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78" r:id="rId2"/>
    <p:sldId id="256" r:id="rId3"/>
    <p:sldId id="257" r:id="rId4"/>
    <p:sldId id="28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1" r:id="rId20"/>
    <p:sldId id="273" r:id="rId21"/>
    <p:sldId id="272" r:id="rId22"/>
    <p:sldId id="302" r:id="rId23"/>
    <p:sldId id="274" r:id="rId24"/>
    <p:sldId id="275" r:id="rId25"/>
    <p:sldId id="282" r:id="rId26"/>
    <p:sldId id="283" r:id="rId27"/>
    <p:sldId id="284" r:id="rId28"/>
    <p:sldId id="285" r:id="rId29"/>
    <p:sldId id="303"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276" r:id="rId45"/>
    <p:sldId id="304" r:id="rId46"/>
    <p:sldId id="305" r:id="rId47"/>
    <p:sldId id="313" r:id="rId48"/>
    <p:sldId id="306" r:id="rId49"/>
    <p:sldId id="307" r:id="rId50"/>
    <p:sldId id="308" r:id="rId51"/>
    <p:sldId id="309" r:id="rId52"/>
    <p:sldId id="310" r:id="rId53"/>
    <p:sldId id="311" r:id="rId54"/>
    <p:sldId id="314" r:id="rId55"/>
    <p:sldId id="315" r:id="rId56"/>
    <p:sldId id="316" r:id="rId57"/>
    <p:sldId id="317" r:id="rId58"/>
    <p:sldId id="318" r:id="rId59"/>
    <p:sldId id="319" r:id="rId60"/>
    <p:sldId id="320" r:id="rId61"/>
    <p:sldId id="312" r:id="rId62"/>
    <p:sldId id="331" r:id="rId63"/>
    <p:sldId id="321" r:id="rId64"/>
    <p:sldId id="322" r:id="rId65"/>
    <p:sldId id="323" r:id="rId66"/>
    <p:sldId id="324" r:id="rId67"/>
    <p:sldId id="332" r:id="rId68"/>
    <p:sldId id="325" r:id="rId69"/>
    <p:sldId id="326" r:id="rId70"/>
    <p:sldId id="327" r:id="rId71"/>
    <p:sldId id="328" r:id="rId72"/>
    <p:sldId id="333" r:id="rId73"/>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3FB"/>
    <a:srgbClr val="CC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64" autoAdjust="0"/>
  </p:normalViewPr>
  <p:slideViewPr>
    <p:cSldViewPr>
      <p:cViewPr>
        <p:scale>
          <a:sx n="66" d="100"/>
          <a:sy n="66"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3554" name="Group 2"/>
          <p:cNvGrpSpPr>
            <a:grpSpLocks/>
          </p:cNvGrpSpPr>
          <p:nvPr/>
        </p:nvGrpSpPr>
        <p:grpSpPr bwMode="auto">
          <a:xfrm>
            <a:off x="-6350" y="20638"/>
            <a:ext cx="9144000" cy="6858000"/>
            <a:chOff x="0" y="0"/>
            <a:chExt cx="5760" cy="4320"/>
          </a:xfrm>
        </p:grpSpPr>
        <p:sp>
          <p:nvSpPr>
            <p:cNvPr id="2355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sp>
          <p:nvSpPr>
            <p:cNvPr id="2355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s-ES"/>
            </a:p>
          </p:txBody>
        </p:sp>
      </p:grpSp>
      <p:sp>
        <p:nvSpPr>
          <p:cNvPr id="2355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s-ES"/>
          </a:p>
        </p:txBody>
      </p:sp>
      <p:grpSp>
        <p:nvGrpSpPr>
          <p:cNvPr id="23558" name="Group 6"/>
          <p:cNvGrpSpPr>
            <a:grpSpLocks/>
          </p:cNvGrpSpPr>
          <p:nvPr/>
        </p:nvGrpSpPr>
        <p:grpSpPr bwMode="auto">
          <a:xfrm>
            <a:off x="-1588" y="6034088"/>
            <a:ext cx="7845426" cy="850900"/>
            <a:chOff x="0" y="3792"/>
            <a:chExt cx="4942" cy="536"/>
          </a:xfrm>
        </p:grpSpPr>
        <p:sp>
          <p:nvSpPr>
            <p:cNvPr id="2355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s-ES"/>
            </a:p>
          </p:txBody>
        </p:sp>
        <p:grpSp>
          <p:nvGrpSpPr>
            <p:cNvPr id="23560" name="Group 8"/>
            <p:cNvGrpSpPr>
              <a:grpSpLocks/>
            </p:cNvGrpSpPr>
            <p:nvPr userDrawn="1"/>
          </p:nvGrpSpPr>
          <p:grpSpPr bwMode="auto">
            <a:xfrm>
              <a:off x="2486" y="3792"/>
              <a:ext cx="2456" cy="536"/>
              <a:chOff x="2486" y="3792"/>
              <a:chExt cx="2456" cy="536"/>
            </a:xfrm>
          </p:grpSpPr>
          <p:sp>
            <p:nvSpPr>
              <p:cNvPr id="23561"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s-ES"/>
              </a:p>
            </p:txBody>
          </p:sp>
          <p:sp>
            <p:nvSpPr>
              <p:cNvPr id="2356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s-ES"/>
              </a:p>
            </p:txBody>
          </p:sp>
          <p:sp>
            <p:nvSpPr>
              <p:cNvPr id="2356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s-ES"/>
              </a:p>
            </p:txBody>
          </p:sp>
          <p:sp>
            <p:nvSpPr>
              <p:cNvPr id="2356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s-ES"/>
              </a:p>
            </p:txBody>
          </p:sp>
          <p:sp>
            <p:nvSpPr>
              <p:cNvPr id="2356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s-ES"/>
              </a:p>
            </p:txBody>
          </p:sp>
        </p:grpSp>
        <p:sp>
          <p:nvSpPr>
            <p:cNvPr id="2356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s-ES"/>
            </a:p>
          </p:txBody>
        </p:sp>
      </p:grpSp>
      <p:grpSp>
        <p:nvGrpSpPr>
          <p:cNvPr id="23567" name="Group 15"/>
          <p:cNvGrpSpPr>
            <a:grpSpLocks/>
          </p:cNvGrpSpPr>
          <p:nvPr/>
        </p:nvGrpSpPr>
        <p:grpSpPr bwMode="auto">
          <a:xfrm>
            <a:off x="627063" y="6021388"/>
            <a:ext cx="5684837" cy="849312"/>
            <a:chOff x="395" y="3793"/>
            <a:chExt cx="3581" cy="535"/>
          </a:xfrm>
        </p:grpSpPr>
        <p:sp>
          <p:nvSpPr>
            <p:cNvPr id="2356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s-ES"/>
            </a:p>
          </p:txBody>
        </p:sp>
        <p:sp>
          <p:nvSpPr>
            <p:cNvPr id="2356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s-ES"/>
            </a:p>
          </p:txBody>
        </p:sp>
        <p:sp>
          <p:nvSpPr>
            <p:cNvPr id="2357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s-ES"/>
            </a:p>
          </p:txBody>
        </p:sp>
        <p:sp>
          <p:nvSpPr>
            <p:cNvPr id="2357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s-ES"/>
            </a:p>
          </p:txBody>
        </p:sp>
        <p:sp>
          <p:nvSpPr>
            <p:cNvPr id="2357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s-ES"/>
            </a:p>
          </p:txBody>
        </p:sp>
        <p:sp>
          <p:nvSpPr>
            <p:cNvPr id="2357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s-ES"/>
            </a:p>
          </p:txBody>
        </p:sp>
      </p:grpSp>
      <p:sp>
        <p:nvSpPr>
          <p:cNvPr id="23574" name="Rectangle 22"/>
          <p:cNvSpPr>
            <a:spLocks noGrp="1" noChangeArrowheads="1"/>
          </p:cNvSpPr>
          <p:nvPr>
            <p:ph type="ctrTitle" sz="quarter"/>
          </p:nvPr>
        </p:nvSpPr>
        <p:spPr>
          <a:xfrm>
            <a:off x="457200" y="1447800"/>
            <a:ext cx="8229600" cy="1736725"/>
          </a:xfrm>
        </p:spPr>
        <p:txBody>
          <a:bodyPr/>
          <a:lstStyle>
            <a:lvl1pPr>
              <a:defRPr sz="5400"/>
            </a:lvl1pPr>
          </a:lstStyle>
          <a:p>
            <a:r>
              <a:rPr lang="es-ES"/>
              <a:t>Haga clic para cambiar el estilo de título	</a:t>
            </a:r>
          </a:p>
        </p:txBody>
      </p:sp>
      <p:sp>
        <p:nvSpPr>
          <p:cNvPr id="2357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s-ES"/>
              <a:t>Haga clic para modificar el estilo de subtítulo del patrón</a:t>
            </a:r>
          </a:p>
        </p:txBody>
      </p:sp>
      <p:sp>
        <p:nvSpPr>
          <p:cNvPr id="23576" name="Rectangle 24"/>
          <p:cNvSpPr>
            <a:spLocks noGrp="1" noChangeArrowheads="1"/>
          </p:cNvSpPr>
          <p:nvPr>
            <p:ph type="dt" sz="quarter" idx="2"/>
          </p:nvPr>
        </p:nvSpPr>
        <p:spPr/>
        <p:txBody>
          <a:bodyPr/>
          <a:lstStyle>
            <a:lvl1pPr>
              <a:defRPr/>
            </a:lvl1pPr>
          </a:lstStyle>
          <a:p>
            <a:endParaRPr lang="es-ES"/>
          </a:p>
        </p:txBody>
      </p:sp>
      <p:sp>
        <p:nvSpPr>
          <p:cNvPr id="23577" name="Rectangle 25"/>
          <p:cNvSpPr>
            <a:spLocks noGrp="1" noChangeArrowheads="1"/>
          </p:cNvSpPr>
          <p:nvPr>
            <p:ph type="sldNum" sz="quarter" idx="4"/>
          </p:nvPr>
        </p:nvSpPr>
        <p:spPr/>
        <p:txBody>
          <a:bodyPr/>
          <a:lstStyle>
            <a:lvl1pPr>
              <a:defRPr/>
            </a:lvl1pPr>
          </a:lstStyle>
          <a:p>
            <a:fld id="{19D39DDF-5E34-40A4-8010-B7A4AE3E25B2}" type="slidenum">
              <a:rPr lang="es-ES"/>
              <a:pPr/>
              <a:t>‹Nº›</a:t>
            </a:fld>
            <a:endParaRPr lang="es-ES"/>
          </a:p>
        </p:txBody>
      </p:sp>
      <p:sp>
        <p:nvSpPr>
          <p:cNvPr id="23578" name="Rectangle 26"/>
          <p:cNvSpPr>
            <a:spLocks noGrp="1" noChangeArrowheads="1"/>
          </p:cNvSpPr>
          <p:nvPr>
            <p:ph type="ftr" sz="quarter" idx="3"/>
          </p:nvPr>
        </p:nvSpPr>
        <p:spPr/>
        <p:txBody>
          <a:bodyPr/>
          <a:lstStyle>
            <a:lvl1pPr>
              <a:defRPr/>
            </a:lvl1pPr>
          </a:lstStyle>
          <a:p>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D85394B-3E7F-4DDE-A179-6CB2DB360B8F}"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5867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28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C33B3C4-3265-423E-BF76-82F541804972}"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28600"/>
            <a:ext cx="8229600" cy="586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8400"/>
            <a:ext cx="2133600" cy="457200"/>
          </a:xfrm>
        </p:spPr>
        <p:txBody>
          <a:bodyPr/>
          <a:lstStyle>
            <a:lvl1pPr>
              <a:defRPr/>
            </a:lvl1pPr>
          </a:lstStyle>
          <a:p>
            <a:fld id="{D7BEE41A-E6BC-425D-804E-FFA7EBE182CA}"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495800"/>
          </a:xfrm>
        </p:spPr>
        <p:txBody>
          <a:bodyPr/>
          <a:lstStyle/>
          <a:p>
            <a:endParaRPr lang="es-ES"/>
          </a:p>
        </p:txBody>
      </p:sp>
      <p:sp>
        <p:nvSpPr>
          <p:cNvPr id="4" name="3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8400"/>
            <a:ext cx="2133600" cy="457200"/>
          </a:xfrm>
        </p:spPr>
        <p:txBody>
          <a:bodyPr/>
          <a:lstStyle>
            <a:lvl1pPr>
              <a:defRPr/>
            </a:lvl1pPr>
          </a:lstStyle>
          <a:p>
            <a:fld id="{93D47FE1-41CD-493E-A0A0-C5D755D7444F}"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0DA51AF1-D886-4451-B3B7-F49450F35AA0}"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1335FA1-4D36-47E8-B168-E7AA15EC2485}"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266211B-3284-4D80-A009-EE350CDF7130}"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EC4D43C-98EE-4A1D-8983-3584B550F16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8F3F2EF-CA29-44E5-A9B9-6F5ED620211A}"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DB0AB2BE-0239-4716-ACEA-F991A3C63A16}"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84EE6694-EB27-4988-8B57-3183BD8E5092}"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3E454AD-D13A-418D-A5CA-97C66A4BC4DA}"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9EB55CB-0925-4266-A3B9-94B3EB20D01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0"/>
            <a:ext cx="9144000" cy="6858000"/>
            <a:chOff x="0" y="0"/>
            <a:chExt cx="5760" cy="4320"/>
          </a:xfrm>
        </p:grpSpPr>
        <p:sp>
          <p:nvSpPr>
            <p:cNvPr id="225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ES"/>
            </a:p>
          </p:txBody>
        </p:sp>
        <p:sp>
          <p:nvSpPr>
            <p:cNvPr id="225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s-ES"/>
            </a:p>
          </p:txBody>
        </p:sp>
      </p:grpSp>
      <p:sp>
        <p:nvSpPr>
          <p:cNvPr id="2253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s-ES"/>
          </a:p>
        </p:txBody>
      </p:sp>
      <p:grpSp>
        <p:nvGrpSpPr>
          <p:cNvPr id="22534" name="Group 6"/>
          <p:cNvGrpSpPr>
            <a:grpSpLocks/>
          </p:cNvGrpSpPr>
          <p:nvPr/>
        </p:nvGrpSpPr>
        <p:grpSpPr bwMode="auto">
          <a:xfrm>
            <a:off x="0" y="6019800"/>
            <a:ext cx="7848600" cy="857250"/>
            <a:chOff x="0" y="3792"/>
            <a:chExt cx="4944" cy="540"/>
          </a:xfrm>
        </p:grpSpPr>
        <p:sp>
          <p:nvSpPr>
            <p:cNvPr id="225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s-ES"/>
            </a:p>
          </p:txBody>
        </p:sp>
        <p:grpSp>
          <p:nvGrpSpPr>
            <p:cNvPr id="22536" name="Group 8"/>
            <p:cNvGrpSpPr>
              <a:grpSpLocks/>
            </p:cNvGrpSpPr>
            <p:nvPr userDrawn="1"/>
          </p:nvGrpSpPr>
          <p:grpSpPr bwMode="auto">
            <a:xfrm>
              <a:off x="2486" y="3792"/>
              <a:ext cx="2458" cy="540"/>
              <a:chOff x="2486" y="3792"/>
              <a:chExt cx="2458" cy="540"/>
            </a:xfrm>
          </p:grpSpPr>
          <p:sp>
            <p:nvSpPr>
              <p:cNvPr id="2253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s-ES"/>
              </a:p>
            </p:txBody>
          </p:sp>
          <p:sp>
            <p:nvSpPr>
              <p:cNvPr id="225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s-ES"/>
              </a:p>
            </p:txBody>
          </p:sp>
          <p:sp>
            <p:nvSpPr>
              <p:cNvPr id="225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s-ES"/>
              </a:p>
            </p:txBody>
          </p:sp>
          <p:sp>
            <p:nvSpPr>
              <p:cNvPr id="225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s-ES"/>
              </a:p>
            </p:txBody>
          </p:sp>
          <p:sp>
            <p:nvSpPr>
              <p:cNvPr id="225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s-ES"/>
              </a:p>
            </p:txBody>
          </p:sp>
        </p:grpSp>
        <p:sp>
          <p:nvSpPr>
            <p:cNvPr id="225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s-ES"/>
            </a:p>
          </p:txBody>
        </p:sp>
      </p:grpSp>
      <p:grpSp>
        <p:nvGrpSpPr>
          <p:cNvPr id="22543" name="Group 15"/>
          <p:cNvGrpSpPr>
            <a:grpSpLocks/>
          </p:cNvGrpSpPr>
          <p:nvPr/>
        </p:nvGrpSpPr>
        <p:grpSpPr bwMode="auto">
          <a:xfrm>
            <a:off x="627063" y="6021388"/>
            <a:ext cx="5684837" cy="849312"/>
            <a:chOff x="395" y="3793"/>
            <a:chExt cx="3581" cy="535"/>
          </a:xfrm>
        </p:grpSpPr>
        <p:sp>
          <p:nvSpPr>
            <p:cNvPr id="2254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s-ES"/>
            </a:p>
          </p:txBody>
        </p:sp>
        <p:sp>
          <p:nvSpPr>
            <p:cNvPr id="2254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s-ES"/>
            </a:p>
          </p:txBody>
        </p:sp>
        <p:sp>
          <p:nvSpPr>
            <p:cNvPr id="2254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s-ES"/>
            </a:p>
          </p:txBody>
        </p:sp>
        <p:sp>
          <p:nvSpPr>
            <p:cNvPr id="2254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s-ES"/>
            </a:p>
          </p:txBody>
        </p:sp>
        <p:sp>
          <p:nvSpPr>
            <p:cNvPr id="2254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s-ES"/>
            </a:p>
          </p:txBody>
        </p:sp>
        <p:sp>
          <p:nvSpPr>
            <p:cNvPr id="2254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s-ES"/>
            </a:p>
          </p:txBody>
        </p:sp>
      </p:grpSp>
      <p:sp>
        <p:nvSpPr>
          <p:cNvPr id="2255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255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55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defRPr>
            </a:lvl1pPr>
          </a:lstStyle>
          <a:p>
            <a:endParaRPr lang="es-ES"/>
          </a:p>
        </p:txBody>
      </p:sp>
      <p:sp>
        <p:nvSpPr>
          <p:cNvPr id="2255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s-ES"/>
          </a:p>
        </p:txBody>
      </p:sp>
      <p:sp>
        <p:nvSpPr>
          <p:cNvPr id="2255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89A9313C-FFF7-4893-8EF9-D447C02D80EC}"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PRESENTACI&#211;N.ppt#5. CAP&#205;TULO 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PRESENTACI&#211;N.ppt#67. CAP&#205;TULO VII" TargetMode="External"/><Relationship Id="rId3" Type="http://schemas.openxmlformats.org/officeDocument/2006/relationships/hyperlink" Target="PRESENTACI&#211;N.ppt#13. CAP&#205;TULO II" TargetMode="External"/><Relationship Id="rId7" Type="http://schemas.openxmlformats.org/officeDocument/2006/relationships/hyperlink" Target="PRESENTACI&#211;N.ppt#62. CAP&#205;TULO VI" TargetMode="External"/><Relationship Id="rId2" Type="http://schemas.openxmlformats.org/officeDocument/2006/relationships/hyperlink" Target="PRESENTACI&#211;N.ppt#5. CAP&#205;TULO I" TargetMode="External"/><Relationship Id="rId1" Type="http://schemas.openxmlformats.org/officeDocument/2006/relationships/slideLayout" Target="../slideLayouts/slideLayout2.xml"/><Relationship Id="rId6" Type="http://schemas.openxmlformats.org/officeDocument/2006/relationships/hyperlink" Target="PRESENTACI&#211;N.ppt#47. CAP&#205;TULO V" TargetMode="External"/><Relationship Id="rId5" Type="http://schemas.openxmlformats.org/officeDocument/2006/relationships/hyperlink" Target="PRESENTACI&#211;N.ppt#29. CAP&#205;TULO IV" TargetMode="External"/><Relationship Id="rId4" Type="http://schemas.openxmlformats.org/officeDocument/2006/relationships/hyperlink" Target="PRESENTACI&#211;N.ppt#17. CAP&#205;TULO III"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PRESENTACI&#211;N.ppt#52. UNIDAD DE MEMBRANA DE NITR&#211;GENO NPU 1500" TargetMode="External"/><Relationship Id="rId2" Type="http://schemas.openxmlformats.org/officeDocument/2006/relationships/hyperlink" Target="PRESENTACI&#211;N.ppt#50. COMPRESOR DE AIRE PRIMARIO INGERSOLL-RAND XHP 900/350" TargetMode="External"/><Relationship Id="rId1" Type="http://schemas.openxmlformats.org/officeDocument/2006/relationships/slideLayout" Target="../slideLayouts/slideLayout2.xml"/><Relationship Id="rId6" Type="http://schemas.openxmlformats.org/officeDocument/2006/relationships/hyperlink" Target="PRESENTACI&#211;N.ppt#58. PERSONAL REQUERIDO" TargetMode="External"/><Relationship Id="rId5" Type="http://schemas.openxmlformats.org/officeDocument/2006/relationships/hyperlink" Target="PRESENTACI&#211;N.ppt#56. COMPRESOR RECIPROCANTE BOOSTER JOY WB11" TargetMode="External"/><Relationship Id="rId4" Type="http://schemas.openxmlformats.org/officeDocument/2006/relationships/hyperlink" Target="PRESENTACI&#211;N.ppt#54. COMPRESOR RECIPROCANTE BOOSTER JOY WB1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5.png"/><Relationship Id="rId4" Type="http://schemas.openxmlformats.org/officeDocument/2006/relationships/oleObject" Target="../embeddings/oleObject21.bin"/></Relationships>
</file>

<file path=ppt/slides/_rels/slide6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slide" Target="slide4.x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315913"/>
            <a:ext cx="8229600" cy="4568826"/>
          </a:xfrm>
        </p:spPr>
        <p:txBody>
          <a:bodyPr/>
          <a:lstStyle/>
          <a:p>
            <a:r>
              <a:rPr lang="es-ES" sz="3600" b="1">
                <a:solidFill>
                  <a:srgbClr val="FF3300"/>
                </a:solidFill>
                <a:latin typeface="Times New Roman" pitchFamily="18" charset="0"/>
              </a:rPr>
              <a:t>“EVALUACIÓN DE UN PROYECTO DE INYECCIÓN DE NITRÓGENO EN EL CAMPO ANCÓN”</a:t>
            </a:r>
          </a:p>
        </p:txBody>
      </p:sp>
      <p:sp>
        <p:nvSpPr>
          <p:cNvPr id="47107" name="Rectangle 3"/>
          <p:cNvSpPr>
            <a:spLocks noGrp="1" noChangeArrowheads="1"/>
          </p:cNvSpPr>
          <p:nvPr>
            <p:ph type="body" idx="1"/>
          </p:nvPr>
        </p:nvSpPr>
        <p:spPr>
          <a:xfrm>
            <a:off x="3563938" y="4005263"/>
            <a:ext cx="4751387" cy="2089150"/>
          </a:xfrm>
        </p:spPr>
        <p:txBody>
          <a:bodyPr/>
          <a:lstStyle/>
          <a:p>
            <a:pPr>
              <a:lnSpc>
                <a:spcPct val="90000"/>
              </a:lnSpc>
            </a:pPr>
            <a:r>
              <a:rPr lang="es-ES" sz="2000" b="1">
                <a:effectLst>
                  <a:outerShdw blurRad="38100" dist="38100" dir="2700000" algn="tl">
                    <a:srgbClr val="000000"/>
                  </a:outerShdw>
                </a:effectLst>
              </a:rPr>
              <a:t>Realizado por:</a:t>
            </a:r>
          </a:p>
          <a:p>
            <a:pPr lvl="1">
              <a:lnSpc>
                <a:spcPct val="90000"/>
              </a:lnSpc>
            </a:pPr>
            <a:r>
              <a:rPr lang="es-ES" sz="2000" b="1">
                <a:effectLst>
                  <a:outerShdw blurRad="38100" dist="38100" dir="2700000" algn="tl">
                    <a:srgbClr val="000000"/>
                  </a:outerShdw>
                </a:effectLst>
              </a:rPr>
              <a:t>Jaled José Juez Juez</a:t>
            </a:r>
          </a:p>
          <a:p>
            <a:pPr lvl="1">
              <a:lnSpc>
                <a:spcPct val="90000"/>
              </a:lnSpc>
            </a:pPr>
            <a:r>
              <a:rPr lang="es-ES" sz="2000" b="1">
                <a:effectLst>
                  <a:outerShdw blurRad="38100" dist="38100" dir="2700000" algn="tl">
                    <a:srgbClr val="000000"/>
                  </a:outerShdw>
                </a:effectLst>
              </a:rPr>
              <a:t>Ronald Lizandro Ruiz Alvear</a:t>
            </a:r>
          </a:p>
          <a:p>
            <a:pPr>
              <a:lnSpc>
                <a:spcPct val="90000"/>
              </a:lnSpc>
              <a:buClr>
                <a:schemeClr val="tx1"/>
              </a:buClr>
            </a:pPr>
            <a:r>
              <a:rPr lang="es-ES" sz="2000" b="1">
                <a:effectLst>
                  <a:outerShdw blurRad="38100" dist="38100" dir="2700000" algn="tl">
                    <a:srgbClr val="000000"/>
                  </a:outerShdw>
                </a:effectLst>
              </a:rPr>
              <a:t>Director: </a:t>
            </a:r>
          </a:p>
          <a:p>
            <a:pPr lvl="1">
              <a:lnSpc>
                <a:spcPct val="90000"/>
              </a:lnSpc>
              <a:buClr>
                <a:schemeClr val="tx1"/>
              </a:buClr>
              <a:buFont typeface="Times New Roman" pitchFamily="18" charset="0"/>
              <a:buChar char="–"/>
            </a:pPr>
            <a:r>
              <a:rPr lang="es-ES" sz="2000" b="1">
                <a:effectLst>
                  <a:outerShdw blurRad="38100" dist="38100" dir="2700000" algn="tl">
                    <a:srgbClr val="000000"/>
                  </a:outerShdw>
                </a:effectLst>
              </a:rPr>
              <a:t>Ing. Ricardo Gallegos O.</a:t>
            </a:r>
          </a:p>
        </p:txBody>
      </p:sp>
      <p:pic>
        <p:nvPicPr>
          <p:cNvPr id="47108" name="Picture 4" descr="Logo ESPOl"/>
          <p:cNvPicPr>
            <a:picLocks noChangeAspect="1" noChangeArrowheads="1"/>
          </p:cNvPicPr>
          <p:nvPr/>
        </p:nvPicPr>
        <p:blipFill>
          <a:blip r:embed="rId2"/>
          <a:srcRect/>
          <a:stretch>
            <a:fillRect/>
          </a:stretch>
        </p:blipFill>
        <p:spPr bwMode="auto">
          <a:xfrm>
            <a:off x="1042988" y="3860800"/>
            <a:ext cx="2016125" cy="1933575"/>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tgtEl>
                                          <p:spTgt spid="47106"/>
                                        </p:tgtEl>
                                        <p:attrNameLst>
                                          <p:attrName>ppt_w</p:attrName>
                                        </p:attrNameLst>
                                      </p:cBhvr>
                                      <p:tavLst>
                                        <p:tav tm="0">
                                          <p:val>
                                            <p:strVal val="#ppt_w+.3"/>
                                          </p:val>
                                        </p:tav>
                                        <p:tav tm="100000">
                                          <p:val>
                                            <p:strVal val="#ppt_w"/>
                                          </p:val>
                                        </p:tav>
                                      </p:tavLst>
                                    </p:anim>
                                    <p:anim calcmode="lin" valueType="num">
                                      <p:cBhvr>
                                        <p:cTn id="8" dur="1000" fill="hold"/>
                                        <p:tgtEl>
                                          <p:spTgt spid="47106"/>
                                        </p:tgtEl>
                                        <p:attrNameLst>
                                          <p:attrName>ppt_h</p:attrName>
                                        </p:attrNameLst>
                                      </p:cBhvr>
                                      <p:tavLst>
                                        <p:tav tm="0">
                                          <p:val>
                                            <p:strVal val="#ppt_h"/>
                                          </p:val>
                                        </p:tav>
                                        <p:tav tm="100000">
                                          <p:val>
                                            <p:strVal val="#ppt_h"/>
                                          </p:val>
                                        </p:tav>
                                      </p:tavLst>
                                    </p:anim>
                                    <p:animEffect transition="in" filter="fade">
                                      <p:cBhvr>
                                        <p:cTn id="9" dur="1000"/>
                                        <p:tgtEl>
                                          <p:spTgt spid="4710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7107">
                                            <p:txEl>
                                              <p:pRg st="0" end="0"/>
                                            </p:txEl>
                                          </p:spTgt>
                                        </p:tgtEl>
                                        <p:attrNameLst>
                                          <p:attrName>style.visibility</p:attrName>
                                        </p:attrNameLst>
                                      </p:cBhvr>
                                      <p:to>
                                        <p:strVal val="visible"/>
                                      </p:to>
                                    </p:set>
                                    <p:anim calcmode="lin" valueType="num">
                                      <p:cBhvr>
                                        <p:cTn id="14" dur="1000" fill="hold"/>
                                        <p:tgtEl>
                                          <p:spTgt spid="4710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710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710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 calcmode="lin" valueType="num">
                                      <p:cBhvr>
                                        <p:cTn id="19" dur="1000" fill="hold"/>
                                        <p:tgtEl>
                                          <p:spTgt spid="4710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710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710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 calcmode="lin" valueType="num">
                                      <p:cBhvr>
                                        <p:cTn id="24" dur="1000" fill="hold"/>
                                        <p:tgtEl>
                                          <p:spTgt spid="4710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4710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710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47107">
                                            <p:txEl>
                                              <p:pRg st="3" end="3"/>
                                            </p:txEl>
                                          </p:spTgt>
                                        </p:tgtEl>
                                        <p:attrNameLst>
                                          <p:attrName>style.visibility</p:attrName>
                                        </p:attrNameLst>
                                      </p:cBhvr>
                                      <p:to>
                                        <p:strVal val="visible"/>
                                      </p:to>
                                    </p:set>
                                    <p:anim calcmode="lin" valueType="num">
                                      <p:cBhvr>
                                        <p:cTn id="31" dur="1000" fill="hold"/>
                                        <p:tgtEl>
                                          <p:spTgt spid="47107">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47107">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47107">
                                            <p:txEl>
                                              <p:pRg st="3" end="3"/>
                                            </p:txEl>
                                          </p:spTgt>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47107">
                                            <p:txEl>
                                              <p:pRg st="4" end="4"/>
                                            </p:txEl>
                                          </p:spTgt>
                                        </p:tgtEl>
                                        <p:attrNameLst>
                                          <p:attrName>style.visibility</p:attrName>
                                        </p:attrNameLst>
                                      </p:cBhvr>
                                      <p:to>
                                        <p:strVal val="visible"/>
                                      </p:to>
                                    </p:set>
                                    <p:anim calcmode="lin" valueType="num">
                                      <p:cBhvr>
                                        <p:cTn id="36" dur="1000" fill="hold"/>
                                        <p:tgtEl>
                                          <p:spTgt spid="47107">
                                            <p:txEl>
                                              <p:pRg st="4" end="4"/>
                                            </p:txEl>
                                          </p:spTgt>
                                        </p:tgtEl>
                                        <p:attrNameLst>
                                          <p:attrName>ppt_w</p:attrName>
                                        </p:attrNameLst>
                                      </p:cBhvr>
                                      <p:tavLst>
                                        <p:tav tm="0">
                                          <p:val>
                                            <p:strVal val="#ppt_w+.3"/>
                                          </p:val>
                                        </p:tav>
                                        <p:tav tm="100000">
                                          <p:val>
                                            <p:strVal val="#ppt_w"/>
                                          </p:val>
                                        </p:tav>
                                      </p:tavLst>
                                    </p:anim>
                                    <p:anim calcmode="lin" valueType="num">
                                      <p:cBhvr>
                                        <p:cTn id="37" dur="1000" fill="hold"/>
                                        <p:tgtEl>
                                          <p:spTgt spid="47107">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750" y="765175"/>
            <a:ext cx="8229600" cy="1143000"/>
          </a:xfrm>
        </p:spPr>
        <p:txBody>
          <a:bodyPr/>
          <a:lstStyle/>
          <a:p>
            <a:r>
              <a:rPr lang="es-ES" sz="3600" b="1">
                <a:solidFill>
                  <a:srgbClr val="FF3300"/>
                </a:solidFill>
                <a:latin typeface="Times New Roman" pitchFamily="18" charset="0"/>
              </a:rPr>
              <a:t>HISTORIA DE LA INYECCIÓN DE NITRÓGENO EN EL MUNDO</a:t>
            </a:r>
            <a:r>
              <a:rPr lang="es-ES" sz="3600"/>
              <a:t> </a:t>
            </a:r>
          </a:p>
        </p:txBody>
      </p:sp>
      <p:sp>
        <p:nvSpPr>
          <p:cNvPr id="31747" name="Rectangle 3"/>
          <p:cNvSpPr>
            <a:spLocks noGrp="1" noChangeArrowheads="1"/>
          </p:cNvSpPr>
          <p:nvPr>
            <p:ph type="body" idx="1"/>
          </p:nvPr>
        </p:nvSpPr>
        <p:spPr>
          <a:xfrm>
            <a:off x="468313" y="2492375"/>
            <a:ext cx="8229600" cy="2765425"/>
          </a:xfrm>
        </p:spPr>
        <p:txBody>
          <a:bodyPr/>
          <a:lstStyle/>
          <a:p>
            <a:pPr algn="just">
              <a:lnSpc>
                <a:spcPct val="90000"/>
              </a:lnSpc>
            </a:pPr>
            <a:r>
              <a:rPr lang="es-ES">
                <a:latin typeface="Times New Roman" pitchFamily="18" charset="0"/>
              </a:rPr>
              <a:t>Existen pocos antecedentes acerca de la inyección de Nitrógeno a nivel mundial, pero podremos citar brevemente el desarrollo de un proyecto de Inyección de Nitrógeno con similar condiciones al de nuestro Campo como lo es el Campo Cantarell.</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strVal val="#ppt_w+.3"/>
                                          </p:val>
                                        </p:tav>
                                        <p:tav tm="100000">
                                          <p:val>
                                            <p:strVal val="#ppt_w"/>
                                          </p:val>
                                        </p:tav>
                                      </p:tavLst>
                                    </p:anim>
                                    <p:anim calcmode="lin" valueType="num">
                                      <p:cBhvr>
                                        <p:cTn id="8" dur="1000" fill="hold"/>
                                        <p:tgtEl>
                                          <p:spTgt spid="31746"/>
                                        </p:tgtEl>
                                        <p:attrNameLst>
                                          <p:attrName>ppt_h</p:attrName>
                                        </p:attrNameLst>
                                      </p:cBhvr>
                                      <p:tavLst>
                                        <p:tav tm="0">
                                          <p:val>
                                            <p:strVal val="#ppt_h"/>
                                          </p:val>
                                        </p:tav>
                                        <p:tav tm="100000">
                                          <p:val>
                                            <p:strVal val="#ppt_h"/>
                                          </p:val>
                                        </p:tav>
                                      </p:tavLst>
                                    </p:anim>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 calcmode="lin" valueType="num">
                                      <p:cBhvr>
                                        <p:cTn id="14" dur="1000" fill="hold"/>
                                        <p:tgtEl>
                                          <p:spTgt spid="3174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sz="4000" b="1">
                <a:solidFill>
                  <a:srgbClr val="FF3300"/>
                </a:solidFill>
                <a:latin typeface="Times New Roman" pitchFamily="18" charset="0"/>
              </a:rPr>
              <a:t>INYECCIÓN DE NITRÓGENO EN EL CAMPO CANTARELL</a:t>
            </a:r>
          </a:p>
        </p:txBody>
      </p:sp>
      <p:sp>
        <p:nvSpPr>
          <p:cNvPr id="32771" name="Rectangle 3"/>
          <p:cNvSpPr>
            <a:spLocks noGrp="1" noChangeArrowheads="1"/>
          </p:cNvSpPr>
          <p:nvPr>
            <p:ph type="body" idx="1"/>
          </p:nvPr>
        </p:nvSpPr>
        <p:spPr>
          <a:xfrm>
            <a:off x="468313" y="1989138"/>
            <a:ext cx="8229600" cy="4495800"/>
          </a:xfrm>
        </p:spPr>
        <p:txBody>
          <a:bodyPr/>
          <a:lstStyle/>
          <a:p>
            <a:pPr algn="just">
              <a:lnSpc>
                <a:spcPct val="90000"/>
              </a:lnSpc>
            </a:pPr>
            <a:r>
              <a:rPr lang="es-ES" sz="2800">
                <a:latin typeface="Times New Roman" pitchFamily="18" charset="0"/>
              </a:rPr>
              <a:t>Cantarell es el más grande de México y ocupa el sexto lugar en importancia en el mundo. </a:t>
            </a:r>
          </a:p>
          <a:p>
            <a:pPr algn="just">
              <a:lnSpc>
                <a:spcPct val="90000"/>
              </a:lnSpc>
            </a:pPr>
            <a:r>
              <a:rPr lang="es-ES" sz="2800">
                <a:latin typeface="Times New Roman" pitchFamily="18" charset="0"/>
              </a:rPr>
              <a:t>Inició en 1979 y dos años llegó a 1.15 MMBPPD, luego descendió a 1 MMBPPD, nivel que se mantuvo hasta 1995.</a:t>
            </a:r>
          </a:p>
          <a:p>
            <a:pPr algn="just">
              <a:lnSpc>
                <a:spcPct val="90000"/>
              </a:lnSpc>
            </a:pPr>
            <a:r>
              <a:rPr lang="es-ES" sz="2800">
                <a:latin typeface="Times New Roman" pitchFamily="18" charset="0"/>
              </a:rPr>
              <a:t>En forma natural, se redujo la presión del yacimiento de modo que se necesitaba contrarrestar esto suministrando energía al yacimiento, inyectándole algún fluido.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2000" fill="hold"/>
                                        <p:tgtEl>
                                          <p:spTgt spid="32770"/>
                                        </p:tgtEl>
                                        <p:attrNameLst>
                                          <p:attrName>ppt_w</p:attrName>
                                        </p:attrNameLst>
                                      </p:cBhvr>
                                      <p:tavLst>
                                        <p:tav tm="0">
                                          <p:val>
                                            <p:strVal val="#ppt_w*2.5"/>
                                          </p:val>
                                        </p:tav>
                                        <p:tav tm="100000">
                                          <p:val>
                                            <p:strVal val="#ppt_w"/>
                                          </p:val>
                                        </p:tav>
                                      </p:tavLst>
                                    </p:anim>
                                    <p:anim calcmode="lin" valueType="num">
                                      <p:cBhvr>
                                        <p:cTn id="8" dur="2000" fill="hold"/>
                                        <p:tgtEl>
                                          <p:spTgt spid="32770"/>
                                        </p:tgtEl>
                                        <p:attrNameLst>
                                          <p:attrName>ppt_h</p:attrName>
                                        </p:attrNameLst>
                                      </p:cBhvr>
                                      <p:tavLst>
                                        <p:tav tm="0">
                                          <p:val>
                                            <p:strVal val="#ppt_h"/>
                                          </p:val>
                                        </p:tav>
                                        <p:tav tm="100000">
                                          <p:val>
                                            <p:strVal val="#ppt_h"/>
                                          </p:val>
                                        </p:tav>
                                      </p:tavLst>
                                    </p:anim>
                                    <p:anim calcmode="lin" valueType="num">
                                      <p:cBhvr>
                                        <p:cTn id="9" dur="2000" fill="hold"/>
                                        <p:tgtEl>
                                          <p:spTgt spid="327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27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27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2771">
                                            <p:txEl>
                                              <p:pRg st="0" end="0"/>
                                            </p:txEl>
                                          </p:spTgt>
                                        </p:tgtEl>
                                        <p:attrNameLst>
                                          <p:attrName>style.visibility</p:attrName>
                                        </p:attrNameLst>
                                      </p:cBhvr>
                                      <p:to>
                                        <p:strVal val="visible"/>
                                      </p:to>
                                    </p:set>
                                    <p:animEffect transition="in" filter="wipe(left)">
                                      <p:cBhvr>
                                        <p:cTn id="16" dur="500"/>
                                        <p:tgtEl>
                                          <p:spTgt spid="327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771">
                                            <p:txEl>
                                              <p:pRg st="1" end="1"/>
                                            </p:txEl>
                                          </p:spTgt>
                                        </p:tgtEl>
                                        <p:attrNameLst>
                                          <p:attrName>style.visibility</p:attrName>
                                        </p:attrNameLst>
                                      </p:cBhvr>
                                      <p:to>
                                        <p:strVal val="visible"/>
                                      </p:to>
                                    </p:set>
                                    <p:animEffect transition="in" filter="wipe(left)">
                                      <p:cBhvr>
                                        <p:cTn id="21" dur="500"/>
                                        <p:tgtEl>
                                          <p:spTgt spid="3277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Effect transition="in" filter="wipe(left)">
                                      <p:cBhvr>
                                        <p:cTn id="26"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68313" y="836613"/>
            <a:ext cx="8229600" cy="4464050"/>
          </a:xfrm>
        </p:spPr>
        <p:txBody>
          <a:bodyPr/>
          <a:lstStyle/>
          <a:p>
            <a:pPr algn="just">
              <a:lnSpc>
                <a:spcPct val="90000"/>
              </a:lnSpc>
            </a:pPr>
            <a:r>
              <a:rPr lang="es-ES">
                <a:latin typeface="Times New Roman" pitchFamily="18" charset="0"/>
              </a:rPr>
              <a:t>Pemex, el Instituto Mexicano del Petróleo, el Instituto Francés del Petróleo, así como otros laboratorios en México y en el extranjero realizaron estudios para Cantarell.</a:t>
            </a:r>
          </a:p>
          <a:p>
            <a:pPr algn="just">
              <a:lnSpc>
                <a:spcPct val="90000"/>
              </a:lnSpc>
            </a:pPr>
            <a:r>
              <a:rPr lang="es-ES">
                <a:latin typeface="Times New Roman" pitchFamily="18" charset="0"/>
              </a:rPr>
              <a:t>El costo del ciclo completo de producir, comprimir e inyectar el nitrógeno, es mucho menor que la reinyección de gas natural.</a:t>
            </a:r>
          </a:p>
          <a:p>
            <a:pPr algn="just">
              <a:lnSpc>
                <a:spcPct val="90000"/>
              </a:lnSpc>
            </a:pPr>
            <a:r>
              <a:rPr lang="es-ES">
                <a:latin typeface="Times New Roman" pitchFamily="18" charset="0"/>
              </a:rPr>
              <a:t>Suministro de nitrógeno a boca de pozo por 15 años a $0.36 por millar de pies cúbicos.  </a:t>
            </a:r>
          </a:p>
        </p:txBody>
      </p:sp>
      <p:sp>
        <p:nvSpPr>
          <p:cNvPr id="33797" name="AutoShape 5">
            <a:hlinkClick r:id="rId2" action="ppaction://hlinksldjump" highlightClick="1"/>
          </p:cNvPr>
          <p:cNvSpPr>
            <a:spLocks noChangeArrowheads="1"/>
          </p:cNvSpPr>
          <p:nvPr/>
        </p:nvSpPr>
        <p:spPr bwMode="auto">
          <a:xfrm>
            <a:off x="827088" y="5661025"/>
            <a:ext cx="504825" cy="504825"/>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stCondLst>
                                            <p:cond delay="0"/>
                                          </p:stCondLst>
                                        </p:cTn>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1000">
                                          <p:stCondLst>
                                            <p:cond delay="0"/>
                                          </p:stCondLst>
                                        </p:cTn>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1000">
                                          <p:stCondLst>
                                            <p:cond delay="0"/>
                                          </p:stCondLst>
                                        </p:cTn>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288" y="981075"/>
            <a:ext cx="8229600" cy="1143000"/>
          </a:xfrm>
        </p:spPr>
        <p:txBody>
          <a:bodyPr/>
          <a:lstStyle/>
          <a:p>
            <a:r>
              <a:rPr lang="es-ES" sz="5400" b="1">
                <a:solidFill>
                  <a:srgbClr val="FF3300"/>
                </a:solidFill>
                <a:latin typeface="Times New Roman" pitchFamily="18" charset="0"/>
              </a:rPr>
              <a:t>CAPÍTULO II</a:t>
            </a:r>
          </a:p>
        </p:txBody>
      </p:sp>
      <p:sp>
        <p:nvSpPr>
          <p:cNvPr id="34819" name="Rectangle 3"/>
          <p:cNvSpPr>
            <a:spLocks noGrp="1" noChangeArrowheads="1"/>
          </p:cNvSpPr>
          <p:nvPr>
            <p:ph type="body" idx="1"/>
          </p:nvPr>
        </p:nvSpPr>
        <p:spPr>
          <a:xfrm>
            <a:off x="468313" y="2781300"/>
            <a:ext cx="8229600" cy="1036638"/>
          </a:xfrm>
        </p:spPr>
        <p:txBody>
          <a:bodyPr/>
          <a:lstStyle/>
          <a:p>
            <a:pPr algn="ctr">
              <a:buFontTx/>
              <a:buNone/>
            </a:pPr>
            <a:r>
              <a:rPr lang="es-ES" altLang="zh-CN" sz="4400" b="1">
                <a:latin typeface="Times New Roman" pitchFamily="18" charset="0"/>
                <a:ea typeface="宋体" charset="-122"/>
              </a:rPr>
              <a:t>DATOS DEL CAMPO ANCÓN</a:t>
            </a:r>
            <a:endParaRPr lang="es-ES" sz="4400" b="1">
              <a:latin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800" decel="100000"/>
                                        <p:tgtEl>
                                          <p:spTgt spid="34818"/>
                                        </p:tgtEl>
                                      </p:cBhvr>
                                    </p:animEffect>
                                    <p:anim calcmode="lin" valueType="num">
                                      <p:cBhvr>
                                        <p:cTn id="8" dur="800" decel="100000" fill="hold"/>
                                        <p:tgtEl>
                                          <p:spTgt spid="34818"/>
                                        </p:tgtEl>
                                        <p:attrNameLst>
                                          <p:attrName>style.rotation</p:attrName>
                                        </p:attrNameLst>
                                      </p:cBhvr>
                                      <p:tavLst>
                                        <p:tav tm="0">
                                          <p:val>
                                            <p:fltVal val="-90"/>
                                          </p:val>
                                        </p:tav>
                                        <p:tav tm="100000">
                                          <p:val>
                                            <p:fltVal val="0"/>
                                          </p:val>
                                        </p:tav>
                                      </p:tavLst>
                                    </p:anim>
                                    <p:anim calcmode="lin" valueType="num">
                                      <p:cBhvr>
                                        <p:cTn id="9" dur="800" decel="100000" fill="hold"/>
                                        <p:tgtEl>
                                          <p:spTgt spid="34818"/>
                                        </p:tgtEl>
                                        <p:attrNameLst>
                                          <p:attrName>ppt_x</p:attrName>
                                        </p:attrNameLst>
                                      </p:cBhvr>
                                      <p:tavLst>
                                        <p:tav tm="0">
                                          <p:val>
                                            <p:strVal val="#ppt_x+0.4"/>
                                          </p:val>
                                        </p:tav>
                                        <p:tav tm="100000">
                                          <p:val>
                                            <p:strVal val="#ppt_x-0.05"/>
                                          </p:val>
                                        </p:tav>
                                      </p:tavLst>
                                    </p:anim>
                                    <p:anim calcmode="lin" valueType="num">
                                      <p:cBhvr>
                                        <p:cTn id="10" dur="800" decel="100000" fill="hold"/>
                                        <p:tgtEl>
                                          <p:spTgt spid="348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8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81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4819">
                                            <p:txEl>
                                              <p:pRg st="0" end="0"/>
                                            </p:txEl>
                                          </p:spTgt>
                                        </p:tgtEl>
                                        <p:attrNameLst>
                                          <p:attrName>style.visibility</p:attrName>
                                        </p:attrNameLst>
                                      </p:cBhvr>
                                      <p:to>
                                        <p:strVal val="visible"/>
                                      </p:to>
                                    </p:set>
                                    <p:animEffect transition="in" filter="fade">
                                      <p:cBhvr>
                                        <p:cTn id="17" dur="1000"/>
                                        <p:tgtEl>
                                          <p:spTgt spid="34819">
                                            <p:txEl>
                                              <p:pRg st="0" end="0"/>
                                            </p:txEl>
                                          </p:spTgt>
                                        </p:tgtEl>
                                      </p:cBhvr>
                                    </p:animEffect>
                                    <p:anim calcmode="lin" valueType="num">
                                      <p:cBhvr>
                                        <p:cTn id="1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68313" y="981075"/>
            <a:ext cx="8229600" cy="4495800"/>
          </a:xfrm>
        </p:spPr>
        <p:txBody>
          <a:bodyPr/>
          <a:lstStyle/>
          <a:p>
            <a:pPr algn="just"/>
            <a:r>
              <a:rPr lang="es-AR">
                <a:latin typeface="Times New Roman" pitchFamily="18" charset="0"/>
              </a:rPr>
              <a:t>A partir de los datos del mapa geológico del bloque y de la sísmica realizada por CGC junto con los datos de los perfiles de los pozos, se pudo construir un mapa estructural. </a:t>
            </a:r>
          </a:p>
          <a:p>
            <a:pPr algn="just"/>
            <a:r>
              <a:rPr lang="es-AR">
                <a:latin typeface="Times New Roman" pitchFamily="18" charset="0"/>
              </a:rPr>
              <a:t>Ancón corresponde a terrenos de origen marino, inclinados hacia en el continente, afectados por una considerable sedimentación durante el Paleoceno y Eoceno.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dissolve">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68313" y="908050"/>
            <a:ext cx="8229600" cy="4495800"/>
          </a:xfrm>
        </p:spPr>
        <p:txBody>
          <a:bodyPr/>
          <a:lstStyle/>
          <a:p>
            <a:pPr algn="just"/>
            <a:r>
              <a:rPr lang="es-AR">
                <a:latin typeface="Times New Roman" pitchFamily="18" charset="0"/>
              </a:rPr>
              <a:t>Como consecuencia, cuatro mega discordancias regionales definen a las siguientes Formaciones:</a:t>
            </a:r>
          </a:p>
          <a:p>
            <a:pPr lvl="1" algn="just"/>
            <a:r>
              <a:rPr lang="es-AR">
                <a:latin typeface="Times New Roman" pitchFamily="18" charset="0"/>
              </a:rPr>
              <a:t>Santa Elena</a:t>
            </a:r>
          </a:p>
          <a:p>
            <a:pPr lvl="1" algn="just"/>
            <a:r>
              <a:rPr lang="es-AR">
                <a:latin typeface="Times New Roman" pitchFamily="18" charset="0"/>
              </a:rPr>
              <a:t>Azúcar</a:t>
            </a:r>
          </a:p>
          <a:p>
            <a:pPr lvl="1" algn="just"/>
            <a:r>
              <a:rPr lang="es-AR">
                <a:latin typeface="Times New Roman" pitchFamily="18" charset="0"/>
              </a:rPr>
              <a:t>Passage Beds-Santo Tomás (PB-ST)</a:t>
            </a:r>
          </a:p>
          <a:p>
            <a:pPr lvl="1" algn="just"/>
            <a:r>
              <a:rPr lang="es-AR">
                <a:latin typeface="Times New Roman" pitchFamily="18" charset="0"/>
              </a:rPr>
              <a:t>Clay Pebble Beds (CPB).</a:t>
            </a:r>
            <a:endParaRPr lang="es-ES">
              <a:latin typeface="Times New Roman" pitchFamily="18" charset="0"/>
            </a:endParaRPr>
          </a:p>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randombar(horizontal)">
                                      <p:cBhvr>
                                        <p:cTn id="7" dur="500"/>
                                        <p:tgtEl>
                                          <p:spTgt spid="36867">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randombar(horizontal)">
                                      <p:cBhvr>
                                        <p:cTn id="10" dur="500"/>
                                        <p:tgtEl>
                                          <p:spTgt spid="36867">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randombar(horizontal)">
                                      <p:cBhvr>
                                        <p:cTn id="13" dur="500"/>
                                        <p:tgtEl>
                                          <p:spTgt spid="36867">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6867">
                                            <p:txEl>
                                              <p:pRg st="3" end="3"/>
                                            </p:txEl>
                                          </p:spTgt>
                                        </p:tgtEl>
                                        <p:attrNameLst>
                                          <p:attrName>style.visibility</p:attrName>
                                        </p:attrNameLst>
                                      </p:cBhvr>
                                      <p:to>
                                        <p:strVal val="visible"/>
                                      </p:to>
                                    </p:set>
                                    <p:animEffect transition="in" filter="randombar(horizontal)">
                                      <p:cBhvr>
                                        <p:cTn id="16" dur="500"/>
                                        <p:tgtEl>
                                          <p:spTgt spid="36867">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animEffect transition="in" filter="randombar(horizontal)">
                                      <p:cBhvr>
                                        <p:cTn id="19"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8049" name="Group 161"/>
          <p:cNvGraphicFramePr>
            <a:graphicFrameLocks noGrp="1"/>
          </p:cNvGraphicFramePr>
          <p:nvPr>
            <p:ph/>
          </p:nvPr>
        </p:nvGraphicFramePr>
        <p:xfrm>
          <a:off x="2843213" y="1196975"/>
          <a:ext cx="3889375" cy="5184778"/>
        </p:xfrm>
        <a:graphic>
          <a:graphicData uri="http://schemas.openxmlformats.org/drawingml/2006/table">
            <a:tbl>
              <a:tblPr/>
              <a:tblGrid>
                <a:gridCol w="1933575"/>
                <a:gridCol w="1955800"/>
              </a:tblGrid>
              <a:tr h="434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altLang="zh-CN" sz="1400" b="1" i="0" u="none" strike="noStrike" cap="none" normalizeH="0" baseline="0" smtClean="0">
                          <a:ln>
                            <a:noFill/>
                          </a:ln>
                          <a:solidFill>
                            <a:srgbClr val="FFFF00"/>
                          </a:solidFill>
                          <a:effectLst/>
                          <a:latin typeface="Times New Roman" pitchFamily="18" charset="0"/>
                          <a:ea typeface="宋体" charset="-122"/>
                          <a:cs typeface="Times New Roman" pitchFamily="18" charset="0"/>
                        </a:rPr>
                        <a:t>SECCIÓN</a:t>
                      </a:r>
                      <a:endParaRPr kumimoji="0" lang="es-ES" altLang="zh-CN"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altLang="zh-CN" sz="1400" b="1" i="0" u="none" strike="noStrike" cap="none" normalizeH="0" baseline="0" smtClean="0">
                          <a:ln>
                            <a:noFill/>
                          </a:ln>
                          <a:solidFill>
                            <a:srgbClr val="FFFF00"/>
                          </a:solidFill>
                          <a:effectLst/>
                          <a:latin typeface="Times New Roman" pitchFamily="18" charset="0"/>
                          <a:ea typeface="宋体" charset="-122"/>
                          <a:cs typeface="Times New Roman" pitchFamily="18" charset="0"/>
                        </a:rPr>
                        <a:t>Np</a:t>
                      </a:r>
                      <a:endParaRPr kumimoji="0" lang="es-ES" altLang="zh-CN"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066</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4’343.889</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3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067</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21’147.619</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068</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7’135.010</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069</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6’362.476</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070</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6’097.004</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3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071</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5’257.992</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072</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10’629.062</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073</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13’459.548</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3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074</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9’438.257</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CARMELA</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1’362.353</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CERTEZA</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3’680.824</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3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MORRILLO</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1.605</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PETROPOLIS</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2’078.050</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5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SANTA PAULA</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5’392.351</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312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TIGRE</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Times New Roman" pitchFamily="18" charset="0"/>
                        </a:rPr>
                        <a:t>11’251.228</a:t>
                      </a:r>
                      <a:endParaRPr kumimoji="0" lang="es-ES" altLang="zh-CN" sz="1800" b="1"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309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Times New Roman" pitchFamily="18" charset="0"/>
                        </a:rPr>
                        <a:t>Np. Total</a:t>
                      </a:r>
                      <a:endParaRPr kumimoji="0" lang="es-ES" altLang="zh-CN"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Times New Roman" pitchFamily="18" charset="0"/>
                        </a:rPr>
                        <a:t>107’637.271</a:t>
                      </a:r>
                      <a:endParaRPr kumimoji="0" lang="es-ES" altLang="zh-CN" sz="1800" b="0" i="0" u="none" strike="noStrike" cap="none" normalizeH="0" baseline="0" smtClean="0">
                        <a:ln>
                          <a:noFill/>
                        </a:ln>
                        <a:solidFill>
                          <a:schemeClr val="tx1"/>
                        </a:solidFill>
                        <a:effectLst/>
                        <a:latin typeface="Arial" charset="0"/>
                        <a:ea typeface="宋体" charset="-122"/>
                        <a:cs typeface="Times New Roman" pitchFamily="18"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bl>
          </a:graphicData>
        </a:graphic>
      </p:graphicFrame>
      <p:sp>
        <p:nvSpPr>
          <p:cNvPr id="38051" name="Text Box 163"/>
          <p:cNvSpPr txBox="1">
            <a:spLocks noChangeArrowheads="1"/>
          </p:cNvSpPr>
          <p:nvPr/>
        </p:nvSpPr>
        <p:spPr bwMode="auto">
          <a:xfrm>
            <a:off x="1403350" y="333375"/>
            <a:ext cx="6553200" cy="822325"/>
          </a:xfrm>
          <a:prstGeom prst="rect">
            <a:avLst/>
          </a:prstGeom>
          <a:noFill/>
          <a:ln w="9525">
            <a:noFill/>
            <a:miter lim="800000"/>
            <a:headEnd/>
            <a:tailEnd/>
          </a:ln>
          <a:effectLst/>
        </p:spPr>
        <p:txBody>
          <a:bodyPr>
            <a:spAutoFit/>
          </a:bodyPr>
          <a:lstStyle/>
          <a:p>
            <a:pPr>
              <a:spcBef>
                <a:spcPct val="50000"/>
              </a:spcBef>
            </a:pPr>
            <a:r>
              <a:rPr lang="es-ES" sz="2400" b="1">
                <a:solidFill>
                  <a:srgbClr val="FF3300"/>
                </a:solidFill>
                <a:latin typeface="Times New Roman" pitchFamily="18" charset="0"/>
              </a:rPr>
              <a:t>PRODUCCIÓN ACUMULADA DEL CAMPO ANCÓN</a:t>
            </a:r>
          </a:p>
        </p:txBody>
      </p:sp>
      <p:sp>
        <p:nvSpPr>
          <p:cNvPr id="38052" name="AutoShape 164">
            <a:hlinkClick r:id="rId2" action="ppaction://hlinksldjump" highlightClick="1"/>
          </p:cNvPr>
          <p:cNvSpPr>
            <a:spLocks noChangeArrowheads="1"/>
          </p:cNvSpPr>
          <p:nvPr/>
        </p:nvSpPr>
        <p:spPr bwMode="auto">
          <a:xfrm>
            <a:off x="755650" y="5734050"/>
            <a:ext cx="503238" cy="503238"/>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836613"/>
            <a:ext cx="8229600" cy="1143000"/>
          </a:xfrm>
        </p:spPr>
        <p:txBody>
          <a:bodyPr/>
          <a:lstStyle/>
          <a:p>
            <a:r>
              <a:rPr lang="es-ES" sz="5400" b="1">
                <a:solidFill>
                  <a:srgbClr val="FF3300"/>
                </a:solidFill>
                <a:latin typeface="Times New Roman" pitchFamily="18" charset="0"/>
              </a:rPr>
              <a:t>CAPÍTULO III</a:t>
            </a:r>
          </a:p>
        </p:txBody>
      </p:sp>
      <p:sp>
        <p:nvSpPr>
          <p:cNvPr id="38915" name="Rectangle 3"/>
          <p:cNvSpPr>
            <a:spLocks noGrp="1" noChangeArrowheads="1"/>
          </p:cNvSpPr>
          <p:nvPr>
            <p:ph type="body" idx="1"/>
          </p:nvPr>
        </p:nvSpPr>
        <p:spPr>
          <a:xfrm>
            <a:off x="468313" y="2852738"/>
            <a:ext cx="8229600" cy="1684337"/>
          </a:xfrm>
        </p:spPr>
        <p:txBody>
          <a:bodyPr/>
          <a:lstStyle/>
          <a:p>
            <a:pPr algn="ctr">
              <a:buFontTx/>
              <a:buNone/>
            </a:pPr>
            <a:r>
              <a:rPr lang="es-ES" altLang="zh-CN" b="1">
                <a:ea typeface="宋体" charset="-122"/>
              </a:rPr>
              <a:t>	</a:t>
            </a:r>
            <a:r>
              <a:rPr lang="es-ES" altLang="zh-CN" b="1">
                <a:effectLst>
                  <a:outerShdw blurRad="38100" dist="38100" dir="2700000" algn="tl">
                    <a:srgbClr val="000000"/>
                  </a:outerShdw>
                </a:effectLst>
                <a:latin typeface="Times New Roman" pitchFamily="18" charset="0"/>
                <a:ea typeface="宋体" charset="-122"/>
              </a:rPr>
              <a:t>SELECCIÓN DEL ÁREA PARA LA PRUEBA PILOTO DE INYECCIÓN DE NITRÓGENO</a:t>
            </a:r>
            <a:endParaRPr lang="es-ES" b="1">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wipe(left)">
                                      <p:cBhvr>
                                        <p:cTn id="12"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s-ES" altLang="zh-CN" sz="3600" b="1">
                <a:solidFill>
                  <a:srgbClr val="FF3300"/>
                </a:solidFill>
                <a:latin typeface="Times New Roman" pitchFamily="18" charset="0"/>
                <a:ea typeface="宋体" charset="-122"/>
              </a:rPr>
              <a:t>CARACTERÍSTICAS GEOLÓGICAS DEL ÁREA SELECCIONADA</a:t>
            </a:r>
            <a:r>
              <a:rPr lang="es-ES" altLang="zh-CN" sz="3600">
                <a:ea typeface="宋体" charset="-122"/>
              </a:rPr>
              <a:t> </a:t>
            </a:r>
            <a:endParaRPr lang="es-ES" sz="3600"/>
          </a:p>
        </p:txBody>
      </p:sp>
      <p:sp>
        <p:nvSpPr>
          <p:cNvPr id="39939" name="Rectangle 3"/>
          <p:cNvSpPr>
            <a:spLocks noGrp="1" noChangeArrowheads="1"/>
          </p:cNvSpPr>
          <p:nvPr>
            <p:ph type="body" idx="1"/>
          </p:nvPr>
        </p:nvSpPr>
        <p:spPr>
          <a:xfrm>
            <a:off x="468313" y="1773238"/>
            <a:ext cx="8229600" cy="3773487"/>
          </a:xfrm>
        </p:spPr>
        <p:txBody>
          <a:bodyPr/>
          <a:lstStyle/>
          <a:p>
            <a:pPr algn="just"/>
            <a:r>
              <a:rPr lang="es-ES" altLang="zh-CN" sz="2800">
                <a:latin typeface="Times New Roman" pitchFamily="18" charset="0"/>
                <a:ea typeface="宋体" charset="-122"/>
              </a:rPr>
              <a:t>Para realizar la prueba de inyección de nitrógeno se deben tener presentes parámetros geológicos y petrofísicos. </a:t>
            </a:r>
          </a:p>
          <a:p>
            <a:pPr algn="just"/>
            <a:r>
              <a:rPr lang="es-ES" altLang="zh-CN" sz="2800">
                <a:latin typeface="Times New Roman" pitchFamily="18" charset="0"/>
                <a:ea typeface="宋体" charset="-122"/>
              </a:rPr>
              <a:t>Se analizó las diferentes estructuras existentes en el Campo “Gustavo Galindo Velasco”, de entre las cuales, la estructuras que mejor se adapta para la realización de éste proyecto corresponde a la </a:t>
            </a:r>
            <a:r>
              <a:rPr lang="es-ES" altLang="zh-CN" sz="2800" b="1" i="1">
                <a:latin typeface="Times New Roman" pitchFamily="18" charset="0"/>
                <a:ea typeface="宋体" charset="-122"/>
              </a:rPr>
              <a:t>“Sección 67”.</a:t>
            </a:r>
            <a:endParaRPr lang="es-ES" sz="2800"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animEffect transition="in" filter="fade">
                                      <p:cBhvr>
                                        <p:cTn id="9" dur="500"/>
                                        <p:tgtEl>
                                          <p:spTgt spid="399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939">
                                            <p:txEl>
                                              <p:pRg st="0" end="0"/>
                                            </p:txEl>
                                          </p:spTgt>
                                        </p:tgtEl>
                                        <p:attrNameLst>
                                          <p:attrName>style.visibility</p:attrName>
                                        </p:attrNameLst>
                                      </p:cBhvr>
                                      <p:to>
                                        <p:strVal val="visible"/>
                                      </p:to>
                                    </p:set>
                                    <p:animEffect transition="in" filter="fade">
                                      <p:cBhvr>
                                        <p:cTn id="14" dur="1000">
                                          <p:stCondLst>
                                            <p:cond delay="0"/>
                                          </p:stCondLst>
                                        </p:cTn>
                                        <p:tgtEl>
                                          <p:spTgt spid="3993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Effect transition="in" filter="fade">
                                      <p:cBhvr>
                                        <p:cTn id="19" dur="1000">
                                          <p:stCondLst>
                                            <p:cond delay="0"/>
                                          </p:stCondLst>
                                        </p:cTn>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395288" y="1341438"/>
            <a:ext cx="8229600" cy="3600450"/>
          </a:xfrm>
        </p:spPr>
        <p:txBody>
          <a:bodyPr/>
          <a:lstStyle/>
          <a:p>
            <a:pPr algn="just">
              <a:lnSpc>
                <a:spcPct val="90000"/>
              </a:lnSpc>
            </a:pPr>
            <a:r>
              <a:rPr lang="es-ES" altLang="zh-CN" sz="2600">
                <a:latin typeface="Times New Roman" pitchFamily="18" charset="0"/>
                <a:ea typeface="宋体" charset="-122"/>
              </a:rPr>
              <a:t>Dicha selección se realizó en base a su casi homogeneidad, puesto que presenta canales casi uniformes,  así existirá un mejor aprovechamiento del </a:t>
            </a:r>
            <a:r>
              <a:rPr lang="es-ES" altLang="zh-CN" sz="2600" b="1">
                <a:latin typeface="Times New Roman" pitchFamily="18" charset="0"/>
                <a:ea typeface="宋体" charset="-122"/>
              </a:rPr>
              <a:t>N</a:t>
            </a:r>
            <a:r>
              <a:rPr lang="es-ES" altLang="zh-CN" sz="2600" b="1" baseline="-25000">
                <a:latin typeface="Times New Roman" pitchFamily="18" charset="0"/>
                <a:ea typeface="宋体" charset="-122"/>
              </a:rPr>
              <a:t>2</a:t>
            </a:r>
            <a:r>
              <a:rPr lang="es-ES" altLang="zh-CN" sz="2600">
                <a:latin typeface="Times New Roman" pitchFamily="18" charset="0"/>
                <a:ea typeface="宋体" charset="-122"/>
              </a:rPr>
              <a:t> como gas “barredor” del petróleo existente en la arenisca C2 de la Formación CPB.</a:t>
            </a:r>
          </a:p>
          <a:p>
            <a:pPr algn="just">
              <a:lnSpc>
                <a:spcPct val="90000"/>
              </a:lnSpc>
              <a:buFontTx/>
              <a:buNone/>
            </a:pPr>
            <a:endParaRPr lang="es-ES" altLang="zh-CN" sz="2600">
              <a:latin typeface="Times New Roman" pitchFamily="18" charset="0"/>
              <a:ea typeface="宋体" charset="-122"/>
            </a:endParaRPr>
          </a:p>
          <a:p>
            <a:pPr algn="just">
              <a:lnSpc>
                <a:spcPct val="90000"/>
              </a:lnSpc>
            </a:pPr>
            <a:r>
              <a:rPr lang="es-ES" altLang="zh-CN" sz="2600">
                <a:latin typeface="Times New Roman" pitchFamily="18" charset="0"/>
                <a:ea typeface="宋体" charset="-122"/>
              </a:rPr>
              <a:t>La formación CPB fue depositadas en ambientes de talud. Las rocas existentes ahí son arcillas conglomeráticas formadas en el Eoceno medio del Terciario. </a:t>
            </a:r>
            <a:endParaRPr lang="es-ES" sz="26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animEffect transition="in" filter="fade">
                                      <p:cBhvr>
                                        <p:cTn id="14" dur="1000"/>
                                        <p:tgtEl>
                                          <p:spTgt spid="52227">
                                            <p:txEl>
                                              <p:pRg st="2" end="2"/>
                                            </p:txEl>
                                          </p:spTgt>
                                        </p:tgtEl>
                                      </p:cBhvr>
                                    </p:animEffect>
                                    <p:anim calcmode="lin" valueType="num">
                                      <p:cBhvr>
                                        <p:cTn id="15"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333375"/>
            <a:ext cx="8229600" cy="1736725"/>
          </a:xfrm>
        </p:spPr>
        <p:txBody>
          <a:bodyPr/>
          <a:lstStyle/>
          <a:p>
            <a:r>
              <a:rPr lang="es-ES" b="1">
                <a:solidFill>
                  <a:srgbClr val="FF3300"/>
                </a:solidFill>
                <a:latin typeface="Times New Roman" pitchFamily="18" charset="0"/>
              </a:rPr>
              <a:t>INTRODUCCIÓN</a:t>
            </a:r>
          </a:p>
        </p:txBody>
      </p:sp>
      <p:sp>
        <p:nvSpPr>
          <p:cNvPr id="2051" name="Rectangle 3"/>
          <p:cNvSpPr>
            <a:spLocks noGrp="1" noChangeArrowheads="1"/>
          </p:cNvSpPr>
          <p:nvPr>
            <p:ph type="subTitle" idx="1"/>
          </p:nvPr>
        </p:nvSpPr>
        <p:spPr>
          <a:xfrm>
            <a:off x="827088" y="1916113"/>
            <a:ext cx="7632700" cy="3384550"/>
          </a:xfrm>
        </p:spPr>
        <p:txBody>
          <a:bodyPr/>
          <a:lstStyle/>
          <a:p>
            <a:pPr algn="just">
              <a:lnSpc>
                <a:spcPct val="80000"/>
              </a:lnSpc>
            </a:pPr>
            <a:r>
              <a:rPr lang="es-ES_tradnl" sz="2400">
                <a:latin typeface="Times New Roman" pitchFamily="18" charset="0"/>
              </a:rPr>
              <a:t>El mercado actual petrolero, con su marcada tendencia al alza del precio del barril crudo de petróleo, nos obliga a incentivar el aumento de producción petrolera en el país.  </a:t>
            </a:r>
          </a:p>
          <a:p>
            <a:pPr algn="just">
              <a:lnSpc>
                <a:spcPct val="80000"/>
              </a:lnSpc>
            </a:pPr>
            <a:endParaRPr lang="es-ES_tradnl" sz="2400">
              <a:latin typeface="Times New Roman" pitchFamily="18" charset="0"/>
            </a:endParaRPr>
          </a:p>
          <a:p>
            <a:pPr algn="just">
              <a:lnSpc>
                <a:spcPct val="80000"/>
              </a:lnSpc>
            </a:pPr>
            <a:r>
              <a:rPr lang="es-ES_tradnl" sz="2400">
                <a:latin typeface="Times New Roman" pitchFamily="18" charset="0"/>
              </a:rPr>
              <a:t>Es muy conveniente el incremento de la producción actual petrolera junto a las futuras acciones de exploración, para lo cual existen técnicas de recuperación como la “Inyección de Nitrógeno”</a:t>
            </a:r>
          </a:p>
          <a:p>
            <a:pPr algn="just">
              <a:lnSpc>
                <a:spcPct val="80000"/>
              </a:lnSpc>
              <a:buFontTx/>
              <a:buChar char="•"/>
            </a:pPr>
            <a:endParaRPr lang="es-ES" sz="2400">
              <a:latin typeface="Times New Roman" pitchFamily="18" charset="0"/>
            </a:endParaRPr>
          </a:p>
          <a:p>
            <a:pPr algn="just">
              <a:lnSpc>
                <a:spcPct val="80000"/>
              </a:lnSpc>
            </a:pPr>
            <a:r>
              <a:rPr lang="es-ES" sz="2400">
                <a:latin typeface="Times New Roman" pitchFamily="18" charset="0"/>
              </a:rPr>
              <a:t>El aplicar esta técnica en el país lo convierte en un proyecto piloto de recuperación de petróleo, y debemos aprovechar los actuales precios altos del mercado internacional.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anim calcmode="lin" valueType="num">
                                      <p:cBhvr>
                                        <p:cTn id="15"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Effect transition="in" filter="fade">
                                      <p:cBhvr>
                                        <p:cTn id="21" dur="500"/>
                                        <p:tgtEl>
                                          <p:spTgt spid="2051">
                                            <p:txEl>
                                              <p:pRg st="2" end="2"/>
                                            </p:txEl>
                                          </p:spTgt>
                                        </p:tgtEl>
                                      </p:cBhvr>
                                    </p:animEffect>
                                    <p:anim calcmode="lin" valueType="num">
                                      <p:cBhvr>
                                        <p:cTn id="22"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0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051">
                                            <p:txEl>
                                              <p:pRg st="4" end="4"/>
                                            </p:txEl>
                                          </p:spTgt>
                                        </p:tgtEl>
                                        <p:attrNameLst>
                                          <p:attrName>style.visibility</p:attrName>
                                        </p:attrNameLst>
                                      </p:cBhvr>
                                      <p:to>
                                        <p:strVal val="visible"/>
                                      </p:to>
                                    </p:set>
                                    <p:animEffect transition="in" filter="fade">
                                      <p:cBhvr>
                                        <p:cTn id="28" dur="500"/>
                                        <p:tgtEl>
                                          <p:spTgt spid="2051">
                                            <p:txEl>
                                              <p:pRg st="4" end="4"/>
                                            </p:txEl>
                                          </p:spTgt>
                                        </p:tgtEl>
                                      </p:cBhvr>
                                    </p:animEffect>
                                    <p:anim calcmode="lin" valueType="num">
                                      <p:cBhvr>
                                        <p:cTn id="29"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05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92275" y="404813"/>
            <a:ext cx="6191250" cy="679450"/>
          </a:xfrm>
        </p:spPr>
        <p:txBody>
          <a:bodyPr/>
          <a:lstStyle/>
          <a:p>
            <a:r>
              <a:rPr lang="es-ES" sz="2600" b="1">
                <a:solidFill>
                  <a:srgbClr val="FF3300"/>
                </a:solidFill>
                <a:latin typeface="Times New Roman" pitchFamily="18" charset="0"/>
              </a:rPr>
              <a:t>MAPA GENERAL DE LA SECCIÓN 67</a:t>
            </a:r>
            <a:endParaRPr lang="es-ES" sz="2600" b="1">
              <a:solidFill>
                <a:srgbClr val="FF3300"/>
              </a:solidFill>
            </a:endParaRPr>
          </a:p>
        </p:txBody>
      </p:sp>
      <p:pic>
        <p:nvPicPr>
          <p:cNvPr id="41988" name="Picture 4" descr="MapaGeneralC2_sec67"/>
          <p:cNvPicPr>
            <a:picLocks noChangeAspect="1" noChangeArrowheads="1"/>
          </p:cNvPicPr>
          <p:nvPr/>
        </p:nvPicPr>
        <p:blipFill>
          <a:blip r:embed="rId2"/>
          <a:srcRect/>
          <a:stretch>
            <a:fillRect/>
          </a:stretch>
        </p:blipFill>
        <p:spPr bwMode="auto">
          <a:xfrm>
            <a:off x="1763713" y="1268413"/>
            <a:ext cx="6057900" cy="4686300"/>
          </a:xfrm>
          <a:prstGeom prst="rect">
            <a:avLst/>
          </a:prstGeom>
          <a:solidFill>
            <a:srgbClr val="C0C0C0"/>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ES" sz="2600" b="1">
                <a:solidFill>
                  <a:srgbClr val="FF3300"/>
                </a:solidFill>
                <a:latin typeface="Times New Roman" pitchFamily="18" charset="0"/>
              </a:rPr>
              <a:t>MAPA DEL ÁREA SELECCIONADA </a:t>
            </a:r>
          </a:p>
        </p:txBody>
      </p:sp>
      <p:pic>
        <p:nvPicPr>
          <p:cNvPr id="40964" name="Picture 4" descr="MapaBaseC2_sec67"/>
          <p:cNvPicPr>
            <a:picLocks noChangeAspect="1" noChangeArrowheads="1"/>
          </p:cNvPicPr>
          <p:nvPr/>
        </p:nvPicPr>
        <p:blipFill>
          <a:blip r:embed="rId2"/>
          <a:srcRect/>
          <a:stretch>
            <a:fillRect/>
          </a:stretch>
        </p:blipFill>
        <p:spPr bwMode="auto">
          <a:xfrm>
            <a:off x="1476375" y="1277938"/>
            <a:ext cx="6551613" cy="4729162"/>
          </a:xfrm>
          <a:prstGeom prst="rect">
            <a:avLst/>
          </a:prstGeom>
          <a:solidFill>
            <a:srgbClr val="C0C0C0"/>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 name="Rectangle 102"/>
          <p:cNvSpPr>
            <a:spLocks noGrp="1" noChangeArrowheads="1"/>
          </p:cNvSpPr>
          <p:nvPr>
            <p:ph type="title"/>
          </p:nvPr>
        </p:nvSpPr>
        <p:spPr>
          <a:xfrm>
            <a:off x="468313" y="836613"/>
            <a:ext cx="8229600" cy="1143000"/>
          </a:xfrm>
        </p:spPr>
        <p:txBody>
          <a:bodyPr/>
          <a:lstStyle/>
          <a:p>
            <a:r>
              <a:rPr lang="es-ES" sz="3600" b="1">
                <a:solidFill>
                  <a:srgbClr val="FF3300"/>
                </a:solidFill>
                <a:latin typeface="Times New Roman" pitchFamily="18" charset="0"/>
              </a:rPr>
              <a:t>POZOS SELECCIONADOS</a:t>
            </a:r>
          </a:p>
        </p:txBody>
      </p:sp>
      <p:graphicFrame>
        <p:nvGraphicFramePr>
          <p:cNvPr id="84774" name="Group 806"/>
          <p:cNvGraphicFramePr>
            <a:graphicFrameLocks noGrp="1"/>
          </p:cNvGraphicFramePr>
          <p:nvPr/>
        </p:nvGraphicFramePr>
        <p:xfrm>
          <a:off x="1619250" y="2636838"/>
          <a:ext cx="6048375" cy="2087562"/>
        </p:xfrm>
        <a:graphic>
          <a:graphicData uri="http://schemas.openxmlformats.org/drawingml/2006/table">
            <a:tbl>
              <a:tblPr/>
              <a:tblGrid>
                <a:gridCol w="1512888"/>
                <a:gridCol w="1511300"/>
                <a:gridCol w="1512887"/>
                <a:gridCol w="1511300"/>
              </a:tblGrid>
              <a:tr h="874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Pozo Inyector</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Pozo Productor</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Distancia a pozo productor (m)</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Espesor de pozo productor (pies)</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0321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1615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691</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165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46</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303213">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1617</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200</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46</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303213">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1719</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150</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31</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303213">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1720</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185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bg2"/>
                          </a:solidFill>
                          <a:effectLst/>
                          <a:latin typeface="Times New Roman" pitchFamily="18" charset="0"/>
                          <a:ea typeface="宋体" charset="-122"/>
                          <a:cs typeface="Times New Roman" pitchFamily="18" charset="0"/>
                        </a:rPr>
                        <a:t>33</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8229600" cy="823913"/>
          </a:xfrm>
        </p:spPr>
        <p:txBody>
          <a:bodyPr/>
          <a:lstStyle/>
          <a:p>
            <a:r>
              <a:rPr lang="es-ES" sz="2600" b="1">
                <a:solidFill>
                  <a:srgbClr val="FF3300"/>
                </a:solidFill>
                <a:latin typeface="Times New Roman" pitchFamily="18" charset="0"/>
              </a:rPr>
              <a:t>CANAL DE LA FORMACIÓN CPB</a:t>
            </a:r>
          </a:p>
        </p:txBody>
      </p:sp>
      <p:pic>
        <p:nvPicPr>
          <p:cNvPr id="43012" name="Picture 4" descr="DIBUJO"/>
          <p:cNvPicPr>
            <a:picLocks noChangeAspect="1" noChangeArrowheads="1"/>
          </p:cNvPicPr>
          <p:nvPr/>
        </p:nvPicPr>
        <p:blipFill>
          <a:blip r:embed="rId2"/>
          <a:srcRect/>
          <a:stretch>
            <a:fillRect/>
          </a:stretch>
        </p:blipFill>
        <p:spPr bwMode="auto">
          <a:xfrm>
            <a:off x="2124075" y="981075"/>
            <a:ext cx="4752975" cy="568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765175"/>
            <a:ext cx="8229600" cy="1143000"/>
          </a:xfrm>
        </p:spPr>
        <p:txBody>
          <a:bodyPr/>
          <a:lstStyle/>
          <a:p>
            <a:r>
              <a:rPr lang="es-ES" sz="3600" b="1">
                <a:solidFill>
                  <a:srgbClr val="FF3300"/>
                </a:solidFill>
                <a:latin typeface="Times New Roman" pitchFamily="18" charset="0"/>
              </a:rPr>
              <a:t>DATOS PETROFÍSICOS</a:t>
            </a:r>
          </a:p>
        </p:txBody>
      </p:sp>
      <p:sp>
        <p:nvSpPr>
          <p:cNvPr id="44035" name="Rectangle 3"/>
          <p:cNvSpPr>
            <a:spLocks noGrp="1" noChangeArrowheads="1"/>
          </p:cNvSpPr>
          <p:nvPr>
            <p:ph type="body" idx="1"/>
          </p:nvPr>
        </p:nvSpPr>
        <p:spPr>
          <a:xfrm>
            <a:off x="2268538" y="2276475"/>
            <a:ext cx="4978400" cy="3341688"/>
          </a:xfrm>
        </p:spPr>
        <p:txBody>
          <a:bodyPr/>
          <a:lstStyle/>
          <a:p>
            <a:pPr>
              <a:lnSpc>
                <a:spcPct val="90000"/>
              </a:lnSpc>
            </a:pPr>
            <a:r>
              <a:rPr lang="es-ES"/>
              <a:t>P = 400 psi</a:t>
            </a:r>
          </a:p>
          <a:p>
            <a:pPr>
              <a:lnSpc>
                <a:spcPct val="90000"/>
              </a:lnSpc>
            </a:pPr>
            <a:r>
              <a:rPr lang="es-ES"/>
              <a:t>K = 50 md</a:t>
            </a:r>
          </a:p>
          <a:p>
            <a:pPr>
              <a:lnSpc>
                <a:spcPct val="90000"/>
              </a:lnSpc>
            </a:pPr>
            <a:r>
              <a:rPr lang="es-ES">
                <a:sym typeface="Symbol" pitchFamily="18" charset="2"/>
              </a:rPr>
              <a:t> = 11 %</a:t>
            </a:r>
          </a:p>
          <a:p>
            <a:pPr>
              <a:lnSpc>
                <a:spcPct val="90000"/>
              </a:lnSpc>
            </a:pPr>
            <a:r>
              <a:rPr lang="es-ES">
                <a:sym typeface="Symbol" pitchFamily="18" charset="2"/>
              </a:rPr>
              <a:t></a:t>
            </a:r>
            <a:r>
              <a:rPr lang="es-ES" baseline="-25000">
                <a:sym typeface="Symbol" pitchFamily="18" charset="2"/>
              </a:rPr>
              <a:t>o</a:t>
            </a:r>
            <a:r>
              <a:rPr lang="es-ES">
                <a:sym typeface="Symbol" pitchFamily="18" charset="2"/>
              </a:rPr>
              <a:t> = 1.115 rb/STB</a:t>
            </a:r>
          </a:p>
          <a:p>
            <a:pPr>
              <a:lnSpc>
                <a:spcPct val="90000"/>
              </a:lnSpc>
            </a:pPr>
            <a:r>
              <a:rPr lang="es-ES" altLang="zh-CN">
                <a:ea typeface="宋体" charset="-122"/>
                <a:sym typeface="Symbol" pitchFamily="18" charset="2"/>
              </a:rPr>
              <a:t>GOR = 350 SCF/STB</a:t>
            </a:r>
          </a:p>
          <a:p>
            <a:pPr>
              <a:lnSpc>
                <a:spcPct val="90000"/>
              </a:lnSpc>
            </a:pPr>
            <a:r>
              <a:rPr lang="es-ES" altLang="zh-CN">
                <a:ea typeface="宋体" charset="-122"/>
                <a:sym typeface="Symbol" pitchFamily="18" charset="2"/>
              </a:rPr>
              <a:t>S</a:t>
            </a:r>
            <a:r>
              <a:rPr lang="es-ES" altLang="zh-CN" baseline="-25000">
                <a:ea typeface="宋体" charset="-122"/>
                <a:sym typeface="Symbol" pitchFamily="18" charset="2"/>
              </a:rPr>
              <a:t>o</a:t>
            </a:r>
            <a:r>
              <a:rPr lang="es-ES" altLang="zh-CN">
                <a:ea typeface="宋体" charset="-122"/>
                <a:sym typeface="Symbol" pitchFamily="18" charset="2"/>
              </a:rPr>
              <a:t> = 70 %</a:t>
            </a:r>
            <a:endParaRPr lang="es-ES">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left)">
                                      <p:cBhvr>
                                        <p:cTn id="12" dur="5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left)">
                                      <p:cBhvr>
                                        <p:cTn id="17" dur="5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wipe(left)">
                                      <p:cBhvr>
                                        <p:cTn id="22" dur="500"/>
                                        <p:tgtEl>
                                          <p:spTgt spid="440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pRg st="3" end="3"/>
                                            </p:txEl>
                                          </p:spTgt>
                                        </p:tgtEl>
                                        <p:attrNameLst>
                                          <p:attrName>style.visibility</p:attrName>
                                        </p:attrNameLst>
                                      </p:cBhvr>
                                      <p:to>
                                        <p:strVal val="visible"/>
                                      </p:to>
                                    </p:set>
                                    <p:animEffect transition="in" filter="wipe(left)">
                                      <p:cBhvr>
                                        <p:cTn id="27" dur="500"/>
                                        <p:tgtEl>
                                          <p:spTgt spid="440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5">
                                            <p:txEl>
                                              <p:pRg st="4" end="4"/>
                                            </p:txEl>
                                          </p:spTgt>
                                        </p:tgtEl>
                                        <p:attrNameLst>
                                          <p:attrName>style.visibility</p:attrName>
                                        </p:attrNameLst>
                                      </p:cBhvr>
                                      <p:to>
                                        <p:strVal val="visible"/>
                                      </p:to>
                                    </p:set>
                                    <p:animEffect transition="in" filter="wipe(left)">
                                      <p:cBhvr>
                                        <p:cTn id="32" dur="500"/>
                                        <p:tgtEl>
                                          <p:spTgt spid="440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Effect transition="in" filter="wipe(left)">
                                      <p:cBhvr>
                                        <p:cTn id="37"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Seccion_1617-625-623"/>
          <p:cNvPicPr>
            <a:picLocks noChangeAspect="1" noChangeArrowheads="1"/>
          </p:cNvPicPr>
          <p:nvPr/>
        </p:nvPicPr>
        <p:blipFill>
          <a:blip r:embed="rId2"/>
          <a:srcRect b="18837"/>
          <a:stretch>
            <a:fillRect/>
          </a:stretch>
        </p:blipFill>
        <p:spPr bwMode="auto">
          <a:xfrm>
            <a:off x="468313" y="260350"/>
            <a:ext cx="8343900" cy="5545138"/>
          </a:xfrm>
          <a:prstGeom prst="rect">
            <a:avLst/>
          </a:prstGeom>
          <a:solidFill>
            <a:schemeClr val="tx1">
              <a:alpha val="50000"/>
            </a:schemeClr>
          </a:solid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750" name="Group 5022"/>
          <p:cNvGrpSpPr>
            <a:grpSpLocks/>
          </p:cNvGrpSpPr>
          <p:nvPr/>
        </p:nvGrpSpPr>
        <p:grpSpPr bwMode="auto">
          <a:xfrm>
            <a:off x="331788" y="476250"/>
            <a:ext cx="8812212" cy="5962650"/>
            <a:chOff x="-61" y="-934"/>
            <a:chExt cx="8781" cy="10059"/>
          </a:xfrm>
        </p:grpSpPr>
        <p:sp>
          <p:nvSpPr>
            <p:cNvPr id="78751" name="AutoShape 5023"/>
            <p:cNvSpPr>
              <a:spLocks noChangeArrowheads="1"/>
            </p:cNvSpPr>
            <p:nvPr/>
          </p:nvSpPr>
          <p:spPr bwMode="auto">
            <a:xfrm>
              <a:off x="-61" y="-934"/>
              <a:ext cx="8781" cy="10059"/>
            </a:xfrm>
            <a:prstGeom prst="rect">
              <a:avLst/>
            </a:prstGeom>
            <a:solidFill>
              <a:schemeClr val="tx1">
                <a:alpha val="50000"/>
              </a:schemeClr>
            </a:solidFill>
            <a:ln w="9525">
              <a:noFill/>
              <a:miter lim="800000"/>
              <a:headEnd/>
              <a:tailEnd/>
            </a:ln>
          </p:spPr>
          <p:txBody>
            <a:bodyPr/>
            <a:lstStyle/>
            <a:p>
              <a:endParaRPr lang="es-ES"/>
            </a:p>
          </p:txBody>
        </p:sp>
        <p:grpSp>
          <p:nvGrpSpPr>
            <p:cNvPr id="78752" name="Group 5024"/>
            <p:cNvGrpSpPr>
              <a:grpSpLocks/>
            </p:cNvGrpSpPr>
            <p:nvPr/>
          </p:nvGrpSpPr>
          <p:grpSpPr bwMode="auto">
            <a:xfrm>
              <a:off x="125" y="-750"/>
              <a:ext cx="2497" cy="8569"/>
              <a:chOff x="125" y="-750"/>
              <a:chExt cx="2497" cy="8569"/>
            </a:xfrm>
          </p:grpSpPr>
          <p:sp>
            <p:nvSpPr>
              <p:cNvPr id="78753" name="Line 5025"/>
              <p:cNvSpPr>
                <a:spLocks noChangeShapeType="1"/>
              </p:cNvSpPr>
              <p:nvPr/>
            </p:nvSpPr>
            <p:spPr bwMode="auto">
              <a:xfrm>
                <a:off x="125" y="1599"/>
                <a:ext cx="2496" cy="1"/>
              </a:xfrm>
              <a:prstGeom prst="line">
                <a:avLst/>
              </a:prstGeom>
              <a:noFill/>
              <a:ln w="4445">
                <a:solidFill>
                  <a:srgbClr val="FEFEFE"/>
                </a:solidFill>
                <a:round/>
                <a:headEnd/>
                <a:tailEnd/>
              </a:ln>
            </p:spPr>
            <p:txBody>
              <a:bodyPr/>
              <a:lstStyle/>
              <a:p>
                <a:endParaRPr lang="es-ES"/>
              </a:p>
            </p:txBody>
          </p:sp>
          <p:sp>
            <p:nvSpPr>
              <p:cNvPr id="78754" name="Line 5026"/>
              <p:cNvSpPr>
                <a:spLocks noChangeShapeType="1"/>
              </p:cNvSpPr>
              <p:nvPr/>
            </p:nvSpPr>
            <p:spPr bwMode="auto">
              <a:xfrm flipV="1">
                <a:off x="2621" y="-750"/>
                <a:ext cx="1" cy="2349"/>
              </a:xfrm>
              <a:prstGeom prst="line">
                <a:avLst/>
              </a:prstGeom>
              <a:noFill/>
              <a:ln w="4445">
                <a:solidFill>
                  <a:srgbClr val="FEFEFE"/>
                </a:solidFill>
                <a:round/>
                <a:headEnd/>
                <a:tailEnd/>
              </a:ln>
            </p:spPr>
            <p:txBody>
              <a:bodyPr/>
              <a:lstStyle/>
              <a:p>
                <a:endParaRPr lang="es-ES"/>
              </a:p>
            </p:txBody>
          </p:sp>
          <p:sp>
            <p:nvSpPr>
              <p:cNvPr id="78755" name="Line 5027"/>
              <p:cNvSpPr>
                <a:spLocks noChangeShapeType="1"/>
              </p:cNvSpPr>
              <p:nvPr/>
            </p:nvSpPr>
            <p:spPr bwMode="auto">
              <a:xfrm flipH="1">
                <a:off x="125" y="-750"/>
                <a:ext cx="2496" cy="1"/>
              </a:xfrm>
              <a:prstGeom prst="line">
                <a:avLst/>
              </a:prstGeom>
              <a:noFill/>
              <a:ln w="4445">
                <a:solidFill>
                  <a:srgbClr val="FEFEFE"/>
                </a:solidFill>
                <a:round/>
                <a:headEnd/>
                <a:tailEnd/>
              </a:ln>
            </p:spPr>
            <p:txBody>
              <a:bodyPr/>
              <a:lstStyle/>
              <a:p>
                <a:endParaRPr lang="es-ES"/>
              </a:p>
            </p:txBody>
          </p:sp>
          <p:sp>
            <p:nvSpPr>
              <p:cNvPr id="78756" name="Line 5028"/>
              <p:cNvSpPr>
                <a:spLocks noChangeShapeType="1"/>
              </p:cNvSpPr>
              <p:nvPr/>
            </p:nvSpPr>
            <p:spPr bwMode="auto">
              <a:xfrm>
                <a:off x="125" y="-750"/>
                <a:ext cx="1" cy="2349"/>
              </a:xfrm>
              <a:prstGeom prst="line">
                <a:avLst/>
              </a:prstGeom>
              <a:noFill/>
              <a:ln w="4445">
                <a:solidFill>
                  <a:srgbClr val="FEFEFE"/>
                </a:solidFill>
                <a:round/>
                <a:headEnd/>
                <a:tailEnd/>
              </a:ln>
            </p:spPr>
            <p:txBody>
              <a:bodyPr/>
              <a:lstStyle/>
              <a:p>
                <a:endParaRPr lang="es-ES"/>
              </a:p>
            </p:txBody>
          </p:sp>
          <p:sp>
            <p:nvSpPr>
              <p:cNvPr id="78757" name="Line 5029"/>
              <p:cNvSpPr>
                <a:spLocks noChangeShapeType="1"/>
              </p:cNvSpPr>
              <p:nvPr/>
            </p:nvSpPr>
            <p:spPr bwMode="auto">
              <a:xfrm flipH="1">
                <a:off x="857" y="739"/>
                <a:ext cx="52" cy="296"/>
              </a:xfrm>
              <a:prstGeom prst="line">
                <a:avLst/>
              </a:prstGeom>
              <a:noFill/>
              <a:ln w="4445">
                <a:solidFill>
                  <a:srgbClr val="000000"/>
                </a:solidFill>
                <a:round/>
                <a:headEnd/>
                <a:tailEnd/>
              </a:ln>
            </p:spPr>
            <p:txBody>
              <a:bodyPr/>
              <a:lstStyle/>
              <a:p>
                <a:endParaRPr lang="es-ES"/>
              </a:p>
            </p:txBody>
          </p:sp>
          <p:sp>
            <p:nvSpPr>
              <p:cNvPr id="78758" name="Line 5030"/>
              <p:cNvSpPr>
                <a:spLocks noChangeShapeType="1"/>
              </p:cNvSpPr>
              <p:nvPr/>
            </p:nvSpPr>
            <p:spPr bwMode="auto">
              <a:xfrm>
                <a:off x="909" y="739"/>
                <a:ext cx="52" cy="296"/>
              </a:xfrm>
              <a:prstGeom prst="line">
                <a:avLst/>
              </a:prstGeom>
              <a:noFill/>
              <a:ln w="4445">
                <a:solidFill>
                  <a:srgbClr val="000000"/>
                </a:solidFill>
                <a:round/>
                <a:headEnd/>
                <a:tailEnd/>
              </a:ln>
            </p:spPr>
            <p:txBody>
              <a:bodyPr/>
              <a:lstStyle/>
              <a:p>
                <a:endParaRPr lang="es-ES"/>
              </a:p>
            </p:txBody>
          </p:sp>
          <p:sp>
            <p:nvSpPr>
              <p:cNvPr id="78759" name="Line 5031"/>
              <p:cNvSpPr>
                <a:spLocks noChangeShapeType="1"/>
              </p:cNvSpPr>
              <p:nvPr/>
            </p:nvSpPr>
            <p:spPr bwMode="auto">
              <a:xfrm>
                <a:off x="909" y="781"/>
                <a:ext cx="45" cy="254"/>
              </a:xfrm>
              <a:prstGeom prst="line">
                <a:avLst/>
              </a:prstGeom>
              <a:noFill/>
              <a:ln w="4445">
                <a:solidFill>
                  <a:srgbClr val="000000"/>
                </a:solidFill>
                <a:round/>
                <a:headEnd/>
                <a:tailEnd/>
              </a:ln>
            </p:spPr>
            <p:txBody>
              <a:bodyPr/>
              <a:lstStyle/>
              <a:p>
                <a:endParaRPr lang="es-ES"/>
              </a:p>
            </p:txBody>
          </p:sp>
          <p:sp>
            <p:nvSpPr>
              <p:cNvPr id="78760" name="Line 5032"/>
              <p:cNvSpPr>
                <a:spLocks noChangeShapeType="1"/>
              </p:cNvSpPr>
              <p:nvPr/>
            </p:nvSpPr>
            <p:spPr bwMode="auto">
              <a:xfrm>
                <a:off x="871" y="950"/>
                <a:ext cx="68" cy="1"/>
              </a:xfrm>
              <a:prstGeom prst="line">
                <a:avLst/>
              </a:prstGeom>
              <a:noFill/>
              <a:ln w="4445">
                <a:solidFill>
                  <a:srgbClr val="000000"/>
                </a:solidFill>
                <a:round/>
                <a:headEnd/>
                <a:tailEnd/>
              </a:ln>
            </p:spPr>
            <p:txBody>
              <a:bodyPr/>
              <a:lstStyle/>
              <a:p>
                <a:endParaRPr lang="es-ES"/>
              </a:p>
            </p:txBody>
          </p:sp>
          <p:sp>
            <p:nvSpPr>
              <p:cNvPr id="78761" name="Line 5033"/>
              <p:cNvSpPr>
                <a:spLocks noChangeShapeType="1"/>
              </p:cNvSpPr>
              <p:nvPr/>
            </p:nvSpPr>
            <p:spPr bwMode="auto">
              <a:xfrm>
                <a:off x="842" y="1035"/>
                <a:ext cx="45" cy="1"/>
              </a:xfrm>
              <a:prstGeom prst="line">
                <a:avLst/>
              </a:prstGeom>
              <a:noFill/>
              <a:ln w="4445">
                <a:solidFill>
                  <a:srgbClr val="000000"/>
                </a:solidFill>
                <a:round/>
                <a:headEnd/>
                <a:tailEnd/>
              </a:ln>
            </p:spPr>
            <p:txBody>
              <a:bodyPr/>
              <a:lstStyle/>
              <a:p>
                <a:endParaRPr lang="es-ES"/>
              </a:p>
            </p:txBody>
          </p:sp>
          <p:sp>
            <p:nvSpPr>
              <p:cNvPr id="78762" name="Line 5034"/>
              <p:cNvSpPr>
                <a:spLocks noChangeShapeType="1"/>
              </p:cNvSpPr>
              <p:nvPr/>
            </p:nvSpPr>
            <p:spPr bwMode="auto">
              <a:xfrm>
                <a:off x="931" y="1035"/>
                <a:ext cx="45" cy="1"/>
              </a:xfrm>
              <a:prstGeom prst="line">
                <a:avLst/>
              </a:prstGeom>
              <a:noFill/>
              <a:ln w="4445">
                <a:solidFill>
                  <a:srgbClr val="000000"/>
                </a:solidFill>
                <a:round/>
                <a:headEnd/>
                <a:tailEnd/>
              </a:ln>
            </p:spPr>
            <p:txBody>
              <a:bodyPr/>
              <a:lstStyle/>
              <a:p>
                <a:endParaRPr lang="es-ES"/>
              </a:p>
            </p:txBody>
          </p:sp>
          <p:sp>
            <p:nvSpPr>
              <p:cNvPr id="78763" name="Line 5035"/>
              <p:cNvSpPr>
                <a:spLocks noChangeShapeType="1"/>
              </p:cNvSpPr>
              <p:nvPr/>
            </p:nvSpPr>
            <p:spPr bwMode="auto">
              <a:xfrm>
                <a:off x="1025" y="739"/>
                <a:ext cx="1" cy="296"/>
              </a:xfrm>
              <a:prstGeom prst="line">
                <a:avLst/>
              </a:prstGeom>
              <a:noFill/>
              <a:ln w="4445">
                <a:solidFill>
                  <a:srgbClr val="000000"/>
                </a:solidFill>
                <a:round/>
                <a:headEnd/>
                <a:tailEnd/>
              </a:ln>
            </p:spPr>
            <p:txBody>
              <a:bodyPr/>
              <a:lstStyle/>
              <a:p>
                <a:endParaRPr lang="es-ES"/>
              </a:p>
            </p:txBody>
          </p:sp>
          <p:sp>
            <p:nvSpPr>
              <p:cNvPr id="78764" name="Line 5036"/>
              <p:cNvSpPr>
                <a:spLocks noChangeShapeType="1"/>
              </p:cNvSpPr>
              <p:nvPr/>
            </p:nvSpPr>
            <p:spPr bwMode="auto">
              <a:xfrm>
                <a:off x="1033" y="739"/>
                <a:ext cx="89" cy="268"/>
              </a:xfrm>
              <a:prstGeom prst="line">
                <a:avLst/>
              </a:prstGeom>
              <a:noFill/>
              <a:ln w="4445">
                <a:solidFill>
                  <a:srgbClr val="000000"/>
                </a:solidFill>
                <a:round/>
                <a:headEnd/>
                <a:tailEnd/>
              </a:ln>
            </p:spPr>
            <p:txBody>
              <a:bodyPr/>
              <a:lstStyle/>
              <a:p>
                <a:endParaRPr lang="es-ES"/>
              </a:p>
            </p:txBody>
          </p:sp>
          <p:sp>
            <p:nvSpPr>
              <p:cNvPr id="78765" name="Line 5037"/>
              <p:cNvSpPr>
                <a:spLocks noChangeShapeType="1"/>
              </p:cNvSpPr>
              <p:nvPr/>
            </p:nvSpPr>
            <p:spPr bwMode="auto">
              <a:xfrm>
                <a:off x="1033" y="768"/>
                <a:ext cx="89" cy="267"/>
              </a:xfrm>
              <a:prstGeom prst="line">
                <a:avLst/>
              </a:prstGeom>
              <a:noFill/>
              <a:ln w="4445">
                <a:solidFill>
                  <a:srgbClr val="000000"/>
                </a:solidFill>
                <a:round/>
                <a:headEnd/>
                <a:tailEnd/>
              </a:ln>
            </p:spPr>
            <p:txBody>
              <a:bodyPr/>
              <a:lstStyle/>
              <a:p>
                <a:endParaRPr lang="es-ES"/>
              </a:p>
            </p:txBody>
          </p:sp>
          <p:sp>
            <p:nvSpPr>
              <p:cNvPr id="78766" name="Line 5038"/>
              <p:cNvSpPr>
                <a:spLocks noChangeShapeType="1"/>
              </p:cNvSpPr>
              <p:nvPr/>
            </p:nvSpPr>
            <p:spPr bwMode="auto">
              <a:xfrm>
                <a:off x="1122" y="739"/>
                <a:ext cx="1" cy="296"/>
              </a:xfrm>
              <a:prstGeom prst="line">
                <a:avLst/>
              </a:prstGeom>
              <a:noFill/>
              <a:ln w="4445">
                <a:solidFill>
                  <a:srgbClr val="000000"/>
                </a:solidFill>
                <a:round/>
                <a:headEnd/>
                <a:tailEnd/>
              </a:ln>
            </p:spPr>
            <p:txBody>
              <a:bodyPr/>
              <a:lstStyle/>
              <a:p>
                <a:endParaRPr lang="es-ES"/>
              </a:p>
            </p:txBody>
          </p:sp>
          <p:sp>
            <p:nvSpPr>
              <p:cNvPr id="78767" name="Line 5039"/>
              <p:cNvSpPr>
                <a:spLocks noChangeShapeType="1"/>
              </p:cNvSpPr>
              <p:nvPr/>
            </p:nvSpPr>
            <p:spPr bwMode="auto">
              <a:xfrm>
                <a:off x="1002" y="739"/>
                <a:ext cx="31" cy="1"/>
              </a:xfrm>
              <a:prstGeom prst="line">
                <a:avLst/>
              </a:prstGeom>
              <a:noFill/>
              <a:ln w="4445">
                <a:solidFill>
                  <a:srgbClr val="000000"/>
                </a:solidFill>
                <a:round/>
                <a:headEnd/>
                <a:tailEnd/>
              </a:ln>
            </p:spPr>
            <p:txBody>
              <a:bodyPr/>
              <a:lstStyle/>
              <a:p>
                <a:endParaRPr lang="es-ES"/>
              </a:p>
            </p:txBody>
          </p:sp>
          <p:sp>
            <p:nvSpPr>
              <p:cNvPr id="78768" name="Line 5040"/>
              <p:cNvSpPr>
                <a:spLocks noChangeShapeType="1"/>
              </p:cNvSpPr>
              <p:nvPr/>
            </p:nvSpPr>
            <p:spPr bwMode="auto">
              <a:xfrm>
                <a:off x="1099" y="739"/>
                <a:ext cx="46" cy="1"/>
              </a:xfrm>
              <a:prstGeom prst="line">
                <a:avLst/>
              </a:prstGeom>
              <a:noFill/>
              <a:ln w="4445">
                <a:solidFill>
                  <a:srgbClr val="000000"/>
                </a:solidFill>
                <a:round/>
                <a:headEnd/>
                <a:tailEnd/>
              </a:ln>
            </p:spPr>
            <p:txBody>
              <a:bodyPr/>
              <a:lstStyle/>
              <a:p>
                <a:endParaRPr lang="es-ES"/>
              </a:p>
            </p:txBody>
          </p:sp>
          <p:sp>
            <p:nvSpPr>
              <p:cNvPr id="78769" name="Line 5041"/>
              <p:cNvSpPr>
                <a:spLocks noChangeShapeType="1"/>
              </p:cNvSpPr>
              <p:nvPr/>
            </p:nvSpPr>
            <p:spPr bwMode="auto">
              <a:xfrm>
                <a:off x="1002" y="1035"/>
                <a:ext cx="46" cy="1"/>
              </a:xfrm>
              <a:prstGeom prst="line">
                <a:avLst/>
              </a:prstGeom>
              <a:noFill/>
              <a:ln w="4445">
                <a:solidFill>
                  <a:srgbClr val="000000"/>
                </a:solidFill>
                <a:round/>
                <a:headEnd/>
                <a:tailEnd/>
              </a:ln>
            </p:spPr>
            <p:txBody>
              <a:bodyPr/>
              <a:lstStyle/>
              <a:p>
                <a:endParaRPr lang="es-ES"/>
              </a:p>
            </p:txBody>
          </p:sp>
          <p:sp>
            <p:nvSpPr>
              <p:cNvPr id="78770" name="Freeform 5042"/>
              <p:cNvSpPr>
                <a:spLocks/>
              </p:cNvSpPr>
              <p:nvPr/>
            </p:nvSpPr>
            <p:spPr bwMode="auto">
              <a:xfrm>
                <a:off x="1182" y="739"/>
                <a:ext cx="113" cy="296"/>
              </a:xfrm>
              <a:custGeom>
                <a:avLst/>
                <a:gdLst/>
                <a:ahLst/>
                <a:cxnLst>
                  <a:cxn ang="0">
                    <a:pos x="211" y="84"/>
                  </a:cxn>
                  <a:cxn ang="0">
                    <a:pos x="225" y="168"/>
                  </a:cxn>
                  <a:cxn ang="0">
                    <a:pos x="225" y="0"/>
                  </a:cxn>
                  <a:cxn ang="0">
                    <a:pos x="211" y="84"/>
                  </a:cxn>
                  <a:cxn ang="0">
                    <a:pos x="179" y="27"/>
                  </a:cxn>
                  <a:cxn ang="0">
                    <a:pos x="135" y="0"/>
                  </a:cxn>
                  <a:cxn ang="0">
                    <a:pos x="106" y="0"/>
                  </a:cxn>
                  <a:cxn ang="0">
                    <a:pos x="61" y="27"/>
                  </a:cxn>
                  <a:cxn ang="0">
                    <a:pos x="30" y="84"/>
                  </a:cxn>
                  <a:cxn ang="0">
                    <a:pos x="16" y="140"/>
                  </a:cxn>
                  <a:cxn ang="0">
                    <a:pos x="0" y="226"/>
                  </a:cxn>
                  <a:cxn ang="0">
                    <a:pos x="0" y="365"/>
                  </a:cxn>
                  <a:cxn ang="0">
                    <a:pos x="16" y="451"/>
                  </a:cxn>
                  <a:cxn ang="0">
                    <a:pos x="30" y="506"/>
                  </a:cxn>
                  <a:cxn ang="0">
                    <a:pos x="61" y="564"/>
                  </a:cxn>
                  <a:cxn ang="0">
                    <a:pos x="106" y="591"/>
                  </a:cxn>
                  <a:cxn ang="0">
                    <a:pos x="135" y="591"/>
                  </a:cxn>
                  <a:cxn ang="0">
                    <a:pos x="179" y="564"/>
                  </a:cxn>
                  <a:cxn ang="0">
                    <a:pos x="211" y="506"/>
                  </a:cxn>
                  <a:cxn ang="0">
                    <a:pos x="225" y="451"/>
                  </a:cxn>
                </a:cxnLst>
                <a:rect l="0" t="0" r="r" b="b"/>
                <a:pathLst>
                  <a:path w="225" h="591">
                    <a:moveTo>
                      <a:pt x="211" y="84"/>
                    </a:moveTo>
                    <a:lnTo>
                      <a:pt x="225" y="168"/>
                    </a:lnTo>
                    <a:lnTo>
                      <a:pt x="225" y="0"/>
                    </a:lnTo>
                    <a:lnTo>
                      <a:pt x="211" y="84"/>
                    </a:lnTo>
                    <a:lnTo>
                      <a:pt x="179" y="27"/>
                    </a:lnTo>
                    <a:lnTo>
                      <a:pt x="135" y="0"/>
                    </a:lnTo>
                    <a:lnTo>
                      <a:pt x="106" y="0"/>
                    </a:lnTo>
                    <a:lnTo>
                      <a:pt x="61" y="27"/>
                    </a:lnTo>
                    <a:lnTo>
                      <a:pt x="30" y="84"/>
                    </a:lnTo>
                    <a:lnTo>
                      <a:pt x="16" y="140"/>
                    </a:lnTo>
                    <a:lnTo>
                      <a:pt x="0" y="226"/>
                    </a:lnTo>
                    <a:lnTo>
                      <a:pt x="0" y="365"/>
                    </a:lnTo>
                    <a:lnTo>
                      <a:pt x="16" y="451"/>
                    </a:lnTo>
                    <a:lnTo>
                      <a:pt x="30" y="506"/>
                    </a:lnTo>
                    <a:lnTo>
                      <a:pt x="61" y="564"/>
                    </a:lnTo>
                    <a:lnTo>
                      <a:pt x="106" y="591"/>
                    </a:lnTo>
                    <a:lnTo>
                      <a:pt x="135" y="591"/>
                    </a:lnTo>
                    <a:lnTo>
                      <a:pt x="179" y="564"/>
                    </a:lnTo>
                    <a:lnTo>
                      <a:pt x="211" y="506"/>
                    </a:lnTo>
                    <a:lnTo>
                      <a:pt x="225" y="451"/>
                    </a:lnTo>
                  </a:path>
                </a:pathLst>
              </a:custGeom>
              <a:noFill/>
              <a:ln w="4445">
                <a:solidFill>
                  <a:srgbClr val="000000"/>
                </a:solidFill>
                <a:prstDash val="solid"/>
                <a:round/>
                <a:headEnd/>
                <a:tailEnd/>
              </a:ln>
            </p:spPr>
            <p:txBody>
              <a:bodyPr/>
              <a:lstStyle/>
              <a:p>
                <a:endParaRPr lang="es-ES"/>
              </a:p>
            </p:txBody>
          </p:sp>
          <p:sp>
            <p:nvSpPr>
              <p:cNvPr id="78771" name="Freeform 5043"/>
              <p:cNvSpPr>
                <a:spLocks/>
              </p:cNvSpPr>
              <p:nvPr/>
            </p:nvSpPr>
            <p:spPr bwMode="auto">
              <a:xfrm>
                <a:off x="1190" y="739"/>
                <a:ext cx="45" cy="296"/>
              </a:xfrm>
              <a:custGeom>
                <a:avLst/>
                <a:gdLst/>
                <a:ahLst/>
                <a:cxnLst>
                  <a:cxn ang="0">
                    <a:pos x="90" y="0"/>
                  </a:cxn>
                  <a:cxn ang="0">
                    <a:pos x="60" y="27"/>
                  </a:cxn>
                  <a:cxn ang="0">
                    <a:pos x="30" y="84"/>
                  </a:cxn>
                  <a:cxn ang="0">
                    <a:pos x="14" y="140"/>
                  </a:cxn>
                  <a:cxn ang="0">
                    <a:pos x="0" y="226"/>
                  </a:cxn>
                  <a:cxn ang="0">
                    <a:pos x="0" y="365"/>
                  </a:cxn>
                  <a:cxn ang="0">
                    <a:pos x="14" y="451"/>
                  </a:cxn>
                  <a:cxn ang="0">
                    <a:pos x="30" y="506"/>
                  </a:cxn>
                  <a:cxn ang="0">
                    <a:pos x="60" y="564"/>
                  </a:cxn>
                  <a:cxn ang="0">
                    <a:pos x="90" y="591"/>
                  </a:cxn>
                </a:cxnLst>
                <a:rect l="0" t="0" r="r" b="b"/>
                <a:pathLst>
                  <a:path w="90" h="591">
                    <a:moveTo>
                      <a:pt x="90" y="0"/>
                    </a:moveTo>
                    <a:lnTo>
                      <a:pt x="60" y="27"/>
                    </a:lnTo>
                    <a:lnTo>
                      <a:pt x="30" y="84"/>
                    </a:lnTo>
                    <a:lnTo>
                      <a:pt x="14" y="140"/>
                    </a:lnTo>
                    <a:lnTo>
                      <a:pt x="0" y="226"/>
                    </a:lnTo>
                    <a:lnTo>
                      <a:pt x="0" y="365"/>
                    </a:lnTo>
                    <a:lnTo>
                      <a:pt x="14" y="451"/>
                    </a:lnTo>
                    <a:lnTo>
                      <a:pt x="30" y="506"/>
                    </a:lnTo>
                    <a:lnTo>
                      <a:pt x="60" y="564"/>
                    </a:lnTo>
                    <a:lnTo>
                      <a:pt x="90" y="591"/>
                    </a:lnTo>
                  </a:path>
                </a:pathLst>
              </a:custGeom>
              <a:noFill/>
              <a:ln w="4445">
                <a:solidFill>
                  <a:srgbClr val="000000"/>
                </a:solidFill>
                <a:prstDash val="solid"/>
                <a:round/>
                <a:headEnd/>
                <a:tailEnd/>
              </a:ln>
            </p:spPr>
            <p:txBody>
              <a:bodyPr/>
              <a:lstStyle/>
              <a:p>
                <a:endParaRPr lang="es-ES"/>
              </a:p>
            </p:txBody>
          </p:sp>
          <p:sp>
            <p:nvSpPr>
              <p:cNvPr id="78772" name="Freeform 5044"/>
              <p:cNvSpPr>
                <a:spLocks/>
              </p:cNvSpPr>
              <p:nvPr/>
            </p:nvSpPr>
            <p:spPr bwMode="auto">
              <a:xfrm>
                <a:off x="1358" y="739"/>
                <a:ext cx="38" cy="296"/>
              </a:xfrm>
              <a:custGeom>
                <a:avLst/>
                <a:gdLst/>
                <a:ahLst/>
                <a:cxnLst>
                  <a:cxn ang="0">
                    <a:pos x="0" y="111"/>
                  </a:cxn>
                  <a:cxn ang="0">
                    <a:pos x="30" y="84"/>
                  </a:cxn>
                  <a:cxn ang="0">
                    <a:pos x="74" y="0"/>
                  </a:cxn>
                  <a:cxn ang="0">
                    <a:pos x="74" y="591"/>
                  </a:cxn>
                </a:cxnLst>
                <a:rect l="0" t="0" r="r" b="b"/>
                <a:pathLst>
                  <a:path w="74" h="591">
                    <a:moveTo>
                      <a:pt x="0" y="111"/>
                    </a:moveTo>
                    <a:lnTo>
                      <a:pt x="30" y="84"/>
                    </a:lnTo>
                    <a:lnTo>
                      <a:pt x="74" y="0"/>
                    </a:lnTo>
                    <a:lnTo>
                      <a:pt x="74" y="591"/>
                    </a:lnTo>
                  </a:path>
                </a:pathLst>
              </a:custGeom>
              <a:noFill/>
              <a:ln w="4445">
                <a:solidFill>
                  <a:srgbClr val="000000"/>
                </a:solidFill>
                <a:prstDash val="solid"/>
                <a:round/>
                <a:headEnd/>
                <a:tailEnd/>
              </a:ln>
            </p:spPr>
            <p:txBody>
              <a:bodyPr/>
              <a:lstStyle/>
              <a:p>
                <a:endParaRPr lang="es-ES"/>
              </a:p>
            </p:txBody>
          </p:sp>
          <p:sp>
            <p:nvSpPr>
              <p:cNvPr id="78773" name="Line 5045"/>
              <p:cNvSpPr>
                <a:spLocks noChangeShapeType="1"/>
              </p:cNvSpPr>
              <p:nvPr/>
            </p:nvSpPr>
            <p:spPr bwMode="auto">
              <a:xfrm>
                <a:off x="1388" y="753"/>
                <a:ext cx="1" cy="282"/>
              </a:xfrm>
              <a:prstGeom prst="line">
                <a:avLst/>
              </a:prstGeom>
              <a:noFill/>
              <a:ln w="4445">
                <a:solidFill>
                  <a:srgbClr val="000000"/>
                </a:solidFill>
                <a:round/>
                <a:headEnd/>
                <a:tailEnd/>
              </a:ln>
            </p:spPr>
            <p:txBody>
              <a:bodyPr/>
              <a:lstStyle/>
              <a:p>
                <a:endParaRPr lang="es-ES"/>
              </a:p>
            </p:txBody>
          </p:sp>
          <p:sp>
            <p:nvSpPr>
              <p:cNvPr id="78774" name="Line 5046"/>
              <p:cNvSpPr>
                <a:spLocks noChangeShapeType="1"/>
              </p:cNvSpPr>
              <p:nvPr/>
            </p:nvSpPr>
            <p:spPr bwMode="auto">
              <a:xfrm>
                <a:off x="1358" y="1035"/>
                <a:ext cx="68" cy="1"/>
              </a:xfrm>
              <a:prstGeom prst="line">
                <a:avLst/>
              </a:prstGeom>
              <a:noFill/>
              <a:ln w="4445">
                <a:solidFill>
                  <a:srgbClr val="000000"/>
                </a:solidFill>
                <a:round/>
                <a:headEnd/>
                <a:tailEnd/>
              </a:ln>
            </p:spPr>
            <p:txBody>
              <a:bodyPr/>
              <a:lstStyle/>
              <a:p>
                <a:endParaRPr lang="es-ES"/>
              </a:p>
            </p:txBody>
          </p:sp>
          <p:sp>
            <p:nvSpPr>
              <p:cNvPr id="78775" name="Line 5047"/>
              <p:cNvSpPr>
                <a:spLocks noChangeShapeType="1"/>
              </p:cNvSpPr>
              <p:nvPr/>
            </p:nvSpPr>
            <p:spPr bwMode="auto">
              <a:xfrm>
                <a:off x="1486" y="739"/>
                <a:ext cx="1" cy="84"/>
              </a:xfrm>
              <a:prstGeom prst="line">
                <a:avLst/>
              </a:prstGeom>
              <a:noFill/>
              <a:ln w="4445">
                <a:solidFill>
                  <a:srgbClr val="000000"/>
                </a:solidFill>
                <a:round/>
                <a:headEnd/>
                <a:tailEnd/>
              </a:ln>
            </p:spPr>
            <p:txBody>
              <a:bodyPr/>
              <a:lstStyle/>
              <a:p>
                <a:endParaRPr lang="es-ES"/>
              </a:p>
            </p:txBody>
          </p:sp>
          <p:sp>
            <p:nvSpPr>
              <p:cNvPr id="78776" name="Freeform 5048"/>
              <p:cNvSpPr>
                <a:spLocks/>
              </p:cNvSpPr>
              <p:nvPr/>
            </p:nvSpPr>
            <p:spPr bwMode="auto">
              <a:xfrm>
                <a:off x="1486" y="739"/>
                <a:ext cx="104" cy="56"/>
              </a:xfrm>
              <a:custGeom>
                <a:avLst/>
                <a:gdLst/>
                <a:ahLst/>
                <a:cxnLst>
                  <a:cxn ang="0">
                    <a:pos x="0" y="111"/>
                  </a:cxn>
                  <a:cxn ang="0">
                    <a:pos x="15" y="56"/>
                  </a:cxn>
                  <a:cxn ang="0">
                    <a:pos x="45" y="0"/>
                  </a:cxn>
                  <a:cxn ang="0">
                    <a:pos x="76" y="0"/>
                  </a:cxn>
                  <a:cxn ang="0">
                    <a:pos x="149" y="84"/>
                  </a:cxn>
                  <a:cxn ang="0">
                    <a:pos x="180" y="84"/>
                  </a:cxn>
                  <a:cxn ang="0">
                    <a:pos x="194" y="56"/>
                  </a:cxn>
                  <a:cxn ang="0">
                    <a:pos x="210" y="0"/>
                  </a:cxn>
                </a:cxnLst>
                <a:rect l="0" t="0" r="r" b="b"/>
                <a:pathLst>
                  <a:path w="210" h="111">
                    <a:moveTo>
                      <a:pt x="0" y="111"/>
                    </a:moveTo>
                    <a:lnTo>
                      <a:pt x="15" y="56"/>
                    </a:lnTo>
                    <a:lnTo>
                      <a:pt x="45" y="0"/>
                    </a:lnTo>
                    <a:lnTo>
                      <a:pt x="76" y="0"/>
                    </a:lnTo>
                    <a:lnTo>
                      <a:pt x="149" y="84"/>
                    </a:lnTo>
                    <a:lnTo>
                      <a:pt x="180" y="84"/>
                    </a:lnTo>
                    <a:lnTo>
                      <a:pt x="194" y="56"/>
                    </a:lnTo>
                    <a:lnTo>
                      <a:pt x="210" y="0"/>
                    </a:lnTo>
                  </a:path>
                </a:pathLst>
              </a:custGeom>
              <a:noFill/>
              <a:ln w="4445">
                <a:solidFill>
                  <a:srgbClr val="000000"/>
                </a:solidFill>
                <a:prstDash val="solid"/>
                <a:round/>
                <a:headEnd/>
                <a:tailEnd/>
              </a:ln>
            </p:spPr>
            <p:txBody>
              <a:bodyPr/>
              <a:lstStyle/>
              <a:p>
                <a:endParaRPr lang="es-ES"/>
              </a:p>
            </p:txBody>
          </p:sp>
          <p:sp>
            <p:nvSpPr>
              <p:cNvPr id="78777" name="Freeform 5049"/>
              <p:cNvSpPr>
                <a:spLocks/>
              </p:cNvSpPr>
              <p:nvPr/>
            </p:nvSpPr>
            <p:spPr bwMode="auto">
              <a:xfrm>
                <a:off x="1493" y="753"/>
                <a:ext cx="67" cy="28"/>
              </a:xfrm>
              <a:custGeom>
                <a:avLst/>
                <a:gdLst/>
                <a:ahLst/>
                <a:cxnLst>
                  <a:cxn ang="0">
                    <a:pos x="0" y="29"/>
                  </a:cxn>
                  <a:cxn ang="0">
                    <a:pos x="30" y="0"/>
                  </a:cxn>
                  <a:cxn ang="0">
                    <a:pos x="61" y="0"/>
                  </a:cxn>
                  <a:cxn ang="0">
                    <a:pos x="134" y="57"/>
                  </a:cxn>
                </a:cxnLst>
                <a:rect l="0" t="0" r="r" b="b"/>
                <a:pathLst>
                  <a:path w="134" h="57">
                    <a:moveTo>
                      <a:pt x="0" y="29"/>
                    </a:moveTo>
                    <a:lnTo>
                      <a:pt x="30" y="0"/>
                    </a:lnTo>
                    <a:lnTo>
                      <a:pt x="61" y="0"/>
                    </a:lnTo>
                    <a:lnTo>
                      <a:pt x="134" y="57"/>
                    </a:lnTo>
                  </a:path>
                </a:pathLst>
              </a:custGeom>
              <a:noFill/>
              <a:ln w="4445">
                <a:solidFill>
                  <a:srgbClr val="000000"/>
                </a:solidFill>
                <a:prstDash val="solid"/>
                <a:round/>
                <a:headEnd/>
                <a:tailEnd/>
              </a:ln>
            </p:spPr>
            <p:txBody>
              <a:bodyPr/>
              <a:lstStyle/>
              <a:p>
                <a:endParaRPr lang="es-ES"/>
              </a:p>
            </p:txBody>
          </p:sp>
          <p:sp>
            <p:nvSpPr>
              <p:cNvPr id="78778" name="Freeform 5050"/>
              <p:cNvSpPr>
                <a:spLocks/>
              </p:cNvSpPr>
              <p:nvPr/>
            </p:nvSpPr>
            <p:spPr bwMode="auto">
              <a:xfrm>
                <a:off x="1538" y="739"/>
                <a:ext cx="52" cy="296"/>
              </a:xfrm>
              <a:custGeom>
                <a:avLst/>
                <a:gdLst/>
                <a:ahLst/>
                <a:cxnLst>
                  <a:cxn ang="0">
                    <a:pos x="105" y="0"/>
                  </a:cxn>
                  <a:cxn ang="0">
                    <a:pos x="105" y="84"/>
                  </a:cxn>
                  <a:cxn ang="0">
                    <a:pos x="89" y="168"/>
                  </a:cxn>
                  <a:cxn ang="0">
                    <a:pos x="30" y="310"/>
                  </a:cxn>
                  <a:cxn ang="0">
                    <a:pos x="15" y="365"/>
                  </a:cxn>
                  <a:cxn ang="0">
                    <a:pos x="0" y="451"/>
                  </a:cxn>
                  <a:cxn ang="0">
                    <a:pos x="0" y="591"/>
                  </a:cxn>
                </a:cxnLst>
                <a:rect l="0" t="0" r="r" b="b"/>
                <a:pathLst>
                  <a:path w="105" h="591">
                    <a:moveTo>
                      <a:pt x="105" y="0"/>
                    </a:moveTo>
                    <a:lnTo>
                      <a:pt x="105" y="84"/>
                    </a:lnTo>
                    <a:lnTo>
                      <a:pt x="89" y="168"/>
                    </a:lnTo>
                    <a:lnTo>
                      <a:pt x="30" y="310"/>
                    </a:lnTo>
                    <a:lnTo>
                      <a:pt x="15" y="365"/>
                    </a:lnTo>
                    <a:lnTo>
                      <a:pt x="0" y="451"/>
                    </a:lnTo>
                    <a:lnTo>
                      <a:pt x="0" y="591"/>
                    </a:lnTo>
                  </a:path>
                </a:pathLst>
              </a:custGeom>
              <a:noFill/>
              <a:ln w="4445">
                <a:solidFill>
                  <a:srgbClr val="000000"/>
                </a:solidFill>
                <a:prstDash val="solid"/>
                <a:round/>
                <a:headEnd/>
                <a:tailEnd/>
              </a:ln>
            </p:spPr>
            <p:txBody>
              <a:bodyPr/>
              <a:lstStyle/>
              <a:p>
                <a:endParaRPr lang="es-ES"/>
              </a:p>
            </p:txBody>
          </p:sp>
          <p:sp>
            <p:nvSpPr>
              <p:cNvPr id="78779" name="Freeform 5051"/>
              <p:cNvSpPr>
                <a:spLocks/>
              </p:cNvSpPr>
              <p:nvPr/>
            </p:nvSpPr>
            <p:spPr bwMode="auto">
              <a:xfrm>
                <a:off x="1531" y="823"/>
                <a:ext cx="52" cy="212"/>
              </a:xfrm>
              <a:custGeom>
                <a:avLst/>
                <a:gdLst/>
                <a:ahLst/>
                <a:cxnLst>
                  <a:cxn ang="0">
                    <a:pos x="104" y="0"/>
                  </a:cxn>
                  <a:cxn ang="0">
                    <a:pos x="30" y="142"/>
                  </a:cxn>
                  <a:cxn ang="0">
                    <a:pos x="15" y="197"/>
                  </a:cxn>
                  <a:cxn ang="0">
                    <a:pos x="0" y="283"/>
                  </a:cxn>
                  <a:cxn ang="0">
                    <a:pos x="0" y="423"/>
                  </a:cxn>
                </a:cxnLst>
                <a:rect l="0" t="0" r="r" b="b"/>
                <a:pathLst>
                  <a:path w="104" h="423">
                    <a:moveTo>
                      <a:pt x="104" y="0"/>
                    </a:moveTo>
                    <a:lnTo>
                      <a:pt x="30" y="142"/>
                    </a:lnTo>
                    <a:lnTo>
                      <a:pt x="15" y="197"/>
                    </a:lnTo>
                    <a:lnTo>
                      <a:pt x="0" y="283"/>
                    </a:lnTo>
                    <a:lnTo>
                      <a:pt x="0" y="423"/>
                    </a:lnTo>
                  </a:path>
                </a:pathLst>
              </a:custGeom>
              <a:noFill/>
              <a:ln w="4445">
                <a:solidFill>
                  <a:srgbClr val="000000"/>
                </a:solidFill>
                <a:prstDash val="solid"/>
                <a:round/>
                <a:headEnd/>
                <a:tailEnd/>
              </a:ln>
            </p:spPr>
            <p:txBody>
              <a:bodyPr/>
              <a:lstStyle/>
              <a:p>
                <a:endParaRPr lang="es-ES"/>
              </a:p>
            </p:txBody>
          </p:sp>
          <p:sp>
            <p:nvSpPr>
              <p:cNvPr id="78780" name="Freeform 5052"/>
              <p:cNvSpPr>
                <a:spLocks/>
              </p:cNvSpPr>
              <p:nvPr/>
            </p:nvSpPr>
            <p:spPr bwMode="auto">
              <a:xfrm>
                <a:off x="1658" y="739"/>
                <a:ext cx="38" cy="296"/>
              </a:xfrm>
              <a:custGeom>
                <a:avLst/>
                <a:gdLst/>
                <a:ahLst/>
                <a:cxnLst>
                  <a:cxn ang="0">
                    <a:pos x="0" y="111"/>
                  </a:cxn>
                  <a:cxn ang="0">
                    <a:pos x="30" y="84"/>
                  </a:cxn>
                  <a:cxn ang="0">
                    <a:pos x="75" y="0"/>
                  </a:cxn>
                  <a:cxn ang="0">
                    <a:pos x="75" y="591"/>
                  </a:cxn>
                </a:cxnLst>
                <a:rect l="0" t="0" r="r" b="b"/>
                <a:pathLst>
                  <a:path w="75" h="591">
                    <a:moveTo>
                      <a:pt x="0" y="111"/>
                    </a:moveTo>
                    <a:lnTo>
                      <a:pt x="30" y="84"/>
                    </a:lnTo>
                    <a:lnTo>
                      <a:pt x="75" y="0"/>
                    </a:lnTo>
                    <a:lnTo>
                      <a:pt x="75" y="591"/>
                    </a:lnTo>
                  </a:path>
                </a:pathLst>
              </a:custGeom>
              <a:noFill/>
              <a:ln w="4445">
                <a:solidFill>
                  <a:srgbClr val="000000"/>
                </a:solidFill>
                <a:prstDash val="solid"/>
                <a:round/>
                <a:headEnd/>
                <a:tailEnd/>
              </a:ln>
            </p:spPr>
            <p:txBody>
              <a:bodyPr/>
              <a:lstStyle/>
              <a:p>
                <a:endParaRPr lang="es-ES"/>
              </a:p>
            </p:txBody>
          </p:sp>
          <p:sp>
            <p:nvSpPr>
              <p:cNvPr id="78781" name="Line 5053"/>
              <p:cNvSpPr>
                <a:spLocks noChangeShapeType="1"/>
              </p:cNvSpPr>
              <p:nvPr/>
            </p:nvSpPr>
            <p:spPr bwMode="auto">
              <a:xfrm>
                <a:off x="1687" y="753"/>
                <a:ext cx="1" cy="282"/>
              </a:xfrm>
              <a:prstGeom prst="line">
                <a:avLst/>
              </a:prstGeom>
              <a:noFill/>
              <a:ln w="4445">
                <a:solidFill>
                  <a:srgbClr val="000000"/>
                </a:solidFill>
                <a:round/>
                <a:headEnd/>
                <a:tailEnd/>
              </a:ln>
            </p:spPr>
            <p:txBody>
              <a:bodyPr/>
              <a:lstStyle/>
              <a:p>
                <a:endParaRPr lang="es-ES"/>
              </a:p>
            </p:txBody>
          </p:sp>
          <p:sp>
            <p:nvSpPr>
              <p:cNvPr id="78782" name="Line 5054"/>
              <p:cNvSpPr>
                <a:spLocks noChangeShapeType="1"/>
              </p:cNvSpPr>
              <p:nvPr/>
            </p:nvSpPr>
            <p:spPr bwMode="auto">
              <a:xfrm>
                <a:off x="1658" y="1035"/>
                <a:ext cx="67" cy="1"/>
              </a:xfrm>
              <a:prstGeom prst="line">
                <a:avLst/>
              </a:prstGeom>
              <a:noFill/>
              <a:ln w="4445">
                <a:solidFill>
                  <a:srgbClr val="000000"/>
                </a:solidFill>
                <a:round/>
                <a:headEnd/>
                <a:tailEnd/>
              </a:ln>
            </p:spPr>
            <p:txBody>
              <a:bodyPr/>
              <a:lstStyle/>
              <a:p>
                <a:endParaRPr lang="es-ES"/>
              </a:p>
            </p:txBody>
          </p:sp>
          <p:sp>
            <p:nvSpPr>
              <p:cNvPr id="78783" name="Freeform 5055"/>
              <p:cNvSpPr>
                <a:spLocks/>
              </p:cNvSpPr>
              <p:nvPr/>
            </p:nvSpPr>
            <p:spPr bwMode="auto">
              <a:xfrm>
                <a:off x="1785" y="739"/>
                <a:ext cx="105" cy="296"/>
              </a:xfrm>
              <a:custGeom>
                <a:avLst/>
                <a:gdLst/>
                <a:ahLst/>
                <a:cxnLst>
                  <a:cxn ang="0">
                    <a:pos x="194" y="195"/>
                  </a:cxn>
                  <a:cxn ang="0">
                    <a:pos x="179" y="281"/>
                  </a:cxn>
                  <a:cxn ang="0">
                    <a:pos x="148" y="338"/>
                  </a:cxn>
                  <a:cxn ang="0">
                    <a:pos x="104" y="365"/>
                  </a:cxn>
                  <a:cxn ang="0">
                    <a:pos x="89" y="365"/>
                  </a:cxn>
                  <a:cxn ang="0">
                    <a:pos x="44" y="338"/>
                  </a:cxn>
                  <a:cxn ang="0">
                    <a:pos x="14" y="281"/>
                  </a:cxn>
                  <a:cxn ang="0">
                    <a:pos x="0" y="195"/>
                  </a:cxn>
                  <a:cxn ang="0">
                    <a:pos x="0" y="168"/>
                  </a:cxn>
                  <a:cxn ang="0">
                    <a:pos x="14" y="84"/>
                  </a:cxn>
                  <a:cxn ang="0">
                    <a:pos x="44" y="27"/>
                  </a:cxn>
                  <a:cxn ang="0">
                    <a:pos x="89" y="0"/>
                  </a:cxn>
                  <a:cxn ang="0">
                    <a:pos x="119" y="0"/>
                  </a:cxn>
                  <a:cxn ang="0">
                    <a:pos x="165" y="27"/>
                  </a:cxn>
                  <a:cxn ang="0">
                    <a:pos x="194" y="84"/>
                  </a:cxn>
                  <a:cxn ang="0">
                    <a:pos x="209" y="168"/>
                  </a:cxn>
                  <a:cxn ang="0">
                    <a:pos x="209" y="338"/>
                  </a:cxn>
                  <a:cxn ang="0">
                    <a:pos x="194" y="451"/>
                  </a:cxn>
                  <a:cxn ang="0">
                    <a:pos x="179" y="506"/>
                  </a:cxn>
                  <a:cxn ang="0">
                    <a:pos x="148" y="564"/>
                  </a:cxn>
                  <a:cxn ang="0">
                    <a:pos x="104" y="591"/>
                  </a:cxn>
                  <a:cxn ang="0">
                    <a:pos x="59" y="591"/>
                  </a:cxn>
                  <a:cxn ang="0">
                    <a:pos x="29" y="564"/>
                  </a:cxn>
                  <a:cxn ang="0">
                    <a:pos x="14" y="506"/>
                  </a:cxn>
                  <a:cxn ang="0">
                    <a:pos x="14" y="478"/>
                  </a:cxn>
                  <a:cxn ang="0">
                    <a:pos x="29" y="451"/>
                  </a:cxn>
                  <a:cxn ang="0">
                    <a:pos x="44" y="478"/>
                  </a:cxn>
                  <a:cxn ang="0">
                    <a:pos x="29" y="506"/>
                  </a:cxn>
                </a:cxnLst>
                <a:rect l="0" t="0" r="r" b="b"/>
                <a:pathLst>
                  <a:path w="209" h="591">
                    <a:moveTo>
                      <a:pt x="194" y="195"/>
                    </a:moveTo>
                    <a:lnTo>
                      <a:pt x="179" y="281"/>
                    </a:lnTo>
                    <a:lnTo>
                      <a:pt x="148" y="338"/>
                    </a:lnTo>
                    <a:lnTo>
                      <a:pt x="104" y="365"/>
                    </a:lnTo>
                    <a:lnTo>
                      <a:pt x="89" y="365"/>
                    </a:lnTo>
                    <a:lnTo>
                      <a:pt x="44" y="338"/>
                    </a:lnTo>
                    <a:lnTo>
                      <a:pt x="14" y="281"/>
                    </a:lnTo>
                    <a:lnTo>
                      <a:pt x="0" y="195"/>
                    </a:lnTo>
                    <a:lnTo>
                      <a:pt x="0" y="168"/>
                    </a:lnTo>
                    <a:lnTo>
                      <a:pt x="14" y="84"/>
                    </a:lnTo>
                    <a:lnTo>
                      <a:pt x="44" y="27"/>
                    </a:lnTo>
                    <a:lnTo>
                      <a:pt x="89" y="0"/>
                    </a:lnTo>
                    <a:lnTo>
                      <a:pt x="119" y="0"/>
                    </a:lnTo>
                    <a:lnTo>
                      <a:pt x="165" y="27"/>
                    </a:lnTo>
                    <a:lnTo>
                      <a:pt x="194" y="84"/>
                    </a:lnTo>
                    <a:lnTo>
                      <a:pt x="209" y="168"/>
                    </a:lnTo>
                    <a:lnTo>
                      <a:pt x="209" y="338"/>
                    </a:lnTo>
                    <a:lnTo>
                      <a:pt x="194" y="451"/>
                    </a:lnTo>
                    <a:lnTo>
                      <a:pt x="179" y="506"/>
                    </a:lnTo>
                    <a:lnTo>
                      <a:pt x="148" y="564"/>
                    </a:lnTo>
                    <a:lnTo>
                      <a:pt x="104" y="591"/>
                    </a:lnTo>
                    <a:lnTo>
                      <a:pt x="59" y="591"/>
                    </a:lnTo>
                    <a:lnTo>
                      <a:pt x="29" y="564"/>
                    </a:lnTo>
                    <a:lnTo>
                      <a:pt x="14" y="506"/>
                    </a:lnTo>
                    <a:lnTo>
                      <a:pt x="14" y="478"/>
                    </a:lnTo>
                    <a:lnTo>
                      <a:pt x="29" y="451"/>
                    </a:lnTo>
                    <a:lnTo>
                      <a:pt x="44" y="478"/>
                    </a:lnTo>
                    <a:lnTo>
                      <a:pt x="29" y="506"/>
                    </a:lnTo>
                  </a:path>
                </a:pathLst>
              </a:custGeom>
              <a:noFill/>
              <a:ln w="4445">
                <a:solidFill>
                  <a:srgbClr val="000000"/>
                </a:solidFill>
                <a:prstDash val="solid"/>
                <a:round/>
                <a:headEnd/>
                <a:tailEnd/>
              </a:ln>
            </p:spPr>
            <p:txBody>
              <a:bodyPr/>
              <a:lstStyle/>
              <a:p>
                <a:endParaRPr lang="es-ES"/>
              </a:p>
            </p:txBody>
          </p:sp>
          <p:sp>
            <p:nvSpPr>
              <p:cNvPr id="78784" name="Freeform 5056"/>
              <p:cNvSpPr>
                <a:spLocks/>
              </p:cNvSpPr>
              <p:nvPr/>
            </p:nvSpPr>
            <p:spPr bwMode="auto">
              <a:xfrm>
                <a:off x="1793" y="739"/>
                <a:ext cx="37" cy="183"/>
              </a:xfrm>
              <a:custGeom>
                <a:avLst/>
                <a:gdLst/>
                <a:ahLst/>
                <a:cxnLst>
                  <a:cxn ang="0">
                    <a:pos x="75" y="365"/>
                  </a:cxn>
                  <a:cxn ang="0">
                    <a:pos x="45" y="338"/>
                  </a:cxn>
                  <a:cxn ang="0">
                    <a:pos x="15" y="281"/>
                  </a:cxn>
                  <a:cxn ang="0">
                    <a:pos x="0" y="195"/>
                  </a:cxn>
                  <a:cxn ang="0">
                    <a:pos x="0" y="168"/>
                  </a:cxn>
                  <a:cxn ang="0">
                    <a:pos x="15" y="84"/>
                  </a:cxn>
                  <a:cxn ang="0">
                    <a:pos x="45" y="27"/>
                  </a:cxn>
                  <a:cxn ang="0">
                    <a:pos x="75" y="0"/>
                  </a:cxn>
                </a:cxnLst>
                <a:rect l="0" t="0" r="r" b="b"/>
                <a:pathLst>
                  <a:path w="75" h="365">
                    <a:moveTo>
                      <a:pt x="75" y="365"/>
                    </a:moveTo>
                    <a:lnTo>
                      <a:pt x="45" y="338"/>
                    </a:lnTo>
                    <a:lnTo>
                      <a:pt x="15" y="281"/>
                    </a:lnTo>
                    <a:lnTo>
                      <a:pt x="0" y="195"/>
                    </a:lnTo>
                    <a:lnTo>
                      <a:pt x="0" y="168"/>
                    </a:lnTo>
                    <a:lnTo>
                      <a:pt x="15" y="84"/>
                    </a:lnTo>
                    <a:lnTo>
                      <a:pt x="45" y="27"/>
                    </a:lnTo>
                    <a:lnTo>
                      <a:pt x="75" y="0"/>
                    </a:lnTo>
                  </a:path>
                </a:pathLst>
              </a:custGeom>
              <a:noFill/>
              <a:ln w="4445">
                <a:solidFill>
                  <a:srgbClr val="000000"/>
                </a:solidFill>
                <a:prstDash val="solid"/>
                <a:round/>
                <a:headEnd/>
                <a:tailEnd/>
              </a:ln>
            </p:spPr>
            <p:txBody>
              <a:bodyPr/>
              <a:lstStyle/>
              <a:p>
                <a:endParaRPr lang="es-ES"/>
              </a:p>
            </p:txBody>
          </p:sp>
          <p:sp>
            <p:nvSpPr>
              <p:cNvPr id="78785" name="Freeform 5057"/>
              <p:cNvSpPr>
                <a:spLocks/>
              </p:cNvSpPr>
              <p:nvPr/>
            </p:nvSpPr>
            <p:spPr bwMode="auto">
              <a:xfrm>
                <a:off x="1837" y="739"/>
                <a:ext cx="45" cy="296"/>
              </a:xfrm>
              <a:custGeom>
                <a:avLst/>
                <a:gdLst/>
                <a:ahLst/>
                <a:cxnLst>
                  <a:cxn ang="0">
                    <a:pos x="15" y="0"/>
                  </a:cxn>
                  <a:cxn ang="0">
                    <a:pos x="44" y="27"/>
                  </a:cxn>
                  <a:cxn ang="0">
                    <a:pos x="75" y="84"/>
                  </a:cxn>
                  <a:cxn ang="0">
                    <a:pos x="90" y="168"/>
                  </a:cxn>
                  <a:cxn ang="0">
                    <a:pos x="90" y="338"/>
                  </a:cxn>
                  <a:cxn ang="0">
                    <a:pos x="75" y="451"/>
                  </a:cxn>
                  <a:cxn ang="0">
                    <a:pos x="61" y="506"/>
                  </a:cxn>
                  <a:cxn ang="0">
                    <a:pos x="30" y="564"/>
                  </a:cxn>
                  <a:cxn ang="0">
                    <a:pos x="0" y="591"/>
                  </a:cxn>
                </a:cxnLst>
                <a:rect l="0" t="0" r="r" b="b"/>
                <a:pathLst>
                  <a:path w="90" h="591">
                    <a:moveTo>
                      <a:pt x="15" y="0"/>
                    </a:moveTo>
                    <a:lnTo>
                      <a:pt x="44" y="27"/>
                    </a:lnTo>
                    <a:lnTo>
                      <a:pt x="75" y="84"/>
                    </a:lnTo>
                    <a:lnTo>
                      <a:pt x="90" y="168"/>
                    </a:lnTo>
                    <a:lnTo>
                      <a:pt x="90" y="338"/>
                    </a:lnTo>
                    <a:lnTo>
                      <a:pt x="75" y="451"/>
                    </a:lnTo>
                    <a:lnTo>
                      <a:pt x="61" y="506"/>
                    </a:lnTo>
                    <a:lnTo>
                      <a:pt x="30" y="564"/>
                    </a:lnTo>
                    <a:lnTo>
                      <a:pt x="0" y="591"/>
                    </a:lnTo>
                  </a:path>
                </a:pathLst>
              </a:custGeom>
              <a:noFill/>
              <a:ln w="4445">
                <a:solidFill>
                  <a:srgbClr val="000000"/>
                </a:solidFill>
                <a:prstDash val="solid"/>
                <a:round/>
                <a:headEnd/>
                <a:tailEnd/>
              </a:ln>
            </p:spPr>
            <p:txBody>
              <a:bodyPr/>
              <a:lstStyle/>
              <a:p>
                <a:endParaRPr lang="es-ES"/>
              </a:p>
            </p:txBody>
          </p:sp>
          <p:sp>
            <p:nvSpPr>
              <p:cNvPr id="78786" name="Freeform 5058"/>
              <p:cNvSpPr>
                <a:spLocks/>
              </p:cNvSpPr>
              <p:nvPr/>
            </p:nvSpPr>
            <p:spPr bwMode="auto">
              <a:xfrm>
                <a:off x="1250" y="1368"/>
                <a:ext cx="246" cy="462"/>
              </a:xfrm>
              <a:custGeom>
                <a:avLst/>
                <a:gdLst/>
                <a:ahLst/>
                <a:cxnLst>
                  <a:cxn ang="0">
                    <a:pos x="490" y="420"/>
                  </a:cxn>
                  <a:cxn ang="0">
                    <a:pos x="482" y="341"/>
                  </a:cxn>
                  <a:cxn ang="0">
                    <a:pos x="468" y="265"/>
                  </a:cxn>
                  <a:cxn ang="0">
                    <a:pos x="447" y="195"/>
                  </a:cxn>
                  <a:cxn ang="0">
                    <a:pos x="419" y="134"/>
                  </a:cxn>
                  <a:cxn ang="0">
                    <a:pos x="386" y="82"/>
                  </a:cxn>
                  <a:cxn ang="0">
                    <a:pos x="350" y="43"/>
                  </a:cxn>
                  <a:cxn ang="0">
                    <a:pos x="309" y="15"/>
                  </a:cxn>
                  <a:cxn ang="0">
                    <a:pos x="268" y="2"/>
                  </a:cxn>
                  <a:cxn ang="0">
                    <a:pos x="224" y="2"/>
                  </a:cxn>
                  <a:cxn ang="0">
                    <a:pos x="182" y="15"/>
                  </a:cxn>
                  <a:cxn ang="0">
                    <a:pos x="141" y="43"/>
                  </a:cxn>
                  <a:cxn ang="0">
                    <a:pos x="105" y="82"/>
                  </a:cxn>
                  <a:cxn ang="0">
                    <a:pos x="72" y="134"/>
                  </a:cxn>
                  <a:cxn ang="0">
                    <a:pos x="44" y="195"/>
                  </a:cxn>
                  <a:cxn ang="0">
                    <a:pos x="23" y="265"/>
                  </a:cxn>
                  <a:cxn ang="0">
                    <a:pos x="8" y="341"/>
                  </a:cxn>
                  <a:cxn ang="0">
                    <a:pos x="0" y="420"/>
                  </a:cxn>
                  <a:cxn ang="0">
                    <a:pos x="0" y="502"/>
                  </a:cxn>
                  <a:cxn ang="0">
                    <a:pos x="8" y="580"/>
                  </a:cxn>
                  <a:cxn ang="0">
                    <a:pos x="23" y="658"/>
                  </a:cxn>
                  <a:cxn ang="0">
                    <a:pos x="44" y="726"/>
                  </a:cxn>
                  <a:cxn ang="0">
                    <a:pos x="72" y="789"/>
                  </a:cxn>
                  <a:cxn ang="0">
                    <a:pos x="105" y="839"/>
                  </a:cxn>
                  <a:cxn ang="0">
                    <a:pos x="141" y="881"/>
                  </a:cxn>
                  <a:cxn ang="0">
                    <a:pos x="182" y="908"/>
                  </a:cxn>
                  <a:cxn ang="0">
                    <a:pos x="224" y="923"/>
                  </a:cxn>
                  <a:cxn ang="0">
                    <a:pos x="268" y="923"/>
                  </a:cxn>
                  <a:cxn ang="0">
                    <a:pos x="309" y="908"/>
                  </a:cxn>
                  <a:cxn ang="0">
                    <a:pos x="350" y="881"/>
                  </a:cxn>
                  <a:cxn ang="0">
                    <a:pos x="386" y="839"/>
                  </a:cxn>
                  <a:cxn ang="0">
                    <a:pos x="419" y="789"/>
                  </a:cxn>
                  <a:cxn ang="0">
                    <a:pos x="447" y="726"/>
                  </a:cxn>
                  <a:cxn ang="0">
                    <a:pos x="468" y="658"/>
                  </a:cxn>
                  <a:cxn ang="0">
                    <a:pos x="482" y="580"/>
                  </a:cxn>
                  <a:cxn ang="0">
                    <a:pos x="490" y="502"/>
                  </a:cxn>
                </a:cxnLst>
                <a:rect l="0" t="0" r="r" b="b"/>
                <a:pathLst>
                  <a:path w="491" h="923">
                    <a:moveTo>
                      <a:pt x="491" y="461"/>
                    </a:moveTo>
                    <a:lnTo>
                      <a:pt x="490" y="420"/>
                    </a:lnTo>
                    <a:lnTo>
                      <a:pt x="488" y="380"/>
                    </a:lnTo>
                    <a:lnTo>
                      <a:pt x="482" y="341"/>
                    </a:lnTo>
                    <a:lnTo>
                      <a:pt x="476" y="302"/>
                    </a:lnTo>
                    <a:lnTo>
                      <a:pt x="468" y="265"/>
                    </a:lnTo>
                    <a:lnTo>
                      <a:pt x="458" y="230"/>
                    </a:lnTo>
                    <a:lnTo>
                      <a:pt x="447" y="195"/>
                    </a:lnTo>
                    <a:lnTo>
                      <a:pt x="434" y="164"/>
                    </a:lnTo>
                    <a:lnTo>
                      <a:pt x="419" y="134"/>
                    </a:lnTo>
                    <a:lnTo>
                      <a:pt x="404" y="105"/>
                    </a:lnTo>
                    <a:lnTo>
                      <a:pt x="386" y="82"/>
                    </a:lnTo>
                    <a:lnTo>
                      <a:pt x="368" y="60"/>
                    </a:lnTo>
                    <a:lnTo>
                      <a:pt x="350" y="43"/>
                    </a:lnTo>
                    <a:lnTo>
                      <a:pt x="330" y="27"/>
                    </a:lnTo>
                    <a:lnTo>
                      <a:pt x="309" y="15"/>
                    </a:lnTo>
                    <a:lnTo>
                      <a:pt x="288" y="5"/>
                    </a:lnTo>
                    <a:lnTo>
                      <a:pt x="268" y="2"/>
                    </a:lnTo>
                    <a:lnTo>
                      <a:pt x="246" y="0"/>
                    </a:lnTo>
                    <a:lnTo>
                      <a:pt x="224" y="2"/>
                    </a:lnTo>
                    <a:lnTo>
                      <a:pt x="202" y="5"/>
                    </a:lnTo>
                    <a:lnTo>
                      <a:pt x="182" y="15"/>
                    </a:lnTo>
                    <a:lnTo>
                      <a:pt x="161" y="27"/>
                    </a:lnTo>
                    <a:lnTo>
                      <a:pt x="141" y="43"/>
                    </a:lnTo>
                    <a:lnTo>
                      <a:pt x="122" y="60"/>
                    </a:lnTo>
                    <a:lnTo>
                      <a:pt x="105" y="82"/>
                    </a:lnTo>
                    <a:lnTo>
                      <a:pt x="87" y="105"/>
                    </a:lnTo>
                    <a:lnTo>
                      <a:pt x="72" y="134"/>
                    </a:lnTo>
                    <a:lnTo>
                      <a:pt x="57" y="164"/>
                    </a:lnTo>
                    <a:lnTo>
                      <a:pt x="44" y="195"/>
                    </a:lnTo>
                    <a:lnTo>
                      <a:pt x="33" y="230"/>
                    </a:lnTo>
                    <a:lnTo>
                      <a:pt x="23" y="265"/>
                    </a:lnTo>
                    <a:lnTo>
                      <a:pt x="14" y="302"/>
                    </a:lnTo>
                    <a:lnTo>
                      <a:pt x="8" y="341"/>
                    </a:lnTo>
                    <a:lnTo>
                      <a:pt x="3" y="380"/>
                    </a:lnTo>
                    <a:lnTo>
                      <a:pt x="0" y="420"/>
                    </a:lnTo>
                    <a:lnTo>
                      <a:pt x="0" y="461"/>
                    </a:lnTo>
                    <a:lnTo>
                      <a:pt x="0" y="502"/>
                    </a:lnTo>
                    <a:lnTo>
                      <a:pt x="3" y="541"/>
                    </a:lnTo>
                    <a:lnTo>
                      <a:pt x="8" y="580"/>
                    </a:lnTo>
                    <a:lnTo>
                      <a:pt x="14" y="621"/>
                    </a:lnTo>
                    <a:lnTo>
                      <a:pt x="23" y="658"/>
                    </a:lnTo>
                    <a:lnTo>
                      <a:pt x="33" y="693"/>
                    </a:lnTo>
                    <a:lnTo>
                      <a:pt x="44" y="726"/>
                    </a:lnTo>
                    <a:lnTo>
                      <a:pt x="57" y="757"/>
                    </a:lnTo>
                    <a:lnTo>
                      <a:pt x="72" y="789"/>
                    </a:lnTo>
                    <a:lnTo>
                      <a:pt x="87" y="816"/>
                    </a:lnTo>
                    <a:lnTo>
                      <a:pt x="105" y="839"/>
                    </a:lnTo>
                    <a:lnTo>
                      <a:pt x="122" y="861"/>
                    </a:lnTo>
                    <a:lnTo>
                      <a:pt x="141" y="881"/>
                    </a:lnTo>
                    <a:lnTo>
                      <a:pt x="161" y="896"/>
                    </a:lnTo>
                    <a:lnTo>
                      <a:pt x="182" y="908"/>
                    </a:lnTo>
                    <a:lnTo>
                      <a:pt x="202" y="918"/>
                    </a:lnTo>
                    <a:lnTo>
                      <a:pt x="224" y="923"/>
                    </a:lnTo>
                    <a:lnTo>
                      <a:pt x="246" y="923"/>
                    </a:lnTo>
                    <a:lnTo>
                      <a:pt x="268" y="923"/>
                    </a:lnTo>
                    <a:lnTo>
                      <a:pt x="288" y="918"/>
                    </a:lnTo>
                    <a:lnTo>
                      <a:pt x="309" y="908"/>
                    </a:lnTo>
                    <a:lnTo>
                      <a:pt x="330" y="896"/>
                    </a:lnTo>
                    <a:lnTo>
                      <a:pt x="350" y="881"/>
                    </a:lnTo>
                    <a:lnTo>
                      <a:pt x="368" y="861"/>
                    </a:lnTo>
                    <a:lnTo>
                      <a:pt x="386" y="839"/>
                    </a:lnTo>
                    <a:lnTo>
                      <a:pt x="404" y="816"/>
                    </a:lnTo>
                    <a:lnTo>
                      <a:pt x="419" y="789"/>
                    </a:lnTo>
                    <a:lnTo>
                      <a:pt x="434" y="757"/>
                    </a:lnTo>
                    <a:lnTo>
                      <a:pt x="447" y="726"/>
                    </a:lnTo>
                    <a:lnTo>
                      <a:pt x="458" y="693"/>
                    </a:lnTo>
                    <a:lnTo>
                      <a:pt x="468" y="658"/>
                    </a:lnTo>
                    <a:lnTo>
                      <a:pt x="476" y="621"/>
                    </a:lnTo>
                    <a:lnTo>
                      <a:pt x="482" y="580"/>
                    </a:lnTo>
                    <a:lnTo>
                      <a:pt x="488" y="541"/>
                    </a:lnTo>
                    <a:lnTo>
                      <a:pt x="490" y="502"/>
                    </a:lnTo>
                    <a:lnTo>
                      <a:pt x="491" y="461"/>
                    </a:lnTo>
                  </a:path>
                </a:pathLst>
              </a:custGeom>
              <a:noFill/>
              <a:ln w="4445">
                <a:solidFill>
                  <a:srgbClr val="00FE00"/>
                </a:solidFill>
                <a:prstDash val="solid"/>
                <a:round/>
                <a:headEnd/>
                <a:tailEnd/>
              </a:ln>
            </p:spPr>
            <p:txBody>
              <a:bodyPr/>
              <a:lstStyle/>
              <a:p>
                <a:endParaRPr lang="es-ES"/>
              </a:p>
            </p:txBody>
          </p:sp>
          <p:sp>
            <p:nvSpPr>
              <p:cNvPr id="78787" name="Freeform 5059"/>
              <p:cNvSpPr>
                <a:spLocks/>
              </p:cNvSpPr>
              <p:nvPr/>
            </p:nvSpPr>
            <p:spPr bwMode="auto">
              <a:xfrm>
                <a:off x="1286" y="1436"/>
                <a:ext cx="210" cy="394"/>
              </a:xfrm>
              <a:custGeom>
                <a:avLst/>
                <a:gdLst/>
                <a:ahLst/>
                <a:cxnLst>
                  <a:cxn ang="0">
                    <a:pos x="0" y="655"/>
                  </a:cxn>
                  <a:cxn ang="0">
                    <a:pos x="15" y="682"/>
                  </a:cxn>
                  <a:cxn ang="0">
                    <a:pos x="33" y="705"/>
                  </a:cxn>
                  <a:cxn ang="0">
                    <a:pos x="50" y="727"/>
                  </a:cxn>
                  <a:cxn ang="0">
                    <a:pos x="69" y="747"/>
                  </a:cxn>
                  <a:cxn ang="0">
                    <a:pos x="89" y="762"/>
                  </a:cxn>
                  <a:cxn ang="0">
                    <a:pos x="110" y="774"/>
                  </a:cxn>
                  <a:cxn ang="0">
                    <a:pos x="130" y="784"/>
                  </a:cxn>
                  <a:cxn ang="0">
                    <a:pos x="152" y="789"/>
                  </a:cxn>
                  <a:cxn ang="0">
                    <a:pos x="174" y="789"/>
                  </a:cxn>
                  <a:cxn ang="0">
                    <a:pos x="196" y="789"/>
                  </a:cxn>
                  <a:cxn ang="0">
                    <a:pos x="216" y="784"/>
                  </a:cxn>
                  <a:cxn ang="0">
                    <a:pos x="237" y="774"/>
                  </a:cxn>
                  <a:cxn ang="0">
                    <a:pos x="258" y="762"/>
                  </a:cxn>
                  <a:cxn ang="0">
                    <a:pos x="278" y="747"/>
                  </a:cxn>
                  <a:cxn ang="0">
                    <a:pos x="296" y="727"/>
                  </a:cxn>
                  <a:cxn ang="0">
                    <a:pos x="314" y="705"/>
                  </a:cxn>
                  <a:cxn ang="0">
                    <a:pos x="332" y="682"/>
                  </a:cxn>
                  <a:cxn ang="0">
                    <a:pos x="347" y="655"/>
                  </a:cxn>
                  <a:cxn ang="0">
                    <a:pos x="362" y="623"/>
                  </a:cxn>
                  <a:cxn ang="0">
                    <a:pos x="375" y="592"/>
                  </a:cxn>
                  <a:cxn ang="0">
                    <a:pos x="386" y="559"/>
                  </a:cxn>
                  <a:cxn ang="0">
                    <a:pos x="396" y="524"/>
                  </a:cxn>
                  <a:cxn ang="0">
                    <a:pos x="404" y="487"/>
                  </a:cxn>
                  <a:cxn ang="0">
                    <a:pos x="410" y="446"/>
                  </a:cxn>
                  <a:cxn ang="0">
                    <a:pos x="416" y="407"/>
                  </a:cxn>
                  <a:cxn ang="0">
                    <a:pos x="418" y="368"/>
                  </a:cxn>
                  <a:cxn ang="0">
                    <a:pos x="419" y="327"/>
                  </a:cxn>
                  <a:cxn ang="0">
                    <a:pos x="418" y="286"/>
                  </a:cxn>
                  <a:cxn ang="0">
                    <a:pos x="416" y="246"/>
                  </a:cxn>
                  <a:cxn ang="0">
                    <a:pos x="410" y="207"/>
                  </a:cxn>
                  <a:cxn ang="0">
                    <a:pos x="404" y="168"/>
                  </a:cxn>
                  <a:cxn ang="0">
                    <a:pos x="396" y="131"/>
                  </a:cxn>
                  <a:cxn ang="0">
                    <a:pos x="386" y="96"/>
                  </a:cxn>
                  <a:cxn ang="0">
                    <a:pos x="375" y="61"/>
                  </a:cxn>
                  <a:cxn ang="0">
                    <a:pos x="362" y="30"/>
                  </a:cxn>
                  <a:cxn ang="0">
                    <a:pos x="347" y="0"/>
                  </a:cxn>
                  <a:cxn ang="0">
                    <a:pos x="174" y="327"/>
                  </a:cxn>
                  <a:cxn ang="0">
                    <a:pos x="0" y="655"/>
                  </a:cxn>
                </a:cxnLst>
                <a:rect l="0" t="0" r="r" b="b"/>
                <a:pathLst>
                  <a:path w="419" h="789">
                    <a:moveTo>
                      <a:pt x="0" y="655"/>
                    </a:moveTo>
                    <a:lnTo>
                      <a:pt x="15" y="682"/>
                    </a:lnTo>
                    <a:lnTo>
                      <a:pt x="33" y="705"/>
                    </a:lnTo>
                    <a:lnTo>
                      <a:pt x="50" y="727"/>
                    </a:lnTo>
                    <a:lnTo>
                      <a:pt x="69" y="747"/>
                    </a:lnTo>
                    <a:lnTo>
                      <a:pt x="89" y="762"/>
                    </a:lnTo>
                    <a:lnTo>
                      <a:pt x="110" y="774"/>
                    </a:lnTo>
                    <a:lnTo>
                      <a:pt x="130" y="784"/>
                    </a:lnTo>
                    <a:lnTo>
                      <a:pt x="152" y="789"/>
                    </a:lnTo>
                    <a:lnTo>
                      <a:pt x="174" y="789"/>
                    </a:lnTo>
                    <a:lnTo>
                      <a:pt x="196" y="789"/>
                    </a:lnTo>
                    <a:lnTo>
                      <a:pt x="216" y="784"/>
                    </a:lnTo>
                    <a:lnTo>
                      <a:pt x="237" y="774"/>
                    </a:lnTo>
                    <a:lnTo>
                      <a:pt x="258" y="762"/>
                    </a:lnTo>
                    <a:lnTo>
                      <a:pt x="278" y="747"/>
                    </a:lnTo>
                    <a:lnTo>
                      <a:pt x="296" y="727"/>
                    </a:lnTo>
                    <a:lnTo>
                      <a:pt x="314" y="705"/>
                    </a:lnTo>
                    <a:lnTo>
                      <a:pt x="332" y="682"/>
                    </a:lnTo>
                    <a:lnTo>
                      <a:pt x="347" y="655"/>
                    </a:lnTo>
                    <a:lnTo>
                      <a:pt x="362" y="623"/>
                    </a:lnTo>
                    <a:lnTo>
                      <a:pt x="375" y="592"/>
                    </a:lnTo>
                    <a:lnTo>
                      <a:pt x="386" y="559"/>
                    </a:lnTo>
                    <a:lnTo>
                      <a:pt x="396" y="524"/>
                    </a:lnTo>
                    <a:lnTo>
                      <a:pt x="404" y="487"/>
                    </a:lnTo>
                    <a:lnTo>
                      <a:pt x="410" y="446"/>
                    </a:lnTo>
                    <a:lnTo>
                      <a:pt x="416" y="407"/>
                    </a:lnTo>
                    <a:lnTo>
                      <a:pt x="418" y="368"/>
                    </a:lnTo>
                    <a:lnTo>
                      <a:pt x="419" y="327"/>
                    </a:lnTo>
                    <a:lnTo>
                      <a:pt x="418" y="286"/>
                    </a:lnTo>
                    <a:lnTo>
                      <a:pt x="416" y="246"/>
                    </a:lnTo>
                    <a:lnTo>
                      <a:pt x="410" y="207"/>
                    </a:lnTo>
                    <a:lnTo>
                      <a:pt x="404" y="168"/>
                    </a:lnTo>
                    <a:lnTo>
                      <a:pt x="396" y="131"/>
                    </a:lnTo>
                    <a:lnTo>
                      <a:pt x="386" y="96"/>
                    </a:lnTo>
                    <a:lnTo>
                      <a:pt x="375" y="61"/>
                    </a:lnTo>
                    <a:lnTo>
                      <a:pt x="362" y="30"/>
                    </a:lnTo>
                    <a:lnTo>
                      <a:pt x="347" y="0"/>
                    </a:lnTo>
                    <a:lnTo>
                      <a:pt x="174" y="327"/>
                    </a:lnTo>
                    <a:lnTo>
                      <a:pt x="0" y="655"/>
                    </a:lnTo>
                    <a:close/>
                  </a:path>
                </a:pathLst>
              </a:custGeom>
              <a:solidFill>
                <a:srgbClr val="00FE00"/>
              </a:solidFill>
              <a:ln w="9525">
                <a:noFill/>
                <a:round/>
                <a:headEnd/>
                <a:tailEnd/>
              </a:ln>
            </p:spPr>
            <p:txBody>
              <a:bodyPr/>
              <a:lstStyle/>
              <a:p>
                <a:endParaRPr lang="es-ES"/>
              </a:p>
            </p:txBody>
          </p:sp>
          <p:sp>
            <p:nvSpPr>
              <p:cNvPr id="78788" name="Line 5060"/>
              <p:cNvSpPr>
                <a:spLocks noChangeShapeType="1"/>
              </p:cNvSpPr>
              <p:nvPr/>
            </p:nvSpPr>
            <p:spPr bwMode="auto">
              <a:xfrm>
                <a:off x="890" y="2212"/>
                <a:ext cx="1" cy="5607"/>
              </a:xfrm>
              <a:prstGeom prst="line">
                <a:avLst/>
              </a:prstGeom>
              <a:noFill/>
              <a:ln w="4445">
                <a:solidFill>
                  <a:srgbClr val="FEFEFE"/>
                </a:solidFill>
                <a:round/>
                <a:headEnd/>
                <a:tailEnd/>
              </a:ln>
            </p:spPr>
            <p:txBody>
              <a:bodyPr/>
              <a:lstStyle/>
              <a:p>
                <a:endParaRPr lang="es-ES"/>
              </a:p>
            </p:txBody>
          </p:sp>
          <p:sp>
            <p:nvSpPr>
              <p:cNvPr id="78789" name="Freeform 5061"/>
              <p:cNvSpPr>
                <a:spLocks/>
              </p:cNvSpPr>
              <p:nvPr/>
            </p:nvSpPr>
            <p:spPr bwMode="auto">
              <a:xfrm>
                <a:off x="819" y="1887"/>
                <a:ext cx="24" cy="78"/>
              </a:xfrm>
              <a:custGeom>
                <a:avLst/>
                <a:gdLst/>
                <a:ahLst/>
                <a:cxnLst>
                  <a:cxn ang="0">
                    <a:pos x="0" y="156"/>
                  </a:cxn>
                  <a:cxn ang="0">
                    <a:pos x="0" y="0"/>
                  </a:cxn>
                  <a:cxn ang="0">
                    <a:pos x="47" y="0"/>
                  </a:cxn>
                </a:cxnLst>
                <a:rect l="0" t="0" r="r" b="b"/>
                <a:pathLst>
                  <a:path w="47" h="156">
                    <a:moveTo>
                      <a:pt x="0" y="156"/>
                    </a:moveTo>
                    <a:lnTo>
                      <a:pt x="0" y="0"/>
                    </a:lnTo>
                    <a:lnTo>
                      <a:pt x="47" y="0"/>
                    </a:lnTo>
                  </a:path>
                </a:pathLst>
              </a:custGeom>
              <a:noFill/>
              <a:ln w="4445">
                <a:solidFill>
                  <a:srgbClr val="000000"/>
                </a:solidFill>
                <a:prstDash val="solid"/>
                <a:round/>
                <a:headEnd/>
                <a:tailEnd/>
              </a:ln>
            </p:spPr>
            <p:txBody>
              <a:bodyPr/>
              <a:lstStyle/>
              <a:p>
                <a:endParaRPr lang="es-ES"/>
              </a:p>
            </p:txBody>
          </p:sp>
          <p:sp>
            <p:nvSpPr>
              <p:cNvPr id="78790" name="Line 5062"/>
              <p:cNvSpPr>
                <a:spLocks noChangeShapeType="1"/>
              </p:cNvSpPr>
              <p:nvPr/>
            </p:nvSpPr>
            <p:spPr bwMode="auto">
              <a:xfrm>
                <a:off x="819" y="1920"/>
                <a:ext cx="18" cy="1"/>
              </a:xfrm>
              <a:prstGeom prst="line">
                <a:avLst/>
              </a:prstGeom>
              <a:noFill/>
              <a:ln w="4445">
                <a:solidFill>
                  <a:srgbClr val="000000"/>
                </a:solidFill>
                <a:round/>
                <a:headEnd/>
                <a:tailEnd/>
              </a:ln>
            </p:spPr>
            <p:txBody>
              <a:bodyPr/>
              <a:lstStyle/>
              <a:p>
                <a:endParaRPr lang="es-ES"/>
              </a:p>
            </p:txBody>
          </p:sp>
          <p:sp>
            <p:nvSpPr>
              <p:cNvPr id="78791" name="Freeform 5063"/>
              <p:cNvSpPr>
                <a:spLocks/>
              </p:cNvSpPr>
              <p:nvPr/>
            </p:nvSpPr>
            <p:spPr bwMode="auto">
              <a:xfrm>
                <a:off x="861" y="1887"/>
                <a:ext cx="24" cy="78"/>
              </a:xfrm>
              <a:custGeom>
                <a:avLst/>
                <a:gdLst/>
                <a:ahLst/>
                <a:cxnLst>
                  <a:cxn ang="0">
                    <a:pos x="0" y="156"/>
                  </a:cxn>
                  <a:cxn ang="0">
                    <a:pos x="0" y="0"/>
                  </a:cxn>
                  <a:cxn ang="0">
                    <a:pos x="47" y="0"/>
                  </a:cxn>
                </a:cxnLst>
                <a:rect l="0" t="0" r="r" b="b"/>
                <a:pathLst>
                  <a:path w="47" h="156">
                    <a:moveTo>
                      <a:pt x="0" y="156"/>
                    </a:moveTo>
                    <a:lnTo>
                      <a:pt x="0" y="0"/>
                    </a:lnTo>
                    <a:lnTo>
                      <a:pt x="47" y="0"/>
                    </a:lnTo>
                  </a:path>
                </a:pathLst>
              </a:custGeom>
              <a:noFill/>
              <a:ln w="4445">
                <a:solidFill>
                  <a:srgbClr val="000000"/>
                </a:solidFill>
                <a:prstDash val="solid"/>
                <a:round/>
                <a:headEnd/>
                <a:tailEnd/>
              </a:ln>
            </p:spPr>
            <p:txBody>
              <a:bodyPr/>
              <a:lstStyle/>
              <a:p>
                <a:endParaRPr lang="es-ES"/>
              </a:p>
            </p:txBody>
          </p:sp>
          <p:sp>
            <p:nvSpPr>
              <p:cNvPr id="78792" name="Line 5064"/>
              <p:cNvSpPr>
                <a:spLocks noChangeShapeType="1"/>
              </p:cNvSpPr>
              <p:nvPr/>
            </p:nvSpPr>
            <p:spPr bwMode="auto">
              <a:xfrm flipH="1">
                <a:off x="861" y="1920"/>
                <a:ext cx="18" cy="1"/>
              </a:xfrm>
              <a:prstGeom prst="line">
                <a:avLst/>
              </a:prstGeom>
              <a:noFill/>
              <a:ln w="4445">
                <a:solidFill>
                  <a:srgbClr val="000000"/>
                </a:solidFill>
                <a:round/>
                <a:headEnd/>
                <a:tailEnd/>
              </a:ln>
            </p:spPr>
            <p:txBody>
              <a:bodyPr/>
              <a:lstStyle/>
              <a:p>
                <a:endParaRPr lang="es-ES"/>
              </a:p>
            </p:txBody>
          </p:sp>
          <p:sp>
            <p:nvSpPr>
              <p:cNvPr id="78793" name="Line 5065"/>
              <p:cNvSpPr>
                <a:spLocks noChangeShapeType="1"/>
              </p:cNvSpPr>
              <p:nvPr/>
            </p:nvSpPr>
            <p:spPr bwMode="auto">
              <a:xfrm>
                <a:off x="861" y="1965"/>
                <a:ext cx="24" cy="1"/>
              </a:xfrm>
              <a:prstGeom prst="line">
                <a:avLst/>
              </a:prstGeom>
              <a:noFill/>
              <a:ln w="4445">
                <a:solidFill>
                  <a:srgbClr val="000000"/>
                </a:solidFill>
                <a:round/>
                <a:headEnd/>
                <a:tailEnd/>
              </a:ln>
            </p:spPr>
            <p:txBody>
              <a:bodyPr/>
              <a:lstStyle/>
              <a:p>
                <a:endParaRPr lang="es-ES"/>
              </a:p>
            </p:txBody>
          </p:sp>
          <p:sp>
            <p:nvSpPr>
              <p:cNvPr id="78794" name="Freeform 5066"/>
              <p:cNvSpPr>
                <a:spLocks/>
              </p:cNvSpPr>
              <p:nvPr/>
            </p:nvSpPr>
            <p:spPr bwMode="auto">
              <a:xfrm>
                <a:off x="903" y="1887"/>
                <a:ext cx="23" cy="78"/>
              </a:xfrm>
              <a:custGeom>
                <a:avLst/>
                <a:gdLst/>
                <a:ahLst/>
                <a:cxnLst>
                  <a:cxn ang="0">
                    <a:pos x="0" y="156"/>
                  </a:cxn>
                  <a:cxn ang="0">
                    <a:pos x="0" y="0"/>
                  </a:cxn>
                  <a:cxn ang="0">
                    <a:pos x="46" y="0"/>
                  </a:cxn>
                </a:cxnLst>
                <a:rect l="0" t="0" r="r" b="b"/>
                <a:pathLst>
                  <a:path w="46" h="156">
                    <a:moveTo>
                      <a:pt x="0" y="156"/>
                    </a:moveTo>
                    <a:lnTo>
                      <a:pt x="0" y="0"/>
                    </a:lnTo>
                    <a:lnTo>
                      <a:pt x="46" y="0"/>
                    </a:lnTo>
                  </a:path>
                </a:pathLst>
              </a:custGeom>
              <a:noFill/>
              <a:ln w="4445">
                <a:solidFill>
                  <a:srgbClr val="000000"/>
                </a:solidFill>
                <a:prstDash val="solid"/>
                <a:round/>
                <a:headEnd/>
                <a:tailEnd/>
              </a:ln>
            </p:spPr>
            <p:txBody>
              <a:bodyPr/>
              <a:lstStyle/>
              <a:p>
                <a:endParaRPr lang="es-ES"/>
              </a:p>
            </p:txBody>
          </p:sp>
          <p:sp>
            <p:nvSpPr>
              <p:cNvPr id="78795" name="Line 5067"/>
              <p:cNvSpPr>
                <a:spLocks noChangeShapeType="1"/>
              </p:cNvSpPr>
              <p:nvPr/>
            </p:nvSpPr>
            <p:spPr bwMode="auto">
              <a:xfrm flipH="1">
                <a:off x="903" y="1920"/>
                <a:ext cx="17" cy="1"/>
              </a:xfrm>
              <a:prstGeom prst="line">
                <a:avLst/>
              </a:prstGeom>
              <a:noFill/>
              <a:ln w="4445">
                <a:solidFill>
                  <a:srgbClr val="000000"/>
                </a:solidFill>
                <a:round/>
                <a:headEnd/>
                <a:tailEnd/>
              </a:ln>
            </p:spPr>
            <p:txBody>
              <a:bodyPr/>
              <a:lstStyle/>
              <a:p>
                <a:endParaRPr lang="es-ES"/>
              </a:p>
            </p:txBody>
          </p:sp>
          <p:sp>
            <p:nvSpPr>
              <p:cNvPr id="78796" name="Line 5068"/>
              <p:cNvSpPr>
                <a:spLocks noChangeShapeType="1"/>
              </p:cNvSpPr>
              <p:nvPr/>
            </p:nvSpPr>
            <p:spPr bwMode="auto">
              <a:xfrm>
                <a:off x="903" y="1965"/>
                <a:ext cx="23" cy="1"/>
              </a:xfrm>
              <a:prstGeom prst="line">
                <a:avLst/>
              </a:prstGeom>
              <a:noFill/>
              <a:ln w="4445">
                <a:solidFill>
                  <a:srgbClr val="000000"/>
                </a:solidFill>
                <a:round/>
                <a:headEnd/>
                <a:tailEnd/>
              </a:ln>
            </p:spPr>
            <p:txBody>
              <a:bodyPr/>
              <a:lstStyle/>
              <a:p>
                <a:endParaRPr lang="es-ES"/>
              </a:p>
            </p:txBody>
          </p:sp>
          <p:sp>
            <p:nvSpPr>
              <p:cNvPr id="78797" name="Line 5069"/>
              <p:cNvSpPr>
                <a:spLocks noChangeShapeType="1"/>
              </p:cNvSpPr>
              <p:nvPr/>
            </p:nvSpPr>
            <p:spPr bwMode="auto">
              <a:xfrm>
                <a:off x="944" y="1887"/>
                <a:ext cx="24" cy="1"/>
              </a:xfrm>
              <a:prstGeom prst="line">
                <a:avLst/>
              </a:prstGeom>
              <a:noFill/>
              <a:ln w="4445">
                <a:solidFill>
                  <a:srgbClr val="000000"/>
                </a:solidFill>
                <a:round/>
                <a:headEnd/>
                <a:tailEnd/>
              </a:ln>
            </p:spPr>
            <p:txBody>
              <a:bodyPr/>
              <a:lstStyle/>
              <a:p>
                <a:endParaRPr lang="es-ES"/>
              </a:p>
            </p:txBody>
          </p:sp>
          <p:sp>
            <p:nvSpPr>
              <p:cNvPr id="78798" name="Line 5070"/>
              <p:cNvSpPr>
                <a:spLocks noChangeShapeType="1"/>
              </p:cNvSpPr>
              <p:nvPr/>
            </p:nvSpPr>
            <p:spPr bwMode="auto">
              <a:xfrm>
                <a:off x="956" y="1887"/>
                <a:ext cx="1" cy="78"/>
              </a:xfrm>
              <a:prstGeom prst="line">
                <a:avLst/>
              </a:prstGeom>
              <a:noFill/>
              <a:ln w="4445">
                <a:solidFill>
                  <a:srgbClr val="000000"/>
                </a:solidFill>
                <a:round/>
                <a:headEnd/>
                <a:tailEnd/>
              </a:ln>
            </p:spPr>
            <p:txBody>
              <a:bodyPr/>
              <a:lstStyle/>
              <a:p>
                <a:endParaRPr lang="es-ES"/>
              </a:p>
            </p:txBody>
          </p:sp>
          <p:sp>
            <p:nvSpPr>
              <p:cNvPr id="78799" name="Line 5071"/>
              <p:cNvSpPr>
                <a:spLocks noChangeShapeType="1"/>
              </p:cNvSpPr>
              <p:nvPr/>
            </p:nvSpPr>
            <p:spPr bwMode="auto">
              <a:xfrm>
                <a:off x="661" y="2022"/>
                <a:ext cx="23" cy="1"/>
              </a:xfrm>
              <a:prstGeom prst="line">
                <a:avLst/>
              </a:prstGeom>
              <a:noFill/>
              <a:ln w="4445">
                <a:solidFill>
                  <a:srgbClr val="000000"/>
                </a:solidFill>
                <a:round/>
                <a:headEnd/>
                <a:tailEnd/>
              </a:ln>
            </p:spPr>
            <p:txBody>
              <a:bodyPr/>
              <a:lstStyle/>
              <a:p>
                <a:endParaRPr lang="es-ES"/>
              </a:p>
            </p:txBody>
          </p:sp>
          <p:sp>
            <p:nvSpPr>
              <p:cNvPr id="78800" name="Line 5072"/>
              <p:cNvSpPr>
                <a:spLocks noChangeShapeType="1"/>
              </p:cNvSpPr>
              <p:nvPr/>
            </p:nvSpPr>
            <p:spPr bwMode="auto">
              <a:xfrm>
                <a:off x="672" y="2022"/>
                <a:ext cx="1" cy="78"/>
              </a:xfrm>
              <a:prstGeom prst="line">
                <a:avLst/>
              </a:prstGeom>
              <a:noFill/>
              <a:ln w="4445">
                <a:solidFill>
                  <a:srgbClr val="000000"/>
                </a:solidFill>
                <a:round/>
                <a:headEnd/>
                <a:tailEnd/>
              </a:ln>
            </p:spPr>
            <p:txBody>
              <a:bodyPr/>
              <a:lstStyle/>
              <a:p>
                <a:endParaRPr lang="es-ES"/>
              </a:p>
            </p:txBody>
          </p:sp>
          <p:sp>
            <p:nvSpPr>
              <p:cNvPr id="78801" name="Freeform 5073"/>
              <p:cNvSpPr>
                <a:spLocks/>
              </p:cNvSpPr>
              <p:nvPr/>
            </p:nvSpPr>
            <p:spPr bwMode="auto">
              <a:xfrm>
                <a:off x="702" y="2022"/>
                <a:ext cx="24" cy="78"/>
              </a:xfrm>
              <a:custGeom>
                <a:avLst/>
                <a:gdLst/>
                <a:ahLst/>
                <a:cxnLst>
                  <a:cxn ang="0">
                    <a:pos x="0" y="0"/>
                  </a:cxn>
                  <a:cxn ang="0">
                    <a:pos x="24" y="157"/>
                  </a:cxn>
                  <a:cxn ang="0">
                    <a:pos x="48" y="0"/>
                  </a:cxn>
                </a:cxnLst>
                <a:rect l="0" t="0" r="r" b="b"/>
                <a:pathLst>
                  <a:path w="48" h="157">
                    <a:moveTo>
                      <a:pt x="0" y="0"/>
                    </a:moveTo>
                    <a:lnTo>
                      <a:pt x="24" y="157"/>
                    </a:lnTo>
                    <a:lnTo>
                      <a:pt x="48" y="0"/>
                    </a:lnTo>
                  </a:path>
                </a:pathLst>
              </a:custGeom>
              <a:noFill/>
              <a:ln w="4445">
                <a:solidFill>
                  <a:srgbClr val="000000"/>
                </a:solidFill>
                <a:prstDash val="solid"/>
                <a:round/>
                <a:headEnd/>
                <a:tailEnd/>
              </a:ln>
            </p:spPr>
            <p:txBody>
              <a:bodyPr/>
              <a:lstStyle/>
              <a:p>
                <a:endParaRPr lang="es-ES"/>
              </a:p>
            </p:txBody>
          </p:sp>
          <p:sp>
            <p:nvSpPr>
              <p:cNvPr id="78802" name="Freeform 5074"/>
              <p:cNvSpPr>
                <a:spLocks/>
              </p:cNvSpPr>
              <p:nvPr/>
            </p:nvSpPr>
            <p:spPr bwMode="auto">
              <a:xfrm>
                <a:off x="744" y="2022"/>
                <a:ext cx="23" cy="78"/>
              </a:xfrm>
              <a:custGeom>
                <a:avLst/>
                <a:gdLst/>
                <a:ahLst/>
                <a:cxnLst>
                  <a:cxn ang="0">
                    <a:pos x="0" y="157"/>
                  </a:cxn>
                  <a:cxn ang="0">
                    <a:pos x="0" y="0"/>
                  </a:cxn>
                  <a:cxn ang="0">
                    <a:pos x="36" y="0"/>
                  </a:cxn>
                  <a:cxn ang="0">
                    <a:pos x="48" y="22"/>
                  </a:cxn>
                  <a:cxn ang="0">
                    <a:pos x="48" y="135"/>
                  </a:cxn>
                  <a:cxn ang="0">
                    <a:pos x="36" y="157"/>
                  </a:cxn>
                  <a:cxn ang="0">
                    <a:pos x="0" y="157"/>
                  </a:cxn>
                </a:cxnLst>
                <a:rect l="0" t="0" r="r" b="b"/>
                <a:pathLst>
                  <a:path w="48" h="157">
                    <a:moveTo>
                      <a:pt x="0" y="157"/>
                    </a:moveTo>
                    <a:lnTo>
                      <a:pt x="0" y="0"/>
                    </a:lnTo>
                    <a:lnTo>
                      <a:pt x="36" y="0"/>
                    </a:lnTo>
                    <a:lnTo>
                      <a:pt x="48" y="22"/>
                    </a:lnTo>
                    <a:lnTo>
                      <a:pt x="48"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78803" name="Freeform 5075"/>
              <p:cNvSpPr>
                <a:spLocks/>
              </p:cNvSpPr>
              <p:nvPr/>
            </p:nvSpPr>
            <p:spPr bwMode="auto">
              <a:xfrm>
                <a:off x="786" y="2022"/>
                <a:ext cx="23" cy="78"/>
              </a:xfrm>
              <a:custGeom>
                <a:avLst/>
                <a:gdLst/>
                <a:ahLst/>
                <a:cxnLst>
                  <a:cxn ang="0">
                    <a:pos x="0" y="135"/>
                  </a:cxn>
                  <a:cxn ang="0">
                    <a:pos x="12" y="157"/>
                  </a:cxn>
                  <a:cxn ang="0">
                    <a:pos x="35" y="157"/>
                  </a:cxn>
                  <a:cxn ang="0">
                    <a:pos x="48" y="135"/>
                  </a:cxn>
                  <a:cxn ang="0">
                    <a:pos x="48" y="90"/>
                  </a:cxn>
                  <a:cxn ang="0">
                    <a:pos x="35" y="67"/>
                  </a:cxn>
                  <a:cxn ang="0">
                    <a:pos x="12" y="67"/>
                  </a:cxn>
                  <a:cxn ang="0">
                    <a:pos x="0" y="45"/>
                  </a:cxn>
                  <a:cxn ang="0">
                    <a:pos x="0" y="22"/>
                  </a:cxn>
                  <a:cxn ang="0">
                    <a:pos x="12" y="0"/>
                  </a:cxn>
                  <a:cxn ang="0">
                    <a:pos x="35" y="0"/>
                  </a:cxn>
                  <a:cxn ang="0">
                    <a:pos x="48" y="22"/>
                  </a:cxn>
                </a:cxnLst>
                <a:rect l="0" t="0" r="r" b="b"/>
                <a:pathLst>
                  <a:path w="48" h="157">
                    <a:moveTo>
                      <a:pt x="0" y="135"/>
                    </a:moveTo>
                    <a:lnTo>
                      <a:pt x="12" y="157"/>
                    </a:lnTo>
                    <a:lnTo>
                      <a:pt x="35" y="157"/>
                    </a:lnTo>
                    <a:lnTo>
                      <a:pt x="48" y="135"/>
                    </a:lnTo>
                    <a:lnTo>
                      <a:pt x="48" y="90"/>
                    </a:lnTo>
                    <a:lnTo>
                      <a:pt x="35" y="67"/>
                    </a:lnTo>
                    <a:lnTo>
                      <a:pt x="12" y="67"/>
                    </a:lnTo>
                    <a:lnTo>
                      <a:pt x="0" y="45"/>
                    </a:lnTo>
                    <a:lnTo>
                      <a:pt x="0" y="22"/>
                    </a:lnTo>
                    <a:lnTo>
                      <a:pt x="12" y="0"/>
                    </a:lnTo>
                    <a:lnTo>
                      <a:pt x="35" y="0"/>
                    </a:lnTo>
                    <a:lnTo>
                      <a:pt x="48" y="22"/>
                    </a:lnTo>
                  </a:path>
                </a:pathLst>
              </a:custGeom>
              <a:noFill/>
              <a:ln w="4445">
                <a:solidFill>
                  <a:srgbClr val="000000"/>
                </a:solidFill>
                <a:prstDash val="solid"/>
                <a:round/>
                <a:headEnd/>
                <a:tailEnd/>
              </a:ln>
            </p:spPr>
            <p:txBody>
              <a:bodyPr/>
              <a:lstStyle/>
              <a:p>
                <a:endParaRPr lang="es-ES"/>
              </a:p>
            </p:txBody>
          </p:sp>
          <p:sp>
            <p:nvSpPr>
              <p:cNvPr id="78804" name="Freeform 5076"/>
              <p:cNvSpPr>
                <a:spLocks/>
              </p:cNvSpPr>
              <p:nvPr/>
            </p:nvSpPr>
            <p:spPr bwMode="auto">
              <a:xfrm>
                <a:off x="827" y="2022"/>
                <a:ext cx="24" cy="78"/>
              </a:xfrm>
              <a:custGeom>
                <a:avLst/>
                <a:gdLst/>
                <a:ahLst/>
                <a:cxnLst>
                  <a:cxn ang="0">
                    <a:pos x="0" y="135"/>
                  </a:cxn>
                  <a:cxn ang="0">
                    <a:pos x="13" y="157"/>
                  </a:cxn>
                  <a:cxn ang="0">
                    <a:pos x="36" y="157"/>
                  </a:cxn>
                  <a:cxn ang="0">
                    <a:pos x="48" y="135"/>
                  </a:cxn>
                  <a:cxn ang="0">
                    <a:pos x="48" y="90"/>
                  </a:cxn>
                  <a:cxn ang="0">
                    <a:pos x="36" y="67"/>
                  </a:cxn>
                  <a:cxn ang="0">
                    <a:pos x="13" y="67"/>
                  </a:cxn>
                  <a:cxn ang="0">
                    <a:pos x="0" y="45"/>
                  </a:cxn>
                  <a:cxn ang="0">
                    <a:pos x="0" y="22"/>
                  </a:cxn>
                  <a:cxn ang="0">
                    <a:pos x="13" y="0"/>
                  </a:cxn>
                  <a:cxn ang="0">
                    <a:pos x="36" y="0"/>
                  </a:cxn>
                  <a:cxn ang="0">
                    <a:pos x="48" y="22"/>
                  </a:cxn>
                </a:cxnLst>
                <a:rect l="0" t="0" r="r" b="b"/>
                <a:pathLst>
                  <a:path w="48" h="157">
                    <a:moveTo>
                      <a:pt x="0" y="135"/>
                    </a:moveTo>
                    <a:lnTo>
                      <a:pt x="13" y="157"/>
                    </a:lnTo>
                    <a:lnTo>
                      <a:pt x="36" y="157"/>
                    </a:lnTo>
                    <a:lnTo>
                      <a:pt x="48" y="135"/>
                    </a:lnTo>
                    <a:lnTo>
                      <a:pt x="48" y="90"/>
                    </a:lnTo>
                    <a:lnTo>
                      <a:pt x="36" y="67"/>
                    </a:lnTo>
                    <a:lnTo>
                      <a:pt x="13" y="67"/>
                    </a:lnTo>
                    <a:lnTo>
                      <a:pt x="0" y="45"/>
                    </a:lnTo>
                    <a:lnTo>
                      <a:pt x="0" y="22"/>
                    </a:lnTo>
                    <a:lnTo>
                      <a:pt x="13" y="0"/>
                    </a:lnTo>
                    <a:lnTo>
                      <a:pt x="36" y="0"/>
                    </a:lnTo>
                    <a:lnTo>
                      <a:pt x="48" y="22"/>
                    </a:lnTo>
                  </a:path>
                </a:pathLst>
              </a:custGeom>
              <a:noFill/>
              <a:ln w="4445">
                <a:solidFill>
                  <a:srgbClr val="000000"/>
                </a:solidFill>
                <a:prstDash val="solid"/>
                <a:round/>
                <a:headEnd/>
                <a:tailEnd/>
              </a:ln>
            </p:spPr>
            <p:txBody>
              <a:bodyPr/>
              <a:lstStyle/>
              <a:p>
                <a:endParaRPr lang="es-ES"/>
              </a:p>
            </p:txBody>
          </p:sp>
          <p:sp>
            <p:nvSpPr>
              <p:cNvPr id="78805" name="Freeform 5077"/>
              <p:cNvSpPr>
                <a:spLocks/>
              </p:cNvSpPr>
              <p:nvPr/>
            </p:nvSpPr>
            <p:spPr bwMode="auto">
              <a:xfrm>
                <a:off x="938" y="2022"/>
                <a:ext cx="24" cy="78"/>
              </a:xfrm>
              <a:custGeom>
                <a:avLst/>
                <a:gdLst/>
                <a:ahLst/>
                <a:cxnLst>
                  <a:cxn ang="0">
                    <a:pos x="0" y="157"/>
                  </a:cxn>
                  <a:cxn ang="0">
                    <a:pos x="0" y="0"/>
                  </a:cxn>
                  <a:cxn ang="0">
                    <a:pos x="24" y="90"/>
                  </a:cxn>
                  <a:cxn ang="0">
                    <a:pos x="48" y="0"/>
                  </a:cxn>
                  <a:cxn ang="0">
                    <a:pos x="48" y="157"/>
                  </a:cxn>
                </a:cxnLst>
                <a:rect l="0" t="0" r="r" b="b"/>
                <a:pathLst>
                  <a:path w="48" h="157">
                    <a:moveTo>
                      <a:pt x="0" y="157"/>
                    </a:moveTo>
                    <a:lnTo>
                      <a:pt x="0" y="0"/>
                    </a:lnTo>
                    <a:lnTo>
                      <a:pt x="24" y="90"/>
                    </a:lnTo>
                    <a:lnTo>
                      <a:pt x="48" y="0"/>
                    </a:lnTo>
                    <a:lnTo>
                      <a:pt x="48" y="157"/>
                    </a:lnTo>
                  </a:path>
                </a:pathLst>
              </a:custGeom>
              <a:noFill/>
              <a:ln w="4445">
                <a:solidFill>
                  <a:srgbClr val="000000"/>
                </a:solidFill>
                <a:prstDash val="solid"/>
                <a:round/>
                <a:headEnd/>
                <a:tailEnd/>
              </a:ln>
            </p:spPr>
            <p:txBody>
              <a:bodyPr/>
              <a:lstStyle/>
              <a:p>
                <a:endParaRPr lang="es-ES"/>
              </a:p>
            </p:txBody>
          </p:sp>
          <p:sp>
            <p:nvSpPr>
              <p:cNvPr id="78806" name="Freeform 5078"/>
              <p:cNvSpPr>
                <a:spLocks/>
              </p:cNvSpPr>
              <p:nvPr/>
            </p:nvSpPr>
            <p:spPr bwMode="auto">
              <a:xfrm>
                <a:off x="980" y="2022"/>
                <a:ext cx="24" cy="78"/>
              </a:xfrm>
              <a:custGeom>
                <a:avLst/>
                <a:gdLst/>
                <a:ahLst/>
                <a:cxnLst>
                  <a:cxn ang="0">
                    <a:pos x="0" y="157"/>
                  </a:cxn>
                  <a:cxn ang="0">
                    <a:pos x="0" y="0"/>
                  </a:cxn>
                  <a:cxn ang="0">
                    <a:pos x="36" y="0"/>
                  </a:cxn>
                  <a:cxn ang="0">
                    <a:pos x="48" y="22"/>
                  </a:cxn>
                  <a:cxn ang="0">
                    <a:pos x="48" y="135"/>
                  </a:cxn>
                  <a:cxn ang="0">
                    <a:pos x="36" y="157"/>
                  </a:cxn>
                  <a:cxn ang="0">
                    <a:pos x="0" y="157"/>
                  </a:cxn>
                </a:cxnLst>
                <a:rect l="0" t="0" r="r" b="b"/>
                <a:pathLst>
                  <a:path w="48" h="157">
                    <a:moveTo>
                      <a:pt x="0" y="157"/>
                    </a:moveTo>
                    <a:lnTo>
                      <a:pt x="0" y="0"/>
                    </a:lnTo>
                    <a:lnTo>
                      <a:pt x="36" y="0"/>
                    </a:lnTo>
                    <a:lnTo>
                      <a:pt x="48" y="22"/>
                    </a:lnTo>
                    <a:lnTo>
                      <a:pt x="48"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78807" name="Line 5079"/>
              <p:cNvSpPr>
                <a:spLocks noChangeShapeType="1"/>
              </p:cNvSpPr>
              <p:nvPr/>
            </p:nvSpPr>
            <p:spPr bwMode="auto">
              <a:xfrm>
                <a:off x="650" y="7371"/>
                <a:ext cx="24" cy="1"/>
              </a:xfrm>
              <a:prstGeom prst="line">
                <a:avLst/>
              </a:prstGeom>
              <a:noFill/>
              <a:ln w="4445">
                <a:solidFill>
                  <a:srgbClr val="000000"/>
                </a:solidFill>
                <a:round/>
                <a:headEnd/>
                <a:tailEnd/>
              </a:ln>
            </p:spPr>
            <p:txBody>
              <a:bodyPr/>
              <a:lstStyle/>
              <a:p>
                <a:endParaRPr lang="es-ES"/>
              </a:p>
            </p:txBody>
          </p:sp>
          <p:sp>
            <p:nvSpPr>
              <p:cNvPr id="78808" name="Freeform 5080"/>
              <p:cNvSpPr>
                <a:spLocks/>
              </p:cNvSpPr>
              <p:nvPr/>
            </p:nvSpPr>
            <p:spPr bwMode="auto">
              <a:xfrm>
                <a:off x="698" y="7326"/>
                <a:ext cx="6" cy="78"/>
              </a:xfrm>
              <a:custGeom>
                <a:avLst/>
                <a:gdLst/>
                <a:ahLst/>
                <a:cxnLst>
                  <a:cxn ang="0">
                    <a:pos x="0" y="21"/>
                  </a:cxn>
                  <a:cxn ang="0">
                    <a:pos x="12" y="0"/>
                  </a:cxn>
                  <a:cxn ang="0">
                    <a:pos x="12" y="156"/>
                  </a:cxn>
                </a:cxnLst>
                <a:rect l="0" t="0" r="r" b="b"/>
                <a:pathLst>
                  <a:path w="12" h="156">
                    <a:moveTo>
                      <a:pt x="0" y="21"/>
                    </a:moveTo>
                    <a:lnTo>
                      <a:pt x="12" y="0"/>
                    </a:lnTo>
                    <a:lnTo>
                      <a:pt x="12" y="156"/>
                    </a:lnTo>
                  </a:path>
                </a:pathLst>
              </a:custGeom>
              <a:noFill/>
              <a:ln w="4445">
                <a:solidFill>
                  <a:srgbClr val="000000"/>
                </a:solidFill>
                <a:prstDash val="solid"/>
                <a:round/>
                <a:headEnd/>
                <a:tailEnd/>
              </a:ln>
            </p:spPr>
            <p:txBody>
              <a:bodyPr/>
              <a:lstStyle/>
              <a:p>
                <a:endParaRPr lang="es-ES"/>
              </a:p>
            </p:txBody>
          </p:sp>
          <p:sp>
            <p:nvSpPr>
              <p:cNvPr id="78809" name="Line 5081"/>
              <p:cNvSpPr>
                <a:spLocks noChangeShapeType="1"/>
              </p:cNvSpPr>
              <p:nvPr/>
            </p:nvSpPr>
            <p:spPr bwMode="auto">
              <a:xfrm>
                <a:off x="698" y="7404"/>
                <a:ext cx="12" cy="1"/>
              </a:xfrm>
              <a:prstGeom prst="line">
                <a:avLst/>
              </a:prstGeom>
              <a:noFill/>
              <a:ln w="4445">
                <a:solidFill>
                  <a:srgbClr val="000000"/>
                </a:solidFill>
                <a:round/>
                <a:headEnd/>
                <a:tailEnd/>
              </a:ln>
            </p:spPr>
            <p:txBody>
              <a:bodyPr/>
              <a:lstStyle/>
              <a:p>
                <a:endParaRPr lang="es-ES"/>
              </a:p>
            </p:txBody>
          </p:sp>
          <p:sp>
            <p:nvSpPr>
              <p:cNvPr id="78810" name="Freeform 5082"/>
              <p:cNvSpPr>
                <a:spLocks/>
              </p:cNvSpPr>
              <p:nvPr/>
            </p:nvSpPr>
            <p:spPr bwMode="auto">
              <a:xfrm>
                <a:off x="734" y="7326"/>
                <a:ext cx="24" cy="78"/>
              </a:xfrm>
              <a:custGeom>
                <a:avLst/>
                <a:gdLst/>
                <a:ahLst/>
                <a:cxnLst>
                  <a:cxn ang="0">
                    <a:pos x="0" y="134"/>
                  </a:cxn>
                  <a:cxn ang="0">
                    <a:pos x="48" y="21"/>
                  </a:cxn>
                  <a:cxn ang="0">
                    <a:pos x="37" y="0"/>
                  </a:cxn>
                  <a:cxn ang="0">
                    <a:pos x="13" y="0"/>
                  </a:cxn>
                  <a:cxn ang="0">
                    <a:pos x="0" y="21"/>
                  </a:cxn>
                  <a:cxn ang="0">
                    <a:pos x="0" y="134"/>
                  </a:cxn>
                  <a:cxn ang="0">
                    <a:pos x="17" y="156"/>
                  </a:cxn>
                  <a:cxn ang="0">
                    <a:pos x="37" y="156"/>
                  </a:cxn>
                  <a:cxn ang="0">
                    <a:pos x="48" y="134"/>
                  </a:cxn>
                  <a:cxn ang="0">
                    <a:pos x="48" y="21"/>
                  </a:cxn>
                </a:cxnLst>
                <a:rect l="0" t="0" r="r" b="b"/>
                <a:pathLst>
                  <a:path w="48" h="156">
                    <a:moveTo>
                      <a:pt x="0" y="134"/>
                    </a:moveTo>
                    <a:lnTo>
                      <a:pt x="48" y="21"/>
                    </a:lnTo>
                    <a:lnTo>
                      <a:pt x="37" y="0"/>
                    </a:lnTo>
                    <a:lnTo>
                      <a:pt x="13" y="0"/>
                    </a:lnTo>
                    <a:lnTo>
                      <a:pt x="0" y="21"/>
                    </a:lnTo>
                    <a:lnTo>
                      <a:pt x="0" y="134"/>
                    </a:lnTo>
                    <a:lnTo>
                      <a:pt x="17" y="156"/>
                    </a:lnTo>
                    <a:lnTo>
                      <a:pt x="37"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78811" name="Freeform 5083"/>
              <p:cNvSpPr>
                <a:spLocks/>
              </p:cNvSpPr>
              <p:nvPr/>
            </p:nvSpPr>
            <p:spPr bwMode="auto">
              <a:xfrm>
                <a:off x="776" y="7326"/>
                <a:ext cx="24"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78812" name="Freeform 5084"/>
              <p:cNvSpPr>
                <a:spLocks/>
              </p:cNvSpPr>
              <p:nvPr/>
            </p:nvSpPr>
            <p:spPr bwMode="auto">
              <a:xfrm>
                <a:off x="817" y="7326"/>
                <a:ext cx="24"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78813" name="Line 5085"/>
              <p:cNvSpPr>
                <a:spLocks noChangeShapeType="1"/>
              </p:cNvSpPr>
              <p:nvPr/>
            </p:nvSpPr>
            <p:spPr bwMode="auto">
              <a:xfrm>
                <a:off x="692" y="6473"/>
                <a:ext cx="24" cy="1"/>
              </a:xfrm>
              <a:prstGeom prst="line">
                <a:avLst/>
              </a:prstGeom>
              <a:noFill/>
              <a:ln w="4445">
                <a:solidFill>
                  <a:srgbClr val="000000"/>
                </a:solidFill>
                <a:round/>
                <a:headEnd/>
                <a:tailEnd/>
              </a:ln>
            </p:spPr>
            <p:txBody>
              <a:bodyPr/>
              <a:lstStyle/>
              <a:p>
                <a:endParaRPr lang="es-ES"/>
              </a:p>
            </p:txBody>
          </p:sp>
          <p:sp>
            <p:nvSpPr>
              <p:cNvPr id="78814" name="Freeform 5086"/>
              <p:cNvSpPr>
                <a:spLocks/>
              </p:cNvSpPr>
              <p:nvPr/>
            </p:nvSpPr>
            <p:spPr bwMode="auto">
              <a:xfrm>
                <a:off x="734" y="6428"/>
                <a:ext cx="24" cy="79"/>
              </a:xfrm>
              <a:custGeom>
                <a:avLst/>
                <a:gdLst/>
                <a:ahLst/>
                <a:cxnLst>
                  <a:cxn ang="0">
                    <a:pos x="13" y="68"/>
                  </a:cxn>
                  <a:cxn ang="0">
                    <a:pos x="0" y="45"/>
                  </a:cxn>
                  <a:cxn ang="0">
                    <a:pos x="0" y="23"/>
                  </a:cxn>
                  <a:cxn ang="0">
                    <a:pos x="13" y="0"/>
                  </a:cxn>
                  <a:cxn ang="0">
                    <a:pos x="37" y="0"/>
                  </a:cxn>
                  <a:cxn ang="0">
                    <a:pos x="48" y="23"/>
                  </a:cxn>
                  <a:cxn ang="0">
                    <a:pos x="48" y="45"/>
                  </a:cxn>
                  <a:cxn ang="0">
                    <a:pos x="37" y="68"/>
                  </a:cxn>
                  <a:cxn ang="0">
                    <a:pos x="13" y="68"/>
                  </a:cxn>
                  <a:cxn ang="0">
                    <a:pos x="0" y="89"/>
                  </a:cxn>
                  <a:cxn ang="0">
                    <a:pos x="0" y="134"/>
                  </a:cxn>
                  <a:cxn ang="0">
                    <a:pos x="13" y="158"/>
                  </a:cxn>
                  <a:cxn ang="0">
                    <a:pos x="37" y="158"/>
                  </a:cxn>
                  <a:cxn ang="0">
                    <a:pos x="48" y="134"/>
                  </a:cxn>
                  <a:cxn ang="0">
                    <a:pos x="48" y="89"/>
                  </a:cxn>
                  <a:cxn ang="0">
                    <a:pos x="37" y="68"/>
                  </a:cxn>
                </a:cxnLst>
                <a:rect l="0" t="0" r="r" b="b"/>
                <a:pathLst>
                  <a:path w="48" h="158">
                    <a:moveTo>
                      <a:pt x="13" y="68"/>
                    </a:moveTo>
                    <a:lnTo>
                      <a:pt x="0" y="45"/>
                    </a:lnTo>
                    <a:lnTo>
                      <a:pt x="0" y="23"/>
                    </a:lnTo>
                    <a:lnTo>
                      <a:pt x="13" y="0"/>
                    </a:lnTo>
                    <a:lnTo>
                      <a:pt x="37" y="0"/>
                    </a:lnTo>
                    <a:lnTo>
                      <a:pt x="48" y="23"/>
                    </a:lnTo>
                    <a:lnTo>
                      <a:pt x="48" y="45"/>
                    </a:lnTo>
                    <a:lnTo>
                      <a:pt x="37" y="68"/>
                    </a:lnTo>
                    <a:lnTo>
                      <a:pt x="13" y="68"/>
                    </a:lnTo>
                    <a:lnTo>
                      <a:pt x="0" y="89"/>
                    </a:lnTo>
                    <a:lnTo>
                      <a:pt x="0" y="134"/>
                    </a:lnTo>
                    <a:lnTo>
                      <a:pt x="13" y="158"/>
                    </a:lnTo>
                    <a:lnTo>
                      <a:pt x="37" y="158"/>
                    </a:lnTo>
                    <a:lnTo>
                      <a:pt x="48" y="134"/>
                    </a:lnTo>
                    <a:lnTo>
                      <a:pt x="48" y="89"/>
                    </a:lnTo>
                    <a:lnTo>
                      <a:pt x="37" y="68"/>
                    </a:lnTo>
                  </a:path>
                </a:pathLst>
              </a:custGeom>
              <a:noFill/>
              <a:ln w="4445">
                <a:solidFill>
                  <a:srgbClr val="000000"/>
                </a:solidFill>
                <a:prstDash val="solid"/>
                <a:round/>
                <a:headEnd/>
                <a:tailEnd/>
              </a:ln>
            </p:spPr>
            <p:txBody>
              <a:bodyPr/>
              <a:lstStyle/>
              <a:p>
                <a:endParaRPr lang="es-ES"/>
              </a:p>
            </p:txBody>
          </p:sp>
          <p:sp>
            <p:nvSpPr>
              <p:cNvPr id="78815" name="Freeform 5087"/>
              <p:cNvSpPr>
                <a:spLocks/>
              </p:cNvSpPr>
              <p:nvPr/>
            </p:nvSpPr>
            <p:spPr bwMode="auto">
              <a:xfrm>
                <a:off x="776" y="6428"/>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78816" name="Freeform 5088"/>
              <p:cNvSpPr>
                <a:spLocks/>
              </p:cNvSpPr>
              <p:nvPr/>
            </p:nvSpPr>
            <p:spPr bwMode="auto">
              <a:xfrm>
                <a:off x="817" y="6428"/>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78817" name="Line 5089"/>
              <p:cNvSpPr>
                <a:spLocks noChangeShapeType="1"/>
              </p:cNvSpPr>
              <p:nvPr/>
            </p:nvSpPr>
            <p:spPr bwMode="auto">
              <a:xfrm>
                <a:off x="692" y="5577"/>
                <a:ext cx="24" cy="1"/>
              </a:xfrm>
              <a:prstGeom prst="line">
                <a:avLst/>
              </a:prstGeom>
              <a:noFill/>
              <a:ln w="4445">
                <a:solidFill>
                  <a:srgbClr val="000000"/>
                </a:solidFill>
                <a:round/>
                <a:headEnd/>
                <a:tailEnd/>
              </a:ln>
            </p:spPr>
            <p:txBody>
              <a:bodyPr/>
              <a:lstStyle/>
              <a:p>
                <a:endParaRPr lang="es-ES"/>
              </a:p>
            </p:txBody>
          </p:sp>
          <p:sp>
            <p:nvSpPr>
              <p:cNvPr id="78818" name="Freeform 5090"/>
              <p:cNvSpPr>
                <a:spLocks/>
              </p:cNvSpPr>
              <p:nvPr/>
            </p:nvSpPr>
            <p:spPr bwMode="auto">
              <a:xfrm>
                <a:off x="734" y="5532"/>
                <a:ext cx="24" cy="78"/>
              </a:xfrm>
              <a:custGeom>
                <a:avLst/>
                <a:gdLst/>
                <a:ahLst/>
                <a:cxnLst>
                  <a:cxn ang="0">
                    <a:pos x="48" y="22"/>
                  </a:cxn>
                  <a:cxn ang="0">
                    <a:pos x="37" y="0"/>
                  </a:cxn>
                  <a:cxn ang="0">
                    <a:pos x="13" y="0"/>
                  </a:cxn>
                  <a:cxn ang="0">
                    <a:pos x="0" y="22"/>
                  </a:cxn>
                  <a:cxn ang="0">
                    <a:pos x="0" y="133"/>
                  </a:cxn>
                  <a:cxn ang="0">
                    <a:pos x="13" y="157"/>
                  </a:cxn>
                  <a:cxn ang="0">
                    <a:pos x="37" y="157"/>
                  </a:cxn>
                  <a:cxn ang="0">
                    <a:pos x="48" y="133"/>
                  </a:cxn>
                  <a:cxn ang="0">
                    <a:pos x="48" y="90"/>
                  </a:cxn>
                  <a:cxn ang="0">
                    <a:pos x="37" y="67"/>
                  </a:cxn>
                  <a:cxn ang="0">
                    <a:pos x="13" y="67"/>
                  </a:cxn>
                  <a:cxn ang="0">
                    <a:pos x="0" y="90"/>
                  </a:cxn>
                </a:cxnLst>
                <a:rect l="0" t="0" r="r" b="b"/>
                <a:pathLst>
                  <a:path w="48" h="157">
                    <a:moveTo>
                      <a:pt x="48" y="22"/>
                    </a:moveTo>
                    <a:lnTo>
                      <a:pt x="37" y="0"/>
                    </a:lnTo>
                    <a:lnTo>
                      <a:pt x="13" y="0"/>
                    </a:lnTo>
                    <a:lnTo>
                      <a:pt x="0" y="22"/>
                    </a:lnTo>
                    <a:lnTo>
                      <a:pt x="0" y="133"/>
                    </a:lnTo>
                    <a:lnTo>
                      <a:pt x="13" y="157"/>
                    </a:lnTo>
                    <a:lnTo>
                      <a:pt x="37" y="157"/>
                    </a:lnTo>
                    <a:lnTo>
                      <a:pt x="48" y="133"/>
                    </a:lnTo>
                    <a:lnTo>
                      <a:pt x="48" y="90"/>
                    </a:lnTo>
                    <a:lnTo>
                      <a:pt x="37" y="67"/>
                    </a:lnTo>
                    <a:lnTo>
                      <a:pt x="13" y="67"/>
                    </a:lnTo>
                    <a:lnTo>
                      <a:pt x="0" y="90"/>
                    </a:lnTo>
                  </a:path>
                </a:pathLst>
              </a:custGeom>
              <a:noFill/>
              <a:ln w="4445">
                <a:solidFill>
                  <a:srgbClr val="000000"/>
                </a:solidFill>
                <a:prstDash val="solid"/>
                <a:round/>
                <a:headEnd/>
                <a:tailEnd/>
              </a:ln>
            </p:spPr>
            <p:txBody>
              <a:bodyPr/>
              <a:lstStyle/>
              <a:p>
                <a:endParaRPr lang="es-ES"/>
              </a:p>
            </p:txBody>
          </p:sp>
          <p:sp>
            <p:nvSpPr>
              <p:cNvPr id="78819" name="Freeform 5091"/>
              <p:cNvSpPr>
                <a:spLocks/>
              </p:cNvSpPr>
              <p:nvPr/>
            </p:nvSpPr>
            <p:spPr bwMode="auto">
              <a:xfrm>
                <a:off x="776" y="5532"/>
                <a:ext cx="24" cy="78"/>
              </a:xfrm>
              <a:custGeom>
                <a:avLst/>
                <a:gdLst/>
                <a:ahLst/>
                <a:cxnLst>
                  <a:cxn ang="0">
                    <a:pos x="0" y="133"/>
                  </a:cxn>
                  <a:cxn ang="0">
                    <a:pos x="48" y="22"/>
                  </a:cxn>
                  <a:cxn ang="0">
                    <a:pos x="36" y="0"/>
                  </a:cxn>
                  <a:cxn ang="0">
                    <a:pos x="12" y="0"/>
                  </a:cxn>
                  <a:cxn ang="0">
                    <a:pos x="0" y="22"/>
                  </a:cxn>
                  <a:cxn ang="0">
                    <a:pos x="0" y="133"/>
                  </a:cxn>
                  <a:cxn ang="0">
                    <a:pos x="16"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6" y="157"/>
                    </a:lnTo>
                    <a:lnTo>
                      <a:pt x="36" y="157"/>
                    </a:lnTo>
                    <a:lnTo>
                      <a:pt x="48" y="133"/>
                    </a:lnTo>
                    <a:lnTo>
                      <a:pt x="48" y="22"/>
                    </a:lnTo>
                  </a:path>
                </a:pathLst>
              </a:custGeom>
              <a:noFill/>
              <a:ln w="4445">
                <a:solidFill>
                  <a:srgbClr val="000000"/>
                </a:solidFill>
                <a:prstDash val="solid"/>
                <a:round/>
                <a:headEnd/>
                <a:tailEnd/>
              </a:ln>
            </p:spPr>
            <p:txBody>
              <a:bodyPr/>
              <a:lstStyle/>
              <a:p>
                <a:endParaRPr lang="es-ES"/>
              </a:p>
            </p:txBody>
          </p:sp>
          <p:sp>
            <p:nvSpPr>
              <p:cNvPr id="78820" name="Freeform 5092"/>
              <p:cNvSpPr>
                <a:spLocks/>
              </p:cNvSpPr>
              <p:nvPr/>
            </p:nvSpPr>
            <p:spPr bwMode="auto">
              <a:xfrm>
                <a:off x="817" y="5532"/>
                <a:ext cx="24" cy="78"/>
              </a:xfrm>
              <a:custGeom>
                <a:avLst/>
                <a:gdLst/>
                <a:ahLst/>
                <a:cxnLst>
                  <a:cxn ang="0">
                    <a:pos x="0" y="133"/>
                  </a:cxn>
                  <a:cxn ang="0">
                    <a:pos x="48" y="22"/>
                  </a:cxn>
                  <a:cxn ang="0">
                    <a:pos x="36" y="0"/>
                  </a:cxn>
                  <a:cxn ang="0">
                    <a:pos x="12" y="0"/>
                  </a:cxn>
                  <a:cxn ang="0">
                    <a:pos x="0" y="22"/>
                  </a:cxn>
                  <a:cxn ang="0">
                    <a:pos x="0" y="133"/>
                  </a:cxn>
                  <a:cxn ang="0">
                    <a:pos x="16"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6" y="157"/>
                    </a:lnTo>
                    <a:lnTo>
                      <a:pt x="36" y="157"/>
                    </a:lnTo>
                    <a:lnTo>
                      <a:pt x="48" y="133"/>
                    </a:lnTo>
                    <a:lnTo>
                      <a:pt x="48" y="22"/>
                    </a:lnTo>
                  </a:path>
                </a:pathLst>
              </a:custGeom>
              <a:noFill/>
              <a:ln w="4445">
                <a:solidFill>
                  <a:srgbClr val="000000"/>
                </a:solidFill>
                <a:prstDash val="solid"/>
                <a:round/>
                <a:headEnd/>
                <a:tailEnd/>
              </a:ln>
            </p:spPr>
            <p:txBody>
              <a:bodyPr/>
              <a:lstStyle/>
              <a:p>
                <a:endParaRPr lang="es-ES"/>
              </a:p>
            </p:txBody>
          </p:sp>
          <p:sp>
            <p:nvSpPr>
              <p:cNvPr id="78821" name="Line 5093"/>
              <p:cNvSpPr>
                <a:spLocks noChangeShapeType="1"/>
              </p:cNvSpPr>
              <p:nvPr/>
            </p:nvSpPr>
            <p:spPr bwMode="auto">
              <a:xfrm>
                <a:off x="692" y="4679"/>
                <a:ext cx="24" cy="1"/>
              </a:xfrm>
              <a:prstGeom prst="line">
                <a:avLst/>
              </a:prstGeom>
              <a:noFill/>
              <a:ln w="4445">
                <a:solidFill>
                  <a:srgbClr val="000000"/>
                </a:solidFill>
                <a:round/>
                <a:headEnd/>
                <a:tailEnd/>
              </a:ln>
            </p:spPr>
            <p:txBody>
              <a:bodyPr/>
              <a:lstStyle/>
              <a:p>
                <a:endParaRPr lang="es-ES"/>
              </a:p>
            </p:txBody>
          </p:sp>
          <p:sp>
            <p:nvSpPr>
              <p:cNvPr id="78822" name="Freeform 5094"/>
              <p:cNvSpPr>
                <a:spLocks/>
              </p:cNvSpPr>
              <p:nvPr/>
            </p:nvSpPr>
            <p:spPr bwMode="auto">
              <a:xfrm>
                <a:off x="734" y="4634"/>
                <a:ext cx="24" cy="78"/>
              </a:xfrm>
              <a:custGeom>
                <a:avLst/>
                <a:gdLst/>
                <a:ahLst/>
                <a:cxnLst>
                  <a:cxn ang="0">
                    <a:pos x="37" y="157"/>
                  </a:cxn>
                  <a:cxn ang="0">
                    <a:pos x="37" y="0"/>
                  </a:cxn>
                  <a:cxn ang="0">
                    <a:pos x="24" y="0"/>
                  </a:cxn>
                  <a:cxn ang="0">
                    <a:pos x="0" y="67"/>
                  </a:cxn>
                  <a:cxn ang="0">
                    <a:pos x="0" y="90"/>
                  </a:cxn>
                  <a:cxn ang="0">
                    <a:pos x="48" y="90"/>
                  </a:cxn>
                </a:cxnLst>
                <a:rect l="0" t="0" r="r" b="b"/>
                <a:pathLst>
                  <a:path w="48" h="157">
                    <a:moveTo>
                      <a:pt x="37" y="157"/>
                    </a:moveTo>
                    <a:lnTo>
                      <a:pt x="37" y="0"/>
                    </a:lnTo>
                    <a:lnTo>
                      <a:pt x="24" y="0"/>
                    </a:lnTo>
                    <a:lnTo>
                      <a:pt x="0" y="67"/>
                    </a:lnTo>
                    <a:lnTo>
                      <a:pt x="0" y="90"/>
                    </a:lnTo>
                    <a:lnTo>
                      <a:pt x="48" y="90"/>
                    </a:lnTo>
                  </a:path>
                </a:pathLst>
              </a:custGeom>
              <a:noFill/>
              <a:ln w="4445">
                <a:solidFill>
                  <a:srgbClr val="000000"/>
                </a:solidFill>
                <a:prstDash val="solid"/>
                <a:round/>
                <a:headEnd/>
                <a:tailEnd/>
              </a:ln>
            </p:spPr>
            <p:txBody>
              <a:bodyPr/>
              <a:lstStyle/>
              <a:p>
                <a:endParaRPr lang="es-ES"/>
              </a:p>
            </p:txBody>
          </p:sp>
          <p:sp>
            <p:nvSpPr>
              <p:cNvPr id="78823" name="Line 5095"/>
              <p:cNvSpPr>
                <a:spLocks noChangeShapeType="1"/>
              </p:cNvSpPr>
              <p:nvPr/>
            </p:nvSpPr>
            <p:spPr bwMode="auto">
              <a:xfrm>
                <a:off x="746" y="4712"/>
                <a:ext cx="12" cy="1"/>
              </a:xfrm>
              <a:prstGeom prst="line">
                <a:avLst/>
              </a:prstGeom>
              <a:noFill/>
              <a:ln w="4445">
                <a:solidFill>
                  <a:srgbClr val="000000"/>
                </a:solidFill>
                <a:round/>
                <a:headEnd/>
                <a:tailEnd/>
              </a:ln>
            </p:spPr>
            <p:txBody>
              <a:bodyPr/>
              <a:lstStyle/>
              <a:p>
                <a:endParaRPr lang="es-ES"/>
              </a:p>
            </p:txBody>
          </p:sp>
          <p:sp>
            <p:nvSpPr>
              <p:cNvPr id="78824" name="Freeform 5096"/>
              <p:cNvSpPr>
                <a:spLocks/>
              </p:cNvSpPr>
              <p:nvPr/>
            </p:nvSpPr>
            <p:spPr bwMode="auto">
              <a:xfrm>
                <a:off x="776" y="4634"/>
                <a:ext cx="24" cy="78"/>
              </a:xfrm>
              <a:custGeom>
                <a:avLst/>
                <a:gdLst/>
                <a:ahLst/>
                <a:cxnLst>
                  <a:cxn ang="0">
                    <a:pos x="0" y="135"/>
                  </a:cxn>
                  <a:cxn ang="0">
                    <a:pos x="48" y="24"/>
                  </a:cxn>
                  <a:cxn ang="0">
                    <a:pos x="36" y="0"/>
                  </a:cxn>
                  <a:cxn ang="0">
                    <a:pos x="12" y="0"/>
                  </a:cxn>
                  <a:cxn ang="0">
                    <a:pos x="0" y="24"/>
                  </a:cxn>
                  <a:cxn ang="0">
                    <a:pos x="0" y="135"/>
                  </a:cxn>
                  <a:cxn ang="0">
                    <a:pos x="16" y="157"/>
                  </a:cxn>
                  <a:cxn ang="0">
                    <a:pos x="36" y="157"/>
                  </a:cxn>
                  <a:cxn ang="0">
                    <a:pos x="48" y="135"/>
                  </a:cxn>
                  <a:cxn ang="0">
                    <a:pos x="48" y="24"/>
                  </a:cxn>
                </a:cxnLst>
                <a:rect l="0" t="0" r="r" b="b"/>
                <a:pathLst>
                  <a:path w="48" h="157">
                    <a:moveTo>
                      <a:pt x="0" y="135"/>
                    </a:moveTo>
                    <a:lnTo>
                      <a:pt x="48" y="24"/>
                    </a:lnTo>
                    <a:lnTo>
                      <a:pt x="36" y="0"/>
                    </a:lnTo>
                    <a:lnTo>
                      <a:pt x="12" y="0"/>
                    </a:lnTo>
                    <a:lnTo>
                      <a:pt x="0" y="24"/>
                    </a:lnTo>
                    <a:lnTo>
                      <a:pt x="0" y="135"/>
                    </a:lnTo>
                    <a:lnTo>
                      <a:pt x="16" y="157"/>
                    </a:lnTo>
                    <a:lnTo>
                      <a:pt x="36" y="157"/>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78825" name="Freeform 5097"/>
              <p:cNvSpPr>
                <a:spLocks/>
              </p:cNvSpPr>
              <p:nvPr/>
            </p:nvSpPr>
            <p:spPr bwMode="auto">
              <a:xfrm>
                <a:off x="817" y="4634"/>
                <a:ext cx="24" cy="78"/>
              </a:xfrm>
              <a:custGeom>
                <a:avLst/>
                <a:gdLst/>
                <a:ahLst/>
                <a:cxnLst>
                  <a:cxn ang="0">
                    <a:pos x="0" y="135"/>
                  </a:cxn>
                  <a:cxn ang="0">
                    <a:pos x="48" y="24"/>
                  </a:cxn>
                  <a:cxn ang="0">
                    <a:pos x="36" y="0"/>
                  </a:cxn>
                  <a:cxn ang="0">
                    <a:pos x="12" y="0"/>
                  </a:cxn>
                  <a:cxn ang="0">
                    <a:pos x="0" y="24"/>
                  </a:cxn>
                  <a:cxn ang="0">
                    <a:pos x="0" y="135"/>
                  </a:cxn>
                  <a:cxn ang="0">
                    <a:pos x="16" y="157"/>
                  </a:cxn>
                  <a:cxn ang="0">
                    <a:pos x="36" y="157"/>
                  </a:cxn>
                  <a:cxn ang="0">
                    <a:pos x="48" y="135"/>
                  </a:cxn>
                  <a:cxn ang="0">
                    <a:pos x="48" y="24"/>
                  </a:cxn>
                </a:cxnLst>
                <a:rect l="0" t="0" r="r" b="b"/>
                <a:pathLst>
                  <a:path w="48" h="157">
                    <a:moveTo>
                      <a:pt x="0" y="135"/>
                    </a:moveTo>
                    <a:lnTo>
                      <a:pt x="48" y="24"/>
                    </a:lnTo>
                    <a:lnTo>
                      <a:pt x="36" y="0"/>
                    </a:lnTo>
                    <a:lnTo>
                      <a:pt x="12" y="0"/>
                    </a:lnTo>
                    <a:lnTo>
                      <a:pt x="0" y="24"/>
                    </a:lnTo>
                    <a:lnTo>
                      <a:pt x="0" y="135"/>
                    </a:lnTo>
                    <a:lnTo>
                      <a:pt x="16" y="157"/>
                    </a:lnTo>
                    <a:lnTo>
                      <a:pt x="36" y="157"/>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78826" name="Line 5098"/>
              <p:cNvSpPr>
                <a:spLocks noChangeShapeType="1"/>
              </p:cNvSpPr>
              <p:nvPr/>
            </p:nvSpPr>
            <p:spPr bwMode="auto">
              <a:xfrm>
                <a:off x="692" y="3782"/>
                <a:ext cx="24" cy="1"/>
              </a:xfrm>
              <a:prstGeom prst="line">
                <a:avLst/>
              </a:prstGeom>
              <a:noFill/>
              <a:ln w="4445">
                <a:solidFill>
                  <a:srgbClr val="000000"/>
                </a:solidFill>
                <a:round/>
                <a:headEnd/>
                <a:tailEnd/>
              </a:ln>
            </p:spPr>
            <p:txBody>
              <a:bodyPr/>
              <a:lstStyle/>
              <a:p>
                <a:endParaRPr lang="es-ES"/>
              </a:p>
            </p:txBody>
          </p:sp>
          <p:sp>
            <p:nvSpPr>
              <p:cNvPr id="78827" name="Freeform 5099"/>
              <p:cNvSpPr>
                <a:spLocks/>
              </p:cNvSpPr>
              <p:nvPr/>
            </p:nvSpPr>
            <p:spPr bwMode="auto">
              <a:xfrm>
                <a:off x="734" y="3737"/>
                <a:ext cx="24" cy="79"/>
              </a:xfrm>
              <a:custGeom>
                <a:avLst/>
                <a:gdLst/>
                <a:ahLst/>
                <a:cxnLst>
                  <a:cxn ang="0">
                    <a:pos x="0" y="24"/>
                  </a:cxn>
                  <a:cxn ang="0">
                    <a:pos x="13" y="0"/>
                  </a:cxn>
                  <a:cxn ang="0">
                    <a:pos x="37" y="0"/>
                  </a:cxn>
                  <a:cxn ang="0">
                    <a:pos x="48" y="24"/>
                  </a:cxn>
                  <a:cxn ang="0">
                    <a:pos x="48" y="45"/>
                  </a:cxn>
                  <a:cxn ang="0">
                    <a:pos x="0" y="135"/>
                  </a:cxn>
                  <a:cxn ang="0">
                    <a:pos x="0" y="159"/>
                  </a:cxn>
                  <a:cxn ang="0">
                    <a:pos x="48" y="159"/>
                  </a:cxn>
                </a:cxnLst>
                <a:rect l="0" t="0" r="r" b="b"/>
                <a:pathLst>
                  <a:path w="48" h="159">
                    <a:moveTo>
                      <a:pt x="0" y="24"/>
                    </a:moveTo>
                    <a:lnTo>
                      <a:pt x="13" y="0"/>
                    </a:lnTo>
                    <a:lnTo>
                      <a:pt x="37" y="0"/>
                    </a:lnTo>
                    <a:lnTo>
                      <a:pt x="48" y="24"/>
                    </a:lnTo>
                    <a:lnTo>
                      <a:pt x="48" y="45"/>
                    </a:lnTo>
                    <a:lnTo>
                      <a:pt x="0" y="135"/>
                    </a:lnTo>
                    <a:lnTo>
                      <a:pt x="0" y="159"/>
                    </a:lnTo>
                    <a:lnTo>
                      <a:pt x="48" y="159"/>
                    </a:lnTo>
                  </a:path>
                </a:pathLst>
              </a:custGeom>
              <a:noFill/>
              <a:ln w="4445">
                <a:solidFill>
                  <a:srgbClr val="000000"/>
                </a:solidFill>
                <a:prstDash val="solid"/>
                <a:round/>
                <a:headEnd/>
                <a:tailEnd/>
              </a:ln>
            </p:spPr>
            <p:txBody>
              <a:bodyPr/>
              <a:lstStyle/>
              <a:p>
                <a:endParaRPr lang="es-ES"/>
              </a:p>
            </p:txBody>
          </p:sp>
          <p:sp>
            <p:nvSpPr>
              <p:cNvPr id="78828" name="Freeform 5100"/>
              <p:cNvSpPr>
                <a:spLocks/>
              </p:cNvSpPr>
              <p:nvPr/>
            </p:nvSpPr>
            <p:spPr bwMode="auto">
              <a:xfrm>
                <a:off x="776" y="3737"/>
                <a:ext cx="24" cy="79"/>
              </a:xfrm>
              <a:custGeom>
                <a:avLst/>
                <a:gdLst/>
                <a:ahLst/>
                <a:cxnLst>
                  <a:cxn ang="0">
                    <a:pos x="0" y="135"/>
                  </a:cxn>
                  <a:cxn ang="0">
                    <a:pos x="48" y="24"/>
                  </a:cxn>
                  <a:cxn ang="0">
                    <a:pos x="36" y="0"/>
                  </a:cxn>
                  <a:cxn ang="0">
                    <a:pos x="12"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2"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78829" name="Freeform 5101"/>
              <p:cNvSpPr>
                <a:spLocks/>
              </p:cNvSpPr>
              <p:nvPr/>
            </p:nvSpPr>
            <p:spPr bwMode="auto">
              <a:xfrm>
                <a:off x="817" y="3737"/>
                <a:ext cx="24" cy="79"/>
              </a:xfrm>
              <a:custGeom>
                <a:avLst/>
                <a:gdLst/>
                <a:ahLst/>
                <a:cxnLst>
                  <a:cxn ang="0">
                    <a:pos x="0" y="135"/>
                  </a:cxn>
                  <a:cxn ang="0">
                    <a:pos x="48" y="24"/>
                  </a:cxn>
                  <a:cxn ang="0">
                    <a:pos x="36" y="0"/>
                  </a:cxn>
                  <a:cxn ang="0">
                    <a:pos x="12"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2"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78830" name="Freeform 5102"/>
              <p:cNvSpPr>
                <a:spLocks/>
              </p:cNvSpPr>
              <p:nvPr/>
            </p:nvSpPr>
            <p:spPr bwMode="auto">
              <a:xfrm>
                <a:off x="817" y="2840"/>
                <a:ext cx="24" cy="78"/>
              </a:xfrm>
              <a:custGeom>
                <a:avLst/>
                <a:gdLst/>
                <a:ahLst/>
                <a:cxnLst>
                  <a:cxn ang="0">
                    <a:pos x="0" y="135"/>
                  </a:cxn>
                  <a:cxn ang="0">
                    <a:pos x="48" y="22"/>
                  </a:cxn>
                  <a:cxn ang="0">
                    <a:pos x="36" y="0"/>
                  </a:cxn>
                  <a:cxn ang="0">
                    <a:pos x="12" y="0"/>
                  </a:cxn>
                  <a:cxn ang="0">
                    <a:pos x="0" y="22"/>
                  </a:cxn>
                  <a:cxn ang="0">
                    <a:pos x="0" y="135"/>
                  </a:cxn>
                  <a:cxn ang="0">
                    <a:pos x="16" y="156"/>
                  </a:cxn>
                  <a:cxn ang="0">
                    <a:pos x="36" y="156"/>
                  </a:cxn>
                  <a:cxn ang="0">
                    <a:pos x="48" y="135"/>
                  </a:cxn>
                  <a:cxn ang="0">
                    <a:pos x="48" y="22"/>
                  </a:cxn>
                </a:cxnLst>
                <a:rect l="0" t="0" r="r" b="b"/>
                <a:pathLst>
                  <a:path w="48" h="156">
                    <a:moveTo>
                      <a:pt x="0" y="135"/>
                    </a:moveTo>
                    <a:lnTo>
                      <a:pt x="48" y="22"/>
                    </a:lnTo>
                    <a:lnTo>
                      <a:pt x="36" y="0"/>
                    </a:lnTo>
                    <a:lnTo>
                      <a:pt x="12" y="0"/>
                    </a:lnTo>
                    <a:lnTo>
                      <a:pt x="0" y="22"/>
                    </a:lnTo>
                    <a:lnTo>
                      <a:pt x="0" y="135"/>
                    </a:lnTo>
                    <a:lnTo>
                      <a:pt x="16" y="156"/>
                    </a:lnTo>
                    <a:lnTo>
                      <a:pt x="36" y="156"/>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78831" name="Freeform 5103"/>
              <p:cNvSpPr>
                <a:spLocks/>
              </p:cNvSpPr>
              <p:nvPr/>
            </p:nvSpPr>
            <p:spPr bwMode="auto">
              <a:xfrm>
                <a:off x="938" y="3068"/>
                <a:ext cx="24" cy="79"/>
              </a:xfrm>
              <a:custGeom>
                <a:avLst/>
                <a:gdLst/>
                <a:ahLst/>
                <a:cxnLst>
                  <a:cxn ang="0">
                    <a:pos x="0" y="24"/>
                  </a:cxn>
                  <a:cxn ang="0">
                    <a:pos x="13" y="0"/>
                  </a:cxn>
                  <a:cxn ang="0">
                    <a:pos x="37" y="0"/>
                  </a:cxn>
                  <a:cxn ang="0">
                    <a:pos x="48" y="24"/>
                  </a:cxn>
                  <a:cxn ang="0">
                    <a:pos x="48" y="45"/>
                  </a:cxn>
                  <a:cxn ang="0">
                    <a:pos x="0" y="135"/>
                  </a:cxn>
                  <a:cxn ang="0">
                    <a:pos x="0" y="159"/>
                  </a:cxn>
                  <a:cxn ang="0">
                    <a:pos x="48" y="159"/>
                  </a:cxn>
                </a:cxnLst>
                <a:rect l="0" t="0" r="r" b="b"/>
                <a:pathLst>
                  <a:path w="48" h="159">
                    <a:moveTo>
                      <a:pt x="0" y="24"/>
                    </a:moveTo>
                    <a:lnTo>
                      <a:pt x="13" y="0"/>
                    </a:lnTo>
                    <a:lnTo>
                      <a:pt x="37" y="0"/>
                    </a:lnTo>
                    <a:lnTo>
                      <a:pt x="48" y="24"/>
                    </a:lnTo>
                    <a:lnTo>
                      <a:pt x="48" y="45"/>
                    </a:lnTo>
                    <a:lnTo>
                      <a:pt x="0" y="135"/>
                    </a:lnTo>
                    <a:lnTo>
                      <a:pt x="0" y="159"/>
                    </a:lnTo>
                    <a:lnTo>
                      <a:pt x="48" y="159"/>
                    </a:lnTo>
                  </a:path>
                </a:pathLst>
              </a:custGeom>
              <a:noFill/>
              <a:ln w="4445">
                <a:solidFill>
                  <a:srgbClr val="000000"/>
                </a:solidFill>
                <a:prstDash val="solid"/>
                <a:round/>
                <a:headEnd/>
                <a:tailEnd/>
              </a:ln>
            </p:spPr>
            <p:txBody>
              <a:bodyPr/>
              <a:lstStyle/>
              <a:p>
                <a:endParaRPr lang="es-ES"/>
              </a:p>
            </p:txBody>
          </p:sp>
          <p:sp>
            <p:nvSpPr>
              <p:cNvPr id="78832" name="Freeform 5104"/>
              <p:cNvSpPr>
                <a:spLocks/>
              </p:cNvSpPr>
              <p:nvPr/>
            </p:nvSpPr>
            <p:spPr bwMode="auto">
              <a:xfrm>
                <a:off x="980" y="3068"/>
                <a:ext cx="24" cy="79"/>
              </a:xfrm>
              <a:custGeom>
                <a:avLst/>
                <a:gdLst/>
                <a:ahLst/>
                <a:cxnLst>
                  <a:cxn ang="0">
                    <a:pos x="0" y="135"/>
                  </a:cxn>
                  <a:cxn ang="0">
                    <a:pos x="48" y="24"/>
                  </a:cxn>
                  <a:cxn ang="0">
                    <a:pos x="36" y="0"/>
                  </a:cxn>
                  <a:cxn ang="0">
                    <a:pos x="12"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2"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78833" name="Freeform 5105"/>
              <p:cNvSpPr>
                <a:spLocks/>
              </p:cNvSpPr>
              <p:nvPr/>
            </p:nvSpPr>
            <p:spPr bwMode="auto">
              <a:xfrm>
                <a:off x="1022" y="3068"/>
                <a:ext cx="24" cy="79"/>
              </a:xfrm>
              <a:custGeom>
                <a:avLst/>
                <a:gdLst/>
                <a:ahLst/>
                <a:cxnLst>
                  <a:cxn ang="0">
                    <a:pos x="0" y="135"/>
                  </a:cxn>
                  <a:cxn ang="0">
                    <a:pos x="48" y="24"/>
                  </a:cxn>
                  <a:cxn ang="0">
                    <a:pos x="37" y="0"/>
                  </a:cxn>
                  <a:cxn ang="0">
                    <a:pos x="13" y="0"/>
                  </a:cxn>
                  <a:cxn ang="0">
                    <a:pos x="0" y="24"/>
                  </a:cxn>
                  <a:cxn ang="0">
                    <a:pos x="0" y="135"/>
                  </a:cxn>
                  <a:cxn ang="0">
                    <a:pos x="16" y="159"/>
                  </a:cxn>
                  <a:cxn ang="0">
                    <a:pos x="37" y="159"/>
                  </a:cxn>
                  <a:cxn ang="0">
                    <a:pos x="48" y="135"/>
                  </a:cxn>
                  <a:cxn ang="0">
                    <a:pos x="48" y="24"/>
                  </a:cxn>
                </a:cxnLst>
                <a:rect l="0" t="0" r="r" b="b"/>
                <a:pathLst>
                  <a:path w="48" h="159">
                    <a:moveTo>
                      <a:pt x="0" y="135"/>
                    </a:moveTo>
                    <a:lnTo>
                      <a:pt x="48" y="24"/>
                    </a:lnTo>
                    <a:lnTo>
                      <a:pt x="37" y="0"/>
                    </a:lnTo>
                    <a:lnTo>
                      <a:pt x="13" y="0"/>
                    </a:lnTo>
                    <a:lnTo>
                      <a:pt x="0" y="24"/>
                    </a:lnTo>
                    <a:lnTo>
                      <a:pt x="0" y="135"/>
                    </a:lnTo>
                    <a:lnTo>
                      <a:pt x="16" y="159"/>
                    </a:lnTo>
                    <a:lnTo>
                      <a:pt x="37"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78834" name="Freeform 5106"/>
              <p:cNvSpPr>
                <a:spLocks/>
              </p:cNvSpPr>
              <p:nvPr/>
            </p:nvSpPr>
            <p:spPr bwMode="auto">
              <a:xfrm>
                <a:off x="938" y="3965"/>
                <a:ext cx="24" cy="78"/>
              </a:xfrm>
              <a:custGeom>
                <a:avLst/>
                <a:gdLst/>
                <a:ahLst/>
                <a:cxnLst>
                  <a:cxn ang="0">
                    <a:pos x="37" y="157"/>
                  </a:cxn>
                  <a:cxn ang="0">
                    <a:pos x="37" y="0"/>
                  </a:cxn>
                  <a:cxn ang="0">
                    <a:pos x="24" y="0"/>
                  </a:cxn>
                  <a:cxn ang="0">
                    <a:pos x="0" y="67"/>
                  </a:cxn>
                  <a:cxn ang="0">
                    <a:pos x="0" y="90"/>
                  </a:cxn>
                  <a:cxn ang="0">
                    <a:pos x="48" y="90"/>
                  </a:cxn>
                </a:cxnLst>
                <a:rect l="0" t="0" r="r" b="b"/>
                <a:pathLst>
                  <a:path w="48" h="157">
                    <a:moveTo>
                      <a:pt x="37" y="157"/>
                    </a:moveTo>
                    <a:lnTo>
                      <a:pt x="37" y="0"/>
                    </a:lnTo>
                    <a:lnTo>
                      <a:pt x="24" y="0"/>
                    </a:lnTo>
                    <a:lnTo>
                      <a:pt x="0" y="67"/>
                    </a:lnTo>
                    <a:lnTo>
                      <a:pt x="0" y="90"/>
                    </a:lnTo>
                    <a:lnTo>
                      <a:pt x="48" y="90"/>
                    </a:lnTo>
                  </a:path>
                </a:pathLst>
              </a:custGeom>
              <a:noFill/>
              <a:ln w="4445">
                <a:solidFill>
                  <a:srgbClr val="000000"/>
                </a:solidFill>
                <a:prstDash val="solid"/>
                <a:round/>
                <a:headEnd/>
                <a:tailEnd/>
              </a:ln>
            </p:spPr>
            <p:txBody>
              <a:bodyPr/>
              <a:lstStyle/>
              <a:p>
                <a:endParaRPr lang="es-ES"/>
              </a:p>
            </p:txBody>
          </p:sp>
          <p:sp>
            <p:nvSpPr>
              <p:cNvPr id="78835" name="Line 5107"/>
              <p:cNvSpPr>
                <a:spLocks noChangeShapeType="1"/>
              </p:cNvSpPr>
              <p:nvPr/>
            </p:nvSpPr>
            <p:spPr bwMode="auto">
              <a:xfrm>
                <a:off x="950" y="4043"/>
                <a:ext cx="12" cy="1"/>
              </a:xfrm>
              <a:prstGeom prst="line">
                <a:avLst/>
              </a:prstGeom>
              <a:noFill/>
              <a:ln w="4445">
                <a:solidFill>
                  <a:srgbClr val="000000"/>
                </a:solidFill>
                <a:round/>
                <a:headEnd/>
                <a:tailEnd/>
              </a:ln>
            </p:spPr>
            <p:txBody>
              <a:bodyPr/>
              <a:lstStyle/>
              <a:p>
                <a:endParaRPr lang="es-ES"/>
              </a:p>
            </p:txBody>
          </p:sp>
          <p:sp>
            <p:nvSpPr>
              <p:cNvPr id="78836" name="Freeform 5108"/>
              <p:cNvSpPr>
                <a:spLocks/>
              </p:cNvSpPr>
              <p:nvPr/>
            </p:nvSpPr>
            <p:spPr bwMode="auto">
              <a:xfrm>
                <a:off x="980" y="3965"/>
                <a:ext cx="24" cy="78"/>
              </a:xfrm>
              <a:custGeom>
                <a:avLst/>
                <a:gdLst/>
                <a:ahLst/>
                <a:cxnLst>
                  <a:cxn ang="0">
                    <a:pos x="0" y="135"/>
                  </a:cxn>
                  <a:cxn ang="0">
                    <a:pos x="48" y="22"/>
                  </a:cxn>
                  <a:cxn ang="0">
                    <a:pos x="36" y="0"/>
                  </a:cxn>
                  <a:cxn ang="0">
                    <a:pos x="12" y="0"/>
                  </a:cxn>
                  <a:cxn ang="0">
                    <a:pos x="0" y="22"/>
                  </a:cxn>
                  <a:cxn ang="0">
                    <a:pos x="0" y="135"/>
                  </a:cxn>
                  <a:cxn ang="0">
                    <a:pos x="16" y="157"/>
                  </a:cxn>
                  <a:cxn ang="0">
                    <a:pos x="36" y="157"/>
                  </a:cxn>
                  <a:cxn ang="0">
                    <a:pos x="48" y="135"/>
                  </a:cxn>
                  <a:cxn ang="0">
                    <a:pos x="48" y="22"/>
                  </a:cxn>
                </a:cxnLst>
                <a:rect l="0" t="0" r="r" b="b"/>
                <a:pathLst>
                  <a:path w="48" h="157">
                    <a:moveTo>
                      <a:pt x="0" y="135"/>
                    </a:moveTo>
                    <a:lnTo>
                      <a:pt x="48" y="22"/>
                    </a:lnTo>
                    <a:lnTo>
                      <a:pt x="36" y="0"/>
                    </a:lnTo>
                    <a:lnTo>
                      <a:pt x="12" y="0"/>
                    </a:lnTo>
                    <a:lnTo>
                      <a:pt x="0" y="22"/>
                    </a:lnTo>
                    <a:lnTo>
                      <a:pt x="0" y="135"/>
                    </a:lnTo>
                    <a:lnTo>
                      <a:pt x="16" y="157"/>
                    </a:lnTo>
                    <a:lnTo>
                      <a:pt x="36"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78837" name="Freeform 5109"/>
              <p:cNvSpPr>
                <a:spLocks/>
              </p:cNvSpPr>
              <p:nvPr/>
            </p:nvSpPr>
            <p:spPr bwMode="auto">
              <a:xfrm>
                <a:off x="1022" y="3965"/>
                <a:ext cx="24" cy="78"/>
              </a:xfrm>
              <a:custGeom>
                <a:avLst/>
                <a:gdLst/>
                <a:ahLst/>
                <a:cxnLst>
                  <a:cxn ang="0">
                    <a:pos x="0" y="135"/>
                  </a:cxn>
                  <a:cxn ang="0">
                    <a:pos x="48" y="22"/>
                  </a:cxn>
                  <a:cxn ang="0">
                    <a:pos x="37" y="0"/>
                  </a:cxn>
                  <a:cxn ang="0">
                    <a:pos x="13" y="0"/>
                  </a:cxn>
                  <a:cxn ang="0">
                    <a:pos x="0" y="22"/>
                  </a:cxn>
                  <a:cxn ang="0">
                    <a:pos x="0" y="135"/>
                  </a:cxn>
                  <a:cxn ang="0">
                    <a:pos x="16" y="157"/>
                  </a:cxn>
                  <a:cxn ang="0">
                    <a:pos x="37" y="157"/>
                  </a:cxn>
                  <a:cxn ang="0">
                    <a:pos x="48" y="135"/>
                  </a:cxn>
                  <a:cxn ang="0">
                    <a:pos x="48" y="22"/>
                  </a:cxn>
                </a:cxnLst>
                <a:rect l="0" t="0" r="r" b="b"/>
                <a:pathLst>
                  <a:path w="48" h="157">
                    <a:moveTo>
                      <a:pt x="0" y="135"/>
                    </a:moveTo>
                    <a:lnTo>
                      <a:pt x="48" y="22"/>
                    </a:lnTo>
                    <a:lnTo>
                      <a:pt x="37" y="0"/>
                    </a:lnTo>
                    <a:lnTo>
                      <a:pt x="13" y="0"/>
                    </a:lnTo>
                    <a:lnTo>
                      <a:pt x="0" y="22"/>
                    </a:lnTo>
                    <a:lnTo>
                      <a:pt x="0" y="135"/>
                    </a:lnTo>
                    <a:lnTo>
                      <a:pt x="16" y="157"/>
                    </a:lnTo>
                    <a:lnTo>
                      <a:pt x="37"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78838" name="Freeform 5110"/>
              <p:cNvSpPr>
                <a:spLocks/>
              </p:cNvSpPr>
              <p:nvPr/>
            </p:nvSpPr>
            <p:spPr bwMode="auto">
              <a:xfrm>
                <a:off x="938" y="4862"/>
                <a:ext cx="24" cy="79"/>
              </a:xfrm>
              <a:custGeom>
                <a:avLst/>
                <a:gdLst/>
                <a:ahLst/>
                <a:cxnLst>
                  <a:cxn ang="0">
                    <a:pos x="48" y="23"/>
                  </a:cxn>
                  <a:cxn ang="0">
                    <a:pos x="37" y="0"/>
                  </a:cxn>
                  <a:cxn ang="0">
                    <a:pos x="13" y="0"/>
                  </a:cxn>
                  <a:cxn ang="0">
                    <a:pos x="0" y="23"/>
                  </a:cxn>
                  <a:cxn ang="0">
                    <a:pos x="0" y="134"/>
                  </a:cxn>
                  <a:cxn ang="0">
                    <a:pos x="13" y="158"/>
                  </a:cxn>
                  <a:cxn ang="0">
                    <a:pos x="37" y="158"/>
                  </a:cxn>
                  <a:cxn ang="0">
                    <a:pos x="48" y="134"/>
                  </a:cxn>
                  <a:cxn ang="0">
                    <a:pos x="48" y="89"/>
                  </a:cxn>
                  <a:cxn ang="0">
                    <a:pos x="37" y="68"/>
                  </a:cxn>
                  <a:cxn ang="0">
                    <a:pos x="13" y="68"/>
                  </a:cxn>
                  <a:cxn ang="0">
                    <a:pos x="0" y="89"/>
                  </a:cxn>
                </a:cxnLst>
                <a:rect l="0" t="0" r="r" b="b"/>
                <a:pathLst>
                  <a:path w="48" h="158">
                    <a:moveTo>
                      <a:pt x="48" y="23"/>
                    </a:moveTo>
                    <a:lnTo>
                      <a:pt x="37" y="0"/>
                    </a:lnTo>
                    <a:lnTo>
                      <a:pt x="13" y="0"/>
                    </a:lnTo>
                    <a:lnTo>
                      <a:pt x="0" y="23"/>
                    </a:lnTo>
                    <a:lnTo>
                      <a:pt x="0" y="134"/>
                    </a:lnTo>
                    <a:lnTo>
                      <a:pt x="13" y="158"/>
                    </a:lnTo>
                    <a:lnTo>
                      <a:pt x="37" y="158"/>
                    </a:lnTo>
                    <a:lnTo>
                      <a:pt x="48" y="134"/>
                    </a:lnTo>
                    <a:lnTo>
                      <a:pt x="48" y="89"/>
                    </a:lnTo>
                    <a:lnTo>
                      <a:pt x="37" y="68"/>
                    </a:lnTo>
                    <a:lnTo>
                      <a:pt x="13" y="68"/>
                    </a:lnTo>
                    <a:lnTo>
                      <a:pt x="0" y="89"/>
                    </a:lnTo>
                  </a:path>
                </a:pathLst>
              </a:custGeom>
              <a:noFill/>
              <a:ln w="4445">
                <a:solidFill>
                  <a:srgbClr val="000000"/>
                </a:solidFill>
                <a:prstDash val="solid"/>
                <a:round/>
                <a:headEnd/>
                <a:tailEnd/>
              </a:ln>
            </p:spPr>
            <p:txBody>
              <a:bodyPr/>
              <a:lstStyle/>
              <a:p>
                <a:endParaRPr lang="es-ES"/>
              </a:p>
            </p:txBody>
          </p:sp>
          <p:sp>
            <p:nvSpPr>
              <p:cNvPr id="78839" name="Freeform 5111"/>
              <p:cNvSpPr>
                <a:spLocks/>
              </p:cNvSpPr>
              <p:nvPr/>
            </p:nvSpPr>
            <p:spPr bwMode="auto">
              <a:xfrm>
                <a:off x="980" y="4862"/>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78840" name="Freeform 5112"/>
              <p:cNvSpPr>
                <a:spLocks/>
              </p:cNvSpPr>
              <p:nvPr/>
            </p:nvSpPr>
            <p:spPr bwMode="auto">
              <a:xfrm>
                <a:off x="1022" y="4862"/>
                <a:ext cx="24" cy="79"/>
              </a:xfrm>
              <a:custGeom>
                <a:avLst/>
                <a:gdLst/>
                <a:ahLst/>
                <a:cxnLst>
                  <a:cxn ang="0">
                    <a:pos x="0" y="134"/>
                  </a:cxn>
                  <a:cxn ang="0">
                    <a:pos x="48" y="23"/>
                  </a:cxn>
                  <a:cxn ang="0">
                    <a:pos x="37" y="0"/>
                  </a:cxn>
                  <a:cxn ang="0">
                    <a:pos x="13" y="0"/>
                  </a:cxn>
                  <a:cxn ang="0">
                    <a:pos x="0" y="23"/>
                  </a:cxn>
                  <a:cxn ang="0">
                    <a:pos x="0" y="134"/>
                  </a:cxn>
                  <a:cxn ang="0">
                    <a:pos x="16" y="158"/>
                  </a:cxn>
                  <a:cxn ang="0">
                    <a:pos x="37" y="158"/>
                  </a:cxn>
                  <a:cxn ang="0">
                    <a:pos x="48" y="134"/>
                  </a:cxn>
                  <a:cxn ang="0">
                    <a:pos x="48" y="23"/>
                  </a:cxn>
                </a:cxnLst>
                <a:rect l="0" t="0" r="r" b="b"/>
                <a:pathLst>
                  <a:path w="48" h="158">
                    <a:moveTo>
                      <a:pt x="0" y="134"/>
                    </a:moveTo>
                    <a:lnTo>
                      <a:pt x="48" y="23"/>
                    </a:lnTo>
                    <a:lnTo>
                      <a:pt x="37" y="0"/>
                    </a:lnTo>
                    <a:lnTo>
                      <a:pt x="13" y="0"/>
                    </a:lnTo>
                    <a:lnTo>
                      <a:pt x="0" y="23"/>
                    </a:lnTo>
                    <a:lnTo>
                      <a:pt x="0" y="134"/>
                    </a:lnTo>
                    <a:lnTo>
                      <a:pt x="16" y="158"/>
                    </a:lnTo>
                    <a:lnTo>
                      <a:pt x="37"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78841" name="Freeform 5113"/>
              <p:cNvSpPr>
                <a:spLocks/>
              </p:cNvSpPr>
              <p:nvPr/>
            </p:nvSpPr>
            <p:spPr bwMode="auto">
              <a:xfrm>
                <a:off x="938" y="5759"/>
                <a:ext cx="24" cy="78"/>
              </a:xfrm>
              <a:custGeom>
                <a:avLst/>
                <a:gdLst/>
                <a:ahLst/>
                <a:cxnLst>
                  <a:cxn ang="0">
                    <a:pos x="13" y="68"/>
                  </a:cxn>
                  <a:cxn ang="0">
                    <a:pos x="0" y="45"/>
                  </a:cxn>
                  <a:cxn ang="0">
                    <a:pos x="0" y="23"/>
                  </a:cxn>
                  <a:cxn ang="0">
                    <a:pos x="13" y="0"/>
                  </a:cxn>
                  <a:cxn ang="0">
                    <a:pos x="37" y="0"/>
                  </a:cxn>
                  <a:cxn ang="0">
                    <a:pos x="48" y="23"/>
                  </a:cxn>
                  <a:cxn ang="0">
                    <a:pos x="48" y="45"/>
                  </a:cxn>
                  <a:cxn ang="0">
                    <a:pos x="37" y="68"/>
                  </a:cxn>
                  <a:cxn ang="0">
                    <a:pos x="13" y="68"/>
                  </a:cxn>
                  <a:cxn ang="0">
                    <a:pos x="0" y="89"/>
                  </a:cxn>
                  <a:cxn ang="0">
                    <a:pos x="0" y="134"/>
                  </a:cxn>
                  <a:cxn ang="0">
                    <a:pos x="13" y="156"/>
                  </a:cxn>
                  <a:cxn ang="0">
                    <a:pos x="37" y="156"/>
                  </a:cxn>
                  <a:cxn ang="0">
                    <a:pos x="48" y="134"/>
                  </a:cxn>
                  <a:cxn ang="0">
                    <a:pos x="48" y="89"/>
                  </a:cxn>
                  <a:cxn ang="0">
                    <a:pos x="37" y="68"/>
                  </a:cxn>
                </a:cxnLst>
                <a:rect l="0" t="0" r="r" b="b"/>
                <a:pathLst>
                  <a:path w="48" h="156">
                    <a:moveTo>
                      <a:pt x="13" y="68"/>
                    </a:moveTo>
                    <a:lnTo>
                      <a:pt x="0" y="45"/>
                    </a:lnTo>
                    <a:lnTo>
                      <a:pt x="0" y="23"/>
                    </a:lnTo>
                    <a:lnTo>
                      <a:pt x="13" y="0"/>
                    </a:lnTo>
                    <a:lnTo>
                      <a:pt x="37" y="0"/>
                    </a:lnTo>
                    <a:lnTo>
                      <a:pt x="48" y="23"/>
                    </a:lnTo>
                    <a:lnTo>
                      <a:pt x="48" y="45"/>
                    </a:lnTo>
                    <a:lnTo>
                      <a:pt x="37" y="68"/>
                    </a:lnTo>
                    <a:lnTo>
                      <a:pt x="13" y="68"/>
                    </a:lnTo>
                    <a:lnTo>
                      <a:pt x="0" y="89"/>
                    </a:lnTo>
                    <a:lnTo>
                      <a:pt x="0" y="134"/>
                    </a:lnTo>
                    <a:lnTo>
                      <a:pt x="13" y="156"/>
                    </a:lnTo>
                    <a:lnTo>
                      <a:pt x="37" y="156"/>
                    </a:lnTo>
                    <a:lnTo>
                      <a:pt x="48" y="134"/>
                    </a:lnTo>
                    <a:lnTo>
                      <a:pt x="48" y="89"/>
                    </a:lnTo>
                    <a:lnTo>
                      <a:pt x="37" y="68"/>
                    </a:lnTo>
                  </a:path>
                </a:pathLst>
              </a:custGeom>
              <a:noFill/>
              <a:ln w="4445">
                <a:solidFill>
                  <a:srgbClr val="000000"/>
                </a:solidFill>
                <a:prstDash val="solid"/>
                <a:round/>
                <a:headEnd/>
                <a:tailEnd/>
              </a:ln>
            </p:spPr>
            <p:txBody>
              <a:bodyPr/>
              <a:lstStyle/>
              <a:p>
                <a:endParaRPr lang="es-ES"/>
              </a:p>
            </p:txBody>
          </p:sp>
          <p:sp>
            <p:nvSpPr>
              <p:cNvPr id="78842" name="Freeform 5114"/>
              <p:cNvSpPr>
                <a:spLocks/>
              </p:cNvSpPr>
              <p:nvPr/>
            </p:nvSpPr>
            <p:spPr bwMode="auto">
              <a:xfrm>
                <a:off x="980" y="5759"/>
                <a:ext cx="24" cy="78"/>
              </a:xfrm>
              <a:custGeom>
                <a:avLst/>
                <a:gdLst/>
                <a:ahLst/>
                <a:cxnLst>
                  <a:cxn ang="0">
                    <a:pos x="0" y="134"/>
                  </a:cxn>
                  <a:cxn ang="0">
                    <a:pos x="48" y="23"/>
                  </a:cxn>
                  <a:cxn ang="0">
                    <a:pos x="36" y="0"/>
                  </a:cxn>
                  <a:cxn ang="0">
                    <a:pos x="12" y="0"/>
                  </a:cxn>
                  <a:cxn ang="0">
                    <a:pos x="0" y="23"/>
                  </a:cxn>
                  <a:cxn ang="0">
                    <a:pos x="0" y="134"/>
                  </a:cxn>
                  <a:cxn ang="0">
                    <a:pos x="16"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6" y="156"/>
                    </a:lnTo>
                    <a:lnTo>
                      <a:pt x="36" y="156"/>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78843" name="Freeform 5115"/>
              <p:cNvSpPr>
                <a:spLocks/>
              </p:cNvSpPr>
              <p:nvPr/>
            </p:nvSpPr>
            <p:spPr bwMode="auto">
              <a:xfrm>
                <a:off x="1022" y="5759"/>
                <a:ext cx="24" cy="78"/>
              </a:xfrm>
              <a:custGeom>
                <a:avLst/>
                <a:gdLst/>
                <a:ahLst/>
                <a:cxnLst>
                  <a:cxn ang="0">
                    <a:pos x="0" y="134"/>
                  </a:cxn>
                  <a:cxn ang="0">
                    <a:pos x="48" y="23"/>
                  </a:cxn>
                  <a:cxn ang="0">
                    <a:pos x="37" y="0"/>
                  </a:cxn>
                  <a:cxn ang="0">
                    <a:pos x="13" y="0"/>
                  </a:cxn>
                  <a:cxn ang="0">
                    <a:pos x="0" y="23"/>
                  </a:cxn>
                  <a:cxn ang="0">
                    <a:pos x="0" y="134"/>
                  </a:cxn>
                  <a:cxn ang="0">
                    <a:pos x="16" y="156"/>
                  </a:cxn>
                  <a:cxn ang="0">
                    <a:pos x="37" y="156"/>
                  </a:cxn>
                  <a:cxn ang="0">
                    <a:pos x="48" y="134"/>
                  </a:cxn>
                  <a:cxn ang="0">
                    <a:pos x="48" y="23"/>
                  </a:cxn>
                </a:cxnLst>
                <a:rect l="0" t="0" r="r" b="b"/>
                <a:pathLst>
                  <a:path w="48" h="156">
                    <a:moveTo>
                      <a:pt x="0" y="134"/>
                    </a:moveTo>
                    <a:lnTo>
                      <a:pt x="48" y="23"/>
                    </a:lnTo>
                    <a:lnTo>
                      <a:pt x="37" y="0"/>
                    </a:lnTo>
                    <a:lnTo>
                      <a:pt x="13" y="0"/>
                    </a:lnTo>
                    <a:lnTo>
                      <a:pt x="0" y="23"/>
                    </a:lnTo>
                    <a:lnTo>
                      <a:pt x="0" y="134"/>
                    </a:lnTo>
                    <a:lnTo>
                      <a:pt x="16" y="156"/>
                    </a:lnTo>
                    <a:lnTo>
                      <a:pt x="37" y="156"/>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78844" name="Freeform 5116"/>
              <p:cNvSpPr>
                <a:spLocks/>
              </p:cNvSpPr>
              <p:nvPr/>
            </p:nvSpPr>
            <p:spPr bwMode="auto">
              <a:xfrm>
                <a:off x="944" y="6657"/>
                <a:ext cx="6" cy="78"/>
              </a:xfrm>
              <a:custGeom>
                <a:avLst/>
                <a:gdLst/>
                <a:ahLst/>
                <a:cxnLst>
                  <a:cxn ang="0">
                    <a:pos x="0" y="21"/>
                  </a:cxn>
                  <a:cxn ang="0">
                    <a:pos x="11" y="0"/>
                  </a:cxn>
                  <a:cxn ang="0">
                    <a:pos x="11" y="156"/>
                  </a:cxn>
                </a:cxnLst>
                <a:rect l="0" t="0" r="r" b="b"/>
                <a:pathLst>
                  <a:path w="11" h="156">
                    <a:moveTo>
                      <a:pt x="0" y="21"/>
                    </a:moveTo>
                    <a:lnTo>
                      <a:pt x="11" y="0"/>
                    </a:lnTo>
                    <a:lnTo>
                      <a:pt x="11" y="156"/>
                    </a:lnTo>
                  </a:path>
                </a:pathLst>
              </a:custGeom>
              <a:noFill/>
              <a:ln w="4445">
                <a:solidFill>
                  <a:srgbClr val="000000"/>
                </a:solidFill>
                <a:prstDash val="solid"/>
                <a:round/>
                <a:headEnd/>
                <a:tailEnd/>
              </a:ln>
            </p:spPr>
            <p:txBody>
              <a:bodyPr/>
              <a:lstStyle/>
              <a:p>
                <a:endParaRPr lang="es-ES"/>
              </a:p>
            </p:txBody>
          </p:sp>
          <p:sp>
            <p:nvSpPr>
              <p:cNvPr id="78845" name="Line 5117"/>
              <p:cNvSpPr>
                <a:spLocks noChangeShapeType="1"/>
              </p:cNvSpPr>
              <p:nvPr/>
            </p:nvSpPr>
            <p:spPr bwMode="auto">
              <a:xfrm>
                <a:off x="944" y="6735"/>
                <a:ext cx="12" cy="1"/>
              </a:xfrm>
              <a:prstGeom prst="line">
                <a:avLst/>
              </a:prstGeom>
              <a:noFill/>
              <a:ln w="4445">
                <a:solidFill>
                  <a:srgbClr val="000000"/>
                </a:solidFill>
                <a:round/>
                <a:headEnd/>
                <a:tailEnd/>
              </a:ln>
            </p:spPr>
            <p:txBody>
              <a:bodyPr/>
              <a:lstStyle/>
              <a:p>
                <a:endParaRPr lang="es-ES"/>
              </a:p>
            </p:txBody>
          </p:sp>
          <p:sp>
            <p:nvSpPr>
              <p:cNvPr id="78846" name="Freeform 5118"/>
              <p:cNvSpPr>
                <a:spLocks/>
              </p:cNvSpPr>
              <p:nvPr/>
            </p:nvSpPr>
            <p:spPr bwMode="auto">
              <a:xfrm>
                <a:off x="980" y="6657"/>
                <a:ext cx="24"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78847" name="Freeform 5119"/>
              <p:cNvSpPr>
                <a:spLocks/>
              </p:cNvSpPr>
              <p:nvPr/>
            </p:nvSpPr>
            <p:spPr bwMode="auto">
              <a:xfrm>
                <a:off x="1022" y="6657"/>
                <a:ext cx="24" cy="78"/>
              </a:xfrm>
              <a:custGeom>
                <a:avLst/>
                <a:gdLst/>
                <a:ahLst/>
                <a:cxnLst>
                  <a:cxn ang="0">
                    <a:pos x="0" y="134"/>
                  </a:cxn>
                  <a:cxn ang="0">
                    <a:pos x="48" y="21"/>
                  </a:cxn>
                  <a:cxn ang="0">
                    <a:pos x="37" y="0"/>
                  </a:cxn>
                  <a:cxn ang="0">
                    <a:pos x="13" y="0"/>
                  </a:cxn>
                  <a:cxn ang="0">
                    <a:pos x="0" y="21"/>
                  </a:cxn>
                  <a:cxn ang="0">
                    <a:pos x="0" y="134"/>
                  </a:cxn>
                  <a:cxn ang="0">
                    <a:pos x="16" y="156"/>
                  </a:cxn>
                  <a:cxn ang="0">
                    <a:pos x="37" y="156"/>
                  </a:cxn>
                  <a:cxn ang="0">
                    <a:pos x="48" y="134"/>
                  </a:cxn>
                  <a:cxn ang="0">
                    <a:pos x="48" y="21"/>
                  </a:cxn>
                </a:cxnLst>
                <a:rect l="0" t="0" r="r" b="b"/>
                <a:pathLst>
                  <a:path w="48" h="156">
                    <a:moveTo>
                      <a:pt x="0" y="134"/>
                    </a:moveTo>
                    <a:lnTo>
                      <a:pt x="48" y="21"/>
                    </a:lnTo>
                    <a:lnTo>
                      <a:pt x="37" y="0"/>
                    </a:lnTo>
                    <a:lnTo>
                      <a:pt x="13" y="0"/>
                    </a:lnTo>
                    <a:lnTo>
                      <a:pt x="0" y="21"/>
                    </a:lnTo>
                    <a:lnTo>
                      <a:pt x="0" y="134"/>
                    </a:lnTo>
                    <a:lnTo>
                      <a:pt x="16" y="156"/>
                    </a:lnTo>
                    <a:lnTo>
                      <a:pt x="37"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78848" name="Freeform 5120"/>
              <p:cNvSpPr>
                <a:spLocks/>
              </p:cNvSpPr>
              <p:nvPr/>
            </p:nvSpPr>
            <p:spPr bwMode="auto">
              <a:xfrm>
                <a:off x="1064" y="6657"/>
                <a:ext cx="23" cy="78"/>
              </a:xfrm>
              <a:custGeom>
                <a:avLst/>
                <a:gdLst/>
                <a:ahLst/>
                <a:cxnLst>
                  <a:cxn ang="0">
                    <a:pos x="0" y="134"/>
                  </a:cxn>
                  <a:cxn ang="0">
                    <a:pos x="47" y="21"/>
                  </a:cxn>
                  <a:cxn ang="0">
                    <a:pos x="36" y="0"/>
                  </a:cxn>
                  <a:cxn ang="0">
                    <a:pos x="12" y="0"/>
                  </a:cxn>
                  <a:cxn ang="0">
                    <a:pos x="0" y="21"/>
                  </a:cxn>
                  <a:cxn ang="0">
                    <a:pos x="0" y="134"/>
                  </a:cxn>
                  <a:cxn ang="0">
                    <a:pos x="16" y="156"/>
                  </a:cxn>
                  <a:cxn ang="0">
                    <a:pos x="36" y="156"/>
                  </a:cxn>
                  <a:cxn ang="0">
                    <a:pos x="47" y="134"/>
                  </a:cxn>
                  <a:cxn ang="0">
                    <a:pos x="47" y="21"/>
                  </a:cxn>
                </a:cxnLst>
                <a:rect l="0" t="0" r="r" b="b"/>
                <a:pathLst>
                  <a:path w="47" h="156">
                    <a:moveTo>
                      <a:pt x="0" y="134"/>
                    </a:moveTo>
                    <a:lnTo>
                      <a:pt x="47" y="21"/>
                    </a:lnTo>
                    <a:lnTo>
                      <a:pt x="36" y="0"/>
                    </a:lnTo>
                    <a:lnTo>
                      <a:pt x="12" y="0"/>
                    </a:lnTo>
                    <a:lnTo>
                      <a:pt x="0" y="21"/>
                    </a:lnTo>
                    <a:lnTo>
                      <a:pt x="0" y="134"/>
                    </a:lnTo>
                    <a:lnTo>
                      <a:pt x="16" y="156"/>
                    </a:lnTo>
                    <a:lnTo>
                      <a:pt x="36"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78849" name="Freeform 5121"/>
              <p:cNvSpPr>
                <a:spLocks/>
              </p:cNvSpPr>
              <p:nvPr/>
            </p:nvSpPr>
            <p:spPr bwMode="auto">
              <a:xfrm>
                <a:off x="944" y="7553"/>
                <a:ext cx="6" cy="80"/>
              </a:xfrm>
              <a:custGeom>
                <a:avLst/>
                <a:gdLst/>
                <a:ahLst/>
                <a:cxnLst>
                  <a:cxn ang="0">
                    <a:pos x="0" y="23"/>
                  </a:cxn>
                  <a:cxn ang="0">
                    <a:pos x="11" y="0"/>
                  </a:cxn>
                  <a:cxn ang="0">
                    <a:pos x="11" y="158"/>
                  </a:cxn>
                </a:cxnLst>
                <a:rect l="0" t="0" r="r" b="b"/>
                <a:pathLst>
                  <a:path w="11" h="158">
                    <a:moveTo>
                      <a:pt x="0" y="23"/>
                    </a:moveTo>
                    <a:lnTo>
                      <a:pt x="11" y="0"/>
                    </a:lnTo>
                    <a:lnTo>
                      <a:pt x="11" y="158"/>
                    </a:lnTo>
                  </a:path>
                </a:pathLst>
              </a:custGeom>
              <a:noFill/>
              <a:ln w="4445">
                <a:solidFill>
                  <a:srgbClr val="000000"/>
                </a:solidFill>
                <a:prstDash val="solid"/>
                <a:round/>
                <a:headEnd/>
                <a:tailEnd/>
              </a:ln>
            </p:spPr>
            <p:txBody>
              <a:bodyPr/>
              <a:lstStyle/>
              <a:p>
                <a:endParaRPr lang="es-ES"/>
              </a:p>
            </p:txBody>
          </p:sp>
          <p:sp>
            <p:nvSpPr>
              <p:cNvPr id="78850" name="Line 5122"/>
              <p:cNvSpPr>
                <a:spLocks noChangeShapeType="1"/>
              </p:cNvSpPr>
              <p:nvPr/>
            </p:nvSpPr>
            <p:spPr bwMode="auto">
              <a:xfrm>
                <a:off x="944" y="7633"/>
                <a:ext cx="12" cy="1"/>
              </a:xfrm>
              <a:prstGeom prst="line">
                <a:avLst/>
              </a:prstGeom>
              <a:noFill/>
              <a:ln w="4445">
                <a:solidFill>
                  <a:srgbClr val="000000"/>
                </a:solidFill>
                <a:round/>
                <a:headEnd/>
                <a:tailEnd/>
              </a:ln>
            </p:spPr>
            <p:txBody>
              <a:bodyPr/>
              <a:lstStyle/>
              <a:p>
                <a:endParaRPr lang="es-ES"/>
              </a:p>
            </p:txBody>
          </p:sp>
          <p:sp>
            <p:nvSpPr>
              <p:cNvPr id="78851" name="Freeform 5123"/>
              <p:cNvSpPr>
                <a:spLocks/>
              </p:cNvSpPr>
              <p:nvPr/>
            </p:nvSpPr>
            <p:spPr bwMode="auto">
              <a:xfrm>
                <a:off x="980" y="7553"/>
                <a:ext cx="24" cy="80"/>
              </a:xfrm>
              <a:custGeom>
                <a:avLst/>
                <a:gdLst/>
                <a:ahLst/>
                <a:cxnLst>
                  <a:cxn ang="0">
                    <a:pos x="0" y="23"/>
                  </a:cxn>
                  <a:cxn ang="0">
                    <a:pos x="12" y="0"/>
                  </a:cxn>
                  <a:cxn ang="0">
                    <a:pos x="36" y="0"/>
                  </a:cxn>
                  <a:cxn ang="0">
                    <a:pos x="48" y="23"/>
                  </a:cxn>
                  <a:cxn ang="0">
                    <a:pos x="48" y="45"/>
                  </a:cxn>
                  <a:cxn ang="0">
                    <a:pos x="0" y="135"/>
                  </a:cxn>
                  <a:cxn ang="0">
                    <a:pos x="0" y="158"/>
                  </a:cxn>
                  <a:cxn ang="0">
                    <a:pos x="48" y="158"/>
                  </a:cxn>
                </a:cxnLst>
                <a:rect l="0" t="0" r="r" b="b"/>
                <a:pathLst>
                  <a:path w="48" h="158">
                    <a:moveTo>
                      <a:pt x="0" y="23"/>
                    </a:moveTo>
                    <a:lnTo>
                      <a:pt x="12" y="0"/>
                    </a:lnTo>
                    <a:lnTo>
                      <a:pt x="36" y="0"/>
                    </a:lnTo>
                    <a:lnTo>
                      <a:pt x="48" y="23"/>
                    </a:lnTo>
                    <a:lnTo>
                      <a:pt x="48" y="45"/>
                    </a:lnTo>
                    <a:lnTo>
                      <a:pt x="0" y="135"/>
                    </a:lnTo>
                    <a:lnTo>
                      <a:pt x="0" y="158"/>
                    </a:lnTo>
                    <a:lnTo>
                      <a:pt x="48" y="158"/>
                    </a:lnTo>
                  </a:path>
                </a:pathLst>
              </a:custGeom>
              <a:noFill/>
              <a:ln w="4445">
                <a:solidFill>
                  <a:srgbClr val="000000"/>
                </a:solidFill>
                <a:prstDash val="solid"/>
                <a:round/>
                <a:headEnd/>
                <a:tailEnd/>
              </a:ln>
            </p:spPr>
            <p:txBody>
              <a:bodyPr/>
              <a:lstStyle/>
              <a:p>
                <a:endParaRPr lang="es-ES"/>
              </a:p>
            </p:txBody>
          </p:sp>
          <p:sp>
            <p:nvSpPr>
              <p:cNvPr id="78852" name="Freeform 5124"/>
              <p:cNvSpPr>
                <a:spLocks/>
              </p:cNvSpPr>
              <p:nvPr/>
            </p:nvSpPr>
            <p:spPr bwMode="auto">
              <a:xfrm>
                <a:off x="1022" y="7553"/>
                <a:ext cx="24" cy="80"/>
              </a:xfrm>
              <a:custGeom>
                <a:avLst/>
                <a:gdLst/>
                <a:ahLst/>
                <a:cxnLst>
                  <a:cxn ang="0">
                    <a:pos x="0" y="135"/>
                  </a:cxn>
                  <a:cxn ang="0">
                    <a:pos x="48" y="23"/>
                  </a:cxn>
                  <a:cxn ang="0">
                    <a:pos x="37" y="0"/>
                  </a:cxn>
                  <a:cxn ang="0">
                    <a:pos x="13" y="0"/>
                  </a:cxn>
                  <a:cxn ang="0">
                    <a:pos x="0" y="23"/>
                  </a:cxn>
                  <a:cxn ang="0">
                    <a:pos x="0" y="135"/>
                  </a:cxn>
                  <a:cxn ang="0">
                    <a:pos x="16" y="158"/>
                  </a:cxn>
                  <a:cxn ang="0">
                    <a:pos x="37" y="158"/>
                  </a:cxn>
                  <a:cxn ang="0">
                    <a:pos x="48" y="135"/>
                  </a:cxn>
                  <a:cxn ang="0">
                    <a:pos x="48" y="23"/>
                  </a:cxn>
                </a:cxnLst>
                <a:rect l="0" t="0" r="r" b="b"/>
                <a:pathLst>
                  <a:path w="48" h="158">
                    <a:moveTo>
                      <a:pt x="0" y="135"/>
                    </a:moveTo>
                    <a:lnTo>
                      <a:pt x="48" y="23"/>
                    </a:lnTo>
                    <a:lnTo>
                      <a:pt x="37" y="0"/>
                    </a:lnTo>
                    <a:lnTo>
                      <a:pt x="13" y="0"/>
                    </a:lnTo>
                    <a:lnTo>
                      <a:pt x="0" y="23"/>
                    </a:lnTo>
                    <a:lnTo>
                      <a:pt x="0" y="135"/>
                    </a:lnTo>
                    <a:lnTo>
                      <a:pt x="16" y="158"/>
                    </a:lnTo>
                    <a:lnTo>
                      <a:pt x="37"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78853" name="Freeform 5125"/>
              <p:cNvSpPr>
                <a:spLocks/>
              </p:cNvSpPr>
              <p:nvPr/>
            </p:nvSpPr>
            <p:spPr bwMode="auto">
              <a:xfrm>
                <a:off x="1064" y="7553"/>
                <a:ext cx="23" cy="80"/>
              </a:xfrm>
              <a:custGeom>
                <a:avLst/>
                <a:gdLst/>
                <a:ahLst/>
                <a:cxnLst>
                  <a:cxn ang="0">
                    <a:pos x="0" y="135"/>
                  </a:cxn>
                  <a:cxn ang="0">
                    <a:pos x="47" y="23"/>
                  </a:cxn>
                  <a:cxn ang="0">
                    <a:pos x="36" y="0"/>
                  </a:cxn>
                  <a:cxn ang="0">
                    <a:pos x="12" y="0"/>
                  </a:cxn>
                  <a:cxn ang="0">
                    <a:pos x="0" y="23"/>
                  </a:cxn>
                  <a:cxn ang="0">
                    <a:pos x="0" y="135"/>
                  </a:cxn>
                  <a:cxn ang="0">
                    <a:pos x="16" y="158"/>
                  </a:cxn>
                  <a:cxn ang="0">
                    <a:pos x="36" y="158"/>
                  </a:cxn>
                  <a:cxn ang="0">
                    <a:pos x="47" y="135"/>
                  </a:cxn>
                  <a:cxn ang="0">
                    <a:pos x="47" y="23"/>
                  </a:cxn>
                </a:cxnLst>
                <a:rect l="0" t="0" r="r" b="b"/>
                <a:pathLst>
                  <a:path w="47" h="158">
                    <a:moveTo>
                      <a:pt x="0" y="135"/>
                    </a:moveTo>
                    <a:lnTo>
                      <a:pt x="47" y="23"/>
                    </a:lnTo>
                    <a:lnTo>
                      <a:pt x="36" y="0"/>
                    </a:lnTo>
                    <a:lnTo>
                      <a:pt x="12" y="0"/>
                    </a:lnTo>
                    <a:lnTo>
                      <a:pt x="0" y="23"/>
                    </a:lnTo>
                    <a:lnTo>
                      <a:pt x="0" y="135"/>
                    </a:lnTo>
                    <a:lnTo>
                      <a:pt x="16" y="158"/>
                    </a:lnTo>
                    <a:lnTo>
                      <a:pt x="36" y="158"/>
                    </a:lnTo>
                    <a:lnTo>
                      <a:pt x="47" y="135"/>
                    </a:lnTo>
                    <a:lnTo>
                      <a:pt x="47" y="23"/>
                    </a:lnTo>
                  </a:path>
                </a:pathLst>
              </a:custGeom>
              <a:noFill/>
              <a:ln w="4445">
                <a:solidFill>
                  <a:srgbClr val="000000"/>
                </a:solidFill>
                <a:prstDash val="solid"/>
                <a:round/>
                <a:headEnd/>
                <a:tailEnd/>
              </a:ln>
            </p:spPr>
            <p:txBody>
              <a:bodyPr/>
              <a:lstStyle/>
              <a:p>
                <a:endParaRPr lang="es-ES"/>
              </a:p>
            </p:txBody>
          </p:sp>
          <p:sp>
            <p:nvSpPr>
              <p:cNvPr id="78854" name="Line 5126"/>
              <p:cNvSpPr>
                <a:spLocks noChangeShapeType="1"/>
              </p:cNvSpPr>
              <p:nvPr/>
            </p:nvSpPr>
            <p:spPr bwMode="auto">
              <a:xfrm flipH="1">
                <a:off x="880" y="7815"/>
                <a:ext cx="10" cy="1"/>
              </a:xfrm>
              <a:prstGeom prst="line">
                <a:avLst/>
              </a:prstGeom>
              <a:noFill/>
              <a:ln w="4445">
                <a:solidFill>
                  <a:srgbClr val="FEFEFE"/>
                </a:solidFill>
                <a:round/>
                <a:headEnd/>
                <a:tailEnd/>
              </a:ln>
            </p:spPr>
            <p:txBody>
              <a:bodyPr/>
              <a:lstStyle/>
              <a:p>
                <a:endParaRPr lang="es-ES"/>
              </a:p>
            </p:txBody>
          </p:sp>
          <p:sp>
            <p:nvSpPr>
              <p:cNvPr id="78855" name="Line 5127"/>
              <p:cNvSpPr>
                <a:spLocks noChangeShapeType="1"/>
              </p:cNvSpPr>
              <p:nvPr/>
            </p:nvSpPr>
            <p:spPr bwMode="auto">
              <a:xfrm flipH="1">
                <a:off x="870" y="7367"/>
                <a:ext cx="20" cy="1"/>
              </a:xfrm>
              <a:prstGeom prst="line">
                <a:avLst/>
              </a:prstGeom>
              <a:noFill/>
              <a:ln w="4445">
                <a:solidFill>
                  <a:srgbClr val="FEFEFE"/>
                </a:solidFill>
                <a:round/>
                <a:headEnd/>
                <a:tailEnd/>
              </a:ln>
            </p:spPr>
            <p:txBody>
              <a:bodyPr/>
              <a:lstStyle/>
              <a:p>
                <a:endParaRPr lang="es-ES"/>
              </a:p>
            </p:txBody>
          </p:sp>
          <p:sp>
            <p:nvSpPr>
              <p:cNvPr id="78856" name="Line 5128"/>
              <p:cNvSpPr>
                <a:spLocks noChangeShapeType="1"/>
              </p:cNvSpPr>
              <p:nvPr/>
            </p:nvSpPr>
            <p:spPr bwMode="auto">
              <a:xfrm flipH="1">
                <a:off x="880" y="6919"/>
                <a:ext cx="10" cy="1"/>
              </a:xfrm>
              <a:prstGeom prst="line">
                <a:avLst/>
              </a:prstGeom>
              <a:noFill/>
              <a:ln w="4445">
                <a:solidFill>
                  <a:srgbClr val="FEFEFE"/>
                </a:solidFill>
                <a:round/>
                <a:headEnd/>
                <a:tailEnd/>
              </a:ln>
            </p:spPr>
            <p:txBody>
              <a:bodyPr/>
              <a:lstStyle/>
              <a:p>
                <a:endParaRPr lang="es-ES"/>
              </a:p>
            </p:txBody>
          </p:sp>
          <p:sp>
            <p:nvSpPr>
              <p:cNvPr id="78857" name="Line 5129"/>
              <p:cNvSpPr>
                <a:spLocks noChangeShapeType="1"/>
              </p:cNvSpPr>
              <p:nvPr/>
            </p:nvSpPr>
            <p:spPr bwMode="auto">
              <a:xfrm flipH="1">
                <a:off x="870" y="6469"/>
                <a:ext cx="20" cy="1"/>
              </a:xfrm>
              <a:prstGeom prst="line">
                <a:avLst/>
              </a:prstGeom>
              <a:noFill/>
              <a:ln w="4445">
                <a:solidFill>
                  <a:srgbClr val="FEFEFE"/>
                </a:solidFill>
                <a:round/>
                <a:headEnd/>
                <a:tailEnd/>
              </a:ln>
            </p:spPr>
            <p:txBody>
              <a:bodyPr/>
              <a:lstStyle/>
              <a:p>
                <a:endParaRPr lang="es-ES"/>
              </a:p>
            </p:txBody>
          </p:sp>
          <p:sp>
            <p:nvSpPr>
              <p:cNvPr id="78858" name="Line 5130"/>
              <p:cNvSpPr>
                <a:spLocks noChangeShapeType="1"/>
              </p:cNvSpPr>
              <p:nvPr/>
            </p:nvSpPr>
            <p:spPr bwMode="auto">
              <a:xfrm flipH="1">
                <a:off x="880" y="6021"/>
                <a:ext cx="10" cy="1"/>
              </a:xfrm>
              <a:prstGeom prst="line">
                <a:avLst/>
              </a:prstGeom>
              <a:noFill/>
              <a:ln w="4445">
                <a:solidFill>
                  <a:srgbClr val="FEFEFE"/>
                </a:solidFill>
                <a:round/>
                <a:headEnd/>
                <a:tailEnd/>
              </a:ln>
            </p:spPr>
            <p:txBody>
              <a:bodyPr/>
              <a:lstStyle/>
              <a:p>
                <a:endParaRPr lang="es-ES"/>
              </a:p>
            </p:txBody>
          </p:sp>
          <p:sp>
            <p:nvSpPr>
              <p:cNvPr id="78859" name="Line 5131"/>
              <p:cNvSpPr>
                <a:spLocks noChangeShapeType="1"/>
              </p:cNvSpPr>
              <p:nvPr/>
            </p:nvSpPr>
            <p:spPr bwMode="auto">
              <a:xfrm flipH="1">
                <a:off x="870" y="5573"/>
                <a:ext cx="20" cy="1"/>
              </a:xfrm>
              <a:prstGeom prst="line">
                <a:avLst/>
              </a:prstGeom>
              <a:noFill/>
              <a:ln w="4445">
                <a:solidFill>
                  <a:srgbClr val="FEFEFE"/>
                </a:solidFill>
                <a:round/>
                <a:headEnd/>
                <a:tailEnd/>
              </a:ln>
            </p:spPr>
            <p:txBody>
              <a:bodyPr/>
              <a:lstStyle/>
              <a:p>
                <a:endParaRPr lang="es-ES"/>
              </a:p>
            </p:txBody>
          </p:sp>
          <p:sp>
            <p:nvSpPr>
              <p:cNvPr id="78860" name="Line 5132"/>
              <p:cNvSpPr>
                <a:spLocks noChangeShapeType="1"/>
              </p:cNvSpPr>
              <p:nvPr/>
            </p:nvSpPr>
            <p:spPr bwMode="auto">
              <a:xfrm flipH="1">
                <a:off x="880" y="5124"/>
                <a:ext cx="10" cy="1"/>
              </a:xfrm>
              <a:prstGeom prst="line">
                <a:avLst/>
              </a:prstGeom>
              <a:noFill/>
              <a:ln w="4445">
                <a:solidFill>
                  <a:srgbClr val="FEFEFE"/>
                </a:solidFill>
                <a:round/>
                <a:headEnd/>
                <a:tailEnd/>
              </a:ln>
            </p:spPr>
            <p:txBody>
              <a:bodyPr/>
              <a:lstStyle/>
              <a:p>
                <a:endParaRPr lang="es-ES"/>
              </a:p>
            </p:txBody>
          </p:sp>
          <p:sp>
            <p:nvSpPr>
              <p:cNvPr id="78861" name="Line 5133"/>
              <p:cNvSpPr>
                <a:spLocks noChangeShapeType="1"/>
              </p:cNvSpPr>
              <p:nvPr/>
            </p:nvSpPr>
            <p:spPr bwMode="auto">
              <a:xfrm flipH="1">
                <a:off x="870" y="4675"/>
                <a:ext cx="20" cy="1"/>
              </a:xfrm>
              <a:prstGeom prst="line">
                <a:avLst/>
              </a:prstGeom>
              <a:noFill/>
              <a:ln w="4445">
                <a:solidFill>
                  <a:srgbClr val="FEFEFE"/>
                </a:solidFill>
                <a:round/>
                <a:headEnd/>
                <a:tailEnd/>
              </a:ln>
            </p:spPr>
            <p:txBody>
              <a:bodyPr/>
              <a:lstStyle/>
              <a:p>
                <a:endParaRPr lang="es-ES"/>
              </a:p>
            </p:txBody>
          </p:sp>
          <p:sp>
            <p:nvSpPr>
              <p:cNvPr id="78862" name="Line 5134"/>
              <p:cNvSpPr>
                <a:spLocks noChangeShapeType="1"/>
              </p:cNvSpPr>
              <p:nvPr/>
            </p:nvSpPr>
            <p:spPr bwMode="auto">
              <a:xfrm flipH="1">
                <a:off x="880" y="4227"/>
                <a:ext cx="10" cy="1"/>
              </a:xfrm>
              <a:prstGeom prst="line">
                <a:avLst/>
              </a:prstGeom>
              <a:noFill/>
              <a:ln w="4445">
                <a:solidFill>
                  <a:srgbClr val="FEFEFE"/>
                </a:solidFill>
                <a:round/>
                <a:headEnd/>
                <a:tailEnd/>
              </a:ln>
            </p:spPr>
            <p:txBody>
              <a:bodyPr/>
              <a:lstStyle/>
              <a:p>
                <a:endParaRPr lang="es-ES"/>
              </a:p>
            </p:txBody>
          </p:sp>
          <p:sp>
            <p:nvSpPr>
              <p:cNvPr id="78863" name="Line 5135"/>
              <p:cNvSpPr>
                <a:spLocks noChangeShapeType="1"/>
              </p:cNvSpPr>
              <p:nvPr/>
            </p:nvSpPr>
            <p:spPr bwMode="auto">
              <a:xfrm flipH="1">
                <a:off x="870" y="3779"/>
                <a:ext cx="20" cy="1"/>
              </a:xfrm>
              <a:prstGeom prst="line">
                <a:avLst/>
              </a:prstGeom>
              <a:noFill/>
              <a:ln w="4445">
                <a:solidFill>
                  <a:srgbClr val="FEFEFE"/>
                </a:solidFill>
                <a:round/>
                <a:headEnd/>
                <a:tailEnd/>
              </a:ln>
            </p:spPr>
            <p:txBody>
              <a:bodyPr/>
              <a:lstStyle/>
              <a:p>
                <a:endParaRPr lang="es-ES"/>
              </a:p>
            </p:txBody>
          </p:sp>
          <p:sp>
            <p:nvSpPr>
              <p:cNvPr id="78864" name="Line 5136"/>
              <p:cNvSpPr>
                <a:spLocks noChangeShapeType="1"/>
              </p:cNvSpPr>
              <p:nvPr/>
            </p:nvSpPr>
            <p:spPr bwMode="auto">
              <a:xfrm flipH="1">
                <a:off x="880" y="3329"/>
                <a:ext cx="10" cy="1"/>
              </a:xfrm>
              <a:prstGeom prst="line">
                <a:avLst/>
              </a:prstGeom>
              <a:noFill/>
              <a:ln w="4445">
                <a:solidFill>
                  <a:srgbClr val="FEFEFE"/>
                </a:solidFill>
                <a:round/>
                <a:headEnd/>
                <a:tailEnd/>
              </a:ln>
            </p:spPr>
            <p:txBody>
              <a:bodyPr/>
              <a:lstStyle/>
              <a:p>
                <a:endParaRPr lang="es-ES"/>
              </a:p>
            </p:txBody>
          </p:sp>
          <p:sp>
            <p:nvSpPr>
              <p:cNvPr id="78865" name="Line 5137"/>
              <p:cNvSpPr>
                <a:spLocks noChangeShapeType="1"/>
              </p:cNvSpPr>
              <p:nvPr/>
            </p:nvSpPr>
            <p:spPr bwMode="auto">
              <a:xfrm flipH="1">
                <a:off x="870" y="2881"/>
                <a:ext cx="20" cy="1"/>
              </a:xfrm>
              <a:prstGeom prst="line">
                <a:avLst/>
              </a:prstGeom>
              <a:noFill/>
              <a:ln w="4445">
                <a:solidFill>
                  <a:srgbClr val="FEFEFE"/>
                </a:solidFill>
                <a:round/>
                <a:headEnd/>
                <a:tailEnd/>
              </a:ln>
            </p:spPr>
            <p:txBody>
              <a:bodyPr/>
              <a:lstStyle/>
              <a:p>
                <a:endParaRPr lang="es-ES"/>
              </a:p>
            </p:txBody>
          </p:sp>
          <p:sp>
            <p:nvSpPr>
              <p:cNvPr id="78866" name="Line 5138"/>
              <p:cNvSpPr>
                <a:spLocks noChangeShapeType="1"/>
              </p:cNvSpPr>
              <p:nvPr/>
            </p:nvSpPr>
            <p:spPr bwMode="auto">
              <a:xfrm flipH="1">
                <a:off x="880" y="2433"/>
                <a:ext cx="10" cy="1"/>
              </a:xfrm>
              <a:prstGeom prst="line">
                <a:avLst/>
              </a:prstGeom>
              <a:noFill/>
              <a:ln w="4445">
                <a:solidFill>
                  <a:srgbClr val="FEFEFE"/>
                </a:solidFill>
                <a:round/>
                <a:headEnd/>
                <a:tailEnd/>
              </a:ln>
            </p:spPr>
            <p:txBody>
              <a:bodyPr/>
              <a:lstStyle/>
              <a:p>
                <a:endParaRPr lang="es-ES"/>
              </a:p>
            </p:txBody>
          </p:sp>
          <p:sp>
            <p:nvSpPr>
              <p:cNvPr id="78867" name="Line 5139"/>
              <p:cNvSpPr>
                <a:spLocks noChangeShapeType="1"/>
              </p:cNvSpPr>
              <p:nvPr/>
            </p:nvSpPr>
            <p:spPr bwMode="auto">
              <a:xfrm>
                <a:off x="890" y="2660"/>
                <a:ext cx="10" cy="1"/>
              </a:xfrm>
              <a:prstGeom prst="line">
                <a:avLst/>
              </a:prstGeom>
              <a:noFill/>
              <a:ln w="4445">
                <a:solidFill>
                  <a:srgbClr val="FEFEFE"/>
                </a:solidFill>
                <a:round/>
                <a:headEnd/>
                <a:tailEnd/>
              </a:ln>
            </p:spPr>
            <p:txBody>
              <a:bodyPr/>
              <a:lstStyle/>
              <a:p>
                <a:endParaRPr lang="es-ES"/>
              </a:p>
            </p:txBody>
          </p:sp>
          <p:sp>
            <p:nvSpPr>
              <p:cNvPr id="78868" name="Line 5140"/>
              <p:cNvSpPr>
                <a:spLocks noChangeShapeType="1"/>
              </p:cNvSpPr>
              <p:nvPr/>
            </p:nvSpPr>
            <p:spPr bwMode="auto">
              <a:xfrm>
                <a:off x="890" y="3109"/>
                <a:ext cx="20" cy="1"/>
              </a:xfrm>
              <a:prstGeom prst="line">
                <a:avLst/>
              </a:prstGeom>
              <a:noFill/>
              <a:ln w="4445">
                <a:solidFill>
                  <a:srgbClr val="FEFEFE"/>
                </a:solidFill>
                <a:round/>
                <a:headEnd/>
                <a:tailEnd/>
              </a:ln>
            </p:spPr>
            <p:txBody>
              <a:bodyPr/>
              <a:lstStyle/>
              <a:p>
                <a:endParaRPr lang="es-ES"/>
              </a:p>
            </p:txBody>
          </p:sp>
          <p:sp>
            <p:nvSpPr>
              <p:cNvPr id="78869" name="Line 5141"/>
              <p:cNvSpPr>
                <a:spLocks noChangeShapeType="1"/>
              </p:cNvSpPr>
              <p:nvPr/>
            </p:nvSpPr>
            <p:spPr bwMode="auto">
              <a:xfrm>
                <a:off x="890" y="3558"/>
                <a:ext cx="10" cy="1"/>
              </a:xfrm>
              <a:prstGeom prst="line">
                <a:avLst/>
              </a:prstGeom>
              <a:noFill/>
              <a:ln w="4445">
                <a:solidFill>
                  <a:srgbClr val="FEFEFE"/>
                </a:solidFill>
                <a:round/>
                <a:headEnd/>
                <a:tailEnd/>
              </a:ln>
            </p:spPr>
            <p:txBody>
              <a:bodyPr/>
              <a:lstStyle/>
              <a:p>
                <a:endParaRPr lang="es-ES"/>
              </a:p>
            </p:txBody>
          </p:sp>
          <p:sp>
            <p:nvSpPr>
              <p:cNvPr id="78870" name="Line 5142"/>
              <p:cNvSpPr>
                <a:spLocks noChangeShapeType="1"/>
              </p:cNvSpPr>
              <p:nvPr/>
            </p:nvSpPr>
            <p:spPr bwMode="auto">
              <a:xfrm>
                <a:off x="890" y="4006"/>
                <a:ext cx="20" cy="1"/>
              </a:xfrm>
              <a:prstGeom prst="line">
                <a:avLst/>
              </a:prstGeom>
              <a:noFill/>
              <a:ln w="4445">
                <a:solidFill>
                  <a:srgbClr val="FEFEFE"/>
                </a:solidFill>
                <a:round/>
                <a:headEnd/>
                <a:tailEnd/>
              </a:ln>
            </p:spPr>
            <p:txBody>
              <a:bodyPr/>
              <a:lstStyle/>
              <a:p>
                <a:endParaRPr lang="es-ES"/>
              </a:p>
            </p:txBody>
          </p:sp>
          <p:sp>
            <p:nvSpPr>
              <p:cNvPr id="78871" name="Line 5143"/>
              <p:cNvSpPr>
                <a:spLocks noChangeShapeType="1"/>
              </p:cNvSpPr>
              <p:nvPr/>
            </p:nvSpPr>
            <p:spPr bwMode="auto">
              <a:xfrm>
                <a:off x="890" y="4455"/>
                <a:ext cx="10" cy="1"/>
              </a:xfrm>
              <a:prstGeom prst="line">
                <a:avLst/>
              </a:prstGeom>
              <a:noFill/>
              <a:ln w="4445">
                <a:solidFill>
                  <a:srgbClr val="FEFEFE"/>
                </a:solidFill>
                <a:round/>
                <a:headEnd/>
                <a:tailEnd/>
              </a:ln>
            </p:spPr>
            <p:txBody>
              <a:bodyPr/>
              <a:lstStyle/>
              <a:p>
                <a:endParaRPr lang="es-ES"/>
              </a:p>
            </p:txBody>
          </p:sp>
          <p:sp>
            <p:nvSpPr>
              <p:cNvPr id="78872" name="Line 5144"/>
              <p:cNvSpPr>
                <a:spLocks noChangeShapeType="1"/>
              </p:cNvSpPr>
              <p:nvPr/>
            </p:nvSpPr>
            <p:spPr bwMode="auto">
              <a:xfrm>
                <a:off x="890" y="4904"/>
                <a:ext cx="20" cy="1"/>
              </a:xfrm>
              <a:prstGeom prst="line">
                <a:avLst/>
              </a:prstGeom>
              <a:noFill/>
              <a:ln w="4445">
                <a:solidFill>
                  <a:srgbClr val="FEFEFE"/>
                </a:solidFill>
                <a:round/>
                <a:headEnd/>
                <a:tailEnd/>
              </a:ln>
            </p:spPr>
            <p:txBody>
              <a:bodyPr/>
              <a:lstStyle/>
              <a:p>
                <a:endParaRPr lang="es-ES"/>
              </a:p>
            </p:txBody>
          </p:sp>
          <p:sp>
            <p:nvSpPr>
              <p:cNvPr id="78873" name="Line 5145"/>
              <p:cNvSpPr>
                <a:spLocks noChangeShapeType="1"/>
              </p:cNvSpPr>
              <p:nvPr/>
            </p:nvSpPr>
            <p:spPr bwMode="auto">
              <a:xfrm>
                <a:off x="890" y="5352"/>
                <a:ext cx="10" cy="1"/>
              </a:xfrm>
              <a:prstGeom prst="line">
                <a:avLst/>
              </a:prstGeom>
              <a:noFill/>
              <a:ln w="4445">
                <a:solidFill>
                  <a:srgbClr val="FEFEFE"/>
                </a:solidFill>
                <a:round/>
                <a:headEnd/>
                <a:tailEnd/>
              </a:ln>
            </p:spPr>
            <p:txBody>
              <a:bodyPr/>
              <a:lstStyle/>
              <a:p>
                <a:endParaRPr lang="es-ES"/>
              </a:p>
            </p:txBody>
          </p:sp>
          <p:sp>
            <p:nvSpPr>
              <p:cNvPr id="78874" name="Line 5146"/>
              <p:cNvSpPr>
                <a:spLocks noChangeShapeType="1"/>
              </p:cNvSpPr>
              <p:nvPr/>
            </p:nvSpPr>
            <p:spPr bwMode="auto">
              <a:xfrm>
                <a:off x="890" y="5800"/>
                <a:ext cx="20" cy="1"/>
              </a:xfrm>
              <a:prstGeom prst="line">
                <a:avLst/>
              </a:prstGeom>
              <a:noFill/>
              <a:ln w="4445">
                <a:solidFill>
                  <a:srgbClr val="FEFEFE"/>
                </a:solidFill>
                <a:round/>
                <a:headEnd/>
                <a:tailEnd/>
              </a:ln>
            </p:spPr>
            <p:txBody>
              <a:bodyPr/>
              <a:lstStyle/>
              <a:p>
                <a:endParaRPr lang="es-ES"/>
              </a:p>
            </p:txBody>
          </p:sp>
          <p:sp>
            <p:nvSpPr>
              <p:cNvPr id="78875" name="Line 5147"/>
              <p:cNvSpPr>
                <a:spLocks noChangeShapeType="1"/>
              </p:cNvSpPr>
              <p:nvPr/>
            </p:nvSpPr>
            <p:spPr bwMode="auto">
              <a:xfrm>
                <a:off x="890" y="6249"/>
                <a:ext cx="10" cy="1"/>
              </a:xfrm>
              <a:prstGeom prst="line">
                <a:avLst/>
              </a:prstGeom>
              <a:noFill/>
              <a:ln w="4445">
                <a:solidFill>
                  <a:srgbClr val="FEFEFE"/>
                </a:solidFill>
                <a:round/>
                <a:headEnd/>
                <a:tailEnd/>
              </a:ln>
            </p:spPr>
            <p:txBody>
              <a:bodyPr/>
              <a:lstStyle/>
              <a:p>
                <a:endParaRPr lang="es-ES"/>
              </a:p>
            </p:txBody>
          </p:sp>
          <p:sp>
            <p:nvSpPr>
              <p:cNvPr id="78876" name="Line 5148"/>
              <p:cNvSpPr>
                <a:spLocks noChangeShapeType="1"/>
              </p:cNvSpPr>
              <p:nvPr/>
            </p:nvSpPr>
            <p:spPr bwMode="auto">
              <a:xfrm>
                <a:off x="890" y="6698"/>
                <a:ext cx="20" cy="1"/>
              </a:xfrm>
              <a:prstGeom prst="line">
                <a:avLst/>
              </a:prstGeom>
              <a:noFill/>
              <a:ln w="4445">
                <a:solidFill>
                  <a:srgbClr val="FEFEFE"/>
                </a:solidFill>
                <a:round/>
                <a:headEnd/>
                <a:tailEnd/>
              </a:ln>
            </p:spPr>
            <p:txBody>
              <a:bodyPr/>
              <a:lstStyle/>
              <a:p>
                <a:endParaRPr lang="es-ES"/>
              </a:p>
            </p:txBody>
          </p:sp>
          <p:sp>
            <p:nvSpPr>
              <p:cNvPr id="78877" name="Line 5149"/>
              <p:cNvSpPr>
                <a:spLocks noChangeShapeType="1"/>
              </p:cNvSpPr>
              <p:nvPr/>
            </p:nvSpPr>
            <p:spPr bwMode="auto">
              <a:xfrm>
                <a:off x="890" y="7146"/>
                <a:ext cx="10" cy="1"/>
              </a:xfrm>
              <a:prstGeom prst="line">
                <a:avLst/>
              </a:prstGeom>
              <a:noFill/>
              <a:ln w="4445">
                <a:solidFill>
                  <a:srgbClr val="FEFEFE"/>
                </a:solidFill>
                <a:round/>
                <a:headEnd/>
                <a:tailEnd/>
              </a:ln>
            </p:spPr>
            <p:txBody>
              <a:bodyPr/>
              <a:lstStyle/>
              <a:p>
                <a:endParaRPr lang="es-ES"/>
              </a:p>
            </p:txBody>
          </p:sp>
          <p:sp>
            <p:nvSpPr>
              <p:cNvPr id="78878" name="Line 5150"/>
              <p:cNvSpPr>
                <a:spLocks noChangeShapeType="1"/>
              </p:cNvSpPr>
              <p:nvPr/>
            </p:nvSpPr>
            <p:spPr bwMode="auto">
              <a:xfrm>
                <a:off x="890" y="7594"/>
                <a:ext cx="20" cy="1"/>
              </a:xfrm>
              <a:prstGeom prst="line">
                <a:avLst/>
              </a:prstGeom>
              <a:noFill/>
              <a:ln w="4445">
                <a:solidFill>
                  <a:srgbClr val="FEFEFE"/>
                </a:solidFill>
                <a:round/>
                <a:headEnd/>
                <a:tailEnd/>
              </a:ln>
            </p:spPr>
            <p:txBody>
              <a:bodyPr/>
              <a:lstStyle/>
              <a:p>
                <a:endParaRPr lang="es-ES"/>
              </a:p>
            </p:txBody>
          </p:sp>
          <p:sp>
            <p:nvSpPr>
              <p:cNvPr id="78879" name="Freeform 5151"/>
              <p:cNvSpPr>
                <a:spLocks/>
              </p:cNvSpPr>
              <p:nvPr/>
            </p:nvSpPr>
            <p:spPr bwMode="auto">
              <a:xfrm>
                <a:off x="988" y="2122"/>
                <a:ext cx="24" cy="78"/>
              </a:xfrm>
              <a:custGeom>
                <a:avLst/>
                <a:gdLst/>
                <a:ahLst/>
                <a:cxnLst>
                  <a:cxn ang="0">
                    <a:pos x="0" y="134"/>
                  </a:cxn>
                  <a:cxn ang="0">
                    <a:pos x="48" y="23"/>
                  </a:cxn>
                  <a:cxn ang="0">
                    <a:pos x="36" y="0"/>
                  </a:cxn>
                  <a:cxn ang="0">
                    <a:pos x="12" y="0"/>
                  </a:cxn>
                  <a:cxn ang="0">
                    <a:pos x="0" y="23"/>
                  </a:cxn>
                  <a:cxn ang="0">
                    <a:pos x="0" y="134"/>
                  </a:cxn>
                  <a:cxn ang="0">
                    <a:pos x="15"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5" y="156"/>
                    </a:lnTo>
                    <a:lnTo>
                      <a:pt x="36" y="156"/>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78880" name="Freeform 5152"/>
              <p:cNvSpPr>
                <a:spLocks/>
              </p:cNvSpPr>
              <p:nvPr/>
            </p:nvSpPr>
            <p:spPr bwMode="auto">
              <a:xfrm>
                <a:off x="1347" y="2122"/>
                <a:ext cx="6" cy="78"/>
              </a:xfrm>
              <a:custGeom>
                <a:avLst/>
                <a:gdLst/>
                <a:ahLst/>
                <a:cxnLst>
                  <a:cxn ang="0">
                    <a:pos x="0" y="23"/>
                  </a:cxn>
                  <a:cxn ang="0">
                    <a:pos x="11" y="0"/>
                  </a:cxn>
                  <a:cxn ang="0">
                    <a:pos x="11" y="156"/>
                  </a:cxn>
                </a:cxnLst>
                <a:rect l="0" t="0" r="r" b="b"/>
                <a:pathLst>
                  <a:path w="11" h="156">
                    <a:moveTo>
                      <a:pt x="0" y="23"/>
                    </a:moveTo>
                    <a:lnTo>
                      <a:pt x="11" y="0"/>
                    </a:lnTo>
                    <a:lnTo>
                      <a:pt x="11" y="156"/>
                    </a:lnTo>
                  </a:path>
                </a:pathLst>
              </a:custGeom>
              <a:noFill/>
              <a:ln w="4445">
                <a:solidFill>
                  <a:srgbClr val="00FE00"/>
                </a:solidFill>
                <a:prstDash val="solid"/>
                <a:round/>
                <a:headEnd/>
                <a:tailEnd/>
              </a:ln>
            </p:spPr>
            <p:txBody>
              <a:bodyPr/>
              <a:lstStyle/>
              <a:p>
                <a:endParaRPr lang="es-ES"/>
              </a:p>
            </p:txBody>
          </p:sp>
          <p:sp>
            <p:nvSpPr>
              <p:cNvPr id="78881" name="Line 5153"/>
              <p:cNvSpPr>
                <a:spLocks noChangeShapeType="1"/>
              </p:cNvSpPr>
              <p:nvPr/>
            </p:nvSpPr>
            <p:spPr bwMode="auto">
              <a:xfrm>
                <a:off x="1347" y="2200"/>
                <a:ext cx="12" cy="1"/>
              </a:xfrm>
              <a:prstGeom prst="line">
                <a:avLst/>
              </a:prstGeom>
              <a:noFill/>
              <a:ln w="4445">
                <a:solidFill>
                  <a:srgbClr val="00FE00"/>
                </a:solidFill>
                <a:round/>
                <a:headEnd/>
                <a:tailEnd/>
              </a:ln>
            </p:spPr>
            <p:txBody>
              <a:bodyPr/>
              <a:lstStyle/>
              <a:p>
                <a:endParaRPr lang="es-ES"/>
              </a:p>
            </p:txBody>
          </p:sp>
          <p:sp>
            <p:nvSpPr>
              <p:cNvPr id="78882" name="Freeform 5154"/>
              <p:cNvSpPr>
                <a:spLocks/>
              </p:cNvSpPr>
              <p:nvPr/>
            </p:nvSpPr>
            <p:spPr bwMode="auto">
              <a:xfrm>
                <a:off x="1383" y="2122"/>
                <a:ext cx="24" cy="78"/>
              </a:xfrm>
              <a:custGeom>
                <a:avLst/>
                <a:gdLst/>
                <a:ahLst/>
                <a:cxnLst>
                  <a:cxn ang="0">
                    <a:pos x="0" y="134"/>
                  </a:cxn>
                  <a:cxn ang="0">
                    <a:pos x="47" y="23"/>
                  </a:cxn>
                  <a:cxn ang="0">
                    <a:pos x="35" y="0"/>
                  </a:cxn>
                  <a:cxn ang="0">
                    <a:pos x="11" y="0"/>
                  </a:cxn>
                  <a:cxn ang="0">
                    <a:pos x="0" y="23"/>
                  </a:cxn>
                  <a:cxn ang="0">
                    <a:pos x="0" y="134"/>
                  </a:cxn>
                  <a:cxn ang="0">
                    <a:pos x="15" y="156"/>
                  </a:cxn>
                  <a:cxn ang="0">
                    <a:pos x="35" y="156"/>
                  </a:cxn>
                  <a:cxn ang="0">
                    <a:pos x="47" y="134"/>
                  </a:cxn>
                  <a:cxn ang="0">
                    <a:pos x="47" y="23"/>
                  </a:cxn>
                </a:cxnLst>
                <a:rect l="0" t="0" r="r" b="b"/>
                <a:pathLst>
                  <a:path w="47" h="156">
                    <a:moveTo>
                      <a:pt x="0" y="134"/>
                    </a:moveTo>
                    <a:lnTo>
                      <a:pt x="47" y="23"/>
                    </a:lnTo>
                    <a:lnTo>
                      <a:pt x="35" y="0"/>
                    </a:lnTo>
                    <a:lnTo>
                      <a:pt x="11" y="0"/>
                    </a:lnTo>
                    <a:lnTo>
                      <a:pt x="0" y="23"/>
                    </a:lnTo>
                    <a:lnTo>
                      <a:pt x="0" y="134"/>
                    </a:lnTo>
                    <a:lnTo>
                      <a:pt x="15" y="156"/>
                    </a:lnTo>
                    <a:lnTo>
                      <a:pt x="35" y="156"/>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78883" name="Freeform 5155"/>
              <p:cNvSpPr>
                <a:spLocks/>
              </p:cNvSpPr>
              <p:nvPr/>
            </p:nvSpPr>
            <p:spPr bwMode="auto">
              <a:xfrm>
                <a:off x="1165" y="2032"/>
                <a:ext cx="24" cy="80"/>
              </a:xfrm>
              <a:custGeom>
                <a:avLst/>
                <a:gdLst/>
                <a:ahLst/>
                <a:cxnLst>
                  <a:cxn ang="0">
                    <a:pos x="0" y="135"/>
                  </a:cxn>
                  <a:cxn ang="0">
                    <a:pos x="11" y="158"/>
                  </a:cxn>
                  <a:cxn ang="0">
                    <a:pos x="35" y="158"/>
                  </a:cxn>
                  <a:cxn ang="0">
                    <a:pos x="47" y="135"/>
                  </a:cxn>
                  <a:cxn ang="0">
                    <a:pos x="47" y="90"/>
                  </a:cxn>
                  <a:cxn ang="0">
                    <a:pos x="35" y="68"/>
                  </a:cxn>
                  <a:cxn ang="0">
                    <a:pos x="11" y="68"/>
                  </a:cxn>
                  <a:cxn ang="0">
                    <a:pos x="0" y="45"/>
                  </a:cxn>
                  <a:cxn ang="0">
                    <a:pos x="0" y="23"/>
                  </a:cxn>
                  <a:cxn ang="0">
                    <a:pos x="11" y="0"/>
                  </a:cxn>
                  <a:cxn ang="0">
                    <a:pos x="35" y="0"/>
                  </a:cxn>
                  <a:cxn ang="0">
                    <a:pos x="47" y="23"/>
                  </a:cxn>
                </a:cxnLst>
                <a:rect l="0" t="0" r="r" b="b"/>
                <a:pathLst>
                  <a:path w="47" h="158">
                    <a:moveTo>
                      <a:pt x="0" y="135"/>
                    </a:moveTo>
                    <a:lnTo>
                      <a:pt x="11" y="158"/>
                    </a:lnTo>
                    <a:lnTo>
                      <a:pt x="35" y="158"/>
                    </a:lnTo>
                    <a:lnTo>
                      <a:pt x="47" y="135"/>
                    </a:lnTo>
                    <a:lnTo>
                      <a:pt x="47" y="90"/>
                    </a:lnTo>
                    <a:lnTo>
                      <a:pt x="35" y="68"/>
                    </a:lnTo>
                    <a:lnTo>
                      <a:pt x="11" y="68"/>
                    </a:lnTo>
                    <a:lnTo>
                      <a:pt x="0" y="45"/>
                    </a:lnTo>
                    <a:lnTo>
                      <a:pt x="0" y="23"/>
                    </a:lnTo>
                    <a:lnTo>
                      <a:pt x="11" y="0"/>
                    </a:lnTo>
                    <a:lnTo>
                      <a:pt x="35" y="0"/>
                    </a:lnTo>
                    <a:lnTo>
                      <a:pt x="47" y="23"/>
                    </a:lnTo>
                  </a:path>
                </a:pathLst>
              </a:custGeom>
              <a:noFill/>
              <a:ln w="4445">
                <a:solidFill>
                  <a:srgbClr val="00FE00"/>
                </a:solidFill>
                <a:prstDash val="solid"/>
                <a:round/>
                <a:headEnd/>
                <a:tailEnd/>
              </a:ln>
            </p:spPr>
            <p:txBody>
              <a:bodyPr/>
              <a:lstStyle/>
              <a:p>
                <a:endParaRPr lang="es-ES"/>
              </a:p>
            </p:txBody>
          </p:sp>
          <p:sp>
            <p:nvSpPr>
              <p:cNvPr id="78884" name="Freeform 5156"/>
              <p:cNvSpPr>
                <a:spLocks/>
              </p:cNvSpPr>
              <p:nvPr/>
            </p:nvSpPr>
            <p:spPr bwMode="auto">
              <a:xfrm>
                <a:off x="1206" y="2032"/>
                <a:ext cx="24" cy="80"/>
              </a:xfrm>
              <a:custGeom>
                <a:avLst/>
                <a:gdLst/>
                <a:ahLst/>
                <a:cxnLst>
                  <a:cxn ang="0">
                    <a:pos x="0" y="158"/>
                  </a:cxn>
                  <a:cxn ang="0">
                    <a:pos x="0" y="0"/>
                  </a:cxn>
                  <a:cxn ang="0">
                    <a:pos x="47" y="158"/>
                  </a:cxn>
                  <a:cxn ang="0">
                    <a:pos x="47" y="0"/>
                  </a:cxn>
                </a:cxnLst>
                <a:rect l="0" t="0" r="r" b="b"/>
                <a:pathLst>
                  <a:path w="47" h="158">
                    <a:moveTo>
                      <a:pt x="0" y="158"/>
                    </a:moveTo>
                    <a:lnTo>
                      <a:pt x="0" y="0"/>
                    </a:lnTo>
                    <a:lnTo>
                      <a:pt x="47" y="158"/>
                    </a:lnTo>
                    <a:lnTo>
                      <a:pt x="47" y="0"/>
                    </a:lnTo>
                  </a:path>
                </a:pathLst>
              </a:custGeom>
              <a:noFill/>
              <a:ln w="4445">
                <a:solidFill>
                  <a:srgbClr val="00FE00"/>
                </a:solidFill>
                <a:prstDash val="solid"/>
                <a:round/>
                <a:headEnd/>
                <a:tailEnd/>
              </a:ln>
            </p:spPr>
            <p:txBody>
              <a:bodyPr/>
              <a:lstStyle/>
              <a:p>
                <a:endParaRPr lang="es-ES"/>
              </a:p>
            </p:txBody>
          </p:sp>
          <p:sp>
            <p:nvSpPr>
              <p:cNvPr id="78885" name="Line 5157"/>
              <p:cNvSpPr>
                <a:spLocks noChangeShapeType="1"/>
              </p:cNvSpPr>
              <p:nvPr/>
            </p:nvSpPr>
            <p:spPr bwMode="auto">
              <a:xfrm>
                <a:off x="1066" y="2163"/>
                <a:ext cx="219" cy="1"/>
              </a:xfrm>
              <a:prstGeom prst="line">
                <a:avLst/>
              </a:prstGeom>
              <a:noFill/>
              <a:ln w="4445">
                <a:solidFill>
                  <a:srgbClr val="00FE00"/>
                </a:solidFill>
                <a:round/>
                <a:headEnd/>
                <a:tailEnd/>
              </a:ln>
            </p:spPr>
            <p:txBody>
              <a:bodyPr/>
              <a:lstStyle/>
              <a:p>
                <a:endParaRPr lang="es-ES"/>
              </a:p>
            </p:txBody>
          </p:sp>
          <p:sp>
            <p:nvSpPr>
              <p:cNvPr id="78886" name="Freeform 5158"/>
              <p:cNvSpPr>
                <a:spLocks/>
              </p:cNvSpPr>
              <p:nvPr/>
            </p:nvSpPr>
            <p:spPr bwMode="auto">
              <a:xfrm>
                <a:off x="1029" y="2750"/>
                <a:ext cx="387" cy="4672"/>
              </a:xfrm>
              <a:custGeom>
                <a:avLst/>
                <a:gdLst/>
                <a:ahLst/>
                <a:cxnLst>
                  <a:cxn ang="0">
                    <a:pos x="13" y="145"/>
                  </a:cxn>
                  <a:cxn ang="0">
                    <a:pos x="34" y="292"/>
                  </a:cxn>
                  <a:cxn ang="0">
                    <a:pos x="22" y="440"/>
                  </a:cxn>
                  <a:cxn ang="0">
                    <a:pos x="11" y="586"/>
                  </a:cxn>
                  <a:cxn ang="0">
                    <a:pos x="26" y="737"/>
                  </a:cxn>
                  <a:cxn ang="0">
                    <a:pos x="19" y="885"/>
                  </a:cxn>
                  <a:cxn ang="0">
                    <a:pos x="33" y="1032"/>
                  </a:cxn>
                  <a:cxn ang="0">
                    <a:pos x="14" y="1180"/>
                  </a:cxn>
                  <a:cxn ang="0">
                    <a:pos x="31" y="1327"/>
                  </a:cxn>
                  <a:cxn ang="0">
                    <a:pos x="40" y="1477"/>
                  </a:cxn>
                  <a:cxn ang="0">
                    <a:pos x="25" y="1626"/>
                  </a:cxn>
                  <a:cxn ang="0">
                    <a:pos x="36" y="1772"/>
                  </a:cxn>
                  <a:cxn ang="0">
                    <a:pos x="74" y="1921"/>
                  </a:cxn>
                  <a:cxn ang="0">
                    <a:pos x="58" y="2067"/>
                  </a:cxn>
                  <a:cxn ang="0">
                    <a:pos x="60" y="2217"/>
                  </a:cxn>
                  <a:cxn ang="0">
                    <a:pos x="146" y="2364"/>
                  </a:cxn>
                  <a:cxn ang="0">
                    <a:pos x="119" y="2512"/>
                  </a:cxn>
                  <a:cxn ang="0">
                    <a:pos x="94" y="2661"/>
                  </a:cxn>
                  <a:cxn ang="0">
                    <a:pos x="168" y="2809"/>
                  </a:cxn>
                  <a:cxn ang="0">
                    <a:pos x="123" y="2958"/>
                  </a:cxn>
                  <a:cxn ang="0">
                    <a:pos x="109" y="3104"/>
                  </a:cxn>
                  <a:cxn ang="0">
                    <a:pos x="83" y="3253"/>
                  </a:cxn>
                  <a:cxn ang="0">
                    <a:pos x="69" y="3401"/>
                  </a:cxn>
                  <a:cxn ang="0">
                    <a:pos x="138" y="3550"/>
                  </a:cxn>
                  <a:cxn ang="0">
                    <a:pos x="150" y="3698"/>
                  </a:cxn>
                  <a:cxn ang="0">
                    <a:pos x="82" y="3845"/>
                  </a:cxn>
                  <a:cxn ang="0">
                    <a:pos x="117" y="3993"/>
                  </a:cxn>
                  <a:cxn ang="0">
                    <a:pos x="256" y="4140"/>
                  </a:cxn>
                  <a:cxn ang="0">
                    <a:pos x="119" y="4290"/>
                  </a:cxn>
                  <a:cxn ang="0">
                    <a:pos x="137" y="4438"/>
                  </a:cxn>
                  <a:cxn ang="0">
                    <a:pos x="78" y="4585"/>
                  </a:cxn>
                  <a:cxn ang="0">
                    <a:pos x="83" y="4733"/>
                  </a:cxn>
                  <a:cxn ang="0">
                    <a:pos x="103" y="4880"/>
                  </a:cxn>
                  <a:cxn ang="0">
                    <a:pos x="182" y="5030"/>
                  </a:cxn>
                  <a:cxn ang="0">
                    <a:pos x="62" y="5177"/>
                  </a:cxn>
                  <a:cxn ang="0">
                    <a:pos x="137" y="5325"/>
                  </a:cxn>
                  <a:cxn ang="0">
                    <a:pos x="112" y="5474"/>
                  </a:cxn>
                  <a:cxn ang="0">
                    <a:pos x="136" y="5620"/>
                  </a:cxn>
                  <a:cxn ang="0">
                    <a:pos x="142" y="5771"/>
                  </a:cxn>
                  <a:cxn ang="0">
                    <a:pos x="127" y="5917"/>
                  </a:cxn>
                  <a:cxn ang="0">
                    <a:pos x="187" y="6065"/>
                  </a:cxn>
                  <a:cxn ang="0">
                    <a:pos x="138" y="6214"/>
                  </a:cxn>
                  <a:cxn ang="0">
                    <a:pos x="138" y="6360"/>
                  </a:cxn>
                  <a:cxn ang="0">
                    <a:pos x="137" y="6511"/>
                  </a:cxn>
                  <a:cxn ang="0">
                    <a:pos x="132" y="6657"/>
                  </a:cxn>
                  <a:cxn ang="0">
                    <a:pos x="161" y="6806"/>
                  </a:cxn>
                  <a:cxn ang="0">
                    <a:pos x="286" y="6952"/>
                  </a:cxn>
                  <a:cxn ang="0">
                    <a:pos x="208" y="7101"/>
                  </a:cxn>
                  <a:cxn ang="0">
                    <a:pos x="266" y="7251"/>
                  </a:cxn>
                  <a:cxn ang="0">
                    <a:pos x="366" y="7398"/>
                  </a:cxn>
                  <a:cxn ang="0">
                    <a:pos x="304" y="7546"/>
                  </a:cxn>
                  <a:cxn ang="0">
                    <a:pos x="520" y="7706"/>
                  </a:cxn>
                  <a:cxn ang="0">
                    <a:pos x="241" y="7857"/>
                  </a:cxn>
                  <a:cxn ang="0">
                    <a:pos x="145" y="8003"/>
                  </a:cxn>
                  <a:cxn ang="0">
                    <a:pos x="179" y="8152"/>
                  </a:cxn>
                  <a:cxn ang="0">
                    <a:pos x="200" y="8298"/>
                  </a:cxn>
                  <a:cxn ang="0">
                    <a:pos x="241" y="8447"/>
                  </a:cxn>
                  <a:cxn ang="0">
                    <a:pos x="218" y="8597"/>
                  </a:cxn>
                  <a:cxn ang="0">
                    <a:pos x="185" y="8743"/>
                  </a:cxn>
                  <a:cxn ang="0">
                    <a:pos x="338" y="8892"/>
                  </a:cxn>
                  <a:cxn ang="0">
                    <a:pos x="203" y="9038"/>
                  </a:cxn>
                  <a:cxn ang="0">
                    <a:pos x="246" y="9187"/>
                  </a:cxn>
                  <a:cxn ang="0">
                    <a:pos x="331" y="9335"/>
                  </a:cxn>
                </a:cxnLst>
                <a:rect l="0" t="0" r="r" b="b"/>
                <a:pathLst>
                  <a:path w="773" h="9343">
                    <a:moveTo>
                      <a:pt x="11" y="0"/>
                    </a:moveTo>
                    <a:lnTo>
                      <a:pt x="11" y="4"/>
                    </a:lnTo>
                    <a:lnTo>
                      <a:pt x="13" y="10"/>
                    </a:lnTo>
                    <a:lnTo>
                      <a:pt x="15" y="14"/>
                    </a:lnTo>
                    <a:lnTo>
                      <a:pt x="16" y="20"/>
                    </a:lnTo>
                    <a:lnTo>
                      <a:pt x="17" y="24"/>
                    </a:lnTo>
                    <a:lnTo>
                      <a:pt x="19" y="26"/>
                    </a:lnTo>
                    <a:lnTo>
                      <a:pt x="22" y="32"/>
                    </a:lnTo>
                    <a:lnTo>
                      <a:pt x="23" y="36"/>
                    </a:lnTo>
                    <a:lnTo>
                      <a:pt x="23" y="42"/>
                    </a:lnTo>
                    <a:lnTo>
                      <a:pt x="23" y="45"/>
                    </a:lnTo>
                    <a:lnTo>
                      <a:pt x="23" y="49"/>
                    </a:lnTo>
                    <a:lnTo>
                      <a:pt x="23" y="55"/>
                    </a:lnTo>
                    <a:lnTo>
                      <a:pt x="23" y="59"/>
                    </a:lnTo>
                    <a:lnTo>
                      <a:pt x="23" y="65"/>
                    </a:lnTo>
                    <a:lnTo>
                      <a:pt x="23" y="67"/>
                    </a:lnTo>
                    <a:lnTo>
                      <a:pt x="23" y="71"/>
                    </a:lnTo>
                    <a:lnTo>
                      <a:pt x="22" y="77"/>
                    </a:lnTo>
                    <a:lnTo>
                      <a:pt x="19" y="81"/>
                    </a:lnTo>
                    <a:lnTo>
                      <a:pt x="17" y="86"/>
                    </a:lnTo>
                    <a:lnTo>
                      <a:pt x="16" y="90"/>
                    </a:lnTo>
                    <a:lnTo>
                      <a:pt x="15" y="94"/>
                    </a:lnTo>
                    <a:lnTo>
                      <a:pt x="14" y="100"/>
                    </a:lnTo>
                    <a:lnTo>
                      <a:pt x="14" y="104"/>
                    </a:lnTo>
                    <a:lnTo>
                      <a:pt x="15" y="110"/>
                    </a:lnTo>
                    <a:lnTo>
                      <a:pt x="17" y="112"/>
                    </a:lnTo>
                    <a:lnTo>
                      <a:pt x="16" y="116"/>
                    </a:lnTo>
                    <a:lnTo>
                      <a:pt x="14" y="122"/>
                    </a:lnTo>
                    <a:lnTo>
                      <a:pt x="13" y="126"/>
                    </a:lnTo>
                    <a:lnTo>
                      <a:pt x="13" y="131"/>
                    </a:lnTo>
                    <a:lnTo>
                      <a:pt x="13" y="135"/>
                    </a:lnTo>
                    <a:lnTo>
                      <a:pt x="13" y="139"/>
                    </a:lnTo>
                    <a:lnTo>
                      <a:pt x="13" y="145"/>
                    </a:lnTo>
                    <a:lnTo>
                      <a:pt x="12" y="149"/>
                    </a:lnTo>
                    <a:lnTo>
                      <a:pt x="11" y="155"/>
                    </a:lnTo>
                    <a:lnTo>
                      <a:pt x="10" y="157"/>
                    </a:lnTo>
                    <a:lnTo>
                      <a:pt x="9" y="161"/>
                    </a:lnTo>
                    <a:lnTo>
                      <a:pt x="9" y="167"/>
                    </a:lnTo>
                    <a:lnTo>
                      <a:pt x="8" y="170"/>
                    </a:lnTo>
                    <a:lnTo>
                      <a:pt x="8" y="176"/>
                    </a:lnTo>
                    <a:lnTo>
                      <a:pt x="8" y="180"/>
                    </a:lnTo>
                    <a:lnTo>
                      <a:pt x="8" y="184"/>
                    </a:lnTo>
                    <a:lnTo>
                      <a:pt x="9" y="190"/>
                    </a:lnTo>
                    <a:lnTo>
                      <a:pt x="10" y="194"/>
                    </a:lnTo>
                    <a:lnTo>
                      <a:pt x="11" y="198"/>
                    </a:lnTo>
                    <a:lnTo>
                      <a:pt x="12" y="202"/>
                    </a:lnTo>
                    <a:lnTo>
                      <a:pt x="13" y="206"/>
                    </a:lnTo>
                    <a:lnTo>
                      <a:pt x="13" y="211"/>
                    </a:lnTo>
                    <a:lnTo>
                      <a:pt x="13" y="215"/>
                    </a:lnTo>
                    <a:lnTo>
                      <a:pt x="13" y="221"/>
                    </a:lnTo>
                    <a:lnTo>
                      <a:pt x="13" y="225"/>
                    </a:lnTo>
                    <a:lnTo>
                      <a:pt x="13" y="229"/>
                    </a:lnTo>
                    <a:lnTo>
                      <a:pt x="14" y="235"/>
                    </a:lnTo>
                    <a:lnTo>
                      <a:pt x="15" y="239"/>
                    </a:lnTo>
                    <a:lnTo>
                      <a:pt x="17" y="243"/>
                    </a:lnTo>
                    <a:lnTo>
                      <a:pt x="19" y="247"/>
                    </a:lnTo>
                    <a:lnTo>
                      <a:pt x="20" y="251"/>
                    </a:lnTo>
                    <a:lnTo>
                      <a:pt x="23" y="256"/>
                    </a:lnTo>
                    <a:lnTo>
                      <a:pt x="28" y="260"/>
                    </a:lnTo>
                    <a:lnTo>
                      <a:pt x="31" y="266"/>
                    </a:lnTo>
                    <a:lnTo>
                      <a:pt x="33" y="270"/>
                    </a:lnTo>
                    <a:lnTo>
                      <a:pt x="34" y="274"/>
                    </a:lnTo>
                    <a:lnTo>
                      <a:pt x="35" y="280"/>
                    </a:lnTo>
                    <a:lnTo>
                      <a:pt x="36" y="284"/>
                    </a:lnTo>
                    <a:lnTo>
                      <a:pt x="36" y="288"/>
                    </a:lnTo>
                    <a:lnTo>
                      <a:pt x="34" y="292"/>
                    </a:lnTo>
                    <a:lnTo>
                      <a:pt x="33" y="295"/>
                    </a:lnTo>
                    <a:lnTo>
                      <a:pt x="31" y="301"/>
                    </a:lnTo>
                    <a:lnTo>
                      <a:pt x="26" y="305"/>
                    </a:lnTo>
                    <a:lnTo>
                      <a:pt x="21" y="311"/>
                    </a:lnTo>
                    <a:lnTo>
                      <a:pt x="15" y="315"/>
                    </a:lnTo>
                    <a:lnTo>
                      <a:pt x="14" y="319"/>
                    </a:lnTo>
                    <a:lnTo>
                      <a:pt x="16" y="325"/>
                    </a:lnTo>
                    <a:lnTo>
                      <a:pt x="16" y="327"/>
                    </a:lnTo>
                    <a:lnTo>
                      <a:pt x="16" y="333"/>
                    </a:lnTo>
                    <a:lnTo>
                      <a:pt x="16" y="336"/>
                    </a:lnTo>
                    <a:lnTo>
                      <a:pt x="15" y="340"/>
                    </a:lnTo>
                    <a:lnTo>
                      <a:pt x="14" y="346"/>
                    </a:lnTo>
                    <a:lnTo>
                      <a:pt x="14" y="350"/>
                    </a:lnTo>
                    <a:lnTo>
                      <a:pt x="16" y="356"/>
                    </a:lnTo>
                    <a:lnTo>
                      <a:pt x="17" y="360"/>
                    </a:lnTo>
                    <a:lnTo>
                      <a:pt x="19" y="364"/>
                    </a:lnTo>
                    <a:lnTo>
                      <a:pt x="19" y="370"/>
                    </a:lnTo>
                    <a:lnTo>
                      <a:pt x="20" y="372"/>
                    </a:lnTo>
                    <a:lnTo>
                      <a:pt x="20" y="377"/>
                    </a:lnTo>
                    <a:lnTo>
                      <a:pt x="20" y="381"/>
                    </a:lnTo>
                    <a:lnTo>
                      <a:pt x="19" y="385"/>
                    </a:lnTo>
                    <a:lnTo>
                      <a:pt x="19" y="391"/>
                    </a:lnTo>
                    <a:lnTo>
                      <a:pt x="17" y="395"/>
                    </a:lnTo>
                    <a:lnTo>
                      <a:pt x="17" y="401"/>
                    </a:lnTo>
                    <a:lnTo>
                      <a:pt x="21" y="405"/>
                    </a:lnTo>
                    <a:lnTo>
                      <a:pt x="22" y="409"/>
                    </a:lnTo>
                    <a:lnTo>
                      <a:pt x="22" y="415"/>
                    </a:lnTo>
                    <a:lnTo>
                      <a:pt x="22" y="417"/>
                    </a:lnTo>
                    <a:lnTo>
                      <a:pt x="22" y="422"/>
                    </a:lnTo>
                    <a:lnTo>
                      <a:pt x="23" y="426"/>
                    </a:lnTo>
                    <a:lnTo>
                      <a:pt x="22" y="430"/>
                    </a:lnTo>
                    <a:lnTo>
                      <a:pt x="22" y="436"/>
                    </a:lnTo>
                    <a:lnTo>
                      <a:pt x="22" y="440"/>
                    </a:lnTo>
                    <a:lnTo>
                      <a:pt x="22" y="446"/>
                    </a:lnTo>
                    <a:lnTo>
                      <a:pt x="21" y="450"/>
                    </a:lnTo>
                    <a:lnTo>
                      <a:pt x="21" y="454"/>
                    </a:lnTo>
                    <a:lnTo>
                      <a:pt x="20" y="458"/>
                    </a:lnTo>
                    <a:lnTo>
                      <a:pt x="20" y="461"/>
                    </a:lnTo>
                    <a:lnTo>
                      <a:pt x="19" y="467"/>
                    </a:lnTo>
                    <a:lnTo>
                      <a:pt x="17" y="471"/>
                    </a:lnTo>
                    <a:lnTo>
                      <a:pt x="17" y="475"/>
                    </a:lnTo>
                    <a:lnTo>
                      <a:pt x="16" y="481"/>
                    </a:lnTo>
                    <a:lnTo>
                      <a:pt x="16" y="485"/>
                    </a:lnTo>
                    <a:lnTo>
                      <a:pt x="16" y="491"/>
                    </a:lnTo>
                    <a:lnTo>
                      <a:pt x="15" y="495"/>
                    </a:lnTo>
                    <a:lnTo>
                      <a:pt x="15" y="499"/>
                    </a:lnTo>
                    <a:lnTo>
                      <a:pt x="16" y="502"/>
                    </a:lnTo>
                    <a:lnTo>
                      <a:pt x="16" y="506"/>
                    </a:lnTo>
                    <a:lnTo>
                      <a:pt x="16" y="512"/>
                    </a:lnTo>
                    <a:lnTo>
                      <a:pt x="15" y="516"/>
                    </a:lnTo>
                    <a:lnTo>
                      <a:pt x="14" y="520"/>
                    </a:lnTo>
                    <a:lnTo>
                      <a:pt x="13" y="526"/>
                    </a:lnTo>
                    <a:lnTo>
                      <a:pt x="12" y="530"/>
                    </a:lnTo>
                    <a:lnTo>
                      <a:pt x="9" y="536"/>
                    </a:lnTo>
                    <a:lnTo>
                      <a:pt x="7" y="540"/>
                    </a:lnTo>
                    <a:lnTo>
                      <a:pt x="7" y="544"/>
                    </a:lnTo>
                    <a:lnTo>
                      <a:pt x="7" y="547"/>
                    </a:lnTo>
                    <a:lnTo>
                      <a:pt x="7" y="551"/>
                    </a:lnTo>
                    <a:lnTo>
                      <a:pt x="8" y="557"/>
                    </a:lnTo>
                    <a:lnTo>
                      <a:pt x="9" y="561"/>
                    </a:lnTo>
                    <a:lnTo>
                      <a:pt x="10" y="565"/>
                    </a:lnTo>
                    <a:lnTo>
                      <a:pt x="10" y="571"/>
                    </a:lnTo>
                    <a:lnTo>
                      <a:pt x="10" y="575"/>
                    </a:lnTo>
                    <a:lnTo>
                      <a:pt x="11" y="581"/>
                    </a:lnTo>
                    <a:lnTo>
                      <a:pt x="11" y="585"/>
                    </a:lnTo>
                    <a:lnTo>
                      <a:pt x="11" y="586"/>
                    </a:lnTo>
                    <a:lnTo>
                      <a:pt x="11" y="592"/>
                    </a:lnTo>
                    <a:lnTo>
                      <a:pt x="10" y="596"/>
                    </a:lnTo>
                    <a:lnTo>
                      <a:pt x="10" y="602"/>
                    </a:lnTo>
                    <a:lnTo>
                      <a:pt x="9" y="606"/>
                    </a:lnTo>
                    <a:lnTo>
                      <a:pt x="9" y="610"/>
                    </a:lnTo>
                    <a:lnTo>
                      <a:pt x="9" y="616"/>
                    </a:lnTo>
                    <a:lnTo>
                      <a:pt x="9" y="620"/>
                    </a:lnTo>
                    <a:lnTo>
                      <a:pt x="9" y="626"/>
                    </a:lnTo>
                    <a:lnTo>
                      <a:pt x="9" y="629"/>
                    </a:lnTo>
                    <a:lnTo>
                      <a:pt x="9" y="631"/>
                    </a:lnTo>
                    <a:lnTo>
                      <a:pt x="9" y="637"/>
                    </a:lnTo>
                    <a:lnTo>
                      <a:pt x="10" y="641"/>
                    </a:lnTo>
                    <a:lnTo>
                      <a:pt x="11" y="647"/>
                    </a:lnTo>
                    <a:lnTo>
                      <a:pt x="11" y="651"/>
                    </a:lnTo>
                    <a:lnTo>
                      <a:pt x="11" y="655"/>
                    </a:lnTo>
                    <a:lnTo>
                      <a:pt x="12" y="661"/>
                    </a:lnTo>
                    <a:lnTo>
                      <a:pt x="13" y="665"/>
                    </a:lnTo>
                    <a:lnTo>
                      <a:pt x="15" y="670"/>
                    </a:lnTo>
                    <a:lnTo>
                      <a:pt x="17" y="674"/>
                    </a:lnTo>
                    <a:lnTo>
                      <a:pt x="19" y="676"/>
                    </a:lnTo>
                    <a:lnTo>
                      <a:pt x="19" y="682"/>
                    </a:lnTo>
                    <a:lnTo>
                      <a:pt x="16" y="686"/>
                    </a:lnTo>
                    <a:lnTo>
                      <a:pt x="21" y="692"/>
                    </a:lnTo>
                    <a:lnTo>
                      <a:pt x="23" y="696"/>
                    </a:lnTo>
                    <a:lnTo>
                      <a:pt x="24" y="700"/>
                    </a:lnTo>
                    <a:lnTo>
                      <a:pt x="25" y="706"/>
                    </a:lnTo>
                    <a:lnTo>
                      <a:pt x="25" y="710"/>
                    </a:lnTo>
                    <a:lnTo>
                      <a:pt x="25" y="715"/>
                    </a:lnTo>
                    <a:lnTo>
                      <a:pt x="25" y="717"/>
                    </a:lnTo>
                    <a:lnTo>
                      <a:pt x="26" y="721"/>
                    </a:lnTo>
                    <a:lnTo>
                      <a:pt x="27" y="727"/>
                    </a:lnTo>
                    <a:lnTo>
                      <a:pt x="28" y="731"/>
                    </a:lnTo>
                    <a:lnTo>
                      <a:pt x="26" y="737"/>
                    </a:lnTo>
                    <a:lnTo>
                      <a:pt x="22" y="741"/>
                    </a:lnTo>
                    <a:lnTo>
                      <a:pt x="15" y="745"/>
                    </a:lnTo>
                    <a:lnTo>
                      <a:pt x="11" y="751"/>
                    </a:lnTo>
                    <a:lnTo>
                      <a:pt x="7" y="754"/>
                    </a:lnTo>
                    <a:lnTo>
                      <a:pt x="4" y="760"/>
                    </a:lnTo>
                    <a:lnTo>
                      <a:pt x="4" y="762"/>
                    </a:lnTo>
                    <a:lnTo>
                      <a:pt x="5" y="766"/>
                    </a:lnTo>
                    <a:lnTo>
                      <a:pt x="5" y="772"/>
                    </a:lnTo>
                    <a:lnTo>
                      <a:pt x="6" y="776"/>
                    </a:lnTo>
                    <a:lnTo>
                      <a:pt x="5" y="782"/>
                    </a:lnTo>
                    <a:lnTo>
                      <a:pt x="2" y="786"/>
                    </a:lnTo>
                    <a:lnTo>
                      <a:pt x="0" y="790"/>
                    </a:lnTo>
                    <a:lnTo>
                      <a:pt x="0" y="795"/>
                    </a:lnTo>
                    <a:lnTo>
                      <a:pt x="0" y="799"/>
                    </a:lnTo>
                    <a:lnTo>
                      <a:pt x="0" y="803"/>
                    </a:lnTo>
                    <a:lnTo>
                      <a:pt x="0" y="807"/>
                    </a:lnTo>
                    <a:lnTo>
                      <a:pt x="0" y="811"/>
                    </a:lnTo>
                    <a:lnTo>
                      <a:pt x="2" y="817"/>
                    </a:lnTo>
                    <a:lnTo>
                      <a:pt x="4" y="821"/>
                    </a:lnTo>
                    <a:lnTo>
                      <a:pt x="6" y="827"/>
                    </a:lnTo>
                    <a:lnTo>
                      <a:pt x="8" y="831"/>
                    </a:lnTo>
                    <a:lnTo>
                      <a:pt x="10" y="835"/>
                    </a:lnTo>
                    <a:lnTo>
                      <a:pt x="13" y="840"/>
                    </a:lnTo>
                    <a:lnTo>
                      <a:pt x="15" y="844"/>
                    </a:lnTo>
                    <a:lnTo>
                      <a:pt x="14" y="848"/>
                    </a:lnTo>
                    <a:lnTo>
                      <a:pt x="13" y="852"/>
                    </a:lnTo>
                    <a:lnTo>
                      <a:pt x="13" y="856"/>
                    </a:lnTo>
                    <a:lnTo>
                      <a:pt x="14" y="862"/>
                    </a:lnTo>
                    <a:lnTo>
                      <a:pt x="16" y="866"/>
                    </a:lnTo>
                    <a:lnTo>
                      <a:pt x="17" y="872"/>
                    </a:lnTo>
                    <a:lnTo>
                      <a:pt x="19" y="876"/>
                    </a:lnTo>
                    <a:lnTo>
                      <a:pt x="19" y="879"/>
                    </a:lnTo>
                    <a:lnTo>
                      <a:pt x="19" y="885"/>
                    </a:lnTo>
                    <a:lnTo>
                      <a:pt x="20" y="889"/>
                    </a:lnTo>
                    <a:lnTo>
                      <a:pt x="20" y="893"/>
                    </a:lnTo>
                    <a:lnTo>
                      <a:pt x="20" y="897"/>
                    </a:lnTo>
                    <a:lnTo>
                      <a:pt x="21" y="901"/>
                    </a:lnTo>
                    <a:lnTo>
                      <a:pt x="21" y="907"/>
                    </a:lnTo>
                    <a:lnTo>
                      <a:pt x="22" y="911"/>
                    </a:lnTo>
                    <a:lnTo>
                      <a:pt x="22" y="917"/>
                    </a:lnTo>
                    <a:lnTo>
                      <a:pt x="22" y="920"/>
                    </a:lnTo>
                    <a:lnTo>
                      <a:pt x="22" y="924"/>
                    </a:lnTo>
                    <a:lnTo>
                      <a:pt x="23" y="930"/>
                    </a:lnTo>
                    <a:lnTo>
                      <a:pt x="23" y="934"/>
                    </a:lnTo>
                    <a:lnTo>
                      <a:pt x="25" y="938"/>
                    </a:lnTo>
                    <a:lnTo>
                      <a:pt x="26" y="942"/>
                    </a:lnTo>
                    <a:lnTo>
                      <a:pt x="28" y="946"/>
                    </a:lnTo>
                    <a:lnTo>
                      <a:pt x="29" y="952"/>
                    </a:lnTo>
                    <a:lnTo>
                      <a:pt x="30" y="956"/>
                    </a:lnTo>
                    <a:lnTo>
                      <a:pt x="30" y="962"/>
                    </a:lnTo>
                    <a:lnTo>
                      <a:pt x="30" y="965"/>
                    </a:lnTo>
                    <a:lnTo>
                      <a:pt x="30" y="969"/>
                    </a:lnTo>
                    <a:lnTo>
                      <a:pt x="29" y="975"/>
                    </a:lnTo>
                    <a:lnTo>
                      <a:pt x="28" y="977"/>
                    </a:lnTo>
                    <a:lnTo>
                      <a:pt x="28" y="983"/>
                    </a:lnTo>
                    <a:lnTo>
                      <a:pt x="27" y="987"/>
                    </a:lnTo>
                    <a:lnTo>
                      <a:pt x="27" y="991"/>
                    </a:lnTo>
                    <a:lnTo>
                      <a:pt x="27" y="997"/>
                    </a:lnTo>
                    <a:lnTo>
                      <a:pt x="27" y="1001"/>
                    </a:lnTo>
                    <a:lnTo>
                      <a:pt x="28" y="1006"/>
                    </a:lnTo>
                    <a:lnTo>
                      <a:pt x="29" y="1010"/>
                    </a:lnTo>
                    <a:lnTo>
                      <a:pt x="31" y="1014"/>
                    </a:lnTo>
                    <a:lnTo>
                      <a:pt x="31" y="1020"/>
                    </a:lnTo>
                    <a:lnTo>
                      <a:pt x="32" y="1022"/>
                    </a:lnTo>
                    <a:lnTo>
                      <a:pt x="33" y="1028"/>
                    </a:lnTo>
                    <a:lnTo>
                      <a:pt x="33" y="1032"/>
                    </a:lnTo>
                    <a:lnTo>
                      <a:pt x="31" y="1036"/>
                    </a:lnTo>
                    <a:lnTo>
                      <a:pt x="28" y="1042"/>
                    </a:lnTo>
                    <a:lnTo>
                      <a:pt x="25" y="1046"/>
                    </a:lnTo>
                    <a:lnTo>
                      <a:pt x="23" y="1051"/>
                    </a:lnTo>
                    <a:lnTo>
                      <a:pt x="23" y="1055"/>
                    </a:lnTo>
                    <a:lnTo>
                      <a:pt x="24" y="1059"/>
                    </a:lnTo>
                    <a:lnTo>
                      <a:pt x="25" y="1063"/>
                    </a:lnTo>
                    <a:lnTo>
                      <a:pt x="25" y="1067"/>
                    </a:lnTo>
                    <a:lnTo>
                      <a:pt x="24" y="1073"/>
                    </a:lnTo>
                    <a:lnTo>
                      <a:pt x="24" y="1077"/>
                    </a:lnTo>
                    <a:lnTo>
                      <a:pt x="24" y="1081"/>
                    </a:lnTo>
                    <a:lnTo>
                      <a:pt x="25" y="1087"/>
                    </a:lnTo>
                    <a:lnTo>
                      <a:pt x="25" y="1090"/>
                    </a:lnTo>
                    <a:lnTo>
                      <a:pt x="24" y="1096"/>
                    </a:lnTo>
                    <a:lnTo>
                      <a:pt x="24" y="1100"/>
                    </a:lnTo>
                    <a:lnTo>
                      <a:pt x="25" y="1104"/>
                    </a:lnTo>
                    <a:lnTo>
                      <a:pt x="25" y="1108"/>
                    </a:lnTo>
                    <a:lnTo>
                      <a:pt x="25" y="1112"/>
                    </a:lnTo>
                    <a:lnTo>
                      <a:pt x="24" y="1118"/>
                    </a:lnTo>
                    <a:lnTo>
                      <a:pt x="23" y="1122"/>
                    </a:lnTo>
                    <a:lnTo>
                      <a:pt x="23" y="1126"/>
                    </a:lnTo>
                    <a:lnTo>
                      <a:pt x="22" y="1131"/>
                    </a:lnTo>
                    <a:lnTo>
                      <a:pt x="21" y="1135"/>
                    </a:lnTo>
                    <a:lnTo>
                      <a:pt x="21" y="1141"/>
                    </a:lnTo>
                    <a:lnTo>
                      <a:pt x="20" y="1145"/>
                    </a:lnTo>
                    <a:lnTo>
                      <a:pt x="19" y="1149"/>
                    </a:lnTo>
                    <a:lnTo>
                      <a:pt x="17" y="1153"/>
                    </a:lnTo>
                    <a:lnTo>
                      <a:pt x="16" y="1157"/>
                    </a:lnTo>
                    <a:lnTo>
                      <a:pt x="14" y="1163"/>
                    </a:lnTo>
                    <a:lnTo>
                      <a:pt x="12" y="1167"/>
                    </a:lnTo>
                    <a:lnTo>
                      <a:pt x="12" y="1171"/>
                    </a:lnTo>
                    <a:lnTo>
                      <a:pt x="13" y="1176"/>
                    </a:lnTo>
                    <a:lnTo>
                      <a:pt x="14" y="1180"/>
                    </a:lnTo>
                    <a:lnTo>
                      <a:pt x="17" y="1186"/>
                    </a:lnTo>
                    <a:lnTo>
                      <a:pt x="22" y="1190"/>
                    </a:lnTo>
                    <a:lnTo>
                      <a:pt x="25" y="1194"/>
                    </a:lnTo>
                    <a:lnTo>
                      <a:pt x="27" y="1198"/>
                    </a:lnTo>
                    <a:lnTo>
                      <a:pt x="23" y="1202"/>
                    </a:lnTo>
                    <a:lnTo>
                      <a:pt x="23" y="1208"/>
                    </a:lnTo>
                    <a:lnTo>
                      <a:pt x="24" y="1212"/>
                    </a:lnTo>
                    <a:lnTo>
                      <a:pt x="29" y="1215"/>
                    </a:lnTo>
                    <a:lnTo>
                      <a:pt x="28" y="1221"/>
                    </a:lnTo>
                    <a:lnTo>
                      <a:pt x="24" y="1225"/>
                    </a:lnTo>
                    <a:lnTo>
                      <a:pt x="23" y="1231"/>
                    </a:lnTo>
                    <a:lnTo>
                      <a:pt x="27" y="1235"/>
                    </a:lnTo>
                    <a:lnTo>
                      <a:pt x="31" y="1237"/>
                    </a:lnTo>
                    <a:lnTo>
                      <a:pt x="32" y="1243"/>
                    </a:lnTo>
                    <a:lnTo>
                      <a:pt x="31" y="1247"/>
                    </a:lnTo>
                    <a:lnTo>
                      <a:pt x="31" y="1253"/>
                    </a:lnTo>
                    <a:lnTo>
                      <a:pt x="31" y="1256"/>
                    </a:lnTo>
                    <a:lnTo>
                      <a:pt x="31" y="1260"/>
                    </a:lnTo>
                    <a:lnTo>
                      <a:pt x="32" y="1266"/>
                    </a:lnTo>
                    <a:lnTo>
                      <a:pt x="34" y="1270"/>
                    </a:lnTo>
                    <a:lnTo>
                      <a:pt x="35" y="1276"/>
                    </a:lnTo>
                    <a:lnTo>
                      <a:pt x="34" y="1280"/>
                    </a:lnTo>
                    <a:lnTo>
                      <a:pt x="33" y="1282"/>
                    </a:lnTo>
                    <a:lnTo>
                      <a:pt x="33" y="1288"/>
                    </a:lnTo>
                    <a:lnTo>
                      <a:pt x="34" y="1292"/>
                    </a:lnTo>
                    <a:lnTo>
                      <a:pt x="37" y="1297"/>
                    </a:lnTo>
                    <a:lnTo>
                      <a:pt x="38" y="1301"/>
                    </a:lnTo>
                    <a:lnTo>
                      <a:pt x="38" y="1305"/>
                    </a:lnTo>
                    <a:lnTo>
                      <a:pt x="34" y="1311"/>
                    </a:lnTo>
                    <a:lnTo>
                      <a:pt x="29" y="1315"/>
                    </a:lnTo>
                    <a:lnTo>
                      <a:pt x="29" y="1321"/>
                    </a:lnTo>
                    <a:lnTo>
                      <a:pt x="29" y="1323"/>
                    </a:lnTo>
                    <a:lnTo>
                      <a:pt x="31" y="1327"/>
                    </a:lnTo>
                    <a:lnTo>
                      <a:pt x="32" y="1333"/>
                    </a:lnTo>
                    <a:lnTo>
                      <a:pt x="32" y="1337"/>
                    </a:lnTo>
                    <a:lnTo>
                      <a:pt x="33" y="1342"/>
                    </a:lnTo>
                    <a:lnTo>
                      <a:pt x="35" y="1346"/>
                    </a:lnTo>
                    <a:lnTo>
                      <a:pt x="38" y="1350"/>
                    </a:lnTo>
                    <a:lnTo>
                      <a:pt x="40" y="1356"/>
                    </a:lnTo>
                    <a:lnTo>
                      <a:pt x="35" y="1360"/>
                    </a:lnTo>
                    <a:lnTo>
                      <a:pt x="33" y="1366"/>
                    </a:lnTo>
                    <a:lnTo>
                      <a:pt x="32" y="1368"/>
                    </a:lnTo>
                    <a:lnTo>
                      <a:pt x="33" y="1372"/>
                    </a:lnTo>
                    <a:lnTo>
                      <a:pt x="34" y="1378"/>
                    </a:lnTo>
                    <a:lnTo>
                      <a:pt x="34" y="1381"/>
                    </a:lnTo>
                    <a:lnTo>
                      <a:pt x="34" y="1387"/>
                    </a:lnTo>
                    <a:lnTo>
                      <a:pt x="32" y="1391"/>
                    </a:lnTo>
                    <a:lnTo>
                      <a:pt x="30" y="1395"/>
                    </a:lnTo>
                    <a:lnTo>
                      <a:pt x="29" y="1401"/>
                    </a:lnTo>
                    <a:lnTo>
                      <a:pt x="29" y="1405"/>
                    </a:lnTo>
                    <a:lnTo>
                      <a:pt x="29" y="1409"/>
                    </a:lnTo>
                    <a:lnTo>
                      <a:pt x="29" y="1413"/>
                    </a:lnTo>
                    <a:lnTo>
                      <a:pt x="29" y="1417"/>
                    </a:lnTo>
                    <a:lnTo>
                      <a:pt x="29" y="1422"/>
                    </a:lnTo>
                    <a:lnTo>
                      <a:pt x="29" y="1426"/>
                    </a:lnTo>
                    <a:lnTo>
                      <a:pt x="29" y="1432"/>
                    </a:lnTo>
                    <a:lnTo>
                      <a:pt x="29" y="1436"/>
                    </a:lnTo>
                    <a:lnTo>
                      <a:pt x="31" y="1440"/>
                    </a:lnTo>
                    <a:lnTo>
                      <a:pt x="33" y="1446"/>
                    </a:lnTo>
                    <a:lnTo>
                      <a:pt x="39" y="1450"/>
                    </a:lnTo>
                    <a:lnTo>
                      <a:pt x="40" y="1454"/>
                    </a:lnTo>
                    <a:lnTo>
                      <a:pt x="40" y="1458"/>
                    </a:lnTo>
                    <a:lnTo>
                      <a:pt x="40" y="1462"/>
                    </a:lnTo>
                    <a:lnTo>
                      <a:pt x="40" y="1467"/>
                    </a:lnTo>
                    <a:lnTo>
                      <a:pt x="40" y="1471"/>
                    </a:lnTo>
                    <a:lnTo>
                      <a:pt x="40" y="1477"/>
                    </a:lnTo>
                    <a:lnTo>
                      <a:pt x="39" y="1481"/>
                    </a:lnTo>
                    <a:lnTo>
                      <a:pt x="39" y="1485"/>
                    </a:lnTo>
                    <a:lnTo>
                      <a:pt x="38" y="1491"/>
                    </a:lnTo>
                    <a:lnTo>
                      <a:pt x="38" y="1495"/>
                    </a:lnTo>
                    <a:lnTo>
                      <a:pt x="38" y="1499"/>
                    </a:lnTo>
                    <a:lnTo>
                      <a:pt x="39" y="1503"/>
                    </a:lnTo>
                    <a:lnTo>
                      <a:pt x="39" y="1506"/>
                    </a:lnTo>
                    <a:lnTo>
                      <a:pt x="39" y="1512"/>
                    </a:lnTo>
                    <a:lnTo>
                      <a:pt x="40" y="1516"/>
                    </a:lnTo>
                    <a:lnTo>
                      <a:pt x="41" y="1522"/>
                    </a:lnTo>
                    <a:lnTo>
                      <a:pt x="41" y="1526"/>
                    </a:lnTo>
                    <a:lnTo>
                      <a:pt x="40" y="1530"/>
                    </a:lnTo>
                    <a:lnTo>
                      <a:pt x="37" y="1536"/>
                    </a:lnTo>
                    <a:lnTo>
                      <a:pt x="34" y="1540"/>
                    </a:lnTo>
                    <a:lnTo>
                      <a:pt x="32" y="1544"/>
                    </a:lnTo>
                    <a:lnTo>
                      <a:pt x="32" y="1548"/>
                    </a:lnTo>
                    <a:lnTo>
                      <a:pt x="32" y="1551"/>
                    </a:lnTo>
                    <a:lnTo>
                      <a:pt x="31" y="1557"/>
                    </a:lnTo>
                    <a:lnTo>
                      <a:pt x="31" y="1561"/>
                    </a:lnTo>
                    <a:lnTo>
                      <a:pt x="29" y="1567"/>
                    </a:lnTo>
                    <a:lnTo>
                      <a:pt x="27" y="1571"/>
                    </a:lnTo>
                    <a:lnTo>
                      <a:pt x="27" y="1575"/>
                    </a:lnTo>
                    <a:lnTo>
                      <a:pt x="27" y="1581"/>
                    </a:lnTo>
                    <a:lnTo>
                      <a:pt x="27" y="1583"/>
                    </a:lnTo>
                    <a:lnTo>
                      <a:pt x="26" y="1589"/>
                    </a:lnTo>
                    <a:lnTo>
                      <a:pt x="26" y="1592"/>
                    </a:lnTo>
                    <a:lnTo>
                      <a:pt x="26" y="1596"/>
                    </a:lnTo>
                    <a:lnTo>
                      <a:pt x="26" y="1602"/>
                    </a:lnTo>
                    <a:lnTo>
                      <a:pt x="26" y="1606"/>
                    </a:lnTo>
                    <a:lnTo>
                      <a:pt x="26" y="1612"/>
                    </a:lnTo>
                    <a:lnTo>
                      <a:pt x="25" y="1616"/>
                    </a:lnTo>
                    <a:lnTo>
                      <a:pt x="25" y="1620"/>
                    </a:lnTo>
                    <a:lnTo>
                      <a:pt x="25" y="1626"/>
                    </a:lnTo>
                    <a:lnTo>
                      <a:pt x="26" y="1628"/>
                    </a:lnTo>
                    <a:lnTo>
                      <a:pt x="28" y="1633"/>
                    </a:lnTo>
                    <a:lnTo>
                      <a:pt x="31" y="1637"/>
                    </a:lnTo>
                    <a:lnTo>
                      <a:pt x="36" y="1641"/>
                    </a:lnTo>
                    <a:lnTo>
                      <a:pt x="47" y="1647"/>
                    </a:lnTo>
                    <a:lnTo>
                      <a:pt x="60" y="1651"/>
                    </a:lnTo>
                    <a:lnTo>
                      <a:pt x="72" y="1657"/>
                    </a:lnTo>
                    <a:lnTo>
                      <a:pt x="86" y="1661"/>
                    </a:lnTo>
                    <a:lnTo>
                      <a:pt x="102" y="1665"/>
                    </a:lnTo>
                    <a:lnTo>
                      <a:pt x="99" y="1669"/>
                    </a:lnTo>
                    <a:lnTo>
                      <a:pt x="92" y="1673"/>
                    </a:lnTo>
                    <a:lnTo>
                      <a:pt x="85" y="1678"/>
                    </a:lnTo>
                    <a:lnTo>
                      <a:pt x="88" y="1682"/>
                    </a:lnTo>
                    <a:lnTo>
                      <a:pt x="84" y="1686"/>
                    </a:lnTo>
                    <a:lnTo>
                      <a:pt x="76" y="1692"/>
                    </a:lnTo>
                    <a:lnTo>
                      <a:pt x="69" y="1696"/>
                    </a:lnTo>
                    <a:lnTo>
                      <a:pt x="63" y="1702"/>
                    </a:lnTo>
                    <a:lnTo>
                      <a:pt x="57" y="1706"/>
                    </a:lnTo>
                    <a:lnTo>
                      <a:pt x="58" y="1710"/>
                    </a:lnTo>
                    <a:lnTo>
                      <a:pt x="54" y="1714"/>
                    </a:lnTo>
                    <a:lnTo>
                      <a:pt x="47" y="1717"/>
                    </a:lnTo>
                    <a:lnTo>
                      <a:pt x="43" y="1723"/>
                    </a:lnTo>
                    <a:lnTo>
                      <a:pt x="41" y="1727"/>
                    </a:lnTo>
                    <a:lnTo>
                      <a:pt x="40" y="1731"/>
                    </a:lnTo>
                    <a:lnTo>
                      <a:pt x="43" y="1737"/>
                    </a:lnTo>
                    <a:lnTo>
                      <a:pt x="46" y="1741"/>
                    </a:lnTo>
                    <a:lnTo>
                      <a:pt x="44" y="1747"/>
                    </a:lnTo>
                    <a:lnTo>
                      <a:pt x="37" y="1751"/>
                    </a:lnTo>
                    <a:lnTo>
                      <a:pt x="35" y="1755"/>
                    </a:lnTo>
                    <a:lnTo>
                      <a:pt x="33" y="1758"/>
                    </a:lnTo>
                    <a:lnTo>
                      <a:pt x="33" y="1762"/>
                    </a:lnTo>
                    <a:lnTo>
                      <a:pt x="34" y="1768"/>
                    </a:lnTo>
                    <a:lnTo>
                      <a:pt x="36" y="1772"/>
                    </a:lnTo>
                    <a:lnTo>
                      <a:pt x="40" y="1776"/>
                    </a:lnTo>
                    <a:lnTo>
                      <a:pt x="47" y="1782"/>
                    </a:lnTo>
                    <a:lnTo>
                      <a:pt x="59" y="1786"/>
                    </a:lnTo>
                    <a:lnTo>
                      <a:pt x="69" y="1792"/>
                    </a:lnTo>
                    <a:lnTo>
                      <a:pt x="87" y="1796"/>
                    </a:lnTo>
                    <a:lnTo>
                      <a:pt x="102" y="1799"/>
                    </a:lnTo>
                    <a:lnTo>
                      <a:pt x="95" y="1803"/>
                    </a:lnTo>
                    <a:lnTo>
                      <a:pt x="76" y="1807"/>
                    </a:lnTo>
                    <a:lnTo>
                      <a:pt x="63" y="1813"/>
                    </a:lnTo>
                    <a:lnTo>
                      <a:pt x="62" y="1817"/>
                    </a:lnTo>
                    <a:lnTo>
                      <a:pt x="66" y="1821"/>
                    </a:lnTo>
                    <a:lnTo>
                      <a:pt x="60" y="1827"/>
                    </a:lnTo>
                    <a:lnTo>
                      <a:pt x="54" y="1831"/>
                    </a:lnTo>
                    <a:lnTo>
                      <a:pt x="51" y="1837"/>
                    </a:lnTo>
                    <a:lnTo>
                      <a:pt x="48" y="1841"/>
                    </a:lnTo>
                    <a:lnTo>
                      <a:pt x="47" y="1842"/>
                    </a:lnTo>
                    <a:lnTo>
                      <a:pt x="47" y="1848"/>
                    </a:lnTo>
                    <a:lnTo>
                      <a:pt x="46" y="1852"/>
                    </a:lnTo>
                    <a:lnTo>
                      <a:pt x="44" y="1858"/>
                    </a:lnTo>
                    <a:lnTo>
                      <a:pt x="43" y="1862"/>
                    </a:lnTo>
                    <a:lnTo>
                      <a:pt x="42" y="1866"/>
                    </a:lnTo>
                    <a:lnTo>
                      <a:pt x="40" y="1872"/>
                    </a:lnTo>
                    <a:lnTo>
                      <a:pt x="39" y="1876"/>
                    </a:lnTo>
                    <a:lnTo>
                      <a:pt x="40" y="1882"/>
                    </a:lnTo>
                    <a:lnTo>
                      <a:pt x="46" y="1885"/>
                    </a:lnTo>
                    <a:lnTo>
                      <a:pt x="52" y="1887"/>
                    </a:lnTo>
                    <a:lnTo>
                      <a:pt x="59" y="1893"/>
                    </a:lnTo>
                    <a:lnTo>
                      <a:pt x="69" y="1897"/>
                    </a:lnTo>
                    <a:lnTo>
                      <a:pt x="72" y="1903"/>
                    </a:lnTo>
                    <a:lnTo>
                      <a:pt x="63" y="1907"/>
                    </a:lnTo>
                    <a:lnTo>
                      <a:pt x="60" y="1911"/>
                    </a:lnTo>
                    <a:lnTo>
                      <a:pt x="65" y="1917"/>
                    </a:lnTo>
                    <a:lnTo>
                      <a:pt x="74" y="1921"/>
                    </a:lnTo>
                    <a:lnTo>
                      <a:pt x="79" y="1926"/>
                    </a:lnTo>
                    <a:lnTo>
                      <a:pt x="65" y="1928"/>
                    </a:lnTo>
                    <a:lnTo>
                      <a:pt x="56" y="1932"/>
                    </a:lnTo>
                    <a:lnTo>
                      <a:pt x="55" y="1938"/>
                    </a:lnTo>
                    <a:lnTo>
                      <a:pt x="58" y="1942"/>
                    </a:lnTo>
                    <a:lnTo>
                      <a:pt x="62" y="1948"/>
                    </a:lnTo>
                    <a:lnTo>
                      <a:pt x="60" y="1952"/>
                    </a:lnTo>
                    <a:lnTo>
                      <a:pt x="57" y="1956"/>
                    </a:lnTo>
                    <a:lnTo>
                      <a:pt x="59" y="1962"/>
                    </a:lnTo>
                    <a:lnTo>
                      <a:pt x="63" y="1966"/>
                    </a:lnTo>
                    <a:lnTo>
                      <a:pt x="69" y="1971"/>
                    </a:lnTo>
                    <a:lnTo>
                      <a:pt x="76" y="1973"/>
                    </a:lnTo>
                    <a:lnTo>
                      <a:pt x="70" y="1977"/>
                    </a:lnTo>
                    <a:lnTo>
                      <a:pt x="69" y="1983"/>
                    </a:lnTo>
                    <a:lnTo>
                      <a:pt x="71" y="1987"/>
                    </a:lnTo>
                    <a:lnTo>
                      <a:pt x="75" y="1993"/>
                    </a:lnTo>
                    <a:lnTo>
                      <a:pt x="78" y="1997"/>
                    </a:lnTo>
                    <a:lnTo>
                      <a:pt x="78" y="2001"/>
                    </a:lnTo>
                    <a:lnTo>
                      <a:pt x="76" y="2007"/>
                    </a:lnTo>
                    <a:lnTo>
                      <a:pt x="75" y="2010"/>
                    </a:lnTo>
                    <a:lnTo>
                      <a:pt x="75" y="2016"/>
                    </a:lnTo>
                    <a:lnTo>
                      <a:pt x="76" y="2018"/>
                    </a:lnTo>
                    <a:lnTo>
                      <a:pt x="80" y="2022"/>
                    </a:lnTo>
                    <a:lnTo>
                      <a:pt x="88" y="2028"/>
                    </a:lnTo>
                    <a:lnTo>
                      <a:pt x="92" y="2032"/>
                    </a:lnTo>
                    <a:lnTo>
                      <a:pt x="85" y="2038"/>
                    </a:lnTo>
                    <a:lnTo>
                      <a:pt x="82" y="2042"/>
                    </a:lnTo>
                    <a:lnTo>
                      <a:pt x="81" y="2046"/>
                    </a:lnTo>
                    <a:lnTo>
                      <a:pt x="80" y="2051"/>
                    </a:lnTo>
                    <a:lnTo>
                      <a:pt x="81" y="2055"/>
                    </a:lnTo>
                    <a:lnTo>
                      <a:pt x="84" y="2059"/>
                    </a:lnTo>
                    <a:lnTo>
                      <a:pt x="84" y="2063"/>
                    </a:lnTo>
                    <a:lnTo>
                      <a:pt x="58" y="2067"/>
                    </a:lnTo>
                    <a:lnTo>
                      <a:pt x="46" y="2073"/>
                    </a:lnTo>
                    <a:lnTo>
                      <a:pt x="52" y="2077"/>
                    </a:lnTo>
                    <a:lnTo>
                      <a:pt x="88" y="2083"/>
                    </a:lnTo>
                    <a:lnTo>
                      <a:pt x="107" y="2087"/>
                    </a:lnTo>
                    <a:lnTo>
                      <a:pt x="96" y="2091"/>
                    </a:lnTo>
                    <a:lnTo>
                      <a:pt x="93" y="2096"/>
                    </a:lnTo>
                    <a:lnTo>
                      <a:pt x="90" y="2100"/>
                    </a:lnTo>
                    <a:lnTo>
                      <a:pt x="85" y="2104"/>
                    </a:lnTo>
                    <a:lnTo>
                      <a:pt x="75" y="2108"/>
                    </a:lnTo>
                    <a:lnTo>
                      <a:pt x="78" y="2112"/>
                    </a:lnTo>
                    <a:lnTo>
                      <a:pt x="87" y="2118"/>
                    </a:lnTo>
                    <a:lnTo>
                      <a:pt x="81" y="2122"/>
                    </a:lnTo>
                    <a:lnTo>
                      <a:pt x="74" y="2128"/>
                    </a:lnTo>
                    <a:lnTo>
                      <a:pt x="69" y="2132"/>
                    </a:lnTo>
                    <a:lnTo>
                      <a:pt x="65" y="2135"/>
                    </a:lnTo>
                    <a:lnTo>
                      <a:pt x="59" y="2141"/>
                    </a:lnTo>
                    <a:lnTo>
                      <a:pt x="57" y="2145"/>
                    </a:lnTo>
                    <a:lnTo>
                      <a:pt x="55" y="2149"/>
                    </a:lnTo>
                    <a:lnTo>
                      <a:pt x="53" y="2153"/>
                    </a:lnTo>
                    <a:lnTo>
                      <a:pt x="53" y="2157"/>
                    </a:lnTo>
                    <a:lnTo>
                      <a:pt x="53" y="2163"/>
                    </a:lnTo>
                    <a:lnTo>
                      <a:pt x="55" y="2167"/>
                    </a:lnTo>
                    <a:lnTo>
                      <a:pt x="57" y="2173"/>
                    </a:lnTo>
                    <a:lnTo>
                      <a:pt x="60" y="2176"/>
                    </a:lnTo>
                    <a:lnTo>
                      <a:pt x="62" y="2180"/>
                    </a:lnTo>
                    <a:lnTo>
                      <a:pt x="64" y="2186"/>
                    </a:lnTo>
                    <a:lnTo>
                      <a:pt x="66" y="2188"/>
                    </a:lnTo>
                    <a:lnTo>
                      <a:pt x="69" y="2194"/>
                    </a:lnTo>
                    <a:lnTo>
                      <a:pt x="71" y="2198"/>
                    </a:lnTo>
                    <a:lnTo>
                      <a:pt x="70" y="2202"/>
                    </a:lnTo>
                    <a:lnTo>
                      <a:pt x="61" y="2208"/>
                    </a:lnTo>
                    <a:lnTo>
                      <a:pt x="53" y="2212"/>
                    </a:lnTo>
                    <a:lnTo>
                      <a:pt x="60" y="2217"/>
                    </a:lnTo>
                    <a:lnTo>
                      <a:pt x="74" y="2221"/>
                    </a:lnTo>
                    <a:lnTo>
                      <a:pt x="84" y="2225"/>
                    </a:lnTo>
                    <a:lnTo>
                      <a:pt x="85" y="2231"/>
                    </a:lnTo>
                    <a:lnTo>
                      <a:pt x="85" y="2233"/>
                    </a:lnTo>
                    <a:lnTo>
                      <a:pt x="85" y="2239"/>
                    </a:lnTo>
                    <a:lnTo>
                      <a:pt x="83" y="2243"/>
                    </a:lnTo>
                    <a:lnTo>
                      <a:pt x="83" y="2247"/>
                    </a:lnTo>
                    <a:lnTo>
                      <a:pt x="83" y="2253"/>
                    </a:lnTo>
                    <a:lnTo>
                      <a:pt x="84" y="2257"/>
                    </a:lnTo>
                    <a:lnTo>
                      <a:pt x="85" y="2262"/>
                    </a:lnTo>
                    <a:lnTo>
                      <a:pt x="85" y="2266"/>
                    </a:lnTo>
                    <a:lnTo>
                      <a:pt x="80" y="2270"/>
                    </a:lnTo>
                    <a:lnTo>
                      <a:pt x="76" y="2276"/>
                    </a:lnTo>
                    <a:lnTo>
                      <a:pt x="74" y="2278"/>
                    </a:lnTo>
                    <a:lnTo>
                      <a:pt x="72" y="2284"/>
                    </a:lnTo>
                    <a:lnTo>
                      <a:pt x="72" y="2288"/>
                    </a:lnTo>
                    <a:lnTo>
                      <a:pt x="74" y="2292"/>
                    </a:lnTo>
                    <a:lnTo>
                      <a:pt x="76" y="2298"/>
                    </a:lnTo>
                    <a:lnTo>
                      <a:pt x="78" y="2301"/>
                    </a:lnTo>
                    <a:lnTo>
                      <a:pt x="79" y="2307"/>
                    </a:lnTo>
                    <a:lnTo>
                      <a:pt x="81" y="2311"/>
                    </a:lnTo>
                    <a:lnTo>
                      <a:pt x="82" y="2315"/>
                    </a:lnTo>
                    <a:lnTo>
                      <a:pt x="82" y="2319"/>
                    </a:lnTo>
                    <a:lnTo>
                      <a:pt x="81" y="2323"/>
                    </a:lnTo>
                    <a:lnTo>
                      <a:pt x="79" y="2329"/>
                    </a:lnTo>
                    <a:lnTo>
                      <a:pt x="78" y="2333"/>
                    </a:lnTo>
                    <a:lnTo>
                      <a:pt x="80" y="2337"/>
                    </a:lnTo>
                    <a:lnTo>
                      <a:pt x="84" y="2342"/>
                    </a:lnTo>
                    <a:lnTo>
                      <a:pt x="94" y="2346"/>
                    </a:lnTo>
                    <a:lnTo>
                      <a:pt x="104" y="2352"/>
                    </a:lnTo>
                    <a:lnTo>
                      <a:pt x="118" y="2356"/>
                    </a:lnTo>
                    <a:lnTo>
                      <a:pt x="135" y="2360"/>
                    </a:lnTo>
                    <a:lnTo>
                      <a:pt x="146" y="2364"/>
                    </a:lnTo>
                    <a:lnTo>
                      <a:pt x="150" y="2368"/>
                    </a:lnTo>
                    <a:lnTo>
                      <a:pt x="139" y="2374"/>
                    </a:lnTo>
                    <a:lnTo>
                      <a:pt x="150" y="2378"/>
                    </a:lnTo>
                    <a:lnTo>
                      <a:pt x="158" y="2382"/>
                    </a:lnTo>
                    <a:lnTo>
                      <a:pt x="148" y="2387"/>
                    </a:lnTo>
                    <a:lnTo>
                      <a:pt x="140" y="2391"/>
                    </a:lnTo>
                    <a:lnTo>
                      <a:pt x="133" y="2397"/>
                    </a:lnTo>
                    <a:lnTo>
                      <a:pt x="123" y="2401"/>
                    </a:lnTo>
                    <a:lnTo>
                      <a:pt x="120" y="2405"/>
                    </a:lnTo>
                    <a:lnTo>
                      <a:pt x="121" y="2409"/>
                    </a:lnTo>
                    <a:lnTo>
                      <a:pt x="117" y="2413"/>
                    </a:lnTo>
                    <a:lnTo>
                      <a:pt x="112" y="2419"/>
                    </a:lnTo>
                    <a:lnTo>
                      <a:pt x="105" y="2423"/>
                    </a:lnTo>
                    <a:lnTo>
                      <a:pt x="106" y="2426"/>
                    </a:lnTo>
                    <a:lnTo>
                      <a:pt x="110" y="2432"/>
                    </a:lnTo>
                    <a:lnTo>
                      <a:pt x="102" y="2436"/>
                    </a:lnTo>
                    <a:lnTo>
                      <a:pt x="110" y="2442"/>
                    </a:lnTo>
                    <a:lnTo>
                      <a:pt x="122" y="2446"/>
                    </a:lnTo>
                    <a:lnTo>
                      <a:pt x="115" y="2450"/>
                    </a:lnTo>
                    <a:lnTo>
                      <a:pt x="110" y="2454"/>
                    </a:lnTo>
                    <a:lnTo>
                      <a:pt x="117" y="2458"/>
                    </a:lnTo>
                    <a:lnTo>
                      <a:pt x="116" y="2464"/>
                    </a:lnTo>
                    <a:lnTo>
                      <a:pt x="111" y="2468"/>
                    </a:lnTo>
                    <a:lnTo>
                      <a:pt x="94" y="2471"/>
                    </a:lnTo>
                    <a:lnTo>
                      <a:pt x="84" y="2477"/>
                    </a:lnTo>
                    <a:lnTo>
                      <a:pt x="99" y="2481"/>
                    </a:lnTo>
                    <a:lnTo>
                      <a:pt x="115" y="2487"/>
                    </a:lnTo>
                    <a:lnTo>
                      <a:pt x="131" y="2491"/>
                    </a:lnTo>
                    <a:lnTo>
                      <a:pt x="124" y="2495"/>
                    </a:lnTo>
                    <a:lnTo>
                      <a:pt x="120" y="2499"/>
                    </a:lnTo>
                    <a:lnTo>
                      <a:pt x="116" y="2503"/>
                    </a:lnTo>
                    <a:lnTo>
                      <a:pt x="115" y="2509"/>
                    </a:lnTo>
                    <a:lnTo>
                      <a:pt x="119" y="2512"/>
                    </a:lnTo>
                    <a:lnTo>
                      <a:pt x="113" y="2518"/>
                    </a:lnTo>
                    <a:lnTo>
                      <a:pt x="106" y="2522"/>
                    </a:lnTo>
                    <a:lnTo>
                      <a:pt x="102" y="2526"/>
                    </a:lnTo>
                    <a:lnTo>
                      <a:pt x="96" y="2532"/>
                    </a:lnTo>
                    <a:lnTo>
                      <a:pt x="95" y="2536"/>
                    </a:lnTo>
                    <a:lnTo>
                      <a:pt x="105" y="2540"/>
                    </a:lnTo>
                    <a:lnTo>
                      <a:pt x="115" y="2544"/>
                    </a:lnTo>
                    <a:lnTo>
                      <a:pt x="138" y="2548"/>
                    </a:lnTo>
                    <a:lnTo>
                      <a:pt x="187" y="2553"/>
                    </a:lnTo>
                    <a:lnTo>
                      <a:pt x="267" y="2557"/>
                    </a:lnTo>
                    <a:lnTo>
                      <a:pt x="372" y="2563"/>
                    </a:lnTo>
                    <a:lnTo>
                      <a:pt x="427" y="2567"/>
                    </a:lnTo>
                    <a:lnTo>
                      <a:pt x="695" y="2571"/>
                    </a:lnTo>
                    <a:lnTo>
                      <a:pt x="673" y="2577"/>
                    </a:lnTo>
                    <a:lnTo>
                      <a:pt x="473" y="2579"/>
                    </a:lnTo>
                    <a:lnTo>
                      <a:pt x="360" y="2585"/>
                    </a:lnTo>
                    <a:lnTo>
                      <a:pt x="231" y="2589"/>
                    </a:lnTo>
                    <a:lnTo>
                      <a:pt x="189" y="2593"/>
                    </a:lnTo>
                    <a:lnTo>
                      <a:pt x="165" y="2598"/>
                    </a:lnTo>
                    <a:lnTo>
                      <a:pt x="146" y="2602"/>
                    </a:lnTo>
                    <a:lnTo>
                      <a:pt x="130" y="2608"/>
                    </a:lnTo>
                    <a:lnTo>
                      <a:pt x="115" y="2612"/>
                    </a:lnTo>
                    <a:lnTo>
                      <a:pt x="112" y="2616"/>
                    </a:lnTo>
                    <a:lnTo>
                      <a:pt x="109" y="2622"/>
                    </a:lnTo>
                    <a:lnTo>
                      <a:pt x="105" y="2624"/>
                    </a:lnTo>
                    <a:lnTo>
                      <a:pt x="103" y="2630"/>
                    </a:lnTo>
                    <a:lnTo>
                      <a:pt x="97" y="2634"/>
                    </a:lnTo>
                    <a:lnTo>
                      <a:pt x="92" y="2637"/>
                    </a:lnTo>
                    <a:lnTo>
                      <a:pt x="87" y="2643"/>
                    </a:lnTo>
                    <a:lnTo>
                      <a:pt x="84" y="2647"/>
                    </a:lnTo>
                    <a:lnTo>
                      <a:pt x="85" y="2653"/>
                    </a:lnTo>
                    <a:lnTo>
                      <a:pt x="90" y="2657"/>
                    </a:lnTo>
                    <a:lnTo>
                      <a:pt x="94" y="2661"/>
                    </a:lnTo>
                    <a:lnTo>
                      <a:pt x="103" y="2665"/>
                    </a:lnTo>
                    <a:lnTo>
                      <a:pt x="119" y="2669"/>
                    </a:lnTo>
                    <a:lnTo>
                      <a:pt x="137" y="2675"/>
                    </a:lnTo>
                    <a:lnTo>
                      <a:pt x="158" y="2678"/>
                    </a:lnTo>
                    <a:lnTo>
                      <a:pt x="162" y="2682"/>
                    </a:lnTo>
                    <a:lnTo>
                      <a:pt x="167" y="2688"/>
                    </a:lnTo>
                    <a:lnTo>
                      <a:pt x="212" y="2692"/>
                    </a:lnTo>
                    <a:lnTo>
                      <a:pt x="251" y="2698"/>
                    </a:lnTo>
                    <a:lnTo>
                      <a:pt x="270" y="2702"/>
                    </a:lnTo>
                    <a:lnTo>
                      <a:pt x="277" y="2706"/>
                    </a:lnTo>
                    <a:lnTo>
                      <a:pt x="260" y="2710"/>
                    </a:lnTo>
                    <a:lnTo>
                      <a:pt x="247" y="2714"/>
                    </a:lnTo>
                    <a:lnTo>
                      <a:pt x="233" y="2719"/>
                    </a:lnTo>
                    <a:lnTo>
                      <a:pt x="221" y="2723"/>
                    </a:lnTo>
                    <a:lnTo>
                      <a:pt x="208" y="2727"/>
                    </a:lnTo>
                    <a:lnTo>
                      <a:pt x="188" y="2733"/>
                    </a:lnTo>
                    <a:lnTo>
                      <a:pt x="167" y="2737"/>
                    </a:lnTo>
                    <a:lnTo>
                      <a:pt x="151" y="2743"/>
                    </a:lnTo>
                    <a:lnTo>
                      <a:pt x="133" y="2747"/>
                    </a:lnTo>
                    <a:lnTo>
                      <a:pt x="119" y="2751"/>
                    </a:lnTo>
                    <a:lnTo>
                      <a:pt x="116" y="2755"/>
                    </a:lnTo>
                    <a:lnTo>
                      <a:pt x="117" y="2759"/>
                    </a:lnTo>
                    <a:lnTo>
                      <a:pt x="121" y="2764"/>
                    </a:lnTo>
                    <a:lnTo>
                      <a:pt x="133" y="2768"/>
                    </a:lnTo>
                    <a:lnTo>
                      <a:pt x="148" y="2772"/>
                    </a:lnTo>
                    <a:lnTo>
                      <a:pt x="167" y="2778"/>
                    </a:lnTo>
                    <a:lnTo>
                      <a:pt x="187" y="2782"/>
                    </a:lnTo>
                    <a:lnTo>
                      <a:pt x="212" y="2788"/>
                    </a:lnTo>
                    <a:lnTo>
                      <a:pt x="216" y="2792"/>
                    </a:lnTo>
                    <a:lnTo>
                      <a:pt x="192" y="2796"/>
                    </a:lnTo>
                    <a:lnTo>
                      <a:pt x="181" y="2800"/>
                    </a:lnTo>
                    <a:lnTo>
                      <a:pt x="177" y="2803"/>
                    </a:lnTo>
                    <a:lnTo>
                      <a:pt x="168" y="2809"/>
                    </a:lnTo>
                    <a:lnTo>
                      <a:pt x="159" y="2813"/>
                    </a:lnTo>
                    <a:lnTo>
                      <a:pt x="156" y="2817"/>
                    </a:lnTo>
                    <a:lnTo>
                      <a:pt x="174" y="2823"/>
                    </a:lnTo>
                    <a:lnTo>
                      <a:pt x="179" y="2827"/>
                    </a:lnTo>
                    <a:lnTo>
                      <a:pt x="177" y="2833"/>
                    </a:lnTo>
                    <a:lnTo>
                      <a:pt x="182" y="2837"/>
                    </a:lnTo>
                    <a:lnTo>
                      <a:pt x="172" y="2839"/>
                    </a:lnTo>
                    <a:lnTo>
                      <a:pt x="154" y="2844"/>
                    </a:lnTo>
                    <a:lnTo>
                      <a:pt x="137" y="2848"/>
                    </a:lnTo>
                    <a:lnTo>
                      <a:pt x="127" y="2854"/>
                    </a:lnTo>
                    <a:lnTo>
                      <a:pt x="121" y="2858"/>
                    </a:lnTo>
                    <a:lnTo>
                      <a:pt x="117" y="2862"/>
                    </a:lnTo>
                    <a:lnTo>
                      <a:pt x="115" y="2868"/>
                    </a:lnTo>
                    <a:lnTo>
                      <a:pt x="112" y="2872"/>
                    </a:lnTo>
                    <a:lnTo>
                      <a:pt x="110" y="2878"/>
                    </a:lnTo>
                    <a:lnTo>
                      <a:pt x="109" y="2882"/>
                    </a:lnTo>
                    <a:lnTo>
                      <a:pt x="109" y="2884"/>
                    </a:lnTo>
                    <a:lnTo>
                      <a:pt x="104" y="2889"/>
                    </a:lnTo>
                    <a:lnTo>
                      <a:pt x="99" y="2893"/>
                    </a:lnTo>
                    <a:lnTo>
                      <a:pt x="106" y="2899"/>
                    </a:lnTo>
                    <a:lnTo>
                      <a:pt x="130" y="2903"/>
                    </a:lnTo>
                    <a:lnTo>
                      <a:pt x="147" y="2907"/>
                    </a:lnTo>
                    <a:lnTo>
                      <a:pt x="149" y="2913"/>
                    </a:lnTo>
                    <a:lnTo>
                      <a:pt x="151" y="2917"/>
                    </a:lnTo>
                    <a:lnTo>
                      <a:pt x="147" y="2923"/>
                    </a:lnTo>
                    <a:lnTo>
                      <a:pt x="138" y="2925"/>
                    </a:lnTo>
                    <a:lnTo>
                      <a:pt x="134" y="2928"/>
                    </a:lnTo>
                    <a:lnTo>
                      <a:pt x="135" y="2934"/>
                    </a:lnTo>
                    <a:lnTo>
                      <a:pt x="140" y="2938"/>
                    </a:lnTo>
                    <a:lnTo>
                      <a:pt x="140" y="2944"/>
                    </a:lnTo>
                    <a:lnTo>
                      <a:pt x="135" y="2948"/>
                    </a:lnTo>
                    <a:lnTo>
                      <a:pt x="130" y="2952"/>
                    </a:lnTo>
                    <a:lnTo>
                      <a:pt x="123" y="2958"/>
                    </a:lnTo>
                    <a:lnTo>
                      <a:pt x="117" y="2962"/>
                    </a:lnTo>
                    <a:lnTo>
                      <a:pt x="109" y="2968"/>
                    </a:lnTo>
                    <a:lnTo>
                      <a:pt x="106" y="2970"/>
                    </a:lnTo>
                    <a:lnTo>
                      <a:pt x="105" y="2973"/>
                    </a:lnTo>
                    <a:lnTo>
                      <a:pt x="104" y="2979"/>
                    </a:lnTo>
                    <a:lnTo>
                      <a:pt x="102" y="2983"/>
                    </a:lnTo>
                    <a:lnTo>
                      <a:pt x="99" y="2989"/>
                    </a:lnTo>
                    <a:lnTo>
                      <a:pt x="98" y="2993"/>
                    </a:lnTo>
                    <a:lnTo>
                      <a:pt x="103" y="2997"/>
                    </a:lnTo>
                    <a:lnTo>
                      <a:pt x="106" y="3003"/>
                    </a:lnTo>
                    <a:lnTo>
                      <a:pt x="112" y="3007"/>
                    </a:lnTo>
                    <a:lnTo>
                      <a:pt x="115" y="3012"/>
                    </a:lnTo>
                    <a:lnTo>
                      <a:pt x="120" y="3014"/>
                    </a:lnTo>
                    <a:lnTo>
                      <a:pt x="123" y="3018"/>
                    </a:lnTo>
                    <a:lnTo>
                      <a:pt x="122" y="3024"/>
                    </a:lnTo>
                    <a:lnTo>
                      <a:pt x="117" y="3028"/>
                    </a:lnTo>
                    <a:lnTo>
                      <a:pt x="115" y="3034"/>
                    </a:lnTo>
                    <a:lnTo>
                      <a:pt x="109" y="3038"/>
                    </a:lnTo>
                    <a:lnTo>
                      <a:pt x="103" y="3042"/>
                    </a:lnTo>
                    <a:lnTo>
                      <a:pt x="98" y="3048"/>
                    </a:lnTo>
                    <a:lnTo>
                      <a:pt x="97" y="3052"/>
                    </a:lnTo>
                    <a:lnTo>
                      <a:pt x="101" y="3055"/>
                    </a:lnTo>
                    <a:lnTo>
                      <a:pt x="104" y="3059"/>
                    </a:lnTo>
                    <a:lnTo>
                      <a:pt x="107" y="3063"/>
                    </a:lnTo>
                    <a:lnTo>
                      <a:pt x="108" y="3069"/>
                    </a:lnTo>
                    <a:lnTo>
                      <a:pt x="108" y="3073"/>
                    </a:lnTo>
                    <a:lnTo>
                      <a:pt x="107" y="3079"/>
                    </a:lnTo>
                    <a:lnTo>
                      <a:pt x="106" y="3083"/>
                    </a:lnTo>
                    <a:lnTo>
                      <a:pt x="102" y="3087"/>
                    </a:lnTo>
                    <a:lnTo>
                      <a:pt x="98" y="3093"/>
                    </a:lnTo>
                    <a:lnTo>
                      <a:pt x="98" y="3096"/>
                    </a:lnTo>
                    <a:lnTo>
                      <a:pt x="105" y="3100"/>
                    </a:lnTo>
                    <a:lnTo>
                      <a:pt x="109" y="3104"/>
                    </a:lnTo>
                    <a:lnTo>
                      <a:pt x="113" y="3108"/>
                    </a:lnTo>
                    <a:lnTo>
                      <a:pt x="116" y="3114"/>
                    </a:lnTo>
                    <a:lnTo>
                      <a:pt x="117" y="3118"/>
                    </a:lnTo>
                    <a:lnTo>
                      <a:pt x="116" y="3124"/>
                    </a:lnTo>
                    <a:lnTo>
                      <a:pt x="116" y="3128"/>
                    </a:lnTo>
                    <a:lnTo>
                      <a:pt x="116" y="3132"/>
                    </a:lnTo>
                    <a:lnTo>
                      <a:pt x="105" y="3137"/>
                    </a:lnTo>
                    <a:lnTo>
                      <a:pt x="95" y="3141"/>
                    </a:lnTo>
                    <a:lnTo>
                      <a:pt x="97" y="3145"/>
                    </a:lnTo>
                    <a:lnTo>
                      <a:pt x="105" y="3149"/>
                    </a:lnTo>
                    <a:lnTo>
                      <a:pt x="113" y="3153"/>
                    </a:lnTo>
                    <a:lnTo>
                      <a:pt x="124" y="3159"/>
                    </a:lnTo>
                    <a:lnTo>
                      <a:pt x="139" y="3163"/>
                    </a:lnTo>
                    <a:lnTo>
                      <a:pt x="158" y="3169"/>
                    </a:lnTo>
                    <a:lnTo>
                      <a:pt x="161" y="3173"/>
                    </a:lnTo>
                    <a:lnTo>
                      <a:pt x="143" y="3177"/>
                    </a:lnTo>
                    <a:lnTo>
                      <a:pt x="127" y="3182"/>
                    </a:lnTo>
                    <a:lnTo>
                      <a:pt x="113" y="3184"/>
                    </a:lnTo>
                    <a:lnTo>
                      <a:pt x="116" y="3190"/>
                    </a:lnTo>
                    <a:lnTo>
                      <a:pt x="130" y="3194"/>
                    </a:lnTo>
                    <a:lnTo>
                      <a:pt x="121" y="3198"/>
                    </a:lnTo>
                    <a:lnTo>
                      <a:pt x="112" y="3204"/>
                    </a:lnTo>
                    <a:lnTo>
                      <a:pt x="104" y="3208"/>
                    </a:lnTo>
                    <a:lnTo>
                      <a:pt x="95" y="3214"/>
                    </a:lnTo>
                    <a:lnTo>
                      <a:pt x="90" y="3218"/>
                    </a:lnTo>
                    <a:lnTo>
                      <a:pt x="84" y="3221"/>
                    </a:lnTo>
                    <a:lnTo>
                      <a:pt x="81" y="3227"/>
                    </a:lnTo>
                    <a:lnTo>
                      <a:pt x="80" y="3229"/>
                    </a:lnTo>
                    <a:lnTo>
                      <a:pt x="80" y="3235"/>
                    </a:lnTo>
                    <a:lnTo>
                      <a:pt x="79" y="3239"/>
                    </a:lnTo>
                    <a:lnTo>
                      <a:pt x="80" y="3243"/>
                    </a:lnTo>
                    <a:lnTo>
                      <a:pt x="81" y="3249"/>
                    </a:lnTo>
                    <a:lnTo>
                      <a:pt x="83" y="3253"/>
                    </a:lnTo>
                    <a:lnTo>
                      <a:pt x="84" y="3259"/>
                    </a:lnTo>
                    <a:lnTo>
                      <a:pt x="83" y="3263"/>
                    </a:lnTo>
                    <a:lnTo>
                      <a:pt x="81" y="3266"/>
                    </a:lnTo>
                    <a:lnTo>
                      <a:pt x="80" y="3272"/>
                    </a:lnTo>
                    <a:lnTo>
                      <a:pt x="80" y="3274"/>
                    </a:lnTo>
                    <a:lnTo>
                      <a:pt x="80" y="3280"/>
                    </a:lnTo>
                    <a:lnTo>
                      <a:pt x="81" y="3284"/>
                    </a:lnTo>
                    <a:lnTo>
                      <a:pt x="81" y="3288"/>
                    </a:lnTo>
                    <a:lnTo>
                      <a:pt x="82" y="3294"/>
                    </a:lnTo>
                    <a:lnTo>
                      <a:pt x="86" y="3298"/>
                    </a:lnTo>
                    <a:lnTo>
                      <a:pt x="93" y="3304"/>
                    </a:lnTo>
                    <a:lnTo>
                      <a:pt x="112" y="3307"/>
                    </a:lnTo>
                    <a:lnTo>
                      <a:pt x="143" y="3311"/>
                    </a:lnTo>
                    <a:lnTo>
                      <a:pt x="172" y="3315"/>
                    </a:lnTo>
                    <a:lnTo>
                      <a:pt x="203" y="3319"/>
                    </a:lnTo>
                    <a:lnTo>
                      <a:pt x="206" y="3325"/>
                    </a:lnTo>
                    <a:lnTo>
                      <a:pt x="184" y="3329"/>
                    </a:lnTo>
                    <a:lnTo>
                      <a:pt x="154" y="3333"/>
                    </a:lnTo>
                    <a:lnTo>
                      <a:pt x="147" y="3339"/>
                    </a:lnTo>
                    <a:lnTo>
                      <a:pt x="144" y="3343"/>
                    </a:lnTo>
                    <a:lnTo>
                      <a:pt x="131" y="3348"/>
                    </a:lnTo>
                    <a:lnTo>
                      <a:pt x="111" y="3352"/>
                    </a:lnTo>
                    <a:lnTo>
                      <a:pt x="92" y="3356"/>
                    </a:lnTo>
                    <a:lnTo>
                      <a:pt x="84" y="3360"/>
                    </a:lnTo>
                    <a:lnTo>
                      <a:pt x="76" y="3364"/>
                    </a:lnTo>
                    <a:lnTo>
                      <a:pt x="70" y="3370"/>
                    </a:lnTo>
                    <a:lnTo>
                      <a:pt x="68" y="3374"/>
                    </a:lnTo>
                    <a:lnTo>
                      <a:pt x="68" y="3378"/>
                    </a:lnTo>
                    <a:lnTo>
                      <a:pt x="68" y="3384"/>
                    </a:lnTo>
                    <a:lnTo>
                      <a:pt x="68" y="3388"/>
                    </a:lnTo>
                    <a:lnTo>
                      <a:pt x="68" y="3393"/>
                    </a:lnTo>
                    <a:lnTo>
                      <a:pt x="68" y="3397"/>
                    </a:lnTo>
                    <a:lnTo>
                      <a:pt x="69" y="3401"/>
                    </a:lnTo>
                    <a:lnTo>
                      <a:pt x="72" y="3405"/>
                    </a:lnTo>
                    <a:lnTo>
                      <a:pt x="83" y="3409"/>
                    </a:lnTo>
                    <a:lnTo>
                      <a:pt x="93" y="3415"/>
                    </a:lnTo>
                    <a:lnTo>
                      <a:pt x="105" y="3419"/>
                    </a:lnTo>
                    <a:lnTo>
                      <a:pt x="121" y="3423"/>
                    </a:lnTo>
                    <a:lnTo>
                      <a:pt x="110" y="3429"/>
                    </a:lnTo>
                    <a:lnTo>
                      <a:pt x="89" y="3432"/>
                    </a:lnTo>
                    <a:lnTo>
                      <a:pt x="85" y="3438"/>
                    </a:lnTo>
                    <a:lnTo>
                      <a:pt x="101" y="3442"/>
                    </a:lnTo>
                    <a:lnTo>
                      <a:pt x="98" y="3444"/>
                    </a:lnTo>
                    <a:lnTo>
                      <a:pt x="91" y="3450"/>
                    </a:lnTo>
                    <a:lnTo>
                      <a:pt x="84" y="3454"/>
                    </a:lnTo>
                    <a:lnTo>
                      <a:pt x="76" y="3460"/>
                    </a:lnTo>
                    <a:lnTo>
                      <a:pt x="69" y="3464"/>
                    </a:lnTo>
                    <a:lnTo>
                      <a:pt x="68" y="3468"/>
                    </a:lnTo>
                    <a:lnTo>
                      <a:pt x="68" y="3473"/>
                    </a:lnTo>
                    <a:lnTo>
                      <a:pt x="68" y="3477"/>
                    </a:lnTo>
                    <a:lnTo>
                      <a:pt x="69" y="3483"/>
                    </a:lnTo>
                    <a:lnTo>
                      <a:pt x="69" y="3487"/>
                    </a:lnTo>
                    <a:lnTo>
                      <a:pt x="69" y="3489"/>
                    </a:lnTo>
                    <a:lnTo>
                      <a:pt x="69" y="3495"/>
                    </a:lnTo>
                    <a:lnTo>
                      <a:pt x="69" y="3499"/>
                    </a:lnTo>
                    <a:lnTo>
                      <a:pt x="69" y="3505"/>
                    </a:lnTo>
                    <a:lnTo>
                      <a:pt x="69" y="3509"/>
                    </a:lnTo>
                    <a:lnTo>
                      <a:pt x="78" y="3513"/>
                    </a:lnTo>
                    <a:lnTo>
                      <a:pt x="94" y="3518"/>
                    </a:lnTo>
                    <a:lnTo>
                      <a:pt x="123" y="3522"/>
                    </a:lnTo>
                    <a:lnTo>
                      <a:pt x="165" y="3528"/>
                    </a:lnTo>
                    <a:lnTo>
                      <a:pt x="194" y="3532"/>
                    </a:lnTo>
                    <a:lnTo>
                      <a:pt x="211" y="3534"/>
                    </a:lnTo>
                    <a:lnTo>
                      <a:pt x="197" y="3540"/>
                    </a:lnTo>
                    <a:lnTo>
                      <a:pt x="179" y="3544"/>
                    </a:lnTo>
                    <a:lnTo>
                      <a:pt x="138" y="3550"/>
                    </a:lnTo>
                    <a:lnTo>
                      <a:pt x="96" y="3554"/>
                    </a:lnTo>
                    <a:lnTo>
                      <a:pt x="69" y="3557"/>
                    </a:lnTo>
                    <a:lnTo>
                      <a:pt x="72" y="3563"/>
                    </a:lnTo>
                    <a:lnTo>
                      <a:pt x="81" y="3567"/>
                    </a:lnTo>
                    <a:lnTo>
                      <a:pt x="94" y="3573"/>
                    </a:lnTo>
                    <a:lnTo>
                      <a:pt x="92" y="3575"/>
                    </a:lnTo>
                    <a:lnTo>
                      <a:pt x="77" y="3579"/>
                    </a:lnTo>
                    <a:lnTo>
                      <a:pt x="65" y="3585"/>
                    </a:lnTo>
                    <a:lnTo>
                      <a:pt x="59" y="3589"/>
                    </a:lnTo>
                    <a:lnTo>
                      <a:pt x="66" y="3595"/>
                    </a:lnTo>
                    <a:lnTo>
                      <a:pt x="62" y="3598"/>
                    </a:lnTo>
                    <a:lnTo>
                      <a:pt x="61" y="3602"/>
                    </a:lnTo>
                    <a:lnTo>
                      <a:pt x="62" y="3608"/>
                    </a:lnTo>
                    <a:lnTo>
                      <a:pt x="64" y="3612"/>
                    </a:lnTo>
                    <a:lnTo>
                      <a:pt x="68" y="3618"/>
                    </a:lnTo>
                    <a:lnTo>
                      <a:pt x="71" y="3620"/>
                    </a:lnTo>
                    <a:lnTo>
                      <a:pt x="76" y="3624"/>
                    </a:lnTo>
                    <a:lnTo>
                      <a:pt x="80" y="3630"/>
                    </a:lnTo>
                    <a:lnTo>
                      <a:pt x="83" y="3634"/>
                    </a:lnTo>
                    <a:lnTo>
                      <a:pt x="78" y="3639"/>
                    </a:lnTo>
                    <a:lnTo>
                      <a:pt x="70" y="3643"/>
                    </a:lnTo>
                    <a:lnTo>
                      <a:pt x="69" y="3647"/>
                    </a:lnTo>
                    <a:lnTo>
                      <a:pt x="66" y="3653"/>
                    </a:lnTo>
                    <a:lnTo>
                      <a:pt x="65" y="3657"/>
                    </a:lnTo>
                    <a:lnTo>
                      <a:pt x="62" y="3661"/>
                    </a:lnTo>
                    <a:lnTo>
                      <a:pt x="58" y="3665"/>
                    </a:lnTo>
                    <a:lnTo>
                      <a:pt x="56" y="3669"/>
                    </a:lnTo>
                    <a:lnTo>
                      <a:pt x="56" y="3675"/>
                    </a:lnTo>
                    <a:lnTo>
                      <a:pt x="58" y="3679"/>
                    </a:lnTo>
                    <a:lnTo>
                      <a:pt x="67" y="3684"/>
                    </a:lnTo>
                    <a:lnTo>
                      <a:pt x="83" y="3688"/>
                    </a:lnTo>
                    <a:lnTo>
                      <a:pt x="112" y="3692"/>
                    </a:lnTo>
                    <a:lnTo>
                      <a:pt x="150" y="3698"/>
                    </a:lnTo>
                    <a:lnTo>
                      <a:pt x="188" y="3702"/>
                    </a:lnTo>
                    <a:lnTo>
                      <a:pt x="232" y="3706"/>
                    </a:lnTo>
                    <a:lnTo>
                      <a:pt x="275" y="3710"/>
                    </a:lnTo>
                    <a:lnTo>
                      <a:pt x="333" y="3714"/>
                    </a:lnTo>
                    <a:lnTo>
                      <a:pt x="374" y="3720"/>
                    </a:lnTo>
                    <a:lnTo>
                      <a:pt x="414" y="3723"/>
                    </a:lnTo>
                    <a:lnTo>
                      <a:pt x="410" y="3729"/>
                    </a:lnTo>
                    <a:lnTo>
                      <a:pt x="381" y="3733"/>
                    </a:lnTo>
                    <a:lnTo>
                      <a:pt x="332" y="3737"/>
                    </a:lnTo>
                    <a:lnTo>
                      <a:pt x="254" y="3743"/>
                    </a:lnTo>
                    <a:lnTo>
                      <a:pt x="185" y="3747"/>
                    </a:lnTo>
                    <a:lnTo>
                      <a:pt x="140" y="3751"/>
                    </a:lnTo>
                    <a:lnTo>
                      <a:pt x="115" y="3755"/>
                    </a:lnTo>
                    <a:lnTo>
                      <a:pt x="106" y="3759"/>
                    </a:lnTo>
                    <a:lnTo>
                      <a:pt x="109" y="3765"/>
                    </a:lnTo>
                    <a:lnTo>
                      <a:pt x="107" y="3768"/>
                    </a:lnTo>
                    <a:lnTo>
                      <a:pt x="104" y="3774"/>
                    </a:lnTo>
                    <a:lnTo>
                      <a:pt x="97" y="3778"/>
                    </a:lnTo>
                    <a:lnTo>
                      <a:pt x="90" y="3782"/>
                    </a:lnTo>
                    <a:lnTo>
                      <a:pt x="83" y="3788"/>
                    </a:lnTo>
                    <a:lnTo>
                      <a:pt x="79" y="3792"/>
                    </a:lnTo>
                    <a:lnTo>
                      <a:pt x="76" y="3796"/>
                    </a:lnTo>
                    <a:lnTo>
                      <a:pt x="76" y="3800"/>
                    </a:lnTo>
                    <a:lnTo>
                      <a:pt x="76" y="3804"/>
                    </a:lnTo>
                    <a:lnTo>
                      <a:pt x="76" y="3809"/>
                    </a:lnTo>
                    <a:lnTo>
                      <a:pt x="76" y="3813"/>
                    </a:lnTo>
                    <a:lnTo>
                      <a:pt x="77" y="3819"/>
                    </a:lnTo>
                    <a:lnTo>
                      <a:pt x="77" y="3823"/>
                    </a:lnTo>
                    <a:lnTo>
                      <a:pt x="79" y="3827"/>
                    </a:lnTo>
                    <a:lnTo>
                      <a:pt x="79" y="3833"/>
                    </a:lnTo>
                    <a:lnTo>
                      <a:pt x="80" y="3835"/>
                    </a:lnTo>
                    <a:lnTo>
                      <a:pt x="81" y="3841"/>
                    </a:lnTo>
                    <a:lnTo>
                      <a:pt x="82" y="3845"/>
                    </a:lnTo>
                    <a:lnTo>
                      <a:pt x="85" y="3848"/>
                    </a:lnTo>
                    <a:lnTo>
                      <a:pt x="87" y="3854"/>
                    </a:lnTo>
                    <a:lnTo>
                      <a:pt x="89" y="3858"/>
                    </a:lnTo>
                    <a:lnTo>
                      <a:pt x="93" y="3864"/>
                    </a:lnTo>
                    <a:lnTo>
                      <a:pt x="97" y="3868"/>
                    </a:lnTo>
                    <a:lnTo>
                      <a:pt x="101" y="3872"/>
                    </a:lnTo>
                    <a:lnTo>
                      <a:pt x="99" y="3878"/>
                    </a:lnTo>
                    <a:lnTo>
                      <a:pt x="93" y="3880"/>
                    </a:lnTo>
                    <a:lnTo>
                      <a:pt x="89" y="3886"/>
                    </a:lnTo>
                    <a:lnTo>
                      <a:pt x="84" y="3890"/>
                    </a:lnTo>
                    <a:lnTo>
                      <a:pt x="83" y="3893"/>
                    </a:lnTo>
                    <a:lnTo>
                      <a:pt x="86" y="3899"/>
                    </a:lnTo>
                    <a:lnTo>
                      <a:pt x="87" y="3903"/>
                    </a:lnTo>
                    <a:lnTo>
                      <a:pt x="83" y="3909"/>
                    </a:lnTo>
                    <a:lnTo>
                      <a:pt x="81" y="3913"/>
                    </a:lnTo>
                    <a:lnTo>
                      <a:pt x="78" y="3917"/>
                    </a:lnTo>
                    <a:lnTo>
                      <a:pt x="71" y="3921"/>
                    </a:lnTo>
                    <a:lnTo>
                      <a:pt x="66" y="3925"/>
                    </a:lnTo>
                    <a:lnTo>
                      <a:pt x="65" y="3931"/>
                    </a:lnTo>
                    <a:lnTo>
                      <a:pt x="63" y="3934"/>
                    </a:lnTo>
                    <a:lnTo>
                      <a:pt x="62" y="3938"/>
                    </a:lnTo>
                    <a:lnTo>
                      <a:pt x="60" y="3944"/>
                    </a:lnTo>
                    <a:lnTo>
                      <a:pt x="59" y="3948"/>
                    </a:lnTo>
                    <a:lnTo>
                      <a:pt x="58" y="3954"/>
                    </a:lnTo>
                    <a:lnTo>
                      <a:pt x="58" y="3958"/>
                    </a:lnTo>
                    <a:lnTo>
                      <a:pt x="59" y="3962"/>
                    </a:lnTo>
                    <a:lnTo>
                      <a:pt x="62" y="3966"/>
                    </a:lnTo>
                    <a:lnTo>
                      <a:pt x="65" y="3970"/>
                    </a:lnTo>
                    <a:lnTo>
                      <a:pt x="69" y="3975"/>
                    </a:lnTo>
                    <a:lnTo>
                      <a:pt x="77" y="3979"/>
                    </a:lnTo>
                    <a:lnTo>
                      <a:pt x="83" y="3983"/>
                    </a:lnTo>
                    <a:lnTo>
                      <a:pt x="93" y="3989"/>
                    </a:lnTo>
                    <a:lnTo>
                      <a:pt x="117" y="3993"/>
                    </a:lnTo>
                    <a:lnTo>
                      <a:pt x="161" y="3999"/>
                    </a:lnTo>
                    <a:lnTo>
                      <a:pt x="204" y="4003"/>
                    </a:lnTo>
                    <a:lnTo>
                      <a:pt x="243" y="4007"/>
                    </a:lnTo>
                    <a:lnTo>
                      <a:pt x="268" y="4011"/>
                    </a:lnTo>
                    <a:lnTo>
                      <a:pt x="279" y="4015"/>
                    </a:lnTo>
                    <a:lnTo>
                      <a:pt x="264" y="4020"/>
                    </a:lnTo>
                    <a:lnTo>
                      <a:pt x="244" y="4024"/>
                    </a:lnTo>
                    <a:lnTo>
                      <a:pt x="208" y="4028"/>
                    </a:lnTo>
                    <a:lnTo>
                      <a:pt x="171" y="4034"/>
                    </a:lnTo>
                    <a:lnTo>
                      <a:pt x="150" y="4038"/>
                    </a:lnTo>
                    <a:lnTo>
                      <a:pt x="126" y="4044"/>
                    </a:lnTo>
                    <a:lnTo>
                      <a:pt x="114" y="4048"/>
                    </a:lnTo>
                    <a:lnTo>
                      <a:pt x="110" y="4052"/>
                    </a:lnTo>
                    <a:lnTo>
                      <a:pt x="108" y="4056"/>
                    </a:lnTo>
                    <a:lnTo>
                      <a:pt x="108" y="4059"/>
                    </a:lnTo>
                    <a:lnTo>
                      <a:pt x="108" y="4065"/>
                    </a:lnTo>
                    <a:lnTo>
                      <a:pt x="108" y="4069"/>
                    </a:lnTo>
                    <a:lnTo>
                      <a:pt x="111" y="4073"/>
                    </a:lnTo>
                    <a:lnTo>
                      <a:pt x="115" y="4079"/>
                    </a:lnTo>
                    <a:lnTo>
                      <a:pt x="122" y="4083"/>
                    </a:lnTo>
                    <a:lnTo>
                      <a:pt x="136" y="4089"/>
                    </a:lnTo>
                    <a:lnTo>
                      <a:pt x="164" y="4093"/>
                    </a:lnTo>
                    <a:lnTo>
                      <a:pt x="207" y="4095"/>
                    </a:lnTo>
                    <a:lnTo>
                      <a:pt x="243" y="4100"/>
                    </a:lnTo>
                    <a:lnTo>
                      <a:pt x="267" y="4104"/>
                    </a:lnTo>
                    <a:lnTo>
                      <a:pt x="264" y="4110"/>
                    </a:lnTo>
                    <a:lnTo>
                      <a:pt x="234" y="4114"/>
                    </a:lnTo>
                    <a:lnTo>
                      <a:pt x="203" y="4118"/>
                    </a:lnTo>
                    <a:lnTo>
                      <a:pt x="181" y="4124"/>
                    </a:lnTo>
                    <a:lnTo>
                      <a:pt x="164" y="4128"/>
                    </a:lnTo>
                    <a:lnTo>
                      <a:pt x="159" y="4134"/>
                    </a:lnTo>
                    <a:lnTo>
                      <a:pt x="194" y="4138"/>
                    </a:lnTo>
                    <a:lnTo>
                      <a:pt x="256" y="4140"/>
                    </a:lnTo>
                    <a:lnTo>
                      <a:pt x="321" y="4145"/>
                    </a:lnTo>
                    <a:lnTo>
                      <a:pt x="361" y="4149"/>
                    </a:lnTo>
                    <a:lnTo>
                      <a:pt x="389" y="4155"/>
                    </a:lnTo>
                    <a:lnTo>
                      <a:pt x="331" y="4159"/>
                    </a:lnTo>
                    <a:lnTo>
                      <a:pt x="277" y="4163"/>
                    </a:lnTo>
                    <a:lnTo>
                      <a:pt x="211" y="4169"/>
                    </a:lnTo>
                    <a:lnTo>
                      <a:pt x="173" y="4173"/>
                    </a:lnTo>
                    <a:lnTo>
                      <a:pt x="152" y="4179"/>
                    </a:lnTo>
                    <a:lnTo>
                      <a:pt x="134" y="4181"/>
                    </a:lnTo>
                    <a:lnTo>
                      <a:pt x="124" y="4184"/>
                    </a:lnTo>
                    <a:lnTo>
                      <a:pt x="112" y="4190"/>
                    </a:lnTo>
                    <a:lnTo>
                      <a:pt x="107" y="4194"/>
                    </a:lnTo>
                    <a:lnTo>
                      <a:pt x="107" y="4200"/>
                    </a:lnTo>
                    <a:lnTo>
                      <a:pt x="106" y="4204"/>
                    </a:lnTo>
                    <a:lnTo>
                      <a:pt x="94" y="4208"/>
                    </a:lnTo>
                    <a:lnTo>
                      <a:pt x="90" y="4214"/>
                    </a:lnTo>
                    <a:lnTo>
                      <a:pt x="94" y="4218"/>
                    </a:lnTo>
                    <a:lnTo>
                      <a:pt x="103" y="4224"/>
                    </a:lnTo>
                    <a:lnTo>
                      <a:pt x="105" y="4225"/>
                    </a:lnTo>
                    <a:lnTo>
                      <a:pt x="104" y="4229"/>
                    </a:lnTo>
                    <a:lnTo>
                      <a:pt x="103" y="4235"/>
                    </a:lnTo>
                    <a:lnTo>
                      <a:pt x="104" y="4239"/>
                    </a:lnTo>
                    <a:lnTo>
                      <a:pt x="107" y="4245"/>
                    </a:lnTo>
                    <a:lnTo>
                      <a:pt x="113" y="4249"/>
                    </a:lnTo>
                    <a:lnTo>
                      <a:pt x="119" y="4253"/>
                    </a:lnTo>
                    <a:lnTo>
                      <a:pt x="125" y="4259"/>
                    </a:lnTo>
                    <a:lnTo>
                      <a:pt x="131" y="4263"/>
                    </a:lnTo>
                    <a:lnTo>
                      <a:pt x="117" y="4268"/>
                    </a:lnTo>
                    <a:lnTo>
                      <a:pt x="106" y="4270"/>
                    </a:lnTo>
                    <a:lnTo>
                      <a:pt x="93" y="4274"/>
                    </a:lnTo>
                    <a:lnTo>
                      <a:pt x="107" y="4280"/>
                    </a:lnTo>
                    <a:lnTo>
                      <a:pt x="122" y="4284"/>
                    </a:lnTo>
                    <a:lnTo>
                      <a:pt x="119" y="4290"/>
                    </a:lnTo>
                    <a:lnTo>
                      <a:pt x="111" y="4294"/>
                    </a:lnTo>
                    <a:lnTo>
                      <a:pt x="101" y="4298"/>
                    </a:lnTo>
                    <a:lnTo>
                      <a:pt x="93" y="4304"/>
                    </a:lnTo>
                    <a:lnTo>
                      <a:pt x="85" y="4308"/>
                    </a:lnTo>
                    <a:lnTo>
                      <a:pt x="77" y="4311"/>
                    </a:lnTo>
                    <a:lnTo>
                      <a:pt x="71" y="4315"/>
                    </a:lnTo>
                    <a:lnTo>
                      <a:pt x="66" y="4319"/>
                    </a:lnTo>
                    <a:lnTo>
                      <a:pt x="61" y="4325"/>
                    </a:lnTo>
                    <a:lnTo>
                      <a:pt x="57" y="4329"/>
                    </a:lnTo>
                    <a:lnTo>
                      <a:pt x="55" y="4335"/>
                    </a:lnTo>
                    <a:lnTo>
                      <a:pt x="55" y="4339"/>
                    </a:lnTo>
                    <a:lnTo>
                      <a:pt x="55" y="4343"/>
                    </a:lnTo>
                    <a:lnTo>
                      <a:pt x="54" y="4349"/>
                    </a:lnTo>
                    <a:lnTo>
                      <a:pt x="52" y="4352"/>
                    </a:lnTo>
                    <a:lnTo>
                      <a:pt x="51" y="4356"/>
                    </a:lnTo>
                    <a:lnTo>
                      <a:pt x="50" y="4360"/>
                    </a:lnTo>
                    <a:lnTo>
                      <a:pt x="49" y="4364"/>
                    </a:lnTo>
                    <a:lnTo>
                      <a:pt x="49" y="4370"/>
                    </a:lnTo>
                    <a:lnTo>
                      <a:pt x="50" y="4374"/>
                    </a:lnTo>
                    <a:lnTo>
                      <a:pt x="52" y="4380"/>
                    </a:lnTo>
                    <a:lnTo>
                      <a:pt x="52" y="4384"/>
                    </a:lnTo>
                    <a:lnTo>
                      <a:pt x="52" y="4388"/>
                    </a:lnTo>
                    <a:lnTo>
                      <a:pt x="52" y="4393"/>
                    </a:lnTo>
                    <a:lnTo>
                      <a:pt x="52" y="4397"/>
                    </a:lnTo>
                    <a:lnTo>
                      <a:pt x="53" y="4401"/>
                    </a:lnTo>
                    <a:lnTo>
                      <a:pt x="54" y="4405"/>
                    </a:lnTo>
                    <a:lnTo>
                      <a:pt x="57" y="4409"/>
                    </a:lnTo>
                    <a:lnTo>
                      <a:pt x="62" y="4415"/>
                    </a:lnTo>
                    <a:lnTo>
                      <a:pt x="70" y="4419"/>
                    </a:lnTo>
                    <a:lnTo>
                      <a:pt x="81" y="4425"/>
                    </a:lnTo>
                    <a:lnTo>
                      <a:pt x="94" y="4429"/>
                    </a:lnTo>
                    <a:lnTo>
                      <a:pt x="113" y="4433"/>
                    </a:lnTo>
                    <a:lnTo>
                      <a:pt x="137" y="4438"/>
                    </a:lnTo>
                    <a:lnTo>
                      <a:pt x="156" y="4440"/>
                    </a:lnTo>
                    <a:lnTo>
                      <a:pt x="152" y="4446"/>
                    </a:lnTo>
                    <a:lnTo>
                      <a:pt x="140" y="4450"/>
                    </a:lnTo>
                    <a:lnTo>
                      <a:pt x="131" y="4454"/>
                    </a:lnTo>
                    <a:lnTo>
                      <a:pt x="115" y="4460"/>
                    </a:lnTo>
                    <a:lnTo>
                      <a:pt x="116" y="4464"/>
                    </a:lnTo>
                    <a:lnTo>
                      <a:pt x="134" y="4470"/>
                    </a:lnTo>
                    <a:lnTo>
                      <a:pt x="163" y="4474"/>
                    </a:lnTo>
                    <a:lnTo>
                      <a:pt x="218" y="4477"/>
                    </a:lnTo>
                    <a:lnTo>
                      <a:pt x="274" y="4483"/>
                    </a:lnTo>
                    <a:lnTo>
                      <a:pt x="273" y="4485"/>
                    </a:lnTo>
                    <a:lnTo>
                      <a:pt x="257" y="4491"/>
                    </a:lnTo>
                    <a:lnTo>
                      <a:pt x="231" y="4495"/>
                    </a:lnTo>
                    <a:lnTo>
                      <a:pt x="206" y="4499"/>
                    </a:lnTo>
                    <a:lnTo>
                      <a:pt x="190" y="4505"/>
                    </a:lnTo>
                    <a:lnTo>
                      <a:pt x="178" y="4509"/>
                    </a:lnTo>
                    <a:lnTo>
                      <a:pt x="161" y="4515"/>
                    </a:lnTo>
                    <a:lnTo>
                      <a:pt x="149" y="4518"/>
                    </a:lnTo>
                    <a:lnTo>
                      <a:pt x="137" y="4522"/>
                    </a:lnTo>
                    <a:lnTo>
                      <a:pt x="123" y="4528"/>
                    </a:lnTo>
                    <a:lnTo>
                      <a:pt x="111" y="4530"/>
                    </a:lnTo>
                    <a:lnTo>
                      <a:pt x="103" y="4536"/>
                    </a:lnTo>
                    <a:lnTo>
                      <a:pt x="96" y="4540"/>
                    </a:lnTo>
                    <a:lnTo>
                      <a:pt x="95" y="4544"/>
                    </a:lnTo>
                    <a:lnTo>
                      <a:pt x="95" y="4550"/>
                    </a:lnTo>
                    <a:lnTo>
                      <a:pt x="97" y="4554"/>
                    </a:lnTo>
                    <a:lnTo>
                      <a:pt x="101" y="4559"/>
                    </a:lnTo>
                    <a:lnTo>
                      <a:pt x="102" y="4563"/>
                    </a:lnTo>
                    <a:lnTo>
                      <a:pt x="99" y="4567"/>
                    </a:lnTo>
                    <a:lnTo>
                      <a:pt x="94" y="4571"/>
                    </a:lnTo>
                    <a:lnTo>
                      <a:pt x="88" y="4575"/>
                    </a:lnTo>
                    <a:lnTo>
                      <a:pt x="82" y="4581"/>
                    </a:lnTo>
                    <a:lnTo>
                      <a:pt x="78" y="4585"/>
                    </a:lnTo>
                    <a:lnTo>
                      <a:pt x="76" y="4589"/>
                    </a:lnTo>
                    <a:lnTo>
                      <a:pt x="76" y="4595"/>
                    </a:lnTo>
                    <a:lnTo>
                      <a:pt x="76" y="4599"/>
                    </a:lnTo>
                    <a:lnTo>
                      <a:pt x="78" y="4604"/>
                    </a:lnTo>
                    <a:lnTo>
                      <a:pt x="82" y="4608"/>
                    </a:lnTo>
                    <a:lnTo>
                      <a:pt x="89" y="4612"/>
                    </a:lnTo>
                    <a:lnTo>
                      <a:pt x="95" y="4616"/>
                    </a:lnTo>
                    <a:lnTo>
                      <a:pt x="103" y="4620"/>
                    </a:lnTo>
                    <a:lnTo>
                      <a:pt x="110" y="4626"/>
                    </a:lnTo>
                    <a:lnTo>
                      <a:pt x="115" y="4630"/>
                    </a:lnTo>
                    <a:lnTo>
                      <a:pt x="125" y="4634"/>
                    </a:lnTo>
                    <a:lnTo>
                      <a:pt x="138" y="4640"/>
                    </a:lnTo>
                    <a:lnTo>
                      <a:pt x="150" y="4643"/>
                    </a:lnTo>
                    <a:lnTo>
                      <a:pt x="172" y="4649"/>
                    </a:lnTo>
                    <a:lnTo>
                      <a:pt x="161" y="4653"/>
                    </a:lnTo>
                    <a:lnTo>
                      <a:pt x="150" y="4657"/>
                    </a:lnTo>
                    <a:lnTo>
                      <a:pt x="141" y="4661"/>
                    </a:lnTo>
                    <a:lnTo>
                      <a:pt x="135" y="4665"/>
                    </a:lnTo>
                    <a:lnTo>
                      <a:pt x="126" y="4671"/>
                    </a:lnTo>
                    <a:lnTo>
                      <a:pt x="114" y="4675"/>
                    </a:lnTo>
                    <a:lnTo>
                      <a:pt x="108" y="4679"/>
                    </a:lnTo>
                    <a:lnTo>
                      <a:pt x="104" y="4685"/>
                    </a:lnTo>
                    <a:lnTo>
                      <a:pt x="103" y="4688"/>
                    </a:lnTo>
                    <a:lnTo>
                      <a:pt x="99" y="4694"/>
                    </a:lnTo>
                    <a:lnTo>
                      <a:pt x="96" y="4698"/>
                    </a:lnTo>
                    <a:lnTo>
                      <a:pt x="93" y="4700"/>
                    </a:lnTo>
                    <a:lnTo>
                      <a:pt x="92" y="4706"/>
                    </a:lnTo>
                    <a:lnTo>
                      <a:pt x="88" y="4710"/>
                    </a:lnTo>
                    <a:lnTo>
                      <a:pt x="85" y="4716"/>
                    </a:lnTo>
                    <a:lnTo>
                      <a:pt x="83" y="4720"/>
                    </a:lnTo>
                    <a:lnTo>
                      <a:pt x="82" y="4724"/>
                    </a:lnTo>
                    <a:lnTo>
                      <a:pt x="82" y="4729"/>
                    </a:lnTo>
                    <a:lnTo>
                      <a:pt x="83" y="4733"/>
                    </a:lnTo>
                    <a:lnTo>
                      <a:pt x="87" y="4739"/>
                    </a:lnTo>
                    <a:lnTo>
                      <a:pt x="91" y="4743"/>
                    </a:lnTo>
                    <a:lnTo>
                      <a:pt x="96" y="4745"/>
                    </a:lnTo>
                    <a:lnTo>
                      <a:pt x="104" y="4751"/>
                    </a:lnTo>
                    <a:lnTo>
                      <a:pt x="113" y="4755"/>
                    </a:lnTo>
                    <a:lnTo>
                      <a:pt x="119" y="4761"/>
                    </a:lnTo>
                    <a:lnTo>
                      <a:pt x="124" y="4765"/>
                    </a:lnTo>
                    <a:lnTo>
                      <a:pt x="132" y="4768"/>
                    </a:lnTo>
                    <a:lnTo>
                      <a:pt x="138" y="4774"/>
                    </a:lnTo>
                    <a:lnTo>
                      <a:pt x="140" y="4778"/>
                    </a:lnTo>
                    <a:lnTo>
                      <a:pt x="141" y="4784"/>
                    </a:lnTo>
                    <a:lnTo>
                      <a:pt x="142" y="4788"/>
                    </a:lnTo>
                    <a:lnTo>
                      <a:pt x="142" y="4790"/>
                    </a:lnTo>
                    <a:lnTo>
                      <a:pt x="127" y="4796"/>
                    </a:lnTo>
                    <a:lnTo>
                      <a:pt x="115" y="4800"/>
                    </a:lnTo>
                    <a:lnTo>
                      <a:pt x="99" y="4806"/>
                    </a:lnTo>
                    <a:lnTo>
                      <a:pt x="103" y="4810"/>
                    </a:lnTo>
                    <a:lnTo>
                      <a:pt x="95" y="4813"/>
                    </a:lnTo>
                    <a:lnTo>
                      <a:pt x="97" y="4819"/>
                    </a:lnTo>
                    <a:lnTo>
                      <a:pt x="104" y="4823"/>
                    </a:lnTo>
                    <a:lnTo>
                      <a:pt x="114" y="4829"/>
                    </a:lnTo>
                    <a:lnTo>
                      <a:pt x="126" y="4831"/>
                    </a:lnTo>
                    <a:lnTo>
                      <a:pt x="142" y="4835"/>
                    </a:lnTo>
                    <a:lnTo>
                      <a:pt x="151" y="4841"/>
                    </a:lnTo>
                    <a:lnTo>
                      <a:pt x="156" y="4845"/>
                    </a:lnTo>
                    <a:lnTo>
                      <a:pt x="153" y="4851"/>
                    </a:lnTo>
                    <a:lnTo>
                      <a:pt x="150" y="4854"/>
                    </a:lnTo>
                    <a:lnTo>
                      <a:pt x="146" y="4858"/>
                    </a:lnTo>
                    <a:lnTo>
                      <a:pt x="137" y="4864"/>
                    </a:lnTo>
                    <a:lnTo>
                      <a:pt x="120" y="4868"/>
                    </a:lnTo>
                    <a:lnTo>
                      <a:pt x="111" y="4874"/>
                    </a:lnTo>
                    <a:lnTo>
                      <a:pt x="107" y="4876"/>
                    </a:lnTo>
                    <a:lnTo>
                      <a:pt x="103" y="4880"/>
                    </a:lnTo>
                    <a:lnTo>
                      <a:pt x="99" y="4886"/>
                    </a:lnTo>
                    <a:lnTo>
                      <a:pt x="97" y="4890"/>
                    </a:lnTo>
                    <a:lnTo>
                      <a:pt x="96" y="4895"/>
                    </a:lnTo>
                    <a:lnTo>
                      <a:pt x="94" y="4899"/>
                    </a:lnTo>
                    <a:lnTo>
                      <a:pt x="93" y="4903"/>
                    </a:lnTo>
                    <a:lnTo>
                      <a:pt x="92" y="4909"/>
                    </a:lnTo>
                    <a:lnTo>
                      <a:pt x="89" y="4913"/>
                    </a:lnTo>
                    <a:lnTo>
                      <a:pt x="86" y="4917"/>
                    </a:lnTo>
                    <a:lnTo>
                      <a:pt x="82" y="4921"/>
                    </a:lnTo>
                    <a:lnTo>
                      <a:pt x="77" y="4925"/>
                    </a:lnTo>
                    <a:lnTo>
                      <a:pt x="72" y="4931"/>
                    </a:lnTo>
                    <a:lnTo>
                      <a:pt x="69" y="4935"/>
                    </a:lnTo>
                    <a:lnTo>
                      <a:pt x="67" y="4940"/>
                    </a:lnTo>
                    <a:lnTo>
                      <a:pt x="67" y="4944"/>
                    </a:lnTo>
                    <a:lnTo>
                      <a:pt x="68" y="4948"/>
                    </a:lnTo>
                    <a:lnTo>
                      <a:pt x="69" y="4954"/>
                    </a:lnTo>
                    <a:lnTo>
                      <a:pt x="74" y="4958"/>
                    </a:lnTo>
                    <a:lnTo>
                      <a:pt x="85" y="4962"/>
                    </a:lnTo>
                    <a:lnTo>
                      <a:pt x="116" y="4966"/>
                    </a:lnTo>
                    <a:lnTo>
                      <a:pt x="137" y="4970"/>
                    </a:lnTo>
                    <a:lnTo>
                      <a:pt x="160" y="4976"/>
                    </a:lnTo>
                    <a:lnTo>
                      <a:pt x="207" y="4979"/>
                    </a:lnTo>
                    <a:lnTo>
                      <a:pt x="276" y="4985"/>
                    </a:lnTo>
                    <a:lnTo>
                      <a:pt x="356" y="4989"/>
                    </a:lnTo>
                    <a:lnTo>
                      <a:pt x="429" y="4993"/>
                    </a:lnTo>
                    <a:lnTo>
                      <a:pt x="478" y="4999"/>
                    </a:lnTo>
                    <a:lnTo>
                      <a:pt x="391" y="5003"/>
                    </a:lnTo>
                    <a:lnTo>
                      <a:pt x="345" y="5007"/>
                    </a:lnTo>
                    <a:lnTo>
                      <a:pt x="299" y="5011"/>
                    </a:lnTo>
                    <a:lnTo>
                      <a:pt x="261" y="5015"/>
                    </a:lnTo>
                    <a:lnTo>
                      <a:pt x="224" y="5020"/>
                    </a:lnTo>
                    <a:lnTo>
                      <a:pt x="201" y="5024"/>
                    </a:lnTo>
                    <a:lnTo>
                      <a:pt x="182" y="5030"/>
                    </a:lnTo>
                    <a:lnTo>
                      <a:pt x="167" y="5034"/>
                    </a:lnTo>
                    <a:lnTo>
                      <a:pt x="153" y="5038"/>
                    </a:lnTo>
                    <a:lnTo>
                      <a:pt x="144" y="5044"/>
                    </a:lnTo>
                    <a:lnTo>
                      <a:pt x="135" y="5048"/>
                    </a:lnTo>
                    <a:lnTo>
                      <a:pt x="124" y="5052"/>
                    </a:lnTo>
                    <a:lnTo>
                      <a:pt x="116" y="5056"/>
                    </a:lnTo>
                    <a:lnTo>
                      <a:pt x="110" y="5060"/>
                    </a:lnTo>
                    <a:lnTo>
                      <a:pt x="104" y="5065"/>
                    </a:lnTo>
                    <a:lnTo>
                      <a:pt x="98" y="5069"/>
                    </a:lnTo>
                    <a:lnTo>
                      <a:pt x="96" y="5075"/>
                    </a:lnTo>
                    <a:lnTo>
                      <a:pt x="95" y="5079"/>
                    </a:lnTo>
                    <a:lnTo>
                      <a:pt x="95" y="5083"/>
                    </a:lnTo>
                    <a:lnTo>
                      <a:pt x="97" y="5089"/>
                    </a:lnTo>
                    <a:lnTo>
                      <a:pt x="102" y="5091"/>
                    </a:lnTo>
                    <a:lnTo>
                      <a:pt x="111" y="5097"/>
                    </a:lnTo>
                    <a:lnTo>
                      <a:pt x="113" y="5101"/>
                    </a:lnTo>
                    <a:lnTo>
                      <a:pt x="113" y="5104"/>
                    </a:lnTo>
                    <a:lnTo>
                      <a:pt x="112" y="5110"/>
                    </a:lnTo>
                    <a:lnTo>
                      <a:pt x="113" y="5114"/>
                    </a:lnTo>
                    <a:lnTo>
                      <a:pt x="115" y="5120"/>
                    </a:lnTo>
                    <a:lnTo>
                      <a:pt x="121" y="5124"/>
                    </a:lnTo>
                    <a:lnTo>
                      <a:pt x="123" y="5128"/>
                    </a:lnTo>
                    <a:lnTo>
                      <a:pt x="123" y="5134"/>
                    </a:lnTo>
                    <a:lnTo>
                      <a:pt x="125" y="5136"/>
                    </a:lnTo>
                    <a:lnTo>
                      <a:pt x="131" y="5142"/>
                    </a:lnTo>
                    <a:lnTo>
                      <a:pt x="133" y="5145"/>
                    </a:lnTo>
                    <a:lnTo>
                      <a:pt x="129" y="5149"/>
                    </a:lnTo>
                    <a:lnTo>
                      <a:pt x="124" y="5155"/>
                    </a:lnTo>
                    <a:lnTo>
                      <a:pt x="118" y="5159"/>
                    </a:lnTo>
                    <a:lnTo>
                      <a:pt x="108" y="5165"/>
                    </a:lnTo>
                    <a:lnTo>
                      <a:pt x="76" y="5169"/>
                    </a:lnTo>
                    <a:lnTo>
                      <a:pt x="66" y="5173"/>
                    </a:lnTo>
                    <a:lnTo>
                      <a:pt x="62" y="5177"/>
                    </a:lnTo>
                    <a:lnTo>
                      <a:pt x="61" y="5181"/>
                    </a:lnTo>
                    <a:lnTo>
                      <a:pt x="60" y="5187"/>
                    </a:lnTo>
                    <a:lnTo>
                      <a:pt x="60" y="5190"/>
                    </a:lnTo>
                    <a:lnTo>
                      <a:pt x="64" y="5194"/>
                    </a:lnTo>
                    <a:lnTo>
                      <a:pt x="77" y="5200"/>
                    </a:lnTo>
                    <a:lnTo>
                      <a:pt x="90" y="5204"/>
                    </a:lnTo>
                    <a:lnTo>
                      <a:pt x="75" y="5210"/>
                    </a:lnTo>
                    <a:lnTo>
                      <a:pt x="91" y="5214"/>
                    </a:lnTo>
                    <a:lnTo>
                      <a:pt x="110" y="5218"/>
                    </a:lnTo>
                    <a:lnTo>
                      <a:pt x="127" y="5222"/>
                    </a:lnTo>
                    <a:lnTo>
                      <a:pt x="130" y="5226"/>
                    </a:lnTo>
                    <a:lnTo>
                      <a:pt x="124" y="5231"/>
                    </a:lnTo>
                    <a:lnTo>
                      <a:pt x="125" y="5235"/>
                    </a:lnTo>
                    <a:lnTo>
                      <a:pt x="126" y="5239"/>
                    </a:lnTo>
                    <a:lnTo>
                      <a:pt x="122" y="5245"/>
                    </a:lnTo>
                    <a:lnTo>
                      <a:pt x="122" y="5249"/>
                    </a:lnTo>
                    <a:lnTo>
                      <a:pt x="113" y="5255"/>
                    </a:lnTo>
                    <a:lnTo>
                      <a:pt x="101" y="5259"/>
                    </a:lnTo>
                    <a:lnTo>
                      <a:pt x="89" y="5263"/>
                    </a:lnTo>
                    <a:lnTo>
                      <a:pt x="82" y="5267"/>
                    </a:lnTo>
                    <a:lnTo>
                      <a:pt x="79" y="5270"/>
                    </a:lnTo>
                    <a:lnTo>
                      <a:pt x="78" y="5276"/>
                    </a:lnTo>
                    <a:lnTo>
                      <a:pt x="79" y="5280"/>
                    </a:lnTo>
                    <a:lnTo>
                      <a:pt x="82" y="5284"/>
                    </a:lnTo>
                    <a:lnTo>
                      <a:pt x="87" y="5290"/>
                    </a:lnTo>
                    <a:lnTo>
                      <a:pt x="102" y="5294"/>
                    </a:lnTo>
                    <a:lnTo>
                      <a:pt x="108" y="5300"/>
                    </a:lnTo>
                    <a:lnTo>
                      <a:pt x="112" y="5304"/>
                    </a:lnTo>
                    <a:lnTo>
                      <a:pt x="123" y="5308"/>
                    </a:lnTo>
                    <a:lnTo>
                      <a:pt x="143" y="5312"/>
                    </a:lnTo>
                    <a:lnTo>
                      <a:pt x="151" y="5315"/>
                    </a:lnTo>
                    <a:lnTo>
                      <a:pt x="140" y="5321"/>
                    </a:lnTo>
                    <a:lnTo>
                      <a:pt x="137" y="5325"/>
                    </a:lnTo>
                    <a:lnTo>
                      <a:pt x="144" y="5329"/>
                    </a:lnTo>
                    <a:lnTo>
                      <a:pt x="152" y="5335"/>
                    </a:lnTo>
                    <a:lnTo>
                      <a:pt x="148" y="5339"/>
                    </a:lnTo>
                    <a:lnTo>
                      <a:pt x="142" y="5345"/>
                    </a:lnTo>
                    <a:lnTo>
                      <a:pt x="136" y="5349"/>
                    </a:lnTo>
                    <a:lnTo>
                      <a:pt x="127" y="5351"/>
                    </a:lnTo>
                    <a:lnTo>
                      <a:pt x="119" y="5356"/>
                    </a:lnTo>
                    <a:lnTo>
                      <a:pt x="108" y="5360"/>
                    </a:lnTo>
                    <a:lnTo>
                      <a:pt x="98" y="5366"/>
                    </a:lnTo>
                    <a:lnTo>
                      <a:pt x="99" y="5370"/>
                    </a:lnTo>
                    <a:lnTo>
                      <a:pt x="108" y="5374"/>
                    </a:lnTo>
                    <a:lnTo>
                      <a:pt x="113" y="5380"/>
                    </a:lnTo>
                    <a:lnTo>
                      <a:pt x="120" y="5384"/>
                    </a:lnTo>
                    <a:lnTo>
                      <a:pt x="141" y="5390"/>
                    </a:lnTo>
                    <a:lnTo>
                      <a:pt x="163" y="5394"/>
                    </a:lnTo>
                    <a:lnTo>
                      <a:pt x="188" y="5396"/>
                    </a:lnTo>
                    <a:lnTo>
                      <a:pt x="211" y="5401"/>
                    </a:lnTo>
                    <a:lnTo>
                      <a:pt x="231" y="5405"/>
                    </a:lnTo>
                    <a:lnTo>
                      <a:pt x="223" y="5411"/>
                    </a:lnTo>
                    <a:lnTo>
                      <a:pt x="193" y="5415"/>
                    </a:lnTo>
                    <a:lnTo>
                      <a:pt x="168" y="5419"/>
                    </a:lnTo>
                    <a:lnTo>
                      <a:pt x="181" y="5425"/>
                    </a:lnTo>
                    <a:lnTo>
                      <a:pt x="187" y="5429"/>
                    </a:lnTo>
                    <a:lnTo>
                      <a:pt x="169" y="5435"/>
                    </a:lnTo>
                    <a:lnTo>
                      <a:pt x="154" y="5437"/>
                    </a:lnTo>
                    <a:lnTo>
                      <a:pt x="138" y="5440"/>
                    </a:lnTo>
                    <a:lnTo>
                      <a:pt x="121" y="5446"/>
                    </a:lnTo>
                    <a:lnTo>
                      <a:pt x="114" y="5450"/>
                    </a:lnTo>
                    <a:lnTo>
                      <a:pt x="103" y="5456"/>
                    </a:lnTo>
                    <a:lnTo>
                      <a:pt x="102" y="5460"/>
                    </a:lnTo>
                    <a:lnTo>
                      <a:pt x="106" y="5464"/>
                    </a:lnTo>
                    <a:lnTo>
                      <a:pt x="109" y="5470"/>
                    </a:lnTo>
                    <a:lnTo>
                      <a:pt x="112" y="5474"/>
                    </a:lnTo>
                    <a:lnTo>
                      <a:pt x="111" y="5479"/>
                    </a:lnTo>
                    <a:lnTo>
                      <a:pt x="106" y="5481"/>
                    </a:lnTo>
                    <a:lnTo>
                      <a:pt x="102" y="5485"/>
                    </a:lnTo>
                    <a:lnTo>
                      <a:pt x="96" y="5491"/>
                    </a:lnTo>
                    <a:lnTo>
                      <a:pt x="92" y="5495"/>
                    </a:lnTo>
                    <a:lnTo>
                      <a:pt x="96" y="5501"/>
                    </a:lnTo>
                    <a:lnTo>
                      <a:pt x="107" y="5505"/>
                    </a:lnTo>
                    <a:lnTo>
                      <a:pt x="115" y="5509"/>
                    </a:lnTo>
                    <a:lnTo>
                      <a:pt x="121" y="5515"/>
                    </a:lnTo>
                    <a:lnTo>
                      <a:pt x="126" y="5519"/>
                    </a:lnTo>
                    <a:lnTo>
                      <a:pt x="132" y="5524"/>
                    </a:lnTo>
                    <a:lnTo>
                      <a:pt x="138" y="5526"/>
                    </a:lnTo>
                    <a:lnTo>
                      <a:pt x="138" y="5530"/>
                    </a:lnTo>
                    <a:lnTo>
                      <a:pt x="135" y="5536"/>
                    </a:lnTo>
                    <a:lnTo>
                      <a:pt x="131" y="5540"/>
                    </a:lnTo>
                    <a:lnTo>
                      <a:pt x="126" y="5546"/>
                    </a:lnTo>
                    <a:lnTo>
                      <a:pt x="124" y="5550"/>
                    </a:lnTo>
                    <a:lnTo>
                      <a:pt x="124" y="5554"/>
                    </a:lnTo>
                    <a:lnTo>
                      <a:pt x="127" y="5560"/>
                    </a:lnTo>
                    <a:lnTo>
                      <a:pt x="127" y="5563"/>
                    </a:lnTo>
                    <a:lnTo>
                      <a:pt x="124" y="5567"/>
                    </a:lnTo>
                    <a:lnTo>
                      <a:pt x="120" y="5571"/>
                    </a:lnTo>
                    <a:lnTo>
                      <a:pt x="115" y="5575"/>
                    </a:lnTo>
                    <a:lnTo>
                      <a:pt x="112" y="5581"/>
                    </a:lnTo>
                    <a:lnTo>
                      <a:pt x="110" y="5585"/>
                    </a:lnTo>
                    <a:lnTo>
                      <a:pt x="112" y="5591"/>
                    </a:lnTo>
                    <a:lnTo>
                      <a:pt x="115" y="5595"/>
                    </a:lnTo>
                    <a:lnTo>
                      <a:pt x="122" y="5599"/>
                    </a:lnTo>
                    <a:lnTo>
                      <a:pt x="130" y="5605"/>
                    </a:lnTo>
                    <a:lnTo>
                      <a:pt x="136" y="5608"/>
                    </a:lnTo>
                    <a:lnTo>
                      <a:pt x="141" y="5612"/>
                    </a:lnTo>
                    <a:lnTo>
                      <a:pt x="143" y="5616"/>
                    </a:lnTo>
                    <a:lnTo>
                      <a:pt x="136" y="5620"/>
                    </a:lnTo>
                    <a:lnTo>
                      <a:pt x="125" y="5626"/>
                    </a:lnTo>
                    <a:lnTo>
                      <a:pt x="117" y="5630"/>
                    </a:lnTo>
                    <a:lnTo>
                      <a:pt x="108" y="5636"/>
                    </a:lnTo>
                    <a:lnTo>
                      <a:pt x="99" y="5640"/>
                    </a:lnTo>
                    <a:lnTo>
                      <a:pt x="92" y="5644"/>
                    </a:lnTo>
                    <a:lnTo>
                      <a:pt x="89" y="5649"/>
                    </a:lnTo>
                    <a:lnTo>
                      <a:pt x="91" y="5653"/>
                    </a:lnTo>
                    <a:lnTo>
                      <a:pt x="93" y="5657"/>
                    </a:lnTo>
                    <a:lnTo>
                      <a:pt x="95" y="5661"/>
                    </a:lnTo>
                    <a:lnTo>
                      <a:pt x="97" y="5665"/>
                    </a:lnTo>
                    <a:lnTo>
                      <a:pt x="98" y="5671"/>
                    </a:lnTo>
                    <a:lnTo>
                      <a:pt x="99" y="5675"/>
                    </a:lnTo>
                    <a:lnTo>
                      <a:pt x="103" y="5681"/>
                    </a:lnTo>
                    <a:lnTo>
                      <a:pt x="107" y="5685"/>
                    </a:lnTo>
                    <a:lnTo>
                      <a:pt x="110" y="5689"/>
                    </a:lnTo>
                    <a:lnTo>
                      <a:pt x="112" y="5694"/>
                    </a:lnTo>
                    <a:lnTo>
                      <a:pt x="115" y="5696"/>
                    </a:lnTo>
                    <a:lnTo>
                      <a:pt x="119" y="5702"/>
                    </a:lnTo>
                    <a:lnTo>
                      <a:pt x="121" y="5706"/>
                    </a:lnTo>
                    <a:lnTo>
                      <a:pt x="125" y="5710"/>
                    </a:lnTo>
                    <a:lnTo>
                      <a:pt x="129" y="5716"/>
                    </a:lnTo>
                    <a:lnTo>
                      <a:pt x="134" y="5720"/>
                    </a:lnTo>
                    <a:lnTo>
                      <a:pt x="138" y="5726"/>
                    </a:lnTo>
                    <a:lnTo>
                      <a:pt x="139" y="5730"/>
                    </a:lnTo>
                    <a:lnTo>
                      <a:pt x="141" y="5733"/>
                    </a:lnTo>
                    <a:lnTo>
                      <a:pt x="145" y="5739"/>
                    </a:lnTo>
                    <a:lnTo>
                      <a:pt x="145" y="5741"/>
                    </a:lnTo>
                    <a:lnTo>
                      <a:pt x="146" y="5747"/>
                    </a:lnTo>
                    <a:lnTo>
                      <a:pt x="150" y="5751"/>
                    </a:lnTo>
                    <a:lnTo>
                      <a:pt x="156" y="5755"/>
                    </a:lnTo>
                    <a:lnTo>
                      <a:pt x="161" y="5761"/>
                    </a:lnTo>
                    <a:lnTo>
                      <a:pt x="161" y="5765"/>
                    </a:lnTo>
                    <a:lnTo>
                      <a:pt x="142" y="5771"/>
                    </a:lnTo>
                    <a:lnTo>
                      <a:pt x="129" y="5774"/>
                    </a:lnTo>
                    <a:lnTo>
                      <a:pt x="138" y="5778"/>
                    </a:lnTo>
                    <a:lnTo>
                      <a:pt x="149" y="5784"/>
                    </a:lnTo>
                    <a:lnTo>
                      <a:pt x="139" y="5786"/>
                    </a:lnTo>
                    <a:lnTo>
                      <a:pt x="129" y="5792"/>
                    </a:lnTo>
                    <a:lnTo>
                      <a:pt x="115" y="5796"/>
                    </a:lnTo>
                    <a:lnTo>
                      <a:pt x="115" y="5800"/>
                    </a:lnTo>
                    <a:lnTo>
                      <a:pt x="117" y="5806"/>
                    </a:lnTo>
                    <a:lnTo>
                      <a:pt x="115" y="5810"/>
                    </a:lnTo>
                    <a:lnTo>
                      <a:pt x="115" y="5815"/>
                    </a:lnTo>
                    <a:lnTo>
                      <a:pt x="120" y="5819"/>
                    </a:lnTo>
                    <a:lnTo>
                      <a:pt x="127" y="5823"/>
                    </a:lnTo>
                    <a:lnTo>
                      <a:pt x="134" y="5827"/>
                    </a:lnTo>
                    <a:lnTo>
                      <a:pt x="136" y="5831"/>
                    </a:lnTo>
                    <a:lnTo>
                      <a:pt x="134" y="5837"/>
                    </a:lnTo>
                    <a:lnTo>
                      <a:pt x="132" y="5841"/>
                    </a:lnTo>
                    <a:lnTo>
                      <a:pt x="131" y="5845"/>
                    </a:lnTo>
                    <a:lnTo>
                      <a:pt x="129" y="5851"/>
                    </a:lnTo>
                    <a:lnTo>
                      <a:pt x="125" y="5855"/>
                    </a:lnTo>
                    <a:lnTo>
                      <a:pt x="122" y="5860"/>
                    </a:lnTo>
                    <a:lnTo>
                      <a:pt x="118" y="5864"/>
                    </a:lnTo>
                    <a:lnTo>
                      <a:pt x="115" y="5868"/>
                    </a:lnTo>
                    <a:lnTo>
                      <a:pt x="115" y="5872"/>
                    </a:lnTo>
                    <a:lnTo>
                      <a:pt x="115" y="5876"/>
                    </a:lnTo>
                    <a:lnTo>
                      <a:pt x="116" y="5882"/>
                    </a:lnTo>
                    <a:lnTo>
                      <a:pt x="118" y="5886"/>
                    </a:lnTo>
                    <a:lnTo>
                      <a:pt x="122" y="5890"/>
                    </a:lnTo>
                    <a:lnTo>
                      <a:pt x="124" y="5896"/>
                    </a:lnTo>
                    <a:lnTo>
                      <a:pt x="121" y="5899"/>
                    </a:lnTo>
                    <a:lnTo>
                      <a:pt x="118" y="5905"/>
                    </a:lnTo>
                    <a:lnTo>
                      <a:pt x="116" y="5909"/>
                    </a:lnTo>
                    <a:lnTo>
                      <a:pt x="121" y="5913"/>
                    </a:lnTo>
                    <a:lnTo>
                      <a:pt x="127" y="5917"/>
                    </a:lnTo>
                    <a:lnTo>
                      <a:pt x="121" y="5921"/>
                    </a:lnTo>
                    <a:lnTo>
                      <a:pt x="115" y="5927"/>
                    </a:lnTo>
                    <a:lnTo>
                      <a:pt x="108" y="5931"/>
                    </a:lnTo>
                    <a:lnTo>
                      <a:pt x="102" y="5935"/>
                    </a:lnTo>
                    <a:lnTo>
                      <a:pt x="97" y="5940"/>
                    </a:lnTo>
                    <a:lnTo>
                      <a:pt x="94" y="5944"/>
                    </a:lnTo>
                    <a:lnTo>
                      <a:pt x="93" y="5950"/>
                    </a:lnTo>
                    <a:lnTo>
                      <a:pt x="95" y="5954"/>
                    </a:lnTo>
                    <a:lnTo>
                      <a:pt x="98" y="5956"/>
                    </a:lnTo>
                    <a:lnTo>
                      <a:pt x="102" y="5962"/>
                    </a:lnTo>
                    <a:lnTo>
                      <a:pt x="103" y="5966"/>
                    </a:lnTo>
                    <a:lnTo>
                      <a:pt x="104" y="5972"/>
                    </a:lnTo>
                    <a:lnTo>
                      <a:pt x="105" y="5976"/>
                    </a:lnTo>
                    <a:lnTo>
                      <a:pt x="105" y="5980"/>
                    </a:lnTo>
                    <a:lnTo>
                      <a:pt x="107" y="5985"/>
                    </a:lnTo>
                    <a:lnTo>
                      <a:pt x="111" y="5989"/>
                    </a:lnTo>
                    <a:lnTo>
                      <a:pt x="115" y="5995"/>
                    </a:lnTo>
                    <a:lnTo>
                      <a:pt x="120" y="5999"/>
                    </a:lnTo>
                    <a:lnTo>
                      <a:pt x="127" y="6001"/>
                    </a:lnTo>
                    <a:lnTo>
                      <a:pt x="132" y="6007"/>
                    </a:lnTo>
                    <a:lnTo>
                      <a:pt x="132" y="6011"/>
                    </a:lnTo>
                    <a:lnTo>
                      <a:pt x="129" y="6017"/>
                    </a:lnTo>
                    <a:lnTo>
                      <a:pt x="127" y="6021"/>
                    </a:lnTo>
                    <a:lnTo>
                      <a:pt x="126" y="6024"/>
                    </a:lnTo>
                    <a:lnTo>
                      <a:pt x="129" y="6030"/>
                    </a:lnTo>
                    <a:lnTo>
                      <a:pt x="133" y="6034"/>
                    </a:lnTo>
                    <a:lnTo>
                      <a:pt x="139" y="6040"/>
                    </a:lnTo>
                    <a:lnTo>
                      <a:pt x="143" y="6044"/>
                    </a:lnTo>
                    <a:lnTo>
                      <a:pt x="147" y="6046"/>
                    </a:lnTo>
                    <a:lnTo>
                      <a:pt x="150" y="6052"/>
                    </a:lnTo>
                    <a:lnTo>
                      <a:pt x="161" y="6056"/>
                    </a:lnTo>
                    <a:lnTo>
                      <a:pt x="171" y="6062"/>
                    </a:lnTo>
                    <a:lnTo>
                      <a:pt x="187" y="6065"/>
                    </a:lnTo>
                    <a:lnTo>
                      <a:pt x="184" y="6069"/>
                    </a:lnTo>
                    <a:lnTo>
                      <a:pt x="177" y="6075"/>
                    </a:lnTo>
                    <a:lnTo>
                      <a:pt x="173" y="6079"/>
                    </a:lnTo>
                    <a:lnTo>
                      <a:pt x="168" y="6085"/>
                    </a:lnTo>
                    <a:lnTo>
                      <a:pt x="164" y="6087"/>
                    </a:lnTo>
                    <a:lnTo>
                      <a:pt x="160" y="6091"/>
                    </a:lnTo>
                    <a:lnTo>
                      <a:pt x="154" y="6097"/>
                    </a:lnTo>
                    <a:lnTo>
                      <a:pt x="151" y="6101"/>
                    </a:lnTo>
                    <a:lnTo>
                      <a:pt x="147" y="6107"/>
                    </a:lnTo>
                    <a:lnTo>
                      <a:pt x="143" y="6110"/>
                    </a:lnTo>
                    <a:lnTo>
                      <a:pt x="138" y="6114"/>
                    </a:lnTo>
                    <a:lnTo>
                      <a:pt x="133" y="6120"/>
                    </a:lnTo>
                    <a:lnTo>
                      <a:pt x="130" y="6124"/>
                    </a:lnTo>
                    <a:lnTo>
                      <a:pt x="130" y="6130"/>
                    </a:lnTo>
                    <a:lnTo>
                      <a:pt x="131" y="6132"/>
                    </a:lnTo>
                    <a:lnTo>
                      <a:pt x="134" y="6136"/>
                    </a:lnTo>
                    <a:lnTo>
                      <a:pt x="138" y="6142"/>
                    </a:lnTo>
                    <a:lnTo>
                      <a:pt x="143" y="6146"/>
                    </a:lnTo>
                    <a:lnTo>
                      <a:pt x="148" y="6151"/>
                    </a:lnTo>
                    <a:lnTo>
                      <a:pt x="150" y="6155"/>
                    </a:lnTo>
                    <a:lnTo>
                      <a:pt x="145" y="6159"/>
                    </a:lnTo>
                    <a:lnTo>
                      <a:pt x="139" y="6165"/>
                    </a:lnTo>
                    <a:lnTo>
                      <a:pt x="132" y="6169"/>
                    </a:lnTo>
                    <a:lnTo>
                      <a:pt x="124" y="6173"/>
                    </a:lnTo>
                    <a:lnTo>
                      <a:pt x="117" y="6177"/>
                    </a:lnTo>
                    <a:lnTo>
                      <a:pt x="111" y="6181"/>
                    </a:lnTo>
                    <a:lnTo>
                      <a:pt x="108" y="6187"/>
                    </a:lnTo>
                    <a:lnTo>
                      <a:pt x="107" y="6191"/>
                    </a:lnTo>
                    <a:lnTo>
                      <a:pt x="110" y="6196"/>
                    </a:lnTo>
                    <a:lnTo>
                      <a:pt x="115" y="6200"/>
                    </a:lnTo>
                    <a:lnTo>
                      <a:pt x="123" y="6204"/>
                    </a:lnTo>
                    <a:lnTo>
                      <a:pt x="131" y="6210"/>
                    </a:lnTo>
                    <a:lnTo>
                      <a:pt x="138" y="6214"/>
                    </a:lnTo>
                    <a:lnTo>
                      <a:pt x="145" y="6218"/>
                    </a:lnTo>
                    <a:lnTo>
                      <a:pt x="150" y="6222"/>
                    </a:lnTo>
                    <a:lnTo>
                      <a:pt x="157" y="6226"/>
                    </a:lnTo>
                    <a:lnTo>
                      <a:pt x="136" y="6232"/>
                    </a:lnTo>
                    <a:lnTo>
                      <a:pt x="124" y="6235"/>
                    </a:lnTo>
                    <a:lnTo>
                      <a:pt x="130" y="6241"/>
                    </a:lnTo>
                    <a:lnTo>
                      <a:pt x="125" y="6245"/>
                    </a:lnTo>
                    <a:lnTo>
                      <a:pt x="118" y="6249"/>
                    </a:lnTo>
                    <a:lnTo>
                      <a:pt x="115" y="6255"/>
                    </a:lnTo>
                    <a:lnTo>
                      <a:pt x="112" y="6259"/>
                    </a:lnTo>
                    <a:lnTo>
                      <a:pt x="108" y="6263"/>
                    </a:lnTo>
                    <a:lnTo>
                      <a:pt x="105" y="6267"/>
                    </a:lnTo>
                    <a:lnTo>
                      <a:pt x="103" y="6271"/>
                    </a:lnTo>
                    <a:lnTo>
                      <a:pt x="102" y="6276"/>
                    </a:lnTo>
                    <a:lnTo>
                      <a:pt x="102" y="6280"/>
                    </a:lnTo>
                    <a:lnTo>
                      <a:pt x="102" y="6286"/>
                    </a:lnTo>
                    <a:lnTo>
                      <a:pt x="103" y="6290"/>
                    </a:lnTo>
                    <a:lnTo>
                      <a:pt x="105" y="6294"/>
                    </a:lnTo>
                    <a:lnTo>
                      <a:pt x="109" y="6300"/>
                    </a:lnTo>
                    <a:lnTo>
                      <a:pt x="113" y="6304"/>
                    </a:lnTo>
                    <a:lnTo>
                      <a:pt x="116" y="6308"/>
                    </a:lnTo>
                    <a:lnTo>
                      <a:pt x="120" y="6312"/>
                    </a:lnTo>
                    <a:lnTo>
                      <a:pt x="122" y="6316"/>
                    </a:lnTo>
                    <a:lnTo>
                      <a:pt x="120" y="6321"/>
                    </a:lnTo>
                    <a:lnTo>
                      <a:pt x="117" y="6325"/>
                    </a:lnTo>
                    <a:lnTo>
                      <a:pt x="116" y="6331"/>
                    </a:lnTo>
                    <a:lnTo>
                      <a:pt x="116" y="6335"/>
                    </a:lnTo>
                    <a:lnTo>
                      <a:pt x="118" y="6339"/>
                    </a:lnTo>
                    <a:lnTo>
                      <a:pt x="121" y="6345"/>
                    </a:lnTo>
                    <a:lnTo>
                      <a:pt x="125" y="6347"/>
                    </a:lnTo>
                    <a:lnTo>
                      <a:pt x="130" y="6353"/>
                    </a:lnTo>
                    <a:lnTo>
                      <a:pt x="135" y="6357"/>
                    </a:lnTo>
                    <a:lnTo>
                      <a:pt x="138" y="6360"/>
                    </a:lnTo>
                    <a:lnTo>
                      <a:pt x="139" y="6366"/>
                    </a:lnTo>
                    <a:lnTo>
                      <a:pt x="139" y="6370"/>
                    </a:lnTo>
                    <a:lnTo>
                      <a:pt x="140" y="6376"/>
                    </a:lnTo>
                    <a:lnTo>
                      <a:pt x="137" y="6380"/>
                    </a:lnTo>
                    <a:lnTo>
                      <a:pt x="130" y="6384"/>
                    </a:lnTo>
                    <a:lnTo>
                      <a:pt x="117" y="6390"/>
                    </a:lnTo>
                    <a:lnTo>
                      <a:pt x="115" y="6392"/>
                    </a:lnTo>
                    <a:lnTo>
                      <a:pt x="118" y="6398"/>
                    </a:lnTo>
                    <a:lnTo>
                      <a:pt x="115" y="6401"/>
                    </a:lnTo>
                    <a:lnTo>
                      <a:pt x="111" y="6405"/>
                    </a:lnTo>
                    <a:lnTo>
                      <a:pt x="106" y="6411"/>
                    </a:lnTo>
                    <a:lnTo>
                      <a:pt x="99" y="6415"/>
                    </a:lnTo>
                    <a:lnTo>
                      <a:pt x="99" y="6421"/>
                    </a:lnTo>
                    <a:lnTo>
                      <a:pt x="101" y="6425"/>
                    </a:lnTo>
                    <a:lnTo>
                      <a:pt x="93" y="6429"/>
                    </a:lnTo>
                    <a:lnTo>
                      <a:pt x="89" y="6433"/>
                    </a:lnTo>
                    <a:lnTo>
                      <a:pt x="83" y="6437"/>
                    </a:lnTo>
                    <a:lnTo>
                      <a:pt x="85" y="6442"/>
                    </a:lnTo>
                    <a:lnTo>
                      <a:pt x="88" y="6446"/>
                    </a:lnTo>
                    <a:lnTo>
                      <a:pt x="92" y="6450"/>
                    </a:lnTo>
                    <a:lnTo>
                      <a:pt x="97" y="6456"/>
                    </a:lnTo>
                    <a:lnTo>
                      <a:pt x="102" y="6460"/>
                    </a:lnTo>
                    <a:lnTo>
                      <a:pt x="105" y="6466"/>
                    </a:lnTo>
                    <a:lnTo>
                      <a:pt x="107" y="6470"/>
                    </a:lnTo>
                    <a:lnTo>
                      <a:pt x="111" y="6474"/>
                    </a:lnTo>
                    <a:lnTo>
                      <a:pt x="115" y="6478"/>
                    </a:lnTo>
                    <a:lnTo>
                      <a:pt x="118" y="6482"/>
                    </a:lnTo>
                    <a:lnTo>
                      <a:pt x="123" y="6487"/>
                    </a:lnTo>
                    <a:lnTo>
                      <a:pt x="129" y="6491"/>
                    </a:lnTo>
                    <a:lnTo>
                      <a:pt x="133" y="6495"/>
                    </a:lnTo>
                    <a:lnTo>
                      <a:pt x="138" y="6501"/>
                    </a:lnTo>
                    <a:lnTo>
                      <a:pt x="138" y="6505"/>
                    </a:lnTo>
                    <a:lnTo>
                      <a:pt x="137" y="6511"/>
                    </a:lnTo>
                    <a:lnTo>
                      <a:pt x="138" y="6515"/>
                    </a:lnTo>
                    <a:lnTo>
                      <a:pt x="140" y="6519"/>
                    </a:lnTo>
                    <a:lnTo>
                      <a:pt x="137" y="6523"/>
                    </a:lnTo>
                    <a:lnTo>
                      <a:pt x="137" y="6526"/>
                    </a:lnTo>
                    <a:lnTo>
                      <a:pt x="142" y="6532"/>
                    </a:lnTo>
                    <a:lnTo>
                      <a:pt x="145" y="6536"/>
                    </a:lnTo>
                    <a:lnTo>
                      <a:pt x="148" y="6540"/>
                    </a:lnTo>
                    <a:lnTo>
                      <a:pt x="152" y="6546"/>
                    </a:lnTo>
                    <a:lnTo>
                      <a:pt x="157" y="6550"/>
                    </a:lnTo>
                    <a:lnTo>
                      <a:pt x="159" y="6556"/>
                    </a:lnTo>
                    <a:lnTo>
                      <a:pt x="149" y="6560"/>
                    </a:lnTo>
                    <a:lnTo>
                      <a:pt x="153" y="6564"/>
                    </a:lnTo>
                    <a:lnTo>
                      <a:pt x="167" y="6567"/>
                    </a:lnTo>
                    <a:lnTo>
                      <a:pt x="166" y="6571"/>
                    </a:lnTo>
                    <a:lnTo>
                      <a:pt x="159" y="6577"/>
                    </a:lnTo>
                    <a:lnTo>
                      <a:pt x="153" y="6581"/>
                    </a:lnTo>
                    <a:lnTo>
                      <a:pt x="153" y="6585"/>
                    </a:lnTo>
                    <a:lnTo>
                      <a:pt x="161" y="6591"/>
                    </a:lnTo>
                    <a:lnTo>
                      <a:pt x="165" y="6595"/>
                    </a:lnTo>
                    <a:lnTo>
                      <a:pt x="159" y="6601"/>
                    </a:lnTo>
                    <a:lnTo>
                      <a:pt x="152" y="6605"/>
                    </a:lnTo>
                    <a:lnTo>
                      <a:pt x="158" y="6607"/>
                    </a:lnTo>
                    <a:lnTo>
                      <a:pt x="156" y="6612"/>
                    </a:lnTo>
                    <a:lnTo>
                      <a:pt x="148" y="6616"/>
                    </a:lnTo>
                    <a:lnTo>
                      <a:pt x="142" y="6622"/>
                    </a:lnTo>
                    <a:lnTo>
                      <a:pt x="138" y="6626"/>
                    </a:lnTo>
                    <a:lnTo>
                      <a:pt x="133" y="6630"/>
                    </a:lnTo>
                    <a:lnTo>
                      <a:pt x="127" y="6636"/>
                    </a:lnTo>
                    <a:lnTo>
                      <a:pt x="123" y="6640"/>
                    </a:lnTo>
                    <a:lnTo>
                      <a:pt x="120" y="6646"/>
                    </a:lnTo>
                    <a:lnTo>
                      <a:pt x="122" y="6650"/>
                    </a:lnTo>
                    <a:lnTo>
                      <a:pt x="126" y="6651"/>
                    </a:lnTo>
                    <a:lnTo>
                      <a:pt x="132" y="6657"/>
                    </a:lnTo>
                    <a:lnTo>
                      <a:pt x="133" y="6661"/>
                    </a:lnTo>
                    <a:lnTo>
                      <a:pt x="130" y="6667"/>
                    </a:lnTo>
                    <a:lnTo>
                      <a:pt x="129" y="6671"/>
                    </a:lnTo>
                    <a:lnTo>
                      <a:pt x="131" y="6675"/>
                    </a:lnTo>
                    <a:lnTo>
                      <a:pt x="134" y="6681"/>
                    </a:lnTo>
                    <a:lnTo>
                      <a:pt x="134" y="6685"/>
                    </a:lnTo>
                    <a:lnTo>
                      <a:pt x="133" y="6691"/>
                    </a:lnTo>
                    <a:lnTo>
                      <a:pt x="133" y="6692"/>
                    </a:lnTo>
                    <a:lnTo>
                      <a:pt x="133" y="6696"/>
                    </a:lnTo>
                    <a:lnTo>
                      <a:pt x="134" y="6702"/>
                    </a:lnTo>
                    <a:lnTo>
                      <a:pt x="136" y="6706"/>
                    </a:lnTo>
                    <a:lnTo>
                      <a:pt x="138" y="6712"/>
                    </a:lnTo>
                    <a:lnTo>
                      <a:pt x="140" y="6716"/>
                    </a:lnTo>
                    <a:lnTo>
                      <a:pt x="142" y="6720"/>
                    </a:lnTo>
                    <a:lnTo>
                      <a:pt x="144" y="6726"/>
                    </a:lnTo>
                    <a:lnTo>
                      <a:pt x="148" y="6730"/>
                    </a:lnTo>
                    <a:lnTo>
                      <a:pt x="150" y="6735"/>
                    </a:lnTo>
                    <a:lnTo>
                      <a:pt x="150" y="6737"/>
                    </a:lnTo>
                    <a:lnTo>
                      <a:pt x="145" y="6741"/>
                    </a:lnTo>
                    <a:lnTo>
                      <a:pt x="140" y="6747"/>
                    </a:lnTo>
                    <a:lnTo>
                      <a:pt x="133" y="6751"/>
                    </a:lnTo>
                    <a:lnTo>
                      <a:pt x="120" y="6757"/>
                    </a:lnTo>
                    <a:lnTo>
                      <a:pt x="111" y="6761"/>
                    </a:lnTo>
                    <a:lnTo>
                      <a:pt x="105" y="6765"/>
                    </a:lnTo>
                    <a:lnTo>
                      <a:pt x="113" y="6771"/>
                    </a:lnTo>
                    <a:lnTo>
                      <a:pt x="119" y="6775"/>
                    </a:lnTo>
                    <a:lnTo>
                      <a:pt x="119" y="6778"/>
                    </a:lnTo>
                    <a:lnTo>
                      <a:pt x="119" y="6782"/>
                    </a:lnTo>
                    <a:lnTo>
                      <a:pt x="123" y="6786"/>
                    </a:lnTo>
                    <a:lnTo>
                      <a:pt x="133" y="6792"/>
                    </a:lnTo>
                    <a:lnTo>
                      <a:pt x="146" y="6796"/>
                    </a:lnTo>
                    <a:lnTo>
                      <a:pt x="156" y="6802"/>
                    </a:lnTo>
                    <a:lnTo>
                      <a:pt x="161" y="6806"/>
                    </a:lnTo>
                    <a:lnTo>
                      <a:pt x="170" y="6810"/>
                    </a:lnTo>
                    <a:lnTo>
                      <a:pt x="187" y="6816"/>
                    </a:lnTo>
                    <a:lnTo>
                      <a:pt x="202" y="6819"/>
                    </a:lnTo>
                    <a:lnTo>
                      <a:pt x="200" y="6823"/>
                    </a:lnTo>
                    <a:lnTo>
                      <a:pt x="196" y="6827"/>
                    </a:lnTo>
                    <a:lnTo>
                      <a:pt x="194" y="6831"/>
                    </a:lnTo>
                    <a:lnTo>
                      <a:pt x="192" y="6837"/>
                    </a:lnTo>
                    <a:lnTo>
                      <a:pt x="191" y="6841"/>
                    </a:lnTo>
                    <a:lnTo>
                      <a:pt x="190" y="6847"/>
                    </a:lnTo>
                    <a:lnTo>
                      <a:pt x="190" y="6851"/>
                    </a:lnTo>
                    <a:lnTo>
                      <a:pt x="192" y="6855"/>
                    </a:lnTo>
                    <a:lnTo>
                      <a:pt x="195" y="6860"/>
                    </a:lnTo>
                    <a:lnTo>
                      <a:pt x="196" y="6864"/>
                    </a:lnTo>
                    <a:lnTo>
                      <a:pt x="193" y="6868"/>
                    </a:lnTo>
                    <a:lnTo>
                      <a:pt x="190" y="6872"/>
                    </a:lnTo>
                    <a:lnTo>
                      <a:pt x="189" y="6876"/>
                    </a:lnTo>
                    <a:lnTo>
                      <a:pt x="189" y="6882"/>
                    </a:lnTo>
                    <a:lnTo>
                      <a:pt x="189" y="6886"/>
                    </a:lnTo>
                    <a:lnTo>
                      <a:pt x="190" y="6892"/>
                    </a:lnTo>
                    <a:lnTo>
                      <a:pt x="194" y="6896"/>
                    </a:lnTo>
                    <a:lnTo>
                      <a:pt x="198" y="6900"/>
                    </a:lnTo>
                    <a:lnTo>
                      <a:pt x="206" y="6905"/>
                    </a:lnTo>
                    <a:lnTo>
                      <a:pt x="209" y="6909"/>
                    </a:lnTo>
                    <a:lnTo>
                      <a:pt x="211" y="6913"/>
                    </a:lnTo>
                    <a:lnTo>
                      <a:pt x="215" y="6917"/>
                    </a:lnTo>
                    <a:lnTo>
                      <a:pt x="220" y="6921"/>
                    </a:lnTo>
                    <a:lnTo>
                      <a:pt x="230" y="6927"/>
                    </a:lnTo>
                    <a:lnTo>
                      <a:pt x="244" y="6931"/>
                    </a:lnTo>
                    <a:lnTo>
                      <a:pt x="256" y="6937"/>
                    </a:lnTo>
                    <a:lnTo>
                      <a:pt x="266" y="6941"/>
                    </a:lnTo>
                    <a:lnTo>
                      <a:pt x="272" y="6944"/>
                    </a:lnTo>
                    <a:lnTo>
                      <a:pt x="280" y="6950"/>
                    </a:lnTo>
                    <a:lnTo>
                      <a:pt x="286" y="6952"/>
                    </a:lnTo>
                    <a:lnTo>
                      <a:pt x="289" y="6958"/>
                    </a:lnTo>
                    <a:lnTo>
                      <a:pt x="290" y="6962"/>
                    </a:lnTo>
                    <a:lnTo>
                      <a:pt x="296" y="6966"/>
                    </a:lnTo>
                    <a:lnTo>
                      <a:pt x="302" y="6972"/>
                    </a:lnTo>
                    <a:lnTo>
                      <a:pt x="305" y="6976"/>
                    </a:lnTo>
                    <a:lnTo>
                      <a:pt x="299" y="6982"/>
                    </a:lnTo>
                    <a:lnTo>
                      <a:pt x="292" y="6985"/>
                    </a:lnTo>
                    <a:lnTo>
                      <a:pt x="284" y="6989"/>
                    </a:lnTo>
                    <a:lnTo>
                      <a:pt x="277" y="6995"/>
                    </a:lnTo>
                    <a:lnTo>
                      <a:pt x="276" y="6997"/>
                    </a:lnTo>
                    <a:lnTo>
                      <a:pt x="285" y="7003"/>
                    </a:lnTo>
                    <a:lnTo>
                      <a:pt x="294" y="7007"/>
                    </a:lnTo>
                    <a:lnTo>
                      <a:pt x="289" y="7011"/>
                    </a:lnTo>
                    <a:lnTo>
                      <a:pt x="292" y="7017"/>
                    </a:lnTo>
                    <a:lnTo>
                      <a:pt x="298" y="7021"/>
                    </a:lnTo>
                    <a:lnTo>
                      <a:pt x="297" y="7027"/>
                    </a:lnTo>
                    <a:lnTo>
                      <a:pt x="285" y="7030"/>
                    </a:lnTo>
                    <a:lnTo>
                      <a:pt x="276" y="7034"/>
                    </a:lnTo>
                    <a:lnTo>
                      <a:pt x="268" y="7038"/>
                    </a:lnTo>
                    <a:lnTo>
                      <a:pt x="264" y="7042"/>
                    </a:lnTo>
                    <a:lnTo>
                      <a:pt x="259" y="7048"/>
                    </a:lnTo>
                    <a:lnTo>
                      <a:pt x="251" y="7052"/>
                    </a:lnTo>
                    <a:lnTo>
                      <a:pt x="241" y="7056"/>
                    </a:lnTo>
                    <a:lnTo>
                      <a:pt x="231" y="7062"/>
                    </a:lnTo>
                    <a:lnTo>
                      <a:pt x="224" y="7066"/>
                    </a:lnTo>
                    <a:lnTo>
                      <a:pt x="220" y="7071"/>
                    </a:lnTo>
                    <a:lnTo>
                      <a:pt x="218" y="7075"/>
                    </a:lnTo>
                    <a:lnTo>
                      <a:pt x="218" y="7079"/>
                    </a:lnTo>
                    <a:lnTo>
                      <a:pt x="219" y="7083"/>
                    </a:lnTo>
                    <a:lnTo>
                      <a:pt x="221" y="7087"/>
                    </a:lnTo>
                    <a:lnTo>
                      <a:pt x="220" y="7093"/>
                    </a:lnTo>
                    <a:lnTo>
                      <a:pt x="213" y="7097"/>
                    </a:lnTo>
                    <a:lnTo>
                      <a:pt x="208" y="7101"/>
                    </a:lnTo>
                    <a:lnTo>
                      <a:pt x="207" y="7107"/>
                    </a:lnTo>
                    <a:lnTo>
                      <a:pt x="207" y="7111"/>
                    </a:lnTo>
                    <a:lnTo>
                      <a:pt x="208" y="7116"/>
                    </a:lnTo>
                    <a:lnTo>
                      <a:pt x="208" y="7120"/>
                    </a:lnTo>
                    <a:lnTo>
                      <a:pt x="208" y="7124"/>
                    </a:lnTo>
                    <a:lnTo>
                      <a:pt x="207" y="7128"/>
                    </a:lnTo>
                    <a:lnTo>
                      <a:pt x="207" y="7132"/>
                    </a:lnTo>
                    <a:lnTo>
                      <a:pt x="207" y="7138"/>
                    </a:lnTo>
                    <a:lnTo>
                      <a:pt x="207" y="7142"/>
                    </a:lnTo>
                    <a:lnTo>
                      <a:pt x="207" y="7146"/>
                    </a:lnTo>
                    <a:lnTo>
                      <a:pt x="208" y="7152"/>
                    </a:lnTo>
                    <a:lnTo>
                      <a:pt x="211" y="7155"/>
                    </a:lnTo>
                    <a:lnTo>
                      <a:pt x="212" y="7161"/>
                    </a:lnTo>
                    <a:lnTo>
                      <a:pt x="213" y="7165"/>
                    </a:lnTo>
                    <a:lnTo>
                      <a:pt x="213" y="7169"/>
                    </a:lnTo>
                    <a:lnTo>
                      <a:pt x="214" y="7173"/>
                    </a:lnTo>
                    <a:lnTo>
                      <a:pt x="214" y="7177"/>
                    </a:lnTo>
                    <a:lnTo>
                      <a:pt x="215" y="7183"/>
                    </a:lnTo>
                    <a:lnTo>
                      <a:pt x="216" y="7187"/>
                    </a:lnTo>
                    <a:lnTo>
                      <a:pt x="218" y="7191"/>
                    </a:lnTo>
                    <a:lnTo>
                      <a:pt x="220" y="7196"/>
                    </a:lnTo>
                    <a:lnTo>
                      <a:pt x="224" y="7200"/>
                    </a:lnTo>
                    <a:lnTo>
                      <a:pt x="227" y="7206"/>
                    </a:lnTo>
                    <a:lnTo>
                      <a:pt x="231" y="7210"/>
                    </a:lnTo>
                    <a:lnTo>
                      <a:pt x="235" y="7212"/>
                    </a:lnTo>
                    <a:lnTo>
                      <a:pt x="241" y="7218"/>
                    </a:lnTo>
                    <a:lnTo>
                      <a:pt x="248" y="7222"/>
                    </a:lnTo>
                    <a:lnTo>
                      <a:pt x="253" y="7228"/>
                    </a:lnTo>
                    <a:lnTo>
                      <a:pt x="257" y="7232"/>
                    </a:lnTo>
                    <a:lnTo>
                      <a:pt x="260" y="7236"/>
                    </a:lnTo>
                    <a:lnTo>
                      <a:pt x="262" y="7241"/>
                    </a:lnTo>
                    <a:lnTo>
                      <a:pt x="264" y="7245"/>
                    </a:lnTo>
                    <a:lnTo>
                      <a:pt x="266" y="7251"/>
                    </a:lnTo>
                    <a:lnTo>
                      <a:pt x="267" y="7255"/>
                    </a:lnTo>
                    <a:lnTo>
                      <a:pt x="271" y="7257"/>
                    </a:lnTo>
                    <a:lnTo>
                      <a:pt x="281" y="7263"/>
                    </a:lnTo>
                    <a:lnTo>
                      <a:pt x="287" y="7267"/>
                    </a:lnTo>
                    <a:lnTo>
                      <a:pt x="295" y="7273"/>
                    </a:lnTo>
                    <a:lnTo>
                      <a:pt x="299" y="7277"/>
                    </a:lnTo>
                    <a:lnTo>
                      <a:pt x="295" y="7280"/>
                    </a:lnTo>
                    <a:lnTo>
                      <a:pt x="288" y="7286"/>
                    </a:lnTo>
                    <a:lnTo>
                      <a:pt x="280" y="7290"/>
                    </a:lnTo>
                    <a:lnTo>
                      <a:pt x="274" y="7296"/>
                    </a:lnTo>
                    <a:lnTo>
                      <a:pt x="268" y="7298"/>
                    </a:lnTo>
                    <a:lnTo>
                      <a:pt x="264" y="7302"/>
                    </a:lnTo>
                    <a:lnTo>
                      <a:pt x="267" y="7308"/>
                    </a:lnTo>
                    <a:lnTo>
                      <a:pt x="269" y="7312"/>
                    </a:lnTo>
                    <a:lnTo>
                      <a:pt x="272" y="7318"/>
                    </a:lnTo>
                    <a:lnTo>
                      <a:pt x="276" y="7321"/>
                    </a:lnTo>
                    <a:lnTo>
                      <a:pt x="276" y="7325"/>
                    </a:lnTo>
                    <a:lnTo>
                      <a:pt x="274" y="7331"/>
                    </a:lnTo>
                    <a:lnTo>
                      <a:pt x="274" y="7335"/>
                    </a:lnTo>
                    <a:lnTo>
                      <a:pt x="277" y="7341"/>
                    </a:lnTo>
                    <a:lnTo>
                      <a:pt x="284" y="7343"/>
                    </a:lnTo>
                    <a:lnTo>
                      <a:pt x="299" y="7347"/>
                    </a:lnTo>
                    <a:lnTo>
                      <a:pt x="326" y="7353"/>
                    </a:lnTo>
                    <a:lnTo>
                      <a:pt x="352" y="7357"/>
                    </a:lnTo>
                    <a:lnTo>
                      <a:pt x="377" y="7362"/>
                    </a:lnTo>
                    <a:lnTo>
                      <a:pt x="400" y="7366"/>
                    </a:lnTo>
                    <a:lnTo>
                      <a:pt x="423" y="7370"/>
                    </a:lnTo>
                    <a:lnTo>
                      <a:pt x="441" y="7376"/>
                    </a:lnTo>
                    <a:lnTo>
                      <a:pt x="452" y="7380"/>
                    </a:lnTo>
                    <a:lnTo>
                      <a:pt x="447" y="7386"/>
                    </a:lnTo>
                    <a:lnTo>
                      <a:pt x="427" y="7388"/>
                    </a:lnTo>
                    <a:lnTo>
                      <a:pt x="382" y="7392"/>
                    </a:lnTo>
                    <a:lnTo>
                      <a:pt x="366" y="7398"/>
                    </a:lnTo>
                    <a:lnTo>
                      <a:pt x="359" y="7402"/>
                    </a:lnTo>
                    <a:lnTo>
                      <a:pt x="352" y="7407"/>
                    </a:lnTo>
                    <a:lnTo>
                      <a:pt x="337" y="7411"/>
                    </a:lnTo>
                    <a:lnTo>
                      <a:pt x="313" y="7415"/>
                    </a:lnTo>
                    <a:lnTo>
                      <a:pt x="275" y="7421"/>
                    </a:lnTo>
                    <a:lnTo>
                      <a:pt x="258" y="7425"/>
                    </a:lnTo>
                    <a:lnTo>
                      <a:pt x="243" y="7429"/>
                    </a:lnTo>
                    <a:lnTo>
                      <a:pt x="231" y="7433"/>
                    </a:lnTo>
                    <a:lnTo>
                      <a:pt x="222" y="7437"/>
                    </a:lnTo>
                    <a:lnTo>
                      <a:pt x="212" y="7443"/>
                    </a:lnTo>
                    <a:lnTo>
                      <a:pt x="207" y="7446"/>
                    </a:lnTo>
                    <a:lnTo>
                      <a:pt x="209" y="7452"/>
                    </a:lnTo>
                    <a:lnTo>
                      <a:pt x="211" y="7456"/>
                    </a:lnTo>
                    <a:lnTo>
                      <a:pt x="212" y="7460"/>
                    </a:lnTo>
                    <a:lnTo>
                      <a:pt x="219" y="7466"/>
                    </a:lnTo>
                    <a:lnTo>
                      <a:pt x="231" y="7470"/>
                    </a:lnTo>
                    <a:lnTo>
                      <a:pt x="244" y="7474"/>
                    </a:lnTo>
                    <a:lnTo>
                      <a:pt x="260" y="7478"/>
                    </a:lnTo>
                    <a:lnTo>
                      <a:pt x="262" y="7482"/>
                    </a:lnTo>
                    <a:lnTo>
                      <a:pt x="262" y="7487"/>
                    </a:lnTo>
                    <a:lnTo>
                      <a:pt x="260" y="7491"/>
                    </a:lnTo>
                    <a:lnTo>
                      <a:pt x="260" y="7497"/>
                    </a:lnTo>
                    <a:lnTo>
                      <a:pt x="262" y="7501"/>
                    </a:lnTo>
                    <a:lnTo>
                      <a:pt x="268" y="7505"/>
                    </a:lnTo>
                    <a:lnTo>
                      <a:pt x="271" y="7511"/>
                    </a:lnTo>
                    <a:lnTo>
                      <a:pt x="273" y="7515"/>
                    </a:lnTo>
                    <a:lnTo>
                      <a:pt x="275" y="7519"/>
                    </a:lnTo>
                    <a:lnTo>
                      <a:pt x="276" y="7523"/>
                    </a:lnTo>
                    <a:lnTo>
                      <a:pt x="281" y="7527"/>
                    </a:lnTo>
                    <a:lnTo>
                      <a:pt x="289" y="7532"/>
                    </a:lnTo>
                    <a:lnTo>
                      <a:pt x="299" y="7536"/>
                    </a:lnTo>
                    <a:lnTo>
                      <a:pt x="304" y="7542"/>
                    </a:lnTo>
                    <a:lnTo>
                      <a:pt x="304" y="7546"/>
                    </a:lnTo>
                    <a:lnTo>
                      <a:pt x="299" y="7550"/>
                    </a:lnTo>
                    <a:lnTo>
                      <a:pt x="296" y="7556"/>
                    </a:lnTo>
                    <a:lnTo>
                      <a:pt x="291" y="7558"/>
                    </a:lnTo>
                    <a:lnTo>
                      <a:pt x="287" y="7564"/>
                    </a:lnTo>
                    <a:lnTo>
                      <a:pt x="281" y="7568"/>
                    </a:lnTo>
                    <a:lnTo>
                      <a:pt x="273" y="7571"/>
                    </a:lnTo>
                    <a:lnTo>
                      <a:pt x="266" y="7577"/>
                    </a:lnTo>
                    <a:lnTo>
                      <a:pt x="261" y="7581"/>
                    </a:lnTo>
                    <a:lnTo>
                      <a:pt x="256" y="7587"/>
                    </a:lnTo>
                    <a:lnTo>
                      <a:pt x="253" y="7591"/>
                    </a:lnTo>
                    <a:lnTo>
                      <a:pt x="252" y="7595"/>
                    </a:lnTo>
                    <a:lnTo>
                      <a:pt x="257" y="7601"/>
                    </a:lnTo>
                    <a:lnTo>
                      <a:pt x="262" y="7603"/>
                    </a:lnTo>
                    <a:lnTo>
                      <a:pt x="268" y="7609"/>
                    </a:lnTo>
                    <a:lnTo>
                      <a:pt x="273" y="7613"/>
                    </a:lnTo>
                    <a:lnTo>
                      <a:pt x="279" y="7616"/>
                    </a:lnTo>
                    <a:lnTo>
                      <a:pt x="295" y="7622"/>
                    </a:lnTo>
                    <a:lnTo>
                      <a:pt x="321" y="7626"/>
                    </a:lnTo>
                    <a:lnTo>
                      <a:pt x="346" y="7632"/>
                    </a:lnTo>
                    <a:lnTo>
                      <a:pt x="376" y="7636"/>
                    </a:lnTo>
                    <a:lnTo>
                      <a:pt x="408" y="7640"/>
                    </a:lnTo>
                    <a:lnTo>
                      <a:pt x="439" y="7646"/>
                    </a:lnTo>
                    <a:lnTo>
                      <a:pt x="455" y="7648"/>
                    </a:lnTo>
                    <a:lnTo>
                      <a:pt x="482" y="7654"/>
                    </a:lnTo>
                    <a:lnTo>
                      <a:pt x="523" y="7657"/>
                    </a:lnTo>
                    <a:lnTo>
                      <a:pt x="581" y="7661"/>
                    </a:lnTo>
                    <a:lnTo>
                      <a:pt x="649" y="7667"/>
                    </a:lnTo>
                    <a:lnTo>
                      <a:pt x="773" y="7669"/>
                    </a:lnTo>
                    <a:lnTo>
                      <a:pt x="773" y="7693"/>
                    </a:lnTo>
                    <a:lnTo>
                      <a:pt x="757" y="7693"/>
                    </a:lnTo>
                    <a:lnTo>
                      <a:pt x="716" y="7698"/>
                    </a:lnTo>
                    <a:lnTo>
                      <a:pt x="675" y="7702"/>
                    </a:lnTo>
                    <a:lnTo>
                      <a:pt x="520" y="7706"/>
                    </a:lnTo>
                    <a:lnTo>
                      <a:pt x="471" y="7712"/>
                    </a:lnTo>
                    <a:lnTo>
                      <a:pt x="429" y="7716"/>
                    </a:lnTo>
                    <a:lnTo>
                      <a:pt x="392" y="7722"/>
                    </a:lnTo>
                    <a:lnTo>
                      <a:pt x="373" y="7726"/>
                    </a:lnTo>
                    <a:lnTo>
                      <a:pt x="365" y="7730"/>
                    </a:lnTo>
                    <a:lnTo>
                      <a:pt x="357" y="7734"/>
                    </a:lnTo>
                    <a:lnTo>
                      <a:pt x="360" y="7738"/>
                    </a:lnTo>
                    <a:lnTo>
                      <a:pt x="368" y="7743"/>
                    </a:lnTo>
                    <a:lnTo>
                      <a:pt x="377" y="7747"/>
                    </a:lnTo>
                    <a:lnTo>
                      <a:pt x="382" y="7751"/>
                    </a:lnTo>
                    <a:lnTo>
                      <a:pt x="382" y="7757"/>
                    </a:lnTo>
                    <a:lnTo>
                      <a:pt x="383" y="7761"/>
                    </a:lnTo>
                    <a:lnTo>
                      <a:pt x="389" y="7767"/>
                    </a:lnTo>
                    <a:lnTo>
                      <a:pt x="437" y="7771"/>
                    </a:lnTo>
                    <a:lnTo>
                      <a:pt x="434" y="7775"/>
                    </a:lnTo>
                    <a:lnTo>
                      <a:pt x="465" y="7779"/>
                    </a:lnTo>
                    <a:lnTo>
                      <a:pt x="508" y="7782"/>
                    </a:lnTo>
                    <a:lnTo>
                      <a:pt x="556" y="7788"/>
                    </a:lnTo>
                    <a:lnTo>
                      <a:pt x="590" y="7792"/>
                    </a:lnTo>
                    <a:lnTo>
                      <a:pt x="594" y="7796"/>
                    </a:lnTo>
                    <a:lnTo>
                      <a:pt x="589" y="7802"/>
                    </a:lnTo>
                    <a:lnTo>
                      <a:pt x="600" y="7806"/>
                    </a:lnTo>
                    <a:lnTo>
                      <a:pt x="624" y="7812"/>
                    </a:lnTo>
                    <a:lnTo>
                      <a:pt x="617" y="7816"/>
                    </a:lnTo>
                    <a:lnTo>
                      <a:pt x="607" y="7818"/>
                    </a:lnTo>
                    <a:lnTo>
                      <a:pt x="595" y="7823"/>
                    </a:lnTo>
                    <a:lnTo>
                      <a:pt x="574" y="7827"/>
                    </a:lnTo>
                    <a:lnTo>
                      <a:pt x="539" y="7833"/>
                    </a:lnTo>
                    <a:lnTo>
                      <a:pt x="422" y="7837"/>
                    </a:lnTo>
                    <a:lnTo>
                      <a:pt x="391" y="7841"/>
                    </a:lnTo>
                    <a:lnTo>
                      <a:pt x="324" y="7847"/>
                    </a:lnTo>
                    <a:lnTo>
                      <a:pt x="275" y="7851"/>
                    </a:lnTo>
                    <a:lnTo>
                      <a:pt x="241" y="7857"/>
                    </a:lnTo>
                    <a:lnTo>
                      <a:pt x="206" y="7861"/>
                    </a:lnTo>
                    <a:lnTo>
                      <a:pt x="190" y="7863"/>
                    </a:lnTo>
                    <a:lnTo>
                      <a:pt x="186" y="7868"/>
                    </a:lnTo>
                    <a:lnTo>
                      <a:pt x="178" y="7872"/>
                    </a:lnTo>
                    <a:lnTo>
                      <a:pt x="172" y="7878"/>
                    </a:lnTo>
                    <a:lnTo>
                      <a:pt x="168" y="7882"/>
                    </a:lnTo>
                    <a:lnTo>
                      <a:pt x="171" y="7886"/>
                    </a:lnTo>
                    <a:lnTo>
                      <a:pt x="174" y="7892"/>
                    </a:lnTo>
                    <a:lnTo>
                      <a:pt x="179" y="7896"/>
                    </a:lnTo>
                    <a:lnTo>
                      <a:pt x="180" y="7902"/>
                    </a:lnTo>
                    <a:lnTo>
                      <a:pt x="180" y="7905"/>
                    </a:lnTo>
                    <a:lnTo>
                      <a:pt x="181" y="7907"/>
                    </a:lnTo>
                    <a:lnTo>
                      <a:pt x="178" y="7913"/>
                    </a:lnTo>
                    <a:lnTo>
                      <a:pt x="175" y="7917"/>
                    </a:lnTo>
                    <a:lnTo>
                      <a:pt x="172" y="7923"/>
                    </a:lnTo>
                    <a:lnTo>
                      <a:pt x="168" y="7927"/>
                    </a:lnTo>
                    <a:lnTo>
                      <a:pt x="164" y="7931"/>
                    </a:lnTo>
                    <a:lnTo>
                      <a:pt x="161" y="7937"/>
                    </a:lnTo>
                    <a:lnTo>
                      <a:pt x="158" y="7941"/>
                    </a:lnTo>
                    <a:lnTo>
                      <a:pt x="151" y="7947"/>
                    </a:lnTo>
                    <a:lnTo>
                      <a:pt x="151" y="7948"/>
                    </a:lnTo>
                    <a:lnTo>
                      <a:pt x="153" y="7952"/>
                    </a:lnTo>
                    <a:lnTo>
                      <a:pt x="151" y="7958"/>
                    </a:lnTo>
                    <a:lnTo>
                      <a:pt x="147" y="7962"/>
                    </a:lnTo>
                    <a:lnTo>
                      <a:pt x="145" y="7968"/>
                    </a:lnTo>
                    <a:lnTo>
                      <a:pt x="144" y="7972"/>
                    </a:lnTo>
                    <a:lnTo>
                      <a:pt x="145" y="7976"/>
                    </a:lnTo>
                    <a:lnTo>
                      <a:pt x="146" y="7982"/>
                    </a:lnTo>
                    <a:lnTo>
                      <a:pt x="147" y="7986"/>
                    </a:lnTo>
                    <a:lnTo>
                      <a:pt x="146" y="7991"/>
                    </a:lnTo>
                    <a:lnTo>
                      <a:pt x="146" y="7993"/>
                    </a:lnTo>
                    <a:lnTo>
                      <a:pt x="145" y="7997"/>
                    </a:lnTo>
                    <a:lnTo>
                      <a:pt x="145" y="8003"/>
                    </a:lnTo>
                    <a:lnTo>
                      <a:pt x="145" y="8007"/>
                    </a:lnTo>
                    <a:lnTo>
                      <a:pt x="144" y="8013"/>
                    </a:lnTo>
                    <a:lnTo>
                      <a:pt x="143" y="8017"/>
                    </a:lnTo>
                    <a:lnTo>
                      <a:pt x="142" y="8021"/>
                    </a:lnTo>
                    <a:lnTo>
                      <a:pt x="143" y="8027"/>
                    </a:lnTo>
                    <a:lnTo>
                      <a:pt x="144" y="8031"/>
                    </a:lnTo>
                    <a:lnTo>
                      <a:pt x="147" y="8034"/>
                    </a:lnTo>
                    <a:lnTo>
                      <a:pt x="149" y="8038"/>
                    </a:lnTo>
                    <a:lnTo>
                      <a:pt x="150" y="8042"/>
                    </a:lnTo>
                    <a:lnTo>
                      <a:pt x="151" y="8048"/>
                    </a:lnTo>
                    <a:lnTo>
                      <a:pt x="153" y="8052"/>
                    </a:lnTo>
                    <a:lnTo>
                      <a:pt x="157" y="8058"/>
                    </a:lnTo>
                    <a:lnTo>
                      <a:pt x="158" y="8062"/>
                    </a:lnTo>
                    <a:lnTo>
                      <a:pt x="158" y="8066"/>
                    </a:lnTo>
                    <a:lnTo>
                      <a:pt x="160" y="8072"/>
                    </a:lnTo>
                    <a:lnTo>
                      <a:pt x="162" y="8075"/>
                    </a:lnTo>
                    <a:lnTo>
                      <a:pt x="157" y="8079"/>
                    </a:lnTo>
                    <a:lnTo>
                      <a:pt x="153" y="8083"/>
                    </a:lnTo>
                    <a:lnTo>
                      <a:pt x="152" y="8087"/>
                    </a:lnTo>
                    <a:lnTo>
                      <a:pt x="154" y="8093"/>
                    </a:lnTo>
                    <a:lnTo>
                      <a:pt x="156" y="8097"/>
                    </a:lnTo>
                    <a:lnTo>
                      <a:pt x="158" y="8103"/>
                    </a:lnTo>
                    <a:lnTo>
                      <a:pt x="161" y="8107"/>
                    </a:lnTo>
                    <a:lnTo>
                      <a:pt x="162" y="8111"/>
                    </a:lnTo>
                    <a:lnTo>
                      <a:pt x="165" y="8116"/>
                    </a:lnTo>
                    <a:lnTo>
                      <a:pt x="166" y="8120"/>
                    </a:lnTo>
                    <a:lnTo>
                      <a:pt x="168" y="8124"/>
                    </a:lnTo>
                    <a:lnTo>
                      <a:pt x="169" y="8128"/>
                    </a:lnTo>
                    <a:lnTo>
                      <a:pt x="171" y="8132"/>
                    </a:lnTo>
                    <a:lnTo>
                      <a:pt x="173" y="8138"/>
                    </a:lnTo>
                    <a:lnTo>
                      <a:pt x="175" y="8142"/>
                    </a:lnTo>
                    <a:lnTo>
                      <a:pt x="177" y="8148"/>
                    </a:lnTo>
                    <a:lnTo>
                      <a:pt x="179" y="8152"/>
                    </a:lnTo>
                    <a:lnTo>
                      <a:pt x="182" y="8156"/>
                    </a:lnTo>
                    <a:lnTo>
                      <a:pt x="185" y="8161"/>
                    </a:lnTo>
                    <a:lnTo>
                      <a:pt x="188" y="8165"/>
                    </a:lnTo>
                    <a:lnTo>
                      <a:pt x="191" y="8169"/>
                    </a:lnTo>
                    <a:lnTo>
                      <a:pt x="196" y="8173"/>
                    </a:lnTo>
                    <a:lnTo>
                      <a:pt x="200" y="8177"/>
                    </a:lnTo>
                    <a:lnTo>
                      <a:pt x="204" y="8183"/>
                    </a:lnTo>
                    <a:lnTo>
                      <a:pt x="209" y="8187"/>
                    </a:lnTo>
                    <a:lnTo>
                      <a:pt x="207" y="8193"/>
                    </a:lnTo>
                    <a:lnTo>
                      <a:pt x="201" y="8197"/>
                    </a:lnTo>
                    <a:lnTo>
                      <a:pt x="194" y="8200"/>
                    </a:lnTo>
                    <a:lnTo>
                      <a:pt x="188" y="8206"/>
                    </a:lnTo>
                    <a:lnTo>
                      <a:pt x="184" y="8208"/>
                    </a:lnTo>
                    <a:lnTo>
                      <a:pt x="179" y="8214"/>
                    </a:lnTo>
                    <a:lnTo>
                      <a:pt x="181" y="8218"/>
                    </a:lnTo>
                    <a:lnTo>
                      <a:pt x="184" y="8222"/>
                    </a:lnTo>
                    <a:lnTo>
                      <a:pt x="184" y="8228"/>
                    </a:lnTo>
                    <a:lnTo>
                      <a:pt x="179" y="8232"/>
                    </a:lnTo>
                    <a:lnTo>
                      <a:pt x="179" y="8238"/>
                    </a:lnTo>
                    <a:lnTo>
                      <a:pt x="180" y="8241"/>
                    </a:lnTo>
                    <a:lnTo>
                      <a:pt x="181" y="8245"/>
                    </a:lnTo>
                    <a:lnTo>
                      <a:pt x="181" y="8251"/>
                    </a:lnTo>
                    <a:lnTo>
                      <a:pt x="180" y="8253"/>
                    </a:lnTo>
                    <a:lnTo>
                      <a:pt x="180" y="8259"/>
                    </a:lnTo>
                    <a:lnTo>
                      <a:pt x="181" y="8263"/>
                    </a:lnTo>
                    <a:lnTo>
                      <a:pt x="181" y="8267"/>
                    </a:lnTo>
                    <a:lnTo>
                      <a:pt x="181" y="8273"/>
                    </a:lnTo>
                    <a:lnTo>
                      <a:pt x="184" y="8277"/>
                    </a:lnTo>
                    <a:lnTo>
                      <a:pt x="187" y="8282"/>
                    </a:lnTo>
                    <a:lnTo>
                      <a:pt x="191" y="8286"/>
                    </a:lnTo>
                    <a:lnTo>
                      <a:pt x="195" y="8290"/>
                    </a:lnTo>
                    <a:lnTo>
                      <a:pt x="198" y="8294"/>
                    </a:lnTo>
                    <a:lnTo>
                      <a:pt x="200" y="8298"/>
                    </a:lnTo>
                    <a:lnTo>
                      <a:pt x="202" y="8304"/>
                    </a:lnTo>
                    <a:lnTo>
                      <a:pt x="203" y="8308"/>
                    </a:lnTo>
                    <a:lnTo>
                      <a:pt x="206" y="8312"/>
                    </a:lnTo>
                    <a:lnTo>
                      <a:pt x="208" y="8318"/>
                    </a:lnTo>
                    <a:lnTo>
                      <a:pt x="211" y="8322"/>
                    </a:lnTo>
                    <a:lnTo>
                      <a:pt x="214" y="8327"/>
                    </a:lnTo>
                    <a:lnTo>
                      <a:pt x="218" y="8331"/>
                    </a:lnTo>
                    <a:lnTo>
                      <a:pt x="221" y="8335"/>
                    </a:lnTo>
                    <a:lnTo>
                      <a:pt x="224" y="8339"/>
                    </a:lnTo>
                    <a:lnTo>
                      <a:pt x="228" y="8343"/>
                    </a:lnTo>
                    <a:lnTo>
                      <a:pt x="232" y="8349"/>
                    </a:lnTo>
                    <a:lnTo>
                      <a:pt x="239" y="8353"/>
                    </a:lnTo>
                    <a:lnTo>
                      <a:pt x="245" y="8357"/>
                    </a:lnTo>
                    <a:lnTo>
                      <a:pt x="252" y="8363"/>
                    </a:lnTo>
                    <a:lnTo>
                      <a:pt x="257" y="8366"/>
                    </a:lnTo>
                    <a:lnTo>
                      <a:pt x="261" y="8372"/>
                    </a:lnTo>
                    <a:lnTo>
                      <a:pt x="266" y="8376"/>
                    </a:lnTo>
                    <a:lnTo>
                      <a:pt x="254" y="8380"/>
                    </a:lnTo>
                    <a:lnTo>
                      <a:pt x="247" y="8384"/>
                    </a:lnTo>
                    <a:lnTo>
                      <a:pt x="247" y="8388"/>
                    </a:lnTo>
                    <a:lnTo>
                      <a:pt x="261" y="8394"/>
                    </a:lnTo>
                    <a:lnTo>
                      <a:pt x="258" y="8398"/>
                    </a:lnTo>
                    <a:lnTo>
                      <a:pt x="251" y="8402"/>
                    </a:lnTo>
                    <a:lnTo>
                      <a:pt x="247" y="8407"/>
                    </a:lnTo>
                    <a:lnTo>
                      <a:pt x="243" y="8411"/>
                    </a:lnTo>
                    <a:lnTo>
                      <a:pt x="240" y="8417"/>
                    </a:lnTo>
                    <a:lnTo>
                      <a:pt x="237" y="8421"/>
                    </a:lnTo>
                    <a:lnTo>
                      <a:pt x="237" y="8425"/>
                    </a:lnTo>
                    <a:lnTo>
                      <a:pt x="239" y="8429"/>
                    </a:lnTo>
                    <a:lnTo>
                      <a:pt x="237" y="8433"/>
                    </a:lnTo>
                    <a:lnTo>
                      <a:pt x="239" y="8439"/>
                    </a:lnTo>
                    <a:lnTo>
                      <a:pt x="239" y="8443"/>
                    </a:lnTo>
                    <a:lnTo>
                      <a:pt x="241" y="8447"/>
                    </a:lnTo>
                    <a:lnTo>
                      <a:pt x="244" y="8452"/>
                    </a:lnTo>
                    <a:lnTo>
                      <a:pt x="248" y="8456"/>
                    </a:lnTo>
                    <a:lnTo>
                      <a:pt x="248" y="8462"/>
                    </a:lnTo>
                    <a:lnTo>
                      <a:pt x="236" y="8466"/>
                    </a:lnTo>
                    <a:lnTo>
                      <a:pt x="237" y="8468"/>
                    </a:lnTo>
                    <a:lnTo>
                      <a:pt x="237" y="8474"/>
                    </a:lnTo>
                    <a:lnTo>
                      <a:pt x="233" y="8478"/>
                    </a:lnTo>
                    <a:lnTo>
                      <a:pt x="230" y="8484"/>
                    </a:lnTo>
                    <a:lnTo>
                      <a:pt x="227" y="8488"/>
                    </a:lnTo>
                    <a:lnTo>
                      <a:pt x="223" y="8491"/>
                    </a:lnTo>
                    <a:lnTo>
                      <a:pt x="220" y="8497"/>
                    </a:lnTo>
                    <a:lnTo>
                      <a:pt x="219" y="8501"/>
                    </a:lnTo>
                    <a:lnTo>
                      <a:pt x="219" y="8507"/>
                    </a:lnTo>
                    <a:lnTo>
                      <a:pt x="220" y="8511"/>
                    </a:lnTo>
                    <a:lnTo>
                      <a:pt x="220" y="8513"/>
                    </a:lnTo>
                    <a:lnTo>
                      <a:pt x="220" y="8519"/>
                    </a:lnTo>
                    <a:lnTo>
                      <a:pt x="220" y="8523"/>
                    </a:lnTo>
                    <a:lnTo>
                      <a:pt x="221" y="8529"/>
                    </a:lnTo>
                    <a:lnTo>
                      <a:pt x="222" y="8533"/>
                    </a:lnTo>
                    <a:lnTo>
                      <a:pt x="224" y="8536"/>
                    </a:lnTo>
                    <a:lnTo>
                      <a:pt x="224" y="8542"/>
                    </a:lnTo>
                    <a:lnTo>
                      <a:pt x="220" y="8546"/>
                    </a:lnTo>
                    <a:lnTo>
                      <a:pt x="217" y="8552"/>
                    </a:lnTo>
                    <a:lnTo>
                      <a:pt x="217" y="8554"/>
                    </a:lnTo>
                    <a:lnTo>
                      <a:pt x="218" y="8558"/>
                    </a:lnTo>
                    <a:lnTo>
                      <a:pt x="220" y="8564"/>
                    </a:lnTo>
                    <a:lnTo>
                      <a:pt x="222" y="8568"/>
                    </a:lnTo>
                    <a:lnTo>
                      <a:pt x="222" y="8574"/>
                    </a:lnTo>
                    <a:lnTo>
                      <a:pt x="222" y="8577"/>
                    </a:lnTo>
                    <a:lnTo>
                      <a:pt x="220" y="8581"/>
                    </a:lnTo>
                    <a:lnTo>
                      <a:pt x="219" y="8587"/>
                    </a:lnTo>
                    <a:lnTo>
                      <a:pt x="218" y="8591"/>
                    </a:lnTo>
                    <a:lnTo>
                      <a:pt x="218" y="8597"/>
                    </a:lnTo>
                    <a:lnTo>
                      <a:pt x="219" y="8599"/>
                    </a:lnTo>
                    <a:lnTo>
                      <a:pt x="219" y="8603"/>
                    </a:lnTo>
                    <a:lnTo>
                      <a:pt x="219" y="8609"/>
                    </a:lnTo>
                    <a:lnTo>
                      <a:pt x="219" y="8613"/>
                    </a:lnTo>
                    <a:lnTo>
                      <a:pt x="219" y="8618"/>
                    </a:lnTo>
                    <a:lnTo>
                      <a:pt x="218" y="8622"/>
                    </a:lnTo>
                    <a:lnTo>
                      <a:pt x="217" y="8626"/>
                    </a:lnTo>
                    <a:lnTo>
                      <a:pt x="217" y="8632"/>
                    </a:lnTo>
                    <a:lnTo>
                      <a:pt x="216" y="8636"/>
                    </a:lnTo>
                    <a:lnTo>
                      <a:pt x="216" y="8642"/>
                    </a:lnTo>
                    <a:lnTo>
                      <a:pt x="215" y="8644"/>
                    </a:lnTo>
                    <a:lnTo>
                      <a:pt x="214" y="8648"/>
                    </a:lnTo>
                    <a:lnTo>
                      <a:pt x="212" y="8654"/>
                    </a:lnTo>
                    <a:lnTo>
                      <a:pt x="211" y="8658"/>
                    </a:lnTo>
                    <a:lnTo>
                      <a:pt x="211" y="8663"/>
                    </a:lnTo>
                    <a:lnTo>
                      <a:pt x="212" y="8667"/>
                    </a:lnTo>
                    <a:lnTo>
                      <a:pt x="216" y="8671"/>
                    </a:lnTo>
                    <a:lnTo>
                      <a:pt x="219" y="8677"/>
                    </a:lnTo>
                    <a:lnTo>
                      <a:pt x="223" y="8681"/>
                    </a:lnTo>
                    <a:lnTo>
                      <a:pt x="226" y="8685"/>
                    </a:lnTo>
                    <a:lnTo>
                      <a:pt x="225" y="8689"/>
                    </a:lnTo>
                    <a:lnTo>
                      <a:pt x="219" y="8693"/>
                    </a:lnTo>
                    <a:lnTo>
                      <a:pt x="212" y="8699"/>
                    </a:lnTo>
                    <a:lnTo>
                      <a:pt x="207" y="8702"/>
                    </a:lnTo>
                    <a:lnTo>
                      <a:pt x="201" y="8708"/>
                    </a:lnTo>
                    <a:lnTo>
                      <a:pt x="198" y="8712"/>
                    </a:lnTo>
                    <a:lnTo>
                      <a:pt x="195" y="8716"/>
                    </a:lnTo>
                    <a:lnTo>
                      <a:pt x="192" y="8722"/>
                    </a:lnTo>
                    <a:lnTo>
                      <a:pt x="191" y="8726"/>
                    </a:lnTo>
                    <a:lnTo>
                      <a:pt x="190" y="8730"/>
                    </a:lnTo>
                    <a:lnTo>
                      <a:pt x="190" y="8734"/>
                    </a:lnTo>
                    <a:lnTo>
                      <a:pt x="189" y="8738"/>
                    </a:lnTo>
                    <a:lnTo>
                      <a:pt x="185" y="8743"/>
                    </a:lnTo>
                    <a:lnTo>
                      <a:pt x="182" y="8747"/>
                    </a:lnTo>
                    <a:lnTo>
                      <a:pt x="181" y="8753"/>
                    </a:lnTo>
                    <a:lnTo>
                      <a:pt x="179" y="8757"/>
                    </a:lnTo>
                    <a:lnTo>
                      <a:pt x="177" y="8761"/>
                    </a:lnTo>
                    <a:lnTo>
                      <a:pt x="174" y="8767"/>
                    </a:lnTo>
                    <a:lnTo>
                      <a:pt x="170" y="8771"/>
                    </a:lnTo>
                    <a:lnTo>
                      <a:pt x="167" y="8775"/>
                    </a:lnTo>
                    <a:lnTo>
                      <a:pt x="165" y="8779"/>
                    </a:lnTo>
                    <a:lnTo>
                      <a:pt x="164" y="8783"/>
                    </a:lnTo>
                    <a:lnTo>
                      <a:pt x="164" y="8788"/>
                    </a:lnTo>
                    <a:lnTo>
                      <a:pt x="166" y="8792"/>
                    </a:lnTo>
                    <a:lnTo>
                      <a:pt x="168" y="8798"/>
                    </a:lnTo>
                    <a:lnTo>
                      <a:pt x="171" y="8802"/>
                    </a:lnTo>
                    <a:lnTo>
                      <a:pt x="177" y="8806"/>
                    </a:lnTo>
                    <a:lnTo>
                      <a:pt x="181" y="8812"/>
                    </a:lnTo>
                    <a:lnTo>
                      <a:pt x="189" y="8814"/>
                    </a:lnTo>
                    <a:lnTo>
                      <a:pt x="199" y="8820"/>
                    </a:lnTo>
                    <a:lnTo>
                      <a:pt x="213" y="8824"/>
                    </a:lnTo>
                    <a:lnTo>
                      <a:pt x="227" y="8827"/>
                    </a:lnTo>
                    <a:lnTo>
                      <a:pt x="244" y="8833"/>
                    </a:lnTo>
                    <a:lnTo>
                      <a:pt x="274" y="8837"/>
                    </a:lnTo>
                    <a:lnTo>
                      <a:pt x="297" y="8843"/>
                    </a:lnTo>
                    <a:lnTo>
                      <a:pt x="295" y="8847"/>
                    </a:lnTo>
                    <a:lnTo>
                      <a:pt x="271" y="8851"/>
                    </a:lnTo>
                    <a:lnTo>
                      <a:pt x="253" y="8857"/>
                    </a:lnTo>
                    <a:lnTo>
                      <a:pt x="236" y="8859"/>
                    </a:lnTo>
                    <a:lnTo>
                      <a:pt x="247" y="8865"/>
                    </a:lnTo>
                    <a:lnTo>
                      <a:pt x="268" y="8868"/>
                    </a:lnTo>
                    <a:lnTo>
                      <a:pt x="278" y="8872"/>
                    </a:lnTo>
                    <a:lnTo>
                      <a:pt x="286" y="8878"/>
                    </a:lnTo>
                    <a:lnTo>
                      <a:pt x="299" y="8882"/>
                    </a:lnTo>
                    <a:lnTo>
                      <a:pt x="323" y="8888"/>
                    </a:lnTo>
                    <a:lnTo>
                      <a:pt x="338" y="8892"/>
                    </a:lnTo>
                    <a:lnTo>
                      <a:pt x="343" y="8896"/>
                    </a:lnTo>
                    <a:lnTo>
                      <a:pt x="345" y="8902"/>
                    </a:lnTo>
                    <a:lnTo>
                      <a:pt x="347" y="8904"/>
                    </a:lnTo>
                    <a:lnTo>
                      <a:pt x="351" y="8909"/>
                    </a:lnTo>
                    <a:lnTo>
                      <a:pt x="363" y="8913"/>
                    </a:lnTo>
                    <a:lnTo>
                      <a:pt x="361" y="8917"/>
                    </a:lnTo>
                    <a:lnTo>
                      <a:pt x="355" y="8923"/>
                    </a:lnTo>
                    <a:lnTo>
                      <a:pt x="346" y="8927"/>
                    </a:lnTo>
                    <a:lnTo>
                      <a:pt x="342" y="8933"/>
                    </a:lnTo>
                    <a:lnTo>
                      <a:pt x="344" y="8937"/>
                    </a:lnTo>
                    <a:lnTo>
                      <a:pt x="341" y="8941"/>
                    </a:lnTo>
                    <a:lnTo>
                      <a:pt x="329" y="8945"/>
                    </a:lnTo>
                    <a:lnTo>
                      <a:pt x="318" y="8949"/>
                    </a:lnTo>
                    <a:lnTo>
                      <a:pt x="299" y="8954"/>
                    </a:lnTo>
                    <a:lnTo>
                      <a:pt x="286" y="8958"/>
                    </a:lnTo>
                    <a:lnTo>
                      <a:pt x="278" y="8962"/>
                    </a:lnTo>
                    <a:lnTo>
                      <a:pt x="276" y="8968"/>
                    </a:lnTo>
                    <a:lnTo>
                      <a:pt x="268" y="8972"/>
                    </a:lnTo>
                    <a:lnTo>
                      <a:pt x="258" y="8978"/>
                    </a:lnTo>
                    <a:lnTo>
                      <a:pt x="251" y="8982"/>
                    </a:lnTo>
                    <a:lnTo>
                      <a:pt x="248" y="8986"/>
                    </a:lnTo>
                    <a:lnTo>
                      <a:pt x="246" y="8990"/>
                    </a:lnTo>
                    <a:lnTo>
                      <a:pt x="244" y="8993"/>
                    </a:lnTo>
                    <a:lnTo>
                      <a:pt x="242" y="8999"/>
                    </a:lnTo>
                    <a:lnTo>
                      <a:pt x="237" y="9003"/>
                    </a:lnTo>
                    <a:lnTo>
                      <a:pt x="233" y="9007"/>
                    </a:lnTo>
                    <a:lnTo>
                      <a:pt x="230" y="9013"/>
                    </a:lnTo>
                    <a:lnTo>
                      <a:pt x="226" y="9017"/>
                    </a:lnTo>
                    <a:lnTo>
                      <a:pt x="221" y="9023"/>
                    </a:lnTo>
                    <a:lnTo>
                      <a:pt x="217" y="9027"/>
                    </a:lnTo>
                    <a:lnTo>
                      <a:pt x="212" y="9031"/>
                    </a:lnTo>
                    <a:lnTo>
                      <a:pt x="207" y="9035"/>
                    </a:lnTo>
                    <a:lnTo>
                      <a:pt x="203" y="9038"/>
                    </a:lnTo>
                    <a:lnTo>
                      <a:pt x="197" y="9044"/>
                    </a:lnTo>
                    <a:lnTo>
                      <a:pt x="196" y="9048"/>
                    </a:lnTo>
                    <a:lnTo>
                      <a:pt x="199" y="9052"/>
                    </a:lnTo>
                    <a:lnTo>
                      <a:pt x="200" y="9058"/>
                    </a:lnTo>
                    <a:lnTo>
                      <a:pt x="203" y="9062"/>
                    </a:lnTo>
                    <a:lnTo>
                      <a:pt x="206" y="9068"/>
                    </a:lnTo>
                    <a:lnTo>
                      <a:pt x="208" y="9072"/>
                    </a:lnTo>
                    <a:lnTo>
                      <a:pt x="209" y="9074"/>
                    </a:lnTo>
                    <a:lnTo>
                      <a:pt x="206" y="9079"/>
                    </a:lnTo>
                    <a:lnTo>
                      <a:pt x="203" y="9083"/>
                    </a:lnTo>
                    <a:lnTo>
                      <a:pt x="202" y="9089"/>
                    </a:lnTo>
                    <a:lnTo>
                      <a:pt x="202" y="9093"/>
                    </a:lnTo>
                    <a:lnTo>
                      <a:pt x="202" y="9097"/>
                    </a:lnTo>
                    <a:lnTo>
                      <a:pt x="200" y="9103"/>
                    </a:lnTo>
                    <a:lnTo>
                      <a:pt x="198" y="9107"/>
                    </a:lnTo>
                    <a:lnTo>
                      <a:pt x="197" y="9113"/>
                    </a:lnTo>
                    <a:lnTo>
                      <a:pt x="198" y="9117"/>
                    </a:lnTo>
                    <a:lnTo>
                      <a:pt x="199" y="9118"/>
                    </a:lnTo>
                    <a:lnTo>
                      <a:pt x="200" y="9124"/>
                    </a:lnTo>
                    <a:lnTo>
                      <a:pt x="203" y="9128"/>
                    </a:lnTo>
                    <a:lnTo>
                      <a:pt x="205" y="9134"/>
                    </a:lnTo>
                    <a:lnTo>
                      <a:pt x="203" y="9138"/>
                    </a:lnTo>
                    <a:lnTo>
                      <a:pt x="202" y="9142"/>
                    </a:lnTo>
                    <a:lnTo>
                      <a:pt x="202" y="9148"/>
                    </a:lnTo>
                    <a:lnTo>
                      <a:pt x="204" y="9152"/>
                    </a:lnTo>
                    <a:lnTo>
                      <a:pt x="207" y="9158"/>
                    </a:lnTo>
                    <a:lnTo>
                      <a:pt x="212" y="9161"/>
                    </a:lnTo>
                    <a:lnTo>
                      <a:pt x="218" y="9163"/>
                    </a:lnTo>
                    <a:lnTo>
                      <a:pt x="223" y="9169"/>
                    </a:lnTo>
                    <a:lnTo>
                      <a:pt x="229" y="9173"/>
                    </a:lnTo>
                    <a:lnTo>
                      <a:pt x="234" y="9179"/>
                    </a:lnTo>
                    <a:lnTo>
                      <a:pt x="241" y="9183"/>
                    </a:lnTo>
                    <a:lnTo>
                      <a:pt x="246" y="9187"/>
                    </a:lnTo>
                    <a:lnTo>
                      <a:pt x="252" y="9193"/>
                    </a:lnTo>
                    <a:lnTo>
                      <a:pt x="255" y="9197"/>
                    </a:lnTo>
                    <a:lnTo>
                      <a:pt x="260" y="9202"/>
                    </a:lnTo>
                    <a:lnTo>
                      <a:pt x="264" y="9204"/>
                    </a:lnTo>
                    <a:lnTo>
                      <a:pt x="271" y="9208"/>
                    </a:lnTo>
                    <a:lnTo>
                      <a:pt x="271" y="9214"/>
                    </a:lnTo>
                    <a:lnTo>
                      <a:pt x="267" y="9218"/>
                    </a:lnTo>
                    <a:lnTo>
                      <a:pt x="264" y="9224"/>
                    </a:lnTo>
                    <a:lnTo>
                      <a:pt x="263" y="9228"/>
                    </a:lnTo>
                    <a:lnTo>
                      <a:pt x="264" y="9232"/>
                    </a:lnTo>
                    <a:lnTo>
                      <a:pt x="266" y="9238"/>
                    </a:lnTo>
                    <a:lnTo>
                      <a:pt x="262" y="9242"/>
                    </a:lnTo>
                    <a:lnTo>
                      <a:pt x="260" y="9247"/>
                    </a:lnTo>
                    <a:lnTo>
                      <a:pt x="257" y="9249"/>
                    </a:lnTo>
                    <a:lnTo>
                      <a:pt x="255" y="9253"/>
                    </a:lnTo>
                    <a:lnTo>
                      <a:pt x="254" y="9259"/>
                    </a:lnTo>
                    <a:lnTo>
                      <a:pt x="254" y="9263"/>
                    </a:lnTo>
                    <a:lnTo>
                      <a:pt x="252" y="9269"/>
                    </a:lnTo>
                    <a:lnTo>
                      <a:pt x="248" y="9273"/>
                    </a:lnTo>
                    <a:lnTo>
                      <a:pt x="244" y="9277"/>
                    </a:lnTo>
                    <a:lnTo>
                      <a:pt x="240" y="9283"/>
                    </a:lnTo>
                    <a:lnTo>
                      <a:pt x="235" y="9286"/>
                    </a:lnTo>
                    <a:lnTo>
                      <a:pt x="231" y="9290"/>
                    </a:lnTo>
                    <a:lnTo>
                      <a:pt x="229" y="9294"/>
                    </a:lnTo>
                    <a:lnTo>
                      <a:pt x="228" y="9298"/>
                    </a:lnTo>
                    <a:lnTo>
                      <a:pt x="227" y="9304"/>
                    </a:lnTo>
                    <a:lnTo>
                      <a:pt x="228" y="9308"/>
                    </a:lnTo>
                    <a:lnTo>
                      <a:pt x="231" y="9314"/>
                    </a:lnTo>
                    <a:lnTo>
                      <a:pt x="243" y="9318"/>
                    </a:lnTo>
                    <a:lnTo>
                      <a:pt x="263" y="9322"/>
                    </a:lnTo>
                    <a:lnTo>
                      <a:pt x="304" y="9327"/>
                    </a:lnTo>
                    <a:lnTo>
                      <a:pt x="322" y="9331"/>
                    </a:lnTo>
                    <a:lnTo>
                      <a:pt x="331" y="9335"/>
                    </a:lnTo>
                    <a:lnTo>
                      <a:pt x="325" y="9339"/>
                    </a:lnTo>
                    <a:lnTo>
                      <a:pt x="326" y="9343"/>
                    </a:lnTo>
                  </a:path>
                </a:pathLst>
              </a:custGeom>
              <a:noFill/>
              <a:ln w="4445">
                <a:solidFill>
                  <a:srgbClr val="00FE00"/>
                </a:solidFill>
                <a:prstDash val="solid"/>
                <a:round/>
                <a:headEnd/>
                <a:tailEnd/>
              </a:ln>
            </p:spPr>
            <p:txBody>
              <a:bodyPr/>
              <a:lstStyle/>
              <a:p>
                <a:endParaRPr lang="es-ES"/>
              </a:p>
            </p:txBody>
          </p:sp>
          <p:sp>
            <p:nvSpPr>
              <p:cNvPr id="78887" name="Freeform 5159"/>
              <p:cNvSpPr>
                <a:spLocks/>
              </p:cNvSpPr>
              <p:nvPr/>
            </p:nvSpPr>
            <p:spPr bwMode="auto">
              <a:xfrm>
                <a:off x="1141" y="7422"/>
                <a:ext cx="61" cy="397"/>
              </a:xfrm>
              <a:custGeom>
                <a:avLst/>
                <a:gdLst/>
                <a:ahLst/>
                <a:cxnLst>
                  <a:cxn ang="0">
                    <a:pos x="114" y="10"/>
                  </a:cxn>
                  <a:cxn ang="0">
                    <a:pos x="106" y="24"/>
                  </a:cxn>
                  <a:cxn ang="0">
                    <a:pos x="102" y="37"/>
                  </a:cxn>
                  <a:cxn ang="0">
                    <a:pos x="92" y="51"/>
                  </a:cxn>
                  <a:cxn ang="0">
                    <a:pos x="67" y="65"/>
                  </a:cxn>
                  <a:cxn ang="0">
                    <a:pos x="35" y="78"/>
                  </a:cxn>
                  <a:cxn ang="0">
                    <a:pos x="13" y="90"/>
                  </a:cxn>
                  <a:cxn ang="0">
                    <a:pos x="5" y="106"/>
                  </a:cxn>
                  <a:cxn ang="0">
                    <a:pos x="3" y="119"/>
                  </a:cxn>
                  <a:cxn ang="0">
                    <a:pos x="3" y="131"/>
                  </a:cxn>
                  <a:cxn ang="0">
                    <a:pos x="10" y="145"/>
                  </a:cxn>
                  <a:cxn ang="0">
                    <a:pos x="19" y="158"/>
                  </a:cxn>
                  <a:cxn ang="0">
                    <a:pos x="21" y="172"/>
                  </a:cxn>
                  <a:cxn ang="0">
                    <a:pos x="27" y="186"/>
                  </a:cxn>
                  <a:cxn ang="0">
                    <a:pos x="37" y="199"/>
                  </a:cxn>
                  <a:cxn ang="0">
                    <a:pos x="44" y="211"/>
                  </a:cxn>
                  <a:cxn ang="0">
                    <a:pos x="48" y="225"/>
                  </a:cxn>
                  <a:cxn ang="0">
                    <a:pos x="50" y="240"/>
                  </a:cxn>
                  <a:cxn ang="0">
                    <a:pos x="50" y="252"/>
                  </a:cxn>
                  <a:cxn ang="0">
                    <a:pos x="52" y="266"/>
                  </a:cxn>
                  <a:cxn ang="0">
                    <a:pos x="50" y="279"/>
                  </a:cxn>
                  <a:cxn ang="0">
                    <a:pos x="46" y="293"/>
                  </a:cxn>
                  <a:cxn ang="0">
                    <a:pos x="34" y="307"/>
                  </a:cxn>
                  <a:cxn ang="0">
                    <a:pos x="30" y="320"/>
                  </a:cxn>
                  <a:cxn ang="0">
                    <a:pos x="28" y="334"/>
                  </a:cxn>
                  <a:cxn ang="0">
                    <a:pos x="20" y="346"/>
                  </a:cxn>
                  <a:cxn ang="0">
                    <a:pos x="16" y="360"/>
                  </a:cxn>
                  <a:cxn ang="0">
                    <a:pos x="20" y="375"/>
                  </a:cxn>
                  <a:cxn ang="0">
                    <a:pos x="30" y="387"/>
                  </a:cxn>
                  <a:cxn ang="0">
                    <a:pos x="43" y="401"/>
                  </a:cxn>
                  <a:cxn ang="0">
                    <a:pos x="55" y="414"/>
                  </a:cxn>
                  <a:cxn ang="0">
                    <a:pos x="67" y="426"/>
                  </a:cxn>
                  <a:cxn ang="0">
                    <a:pos x="82" y="442"/>
                  </a:cxn>
                  <a:cxn ang="0">
                    <a:pos x="107" y="455"/>
                  </a:cxn>
                  <a:cxn ang="0">
                    <a:pos x="121" y="467"/>
                  </a:cxn>
                  <a:cxn ang="0">
                    <a:pos x="75" y="481"/>
                  </a:cxn>
                  <a:cxn ang="0">
                    <a:pos x="48" y="494"/>
                  </a:cxn>
                  <a:cxn ang="0">
                    <a:pos x="26" y="510"/>
                  </a:cxn>
                  <a:cxn ang="0">
                    <a:pos x="22" y="522"/>
                  </a:cxn>
                  <a:cxn ang="0">
                    <a:pos x="13" y="535"/>
                  </a:cxn>
                  <a:cxn ang="0">
                    <a:pos x="15" y="549"/>
                  </a:cxn>
                  <a:cxn ang="0">
                    <a:pos x="19" y="561"/>
                  </a:cxn>
                  <a:cxn ang="0">
                    <a:pos x="11" y="576"/>
                  </a:cxn>
                  <a:cxn ang="0">
                    <a:pos x="12" y="590"/>
                  </a:cxn>
                  <a:cxn ang="0">
                    <a:pos x="17" y="602"/>
                  </a:cxn>
                  <a:cxn ang="0">
                    <a:pos x="28" y="615"/>
                  </a:cxn>
                  <a:cxn ang="0">
                    <a:pos x="52" y="629"/>
                  </a:cxn>
                  <a:cxn ang="0">
                    <a:pos x="74" y="643"/>
                  </a:cxn>
                  <a:cxn ang="0">
                    <a:pos x="101" y="656"/>
                  </a:cxn>
                  <a:cxn ang="0">
                    <a:pos x="80" y="670"/>
                  </a:cxn>
                  <a:cxn ang="0">
                    <a:pos x="50" y="684"/>
                  </a:cxn>
                  <a:cxn ang="0">
                    <a:pos x="19" y="696"/>
                  </a:cxn>
                  <a:cxn ang="0">
                    <a:pos x="6" y="711"/>
                  </a:cxn>
                  <a:cxn ang="0">
                    <a:pos x="13" y="725"/>
                  </a:cxn>
                  <a:cxn ang="0">
                    <a:pos x="22" y="737"/>
                  </a:cxn>
                  <a:cxn ang="0">
                    <a:pos x="11" y="750"/>
                  </a:cxn>
                  <a:cxn ang="0">
                    <a:pos x="11" y="764"/>
                  </a:cxn>
                  <a:cxn ang="0">
                    <a:pos x="16" y="778"/>
                  </a:cxn>
                  <a:cxn ang="0">
                    <a:pos x="13" y="791"/>
                  </a:cxn>
                </a:cxnLst>
                <a:rect l="0" t="0" r="r" b="b"/>
                <a:pathLst>
                  <a:path w="121" h="795">
                    <a:moveTo>
                      <a:pt x="102" y="0"/>
                    </a:moveTo>
                    <a:lnTo>
                      <a:pt x="108" y="6"/>
                    </a:lnTo>
                    <a:lnTo>
                      <a:pt x="114" y="10"/>
                    </a:lnTo>
                    <a:lnTo>
                      <a:pt x="119" y="16"/>
                    </a:lnTo>
                    <a:lnTo>
                      <a:pt x="115" y="20"/>
                    </a:lnTo>
                    <a:lnTo>
                      <a:pt x="106" y="24"/>
                    </a:lnTo>
                    <a:lnTo>
                      <a:pt x="100" y="29"/>
                    </a:lnTo>
                    <a:lnTo>
                      <a:pt x="99" y="33"/>
                    </a:lnTo>
                    <a:lnTo>
                      <a:pt x="102" y="37"/>
                    </a:lnTo>
                    <a:lnTo>
                      <a:pt x="99" y="41"/>
                    </a:lnTo>
                    <a:lnTo>
                      <a:pt x="97" y="45"/>
                    </a:lnTo>
                    <a:lnTo>
                      <a:pt x="92" y="51"/>
                    </a:lnTo>
                    <a:lnTo>
                      <a:pt x="85" y="55"/>
                    </a:lnTo>
                    <a:lnTo>
                      <a:pt x="77" y="61"/>
                    </a:lnTo>
                    <a:lnTo>
                      <a:pt x="67" y="65"/>
                    </a:lnTo>
                    <a:lnTo>
                      <a:pt x="54" y="68"/>
                    </a:lnTo>
                    <a:lnTo>
                      <a:pt x="44" y="74"/>
                    </a:lnTo>
                    <a:lnTo>
                      <a:pt x="35" y="78"/>
                    </a:lnTo>
                    <a:lnTo>
                      <a:pt x="29" y="82"/>
                    </a:lnTo>
                    <a:lnTo>
                      <a:pt x="20" y="86"/>
                    </a:lnTo>
                    <a:lnTo>
                      <a:pt x="13" y="90"/>
                    </a:lnTo>
                    <a:lnTo>
                      <a:pt x="8" y="96"/>
                    </a:lnTo>
                    <a:lnTo>
                      <a:pt x="6" y="100"/>
                    </a:lnTo>
                    <a:lnTo>
                      <a:pt x="5" y="106"/>
                    </a:lnTo>
                    <a:lnTo>
                      <a:pt x="3" y="110"/>
                    </a:lnTo>
                    <a:lnTo>
                      <a:pt x="3" y="113"/>
                    </a:lnTo>
                    <a:lnTo>
                      <a:pt x="3" y="119"/>
                    </a:lnTo>
                    <a:lnTo>
                      <a:pt x="2" y="121"/>
                    </a:lnTo>
                    <a:lnTo>
                      <a:pt x="3" y="127"/>
                    </a:lnTo>
                    <a:lnTo>
                      <a:pt x="3" y="131"/>
                    </a:lnTo>
                    <a:lnTo>
                      <a:pt x="5" y="135"/>
                    </a:lnTo>
                    <a:lnTo>
                      <a:pt x="7" y="141"/>
                    </a:lnTo>
                    <a:lnTo>
                      <a:pt x="10" y="145"/>
                    </a:lnTo>
                    <a:lnTo>
                      <a:pt x="16" y="151"/>
                    </a:lnTo>
                    <a:lnTo>
                      <a:pt x="19" y="154"/>
                    </a:lnTo>
                    <a:lnTo>
                      <a:pt x="19" y="158"/>
                    </a:lnTo>
                    <a:lnTo>
                      <a:pt x="19" y="164"/>
                    </a:lnTo>
                    <a:lnTo>
                      <a:pt x="19" y="166"/>
                    </a:lnTo>
                    <a:lnTo>
                      <a:pt x="21" y="172"/>
                    </a:lnTo>
                    <a:lnTo>
                      <a:pt x="22" y="176"/>
                    </a:lnTo>
                    <a:lnTo>
                      <a:pt x="24" y="180"/>
                    </a:lnTo>
                    <a:lnTo>
                      <a:pt x="27" y="186"/>
                    </a:lnTo>
                    <a:lnTo>
                      <a:pt x="29" y="190"/>
                    </a:lnTo>
                    <a:lnTo>
                      <a:pt x="34" y="195"/>
                    </a:lnTo>
                    <a:lnTo>
                      <a:pt x="37" y="199"/>
                    </a:lnTo>
                    <a:lnTo>
                      <a:pt x="40" y="203"/>
                    </a:lnTo>
                    <a:lnTo>
                      <a:pt x="43" y="207"/>
                    </a:lnTo>
                    <a:lnTo>
                      <a:pt x="44" y="211"/>
                    </a:lnTo>
                    <a:lnTo>
                      <a:pt x="45" y="217"/>
                    </a:lnTo>
                    <a:lnTo>
                      <a:pt x="47" y="221"/>
                    </a:lnTo>
                    <a:lnTo>
                      <a:pt x="48" y="225"/>
                    </a:lnTo>
                    <a:lnTo>
                      <a:pt x="49" y="231"/>
                    </a:lnTo>
                    <a:lnTo>
                      <a:pt x="50" y="235"/>
                    </a:lnTo>
                    <a:lnTo>
                      <a:pt x="50" y="240"/>
                    </a:lnTo>
                    <a:lnTo>
                      <a:pt x="50" y="244"/>
                    </a:lnTo>
                    <a:lnTo>
                      <a:pt x="50" y="248"/>
                    </a:lnTo>
                    <a:lnTo>
                      <a:pt x="50" y="252"/>
                    </a:lnTo>
                    <a:lnTo>
                      <a:pt x="50" y="256"/>
                    </a:lnTo>
                    <a:lnTo>
                      <a:pt x="51" y="262"/>
                    </a:lnTo>
                    <a:lnTo>
                      <a:pt x="52" y="266"/>
                    </a:lnTo>
                    <a:lnTo>
                      <a:pt x="52" y="270"/>
                    </a:lnTo>
                    <a:lnTo>
                      <a:pt x="52" y="276"/>
                    </a:lnTo>
                    <a:lnTo>
                      <a:pt x="50" y="279"/>
                    </a:lnTo>
                    <a:lnTo>
                      <a:pt x="47" y="285"/>
                    </a:lnTo>
                    <a:lnTo>
                      <a:pt x="46" y="289"/>
                    </a:lnTo>
                    <a:lnTo>
                      <a:pt x="46" y="293"/>
                    </a:lnTo>
                    <a:lnTo>
                      <a:pt x="43" y="297"/>
                    </a:lnTo>
                    <a:lnTo>
                      <a:pt x="37" y="301"/>
                    </a:lnTo>
                    <a:lnTo>
                      <a:pt x="34" y="307"/>
                    </a:lnTo>
                    <a:lnTo>
                      <a:pt x="32" y="311"/>
                    </a:lnTo>
                    <a:lnTo>
                      <a:pt x="30" y="315"/>
                    </a:lnTo>
                    <a:lnTo>
                      <a:pt x="30" y="320"/>
                    </a:lnTo>
                    <a:lnTo>
                      <a:pt x="29" y="324"/>
                    </a:lnTo>
                    <a:lnTo>
                      <a:pt x="29" y="330"/>
                    </a:lnTo>
                    <a:lnTo>
                      <a:pt x="28" y="334"/>
                    </a:lnTo>
                    <a:lnTo>
                      <a:pt x="25" y="338"/>
                    </a:lnTo>
                    <a:lnTo>
                      <a:pt x="22" y="342"/>
                    </a:lnTo>
                    <a:lnTo>
                      <a:pt x="20" y="346"/>
                    </a:lnTo>
                    <a:lnTo>
                      <a:pt x="17" y="352"/>
                    </a:lnTo>
                    <a:lnTo>
                      <a:pt x="16" y="356"/>
                    </a:lnTo>
                    <a:lnTo>
                      <a:pt x="16" y="360"/>
                    </a:lnTo>
                    <a:lnTo>
                      <a:pt x="16" y="365"/>
                    </a:lnTo>
                    <a:lnTo>
                      <a:pt x="17" y="369"/>
                    </a:lnTo>
                    <a:lnTo>
                      <a:pt x="20" y="375"/>
                    </a:lnTo>
                    <a:lnTo>
                      <a:pt x="23" y="379"/>
                    </a:lnTo>
                    <a:lnTo>
                      <a:pt x="26" y="381"/>
                    </a:lnTo>
                    <a:lnTo>
                      <a:pt x="30" y="387"/>
                    </a:lnTo>
                    <a:lnTo>
                      <a:pt x="34" y="391"/>
                    </a:lnTo>
                    <a:lnTo>
                      <a:pt x="37" y="397"/>
                    </a:lnTo>
                    <a:lnTo>
                      <a:pt x="43" y="401"/>
                    </a:lnTo>
                    <a:lnTo>
                      <a:pt x="47" y="404"/>
                    </a:lnTo>
                    <a:lnTo>
                      <a:pt x="51" y="410"/>
                    </a:lnTo>
                    <a:lnTo>
                      <a:pt x="55" y="414"/>
                    </a:lnTo>
                    <a:lnTo>
                      <a:pt x="60" y="420"/>
                    </a:lnTo>
                    <a:lnTo>
                      <a:pt x="63" y="424"/>
                    </a:lnTo>
                    <a:lnTo>
                      <a:pt x="67" y="426"/>
                    </a:lnTo>
                    <a:lnTo>
                      <a:pt x="72" y="432"/>
                    </a:lnTo>
                    <a:lnTo>
                      <a:pt x="75" y="436"/>
                    </a:lnTo>
                    <a:lnTo>
                      <a:pt x="82" y="442"/>
                    </a:lnTo>
                    <a:lnTo>
                      <a:pt x="90" y="445"/>
                    </a:lnTo>
                    <a:lnTo>
                      <a:pt x="99" y="449"/>
                    </a:lnTo>
                    <a:lnTo>
                      <a:pt x="107" y="455"/>
                    </a:lnTo>
                    <a:lnTo>
                      <a:pt x="115" y="459"/>
                    </a:lnTo>
                    <a:lnTo>
                      <a:pt x="121" y="465"/>
                    </a:lnTo>
                    <a:lnTo>
                      <a:pt x="121" y="467"/>
                    </a:lnTo>
                    <a:lnTo>
                      <a:pt x="107" y="471"/>
                    </a:lnTo>
                    <a:lnTo>
                      <a:pt x="86" y="477"/>
                    </a:lnTo>
                    <a:lnTo>
                      <a:pt x="75" y="481"/>
                    </a:lnTo>
                    <a:lnTo>
                      <a:pt x="64" y="486"/>
                    </a:lnTo>
                    <a:lnTo>
                      <a:pt x="56" y="490"/>
                    </a:lnTo>
                    <a:lnTo>
                      <a:pt x="48" y="494"/>
                    </a:lnTo>
                    <a:lnTo>
                      <a:pt x="42" y="500"/>
                    </a:lnTo>
                    <a:lnTo>
                      <a:pt x="34" y="504"/>
                    </a:lnTo>
                    <a:lnTo>
                      <a:pt x="26" y="510"/>
                    </a:lnTo>
                    <a:lnTo>
                      <a:pt x="21" y="512"/>
                    </a:lnTo>
                    <a:lnTo>
                      <a:pt x="22" y="516"/>
                    </a:lnTo>
                    <a:lnTo>
                      <a:pt x="22" y="522"/>
                    </a:lnTo>
                    <a:lnTo>
                      <a:pt x="19" y="526"/>
                    </a:lnTo>
                    <a:lnTo>
                      <a:pt x="16" y="531"/>
                    </a:lnTo>
                    <a:lnTo>
                      <a:pt x="13" y="535"/>
                    </a:lnTo>
                    <a:lnTo>
                      <a:pt x="13" y="539"/>
                    </a:lnTo>
                    <a:lnTo>
                      <a:pt x="13" y="545"/>
                    </a:lnTo>
                    <a:lnTo>
                      <a:pt x="15" y="549"/>
                    </a:lnTo>
                    <a:lnTo>
                      <a:pt x="16" y="555"/>
                    </a:lnTo>
                    <a:lnTo>
                      <a:pt x="19" y="557"/>
                    </a:lnTo>
                    <a:lnTo>
                      <a:pt x="19" y="561"/>
                    </a:lnTo>
                    <a:lnTo>
                      <a:pt x="17" y="567"/>
                    </a:lnTo>
                    <a:lnTo>
                      <a:pt x="13" y="570"/>
                    </a:lnTo>
                    <a:lnTo>
                      <a:pt x="11" y="576"/>
                    </a:lnTo>
                    <a:lnTo>
                      <a:pt x="11" y="580"/>
                    </a:lnTo>
                    <a:lnTo>
                      <a:pt x="11" y="584"/>
                    </a:lnTo>
                    <a:lnTo>
                      <a:pt x="12" y="590"/>
                    </a:lnTo>
                    <a:lnTo>
                      <a:pt x="15" y="594"/>
                    </a:lnTo>
                    <a:lnTo>
                      <a:pt x="17" y="598"/>
                    </a:lnTo>
                    <a:lnTo>
                      <a:pt x="17" y="602"/>
                    </a:lnTo>
                    <a:lnTo>
                      <a:pt x="19" y="606"/>
                    </a:lnTo>
                    <a:lnTo>
                      <a:pt x="22" y="612"/>
                    </a:lnTo>
                    <a:lnTo>
                      <a:pt x="28" y="615"/>
                    </a:lnTo>
                    <a:lnTo>
                      <a:pt x="35" y="621"/>
                    </a:lnTo>
                    <a:lnTo>
                      <a:pt x="46" y="625"/>
                    </a:lnTo>
                    <a:lnTo>
                      <a:pt x="52" y="629"/>
                    </a:lnTo>
                    <a:lnTo>
                      <a:pt x="58" y="635"/>
                    </a:lnTo>
                    <a:lnTo>
                      <a:pt x="65" y="639"/>
                    </a:lnTo>
                    <a:lnTo>
                      <a:pt x="74" y="643"/>
                    </a:lnTo>
                    <a:lnTo>
                      <a:pt x="83" y="647"/>
                    </a:lnTo>
                    <a:lnTo>
                      <a:pt x="91" y="651"/>
                    </a:lnTo>
                    <a:lnTo>
                      <a:pt x="101" y="656"/>
                    </a:lnTo>
                    <a:lnTo>
                      <a:pt x="95" y="660"/>
                    </a:lnTo>
                    <a:lnTo>
                      <a:pt x="88" y="666"/>
                    </a:lnTo>
                    <a:lnTo>
                      <a:pt x="80" y="670"/>
                    </a:lnTo>
                    <a:lnTo>
                      <a:pt x="71" y="674"/>
                    </a:lnTo>
                    <a:lnTo>
                      <a:pt x="59" y="680"/>
                    </a:lnTo>
                    <a:lnTo>
                      <a:pt x="50" y="684"/>
                    </a:lnTo>
                    <a:lnTo>
                      <a:pt x="39" y="688"/>
                    </a:lnTo>
                    <a:lnTo>
                      <a:pt x="29" y="692"/>
                    </a:lnTo>
                    <a:lnTo>
                      <a:pt x="19" y="696"/>
                    </a:lnTo>
                    <a:lnTo>
                      <a:pt x="7" y="701"/>
                    </a:lnTo>
                    <a:lnTo>
                      <a:pt x="0" y="705"/>
                    </a:lnTo>
                    <a:lnTo>
                      <a:pt x="6" y="711"/>
                    </a:lnTo>
                    <a:lnTo>
                      <a:pt x="13" y="715"/>
                    </a:lnTo>
                    <a:lnTo>
                      <a:pt x="16" y="719"/>
                    </a:lnTo>
                    <a:lnTo>
                      <a:pt x="13" y="725"/>
                    </a:lnTo>
                    <a:lnTo>
                      <a:pt x="16" y="727"/>
                    </a:lnTo>
                    <a:lnTo>
                      <a:pt x="19" y="733"/>
                    </a:lnTo>
                    <a:lnTo>
                      <a:pt x="22" y="737"/>
                    </a:lnTo>
                    <a:lnTo>
                      <a:pt x="19" y="740"/>
                    </a:lnTo>
                    <a:lnTo>
                      <a:pt x="13" y="746"/>
                    </a:lnTo>
                    <a:lnTo>
                      <a:pt x="11" y="750"/>
                    </a:lnTo>
                    <a:lnTo>
                      <a:pt x="11" y="756"/>
                    </a:lnTo>
                    <a:lnTo>
                      <a:pt x="11" y="760"/>
                    </a:lnTo>
                    <a:lnTo>
                      <a:pt x="11" y="764"/>
                    </a:lnTo>
                    <a:lnTo>
                      <a:pt x="13" y="770"/>
                    </a:lnTo>
                    <a:lnTo>
                      <a:pt x="16" y="772"/>
                    </a:lnTo>
                    <a:lnTo>
                      <a:pt x="16" y="778"/>
                    </a:lnTo>
                    <a:lnTo>
                      <a:pt x="15" y="781"/>
                    </a:lnTo>
                    <a:lnTo>
                      <a:pt x="13" y="785"/>
                    </a:lnTo>
                    <a:lnTo>
                      <a:pt x="13" y="791"/>
                    </a:lnTo>
                    <a:lnTo>
                      <a:pt x="12" y="795"/>
                    </a:lnTo>
                  </a:path>
                </a:pathLst>
              </a:custGeom>
              <a:noFill/>
              <a:ln w="4445">
                <a:solidFill>
                  <a:srgbClr val="00FE00"/>
                </a:solidFill>
                <a:prstDash val="solid"/>
                <a:round/>
                <a:headEnd/>
                <a:tailEnd/>
              </a:ln>
            </p:spPr>
            <p:txBody>
              <a:bodyPr/>
              <a:lstStyle/>
              <a:p>
                <a:endParaRPr lang="es-ES"/>
              </a:p>
            </p:txBody>
          </p:sp>
          <p:sp>
            <p:nvSpPr>
              <p:cNvPr id="78888" name="Freeform 5160"/>
              <p:cNvSpPr>
                <a:spLocks/>
              </p:cNvSpPr>
              <p:nvPr/>
            </p:nvSpPr>
            <p:spPr bwMode="auto">
              <a:xfrm>
                <a:off x="988" y="1917"/>
                <a:ext cx="24" cy="78"/>
              </a:xfrm>
              <a:custGeom>
                <a:avLst/>
                <a:gdLst/>
                <a:ahLst/>
                <a:cxnLst>
                  <a:cxn ang="0">
                    <a:pos x="0" y="133"/>
                  </a:cxn>
                  <a:cxn ang="0">
                    <a:pos x="48" y="22"/>
                  </a:cxn>
                  <a:cxn ang="0">
                    <a:pos x="36" y="0"/>
                  </a:cxn>
                  <a:cxn ang="0">
                    <a:pos x="12" y="0"/>
                  </a:cxn>
                  <a:cxn ang="0">
                    <a:pos x="0" y="22"/>
                  </a:cxn>
                  <a:cxn ang="0">
                    <a:pos x="0" y="133"/>
                  </a:cxn>
                  <a:cxn ang="0">
                    <a:pos x="15"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5" y="157"/>
                    </a:lnTo>
                    <a:lnTo>
                      <a:pt x="36" y="157"/>
                    </a:lnTo>
                    <a:lnTo>
                      <a:pt x="48" y="133"/>
                    </a:lnTo>
                    <a:lnTo>
                      <a:pt x="48" y="22"/>
                    </a:lnTo>
                  </a:path>
                </a:pathLst>
              </a:custGeom>
              <a:noFill/>
              <a:ln w="4445">
                <a:solidFill>
                  <a:srgbClr val="8420BF"/>
                </a:solidFill>
                <a:prstDash val="solid"/>
                <a:round/>
                <a:headEnd/>
                <a:tailEnd/>
              </a:ln>
            </p:spPr>
            <p:txBody>
              <a:bodyPr/>
              <a:lstStyle/>
              <a:p>
                <a:endParaRPr lang="es-ES"/>
              </a:p>
            </p:txBody>
          </p:sp>
          <p:sp>
            <p:nvSpPr>
              <p:cNvPr id="78889" name="Freeform 5161"/>
              <p:cNvSpPr>
                <a:spLocks/>
              </p:cNvSpPr>
              <p:nvPr/>
            </p:nvSpPr>
            <p:spPr bwMode="auto">
              <a:xfrm>
                <a:off x="1347" y="1917"/>
                <a:ext cx="6" cy="78"/>
              </a:xfrm>
              <a:custGeom>
                <a:avLst/>
                <a:gdLst/>
                <a:ahLst/>
                <a:cxnLst>
                  <a:cxn ang="0">
                    <a:pos x="0" y="22"/>
                  </a:cxn>
                  <a:cxn ang="0">
                    <a:pos x="11" y="0"/>
                  </a:cxn>
                  <a:cxn ang="0">
                    <a:pos x="11" y="157"/>
                  </a:cxn>
                </a:cxnLst>
                <a:rect l="0" t="0" r="r" b="b"/>
                <a:pathLst>
                  <a:path w="11" h="157">
                    <a:moveTo>
                      <a:pt x="0" y="22"/>
                    </a:moveTo>
                    <a:lnTo>
                      <a:pt x="11" y="0"/>
                    </a:lnTo>
                    <a:lnTo>
                      <a:pt x="11" y="157"/>
                    </a:lnTo>
                  </a:path>
                </a:pathLst>
              </a:custGeom>
              <a:noFill/>
              <a:ln w="4445">
                <a:solidFill>
                  <a:srgbClr val="8420BF"/>
                </a:solidFill>
                <a:prstDash val="solid"/>
                <a:round/>
                <a:headEnd/>
                <a:tailEnd/>
              </a:ln>
            </p:spPr>
            <p:txBody>
              <a:bodyPr/>
              <a:lstStyle/>
              <a:p>
                <a:endParaRPr lang="es-ES"/>
              </a:p>
            </p:txBody>
          </p:sp>
          <p:sp>
            <p:nvSpPr>
              <p:cNvPr id="78890" name="Line 5162"/>
              <p:cNvSpPr>
                <a:spLocks noChangeShapeType="1"/>
              </p:cNvSpPr>
              <p:nvPr/>
            </p:nvSpPr>
            <p:spPr bwMode="auto">
              <a:xfrm>
                <a:off x="1347" y="1995"/>
                <a:ext cx="12" cy="1"/>
              </a:xfrm>
              <a:prstGeom prst="line">
                <a:avLst/>
              </a:prstGeom>
              <a:noFill/>
              <a:ln w="4445">
                <a:solidFill>
                  <a:srgbClr val="8420BF"/>
                </a:solidFill>
                <a:round/>
                <a:headEnd/>
                <a:tailEnd/>
              </a:ln>
            </p:spPr>
            <p:txBody>
              <a:bodyPr/>
              <a:lstStyle/>
              <a:p>
                <a:endParaRPr lang="es-ES"/>
              </a:p>
            </p:txBody>
          </p:sp>
          <p:sp>
            <p:nvSpPr>
              <p:cNvPr id="78891" name="Freeform 5163"/>
              <p:cNvSpPr>
                <a:spLocks/>
              </p:cNvSpPr>
              <p:nvPr/>
            </p:nvSpPr>
            <p:spPr bwMode="auto">
              <a:xfrm>
                <a:off x="1383" y="1917"/>
                <a:ext cx="24" cy="78"/>
              </a:xfrm>
              <a:custGeom>
                <a:avLst/>
                <a:gdLst/>
                <a:ahLst/>
                <a:cxnLst>
                  <a:cxn ang="0">
                    <a:pos x="0" y="133"/>
                  </a:cxn>
                  <a:cxn ang="0">
                    <a:pos x="47" y="22"/>
                  </a:cxn>
                  <a:cxn ang="0">
                    <a:pos x="35" y="0"/>
                  </a:cxn>
                  <a:cxn ang="0">
                    <a:pos x="11" y="0"/>
                  </a:cxn>
                  <a:cxn ang="0">
                    <a:pos x="0" y="22"/>
                  </a:cxn>
                  <a:cxn ang="0">
                    <a:pos x="0" y="133"/>
                  </a:cxn>
                  <a:cxn ang="0">
                    <a:pos x="15" y="157"/>
                  </a:cxn>
                  <a:cxn ang="0">
                    <a:pos x="35" y="157"/>
                  </a:cxn>
                  <a:cxn ang="0">
                    <a:pos x="47" y="133"/>
                  </a:cxn>
                  <a:cxn ang="0">
                    <a:pos x="47" y="22"/>
                  </a:cxn>
                </a:cxnLst>
                <a:rect l="0" t="0" r="r" b="b"/>
                <a:pathLst>
                  <a:path w="47" h="157">
                    <a:moveTo>
                      <a:pt x="0" y="133"/>
                    </a:moveTo>
                    <a:lnTo>
                      <a:pt x="47" y="22"/>
                    </a:lnTo>
                    <a:lnTo>
                      <a:pt x="35" y="0"/>
                    </a:lnTo>
                    <a:lnTo>
                      <a:pt x="11" y="0"/>
                    </a:lnTo>
                    <a:lnTo>
                      <a:pt x="0" y="22"/>
                    </a:lnTo>
                    <a:lnTo>
                      <a:pt x="0" y="133"/>
                    </a:lnTo>
                    <a:lnTo>
                      <a:pt x="15" y="157"/>
                    </a:lnTo>
                    <a:lnTo>
                      <a:pt x="35" y="157"/>
                    </a:lnTo>
                    <a:lnTo>
                      <a:pt x="47" y="133"/>
                    </a:lnTo>
                    <a:lnTo>
                      <a:pt x="47" y="22"/>
                    </a:lnTo>
                  </a:path>
                </a:pathLst>
              </a:custGeom>
              <a:noFill/>
              <a:ln w="4445">
                <a:solidFill>
                  <a:srgbClr val="8420BF"/>
                </a:solidFill>
                <a:prstDash val="solid"/>
                <a:round/>
                <a:headEnd/>
                <a:tailEnd/>
              </a:ln>
            </p:spPr>
            <p:txBody>
              <a:bodyPr/>
              <a:lstStyle/>
              <a:p>
                <a:endParaRPr lang="es-ES"/>
              </a:p>
            </p:txBody>
          </p:sp>
          <p:sp>
            <p:nvSpPr>
              <p:cNvPr id="78892" name="Freeform 5164"/>
              <p:cNvSpPr>
                <a:spLocks/>
              </p:cNvSpPr>
              <p:nvPr/>
            </p:nvSpPr>
            <p:spPr bwMode="auto">
              <a:xfrm>
                <a:off x="1165" y="1827"/>
                <a:ext cx="24" cy="78"/>
              </a:xfrm>
              <a:custGeom>
                <a:avLst/>
                <a:gdLst/>
                <a:ahLst/>
                <a:cxnLst>
                  <a:cxn ang="0">
                    <a:pos x="0" y="0"/>
                  </a:cxn>
                  <a:cxn ang="0">
                    <a:pos x="0" y="156"/>
                  </a:cxn>
                  <a:cxn ang="0">
                    <a:pos x="47" y="156"/>
                  </a:cxn>
                </a:cxnLst>
                <a:rect l="0" t="0" r="r" b="b"/>
                <a:pathLst>
                  <a:path w="47" h="156">
                    <a:moveTo>
                      <a:pt x="0" y="0"/>
                    </a:moveTo>
                    <a:lnTo>
                      <a:pt x="0" y="156"/>
                    </a:lnTo>
                    <a:lnTo>
                      <a:pt x="47" y="156"/>
                    </a:lnTo>
                  </a:path>
                </a:pathLst>
              </a:custGeom>
              <a:noFill/>
              <a:ln w="4445">
                <a:solidFill>
                  <a:srgbClr val="8420BF"/>
                </a:solidFill>
                <a:prstDash val="solid"/>
                <a:round/>
                <a:headEnd/>
                <a:tailEnd/>
              </a:ln>
            </p:spPr>
            <p:txBody>
              <a:bodyPr/>
              <a:lstStyle/>
              <a:p>
                <a:endParaRPr lang="es-ES"/>
              </a:p>
            </p:txBody>
          </p:sp>
          <p:sp>
            <p:nvSpPr>
              <p:cNvPr id="78893" name="Freeform 5165"/>
              <p:cNvSpPr>
                <a:spLocks/>
              </p:cNvSpPr>
              <p:nvPr/>
            </p:nvSpPr>
            <p:spPr bwMode="auto">
              <a:xfrm>
                <a:off x="1206" y="1827"/>
                <a:ext cx="24" cy="78"/>
              </a:xfrm>
              <a:custGeom>
                <a:avLst/>
                <a:gdLst/>
                <a:ahLst/>
                <a:cxnLst>
                  <a:cxn ang="0">
                    <a:pos x="0" y="156"/>
                  </a:cxn>
                  <a:cxn ang="0">
                    <a:pos x="0" y="0"/>
                  </a:cxn>
                  <a:cxn ang="0">
                    <a:pos x="47" y="156"/>
                  </a:cxn>
                  <a:cxn ang="0">
                    <a:pos x="47" y="0"/>
                  </a:cxn>
                </a:cxnLst>
                <a:rect l="0" t="0" r="r" b="b"/>
                <a:pathLst>
                  <a:path w="47" h="156">
                    <a:moveTo>
                      <a:pt x="0" y="156"/>
                    </a:moveTo>
                    <a:lnTo>
                      <a:pt x="0" y="0"/>
                    </a:lnTo>
                    <a:lnTo>
                      <a:pt x="47" y="156"/>
                    </a:lnTo>
                    <a:lnTo>
                      <a:pt x="47" y="0"/>
                    </a:lnTo>
                  </a:path>
                </a:pathLst>
              </a:custGeom>
              <a:noFill/>
              <a:ln w="4445">
                <a:solidFill>
                  <a:srgbClr val="8420BF"/>
                </a:solidFill>
                <a:prstDash val="solid"/>
                <a:round/>
                <a:headEnd/>
                <a:tailEnd/>
              </a:ln>
            </p:spPr>
            <p:txBody>
              <a:bodyPr/>
              <a:lstStyle/>
              <a:p>
                <a:endParaRPr lang="es-ES"/>
              </a:p>
            </p:txBody>
          </p:sp>
          <p:sp>
            <p:nvSpPr>
              <p:cNvPr id="78894" name="Line 5166"/>
              <p:cNvSpPr>
                <a:spLocks noChangeShapeType="1"/>
              </p:cNvSpPr>
              <p:nvPr/>
            </p:nvSpPr>
            <p:spPr bwMode="auto">
              <a:xfrm>
                <a:off x="1066" y="1958"/>
                <a:ext cx="219" cy="1"/>
              </a:xfrm>
              <a:prstGeom prst="line">
                <a:avLst/>
              </a:prstGeom>
              <a:noFill/>
              <a:ln w="4445">
                <a:solidFill>
                  <a:srgbClr val="8420BF"/>
                </a:solidFill>
                <a:round/>
                <a:headEnd/>
                <a:tailEnd/>
              </a:ln>
            </p:spPr>
            <p:txBody>
              <a:bodyPr/>
              <a:lstStyle/>
              <a:p>
                <a:endParaRPr lang="es-ES"/>
              </a:p>
            </p:txBody>
          </p:sp>
          <p:sp>
            <p:nvSpPr>
              <p:cNvPr id="78895" name="Freeform 5167"/>
              <p:cNvSpPr>
                <a:spLocks/>
              </p:cNvSpPr>
              <p:nvPr/>
            </p:nvSpPr>
            <p:spPr bwMode="auto">
              <a:xfrm>
                <a:off x="1025" y="2750"/>
                <a:ext cx="280" cy="4666"/>
              </a:xfrm>
              <a:custGeom>
                <a:avLst/>
                <a:gdLst/>
                <a:ahLst/>
                <a:cxnLst>
                  <a:cxn ang="0">
                    <a:pos x="37" y="145"/>
                  </a:cxn>
                  <a:cxn ang="0">
                    <a:pos x="46" y="292"/>
                  </a:cxn>
                  <a:cxn ang="0">
                    <a:pos x="35" y="440"/>
                  </a:cxn>
                  <a:cxn ang="0">
                    <a:pos x="22" y="586"/>
                  </a:cxn>
                  <a:cxn ang="0">
                    <a:pos x="31" y="737"/>
                  </a:cxn>
                  <a:cxn ang="0">
                    <a:pos x="35" y="885"/>
                  </a:cxn>
                  <a:cxn ang="0">
                    <a:pos x="38" y="1032"/>
                  </a:cxn>
                  <a:cxn ang="0">
                    <a:pos x="17" y="1180"/>
                  </a:cxn>
                  <a:cxn ang="0">
                    <a:pos x="28" y="1327"/>
                  </a:cxn>
                  <a:cxn ang="0">
                    <a:pos x="44" y="1477"/>
                  </a:cxn>
                  <a:cxn ang="0">
                    <a:pos x="43" y="1626"/>
                  </a:cxn>
                  <a:cxn ang="0">
                    <a:pos x="70" y="1772"/>
                  </a:cxn>
                  <a:cxn ang="0">
                    <a:pos x="59" y="1921"/>
                  </a:cxn>
                  <a:cxn ang="0">
                    <a:pos x="43" y="2067"/>
                  </a:cxn>
                  <a:cxn ang="0">
                    <a:pos x="72" y="2217"/>
                  </a:cxn>
                  <a:cxn ang="0">
                    <a:pos x="87" y="2364"/>
                  </a:cxn>
                  <a:cxn ang="0">
                    <a:pos x="159" y="2512"/>
                  </a:cxn>
                  <a:cxn ang="0">
                    <a:pos x="174" y="2661"/>
                  </a:cxn>
                  <a:cxn ang="0">
                    <a:pos x="58" y="2809"/>
                  </a:cxn>
                  <a:cxn ang="0">
                    <a:pos x="120" y="2958"/>
                  </a:cxn>
                  <a:cxn ang="0">
                    <a:pos x="119" y="3104"/>
                  </a:cxn>
                  <a:cxn ang="0">
                    <a:pos x="105" y="3253"/>
                  </a:cxn>
                  <a:cxn ang="0">
                    <a:pos x="106" y="3401"/>
                  </a:cxn>
                  <a:cxn ang="0">
                    <a:pos x="74" y="3550"/>
                  </a:cxn>
                  <a:cxn ang="0">
                    <a:pos x="110" y="3698"/>
                  </a:cxn>
                  <a:cxn ang="0">
                    <a:pos x="98" y="3845"/>
                  </a:cxn>
                  <a:cxn ang="0">
                    <a:pos x="117" y="3993"/>
                  </a:cxn>
                  <a:cxn ang="0">
                    <a:pos x="129" y="4140"/>
                  </a:cxn>
                  <a:cxn ang="0">
                    <a:pos x="76" y="4290"/>
                  </a:cxn>
                  <a:cxn ang="0">
                    <a:pos x="100" y="4438"/>
                  </a:cxn>
                  <a:cxn ang="0">
                    <a:pos x="112" y="4585"/>
                  </a:cxn>
                  <a:cxn ang="0">
                    <a:pos x="110" y="4733"/>
                  </a:cxn>
                  <a:cxn ang="0">
                    <a:pos x="118" y="4880"/>
                  </a:cxn>
                  <a:cxn ang="0">
                    <a:pos x="181" y="5030"/>
                  </a:cxn>
                  <a:cxn ang="0">
                    <a:pos x="112" y="5177"/>
                  </a:cxn>
                  <a:cxn ang="0">
                    <a:pos x="100" y="5325"/>
                  </a:cxn>
                  <a:cxn ang="0">
                    <a:pos x="130" y="5474"/>
                  </a:cxn>
                  <a:cxn ang="0">
                    <a:pos x="109" y="5620"/>
                  </a:cxn>
                  <a:cxn ang="0">
                    <a:pos x="102" y="5771"/>
                  </a:cxn>
                  <a:cxn ang="0">
                    <a:pos x="109" y="5917"/>
                  </a:cxn>
                  <a:cxn ang="0">
                    <a:pos x="115" y="6065"/>
                  </a:cxn>
                  <a:cxn ang="0">
                    <a:pos x="123" y="6214"/>
                  </a:cxn>
                  <a:cxn ang="0">
                    <a:pos x="124" y="6360"/>
                  </a:cxn>
                  <a:cxn ang="0">
                    <a:pos x="145" y="6511"/>
                  </a:cxn>
                  <a:cxn ang="0">
                    <a:pos x="140" y="6657"/>
                  </a:cxn>
                  <a:cxn ang="0">
                    <a:pos x="158" y="6806"/>
                  </a:cxn>
                  <a:cxn ang="0">
                    <a:pos x="261" y="6952"/>
                  </a:cxn>
                  <a:cxn ang="0">
                    <a:pos x="251" y="7101"/>
                  </a:cxn>
                  <a:cxn ang="0">
                    <a:pos x="297" y="7251"/>
                  </a:cxn>
                  <a:cxn ang="0">
                    <a:pos x="264" y="7398"/>
                  </a:cxn>
                  <a:cxn ang="0">
                    <a:pos x="311" y="7546"/>
                  </a:cxn>
                  <a:cxn ang="0">
                    <a:pos x="313" y="7693"/>
                  </a:cxn>
                  <a:cxn ang="0">
                    <a:pos x="289" y="7841"/>
                  </a:cxn>
                  <a:cxn ang="0">
                    <a:pos x="202" y="7991"/>
                  </a:cxn>
                  <a:cxn ang="0">
                    <a:pos x="187" y="8138"/>
                  </a:cxn>
                  <a:cxn ang="0">
                    <a:pos x="217" y="8286"/>
                  </a:cxn>
                  <a:cxn ang="0">
                    <a:pos x="242" y="8433"/>
                  </a:cxn>
                  <a:cxn ang="0">
                    <a:pos x="238" y="8581"/>
                  </a:cxn>
                  <a:cxn ang="0">
                    <a:pos x="229" y="8730"/>
                  </a:cxn>
                  <a:cxn ang="0">
                    <a:pos x="272" y="8878"/>
                  </a:cxn>
                  <a:cxn ang="0">
                    <a:pos x="260" y="9027"/>
                  </a:cxn>
                  <a:cxn ang="0">
                    <a:pos x="245" y="9173"/>
                  </a:cxn>
                  <a:cxn ang="0">
                    <a:pos x="302" y="9322"/>
                  </a:cxn>
                </a:cxnLst>
                <a:rect l="0" t="0" r="r" b="b"/>
                <a:pathLst>
                  <a:path w="560" h="9331">
                    <a:moveTo>
                      <a:pt x="212" y="0"/>
                    </a:moveTo>
                    <a:lnTo>
                      <a:pt x="193" y="4"/>
                    </a:lnTo>
                    <a:lnTo>
                      <a:pt x="169" y="10"/>
                    </a:lnTo>
                    <a:lnTo>
                      <a:pt x="149" y="14"/>
                    </a:lnTo>
                    <a:lnTo>
                      <a:pt x="130" y="20"/>
                    </a:lnTo>
                    <a:lnTo>
                      <a:pt x="113" y="24"/>
                    </a:lnTo>
                    <a:lnTo>
                      <a:pt x="100" y="26"/>
                    </a:lnTo>
                    <a:lnTo>
                      <a:pt x="86" y="32"/>
                    </a:lnTo>
                    <a:lnTo>
                      <a:pt x="77" y="36"/>
                    </a:lnTo>
                    <a:lnTo>
                      <a:pt x="72" y="42"/>
                    </a:lnTo>
                    <a:lnTo>
                      <a:pt x="66" y="45"/>
                    </a:lnTo>
                    <a:lnTo>
                      <a:pt x="63" y="49"/>
                    </a:lnTo>
                    <a:lnTo>
                      <a:pt x="59" y="55"/>
                    </a:lnTo>
                    <a:lnTo>
                      <a:pt x="55" y="59"/>
                    </a:lnTo>
                    <a:lnTo>
                      <a:pt x="54" y="65"/>
                    </a:lnTo>
                    <a:lnTo>
                      <a:pt x="51" y="67"/>
                    </a:lnTo>
                    <a:lnTo>
                      <a:pt x="49" y="71"/>
                    </a:lnTo>
                    <a:lnTo>
                      <a:pt x="48" y="77"/>
                    </a:lnTo>
                    <a:lnTo>
                      <a:pt x="48" y="81"/>
                    </a:lnTo>
                    <a:lnTo>
                      <a:pt x="47" y="86"/>
                    </a:lnTo>
                    <a:lnTo>
                      <a:pt x="47" y="90"/>
                    </a:lnTo>
                    <a:lnTo>
                      <a:pt x="47" y="94"/>
                    </a:lnTo>
                    <a:lnTo>
                      <a:pt x="47" y="100"/>
                    </a:lnTo>
                    <a:lnTo>
                      <a:pt x="48" y="104"/>
                    </a:lnTo>
                    <a:lnTo>
                      <a:pt x="48" y="110"/>
                    </a:lnTo>
                    <a:lnTo>
                      <a:pt x="48" y="112"/>
                    </a:lnTo>
                    <a:lnTo>
                      <a:pt x="47" y="116"/>
                    </a:lnTo>
                    <a:lnTo>
                      <a:pt x="43" y="122"/>
                    </a:lnTo>
                    <a:lnTo>
                      <a:pt x="41" y="126"/>
                    </a:lnTo>
                    <a:lnTo>
                      <a:pt x="40" y="131"/>
                    </a:lnTo>
                    <a:lnTo>
                      <a:pt x="39" y="135"/>
                    </a:lnTo>
                    <a:lnTo>
                      <a:pt x="38" y="139"/>
                    </a:lnTo>
                    <a:lnTo>
                      <a:pt x="37" y="145"/>
                    </a:lnTo>
                    <a:lnTo>
                      <a:pt x="37" y="149"/>
                    </a:lnTo>
                    <a:lnTo>
                      <a:pt x="37" y="155"/>
                    </a:lnTo>
                    <a:lnTo>
                      <a:pt x="36" y="157"/>
                    </a:lnTo>
                    <a:lnTo>
                      <a:pt x="36" y="161"/>
                    </a:lnTo>
                    <a:lnTo>
                      <a:pt x="36" y="167"/>
                    </a:lnTo>
                    <a:lnTo>
                      <a:pt x="36" y="170"/>
                    </a:lnTo>
                    <a:lnTo>
                      <a:pt x="36" y="176"/>
                    </a:lnTo>
                    <a:lnTo>
                      <a:pt x="37" y="180"/>
                    </a:lnTo>
                    <a:lnTo>
                      <a:pt x="37" y="184"/>
                    </a:lnTo>
                    <a:lnTo>
                      <a:pt x="37" y="190"/>
                    </a:lnTo>
                    <a:lnTo>
                      <a:pt x="39" y="194"/>
                    </a:lnTo>
                    <a:lnTo>
                      <a:pt x="40" y="198"/>
                    </a:lnTo>
                    <a:lnTo>
                      <a:pt x="41" y="202"/>
                    </a:lnTo>
                    <a:lnTo>
                      <a:pt x="41" y="206"/>
                    </a:lnTo>
                    <a:lnTo>
                      <a:pt x="42" y="211"/>
                    </a:lnTo>
                    <a:lnTo>
                      <a:pt x="42" y="215"/>
                    </a:lnTo>
                    <a:lnTo>
                      <a:pt x="42" y="221"/>
                    </a:lnTo>
                    <a:lnTo>
                      <a:pt x="43" y="225"/>
                    </a:lnTo>
                    <a:lnTo>
                      <a:pt x="43" y="229"/>
                    </a:lnTo>
                    <a:lnTo>
                      <a:pt x="43" y="235"/>
                    </a:lnTo>
                    <a:lnTo>
                      <a:pt x="43" y="239"/>
                    </a:lnTo>
                    <a:lnTo>
                      <a:pt x="43" y="243"/>
                    </a:lnTo>
                    <a:lnTo>
                      <a:pt x="42" y="247"/>
                    </a:lnTo>
                    <a:lnTo>
                      <a:pt x="43" y="251"/>
                    </a:lnTo>
                    <a:lnTo>
                      <a:pt x="45" y="256"/>
                    </a:lnTo>
                    <a:lnTo>
                      <a:pt x="46" y="260"/>
                    </a:lnTo>
                    <a:lnTo>
                      <a:pt x="47" y="266"/>
                    </a:lnTo>
                    <a:lnTo>
                      <a:pt x="47" y="270"/>
                    </a:lnTo>
                    <a:lnTo>
                      <a:pt x="47" y="274"/>
                    </a:lnTo>
                    <a:lnTo>
                      <a:pt x="47" y="280"/>
                    </a:lnTo>
                    <a:lnTo>
                      <a:pt x="47" y="284"/>
                    </a:lnTo>
                    <a:lnTo>
                      <a:pt x="46" y="288"/>
                    </a:lnTo>
                    <a:lnTo>
                      <a:pt x="46" y="292"/>
                    </a:lnTo>
                    <a:lnTo>
                      <a:pt x="46" y="295"/>
                    </a:lnTo>
                    <a:lnTo>
                      <a:pt x="46" y="301"/>
                    </a:lnTo>
                    <a:lnTo>
                      <a:pt x="46" y="305"/>
                    </a:lnTo>
                    <a:lnTo>
                      <a:pt x="47" y="311"/>
                    </a:lnTo>
                    <a:lnTo>
                      <a:pt x="47" y="315"/>
                    </a:lnTo>
                    <a:lnTo>
                      <a:pt x="49" y="319"/>
                    </a:lnTo>
                    <a:lnTo>
                      <a:pt x="50" y="325"/>
                    </a:lnTo>
                    <a:lnTo>
                      <a:pt x="51" y="327"/>
                    </a:lnTo>
                    <a:lnTo>
                      <a:pt x="49" y="333"/>
                    </a:lnTo>
                    <a:lnTo>
                      <a:pt x="45" y="336"/>
                    </a:lnTo>
                    <a:lnTo>
                      <a:pt x="39" y="340"/>
                    </a:lnTo>
                    <a:lnTo>
                      <a:pt x="35" y="346"/>
                    </a:lnTo>
                    <a:lnTo>
                      <a:pt x="33" y="350"/>
                    </a:lnTo>
                    <a:lnTo>
                      <a:pt x="31" y="356"/>
                    </a:lnTo>
                    <a:lnTo>
                      <a:pt x="31" y="360"/>
                    </a:lnTo>
                    <a:lnTo>
                      <a:pt x="30" y="364"/>
                    </a:lnTo>
                    <a:lnTo>
                      <a:pt x="30" y="370"/>
                    </a:lnTo>
                    <a:lnTo>
                      <a:pt x="30" y="372"/>
                    </a:lnTo>
                    <a:lnTo>
                      <a:pt x="30" y="377"/>
                    </a:lnTo>
                    <a:lnTo>
                      <a:pt x="30" y="381"/>
                    </a:lnTo>
                    <a:lnTo>
                      <a:pt x="30" y="385"/>
                    </a:lnTo>
                    <a:lnTo>
                      <a:pt x="30" y="391"/>
                    </a:lnTo>
                    <a:lnTo>
                      <a:pt x="30" y="395"/>
                    </a:lnTo>
                    <a:lnTo>
                      <a:pt x="30" y="401"/>
                    </a:lnTo>
                    <a:lnTo>
                      <a:pt x="31" y="405"/>
                    </a:lnTo>
                    <a:lnTo>
                      <a:pt x="33" y="409"/>
                    </a:lnTo>
                    <a:lnTo>
                      <a:pt x="35" y="415"/>
                    </a:lnTo>
                    <a:lnTo>
                      <a:pt x="36" y="417"/>
                    </a:lnTo>
                    <a:lnTo>
                      <a:pt x="36" y="422"/>
                    </a:lnTo>
                    <a:lnTo>
                      <a:pt x="36" y="426"/>
                    </a:lnTo>
                    <a:lnTo>
                      <a:pt x="36" y="430"/>
                    </a:lnTo>
                    <a:lnTo>
                      <a:pt x="36" y="436"/>
                    </a:lnTo>
                    <a:lnTo>
                      <a:pt x="35" y="440"/>
                    </a:lnTo>
                    <a:lnTo>
                      <a:pt x="34" y="446"/>
                    </a:lnTo>
                    <a:lnTo>
                      <a:pt x="33" y="450"/>
                    </a:lnTo>
                    <a:lnTo>
                      <a:pt x="33" y="454"/>
                    </a:lnTo>
                    <a:lnTo>
                      <a:pt x="32" y="458"/>
                    </a:lnTo>
                    <a:lnTo>
                      <a:pt x="31" y="461"/>
                    </a:lnTo>
                    <a:lnTo>
                      <a:pt x="31" y="467"/>
                    </a:lnTo>
                    <a:lnTo>
                      <a:pt x="31" y="471"/>
                    </a:lnTo>
                    <a:lnTo>
                      <a:pt x="31" y="475"/>
                    </a:lnTo>
                    <a:lnTo>
                      <a:pt x="30" y="481"/>
                    </a:lnTo>
                    <a:lnTo>
                      <a:pt x="30" y="485"/>
                    </a:lnTo>
                    <a:lnTo>
                      <a:pt x="30" y="491"/>
                    </a:lnTo>
                    <a:lnTo>
                      <a:pt x="30" y="495"/>
                    </a:lnTo>
                    <a:lnTo>
                      <a:pt x="30" y="499"/>
                    </a:lnTo>
                    <a:lnTo>
                      <a:pt x="30" y="502"/>
                    </a:lnTo>
                    <a:lnTo>
                      <a:pt x="30" y="506"/>
                    </a:lnTo>
                    <a:lnTo>
                      <a:pt x="30" y="512"/>
                    </a:lnTo>
                    <a:lnTo>
                      <a:pt x="30" y="516"/>
                    </a:lnTo>
                    <a:lnTo>
                      <a:pt x="31" y="520"/>
                    </a:lnTo>
                    <a:lnTo>
                      <a:pt x="31" y="526"/>
                    </a:lnTo>
                    <a:lnTo>
                      <a:pt x="31" y="530"/>
                    </a:lnTo>
                    <a:lnTo>
                      <a:pt x="29" y="536"/>
                    </a:lnTo>
                    <a:lnTo>
                      <a:pt x="28" y="540"/>
                    </a:lnTo>
                    <a:lnTo>
                      <a:pt x="25" y="544"/>
                    </a:lnTo>
                    <a:lnTo>
                      <a:pt x="23" y="547"/>
                    </a:lnTo>
                    <a:lnTo>
                      <a:pt x="22" y="551"/>
                    </a:lnTo>
                    <a:lnTo>
                      <a:pt x="22" y="557"/>
                    </a:lnTo>
                    <a:lnTo>
                      <a:pt x="22" y="561"/>
                    </a:lnTo>
                    <a:lnTo>
                      <a:pt x="23" y="565"/>
                    </a:lnTo>
                    <a:lnTo>
                      <a:pt x="24" y="571"/>
                    </a:lnTo>
                    <a:lnTo>
                      <a:pt x="24" y="575"/>
                    </a:lnTo>
                    <a:lnTo>
                      <a:pt x="23" y="581"/>
                    </a:lnTo>
                    <a:lnTo>
                      <a:pt x="22" y="585"/>
                    </a:lnTo>
                    <a:lnTo>
                      <a:pt x="22" y="586"/>
                    </a:lnTo>
                    <a:lnTo>
                      <a:pt x="22" y="592"/>
                    </a:lnTo>
                    <a:lnTo>
                      <a:pt x="24" y="596"/>
                    </a:lnTo>
                    <a:lnTo>
                      <a:pt x="25" y="602"/>
                    </a:lnTo>
                    <a:lnTo>
                      <a:pt x="28" y="606"/>
                    </a:lnTo>
                    <a:lnTo>
                      <a:pt x="28" y="610"/>
                    </a:lnTo>
                    <a:lnTo>
                      <a:pt x="28" y="616"/>
                    </a:lnTo>
                    <a:lnTo>
                      <a:pt x="28" y="620"/>
                    </a:lnTo>
                    <a:lnTo>
                      <a:pt x="28" y="626"/>
                    </a:lnTo>
                    <a:lnTo>
                      <a:pt x="28" y="629"/>
                    </a:lnTo>
                    <a:lnTo>
                      <a:pt x="28" y="631"/>
                    </a:lnTo>
                    <a:lnTo>
                      <a:pt x="27" y="637"/>
                    </a:lnTo>
                    <a:lnTo>
                      <a:pt x="27" y="641"/>
                    </a:lnTo>
                    <a:lnTo>
                      <a:pt x="27" y="647"/>
                    </a:lnTo>
                    <a:lnTo>
                      <a:pt x="27" y="651"/>
                    </a:lnTo>
                    <a:lnTo>
                      <a:pt x="27" y="655"/>
                    </a:lnTo>
                    <a:lnTo>
                      <a:pt x="27" y="661"/>
                    </a:lnTo>
                    <a:lnTo>
                      <a:pt x="23" y="665"/>
                    </a:lnTo>
                    <a:lnTo>
                      <a:pt x="20" y="670"/>
                    </a:lnTo>
                    <a:lnTo>
                      <a:pt x="18" y="674"/>
                    </a:lnTo>
                    <a:lnTo>
                      <a:pt x="18" y="676"/>
                    </a:lnTo>
                    <a:lnTo>
                      <a:pt x="18" y="682"/>
                    </a:lnTo>
                    <a:lnTo>
                      <a:pt x="18" y="686"/>
                    </a:lnTo>
                    <a:lnTo>
                      <a:pt x="18" y="692"/>
                    </a:lnTo>
                    <a:lnTo>
                      <a:pt x="19" y="696"/>
                    </a:lnTo>
                    <a:lnTo>
                      <a:pt x="20" y="700"/>
                    </a:lnTo>
                    <a:lnTo>
                      <a:pt x="23" y="706"/>
                    </a:lnTo>
                    <a:lnTo>
                      <a:pt x="25" y="710"/>
                    </a:lnTo>
                    <a:lnTo>
                      <a:pt x="27" y="715"/>
                    </a:lnTo>
                    <a:lnTo>
                      <a:pt x="28" y="717"/>
                    </a:lnTo>
                    <a:lnTo>
                      <a:pt x="30" y="721"/>
                    </a:lnTo>
                    <a:lnTo>
                      <a:pt x="31" y="727"/>
                    </a:lnTo>
                    <a:lnTo>
                      <a:pt x="31" y="731"/>
                    </a:lnTo>
                    <a:lnTo>
                      <a:pt x="31" y="737"/>
                    </a:lnTo>
                    <a:lnTo>
                      <a:pt x="31" y="741"/>
                    </a:lnTo>
                    <a:lnTo>
                      <a:pt x="30" y="745"/>
                    </a:lnTo>
                    <a:lnTo>
                      <a:pt x="29" y="751"/>
                    </a:lnTo>
                    <a:lnTo>
                      <a:pt x="28" y="754"/>
                    </a:lnTo>
                    <a:lnTo>
                      <a:pt x="28" y="760"/>
                    </a:lnTo>
                    <a:lnTo>
                      <a:pt x="27" y="762"/>
                    </a:lnTo>
                    <a:lnTo>
                      <a:pt x="27" y="766"/>
                    </a:lnTo>
                    <a:lnTo>
                      <a:pt x="27" y="772"/>
                    </a:lnTo>
                    <a:lnTo>
                      <a:pt x="27" y="776"/>
                    </a:lnTo>
                    <a:lnTo>
                      <a:pt x="27" y="782"/>
                    </a:lnTo>
                    <a:lnTo>
                      <a:pt x="27" y="786"/>
                    </a:lnTo>
                    <a:lnTo>
                      <a:pt x="27" y="790"/>
                    </a:lnTo>
                    <a:lnTo>
                      <a:pt x="25" y="795"/>
                    </a:lnTo>
                    <a:lnTo>
                      <a:pt x="24" y="799"/>
                    </a:lnTo>
                    <a:lnTo>
                      <a:pt x="24" y="803"/>
                    </a:lnTo>
                    <a:lnTo>
                      <a:pt x="22" y="807"/>
                    </a:lnTo>
                    <a:lnTo>
                      <a:pt x="20" y="811"/>
                    </a:lnTo>
                    <a:lnTo>
                      <a:pt x="19" y="817"/>
                    </a:lnTo>
                    <a:lnTo>
                      <a:pt x="19" y="821"/>
                    </a:lnTo>
                    <a:lnTo>
                      <a:pt x="19" y="827"/>
                    </a:lnTo>
                    <a:lnTo>
                      <a:pt x="18" y="831"/>
                    </a:lnTo>
                    <a:lnTo>
                      <a:pt x="18" y="835"/>
                    </a:lnTo>
                    <a:lnTo>
                      <a:pt x="18" y="840"/>
                    </a:lnTo>
                    <a:lnTo>
                      <a:pt x="18" y="844"/>
                    </a:lnTo>
                    <a:lnTo>
                      <a:pt x="19" y="848"/>
                    </a:lnTo>
                    <a:lnTo>
                      <a:pt x="20" y="852"/>
                    </a:lnTo>
                    <a:lnTo>
                      <a:pt x="22" y="856"/>
                    </a:lnTo>
                    <a:lnTo>
                      <a:pt x="25" y="862"/>
                    </a:lnTo>
                    <a:lnTo>
                      <a:pt x="28" y="866"/>
                    </a:lnTo>
                    <a:lnTo>
                      <a:pt x="30" y="872"/>
                    </a:lnTo>
                    <a:lnTo>
                      <a:pt x="31" y="876"/>
                    </a:lnTo>
                    <a:lnTo>
                      <a:pt x="33" y="879"/>
                    </a:lnTo>
                    <a:lnTo>
                      <a:pt x="35" y="885"/>
                    </a:lnTo>
                    <a:lnTo>
                      <a:pt x="36" y="889"/>
                    </a:lnTo>
                    <a:lnTo>
                      <a:pt x="37" y="893"/>
                    </a:lnTo>
                    <a:lnTo>
                      <a:pt x="38" y="897"/>
                    </a:lnTo>
                    <a:lnTo>
                      <a:pt x="38" y="901"/>
                    </a:lnTo>
                    <a:lnTo>
                      <a:pt x="38" y="907"/>
                    </a:lnTo>
                    <a:lnTo>
                      <a:pt x="38" y="911"/>
                    </a:lnTo>
                    <a:lnTo>
                      <a:pt x="38" y="917"/>
                    </a:lnTo>
                    <a:lnTo>
                      <a:pt x="38" y="920"/>
                    </a:lnTo>
                    <a:lnTo>
                      <a:pt x="38" y="924"/>
                    </a:lnTo>
                    <a:lnTo>
                      <a:pt x="37" y="930"/>
                    </a:lnTo>
                    <a:lnTo>
                      <a:pt x="36" y="934"/>
                    </a:lnTo>
                    <a:lnTo>
                      <a:pt x="35" y="938"/>
                    </a:lnTo>
                    <a:lnTo>
                      <a:pt x="35" y="942"/>
                    </a:lnTo>
                    <a:lnTo>
                      <a:pt x="35" y="946"/>
                    </a:lnTo>
                    <a:lnTo>
                      <a:pt x="34" y="952"/>
                    </a:lnTo>
                    <a:lnTo>
                      <a:pt x="34" y="956"/>
                    </a:lnTo>
                    <a:lnTo>
                      <a:pt x="34" y="962"/>
                    </a:lnTo>
                    <a:lnTo>
                      <a:pt x="34" y="965"/>
                    </a:lnTo>
                    <a:lnTo>
                      <a:pt x="34" y="969"/>
                    </a:lnTo>
                    <a:lnTo>
                      <a:pt x="34" y="975"/>
                    </a:lnTo>
                    <a:lnTo>
                      <a:pt x="34" y="977"/>
                    </a:lnTo>
                    <a:lnTo>
                      <a:pt x="35" y="983"/>
                    </a:lnTo>
                    <a:lnTo>
                      <a:pt x="36" y="987"/>
                    </a:lnTo>
                    <a:lnTo>
                      <a:pt x="37" y="991"/>
                    </a:lnTo>
                    <a:lnTo>
                      <a:pt x="38" y="997"/>
                    </a:lnTo>
                    <a:lnTo>
                      <a:pt x="39" y="1001"/>
                    </a:lnTo>
                    <a:lnTo>
                      <a:pt x="40" y="1006"/>
                    </a:lnTo>
                    <a:lnTo>
                      <a:pt x="40" y="1010"/>
                    </a:lnTo>
                    <a:lnTo>
                      <a:pt x="41" y="1014"/>
                    </a:lnTo>
                    <a:lnTo>
                      <a:pt x="41" y="1020"/>
                    </a:lnTo>
                    <a:lnTo>
                      <a:pt x="41" y="1022"/>
                    </a:lnTo>
                    <a:lnTo>
                      <a:pt x="40" y="1028"/>
                    </a:lnTo>
                    <a:lnTo>
                      <a:pt x="38" y="1032"/>
                    </a:lnTo>
                    <a:lnTo>
                      <a:pt x="36" y="1036"/>
                    </a:lnTo>
                    <a:lnTo>
                      <a:pt x="33" y="1042"/>
                    </a:lnTo>
                    <a:lnTo>
                      <a:pt x="31" y="1046"/>
                    </a:lnTo>
                    <a:lnTo>
                      <a:pt x="29" y="1051"/>
                    </a:lnTo>
                    <a:lnTo>
                      <a:pt x="27" y="1055"/>
                    </a:lnTo>
                    <a:lnTo>
                      <a:pt x="24" y="1059"/>
                    </a:lnTo>
                    <a:lnTo>
                      <a:pt x="22" y="1063"/>
                    </a:lnTo>
                    <a:lnTo>
                      <a:pt x="20" y="1067"/>
                    </a:lnTo>
                    <a:lnTo>
                      <a:pt x="19" y="1073"/>
                    </a:lnTo>
                    <a:lnTo>
                      <a:pt x="18" y="1077"/>
                    </a:lnTo>
                    <a:lnTo>
                      <a:pt x="17" y="1081"/>
                    </a:lnTo>
                    <a:lnTo>
                      <a:pt x="17" y="1087"/>
                    </a:lnTo>
                    <a:lnTo>
                      <a:pt x="17" y="1090"/>
                    </a:lnTo>
                    <a:lnTo>
                      <a:pt x="18" y="1096"/>
                    </a:lnTo>
                    <a:lnTo>
                      <a:pt x="18" y="1100"/>
                    </a:lnTo>
                    <a:lnTo>
                      <a:pt x="19" y="1104"/>
                    </a:lnTo>
                    <a:lnTo>
                      <a:pt x="20" y="1108"/>
                    </a:lnTo>
                    <a:lnTo>
                      <a:pt x="22" y="1112"/>
                    </a:lnTo>
                    <a:lnTo>
                      <a:pt x="24" y="1118"/>
                    </a:lnTo>
                    <a:lnTo>
                      <a:pt x="25" y="1122"/>
                    </a:lnTo>
                    <a:lnTo>
                      <a:pt x="27" y="1126"/>
                    </a:lnTo>
                    <a:lnTo>
                      <a:pt x="28" y="1131"/>
                    </a:lnTo>
                    <a:lnTo>
                      <a:pt x="28" y="1135"/>
                    </a:lnTo>
                    <a:lnTo>
                      <a:pt x="29" y="1141"/>
                    </a:lnTo>
                    <a:lnTo>
                      <a:pt x="29" y="1145"/>
                    </a:lnTo>
                    <a:lnTo>
                      <a:pt x="30" y="1149"/>
                    </a:lnTo>
                    <a:lnTo>
                      <a:pt x="30" y="1153"/>
                    </a:lnTo>
                    <a:lnTo>
                      <a:pt x="30" y="1157"/>
                    </a:lnTo>
                    <a:lnTo>
                      <a:pt x="27" y="1163"/>
                    </a:lnTo>
                    <a:lnTo>
                      <a:pt x="22" y="1167"/>
                    </a:lnTo>
                    <a:lnTo>
                      <a:pt x="21" y="1171"/>
                    </a:lnTo>
                    <a:lnTo>
                      <a:pt x="19" y="1176"/>
                    </a:lnTo>
                    <a:lnTo>
                      <a:pt x="17" y="1180"/>
                    </a:lnTo>
                    <a:lnTo>
                      <a:pt x="15" y="1186"/>
                    </a:lnTo>
                    <a:lnTo>
                      <a:pt x="14" y="1190"/>
                    </a:lnTo>
                    <a:lnTo>
                      <a:pt x="13" y="1194"/>
                    </a:lnTo>
                    <a:lnTo>
                      <a:pt x="12" y="1198"/>
                    </a:lnTo>
                    <a:lnTo>
                      <a:pt x="12" y="1202"/>
                    </a:lnTo>
                    <a:lnTo>
                      <a:pt x="12" y="1208"/>
                    </a:lnTo>
                    <a:lnTo>
                      <a:pt x="13" y="1212"/>
                    </a:lnTo>
                    <a:lnTo>
                      <a:pt x="15" y="1215"/>
                    </a:lnTo>
                    <a:lnTo>
                      <a:pt x="17" y="1221"/>
                    </a:lnTo>
                    <a:lnTo>
                      <a:pt x="18" y="1225"/>
                    </a:lnTo>
                    <a:lnTo>
                      <a:pt x="21" y="1231"/>
                    </a:lnTo>
                    <a:lnTo>
                      <a:pt x="25" y="1235"/>
                    </a:lnTo>
                    <a:lnTo>
                      <a:pt x="30" y="1237"/>
                    </a:lnTo>
                    <a:lnTo>
                      <a:pt x="31" y="1243"/>
                    </a:lnTo>
                    <a:lnTo>
                      <a:pt x="31" y="1247"/>
                    </a:lnTo>
                    <a:lnTo>
                      <a:pt x="31" y="1253"/>
                    </a:lnTo>
                    <a:lnTo>
                      <a:pt x="31" y="1256"/>
                    </a:lnTo>
                    <a:lnTo>
                      <a:pt x="31" y="1260"/>
                    </a:lnTo>
                    <a:lnTo>
                      <a:pt x="31" y="1266"/>
                    </a:lnTo>
                    <a:lnTo>
                      <a:pt x="31" y="1270"/>
                    </a:lnTo>
                    <a:lnTo>
                      <a:pt x="31" y="1276"/>
                    </a:lnTo>
                    <a:lnTo>
                      <a:pt x="31" y="1280"/>
                    </a:lnTo>
                    <a:lnTo>
                      <a:pt x="31" y="1282"/>
                    </a:lnTo>
                    <a:lnTo>
                      <a:pt x="32" y="1288"/>
                    </a:lnTo>
                    <a:lnTo>
                      <a:pt x="32" y="1292"/>
                    </a:lnTo>
                    <a:lnTo>
                      <a:pt x="33" y="1297"/>
                    </a:lnTo>
                    <a:lnTo>
                      <a:pt x="34" y="1301"/>
                    </a:lnTo>
                    <a:lnTo>
                      <a:pt x="34" y="1305"/>
                    </a:lnTo>
                    <a:lnTo>
                      <a:pt x="31" y="1311"/>
                    </a:lnTo>
                    <a:lnTo>
                      <a:pt x="30" y="1315"/>
                    </a:lnTo>
                    <a:lnTo>
                      <a:pt x="29" y="1321"/>
                    </a:lnTo>
                    <a:lnTo>
                      <a:pt x="28" y="1323"/>
                    </a:lnTo>
                    <a:lnTo>
                      <a:pt x="28" y="1327"/>
                    </a:lnTo>
                    <a:lnTo>
                      <a:pt x="27" y="1333"/>
                    </a:lnTo>
                    <a:lnTo>
                      <a:pt x="27" y="1337"/>
                    </a:lnTo>
                    <a:lnTo>
                      <a:pt x="28" y="1342"/>
                    </a:lnTo>
                    <a:lnTo>
                      <a:pt x="28" y="1346"/>
                    </a:lnTo>
                    <a:lnTo>
                      <a:pt x="28" y="1350"/>
                    </a:lnTo>
                    <a:lnTo>
                      <a:pt x="28" y="1356"/>
                    </a:lnTo>
                    <a:lnTo>
                      <a:pt x="28" y="1360"/>
                    </a:lnTo>
                    <a:lnTo>
                      <a:pt x="28" y="1366"/>
                    </a:lnTo>
                    <a:lnTo>
                      <a:pt x="28" y="1368"/>
                    </a:lnTo>
                    <a:lnTo>
                      <a:pt x="28" y="1372"/>
                    </a:lnTo>
                    <a:lnTo>
                      <a:pt x="29" y="1378"/>
                    </a:lnTo>
                    <a:lnTo>
                      <a:pt x="30" y="1381"/>
                    </a:lnTo>
                    <a:lnTo>
                      <a:pt x="31" y="1387"/>
                    </a:lnTo>
                    <a:lnTo>
                      <a:pt x="31" y="1391"/>
                    </a:lnTo>
                    <a:lnTo>
                      <a:pt x="31" y="1395"/>
                    </a:lnTo>
                    <a:lnTo>
                      <a:pt x="32" y="1401"/>
                    </a:lnTo>
                    <a:lnTo>
                      <a:pt x="32" y="1405"/>
                    </a:lnTo>
                    <a:lnTo>
                      <a:pt x="32" y="1409"/>
                    </a:lnTo>
                    <a:lnTo>
                      <a:pt x="31" y="1413"/>
                    </a:lnTo>
                    <a:lnTo>
                      <a:pt x="30" y="1417"/>
                    </a:lnTo>
                    <a:lnTo>
                      <a:pt x="28" y="1422"/>
                    </a:lnTo>
                    <a:lnTo>
                      <a:pt x="25" y="1426"/>
                    </a:lnTo>
                    <a:lnTo>
                      <a:pt x="24" y="1432"/>
                    </a:lnTo>
                    <a:lnTo>
                      <a:pt x="27" y="1436"/>
                    </a:lnTo>
                    <a:lnTo>
                      <a:pt x="30" y="1440"/>
                    </a:lnTo>
                    <a:lnTo>
                      <a:pt x="32" y="1446"/>
                    </a:lnTo>
                    <a:lnTo>
                      <a:pt x="38" y="1450"/>
                    </a:lnTo>
                    <a:lnTo>
                      <a:pt x="41" y="1454"/>
                    </a:lnTo>
                    <a:lnTo>
                      <a:pt x="42" y="1458"/>
                    </a:lnTo>
                    <a:lnTo>
                      <a:pt x="43" y="1462"/>
                    </a:lnTo>
                    <a:lnTo>
                      <a:pt x="43" y="1467"/>
                    </a:lnTo>
                    <a:lnTo>
                      <a:pt x="43" y="1471"/>
                    </a:lnTo>
                    <a:lnTo>
                      <a:pt x="44" y="1477"/>
                    </a:lnTo>
                    <a:lnTo>
                      <a:pt x="44" y="1481"/>
                    </a:lnTo>
                    <a:lnTo>
                      <a:pt x="44" y="1485"/>
                    </a:lnTo>
                    <a:lnTo>
                      <a:pt x="45" y="1491"/>
                    </a:lnTo>
                    <a:lnTo>
                      <a:pt x="46" y="1495"/>
                    </a:lnTo>
                    <a:lnTo>
                      <a:pt x="47" y="1499"/>
                    </a:lnTo>
                    <a:lnTo>
                      <a:pt x="48" y="1503"/>
                    </a:lnTo>
                    <a:lnTo>
                      <a:pt x="49" y="1506"/>
                    </a:lnTo>
                    <a:lnTo>
                      <a:pt x="49" y="1512"/>
                    </a:lnTo>
                    <a:lnTo>
                      <a:pt x="50" y="1516"/>
                    </a:lnTo>
                    <a:lnTo>
                      <a:pt x="51" y="1522"/>
                    </a:lnTo>
                    <a:lnTo>
                      <a:pt x="52" y="1526"/>
                    </a:lnTo>
                    <a:lnTo>
                      <a:pt x="51" y="1530"/>
                    </a:lnTo>
                    <a:lnTo>
                      <a:pt x="49" y="1536"/>
                    </a:lnTo>
                    <a:lnTo>
                      <a:pt x="48" y="1540"/>
                    </a:lnTo>
                    <a:lnTo>
                      <a:pt x="48" y="1544"/>
                    </a:lnTo>
                    <a:lnTo>
                      <a:pt x="48" y="1548"/>
                    </a:lnTo>
                    <a:lnTo>
                      <a:pt x="48" y="1551"/>
                    </a:lnTo>
                    <a:lnTo>
                      <a:pt x="48" y="1557"/>
                    </a:lnTo>
                    <a:lnTo>
                      <a:pt x="48" y="1561"/>
                    </a:lnTo>
                    <a:lnTo>
                      <a:pt x="48" y="1567"/>
                    </a:lnTo>
                    <a:lnTo>
                      <a:pt x="47" y="1571"/>
                    </a:lnTo>
                    <a:lnTo>
                      <a:pt x="47" y="1575"/>
                    </a:lnTo>
                    <a:lnTo>
                      <a:pt x="46" y="1581"/>
                    </a:lnTo>
                    <a:lnTo>
                      <a:pt x="45" y="1583"/>
                    </a:lnTo>
                    <a:lnTo>
                      <a:pt x="44" y="1589"/>
                    </a:lnTo>
                    <a:lnTo>
                      <a:pt x="44" y="1592"/>
                    </a:lnTo>
                    <a:lnTo>
                      <a:pt x="43" y="1596"/>
                    </a:lnTo>
                    <a:lnTo>
                      <a:pt x="42" y="1602"/>
                    </a:lnTo>
                    <a:lnTo>
                      <a:pt x="42" y="1606"/>
                    </a:lnTo>
                    <a:lnTo>
                      <a:pt x="42" y="1612"/>
                    </a:lnTo>
                    <a:lnTo>
                      <a:pt x="42" y="1616"/>
                    </a:lnTo>
                    <a:lnTo>
                      <a:pt x="42" y="1620"/>
                    </a:lnTo>
                    <a:lnTo>
                      <a:pt x="43" y="1626"/>
                    </a:lnTo>
                    <a:lnTo>
                      <a:pt x="45" y="1628"/>
                    </a:lnTo>
                    <a:lnTo>
                      <a:pt x="47" y="1633"/>
                    </a:lnTo>
                    <a:lnTo>
                      <a:pt x="49" y="1637"/>
                    </a:lnTo>
                    <a:lnTo>
                      <a:pt x="47" y="1641"/>
                    </a:lnTo>
                    <a:lnTo>
                      <a:pt x="40" y="1647"/>
                    </a:lnTo>
                    <a:lnTo>
                      <a:pt x="32" y="1651"/>
                    </a:lnTo>
                    <a:lnTo>
                      <a:pt x="27" y="1657"/>
                    </a:lnTo>
                    <a:lnTo>
                      <a:pt x="21" y="1661"/>
                    </a:lnTo>
                    <a:lnTo>
                      <a:pt x="19" y="1665"/>
                    </a:lnTo>
                    <a:lnTo>
                      <a:pt x="18" y="1669"/>
                    </a:lnTo>
                    <a:lnTo>
                      <a:pt x="19" y="1673"/>
                    </a:lnTo>
                    <a:lnTo>
                      <a:pt x="24" y="1678"/>
                    </a:lnTo>
                    <a:lnTo>
                      <a:pt x="33" y="1682"/>
                    </a:lnTo>
                    <a:lnTo>
                      <a:pt x="44" y="1686"/>
                    </a:lnTo>
                    <a:lnTo>
                      <a:pt x="57" y="1692"/>
                    </a:lnTo>
                    <a:lnTo>
                      <a:pt x="65" y="1696"/>
                    </a:lnTo>
                    <a:lnTo>
                      <a:pt x="74" y="1702"/>
                    </a:lnTo>
                    <a:lnTo>
                      <a:pt x="83" y="1706"/>
                    </a:lnTo>
                    <a:lnTo>
                      <a:pt x="80" y="1710"/>
                    </a:lnTo>
                    <a:lnTo>
                      <a:pt x="78" y="1714"/>
                    </a:lnTo>
                    <a:lnTo>
                      <a:pt x="76" y="1717"/>
                    </a:lnTo>
                    <a:lnTo>
                      <a:pt x="74" y="1723"/>
                    </a:lnTo>
                    <a:lnTo>
                      <a:pt x="73" y="1727"/>
                    </a:lnTo>
                    <a:lnTo>
                      <a:pt x="71" y="1731"/>
                    </a:lnTo>
                    <a:lnTo>
                      <a:pt x="70" y="1737"/>
                    </a:lnTo>
                    <a:lnTo>
                      <a:pt x="69" y="1741"/>
                    </a:lnTo>
                    <a:lnTo>
                      <a:pt x="68" y="1747"/>
                    </a:lnTo>
                    <a:lnTo>
                      <a:pt x="68" y="1751"/>
                    </a:lnTo>
                    <a:lnTo>
                      <a:pt x="68" y="1755"/>
                    </a:lnTo>
                    <a:lnTo>
                      <a:pt x="68" y="1758"/>
                    </a:lnTo>
                    <a:lnTo>
                      <a:pt x="69" y="1762"/>
                    </a:lnTo>
                    <a:lnTo>
                      <a:pt x="69" y="1768"/>
                    </a:lnTo>
                    <a:lnTo>
                      <a:pt x="70" y="1772"/>
                    </a:lnTo>
                    <a:lnTo>
                      <a:pt x="70" y="1776"/>
                    </a:lnTo>
                    <a:lnTo>
                      <a:pt x="62" y="1782"/>
                    </a:lnTo>
                    <a:lnTo>
                      <a:pt x="51" y="1786"/>
                    </a:lnTo>
                    <a:lnTo>
                      <a:pt x="38" y="1792"/>
                    </a:lnTo>
                    <a:lnTo>
                      <a:pt x="31" y="1796"/>
                    </a:lnTo>
                    <a:lnTo>
                      <a:pt x="30" y="1799"/>
                    </a:lnTo>
                    <a:lnTo>
                      <a:pt x="30" y="1803"/>
                    </a:lnTo>
                    <a:lnTo>
                      <a:pt x="30" y="1807"/>
                    </a:lnTo>
                    <a:lnTo>
                      <a:pt x="31" y="1813"/>
                    </a:lnTo>
                    <a:lnTo>
                      <a:pt x="32" y="1817"/>
                    </a:lnTo>
                    <a:lnTo>
                      <a:pt x="36" y="1821"/>
                    </a:lnTo>
                    <a:lnTo>
                      <a:pt x="43" y="1827"/>
                    </a:lnTo>
                    <a:lnTo>
                      <a:pt x="51" y="1831"/>
                    </a:lnTo>
                    <a:lnTo>
                      <a:pt x="60" y="1837"/>
                    </a:lnTo>
                    <a:lnTo>
                      <a:pt x="69" y="1841"/>
                    </a:lnTo>
                    <a:lnTo>
                      <a:pt x="75" y="1842"/>
                    </a:lnTo>
                    <a:lnTo>
                      <a:pt x="76" y="1848"/>
                    </a:lnTo>
                    <a:lnTo>
                      <a:pt x="74" y="1852"/>
                    </a:lnTo>
                    <a:lnTo>
                      <a:pt x="73" y="1858"/>
                    </a:lnTo>
                    <a:lnTo>
                      <a:pt x="73" y="1862"/>
                    </a:lnTo>
                    <a:lnTo>
                      <a:pt x="74" y="1866"/>
                    </a:lnTo>
                    <a:lnTo>
                      <a:pt x="74" y="1872"/>
                    </a:lnTo>
                    <a:lnTo>
                      <a:pt x="76" y="1876"/>
                    </a:lnTo>
                    <a:lnTo>
                      <a:pt x="66" y="1882"/>
                    </a:lnTo>
                    <a:lnTo>
                      <a:pt x="55" y="1885"/>
                    </a:lnTo>
                    <a:lnTo>
                      <a:pt x="47" y="1887"/>
                    </a:lnTo>
                    <a:lnTo>
                      <a:pt x="39" y="1893"/>
                    </a:lnTo>
                    <a:lnTo>
                      <a:pt x="33" y="1897"/>
                    </a:lnTo>
                    <a:lnTo>
                      <a:pt x="33" y="1903"/>
                    </a:lnTo>
                    <a:lnTo>
                      <a:pt x="38" y="1907"/>
                    </a:lnTo>
                    <a:lnTo>
                      <a:pt x="43" y="1911"/>
                    </a:lnTo>
                    <a:lnTo>
                      <a:pt x="51" y="1917"/>
                    </a:lnTo>
                    <a:lnTo>
                      <a:pt x="59" y="1921"/>
                    </a:lnTo>
                    <a:lnTo>
                      <a:pt x="65" y="1926"/>
                    </a:lnTo>
                    <a:lnTo>
                      <a:pt x="76" y="1928"/>
                    </a:lnTo>
                    <a:lnTo>
                      <a:pt x="84" y="1932"/>
                    </a:lnTo>
                    <a:lnTo>
                      <a:pt x="88" y="1938"/>
                    </a:lnTo>
                    <a:lnTo>
                      <a:pt x="84" y="1942"/>
                    </a:lnTo>
                    <a:lnTo>
                      <a:pt x="80" y="1948"/>
                    </a:lnTo>
                    <a:lnTo>
                      <a:pt x="76" y="1952"/>
                    </a:lnTo>
                    <a:lnTo>
                      <a:pt x="73" y="1956"/>
                    </a:lnTo>
                    <a:lnTo>
                      <a:pt x="72" y="1962"/>
                    </a:lnTo>
                    <a:lnTo>
                      <a:pt x="71" y="1966"/>
                    </a:lnTo>
                    <a:lnTo>
                      <a:pt x="70" y="1971"/>
                    </a:lnTo>
                    <a:lnTo>
                      <a:pt x="68" y="1973"/>
                    </a:lnTo>
                    <a:lnTo>
                      <a:pt x="69" y="1977"/>
                    </a:lnTo>
                    <a:lnTo>
                      <a:pt x="71" y="1983"/>
                    </a:lnTo>
                    <a:lnTo>
                      <a:pt x="66" y="1987"/>
                    </a:lnTo>
                    <a:lnTo>
                      <a:pt x="62" y="1993"/>
                    </a:lnTo>
                    <a:lnTo>
                      <a:pt x="58" y="1997"/>
                    </a:lnTo>
                    <a:lnTo>
                      <a:pt x="57" y="2001"/>
                    </a:lnTo>
                    <a:lnTo>
                      <a:pt x="57" y="2007"/>
                    </a:lnTo>
                    <a:lnTo>
                      <a:pt x="57" y="2010"/>
                    </a:lnTo>
                    <a:lnTo>
                      <a:pt x="59" y="2016"/>
                    </a:lnTo>
                    <a:lnTo>
                      <a:pt x="61" y="2018"/>
                    </a:lnTo>
                    <a:lnTo>
                      <a:pt x="65" y="2022"/>
                    </a:lnTo>
                    <a:lnTo>
                      <a:pt x="69" y="2028"/>
                    </a:lnTo>
                    <a:lnTo>
                      <a:pt x="77" y="2032"/>
                    </a:lnTo>
                    <a:lnTo>
                      <a:pt x="85" y="2038"/>
                    </a:lnTo>
                    <a:lnTo>
                      <a:pt x="94" y="2042"/>
                    </a:lnTo>
                    <a:lnTo>
                      <a:pt x="106" y="2046"/>
                    </a:lnTo>
                    <a:lnTo>
                      <a:pt x="101" y="2051"/>
                    </a:lnTo>
                    <a:lnTo>
                      <a:pt x="77" y="2055"/>
                    </a:lnTo>
                    <a:lnTo>
                      <a:pt x="60" y="2059"/>
                    </a:lnTo>
                    <a:lnTo>
                      <a:pt x="48" y="2063"/>
                    </a:lnTo>
                    <a:lnTo>
                      <a:pt x="43" y="2067"/>
                    </a:lnTo>
                    <a:lnTo>
                      <a:pt x="42" y="2073"/>
                    </a:lnTo>
                    <a:lnTo>
                      <a:pt x="45" y="2077"/>
                    </a:lnTo>
                    <a:lnTo>
                      <a:pt x="49" y="2083"/>
                    </a:lnTo>
                    <a:lnTo>
                      <a:pt x="47" y="2087"/>
                    </a:lnTo>
                    <a:lnTo>
                      <a:pt x="44" y="2091"/>
                    </a:lnTo>
                    <a:lnTo>
                      <a:pt x="52" y="2096"/>
                    </a:lnTo>
                    <a:lnTo>
                      <a:pt x="67" y="2100"/>
                    </a:lnTo>
                    <a:lnTo>
                      <a:pt x="77" y="2104"/>
                    </a:lnTo>
                    <a:lnTo>
                      <a:pt x="77" y="2108"/>
                    </a:lnTo>
                    <a:lnTo>
                      <a:pt x="73" y="2112"/>
                    </a:lnTo>
                    <a:lnTo>
                      <a:pt x="72" y="2118"/>
                    </a:lnTo>
                    <a:lnTo>
                      <a:pt x="72" y="2122"/>
                    </a:lnTo>
                    <a:lnTo>
                      <a:pt x="74" y="2128"/>
                    </a:lnTo>
                    <a:lnTo>
                      <a:pt x="77" y="2132"/>
                    </a:lnTo>
                    <a:lnTo>
                      <a:pt x="82" y="2135"/>
                    </a:lnTo>
                    <a:lnTo>
                      <a:pt x="85" y="2141"/>
                    </a:lnTo>
                    <a:lnTo>
                      <a:pt x="89" y="2145"/>
                    </a:lnTo>
                    <a:lnTo>
                      <a:pt x="91" y="2149"/>
                    </a:lnTo>
                    <a:lnTo>
                      <a:pt x="91" y="2153"/>
                    </a:lnTo>
                    <a:lnTo>
                      <a:pt x="90" y="2157"/>
                    </a:lnTo>
                    <a:lnTo>
                      <a:pt x="88" y="2163"/>
                    </a:lnTo>
                    <a:lnTo>
                      <a:pt x="87" y="2167"/>
                    </a:lnTo>
                    <a:lnTo>
                      <a:pt x="88" y="2173"/>
                    </a:lnTo>
                    <a:lnTo>
                      <a:pt x="88" y="2176"/>
                    </a:lnTo>
                    <a:lnTo>
                      <a:pt x="77" y="2180"/>
                    </a:lnTo>
                    <a:lnTo>
                      <a:pt x="68" y="2186"/>
                    </a:lnTo>
                    <a:lnTo>
                      <a:pt x="63" y="2188"/>
                    </a:lnTo>
                    <a:lnTo>
                      <a:pt x="63" y="2194"/>
                    </a:lnTo>
                    <a:lnTo>
                      <a:pt x="67" y="2198"/>
                    </a:lnTo>
                    <a:lnTo>
                      <a:pt x="69" y="2202"/>
                    </a:lnTo>
                    <a:lnTo>
                      <a:pt x="70" y="2208"/>
                    </a:lnTo>
                    <a:lnTo>
                      <a:pt x="71" y="2212"/>
                    </a:lnTo>
                    <a:lnTo>
                      <a:pt x="72" y="2217"/>
                    </a:lnTo>
                    <a:lnTo>
                      <a:pt x="74" y="2221"/>
                    </a:lnTo>
                    <a:lnTo>
                      <a:pt x="76" y="2225"/>
                    </a:lnTo>
                    <a:lnTo>
                      <a:pt x="78" y="2231"/>
                    </a:lnTo>
                    <a:lnTo>
                      <a:pt x="80" y="2233"/>
                    </a:lnTo>
                    <a:lnTo>
                      <a:pt x="83" y="2239"/>
                    </a:lnTo>
                    <a:lnTo>
                      <a:pt x="85" y="2243"/>
                    </a:lnTo>
                    <a:lnTo>
                      <a:pt x="87" y="2247"/>
                    </a:lnTo>
                    <a:lnTo>
                      <a:pt x="90" y="2253"/>
                    </a:lnTo>
                    <a:lnTo>
                      <a:pt x="92" y="2257"/>
                    </a:lnTo>
                    <a:lnTo>
                      <a:pt x="95" y="2262"/>
                    </a:lnTo>
                    <a:lnTo>
                      <a:pt x="100" y="2266"/>
                    </a:lnTo>
                    <a:lnTo>
                      <a:pt x="110" y="2270"/>
                    </a:lnTo>
                    <a:lnTo>
                      <a:pt x="114" y="2276"/>
                    </a:lnTo>
                    <a:lnTo>
                      <a:pt x="118" y="2278"/>
                    </a:lnTo>
                    <a:lnTo>
                      <a:pt x="123" y="2284"/>
                    </a:lnTo>
                    <a:lnTo>
                      <a:pt x="126" y="2288"/>
                    </a:lnTo>
                    <a:lnTo>
                      <a:pt x="129" y="2292"/>
                    </a:lnTo>
                    <a:lnTo>
                      <a:pt x="131" y="2298"/>
                    </a:lnTo>
                    <a:lnTo>
                      <a:pt x="131" y="2301"/>
                    </a:lnTo>
                    <a:lnTo>
                      <a:pt x="131" y="2307"/>
                    </a:lnTo>
                    <a:lnTo>
                      <a:pt x="131" y="2311"/>
                    </a:lnTo>
                    <a:lnTo>
                      <a:pt x="131" y="2315"/>
                    </a:lnTo>
                    <a:lnTo>
                      <a:pt x="132" y="2319"/>
                    </a:lnTo>
                    <a:lnTo>
                      <a:pt x="134" y="2323"/>
                    </a:lnTo>
                    <a:lnTo>
                      <a:pt x="137" y="2329"/>
                    </a:lnTo>
                    <a:lnTo>
                      <a:pt x="140" y="2333"/>
                    </a:lnTo>
                    <a:lnTo>
                      <a:pt x="144" y="2337"/>
                    </a:lnTo>
                    <a:lnTo>
                      <a:pt x="135" y="2342"/>
                    </a:lnTo>
                    <a:lnTo>
                      <a:pt x="123" y="2346"/>
                    </a:lnTo>
                    <a:lnTo>
                      <a:pt x="114" y="2352"/>
                    </a:lnTo>
                    <a:lnTo>
                      <a:pt x="103" y="2356"/>
                    </a:lnTo>
                    <a:lnTo>
                      <a:pt x="92" y="2360"/>
                    </a:lnTo>
                    <a:lnTo>
                      <a:pt x="87" y="2364"/>
                    </a:lnTo>
                    <a:lnTo>
                      <a:pt x="84" y="2368"/>
                    </a:lnTo>
                    <a:lnTo>
                      <a:pt x="83" y="2374"/>
                    </a:lnTo>
                    <a:lnTo>
                      <a:pt x="84" y="2378"/>
                    </a:lnTo>
                    <a:lnTo>
                      <a:pt x="87" y="2382"/>
                    </a:lnTo>
                    <a:lnTo>
                      <a:pt x="95" y="2387"/>
                    </a:lnTo>
                    <a:lnTo>
                      <a:pt x="110" y="2391"/>
                    </a:lnTo>
                    <a:lnTo>
                      <a:pt x="127" y="2397"/>
                    </a:lnTo>
                    <a:lnTo>
                      <a:pt x="146" y="2401"/>
                    </a:lnTo>
                    <a:lnTo>
                      <a:pt x="160" y="2405"/>
                    </a:lnTo>
                    <a:lnTo>
                      <a:pt x="157" y="2409"/>
                    </a:lnTo>
                    <a:lnTo>
                      <a:pt x="153" y="2413"/>
                    </a:lnTo>
                    <a:lnTo>
                      <a:pt x="146" y="2419"/>
                    </a:lnTo>
                    <a:lnTo>
                      <a:pt x="140" y="2423"/>
                    </a:lnTo>
                    <a:lnTo>
                      <a:pt x="137" y="2426"/>
                    </a:lnTo>
                    <a:lnTo>
                      <a:pt x="134" y="2432"/>
                    </a:lnTo>
                    <a:lnTo>
                      <a:pt x="130" y="2436"/>
                    </a:lnTo>
                    <a:lnTo>
                      <a:pt x="125" y="2442"/>
                    </a:lnTo>
                    <a:lnTo>
                      <a:pt x="120" y="2446"/>
                    </a:lnTo>
                    <a:lnTo>
                      <a:pt x="112" y="2450"/>
                    </a:lnTo>
                    <a:lnTo>
                      <a:pt x="103" y="2454"/>
                    </a:lnTo>
                    <a:lnTo>
                      <a:pt x="100" y="2458"/>
                    </a:lnTo>
                    <a:lnTo>
                      <a:pt x="100" y="2464"/>
                    </a:lnTo>
                    <a:lnTo>
                      <a:pt x="100" y="2468"/>
                    </a:lnTo>
                    <a:lnTo>
                      <a:pt x="100" y="2471"/>
                    </a:lnTo>
                    <a:lnTo>
                      <a:pt x="102" y="2477"/>
                    </a:lnTo>
                    <a:lnTo>
                      <a:pt x="105" y="2481"/>
                    </a:lnTo>
                    <a:lnTo>
                      <a:pt x="111" y="2487"/>
                    </a:lnTo>
                    <a:lnTo>
                      <a:pt x="121" y="2491"/>
                    </a:lnTo>
                    <a:lnTo>
                      <a:pt x="130" y="2495"/>
                    </a:lnTo>
                    <a:lnTo>
                      <a:pt x="138" y="2499"/>
                    </a:lnTo>
                    <a:lnTo>
                      <a:pt x="146" y="2503"/>
                    </a:lnTo>
                    <a:lnTo>
                      <a:pt x="152" y="2509"/>
                    </a:lnTo>
                    <a:lnTo>
                      <a:pt x="159" y="2512"/>
                    </a:lnTo>
                    <a:lnTo>
                      <a:pt x="169" y="2518"/>
                    </a:lnTo>
                    <a:lnTo>
                      <a:pt x="175" y="2522"/>
                    </a:lnTo>
                    <a:lnTo>
                      <a:pt x="184" y="2526"/>
                    </a:lnTo>
                    <a:lnTo>
                      <a:pt x="192" y="2532"/>
                    </a:lnTo>
                    <a:lnTo>
                      <a:pt x="203" y="2536"/>
                    </a:lnTo>
                    <a:lnTo>
                      <a:pt x="213" y="2540"/>
                    </a:lnTo>
                    <a:lnTo>
                      <a:pt x="210" y="2544"/>
                    </a:lnTo>
                    <a:lnTo>
                      <a:pt x="181" y="2548"/>
                    </a:lnTo>
                    <a:lnTo>
                      <a:pt x="134" y="2553"/>
                    </a:lnTo>
                    <a:lnTo>
                      <a:pt x="92" y="2557"/>
                    </a:lnTo>
                    <a:lnTo>
                      <a:pt x="63" y="2563"/>
                    </a:lnTo>
                    <a:lnTo>
                      <a:pt x="30" y="2567"/>
                    </a:lnTo>
                    <a:lnTo>
                      <a:pt x="3" y="2571"/>
                    </a:lnTo>
                    <a:lnTo>
                      <a:pt x="0" y="2577"/>
                    </a:lnTo>
                    <a:lnTo>
                      <a:pt x="4" y="2579"/>
                    </a:lnTo>
                    <a:lnTo>
                      <a:pt x="9" y="2585"/>
                    </a:lnTo>
                    <a:lnTo>
                      <a:pt x="19" y="2589"/>
                    </a:lnTo>
                    <a:lnTo>
                      <a:pt x="70" y="2593"/>
                    </a:lnTo>
                    <a:lnTo>
                      <a:pt x="125" y="2598"/>
                    </a:lnTo>
                    <a:lnTo>
                      <a:pt x="193" y="2602"/>
                    </a:lnTo>
                    <a:lnTo>
                      <a:pt x="205" y="2608"/>
                    </a:lnTo>
                    <a:lnTo>
                      <a:pt x="194" y="2612"/>
                    </a:lnTo>
                    <a:lnTo>
                      <a:pt x="187" y="2616"/>
                    </a:lnTo>
                    <a:lnTo>
                      <a:pt x="181" y="2622"/>
                    </a:lnTo>
                    <a:lnTo>
                      <a:pt x="178" y="2624"/>
                    </a:lnTo>
                    <a:lnTo>
                      <a:pt x="177" y="2630"/>
                    </a:lnTo>
                    <a:lnTo>
                      <a:pt x="176" y="2634"/>
                    </a:lnTo>
                    <a:lnTo>
                      <a:pt x="173" y="2637"/>
                    </a:lnTo>
                    <a:lnTo>
                      <a:pt x="170" y="2643"/>
                    </a:lnTo>
                    <a:lnTo>
                      <a:pt x="170" y="2647"/>
                    </a:lnTo>
                    <a:lnTo>
                      <a:pt x="172" y="2653"/>
                    </a:lnTo>
                    <a:lnTo>
                      <a:pt x="175" y="2657"/>
                    </a:lnTo>
                    <a:lnTo>
                      <a:pt x="174" y="2661"/>
                    </a:lnTo>
                    <a:lnTo>
                      <a:pt x="156" y="2665"/>
                    </a:lnTo>
                    <a:lnTo>
                      <a:pt x="138" y="2669"/>
                    </a:lnTo>
                    <a:lnTo>
                      <a:pt x="107" y="2675"/>
                    </a:lnTo>
                    <a:lnTo>
                      <a:pt x="99" y="2678"/>
                    </a:lnTo>
                    <a:lnTo>
                      <a:pt x="97" y="2682"/>
                    </a:lnTo>
                    <a:lnTo>
                      <a:pt x="92" y="2688"/>
                    </a:lnTo>
                    <a:lnTo>
                      <a:pt x="85" y="2692"/>
                    </a:lnTo>
                    <a:lnTo>
                      <a:pt x="78" y="2698"/>
                    </a:lnTo>
                    <a:lnTo>
                      <a:pt x="77" y="2702"/>
                    </a:lnTo>
                    <a:lnTo>
                      <a:pt x="91" y="2706"/>
                    </a:lnTo>
                    <a:lnTo>
                      <a:pt x="111" y="2710"/>
                    </a:lnTo>
                    <a:lnTo>
                      <a:pt x="133" y="2714"/>
                    </a:lnTo>
                    <a:lnTo>
                      <a:pt x="149" y="2719"/>
                    </a:lnTo>
                    <a:lnTo>
                      <a:pt x="162" y="2723"/>
                    </a:lnTo>
                    <a:lnTo>
                      <a:pt x="170" y="2727"/>
                    </a:lnTo>
                    <a:lnTo>
                      <a:pt x="174" y="2733"/>
                    </a:lnTo>
                    <a:lnTo>
                      <a:pt x="179" y="2737"/>
                    </a:lnTo>
                    <a:lnTo>
                      <a:pt x="188" y="2743"/>
                    </a:lnTo>
                    <a:lnTo>
                      <a:pt x="202" y="2747"/>
                    </a:lnTo>
                    <a:lnTo>
                      <a:pt x="222" y="2751"/>
                    </a:lnTo>
                    <a:lnTo>
                      <a:pt x="236" y="2755"/>
                    </a:lnTo>
                    <a:lnTo>
                      <a:pt x="245" y="2759"/>
                    </a:lnTo>
                    <a:lnTo>
                      <a:pt x="247" y="2764"/>
                    </a:lnTo>
                    <a:lnTo>
                      <a:pt x="205" y="2768"/>
                    </a:lnTo>
                    <a:lnTo>
                      <a:pt x="174" y="2772"/>
                    </a:lnTo>
                    <a:lnTo>
                      <a:pt x="146" y="2778"/>
                    </a:lnTo>
                    <a:lnTo>
                      <a:pt x="107" y="2782"/>
                    </a:lnTo>
                    <a:lnTo>
                      <a:pt x="71" y="2788"/>
                    </a:lnTo>
                    <a:lnTo>
                      <a:pt x="55" y="2792"/>
                    </a:lnTo>
                    <a:lnTo>
                      <a:pt x="51" y="2796"/>
                    </a:lnTo>
                    <a:lnTo>
                      <a:pt x="51" y="2800"/>
                    </a:lnTo>
                    <a:lnTo>
                      <a:pt x="54" y="2803"/>
                    </a:lnTo>
                    <a:lnTo>
                      <a:pt x="58" y="2809"/>
                    </a:lnTo>
                    <a:lnTo>
                      <a:pt x="70" y="2813"/>
                    </a:lnTo>
                    <a:lnTo>
                      <a:pt x="86" y="2817"/>
                    </a:lnTo>
                    <a:lnTo>
                      <a:pt x="125" y="2823"/>
                    </a:lnTo>
                    <a:lnTo>
                      <a:pt x="160" y="2827"/>
                    </a:lnTo>
                    <a:lnTo>
                      <a:pt x="155" y="2833"/>
                    </a:lnTo>
                    <a:lnTo>
                      <a:pt x="149" y="2837"/>
                    </a:lnTo>
                    <a:lnTo>
                      <a:pt x="144" y="2839"/>
                    </a:lnTo>
                    <a:lnTo>
                      <a:pt x="142" y="2844"/>
                    </a:lnTo>
                    <a:lnTo>
                      <a:pt x="144" y="2848"/>
                    </a:lnTo>
                    <a:lnTo>
                      <a:pt x="153" y="2854"/>
                    </a:lnTo>
                    <a:lnTo>
                      <a:pt x="165" y="2858"/>
                    </a:lnTo>
                    <a:lnTo>
                      <a:pt x="172" y="2862"/>
                    </a:lnTo>
                    <a:lnTo>
                      <a:pt x="177" y="2868"/>
                    </a:lnTo>
                    <a:lnTo>
                      <a:pt x="166" y="2872"/>
                    </a:lnTo>
                    <a:lnTo>
                      <a:pt x="156" y="2878"/>
                    </a:lnTo>
                    <a:lnTo>
                      <a:pt x="146" y="2882"/>
                    </a:lnTo>
                    <a:lnTo>
                      <a:pt x="141" y="2884"/>
                    </a:lnTo>
                    <a:lnTo>
                      <a:pt x="138" y="2889"/>
                    </a:lnTo>
                    <a:lnTo>
                      <a:pt x="135" y="2893"/>
                    </a:lnTo>
                    <a:lnTo>
                      <a:pt x="133" y="2899"/>
                    </a:lnTo>
                    <a:lnTo>
                      <a:pt x="130" y="2903"/>
                    </a:lnTo>
                    <a:lnTo>
                      <a:pt x="125" y="2907"/>
                    </a:lnTo>
                    <a:lnTo>
                      <a:pt x="119" y="2913"/>
                    </a:lnTo>
                    <a:lnTo>
                      <a:pt x="114" y="2917"/>
                    </a:lnTo>
                    <a:lnTo>
                      <a:pt x="114" y="2923"/>
                    </a:lnTo>
                    <a:lnTo>
                      <a:pt x="116" y="2925"/>
                    </a:lnTo>
                    <a:lnTo>
                      <a:pt x="121" y="2928"/>
                    </a:lnTo>
                    <a:lnTo>
                      <a:pt x="127" y="2934"/>
                    </a:lnTo>
                    <a:lnTo>
                      <a:pt x="123" y="2938"/>
                    </a:lnTo>
                    <a:lnTo>
                      <a:pt x="121" y="2944"/>
                    </a:lnTo>
                    <a:lnTo>
                      <a:pt x="120" y="2948"/>
                    </a:lnTo>
                    <a:lnTo>
                      <a:pt x="119" y="2952"/>
                    </a:lnTo>
                    <a:lnTo>
                      <a:pt x="120" y="2958"/>
                    </a:lnTo>
                    <a:lnTo>
                      <a:pt x="123" y="2962"/>
                    </a:lnTo>
                    <a:lnTo>
                      <a:pt x="130" y="2968"/>
                    </a:lnTo>
                    <a:lnTo>
                      <a:pt x="137" y="2970"/>
                    </a:lnTo>
                    <a:lnTo>
                      <a:pt x="133" y="2973"/>
                    </a:lnTo>
                    <a:lnTo>
                      <a:pt x="133" y="2979"/>
                    </a:lnTo>
                    <a:lnTo>
                      <a:pt x="133" y="2983"/>
                    </a:lnTo>
                    <a:lnTo>
                      <a:pt x="135" y="2989"/>
                    </a:lnTo>
                    <a:lnTo>
                      <a:pt x="138" y="2993"/>
                    </a:lnTo>
                    <a:lnTo>
                      <a:pt x="139" y="2997"/>
                    </a:lnTo>
                    <a:lnTo>
                      <a:pt x="139" y="3003"/>
                    </a:lnTo>
                    <a:lnTo>
                      <a:pt x="133" y="3007"/>
                    </a:lnTo>
                    <a:lnTo>
                      <a:pt x="128" y="3012"/>
                    </a:lnTo>
                    <a:lnTo>
                      <a:pt x="121" y="3014"/>
                    </a:lnTo>
                    <a:lnTo>
                      <a:pt x="116" y="3018"/>
                    </a:lnTo>
                    <a:lnTo>
                      <a:pt x="114" y="3024"/>
                    </a:lnTo>
                    <a:lnTo>
                      <a:pt x="113" y="3028"/>
                    </a:lnTo>
                    <a:lnTo>
                      <a:pt x="113" y="3034"/>
                    </a:lnTo>
                    <a:lnTo>
                      <a:pt x="113" y="3038"/>
                    </a:lnTo>
                    <a:lnTo>
                      <a:pt x="114" y="3042"/>
                    </a:lnTo>
                    <a:lnTo>
                      <a:pt x="117" y="3048"/>
                    </a:lnTo>
                    <a:lnTo>
                      <a:pt x="120" y="3052"/>
                    </a:lnTo>
                    <a:lnTo>
                      <a:pt x="121" y="3055"/>
                    </a:lnTo>
                    <a:lnTo>
                      <a:pt x="119" y="3059"/>
                    </a:lnTo>
                    <a:lnTo>
                      <a:pt x="116" y="3063"/>
                    </a:lnTo>
                    <a:lnTo>
                      <a:pt x="114" y="3069"/>
                    </a:lnTo>
                    <a:lnTo>
                      <a:pt x="113" y="3073"/>
                    </a:lnTo>
                    <a:lnTo>
                      <a:pt x="112" y="3079"/>
                    </a:lnTo>
                    <a:lnTo>
                      <a:pt x="112" y="3083"/>
                    </a:lnTo>
                    <a:lnTo>
                      <a:pt x="112" y="3087"/>
                    </a:lnTo>
                    <a:lnTo>
                      <a:pt x="112" y="3093"/>
                    </a:lnTo>
                    <a:lnTo>
                      <a:pt x="112" y="3096"/>
                    </a:lnTo>
                    <a:lnTo>
                      <a:pt x="115" y="3100"/>
                    </a:lnTo>
                    <a:lnTo>
                      <a:pt x="119" y="3104"/>
                    </a:lnTo>
                    <a:lnTo>
                      <a:pt x="115" y="3108"/>
                    </a:lnTo>
                    <a:lnTo>
                      <a:pt x="114" y="3114"/>
                    </a:lnTo>
                    <a:lnTo>
                      <a:pt x="112" y="3118"/>
                    </a:lnTo>
                    <a:lnTo>
                      <a:pt x="112" y="3124"/>
                    </a:lnTo>
                    <a:lnTo>
                      <a:pt x="115" y="3128"/>
                    </a:lnTo>
                    <a:lnTo>
                      <a:pt x="122" y="3132"/>
                    </a:lnTo>
                    <a:lnTo>
                      <a:pt x="131" y="3137"/>
                    </a:lnTo>
                    <a:lnTo>
                      <a:pt x="144" y="3141"/>
                    </a:lnTo>
                    <a:lnTo>
                      <a:pt x="153" y="3145"/>
                    </a:lnTo>
                    <a:lnTo>
                      <a:pt x="160" y="3149"/>
                    </a:lnTo>
                    <a:lnTo>
                      <a:pt x="151" y="3153"/>
                    </a:lnTo>
                    <a:lnTo>
                      <a:pt x="117" y="3159"/>
                    </a:lnTo>
                    <a:lnTo>
                      <a:pt x="91" y="3163"/>
                    </a:lnTo>
                    <a:lnTo>
                      <a:pt x="73" y="3169"/>
                    </a:lnTo>
                    <a:lnTo>
                      <a:pt x="67" y="3173"/>
                    </a:lnTo>
                    <a:lnTo>
                      <a:pt x="64" y="3177"/>
                    </a:lnTo>
                    <a:lnTo>
                      <a:pt x="64" y="3182"/>
                    </a:lnTo>
                    <a:lnTo>
                      <a:pt x="64" y="3184"/>
                    </a:lnTo>
                    <a:lnTo>
                      <a:pt x="64" y="3190"/>
                    </a:lnTo>
                    <a:lnTo>
                      <a:pt x="65" y="3194"/>
                    </a:lnTo>
                    <a:lnTo>
                      <a:pt x="70" y="3198"/>
                    </a:lnTo>
                    <a:lnTo>
                      <a:pt x="76" y="3204"/>
                    </a:lnTo>
                    <a:lnTo>
                      <a:pt x="84" y="3208"/>
                    </a:lnTo>
                    <a:lnTo>
                      <a:pt x="97" y="3214"/>
                    </a:lnTo>
                    <a:lnTo>
                      <a:pt x="117" y="3218"/>
                    </a:lnTo>
                    <a:lnTo>
                      <a:pt x="128" y="3221"/>
                    </a:lnTo>
                    <a:lnTo>
                      <a:pt x="120" y="3227"/>
                    </a:lnTo>
                    <a:lnTo>
                      <a:pt x="116" y="3229"/>
                    </a:lnTo>
                    <a:lnTo>
                      <a:pt x="112" y="3235"/>
                    </a:lnTo>
                    <a:lnTo>
                      <a:pt x="109" y="3239"/>
                    </a:lnTo>
                    <a:lnTo>
                      <a:pt x="106" y="3243"/>
                    </a:lnTo>
                    <a:lnTo>
                      <a:pt x="105" y="3249"/>
                    </a:lnTo>
                    <a:lnTo>
                      <a:pt x="105" y="3253"/>
                    </a:lnTo>
                    <a:lnTo>
                      <a:pt x="105" y="3259"/>
                    </a:lnTo>
                    <a:lnTo>
                      <a:pt x="105" y="3263"/>
                    </a:lnTo>
                    <a:lnTo>
                      <a:pt x="105" y="3266"/>
                    </a:lnTo>
                    <a:lnTo>
                      <a:pt x="107" y="3272"/>
                    </a:lnTo>
                    <a:lnTo>
                      <a:pt x="110" y="3274"/>
                    </a:lnTo>
                    <a:lnTo>
                      <a:pt x="113" y="3280"/>
                    </a:lnTo>
                    <a:lnTo>
                      <a:pt x="115" y="3284"/>
                    </a:lnTo>
                    <a:lnTo>
                      <a:pt x="119" y="3288"/>
                    </a:lnTo>
                    <a:lnTo>
                      <a:pt x="123" y="3294"/>
                    </a:lnTo>
                    <a:lnTo>
                      <a:pt x="126" y="3298"/>
                    </a:lnTo>
                    <a:lnTo>
                      <a:pt x="128" y="3304"/>
                    </a:lnTo>
                    <a:lnTo>
                      <a:pt x="132" y="3307"/>
                    </a:lnTo>
                    <a:lnTo>
                      <a:pt x="119" y="3311"/>
                    </a:lnTo>
                    <a:lnTo>
                      <a:pt x="87" y="3315"/>
                    </a:lnTo>
                    <a:lnTo>
                      <a:pt x="68" y="3319"/>
                    </a:lnTo>
                    <a:lnTo>
                      <a:pt x="56" y="3325"/>
                    </a:lnTo>
                    <a:lnTo>
                      <a:pt x="54" y="3329"/>
                    </a:lnTo>
                    <a:lnTo>
                      <a:pt x="54" y="3333"/>
                    </a:lnTo>
                    <a:lnTo>
                      <a:pt x="56" y="3339"/>
                    </a:lnTo>
                    <a:lnTo>
                      <a:pt x="59" y="3343"/>
                    </a:lnTo>
                    <a:lnTo>
                      <a:pt x="66" y="3348"/>
                    </a:lnTo>
                    <a:lnTo>
                      <a:pt x="75" y="3352"/>
                    </a:lnTo>
                    <a:lnTo>
                      <a:pt x="87" y="3356"/>
                    </a:lnTo>
                    <a:lnTo>
                      <a:pt x="110" y="3360"/>
                    </a:lnTo>
                    <a:lnTo>
                      <a:pt x="125" y="3364"/>
                    </a:lnTo>
                    <a:lnTo>
                      <a:pt x="121" y="3370"/>
                    </a:lnTo>
                    <a:lnTo>
                      <a:pt x="112" y="3374"/>
                    </a:lnTo>
                    <a:lnTo>
                      <a:pt x="105" y="3378"/>
                    </a:lnTo>
                    <a:lnTo>
                      <a:pt x="103" y="3384"/>
                    </a:lnTo>
                    <a:lnTo>
                      <a:pt x="103" y="3388"/>
                    </a:lnTo>
                    <a:lnTo>
                      <a:pt x="103" y="3393"/>
                    </a:lnTo>
                    <a:lnTo>
                      <a:pt x="104" y="3397"/>
                    </a:lnTo>
                    <a:lnTo>
                      <a:pt x="106" y="3401"/>
                    </a:lnTo>
                    <a:lnTo>
                      <a:pt x="100" y="3405"/>
                    </a:lnTo>
                    <a:lnTo>
                      <a:pt x="87" y="3409"/>
                    </a:lnTo>
                    <a:lnTo>
                      <a:pt x="72" y="3415"/>
                    </a:lnTo>
                    <a:lnTo>
                      <a:pt x="62" y="3419"/>
                    </a:lnTo>
                    <a:lnTo>
                      <a:pt x="58" y="3423"/>
                    </a:lnTo>
                    <a:lnTo>
                      <a:pt x="57" y="3429"/>
                    </a:lnTo>
                    <a:lnTo>
                      <a:pt x="57" y="3432"/>
                    </a:lnTo>
                    <a:lnTo>
                      <a:pt x="57" y="3438"/>
                    </a:lnTo>
                    <a:lnTo>
                      <a:pt x="59" y="3442"/>
                    </a:lnTo>
                    <a:lnTo>
                      <a:pt x="65" y="3444"/>
                    </a:lnTo>
                    <a:lnTo>
                      <a:pt x="72" y="3450"/>
                    </a:lnTo>
                    <a:lnTo>
                      <a:pt x="83" y="3454"/>
                    </a:lnTo>
                    <a:lnTo>
                      <a:pt x="97" y="3460"/>
                    </a:lnTo>
                    <a:lnTo>
                      <a:pt x="98" y="3464"/>
                    </a:lnTo>
                    <a:lnTo>
                      <a:pt x="95" y="3468"/>
                    </a:lnTo>
                    <a:lnTo>
                      <a:pt x="94" y="3473"/>
                    </a:lnTo>
                    <a:lnTo>
                      <a:pt x="94" y="3477"/>
                    </a:lnTo>
                    <a:lnTo>
                      <a:pt x="94" y="3483"/>
                    </a:lnTo>
                    <a:lnTo>
                      <a:pt x="94" y="3487"/>
                    </a:lnTo>
                    <a:lnTo>
                      <a:pt x="95" y="3489"/>
                    </a:lnTo>
                    <a:lnTo>
                      <a:pt x="96" y="3495"/>
                    </a:lnTo>
                    <a:lnTo>
                      <a:pt x="97" y="3499"/>
                    </a:lnTo>
                    <a:lnTo>
                      <a:pt x="99" y="3505"/>
                    </a:lnTo>
                    <a:lnTo>
                      <a:pt x="98" y="3509"/>
                    </a:lnTo>
                    <a:lnTo>
                      <a:pt x="92" y="3513"/>
                    </a:lnTo>
                    <a:lnTo>
                      <a:pt x="84" y="3518"/>
                    </a:lnTo>
                    <a:lnTo>
                      <a:pt x="77" y="3522"/>
                    </a:lnTo>
                    <a:lnTo>
                      <a:pt x="70" y="3528"/>
                    </a:lnTo>
                    <a:lnTo>
                      <a:pt x="66" y="3532"/>
                    </a:lnTo>
                    <a:lnTo>
                      <a:pt x="66" y="3534"/>
                    </a:lnTo>
                    <a:lnTo>
                      <a:pt x="67" y="3540"/>
                    </a:lnTo>
                    <a:lnTo>
                      <a:pt x="69" y="3544"/>
                    </a:lnTo>
                    <a:lnTo>
                      <a:pt x="74" y="3550"/>
                    </a:lnTo>
                    <a:lnTo>
                      <a:pt x="77" y="3554"/>
                    </a:lnTo>
                    <a:lnTo>
                      <a:pt x="82" y="3557"/>
                    </a:lnTo>
                    <a:lnTo>
                      <a:pt x="85" y="3563"/>
                    </a:lnTo>
                    <a:lnTo>
                      <a:pt x="89" y="3567"/>
                    </a:lnTo>
                    <a:lnTo>
                      <a:pt x="90" y="3573"/>
                    </a:lnTo>
                    <a:lnTo>
                      <a:pt x="91" y="3575"/>
                    </a:lnTo>
                    <a:lnTo>
                      <a:pt x="91" y="3579"/>
                    </a:lnTo>
                    <a:lnTo>
                      <a:pt x="91" y="3585"/>
                    </a:lnTo>
                    <a:lnTo>
                      <a:pt x="92" y="3589"/>
                    </a:lnTo>
                    <a:lnTo>
                      <a:pt x="91" y="3595"/>
                    </a:lnTo>
                    <a:lnTo>
                      <a:pt x="90" y="3598"/>
                    </a:lnTo>
                    <a:lnTo>
                      <a:pt x="88" y="3602"/>
                    </a:lnTo>
                    <a:lnTo>
                      <a:pt x="86" y="3608"/>
                    </a:lnTo>
                    <a:lnTo>
                      <a:pt x="84" y="3612"/>
                    </a:lnTo>
                    <a:lnTo>
                      <a:pt x="80" y="3618"/>
                    </a:lnTo>
                    <a:lnTo>
                      <a:pt x="78" y="3620"/>
                    </a:lnTo>
                    <a:lnTo>
                      <a:pt x="77" y="3624"/>
                    </a:lnTo>
                    <a:lnTo>
                      <a:pt x="77" y="3630"/>
                    </a:lnTo>
                    <a:lnTo>
                      <a:pt x="77" y="3634"/>
                    </a:lnTo>
                    <a:lnTo>
                      <a:pt x="77" y="3639"/>
                    </a:lnTo>
                    <a:lnTo>
                      <a:pt x="77" y="3643"/>
                    </a:lnTo>
                    <a:lnTo>
                      <a:pt x="77" y="3647"/>
                    </a:lnTo>
                    <a:lnTo>
                      <a:pt x="77" y="3653"/>
                    </a:lnTo>
                    <a:lnTo>
                      <a:pt x="78" y="3657"/>
                    </a:lnTo>
                    <a:lnTo>
                      <a:pt x="80" y="3661"/>
                    </a:lnTo>
                    <a:lnTo>
                      <a:pt x="83" y="3665"/>
                    </a:lnTo>
                    <a:lnTo>
                      <a:pt x="87" y="3669"/>
                    </a:lnTo>
                    <a:lnTo>
                      <a:pt x="91" y="3675"/>
                    </a:lnTo>
                    <a:lnTo>
                      <a:pt x="96" y="3679"/>
                    </a:lnTo>
                    <a:lnTo>
                      <a:pt x="105" y="3684"/>
                    </a:lnTo>
                    <a:lnTo>
                      <a:pt x="112" y="3688"/>
                    </a:lnTo>
                    <a:lnTo>
                      <a:pt x="118" y="3692"/>
                    </a:lnTo>
                    <a:lnTo>
                      <a:pt x="110" y="3698"/>
                    </a:lnTo>
                    <a:lnTo>
                      <a:pt x="101" y="3702"/>
                    </a:lnTo>
                    <a:lnTo>
                      <a:pt x="95" y="3706"/>
                    </a:lnTo>
                    <a:lnTo>
                      <a:pt x="87" y="3710"/>
                    </a:lnTo>
                    <a:lnTo>
                      <a:pt x="80" y="3714"/>
                    </a:lnTo>
                    <a:lnTo>
                      <a:pt x="76" y="3720"/>
                    </a:lnTo>
                    <a:lnTo>
                      <a:pt x="73" y="3723"/>
                    </a:lnTo>
                    <a:lnTo>
                      <a:pt x="73" y="3729"/>
                    </a:lnTo>
                    <a:lnTo>
                      <a:pt x="75" y="3733"/>
                    </a:lnTo>
                    <a:lnTo>
                      <a:pt x="78" y="3737"/>
                    </a:lnTo>
                    <a:lnTo>
                      <a:pt x="87" y="3743"/>
                    </a:lnTo>
                    <a:lnTo>
                      <a:pt x="103" y="3747"/>
                    </a:lnTo>
                    <a:lnTo>
                      <a:pt x="122" y="3751"/>
                    </a:lnTo>
                    <a:lnTo>
                      <a:pt x="133" y="3755"/>
                    </a:lnTo>
                    <a:lnTo>
                      <a:pt x="134" y="3759"/>
                    </a:lnTo>
                    <a:lnTo>
                      <a:pt x="131" y="3765"/>
                    </a:lnTo>
                    <a:lnTo>
                      <a:pt x="124" y="3768"/>
                    </a:lnTo>
                    <a:lnTo>
                      <a:pt x="115" y="3774"/>
                    </a:lnTo>
                    <a:lnTo>
                      <a:pt x="107" y="3778"/>
                    </a:lnTo>
                    <a:lnTo>
                      <a:pt x="102" y="3782"/>
                    </a:lnTo>
                    <a:lnTo>
                      <a:pt x="100" y="3788"/>
                    </a:lnTo>
                    <a:lnTo>
                      <a:pt x="100" y="3792"/>
                    </a:lnTo>
                    <a:lnTo>
                      <a:pt x="99" y="3796"/>
                    </a:lnTo>
                    <a:lnTo>
                      <a:pt x="99" y="3800"/>
                    </a:lnTo>
                    <a:lnTo>
                      <a:pt x="99" y="3804"/>
                    </a:lnTo>
                    <a:lnTo>
                      <a:pt x="100" y="3809"/>
                    </a:lnTo>
                    <a:lnTo>
                      <a:pt x="100" y="3813"/>
                    </a:lnTo>
                    <a:lnTo>
                      <a:pt x="101" y="3819"/>
                    </a:lnTo>
                    <a:lnTo>
                      <a:pt x="101" y="3823"/>
                    </a:lnTo>
                    <a:lnTo>
                      <a:pt x="101" y="3827"/>
                    </a:lnTo>
                    <a:lnTo>
                      <a:pt x="101" y="3833"/>
                    </a:lnTo>
                    <a:lnTo>
                      <a:pt x="101" y="3835"/>
                    </a:lnTo>
                    <a:lnTo>
                      <a:pt x="100" y="3841"/>
                    </a:lnTo>
                    <a:lnTo>
                      <a:pt x="98" y="3845"/>
                    </a:lnTo>
                    <a:lnTo>
                      <a:pt x="95" y="3848"/>
                    </a:lnTo>
                    <a:lnTo>
                      <a:pt x="92" y="3854"/>
                    </a:lnTo>
                    <a:lnTo>
                      <a:pt x="90" y="3858"/>
                    </a:lnTo>
                    <a:lnTo>
                      <a:pt x="87" y="3864"/>
                    </a:lnTo>
                    <a:lnTo>
                      <a:pt x="86" y="3868"/>
                    </a:lnTo>
                    <a:lnTo>
                      <a:pt x="86" y="3872"/>
                    </a:lnTo>
                    <a:lnTo>
                      <a:pt x="85" y="3878"/>
                    </a:lnTo>
                    <a:lnTo>
                      <a:pt x="85" y="3880"/>
                    </a:lnTo>
                    <a:lnTo>
                      <a:pt x="86" y="3886"/>
                    </a:lnTo>
                    <a:lnTo>
                      <a:pt x="85" y="3890"/>
                    </a:lnTo>
                    <a:lnTo>
                      <a:pt x="84" y="3893"/>
                    </a:lnTo>
                    <a:lnTo>
                      <a:pt x="82" y="3899"/>
                    </a:lnTo>
                    <a:lnTo>
                      <a:pt x="82" y="3903"/>
                    </a:lnTo>
                    <a:lnTo>
                      <a:pt x="82" y="3909"/>
                    </a:lnTo>
                    <a:lnTo>
                      <a:pt x="84" y="3913"/>
                    </a:lnTo>
                    <a:lnTo>
                      <a:pt x="88" y="3917"/>
                    </a:lnTo>
                    <a:lnTo>
                      <a:pt x="90" y="3921"/>
                    </a:lnTo>
                    <a:lnTo>
                      <a:pt x="91" y="3925"/>
                    </a:lnTo>
                    <a:lnTo>
                      <a:pt x="91" y="3931"/>
                    </a:lnTo>
                    <a:lnTo>
                      <a:pt x="90" y="3934"/>
                    </a:lnTo>
                    <a:lnTo>
                      <a:pt x="89" y="3938"/>
                    </a:lnTo>
                    <a:lnTo>
                      <a:pt x="89" y="3944"/>
                    </a:lnTo>
                    <a:lnTo>
                      <a:pt x="88" y="3948"/>
                    </a:lnTo>
                    <a:lnTo>
                      <a:pt x="88" y="3954"/>
                    </a:lnTo>
                    <a:lnTo>
                      <a:pt x="89" y="3958"/>
                    </a:lnTo>
                    <a:lnTo>
                      <a:pt x="90" y="3962"/>
                    </a:lnTo>
                    <a:lnTo>
                      <a:pt x="92" y="3966"/>
                    </a:lnTo>
                    <a:lnTo>
                      <a:pt x="96" y="3970"/>
                    </a:lnTo>
                    <a:lnTo>
                      <a:pt x="100" y="3975"/>
                    </a:lnTo>
                    <a:lnTo>
                      <a:pt x="105" y="3979"/>
                    </a:lnTo>
                    <a:lnTo>
                      <a:pt x="111" y="3983"/>
                    </a:lnTo>
                    <a:lnTo>
                      <a:pt x="113" y="3989"/>
                    </a:lnTo>
                    <a:lnTo>
                      <a:pt x="117" y="3993"/>
                    </a:lnTo>
                    <a:lnTo>
                      <a:pt x="112" y="3999"/>
                    </a:lnTo>
                    <a:lnTo>
                      <a:pt x="91" y="4003"/>
                    </a:lnTo>
                    <a:lnTo>
                      <a:pt x="78" y="4007"/>
                    </a:lnTo>
                    <a:lnTo>
                      <a:pt x="74" y="4011"/>
                    </a:lnTo>
                    <a:lnTo>
                      <a:pt x="71" y="4015"/>
                    </a:lnTo>
                    <a:lnTo>
                      <a:pt x="71" y="4020"/>
                    </a:lnTo>
                    <a:lnTo>
                      <a:pt x="72" y="4024"/>
                    </a:lnTo>
                    <a:lnTo>
                      <a:pt x="75" y="4028"/>
                    </a:lnTo>
                    <a:lnTo>
                      <a:pt x="79" y="4034"/>
                    </a:lnTo>
                    <a:lnTo>
                      <a:pt x="90" y="4038"/>
                    </a:lnTo>
                    <a:lnTo>
                      <a:pt x="100" y="4044"/>
                    </a:lnTo>
                    <a:lnTo>
                      <a:pt x="121" y="4048"/>
                    </a:lnTo>
                    <a:lnTo>
                      <a:pt x="133" y="4052"/>
                    </a:lnTo>
                    <a:lnTo>
                      <a:pt x="144" y="4056"/>
                    </a:lnTo>
                    <a:lnTo>
                      <a:pt x="148" y="4059"/>
                    </a:lnTo>
                    <a:lnTo>
                      <a:pt x="153" y="4065"/>
                    </a:lnTo>
                    <a:lnTo>
                      <a:pt x="156" y="4069"/>
                    </a:lnTo>
                    <a:lnTo>
                      <a:pt x="160" y="4073"/>
                    </a:lnTo>
                    <a:lnTo>
                      <a:pt x="162" y="4079"/>
                    </a:lnTo>
                    <a:lnTo>
                      <a:pt x="164" y="4083"/>
                    </a:lnTo>
                    <a:lnTo>
                      <a:pt x="166" y="4089"/>
                    </a:lnTo>
                    <a:lnTo>
                      <a:pt x="146" y="4093"/>
                    </a:lnTo>
                    <a:lnTo>
                      <a:pt x="129" y="4095"/>
                    </a:lnTo>
                    <a:lnTo>
                      <a:pt x="120" y="4100"/>
                    </a:lnTo>
                    <a:lnTo>
                      <a:pt x="117" y="4104"/>
                    </a:lnTo>
                    <a:lnTo>
                      <a:pt x="117" y="4110"/>
                    </a:lnTo>
                    <a:lnTo>
                      <a:pt x="122" y="4114"/>
                    </a:lnTo>
                    <a:lnTo>
                      <a:pt x="128" y="4118"/>
                    </a:lnTo>
                    <a:lnTo>
                      <a:pt x="137" y="4124"/>
                    </a:lnTo>
                    <a:lnTo>
                      <a:pt x="141" y="4128"/>
                    </a:lnTo>
                    <a:lnTo>
                      <a:pt x="138" y="4134"/>
                    </a:lnTo>
                    <a:lnTo>
                      <a:pt x="133" y="4138"/>
                    </a:lnTo>
                    <a:lnTo>
                      <a:pt x="129" y="4140"/>
                    </a:lnTo>
                    <a:lnTo>
                      <a:pt x="123" y="4145"/>
                    </a:lnTo>
                    <a:lnTo>
                      <a:pt x="120" y="4149"/>
                    </a:lnTo>
                    <a:lnTo>
                      <a:pt x="117" y="4155"/>
                    </a:lnTo>
                    <a:lnTo>
                      <a:pt x="117" y="4159"/>
                    </a:lnTo>
                    <a:lnTo>
                      <a:pt x="118" y="4163"/>
                    </a:lnTo>
                    <a:lnTo>
                      <a:pt x="122" y="4169"/>
                    </a:lnTo>
                    <a:lnTo>
                      <a:pt x="130" y="4173"/>
                    </a:lnTo>
                    <a:lnTo>
                      <a:pt x="140" y="4179"/>
                    </a:lnTo>
                    <a:lnTo>
                      <a:pt x="148" y="4181"/>
                    </a:lnTo>
                    <a:lnTo>
                      <a:pt x="150" y="4184"/>
                    </a:lnTo>
                    <a:lnTo>
                      <a:pt x="144" y="4190"/>
                    </a:lnTo>
                    <a:lnTo>
                      <a:pt x="134" y="4194"/>
                    </a:lnTo>
                    <a:lnTo>
                      <a:pt x="125" y="4200"/>
                    </a:lnTo>
                    <a:lnTo>
                      <a:pt x="119" y="4204"/>
                    </a:lnTo>
                    <a:lnTo>
                      <a:pt x="113" y="4208"/>
                    </a:lnTo>
                    <a:lnTo>
                      <a:pt x="110" y="4214"/>
                    </a:lnTo>
                    <a:lnTo>
                      <a:pt x="111" y="4218"/>
                    </a:lnTo>
                    <a:lnTo>
                      <a:pt x="114" y="4224"/>
                    </a:lnTo>
                    <a:lnTo>
                      <a:pt x="117" y="4225"/>
                    </a:lnTo>
                    <a:lnTo>
                      <a:pt x="122" y="4229"/>
                    </a:lnTo>
                    <a:lnTo>
                      <a:pt x="125" y="4235"/>
                    </a:lnTo>
                    <a:lnTo>
                      <a:pt x="129" y="4239"/>
                    </a:lnTo>
                    <a:lnTo>
                      <a:pt x="121" y="4245"/>
                    </a:lnTo>
                    <a:lnTo>
                      <a:pt x="110" y="4249"/>
                    </a:lnTo>
                    <a:lnTo>
                      <a:pt x="100" y="4253"/>
                    </a:lnTo>
                    <a:lnTo>
                      <a:pt x="90" y="4259"/>
                    </a:lnTo>
                    <a:lnTo>
                      <a:pt x="85" y="4263"/>
                    </a:lnTo>
                    <a:lnTo>
                      <a:pt x="79" y="4268"/>
                    </a:lnTo>
                    <a:lnTo>
                      <a:pt x="78" y="4270"/>
                    </a:lnTo>
                    <a:lnTo>
                      <a:pt x="78" y="4274"/>
                    </a:lnTo>
                    <a:lnTo>
                      <a:pt x="76" y="4280"/>
                    </a:lnTo>
                    <a:lnTo>
                      <a:pt x="76" y="4284"/>
                    </a:lnTo>
                    <a:lnTo>
                      <a:pt x="76" y="4290"/>
                    </a:lnTo>
                    <a:lnTo>
                      <a:pt x="78" y="4294"/>
                    </a:lnTo>
                    <a:lnTo>
                      <a:pt x="83" y="4298"/>
                    </a:lnTo>
                    <a:lnTo>
                      <a:pt x="88" y="4304"/>
                    </a:lnTo>
                    <a:lnTo>
                      <a:pt x="92" y="4308"/>
                    </a:lnTo>
                    <a:lnTo>
                      <a:pt x="95" y="4311"/>
                    </a:lnTo>
                    <a:lnTo>
                      <a:pt x="92" y="4315"/>
                    </a:lnTo>
                    <a:lnTo>
                      <a:pt x="87" y="4319"/>
                    </a:lnTo>
                    <a:lnTo>
                      <a:pt x="82" y="4325"/>
                    </a:lnTo>
                    <a:lnTo>
                      <a:pt x="79" y="4329"/>
                    </a:lnTo>
                    <a:lnTo>
                      <a:pt x="77" y="4335"/>
                    </a:lnTo>
                    <a:lnTo>
                      <a:pt x="75" y="4339"/>
                    </a:lnTo>
                    <a:lnTo>
                      <a:pt x="73" y="4343"/>
                    </a:lnTo>
                    <a:lnTo>
                      <a:pt x="71" y="4349"/>
                    </a:lnTo>
                    <a:lnTo>
                      <a:pt x="70" y="4352"/>
                    </a:lnTo>
                    <a:lnTo>
                      <a:pt x="69" y="4356"/>
                    </a:lnTo>
                    <a:lnTo>
                      <a:pt x="68" y="4360"/>
                    </a:lnTo>
                    <a:lnTo>
                      <a:pt x="68" y="4364"/>
                    </a:lnTo>
                    <a:lnTo>
                      <a:pt x="69" y="4370"/>
                    </a:lnTo>
                    <a:lnTo>
                      <a:pt x="69" y="4374"/>
                    </a:lnTo>
                    <a:lnTo>
                      <a:pt x="69" y="4380"/>
                    </a:lnTo>
                    <a:lnTo>
                      <a:pt x="70" y="4384"/>
                    </a:lnTo>
                    <a:lnTo>
                      <a:pt x="71" y="4388"/>
                    </a:lnTo>
                    <a:lnTo>
                      <a:pt x="73" y="4393"/>
                    </a:lnTo>
                    <a:lnTo>
                      <a:pt x="76" y="4397"/>
                    </a:lnTo>
                    <a:lnTo>
                      <a:pt x="77" y="4401"/>
                    </a:lnTo>
                    <a:lnTo>
                      <a:pt x="79" y="4405"/>
                    </a:lnTo>
                    <a:lnTo>
                      <a:pt x="82" y="4409"/>
                    </a:lnTo>
                    <a:lnTo>
                      <a:pt x="85" y="4415"/>
                    </a:lnTo>
                    <a:lnTo>
                      <a:pt x="88" y="4419"/>
                    </a:lnTo>
                    <a:lnTo>
                      <a:pt x="92" y="4425"/>
                    </a:lnTo>
                    <a:lnTo>
                      <a:pt x="96" y="4429"/>
                    </a:lnTo>
                    <a:lnTo>
                      <a:pt x="97" y="4433"/>
                    </a:lnTo>
                    <a:lnTo>
                      <a:pt x="100" y="4438"/>
                    </a:lnTo>
                    <a:lnTo>
                      <a:pt x="102" y="4440"/>
                    </a:lnTo>
                    <a:lnTo>
                      <a:pt x="106" y="4446"/>
                    </a:lnTo>
                    <a:lnTo>
                      <a:pt x="112" y="4450"/>
                    </a:lnTo>
                    <a:lnTo>
                      <a:pt x="119" y="4454"/>
                    </a:lnTo>
                    <a:lnTo>
                      <a:pt x="125" y="4460"/>
                    </a:lnTo>
                    <a:lnTo>
                      <a:pt x="125" y="4464"/>
                    </a:lnTo>
                    <a:lnTo>
                      <a:pt x="112" y="4470"/>
                    </a:lnTo>
                    <a:lnTo>
                      <a:pt x="102" y="4474"/>
                    </a:lnTo>
                    <a:lnTo>
                      <a:pt x="96" y="4477"/>
                    </a:lnTo>
                    <a:lnTo>
                      <a:pt x="91" y="4483"/>
                    </a:lnTo>
                    <a:lnTo>
                      <a:pt x="87" y="4485"/>
                    </a:lnTo>
                    <a:lnTo>
                      <a:pt x="87" y="4491"/>
                    </a:lnTo>
                    <a:lnTo>
                      <a:pt x="87" y="4495"/>
                    </a:lnTo>
                    <a:lnTo>
                      <a:pt x="89" y="4499"/>
                    </a:lnTo>
                    <a:lnTo>
                      <a:pt x="93" y="4505"/>
                    </a:lnTo>
                    <a:lnTo>
                      <a:pt x="100" y="4509"/>
                    </a:lnTo>
                    <a:lnTo>
                      <a:pt x="106" y="4515"/>
                    </a:lnTo>
                    <a:lnTo>
                      <a:pt x="114" y="4518"/>
                    </a:lnTo>
                    <a:lnTo>
                      <a:pt x="125" y="4522"/>
                    </a:lnTo>
                    <a:lnTo>
                      <a:pt x="134" y="4528"/>
                    </a:lnTo>
                    <a:lnTo>
                      <a:pt x="141" y="4530"/>
                    </a:lnTo>
                    <a:lnTo>
                      <a:pt x="139" y="4536"/>
                    </a:lnTo>
                    <a:lnTo>
                      <a:pt x="133" y="4540"/>
                    </a:lnTo>
                    <a:lnTo>
                      <a:pt x="126" y="4544"/>
                    </a:lnTo>
                    <a:lnTo>
                      <a:pt x="121" y="4550"/>
                    </a:lnTo>
                    <a:lnTo>
                      <a:pt x="118" y="4554"/>
                    </a:lnTo>
                    <a:lnTo>
                      <a:pt x="116" y="4559"/>
                    </a:lnTo>
                    <a:lnTo>
                      <a:pt x="115" y="4563"/>
                    </a:lnTo>
                    <a:lnTo>
                      <a:pt x="114" y="4567"/>
                    </a:lnTo>
                    <a:lnTo>
                      <a:pt x="113" y="4571"/>
                    </a:lnTo>
                    <a:lnTo>
                      <a:pt x="112" y="4575"/>
                    </a:lnTo>
                    <a:lnTo>
                      <a:pt x="112" y="4581"/>
                    </a:lnTo>
                    <a:lnTo>
                      <a:pt x="112" y="4585"/>
                    </a:lnTo>
                    <a:lnTo>
                      <a:pt x="111" y="4589"/>
                    </a:lnTo>
                    <a:lnTo>
                      <a:pt x="111" y="4595"/>
                    </a:lnTo>
                    <a:lnTo>
                      <a:pt x="110" y="4599"/>
                    </a:lnTo>
                    <a:lnTo>
                      <a:pt x="109" y="4604"/>
                    </a:lnTo>
                    <a:lnTo>
                      <a:pt x="107" y="4608"/>
                    </a:lnTo>
                    <a:lnTo>
                      <a:pt x="107" y="4612"/>
                    </a:lnTo>
                    <a:lnTo>
                      <a:pt x="107" y="4616"/>
                    </a:lnTo>
                    <a:lnTo>
                      <a:pt x="107" y="4620"/>
                    </a:lnTo>
                    <a:lnTo>
                      <a:pt x="106" y="4626"/>
                    </a:lnTo>
                    <a:lnTo>
                      <a:pt x="106" y="4630"/>
                    </a:lnTo>
                    <a:lnTo>
                      <a:pt x="105" y="4634"/>
                    </a:lnTo>
                    <a:lnTo>
                      <a:pt x="104" y="4640"/>
                    </a:lnTo>
                    <a:lnTo>
                      <a:pt x="103" y="4643"/>
                    </a:lnTo>
                    <a:lnTo>
                      <a:pt x="103" y="4649"/>
                    </a:lnTo>
                    <a:lnTo>
                      <a:pt x="103" y="4653"/>
                    </a:lnTo>
                    <a:lnTo>
                      <a:pt x="104" y="4657"/>
                    </a:lnTo>
                    <a:lnTo>
                      <a:pt x="107" y="4661"/>
                    </a:lnTo>
                    <a:lnTo>
                      <a:pt x="112" y="4665"/>
                    </a:lnTo>
                    <a:lnTo>
                      <a:pt x="115" y="4671"/>
                    </a:lnTo>
                    <a:lnTo>
                      <a:pt x="115" y="4675"/>
                    </a:lnTo>
                    <a:lnTo>
                      <a:pt x="113" y="4679"/>
                    </a:lnTo>
                    <a:lnTo>
                      <a:pt x="111" y="4685"/>
                    </a:lnTo>
                    <a:lnTo>
                      <a:pt x="107" y="4688"/>
                    </a:lnTo>
                    <a:lnTo>
                      <a:pt x="106" y="4694"/>
                    </a:lnTo>
                    <a:lnTo>
                      <a:pt x="105" y="4698"/>
                    </a:lnTo>
                    <a:lnTo>
                      <a:pt x="105" y="4700"/>
                    </a:lnTo>
                    <a:lnTo>
                      <a:pt x="105" y="4706"/>
                    </a:lnTo>
                    <a:lnTo>
                      <a:pt x="105" y="4710"/>
                    </a:lnTo>
                    <a:lnTo>
                      <a:pt x="105" y="4716"/>
                    </a:lnTo>
                    <a:lnTo>
                      <a:pt x="106" y="4720"/>
                    </a:lnTo>
                    <a:lnTo>
                      <a:pt x="106" y="4724"/>
                    </a:lnTo>
                    <a:lnTo>
                      <a:pt x="109" y="4729"/>
                    </a:lnTo>
                    <a:lnTo>
                      <a:pt x="110" y="4733"/>
                    </a:lnTo>
                    <a:lnTo>
                      <a:pt x="111" y="4739"/>
                    </a:lnTo>
                    <a:lnTo>
                      <a:pt x="111" y="4743"/>
                    </a:lnTo>
                    <a:lnTo>
                      <a:pt x="111" y="4745"/>
                    </a:lnTo>
                    <a:lnTo>
                      <a:pt x="110" y="4751"/>
                    </a:lnTo>
                    <a:lnTo>
                      <a:pt x="109" y="4755"/>
                    </a:lnTo>
                    <a:lnTo>
                      <a:pt x="107" y="4761"/>
                    </a:lnTo>
                    <a:lnTo>
                      <a:pt x="105" y="4765"/>
                    </a:lnTo>
                    <a:lnTo>
                      <a:pt x="103" y="4768"/>
                    </a:lnTo>
                    <a:lnTo>
                      <a:pt x="102" y="4774"/>
                    </a:lnTo>
                    <a:lnTo>
                      <a:pt x="100" y="4778"/>
                    </a:lnTo>
                    <a:lnTo>
                      <a:pt x="99" y="4784"/>
                    </a:lnTo>
                    <a:lnTo>
                      <a:pt x="99" y="4788"/>
                    </a:lnTo>
                    <a:lnTo>
                      <a:pt x="100" y="4790"/>
                    </a:lnTo>
                    <a:lnTo>
                      <a:pt x="101" y="4796"/>
                    </a:lnTo>
                    <a:lnTo>
                      <a:pt x="104" y="4800"/>
                    </a:lnTo>
                    <a:lnTo>
                      <a:pt x="110" y="4806"/>
                    </a:lnTo>
                    <a:lnTo>
                      <a:pt x="114" y="4810"/>
                    </a:lnTo>
                    <a:lnTo>
                      <a:pt x="118" y="4813"/>
                    </a:lnTo>
                    <a:lnTo>
                      <a:pt x="123" y="4819"/>
                    </a:lnTo>
                    <a:lnTo>
                      <a:pt x="123" y="4823"/>
                    </a:lnTo>
                    <a:lnTo>
                      <a:pt x="123" y="4829"/>
                    </a:lnTo>
                    <a:lnTo>
                      <a:pt x="120" y="4831"/>
                    </a:lnTo>
                    <a:lnTo>
                      <a:pt x="118" y="4835"/>
                    </a:lnTo>
                    <a:lnTo>
                      <a:pt x="115" y="4841"/>
                    </a:lnTo>
                    <a:lnTo>
                      <a:pt x="113" y="4845"/>
                    </a:lnTo>
                    <a:lnTo>
                      <a:pt x="113" y="4851"/>
                    </a:lnTo>
                    <a:lnTo>
                      <a:pt x="112" y="4854"/>
                    </a:lnTo>
                    <a:lnTo>
                      <a:pt x="113" y="4858"/>
                    </a:lnTo>
                    <a:lnTo>
                      <a:pt x="115" y="4864"/>
                    </a:lnTo>
                    <a:lnTo>
                      <a:pt x="117" y="4868"/>
                    </a:lnTo>
                    <a:lnTo>
                      <a:pt x="119" y="4874"/>
                    </a:lnTo>
                    <a:lnTo>
                      <a:pt x="120" y="4876"/>
                    </a:lnTo>
                    <a:lnTo>
                      <a:pt x="118" y="4880"/>
                    </a:lnTo>
                    <a:lnTo>
                      <a:pt x="115" y="4886"/>
                    </a:lnTo>
                    <a:lnTo>
                      <a:pt x="112" y="4890"/>
                    </a:lnTo>
                    <a:lnTo>
                      <a:pt x="110" y="4895"/>
                    </a:lnTo>
                    <a:lnTo>
                      <a:pt x="106" y="4899"/>
                    </a:lnTo>
                    <a:lnTo>
                      <a:pt x="104" y="4903"/>
                    </a:lnTo>
                    <a:lnTo>
                      <a:pt x="102" y="4909"/>
                    </a:lnTo>
                    <a:lnTo>
                      <a:pt x="101" y="4913"/>
                    </a:lnTo>
                    <a:lnTo>
                      <a:pt x="100" y="4917"/>
                    </a:lnTo>
                    <a:lnTo>
                      <a:pt x="101" y="4921"/>
                    </a:lnTo>
                    <a:lnTo>
                      <a:pt x="101" y="4925"/>
                    </a:lnTo>
                    <a:lnTo>
                      <a:pt x="102" y="4931"/>
                    </a:lnTo>
                    <a:lnTo>
                      <a:pt x="104" y="4935"/>
                    </a:lnTo>
                    <a:lnTo>
                      <a:pt x="109" y="4940"/>
                    </a:lnTo>
                    <a:lnTo>
                      <a:pt x="113" y="4944"/>
                    </a:lnTo>
                    <a:lnTo>
                      <a:pt x="119" y="4948"/>
                    </a:lnTo>
                    <a:lnTo>
                      <a:pt x="124" y="4954"/>
                    </a:lnTo>
                    <a:lnTo>
                      <a:pt x="129" y="4958"/>
                    </a:lnTo>
                    <a:lnTo>
                      <a:pt x="134" y="4962"/>
                    </a:lnTo>
                    <a:lnTo>
                      <a:pt x="134" y="4966"/>
                    </a:lnTo>
                    <a:lnTo>
                      <a:pt x="132" y="4970"/>
                    </a:lnTo>
                    <a:lnTo>
                      <a:pt x="127" y="4976"/>
                    </a:lnTo>
                    <a:lnTo>
                      <a:pt x="122" y="4979"/>
                    </a:lnTo>
                    <a:lnTo>
                      <a:pt x="114" y="4985"/>
                    </a:lnTo>
                    <a:lnTo>
                      <a:pt x="106" y="4989"/>
                    </a:lnTo>
                    <a:lnTo>
                      <a:pt x="100" y="4993"/>
                    </a:lnTo>
                    <a:lnTo>
                      <a:pt x="100" y="4999"/>
                    </a:lnTo>
                    <a:lnTo>
                      <a:pt x="100" y="5003"/>
                    </a:lnTo>
                    <a:lnTo>
                      <a:pt x="109" y="5007"/>
                    </a:lnTo>
                    <a:lnTo>
                      <a:pt x="123" y="5011"/>
                    </a:lnTo>
                    <a:lnTo>
                      <a:pt x="146" y="5015"/>
                    </a:lnTo>
                    <a:lnTo>
                      <a:pt x="168" y="5020"/>
                    </a:lnTo>
                    <a:lnTo>
                      <a:pt x="175" y="5024"/>
                    </a:lnTo>
                    <a:lnTo>
                      <a:pt x="181" y="5030"/>
                    </a:lnTo>
                    <a:lnTo>
                      <a:pt x="175" y="5034"/>
                    </a:lnTo>
                    <a:lnTo>
                      <a:pt x="170" y="5038"/>
                    </a:lnTo>
                    <a:lnTo>
                      <a:pt x="167" y="5044"/>
                    </a:lnTo>
                    <a:lnTo>
                      <a:pt x="160" y="5048"/>
                    </a:lnTo>
                    <a:lnTo>
                      <a:pt x="151" y="5052"/>
                    </a:lnTo>
                    <a:lnTo>
                      <a:pt x="144" y="5056"/>
                    </a:lnTo>
                    <a:lnTo>
                      <a:pt x="137" y="5060"/>
                    </a:lnTo>
                    <a:lnTo>
                      <a:pt x="132" y="5065"/>
                    </a:lnTo>
                    <a:lnTo>
                      <a:pt x="129" y="5069"/>
                    </a:lnTo>
                    <a:lnTo>
                      <a:pt x="127" y="5075"/>
                    </a:lnTo>
                    <a:lnTo>
                      <a:pt x="126" y="5079"/>
                    </a:lnTo>
                    <a:lnTo>
                      <a:pt x="124" y="5083"/>
                    </a:lnTo>
                    <a:lnTo>
                      <a:pt x="122" y="5089"/>
                    </a:lnTo>
                    <a:lnTo>
                      <a:pt x="120" y="5091"/>
                    </a:lnTo>
                    <a:lnTo>
                      <a:pt x="121" y="5097"/>
                    </a:lnTo>
                    <a:lnTo>
                      <a:pt x="119" y="5101"/>
                    </a:lnTo>
                    <a:lnTo>
                      <a:pt x="113" y="5104"/>
                    </a:lnTo>
                    <a:lnTo>
                      <a:pt x="109" y="5110"/>
                    </a:lnTo>
                    <a:lnTo>
                      <a:pt x="106" y="5114"/>
                    </a:lnTo>
                    <a:lnTo>
                      <a:pt x="105" y="5120"/>
                    </a:lnTo>
                    <a:lnTo>
                      <a:pt x="105" y="5124"/>
                    </a:lnTo>
                    <a:lnTo>
                      <a:pt x="104" y="5128"/>
                    </a:lnTo>
                    <a:lnTo>
                      <a:pt x="104" y="5134"/>
                    </a:lnTo>
                    <a:lnTo>
                      <a:pt x="104" y="5136"/>
                    </a:lnTo>
                    <a:lnTo>
                      <a:pt x="103" y="5142"/>
                    </a:lnTo>
                    <a:lnTo>
                      <a:pt x="100" y="5145"/>
                    </a:lnTo>
                    <a:lnTo>
                      <a:pt x="97" y="5149"/>
                    </a:lnTo>
                    <a:lnTo>
                      <a:pt x="94" y="5155"/>
                    </a:lnTo>
                    <a:lnTo>
                      <a:pt x="92" y="5159"/>
                    </a:lnTo>
                    <a:lnTo>
                      <a:pt x="93" y="5165"/>
                    </a:lnTo>
                    <a:lnTo>
                      <a:pt x="98" y="5169"/>
                    </a:lnTo>
                    <a:lnTo>
                      <a:pt x="104" y="5173"/>
                    </a:lnTo>
                    <a:lnTo>
                      <a:pt x="112" y="5177"/>
                    </a:lnTo>
                    <a:lnTo>
                      <a:pt x="119" y="5181"/>
                    </a:lnTo>
                    <a:lnTo>
                      <a:pt x="121" y="5187"/>
                    </a:lnTo>
                    <a:lnTo>
                      <a:pt x="118" y="5190"/>
                    </a:lnTo>
                    <a:lnTo>
                      <a:pt x="115" y="5194"/>
                    </a:lnTo>
                    <a:lnTo>
                      <a:pt x="111" y="5200"/>
                    </a:lnTo>
                    <a:lnTo>
                      <a:pt x="107" y="5204"/>
                    </a:lnTo>
                    <a:lnTo>
                      <a:pt x="103" y="5210"/>
                    </a:lnTo>
                    <a:lnTo>
                      <a:pt x="100" y="5214"/>
                    </a:lnTo>
                    <a:lnTo>
                      <a:pt x="96" y="5218"/>
                    </a:lnTo>
                    <a:lnTo>
                      <a:pt x="93" y="5222"/>
                    </a:lnTo>
                    <a:lnTo>
                      <a:pt x="92" y="5226"/>
                    </a:lnTo>
                    <a:lnTo>
                      <a:pt x="92" y="5231"/>
                    </a:lnTo>
                    <a:lnTo>
                      <a:pt x="92" y="5235"/>
                    </a:lnTo>
                    <a:lnTo>
                      <a:pt x="93" y="5239"/>
                    </a:lnTo>
                    <a:lnTo>
                      <a:pt x="95" y="5245"/>
                    </a:lnTo>
                    <a:lnTo>
                      <a:pt x="98" y="5249"/>
                    </a:lnTo>
                    <a:lnTo>
                      <a:pt x="101" y="5255"/>
                    </a:lnTo>
                    <a:lnTo>
                      <a:pt x="106" y="5259"/>
                    </a:lnTo>
                    <a:lnTo>
                      <a:pt x="114" y="5263"/>
                    </a:lnTo>
                    <a:lnTo>
                      <a:pt x="122" y="5267"/>
                    </a:lnTo>
                    <a:lnTo>
                      <a:pt x="132" y="5270"/>
                    </a:lnTo>
                    <a:lnTo>
                      <a:pt x="129" y="5276"/>
                    </a:lnTo>
                    <a:lnTo>
                      <a:pt x="121" y="5280"/>
                    </a:lnTo>
                    <a:lnTo>
                      <a:pt x="114" y="5284"/>
                    </a:lnTo>
                    <a:lnTo>
                      <a:pt x="103" y="5290"/>
                    </a:lnTo>
                    <a:lnTo>
                      <a:pt x="98" y="5294"/>
                    </a:lnTo>
                    <a:lnTo>
                      <a:pt x="95" y="5300"/>
                    </a:lnTo>
                    <a:lnTo>
                      <a:pt x="93" y="5304"/>
                    </a:lnTo>
                    <a:lnTo>
                      <a:pt x="92" y="5308"/>
                    </a:lnTo>
                    <a:lnTo>
                      <a:pt x="92" y="5312"/>
                    </a:lnTo>
                    <a:lnTo>
                      <a:pt x="93" y="5315"/>
                    </a:lnTo>
                    <a:lnTo>
                      <a:pt x="96" y="5321"/>
                    </a:lnTo>
                    <a:lnTo>
                      <a:pt x="100" y="5325"/>
                    </a:lnTo>
                    <a:lnTo>
                      <a:pt x="109" y="5329"/>
                    </a:lnTo>
                    <a:lnTo>
                      <a:pt x="121" y="5335"/>
                    </a:lnTo>
                    <a:lnTo>
                      <a:pt x="135" y="5339"/>
                    </a:lnTo>
                    <a:lnTo>
                      <a:pt x="142" y="5345"/>
                    </a:lnTo>
                    <a:lnTo>
                      <a:pt x="145" y="5349"/>
                    </a:lnTo>
                    <a:lnTo>
                      <a:pt x="148" y="5351"/>
                    </a:lnTo>
                    <a:lnTo>
                      <a:pt x="155" y="5356"/>
                    </a:lnTo>
                    <a:lnTo>
                      <a:pt x="162" y="5360"/>
                    </a:lnTo>
                    <a:lnTo>
                      <a:pt x="169" y="5366"/>
                    </a:lnTo>
                    <a:lnTo>
                      <a:pt x="176" y="5370"/>
                    </a:lnTo>
                    <a:lnTo>
                      <a:pt x="181" y="5374"/>
                    </a:lnTo>
                    <a:lnTo>
                      <a:pt x="185" y="5380"/>
                    </a:lnTo>
                    <a:lnTo>
                      <a:pt x="180" y="5384"/>
                    </a:lnTo>
                    <a:lnTo>
                      <a:pt x="170" y="5390"/>
                    </a:lnTo>
                    <a:lnTo>
                      <a:pt x="128" y="5394"/>
                    </a:lnTo>
                    <a:lnTo>
                      <a:pt x="92" y="5396"/>
                    </a:lnTo>
                    <a:lnTo>
                      <a:pt x="74" y="5401"/>
                    </a:lnTo>
                    <a:lnTo>
                      <a:pt x="65" y="5405"/>
                    </a:lnTo>
                    <a:lnTo>
                      <a:pt x="58" y="5411"/>
                    </a:lnTo>
                    <a:lnTo>
                      <a:pt x="57" y="5415"/>
                    </a:lnTo>
                    <a:lnTo>
                      <a:pt x="58" y="5419"/>
                    </a:lnTo>
                    <a:lnTo>
                      <a:pt x="61" y="5425"/>
                    </a:lnTo>
                    <a:lnTo>
                      <a:pt x="65" y="5429"/>
                    </a:lnTo>
                    <a:lnTo>
                      <a:pt x="74" y="5435"/>
                    </a:lnTo>
                    <a:lnTo>
                      <a:pt x="87" y="5437"/>
                    </a:lnTo>
                    <a:lnTo>
                      <a:pt x="109" y="5440"/>
                    </a:lnTo>
                    <a:lnTo>
                      <a:pt x="133" y="5446"/>
                    </a:lnTo>
                    <a:lnTo>
                      <a:pt x="148" y="5450"/>
                    </a:lnTo>
                    <a:lnTo>
                      <a:pt x="167" y="5456"/>
                    </a:lnTo>
                    <a:lnTo>
                      <a:pt x="157" y="5460"/>
                    </a:lnTo>
                    <a:lnTo>
                      <a:pt x="148" y="5464"/>
                    </a:lnTo>
                    <a:lnTo>
                      <a:pt x="139" y="5470"/>
                    </a:lnTo>
                    <a:lnTo>
                      <a:pt x="130" y="5474"/>
                    </a:lnTo>
                    <a:lnTo>
                      <a:pt x="128" y="5479"/>
                    </a:lnTo>
                    <a:lnTo>
                      <a:pt x="128" y="5481"/>
                    </a:lnTo>
                    <a:lnTo>
                      <a:pt x="129" y="5485"/>
                    </a:lnTo>
                    <a:lnTo>
                      <a:pt x="130" y="5491"/>
                    </a:lnTo>
                    <a:lnTo>
                      <a:pt x="133" y="5495"/>
                    </a:lnTo>
                    <a:lnTo>
                      <a:pt x="137" y="5501"/>
                    </a:lnTo>
                    <a:lnTo>
                      <a:pt x="138" y="5505"/>
                    </a:lnTo>
                    <a:lnTo>
                      <a:pt x="127" y="5509"/>
                    </a:lnTo>
                    <a:lnTo>
                      <a:pt x="119" y="5515"/>
                    </a:lnTo>
                    <a:lnTo>
                      <a:pt x="111" y="5519"/>
                    </a:lnTo>
                    <a:lnTo>
                      <a:pt x="106" y="5524"/>
                    </a:lnTo>
                    <a:lnTo>
                      <a:pt x="104" y="5526"/>
                    </a:lnTo>
                    <a:lnTo>
                      <a:pt x="103" y="5530"/>
                    </a:lnTo>
                    <a:lnTo>
                      <a:pt x="103" y="5536"/>
                    </a:lnTo>
                    <a:lnTo>
                      <a:pt x="104" y="5540"/>
                    </a:lnTo>
                    <a:lnTo>
                      <a:pt x="106" y="5546"/>
                    </a:lnTo>
                    <a:lnTo>
                      <a:pt x="110" y="5550"/>
                    </a:lnTo>
                    <a:lnTo>
                      <a:pt x="116" y="5554"/>
                    </a:lnTo>
                    <a:lnTo>
                      <a:pt x="124" y="5560"/>
                    </a:lnTo>
                    <a:lnTo>
                      <a:pt x="134" y="5563"/>
                    </a:lnTo>
                    <a:lnTo>
                      <a:pt x="144" y="5567"/>
                    </a:lnTo>
                    <a:lnTo>
                      <a:pt x="146" y="5571"/>
                    </a:lnTo>
                    <a:lnTo>
                      <a:pt x="144" y="5575"/>
                    </a:lnTo>
                    <a:lnTo>
                      <a:pt x="139" y="5581"/>
                    </a:lnTo>
                    <a:lnTo>
                      <a:pt x="134" y="5585"/>
                    </a:lnTo>
                    <a:lnTo>
                      <a:pt x="131" y="5591"/>
                    </a:lnTo>
                    <a:lnTo>
                      <a:pt x="127" y="5595"/>
                    </a:lnTo>
                    <a:lnTo>
                      <a:pt x="123" y="5599"/>
                    </a:lnTo>
                    <a:lnTo>
                      <a:pt x="119" y="5605"/>
                    </a:lnTo>
                    <a:lnTo>
                      <a:pt x="115" y="5608"/>
                    </a:lnTo>
                    <a:lnTo>
                      <a:pt x="112" y="5612"/>
                    </a:lnTo>
                    <a:lnTo>
                      <a:pt x="110" y="5616"/>
                    </a:lnTo>
                    <a:lnTo>
                      <a:pt x="109" y="5620"/>
                    </a:lnTo>
                    <a:lnTo>
                      <a:pt x="109" y="5626"/>
                    </a:lnTo>
                    <a:lnTo>
                      <a:pt x="109" y="5630"/>
                    </a:lnTo>
                    <a:lnTo>
                      <a:pt x="111" y="5636"/>
                    </a:lnTo>
                    <a:lnTo>
                      <a:pt x="113" y="5640"/>
                    </a:lnTo>
                    <a:lnTo>
                      <a:pt x="115" y="5644"/>
                    </a:lnTo>
                    <a:lnTo>
                      <a:pt x="118" y="5649"/>
                    </a:lnTo>
                    <a:lnTo>
                      <a:pt x="119" y="5653"/>
                    </a:lnTo>
                    <a:lnTo>
                      <a:pt x="120" y="5657"/>
                    </a:lnTo>
                    <a:lnTo>
                      <a:pt x="121" y="5661"/>
                    </a:lnTo>
                    <a:lnTo>
                      <a:pt x="122" y="5665"/>
                    </a:lnTo>
                    <a:lnTo>
                      <a:pt x="123" y="5671"/>
                    </a:lnTo>
                    <a:lnTo>
                      <a:pt x="125" y="5675"/>
                    </a:lnTo>
                    <a:lnTo>
                      <a:pt x="126" y="5681"/>
                    </a:lnTo>
                    <a:lnTo>
                      <a:pt x="127" y="5685"/>
                    </a:lnTo>
                    <a:lnTo>
                      <a:pt x="127" y="5689"/>
                    </a:lnTo>
                    <a:lnTo>
                      <a:pt x="127" y="5694"/>
                    </a:lnTo>
                    <a:lnTo>
                      <a:pt x="127" y="5696"/>
                    </a:lnTo>
                    <a:lnTo>
                      <a:pt x="126" y="5702"/>
                    </a:lnTo>
                    <a:lnTo>
                      <a:pt x="127" y="5706"/>
                    </a:lnTo>
                    <a:lnTo>
                      <a:pt x="128" y="5710"/>
                    </a:lnTo>
                    <a:lnTo>
                      <a:pt x="130" y="5716"/>
                    </a:lnTo>
                    <a:lnTo>
                      <a:pt x="131" y="5720"/>
                    </a:lnTo>
                    <a:lnTo>
                      <a:pt x="134" y="5726"/>
                    </a:lnTo>
                    <a:lnTo>
                      <a:pt x="137" y="5730"/>
                    </a:lnTo>
                    <a:lnTo>
                      <a:pt x="141" y="5733"/>
                    </a:lnTo>
                    <a:lnTo>
                      <a:pt x="144" y="5739"/>
                    </a:lnTo>
                    <a:lnTo>
                      <a:pt x="146" y="5741"/>
                    </a:lnTo>
                    <a:lnTo>
                      <a:pt x="134" y="5747"/>
                    </a:lnTo>
                    <a:lnTo>
                      <a:pt x="123" y="5751"/>
                    </a:lnTo>
                    <a:lnTo>
                      <a:pt x="115" y="5755"/>
                    </a:lnTo>
                    <a:lnTo>
                      <a:pt x="110" y="5761"/>
                    </a:lnTo>
                    <a:lnTo>
                      <a:pt x="105" y="5765"/>
                    </a:lnTo>
                    <a:lnTo>
                      <a:pt x="102" y="5771"/>
                    </a:lnTo>
                    <a:lnTo>
                      <a:pt x="101" y="5774"/>
                    </a:lnTo>
                    <a:lnTo>
                      <a:pt x="101" y="5778"/>
                    </a:lnTo>
                    <a:lnTo>
                      <a:pt x="101" y="5784"/>
                    </a:lnTo>
                    <a:lnTo>
                      <a:pt x="104" y="5786"/>
                    </a:lnTo>
                    <a:lnTo>
                      <a:pt x="111" y="5792"/>
                    </a:lnTo>
                    <a:lnTo>
                      <a:pt x="119" y="5796"/>
                    </a:lnTo>
                    <a:lnTo>
                      <a:pt x="130" y="5800"/>
                    </a:lnTo>
                    <a:lnTo>
                      <a:pt x="146" y="5806"/>
                    </a:lnTo>
                    <a:lnTo>
                      <a:pt x="146" y="5810"/>
                    </a:lnTo>
                    <a:lnTo>
                      <a:pt x="142" y="5815"/>
                    </a:lnTo>
                    <a:lnTo>
                      <a:pt x="139" y="5819"/>
                    </a:lnTo>
                    <a:lnTo>
                      <a:pt x="135" y="5823"/>
                    </a:lnTo>
                    <a:lnTo>
                      <a:pt x="133" y="5827"/>
                    </a:lnTo>
                    <a:lnTo>
                      <a:pt x="131" y="5831"/>
                    </a:lnTo>
                    <a:lnTo>
                      <a:pt x="130" y="5837"/>
                    </a:lnTo>
                    <a:lnTo>
                      <a:pt x="130" y="5841"/>
                    </a:lnTo>
                    <a:lnTo>
                      <a:pt x="130" y="5845"/>
                    </a:lnTo>
                    <a:lnTo>
                      <a:pt x="130" y="5851"/>
                    </a:lnTo>
                    <a:lnTo>
                      <a:pt x="130" y="5855"/>
                    </a:lnTo>
                    <a:lnTo>
                      <a:pt x="131" y="5860"/>
                    </a:lnTo>
                    <a:lnTo>
                      <a:pt x="133" y="5864"/>
                    </a:lnTo>
                    <a:lnTo>
                      <a:pt x="135" y="5868"/>
                    </a:lnTo>
                    <a:lnTo>
                      <a:pt x="137" y="5872"/>
                    </a:lnTo>
                    <a:lnTo>
                      <a:pt x="135" y="5876"/>
                    </a:lnTo>
                    <a:lnTo>
                      <a:pt x="133" y="5882"/>
                    </a:lnTo>
                    <a:lnTo>
                      <a:pt x="129" y="5886"/>
                    </a:lnTo>
                    <a:lnTo>
                      <a:pt x="123" y="5890"/>
                    </a:lnTo>
                    <a:lnTo>
                      <a:pt x="121" y="5896"/>
                    </a:lnTo>
                    <a:lnTo>
                      <a:pt x="118" y="5899"/>
                    </a:lnTo>
                    <a:lnTo>
                      <a:pt x="115" y="5905"/>
                    </a:lnTo>
                    <a:lnTo>
                      <a:pt x="111" y="5909"/>
                    </a:lnTo>
                    <a:lnTo>
                      <a:pt x="110" y="5913"/>
                    </a:lnTo>
                    <a:lnTo>
                      <a:pt x="109" y="5917"/>
                    </a:lnTo>
                    <a:lnTo>
                      <a:pt x="110" y="5921"/>
                    </a:lnTo>
                    <a:lnTo>
                      <a:pt x="111" y="5927"/>
                    </a:lnTo>
                    <a:lnTo>
                      <a:pt x="114" y="5931"/>
                    </a:lnTo>
                    <a:lnTo>
                      <a:pt x="118" y="5935"/>
                    </a:lnTo>
                    <a:lnTo>
                      <a:pt x="121" y="5940"/>
                    </a:lnTo>
                    <a:lnTo>
                      <a:pt x="123" y="5944"/>
                    </a:lnTo>
                    <a:lnTo>
                      <a:pt x="127" y="5950"/>
                    </a:lnTo>
                    <a:lnTo>
                      <a:pt x="127" y="5954"/>
                    </a:lnTo>
                    <a:lnTo>
                      <a:pt x="126" y="5956"/>
                    </a:lnTo>
                    <a:lnTo>
                      <a:pt x="126" y="5962"/>
                    </a:lnTo>
                    <a:lnTo>
                      <a:pt x="126" y="5966"/>
                    </a:lnTo>
                    <a:lnTo>
                      <a:pt x="126" y="5972"/>
                    </a:lnTo>
                    <a:lnTo>
                      <a:pt x="127" y="5976"/>
                    </a:lnTo>
                    <a:lnTo>
                      <a:pt x="129" y="5980"/>
                    </a:lnTo>
                    <a:lnTo>
                      <a:pt x="130" y="5985"/>
                    </a:lnTo>
                    <a:lnTo>
                      <a:pt x="132" y="5989"/>
                    </a:lnTo>
                    <a:lnTo>
                      <a:pt x="134" y="5995"/>
                    </a:lnTo>
                    <a:lnTo>
                      <a:pt x="138" y="5999"/>
                    </a:lnTo>
                    <a:lnTo>
                      <a:pt x="141" y="6001"/>
                    </a:lnTo>
                    <a:lnTo>
                      <a:pt x="144" y="6007"/>
                    </a:lnTo>
                    <a:lnTo>
                      <a:pt x="146" y="6011"/>
                    </a:lnTo>
                    <a:lnTo>
                      <a:pt x="148" y="6017"/>
                    </a:lnTo>
                    <a:lnTo>
                      <a:pt x="151" y="6021"/>
                    </a:lnTo>
                    <a:lnTo>
                      <a:pt x="147" y="6024"/>
                    </a:lnTo>
                    <a:lnTo>
                      <a:pt x="141" y="6030"/>
                    </a:lnTo>
                    <a:lnTo>
                      <a:pt x="134" y="6034"/>
                    </a:lnTo>
                    <a:lnTo>
                      <a:pt x="128" y="6040"/>
                    </a:lnTo>
                    <a:lnTo>
                      <a:pt x="123" y="6044"/>
                    </a:lnTo>
                    <a:lnTo>
                      <a:pt x="120" y="6046"/>
                    </a:lnTo>
                    <a:lnTo>
                      <a:pt x="117" y="6052"/>
                    </a:lnTo>
                    <a:lnTo>
                      <a:pt x="115" y="6056"/>
                    </a:lnTo>
                    <a:lnTo>
                      <a:pt x="114" y="6062"/>
                    </a:lnTo>
                    <a:lnTo>
                      <a:pt x="115" y="6065"/>
                    </a:lnTo>
                    <a:lnTo>
                      <a:pt x="116" y="6069"/>
                    </a:lnTo>
                    <a:lnTo>
                      <a:pt x="122" y="6075"/>
                    </a:lnTo>
                    <a:lnTo>
                      <a:pt x="126" y="6079"/>
                    </a:lnTo>
                    <a:lnTo>
                      <a:pt x="132" y="6085"/>
                    </a:lnTo>
                    <a:lnTo>
                      <a:pt x="139" y="6087"/>
                    </a:lnTo>
                    <a:lnTo>
                      <a:pt x="145" y="6091"/>
                    </a:lnTo>
                    <a:lnTo>
                      <a:pt x="148" y="6097"/>
                    </a:lnTo>
                    <a:lnTo>
                      <a:pt x="151" y="6101"/>
                    </a:lnTo>
                    <a:lnTo>
                      <a:pt x="152" y="6107"/>
                    </a:lnTo>
                    <a:lnTo>
                      <a:pt x="153" y="6110"/>
                    </a:lnTo>
                    <a:lnTo>
                      <a:pt x="154" y="6114"/>
                    </a:lnTo>
                    <a:lnTo>
                      <a:pt x="155" y="6120"/>
                    </a:lnTo>
                    <a:lnTo>
                      <a:pt x="155" y="6124"/>
                    </a:lnTo>
                    <a:lnTo>
                      <a:pt x="155" y="6130"/>
                    </a:lnTo>
                    <a:lnTo>
                      <a:pt x="153" y="6132"/>
                    </a:lnTo>
                    <a:lnTo>
                      <a:pt x="150" y="6136"/>
                    </a:lnTo>
                    <a:lnTo>
                      <a:pt x="146" y="6142"/>
                    </a:lnTo>
                    <a:lnTo>
                      <a:pt x="146" y="6146"/>
                    </a:lnTo>
                    <a:lnTo>
                      <a:pt x="147" y="6151"/>
                    </a:lnTo>
                    <a:lnTo>
                      <a:pt x="146" y="6155"/>
                    </a:lnTo>
                    <a:lnTo>
                      <a:pt x="144" y="6159"/>
                    </a:lnTo>
                    <a:lnTo>
                      <a:pt x="142" y="6165"/>
                    </a:lnTo>
                    <a:lnTo>
                      <a:pt x="141" y="6169"/>
                    </a:lnTo>
                    <a:lnTo>
                      <a:pt x="141" y="6173"/>
                    </a:lnTo>
                    <a:lnTo>
                      <a:pt x="141" y="6177"/>
                    </a:lnTo>
                    <a:lnTo>
                      <a:pt x="141" y="6181"/>
                    </a:lnTo>
                    <a:lnTo>
                      <a:pt x="141" y="6187"/>
                    </a:lnTo>
                    <a:lnTo>
                      <a:pt x="141" y="6191"/>
                    </a:lnTo>
                    <a:lnTo>
                      <a:pt x="140" y="6196"/>
                    </a:lnTo>
                    <a:lnTo>
                      <a:pt x="135" y="6200"/>
                    </a:lnTo>
                    <a:lnTo>
                      <a:pt x="131" y="6204"/>
                    </a:lnTo>
                    <a:lnTo>
                      <a:pt x="126" y="6210"/>
                    </a:lnTo>
                    <a:lnTo>
                      <a:pt x="123" y="6214"/>
                    </a:lnTo>
                    <a:lnTo>
                      <a:pt x="120" y="6218"/>
                    </a:lnTo>
                    <a:lnTo>
                      <a:pt x="116" y="6222"/>
                    </a:lnTo>
                    <a:lnTo>
                      <a:pt x="112" y="6226"/>
                    </a:lnTo>
                    <a:lnTo>
                      <a:pt x="112" y="6232"/>
                    </a:lnTo>
                    <a:lnTo>
                      <a:pt x="112" y="6235"/>
                    </a:lnTo>
                    <a:lnTo>
                      <a:pt x="112" y="6241"/>
                    </a:lnTo>
                    <a:lnTo>
                      <a:pt x="114" y="6245"/>
                    </a:lnTo>
                    <a:lnTo>
                      <a:pt x="116" y="6249"/>
                    </a:lnTo>
                    <a:lnTo>
                      <a:pt x="120" y="6255"/>
                    </a:lnTo>
                    <a:lnTo>
                      <a:pt x="123" y="6259"/>
                    </a:lnTo>
                    <a:lnTo>
                      <a:pt x="130" y="6263"/>
                    </a:lnTo>
                    <a:lnTo>
                      <a:pt x="132" y="6267"/>
                    </a:lnTo>
                    <a:lnTo>
                      <a:pt x="130" y="6271"/>
                    </a:lnTo>
                    <a:lnTo>
                      <a:pt x="128" y="6276"/>
                    </a:lnTo>
                    <a:lnTo>
                      <a:pt x="126" y="6280"/>
                    </a:lnTo>
                    <a:lnTo>
                      <a:pt x="125" y="6286"/>
                    </a:lnTo>
                    <a:lnTo>
                      <a:pt x="124" y="6290"/>
                    </a:lnTo>
                    <a:lnTo>
                      <a:pt x="124" y="6294"/>
                    </a:lnTo>
                    <a:lnTo>
                      <a:pt x="124" y="6300"/>
                    </a:lnTo>
                    <a:lnTo>
                      <a:pt x="125" y="6304"/>
                    </a:lnTo>
                    <a:lnTo>
                      <a:pt x="125" y="6308"/>
                    </a:lnTo>
                    <a:lnTo>
                      <a:pt x="126" y="6312"/>
                    </a:lnTo>
                    <a:lnTo>
                      <a:pt x="127" y="6316"/>
                    </a:lnTo>
                    <a:lnTo>
                      <a:pt x="128" y="6321"/>
                    </a:lnTo>
                    <a:lnTo>
                      <a:pt x="130" y="6325"/>
                    </a:lnTo>
                    <a:lnTo>
                      <a:pt x="132" y="6331"/>
                    </a:lnTo>
                    <a:lnTo>
                      <a:pt x="133" y="6335"/>
                    </a:lnTo>
                    <a:lnTo>
                      <a:pt x="135" y="6339"/>
                    </a:lnTo>
                    <a:lnTo>
                      <a:pt x="135" y="6345"/>
                    </a:lnTo>
                    <a:lnTo>
                      <a:pt x="134" y="6347"/>
                    </a:lnTo>
                    <a:lnTo>
                      <a:pt x="131" y="6353"/>
                    </a:lnTo>
                    <a:lnTo>
                      <a:pt x="128" y="6357"/>
                    </a:lnTo>
                    <a:lnTo>
                      <a:pt x="124" y="6360"/>
                    </a:lnTo>
                    <a:lnTo>
                      <a:pt x="121" y="6366"/>
                    </a:lnTo>
                    <a:lnTo>
                      <a:pt x="120" y="6370"/>
                    </a:lnTo>
                    <a:lnTo>
                      <a:pt x="119" y="6376"/>
                    </a:lnTo>
                    <a:lnTo>
                      <a:pt x="117" y="6380"/>
                    </a:lnTo>
                    <a:lnTo>
                      <a:pt x="115" y="6384"/>
                    </a:lnTo>
                    <a:lnTo>
                      <a:pt x="113" y="6390"/>
                    </a:lnTo>
                    <a:lnTo>
                      <a:pt x="112" y="6392"/>
                    </a:lnTo>
                    <a:lnTo>
                      <a:pt x="113" y="6398"/>
                    </a:lnTo>
                    <a:lnTo>
                      <a:pt x="117" y="6401"/>
                    </a:lnTo>
                    <a:lnTo>
                      <a:pt x="123" y="6405"/>
                    </a:lnTo>
                    <a:lnTo>
                      <a:pt x="128" y="6411"/>
                    </a:lnTo>
                    <a:lnTo>
                      <a:pt x="131" y="6415"/>
                    </a:lnTo>
                    <a:lnTo>
                      <a:pt x="133" y="6421"/>
                    </a:lnTo>
                    <a:lnTo>
                      <a:pt x="135" y="6425"/>
                    </a:lnTo>
                    <a:lnTo>
                      <a:pt x="134" y="6429"/>
                    </a:lnTo>
                    <a:lnTo>
                      <a:pt x="131" y="6433"/>
                    </a:lnTo>
                    <a:lnTo>
                      <a:pt x="125" y="6437"/>
                    </a:lnTo>
                    <a:lnTo>
                      <a:pt x="120" y="6442"/>
                    </a:lnTo>
                    <a:lnTo>
                      <a:pt x="117" y="6446"/>
                    </a:lnTo>
                    <a:lnTo>
                      <a:pt x="116" y="6450"/>
                    </a:lnTo>
                    <a:lnTo>
                      <a:pt x="115" y="6456"/>
                    </a:lnTo>
                    <a:lnTo>
                      <a:pt x="115" y="6460"/>
                    </a:lnTo>
                    <a:lnTo>
                      <a:pt x="115" y="6466"/>
                    </a:lnTo>
                    <a:lnTo>
                      <a:pt x="116" y="6470"/>
                    </a:lnTo>
                    <a:lnTo>
                      <a:pt x="117" y="6474"/>
                    </a:lnTo>
                    <a:lnTo>
                      <a:pt x="118" y="6478"/>
                    </a:lnTo>
                    <a:lnTo>
                      <a:pt x="122" y="6482"/>
                    </a:lnTo>
                    <a:lnTo>
                      <a:pt x="124" y="6487"/>
                    </a:lnTo>
                    <a:lnTo>
                      <a:pt x="127" y="6491"/>
                    </a:lnTo>
                    <a:lnTo>
                      <a:pt x="130" y="6495"/>
                    </a:lnTo>
                    <a:lnTo>
                      <a:pt x="135" y="6501"/>
                    </a:lnTo>
                    <a:lnTo>
                      <a:pt x="140" y="6505"/>
                    </a:lnTo>
                    <a:lnTo>
                      <a:pt x="145" y="6511"/>
                    </a:lnTo>
                    <a:lnTo>
                      <a:pt x="148" y="6515"/>
                    </a:lnTo>
                    <a:lnTo>
                      <a:pt x="153" y="6519"/>
                    </a:lnTo>
                    <a:lnTo>
                      <a:pt x="158" y="6523"/>
                    </a:lnTo>
                    <a:lnTo>
                      <a:pt x="164" y="6526"/>
                    </a:lnTo>
                    <a:lnTo>
                      <a:pt x="153" y="6532"/>
                    </a:lnTo>
                    <a:lnTo>
                      <a:pt x="140" y="6536"/>
                    </a:lnTo>
                    <a:lnTo>
                      <a:pt x="128" y="6540"/>
                    </a:lnTo>
                    <a:lnTo>
                      <a:pt x="123" y="6546"/>
                    </a:lnTo>
                    <a:lnTo>
                      <a:pt x="119" y="6550"/>
                    </a:lnTo>
                    <a:lnTo>
                      <a:pt x="117" y="6556"/>
                    </a:lnTo>
                    <a:lnTo>
                      <a:pt x="116" y="6560"/>
                    </a:lnTo>
                    <a:lnTo>
                      <a:pt x="117" y="6564"/>
                    </a:lnTo>
                    <a:lnTo>
                      <a:pt x="120" y="6567"/>
                    </a:lnTo>
                    <a:lnTo>
                      <a:pt x="124" y="6571"/>
                    </a:lnTo>
                    <a:lnTo>
                      <a:pt x="131" y="6577"/>
                    </a:lnTo>
                    <a:lnTo>
                      <a:pt x="141" y="6581"/>
                    </a:lnTo>
                    <a:lnTo>
                      <a:pt x="150" y="6585"/>
                    </a:lnTo>
                    <a:lnTo>
                      <a:pt x="157" y="6591"/>
                    </a:lnTo>
                    <a:lnTo>
                      <a:pt x="156" y="6595"/>
                    </a:lnTo>
                    <a:lnTo>
                      <a:pt x="153" y="6601"/>
                    </a:lnTo>
                    <a:lnTo>
                      <a:pt x="149" y="6605"/>
                    </a:lnTo>
                    <a:lnTo>
                      <a:pt x="147" y="6607"/>
                    </a:lnTo>
                    <a:lnTo>
                      <a:pt x="145" y="6612"/>
                    </a:lnTo>
                    <a:lnTo>
                      <a:pt x="142" y="6616"/>
                    </a:lnTo>
                    <a:lnTo>
                      <a:pt x="140" y="6622"/>
                    </a:lnTo>
                    <a:lnTo>
                      <a:pt x="139" y="6626"/>
                    </a:lnTo>
                    <a:lnTo>
                      <a:pt x="139" y="6630"/>
                    </a:lnTo>
                    <a:lnTo>
                      <a:pt x="138" y="6636"/>
                    </a:lnTo>
                    <a:lnTo>
                      <a:pt x="138" y="6640"/>
                    </a:lnTo>
                    <a:lnTo>
                      <a:pt x="138" y="6646"/>
                    </a:lnTo>
                    <a:lnTo>
                      <a:pt x="138" y="6650"/>
                    </a:lnTo>
                    <a:lnTo>
                      <a:pt x="139" y="6651"/>
                    </a:lnTo>
                    <a:lnTo>
                      <a:pt x="140" y="6657"/>
                    </a:lnTo>
                    <a:lnTo>
                      <a:pt x="140" y="6661"/>
                    </a:lnTo>
                    <a:lnTo>
                      <a:pt x="141" y="6667"/>
                    </a:lnTo>
                    <a:lnTo>
                      <a:pt x="141" y="6671"/>
                    </a:lnTo>
                    <a:lnTo>
                      <a:pt x="140" y="6675"/>
                    </a:lnTo>
                    <a:lnTo>
                      <a:pt x="139" y="6681"/>
                    </a:lnTo>
                    <a:lnTo>
                      <a:pt x="137" y="6685"/>
                    </a:lnTo>
                    <a:lnTo>
                      <a:pt x="135" y="6691"/>
                    </a:lnTo>
                    <a:lnTo>
                      <a:pt x="134" y="6692"/>
                    </a:lnTo>
                    <a:lnTo>
                      <a:pt x="133" y="6696"/>
                    </a:lnTo>
                    <a:lnTo>
                      <a:pt x="133" y="6702"/>
                    </a:lnTo>
                    <a:lnTo>
                      <a:pt x="133" y="6706"/>
                    </a:lnTo>
                    <a:lnTo>
                      <a:pt x="133" y="6712"/>
                    </a:lnTo>
                    <a:lnTo>
                      <a:pt x="133" y="6716"/>
                    </a:lnTo>
                    <a:lnTo>
                      <a:pt x="134" y="6720"/>
                    </a:lnTo>
                    <a:lnTo>
                      <a:pt x="134" y="6726"/>
                    </a:lnTo>
                    <a:lnTo>
                      <a:pt x="134" y="6730"/>
                    </a:lnTo>
                    <a:lnTo>
                      <a:pt x="134" y="6735"/>
                    </a:lnTo>
                    <a:lnTo>
                      <a:pt x="134" y="6737"/>
                    </a:lnTo>
                    <a:lnTo>
                      <a:pt x="135" y="6741"/>
                    </a:lnTo>
                    <a:lnTo>
                      <a:pt x="138" y="6747"/>
                    </a:lnTo>
                    <a:lnTo>
                      <a:pt x="140" y="6751"/>
                    </a:lnTo>
                    <a:lnTo>
                      <a:pt x="143" y="6757"/>
                    </a:lnTo>
                    <a:lnTo>
                      <a:pt x="146" y="6761"/>
                    </a:lnTo>
                    <a:lnTo>
                      <a:pt x="150" y="6765"/>
                    </a:lnTo>
                    <a:lnTo>
                      <a:pt x="154" y="6771"/>
                    </a:lnTo>
                    <a:lnTo>
                      <a:pt x="157" y="6775"/>
                    </a:lnTo>
                    <a:lnTo>
                      <a:pt x="161" y="6778"/>
                    </a:lnTo>
                    <a:lnTo>
                      <a:pt x="166" y="6782"/>
                    </a:lnTo>
                    <a:lnTo>
                      <a:pt x="169" y="6786"/>
                    </a:lnTo>
                    <a:lnTo>
                      <a:pt x="167" y="6792"/>
                    </a:lnTo>
                    <a:lnTo>
                      <a:pt x="164" y="6796"/>
                    </a:lnTo>
                    <a:lnTo>
                      <a:pt x="161" y="6802"/>
                    </a:lnTo>
                    <a:lnTo>
                      <a:pt x="158" y="6806"/>
                    </a:lnTo>
                    <a:lnTo>
                      <a:pt x="156" y="6810"/>
                    </a:lnTo>
                    <a:lnTo>
                      <a:pt x="156" y="6816"/>
                    </a:lnTo>
                    <a:lnTo>
                      <a:pt x="156" y="6819"/>
                    </a:lnTo>
                    <a:lnTo>
                      <a:pt x="157" y="6823"/>
                    </a:lnTo>
                    <a:lnTo>
                      <a:pt x="161" y="6827"/>
                    </a:lnTo>
                    <a:lnTo>
                      <a:pt x="167" y="6831"/>
                    </a:lnTo>
                    <a:lnTo>
                      <a:pt x="171" y="6837"/>
                    </a:lnTo>
                    <a:lnTo>
                      <a:pt x="177" y="6841"/>
                    </a:lnTo>
                    <a:lnTo>
                      <a:pt x="182" y="6847"/>
                    </a:lnTo>
                    <a:lnTo>
                      <a:pt x="183" y="6851"/>
                    </a:lnTo>
                    <a:lnTo>
                      <a:pt x="184" y="6855"/>
                    </a:lnTo>
                    <a:lnTo>
                      <a:pt x="186" y="6860"/>
                    </a:lnTo>
                    <a:lnTo>
                      <a:pt x="188" y="6864"/>
                    </a:lnTo>
                    <a:lnTo>
                      <a:pt x="190" y="6868"/>
                    </a:lnTo>
                    <a:lnTo>
                      <a:pt x="195" y="6872"/>
                    </a:lnTo>
                    <a:lnTo>
                      <a:pt x="201" y="6876"/>
                    </a:lnTo>
                    <a:lnTo>
                      <a:pt x="208" y="6882"/>
                    </a:lnTo>
                    <a:lnTo>
                      <a:pt x="214" y="6886"/>
                    </a:lnTo>
                    <a:lnTo>
                      <a:pt x="221" y="6892"/>
                    </a:lnTo>
                    <a:lnTo>
                      <a:pt x="226" y="6896"/>
                    </a:lnTo>
                    <a:lnTo>
                      <a:pt x="230" y="6900"/>
                    </a:lnTo>
                    <a:lnTo>
                      <a:pt x="232" y="6905"/>
                    </a:lnTo>
                    <a:lnTo>
                      <a:pt x="233" y="6909"/>
                    </a:lnTo>
                    <a:lnTo>
                      <a:pt x="234" y="6913"/>
                    </a:lnTo>
                    <a:lnTo>
                      <a:pt x="235" y="6917"/>
                    </a:lnTo>
                    <a:lnTo>
                      <a:pt x="235" y="6921"/>
                    </a:lnTo>
                    <a:lnTo>
                      <a:pt x="236" y="6927"/>
                    </a:lnTo>
                    <a:lnTo>
                      <a:pt x="238" y="6931"/>
                    </a:lnTo>
                    <a:lnTo>
                      <a:pt x="239" y="6937"/>
                    </a:lnTo>
                    <a:lnTo>
                      <a:pt x="242" y="6941"/>
                    </a:lnTo>
                    <a:lnTo>
                      <a:pt x="245" y="6944"/>
                    </a:lnTo>
                    <a:lnTo>
                      <a:pt x="254" y="6950"/>
                    </a:lnTo>
                    <a:lnTo>
                      <a:pt x="261" y="6952"/>
                    </a:lnTo>
                    <a:lnTo>
                      <a:pt x="264" y="6958"/>
                    </a:lnTo>
                    <a:lnTo>
                      <a:pt x="270" y="6962"/>
                    </a:lnTo>
                    <a:lnTo>
                      <a:pt x="269" y="6966"/>
                    </a:lnTo>
                    <a:lnTo>
                      <a:pt x="267" y="6972"/>
                    </a:lnTo>
                    <a:lnTo>
                      <a:pt x="265" y="6976"/>
                    </a:lnTo>
                    <a:lnTo>
                      <a:pt x="264" y="6982"/>
                    </a:lnTo>
                    <a:lnTo>
                      <a:pt x="263" y="6985"/>
                    </a:lnTo>
                    <a:lnTo>
                      <a:pt x="261" y="6989"/>
                    </a:lnTo>
                    <a:lnTo>
                      <a:pt x="261" y="6995"/>
                    </a:lnTo>
                    <a:lnTo>
                      <a:pt x="261" y="6997"/>
                    </a:lnTo>
                    <a:lnTo>
                      <a:pt x="261" y="7003"/>
                    </a:lnTo>
                    <a:lnTo>
                      <a:pt x="263" y="7007"/>
                    </a:lnTo>
                    <a:lnTo>
                      <a:pt x="266" y="7011"/>
                    </a:lnTo>
                    <a:lnTo>
                      <a:pt x="271" y="7017"/>
                    </a:lnTo>
                    <a:lnTo>
                      <a:pt x="276" y="7021"/>
                    </a:lnTo>
                    <a:lnTo>
                      <a:pt x="277" y="7027"/>
                    </a:lnTo>
                    <a:lnTo>
                      <a:pt x="278" y="7030"/>
                    </a:lnTo>
                    <a:lnTo>
                      <a:pt x="277" y="7034"/>
                    </a:lnTo>
                    <a:lnTo>
                      <a:pt x="270" y="7038"/>
                    </a:lnTo>
                    <a:lnTo>
                      <a:pt x="267" y="7042"/>
                    </a:lnTo>
                    <a:lnTo>
                      <a:pt x="265" y="7048"/>
                    </a:lnTo>
                    <a:lnTo>
                      <a:pt x="265" y="7052"/>
                    </a:lnTo>
                    <a:lnTo>
                      <a:pt x="265" y="7056"/>
                    </a:lnTo>
                    <a:lnTo>
                      <a:pt x="266" y="7062"/>
                    </a:lnTo>
                    <a:lnTo>
                      <a:pt x="269" y="7066"/>
                    </a:lnTo>
                    <a:lnTo>
                      <a:pt x="267" y="7071"/>
                    </a:lnTo>
                    <a:lnTo>
                      <a:pt x="265" y="7075"/>
                    </a:lnTo>
                    <a:lnTo>
                      <a:pt x="264" y="7079"/>
                    </a:lnTo>
                    <a:lnTo>
                      <a:pt x="262" y="7083"/>
                    </a:lnTo>
                    <a:lnTo>
                      <a:pt x="261" y="7087"/>
                    </a:lnTo>
                    <a:lnTo>
                      <a:pt x="259" y="7093"/>
                    </a:lnTo>
                    <a:lnTo>
                      <a:pt x="255" y="7097"/>
                    </a:lnTo>
                    <a:lnTo>
                      <a:pt x="251" y="7101"/>
                    </a:lnTo>
                    <a:lnTo>
                      <a:pt x="250" y="7107"/>
                    </a:lnTo>
                    <a:lnTo>
                      <a:pt x="247" y="7111"/>
                    </a:lnTo>
                    <a:lnTo>
                      <a:pt x="244" y="7116"/>
                    </a:lnTo>
                    <a:lnTo>
                      <a:pt x="243" y="7120"/>
                    </a:lnTo>
                    <a:lnTo>
                      <a:pt x="243" y="7124"/>
                    </a:lnTo>
                    <a:lnTo>
                      <a:pt x="242" y="7128"/>
                    </a:lnTo>
                    <a:lnTo>
                      <a:pt x="241" y="7132"/>
                    </a:lnTo>
                    <a:lnTo>
                      <a:pt x="240" y="7138"/>
                    </a:lnTo>
                    <a:lnTo>
                      <a:pt x="240" y="7142"/>
                    </a:lnTo>
                    <a:lnTo>
                      <a:pt x="240" y="7146"/>
                    </a:lnTo>
                    <a:lnTo>
                      <a:pt x="239" y="7152"/>
                    </a:lnTo>
                    <a:lnTo>
                      <a:pt x="240" y="7155"/>
                    </a:lnTo>
                    <a:lnTo>
                      <a:pt x="240" y="7161"/>
                    </a:lnTo>
                    <a:lnTo>
                      <a:pt x="241" y="7165"/>
                    </a:lnTo>
                    <a:lnTo>
                      <a:pt x="243" y="7169"/>
                    </a:lnTo>
                    <a:lnTo>
                      <a:pt x="247" y="7173"/>
                    </a:lnTo>
                    <a:lnTo>
                      <a:pt x="250" y="7177"/>
                    </a:lnTo>
                    <a:lnTo>
                      <a:pt x="254" y="7183"/>
                    </a:lnTo>
                    <a:lnTo>
                      <a:pt x="258" y="7187"/>
                    </a:lnTo>
                    <a:lnTo>
                      <a:pt x="263" y="7191"/>
                    </a:lnTo>
                    <a:lnTo>
                      <a:pt x="266" y="7196"/>
                    </a:lnTo>
                    <a:lnTo>
                      <a:pt x="270" y="7200"/>
                    </a:lnTo>
                    <a:lnTo>
                      <a:pt x="278" y="7206"/>
                    </a:lnTo>
                    <a:lnTo>
                      <a:pt x="282" y="7210"/>
                    </a:lnTo>
                    <a:lnTo>
                      <a:pt x="286" y="7212"/>
                    </a:lnTo>
                    <a:lnTo>
                      <a:pt x="292" y="7218"/>
                    </a:lnTo>
                    <a:lnTo>
                      <a:pt x="296" y="7222"/>
                    </a:lnTo>
                    <a:lnTo>
                      <a:pt x="302" y="7228"/>
                    </a:lnTo>
                    <a:lnTo>
                      <a:pt x="307" y="7232"/>
                    </a:lnTo>
                    <a:lnTo>
                      <a:pt x="307" y="7236"/>
                    </a:lnTo>
                    <a:lnTo>
                      <a:pt x="304" y="7241"/>
                    </a:lnTo>
                    <a:lnTo>
                      <a:pt x="300" y="7245"/>
                    </a:lnTo>
                    <a:lnTo>
                      <a:pt x="297" y="7251"/>
                    </a:lnTo>
                    <a:lnTo>
                      <a:pt x="294" y="7255"/>
                    </a:lnTo>
                    <a:lnTo>
                      <a:pt x="292" y="7257"/>
                    </a:lnTo>
                    <a:lnTo>
                      <a:pt x="291" y="7263"/>
                    </a:lnTo>
                    <a:lnTo>
                      <a:pt x="291" y="7267"/>
                    </a:lnTo>
                    <a:lnTo>
                      <a:pt x="291" y="7273"/>
                    </a:lnTo>
                    <a:lnTo>
                      <a:pt x="292" y="7277"/>
                    </a:lnTo>
                    <a:lnTo>
                      <a:pt x="295" y="7280"/>
                    </a:lnTo>
                    <a:lnTo>
                      <a:pt x="299" y="7286"/>
                    </a:lnTo>
                    <a:lnTo>
                      <a:pt x="304" y="7290"/>
                    </a:lnTo>
                    <a:lnTo>
                      <a:pt x="306" y="7296"/>
                    </a:lnTo>
                    <a:lnTo>
                      <a:pt x="307" y="7298"/>
                    </a:lnTo>
                    <a:lnTo>
                      <a:pt x="309" y="7302"/>
                    </a:lnTo>
                    <a:lnTo>
                      <a:pt x="312" y="7308"/>
                    </a:lnTo>
                    <a:lnTo>
                      <a:pt x="317" y="7312"/>
                    </a:lnTo>
                    <a:lnTo>
                      <a:pt x="323" y="7318"/>
                    </a:lnTo>
                    <a:lnTo>
                      <a:pt x="331" y="7321"/>
                    </a:lnTo>
                    <a:lnTo>
                      <a:pt x="338" y="7325"/>
                    </a:lnTo>
                    <a:lnTo>
                      <a:pt x="343" y="7331"/>
                    </a:lnTo>
                    <a:lnTo>
                      <a:pt x="345" y="7335"/>
                    </a:lnTo>
                    <a:lnTo>
                      <a:pt x="343" y="7341"/>
                    </a:lnTo>
                    <a:lnTo>
                      <a:pt x="337" y="7343"/>
                    </a:lnTo>
                    <a:lnTo>
                      <a:pt x="329" y="7347"/>
                    </a:lnTo>
                    <a:lnTo>
                      <a:pt x="314" y="7353"/>
                    </a:lnTo>
                    <a:lnTo>
                      <a:pt x="297" y="7357"/>
                    </a:lnTo>
                    <a:lnTo>
                      <a:pt x="277" y="7362"/>
                    </a:lnTo>
                    <a:lnTo>
                      <a:pt x="266" y="7366"/>
                    </a:lnTo>
                    <a:lnTo>
                      <a:pt x="257" y="7370"/>
                    </a:lnTo>
                    <a:lnTo>
                      <a:pt x="249" y="7376"/>
                    </a:lnTo>
                    <a:lnTo>
                      <a:pt x="244" y="7380"/>
                    </a:lnTo>
                    <a:lnTo>
                      <a:pt x="249" y="7386"/>
                    </a:lnTo>
                    <a:lnTo>
                      <a:pt x="254" y="7388"/>
                    </a:lnTo>
                    <a:lnTo>
                      <a:pt x="259" y="7392"/>
                    </a:lnTo>
                    <a:lnTo>
                      <a:pt x="264" y="7398"/>
                    </a:lnTo>
                    <a:lnTo>
                      <a:pt x="269" y="7402"/>
                    </a:lnTo>
                    <a:lnTo>
                      <a:pt x="275" y="7407"/>
                    </a:lnTo>
                    <a:lnTo>
                      <a:pt x="280" y="7411"/>
                    </a:lnTo>
                    <a:lnTo>
                      <a:pt x="288" y="7415"/>
                    </a:lnTo>
                    <a:lnTo>
                      <a:pt x="296" y="7421"/>
                    </a:lnTo>
                    <a:lnTo>
                      <a:pt x="306" y="7425"/>
                    </a:lnTo>
                    <a:lnTo>
                      <a:pt x="314" y="7429"/>
                    </a:lnTo>
                    <a:lnTo>
                      <a:pt x="316" y="7433"/>
                    </a:lnTo>
                    <a:lnTo>
                      <a:pt x="308" y="7437"/>
                    </a:lnTo>
                    <a:lnTo>
                      <a:pt x="302" y="7443"/>
                    </a:lnTo>
                    <a:lnTo>
                      <a:pt x="295" y="7446"/>
                    </a:lnTo>
                    <a:lnTo>
                      <a:pt x="288" y="7452"/>
                    </a:lnTo>
                    <a:lnTo>
                      <a:pt x="281" y="7456"/>
                    </a:lnTo>
                    <a:lnTo>
                      <a:pt x="277" y="7460"/>
                    </a:lnTo>
                    <a:lnTo>
                      <a:pt x="271" y="7466"/>
                    </a:lnTo>
                    <a:lnTo>
                      <a:pt x="269" y="7470"/>
                    </a:lnTo>
                    <a:lnTo>
                      <a:pt x="269" y="7474"/>
                    </a:lnTo>
                    <a:lnTo>
                      <a:pt x="270" y="7478"/>
                    </a:lnTo>
                    <a:lnTo>
                      <a:pt x="276" y="7482"/>
                    </a:lnTo>
                    <a:lnTo>
                      <a:pt x="280" y="7487"/>
                    </a:lnTo>
                    <a:lnTo>
                      <a:pt x="283" y="7491"/>
                    </a:lnTo>
                    <a:lnTo>
                      <a:pt x="288" y="7497"/>
                    </a:lnTo>
                    <a:lnTo>
                      <a:pt x="295" y="7501"/>
                    </a:lnTo>
                    <a:lnTo>
                      <a:pt x="300" y="7505"/>
                    </a:lnTo>
                    <a:lnTo>
                      <a:pt x="304" y="7511"/>
                    </a:lnTo>
                    <a:lnTo>
                      <a:pt x="306" y="7515"/>
                    </a:lnTo>
                    <a:lnTo>
                      <a:pt x="306" y="7519"/>
                    </a:lnTo>
                    <a:lnTo>
                      <a:pt x="307" y="7523"/>
                    </a:lnTo>
                    <a:lnTo>
                      <a:pt x="307" y="7527"/>
                    </a:lnTo>
                    <a:lnTo>
                      <a:pt x="308" y="7532"/>
                    </a:lnTo>
                    <a:lnTo>
                      <a:pt x="309" y="7536"/>
                    </a:lnTo>
                    <a:lnTo>
                      <a:pt x="310" y="7542"/>
                    </a:lnTo>
                    <a:lnTo>
                      <a:pt x="311" y="7546"/>
                    </a:lnTo>
                    <a:lnTo>
                      <a:pt x="312" y="7550"/>
                    </a:lnTo>
                    <a:lnTo>
                      <a:pt x="313" y="7556"/>
                    </a:lnTo>
                    <a:lnTo>
                      <a:pt x="314" y="7558"/>
                    </a:lnTo>
                    <a:lnTo>
                      <a:pt x="315" y="7564"/>
                    </a:lnTo>
                    <a:lnTo>
                      <a:pt x="316" y="7568"/>
                    </a:lnTo>
                    <a:lnTo>
                      <a:pt x="318" y="7571"/>
                    </a:lnTo>
                    <a:lnTo>
                      <a:pt x="320" y="7577"/>
                    </a:lnTo>
                    <a:lnTo>
                      <a:pt x="323" y="7581"/>
                    </a:lnTo>
                    <a:lnTo>
                      <a:pt x="327" y="7587"/>
                    </a:lnTo>
                    <a:lnTo>
                      <a:pt x="334" y="7591"/>
                    </a:lnTo>
                    <a:lnTo>
                      <a:pt x="341" y="7595"/>
                    </a:lnTo>
                    <a:lnTo>
                      <a:pt x="348" y="7601"/>
                    </a:lnTo>
                    <a:lnTo>
                      <a:pt x="354" y="7603"/>
                    </a:lnTo>
                    <a:lnTo>
                      <a:pt x="361" y="7609"/>
                    </a:lnTo>
                    <a:lnTo>
                      <a:pt x="368" y="7613"/>
                    </a:lnTo>
                    <a:lnTo>
                      <a:pt x="374" y="7616"/>
                    </a:lnTo>
                    <a:lnTo>
                      <a:pt x="379" y="7622"/>
                    </a:lnTo>
                    <a:lnTo>
                      <a:pt x="386" y="7626"/>
                    </a:lnTo>
                    <a:lnTo>
                      <a:pt x="392" y="7632"/>
                    </a:lnTo>
                    <a:lnTo>
                      <a:pt x="399" y="7636"/>
                    </a:lnTo>
                    <a:lnTo>
                      <a:pt x="404" y="7640"/>
                    </a:lnTo>
                    <a:lnTo>
                      <a:pt x="401" y="7646"/>
                    </a:lnTo>
                    <a:lnTo>
                      <a:pt x="392" y="7648"/>
                    </a:lnTo>
                    <a:lnTo>
                      <a:pt x="380" y="7654"/>
                    </a:lnTo>
                    <a:lnTo>
                      <a:pt x="368" y="7657"/>
                    </a:lnTo>
                    <a:lnTo>
                      <a:pt x="345" y="7661"/>
                    </a:lnTo>
                    <a:lnTo>
                      <a:pt x="324" y="7667"/>
                    </a:lnTo>
                    <a:lnTo>
                      <a:pt x="303" y="7671"/>
                    </a:lnTo>
                    <a:lnTo>
                      <a:pt x="284" y="7677"/>
                    </a:lnTo>
                    <a:lnTo>
                      <a:pt x="268" y="7681"/>
                    </a:lnTo>
                    <a:lnTo>
                      <a:pt x="256" y="7685"/>
                    </a:lnTo>
                    <a:lnTo>
                      <a:pt x="266" y="7689"/>
                    </a:lnTo>
                    <a:lnTo>
                      <a:pt x="313" y="7693"/>
                    </a:lnTo>
                    <a:lnTo>
                      <a:pt x="364" y="7698"/>
                    </a:lnTo>
                    <a:lnTo>
                      <a:pt x="423" y="7702"/>
                    </a:lnTo>
                    <a:lnTo>
                      <a:pt x="452" y="7706"/>
                    </a:lnTo>
                    <a:lnTo>
                      <a:pt x="476" y="7712"/>
                    </a:lnTo>
                    <a:lnTo>
                      <a:pt x="524" y="7716"/>
                    </a:lnTo>
                    <a:lnTo>
                      <a:pt x="555" y="7722"/>
                    </a:lnTo>
                    <a:lnTo>
                      <a:pt x="560" y="7726"/>
                    </a:lnTo>
                    <a:lnTo>
                      <a:pt x="543" y="7730"/>
                    </a:lnTo>
                    <a:lnTo>
                      <a:pt x="530" y="7734"/>
                    </a:lnTo>
                    <a:lnTo>
                      <a:pt x="516" y="7738"/>
                    </a:lnTo>
                    <a:lnTo>
                      <a:pt x="507" y="7743"/>
                    </a:lnTo>
                    <a:lnTo>
                      <a:pt x="500" y="7747"/>
                    </a:lnTo>
                    <a:lnTo>
                      <a:pt x="495" y="7751"/>
                    </a:lnTo>
                    <a:lnTo>
                      <a:pt x="491" y="7757"/>
                    </a:lnTo>
                    <a:lnTo>
                      <a:pt x="487" y="7761"/>
                    </a:lnTo>
                    <a:lnTo>
                      <a:pt x="480" y="7767"/>
                    </a:lnTo>
                    <a:lnTo>
                      <a:pt x="469" y="7771"/>
                    </a:lnTo>
                    <a:lnTo>
                      <a:pt x="435" y="7775"/>
                    </a:lnTo>
                    <a:lnTo>
                      <a:pt x="365" y="7779"/>
                    </a:lnTo>
                    <a:lnTo>
                      <a:pt x="340" y="7782"/>
                    </a:lnTo>
                    <a:lnTo>
                      <a:pt x="333" y="7788"/>
                    </a:lnTo>
                    <a:lnTo>
                      <a:pt x="338" y="7792"/>
                    </a:lnTo>
                    <a:lnTo>
                      <a:pt x="341" y="7796"/>
                    </a:lnTo>
                    <a:lnTo>
                      <a:pt x="334" y="7802"/>
                    </a:lnTo>
                    <a:lnTo>
                      <a:pt x="323" y="7806"/>
                    </a:lnTo>
                    <a:lnTo>
                      <a:pt x="312" y="7812"/>
                    </a:lnTo>
                    <a:lnTo>
                      <a:pt x="304" y="7816"/>
                    </a:lnTo>
                    <a:lnTo>
                      <a:pt x="295" y="7818"/>
                    </a:lnTo>
                    <a:lnTo>
                      <a:pt x="290" y="7823"/>
                    </a:lnTo>
                    <a:lnTo>
                      <a:pt x="285" y="7827"/>
                    </a:lnTo>
                    <a:lnTo>
                      <a:pt x="283" y="7833"/>
                    </a:lnTo>
                    <a:lnTo>
                      <a:pt x="284" y="7837"/>
                    </a:lnTo>
                    <a:lnTo>
                      <a:pt x="289" y="7841"/>
                    </a:lnTo>
                    <a:lnTo>
                      <a:pt x="293" y="7847"/>
                    </a:lnTo>
                    <a:lnTo>
                      <a:pt x="296" y="7851"/>
                    </a:lnTo>
                    <a:lnTo>
                      <a:pt x="300" y="7857"/>
                    </a:lnTo>
                    <a:lnTo>
                      <a:pt x="303" y="7861"/>
                    </a:lnTo>
                    <a:lnTo>
                      <a:pt x="305" y="7863"/>
                    </a:lnTo>
                    <a:lnTo>
                      <a:pt x="295" y="7868"/>
                    </a:lnTo>
                    <a:lnTo>
                      <a:pt x="284" y="7872"/>
                    </a:lnTo>
                    <a:lnTo>
                      <a:pt x="271" y="7878"/>
                    </a:lnTo>
                    <a:lnTo>
                      <a:pt x="264" y="7882"/>
                    </a:lnTo>
                    <a:lnTo>
                      <a:pt x="256" y="7886"/>
                    </a:lnTo>
                    <a:lnTo>
                      <a:pt x="245" y="7892"/>
                    </a:lnTo>
                    <a:lnTo>
                      <a:pt x="239" y="7896"/>
                    </a:lnTo>
                    <a:lnTo>
                      <a:pt x="229" y="7902"/>
                    </a:lnTo>
                    <a:lnTo>
                      <a:pt x="221" y="7905"/>
                    </a:lnTo>
                    <a:lnTo>
                      <a:pt x="215" y="7907"/>
                    </a:lnTo>
                    <a:lnTo>
                      <a:pt x="211" y="7913"/>
                    </a:lnTo>
                    <a:lnTo>
                      <a:pt x="208" y="7917"/>
                    </a:lnTo>
                    <a:lnTo>
                      <a:pt x="207" y="7923"/>
                    </a:lnTo>
                    <a:lnTo>
                      <a:pt x="206" y="7927"/>
                    </a:lnTo>
                    <a:lnTo>
                      <a:pt x="206" y="7931"/>
                    </a:lnTo>
                    <a:lnTo>
                      <a:pt x="206" y="7937"/>
                    </a:lnTo>
                    <a:lnTo>
                      <a:pt x="206" y="7941"/>
                    </a:lnTo>
                    <a:lnTo>
                      <a:pt x="206" y="7947"/>
                    </a:lnTo>
                    <a:lnTo>
                      <a:pt x="207" y="7948"/>
                    </a:lnTo>
                    <a:lnTo>
                      <a:pt x="208" y="7952"/>
                    </a:lnTo>
                    <a:lnTo>
                      <a:pt x="208" y="7958"/>
                    </a:lnTo>
                    <a:lnTo>
                      <a:pt x="209" y="7962"/>
                    </a:lnTo>
                    <a:lnTo>
                      <a:pt x="210" y="7968"/>
                    </a:lnTo>
                    <a:lnTo>
                      <a:pt x="208" y="7972"/>
                    </a:lnTo>
                    <a:lnTo>
                      <a:pt x="208" y="7976"/>
                    </a:lnTo>
                    <a:lnTo>
                      <a:pt x="206" y="7982"/>
                    </a:lnTo>
                    <a:lnTo>
                      <a:pt x="205" y="7986"/>
                    </a:lnTo>
                    <a:lnTo>
                      <a:pt x="202" y="7991"/>
                    </a:lnTo>
                    <a:lnTo>
                      <a:pt x="199" y="7993"/>
                    </a:lnTo>
                    <a:lnTo>
                      <a:pt x="198" y="7997"/>
                    </a:lnTo>
                    <a:lnTo>
                      <a:pt x="196" y="8003"/>
                    </a:lnTo>
                    <a:lnTo>
                      <a:pt x="192" y="8007"/>
                    </a:lnTo>
                    <a:lnTo>
                      <a:pt x="187" y="8013"/>
                    </a:lnTo>
                    <a:lnTo>
                      <a:pt x="183" y="8017"/>
                    </a:lnTo>
                    <a:lnTo>
                      <a:pt x="180" y="8021"/>
                    </a:lnTo>
                    <a:lnTo>
                      <a:pt x="177" y="8027"/>
                    </a:lnTo>
                    <a:lnTo>
                      <a:pt x="175" y="8031"/>
                    </a:lnTo>
                    <a:lnTo>
                      <a:pt x="175" y="8034"/>
                    </a:lnTo>
                    <a:lnTo>
                      <a:pt x="174" y="8038"/>
                    </a:lnTo>
                    <a:lnTo>
                      <a:pt x="174" y="8042"/>
                    </a:lnTo>
                    <a:lnTo>
                      <a:pt x="174" y="8048"/>
                    </a:lnTo>
                    <a:lnTo>
                      <a:pt x="174" y="8052"/>
                    </a:lnTo>
                    <a:lnTo>
                      <a:pt x="174" y="8058"/>
                    </a:lnTo>
                    <a:lnTo>
                      <a:pt x="174" y="8062"/>
                    </a:lnTo>
                    <a:lnTo>
                      <a:pt x="174" y="8066"/>
                    </a:lnTo>
                    <a:lnTo>
                      <a:pt x="174" y="8072"/>
                    </a:lnTo>
                    <a:lnTo>
                      <a:pt x="174" y="8075"/>
                    </a:lnTo>
                    <a:lnTo>
                      <a:pt x="173" y="8079"/>
                    </a:lnTo>
                    <a:lnTo>
                      <a:pt x="173" y="8083"/>
                    </a:lnTo>
                    <a:lnTo>
                      <a:pt x="173" y="8087"/>
                    </a:lnTo>
                    <a:lnTo>
                      <a:pt x="173" y="8093"/>
                    </a:lnTo>
                    <a:lnTo>
                      <a:pt x="173" y="8097"/>
                    </a:lnTo>
                    <a:lnTo>
                      <a:pt x="173" y="8103"/>
                    </a:lnTo>
                    <a:lnTo>
                      <a:pt x="173" y="8107"/>
                    </a:lnTo>
                    <a:lnTo>
                      <a:pt x="174" y="8111"/>
                    </a:lnTo>
                    <a:lnTo>
                      <a:pt x="175" y="8116"/>
                    </a:lnTo>
                    <a:lnTo>
                      <a:pt x="176" y="8120"/>
                    </a:lnTo>
                    <a:lnTo>
                      <a:pt x="179" y="8124"/>
                    </a:lnTo>
                    <a:lnTo>
                      <a:pt x="182" y="8128"/>
                    </a:lnTo>
                    <a:lnTo>
                      <a:pt x="185" y="8132"/>
                    </a:lnTo>
                    <a:lnTo>
                      <a:pt x="187" y="8138"/>
                    </a:lnTo>
                    <a:lnTo>
                      <a:pt x="189" y="8142"/>
                    </a:lnTo>
                    <a:lnTo>
                      <a:pt x="192" y="8148"/>
                    </a:lnTo>
                    <a:lnTo>
                      <a:pt x="192" y="8152"/>
                    </a:lnTo>
                    <a:lnTo>
                      <a:pt x="194" y="8156"/>
                    </a:lnTo>
                    <a:lnTo>
                      <a:pt x="196" y="8161"/>
                    </a:lnTo>
                    <a:lnTo>
                      <a:pt x="198" y="8165"/>
                    </a:lnTo>
                    <a:lnTo>
                      <a:pt x="203" y="8169"/>
                    </a:lnTo>
                    <a:lnTo>
                      <a:pt x="208" y="8173"/>
                    </a:lnTo>
                    <a:lnTo>
                      <a:pt x="211" y="8177"/>
                    </a:lnTo>
                    <a:lnTo>
                      <a:pt x="215" y="8183"/>
                    </a:lnTo>
                    <a:lnTo>
                      <a:pt x="215" y="8187"/>
                    </a:lnTo>
                    <a:lnTo>
                      <a:pt x="213" y="8193"/>
                    </a:lnTo>
                    <a:lnTo>
                      <a:pt x="210" y="8197"/>
                    </a:lnTo>
                    <a:lnTo>
                      <a:pt x="207" y="8200"/>
                    </a:lnTo>
                    <a:lnTo>
                      <a:pt x="205" y="8206"/>
                    </a:lnTo>
                    <a:lnTo>
                      <a:pt x="204" y="8208"/>
                    </a:lnTo>
                    <a:lnTo>
                      <a:pt x="203" y="8214"/>
                    </a:lnTo>
                    <a:lnTo>
                      <a:pt x="202" y="8218"/>
                    </a:lnTo>
                    <a:lnTo>
                      <a:pt x="202" y="8222"/>
                    </a:lnTo>
                    <a:lnTo>
                      <a:pt x="202" y="8228"/>
                    </a:lnTo>
                    <a:lnTo>
                      <a:pt x="203" y="8232"/>
                    </a:lnTo>
                    <a:lnTo>
                      <a:pt x="204" y="8238"/>
                    </a:lnTo>
                    <a:lnTo>
                      <a:pt x="206" y="8241"/>
                    </a:lnTo>
                    <a:lnTo>
                      <a:pt x="207" y="8245"/>
                    </a:lnTo>
                    <a:lnTo>
                      <a:pt x="207" y="8251"/>
                    </a:lnTo>
                    <a:lnTo>
                      <a:pt x="207" y="8253"/>
                    </a:lnTo>
                    <a:lnTo>
                      <a:pt x="207" y="8259"/>
                    </a:lnTo>
                    <a:lnTo>
                      <a:pt x="208" y="8263"/>
                    </a:lnTo>
                    <a:lnTo>
                      <a:pt x="208" y="8267"/>
                    </a:lnTo>
                    <a:lnTo>
                      <a:pt x="209" y="8273"/>
                    </a:lnTo>
                    <a:lnTo>
                      <a:pt x="211" y="8277"/>
                    </a:lnTo>
                    <a:lnTo>
                      <a:pt x="214" y="8282"/>
                    </a:lnTo>
                    <a:lnTo>
                      <a:pt x="217" y="8286"/>
                    </a:lnTo>
                    <a:lnTo>
                      <a:pt x="223" y="8290"/>
                    </a:lnTo>
                    <a:lnTo>
                      <a:pt x="228" y="8294"/>
                    </a:lnTo>
                    <a:lnTo>
                      <a:pt x="233" y="8298"/>
                    </a:lnTo>
                    <a:lnTo>
                      <a:pt x="237" y="8304"/>
                    </a:lnTo>
                    <a:lnTo>
                      <a:pt x="241" y="8308"/>
                    </a:lnTo>
                    <a:lnTo>
                      <a:pt x="245" y="8312"/>
                    </a:lnTo>
                    <a:lnTo>
                      <a:pt x="251" y="8318"/>
                    </a:lnTo>
                    <a:lnTo>
                      <a:pt x="255" y="8322"/>
                    </a:lnTo>
                    <a:lnTo>
                      <a:pt x="257" y="8327"/>
                    </a:lnTo>
                    <a:lnTo>
                      <a:pt x="260" y="8331"/>
                    </a:lnTo>
                    <a:lnTo>
                      <a:pt x="260" y="8335"/>
                    </a:lnTo>
                    <a:lnTo>
                      <a:pt x="257" y="8339"/>
                    </a:lnTo>
                    <a:lnTo>
                      <a:pt x="252" y="8343"/>
                    </a:lnTo>
                    <a:lnTo>
                      <a:pt x="247" y="8349"/>
                    </a:lnTo>
                    <a:lnTo>
                      <a:pt x="242" y="8353"/>
                    </a:lnTo>
                    <a:lnTo>
                      <a:pt x="236" y="8357"/>
                    </a:lnTo>
                    <a:lnTo>
                      <a:pt x="233" y="8363"/>
                    </a:lnTo>
                    <a:lnTo>
                      <a:pt x="230" y="8366"/>
                    </a:lnTo>
                    <a:lnTo>
                      <a:pt x="230" y="8372"/>
                    </a:lnTo>
                    <a:lnTo>
                      <a:pt x="231" y="8376"/>
                    </a:lnTo>
                    <a:lnTo>
                      <a:pt x="233" y="8380"/>
                    </a:lnTo>
                    <a:lnTo>
                      <a:pt x="235" y="8384"/>
                    </a:lnTo>
                    <a:lnTo>
                      <a:pt x="237" y="8388"/>
                    </a:lnTo>
                    <a:lnTo>
                      <a:pt x="238" y="8394"/>
                    </a:lnTo>
                    <a:lnTo>
                      <a:pt x="240" y="8398"/>
                    </a:lnTo>
                    <a:lnTo>
                      <a:pt x="241" y="8402"/>
                    </a:lnTo>
                    <a:lnTo>
                      <a:pt x="242" y="8407"/>
                    </a:lnTo>
                    <a:lnTo>
                      <a:pt x="243" y="8411"/>
                    </a:lnTo>
                    <a:lnTo>
                      <a:pt x="243" y="8417"/>
                    </a:lnTo>
                    <a:lnTo>
                      <a:pt x="243" y="8421"/>
                    </a:lnTo>
                    <a:lnTo>
                      <a:pt x="243" y="8425"/>
                    </a:lnTo>
                    <a:lnTo>
                      <a:pt x="243" y="8429"/>
                    </a:lnTo>
                    <a:lnTo>
                      <a:pt x="242" y="8433"/>
                    </a:lnTo>
                    <a:lnTo>
                      <a:pt x="241" y="8439"/>
                    </a:lnTo>
                    <a:lnTo>
                      <a:pt x="241" y="8443"/>
                    </a:lnTo>
                    <a:lnTo>
                      <a:pt x="240" y="8447"/>
                    </a:lnTo>
                    <a:lnTo>
                      <a:pt x="240" y="8452"/>
                    </a:lnTo>
                    <a:lnTo>
                      <a:pt x="240" y="8456"/>
                    </a:lnTo>
                    <a:lnTo>
                      <a:pt x="241" y="8462"/>
                    </a:lnTo>
                    <a:lnTo>
                      <a:pt x="241" y="8466"/>
                    </a:lnTo>
                    <a:lnTo>
                      <a:pt x="241" y="8468"/>
                    </a:lnTo>
                    <a:lnTo>
                      <a:pt x="240" y="8474"/>
                    </a:lnTo>
                    <a:lnTo>
                      <a:pt x="239" y="8478"/>
                    </a:lnTo>
                    <a:lnTo>
                      <a:pt x="239" y="8484"/>
                    </a:lnTo>
                    <a:lnTo>
                      <a:pt x="240" y="8488"/>
                    </a:lnTo>
                    <a:lnTo>
                      <a:pt x="242" y="8491"/>
                    </a:lnTo>
                    <a:lnTo>
                      <a:pt x="242" y="8497"/>
                    </a:lnTo>
                    <a:lnTo>
                      <a:pt x="241" y="8501"/>
                    </a:lnTo>
                    <a:lnTo>
                      <a:pt x="240" y="8507"/>
                    </a:lnTo>
                    <a:lnTo>
                      <a:pt x="240" y="8511"/>
                    </a:lnTo>
                    <a:lnTo>
                      <a:pt x="240" y="8513"/>
                    </a:lnTo>
                    <a:lnTo>
                      <a:pt x="241" y="8519"/>
                    </a:lnTo>
                    <a:lnTo>
                      <a:pt x="241" y="8523"/>
                    </a:lnTo>
                    <a:lnTo>
                      <a:pt x="243" y="8529"/>
                    </a:lnTo>
                    <a:lnTo>
                      <a:pt x="244" y="8533"/>
                    </a:lnTo>
                    <a:lnTo>
                      <a:pt x="247" y="8536"/>
                    </a:lnTo>
                    <a:lnTo>
                      <a:pt x="247" y="8542"/>
                    </a:lnTo>
                    <a:lnTo>
                      <a:pt x="247" y="8546"/>
                    </a:lnTo>
                    <a:lnTo>
                      <a:pt x="245" y="8552"/>
                    </a:lnTo>
                    <a:lnTo>
                      <a:pt x="244" y="8554"/>
                    </a:lnTo>
                    <a:lnTo>
                      <a:pt x="243" y="8558"/>
                    </a:lnTo>
                    <a:lnTo>
                      <a:pt x="243" y="8564"/>
                    </a:lnTo>
                    <a:lnTo>
                      <a:pt x="241" y="8568"/>
                    </a:lnTo>
                    <a:lnTo>
                      <a:pt x="240" y="8574"/>
                    </a:lnTo>
                    <a:lnTo>
                      <a:pt x="239" y="8577"/>
                    </a:lnTo>
                    <a:lnTo>
                      <a:pt x="238" y="8581"/>
                    </a:lnTo>
                    <a:lnTo>
                      <a:pt x="236" y="8587"/>
                    </a:lnTo>
                    <a:lnTo>
                      <a:pt x="234" y="8591"/>
                    </a:lnTo>
                    <a:lnTo>
                      <a:pt x="233" y="8597"/>
                    </a:lnTo>
                    <a:lnTo>
                      <a:pt x="232" y="8599"/>
                    </a:lnTo>
                    <a:lnTo>
                      <a:pt x="231" y="8603"/>
                    </a:lnTo>
                    <a:lnTo>
                      <a:pt x="231" y="8609"/>
                    </a:lnTo>
                    <a:lnTo>
                      <a:pt x="231" y="8613"/>
                    </a:lnTo>
                    <a:lnTo>
                      <a:pt x="232" y="8618"/>
                    </a:lnTo>
                    <a:lnTo>
                      <a:pt x="232" y="8622"/>
                    </a:lnTo>
                    <a:lnTo>
                      <a:pt x="232" y="8626"/>
                    </a:lnTo>
                    <a:lnTo>
                      <a:pt x="233" y="8632"/>
                    </a:lnTo>
                    <a:lnTo>
                      <a:pt x="234" y="8636"/>
                    </a:lnTo>
                    <a:lnTo>
                      <a:pt x="235" y="8642"/>
                    </a:lnTo>
                    <a:lnTo>
                      <a:pt x="237" y="8644"/>
                    </a:lnTo>
                    <a:lnTo>
                      <a:pt x="238" y="8648"/>
                    </a:lnTo>
                    <a:lnTo>
                      <a:pt x="238" y="8654"/>
                    </a:lnTo>
                    <a:lnTo>
                      <a:pt x="240" y="8658"/>
                    </a:lnTo>
                    <a:lnTo>
                      <a:pt x="242" y="8663"/>
                    </a:lnTo>
                    <a:lnTo>
                      <a:pt x="243" y="8667"/>
                    </a:lnTo>
                    <a:lnTo>
                      <a:pt x="244" y="8671"/>
                    </a:lnTo>
                    <a:lnTo>
                      <a:pt x="236" y="8677"/>
                    </a:lnTo>
                    <a:lnTo>
                      <a:pt x="227" y="8681"/>
                    </a:lnTo>
                    <a:lnTo>
                      <a:pt x="216" y="8685"/>
                    </a:lnTo>
                    <a:lnTo>
                      <a:pt x="210" y="8689"/>
                    </a:lnTo>
                    <a:lnTo>
                      <a:pt x="206" y="8693"/>
                    </a:lnTo>
                    <a:lnTo>
                      <a:pt x="205" y="8699"/>
                    </a:lnTo>
                    <a:lnTo>
                      <a:pt x="205" y="8702"/>
                    </a:lnTo>
                    <a:lnTo>
                      <a:pt x="207" y="8708"/>
                    </a:lnTo>
                    <a:lnTo>
                      <a:pt x="210" y="8712"/>
                    </a:lnTo>
                    <a:lnTo>
                      <a:pt x="214" y="8716"/>
                    </a:lnTo>
                    <a:lnTo>
                      <a:pt x="219" y="8722"/>
                    </a:lnTo>
                    <a:lnTo>
                      <a:pt x="224" y="8726"/>
                    </a:lnTo>
                    <a:lnTo>
                      <a:pt x="229" y="8730"/>
                    </a:lnTo>
                    <a:lnTo>
                      <a:pt x="234" y="8734"/>
                    </a:lnTo>
                    <a:lnTo>
                      <a:pt x="233" y="8738"/>
                    </a:lnTo>
                    <a:lnTo>
                      <a:pt x="230" y="8743"/>
                    </a:lnTo>
                    <a:lnTo>
                      <a:pt x="226" y="8747"/>
                    </a:lnTo>
                    <a:lnTo>
                      <a:pt x="223" y="8753"/>
                    </a:lnTo>
                    <a:lnTo>
                      <a:pt x="221" y="8757"/>
                    </a:lnTo>
                    <a:lnTo>
                      <a:pt x="219" y="8761"/>
                    </a:lnTo>
                    <a:lnTo>
                      <a:pt x="217" y="8767"/>
                    </a:lnTo>
                    <a:lnTo>
                      <a:pt x="216" y="8771"/>
                    </a:lnTo>
                    <a:lnTo>
                      <a:pt x="216" y="8775"/>
                    </a:lnTo>
                    <a:lnTo>
                      <a:pt x="215" y="8779"/>
                    </a:lnTo>
                    <a:lnTo>
                      <a:pt x="215" y="8783"/>
                    </a:lnTo>
                    <a:lnTo>
                      <a:pt x="215" y="8788"/>
                    </a:lnTo>
                    <a:lnTo>
                      <a:pt x="215" y="8792"/>
                    </a:lnTo>
                    <a:lnTo>
                      <a:pt x="216" y="8798"/>
                    </a:lnTo>
                    <a:lnTo>
                      <a:pt x="219" y="8802"/>
                    </a:lnTo>
                    <a:lnTo>
                      <a:pt x="221" y="8806"/>
                    </a:lnTo>
                    <a:lnTo>
                      <a:pt x="223" y="8812"/>
                    </a:lnTo>
                    <a:lnTo>
                      <a:pt x="224" y="8814"/>
                    </a:lnTo>
                    <a:lnTo>
                      <a:pt x="226" y="8820"/>
                    </a:lnTo>
                    <a:lnTo>
                      <a:pt x="227" y="8824"/>
                    </a:lnTo>
                    <a:lnTo>
                      <a:pt x="230" y="8827"/>
                    </a:lnTo>
                    <a:lnTo>
                      <a:pt x="235" y="8833"/>
                    </a:lnTo>
                    <a:lnTo>
                      <a:pt x="238" y="8837"/>
                    </a:lnTo>
                    <a:lnTo>
                      <a:pt x="244" y="8843"/>
                    </a:lnTo>
                    <a:lnTo>
                      <a:pt x="251" y="8847"/>
                    </a:lnTo>
                    <a:lnTo>
                      <a:pt x="259" y="8851"/>
                    </a:lnTo>
                    <a:lnTo>
                      <a:pt x="267" y="8857"/>
                    </a:lnTo>
                    <a:lnTo>
                      <a:pt x="277" y="8859"/>
                    </a:lnTo>
                    <a:lnTo>
                      <a:pt x="285" y="8865"/>
                    </a:lnTo>
                    <a:lnTo>
                      <a:pt x="287" y="8868"/>
                    </a:lnTo>
                    <a:lnTo>
                      <a:pt x="280" y="8872"/>
                    </a:lnTo>
                    <a:lnTo>
                      <a:pt x="272" y="8878"/>
                    </a:lnTo>
                    <a:lnTo>
                      <a:pt x="267" y="8882"/>
                    </a:lnTo>
                    <a:lnTo>
                      <a:pt x="265" y="8888"/>
                    </a:lnTo>
                    <a:lnTo>
                      <a:pt x="265" y="8892"/>
                    </a:lnTo>
                    <a:lnTo>
                      <a:pt x="263" y="8896"/>
                    </a:lnTo>
                    <a:lnTo>
                      <a:pt x="262" y="8902"/>
                    </a:lnTo>
                    <a:lnTo>
                      <a:pt x="262" y="8904"/>
                    </a:lnTo>
                    <a:lnTo>
                      <a:pt x="263" y="8909"/>
                    </a:lnTo>
                    <a:lnTo>
                      <a:pt x="264" y="8913"/>
                    </a:lnTo>
                    <a:lnTo>
                      <a:pt x="266" y="8917"/>
                    </a:lnTo>
                    <a:lnTo>
                      <a:pt x="268" y="8923"/>
                    </a:lnTo>
                    <a:lnTo>
                      <a:pt x="271" y="8927"/>
                    </a:lnTo>
                    <a:lnTo>
                      <a:pt x="276" y="8933"/>
                    </a:lnTo>
                    <a:lnTo>
                      <a:pt x="278" y="8937"/>
                    </a:lnTo>
                    <a:lnTo>
                      <a:pt x="281" y="8941"/>
                    </a:lnTo>
                    <a:lnTo>
                      <a:pt x="283" y="8945"/>
                    </a:lnTo>
                    <a:lnTo>
                      <a:pt x="284" y="8949"/>
                    </a:lnTo>
                    <a:lnTo>
                      <a:pt x="284" y="8954"/>
                    </a:lnTo>
                    <a:lnTo>
                      <a:pt x="284" y="8958"/>
                    </a:lnTo>
                    <a:lnTo>
                      <a:pt x="284" y="8962"/>
                    </a:lnTo>
                    <a:lnTo>
                      <a:pt x="283" y="8968"/>
                    </a:lnTo>
                    <a:lnTo>
                      <a:pt x="282" y="8972"/>
                    </a:lnTo>
                    <a:lnTo>
                      <a:pt x="279" y="8978"/>
                    </a:lnTo>
                    <a:lnTo>
                      <a:pt x="276" y="8982"/>
                    </a:lnTo>
                    <a:lnTo>
                      <a:pt x="271" y="8986"/>
                    </a:lnTo>
                    <a:lnTo>
                      <a:pt x="268" y="8990"/>
                    </a:lnTo>
                    <a:lnTo>
                      <a:pt x="266" y="8993"/>
                    </a:lnTo>
                    <a:lnTo>
                      <a:pt x="264" y="8999"/>
                    </a:lnTo>
                    <a:lnTo>
                      <a:pt x="262" y="9003"/>
                    </a:lnTo>
                    <a:lnTo>
                      <a:pt x="261" y="9007"/>
                    </a:lnTo>
                    <a:lnTo>
                      <a:pt x="261" y="9013"/>
                    </a:lnTo>
                    <a:lnTo>
                      <a:pt x="260" y="9017"/>
                    </a:lnTo>
                    <a:lnTo>
                      <a:pt x="260" y="9023"/>
                    </a:lnTo>
                    <a:lnTo>
                      <a:pt x="260" y="9027"/>
                    </a:lnTo>
                    <a:lnTo>
                      <a:pt x="260" y="9031"/>
                    </a:lnTo>
                    <a:lnTo>
                      <a:pt x="258" y="9035"/>
                    </a:lnTo>
                    <a:lnTo>
                      <a:pt x="257" y="9038"/>
                    </a:lnTo>
                    <a:lnTo>
                      <a:pt x="254" y="9044"/>
                    </a:lnTo>
                    <a:lnTo>
                      <a:pt x="252" y="9048"/>
                    </a:lnTo>
                    <a:lnTo>
                      <a:pt x="249" y="9052"/>
                    </a:lnTo>
                    <a:lnTo>
                      <a:pt x="245" y="9058"/>
                    </a:lnTo>
                    <a:lnTo>
                      <a:pt x="242" y="9062"/>
                    </a:lnTo>
                    <a:lnTo>
                      <a:pt x="240" y="9068"/>
                    </a:lnTo>
                    <a:lnTo>
                      <a:pt x="239" y="9072"/>
                    </a:lnTo>
                    <a:lnTo>
                      <a:pt x="238" y="9074"/>
                    </a:lnTo>
                    <a:lnTo>
                      <a:pt x="236" y="9079"/>
                    </a:lnTo>
                    <a:lnTo>
                      <a:pt x="235" y="9083"/>
                    </a:lnTo>
                    <a:lnTo>
                      <a:pt x="234" y="9089"/>
                    </a:lnTo>
                    <a:lnTo>
                      <a:pt x="234" y="9093"/>
                    </a:lnTo>
                    <a:lnTo>
                      <a:pt x="234" y="9097"/>
                    </a:lnTo>
                    <a:lnTo>
                      <a:pt x="234" y="9103"/>
                    </a:lnTo>
                    <a:lnTo>
                      <a:pt x="234" y="9107"/>
                    </a:lnTo>
                    <a:lnTo>
                      <a:pt x="234" y="9113"/>
                    </a:lnTo>
                    <a:lnTo>
                      <a:pt x="235" y="9117"/>
                    </a:lnTo>
                    <a:lnTo>
                      <a:pt x="236" y="9118"/>
                    </a:lnTo>
                    <a:lnTo>
                      <a:pt x="237" y="9124"/>
                    </a:lnTo>
                    <a:lnTo>
                      <a:pt x="238" y="9128"/>
                    </a:lnTo>
                    <a:lnTo>
                      <a:pt x="240" y="9134"/>
                    </a:lnTo>
                    <a:lnTo>
                      <a:pt x="243" y="9138"/>
                    </a:lnTo>
                    <a:lnTo>
                      <a:pt x="245" y="9142"/>
                    </a:lnTo>
                    <a:lnTo>
                      <a:pt x="248" y="9148"/>
                    </a:lnTo>
                    <a:lnTo>
                      <a:pt x="250" y="9152"/>
                    </a:lnTo>
                    <a:lnTo>
                      <a:pt x="250" y="9158"/>
                    </a:lnTo>
                    <a:lnTo>
                      <a:pt x="250" y="9161"/>
                    </a:lnTo>
                    <a:lnTo>
                      <a:pt x="249" y="9163"/>
                    </a:lnTo>
                    <a:lnTo>
                      <a:pt x="247" y="9169"/>
                    </a:lnTo>
                    <a:lnTo>
                      <a:pt x="245" y="9173"/>
                    </a:lnTo>
                    <a:lnTo>
                      <a:pt x="244" y="9179"/>
                    </a:lnTo>
                    <a:lnTo>
                      <a:pt x="244" y="9183"/>
                    </a:lnTo>
                    <a:lnTo>
                      <a:pt x="244" y="9187"/>
                    </a:lnTo>
                    <a:lnTo>
                      <a:pt x="244" y="9193"/>
                    </a:lnTo>
                    <a:lnTo>
                      <a:pt x="244" y="9197"/>
                    </a:lnTo>
                    <a:lnTo>
                      <a:pt x="247" y="9202"/>
                    </a:lnTo>
                    <a:lnTo>
                      <a:pt x="249" y="9204"/>
                    </a:lnTo>
                    <a:lnTo>
                      <a:pt x="252" y="9208"/>
                    </a:lnTo>
                    <a:lnTo>
                      <a:pt x="254" y="9214"/>
                    </a:lnTo>
                    <a:lnTo>
                      <a:pt x="257" y="9218"/>
                    </a:lnTo>
                    <a:lnTo>
                      <a:pt x="259" y="9224"/>
                    </a:lnTo>
                    <a:lnTo>
                      <a:pt x="261" y="9228"/>
                    </a:lnTo>
                    <a:lnTo>
                      <a:pt x="262" y="9232"/>
                    </a:lnTo>
                    <a:lnTo>
                      <a:pt x="264" y="9238"/>
                    </a:lnTo>
                    <a:lnTo>
                      <a:pt x="265" y="9242"/>
                    </a:lnTo>
                    <a:lnTo>
                      <a:pt x="266" y="9247"/>
                    </a:lnTo>
                    <a:lnTo>
                      <a:pt x="266" y="9249"/>
                    </a:lnTo>
                    <a:lnTo>
                      <a:pt x="266" y="9253"/>
                    </a:lnTo>
                    <a:lnTo>
                      <a:pt x="266" y="9259"/>
                    </a:lnTo>
                    <a:lnTo>
                      <a:pt x="267" y="9263"/>
                    </a:lnTo>
                    <a:lnTo>
                      <a:pt x="268" y="9269"/>
                    </a:lnTo>
                    <a:lnTo>
                      <a:pt x="270" y="9273"/>
                    </a:lnTo>
                    <a:lnTo>
                      <a:pt x="272" y="9277"/>
                    </a:lnTo>
                    <a:lnTo>
                      <a:pt x="275" y="9283"/>
                    </a:lnTo>
                    <a:lnTo>
                      <a:pt x="277" y="9286"/>
                    </a:lnTo>
                    <a:lnTo>
                      <a:pt x="280" y="9290"/>
                    </a:lnTo>
                    <a:lnTo>
                      <a:pt x="283" y="9294"/>
                    </a:lnTo>
                    <a:lnTo>
                      <a:pt x="286" y="9298"/>
                    </a:lnTo>
                    <a:lnTo>
                      <a:pt x="289" y="9304"/>
                    </a:lnTo>
                    <a:lnTo>
                      <a:pt x="293" y="9308"/>
                    </a:lnTo>
                    <a:lnTo>
                      <a:pt x="298" y="9314"/>
                    </a:lnTo>
                    <a:lnTo>
                      <a:pt x="304" y="9318"/>
                    </a:lnTo>
                    <a:lnTo>
                      <a:pt x="302" y="9322"/>
                    </a:lnTo>
                    <a:lnTo>
                      <a:pt x="298" y="9327"/>
                    </a:lnTo>
                    <a:lnTo>
                      <a:pt x="293" y="9331"/>
                    </a:lnTo>
                  </a:path>
                </a:pathLst>
              </a:custGeom>
              <a:noFill/>
              <a:ln w="4445">
                <a:solidFill>
                  <a:srgbClr val="8420BF"/>
                </a:solidFill>
                <a:prstDash val="solid"/>
                <a:round/>
                <a:headEnd/>
                <a:tailEnd/>
              </a:ln>
            </p:spPr>
            <p:txBody>
              <a:bodyPr/>
              <a:lstStyle/>
              <a:p>
                <a:endParaRPr lang="es-ES"/>
              </a:p>
            </p:txBody>
          </p:sp>
          <p:sp>
            <p:nvSpPr>
              <p:cNvPr id="78896" name="Freeform 5168"/>
              <p:cNvSpPr>
                <a:spLocks/>
              </p:cNvSpPr>
              <p:nvPr/>
            </p:nvSpPr>
            <p:spPr bwMode="auto">
              <a:xfrm>
                <a:off x="1158" y="7416"/>
                <a:ext cx="25" cy="403"/>
              </a:xfrm>
              <a:custGeom>
                <a:avLst/>
                <a:gdLst/>
                <a:ahLst/>
                <a:cxnLst>
                  <a:cxn ang="0">
                    <a:pos x="23" y="8"/>
                  </a:cxn>
                  <a:cxn ang="0">
                    <a:pos x="31" y="22"/>
                  </a:cxn>
                  <a:cxn ang="0">
                    <a:pos x="45" y="36"/>
                  </a:cxn>
                  <a:cxn ang="0">
                    <a:pos x="46" y="49"/>
                  </a:cxn>
                  <a:cxn ang="0">
                    <a:pos x="35" y="63"/>
                  </a:cxn>
                  <a:cxn ang="0">
                    <a:pos x="32" y="77"/>
                  </a:cxn>
                  <a:cxn ang="0">
                    <a:pos x="33" y="90"/>
                  </a:cxn>
                  <a:cxn ang="0">
                    <a:pos x="39" y="102"/>
                  </a:cxn>
                  <a:cxn ang="0">
                    <a:pos x="35" y="118"/>
                  </a:cxn>
                  <a:cxn ang="0">
                    <a:pos x="27" y="131"/>
                  </a:cxn>
                  <a:cxn ang="0">
                    <a:pos x="19" y="143"/>
                  </a:cxn>
                  <a:cxn ang="0">
                    <a:pos x="14" y="157"/>
                  </a:cxn>
                  <a:cxn ang="0">
                    <a:pos x="17" y="170"/>
                  </a:cxn>
                  <a:cxn ang="0">
                    <a:pos x="19" y="184"/>
                  </a:cxn>
                  <a:cxn ang="0">
                    <a:pos x="22" y="198"/>
                  </a:cxn>
                  <a:cxn ang="0">
                    <a:pos x="24" y="211"/>
                  </a:cxn>
                  <a:cxn ang="0">
                    <a:pos x="23" y="223"/>
                  </a:cxn>
                  <a:cxn ang="0">
                    <a:pos x="23" y="237"/>
                  </a:cxn>
                  <a:cxn ang="0">
                    <a:pos x="24" y="252"/>
                  </a:cxn>
                  <a:cxn ang="0">
                    <a:pos x="25" y="264"/>
                  </a:cxn>
                  <a:cxn ang="0">
                    <a:pos x="26" y="278"/>
                  </a:cxn>
                  <a:cxn ang="0">
                    <a:pos x="26" y="291"/>
                  </a:cxn>
                  <a:cxn ang="0">
                    <a:pos x="24" y="305"/>
                  </a:cxn>
                  <a:cxn ang="0">
                    <a:pos x="21" y="319"/>
                  </a:cxn>
                  <a:cxn ang="0">
                    <a:pos x="20" y="332"/>
                  </a:cxn>
                  <a:cxn ang="0">
                    <a:pos x="19" y="346"/>
                  </a:cxn>
                  <a:cxn ang="0">
                    <a:pos x="19" y="358"/>
                  </a:cxn>
                  <a:cxn ang="0">
                    <a:pos x="21" y="372"/>
                  </a:cxn>
                  <a:cxn ang="0">
                    <a:pos x="26" y="387"/>
                  </a:cxn>
                  <a:cxn ang="0">
                    <a:pos x="30" y="399"/>
                  </a:cxn>
                  <a:cxn ang="0">
                    <a:pos x="31" y="413"/>
                  </a:cxn>
                  <a:cxn ang="0">
                    <a:pos x="32" y="426"/>
                  </a:cxn>
                  <a:cxn ang="0">
                    <a:pos x="33" y="438"/>
                  </a:cxn>
                  <a:cxn ang="0">
                    <a:pos x="29" y="454"/>
                  </a:cxn>
                  <a:cxn ang="0">
                    <a:pos x="19" y="467"/>
                  </a:cxn>
                  <a:cxn ang="0">
                    <a:pos x="10" y="479"/>
                  </a:cxn>
                  <a:cxn ang="0">
                    <a:pos x="15" y="493"/>
                  </a:cxn>
                  <a:cxn ang="0">
                    <a:pos x="21" y="506"/>
                  </a:cxn>
                  <a:cxn ang="0">
                    <a:pos x="25" y="522"/>
                  </a:cxn>
                  <a:cxn ang="0">
                    <a:pos x="19" y="534"/>
                  </a:cxn>
                  <a:cxn ang="0">
                    <a:pos x="15" y="547"/>
                  </a:cxn>
                  <a:cxn ang="0">
                    <a:pos x="11" y="561"/>
                  </a:cxn>
                  <a:cxn ang="0">
                    <a:pos x="12" y="573"/>
                  </a:cxn>
                  <a:cxn ang="0">
                    <a:pos x="17" y="588"/>
                  </a:cxn>
                  <a:cxn ang="0">
                    <a:pos x="19" y="602"/>
                  </a:cxn>
                  <a:cxn ang="0">
                    <a:pos x="19" y="614"/>
                  </a:cxn>
                  <a:cxn ang="0">
                    <a:pos x="20" y="627"/>
                  </a:cxn>
                  <a:cxn ang="0">
                    <a:pos x="19" y="641"/>
                  </a:cxn>
                  <a:cxn ang="0">
                    <a:pos x="11" y="655"/>
                  </a:cxn>
                  <a:cxn ang="0">
                    <a:pos x="5" y="668"/>
                  </a:cxn>
                  <a:cxn ang="0">
                    <a:pos x="7" y="682"/>
                  </a:cxn>
                  <a:cxn ang="0">
                    <a:pos x="12" y="696"/>
                  </a:cxn>
                  <a:cxn ang="0">
                    <a:pos x="14" y="708"/>
                  </a:cxn>
                  <a:cxn ang="0">
                    <a:pos x="12" y="723"/>
                  </a:cxn>
                  <a:cxn ang="0">
                    <a:pos x="10" y="737"/>
                  </a:cxn>
                  <a:cxn ang="0">
                    <a:pos x="10" y="749"/>
                  </a:cxn>
                  <a:cxn ang="0">
                    <a:pos x="7" y="762"/>
                  </a:cxn>
                  <a:cxn ang="0">
                    <a:pos x="5" y="776"/>
                  </a:cxn>
                  <a:cxn ang="0">
                    <a:pos x="1" y="790"/>
                  </a:cxn>
                  <a:cxn ang="0">
                    <a:pos x="0" y="803"/>
                  </a:cxn>
                </a:cxnLst>
                <a:rect l="0" t="0" r="r" b="b"/>
                <a:pathLst>
                  <a:path w="50" h="807">
                    <a:moveTo>
                      <a:pt x="28" y="0"/>
                    </a:moveTo>
                    <a:lnTo>
                      <a:pt x="25" y="4"/>
                    </a:lnTo>
                    <a:lnTo>
                      <a:pt x="23" y="8"/>
                    </a:lnTo>
                    <a:lnTo>
                      <a:pt x="24" y="12"/>
                    </a:lnTo>
                    <a:lnTo>
                      <a:pt x="27" y="18"/>
                    </a:lnTo>
                    <a:lnTo>
                      <a:pt x="31" y="22"/>
                    </a:lnTo>
                    <a:lnTo>
                      <a:pt x="35" y="28"/>
                    </a:lnTo>
                    <a:lnTo>
                      <a:pt x="40" y="32"/>
                    </a:lnTo>
                    <a:lnTo>
                      <a:pt x="45" y="36"/>
                    </a:lnTo>
                    <a:lnTo>
                      <a:pt x="50" y="41"/>
                    </a:lnTo>
                    <a:lnTo>
                      <a:pt x="50" y="45"/>
                    </a:lnTo>
                    <a:lnTo>
                      <a:pt x="46" y="49"/>
                    </a:lnTo>
                    <a:lnTo>
                      <a:pt x="42" y="53"/>
                    </a:lnTo>
                    <a:lnTo>
                      <a:pt x="38" y="57"/>
                    </a:lnTo>
                    <a:lnTo>
                      <a:pt x="35" y="63"/>
                    </a:lnTo>
                    <a:lnTo>
                      <a:pt x="33" y="67"/>
                    </a:lnTo>
                    <a:lnTo>
                      <a:pt x="33" y="73"/>
                    </a:lnTo>
                    <a:lnTo>
                      <a:pt x="32" y="77"/>
                    </a:lnTo>
                    <a:lnTo>
                      <a:pt x="32" y="80"/>
                    </a:lnTo>
                    <a:lnTo>
                      <a:pt x="32" y="86"/>
                    </a:lnTo>
                    <a:lnTo>
                      <a:pt x="33" y="90"/>
                    </a:lnTo>
                    <a:lnTo>
                      <a:pt x="35" y="94"/>
                    </a:lnTo>
                    <a:lnTo>
                      <a:pt x="38" y="98"/>
                    </a:lnTo>
                    <a:lnTo>
                      <a:pt x="39" y="102"/>
                    </a:lnTo>
                    <a:lnTo>
                      <a:pt x="40" y="108"/>
                    </a:lnTo>
                    <a:lnTo>
                      <a:pt x="38" y="112"/>
                    </a:lnTo>
                    <a:lnTo>
                      <a:pt x="35" y="118"/>
                    </a:lnTo>
                    <a:lnTo>
                      <a:pt x="32" y="122"/>
                    </a:lnTo>
                    <a:lnTo>
                      <a:pt x="30" y="125"/>
                    </a:lnTo>
                    <a:lnTo>
                      <a:pt x="27" y="131"/>
                    </a:lnTo>
                    <a:lnTo>
                      <a:pt x="24" y="133"/>
                    </a:lnTo>
                    <a:lnTo>
                      <a:pt x="21" y="139"/>
                    </a:lnTo>
                    <a:lnTo>
                      <a:pt x="19" y="143"/>
                    </a:lnTo>
                    <a:lnTo>
                      <a:pt x="17" y="147"/>
                    </a:lnTo>
                    <a:lnTo>
                      <a:pt x="15" y="153"/>
                    </a:lnTo>
                    <a:lnTo>
                      <a:pt x="14" y="157"/>
                    </a:lnTo>
                    <a:lnTo>
                      <a:pt x="14" y="163"/>
                    </a:lnTo>
                    <a:lnTo>
                      <a:pt x="15" y="166"/>
                    </a:lnTo>
                    <a:lnTo>
                      <a:pt x="17" y="170"/>
                    </a:lnTo>
                    <a:lnTo>
                      <a:pt x="18" y="176"/>
                    </a:lnTo>
                    <a:lnTo>
                      <a:pt x="19" y="178"/>
                    </a:lnTo>
                    <a:lnTo>
                      <a:pt x="19" y="184"/>
                    </a:lnTo>
                    <a:lnTo>
                      <a:pt x="21" y="188"/>
                    </a:lnTo>
                    <a:lnTo>
                      <a:pt x="21" y="192"/>
                    </a:lnTo>
                    <a:lnTo>
                      <a:pt x="22" y="198"/>
                    </a:lnTo>
                    <a:lnTo>
                      <a:pt x="23" y="202"/>
                    </a:lnTo>
                    <a:lnTo>
                      <a:pt x="24" y="207"/>
                    </a:lnTo>
                    <a:lnTo>
                      <a:pt x="24" y="211"/>
                    </a:lnTo>
                    <a:lnTo>
                      <a:pt x="24" y="215"/>
                    </a:lnTo>
                    <a:lnTo>
                      <a:pt x="23" y="219"/>
                    </a:lnTo>
                    <a:lnTo>
                      <a:pt x="23" y="223"/>
                    </a:lnTo>
                    <a:lnTo>
                      <a:pt x="23" y="229"/>
                    </a:lnTo>
                    <a:lnTo>
                      <a:pt x="23" y="233"/>
                    </a:lnTo>
                    <a:lnTo>
                      <a:pt x="23" y="237"/>
                    </a:lnTo>
                    <a:lnTo>
                      <a:pt x="23" y="243"/>
                    </a:lnTo>
                    <a:lnTo>
                      <a:pt x="23" y="247"/>
                    </a:lnTo>
                    <a:lnTo>
                      <a:pt x="24" y="252"/>
                    </a:lnTo>
                    <a:lnTo>
                      <a:pt x="24" y="256"/>
                    </a:lnTo>
                    <a:lnTo>
                      <a:pt x="24" y="260"/>
                    </a:lnTo>
                    <a:lnTo>
                      <a:pt x="25" y="264"/>
                    </a:lnTo>
                    <a:lnTo>
                      <a:pt x="25" y="268"/>
                    </a:lnTo>
                    <a:lnTo>
                      <a:pt x="26" y="274"/>
                    </a:lnTo>
                    <a:lnTo>
                      <a:pt x="26" y="278"/>
                    </a:lnTo>
                    <a:lnTo>
                      <a:pt x="26" y="282"/>
                    </a:lnTo>
                    <a:lnTo>
                      <a:pt x="26" y="288"/>
                    </a:lnTo>
                    <a:lnTo>
                      <a:pt x="26" y="291"/>
                    </a:lnTo>
                    <a:lnTo>
                      <a:pt x="26" y="297"/>
                    </a:lnTo>
                    <a:lnTo>
                      <a:pt x="25" y="301"/>
                    </a:lnTo>
                    <a:lnTo>
                      <a:pt x="24" y="305"/>
                    </a:lnTo>
                    <a:lnTo>
                      <a:pt x="24" y="309"/>
                    </a:lnTo>
                    <a:lnTo>
                      <a:pt x="22" y="313"/>
                    </a:lnTo>
                    <a:lnTo>
                      <a:pt x="21" y="319"/>
                    </a:lnTo>
                    <a:lnTo>
                      <a:pt x="21" y="323"/>
                    </a:lnTo>
                    <a:lnTo>
                      <a:pt x="20" y="327"/>
                    </a:lnTo>
                    <a:lnTo>
                      <a:pt x="20" y="332"/>
                    </a:lnTo>
                    <a:lnTo>
                      <a:pt x="20" y="336"/>
                    </a:lnTo>
                    <a:lnTo>
                      <a:pt x="19" y="342"/>
                    </a:lnTo>
                    <a:lnTo>
                      <a:pt x="19" y="346"/>
                    </a:lnTo>
                    <a:lnTo>
                      <a:pt x="19" y="350"/>
                    </a:lnTo>
                    <a:lnTo>
                      <a:pt x="19" y="354"/>
                    </a:lnTo>
                    <a:lnTo>
                      <a:pt x="19" y="358"/>
                    </a:lnTo>
                    <a:lnTo>
                      <a:pt x="19" y="364"/>
                    </a:lnTo>
                    <a:lnTo>
                      <a:pt x="20" y="368"/>
                    </a:lnTo>
                    <a:lnTo>
                      <a:pt x="21" y="372"/>
                    </a:lnTo>
                    <a:lnTo>
                      <a:pt x="22" y="377"/>
                    </a:lnTo>
                    <a:lnTo>
                      <a:pt x="24" y="381"/>
                    </a:lnTo>
                    <a:lnTo>
                      <a:pt x="26" y="387"/>
                    </a:lnTo>
                    <a:lnTo>
                      <a:pt x="27" y="391"/>
                    </a:lnTo>
                    <a:lnTo>
                      <a:pt x="29" y="393"/>
                    </a:lnTo>
                    <a:lnTo>
                      <a:pt x="30" y="399"/>
                    </a:lnTo>
                    <a:lnTo>
                      <a:pt x="30" y="403"/>
                    </a:lnTo>
                    <a:lnTo>
                      <a:pt x="30" y="409"/>
                    </a:lnTo>
                    <a:lnTo>
                      <a:pt x="31" y="413"/>
                    </a:lnTo>
                    <a:lnTo>
                      <a:pt x="31" y="416"/>
                    </a:lnTo>
                    <a:lnTo>
                      <a:pt x="32" y="422"/>
                    </a:lnTo>
                    <a:lnTo>
                      <a:pt x="32" y="426"/>
                    </a:lnTo>
                    <a:lnTo>
                      <a:pt x="32" y="432"/>
                    </a:lnTo>
                    <a:lnTo>
                      <a:pt x="33" y="436"/>
                    </a:lnTo>
                    <a:lnTo>
                      <a:pt x="33" y="438"/>
                    </a:lnTo>
                    <a:lnTo>
                      <a:pt x="32" y="444"/>
                    </a:lnTo>
                    <a:lnTo>
                      <a:pt x="31" y="448"/>
                    </a:lnTo>
                    <a:lnTo>
                      <a:pt x="29" y="454"/>
                    </a:lnTo>
                    <a:lnTo>
                      <a:pt x="26" y="457"/>
                    </a:lnTo>
                    <a:lnTo>
                      <a:pt x="23" y="461"/>
                    </a:lnTo>
                    <a:lnTo>
                      <a:pt x="19" y="467"/>
                    </a:lnTo>
                    <a:lnTo>
                      <a:pt x="15" y="471"/>
                    </a:lnTo>
                    <a:lnTo>
                      <a:pt x="11" y="477"/>
                    </a:lnTo>
                    <a:lnTo>
                      <a:pt x="10" y="479"/>
                    </a:lnTo>
                    <a:lnTo>
                      <a:pt x="10" y="483"/>
                    </a:lnTo>
                    <a:lnTo>
                      <a:pt x="11" y="489"/>
                    </a:lnTo>
                    <a:lnTo>
                      <a:pt x="15" y="493"/>
                    </a:lnTo>
                    <a:lnTo>
                      <a:pt x="17" y="498"/>
                    </a:lnTo>
                    <a:lnTo>
                      <a:pt x="19" y="502"/>
                    </a:lnTo>
                    <a:lnTo>
                      <a:pt x="21" y="506"/>
                    </a:lnTo>
                    <a:lnTo>
                      <a:pt x="24" y="512"/>
                    </a:lnTo>
                    <a:lnTo>
                      <a:pt x="26" y="516"/>
                    </a:lnTo>
                    <a:lnTo>
                      <a:pt x="25" y="522"/>
                    </a:lnTo>
                    <a:lnTo>
                      <a:pt x="24" y="524"/>
                    </a:lnTo>
                    <a:lnTo>
                      <a:pt x="22" y="528"/>
                    </a:lnTo>
                    <a:lnTo>
                      <a:pt x="19" y="534"/>
                    </a:lnTo>
                    <a:lnTo>
                      <a:pt x="18" y="538"/>
                    </a:lnTo>
                    <a:lnTo>
                      <a:pt x="16" y="543"/>
                    </a:lnTo>
                    <a:lnTo>
                      <a:pt x="15" y="547"/>
                    </a:lnTo>
                    <a:lnTo>
                      <a:pt x="14" y="551"/>
                    </a:lnTo>
                    <a:lnTo>
                      <a:pt x="12" y="557"/>
                    </a:lnTo>
                    <a:lnTo>
                      <a:pt x="11" y="561"/>
                    </a:lnTo>
                    <a:lnTo>
                      <a:pt x="11" y="567"/>
                    </a:lnTo>
                    <a:lnTo>
                      <a:pt x="11" y="569"/>
                    </a:lnTo>
                    <a:lnTo>
                      <a:pt x="12" y="573"/>
                    </a:lnTo>
                    <a:lnTo>
                      <a:pt x="13" y="579"/>
                    </a:lnTo>
                    <a:lnTo>
                      <a:pt x="15" y="582"/>
                    </a:lnTo>
                    <a:lnTo>
                      <a:pt x="17" y="588"/>
                    </a:lnTo>
                    <a:lnTo>
                      <a:pt x="19" y="592"/>
                    </a:lnTo>
                    <a:lnTo>
                      <a:pt x="19" y="596"/>
                    </a:lnTo>
                    <a:lnTo>
                      <a:pt x="19" y="602"/>
                    </a:lnTo>
                    <a:lnTo>
                      <a:pt x="18" y="606"/>
                    </a:lnTo>
                    <a:lnTo>
                      <a:pt x="18" y="610"/>
                    </a:lnTo>
                    <a:lnTo>
                      <a:pt x="19" y="614"/>
                    </a:lnTo>
                    <a:lnTo>
                      <a:pt x="19" y="618"/>
                    </a:lnTo>
                    <a:lnTo>
                      <a:pt x="19" y="624"/>
                    </a:lnTo>
                    <a:lnTo>
                      <a:pt x="20" y="627"/>
                    </a:lnTo>
                    <a:lnTo>
                      <a:pt x="20" y="633"/>
                    </a:lnTo>
                    <a:lnTo>
                      <a:pt x="20" y="637"/>
                    </a:lnTo>
                    <a:lnTo>
                      <a:pt x="19" y="641"/>
                    </a:lnTo>
                    <a:lnTo>
                      <a:pt x="18" y="647"/>
                    </a:lnTo>
                    <a:lnTo>
                      <a:pt x="15" y="651"/>
                    </a:lnTo>
                    <a:lnTo>
                      <a:pt x="11" y="655"/>
                    </a:lnTo>
                    <a:lnTo>
                      <a:pt x="7" y="659"/>
                    </a:lnTo>
                    <a:lnTo>
                      <a:pt x="6" y="663"/>
                    </a:lnTo>
                    <a:lnTo>
                      <a:pt x="5" y="668"/>
                    </a:lnTo>
                    <a:lnTo>
                      <a:pt x="5" y="672"/>
                    </a:lnTo>
                    <a:lnTo>
                      <a:pt x="5" y="678"/>
                    </a:lnTo>
                    <a:lnTo>
                      <a:pt x="7" y="682"/>
                    </a:lnTo>
                    <a:lnTo>
                      <a:pt x="10" y="686"/>
                    </a:lnTo>
                    <a:lnTo>
                      <a:pt x="11" y="692"/>
                    </a:lnTo>
                    <a:lnTo>
                      <a:pt x="12" y="696"/>
                    </a:lnTo>
                    <a:lnTo>
                      <a:pt x="13" y="700"/>
                    </a:lnTo>
                    <a:lnTo>
                      <a:pt x="13" y="704"/>
                    </a:lnTo>
                    <a:lnTo>
                      <a:pt x="14" y="708"/>
                    </a:lnTo>
                    <a:lnTo>
                      <a:pt x="13" y="713"/>
                    </a:lnTo>
                    <a:lnTo>
                      <a:pt x="13" y="717"/>
                    </a:lnTo>
                    <a:lnTo>
                      <a:pt x="12" y="723"/>
                    </a:lnTo>
                    <a:lnTo>
                      <a:pt x="11" y="727"/>
                    </a:lnTo>
                    <a:lnTo>
                      <a:pt x="10" y="731"/>
                    </a:lnTo>
                    <a:lnTo>
                      <a:pt x="10" y="737"/>
                    </a:lnTo>
                    <a:lnTo>
                      <a:pt x="9" y="739"/>
                    </a:lnTo>
                    <a:lnTo>
                      <a:pt x="9" y="745"/>
                    </a:lnTo>
                    <a:lnTo>
                      <a:pt x="10" y="749"/>
                    </a:lnTo>
                    <a:lnTo>
                      <a:pt x="10" y="752"/>
                    </a:lnTo>
                    <a:lnTo>
                      <a:pt x="10" y="758"/>
                    </a:lnTo>
                    <a:lnTo>
                      <a:pt x="7" y="762"/>
                    </a:lnTo>
                    <a:lnTo>
                      <a:pt x="6" y="768"/>
                    </a:lnTo>
                    <a:lnTo>
                      <a:pt x="6" y="772"/>
                    </a:lnTo>
                    <a:lnTo>
                      <a:pt x="5" y="776"/>
                    </a:lnTo>
                    <a:lnTo>
                      <a:pt x="4" y="782"/>
                    </a:lnTo>
                    <a:lnTo>
                      <a:pt x="2" y="784"/>
                    </a:lnTo>
                    <a:lnTo>
                      <a:pt x="1" y="790"/>
                    </a:lnTo>
                    <a:lnTo>
                      <a:pt x="1" y="793"/>
                    </a:lnTo>
                    <a:lnTo>
                      <a:pt x="0" y="797"/>
                    </a:lnTo>
                    <a:lnTo>
                      <a:pt x="0" y="803"/>
                    </a:lnTo>
                    <a:lnTo>
                      <a:pt x="0" y="807"/>
                    </a:lnTo>
                  </a:path>
                </a:pathLst>
              </a:custGeom>
              <a:noFill/>
              <a:ln w="4445">
                <a:solidFill>
                  <a:srgbClr val="8420BF"/>
                </a:solidFill>
                <a:prstDash val="solid"/>
                <a:round/>
                <a:headEnd/>
                <a:tailEnd/>
              </a:ln>
            </p:spPr>
            <p:txBody>
              <a:bodyPr/>
              <a:lstStyle/>
              <a:p>
                <a:endParaRPr lang="es-ES"/>
              </a:p>
            </p:txBody>
          </p:sp>
          <p:sp>
            <p:nvSpPr>
              <p:cNvPr id="78897" name="Line 5169"/>
              <p:cNvSpPr>
                <a:spLocks noChangeShapeType="1"/>
              </p:cNvSpPr>
              <p:nvPr/>
            </p:nvSpPr>
            <p:spPr bwMode="auto">
              <a:xfrm>
                <a:off x="333" y="2163"/>
                <a:ext cx="23" cy="1"/>
              </a:xfrm>
              <a:prstGeom prst="line">
                <a:avLst/>
              </a:prstGeom>
              <a:noFill/>
              <a:ln w="4445">
                <a:solidFill>
                  <a:srgbClr val="00FE00"/>
                </a:solidFill>
                <a:round/>
                <a:headEnd/>
                <a:tailEnd/>
              </a:ln>
            </p:spPr>
            <p:txBody>
              <a:bodyPr/>
              <a:lstStyle/>
              <a:p>
                <a:endParaRPr lang="es-ES"/>
              </a:p>
            </p:txBody>
          </p:sp>
          <p:sp>
            <p:nvSpPr>
              <p:cNvPr id="78898" name="Freeform 5170"/>
              <p:cNvSpPr>
                <a:spLocks/>
              </p:cNvSpPr>
              <p:nvPr/>
            </p:nvSpPr>
            <p:spPr bwMode="auto">
              <a:xfrm>
                <a:off x="374" y="2118"/>
                <a:ext cx="24" cy="79"/>
              </a:xfrm>
              <a:custGeom>
                <a:avLst/>
                <a:gdLst/>
                <a:ahLst/>
                <a:cxnLst>
                  <a:cxn ang="0">
                    <a:pos x="48" y="23"/>
                  </a:cxn>
                  <a:cxn ang="0">
                    <a:pos x="37" y="0"/>
                  </a:cxn>
                  <a:cxn ang="0">
                    <a:pos x="13" y="0"/>
                  </a:cxn>
                  <a:cxn ang="0">
                    <a:pos x="0" y="23"/>
                  </a:cxn>
                  <a:cxn ang="0">
                    <a:pos x="0" y="134"/>
                  </a:cxn>
                  <a:cxn ang="0">
                    <a:pos x="13" y="158"/>
                  </a:cxn>
                  <a:cxn ang="0">
                    <a:pos x="37" y="158"/>
                  </a:cxn>
                  <a:cxn ang="0">
                    <a:pos x="48" y="134"/>
                  </a:cxn>
                  <a:cxn ang="0">
                    <a:pos x="48" y="90"/>
                  </a:cxn>
                  <a:cxn ang="0">
                    <a:pos x="37" y="68"/>
                  </a:cxn>
                  <a:cxn ang="0">
                    <a:pos x="13" y="68"/>
                  </a:cxn>
                  <a:cxn ang="0">
                    <a:pos x="0" y="90"/>
                  </a:cxn>
                </a:cxnLst>
                <a:rect l="0" t="0" r="r" b="b"/>
                <a:pathLst>
                  <a:path w="48" h="158">
                    <a:moveTo>
                      <a:pt x="48" y="23"/>
                    </a:moveTo>
                    <a:lnTo>
                      <a:pt x="37" y="0"/>
                    </a:lnTo>
                    <a:lnTo>
                      <a:pt x="13" y="0"/>
                    </a:lnTo>
                    <a:lnTo>
                      <a:pt x="0" y="23"/>
                    </a:lnTo>
                    <a:lnTo>
                      <a:pt x="0" y="134"/>
                    </a:lnTo>
                    <a:lnTo>
                      <a:pt x="13" y="158"/>
                    </a:lnTo>
                    <a:lnTo>
                      <a:pt x="37" y="158"/>
                    </a:lnTo>
                    <a:lnTo>
                      <a:pt x="48" y="134"/>
                    </a:lnTo>
                    <a:lnTo>
                      <a:pt x="48" y="90"/>
                    </a:lnTo>
                    <a:lnTo>
                      <a:pt x="37" y="68"/>
                    </a:lnTo>
                    <a:lnTo>
                      <a:pt x="13" y="68"/>
                    </a:lnTo>
                    <a:lnTo>
                      <a:pt x="0" y="90"/>
                    </a:lnTo>
                  </a:path>
                </a:pathLst>
              </a:custGeom>
              <a:noFill/>
              <a:ln w="4445">
                <a:solidFill>
                  <a:srgbClr val="00FE00"/>
                </a:solidFill>
                <a:prstDash val="solid"/>
                <a:round/>
                <a:headEnd/>
                <a:tailEnd/>
              </a:ln>
            </p:spPr>
            <p:txBody>
              <a:bodyPr/>
              <a:lstStyle/>
              <a:p>
                <a:endParaRPr lang="es-ES"/>
              </a:p>
            </p:txBody>
          </p:sp>
          <p:sp>
            <p:nvSpPr>
              <p:cNvPr id="78899" name="Freeform 5171"/>
              <p:cNvSpPr>
                <a:spLocks/>
              </p:cNvSpPr>
              <p:nvPr/>
            </p:nvSpPr>
            <p:spPr bwMode="auto">
              <a:xfrm>
                <a:off x="416" y="2118"/>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78900" name="Freeform 5172"/>
              <p:cNvSpPr>
                <a:spLocks/>
              </p:cNvSpPr>
              <p:nvPr/>
            </p:nvSpPr>
            <p:spPr bwMode="auto">
              <a:xfrm>
                <a:off x="728" y="2118"/>
                <a:ext cx="24" cy="79"/>
              </a:xfrm>
              <a:custGeom>
                <a:avLst/>
                <a:gdLst/>
                <a:ahLst/>
                <a:cxnLst>
                  <a:cxn ang="0">
                    <a:pos x="0" y="134"/>
                  </a:cxn>
                  <a:cxn ang="0">
                    <a:pos x="48" y="23"/>
                  </a:cxn>
                  <a:cxn ang="0">
                    <a:pos x="35" y="0"/>
                  </a:cxn>
                  <a:cxn ang="0">
                    <a:pos x="11" y="0"/>
                  </a:cxn>
                  <a:cxn ang="0">
                    <a:pos x="0" y="23"/>
                  </a:cxn>
                  <a:cxn ang="0">
                    <a:pos x="0" y="134"/>
                  </a:cxn>
                  <a:cxn ang="0">
                    <a:pos x="15" y="158"/>
                  </a:cxn>
                  <a:cxn ang="0">
                    <a:pos x="35" y="158"/>
                  </a:cxn>
                  <a:cxn ang="0">
                    <a:pos x="48" y="134"/>
                  </a:cxn>
                  <a:cxn ang="0">
                    <a:pos x="48" y="23"/>
                  </a:cxn>
                </a:cxnLst>
                <a:rect l="0" t="0" r="r" b="b"/>
                <a:pathLst>
                  <a:path w="48" h="158">
                    <a:moveTo>
                      <a:pt x="0" y="134"/>
                    </a:moveTo>
                    <a:lnTo>
                      <a:pt x="48" y="23"/>
                    </a:lnTo>
                    <a:lnTo>
                      <a:pt x="35" y="0"/>
                    </a:lnTo>
                    <a:lnTo>
                      <a:pt x="11" y="0"/>
                    </a:lnTo>
                    <a:lnTo>
                      <a:pt x="0" y="23"/>
                    </a:lnTo>
                    <a:lnTo>
                      <a:pt x="0" y="134"/>
                    </a:lnTo>
                    <a:lnTo>
                      <a:pt x="15" y="158"/>
                    </a:lnTo>
                    <a:lnTo>
                      <a:pt x="35" y="158"/>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78901" name="Freeform 5173"/>
              <p:cNvSpPr>
                <a:spLocks/>
              </p:cNvSpPr>
              <p:nvPr/>
            </p:nvSpPr>
            <p:spPr bwMode="auto">
              <a:xfrm>
                <a:off x="510" y="2029"/>
                <a:ext cx="23" cy="79"/>
              </a:xfrm>
              <a:custGeom>
                <a:avLst/>
                <a:gdLst/>
                <a:ahLst/>
                <a:cxnLst>
                  <a:cxn ang="0">
                    <a:pos x="0" y="135"/>
                  </a:cxn>
                  <a:cxn ang="0">
                    <a:pos x="11" y="158"/>
                  </a:cxn>
                  <a:cxn ang="0">
                    <a:pos x="35" y="158"/>
                  </a:cxn>
                  <a:cxn ang="0">
                    <a:pos x="48" y="135"/>
                  </a:cxn>
                  <a:cxn ang="0">
                    <a:pos x="48" y="90"/>
                  </a:cxn>
                  <a:cxn ang="0">
                    <a:pos x="35" y="68"/>
                  </a:cxn>
                  <a:cxn ang="0">
                    <a:pos x="11" y="68"/>
                  </a:cxn>
                  <a:cxn ang="0">
                    <a:pos x="0" y="45"/>
                  </a:cxn>
                  <a:cxn ang="0">
                    <a:pos x="0" y="23"/>
                  </a:cxn>
                  <a:cxn ang="0">
                    <a:pos x="11" y="0"/>
                  </a:cxn>
                  <a:cxn ang="0">
                    <a:pos x="35" y="0"/>
                  </a:cxn>
                  <a:cxn ang="0">
                    <a:pos x="48" y="23"/>
                  </a:cxn>
                </a:cxnLst>
                <a:rect l="0" t="0" r="r" b="b"/>
                <a:pathLst>
                  <a:path w="48" h="158">
                    <a:moveTo>
                      <a:pt x="0" y="135"/>
                    </a:moveTo>
                    <a:lnTo>
                      <a:pt x="11" y="158"/>
                    </a:lnTo>
                    <a:lnTo>
                      <a:pt x="35" y="158"/>
                    </a:lnTo>
                    <a:lnTo>
                      <a:pt x="48" y="135"/>
                    </a:lnTo>
                    <a:lnTo>
                      <a:pt x="48" y="90"/>
                    </a:lnTo>
                    <a:lnTo>
                      <a:pt x="35" y="68"/>
                    </a:lnTo>
                    <a:lnTo>
                      <a:pt x="11" y="68"/>
                    </a:lnTo>
                    <a:lnTo>
                      <a:pt x="0" y="45"/>
                    </a:lnTo>
                    <a:lnTo>
                      <a:pt x="0" y="23"/>
                    </a:lnTo>
                    <a:lnTo>
                      <a:pt x="11" y="0"/>
                    </a:lnTo>
                    <a:lnTo>
                      <a:pt x="35" y="0"/>
                    </a:lnTo>
                    <a:lnTo>
                      <a:pt x="48" y="23"/>
                    </a:lnTo>
                  </a:path>
                </a:pathLst>
              </a:custGeom>
              <a:noFill/>
              <a:ln w="4445">
                <a:solidFill>
                  <a:srgbClr val="00FE00"/>
                </a:solidFill>
                <a:prstDash val="solid"/>
                <a:round/>
                <a:headEnd/>
                <a:tailEnd/>
              </a:ln>
            </p:spPr>
            <p:txBody>
              <a:bodyPr/>
              <a:lstStyle/>
              <a:p>
                <a:endParaRPr lang="es-ES"/>
              </a:p>
            </p:txBody>
          </p:sp>
          <p:sp>
            <p:nvSpPr>
              <p:cNvPr id="78902" name="Freeform 5174"/>
              <p:cNvSpPr>
                <a:spLocks/>
              </p:cNvSpPr>
              <p:nvPr/>
            </p:nvSpPr>
            <p:spPr bwMode="auto">
              <a:xfrm>
                <a:off x="551" y="2029"/>
                <a:ext cx="24" cy="79"/>
              </a:xfrm>
              <a:custGeom>
                <a:avLst/>
                <a:gdLst/>
                <a:ahLst/>
                <a:cxnLst>
                  <a:cxn ang="0">
                    <a:pos x="0" y="158"/>
                  </a:cxn>
                  <a:cxn ang="0">
                    <a:pos x="0" y="0"/>
                  </a:cxn>
                  <a:cxn ang="0">
                    <a:pos x="36" y="0"/>
                  </a:cxn>
                  <a:cxn ang="0">
                    <a:pos x="48" y="23"/>
                  </a:cxn>
                  <a:cxn ang="0">
                    <a:pos x="48" y="45"/>
                  </a:cxn>
                  <a:cxn ang="0">
                    <a:pos x="36" y="68"/>
                  </a:cxn>
                  <a:cxn ang="0">
                    <a:pos x="0" y="68"/>
                  </a:cxn>
                </a:cxnLst>
                <a:rect l="0" t="0" r="r" b="b"/>
                <a:pathLst>
                  <a:path w="48" h="158">
                    <a:moveTo>
                      <a:pt x="0" y="158"/>
                    </a:moveTo>
                    <a:lnTo>
                      <a:pt x="0" y="0"/>
                    </a:lnTo>
                    <a:lnTo>
                      <a:pt x="36" y="0"/>
                    </a:lnTo>
                    <a:lnTo>
                      <a:pt x="48" y="23"/>
                    </a:lnTo>
                    <a:lnTo>
                      <a:pt x="48" y="45"/>
                    </a:lnTo>
                    <a:lnTo>
                      <a:pt x="36" y="68"/>
                    </a:lnTo>
                    <a:lnTo>
                      <a:pt x="0" y="68"/>
                    </a:lnTo>
                  </a:path>
                </a:pathLst>
              </a:custGeom>
              <a:noFill/>
              <a:ln w="4445">
                <a:solidFill>
                  <a:srgbClr val="00FE00"/>
                </a:solidFill>
                <a:prstDash val="solid"/>
                <a:round/>
                <a:headEnd/>
                <a:tailEnd/>
              </a:ln>
            </p:spPr>
            <p:txBody>
              <a:bodyPr/>
              <a:lstStyle/>
              <a:p>
                <a:endParaRPr lang="es-ES"/>
              </a:p>
            </p:txBody>
          </p:sp>
          <p:sp>
            <p:nvSpPr>
              <p:cNvPr id="78903" name="Line 5175"/>
              <p:cNvSpPr>
                <a:spLocks noChangeShapeType="1"/>
              </p:cNvSpPr>
              <p:nvPr/>
            </p:nvSpPr>
            <p:spPr bwMode="auto">
              <a:xfrm>
                <a:off x="499" y="2159"/>
                <a:ext cx="174" cy="1"/>
              </a:xfrm>
              <a:prstGeom prst="line">
                <a:avLst/>
              </a:prstGeom>
              <a:noFill/>
              <a:ln w="4445">
                <a:solidFill>
                  <a:srgbClr val="00FE00"/>
                </a:solidFill>
                <a:round/>
                <a:headEnd/>
                <a:tailEnd/>
              </a:ln>
            </p:spPr>
            <p:txBody>
              <a:bodyPr/>
              <a:lstStyle/>
              <a:p>
                <a:endParaRPr lang="es-ES"/>
              </a:p>
            </p:txBody>
          </p:sp>
          <p:sp>
            <p:nvSpPr>
              <p:cNvPr id="78904" name="Freeform 5176"/>
              <p:cNvSpPr>
                <a:spLocks/>
              </p:cNvSpPr>
              <p:nvPr/>
            </p:nvSpPr>
            <p:spPr bwMode="auto">
              <a:xfrm>
                <a:off x="534" y="2750"/>
                <a:ext cx="153" cy="4666"/>
              </a:xfrm>
              <a:custGeom>
                <a:avLst/>
                <a:gdLst/>
                <a:ahLst/>
                <a:cxnLst>
                  <a:cxn ang="0">
                    <a:pos x="56" y="145"/>
                  </a:cxn>
                  <a:cxn ang="0">
                    <a:pos x="69" y="292"/>
                  </a:cxn>
                  <a:cxn ang="0">
                    <a:pos x="85" y="440"/>
                  </a:cxn>
                  <a:cxn ang="0">
                    <a:pos x="137" y="586"/>
                  </a:cxn>
                  <a:cxn ang="0">
                    <a:pos x="105" y="737"/>
                  </a:cxn>
                  <a:cxn ang="0">
                    <a:pos x="52" y="885"/>
                  </a:cxn>
                  <a:cxn ang="0">
                    <a:pos x="87" y="1032"/>
                  </a:cxn>
                  <a:cxn ang="0">
                    <a:pos x="102" y="1180"/>
                  </a:cxn>
                  <a:cxn ang="0">
                    <a:pos x="129" y="1327"/>
                  </a:cxn>
                  <a:cxn ang="0">
                    <a:pos x="158" y="1477"/>
                  </a:cxn>
                  <a:cxn ang="0">
                    <a:pos x="136" y="1626"/>
                  </a:cxn>
                  <a:cxn ang="0">
                    <a:pos x="141" y="1772"/>
                  </a:cxn>
                  <a:cxn ang="0">
                    <a:pos x="130" y="1921"/>
                  </a:cxn>
                  <a:cxn ang="0">
                    <a:pos x="162" y="2067"/>
                  </a:cxn>
                  <a:cxn ang="0">
                    <a:pos x="154" y="2217"/>
                  </a:cxn>
                  <a:cxn ang="0">
                    <a:pos x="134" y="2364"/>
                  </a:cxn>
                  <a:cxn ang="0">
                    <a:pos x="179" y="2512"/>
                  </a:cxn>
                  <a:cxn ang="0">
                    <a:pos x="159" y="2661"/>
                  </a:cxn>
                  <a:cxn ang="0">
                    <a:pos x="163" y="2809"/>
                  </a:cxn>
                  <a:cxn ang="0">
                    <a:pos x="199" y="2958"/>
                  </a:cxn>
                  <a:cxn ang="0">
                    <a:pos x="152" y="3104"/>
                  </a:cxn>
                  <a:cxn ang="0">
                    <a:pos x="184" y="3253"/>
                  </a:cxn>
                  <a:cxn ang="0">
                    <a:pos x="185" y="3401"/>
                  </a:cxn>
                  <a:cxn ang="0">
                    <a:pos x="48" y="3550"/>
                  </a:cxn>
                  <a:cxn ang="0">
                    <a:pos x="130" y="3698"/>
                  </a:cxn>
                  <a:cxn ang="0">
                    <a:pos x="212" y="3845"/>
                  </a:cxn>
                  <a:cxn ang="0">
                    <a:pos x="205" y="3993"/>
                  </a:cxn>
                  <a:cxn ang="0">
                    <a:pos x="144" y="4140"/>
                  </a:cxn>
                  <a:cxn ang="0">
                    <a:pos x="175" y="4290"/>
                  </a:cxn>
                  <a:cxn ang="0">
                    <a:pos x="213" y="4438"/>
                  </a:cxn>
                  <a:cxn ang="0">
                    <a:pos x="198" y="4585"/>
                  </a:cxn>
                  <a:cxn ang="0">
                    <a:pos x="216" y="4733"/>
                  </a:cxn>
                  <a:cxn ang="0">
                    <a:pos x="213" y="4880"/>
                  </a:cxn>
                  <a:cxn ang="0">
                    <a:pos x="189" y="5030"/>
                  </a:cxn>
                  <a:cxn ang="0">
                    <a:pos x="207" y="5177"/>
                  </a:cxn>
                  <a:cxn ang="0">
                    <a:pos x="231" y="5325"/>
                  </a:cxn>
                  <a:cxn ang="0">
                    <a:pos x="249" y="5474"/>
                  </a:cxn>
                  <a:cxn ang="0">
                    <a:pos x="230" y="5620"/>
                  </a:cxn>
                  <a:cxn ang="0">
                    <a:pos x="242" y="5771"/>
                  </a:cxn>
                  <a:cxn ang="0">
                    <a:pos x="306" y="5917"/>
                  </a:cxn>
                  <a:cxn ang="0">
                    <a:pos x="248" y="6065"/>
                  </a:cxn>
                  <a:cxn ang="0">
                    <a:pos x="204" y="6214"/>
                  </a:cxn>
                  <a:cxn ang="0">
                    <a:pos x="255" y="6360"/>
                  </a:cxn>
                  <a:cxn ang="0">
                    <a:pos x="260" y="6511"/>
                  </a:cxn>
                  <a:cxn ang="0">
                    <a:pos x="221" y="6657"/>
                  </a:cxn>
                  <a:cxn ang="0">
                    <a:pos x="211" y="6806"/>
                  </a:cxn>
                  <a:cxn ang="0">
                    <a:pos x="223" y="6952"/>
                  </a:cxn>
                  <a:cxn ang="0">
                    <a:pos x="187" y="7101"/>
                  </a:cxn>
                  <a:cxn ang="0">
                    <a:pos x="173" y="7251"/>
                  </a:cxn>
                  <a:cxn ang="0">
                    <a:pos x="201" y="7398"/>
                  </a:cxn>
                  <a:cxn ang="0">
                    <a:pos x="203" y="7546"/>
                  </a:cxn>
                  <a:cxn ang="0">
                    <a:pos x="13" y="7693"/>
                  </a:cxn>
                  <a:cxn ang="0">
                    <a:pos x="189" y="7841"/>
                  </a:cxn>
                  <a:cxn ang="0">
                    <a:pos x="225" y="7991"/>
                  </a:cxn>
                  <a:cxn ang="0">
                    <a:pos x="181" y="8138"/>
                  </a:cxn>
                  <a:cxn ang="0">
                    <a:pos x="185" y="8286"/>
                  </a:cxn>
                  <a:cxn ang="0">
                    <a:pos x="193" y="8433"/>
                  </a:cxn>
                  <a:cxn ang="0">
                    <a:pos x="219" y="8581"/>
                  </a:cxn>
                  <a:cxn ang="0">
                    <a:pos x="162" y="8730"/>
                  </a:cxn>
                  <a:cxn ang="0">
                    <a:pos x="209" y="8878"/>
                  </a:cxn>
                  <a:cxn ang="0">
                    <a:pos x="221" y="9027"/>
                  </a:cxn>
                  <a:cxn ang="0">
                    <a:pos x="174" y="9173"/>
                  </a:cxn>
                  <a:cxn ang="0">
                    <a:pos x="175" y="9322"/>
                  </a:cxn>
                </a:cxnLst>
                <a:rect l="0" t="0" r="r" b="b"/>
                <a:pathLst>
                  <a:path w="306" h="9331">
                    <a:moveTo>
                      <a:pt x="30" y="0"/>
                    </a:moveTo>
                    <a:lnTo>
                      <a:pt x="25" y="4"/>
                    </a:lnTo>
                    <a:lnTo>
                      <a:pt x="24" y="10"/>
                    </a:lnTo>
                    <a:lnTo>
                      <a:pt x="25" y="14"/>
                    </a:lnTo>
                    <a:lnTo>
                      <a:pt x="30" y="20"/>
                    </a:lnTo>
                    <a:lnTo>
                      <a:pt x="31" y="24"/>
                    </a:lnTo>
                    <a:lnTo>
                      <a:pt x="26" y="26"/>
                    </a:lnTo>
                    <a:lnTo>
                      <a:pt x="24" y="32"/>
                    </a:lnTo>
                    <a:lnTo>
                      <a:pt x="35" y="36"/>
                    </a:lnTo>
                    <a:lnTo>
                      <a:pt x="64" y="42"/>
                    </a:lnTo>
                    <a:lnTo>
                      <a:pt x="76" y="45"/>
                    </a:lnTo>
                    <a:lnTo>
                      <a:pt x="77" y="49"/>
                    </a:lnTo>
                    <a:lnTo>
                      <a:pt x="77" y="55"/>
                    </a:lnTo>
                    <a:lnTo>
                      <a:pt x="77" y="59"/>
                    </a:lnTo>
                    <a:lnTo>
                      <a:pt x="78" y="65"/>
                    </a:lnTo>
                    <a:lnTo>
                      <a:pt x="78" y="67"/>
                    </a:lnTo>
                    <a:lnTo>
                      <a:pt x="74" y="71"/>
                    </a:lnTo>
                    <a:lnTo>
                      <a:pt x="66" y="77"/>
                    </a:lnTo>
                    <a:lnTo>
                      <a:pt x="59" y="81"/>
                    </a:lnTo>
                    <a:lnTo>
                      <a:pt x="57" y="86"/>
                    </a:lnTo>
                    <a:lnTo>
                      <a:pt x="55" y="90"/>
                    </a:lnTo>
                    <a:lnTo>
                      <a:pt x="54" y="94"/>
                    </a:lnTo>
                    <a:lnTo>
                      <a:pt x="53" y="100"/>
                    </a:lnTo>
                    <a:lnTo>
                      <a:pt x="50" y="104"/>
                    </a:lnTo>
                    <a:lnTo>
                      <a:pt x="47" y="110"/>
                    </a:lnTo>
                    <a:lnTo>
                      <a:pt x="43" y="112"/>
                    </a:lnTo>
                    <a:lnTo>
                      <a:pt x="33" y="116"/>
                    </a:lnTo>
                    <a:lnTo>
                      <a:pt x="29" y="122"/>
                    </a:lnTo>
                    <a:lnTo>
                      <a:pt x="26" y="126"/>
                    </a:lnTo>
                    <a:lnTo>
                      <a:pt x="27" y="131"/>
                    </a:lnTo>
                    <a:lnTo>
                      <a:pt x="36" y="135"/>
                    </a:lnTo>
                    <a:lnTo>
                      <a:pt x="47" y="139"/>
                    </a:lnTo>
                    <a:lnTo>
                      <a:pt x="56" y="145"/>
                    </a:lnTo>
                    <a:lnTo>
                      <a:pt x="55" y="149"/>
                    </a:lnTo>
                    <a:lnTo>
                      <a:pt x="55" y="155"/>
                    </a:lnTo>
                    <a:lnTo>
                      <a:pt x="55" y="157"/>
                    </a:lnTo>
                    <a:lnTo>
                      <a:pt x="57" y="161"/>
                    </a:lnTo>
                    <a:lnTo>
                      <a:pt x="58" y="167"/>
                    </a:lnTo>
                    <a:lnTo>
                      <a:pt x="55" y="170"/>
                    </a:lnTo>
                    <a:lnTo>
                      <a:pt x="53" y="176"/>
                    </a:lnTo>
                    <a:lnTo>
                      <a:pt x="48" y="180"/>
                    </a:lnTo>
                    <a:lnTo>
                      <a:pt x="42" y="184"/>
                    </a:lnTo>
                    <a:lnTo>
                      <a:pt x="43" y="190"/>
                    </a:lnTo>
                    <a:lnTo>
                      <a:pt x="46" y="194"/>
                    </a:lnTo>
                    <a:lnTo>
                      <a:pt x="46" y="198"/>
                    </a:lnTo>
                    <a:lnTo>
                      <a:pt x="47" y="202"/>
                    </a:lnTo>
                    <a:lnTo>
                      <a:pt x="53" y="206"/>
                    </a:lnTo>
                    <a:lnTo>
                      <a:pt x="62" y="211"/>
                    </a:lnTo>
                    <a:lnTo>
                      <a:pt x="69" y="215"/>
                    </a:lnTo>
                    <a:lnTo>
                      <a:pt x="76" y="221"/>
                    </a:lnTo>
                    <a:lnTo>
                      <a:pt x="83" y="225"/>
                    </a:lnTo>
                    <a:lnTo>
                      <a:pt x="88" y="229"/>
                    </a:lnTo>
                    <a:lnTo>
                      <a:pt x="89" y="235"/>
                    </a:lnTo>
                    <a:lnTo>
                      <a:pt x="89" y="239"/>
                    </a:lnTo>
                    <a:lnTo>
                      <a:pt x="87" y="243"/>
                    </a:lnTo>
                    <a:lnTo>
                      <a:pt x="82" y="247"/>
                    </a:lnTo>
                    <a:lnTo>
                      <a:pt x="81" y="251"/>
                    </a:lnTo>
                    <a:lnTo>
                      <a:pt x="81" y="256"/>
                    </a:lnTo>
                    <a:lnTo>
                      <a:pt x="81" y="260"/>
                    </a:lnTo>
                    <a:lnTo>
                      <a:pt x="78" y="266"/>
                    </a:lnTo>
                    <a:lnTo>
                      <a:pt x="76" y="270"/>
                    </a:lnTo>
                    <a:lnTo>
                      <a:pt x="69" y="274"/>
                    </a:lnTo>
                    <a:lnTo>
                      <a:pt x="72" y="280"/>
                    </a:lnTo>
                    <a:lnTo>
                      <a:pt x="77" y="284"/>
                    </a:lnTo>
                    <a:lnTo>
                      <a:pt x="77" y="288"/>
                    </a:lnTo>
                    <a:lnTo>
                      <a:pt x="69" y="292"/>
                    </a:lnTo>
                    <a:lnTo>
                      <a:pt x="70" y="295"/>
                    </a:lnTo>
                    <a:lnTo>
                      <a:pt x="71" y="301"/>
                    </a:lnTo>
                    <a:lnTo>
                      <a:pt x="72" y="305"/>
                    </a:lnTo>
                    <a:lnTo>
                      <a:pt x="77" y="311"/>
                    </a:lnTo>
                    <a:lnTo>
                      <a:pt x="87" y="315"/>
                    </a:lnTo>
                    <a:lnTo>
                      <a:pt x="97" y="319"/>
                    </a:lnTo>
                    <a:lnTo>
                      <a:pt x="109" y="325"/>
                    </a:lnTo>
                    <a:lnTo>
                      <a:pt x="118" y="327"/>
                    </a:lnTo>
                    <a:lnTo>
                      <a:pt x="113" y="333"/>
                    </a:lnTo>
                    <a:lnTo>
                      <a:pt x="95" y="336"/>
                    </a:lnTo>
                    <a:lnTo>
                      <a:pt x="82" y="340"/>
                    </a:lnTo>
                    <a:lnTo>
                      <a:pt x="71" y="346"/>
                    </a:lnTo>
                    <a:lnTo>
                      <a:pt x="68" y="350"/>
                    </a:lnTo>
                    <a:lnTo>
                      <a:pt x="72" y="356"/>
                    </a:lnTo>
                    <a:lnTo>
                      <a:pt x="80" y="360"/>
                    </a:lnTo>
                    <a:lnTo>
                      <a:pt x="81" y="364"/>
                    </a:lnTo>
                    <a:lnTo>
                      <a:pt x="77" y="370"/>
                    </a:lnTo>
                    <a:lnTo>
                      <a:pt x="74" y="372"/>
                    </a:lnTo>
                    <a:lnTo>
                      <a:pt x="75" y="377"/>
                    </a:lnTo>
                    <a:lnTo>
                      <a:pt x="79" y="381"/>
                    </a:lnTo>
                    <a:lnTo>
                      <a:pt x="85" y="385"/>
                    </a:lnTo>
                    <a:lnTo>
                      <a:pt x="90" y="391"/>
                    </a:lnTo>
                    <a:lnTo>
                      <a:pt x="92" y="395"/>
                    </a:lnTo>
                    <a:lnTo>
                      <a:pt x="95" y="401"/>
                    </a:lnTo>
                    <a:lnTo>
                      <a:pt x="97" y="405"/>
                    </a:lnTo>
                    <a:lnTo>
                      <a:pt x="103" y="409"/>
                    </a:lnTo>
                    <a:lnTo>
                      <a:pt x="115" y="415"/>
                    </a:lnTo>
                    <a:lnTo>
                      <a:pt x="112" y="417"/>
                    </a:lnTo>
                    <a:lnTo>
                      <a:pt x="106" y="422"/>
                    </a:lnTo>
                    <a:lnTo>
                      <a:pt x="95" y="426"/>
                    </a:lnTo>
                    <a:lnTo>
                      <a:pt x="90" y="430"/>
                    </a:lnTo>
                    <a:lnTo>
                      <a:pt x="83" y="436"/>
                    </a:lnTo>
                    <a:lnTo>
                      <a:pt x="85" y="440"/>
                    </a:lnTo>
                    <a:lnTo>
                      <a:pt x="92" y="446"/>
                    </a:lnTo>
                    <a:lnTo>
                      <a:pt x="90" y="450"/>
                    </a:lnTo>
                    <a:lnTo>
                      <a:pt x="89" y="454"/>
                    </a:lnTo>
                    <a:lnTo>
                      <a:pt x="89" y="458"/>
                    </a:lnTo>
                    <a:lnTo>
                      <a:pt x="89" y="461"/>
                    </a:lnTo>
                    <a:lnTo>
                      <a:pt x="89" y="467"/>
                    </a:lnTo>
                    <a:lnTo>
                      <a:pt x="89" y="471"/>
                    </a:lnTo>
                    <a:lnTo>
                      <a:pt x="90" y="475"/>
                    </a:lnTo>
                    <a:lnTo>
                      <a:pt x="95" y="481"/>
                    </a:lnTo>
                    <a:lnTo>
                      <a:pt x="103" y="485"/>
                    </a:lnTo>
                    <a:lnTo>
                      <a:pt x="107" y="491"/>
                    </a:lnTo>
                    <a:lnTo>
                      <a:pt x="110" y="495"/>
                    </a:lnTo>
                    <a:lnTo>
                      <a:pt x="113" y="499"/>
                    </a:lnTo>
                    <a:lnTo>
                      <a:pt x="116" y="502"/>
                    </a:lnTo>
                    <a:lnTo>
                      <a:pt x="116" y="506"/>
                    </a:lnTo>
                    <a:lnTo>
                      <a:pt x="114" y="512"/>
                    </a:lnTo>
                    <a:lnTo>
                      <a:pt x="109" y="516"/>
                    </a:lnTo>
                    <a:lnTo>
                      <a:pt x="102" y="520"/>
                    </a:lnTo>
                    <a:lnTo>
                      <a:pt x="92" y="526"/>
                    </a:lnTo>
                    <a:lnTo>
                      <a:pt x="75" y="530"/>
                    </a:lnTo>
                    <a:lnTo>
                      <a:pt x="39" y="536"/>
                    </a:lnTo>
                    <a:lnTo>
                      <a:pt x="0" y="540"/>
                    </a:lnTo>
                    <a:lnTo>
                      <a:pt x="16" y="544"/>
                    </a:lnTo>
                    <a:lnTo>
                      <a:pt x="31" y="547"/>
                    </a:lnTo>
                    <a:lnTo>
                      <a:pt x="59" y="551"/>
                    </a:lnTo>
                    <a:lnTo>
                      <a:pt x="78" y="557"/>
                    </a:lnTo>
                    <a:lnTo>
                      <a:pt x="89" y="561"/>
                    </a:lnTo>
                    <a:lnTo>
                      <a:pt x="94" y="565"/>
                    </a:lnTo>
                    <a:lnTo>
                      <a:pt x="102" y="571"/>
                    </a:lnTo>
                    <a:lnTo>
                      <a:pt x="109" y="575"/>
                    </a:lnTo>
                    <a:lnTo>
                      <a:pt x="116" y="581"/>
                    </a:lnTo>
                    <a:lnTo>
                      <a:pt x="129" y="585"/>
                    </a:lnTo>
                    <a:lnTo>
                      <a:pt x="137" y="586"/>
                    </a:lnTo>
                    <a:lnTo>
                      <a:pt x="134" y="592"/>
                    </a:lnTo>
                    <a:lnTo>
                      <a:pt x="130" y="596"/>
                    </a:lnTo>
                    <a:lnTo>
                      <a:pt x="135" y="602"/>
                    </a:lnTo>
                    <a:lnTo>
                      <a:pt x="139" y="606"/>
                    </a:lnTo>
                    <a:lnTo>
                      <a:pt x="136" y="610"/>
                    </a:lnTo>
                    <a:lnTo>
                      <a:pt x="131" y="616"/>
                    </a:lnTo>
                    <a:lnTo>
                      <a:pt x="126" y="620"/>
                    </a:lnTo>
                    <a:lnTo>
                      <a:pt x="124" y="626"/>
                    </a:lnTo>
                    <a:lnTo>
                      <a:pt x="119" y="629"/>
                    </a:lnTo>
                    <a:lnTo>
                      <a:pt x="113" y="631"/>
                    </a:lnTo>
                    <a:lnTo>
                      <a:pt x="107" y="637"/>
                    </a:lnTo>
                    <a:lnTo>
                      <a:pt x="98" y="641"/>
                    </a:lnTo>
                    <a:lnTo>
                      <a:pt x="105" y="647"/>
                    </a:lnTo>
                    <a:lnTo>
                      <a:pt x="111" y="651"/>
                    </a:lnTo>
                    <a:lnTo>
                      <a:pt x="114" y="655"/>
                    </a:lnTo>
                    <a:lnTo>
                      <a:pt x="115" y="661"/>
                    </a:lnTo>
                    <a:lnTo>
                      <a:pt x="116" y="665"/>
                    </a:lnTo>
                    <a:lnTo>
                      <a:pt x="116" y="670"/>
                    </a:lnTo>
                    <a:lnTo>
                      <a:pt x="119" y="674"/>
                    </a:lnTo>
                    <a:lnTo>
                      <a:pt x="127" y="676"/>
                    </a:lnTo>
                    <a:lnTo>
                      <a:pt x="134" y="682"/>
                    </a:lnTo>
                    <a:lnTo>
                      <a:pt x="135" y="686"/>
                    </a:lnTo>
                    <a:lnTo>
                      <a:pt x="129" y="692"/>
                    </a:lnTo>
                    <a:lnTo>
                      <a:pt x="125" y="696"/>
                    </a:lnTo>
                    <a:lnTo>
                      <a:pt x="120" y="700"/>
                    </a:lnTo>
                    <a:lnTo>
                      <a:pt x="116" y="706"/>
                    </a:lnTo>
                    <a:lnTo>
                      <a:pt x="111" y="710"/>
                    </a:lnTo>
                    <a:lnTo>
                      <a:pt x="107" y="715"/>
                    </a:lnTo>
                    <a:lnTo>
                      <a:pt x="105" y="717"/>
                    </a:lnTo>
                    <a:lnTo>
                      <a:pt x="102" y="721"/>
                    </a:lnTo>
                    <a:lnTo>
                      <a:pt x="101" y="727"/>
                    </a:lnTo>
                    <a:lnTo>
                      <a:pt x="102" y="731"/>
                    </a:lnTo>
                    <a:lnTo>
                      <a:pt x="105" y="737"/>
                    </a:lnTo>
                    <a:lnTo>
                      <a:pt x="94" y="741"/>
                    </a:lnTo>
                    <a:lnTo>
                      <a:pt x="81" y="745"/>
                    </a:lnTo>
                    <a:lnTo>
                      <a:pt x="63" y="751"/>
                    </a:lnTo>
                    <a:lnTo>
                      <a:pt x="49" y="754"/>
                    </a:lnTo>
                    <a:lnTo>
                      <a:pt x="64" y="760"/>
                    </a:lnTo>
                    <a:lnTo>
                      <a:pt x="79" y="762"/>
                    </a:lnTo>
                    <a:lnTo>
                      <a:pt x="101" y="766"/>
                    </a:lnTo>
                    <a:lnTo>
                      <a:pt x="93" y="772"/>
                    </a:lnTo>
                    <a:lnTo>
                      <a:pt x="83" y="776"/>
                    </a:lnTo>
                    <a:lnTo>
                      <a:pt x="74" y="782"/>
                    </a:lnTo>
                    <a:lnTo>
                      <a:pt x="68" y="786"/>
                    </a:lnTo>
                    <a:lnTo>
                      <a:pt x="66" y="790"/>
                    </a:lnTo>
                    <a:lnTo>
                      <a:pt x="59" y="795"/>
                    </a:lnTo>
                    <a:lnTo>
                      <a:pt x="58" y="799"/>
                    </a:lnTo>
                    <a:lnTo>
                      <a:pt x="61" y="803"/>
                    </a:lnTo>
                    <a:lnTo>
                      <a:pt x="59" y="807"/>
                    </a:lnTo>
                    <a:lnTo>
                      <a:pt x="47" y="811"/>
                    </a:lnTo>
                    <a:lnTo>
                      <a:pt x="42" y="817"/>
                    </a:lnTo>
                    <a:lnTo>
                      <a:pt x="54" y="821"/>
                    </a:lnTo>
                    <a:lnTo>
                      <a:pt x="67" y="827"/>
                    </a:lnTo>
                    <a:lnTo>
                      <a:pt x="76" y="831"/>
                    </a:lnTo>
                    <a:lnTo>
                      <a:pt x="81" y="835"/>
                    </a:lnTo>
                    <a:lnTo>
                      <a:pt x="88" y="840"/>
                    </a:lnTo>
                    <a:lnTo>
                      <a:pt x="99" y="844"/>
                    </a:lnTo>
                    <a:lnTo>
                      <a:pt x="115" y="848"/>
                    </a:lnTo>
                    <a:lnTo>
                      <a:pt x="95" y="852"/>
                    </a:lnTo>
                    <a:lnTo>
                      <a:pt x="74" y="856"/>
                    </a:lnTo>
                    <a:lnTo>
                      <a:pt x="57" y="862"/>
                    </a:lnTo>
                    <a:lnTo>
                      <a:pt x="47" y="866"/>
                    </a:lnTo>
                    <a:lnTo>
                      <a:pt x="44" y="872"/>
                    </a:lnTo>
                    <a:lnTo>
                      <a:pt x="57" y="876"/>
                    </a:lnTo>
                    <a:lnTo>
                      <a:pt x="56" y="879"/>
                    </a:lnTo>
                    <a:lnTo>
                      <a:pt x="52" y="885"/>
                    </a:lnTo>
                    <a:lnTo>
                      <a:pt x="53" y="889"/>
                    </a:lnTo>
                    <a:lnTo>
                      <a:pt x="56" y="893"/>
                    </a:lnTo>
                    <a:lnTo>
                      <a:pt x="56" y="897"/>
                    </a:lnTo>
                    <a:lnTo>
                      <a:pt x="53" y="901"/>
                    </a:lnTo>
                    <a:lnTo>
                      <a:pt x="53" y="907"/>
                    </a:lnTo>
                    <a:lnTo>
                      <a:pt x="54" y="911"/>
                    </a:lnTo>
                    <a:lnTo>
                      <a:pt x="54" y="917"/>
                    </a:lnTo>
                    <a:lnTo>
                      <a:pt x="54" y="920"/>
                    </a:lnTo>
                    <a:lnTo>
                      <a:pt x="56" y="924"/>
                    </a:lnTo>
                    <a:lnTo>
                      <a:pt x="62" y="930"/>
                    </a:lnTo>
                    <a:lnTo>
                      <a:pt x="75" y="934"/>
                    </a:lnTo>
                    <a:lnTo>
                      <a:pt x="84" y="938"/>
                    </a:lnTo>
                    <a:lnTo>
                      <a:pt x="103" y="942"/>
                    </a:lnTo>
                    <a:lnTo>
                      <a:pt x="109" y="946"/>
                    </a:lnTo>
                    <a:lnTo>
                      <a:pt x="99" y="952"/>
                    </a:lnTo>
                    <a:lnTo>
                      <a:pt x="94" y="956"/>
                    </a:lnTo>
                    <a:lnTo>
                      <a:pt x="98" y="962"/>
                    </a:lnTo>
                    <a:lnTo>
                      <a:pt x="93" y="965"/>
                    </a:lnTo>
                    <a:lnTo>
                      <a:pt x="87" y="969"/>
                    </a:lnTo>
                    <a:lnTo>
                      <a:pt x="79" y="975"/>
                    </a:lnTo>
                    <a:lnTo>
                      <a:pt x="72" y="977"/>
                    </a:lnTo>
                    <a:lnTo>
                      <a:pt x="66" y="983"/>
                    </a:lnTo>
                    <a:lnTo>
                      <a:pt x="55" y="987"/>
                    </a:lnTo>
                    <a:lnTo>
                      <a:pt x="47" y="991"/>
                    </a:lnTo>
                    <a:lnTo>
                      <a:pt x="43" y="997"/>
                    </a:lnTo>
                    <a:lnTo>
                      <a:pt x="53" y="1001"/>
                    </a:lnTo>
                    <a:lnTo>
                      <a:pt x="65" y="1006"/>
                    </a:lnTo>
                    <a:lnTo>
                      <a:pt x="66" y="1010"/>
                    </a:lnTo>
                    <a:lnTo>
                      <a:pt x="66" y="1014"/>
                    </a:lnTo>
                    <a:lnTo>
                      <a:pt x="66" y="1020"/>
                    </a:lnTo>
                    <a:lnTo>
                      <a:pt x="69" y="1022"/>
                    </a:lnTo>
                    <a:lnTo>
                      <a:pt x="79" y="1028"/>
                    </a:lnTo>
                    <a:lnTo>
                      <a:pt x="87" y="1032"/>
                    </a:lnTo>
                    <a:lnTo>
                      <a:pt x="92" y="1036"/>
                    </a:lnTo>
                    <a:lnTo>
                      <a:pt x="94" y="1042"/>
                    </a:lnTo>
                    <a:lnTo>
                      <a:pt x="94" y="1046"/>
                    </a:lnTo>
                    <a:lnTo>
                      <a:pt x="90" y="1051"/>
                    </a:lnTo>
                    <a:lnTo>
                      <a:pt x="90" y="1055"/>
                    </a:lnTo>
                    <a:lnTo>
                      <a:pt x="97" y="1059"/>
                    </a:lnTo>
                    <a:lnTo>
                      <a:pt x="98" y="1063"/>
                    </a:lnTo>
                    <a:lnTo>
                      <a:pt x="97" y="1067"/>
                    </a:lnTo>
                    <a:lnTo>
                      <a:pt x="98" y="1073"/>
                    </a:lnTo>
                    <a:lnTo>
                      <a:pt x="99" y="1077"/>
                    </a:lnTo>
                    <a:lnTo>
                      <a:pt x="99" y="1081"/>
                    </a:lnTo>
                    <a:lnTo>
                      <a:pt x="101" y="1087"/>
                    </a:lnTo>
                    <a:lnTo>
                      <a:pt x="105" y="1090"/>
                    </a:lnTo>
                    <a:lnTo>
                      <a:pt x="111" y="1096"/>
                    </a:lnTo>
                    <a:lnTo>
                      <a:pt x="119" y="1100"/>
                    </a:lnTo>
                    <a:lnTo>
                      <a:pt x="121" y="1104"/>
                    </a:lnTo>
                    <a:lnTo>
                      <a:pt x="121" y="1108"/>
                    </a:lnTo>
                    <a:lnTo>
                      <a:pt x="123" y="1112"/>
                    </a:lnTo>
                    <a:lnTo>
                      <a:pt x="135" y="1118"/>
                    </a:lnTo>
                    <a:lnTo>
                      <a:pt x="140" y="1122"/>
                    </a:lnTo>
                    <a:lnTo>
                      <a:pt x="139" y="1126"/>
                    </a:lnTo>
                    <a:lnTo>
                      <a:pt x="135" y="1131"/>
                    </a:lnTo>
                    <a:lnTo>
                      <a:pt x="126" y="1135"/>
                    </a:lnTo>
                    <a:lnTo>
                      <a:pt x="120" y="1141"/>
                    </a:lnTo>
                    <a:lnTo>
                      <a:pt x="111" y="1145"/>
                    </a:lnTo>
                    <a:lnTo>
                      <a:pt x="105" y="1149"/>
                    </a:lnTo>
                    <a:lnTo>
                      <a:pt x="99" y="1153"/>
                    </a:lnTo>
                    <a:lnTo>
                      <a:pt x="96" y="1157"/>
                    </a:lnTo>
                    <a:lnTo>
                      <a:pt x="99" y="1163"/>
                    </a:lnTo>
                    <a:lnTo>
                      <a:pt x="99" y="1167"/>
                    </a:lnTo>
                    <a:lnTo>
                      <a:pt x="98" y="1171"/>
                    </a:lnTo>
                    <a:lnTo>
                      <a:pt x="104" y="1176"/>
                    </a:lnTo>
                    <a:lnTo>
                      <a:pt x="102" y="1180"/>
                    </a:lnTo>
                    <a:lnTo>
                      <a:pt x="94" y="1186"/>
                    </a:lnTo>
                    <a:lnTo>
                      <a:pt x="93" y="1190"/>
                    </a:lnTo>
                    <a:lnTo>
                      <a:pt x="96" y="1194"/>
                    </a:lnTo>
                    <a:lnTo>
                      <a:pt x="110" y="1198"/>
                    </a:lnTo>
                    <a:lnTo>
                      <a:pt x="122" y="1202"/>
                    </a:lnTo>
                    <a:lnTo>
                      <a:pt x="131" y="1208"/>
                    </a:lnTo>
                    <a:lnTo>
                      <a:pt x="139" y="1212"/>
                    </a:lnTo>
                    <a:lnTo>
                      <a:pt x="141" y="1215"/>
                    </a:lnTo>
                    <a:lnTo>
                      <a:pt x="137" y="1221"/>
                    </a:lnTo>
                    <a:lnTo>
                      <a:pt x="126" y="1225"/>
                    </a:lnTo>
                    <a:lnTo>
                      <a:pt x="123" y="1231"/>
                    </a:lnTo>
                    <a:lnTo>
                      <a:pt x="117" y="1235"/>
                    </a:lnTo>
                    <a:lnTo>
                      <a:pt x="112" y="1237"/>
                    </a:lnTo>
                    <a:lnTo>
                      <a:pt x="104" y="1243"/>
                    </a:lnTo>
                    <a:lnTo>
                      <a:pt x="98" y="1247"/>
                    </a:lnTo>
                    <a:lnTo>
                      <a:pt x="101" y="1253"/>
                    </a:lnTo>
                    <a:lnTo>
                      <a:pt x="108" y="1256"/>
                    </a:lnTo>
                    <a:lnTo>
                      <a:pt x="112" y="1260"/>
                    </a:lnTo>
                    <a:lnTo>
                      <a:pt x="113" y="1266"/>
                    </a:lnTo>
                    <a:lnTo>
                      <a:pt x="114" y="1270"/>
                    </a:lnTo>
                    <a:lnTo>
                      <a:pt x="119" y="1276"/>
                    </a:lnTo>
                    <a:lnTo>
                      <a:pt x="126" y="1280"/>
                    </a:lnTo>
                    <a:lnTo>
                      <a:pt x="136" y="1282"/>
                    </a:lnTo>
                    <a:lnTo>
                      <a:pt x="143" y="1288"/>
                    </a:lnTo>
                    <a:lnTo>
                      <a:pt x="151" y="1292"/>
                    </a:lnTo>
                    <a:lnTo>
                      <a:pt x="158" y="1297"/>
                    </a:lnTo>
                    <a:lnTo>
                      <a:pt x="161" y="1301"/>
                    </a:lnTo>
                    <a:lnTo>
                      <a:pt x="153" y="1305"/>
                    </a:lnTo>
                    <a:lnTo>
                      <a:pt x="148" y="1311"/>
                    </a:lnTo>
                    <a:lnTo>
                      <a:pt x="144" y="1315"/>
                    </a:lnTo>
                    <a:lnTo>
                      <a:pt x="139" y="1321"/>
                    </a:lnTo>
                    <a:lnTo>
                      <a:pt x="135" y="1323"/>
                    </a:lnTo>
                    <a:lnTo>
                      <a:pt x="129" y="1327"/>
                    </a:lnTo>
                    <a:lnTo>
                      <a:pt x="124" y="1333"/>
                    </a:lnTo>
                    <a:lnTo>
                      <a:pt x="122" y="1337"/>
                    </a:lnTo>
                    <a:lnTo>
                      <a:pt x="122" y="1342"/>
                    </a:lnTo>
                    <a:lnTo>
                      <a:pt x="123" y="1346"/>
                    </a:lnTo>
                    <a:lnTo>
                      <a:pt x="127" y="1350"/>
                    </a:lnTo>
                    <a:lnTo>
                      <a:pt x="132" y="1356"/>
                    </a:lnTo>
                    <a:lnTo>
                      <a:pt x="134" y="1360"/>
                    </a:lnTo>
                    <a:lnTo>
                      <a:pt x="136" y="1366"/>
                    </a:lnTo>
                    <a:lnTo>
                      <a:pt x="139" y="1368"/>
                    </a:lnTo>
                    <a:lnTo>
                      <a:pt x="143" y="1372"/>
                    </a:lnTo>
                    <a:lnTo>
                      <a:pt x="147" y="1378"/>
                    </a:lnTo>
                    <a:lnTo>
                      <a:pt x="151" y="1381"/>
                    </a:lnTo>
                    <a:lnTo>
                      <a:pt x="156" y="1387"/>
                    </a:lnTo>
                    <a:lnTo>
                      <a:pt x="156" y="1391"/>
                    </a:lnTo>
                    <a:lnTo>
                      <a:pt x="151" y="1395"/>
                    </a:lnTo>
                    <a:lnTo>
                      <a:pt x="148" y="1401"/>
                    </a:lnTo>
                    <a:lnTo>
                      <a:pt x="144" y="1405"/>
                    </a:lnTo>
                    <a:lnTo>
                      <a:pt x="140" y="1409"/>
                    </a:lnTo>
                    <a:lnTo>
                      <a:pt x="137" y="1413"/>
                    </a:lnTo>
                    <a:lnTo>
                      <a:pt x="132" y="1417"/>
                    </a:lnTo>
                    <a:lnTo>
                      <a:pt x="126" y="1422"/>
                    </a:lnTo>
                    <a:lnTo>
                      <a:pt x="122" y="1426"/>
                    </a:lnTo>
                    <a:lnTo>
                      <a:pt x="122" y="1432"/>
                    </a:lnTo>
                    <a:lnTo>
                      <a:pt x="124" y="1436"/>
                    </a:lnTo>
                    <a:lnTo>
                      <a:pt x="130" y="1440"/>
                    </a:lnTo>
                    <a:lnTo>
                      <a:pt x="137" y="1446"/>
                    </a:lnTo>
                    <a:lnTo>
                      <a:pt x="145" y="1450"/>
                    </a:lnTo>
                    <a:lnTo>
                      <a:pt x="158" y="1454"/>
                    </a:lnTo>
                    <a:lnTo>
                      <a:pt x="159" y="1458"/>
                    </a:lnTo>
                    <a:lnTo>
                      <a:pt x="160" y="1462"/>
                    </a:lnTo>
                    <a:lnTo>
                      <a:pt x="158" y="1467"/>
                    </a:lnTo>
                    <a:lnTo>
                      <a:pt x="158" y="1471"/>
                    </a:lnTo>
                    <a:lnTo>
                      <a:pt x="158" y="1477"/>
                    </a:lnTo>
                    <a:lnTo>
                      <a:pt x="160" y="1481"/>
                    </a:lnTo>
                    <a:lnTo>
                      <a:pt x="162" y="1485"/>
                    </a:lnTo>
                    <a:lnTo>
                      <a:pt x="159" y="1491"/>
                    </a:lnTo>
                    <a:lnTo>
                      <a:pt x="146" y="1495"/>
                    </a:lnTo>
                    <a:lnTo>
                      <a:pt x="138" y="1499"/>
                    </a:lnTo>
                    <a:lnTo>
                      <a:pt x="126" y="1503"/>
                    </a:lnTo>
                    <a:lnTo>
                      <a:pt x="116" y="1506"/>
                    </a:lnTo>
                    <a:lnTo>
                      <a:pt x="110" y="1512"/>
                    </a:lnTo>
                    <a:lnTo>
                      <a:pt x="119" y="1516"/>
                    </a:lnTo>
                    <a:lnTo>
                      <a:pt x="115" y="1522"/>
                    </a:lnTo>
                    <a:lnTo>
                      <a:pt x="105" y="1526"/>
                    </a:lnTo>
                    <a:lnTo>
                      <a:pt x="93" y="1530"/>
                    </a:lnTo>
                    <a:lnTo>
                      <a:pt x="87" y="1536"/>
                    </a:lnTo>
                    <a:lnTo>
                      <a:pt x="90" y="1540"/>
                    </a:lnTo>
                    <a:lnTo>
                      <a:pt x="101" y="1544"/>
                    </a:lnTo>
                    <a:lnTo>
                      <a:pt x="114" y="1548"/>
                    </a:lnTo>
                    <a:lnTo>
                      <a:pt x="115" y="1551"/>
                    </a:lnTo>
                    <a:lnTo>
                      <a:pt x="114" y="1557"/>
                    </a:lnTo>
                    <a:lnTo>
                      <a:pt x="112" y="1561"/>
                    </a:lnTo>
                    <a:lnTo>
                      <a:pt x="110" y="1567"/>
                    </a:lnTo>
                    <a:lnTo>
                      <a:pt x="115" y="1571"/>
                    </a:lnTo>
                    <a:lnTo>
                      <a:pt x="122" y="1575"/>
                    </a:lnTo>
                    <a:lnTo>
                      <a:pt x="130" y="1581"/>
                    </a:lnTo>
                    <a:lnTo>
                      <a:pt x="134" y="1583"/>
                    </a:lnTo>
                    <a:lnTo>
                      <a:pt x="125" y="1589"/>
                    </a:lnTo>
                    <a:lnTo>
                      <a:pt x="114" y="1592"/>
                    </a:lnTo>
                    <a:lnTo>
                      <a:pt x="103" y="1596"/>
                    </a:lnTo>
                    <a:lnTo>
                      <a:pt x="93" y="1602"/>
                    </a:lnTo>
                    <a:lnTo>
                      <a:pt x="91" y="1606"/>
                    </a:lnTo>
                    <a:lnTo>
                      <a:pt x="113" y="1612"/>
                    </a:lnTo>
                    <a:lnTo>
                      <a:pt x="130" y="1616"/>
                    </a:lnTo>
                    <a:lnTo>
                      <a:pt x="135" y="1620"/>
                    </a:lnTo>
                    <a:lnTo>
                      <a:pt x="136" y="1626"/>
                    </a:lnTo>
                    <a:lnTo>
                      <a:pt x="139" y="1628"/>
                    </a:lnTo>
                    <a:lnTo>
                      <a:pt x="142" y="1633"/>
                    </a:lnTo>
                    <a:lnTo>
                      <a:pt x="144" y="1637"/>
                    </a:lnTo>
                    <a:lnTo>
                      <a:pt x="146" y="1641"/>
                    </a:lnTo>
                    <a:lnTo>
                      <a:pt x="150" y="1647"/>
                    </a:lnTo>
                    <a:lnTo>
                      <a:pt x="152" y="1651"/>
                    </a:lnTo>
                    <a:lnTo>
                      <a:pt x="149" y="1657"/>
                    </a:lnTo>
                    <a:lnTo>
                      <a:pt x="150" y="1661"/>
                    </a:lnTo>
                    <a:lnTo>
                      <a:pt x="148" y="1665"/>
                    </a:lnTo>
                    <a:lnTo>
                      <a:pt x="141" y="1669"/>
                    </a:lnTo>
                    <a:lnTo>
                      <a:pt x="134" y="1673"/>
                    </a:lnTo>
                    <a:lnTo>
                      <a:pt x="133" y="1678"/>
                    </a:lnTo>
                    <a:lnTo>
                      <a:pt x="131" y="1682"/>
                    </a:lnTo>
                    <a:lnTo>
                      <a:pt x="122" y="1686"/>
                    </a:lnTo>
                    <a:lnTo>
                      <a:pt x="105" y="1692"/>
                    </a:lnTo>
                    <a:lnTo>
                      <a:pt x="87" y="1696"/>
                    </a:lnTo>
                    <a:lnTo>
                      <a:pt x="82" y="1702"/>
                    </a:lnTo>
                    <a:lnTo>
                      <a:pt x="84" y="1706"/>
                    </a:lnTo>
                    <a:lnTo>
                      <a:pt x="86" y="1710"/>
                    </a:lnTo>
                    <a:lnTo>
                      <a:pt x="90" y="1714"/>
                    </a:lnTo>
                    <a:lnTo>
                      <a:pt x="94" y="1717"/>
                    </a:lnTo>
                    <a:lnTo>
                      <a:pt x="102" y="1723"/>
                    </a:lnTo>
                    <a:lnTo>
                      <a:pt x="107" y="1727"/>
                    </a:lnTo>
                    <a:lnTo>
                      <a:pt x="108" y="1731"/>
                    </a:lnTo>
                    <a:lnTo>
                      <a:pt x="112" y="1737"/>
                    </a:lnTo>
                    <a:lnTo>
                      <a:pt x="124" y="1741"/>
                    </a:lnTo>
                    <a:lnTo>
                      <a:pt x="136" y="1747"/>
                    </a:lnTo>
                    <a:lnTo>
                      <a:pt x="146" y="1751"/>
                    </a:lnTo>
                    <a:lnTo>
                      <a:pt x="140" y="1755"/>
                    </a:lnTo>
                    <a:lnTo>
                      <a:pt x="129" y="1758"/>
                    </a:lnTo>
                    <a:lnTo>
                      <a:pt x="124" y="1762"/>
                    </a:lnTo>
                    <a:lnTo>
                      <a:pt x="133" y="1768"/>
                    </a:lnTo>
                    <a:lnTo>
                      <a:pt x="141" y="1772"/>
                    </a:lnTo>
                    <a:lnTo>
                      <a:pt x="138" y="1776"/>
                    </a:lnTo>
                    <a:lnTo>
                      <a:pt x="136" y="1782"/>
                    </a:lnTo>
                    <a:lnTo>
                      <a:pt x="136" y="1786"/>
                    </a:lnTo>
                    <a:lnTo>
                      <a:pt x="134" y="1792"/>
                    </a:lnTo>
                    <a:lnTo>
                      <a:pt x="131" y="1796"/>
                    </a:lnTo>
                    <a:lnTo>
                      <a:pt x="129" y="1799"/>
                    </a:lnTo>
                    <a:lnTo>
                      <a:pt x="132" y="1803"/>
                    </a:lnTo>
                    <a:lnTo>
                      <a:pt x="139" y="1807"/>
                    </a:lnTo>
                    <a:lnTo>
                      <a:pt x="147" y="1813"/>
                    </a:lnTo>
                    <a:lnTo>
                      <a:pt x="156" y="1817"/>
                    </a:lnTo>
                    <a:lnTo>
                      <a:pt x="162" y="1821"/>
                    </a:lnTo>
                    <a:lnTo>
                      <a:pt x="165" y="1827"/>
                    </a:lnTo>
                    <a:lnTo>
                      <a:pt x="170" y="1831"/>
                    </a:lnTo>
                    <a:lnTo>
                      <a:pt x="170" y="1837"/>
                    </a:lnTo>
                    <a:lnTo>
                      <a:pt x="162" y="1841"/>
                    </a:lnTo>
                    <a:lnTo>
                      <a:pt x="156" y="1842"/>
                    </a:lnTo>
                    <a:lnTo>
                      <a:pt x="149" y="1848"/>
                    </a:lnTo>
                    <a:lnTo>
                      <a:pt x="142" y="1852"/>
                    </a:lnTo>
                    <a:lnTo>
                      <a:pt x="137" y="1858"/>
                    </a:lnTo>
                    <a:lnTo>
                      <a:pt x="130" y="1862"/>
                    </a:lnTo>
                    <a:lnTo>
                      <a:pt x="120" y="1866"/>
                    </a:lnTo>
                    <a:lnTo>
                      <a:pt x="116" y="1872"/>
                    </a:lnTo>
                    <a:lnTo>
                      <a:pt x="123" y="1876"/>
                    </a:lnTo>
                    <a:lnTo>
                      <a:pt x="136" y="1882"/>
                    </a:lnTo>
                    <a:lnTo>
                      <a:pt x="127" y="1885"/>
                    </a:lnTo>
                    <a:lnTo>
                      <a:pt x="118" y="1887"/>
                    </a:lnTo>
                    <a:lnTo>
                      <a:pt x="116" y="1893"/>
                    </a:lnTo>
                    <a:lnTo>
                      <a:pt x="120" y="1897"/>
                    </a:lnTo>
                    <a:lnTo>
                      <a:pt x="119" y="1903"/>
                    </a:lnTo>
                    <a:lnTo>
                      <a:pt x="116" y="1907"/>
                    </a:lnTo>
                    <a:lnTo>
                      <a:pt x="118" y="1911"/>
                    </a:lnTo>
                    <a:lnTo>
                      <a:pt x="126" y="1917"/>
                    </a:lnTo>
                    <a:lnTo>
                      <a:pt x="130" y="1921"/>
                    </a:lnTo>
                    <a:lnTo>
                      <a:pt x="123" y="1926"/>
                    </a:lnTo>
                    <a:lnTo>
                      <a:pt x="116" y="1928"/>
                    </a:lnTo>
                    <a:lnTo>
                      <a:pt x="109" y="1932"/>
                    </a:lnTo>
                    <a:lnTo>
                      <a:pt x="101" y="1938"/>
                    </a:lnTo>
                    <a:lnTo>
                      <a:pt x="104" y="1942"/>
                    </a:lnTo>
                    <a:lnTo>
                      <a:pt x="112" y="1948"/>
                    </a:lnTo>
                    <a:lnTo>
                      <a:pt x="118" y="1952"/>
                    </a:lnTo>
                    <a:lnTo>
                      <a:pt x="119" y="1956"/>
                    </a:lnTo>
                    <a:lnTo>
                      <a:pt x="120" y="1962"/>
                    </a:lnTo>
                    <a:lnTo>
                      <a:pt x="120" y="1966"/>
                    </a:lnTo>
                    <a:lnTo>
                      <a:pt x="121" y="1971"/>
                    </a:lnTo>
                    <a:lnTo>
                      <a:pt x="124" y="1973"/>
                    </a:lnTo>
                    <a:lnTo>
                      <a:pt x="130" y="1977"/>
                    </a:lnTo>
                    <a:lnTo>
                      <a:pt x="137" y="1983"/>
                    </a:lnTo>
                    <a:lnTo>
                      <a:pt x="145" y="1987"/>
                    </a:lnTo>
                    <a:lnTo>
                      <a:pt x="150" y="1993"/>
                    </a:lnTo>
                    <a:lnTo>
                      <a:pt x="143" y="1997"/>
                    </a:lnTo>
                    <a:lnTo>
                      <a:pt x="140" y="2001"/>
                    </a:lnTo>
                    <a:lnTo>
                      <a:pt x="139" y="2007"/>
                    </a:lnTo>
                    <a:lnTo>
                      <a:pt x="137" y="2010"/>
                    </a:lnTo>
                    <a:lnTo>
                      <a:pt x="141" y="2016"/>
                    </a:lnTo>
                    <a:lnTo>
                      <a:pt x="150" y="2018"/>
                    </a:lnTo>
                    <a:lnTo>
                      <a:pt x="152" y="2022"/>
                    </a:lnTo>
                    <a:lnTo>
                      <a:pt x="144" y="2028"/>
                    </a:lnTo>
                    <a:lnTo>
                      <a:pt x="133" y="2032"/>
                    </a:lnTo>
                    <a:lnTo>
                      <a:pt x="126" y="2038"/>
                    </a:lnTo>
                    <a:lnTo>
                      <a:pt x="126" y="2042"/>
                    </a:lnTo>
                    <a:lnTo>
                      <a:pt x="137" y="2046"/>
                    </a:lnTo>
                    <a:lnTo>
                      <a:pt x="147" y="2051"/>
                    </a:lnTo>
                    <a:lnTo>
                      <a:pt x="156" y="2055"/>
                    </a:lnTo>
                    <a:lnTo>
                      <a:pt x="157" y="2059"/>
                    </a:lnTo>
                    <a:lnTo>
                      <a:pt x="158" y="2063"/>
                    </a:lnTo>
                    <a:lnTo>
                      <a:pt x="162" y="2067"/>
                    </a:lnTo>
                    <a:lnTo>
                      <a:pt x="171" y="2073"/>
                    </a:lnTo>
                    <a:lnTo>
                      <a:pt x="184" y="2077"/>
                    </a:lnTo>
                    <a:lnTo>
                      <a:pt x="192" y="2083"/>
                    </a:lnTo>
                    <a:lnTo>
                      <a:pt x="190" y="2087"/>
                    </a:lnTo>
                    <a:lnTo>
                      <a:pt x="184" y="2091"/>
                    </a:lnTo>
                    <a:lnTo>
                      <a:pt x="177" y="2096"/>
                    </a:lnTo>
                    <a:lnTo>
                      <a:pt x="171" y="2100"/>
                    </a:lnTo>
                    <a:lnTo>
                      <a:pt x="163" y="2104"/>
                    </a:lnTo>
                    <a:lnTo>
                      <a:pt x="154" y="2108"/>
                    </a:lnTo>
                    <a:lnTo>
                      <a:pt x="148" y="2112"/>
                    </a:lnTo>
                    <a:lnTo>
                      <a:pt x="142" y="2118"/>
                    </a:lnTo>
                    <a:lnTo>
                      <a:pt x="138" y="2122"/>
                    </a:lnTo>
                    <a:lnTo>
                      <a:pt x="135" y="2128"/>
                    </a:lnTo>
                    <a:lnTo>
                      <a:pt x="129" y="2132"/>
                    </a:lnTo>
                    <a:lnTo>
                      <a:pt x="129" y="2135"/>
                    </a:lnTo>
                    <a:lnTo>
                      <a:pt x="130" y="2141"/>
                    </a:lnTo>
                    <a:lnTo>
                      <a:pt x="134" y="2145"/>
                    </a:lnTo>
                    <a:lnTo>
                      <a:pt x="138" y="2149"/>
                    </a:lnTo>
                    <a:lnTo>
                      <a:pt x="141" y="2153"/>
                    </a:lnTo>
                    <a:lnTo>
                      <a:pt x="144" y="2157"/>
                    </a:lnTo>
                    <a:lnTo>
                      <a:pt x="151" y="2163"/>
                    </a:lnTo>
                    <a:lnTo>
                      <a:pt x="157" y="2167"/>
                    </a:lnTo>
                    <a:lnTo>
                      <a:pt x="163" y="2173"/>
                    </a:lnTo>
                    <a:lnTo>
                      <a:pt x="158" y="2176"/>
                    </a:lnTo>
                    <a:lnTo>
                      <a:pt x="152" y="2180"/>
                    </a:lnTo>
                    <a:lnTo>
                      <a:pt x="148" y="2186"/>
                    </a:lnTo>
                    <a:lnTo>
                      <a:pt x="143" y="2188"/>
                    </a:lnTo>
                    <a:lnTo>
                      <a:pt x="142" y="2194"/>
                    </a:lnTo>
                    <a:lnTo>
                      <a:pt x="152" y="2198"/>
                    </a:lnTo>
                    <a:lnTo>
                      <a:pt x="154" y="2202"/>
                    </a:lnTo>
                    <a:lnTo>
                      <a:pt x="154" y="2208"/>
                    </a:lnTo>
                    <a:lnTo>
                      <a:pt x="153" y="2212"/>
                    </a:lnTo>
                    <a:lnTo>
                      <a:pt x="154" y="2217"/>
                    </a:lnTo>
                    <a:lnTo>
                      <a:pt x="156" y="2221"/>
                    </a:lnTo>
                    <a:lnTo>
                      <a:pt x="156" y="2225"/>
                    </a:lnTo>
                    <a:lnTo>
                      <a:pt x="157" y="2231"/>
                    </a:lnTo>
                    <a:lnTo>
                      <a:pt x="158" y="2233"/>
                    </a:lnTo>
                    <a:lnTo>
                      <a:pt x="160" y="2239"/>
                    </a:lnTo>
                    <a:lnTo>
                      <a:pt x="162" y="2243"/>
                    </a:lnTo>
                    <a:lnTo>
                      <a:pt x="163" y="2247"/>
                    </a:lnTo>
                    <a:lnTo>
                      <a:pt x="162" y="2253"/>
                    </a:lnTo>
                    <a:lnTo>
                      <a:pt x="147" y="2257"/>
                    </a:lnTo>
                    <a:lnTo>
                      <a:pt x="132" y="2262"/>
                    </a:lnTo>
                    <a:lnTo>
                      <a:pt x="119" y="2266"/>
                    </a:lnTo>
                    <a:lnTo>
                      <a:pt x="120" y="2270"/>
                    </a:lnTo>
                    <a:lnTo>
                      <a:pt x="121" y="2276"/>
                    </a:lnTo>
                    <a:lnTo>
                      <a:pt x="126" y="2278"/>
                    </a:lnTo>
                    <a:lnTo>
                      <a:pt x="125" y="2284"/>
                    </a:lnTo>
                    <a:lnTo>
                      <a:pt x="120" y="2288"/>
                    </a:lnTo>
                    <a:lnTo>
                      <a:pt x="115" y="2292"/>
                    </a:lnTo>
                    <a:lnTo>
                      <a:pt x="109" y="2298"/>
                    </a:lnTo>
                    <a:lnTo>
                      <a:pt x="105" y="2301"/>
                    </a:lnTo>
                    <a:lnTo>
                      <a:pt x="105" y="2307"/>
                    </a:lnTo>
                    <a:lnTo>
                      <a:pt x="107" y="2311"/>
                    </a:lnTo>
                    <a:lnTo>
                      <a:pt x="114" y="2315"/>
                    </a:lnTo>
                    <a:lnTo>
                      <a:pt x="121" y="2319"/>
                    </a:lnTo>
                    <a:lnTo>
                      <a:pt x="130" y="2323"/>
                    </a:lnTo>
                    <a:lnTo>
                      <a:pt x="138" y="2329"/>
                    </a:lnTo>
                    <a:lnTo>
                      <a:pt x="144" y="2333"/>
                    </a:lnTo>
                    <a:lnTo>
                      <a:pt x="154" y="2337"/>
                    </a:lnTo>
                    <a:lnTo>
                      <a:pt x="164" y="2342"/>
                    </a:lnTo>
                    <a:lnTo>
                      <a:pt x="168" y="2346"/>
                    </a:lnTo>
                    <a:lnTo>
                      <a:pt x="159" y="2352"/>
                    </a:lnTo>
                    <a:lnTo>
                      <a:pt x="151" y="2356"/>
                    </a:lnTo>
                    <a:lnTo>
                      <a:pt x="142" y="2360"/>
                    </a:lnTo>
                    <a:lnTo>
                      <a:pt x="134" y="2364"/>
                    </a:lnTo>
                    <a:lnTo>
                      <a:pt x="130" y="2368"/>
                    </a:lnTo>
                    <a:lnTo>
                      <a:pt x="136" y="2374"/>
                    </a:lnTo>
                    <a:lnTo>
                      <a:pt x="139" y="2378"/>
                    </a:lnTo>
                    <a:lnTo>
                      <a:pt x="133" y="2382"/>
                    </a:lnTo>
                    <a:lnTo>
                      <a:pt x="126" y="2387"/>
                    </a:lnTo>
                    <a:lnTo>
                      <a:pt x="123" y="2391"/>
                    </a:lnTo>
                    <a:lnTo>
                      <a:pt x="127" y="2397"/>
                    </a:lnTo>
                    <a:lnTo>
                      <a:pt x="138" y="2401"/>
                    </a:lnTo>
                    <a:lnTo>
                      <a:pt x="148" y="2405"/>
                    </a:lnTo>
                    <a:lnTo>
                      <a:pt x="159" y="2409"/>
                    </a:lnTo>
                    <a:lnTo>
                      <a:pt x="169" y="2413"/>
                    </a:lnTo>
                    <a:lnTo>
                      <a:pt x="179" y="2419"/>
                    </a:lnTo>
                    <a:lnTo>
                      <a:pt x="179" y="2423"/>
                    </a:lnTo>
                    <a:lnTo>
                      <a:pt x="177" y="2426"/>
                    </a:lnTo>
                    <a:lnTo>
                      <a:pt x="169" y="2432"/>
                    </a:lnTo>
                    <a:lnTo>
                      <a:pt x="165" y="2436"/>
                    </a:lnTo>
                    <a:lnTo>
                      <a:pt x="166" y="2442"/>
                    </a:lnTo>
                    <a:lnTo>
                      <a:pt x="164" y="2446"/>
                    </a:lnTo>
                    <a:lnTo>
                      <a:pt x="157" y="2450"/>
                    </a:lnTo>
                    <a:lnTo>
                      <a:pt x="149" y="2454"/>
                    </a:lnTo>
                    <a:lnTo>
                      <a:pt x="150" y="2458"/>
                    </a:lnTo>
                    <a:lnTo>
                      <a:pt x="150" y="2464"/>
                    </a:lnTo>
                    <a:lnTo>
                      <a:pt x="148" y="2468"/>
                    </a:lnTo>
                    <a:lnTo>
                      <a:pt x="148" y="2471"/>
                    </a:lnTo>
                    <a:lnTo>
                      <a:pt x="150" y="2477"/>
                    </a:lnTo>
                    <a:lnTo>
                      <a:pt x="153" y="2481"/>
                    </a:lnTo>
                    <a:lnTo>
                      <a:pt x="158" y="2487"/>
                    </a:lnTo>
                    <a:lnTo>
                      <a:pt x="159" y="2491"/>
                    </a:lnTo>
                    <a:lnTo>
                      <a:pt x="159" y="2495"/>
                    </a:lnTo>
                    <a:lnTo>
                      <a:pt x="160" y="2499"/>
                    </a:lnTo>
                    <a:lnTo>
                      <a:pt x="162" y="2503"/>
                    </a:lnTo>
                    <a:lnTo>
                      <a:pt x="167" y="2509"/>
                    </a:lnTo>
                    <a:lnTo>
                      <a:pt x="179" y="2512"/>
                    </a:lnTo>
                    <a:lnTo>
                      <a:pt x="162" y="2518"/>
                    </a:lnTo>
                    <a:lnTo>
                      <a:pt x="170" y="2522"/>
                    </a:lnTo>
                    <a:lnTo>
                      <a:pt x="179" y="2526"/>
                    </a:lnTo>
                    <a:lnTo>
                      <a:pt x="186" y="2532"/>
                    </a:lnTo>
                    <a:lnTo>
                      <a:pt x="181" y="2536"/>
                    </a:lnTo>
                    <a:lnTo>
                      <a:pt x="171" y="2540"/>
                    </a:lnTo>
                    <a:lnTo>
                      <a:pt x="164" y="2544"/>
                    </a:lnTo>
                    <a:lnTo>
                      <a:pt x="161" y="2548"/>
                    </a:lnTo>
                    <a:lnTo>
                      <a:pt x="158" y="2553"/>
                    </a:lnTo>
                    <a:lnTo>
                      <a:pt x="151" y="2557"/>
                    </a:lnTo>
                    <a:lnTo>
                      <a:pt x="138" y="2563"/>
                    </a:lnTo>
                    <a:lnTo>
                      <a:pt x="116" y="2567"/>
                    </a:lnTo>
                    <a:lnTo>
                      <a:pt x="79" y="2571"/>
                    </a:lnTo>
                    <a:lnTo>
                      <a:pt x="24" y="2577"/>
                    </a:lnTo>
                    <a:lnTo>
                      <a:pt x="20" y="2579"/>
                    </a:lnTo>
                    <a:lnTo>
                      <a:pt x="40" y="2585"/>
                    </a:lnTo>
                    <a:lnTo>
                      <a:pt x="68" y="2589"/>
                    </a:lnTo>
                    <a:lnTo>
                      <a:pt x="98" y="2593"/>
                    </a:lnTo>
                    <a:lnTo>
                      <a:pt x="142" y="2598"/>
                    </a:lnTo>
                    <a:lnTo>
                      <a:pt x="171" y="2602"/>
                    </a:lnTo>
                    <a:lnTo>
                      <a:pt x="185" y="2608"/>
                    </a:lnTo>
                    <a:lnTo>
                      <a:pt x="187" y="2612"/>
                    </a:lnTo>
                    <a:lnTo>
                      <a:pt x="185" y="2616"/>
                    </a:lnTo>
                    <a:lnTo>
                      <a:pt x="178" y="2622"/>
                    </a:lnTo>
                    <a:lnTo>
                      <a:pt x="172" y="2624"/>
                    </a:lnTo>
                    <a:lnTo>
                      <a:pt x="165" y="2630"/>
                    </a:lnTo>
                    <a:lnTo>
                      <a:pt x="159" y="2634"/>
                    </a:lnTo>
                    <a:lnTo>
                      <a:pt x="153" y="2637"/>
                    </a:lnTo>
                    <a:lnTo>
                      <a:pt x="148" y="2643"/>
                    </a:lnTo>
                    <a:lnTo>
                      <a:pt x="148" y="2647"/>
                    </a:lnTo>
                    <a:lnTo>
                      <a:pt x="150" y="2653"/>
                    </a:lnTo>
                    <a:lnTo>
                      <a:pt x="153" y="2657"/>
                    </a:lnTo>
                    <a:lnTo>
                      <a:pt x="159" y="2661"/>
                    </a:lnTo>
                    <a:lnTo>
                      <a:pt x="162" y="2665"/>
                    </a:lnTo>
                    <a:lnTo>
                      <a:pt x="160" y="2669"/>
                    </a:lnTo>
                    <a:lnTo>
                      <a:pt x="159" y="2675"/>
                    </a:lnTo>
                    <a:lnTo>
                      <a:pt x="162" y="2678"/>
                    </a:lnTo>
                    <a:lnTo>
                      <a:pt x="167" y="2682"/>
                    </a:lnTo>
                    <a:lnTo>
                      <a:pt x="163" y="2688"/>
                    </a:lnTo>
                    <a:lnTo>
                      <a:pt x="158" y="2692"/>
                    </a:lnTo>
                    <a:lnTo>
                      <a:pt x="159" y="2698"/>
                    </a:lnTo>
                    <a:lnTo>
                      <a:pt x="176" y="2702"/>
                    </a:lnTo>
                    <a:lnTo>
                      <a:pt x="187" y="2706"/>
                    </a:lnTo>
                    <a:lnTo>
                      <a:pt x="159" y="2710"/>
                    </a:lnTo>
                    <a:lnTo>
                      <a:pt x="135" y="2714"/>
                    </a:lnTo>
                    <a:lnTo>
                      <a:pt x="117" y="2719"/>
                    </a:lnTo>
                    <a:lnTo>
                      <a:pt x="112" y="2723"/>
                    </a:lnTo>
                    <a:lnTo>
                      <a:pt x="126" y="2727"/>
                    </a:lnTo>
                    <a:lnTo>
                      <a:pt x="146" y="2733"/>
                    </a:lnTo>
                    <a:lnTo>
                      <a:pt x="164" y="2737"/>
                    </a:lnTo>
                    <a:lnTo>
                      <a:pt x="160" y="2743"/>
                    </a:lnTo>
                    <a:lnTo>
                      <a:pt x="149" y="2747"/>
                    </a:lnTo>
                    <a:lnTo>
                      <a:pt x="144" y="2751"/>
                    </a:lnTo>
                    <a:lnTo>
                      <a:pt x="146" y="2755"/>
                    </a:lnTo>
                    <a:lnTo>
                      <a:pt x="150" y="2759"/>
                    </a:lnTo>
                    <a:lnTo>
                      <a:pt x="157" y="2764"/>
                    </a:lnTo>
                    <a:lnTo>
                      <a:pt x="162" y="2768"/>
                    </a:lnTo>
                    <a:lnTo>
                      <a:pt x="170" y="2772"/>
                    </a:lnTo>
                    <a:lnTo>
                      <a:pt x="177" y="2778"/>
                    </a:lnTo>
                    <a:lnTo>
                      <a:pt x="178" y="2782"/>
                    </a:lnTo>
                    <a:lnTo>
                      <a:pt x="160" y="2788"/>
                    </a:lnTo>
                    <a:lnTo>
                      <a:pt x="134" y="2792"/>
                    </a:lnTo>
                    <a:lnTo>
                      <a:pt x="111" y="2796"/>
                    </a:lnTo>
                    <a:lnTo>
                      <a:pt x="119" y="2800"/>
                    </a:lnTo>
                    <a:lnTo>
                      <a:pt x="137" y="2803"/>
                    </a:lnTo>
                    <a:lnTo>
                      <a:pt x="163" y="2809"/>
                    </a:lnTo>
                    <a:lnTo>
                      <a:pt x="163" y="2813"/>
                    </a:lnTo>
                    <a:lnTo>
                      <a:pt x="154" y="2817"/>
                    </a:lnTo>
                    <a:lnTo>
                      <a:pt x="147" y="2823"/>
                    </a:lnTo>
                    <a:lnTo>
                      <a:pt x="139" y="2827"/>
                    </a:lnTo>
                    <a:lnTo>
                      <a:pt x="129" y="2833"/>
                    </a:lnTo>
                    <a:lnTo>
                      <a:pt x="116" y="2837"/>
                    </a:lnTo>
                    <a:lnTo>
                      <a:pt x="113" y="2839"/>
                    </a:lnTo>
                    <a:lnTo>
                      <a:pt x="132" y="2844"/>
                    </a:lnTo>
                    <a:lnTo>
                      <a:pt x="149" y="2848"/>
                    </a:lnTo>
                    <a:lnTo>
                      <a:pt x="163" y="2854"/>
                    </a:lnTo>
                    <a:lnTo>
                      <a:pt x="174" y="2858"/>
                    </a:lnTo>
                    <a:lnTo>
                      <a:pt x="181" y="2862"/>
                    </a:lnTo>
                    <a:lnTo>
                      <a:pt x="182" y="2868"/>
                    </a:lnTo>
                    <a:lnTo>
                      <a:pt x="181" y="2872"/>
                    </a:lnTo>
                    <a:lnTo>
                      <a:pt x="180" y="2878"/>
                    </a:lnTo>
                    <a:lnTo>
                      <a:pt x="182" y="2882"/>
                    </a:lnTo>
                    <a:lnTo>
                      <a:pt x="190" y="2884"/>
                    </a:lnTo>
                    <a:lnTo>
                      <a:pt x="189" y="2889"/>
                    </a:lnTo>
                    <a:lnTo>
                      <a:pt x="182" y="2893"/>
                    </a:lnTo>
                    <a:lnTo>
                      <a:pt x="174" y="2899"/>
                    </a:lnTo>
                    <a:lnTo>
                      <a:pt x="166" y="2903"/>
                    </a:lnTo>
                    <a:lnTo>
                      <a:pt x="168" y="2907"/>
                    </a:lnTo>
                    <a:lnTo>
                      <a:pt x="163" y="2913"/>
                    </a:lnTo>
                    <a:lnTo>
                      <a:pt x="162" y="2917"/>
                    </a:lnTo>
                    <a:lnTo>
                      <a:pt x="166" y="2923"/>
                    </a:lnTo>
                    <a:lnTo>
                      <a:pt x="175" y="2925"/>
                    </a:lnTo>
                    <a:lnTo>
                      <a:pt x="184" y="2928"/>
                    </a:lnTo>
                    <a:lnTo>
                      <a:pt x="188" y="2934"/>
                    </a:lnTo>
                    <a:lnTo>
                      <a:pt x="193" y="2938"/>
                    </a:lnTo>
                    <a:lnTo>
                      <a:pt x="197" y="2944"/>
                    </a:lnTo>
                    <a:lnTo>
                      <a:pt x="198" y="2948"/>
                    </a:lnTo>
                    <a:lnTo>
                      <a:pt x="199" y="2952"/>
                    </a:lnTo>
                    <a:lnTo>
                      <a:pt x="199" y="2958"/>
                    </a:lnTo>
                    <a:lnTo>
                      <a:pt x="199" y="2962"/>
                    </a:lnTo>
                    <a:lnTo>
                      <a:pt x="194" y="2968"/>
                    </a:lnTo>
                    <a:lnTo>
                      <a:pt x="190" y="2970"/>
                    </a:lnTo>
                    <a:lnTo>
                      <a:pt x="186" y="2973"/>
                    </a:lnTo>
                    <a:lnTo>
                      <a:pt x="182" y="2979"/>
                    </a:lnTo>
                    <a:lnTo>
                      <a:pt x="178" y="2983"/>
                    </a:lnTo>
                    <a:lnTo>
                      <a:pt x="171" y="2989"/>
                    </a:lnTo>
                    <a:lnTo>
                      <a:pt x="164" y="2993"/>
                    </a:lnTo>
                    <a:lnTo>
                      <a:pt x="157" y="2997"/>
                    </a:lnTo>
                    <a:lnTo>
                      <a:pt x="151" y="3003"/>
                    </a:lnTo>
                    <a:lnTo>
                      <a:pt x="157" y="3007"/>
                    </a:lnTo>
                    <a:lnTo>
                      <a:pt x="162" y="3012"/>
                    </a:lnTo>
                    <a:lnTo>
                      <a:pt x="162" y="3014"/>
                    </a:lnTo>
                    <a:lnTo>
                      <a:pt x="164" y="3018"/>
                    </a:lnTo>
                    <a:lnTo>
                      <a:pt x="176" y="3024"/>
                    </a:lnTo>
                    <a:lnTo>
                      <a:pt x="187" y="3028"/>
                    </a:lnTo>
                    <a:lnTo>
                      <a:pt x="195" y="3034"/>
                    </a:lnTo>
                    <a:lnTo>
                      <a:pt x="199" y="3038"/>
                    </a:lnTo>
                    <a:lnTo>
                      <a:pt x="199" y="3042"/>
                    </a:lnTo>
                    <a:lnTo>
                      <a:pt x="197" y="3048"/>
                    </a:lnTo>
                    <a:lnTo>
                      <a:pt x="194" y="3052"/>
                    </a:lnTo>
                    <a:lnTo>
                      <a:pt x="194" y="3055"/>
                    </a:lnTo>
                    <a:lnTo>
                      <a:pt x="195" y="3059"/>
                    </a:lnTo>
                    <a:lnTo>
                      <a:pt x="189" y="3063"/>
                    </a:lnTo>
                    <a:lnTo>
                      <a:pt x="184" y="3069"/>
                    </a:lnTo>
                    <a:lnTo>
                      <a:pt x="175" y="3073"/>
                    </a:lnTo>
                    <a:lnTo>
                      <a:pt x="166" y="3079"/>
                    </a:lnTo>
                    <a:lnTo>
                      <a:pt x="158" y="3083"/>
                    </a:lnTo>
                    <a:lnTo>
                      <a:pt x="151" y="3087"/>
                    </a:lnTo>
                    <a:lnTo>
                      <a:pt x="150" y="3093"/>
                    </a:lnTo>
                    <a:lnTo>
                      <a:pt x="153" y="3096"/>
                    </a:lnTo>
                    <a:lnTo>
                      <a:pt x="156" y="3100"/>
                    </a:lnTo>
                    <a:lnTo>
                      <a:pt x="152" y="3104"/>
                    </a:lnTo>
                    <a:lnTo>
                      <a:pt x="151" y="3108"/>
                    </a:lnTo>
                    <a:lnTo>
                      <a:pt x="158" y="3114"/>
                    </a:lnTo>
                    <a:lnTo>
                      <a:pt x="179" y="3118"/>
                    </a:lnTo>
                    <a:lnTo>
                      <a:pt x="188" y="3124"/>
                    </a:lnTo>
                    <a:lnTo>
                      <a:pt x="184" y="3128"/>
                    </a:lnTo>
                    <a:lnTo>
                      <a:pt x="182" y="3132"/>
                    </a:lnTo>
                    <a:lnTo>
                      <a:pt x="180" y="3137"/>
                    </a:lnTo>
                    <a:lnTo>
                      <a:pt x="179" y="3141"/>
                    </a:lnTo>
                    <a:lnTo>
                      <a:pt x="178" y="3145"/>
                    </a:lnTo>
                    <a:lnTo>
                      <a:pt x="176" y="3149"/>
                    </a:lnTo>
                    <a:lnTo>
                      <a:pt x="173" y="3153"/>
                    </a:lnTo>
                    <a:lnTo>
                      <a:pt x="167" y="3159"/>
                    </a:lnTo>
                    <a:lnTo>
                      <a:pt x="164" y="3163"/>
                    </a:lnTo>
                    <a:lnTo>
                      <a:pt x="167" y="3169"/>
                    </a:lnTo>
                    <a:lnTo>
                      <a:pt x="168" y="3173"/>
                    </a:lnTo>
                    <a:lnTo>
                      <a:pt x="166" y="3177"/>
                    </a:lnTo>
                    <a:lnTo>
                      <a:pt x="161" y="3182"/>
                    </a:lnTo>
                    <a:lnTo>
                      <a:pt x="156" y="3184"/>
                    </a:lnTo>
                    <a:lnTo>
                      <a:pt x="154" y="3190"/>
                    </a:lnTo>
                    <a:lnTo>
                      <a:pt x="162" y="3194"/>
                    </a:lnTo>
                    <a:lnTo>
                      <a:pt x="171" y="3198"/>
                    </a:lnTo>
                    <a:lnTo>
                      <a:pt x="180" y="3204"/>
                    </a:lnTo>
                    <a:lnTo>
                      <a:pt x="188" y="3208"/>
                    </a:lnTo>
                    <a:lnTo>
                      <a:pt x="195" y="3214"/>
                    </a:lnTo>
                    <a:lnTo>
                      <a:pt x="202" y="3218"/>
                    </a:lnTo>
                    <a:lnTo>
                      <a:pt x="206" y="3221"/>
                    </a:lnTo>
                    <a:lnTo>
                      <a:pt x="202" y="3227"/>
                    </a:lnTo>
                    <a:lnTo>
                      <a:pt x="198" y="3229"/>
                    </a:lnTo>
                    <a:lnTo>
                      <a:pt x="193" y="3235"/>
                    </a:lnTo>
                    <a:lnTo>
                      <a:pt x="189" y="3239"/>
                    </a:lnTo>
                    <a:lnTo>
                      <a:pt x="185" y="3243"/>
                    </a:lnTo>
                    <a:lnTo>
                      <a:pt x="184" y="3249"/>
                    </a:lnTo>
                    <a:lnTo>
                      <a:pt x="184" y="3253"/>
                    </a:lnTo>
                    <a:lnTo>
                      <a:pt x="184" y="3259"/>
                    </a:lnTo>
                    <a:lnTo>
                      <a:pt x="184" y="3263"/>
                    </a:lnTo>
                    <a:lnTo>
                      <a:pt x="185" y="3266"/>
                    </a:lnTo>
                    <a:lnTo>
                      <a:pt x="186" y="3272"/>
                    </a:lnTo>
                    <a:lnTo>
                      <a:pt x="189" y="3274"/>
                    </a:lnTo>
                    <a:lnTo>
                      <a:pt x="193" y="3280"/>
                    </a:lnTo>
                    <a:lnTo>
                      <a:pt x="197" y="3284"/>
                    </a:lnTo>
                    <a:lnTo>
                      <a:pt x="201" y="3288"/>
                    </a:lnTo>
                    <a:lnTo>
                      <a:pt x="204" y="3294"/>
                    </a:lnTo>
                    <a:lnTo>
                      <a:pt x="206" y="3298"/>
                    </a:lnTo>
                    <a:lnTo>
                      <a:pt x="205" y="3304"/>
                    </a:lnTo>
                    <a:lnTo>
                      <a:pt x="187" y="3307"/>
                    </a:lnTo>
                    <a:lnTo>
                      <a:pt x="171" y="3311"/>
                    </a:lnTo>
                    <a:lnTo>
                      <a:pt x="158" y="3315"/>
                    </a:lnTo>
                    <a:lnTo>
                      <a:pt x="140" y="3319"/>
                    </a:lnTo>
                    <a:lnTo>
                      <a:pt x="126" y="3325"/>
                    </a:lnTo>
                    <a:lnTo>
                      <a:pt x="99" y="3329"/>
                    </a:lnTo>
                    <a:lnTo>
                      <a:pt x="78" y="3333"/>
                    </a:lnTo>
                    <a:lnTo>
                      <a:pt x="92" y="3339"/>
                    </a:lnTo>
                    <a:lnTo>
                      <a:pt x="119" y="3343"/>
                    </a:lnTo>
                    <a:lnTo>
                      <a:pt x="134" y="3348"/>
                    </a:lnTo>
                    <a:lnTo>
                      <a:pt x="138" y="3352"/>
                    </a:lnTo>
                    <a:lnTo>
                      <a:pt x="140" y="3356"/>
                    </a:lnTo>
                    <a:lnTo>
                      <a:pt x="146" y="3360"/>
                    </a:lnTo>
                    <a:lnTo>
                      <a:pt x="156" y="3364"/>
                    </a:lnTo>
                    <a:lnTo>
                      <a:pt x="169" y="3370"/>
                    </a:lnTo>
                    <a:lnTo>
                      <a:pt x="178" y="3374"/>
                    </a:lnTo>
                    <a:lnTo>
                      <a:pt x="184" y="3378"/>
                    </a:lnTo>
                    <a:lnTo>
                      <a:pt x="187" y="3384"/>
                    </a:lnTo>
                    <a:lnTo>
                      <a:pt x="189" y="3388"/>
                    </a:lnTo>
                    <a:lnTo>
                      <a:pt x="189" y="3393"/>
                    </a:lnTo>
                    <a:lnTo>
                      <a:pt x="185" y="3397"/>
                    </a:lnTo>
                    <a:lnTo>
                      <a:pt x="185" y="3401"/>
                    </a:lnTo>
                    <a:lnTo>
                      <a:pt x="190" y="3405"/>
                    </a:lnTo>
                    <a:lnTo>
                      <a:pt x="197" y="3409"/>
                    </a:lnTo>
                    <a:lnTo>
                      <a:pt x="191" y="3415"/>
                    </a:lnTo>
                    <a:lnTo>
                      <a:pt x="180" y="3419"/>
                    </a:lnTo>
                    <a:lnTo>
                      <a:pt x="163" y="3423"/>
                    </a:lnTo>
                    <a:lnTo>
                      <a:pt x="149" y="3429"/>
                    </a:lnTo>
                    <a:lnTo>
                      <a:pt x="137" y="3432"/>
                    </a:lnTo>
                    <a:lnTo>
                      <a:pt x="143" y="3438"/>
                    </a:lnTo>
                    <a:lnTo>
                      <a:pt x="161" y="3442"/>
                    </a:lnTo>
                    <a:lnTo>
                      <a:pt x="179" y="3444"/>
                    </a:lnTo>
                    <a:lnTo>
                      <a:pt x="184" y="3450"/>
                    </a:lnTo>
                    <a:lnTo>
                      <a:pt x="177" y="3454"/>
                    </a:lnTo>
                    <a:lnTo>
                      <a:pt x="181" y="3460"/>
                    </a:lnTo>
                    <a:lnTo>
                      <a:pt x="193" y="3464"/>
                    </a:lnTo>
                    <a:lnTo>
                      <a:pt x="206" y="3468"/>
                    </a:lnTo>
                    <a:lnTo>
                      <a:pt x="218" y="3473"/>
                    </a:lnTo>
                    <a:lnTo>
                      <a:pt x="219" y="3477"/>
                    </a:lnTo>
                    <a:lnTo>
                      <a:pt x="213" y="3483"/>
                    </a:lnTo>
                    <a:lnTo>
                      <a:pt x="207" y="3487"/>
                    </a:lnTo>
                    <a:lnTo>
                      <a:pt x="205" y="3489"/>
                    </a:lnTo>
                    <a:lnTo>
                      <a:pt x="203" y="3495"/>
                    </a:lnTo>
                    <a:lnTo>
                      <a:pt x="200" y="3499"/>
                    </a:lnTo>
                    <a:lnTo>
                      <a:pt x="197" y="3505"/>
                    </a:lnTo>
                    <a:lnTo>
                      <a:pt x="192" y="3509"/>
                    </a:lnTo>
                    <a:lnTo>
                      <a:pt x="187" y="3513"/>
                    </a:lnTo>
                    <a:lnTo>
                      <a:pt x="182" y="3518"/>
                    </a:lnTo>
                    <a:lnTo>
                      <a:pt x="168" y="3522"/>
                    </a:lnTo>
                    <a:lnTo>
                      <a:pt x="144" y="3528"/>
                    </a:lnTo>
                    <a:lnTo>
                      <a:pt x="125" y="3532"/>
                    </a:lnTo>
                    <a:lnTo>
                      <a:pt x="98" y="3534"/>
                    </a:lnTo>
                    <a:lnTo>
                      <a:pt x="70" y="3540"/>
                    </a:lnTo>
                    <a:lnTo>
                      <a:pt x="44" y="3544"/>
                    </a:lnTo>
                    <a:lnTo>
                      <a:pt x="48" y="3550"/>
                    </a:lnTo>
                    <a:lnTo>
                      <a:pt x="103" y="3554"/>
                    </a:lnTo>
                    <a:lnTo>
                      <a:pt x="148" y="3557"/>
                    </a:lnTo>
                    <a:lnTo>
                      <a:pt x="179" y="3563"/>
                    </a:lnTo>
                    <a:lnTo>
                      <a:pt x="204" y="3567"/>
                    </a:lnTo>
                    <a:lnTo>
                      <a:pt x="198" y="3573"/>
                    </a:lnTo>
                    <a:lnTo>
                      <a:pt x="188" y="3575"/>
                    </a:lnTo>
                    <a:lnTo>
                      <a:pt x="179" y="3579"/>
                    </a:lnTo>
                    <a:lnTo>
                      <a:pt x="169" y="3585"/>
                    </a:lnTo>
                    <a:lnTo>
                      <a:pt x="179" y="3589"/>
                    </a:lnTo>
                    <a:lnTo>
                      <a:pt x="191" y="3595"/>
                    </a:lnTo>
                    <a:lnTo>
                      <a:pt x="186" y="3598"/>
                    </a:lnTo>
                    <a:lnTo>
                      <a:pt x="180" y="3602"/>
                    </a:lnTo>
                    <a:lnTo>
                      <a:pt x="178" y="3608"/>
                    </a:lnTo>
                    <a:lnTo>
                      <a:pt x="180" y="3612"/>
                    </a:lnTo>
                    <a:lnTo>
                      <a:pt x="188" y="3618"/>
                    </a:lnTo>
                    <a:lnTo>
                      <a:pt x="189" y="3620"/>
                    </a:lnTo>
                    <a:lnTo>
                      <a:pt x="188" y="3624"/>
                    </a:lnTo>
                    <a:lnTo>
                      <a:pt x="195" y="3630"/>
                    </a:lnTo>
                    <a:lnTo>
                      <a:pt x="209" y="3634"/>
                    </a:lnTo>
                    <a:lnTo>
                      <a:pt x="225" y="3639"/>
                    </a:lnTo>
                    <a:lnTo>
                      <a:pt x="227" y="3643"/>
                    </a:lnTo>
                    <a:lnTo>
                      <a:pt x="214" y="3647"/>
                    </a:lnTo>
                    <a:lnTo>
                      <a:pt x="203" y="3653"/>
                    </a:lnTo>
                    <a:lnTo>
                      <a:pt x="204" y="3657"/>
                    </a:lnTo>
                    <a:lnTo>
                      <a:pt x="206" y="3661"/>
                    </a:lnTo>
                    <a:lnTo>
                      <a:pt x="206" y="3665"/>
                    </a:lnTo>
                    <a:lnTo>
                      <a:pt x="205" y="3669"/>
                    </a:lnTo>
                    <a:lnTo>
                      <a:pt x="198" y="3675"/>
                    </a:lnTo>
                    <a:lnTo>
                      <a:pt x="191" y="3679"/>
                    </a:lnTo>
                    <a:lnTo>
                      <a:pt x="178" y="3684"/>
                    </a:lnTo>
                    <a:lnTo>
                      <a:pt x="158" y="3688"/>
                    </a:lnTo>
                    <a:lnTo>
                      <a:pt x="136" y="3692"/>
                    </a:lnTo>
                    <a:lnTo>
                      <a:pt x="130" y="3698"/>
                    </a:lnTo>
                    <a:lnTo>
                      <a:pt x="130" y="3702"/>
                    </a:lnTo>
                    <a:lnTo>
                      <a:pt x="115" y="3706"/>
                    </a:lnTo>
                    <a:lnTo>
                      <a:pt x="94" y="3710"/>
                    </a:lnTo>
                    <a:lnTo>
                      <a:pt x="98" y="3714"/>
                    </a:lnTo>
                    <a:lnTo>
                      <a:pt x="109" y="3720"/>
                    </a:lnTo>
                    <a:lnTo>
                      <a:pt x="101" y="3723"/>
                    </a:lnTo>
                    <a:lnTo>
                      <a:pt x="87" y="3729"/>
                    </a:lnTo>
                    <a:lnTo>
                      <a:pt x="66" y="3733"/>
                    </a:lnTo>
                    <a:lnTo>
                      <a:pt x="48" y="3737"/>
                    </a:lnTo>
                    <a:lnTo>
                      <a:pt x="35" y="3743"/>
                    </a:lnTo>
                    <a:lnTo>
                      <a:pt x="92" y="3747"/>
                    </a:lnTo>
                    <a:lnTo>
                      <a:pt x="143" y="3751"/>
                    </a:lnTo>
                    <a:lnTo>
                      <a:pt x="193" y="3755"/>
                    </a:lnTo>
                    <a:lnTo>
                      <a:pt x="212" y="3759"/>
                    </a:lnTo>
                    <a:lnTo>
                      <a:pt x="205" y="3765"/>
                    </a:lnTo>
                    <a:lnTo>
                      <a:pt x="194" y="3768"/>
                    </a:lnTo>
                    <a:lnTo>
                      <a:pt x="188" y="3774"/>
                    </a:lnTo>
                    <a:lnTo>
                      <a:pt x="185" y="3778"/>
                    </a:lnTo>
                    <a:lnTo>
                      <a:pt x="181" y="3782"/>
                    </a:lnTo>
                    <a:lnTo>
                      <a:pt x="180" y="3788"/>
                    </a:lnTo>
                    <a:lnTo>
                      <a:pt x="181" y="3792"/>
                    </a:lnTo>
                    <a:lnTo>
                      <a:pt x="186" y="3796"/>
                    </a:lnTo>
                    <a:lnTo>
                      <a:pt x="192" y="3800"/>
                    </a:lnTo>
                    <a:lnTo>
                      <a:pt x="198" y="3804"/>
                    </a:lnTo>
                    <a:lnTo>
                      <a:pt x="205" y="3809"/>
                    </a:lnTo>
                    <a:lnTo>
                      <a:pt x="212" y="3813"/>
                    </a:lnTo>
                    <a:lnTo>
                      <a:pt x="217" y="3819"/>
                    </a:lnTo>
                    <a:lnTo>
                      <a:pt x="222" y="3823"/>
                    </a:lnTo>
                    <a:lnTo>
                      <a:pt x="222" y="3827"/>
                    </a:lnTo>
                    <a:lnTo>
                      <a:pt x="220" y="3833"/>
                    </a:lnTo>
                    <a:lnTo>
                      <a:pt x="217" y="3835"/>
                    </a:lnTo>
                    <a:lnTo>
                      <a:pt x="215" y="3841"/>
                    </a:lnTo>
                    <a:lnTo>
                      <a:pt x="212" y="3845"/>
                    </a:lnTo>
                    <a:lnTo>
                      <a:pt x="206" y="3848"/>
                    </a:lnTo>
                    <a:lnTo>
                      <a:pt x="200" y="3854"/>
                    </a:lnTo>
                    <a:lnTo>
                      <a:pt x="195" y="3858"/>
                    </a:lnTo>
                    <a:lnTo>
                      <a:pt x="187" y="3864"/>
                    </a:lnTo>
                    <a:lnTo>
                      <a:pt x="181" y="3868"/>
                    </a:lnTo>
                    <a:lnTo>
                      <a:pt x="182" y="3872"/>
                    </a:lnTo>
                    <a:lnTo>
                      <a:pt x="189" y="3878"/>
                    </a:lnTo>
                    <a:lnTo>
                      <a:pt x="199" y="3880"/>
                    </a:lnTo>
                    <a:lnTo>
                      <a:pt x="208" y="3886"/>
                    </a:lnTo>
                    <a:lnTo>
                      <a:pt x="214" y="3890"/>
                    </a:lnTo>
                    <a:lnTo>
                      <a:pt x="208" y="3893"/>
                    </a:lnTo>
                    <a:lnTo>
                      <a:pt x="200" y="3899"/>
                    </a:lnTo>
                    <a:lnTo>
                      <a:pt x="193" y="3903"/>
                    </a:lnTo>
                    <a:lnTo>
                      <a:pt x="197" y="3909"/>
                    </a:lnTo>
                    <a:lnTo>
                      <a:pt x="198" y="3913"/>
                    </a:lnTo>
                    <a:lnTo>
                      <a:pt x="198" y="3917"/>
                    </a:lnTo>
                    <a:lnTo>
                      <a:pt x="199" y="3921"/>
                    </a:lnTo>
                    <a:lnTo>
                      <a:pt x="204" y="3925"/>
                    </a:lnTo>
                    <a:lnTo>
                      <a:pt x="206" y="3931"/>
                    </a:lnTo>
                    <a:lnTo>
                      <a:pt x="203" y="3934"/>
                    </a:lnTo>
                    <a:lnTo>
                      <a:pt x="197" y="3938"/>
                    </a:lnTo>
                    <a:lnTo>
                      <a:pt x="192" y="3944"/>
                    </a:lnTo>
                    <a:lnTo>
                      <a:pt x="186" y="3948"/>
                    </a:lnTo>
                    <a:lnTo>
                      <a:pt x="179" y="3954"/>
                    </a:lnTo>
                    <a:lnTo>
                      <a:pt x="171" y="3958"/>
                    </a:lnTo>
                    <a:lnTo>
                      <a:pt x="165" y="3962"/>
                    </a:lnTo>
                    <a:lnTo>
                      <a:pt x="170" y="3966"/>
                    </a:lnTo>
                    <a:lnTo>
                      <a:pt x="174" y="3970"/>
                    </a:lnTo>
                    <a:lnTo>
                      <a:pt x="176" y="3975"/>
                    </a:lnTo>
                    <a:lnTo>
                      <a:pt x="178" y="3979"/>
                    </a:lnTo>
                    <a:lnTo>
                      <a:pt x="181" y="3983"/>
                    </a:lnTo>
                    <a:lnTo>
                      <a:pt x="192" y="3989"/>
                    </a:lnTo>
                    <a:lnTo>
                      <a:pt x="205" y="3993"/>
                    </a:lnTo>
                    <a:lnTo>
                      <a:pt x="212" y="3999"/>
                    </a:lnTo>
                    <a:lnTo>
                      <a:pt x="193" y="4003"/>
                    </a:lnTo>
                    <a:lnTo>
                      <a:pt x="177" y="4007"/>
                    </a:lnTo>
                    <a:lnTo>
                      <a:pt x="154" y="4011"/>
                    </a:lnTo>
                    <a:lnTo>
                      <a:pt x="137" y="4015"/>
                    </a:lnTo>
                    <a:lnTo>
                      <a:pt x="121" y="4020"/>
                    </a:lnTo>
                    <a:lnTo>
                      <a:pt x="105" y="4024"/>
                    </a:lnTo>
                    <a:lnTo>
                      <a:pt x="99" y="4028"/>
                    </a:lnTo>
                    <a:lnTo>
                      <a:pt x="116" y="4034"/>
                    </a:lnTo>
                    <a:lnTo>
                      <a:pt x="133" y="4038"/>
                    </a:lnTo>
                    <a:lnTo>
                      <a:pt x="146" y="4044"/>
                    </a:lnTo>
                    <a:lnTo>
                      <a:pt x="164" y="4048"/>
                    </a:lnTo>
                    <a:lnTo>
                      <a:pt x="177" y="4052"/>
                    </a:lnTo>
                    <a:lnTo>
                      <a:pt x="187" y="4056"/>
                    </a:lnTo>
                    <a:lnTo>
                      <a:pt x="194" y="4059"/>
                    </a:lnTo>
                    <a:lnTo>
                      <a:pt x="196" y="4065"/>
                    </a:lnTo>
                    <a:lnTo>
                      <a:pt x="198" y="4069"/>
                    </a:lnTo>
                    <a:lnTo>
                      <a:pt x="205" y="4073"/>
                    </a:lnTo>
                    <a:lnTo>
                      <a:pt x="212" y="4079"/>
                    </a:lnTo>
                    <a:lnTo>
                      <a:pt x="207" y="4083"/>
                    </a:lnTo>
                    <a:lnTo>
                      <a:pt x="196" y="4089"/>
                    </a:lnTo>
                    <a:lnTo>
                      <a:pt x="182" y="4093"/>
                    </a:lnTo>
                    <a:lnTo>
                      <a:pt x="167" y="4095"/>
                    </a:lnTo>
                    <a:lnTo>
                      <a:pt x="171" y="4100"/>
                    </a:lnTo>
                    <a:lnTo>
                      <a:pt x="176" y="4104"/>
                    </a:lnTo>
                    <a:lnTo>
                      <a:pt x="154" y="4110"/>
                    </a:lnTo>
                    <a:lnTo>
                      <a:pt x="130" y="4114"/>
                    </a:lnTo>
                    <a:lnTo>
                      <a:pt x="98" y="4118"/>
                    </a:lnTo>
                    <a:lnTo>
                      <a:pt x="65" y="4124"/>
                    </a:lnTo>
                    <a:lnTo>
                      <a:pt x="43" y="4128"/>
                    </a:lnTo>
                    <a:lnTo>
                      <a:pt x="82" y="4134"/>
                    </a:lnTo>
                    <a:lnTo>
                      <a:pt x="109" y="4138"/>
                    </a:lnTo>
                    <a:lnTo>
                      <a:pt x="144" y="4140"/>
                    </a:lnTo>
                    <a:lnTo>
                      <a:pt x="163" y="4145"/>
                    </a:lnTo>
                    <a:lnTo>
                      <a:pt x="157" y="4149"/>
                    </a:lnTo>
                    <a:lnTo>
                      <a:pt x="110" y="4155"/>
                    </a:lnTo>
                    <a:lnTo>
                      <a:pt x="69" y="4159"/>
                    </a:lnTo>
                    <a:lnTo>
                      <a:pt x="43" y="4163"/>
                    </a:lnTo>
                    <a:lnTo>
                      <a:pt x="26" y="4169"/>
                    </a:lnTo>
                    <a:lnTo>
                      <a:pt x="58" y="4173"/>
                    </a:lnTo>
                    <a:lnTo>
                      <a:pt x="114" y="4179"/>
                    </a:lnTo>
                    <a:lnTo>
                      <a:pt x="171" y="4181"/>
                    </a:lnTo>
                    <a:lnTo>
                      <a:pt x="214" y="4184"/>
                    </a:lnTo>
                    <a:lnTo>
                      <a:pt x="220" y="4190"/>
                    </a:lnTo>
                    <a:lnTo>
                      <a:pt x="208" y="4194"/>
                    </a:lnTo>
                    <a:lnTo>
                      <a:pt x="202" y="4200"/>
                    </a:lnTo>
                    <a:lnTo>
                      <a:pt x="202" y="4204"/>
                    </a:lnTo>
                    <a:lnTo>
                      <a:pt x="204" y="4208"/>
                    </a:lnTo>
                    <a:lnTo>
                      <a:pt x="203" y="4214"/>
                    </a:lnTo>
                    <a:lnTo>
                      <a:pt x="196" y="4218"/>
                    </a:lnTo>
                    <a:lnTo>
                      <a:pt x="196" y="4224"/>
                    </a:lnTo>
                    <a:lnTo>
                      <a:pt x="194" y="4225"/>
                    </a:lnTo>
                    <a:lnTo>
                      <a:pt x="201" y="4229"/>
                    </a:lnTo>
                    <a:lnTo>
                      <a:pt x="208" y="4235"/>
                    </a:lnTo>
                    <a:lnTo>
                      <a:pt x="215" y="4239"/>
                    </a:lnTo>
                    <a:lnTo>
                      <a:pt x="218" y="4245"/>
                    </a:lnTo>
                    <a:lnTo>
                      <a:pt x="223" y="4249"/>
                    </a:lnTo>
                    <a:lnTo>
                      <a:pt x="229" y="4253"/>
                    </a:lnTo>
                    <a:lnTo>
                      <a:pt x="239" y="4259"/>
                    </a:lnTo>
                    <a:lnTo>
                      <a:pt x="231" y="4263"/>
                    </a:lnTo>
                    <a:lnTo>
                      <a:pt x="223" y="4268"/>
                    </a:lnTo>
                    <a:lnTo>
                      <a:pt x="220" y="4270"/>
                    </a:lnTo>
                    <a:lnTo>
                      <a:pt x="213" y="4274"/>
                    </a:lnTo>
                    <a:lnTo>
                      <a:pt x="206" y="4280"/>
                    </a:lnTo>
                    <a:lnTo>
                      <a:pt x="193" y="4284"/>
                    </a:lnTo>
                    <a:lnTo>
                      <a:pt x="175" y="4290"/>
                    </a:lnTo>
                    <a:lnTo>
                      <a:pt x="168" y="4294"/>
                    </a:lnTo>
                    <a:lnTo>
                      <a:pt x="168" y="4298"/>
                    </a:lnTo>
                    <a:lnTo>
                      <a:pt x="174" y="4304"/>
                    </a:lnTo>
                    <a:lnTo>
                      <a:pt x="170" y="4308"/>
                    </a:lnTo>
                    <a:lnTo>
                      <a:pt x="169" y="4311"/>
                    </a:lnTo>
                    <a:lnTo>
                      <a:pt x="175" y="4315"/>
                    </a:lnTo>
                    <a:lnTo>
                      <a:pt x="179" y="4319"/>
                    </a:lnTo>
                    <a:lnTo>
                      <a:pt x="179" y="4325"/>
                    </a:lnTo>
                    <a:lnTo>
                      <a:pt x="179" y="4329"/>
                    </a:lnTo>
                    <a:lnTo>
                      <a:pt x="184" y="4335"/>
                    </a:lnTo>
                    <a:lnTo>
                      <a:pt x="194" y="4339"/>
                    </a:lnTo>
                    <a:lnTo>
                      <a:pt x="208" y="4343"/>
                    </a:lnTo>
                    <a:lnTo>
                      <a:pt x="221" y="4349"/>
                    </a:lnTo>
                    <a:lnTo>
                      <a:pt x="214" y="4352"/>
                    </a:lnTo>
                    <a:lnTo>
                      <a:pt x="205" y="4356"/>
                    </a:lnTo>
                    <a:lnTo>
                      <a:pt x="205" y="4360"/>
                    </a:lnTo>
                    <a:lnTo>
                      <a:pt x="202" y="4364"/>
                    </a:lnTo>
                    <a:lnTo>
                      <a:pt x="194" y="4370"/>
                    </a:lnTo>
                    <a:lnTo>
                      <a:pt x="185" y="4374"/>
                    </a:lnTo>
                    <a:lnTo>
                      <a:pt x="169" y="4380"/>
                    </a:lnTo>
                    <a:lnTo>
                      <a:pt x="159" y="4384"/>
                    </a:lnTo>
                    <a:lnTo>
                      <a:pt x="152" y="4388"/>
                    </a:lnTo>
                    <a:lnTo>
                      <a:pt x="157" y="4393"/>
                    </a:lnTo>
                    <a:lnTo>
                      <a:pt x="166" y="4397"/>
                    </a:lnTo>
                    <a:lnTo>
                      <a:pt x="175" y="4401"/>
                    </a:lnTo>
                    <a:lnTo>
                      <a:pt x="179" y="4405"/>
                    </a:lnTo>
                    <a:lnTo>
                      <a:pt x="179" y="4409"/>
                    </a:lnTo>
                    <a:lnTo>
                      <a:pt x="178" y="4415"/>
                    </a:lnTo>
                    <a:lnTo>
                      <a:pt x="178" y="4419"/>
                    </a:lnTo>
                    <a:lnTo>
                      <a:pt x="185" y="4425"/>
                    </a:lnTo>
                    <a:lnTo>
                      <a:pt x="197" y="4429"/>
                    </a:lnTo>
                    <a:lnTo>
                      <a:pt x="211" y="4433"/>
                    </a:lnTo>
                    <a:lnTo>
                      <a:pt x="213" y="4438"/>
                    </a:lnTo>
                    <a:lnTo>
                      <a:pt x="205" y="4440"/>
                    </a:lnTo>
                    <a:lnTo>
                      <a:pt x="200" y="4446"/>
                    </a:lnTo>
                    <a:lnTo>
                      <a:pt x="188" y="4450"/>
                    </a:lnTo>
                    <a:lnTo>
                      <a:pt x="176" y="4454"/>
                    </a:lnTo>
                    <a:lnTo>
                      <a:pt x="177" y="4460"/>
                    </a:lnTo>
                    <a:lnTo>
                      <a:pt x="186" y="4464"/>
                    </a:lnTo>
                    <a:lnTo>
                      <a:pt x="194" y="4470"/>
                    </a:lnTo>
                    <a:lnTo>
                      <a:pt x="199" y="4474"/>
                    </a:lnTo>
                    <a:lnTo>
                      <a:pt x="199" y="4477"/>
                    </a:lnTo>
                    <a:lnTo>
                      <a:pt x="197" y="4483"/>
                    </a:lnTo>
                    <a:lnTo>
                      <a:pt x="185" y="4485"/>
                    </a:lnTo>
                    <a:lnTo>
                      <a:pt x="166" y="4491"/>
                    </a:lnTo>
                    <a:lnTo>
                      <a:pt x="130" y="4495"/>
                    </a:lnTo>
                    <a:lnTo>
                      <a:pt x="103" y="4499"/>
                    </a:lnTo>
                    <a:lnTo>
                      <a:pt x="69" y="4505"/>
                    </a:lnTo>
                    <a:lnTo>
                      <a:pt x="64" y="4509"/>
                    </a:lnTo>
                    <a:lnTo>
                      <a:pt x="103" y="4515"/>
                    </a:lnTo>
                    <a:lnTo>
                      <a:pt x="148" y="4518"/>
                    </a:lnTo>
                    <a:lnTo>
                      <a:pt x="190" y="4522"/>
                    </a:lnTo>
                    <a:lnTo>
                      <a:pt x="219" y="4528"/>
                    </a:lnTo>
                    <a:lnTo>
                      <a:pt x="223" y="4530"/>
                    </a:lnTo>
                    <a:lnTo>
                      <a:pt x="216" y="4536"/>
                    </a:lnTo>
                    <a:lnTo>
                      <a:pt x="208" y="4540"/>
                    </a:lnTo>
                    <a:lnTo>
                      <a:pt x="203" y="4544"/>
                    </a:lnTo>
                    <a:lnTo>
                      <a:pt x="196" y="4550"/>
                    </a:lnTo>
                    <a:lnTo>
                      <a:pt x="189" y="4554"/>
                    </a:lnTo>
                    <a:lnTo>
                      <a:pt x="182" y="4559"/>
                    </a:lnTo>
                    <a:lnTo>
                      <a:pt x="178" y="4563"/>
                    </a:lnTo>
                    <a:lnTo>
                      <a:pt x="180" y="4567"/>
                    </a:lnTo>
                    <a:lnTo>
                      <a:pt x="187" y="4571"/>
                    </a:lnTo>
                    <a:lnTo>
                      <a:pt x="192" y="4575"/>
                    </a:lnTo>
                    <a:lnTo>
                      <a:pt x="195" y="4581"/>
                    </a:lnTo>
                    <a:lnTo>
                      <a:pt x="198" y="4585"/>
                    </a:lnTo>
                    <a:lnTo>
                      <a:pt x="203" y="4589"/>
                    </a:lnTo>
                    <a:lnTo>
                      <a:pt x="211" y="4595"/>
                    </a:lnTo>
                    <a:lnTo>
                      <a:pt x="218" y="4599"/>
                    </a:lnTo>
                    <a:lnTo>
                      <a:pt x="224" y="4604"/>
                    </a:lnTo>
                    <a:lnTo>
                      <a:pt x="229" y="4608"/>
                    </a:lnTo>
                    <a:lnTo>
                      <a:pt x="231" y="4612"/>
                    </a:lnTo>
                    <a:lnTo>
                      <a:pt x="231" y="4616"/>
                    </a:lnTo>
                    <a:lnTo>
                      <a:pt x="231" y="4620"/>
                    </a:lnTo>
                    <a:lnTo>
                      <a:pt x="231" y="4626"/>
                    </a:lnTo>
                    <a:lnTo>
                      <a:pt x="222" y="4630"/>
                    </a:lnTo>
                    <a:lnTo>
                      <a:pt x="209" y="4634"/>
                    </a:lnTo>
                    <a:lnTo>
                      <a:pt x="196" y="4640"/>
                    </a:lnTo>
                    <a:lnTo>
                      <a:pt x="200" y="4643"/>
                    </a:lnTo>
                    <a:lnTo>
                      <a:pt x="206" y="4649"/>
                    </a:lnTo>
                    <a:lnTo>
                      <a:pt x="196" y="4653"/>
                    </a:lnTo>
                    <a:lnTo>
                      <a:pt x="182" y="4657"/>
                    </a:lnTo>
                    <a:lnTo>
                      <a:pt x="167" y="4661"/>
                    </a:lnTo>
                    <a:lnTo>
                      <a:pt x="175" y="4665"/>
                    </a:lnTo>
                    <a:lnTo>
                      <a:pt x="192" y="4671"/>
                    </a:lnTo>
                    <a:lnTo>
                      <a:pt x="205" y="4675"/>
                    </a:lnTo>
                    <a:lnTo>
                      <a:pt x="214" y="4679"/>
                    </a:lnTo>
                    <a:lnTo>
                      <a:pt x="220" y="4685"/>
                    </a:lnTo>
                    <a:lnTo>
                      <a:pt x="229" y="4688"/>
                    </a:lnTo>
                    <a:lnTo>
                      <a:pt x="237" y="4694"/>
                    </a:lnTo>
                    <a:lnTo>
                      <a:pt x="243" y="4698"/>
                    </a:lnTo>
                    <a:lnTo>
                      <a:pt x="243" y="4700"/>
                    </a:lnTo>
                    <a:lnTo>
                      <a:pt x="242" y="4706"/>
                    </a:lnTo>
                    <a:lnTo>
                      <a:pt x="239" y="4710"/>
                    </a:lnTo>
                    <a:lnTo>
                      <a:pt x="235" y="4716"/>
                    </a:lnTo>
                    <a:lnTo>
                      <a:pt x="231" y="4720"/>
                    </a:lnTo>
                    <a:lnTo>
                      <a:pt x="226" y="4724"/>
                    </a:lnTo>
                    <a:lnTo>
                      <a:pt x="221" y="4729"/>
                    </a:lnTo>
                    <a:lnTo>
                      <a:pt x="216" y="4733"/>
                    </a:lnTo>
                    <a:lnTo>
                      <a:pt x="206" y="4739"/>
                    </a:lnTo>
                    <a:lnTo>
                      <a:pt x="203" y="4743"/>
                    </a:lnTo>
                    <a:lnTo>
                      <a:pt x="202" y="4745"/>
                    </a:lnTo>
                    <a:lnTo>
                      <a:pt x="203" y="4751"/>
                    </a:lnTo>
                    <a:lnTo>
                      <a:pt x="205" y="4755"/>
                    </a:lnTo>
                    <a:lnTo>
                      <a:pt x="207" y="4761"/>
                    </a:lnTo>
                    <a:lnTo>
                      <a:pt x="215" y="4765"/>
                    </a:lnTo>
                    <a:lnTo>
                      <a:pt x="221" y="4768"/>
                    </a:lnTo>
                    <a:lnTo>
                      <a:pt x="226" y="4774"/>
                    </a:lnTo>
                    <a:lnTo>
                      <a:pt x="229" y="4778"/>
                    </a:lnTo>
                    <a:lnTo>
                      <a:pt x="231" y="4784"/>
                    </a:lnTo>
                    <a:lnTo>
                      <a:pt x="231" y="4788"/>
                    </a:lnTo>
                    <a:lnTo>
                      <a:pt x="232" y="4790"/>
                    </a:lnTo>
                    <a:lnTo>
                      <a:pt x="231" y="4796"/>
                    </a:lnTo>
                    <a:lnTo>
                      <a:pt x="230" y="4800"/>
                    </a:lnTo>
                    <a:lnTo>
                      <a:pt x="226" y="4806"/>
                    </a:lnTo>
                    <a:lnTo>
                      <a:pt x="218" y="4810"/>
                    </a:lnTo>
                    <a:lnTo>
                      <a:pt x="207" y="4813"/>
                    </a:lnTo>
                    <a:lnTo>
                      <a:pt x="200" y="4819"/>
                    </a:lnTo>
                    <a:lnTo>
                      <a:pt x="197" y="4823"/>
                    </a:lnTo>
                    <a:lnTo>
                      <a:pt x="198" y="4829"/>
                    </a:lnTo>
                    <a:lnTo>
                      <a:pt x="201" y="4831"/>
                    </a:lnTo>
                    <a:lnTo>
                      <a:pt x="205" y="4835"/>
                    </a:lnTo>
                    <a:lnTo>
                      <a:pt x="206" y="4841"/>
                    </a:lnTo>
                    <a:lnTo>
                      <a:pt x="207" y="4845"/>
                    </a:lnTo>
                    <a:lnTo>
                      <a:pt x="209" y="4851"/>
                    </a:lnTo>
                    <a:lnTo>
                      <a:pt x="216" y="4854"/>
                    </a:lnTo>
                    <a:lnTo>
                      <a:pt x="225" y="4858"/>
                    </a:lnTo>
                    <a:lnTo>
                      <a:pt x="231" y="4864"/>
                    </a:lnTo>
                    <a:lnTo>
                      <a:pt x="227" y="4868"/>
                    </a:lnTo>
                    <a:lnTo>
                      <a:pt x="222" y="4874"/>
                    </a:lnTo>
                    <a:lnTo>
                      <a:pt x="217" y="4876"/>
                    </a:lnTo>
                    <a:lnTo>
                      <a:pt x="213" y="4880"/>
                    </a:lnTo>
                    <a:lnTo>
                      <a:pt x="211" y="4886"/>
                    </a:lnTo>
                    <a:lnTo>
                      <a:pt x="212" y="4890"/>
                    </a:lnTo>
                    <a:lnTo>
                      <a:pt x="212" y="4895"/>
                    </a:lnTo>
                    <a:lnTo>
                      <a:pt x="207" y="4899"/>
                    </a:lnTo>
                    <a:lnTo>
                      <a:pt x="200" y="4903"/>
                    </a:lnTo>
                    <a:lnTo>
                      <a:pt x="197" y="4909"/>
                    </a:lnTo>
                    <a:lnTo>
                      <a:pt x="198" y="4913"/>
                    </a:lnTo>
                    <a:lnTo>
                      <a:pt x="205" y="4917"/>
                    </a:lnTo>
                    <a:lnTo>
                      <a:pt x="207" y="4921"/>
                    </a:lnTo>
                    <a:lnTo>
                      <a:pt x="206" y="4925"/>
                    </a:lnTo>
                    <a:lnTo>
                      <a:pt x="205" y="4931"/>
                    </a:lnTo>
                    <a:lnTo>
                      <a:pt x="207" y="4935"/>
                    </a:lnTo>
                    <a:lnTo>
                      <a:pt x="215" y="4940"/>
                    </a:lnTo>
                    <a:lnTo>
                      <a:pt x="215" y="4944"/>
                    </a:lnTo>
                    <a:lnTo>
                      <a:pt x="200" y="4948"/>
                    </a:lnTo>
                    <a:lnTo>
                      <a:pt x="186" y="4954"/>
                    </a:lnTo>
                    <a:lnTo>
                      <a:pt x="175" y="4958"/>
                    </a:lnTo>
                    <a:lnTo>
                      <a:pt x="175" y="4962"/>
                    </a:lnTo>
                    <a:lnTo>
                      <a:pt x="175" y="4966"/>
                    </a:lnTo>
                    <a:lnTo>
                      <a:pt x="175" y="4970"/>
                    </a:lnTo>
                    <a:lnTo>
                      <a:pt x="173" y="4976"/>
                    </a:lnTo>
                    <a:lnTo>
                      <a:pt x="168" y="4979"/>
                    </a:lnTo>
                    <a:lnTo>
                      <a:pt x="161" y="4985"/>
                    </a:lnTo>
                    <a:lnTo>
                      <a:pt x="150" y="4989"/>
                    </a:lnTo>
                    <a:lnTo>
                      <a:pt x="144" y="4993"/>
                    </a:lnTo>
                    <a:lnTo>
                      <a:pt x="142" y="4999"/>
                    </a:lnTo>
                    <a:lnTo>
                      <a:pt x="138" y="5003"/>
                    </a:lnTo>
                    <a:lnTo>
                      <a:pt x="133" y="5007"/>
                    </a:lnTo>
                    <a:lnTo>
                      <a:pt x="126" y="5011"/>
                    </a:lnTo>
                    <a:lnTo>
                      <a:pt x="119" y="5015"/>
                    </a:lnTo>
                    <a:lnTo>
                      <a:pt x="137" y="5020"/>
                    </a:lnTo>
                    <a:lnTo>
                      <a:pt x="162" y="5024"/>
                    </a:lnTo>
                    <a:lnTo>
                      <a:pt x="189" y="5030"/>
                    </a:lnTo>
                    <a:lnTo>
                      <a:pt x="202" y="5034"/>
                    </a:lnTo>
                    <a:lnTo>
                      <a:pt x="222" y="5038"/>
                    </a:lnTo>
                    <a:lnTo>
                      <a:pt x="231" y="5044"/>
                    </a:lnTo>
                    <a:lnTo>
                      <a:pt x="244" y="5048"/>
                    </a:lnTo>
                    <a:lnTo>
                      <a:pt x="246" y="5052"/>
                    </a:lnTo>
                    <a:lnTo>
                      <a:pt x="244" y="5056"/>
                    </a:lnTo>
                    <a:lnTo>
                      <a:pt x="241" y="5060"/>
                    </a:lnTo>
                    <a:lnTo>
                      <a:pt x="235" y="5065"/>
                    </a:lnTo>
                    <a:lnTo>
                      <a:pt x="229" y="5069"/>
                    </a:lnTo>
                    <a:lnTo>
                      <a:pt x="221" y="5075"/>
                    </a:lnTo>
                    <a:lnTo>
                      <a:pt x="214" y="5079"/>
                    </a:lnTo>
                    <a:lnTo>
                      <a:pt x="208" y="5083"/>
                    </a:lnTo>
                    <a:lnTo>
                      <a:pt x="206" y="5089"/>
                    </a:lnTo>
                    <a:lnTo>
                      <a:pt x="207" y="5091"/>
                    </a:lnTo>
                    <a:lnTo>
                      <a:pt x="211" y="5097"/>
                    </a:lnTo>
                    <a:lnTo>
                      <a:pt x="216" y="5101"/>
                    </a:lnTo>
                    <a:lnTo>
                      <a:pt x="221" y="5104"/>
                    </a:lnTo>
                    <a:lnTo>
                      <a:pt x="225" y="5110"/>
                    </a:lnTo>
                    <a:lnTo>
                      <a:pt x="225" y="5114"/>
                    </a:lnTo>
                    <a:lnTo>
                      <a:pt x="229" y="5120"/>
                    </a:lnTo>
                    <a:lnTo>
                      <a:pt x="231" y="5124"/>
                    </a:lnTo>
                    <a:lnTo>
                      <a:pt x="227" y="5128"/>
                    </a:lnTo>
                    <a:lnTo>
                      <a:pt x="226" y="5134"/>
                    </a:lnTo>
                    <a:lnTo>
                      <a:pt x="227" y="5136"/>
                    </a:lnTo>
                    <a:lnTo>
                      <a:pt x="229" y="5142"/>
                    </a:lnTo>
                    <a:lnTo>
                      <a:pt x="231" y="5145"/>
                    </a:lnTo>
                    <a:lnTo>
                      <a:pt x="231" y="5149"/>
                    </a:lnTo>
                    <a:lnTo>
                      <a:pt x="226" y="5155"/>
                    </a:lnTo>
                    <a:lnTo>
                      <a:pt x="223" y="5159"/>
                    </a:lnTo>
                    <a:lnTo>
                      <a:pt x="219" y="5165"/>
                    </a:lnTo>
                    <a:lnTo>
                      <a:pt x="214" y="5169"/>
                    </a:lnTo>
                    <a:lnTo>
                      <a:pt x="209" y="5173"/>
                    </a:lnTo>
                    <a:lnTo>
                      <a:pt x="207" y="5177"/>
                    </a:lnTo>
                    <a:lnTo>
                      <a:pt x="215" y="5181"/>
                    </a:lnTo>
                    <a:lnTo>
                      <a:pt x="221" y="5187"/>
                    </a:lnTo>
                    <a:lnTo>
                      <a:pt x="226" y="5190"/>
                    </a:lnTo>
                    <a:lnTo>
                      <a:pt x="231" y="5194"/>
                    </a:lnTo>
                    <a:lnTo>
                      <a:pt x="240" y="5200"/>
                    </a:lnTo>
                    <a:lnTo>
                      <a:pt x="248" y="5204"/>
                    </a:lnTo>
                    <a:lnTo>
                      <a:pt x="249" y="5210"/>
                    </a:lnTo>
                    <a:lnTo>
                      <a:pt x="244" y="5214"/>
                    </a:lnTo>
                    <a:lnTo>
                      <a:pt x="247" y="5218"/>
                    </a:lnTo>
                    <a:lnTo>
                      <a:pt x="251" y="5222"/>
                    </a:lnTo>
                    <a:lnTo>
                      <a:pt x="248" y="5226"/>
                    </a:lnTo>
                    <a:lnTo>
                      <a:pt x="244" y="5231"/>
                    </a:lnTo>
                    <a:lnTo>
                      <a:pt x="239" y="5235"/>
                    </a:lnTo>
                    <a:lnTo>
                      <a:pt x="232" y="5239"/>
                    </a:lnTo>
                    <a:lnTo>
                      <a:pt x="223" y="5245"/>
                    </a:lnTo>
                    <a:lnTo>
                      <a:pt x="206" y="5249"/>
                    </a:lnTo>
                    <a:lnTo>
                      <a:pt x="189" y="5255"/>
                    </a:lnTo>
                    <a:lnTo>
                      <a:pt x="193" y="5259"/>
                    </a:lnTo>
                    <a:lnTo>
                      <a:pt x="197" y="5263"/>
                    </a:lnTo>
                    <a:lnTo>
                      <a:pt x="198" y="5267"/>
                    </a:lnTo>
                    <a:lnTo>
                      <a:pt x="204" y="5270"/>
                    </a:lnTo>
                    <a:lnTo>
                      <a:pt x="212" y="5276"/>
                    </a:lnTo>
                    <a:lnTo>
                      <a:pt x="220" y="5280"/>
                    </a:lnTo>
                    <a:lnTo>
                      <a:pt x="231" y="5284"/>
                    </a:lnTo>
                    <a:lnTo>
                      <a:pt x="240" y="5290"/>
                    </a:lnTo>
                    <a:lnTo>
                      <a:pt x="241" y="5294"/>
                    </a:lnTo>
                    <a:lnTo>
                      <a:pt x="239" y="5300"/>
                    </a:lnTo>
                    <a:lnTo>
                      <a:pt x="239" y="5304"/>
                    </a:lnTo>
                    <a:lnTo>
                      <a:pt x="242" y="5308"/>
                    </a:lnTo>
                    <a:lnTo>
                      <a:pt x="241" y="5312"/>
                    </a:lnTo>
                    <a:lnTo>
                      <a:pt x="236" y="5315"/>
                    </a:lnTo>
                    <a:lnTo>
                      <a:pt x="233" y="5321"/>
                    </a:lnTo>
                    <a:lnTo>
                      <a:pt x="231" y="5325"/>
                    </a:lnTo>
                    <a:lnTo>
                      <a:pt x="227" y="5329"/>
                    </a:lnTo>
                    <a:lnTo>
                      <a:pt x="220" y="5335"/>
                    </a:lnTo>
                    <a:lnTo>
                      <a:pt x="219" y="5339"/>
                    </a:lnTo>
                    <a:lnTo>
                      <a:pt x="219" y="5345"/>
                    </a:lnTo>
                    <a:lnTo>
                      <a:pt x="220" y="5349"/>
                    </a:lnTo>
                    <a:lnTo>
                      <a:pt x="221" y="5351"/>
                    </a:lnTo>
                    <a:lnTo>
                      <a:pt x="221" y="5356"/>
                    </a:lnTo>
                    <a:lnTo>
                      <a:pt x="221" y="5360"/>
                    </a:lnTo>
                    <a:lnTo>
                      <a:pt x="224" y="5366"/>
                    </a:lnTo>
                    <a:lnTo>
                      <a:pt x="231" y="5370"/>
                    </a:lnTo>
                    <a:lnTo>
                      <a:pt x="237" y="5374"/>
                    </a:lnTo>
                    <a:lnTo>
                      <a:pt x="243" y="5380"/>
                    </a:lnTo>
                    <a:lnTo>
                      <a:pt x="243" y="5384"/>
                    </a:lnTo>
                    <a:lnTo>
                      <a:pt x="243" y="5390"/>
                    </a:lnTo>
                    <a:lnTo>
                      <a:pt x="240" y="5394"/>
                    </a:lnTo>
                    <a:lnTo>
                      <a:pt x="229" y="5396"/>
                    </a:lnTo>
                    <a:lnTo>
                      <a:pt x="214" y="5401"/>
                    </a:lnTo>
                    <a:lnTo>
                      <a:pt x="215" y="5405"/>
                    </a:lnTo>
                    <a:lnTo>
                      <a:pt x="220" y="5411"/>
                    </a:lnTo>
                    <a:lnTo>
                      <a:pt x="223" y="5415"/>
                    </a:lnTo>
                    <a:lnTo>
                      <a:pt x="219" y="5419"/>
                    </a:lnTo>
                    <a:lnTo>
                      <a:pt x="211" y="5425"/>
                    </a:lnTo>
                    <a:lnTo>
                      <a:pt x="203" y="5429"/>
                    </a:lnTo>
                    <a:lnTo>
                      <a:pt x="201" y="5435"/>
                    </a:lnTo>
                    <a:lnTo>
                      <a:pt x="204" y="5437"/>
                    </a:lnTo>
                    <a:lnTo>
                      <a:pt x="212" y="5440"/>
                    </a:lnTo>
                    <a:lnTo>
                      <a:pt x="222" y="5446"/>
                    </a:lnTo>
                    <a:lnTo>
                      <a:pt x="231" y="5450"/>
                    </a:lnTo>
                    <a:lnTo>
                      <a:pt x="242" y="5456"/>
                    </a:lnTo>
                    <a:lnTo>
                      <a:pt x="251" y="5460"/>
                    </a:lnTo>
                    <a:lnTo>
                      <a:pt x="257" y="5464"/>
                    </a:lnTo>
                    <a:lnTo>
                      <a:pt x="257" y="5470"/>
                    </a:lnTo>
                    <a:lnTo>
                      <a:pt x="249" y="5474"/>
                    </a:lnTo>
                    <a:lnTo>
                      <a:pt x="240" y="5479"/>
                    </a:lnTo>
                    <a:lnTo>
                      <a:pt x="233" y="5481"/>
                    </a:lnTo>
                    <a:lnTo>
                      <a:pt x="232" y="5485"/>
                    </a:lnTo>
                    <a:lnTo>
                      <a:pt x="232" y="5491"/>
                    </a:lnTo>
                    <a:lnTo>
                      <a:pt x="233" y="5495"/>
                    </a:lnTo>
                    <a:lnTo>
                      <a:pt x="233" y="5501"/>
                    </a:lnTo>
                    <a:lnTo>
                      <a:pt x="224" y="5505"/>
                    </a:lnTo>
                    <a:lnTo>
                      <a:pt x="215" y="5509"/>
                    </a:lnTo>
                    <a:lnTo>
                      <a:pt x="206" y="5515"/>
                    </a:lnTo>
                    <a:lnTo>
                      <a:pt x="196" y="5519"/>
                    </a:lnTo>
                    <a:lnTo>
                      <a:pt x="195" y="5524"/>
                    </a:lnTo>
                    <a:lnTo>
                      <a:pt x="204" y="5526"/>
                    </a:lnTo>
                    <a:lnTo>
                      <a:pt x="212" y="5530"/>
                    </a:lnTo>
                    <a:lnTo>
                      <a:pt x="221" y="5536"/>
                    </a:lnTo>
                    <a:lnTo>
                      <a:pt x="228" y="5540"/>
                    </a:lnTo>
                    <a:lnTo>
                      <a:pt x="234" y="5546"/>
                    </a:lnTo>
                    <a:lnTo>
                      <a:pt x="243" y="5550"/>
                    </a:lnTo>
                    <a:lnTo>
                      <a:pt x="247" y="5554"/>
                    </a:lnTo>
                    <a:lnTo>
                      <a:pt x="249" y="5560"/>
                    </a:lnTo>
                    <a:lnTo>
                      <a:pt x="254" y="5563"/>
                    </a:lnTo>
                    <a:lnTo>
                      <a:pt x="249" y="5567"/>
                    </a:lnTo>
                    <a:lnTo>
                      <a:pt x="244" y="5571"/>
                    </a:lnTo>
                    <a:lnTo>
                      <a:pt x="240" y="5575"/>
                    </a:lnTo>
                    <a:lnTo>
                      <a:pt x="237" y="5581"/>
                    </a:lnTo>
                    <a:lnTo>
                      <a:pt x="236" y="5585"/>
                    </a:lnTo>
                    <a:lnTo>
                      <a:pt x="236" y="5591"/>
                    </a:lnTo>
                    <a:lnTo>
                      <a:pt x="231" y="5595"/>
                    </a:lnTo>
                    <a:lnTo>
                      <a:pt x="227" y="5599"/>
                    </a:lnTo>
                    <a:lnTo>
                      <a:pt x="223" y="5605"/>
                    </a:lnTo>
                    <a:lnTo>
                      <a:pt x="220" y="5608"/>
                    </a:lnTo>
                    <a:lnTo>
                      <a:pt x="219" y="5612"/>
                    </a:lnTo>
                    <a:lnTo>
                      <a:pt x="223" y="5616"/>
                    </a:lnTo>
                    <a:lnTo>
                      <a:pt x="230" y="5620"/>
                    </a:lnTo>
                    <a:lnTo>
                      <a:pt x="237" y="5626"/>
                    </a:lnTo>
                    <a:lnTo>
                      <a:pt x="247" y="5630"/>
                    </a:lnTo>
                    <a:lnTo>
                      <a:pt x="254" y="5636"/>
                    </a:lnTo>
                    <a:lnTo>
                      <a:pt x="257" y="5640"/>
                    </a:lnTo>
                    <a:lnTo>
                      <a:pt x="261" y="5644"/>
                    </a:lnTo>
                    <a:lnTo>
                      <a:pt x="264" y="5649"/>
                    </a:lnTo>
                    <a:lnTo>
                      <a:pt x="268" y="5653"/>
                    </a:lnTo>
                    <a:lnTo>
                      <a:pt x="263" y="5657"/>
                    </a:lnTo>
                    <a:lnTo>
                      <a:pt x="256" y="5661"/>
                    </a:lnTo>
                    <a:lnTo>
                      <a:pt x="251" y="5665"/>
                    </a:lnTo>
                    <a:lnTo>
                      <a:pt x="246" y="5671"/>
                    </a:lnTo>
                    <a:lnTo>
                      <a:pt x="243" y="5675"/>
                    </a:lnTo>
                    <a:lnTo>
                      <a:pt x="241" y="5681"/>
                    </a:lnTo>
                    <a:lnTo>
                      <a:pt x="241" y="5685"/>
                    </a:lnTo>
                    <a:lnTo>
                      <a:pt x="240" y="5689"/>
                    </a:lnTo>
                    <a:lnTo>
                      <a:pt x="240" y="5694"/>
                    </a:lnTo>
                    <a:lnTo>
                      <a:pt x="239" y="5696"/>
                    </a:lnTo>
                    <a:lnTo>
                      <a:pt x="239" y="5702"/>
                    </a:lnTo>
                    <a:lnTo>
                      <a:pt x="241" y="5706"/>
                    </a:lnTo>
                    <a:lnTo>
                      <a:pt x="244" y="5710"/>
                    </a:lnTo>
                    <a:lnTo>
                      <a:pt x="248" y="5716"/>
                    </a:lnTo>
                    <a:lnTo>
                      <a:pt x="250" y="5720"/>
                    </a:lnTo>
                    <a:lnTo>
                      <a:pt x="251" y="5726"/>
                    </a:lnTo>
                    <a:lnTo>
                      <a:pt x="253" y="5730"/>
                    </a:lnTo>
                    <a:lnTo>
                      <a:pt x="256" y="5733"/>
                    </a:lnTo>
                    <a:lnTo>
                      <a:pt x="259" y="5739"/>
                    </a:lnTo>
                    <a:lnTo>
                      <a:pt x="261" y="5741"/>
                    </a:lnTo>
                    <a:lnTo>
                      <a:pt x="261" y="5747"/>
                    </a:lnTo>
                    <a:lnTo>
                      <a:pt x="262" y="5751"/>
                    </a:lnTo>
                    <a:lnTo>
                      <a:pt x="260" y="5755"/>
                    </a:lnTo>
                    <a:lnTo>
                      <a:pt x="259" y="5761"/>
                    </a:lnTo>
                    <a:lnTo>
                      <a:pt x="254" y="5765"/>
                    </a:lnTo>
                    <a:lnTo>
                      <a:pt x="242" y="5771"/>
                    </a:lnTo>
                    <a:lnTo>
                      <a:pt x="227" y="5774"/>
                    </a:lnTo>
                    <a:lnTo>
                      <a:pt x="218" y="5778"/>
                    </a:lnTo>
                    <a:lnTo>
                      <a:pt x="221" y="5784"/>
                    </a:lnTo>
                    <a:lnTo>
                      <a:pt x="236" y="5786"/>
                    </a:lnTo>
                    <a:lnTo>
                      <a:pt x="248" y="5792"/>
                    </a:lnTo>
                    <a:lnTo>
                      <a:pt x="252" y="5796"/>
                    </a:lnTo>
                    <a:lnTo>
                      <a:pt x="254" y="5800"/>
                    </a:lnTo>
                    <a:lnTo>
                      <a:pt x="259" y="5806"/>
                    </a:lnTo>
                    <a:lnTo>
                      <a:pt x="267" y="5810"/>
                    </a:lnTo>
                    <a:lnTo>
                      <a:pt x="277" y="5815"/>
                    </a:lnTo>
                    <a:lnTo>
                      <a:pt x="287" y="5819"/>
                    </a:lnTo>
                    <a:lnTo>
                      <a:pt x="296" y="5823"/>
                    </a:lnTo>
                    <a:lnTo>
                      <a:pt x="298" y="5827"/>
                    </a:lnTo>
                    <a:lnTo>
                      <a:pt x="290" y="5831"/>
                    </a:lnTo>
                    <a:lnTo>
                      <a:pt x="285" y="5837"/>
                    </a:lnTo>
                    <a:lnTo>
                      <a:pt x="279" y="5841"/>
                    </a:lnTo>
                    <a:lnTo>
                      <a:pt x="275" y="5845"/>
                    </a:lnTo>
                    <a:lnTo>
                      <a:pt x="270" y="5851"/>
                    </a:lnTo>
                    <a:lnTo>
                      <a:pt x="267" y="5855"/>
                    </a:lnTo>
                    <a:lnTo>
                      <a:pt x="264" y="5860"/>
                    </a:lnTo>
                    <a:lnTo>
                      <a:pt x="263" y="5864"/>
                    </a:lnTo>
                    <a:lnTo>
                      <a:pt x="264" y="5868"/>
                    </a:lnTo>
                    <a:lnTo>
                      <a:pt x="267" y="5872"/>
                    </a:lnTo>
                    <a:lnTo>
                      <a:pt x="271" y="5876"/>
                    </a:lnTo>
                    <a:lnTo>
                      <a:pt x="276" y="5882"/>
                    </a:lnTo>
                    <a:lnTo>
                      <a:pt x="280" y="5886"/>
                    </a:lnTo>
                    <a:lnTo>
                      <a:pt x="281" y="5890"/>
                    </a:lnTo>
                    <a:lnTo>
                      <a:pt x="283" y="5896"/>
                    </a:lnTo>
                    <a:lnTo>
                      <a:pt x="289" y="5899"/>
                    </a:lnTo>
                    <a:lnTo>
                      <a:pt x="296" y="5905"/>
                    </a:lnTo>
                    <a:lnTo>
                      <a:pt x="300" y="5909"/>
                    </a:lnTo>
                    <a:lnTo>
                      <a:pt x="303" y="5913"/>
                    </a:lnTo>
                    <a:lnTo>
                      <a:pt x="306" y="5917"/>
                    </a:lnTo>
                    <a:lnTo>
                      <a:pt x="300" y="5921"/>
                    </a:lnTo>
                    <a:lnTo>
                      <a:pt x="285" y="5927"/>
                    </a:lnTo>
                    <a:lnTo>
                      <a:pt x="269" y="5931"/>
                    </a:lnTo>
                    <a:lnTo>
                      <a:pt x="261" y="5935"/>
                    </a:lnTo>
                    <a:lnTo>
                      <a:pt x="266" y="5940"/>
                    </a:lnTo>
                    <a:lnTo>
                      <a:pt x="261" y="5944"/>
                    </a:lnTo>
                    <a:lnTo>
                      <a:pt x="252" y="5950"/>
                    </a:lnTo>
                    <a:lnTo>
                      <a:pt x="248" y="5954"/>
                    </a:lnTo>
                    <a:lnTo>
                      <a:pt x="246" y="5956"/>
                    </a:lnTo>
                    <a:lnTo>
                      <a:pt x="247" y="5962"/>
                    </a:lnTo>
                    <a:lnTo>
                      <a:pt x="250" y="5966"/>
                    </a:lnTo>
                    <a:lnTo>
                      <a:pt x="254" y="5972"/>
                    </a:lnTo>
                    <a:lnTo>
                      <a:pt x="259" y="5976"/>
                    </a:lnTo>
                    <a:lnTo>
                      <a:pt x="266" y="5980"/>
                    </a:lnTo>
                    <a:lnTo>
                      <a:pt x="272" y="5985"/>
                    </a:lnTo>
                    <a:lnTo>
                      <a:pt x="277" y="5989"/>
                    </a:lnTo>
                    <a:lnTo>
                      <a:pt x="279" y="5995"/>
                    </a:lnTo>
                    <a:lnTo>
                      <a:pt x="280" y="5999"/>
                    </a:lnTo>
                    <a:lnTo>
                      <a:pt x="275" y="6001"/>
                    </a:lnTo>
                    <a:lnTo>
                      <a:pt x="267" y="6007"/>
                    </a:lnTo>
                    <a:lnTo>
                      <a:pt x="256" y="6011"/>
                    </a:lnTo>
                    <a:lnTo>
                      <a:pt x="249" y="6017"/>
                    </a:lnTo>
                    <a:lnTo>
                      <a:pt x="242" y="6021"/>
                    </a:lnTo>
                    <a:lnTo>
                      <a:pt x="236" y="6024"/>
                    </a:lnTo>
                    <a:lnTo>
                      <a:pt x="232" y="6030"/>
                    </a:lnTo>
                    <a:lnTo>
                      <a:pt x="231" y="6034"/>
                    </a:lnTo>
                    <a:lnTo>
                      <a:pt x="229" y="6040"/>
                    </a:lnTo>
                    <a:lnTo>
                      <a:pt x="225" y="6044"/>
                    </a:lnTo>
                    <a:lnTo>
                      <a:pt x="224" y="6046"/>
                    </a:lnTo>
                    <a:lnTo>
                      <a:pt x="224" y="6052"/>
                    </a:lnTo>
                    <a:lnTo>
                      <a:pt x="229" y="6056"/>
                    </a:lnTo>
                    <a:lnTo>
                      <a:pt x="237" y="6062"/>
                    </a:lnTo>
                    <a:lnTo>
                      <a:pt x="248" y="6065"/>
                    </a:lnTo>
                    <a:lnTo>
                      <a:pt x="266" y="6069"/>
                    </a:lnTo>
                    <a:lnTo>
                      <a:pt x="274" y="6075"/>
                    </a:lnTo>
                    <a:lnTo>
                      <a:pt x="268" y="6079"/>
                    </a:lnTo>
                    <a:lnTo>
                      <a:pt x="261" y="6085"/>
                    </a:lnTo>
                    <a:lnTo>
                      <a:pt x="255" y="6087"/>
                    </a:lnTo>
                    <a:lnTo>
                      <a:pt x="253" y="6091"/>
                    </a:lnTo>
                    <a:lnTo>
                      <a:pt x="252" y="6097"/>
                    </a:lnTo>
                    <a:lnTo>
                      <a:pt x="251" y="6101"/>
                    </a:lnTo>
                    <a:lnTo>
                      <a:pt x="251" y="6107"/>
                    </a:lnTo>
                    <a:lnTo>
                      <a:pt x="251" y="6110"/>
                    </a:lnTo>
                    <a:lnTo>
                      <a:pt x="249" y="6114"/>
                    </a:lnTo>
                    <a:lnTo>
                      <a:pt x="242" y="6120"/>
                    </a:lnTo>
                    <a:lnTo>
                      <a:pt x="234" y="6124"/>
                    </a:lnTo>
                    <a:lnTo>
                      <a:pt x="231" y="6130"/>
                    </a:lnTo>
                    <a:lnTo>
                      <a:pt x="231" y="6132"/>
                    </a:lnTo>
                    <a:lnTo>
                      <a:pt x="233" y="6136"/>
                    </a:lnTo>
                    <a:lnTo>
                      <a:pt x="239" y="6142"/>
                    </a:lnTo>
                    <a:lnTo>
                      <a:pt x="240" y="6146"/>
                    </a:lnTo>
                    <a:lnTo>
                      <a:pt x="245" y="6151"/>
                    </a:lnTo>
                    <a:lnTo>
                      <a:pt x="251" y="6155"/>
                    </a:lnTo>
                    <a:lnTo>
                      <a:pt x="256" y="6159"/>
                    </a:lnTo>
                    <a:lnTo>
                      <a:pt x="262" y="6165"/>
                    </a:lnTo>
                    <a:lnTo>
                      <a:pt x="261" y="6169"/>
                    </a:lnTo>
                    <a:lnTo>
                      <a:pt x="253" y="6173"/>
                    </a:lnTo>
                    <a:lnTo>
                      <a:pt x="247" y="6177"/>
                    </a:lnTo>
                    <a:lnTo>
                      <a:pt x="242" y="6181"/>
                    </a:lnTo>
                    <a:lnTo>
                      <a:pt x="236" y="6187"/>
                    </a:lnTo>
                    <a:lnTo>
                      <a:pt x="231" y="6191"/>
                    </a:lnTo>
                    <a:lnTo>
                      <a:pt x="227" y="6196"/>
                    </a:lnTo>
                    <a:lnTo>
                      <a:pt x="222" y="6200"/>
                    </a:lnTo>
                    <a:lnTo>
                      <a:pt x="218" y="6204"/>
                    </a:lnTo>
                    <a:lnTo>
                      <a:pt x="212" y="6210"/>
                    </a:lnTo>
                    <a:lnTo>
                      <a:pt x="204" y="6214"/>
                    </a:lnTo>
                    <a:lnTo>
                      <a:pt x="199" y="6218"/>
                    </a:lnTo>
                    <a:lnTo>
                      <a:pt x="203" y="6222"/>
                    </a:lnTo>
                    <a:lnTo>
                      <a:pt x="209" y="6226"/>
                    </a:lnTo>
                    <a:lnTo>
                      <a:pt x="218" y="6232"/>
                    </a:lnTo>
                    <a:lnTo>
                      <a:pt x="231" y="6235"/>
                    </a:lnTo>
                    <a:lnTo>
                      <a:pt x="249" y="6241"/>
                    </a:lnTo>
                    <a:lnTo>
                      <a:pt x="263" y="6245"/>
                    </a:lnTo>
                    <a:lnTo>
                      <a:pt x="274" y="6249"/>
                    </a:lnTo>
                    <a:lnTo>
                      <a:pt x="272" y="6255"/>
                    </a:lnTo>
                    <a:lnTo>
                      <a:pt x="271" y="6259"/>
                    </a:lnTo>
                    <a:lnTo>
                      <a:pt x="268" y="6263"/>
                    </a:lnTo>
                    <a:lnTo>
                      <a:pt x="263" y="6267"/>
                    </a:lnTo>
                    <a:lnTo>
                      <a:pt x="260" y="6271"/>
                    </a:lnTo>
                    <a:lnTo>
                      <a:pt x="258" y="6276"/>
                    </a:lnTo>
                    <a:lnTo>
                      <a:pt x="256" y="6280"/>
                    </a:lnTo>
                    <a:lnTo>
                      <a:pt x="254" y="6286"/>
                    </a:lnTo>
                    <a:lnTo>
                      <a:pt x="252" y="6290"/>
                    </a:lnTo>
                    <a:lnTo>
                      <a:pt x="251" y="6294"/>
                    </a:lnTo>
                    <a:lnTo>
                      <a:pt x="250" y="6300"/>
                    </a:lnTo>
                    <a:lnTo>
                      <a:pt x="250" y="6304"/>
                    </a:lnTo>
                    <a:lnTo>
                      <a:pt x="250" y="6308"/>
                    </a:lnTo>
                    <a:lnTo>
                      <a:pt x="250" y="6312"/>
                    </a:lnTo>
                    <a:lnTo>
                      <a:pt x="250" y="6316"/>
                    </a:lnTo>
                    <a:lnTo>
                      <a:pt x="253" y="6321"/>
                    </a:lnTo>
                    <a:lnTo>
                      <a:pt x="255" y="6325"/>
                    </a:lnTo>
                    <a:lnTo>
                      <a:pt x="258" y="6331"/>
                    </a:lnTo>
                    <a:lnTo>
                      <a:pt x="261" y="6335"/>
                    </a:lnTo>
                    <a:lnTo>
                      <a:pt x="263" y="6339"/>
                    </a:lnTo>
                    <a:lnTo>
                      <a:pt x="266" y="6345"/>
                    </a:lnTo>
                    <a:lnTo>
                      <a:pt x="268" y="6347"/>
                    </a:lnTo>
                    <a:lnTo>
                      <a:pt x="268" y="6353"/>
                    </a:lnTo>
                    <a:lnTo>
                      <a:pt x="266" y="6357"/>
                    </a:lnTo>
                    <a:lnTo>
                      <a:pt x="255" y="6360"/>
                    </a:lnTo>
                    <a:lnTo>
                      <a:pt x="247" y="6366"/>
                    </a:lnTo>
                    <a:lnTo>
                      <a:pt x="226" y="6370"/>
                    </a:lnTo>
                    <a:lnTo>
                      <a:pt x="216" y="6376"/>
                    </a:lnTo>
                    <a:lnTo>
                      <a:pt x="211" y="6380"/>
                    </a:lnTo>
                    <a:lnTo>
                      <a:pt x="206" y="6384"/>
                    </a:lnTo>
                    <a:lnTo>
                      <a:pt x="204" y="6390"/>
                    </a:lnTo>
                    <a:lnTo>
                      <a:pt x="204" y="6392"/>
                    </a:lnTo>
                    <a:lnTo>
                      <a:pt x="208" y="6398"/>
                    </a:lnTo>
                    <a:lnTo>
                      <a:pt x="222" y="6401"/>
                    </a:lnTo>
                    <a:lnTo>
                      <a:pt x="231" y="6405"/>
                    </a:lnTo>
                    <a:lnTo>
                      <a:pt x="241" y="6411"/>
                    </a:lnTo>
                    <a:lnTo>
                      <a:pt x="245" y="6415"/>
                    </a:lnTo>
                    <a:lnTo>
                      <a:pt x="250" y="6421"/>
                    </a:lnTo>
                    <a:lnTo>
                      <a:pt x="254" y="6425"/>
                    </a:lnTo>
                    <a:lnTo>
                      <a:pt x="257" y="6429"/>
                    </a:lnTo>
                    <a:lnTo>
                      <a:pt x="257" y="6433"/>
                    </a:lnTo>
                    <a:lnTo>
                      <a:pt x="256" y="6437"/>
                    </a:lnTo>
                    <a:lnTo>
                      <a:pt x="255" y="6442"/>
                    </a:lnTo>
                    <a:lnTo>
                      <a:pt x="257" y="6446"/>
                    </a:lnTo>
                    <a:lnTo>
                      <a:pt x="257" y="6450"/>
                    </a:lnTo>
                    <a:lnTo>
                      <a:pt x="255" y="6456"/>
                    </a:lnTo>
                    <a:lnTo>
                      <a:pt x="251" y="6460"/>
                    </a:lnTo>
                    <a:lnTo>
                      <a:pt x="245" y="6466"/>
                    </a:lnTo>
                    <a:lnTo>
                      <a:pt x="235" y="6470"/>
                    </a:lnTo>
                    <a:lnTo>
                      <a:pt x="225" y="6474"/>
                    </a:lnTo>
                    <a:lnTo>
                      <a:pt x="225" y="6478"/>
                    </a:lnTo>
                    <a:lnTo>
                      <a:pt x="231" y="6482"/>
                    </a:lnTo>
                    <a:lnTo>
                      <a:pt x="239" y="6487"/>
                    </a:lnTo>
                    <a:lnTo>
                      <a:pt x="244" y="6491"/>
                    </a:lnTo>
                    <a:lnTo>
                      <a:pt x="249" y="6495"/>
                    </a:lnTo>
                    <a:lnTo>
                      <a:pt x="255" y="6501"/>
                    </a:lnTo>
                    <a:lnTo>
                      <a:pt x="261" y="6505"/>
                    </a:lnTo>
                    <a:lnTo>
                      <a:pt x="260" y="6511"/>
                    </a:lnTo>
                    <a:lnTo>
                      <a:pt x="257" y="6515"/>
                    </a:lnTo>
                    <a:lnTo>
                      <a:pt x="259" y="6519"/>
                    </a:lnTo>
                    <a:lnTo>
                      <a:pt x="264" y="6523"/>
                    </a:lnTo>
                    <a:lnTo>
                      <a:pt x="255" y="6526"/>
                    </a:lnTo>
                    <a:lnTo>
                      <a:pt x="250" y="6532"/>
                    </a:lnTo>
                    <a:lnTo>
                      <a:pt x="254" y="6536"/>
                    </a:lnTo>
                    <a:lnTo>
                      <a:pt x="260" y="6540"/>
                    </a:lnTo>
                    <a:lnTo>
                      <a:pt x="250" y="6546"/>
                    </a:lnTo>
                    <a:lnTo>
                      <a:pt x="232" y="6550"/>
                    </a:lnTo>
                    <a:lnTo>
                      <a:pt x="218" y="6556"/>
                    </a:lnTo>
                    <a:lnTo>
                      <a:pt x="207" y="6560"/>
                    </a:lnTo>
                    <a:lnTo>
                      <a:pt x="202" y="6564"/>
                    </a:lnTo>
                    <a:lnTo>
                      <a:pt x="211" y="6567"/>
                    </a:lnTo>
                    <a:lnTo>
                      <a:pt x="225" y="6571"/>
                    </a:lnTo>
                    <a:lnTo>
                      <a:pt x="231" y="6577"/>
                    </a:lnTo>
                    <a:lnTo>
                      <a:pt x="226" y="6581"/>
                    </a:lnTo>
                    <a:lnTo>
                      <a:pt x="220" y="6585"/>
                    </a:lnTo>
                    <a:lnTo>
                      <a:pt x="223" y="6591"/>
                    </a:lnTo>
                    <a:lnTo>
                      <a:pt x="244" y="6595"/>
                    </a:lnTo>
                    <a:lnTo>
                      <a:pt x="254" y="6601"/>
                    </a:lnTo>
                    <a:lnTo>
                      <a:pt x="248" y="6605"/>
                    </a:lnTo>
                    <a:lnTo>
                      <a:pt x="250" y="6607"/>
                    </a:lnTo>
                    <a:lnTo>
                      <a:pt x="254" y="6612"/>
                    </a:lnTo>
                    <a:lnTo>
                      <a:pt x="256" y="6616"/>
                    </a:lnTo>
                    <a:lnTo>
                      <a:pt x="252" y="6622"/>
                    </a:lnTo>
                    <a:lnTo>
                      <a:pt x="246" y="6626"/>
                    </a:lnTo>
                    <a:lnTo>
                      <a:pt x="236" y="6630"/>
                    </a:lnTo>
                    <a:lnTo>
                      <a:pt x="228" y="6636"/>
                    </a:lnTo>
                    <a:lnTo>
                      <a:pt x="227" y="6640"/>
                    </a:lnTo>
                    <a:lnTo>
                      <a:pt x="230" y="6646"/>
                    </a:lnTo>
                    <a:lnTo>
                      <a:pt x="231" y="6650"/>
                    </a:lnTo>
                    <a:lnTo>
                      <a:pt x="225" y="6651"/>
                    </a:lnTo>
                    <a:lnTo>
                      <a:pt x="221" y="6657"/>
                    </a:lnTo>
                    <a:lnTo>
                      <a:pt x="222" y="6661"/>
                    </a:lnTo>
                    <a:lnTo>
                      <a:pt x="225" y="6667"/>
                    </a:lnTo>
                    <a:lnTo>
                      <a:pt x="225" y="6671"/>
                    </a:lnTo>
                    <a:lnTo>
                      <a:pt x="224" y="6675"/>
                    </a:lnTo>
                    <a:lnTo>
                      <a:pt x="231" y="6681"/>
                    </a:lnTo>
                    <a:lnTo>
                      <a:pt x="244" y="6685"/>
                    </a:lnTo>
                    <a:lnTo>
                      <a:pt x="255" y="6691"/>
                    </a:lnTo>
                    <a:lnTo>
                      <a:pt x="261" y="6692"/>
                    </a:lnTo>
                    <a:lnTo>
                      <a:pt x="253" y="6696"/>
                    </a:lnTo>
                    <a:lnTo>
                      <a:pt x="244" y="6702"/>
                    </a:lnTo>
                    <a:lnTo>
                      <a:pt x="236" y="6706"/>
                    </a:lnTo>
                    <a:lnTo>
                      <a:pt x="233" y="6712"/>
                    </a:lnTo>
                    <a:lnTo>
                      <a:pt x="231" y="6716"/>
                    </a:lnTo>
                    <a:lnTo>
                      <a:pt x="225" y="6720"/>
                    </a:lnTo>
                    <a:lnTo>
                      <a:pt x="214" y="6726"/>
                    </a:lnTo>
                    <a:lnTo>
                      <a:pt x="202" y="6730"/>
                    </a:lnTo>
                    <a:lnTo>
                      <a:pt x="189" y="6735"/>
                    </a:lnTo>
                    <a:lnTo>
                      <a:pt x="179" y="6737"/>
                    </a:lnTo>
                    <a:lnTo>
                      <a:pt x="193" y="6741"/>
                    </a:lnTo>
                    <a:lnTo>
                      <a:pt x="202" y="6747"/>
                    </a:lnTo>
                    <a:lnTo>
                      <a:pt x="206" y="6751"/>
                    </a:lnTo>
                    <a:lnTo>
                      <a:pt x="209" y="6757"/>
                    </a:lnTo>
                    <a:lnTo>
                      <a:pt x="214" y="6761"/>
                    </a:lnTo>
                    <a:lnTo>
                      <a:pt x="219" y="6765"/>
                    </a:lnTo>
                    <a:lnTo>
                      <a:pt x="226" y="6771"/>
                    </a:lnTo>
                    <a:lnTo>
                      <a:pt x="232" y="6775"/>
                    </a:lnTo>
                    <a:lnTo>
                      <a:pt x="239" y="6778"/>
                    </a:lnTo>
                    <a:lnTo>
                      <a:pt x="244" y="6782"/>
                    </a:lnTo>
                    <a:lnTo>
                      <a:pt x="248" y="6786"/>
                    </a:lnTo>
                    <a:lnTo>
                      <a:pt x="250" y="6792"/>
                    </a:lnTo>
                    <a:lnTo>
                      <a:pt x="240" y="6796"/>
                    </a:lnTo>
                    <a:lnTo>
                      <a:pt x="223" y="6802"/>
                    </a:lnTo>
                    <a:lnTo>
                      <a:pt x="211" y="6806"/>
                    </a:lnTo>
                    <a:lnTo>
                      <a:pt x="202" y="6810"/>
                    </a:lnTo>
                    <a:lnTo>
                      <a:pt x="207" y="6816"/>
                    </a:lnTo>
                    <a:lnTo>
                      <a:pt x="204" y="6819"/>
                    </a:lnTo>
                    <a:lnTo>
                      <a:pt x="190" y="6823"/>
                    </a:lnTo>
                    <a:lnTo>
                      <a:pt x="178" y="6827"/>
                    </a:lnTo>
                    <a:lnTo>
                      <a:pt x="175" y="6831"/>
                    </a:lnTo>
                    <a:lnTo>
                      <a:pt x="176" y="6837"/>
                    </a:lnTo>
                    <a:lnTo>
                      <a:pt x="178" y="6841"/>
                    </a:lnTo>
                    <a:lnTo>
                      <a:pt x="179" y="6847"/>
                    </a:lnTo>
                    <a:lnTo>
                      <a:pt x="179" y="6851"/>
                    </a:lnTo>
                    <a:lnTo>
                      <a:pt x="185" y="6855"/>
                    </a:lnTo>
                    <a:lnTo>
                      <a:pt x="192" y="6860"/>
                    </a:lnTo>
                    <a:lnTo>
                      <a:pt x="202" y="6864"/>
                    </a:lnTo>
                    <a:lnTo>
                      <a:pt x="213" y="6868"/>
                    </a:lnTo>
                    <a:lnTo>
                      <a:pt x="219" y="6872"/>
                    </a:lnTo>
                    <a:lnTo>
                      <a:pt x="222" y="6876"/>
                    </a:lnTo>
                    <a:lnTo>
                      <a:pt x="223" y="6882"/>
                    </a:lnTo>
                    <a:lnTo>
                      <a:pt x="226" y="6886"/>
                    </a:lnTo>
                    <a:lnTo>
                      <a:pt x="223" y="6892"/>
                    </a:lnTo>
                    <a:lnTo>
                      <a:pt x="201" y="6896"/>
                    </a:lnTo>
                    <a:lnTo>
                      <a:pt x="187" y="6900"/>
                    </a:lnTo>
                    <a:lnTo>
                      <a:pt x="171" y="6905"/>
                    </a:lnTo>
                    <a:lnTo>
                      <a:pt x="163" y="6909"/>
                    </a:lnTo>
                    <a:lnTo>
                      <a:pt x="158" y="6913"/>
                    </a:lnTo>
                    <a:lnTo>
                      <a:pt x="162" y="6917"/>
                    </a:lnTo>
                    <a:lnTo>
                      <a:pt x="184" y="6921"/>
                    </a:lnTo>
                    <a:lnTo>
                      <a:pt x="199" y="6927"/>
                    </a:lnTo>
                    <a:lnTo>
                      <a:pt x="206" y="6931"/>
                    </a:lnTo>
                    <a:lnTo>
                      <a:pt x="213" y="6937"/>
                    </a:lnTo>
                    <a:lnTo>
                      <a:pt x="218" y="6941"/>
                    </a:lnTo>
                    <a:lnTo>
                      <a:pt x="221" y="6944"/>
                    </a:lnTo>
                    <a:lnTo>
                      <a:pt x="224" y="6950"/>
                    </a:lnTo>
                    <a:lnTo>
                      <a:pt x="223" y="6952"/>
                    </a:lnTo>
                    <a:lnTo>
                      <a:pt x="219" y="6958"/>
                    </a:lnTo>
                    <a:lnTo>
                      <a:pt x="216" y="6962"/>
                    </a:lnTo>
                    <a:lnTo>
                      <a:pt x="212" y="6966"/>
                    </a:lnTo>
                    <a:lnTo>
                      <a:pt x="206" y="6972"/>
                    </a:lnTo>
                    <a:lnTo>
                      <a:pt x="202" y="6976"/>
                    </a:lnTo>
                    <a:lnTo>
                      <a:pt x="199" y="6982"/>
                    </a:lnTo>
                    <a:lnTo>
                      <a:pt x="197" y="6985"/>
                    </a:lnTo>
                    <a:lnTo>
                      <a:pt x="196" y="6989"/>
                    </a:lnTo>
                    <a:lnTo>
                      <a:pt x="195" y="6995"/>
                    </a:lnTo>
                    <a:lnTo>
                      <a:pt x="194" y="6997"/>
                    </a:lnTo>
                    <a:lnTo>
                      <a:pt x="198" y="7003"/>
                    </a:lnTo>
                    <a:lnTo>
                      <a:pt x="211" y="7007"/>
                    </a:lnTo>
                    <a:lnTo>
                      <a:pt x="217" y="7011"/>
                    </a:lnTo>
                    <a:lnTo>
                      <a:pt x="205" y="7017"/>
                    </a:lnTo>
                    <a:lnTo>
                      <a:pt x="190" y="7021"/>
                    </a:lnTo>
                    <a:lnTo>
                      <a:pt x="179" y="7027"/>
                    </a:lnTo>
                    <a:lnTo>
                      <a:pt x="179" y="7030"/>
                    </a:lnTo>
                    <a:lnTo>
                      <a:pt x="190" y="7034"/>
                    </a:lnTo>
                    <a:lnTo>
                      <a:pt x="205" y="7038"/>
                    </a:lnTo>
                    <a:lnTo>
                      <a:pt x="203" y="7042"/>
                    </a:lnTo>
                    <a:lnTo>
                      <a:pt x="198" y="7048"/>
                    </a:lnTo>
                    <a:lnTo>
                      <a:pt x="198" y="7052"/>
                    </a:lnTo>
                    <a:lnTo>
                      <a:pt x="201" y="7056"/>
                    </a:lnTo>
                    <a:lnTo>
                      <a:pt x="198" y="7062"/>
                    </a:lnTo>
                    <a:lnTo>
                      <a:pt x="189" y="7066"/>
                    </a:lnTo>
                    <a:lnTo>
                      <a:pt x="176" y="7071"/>
                    </a:lnTo>
                    <a:lnTo>
                      <a:pt x="166" y="7075"/>
                    </a:lnTo>
                    <a:lnTo>
                      <a:pt x="160" y="7079"/>
                    </a:lnTo>
                    <a:lnTo>
                      <a:pt x="158" y="7083"/>
                    </a:lnTo>
                    <a:lnTo>
                      <a:pt x="160" y="7087"/>
                    </a:lnTo>
                    <a:lnTo>
                      <a:pt x="163" y="7093"/>
                    </a:lnTo>
                    <a:lnTo>
                      <a:pt x="173" y="7097"/>
                    </a:lnTo>
                    <a:lnTo>
                      <a:pt x="187" y="7101"/>
                    </a:lnTo>
                    <a:lnTo>
                      <a:pt x="198" y="7107"/>
                    </a:lnTo>
                    <a:lnTo>
                      <a:pt x="207" y="7111"/>
                    </a:lnTo>
                    <a:lnTo>
                      <a:pt x="215" y="7116"/>
                    </a:lnTo>
                    <a:lnTo>
                      <a:pt x="216" y="7120"/>
                    </a:lnTo>
                    <a:lnTo>
                      <a:pt x="209" y="7124"/>
                    </a:lnTo>
                    <a:lnTo>
                      <a:pt x="204" y="7128"/>
                    </a:lnTo>
                    <a:lnTo>
                      <a:pt x="202" y="7132"/>
                    </a:lnTo>
                    <a:lnTo>
                      <a:pt x="202" y="7138"/>
                    </a:lnTo>
                    <a:lnTo>
                      <a:pt x="207" y="7142"/>
                    </a:lnTo>
                    <a:lnTo>
                      <a:pt x="211" y="7146"/>
                    </a:lnTo>
                    <a:lnTo>
                      <a:pt x="208" y="7152"/>
                    </a:lnTo>
                    <a:lnTo>
                      <a:pt x="205" y="7155"/>
                    </a:lnTo>
                    <a:lnTo>
                      <a:pt x="203" y="7161"/>
                    </a:lnTo>
                    <a:lnTo>
                      <a:pt x="202" y="7165"/>
                    </a:lnTo>
                    <a:lnTo>
                      <a:pt x="201" y="7169"/>
                    </a:lnTo>
                    <a:lnTo>
                      <a:pt x="200" y="7173"/>
                    </a:lnTo>
                    <a:lnTo>
                      <a:pt x="199" y="7177"/>
                    </a:lnTo>
                    <a:lnTo>
                      <a:pt x="195" y="7183"/>
                    </a:lnTo>
                    <a:lnTo>
                      <a:pt x="190" y="7187"/>
                    </a:lnTo>
                    <a:lnTo>
                      <a:pt x="181" y="7191"/>
                    </a:lnTo>
                    <a:lnTo>
                      <a:pt x="177" y="7196"/>
                    </a:lnTo>
                    <a:lnTo>
                      <a:pt x="182" y="7200"/>
                    </a:lnTo>
                    <a:lnTo>
                      <a:pt x="187" y="7206"/>
                    </a:lnTo>
                    <a:lnTo>
                      <a:pt x="188" y="7210"/>
                    </a:lnTo>
                    <a:lnTo>
                      <a:pt x="187" y="7212"/>
                    </a:lnTo>
                    <a:lnTo>
                      <a:pt x="186" y="7218"/>
                    </a:lnTo>
                    <a:lnTo>
                      <a:pt x="186" y="7222"/>
                    </a:lnTo>
                    <a:lnTo>
                      <a:pt x="191" y="7228"/>
                    </a:lnTo>
                    <a:lnTo>
                      <a:pt x="195" y="7232"/>
                    </a:lnTo>
                    <a:lnTo>
                      <a:pt x="193" y="7236"/>
                    </a:lnTo>
                    <a:lnTo>
                      <a:pt x="188" y="7241"/>
                    </a:lnTo>
                    <a:lnTo>
                      <a:pt x="181" y="7245"/>
                    </a:lnTo>
                    <a:lnTo>
                      <a:pt x="173" y="7251"/>
                    </a:lnTo>
                    <a:lnTo>
                      <a:pt x="166" y="7255"/>
                    </a:lnTo>
                    <a:lnTo>
                      <a:pt x="161" y="7257"/>
                    </a:lnTo>
                    <a:lnTo>
                      <a:pt x="151" y="7263"/>
                    </a:lnTo>
                    <a:lnTo>
                      <a:pt x="152" y="7267"/>
                    </a:lnTo>
                    <a:lnTo>
                      <a:pt x="159" y="7273"/>
                    </a:lnTo>
                    <a:lnTo>
                      <a:pt x="165" y="7277"/>
                    </a:lnTo>
                    <a:lnTo>
                      <a:pt x="174" y="7280"/>
                    </a:lnTo>
                    <a:lnTo>
                      <a:pt x="184" y="7286"/>
                    </a:lnTo>
                    <a:lnTo>
                      <a:pt x="188" y="7290"/>
                    </a:lnTo>
                    <a:lnTo>
                      <a:pt x="190" y="7296"/>
                    </a:lnTo>
                    <a:lnTo>
                      <a:pt x="194" y="7298"/>
                    </a:lnTo>
                    <a:lnTo>
                      <a:pt x="198" y="7302"/>
                    </a:lnTo>
                    <a:lnTo>
                      <a:pt x="195" y="7308"/>
                    </a:lnTo>
                    <a:lnTo>
                      <a:pt x="192" y="7312"/>
                    </a:lnTo>
                    <a:lnTo>
                      <a:pt x="192" y="7318"/>
                    </a:lnTo>
                    <a:lnTo>
                      <a:pt x="191" y="7321"/>
                    </a:lnTo>
                    <a:lnTo>
                      <a:pt x="188" y="7325"/>
                    </a:lnTo>
                    <a:lnTo>
                      <a:pt x="181" y="7331"/>
                    </a:lnTo>
                    <a:lnTo>
                      <a:pt x="178" y="7335"/>
                    </a:lnTo>
                    <a:lnTo>
                      <a:pt x="177" y="7341"/>
                    </a:lnTo>
                    <a:lnTo>
                      <a:pt x="173" y="7343"/>
                    </a:lnTo>
                    <a:lnTo>
                      <a:pt x="170" y="7347"/>
                    </a:lnTo>
                    <a:lnTo>
                      <a:pt x="171" y="7353"/>
                    </a:lnTo>
                    <a:lnTo>
                      <a:pt x="174" y="7357"/>
                    </a:lnTo>
                    <a:lnTo>
                      <a:pt x="181" y="7362"/>
                    </a:lnTo>
                    <a:lnTo>
                      <a:pt x="188" y="7366"/>
                    </a:lnTo>
                    <a:lnTo>
                      <a:pt x="195" y="7370"/>
                    </a:lnTo>
                    <a:lnTo>
                      <a:pt x="205" y="7376"/>
                    </a:lnTo>
                    <a:lnTo>
                      <a:pt x="211" y="7380"/>
                    </a:lnTo>
                    <a:lnTo>
                      <a:pt x="216" y="7386"/>
                    </a:lnTo>
                    <a:lnTo>
                      <a:pt x="218" y="7388"/>
                    </a:lnTo>
                    <a:lnTo>
                      <a:pt x="211" y="7392"/>
                    </a:lnTo>
                    <a:lnTo>
                      <a:pt x="201" y="7398"/>
                    </a:lnTo>
                    <a:lnTo>
                      <a:pt x="193" y="7402"/>
                    </a:lnTo>
                    <a:lnTo>
                      <a:pt x="185" y="7407"/>
                    </a:lnTo>
                    <a:lnTo>
                      <a:pt x="176" y="7411"/>
                    </a:lnTo>
                    <a:lnTo>
                      <a:pt x="171" y="7415"/>
                    </a:lnTo>
                    <a:lnTo>
                      <a:pt x="164" y="7421"/>
                    </a:lnTo>
                    <a:lnTo>
                      <a:pt x="157" y="7425"/>
                    </a:lnTo>
                    <a:lnTo>
                      <a:pt x="147" y="7429"/>
                    </a:lnTo>
                    <a:lnTo>
                      <a:pt x="144" y="7433"/>
                    </a:lnTo>
                    <a:lnTo>
                      <a:pt x="146" y="7437"/>
                    </a:lnTo>
                    <a:lnTo>
                      <a:pt x="153" y="7443"/>
                    </a:lnTo>
                    <a:lnTo>
                      <a:pt x="162" y="7446"/>
                    </a:lnTo>
                    <a:lnTo>
                      <a:pt x="168" y="7452"/>
                    </a:lnTo>
                    <a:lnTo>
                      <a:pt x="175" y="7456"/>
                    </a:lnTo>
                    <a:lnTo>
                      <a:pt x="185" y="7460"/>
                    </a:lnTo>
                    <a:lnTo>
                      <a:pt x="191" y="7466"/>
                    </a:lnTo>
                    <a:lnTo>
                      <a:pt x="193" y="7470"/>
                    </a:lnTo>
                    <a:lnTo>
                      <a:pt x="185" y="7474"/>
                    </a:lnTo>
                    <a:lnTo>
                      <a:pt x="173" y="7478"/>
                    </a:lnTo>
                    <a:lnTo>
                      <a:pt x="167" y="7482"/>
                    </a:lnTo>
                    <a:lnTo>
                      <a:pt x="166" y="7487"/>
                    </a:lnTo>
                    <a:lnTo>
                      <a:pt x="185" y="7491"/>
                    </a:lnTo>
                    <a:lnTo>
                      <a:pt x="180" y="7497"/>
                    </a:lnTo>
                    <a:lnTo>
                      <a:pt x="172" y="7501"/>
                    </a:lnTo>
                    <a:lnTo>
                      <a:pt x="167" y="7505"/>
                    </a:lnTo>
                    <a:lnTo>
                      <a:pt x="167" y="7511"/>
                    </a:lnTo>
                    <a:lnTo>
                      <a:pt x="167" y="7515"/>
                    </a:lnTo>
                    <a:lnTo>
                      <a:pt x="169" y="7519"/>
                    </a:lnTo>
                    <a:lnTo>
                      <a:pt x="171" y="7523"/>
                    </a:lnTo>
                    <a:lnTo>
                      <a:pt x="175" y="7527"/>
                    </a:lnTo>
                    <a:lnTo>
                      <a:pt x="181" y="7532"/>
                    </a:lnTo>
                    <a:lnTo>
                      <a:pt x="191" y="7536"/>
                    </a:lnTo>
                    <a:lnTo>
                      <a:pt x="197" y="7542"/>
                    </a:lnTo>
                    <a:lnTo>
                      <a:pt x="203" y="7546"/>
                    </a:lnTo>
                    <a:lnTo>
                      <a:pt x="207" y="7550"/>
                    </a:lnTo>
                    <a:lnTo>
                      <a:pt x="207" y="7556"/>
                    </a:lnTo>
                    <a:lnTo>
                      <a:pt x="207" y="7558"/>
                    </a:lnTo>
                    <a:lnTo>
                      <a:pt x="204" y="7564"/>
                    </a:lnTo>
                    <a:lnTo>
                      <a:pt x="201" y="7568"/>
                    </a:lnTo>
                    <a:lnTo>
                      <a:pt x="197" y="7571"/>
                    </a:lnTo>
                    <a:lnTo>
                      <a:pt x="192" y="7577"/>
                    </a:lnTo>
                    <a:lnTo>
                      <a:pt x="187" y="7581"/>
                    </a:lnTo>
                    <a:lnTo>
                      <a:pt x="182" y="7587"/>
                    </a:lnTo>
                    <a:lnTo>
                      <a:pt x="177" y="7591"/>
                    </a:lnTo>
                    <a:lnTo>
                      <a:pt x="175" y="7595"/>
                    </a:lnTo>
                    <a:lnTo>
                      <a:pt x="175" y="7601"/>
                    </a:lnTo>
                    <a:lnTo>
                      <a:pt x="177" y="7603"/>
                    </a:lnTo>
                    <a:lnTo>
                      <a:pt x="181" y="7609"/>
                    </a:lnTo>
                    <a:lnTo>
                      <a:pt x="186" y="7613"/>
                    </a:lnTo>
                    <a:lnTo>
                      <a:pt x="192" y="7616"/>
                    </a:lnTo>
                    <a:lnTo>
                      <a:pt x="201" y="7622"/>
                    </a:lnTo>
                    <a:lnTo>
                      <a:pt x="209" y="7626"/>
                    </a:lnTo>
                    <a:lnTo>
                      <a:pt x="222" y="7632"/>
                    </a:lnTo>
                    <a:lnTo>
                      <a:pt x="231" y="7636"/>
                    </a:lnTo>
                    <a:lnTo>
                      <a:pt x="237" y="7640"/>
                    </a:lnTo>
                    <a:lnTo>
                      <a:pt x="226" y="7646"/>
                    </a:lnTo>
                    <a:lnTo>
                      <a:pt x="212" y="7648"/>
                    </a:lnTo>
                    <a:lnTo>
                      <a:pt x="201" y="7654"/>
                    </a:lnTo>
                    <a:lnTo>
                      <a:pt x="189" y="7657"/>
                    </a:lnTo>
                    <a:lnTo>
                      <a:pt x="170" y="7661"/>
                    </a:lnTo>
                    <a:lnTo>
                      <a:pt x="154" y="7667"/>
                    </a:lnTo>
                    <a:lnTo>
                      <a:pt x="133" y="7671"/>
                    </a:lnTo>
                    <a:lnTo>
                      <a:pt x="113" y="7677"/>
                    </a:lnTo>
                    <a:lnTo>
                      <a:pt x="90" y="7681"/>
                    </a:lnTo>
                    <a:lnTo>
                      <a:pt x="68" y="7685"/>
                    </a:lnTo>
                    <a:lnTo>
                      <a:pt x="37" y="7689"/>
                    </a:lnTo>
                    <a:lnTo>
                      <a:pt x="13" y="7693"/>
                    </a:lnTo>
                    <a:lnTo>
                      <a:pt x="0" y="7698"/>
                    </a:lnTo>
                    <a:lnTo>
                      <a:pt x="47" y="7702"/>
                    </a:lnTo>
                    <a:lnTo>
                      <a:pt x="99" y="7706"/>
                    </a:lnTo>
                    <a:lnTo>
                      <a:pt x="151" y="7712"/>
                    </a:lnTo>
                    <a:lnTo>
                      <a:pt x="190" y="7716"/>
                    </a:lnTo>
                    <a:lnTo>
                      <a:pt x="209" y="7722"/>
                    </a:lnTo>
                    <a:lnTo>
                      <a:pt x="224" y="7726"/>
                    </a:lnTo>
                    <a:lnTo>
                      <a:pt x="230" y="7730"/>
                    </a:lnTo>
                    <a:lnTo>
                      <a:pt x="225" y="7734"/>
                    </a:lnTo>
                    <a:lnTo>
                      <a:pt x="220" y="7738"/>
                    </a:lnTo>
                    <a:lnTo>
                      <a:pt x="215" y="7743"/>
                    </a:lnTo>
                    <a:lnTo>
                      <a:pt x="207" y="7747"/>
                    </a:lnTo>
                    <a:lnTo>
                      <a:pt x="201" y="7751"/>
                    </a:lnTo>
                    <a:lnTo>
                      <a:pt x="194" y="7757"/>
                    </a:lnTo>
                    <a:lnTo>
                      <a:pt x="191" y="7761"/>
                    </a:lnTo>
                    <a:lnTo>
                      <a:pt x="187" y="7767"/>
                    </a:lnTo>
                    <a:lnTo>
                      <a:pt x="195" y="7771"/>
                    </a:lnTo>
                    <a:lnTo>
                      <a:pt x="200" y="7775"/>
                    </a:lnTo>
                    <a:lnTo>
                      <a:pt x="193" y="7779"/>
                    </a:lnTo>
                    <a:lnTo>
                      <a:pt x="185" y="7782"/>
                    </a:lnTo>
                    <a:lnTo>
                      <a:pt x="174" y="7788"/>
                    </a:lnTo>
                    <a:lnTo>
                      <a:pt x="182" y="7792"/>
                    </a:lnTo>
                    <a:lnTo>
                      <a:pt x="197" y="7796"/>
                    </a:lnTo>
                    <a:lnTo>
                      <a:pt x="217" y="7802"/>
                    </a:lnTo>
                    <a:lnTo>
                      <a:pt x="224" y="7806"/>
                    </a:lnTo>
                    <a:lnTo>
                      <a:pt x="231" y="7812"/>
                    </a:lnTo>
                    <a:lnTo>
                      <a:pt x="232" y="7816"/>
                    </a:lnTo>
                    <a:lnTo>
                      <a:pt x="221" y="7818"/>
                    </a:lnTo>
                    <a:lnTo>
                      <a:pt x="211" y="7823"/>
                    </a:lnTo>
                    <a:lnTo>
                      <a:pt x="199" y="7827"/>
                    </a:lnTo>
                    <a:lnTo>
                      <a:pt x="190" y="7833"/>
                    </a:lnTo>
                    <a:lnTo>
                      <a:pt x="185" y="7837"/>
                    </a:lnTo>
                    <a:lnTo>
                      <a:pt x="189" y="7841"/>
                    </a:lnTo>
                    <a:lnTo>
                      <a:pt x="201" y="7847"/>
                    </a:lnTo>
                    <a:lnTo>
                      <a:pt x="208" y="7851"/>
                    </a:lnTo>
                    <a:lnTo>
                      <a:pt x="215" y="7857"/>
                    </a:lnTo>
                    <a:lnTo>
                      <a:pt x="216" y="7861"/>
                    </a:lnTo>
                    <a:lnTo>
                      <a:pt x="217" y="7863"/>
                    </a:lnTo>
                    <a:lnTo>
                      <a:pt x="217" y="7868"/>
                    </a:lnTo>
                    <a:lnTo>
                      <a:pt x="217" y="7872"/>
                    </a:lnTo>
                    <a:lnTo>
                      <a:pt x="218" y="7878"/>
                    </a:lnTo>
                    <a:lnTo>
                      <a:pt x="221" y="7882"/>
                    </a:lnTo>
                    <a:lnTo>
                      <a:pt x="225" y="7886"/>
                    </a:lnTo>
                    <a:lnTo>
                      <a:pt x="231" y="7892"/>
                    </a:lnTo>
                    <a:lnTo>
                      <a:pt x="236" y="7896"/>
                    </a:lnTo>
                    <a:lnTo>
                      <a:pt x="242" y="7902"/>
                    </a:lnTo>
                    <a:lnTo>
                      <a:pt x="243" y="7905"/>
                    </a:lnTo>
                    <a:lnTo>
                      <a:pt x="239" y="7907"/>
                    </a:lnTo>
                    <a:lnTo>
                      <a:pt x="234" y="7913"/>
                    </a:lnTo>
                    <a:lnTo>
                      <a:pt x="230" y="7917"/>
                    </a:lnTo>
                    <a:lnTo>
                      <a:pt x="225" y="7923"/>
                    </a:lnTo>
                    <a:lnTo>
                      <a:pt x="220" y="7927"/>
                    </a:lnTo>
                    <a:lnTo>
                      <a:pt x="213" y="7931"/>
                    </a:lnTo>
                    <a:lnTo>
                      <a:pt x="202" y="7937"/>
                    </a:lnTo>
                    <a:lnTo>
                      <a:pt x="196" y="7941"/>
                    </a:lnTo>
                    <a:lnTo>
                      <a:pt x="194" y="7947"/>
                    </a:lnTo>
                    <a:lnTo>
                      <a:pt x="197" y="7948"/>
                    </a:lnTo>
                    <a:lnTo>
                      <a:pt x="203" y="7952"/>
                    </a:lnTo>
                    <a:lnTo>
                      <a:pt x="206" y="7958"/>
                    </a:lnTo>
                    <a:lnTo>
                      <a:pt x="205" y="7962"/>
                    </a:lnTo>
                    <a:lnTo>
                      <a:pt x="205" y="7968"/>
                    </a:lnTo>
                    <a:lnTo>
                      <a:pt x="208" y="7972"/>
                    </a:lnTo>
                    <a:lnTo>
                      <a:pt x="214" y="7976"/>
                    </a:lnTo>
                    <a:lnTo>
                      <a:pt x="221" y="7982"/>
                    </a:lnTo>
                    <a:lnTo>
                      <a:pt x="225" y="7986"/>
                    </a:lnTo>
                    <a:lnTo>
                      <a:pt x="225" y="7991"/>
                    </a:lnTo>
                    <a:lnTo>
                      <a:pt x="222" y="7993"/>
                    </a:lnTo>
                    <a:lnTo>
                      <a:pt x="219" y="7997"/>
                    </a:lnTo>
                    <a:lnTo>
                      <a:pt x="218" y="8003"/>
                    </a:lnTo>
                    <a:lnTo>
                      <a:pt x="215" y="8007"/>
                    </a:lnTo>
                    <a:lnTo>
                      <a:pt x="213" y="8013"/>
                    </a:lnTo>
                    <a:lnTo>
                      <a:pt x="211" y="8017"/>
                    </a:lnTo>
                    <a:lnTo>
                      <a:pt x="209" y="8021"/>
                    </a:lnTo>
                    <a:lnTo>
                      <a:pt x="209" y="8027"/>
                    </a:lnTo>
                    <a:lnTo>
                      <a:pt x="211" y="8031"/>
                    </a:lnTo>
                    <a:lnTo>
                      <a:pt x="211" y="8034"/>
                    </a:lnTo>
                    <a:lnTo>
                      <a:pt x="211" y="8038"/>
                    </a:lnTo>
                    <a:lnTo>
                      <a:pt x="209" y="8042"/>
                    </a:lnTo>
                    <a:lnTo>
                      <a:pt x="209" y="8048"/>
                    </a:lnTo>
                    <a:lnTo>
                      <a:pt x="214" y="8052"/>
                    </a:lnTo>
                    <a:lnTo>
                      <a:pt x="218" y="8058"/>
                    </a:lnTo>
                    <a:lnTo>
                      <a:pt x="223" y="8062"/>
                    </a:lnTo>
                    <a:lnTo>
                      <a:pt x="229" y="8066"/>
                    </a:lnTo>
                    <a:lnTo>
                      <a:pt x="231" y="8072"/>
                    </a:lnTo>
                    <a:lnTo>
                      <a:pt x="233" y="8075"/>
                    </a:lnTo>
                    <a:lnTo>
                      <a:pt x="235" y="8079"/>
                    </a:lnTo>
                    <a:lnTo>
                      <a:pt x="231" y="8083"/>
                    </a:lnTo>
                    <a:lnTo>
                      <a:pt x="224" y="8087"/>
                    </a:lnTo>
                    <a:lnTo>
                      <a:pt x="218" y="8093"/>
                    </a:lnTo>
                    <a:lnTo>
                      <a:pt x="212" y="8097"/>
                    </a:lnTo>
                    <a:lnTo>
                      <a:pt x="206" y="8103"/>
                    </a:lnTo>
                    <a:lnTo>
                      <a:pt x="196" y="8107"/>
                    </a:lnTo>
                    <a:lnTo>
                      <a:pt x="185" y="8111"/>
                    </a:lnTo>
                    <a:lnTo>
                      <a:pt x="178" y="8116"/>
                    </a:lnTo>
                    <a:lnTo>
                      <a:pt x="175" y="8120"/>
                    </a:lnTo>
                    <a:lnTo>
                      <a:pt x="176" y="8124"/>
                    </a:lnTo>
                    <a:lnTo>
                      <a:pt x="179" y="8128"/>
                    </a:lnTo>
                    <a:lnTo>
                      <a:pt x="181" y="8132"/>
                    </a:lnTo>
                    <a:lnTo>
                      <a:pt x="181" y="8138"/>
                    </a:lnTo>
                    <a:lnTo>
                      <a:pt x="182" y="8142"/>
                    </a:lnTo>
                    <a:lnTo>
                      <a:pt x="185" y="8148"/>
                    </a:lnTo>
                    <a:lnTo>
                      <a:pt x="191" y="8152"/>
                    </a:lnTo>
                    <a:lnTo>
                      <a:pt x="199" y="8156"/>
                    </a:lnTo>
                    <a:lnTo>
                      <a:pt x="207" y="8161"/>
                    </a:lnTo>
                    <a:lnTo>
                      <a:pt x="209" y="8165"/>
                    </a:lnTo>
                    <a:lnTo>
                      <a:pt x="201" y="8169"/>
                    </a:lnTo>
                    <a:lnTo>
                      <a:pt x="194" y="8173"/>
                    </a:lnTo>
                    <a:lnTo>
                      <a:pt x="189" y="8177"/>
                    </a:lnTo>
                    <a:lnTo>
                      <a:pt x="185" y="8183"/>
                    </a:lnTo>
                    <a:lnTo>
                      <a:pt x="184" y="8187"/>
                    </a:lnTo>
                    <a:lnTo>
                      <a:pt x="178" y="8193"/>
                    </a:lnTo>
                    <a:lnTo>
                      <a:pt x="174" y="8197"/>
                    </a:lnTo>
                    <a:lnTo>
                      <a:pt x="170" y="8200"/>
                    </a:lnTo>
                    <a:lnTo>
                      <a:pt x="166" y="8206"/>
                    </a:lnTo>
                    <a:lnTo>
                      <a:pt x="163" y="8208"/>
                    </a:lnTo>
                    <a:lnTo>
                      <a:pt x="164" y="8214"/>
                    </a:lnTo>
                    <a:lnTo>
                      <a:pt x="168" y="8218"/>
                    </a:lnTo>
                    <a:lnTo>
                      <a:pt x="173" y="8222"/>
                    </a:lnTo>
                    <a:lnTo>
                      <a:pt x="177" y="8228"/>
                    </a:lnTo>
                    <a:lnTo>
                      <a:pt x="185" y="8232"/>
                    </a:lnTo>
                    <a:lnTo>
                      <a:pt x="196" y="8238"/>
                    </a:lnTo>
                    <a:lnTo>
                      <a:pt x="208" y="8241"/>
                    </a:lnTo>
                    <a:lnTo>
                      <a:pt x="215" y="8245"/>
                    </a:lnTo>
                    <a:lnTo>
                      <a:pt x="214" y="8251"/>
                    </a:lnTo>
                    <a:lnTo>
                      <a:pt x="207" y="8253"/>
                    </a:lnTo>
                    <a:lnTo>
                      <a:pt x="203" y="8259"/>
                    </a:lnTo>
                    <a:lnTo>
                      <a:pt x="202" y="8263"/>
                    </a:lnTo>
                    <a:lnTo>
                      <a:pt x="202" y="8267"/>
                    </a:lnTo>
                    <a:lnTo>
                      <a:pt x="202" y="8273"/>
                    </a:lnTo>
                    <a:lnTo>
                      <a:pt x="200" y="8277"/>
                    </a:lnTo>
                    <a:lnTo>
                      <a:pt x="193" y="8282"/>
                    </a:lnTo>
                    <a:lnTo>
                      <a:pt x="185" y="8286"/>
                    </a:lnTo>
                    <a:lnTo>
                      <a:pt x="176" y="8290"/>
                    </a:lnTo>
                    <a:lnTo>
                      <a:pt x="172" y="8294"/>
                    </a:lnTo>
                    <a:lnTo>
                      <a:pt x="172" y="8298"/>
                    </a:lnTo>
                    <a:lnTo>
                      <a:pt x="172" y="8304"/>
                    </a:lnTo>
                    <a:lnTo>
                      <a:pt x="175" y="8308"/>
                    </a:lnTo>
                    <a:lnTo>
                      <a:pt x="181" y="8312"/>
                    </a:lnTo>
                    <a:lnTo>
                      <a:pt x="188" y="8318"/>
                    </a:lnTo>
                    <a:lnTo>
                      <a:pt x="194" y="8322"/>
                    </a:lnTo>
                    <a:lnTo>
                      <a:pt x="200" y="8327"/>
                    </a:lnTo>
                    <a:lnTo>
                      <a:pt x="207" y="8331"/>
                    </a:lnTo>
                    <a:lnTo>
                      <a:pt x="213" y="8335"/>
                    </a:lnTo>
                    <a:lnTo>
                      <a:pt x="218" y="8339"/>
                    </a:lnTo>
                    <a:lnTo>
                      <a:pt x="221" y="8343"/>
                    </a:lnTo>
                    <a:lnTo>
                      <a:pt x="224" y="8349"/>
                    </a:lnTo>
                    <a:lnTo>
                      <a:pt x="221" y="8353"/>
                    </a:lnTo>
                    <a:lnTo>
                      <a:pt x="214" y="8357"/>
                    </a:lnTo>
                    <a:lnTo>
                      <a:pt x="202" y="8363"/>
                    </a:lnTo>
                    <a:lnTo>
                      <a:pt x="192" y="8366"/>
                    </a:lnTo>
                    <a:lnTo>
                      <a:pt x="178" y="8372"/>
                    </a:lnTo>
                    <a:lnTo>
                      <a:pt x="174" y="8376"/>
                    </a:lnTo>
                    <a:lnTo>
                      <a:pt x="172" y="8380"/>
                    </a:lnTo>
                    <a:lnTo>
                      <a:pt x="169" y="8384"/>
                    </a:lnTo>
                    <a:lnTo>
                      <a:pt x="170" y="8388"/>
                    </a:lnTo>
                    <a:lnTo>
                      <a:pt x="174" y="8394"/>
                    </a:lnTo>
                    <a:lnTo>
                      <a:pt x="179" y="8398"/>
                    </a:lnTo>
                    <a:lnTo>
                      <a:pt x="185" y="8402"/>
                    </a:lnTo>
                    <a:lnTo>
                      <a:pt x="185" y="8407"/>
                    </a:lnTo>
                    <a:lnTo>
                      <a:pt x="187" y="8411"/>
                    </a:lnTo>
                    <a:lnTo>
                      <a:pt x="189" y="8417"/>
                    </a:lnTo>
                    <a:lnTo>
                      <a:pt x="192" y="8421"/>
                    </a:lnTo>
                    <a:lnTo>
                      <a:pt x="196" y="8425"/>
                    </a:lnTo>
                    <a:lnTo>
                      <a:pt x="196" y="8429"/>
                    </a:lnTo>
                    <a:lnTo>
                      <a:pt x="193" y="8433"/>
                    </a:lnTo>
                    <a:lnTo>
                      <a:pt x="185" y="8439"/>
                    </a:lnTo>
                    <a:lnTo>
                      <a:pt x="179" y="8443"/>
                    </a:lnTo>
                    <a:lnTo>
                      <a:pt x="178" y="8447"/>
                    </a:lnTo>
                    <a:lnTo>
                      <a:pt x="178" y="8452"/>
                    </a:lnTo>
                    <a:lnTo>
                      <a:pt x="179" y="8456"/>
                    </a:lnTo>
                    <a:lnTo>
                      <a:pt x="178" y="8462"/>
                    </a:lnTo>
                    <a:lnTo>
                      <a:pt x="174" y="8466"/>
                    </a:lnTo>
                    <a:lnTo>
                      <a:pt x="168" y="8468"/>
                    </a:lnTo>
                    <a:lnTo>
                      <a:pt x="162" y="8474"/>
                    </a:lnTo>
                    <a:lnTo>
                      <a:pt x="158" y="8478"/>
                    </a:lnTo>
                    <a:lnTo>
                      <a:pt x="165" y="8484"/>
                    </a:lnTo>
                    <a:lnTo>
                      <a:pt x="174" y="8488"/>
                    </a:lnTo>
                    <a:lnTo>
                      <a:pt x="185" y="8491"/>
                    </a:lnTo>
                    <a:lnTo>
                      <a:pt x="197" y="8497"/>
                    </a:lnTo>
                    <a:lnTo>
                      <a:pt x="207" y="8501"/>
                    </a:lnTo>
                    <a:lnTo>
                      <a:pt x="213" y="8507"/>
                    </a:lnTo>
                    <a:lnTo>
                      <a:pt x="203" y="8511"/>
                    </a:lnTo>
                    <a:lnTo>
                      <a:pt x="196" y="8513"/>
                    </a:lnTo>
                    <a:lnTo>
                      <a:pt x="191" y="8519"/>
                    </a:lnTo>
                    <a:lnTo>
                      <a:pt x="186" y="8523"/>
                    </a:lnTo>
                    <a:lnTo>
                      <a:pt x="197" y="8529"/>
                    </a:lnTo>
                    <a:lnTo>
                      <a:pt x="205" y="8533"/>
                    </a:lnTo>
                    <a:lnTo>
                      <a:pt x="196" y="8536"/>
                    </a:lnTo>
                    <a:lnTo>
                      <a:pt x="187" y="8542"/>
                    </a:lnTo>
                    <a:lnTo>
                      <a:pt x="180" y="8546"/>
                    </a:lnTo>
                    <a:lnTo>
                      <a:pt x="186" y="8552"/>
                    </a:lnTo>
                    <a:lnTo>
                      <a:pt x="193" y="8554"/>
                    </a:lnTo>
                    <a:lnTo>
                      <a:pt x="199" y="8558"/>
                    </a:lnTo>
                    <a:lnTo>
                      <a:pt x="202" y="8564"/>
                    </a:lnTo>
                    <a:lnTo>
                      <a:pt x="205" y="8568"/>
                    </a:lnTo>
                    <a:lnTo>
                      <a:pt x="209" y="8574"/>
                    </a:lnTo>
                    <a:lnTo>
                      <a:pt x="214" y="8577"/>
                    </a:lnTo>
                    <a:lnTo>
                      <a:pt x="219" y="8581"/>
                    </a:lnTo>
                    <a:lnTo>
                      <a:pt x="225" y="8587"/>
                    </a:lnTo>
                    <a:lnTo>
                      <a:pt x="226" y="8591"/>
                    </a:lnTo>
                    <a:lnTo>
                      <a:pt x="220" y="8597"/>
                    </a:lnTo>
                    <a:lnTo>
                      <a:pt x="217" y="8599"/>
                    </a:lnTo>
                    <a:lnTo>
                      <a:pt x="208" y="8603"/>
                    </a:lnTo>
                    <a:lnTo>
                      <a:pt x="201" y="8609"/>
                    </a:lnTo>
                    <a:lnTo>
                      <a:pt x="198" y="8613"/>
                    </a:lnTo>
                    <a:lnTo>
                      <a:pt x="198" y="8618"/>
                    </a:lnTo>
                    <a:lnTo>
                      <a:pt x="198" y="8622"/>
                    </a:lnTo>
                    <a:lnTo>
                      <a:pt x="197" y="8626"/>
                    </a:lnTo>
                    <a:lnTo>
                      <a:pt x="196" y="8632"/>
                    </a:lnTo>
                    <a:lnTo>
                      <a:pt x="194" y="8636"/>
                    </a:lnTo>
                    <a:lnTo>
                      <a:pt x="190" y="8642"/>
                    </a:lnTo>
                    <a:lnTo>
                      <a:pt x="187" y="8644"/>
                    </a:lnTo>
                    <a:lnTo>
                      <a:pt x="185" y="8648"/>
                    </a:lnTo>
                    <a:lnTo>
                      <a:pt x="184" y="8654"/>
                    </a:lnTo>
                    <a:lnTo>
                      <a:pt x="187" y="8658"/>
                    </a:lnTo>
                    <a:lnTo>
                      <a:pt x="195" y="8663"/>
                    </a:lnTo>
                    <a:lnTo>
                      <a:pt x="203" y="8667"/>
                    </a:lnTo>
                    <a:lnTo>
                      <a:pt x="209" y="8671"/>
                    </a:lnTo>
                    <a:lnTo>
                      <a:pt x="216" y="8677"/>
                    </a:lnTo>
                    <a:lnTo>
                      <a:pt x="223" y="8681"/>
                    </a:lnTo>
                    <a:lnTo>
                      <a:pt x="214" y="8685"/>
                    </a:lnTo>
                    <a:lnTo>
                      <a:pt x="208" y="8689"/>
                    </a:lnTo>
                    <a:lnTo>
                      <a:pt x="205" y="8693"/>
                    </a:lnTo>
                    <a:lnTo>
                      <a:pt x="201" y="8699"/>
                    </a:lnTo>
                    <a:lnTo>
                      <a:pt x="198" y="8702"/>
                    </a:lnTo>
                    <a:lnTo>
                      <a:pt x="195" y="8708"/>
                    </a:lnTo>
                    <a:lnTo>
                      <a:pt x="194" y="8712"/>
                    </a:lnTo>
                    <a:lnTo>
                      <a:pt x="188" y="8716"/>
                    </a:lnTo>
                    <a:lnTo>
                      <a:pt x="180" y="8722"/>
                    </a:lnTo>
                    <a:lnTo>
                      <a:pt x="172" y="8726"/>
                    </a:lnTo>
                    <a:lnTo>
                      <a:pt x="162" y="8730"/>
                    </a:lnTo>
                    <a:lnTo>
                      <a:pt x="157" y="8734"/>
                    </a:lnTo>
                    <a:lnTo>
                      <a:pt x="163" y="8738"/>
                    </a:lnTo>
                    <a:lnTo>
                      <a:pt x="173" y="8743"/>
                    </a:lnTo>
                    <a:lnTo>
                      <a:pt x="185" y="8747"/>
                    </a:lnTo>
                    <a:lnTo>
                      <a:pt x="194" y="8753"/>
                    </a:lnTo>
                    <a:lnTo>
                      <a:pt x="200" y="8757"/>
                    </a:lnTo>
                    <a:lnTo>
                      <a:pt x="204" y="8761"/>
                    </a:lnTo>
                    <a:lnTo>
                      <a:pt x="207" y="8767"/>
                    </a:lnTo>
                    <a:lnTo>
                      <a:pt x="212" y="8771"/>
                    </a:lnTo>
                    <a:lnTo>
                      <a:pt x="215" y="8775"/>
                    </a:lnTo>
                    <a:lnTo>
                      <a:pt x="216" y="8779"/>
                    </a:lnTo>
                    <a:lnTo>
                      <a:pt x="216" y="8783"/>
                    </a:lnTo>
                    <a:lnTo>
                      <a:pt x="211" y="8788"/>
                    </a:lnTo>
                    <a:lnTo>
                      <a:pt x="202" y="8792"/>
                    </a:lnTo>
                    <a:lnTo>
                      <a:pt x="195" y="8798"/>
                    </a:lnTo>
                    <a:lnTo>
                      <a:pt x="191" y="8802"/>
                    </a:lnTo>
                    <a:lnTo>
                      <a:pt x="188" y="8806"/>
                    </a:lnTo>
                    <a:lnTo>
                      <a:pt x="185" y="8812"/>
                    </a:lnTo>
                    <a:lnTo>
                      <a:pt x="184" y="8814"/>
                    </a:lnTo>
                    <a:lnTo>
                      <a:pt x="184" y="8820"/>
                    </a:lnTo>
                    <a:lnTo>
                      <a:pt x="184" y="8824"/>
                    </a:lnTo>
                    <a:lnTo>
                      <a:pt x="177" y="8827"/>
                    </a:lnTo>
                    <a:lnTo>
                      <a:pt x="169" y="8833"/>
                    </a:lnTo>
                    <a:lnTo>
                      <a:pt x="156" y="8837"/>
                    </a:lnTo>
                    <a:lnTo>
                      <a:pt x="110" y="8843"/>
                    </a:lnTo>
                    <a:lnTo>
                      <a:pt x="118" y="8847"/>
                    </a:lnTo>
                    <a:lnTo>
                      <a:pt x="143" y="8851"/>
                    </a:lnTo>
                    <a:lnTo>
                      <a:pt x="167" y="8857"/>
                    </a:lnTo>
                    <a:lnTo>
                      <a:pt x="191" y="8859"/>
                    </a:lnTo>
                    <a:lnTo>
                      <a:pt x="208" y="8865"/>
                    </a:lnTo>
                    <a:lnTo>
                      <a:pt x="214" y="8868"/>
                    </a:lnTo>
                    <a:lnTo>
                      <a:pt x="213" y="8872"/>
                    </a:lnTo>
                    <a:lnTo>
                      <a:pt x="209" y="8878"/>
                    </a:lnTo>
                    <a:lnTo>
                      <a:pt x="206" y="8882"/>
                    </a:lnTo>
                    <a:lnTo>
                      <a:pt x="202" y="8888"/>
                    </a:lnTo>
                    <a:lnTo>
                      <a:pt x="196" y="8892"/>
                    </a:lnTo>
                    <a:lnTo>
                      <a:pt x="189" y="8896"/>
                    </a:lnTo>
                    <a:lnTo>
                      <a:pt x="184" y="8902"/>
                    </a:lnTo>
                    <a:lnTo>
                      <a:pt x="182" y="8904"/>
                    </a:lnTo>
                    <a:lnTo>
                      <a:pt x="182" y="8909"/>
                    </a:lnTo>
                    <a:lnTo>
                      <a:pt x="184" y="8913"/>
                    </a:lnTo>
                    <a:lnTo>
                      <a:pt x="190" y="8917"/>
                    </a:lnTo>
                    <a:lnTo>
                      <a:pt x="197" y="8923"/>
                    </a:lnTo>
                    <a:lnTo>
                      <a:pt x="203" y="8927"/>
                    </a:lnTo>
                    <a:lnTo>
                      <a:pt x="205" y="8933"/>
                    </a:lnTo>
                    <a:lnTo>
                      <a:pt x="205" y="8937"/>
                    </a:lnTo>
                    <a:lnTo>
                      <a:pt x="204" y="8941"/>
                    </a:lnTo>
                    <a:lnTo>
                      <a:pt x="202" y="8945"/>
                    </a:lnTo>
                    <a:lnTo>
                      <a:pt x="201" y="8949"/>
                    </a:lnTo>
                    <a:lnTo>
                      <a:pt x="198" y="8954"/>
                    </a:lnTo>
                    <a:lnTo>
                      <a:pt x="195" y="8958"/>
                    </a:lnTo>
                    <a:lnTo>
                      <a:pt x="191" y="8962"/>
                    </a:lnTo>
                    <a:lnTo>
                      <a:pt x="186" y="8968"/>
                    </a:lnTo>
                    <a:lnTo>
                      <a:pt x="182" y="8972"/>
                    </a:lnTo>
                    <a:lnTo>
                      <a:pt x="185" y="8978"/>
                    </a:lnTo>
                    <a:lnTo>
                      <a:pt x="182" y="8982"/>
                    </a:lnTo>
                    <a:lnTo>
                      <a:pt x="179" y="8986"/>
                    </a:lnTo>
                    <a:lnTo>
                      <a:pt x="178" y="8990"/>
                    </a:lnTo>
                    <a:lnTo>
                      <a:pt x="179" y="8993"/>
                    </a:lnTo>
                    <a:lnTo>
                      <a:pt x="184" y="8999"/>
                    </a:lnTo>
                    <a:lnTo>
                      <a:pt x="189" y="9003"/>
                    </a:lnTo>
                    <a:lnTo>
                      <a:pt x="195" y="9007"/>
                    </a:lnTo>
                    <a:lnTo>
                      <a:pt x="202" y="9013"/>
                    </a:lnTo>
                    <a:lnTo>
                      <a:pt x="209" y="9017"/>
                    </a:lnTo>
                    <a:lnTo>
                      <a:pt x="217" y="9023"/>
                    </a:lnTo>
                    <a:lnTo>
                      <a:pt x="221" y="9027"/>
                    </a:lnTo>
                    <a:lnTo>
                      <a:pt x="222" y="9031"/>
                    </a:lnTo>
                    <a:lnTo>
                      <a:pt x="222" y="9035"/>
                    </a:lnTo>
                    <a:lnTo>
                      <a:pt x="220" y="9038"/>
                    </a:lnTo>
                    <a:lnTo>
                      <a:pt x="217" y="9044"/>
                    </a:lnTo>
                    <a:lnTo>
                      <a:pt x="212" y="9048"/>
                    </a:lnTo>
                    <a:lnTo>
                      <a:pt x="199" y="9052"/>
                    </a:lnTo>
                    <a:lnTo>
                      <a:pt x="194" y="9058"/>
                    </a:lnTo>
                    <a:lnTo>
                      <a:pt x="195" y="9062"/>
                    </a:lnTo>
                    <a:lnTo>
                      <a:pt x="195" y="9068"/>
                    </a:lnTo>
                    <a:lnTo>
                      <a:pt x="190" y="9072"/>
                    </a:lnTo>
                    <a:lnTo>
                      <a:pt x="194" y="9074"/>
                    </a:lnTo>
                    <a:lnTo>
                      <a:pt x="204" y="9079"/>
                    </a:lnTo>
                    <a:lnTo>
                      <a:pt x="212" y="9083"/>
                    </a:lnTo>
                    <a:lnTo>
                      <a:pt x="216" y="9089"/>
                    </a:lnTo>
                    <a:lnTo>
                      <a:pt x="211" y="9093"/>
                    </a:lnTo>
                    <a:lnTo>
                      <a:pt x="207" y="9097"/>
                    </a:lnTo>
                    <a:lnTo>
                      <a:pt x="207" y="9103"/>
                    </a:lnTo>
                    <a:lnTo>
                      <a:pt x="209" y="9107"/>
                    </a:lnTo>
                    <a:lnTo>
                      <a:pt x="212" y="9113"/>
                    </a:lnTo>
                    <a:lnTo>
                      <a:pt x="213" y="9117"/>
                    </a:lnTo>
                    <a:lnTo>
                      <a:pt x="213" y="9118"/>
                    </a:lnTo>
                    <a:lnTo>
                      <a:pt x="213" y="9124"/>
                    </a:lnTo>
                    <a:lnTo>
                      <a:pt x="208" y="9128"/>
                    </a:lnTo>
                    <a:lnTo>
                      <a:pt x="204" y="9134"/>
                    </a:lnTo>
                    <a:lnTo>
                      <a:pt x="197" y="9138"/>
                    </a:lnTo>
                    <a:lnTo>
                      <a:pt x="190" y="9142"/>
                    </a:lnTo>
                    <a:lnTo>
                      <a:pt x="182" y="9148"/>
                    </a:lnTo>
                    <a:lnTo>
                      <a:pt x="174" y="9152"/>
                    </a:lnTo>
                    <a:lnTo>
                      <a:pt x="164" y="9158"/>
                    </a:lnTo>
                    <a:lnTo>
                      <a:pt x="156" y="9161"/>
                    </a:lnTo>
                    <a:lnTo>
                      <a:pt x="158" y="9163"/>
                    </a:lnTo>
                    <a:lnTo>
                      <a:pt x="166" y="9169"/>
                    </a:lnTo>
                    <a:lnTo>
                      <a:pt x="174" y="9173"/>
                    </a:lnTo>
                    <a:lnTo>
                      <a:pt x="179" y="9179"/>
                    </a:lnTo>
                    <a:lnTo>
                      <a:pt x="185" y="9183"/>
                    </a:lnTo>
                    <a:lnTo>
                      <a:pt x="191" y="9187"/>
                    </a:lnTo>
                    <a:lnTo>
                      <a:pt x="196" y="9193"/>
                    </a:lnTo>
                    <a:lnTo>
                      <a:pt x="198" y="9197"/>
                    </a:lnTo>
                    <a:lnTo>
                      <a:pt x="198" y="9202"/>
                    </a:lnTo>
                    <a:lnTo>
                      <a:pt x="200" y="9204"/>
                    </a:lnTo>
                    <a:lnTo>
                      <a:pt x="202" y="9208"/>
                    </a:lnTo>
                    <a:lnTo>
                      <a:pt x="206" y="9214"/>
                    </a:lnTo>
                    <a:lnTo>
                      <a:pt x="206" y="9218"/>
                    </a:lnTo>
                    <a:lnTo>
                      <a:pt x="205" y="9224"/>
                    </a:lnTo>
                    <a:lnTo>
                      <a:pt x="199" y="9228"/>
                    </a:lnTo>
                    <a:lnTo>
                      <a:pt x="194" y="9232"/>
                    </a:lnTo>
                    <a:lnTo>
                      <a:pt x="188" y="9238"/>
                    </a:lnTo>
                    <a:lnTo>
                      <a:pt x="185" y="9242"/>
                    </a:lnTo>
                    <a:lnTo>
                      <a:pt x="185" y="9247"/>
                    </a:lnTo>
                    <a:lnTo>
                      <a:pt x="189" y="9249"/>
                    </a:lnTo>
                    <a:lnTo>
                      <a:pt x="195" y="9253"/>
                    </a:lnTo>
                    <a:lnTo>
                      <a:pt x="199" y="9259"/>
                    </a:lnTo>
                    <a:lnTo>
                      <a:pt x="204" y="9263"/>
                    </a:lnTo>
                    <a:lnTo>
                      <a:pt x="207" y="9269"/>
                    </a:lnTo>
                    <a:lnTo>
                      <a:pt x="209" y="9273"/>
                    </a:lnTo>
                    <a:lnTo>
                      <a:pt x="211" y="9277"/>
                    </a:lnTo>
                    <a:lnTo>
                      <a:pt x="211" y="9283"/>
                    </a:lnTo>
                    <a:lnTo>
                      <a:pt x="213" y="9286"/>
                    </a:lnTo>
                    <a:lnTo>
                      <a:pt x="212" y="9290"/>
                    </a:lnTo>
                    <a:lnTo>
                      <a:pt x="208" y="9294"/>
                    </a:lnTo>
                    <a:lnTo>
                      <a:pt x="205" y="9298"/>
                    </a:lnTo>
                    <a:lnTo>
                      <a:pt x="199" y="9304"/>
                    </a:lnTo>
                    <a:lnTo>
                      <a:pt x="196" y="9308"/>
                    </a:lnTo>
                    <a:lnTo>
                      <a:pt x="188" y="9314"/>
                    </a:lnTo>
                    <a:lnTo>
                      <a:pt x="181" y="9318"/>
                    </a:lnTo>
                    <a:lnTo>
                      <a:pt x="175" y="9322"/>
                    </a:lnTo>
                    <a:lnTo>
                      <a:pt x="173" y="9327"/>
                    </a:lnTo>
                    <a:lnTo>
                      <a:pt x="170" y="9331"/>
                    </a:lnTo>
                  </a:path>
                </a:pathLst>
              </a:custGeom>
              <a:noFill/>
              <a:ln w="4445">
                <a:solidFill>
                  <a:srgbClr val="00FE00"/>
                </a:solidFill>
                <a:prstDash val="solid"/>
                <a:round/>
                <a:headEnd/>
                <a:tailEnd/>
              </a:ln>
            </p:spPr>
            <p:txBody>
              <a:bodyPr/>
              <a:lstStyle/>
              <a:p>
                <a:endParaRPr lang="es-ES"/>
              </a:p>
            </p:txBody>
          </p:sp>
          <p:sp>
            <p:nvSpPr>
              <p:cNvPr id="78905" name="Freeform 5177"/>
              <p:cNvSpPr>
                <a:spLocks/>
              </p:cNvSpPr>
              <p:nvPr/>
            </p:nvSpPr>
            <p:spPr bwMode="auto">
              <a:xfrm>
                <a:off x="604" y="7416"/>
                <a:ext cx="56" cy="403"/>
              </a:xfrm>
              <a:custGeom>
                <a:avLst/>
                <a:gdLst/>
                <a:ahLst/>
                <a:cxnLst>
                  <a:cxn ang="0">
                    <a:pos x="28" y="8"/>
                  </a:cxn>
                  <a:cxn ang="0">
                    <a:pos x="59" y="22"/>
                  </a:cxn>
                  <a:cxn ang="0">
                    <a:pos x="100" y="36"/>
                  </a:cxn>
                  <a:cxn ang="0">
                    <a:pos x="92" y="49"/>
                  </a:cxn>
                  <a:cxn ang="0">
                    <a:pos x="76" y="63"/>
                  </a:cxn>
                  <a:cxn ang="0">
                    <a:pos x="65" y="77"/>
                  </a:cxn>
                  <a:cxn ang="0">
                    <a:pos x="76" y="90"/>
                  </a:cxn>
                  <a:cxn ang="0">
                    <a:pos x="81" y="102"/>
                  </a:cxn>
                  <a:cxn ang="0">
                    <a:pos x="92" y="118"/>
                  </a:cxn>
                  <a:cxn ang="0">
                    <a:pos x="91" y="131"/>
                  </a:cxn>
                  <a:cxn ang="0">
                    <a:pos x="65" y="143"/>
                  </a:cxn>
                  <a:cxn ang="0">
                    <a:pos x="51" y="157"/>
                  </a:cxn>
                  <a:cxn ang="0">
                    <a:pos x="54" y="170"/>
                  </a:cxn>
                  <a:cxn ang="0">
                    <a:pos x="73" y="184"/>
                  </a:cxn>
                  <a:cxn ang="0">
                    <a:pos x="90" y="198"/>
                  </a:cxn>
                  <a:cxn ang="0">
                    <a:pos x="98" y="211"/>
                  </a:cxn>
                  <a:cxn ang="0">
                    <a:pos x="96" y="223"/>
                  </a:cxn>
                  <a:cxn ang="0">
                    <a:pos x="79" y="237"/>
                  </a:cxn>
                  <a:cxn ang="0">
                    <a:pos x="63" y="252"/>
                  </a:cxn>
                  <a:cxn ang="0">
                    <a:pos x="79" y="264"/>
                  </a:cxn>
                  <a:cxn ang="0">
                    <a:pos x="94" y="278"/>
                  </a:cxn>
                  <a:cxn ang="0">
                    <a:pos x="93" y="291"/>
                  </a:cxn>
                  <a:cxn ang="0">
                    <a:pos x="92" y="305"/>
                  </a:cxn>
                  <a:cxn ang="0">
                    <a:pos x="57" y="319"/>
                  </a:cxn>
                  <a:cxn ang="0">
                    <a:pos x="39" y="332"/>
                  </a:cxn>
                  <a:cxn ang="0">
                    <a:pos x="32" y="346"/>
                  </a:cxn>
                  <a:cxn ang="0">
                    <a:pos x="39" y="358"/>
                  </a:cxn>
                  <a:cxn ang="0">
                    <a:pos x="70" y="372"/>
                  </a:cxn>
                  <a:cxn ang="0">
                    <a:pos x="82" y="387"/>
                  </a:cxn>
                  <a:cxn ang="0">
                    <a:pos x="77" y="399"/>
                  </a:cxn>
                  <a:cxn ang="0">
                    <a:pos x="65" y="413"/>
                  </a:cxn>
                  <a:cxn ang="0">
                    <a:pos x="52" y="426"/>
                  </a:cxn>
                  <a:cxn ang="0">
                    <a:pos x="62" y="438"/>
                  </a:cxn>
                  <a:cxn ang="0">
                    <a:pos x="79" y="454"/>
                  </a:cxn>
                  <a:cxn ang="0">
                    <a:pos x="82" y="467"/>
                  </a:cxn>
                  <a:cxn ang="0">
                    <a:pos x="65" y="479"/>
                  </a:cxn>
                  <a:cxn ang="0">
                    <a:pos x="41" y="493"/>
                  </a:cxn>
                  <a:cxn ang="0">
                    <a:pos x="24" y="506"/>
                  </a:cxn>
                  <a:cxn ang="0">
                    <a:pos x="36" y="522"/>
                  </a:cxn>
                  <a:cxn ang="0">
                    <a:pos x="38" y="534"/>
                  </a:cxn>
                  <a:cxn ang="0">
                    <a:pos x="36" y="547"/>
                  </a:cxn>
                  <a:cxn ang="0">
                    <a:pos x="46" y="561"/>
                  </a:cxn>
                  <a:cxn ang="0">
                    <a:pos x="32" y="573"/>
                  </a:cxn>
                  <a:cxn ang="0">
                    <a:pos x="27" y="588"/>
                  </a:cxn>
                  <a:cxn ang="0">
                    <a:pos x="31" y="602"/>
                  </a:cxn>
                  <a:cxn ang="0">
                    <a:pos x="38" y="614"/>
                  </a:cxn>
                  <a:cxn ang="0">
                    <a:pos x="56" y="627"/>
                  </a:cxn>
                  <a:cxn ang="0">
                    <a:pos x="45" y="641"/>
                  </a:cxn>
                  <a:cxn ang="0">
                    <a:pos x="38" y="655"/>
                  </a:cxn>
                  <a:cxn ang="0">
                    <a:pos x="36" y="668"/>
                  </a:cxn>
                  <a:cxn ang="0">
                    <a:pos x="23" y="682"/>
                  </a:cxn>
                  <a:cxn ang="0">
                    <a:pos x="21" y="696"/>
                  </a:cxn>
                  <a:cxn ang="0">
                    <a:pos x="29" y="708"/>
                  </a:cxn>
                  <a:cxn ang="0">
                    <a:pos x="23" y="723"/>
                  </a:cxn>
                  <a:cxn ang="0">
                    <a:pos x="17" y="737"/>
                  </a:cxn>
                  <a:cxn ang="0">
                    <a:pos x="8" y="749"/>
                  </a:cxn>
                  <a:cxn ang="0">
                    <a:pos x="3" y="762"/>
                  </a:cxn>
                  <a:cxn ang="0">
                    <a:pos x="0" y="776"/>
                  </a:cxn>
                  <a:cxn ang="0">
                    <a:pos x="7" y="790"/>
                  </a:cxn>
                  <a:cxn ang="0">
                    <a:pos x="13" y="803"/>
                  </a:cxn>
                </a:cxnLst>
                <a:rect l="0" t="0" r="r" b="b"/>
                <a:pathLst>
                  <a:path w="112" h="807">
                    <a:moveTo>
                      <a:pt x="31" y="0"/>
                    </a:moveTo>
                    <a:lnTo>
                      <a:pt x="28" y="4"/>
                    </a:lnTo>
                    <a:lnTo>
                      <a:pt x="28" y="8"/>
                    </a:lnTo>
                    <a:lnTo>
                      <a:pt x="31" y="12"/>
                    </a:lnTo>
                    <a:lnTo>
                      <a:pt x="46" y="18"/>
                    </a:lnTo>
                    <a:lnTo>
                      <a:pt x="59" y="22"/>
                    </a:lnTo>
                    <a:lnTo>
                      <a:pt x="72" y="28"/>
                    </a:lnTo>
                    <a:lnTo>
                      <a:pt x="88" y="32"/>
                    </a:lnTo>
                    <a:lnTo>
                      <a:pt x="100" y="36"/>
                    </a:lnTo>
                    <a:lnTo>
                      <a:pt x="112" y="41"/>
                    </a:lnTo>
                    <a:lnTo>
                      <a:pt x="101" y="45"/>
                    </a:lnTo>
                    <a:lnTo>
                      <a:pt x="92" y="49"/>
                    </a:lnTo>
                    <a:lnTo>
                      <a:pt x="87" y="53"/>
                    </a:lnTo>
                    <a:lnTo>
                      <a:pt x="82" y="57"/>
                    </a:lnTo>
                    <a:lnTo>
                      <a:pt x="76" y="63"/>
                    </a:lnTo>
                    <a:lnTo>
                      <a:pt x="69" y="67"/>
                    </a:lnTo>
                    <a:lnTo>
                      <a:pt x="66" y="73"/>
                    </a:lnTo>
                    <a:lnTo>
                      <a:pt x="65" y="77"/>
                    </a:lnTo>
                    <a:lnTo>
                      <a:pt x="67" y="80"/>
                    </a:lnTo>
                    <a:lnTo>
                      <a:pt x="70" y="86"/>
                    </a:lnTo>
                    <a:lnTo>
                      <a:pt x="76" y="90"/>
                    </a:lnTo>
                    <a:lnTo>
                      <a:pt x="78" y="94"/>
                    </a:lnTo>
                    <a:lnTo>
                      <a:pt x="78" y="98"/>
                    </a:lnTo>
                    <a:lnTo>
                      <a:pt x="81" y="102"/>
                    </a:lnTo>
                    <a:lnTo>
                      <a:pt x="86" y="108"/>
                    </a:lnTo>
                    <a:lnTo>
                      <a:pt x="89" y="112"/>
                    </a:lnTo>
                    <a:lnTo>
                      <a:pt x="92" y="118"/>
                    </a:lnTo>
                    <a:lnTo>
                      <a:pt x="95" y="122"/>
                    </a:lnTo>
                    <a:lnTo>
                      <a:pt x="98" y="125"/>
                    </a:lnTo>
                    <a:lnTo>
                      <a:pt x="91" y="131"/>
                    </a:lnTo>
                    <a:lnTo>
                      <a:pt x="81" y="133"/>
                    </a:lnTo>
                    <a:lnTo>
                      <a:pt x="73" y="139"/>
                    </a:lnTo>
                    <a:lnTo>
                      <a:pt x="65" y="143"/>
                    </a:lnTo>
                    <a:lnTo>
                      <a:pt x="59" y="147"/>
                    </a:lnTo>
                    <a:lnTo>
                      <a:pt x="53" y="153"/>
                    </a:lnTo>
                    <a:lnTo>
                      <a:pt x="51" y="157"/>
                    </a:lnTo>
                    <a:lnTo>
                      <a:pt x="51" y="163"/>
                    </a:lnTo>
                    <a:lnTo>
                      <a:pt x="51" y="166"/>
                    </a:lnTo>
                    <a:lnTo>
                      <a:pt x="54" y="170"/>
                    </a:lnTo>
                    <a:lnTo>
                      <a:pt x="62" y="176"/>
                    </a:lnTo>
                    <a:lnTo>
                      <a:pt x="68" y="178"/>
                    </a:lnTo>
                    <a:lnTo>
                      <a:pt x="73" y="184"/>
                    </a:lnTo>
                    <a:lnTo>
                      <a:pt x="79" y="188"/>
                    </a:lnTo>
                    <a:lnTo>
                      <a:pt x="84" y="192"/>
                    </a:lnTo>
                    <a:lnTo>
                      <a:pt x="90" y="198"/>
                    </a:lnTo>
                    <a:lnTo>
                      <a:pt x="92" y="202"/>
                    </a:lnTo>
                    <a:lnTo>
                      <a:pt x="95" y="207"/>
                    </a:lnTo>
                    <a:lnTo>
                      <a:pt x="98" y="211"/>
                    </a:lnTo>
                    <a:lnTo>
                      <a:pt x="100" y="215"/>
                    </a:lnTo>
                    <a:lnTo>
                      <a:pt x="100" y="219"/>
                    </a:lnTo>
                    <a:lnTo>
                      <a:pt x="96" y="223"/>
                    </a:lnTo>
                    <a:lnTo>
                      <a:pt x="91" y="229"/>
                    </a:lnTo>
                    <a:lnTo>
                      <a:pt x="86" y="233"/>
                    </a:lnTo>
                    <a:lnTo>
                      <a:pt x="79" y="237"/>
                    </a:lnTo>
                    <a:lnTo>
                      <a:pt x="74" y="243"/>
                    </a:lnTo>
                    <a:lnTo>
                      <a:pt x="68" y="247"/>
                    </a:lnTo>
                    <a:lnTo>
                      <a:pt x="63" y="252"/>
                    </a:lnTo>
                    <a:lnTo>
                      <a:pt x="63" y="256"/>
                    </a:lnTo>
                    <a:lnTo>
                      <a:pt x="68" y="260"/>
                    </a:lnTo>
                    <a:lnTo>
                      <a:pt x="79" y="264"/>
                    </a:lnTo>
                    <a:lnTo>
                      <a:pt x="89" y="268"/>
                    </a:lnTo>
                    <a:lnTo>
                      <a:pt x="94" y="274"/>
                    </a:lnTo>
                    <a:lnTo>
                      <a:pt x="94" y="278"/>
                    </a:lnTo>
                    <a:lnTo>
                      <a:pt x="93" y="282"/>
                    </a:lnTo>
                    <a:lnTo>
                      <a:pt x="93" y="288"/>
                    </a:lnTo>
                    <a:lnTo>
                      <a:pt x="93" y="291"/>
                    </a:lnTo>
                    <a:lnTo>
                      <a:pt x="93" y="297"/>
                    </a:lnTo>
                    <a:lnTo>
                      <a:pt x="93" y="301"/>
                    </a:lnTo>
                    <a:lnTo>
                      <a:pt x="92" y="305"/>
                    </a:lnTo>
                    <a:lnTo>
                      <a:pt x="83" y="309"/>
                    </a:lnTo>
                    <a:lnTo>
                      <a:pt x="67" y="313"/>
                    </a:lnTo>
                    <a:lnTo>
                      <a:pt x="57" y="319"/>
                    </a:lnTo>
                    <a:lnTo>
                      <a:pt x="50" y="323"/>
                    </a:lnTo>
                    <a:lnTo>
                      <a:pt x="45" y="327"/>
                    </a:lnTo>
                    <a:lnTo>
                      <a:pt x="39" y="332"/>
                    </a:lnTo>
                    <a:lnTo>
                      <a:pt x="35" y="336"/>
                    </a:lnTo>
                    <a:lnTo>
                      <a:pt x="33" y="342"/>
                    </a:lnTo>
                    <a:lnTo>
                      <a:pt x="32" y="346"/>
                    </a:lnTo>
                    <a:lnTo>
                      <a:pt x="32" y="350"/>
                    </a:lnTo>
                    <a:lnTo>
                      <a:pt x="33" y="354"/>
                    </a:lnTo>
                    <a:lnTo>
                      <a:pt x="39" y="358"/>
                    </a:lnTo>
                    <a:lnTo>
                      <a:pt x="49" y="364"/>
                    </a:lnTo>
                    <a:lnTo>
                      <a:pt x="59" y="368"/>
                    </a:lnTo>
                    <a:lnTo>
                      <a:pt x="70" y="372"/>
                    </a:lnTo>
                    <a:lnTo>
                      <a:pt x="79" y="377"/>
                    </a:lnTo>
                    <a:lnTo>
                      <a:pt x="85" y="381"/>
                    </a:lnTo>
                    <a:lnTo>
                      <a:pt x="82" y="387"/>
                    </a:lnTo>
                    <a:lnTo>
                      <a:pt x="77" y="391"/>
                    </a:lnTo>
                    <a:lnTo>
                      <a:pt x="76" y="393"/>
                    </a:lnTo>
                    <a:lnTo>
                      <a:pt x="77" y="399"/>
                    </a:lnTo>
                    <a:lnTo>
                      <a:pt x="75" y="403"/>
                    </a:lnTo>
                    <a:lnTo>
                      <a:pt x="69" y="409"/>
                    </a:lnTo>
                    <a:lnTo>
                      <a:pt x="65" y="413"/>
                    </a:lnTo>
                    <a:lnTo>
                      <a:pt x="59" y="416"/>
                    </a:lnTo>
                    <a:lnTo>
                      <a:pt x="51" y="422"/>
                    </a:lnTo>
                    <a:lnTo>
                      <a:pt x="52" y="426"/>
                    </a:lnTo>
                    <a:lnTo>
                      <a:pt x="54" y="432"/>
                    </a:lnTo>
                    <a:lnTo>
                      <a:pt x="57" y="436"/>
                    </a:lnTo>
                    <a:lnTo>
                      <a:pt x="62" y="438"/>
                    </a:lnTo>
                    <a:lnTo>
                      <a:pt x="68" y="444"/>
                    </a:lnTo>
                    <a:lnTo>
                      <a:pt x="74" y="448"/>
                    </a:lnTo>
                    <a:lnTo>
                      <a:pt x="79" y="454"/>
                    </a:lnTo>
                    <a:lnTo>
                      <a:pt x="83" y="457"/>
                    </a:lnTo>
                    <a:lnTo>
                      <a:pt x="85" y="461"/>
                    </a:lnTo>
                    <a:lnTo>
                      <a:pt x="82" y="467"/>
                    </a:lnTo>
                    <a:lnTo>
                      <a:pt x="77" y="471"/>
                    </a:lnTo>
                    <a:lnTo>
                      <a:pt x="69" y="477"/>
                    </a:lnTo>
                    <a:lnTo>
                      <a:pt x="65" y="479"/>
                    </a:lnTo>
                    <a:lnTo>
                      <a:pt x="59" y="483"/>
                    </a:lnTo>
                    <a:lnTo>
                      <a:pt x="52" y="489"/>
                    </a:lnTo>
                    <a:lnTo>
                      <a:pt x="41" y="493"/>
                    </a:lnTo>
                    <a:lnTo>
                      <a:pt x="30" y="498"/>
                    </a:lnTo>
                    <a:lnTo>
                      <a:pt x="24" y="502"/>
                    </a:lnTo>
                    <a:lnTo>
                      <a:pt x="24" y="506"/>
                    </a:lnTo>
                    <a:lnTo>
                      <a:pt x="28" y="512"/>
                    </a:lnTo>
                    <a:lnTo>
                      <a:pt x="33" y="516"/>
                    </a:lnTo>
                    <a:lnTo>
                      <a:pt x="36" y="522"/>
                    </a:lnTo>
                    <a:lnTo>
                      <a:pt x="37" y="524"/>
                    </a:lnTo>
                    <a:lnTo>
                      <a:pt x="39" y="528"/>
                    </a:lnTo>
                    <a:lnTo>
                      <a:pt x="38" y="534"/>
                    </a:lnTo>
                    <a:lnTo>
                      <a:pt x="36" y="538"/>
                    </a:lnTo>
                    <a:lnTo>
                      <a:pt x="35" y="543"/>
                    </a:lnTo>
                    <a:lnTo>
                      <a:pt x="36" y="547"/>
                    </a:lnTo>
                    <a:lnTo>
                      <a:pt x="39" y="551"/>
                    </a:lnTo>
                    <a:lnTo>
                      <a:pt x="45" y="557"/>
                    </a:lnTo>
                    <a:lnTo>
                      <a:pt x="46" y="561"/>
                    </a:lnTo>
                    <a:lnTo>
                      <a:pt x="42" y="567"/>
                    </a:lnTo>
                    <a:lnTo>
                      <a:pt x="36" y="569"/>
                    </a:lnTo>
                    <a:lnTo>
                      <a:pt x="32" y="573"/>
                    </a:lnTo>
                    <a:lnTo>
                      <a:pt x="29" y="579"/>
                    </a:lnTo>
                    <a:lnTo>
                      <a:pt x="28" y="582"/>
                    </a:lnTo>
                    <a:lnTo>
                      <a:pt x="27" y="588"/>
                    </a:lnTo>
                    <a:lnTo>
                      <a:pt x="28" y="592"/>
                    </a:lnTo>
                    <a:lnTo>
                      <a:pt x="29" y="596"/>
                    </a:lnTo>
                    <a:lnTo>
                      <a:pt x="31" y="602"/>
                    </a:lnTo>
                    <a:lnTo>
                      <a:pt x="32" y="606"/>
                    </a:lnTo>
                    <a:lnTo>
                      <a:pt x="34" y="610"/>
                    </a:lnTo>
                    <a:lnTo>
                      <a:pt x="38" y="614"/>
                    </a:lnTo>
                    <a:lnTo>
                      <a:pt x="45" y="618"/>
                    </a:lnTo>
                    <a:lnTo>
                      <a:pt x="52" y="624"/>
                    </a:lnTo>
                    <a:lnTo>
                      <a:pt x="56" y="627"/>
                    </a:lnTo>
                    <a:lnTo>
                      <a:pt x="57" y="633"/>
                    </a:lnTo>
                    <a:lnTo>
                      <a:pt x="52" y="637"/>
                    </a:lnTo>
                    <a:lnTo>
                      <a:pt x="45" y="641"/>
                    </a:lnTo>
                    <a:lnTo>
                      <a:pt x="40" y="647"/>
                    </a:lnTo>
                    <a:lnTo>
                      <a:pt x="38" y="651"/>
                    </a:lnTo>
                    <a:lnTo>
                      <a:pt x="38" y="655"/>
                    </a:lnTo>
                    <a:lnTo>
                      <a:pt x="38" y="659"/>
                    </a:lnTo>
                    <a:lnTo>
                      <a:pt x="37" y="663"/>
                    </a:lnTo>
                    <a:lnTo>
                      <a:pt x="36" y="668"/>
                    </a:lnTo>
                    <a:lnTo>
                      <a:pt x="33" y="672"/>
                    </a:lnTo>
                    <a:lnTo>
                      <a:pt x="28" y="678"/>
                    </a:lnTo>
                    <a:lnTo>
                      <a:pt x="23" y="682"/>
                    </a:lnTo>
                    <a:lnTo>
                      <a:pt x="19" y="686"/>
                    </a:lnTo>
                    <a:lnTo>
                      <a:pt x="19" y="692"/>
                    </a:lnTo>
                    <a:lnTo>
                      <a:pt x="21" y="696"/>
                    </a:lnTo>
                    <a:lnTo>
                      <a:pt x="23" y="700"/>
                    </a:lnTo>
                    <a:lnTo>
                      <a:pt x="26" y="704"/>
                    </a:lnTo>
                    <a:lnTo>
                      <a:pt x="29" y="708"/>
                    </a:lnTo>
                    <a:lnTo>
                      <a:pt x="29" y="713"/>
                    </a:lnTo>
                    <a:lnTo>
                      <a:pt x="26" y="717"/>
                    </a:lnTo>
                    <a:lnTo>
                      <a:pt x="23" y="723"/>
                    </a:lnTo>
                    <a:lnTo>
                      <a:pt x="20" y="727"/>
                    </a:lnTo>
                    <a:lnTo>
                      <a:pt x="18" y="731"/>
                    </a:lnTo>
                    <a:lnTo>
                      <a:pt x="17" y="737"/>
                    </a:lnTo>
                    <a:lnTo>
                      <a:pt x="14" y="739"/>
                    </a:lnTo>
                    <a:lnTo>
                      <a:pt x="11" y="745"/>
                    </a:lnTo>
                    <a:lnTo>
                      <a:pt x="8" y="749"/>
                    </a:lnTo>
                    <a:lnTo>
                      <a:pt x="7" y="752"/>
                    </a:lnTo>
                    <a:lnTo>
                      <a:pt x="8" y="758"/>
                    </a:lnTo>
                    <a:lnTo>
                      <a:pt x="3" y="762"/>
                    </a:lnTo>
                    <a:lnTo>
                      <a:pt x="0" y="768"/>
                    </a:lnTo>
                    <a:lnTo>
                      <a:pt x="0" y="772"/>
                    </a:lnTo>
                    <a:lnTo>
                      <a:pt x="0" y="776"/>
                    </a:lnTo>
                    <a:lnTo>
                      <a:pt x="0" y="782"/>
                    </a:lnTo>
                    <a:lnTo>
                      <a:pt x="3" y="784"/>
                    </a:lnTo>
                    <a:lnTo>
                      <a:pt x="7" y="790"/>
                    </a:lnTo>
                    <a:lnTo>
                      <a:pt x="9" y="793"/>
                    </a:lnTo>
                    <a:lnTo>
                      <a:pt x="12" y="797"/>
                    </a:lnTo>
                    <a:lnTo>
                      <a:pt x="13" y="803"/>
                    </a:lnTo>
                    <a:lnTo>
                      <a:pt x="13" y="807"/>
                    </a:lnTo>
                  </a:path>
                </a:pathLst>
              </a:custGeom>
              <a:noFill/>
              <a:ln w="4445">
                <a:solidFill>
                  <a:srgbClr val="00FE00"/>
                </a:solidFill>
                <a:prstDash val="solid"/>
                <a:round/>
                <a:headEnd/>
                <a:tailEnd/>
              </a:ln>
            </p:spPr>
            <p:txBody>
              <a:bodyPr/>
              <a:lstStyle/>
              <a:p>
                <a:endParaRPr lang="es-ES"/>
              </a:p>
            </p:txBody>
          </p:sp>
          <p:sp>
            <p:nvSpPr>
              <p:cNvPr id="78906" name="Line 5178"/>
              <p:cNvSpPr>
                <a:spLocks noChangeShapeType="1"/>
              </p:cNvSpPr>
              <p:nvPr/>
            </p:nvSpPr>
            <p:spPr bwMode="auto">
              <a:xfrm>
                <a:off x="330" y="2023"/>
                <a:ext cx="18" cy="1"/>
              </a:xfrm>
              <a:prstGeom prst="line">
                <a:avLst/>
              </a:prstGeom>
              <a:noFill/>
              <a:ln w="4445">
                <a:solidFill>
                  <a:srgbClr val="00FE00"/>
                </a:solidFill>
                <a:round/>
                <a:headEnd/>
                <a:tailEnd/>
              </a:ln>
            </p:spPr>
            <p:txBody>
              <a:bodyPr/>
              <a:lstStyle/>
              <a:p>
                <a:endParaRPr lang="es-ES"/>
              </a:p>
            </p:txBody>
          </p:sp>
          <p:sp>
            <p:nvSpPr>
              <p:cNvPr id="78907" name="Freeform 5179"/>
              <p:cNvSpPr>
                <a:spLocks/>
              </p:cNvSpPr>
              <p:nvPr/>
            </p:nvSpPr>
            <p:spPr bwMode="auto">
              <a:xfrm>
                <a:off x="362" y="1988"/>
                <a:ext cx="17" cy="59"/>
              </a:xfrm>
              <a:custGeom>
                <a:avLst/>
                <a:gdLst/>
                <a:ahLst/>
                <a:cxnLst>
                  <a:cxn ang="0">
                    <a:pos x="9" y="51"/>
                  </a:cxn>
                  <a:cxn ang="0">
                    <a:pos x="0" y="33"/>
                  </a:cxn>
                  <a:cxn ang="0">
                    <a:pos x="0" y="17"/>
                  </a:cxn>
                  <a:cxn ang="0">
                    <a:pos x="9" y="0"/>
                  </a:cxn>
                  <a:cxn ang="0">
                    <a:pos x="26" y="0"/>
                  </a:cxn>
                  <a:cxn ang="0">
                    <a:pos x="36" y="17"/>
                  </a:cxn>
                  <a:cxn ang="0">
                    <a:pos x="36" y="33"/>
                  </a:cxn>
                  <a:cxn ang="0">
                    <a:pos x="26" y="51"/>
                  </a:cxn>
                  <a:cxn ang="0">
                    <a:pos x="9" y="51"/>
                  </a:cxn>
                  <a:cxn ang="0">
                    <a:pos x="0" y="68"/>
                  </a:cxn>
                  <a:cxn ang="0">
                    <a:pos x="0" y="101"/>
                  </a:cxn>
                  <a:cxn ang="0">
                    <a:pos x="9" y="117"/>
                  </a:cxn>
                  <a:cxn ang="0">
                    <a:pos x="26" y="117"/>
                  </a:cxn>
                  <a:cxn ang="0">
                    <a:pos x="36" y="101"/>
                  </a:cxn>
                  <a:cxn ang="0">
                    <a:pos x="36" y="68"/>
                  </a:cxn>
                  <a:cxn ang="0">
                    <a:pos x="26" y="51"/>
                  </a:cxn>
                </a:cxnLst>
                <a:rect l="0" t="0" r="r" b="b"/>
                <a:pathLst>
                  <a:path w="36" h="117">
                    <a:moveTo>
                      <a:pt x="9" y="51"/>
                    </a:moveTo>
                    <a:lnTo>
                      <a:pt x="0" y="33"/>
                    </a:lnTo>
                    <a:lnTo>
                      <a:pt x="0" y="17"/>
                    </a:lnTo>
                    <a:lnTo>
                      <a:pt x="9" y="0"/>
                    </a:lnTo>
                    <a:lnTo>
                      <a:pt x="26" y="0"/>
                    </a:lnTo>
                    <a:lnTo>
                      <a:pt x="36" y="17"/>
                    </a:lnTo>
                    <a:lnTo>
                      <a:pt x="36" y="33"/>
                    </a:lnTo>
                    <a:lnTo>
                      <a:pt x="26" y="51"/>
                    </a:lnTo>
                    <a:lnTo>
                      <a:pt x="9" y="51"/>
                    </a:lnTo>
                    <a:lnTo>
                      <a:pt x="0" y="68"/>
                    </a:lnTo>
                    <a:lnTo>
                      <a:pt x="0" y="101"/>
                    </a:lnTo>
                    <a:lnTo>
                      <a:pt x="9" y="117"/>
                    </a:lnTo>
                    <a:lnTo>
                      <a:pt x="26" y="117"/>
                    </a:lnTo>
                    <a:lnTo>
                      <a:pt x="36" y="101"/>
                    </a:lnTo>
                    <a:lnTo>
                      <a:pt x="36" y="68"/>
                    </a:lnTo>
                    <a:lnTo>
                      <a:pt x="26" y="51"/>
                    </a:lnTo>
                  </a:path>
                </a:pathLst>
              </a:custGeom>
              <a:noFill/>
              <a:ln w="4445">
                <a:solidFill>
                  <a:srgbClr val="00FE00"/>
                </a:solidFill>
                <a:prstDash val="solid"/>
                <a:round/>
                <a:headEnd/>
                <a:tailEnd/>
              </a:ln>
            </p:spPr>
            <p:txBody>
              <a:bodyPr/>
              <a:lstStyle/>
              <a:p>
                <a:endParaRPr lang="es-ES"/>
              </a:p>
            </p:txBody>
          </p:sp>
          <p:sp>
            <p:nvSpPr>
              <p:cNvPr id="78908" name="Freeform 5180"/>
              <p:cNvSpPr>
                <a:spLocks/>
              </p:cNvSpPr>
              <p:nvPr/>
            </p:nvSpPr>
            <p:spPr bwMode="auto">
              <a:xfrm>
                <a:off x="393" y="1988"/>
                <a:ext cx="17" cy="59"/>
              </a:xfrm>
              <a:custGeom>
                <a:avLst/>
                <a:gdLst/>
                <a:ahLst/>
                <a:cxnLst>
                  <a:cxn ang="0">
                    <a:pos x="0" y="101"/>
                  </a:cxn>
                  <a:cxn ang="0">
                    <a:pos x="35" y="17"/>
                  </a:cxn>
                  <a:cxn ang="0">
                    <a:pos x="27" y="0"/>
                  </a:cxn>
                  <a:cxn ang="0">
                    <a:pos x="8" y="0"/>
                  </a:cxn>
                  <a:cxn ang="0">
                    <a:pos x="0" y="17"/>
                  </a:cxn>
                  <a:cxn ang="0">
                    <a:pos x="0" y="101"/>
                  </a:cxn>
                  <a:cxn ang="0">
                    <a:pos x="11" y="117"/>
                  </a:cxn>
                  <a:cxn ang="0">
                    <a:pos x="27" y="117"/>
                  </a:cxn>
                  <a:cxn ang="0">
                    <a:pos x="35" y="101"/>
                  </a:cxn>
                  <a:cxn ang="0">
                    <a:pos x="35" y="17"/>
                  </a:cxn>
                </a:cxnLst>
                <a:rect l="0" t="0" r="r" b="b"/>
                <a:pathLst>
                  <a:path w="35" h="117">
                    <a:moveTo>
                      <a:pt x="0" y="101"/>
                    </a:moveTo>
                    <a:lnTo>
                      <a:pt x="35" y="17"/>
                    </a:lnTo>
                    <a:lnTo>
                      <a:pt x="27" y="0"/>
                    </a:lnTo>
                    <a:lnTo>
                      <a:pt x="8" y="0"/>
                    </a:lnTo>
                    <a:lnTo>
                      <a:pt x="0" y="17"/>
                    </a:lnTo>
                    <a:lnTo>
                      <a:pt x="0" y="101"/>
                    </a:lnTo>
                    <a:lnTo>
                      <a:pt x="11" y="117"/>
                    </a:lnTo>
                    <a:lnTo>
                      <a:pt x="27" y="117"/>
                    </a:lnTo>
                    <a:lnTo>
                      <a:pt x="35" y="101"/>
                    </a:lnTo>
                    <a:lnTo>
                      <a:pt x="35" y="17"/>
                    </a:lnTo>
                  </a:path>
                </a:pathLst>
              </a:custGeom>
              <a:noFill/>
              <a:ln w="4445">
                <a:solidFill>
                  <a:srgbClr val="00FE00"/>
                </a:solidFill>
                <a:prstDash val="solid"/>
                <a:round/>
                <a:headEnd/>
                <a:tailEnd/>
              </a:ln>
            </p:spPr>
            <p:txBody>
              <a:bodyPr/>
              <a:lstStyle/>
              <a:p>
                <a:endParaRPr lang="es-ES"/>
              </a:p>
            </p:txBody>
          </p:sp>
          <p:sp>
            <p:nvSpPr>
              <p:cNvPr id="78909" name="Line 5181"/>
              <p:cNvSpPr>
                <a:spLocks noChangeShapeType="1"/>
              </p:cNvSpPr>
              <p:nvPr/>
            </p:nvSpPr>
            <p:spPr bwMode="auto">
              <a:xfrm>
                <a:off x="673" y="2023"/>
                <a:ext cx="18" cy="1"/>
              </a:xfrm>
              <a:prstGeom prst="line">
                <a:avLst/>
              </a:prstGeom>
              <a:noFill/>
              <a:ln w="4445">
                <a:solidFill>
                  <a:srgbClr val="00FE00"/>
                </a:solidFill>
                <a:round/>
                <a:headEnd/>
                <a:tailEnd/>
              </a:ln>
            </p:spPr>
            <p:txBody>
              <a:bodyPr/>
              <a:lstStyle/>
              <a:p>
                <a:endParaRPr lang="es-ES"/>
              </a:p>
            </p:txBody>
          </p:sp>
          <p:sp>
            <p:nvSpPr>
              <p:cNvPr id="78910" name="Freeform 5182"/>
              <p:cNvSpPr>
                <a:spLocks/>
              </p:cNvSpPr>
              <p:nvPr/>
            </p:nvSpPr>
            <p:spPr bwMode="auto">
              <a:xfrm>
                <a:off x="705" y="1988"/>
                <a:ext cx="17" cy="59"/>
              </a:xfrm>
              <a:custGeom>
                <a:avLst/>
                <a:gdLst/>
                <a:ahLst/>
                <a:cxnLst>
                  <a:cxn ang="0">
                    <a:pos x="27" y="117"/>
                  </a:cxn>
                  <a:cxn ang="0">
                    <a:pos x="27" y="0"/>
                  </a:cxn>
                  <a:cxn ang="0">
                    <a:pos x="18" y="0"/>
                  </a:cxn>
                  <a:cxn ang="0">
                    <a:pos x="0" y="51"/>
                  </a:cxn>
                  <a:cxn ang="0">
                    <a:pos x="0" y="68"/>
                  </a:cxn>
                  <a:cxn ang="0">
                    <a:pos x="36" y="68"/>
                  </a:cxn>
                </a:cxnLst>
                <a:rect l="0" t="0" r="r" b="b"/>
                <a:pathLst>
                  <a:path w="36" h="117">
                    <a:moveTo>
                      <a:pt x="27" y="117"/>
                    </a:moveTo>
                    <a:lnTo>
                      <a:pt x="27" y="0"/>
                    </a:lnTo>
                    <a:lnTo>
                      <a:pt x="18" y="0"/>
                    </a:lnTo>
                    <a:lnTo>
                      <a:pt x="0" y="51"/>
                    </a:lnTo>
                    <a:lnTo>
                      <a:pt x="0" y="68"/>
                    </a:lnTo>
                    <a:lnTo>
                      <a:pt x="36" y="68"/>
                    </a:lnTo>
                  </a:path>
                </a:pathLst>
              </a:custGeom>
              <a:noFill/>
              <a:ln w="4445">
                <a:solidFill>
                  <a:srgbClr val="00FE00"/>
                </a:solidFill>
                <a:prstDash val="solid"/>
                <a:round/>
                <a:headEnd/>
                <a:tailEnd/>
              </a:ln>
            </p:spPr>
            <p:txBody>
              <a:bodyPr/>
              <a:lstStyle/>
              <a:p>
                <a:endParaRPr lang="es-ES"/>
              </a:p>
            </p:txBody>
          </p:sp>
          <p:sp>
            <p:nvSpPr>
              <p:cNvPr id="78911" name="Line 5183"/>
              <p:cNvSpPr>
                <a:spLocks noChangeShapeType="1"/>
              </p:cNvSpPr>
              <p:nvPr/>
            </p:nvSpPr>
            <p:spPr bwMode="auto">
              <a:xfrm>
                <a:off x="713" y="2047"/>
                <a:ext cx="9" cy="1"/>
              </a:xfrm>
              <a:prstGeom prst="line">
                <a:avLst/>
              </a:prstGeom>
              <a:noFill/>
              <a:ln w="4445">
                <a:solidFill>
                  <a:srgbClr val="00FE00"/>
                </a:solidFill>
                <a:round/>
                <a:headEnd/>
                <a:tailEnd/>
              </a:ln>
            </p:spPr>
            <p:txBody>
              <a:bodyPr/>
              <a:lstStyle/>
              <a:p>
                <a:endParaRPr lang="es-ES"/>
              </a:p>
            </p:txBody>
          </p:sp>
          <p:sp>
            <p:nvSpPr>
              <p:cNvPr id="78912" name="Freeform 5184"/>
              <p:cNvSpPr>
                <a:spLocks/>
              </p:cNvSpPr>
              <p:nvPr/>
            </p:nvSpPr>
            <p:spPr bwMode="auto">
              <a:xfrm>
                <a:off x="736" y="1988"/>
                <a:ext cx="17" cy="59"/>
              </a:xfrm>
              <a:custGeom>
                <a:avLst/>
                <a:gdLst/>
                <a:ahLst/>
                <a:cxnLst>
                  <a:cxn ang="0">
                    <a:pos x="0" y="101"/>
                  </a:cxn>
                  <a:cxn ang="0">
                    <a:pos x="36" y="17"/>
                  </a:cxn>
                  <a:cxn ang="0">
                    <a:pos x="27" y="0"/>
                  </a:cxn>
                  <a:cxn ang="0">
                    <a:pos x="10" y="0"/>
                  </a:cxn>
                  <a:cxn ang="0">
                    <a:pos x="0" y="17"/>
                  </a:cxn>
                  <a:cxn ang="0">
                    <a:pos x="0" y="101"/>
                  </a:cxn>
                  <a:cxn ang="0">
                    <a:pos x="13" y="117"/>
                  </a:cxn>
                  <a:cxn ang="0">
                    <a:pos x="27" y="117"/>
                  </a:cxn>
                  <a:cxn ang="0">
                    <a:pos x="36" y="101"/>
                  </a:cxn>
                  <a:cxn ang="0">
                    <a:pos x="36" y="17"/>
                  </a:cxn>
                </a:cxnLst>
                <a:rect l="0" t="0" r="r" b="b"/>
                <a:pathLst>
                  <a:path w="36" h="117">
                    <a:moveTo>
                      <a:pt x="0" y="101"/>
                    </a:moveTo>
                    <a:lnTo>
                      <a:pt x="36" y="17"/>
                    </a:lnTo>
                    <a:lnTo>
                      <a:pt x="27" y="0"/>
                    </a:lnTo>
                    <a:lnTo>
                      <a:pt x="10" y="0"/>
                    </a:lnTo>
                    <a:lnTo>
                      <a:pt x="0" y="17"/>
                    </a:lnTo>
                    <a:lnTo>
                      <a:pt x="0" y="101"/>
                    </a:lnTo>
                    <a:lnTo>
                      <a:pt x="13"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78913" name="Freeform 5185"/>
              <p:cNvSpPr>
                <a:spLocks/>
              </p:cNvSpPr>
              <p:nvPr/>
            </p:nvSpPr>
            <p:spPr bwMode="auto">
              <a:xfrm>
                <a:off x="517" y="1921"/>
                <a:ext cx="18" cy="60"/>
              </a:xfrm>
              <a:custGeom>
                <a:avLst/>
                <a:gdLst/>
                <a:ahLst/>
                <a:cxnLst>
                  <a:cxn ang="0">
                    <a:pos x="0" y="102"/>
                  </a:cxn>
                  <a:cxn ang="0">
                    <a:pos x="9" y="119"/>
                  </a:cxn>
                  <a:cxn ang="0">
                    <a:pos x="27" y="119"/>
                  </a:cxn>
                  <a:cxn ang="0">
                    <a:pos x="35" y="102"/>
                  </a:cxn>
                  <a:cxn ang="0">
                    <a:pos x="35" y="69"/>
                  </a:cxn>
                  <a:cxn ang="0">
                    <a:pos x="27" y="51"/>
                  </a:cxn>
                  <a:cxn ang="0">
                    <a:pos x="9" y="51"/>
                  </a:cxn>
                  <a:cxn ang="0">
                    <a:pos x="0" y="35"/>
                  </a:cxn>
                  <a:cxn ang="0">
                    <a:pos x="0" y="18"/>
                  </a:cxn>
                  <a:cxn ang="0">
                    <a:pos x="9" y="0"/>
                  </a:cxn>
                  <a:cxn ang="0">
                    <a:pos x="27" y="0"/>
                  </a:cxn>
                  <a:cxn ang="0">
                    <a:pos x="35" y="18"/>
                  </a:cxn>
                </a:cxnLst>
                <a:rect l="0" t="0" r="r" b="b"/>
                <a:pathLst>
                  <a:path w="35" h="119">
                    <a:moveTo>
                      <a:pt x="0" y="102"/>
                    </a:moveTo>
                    <a:lnTo>
                      <a:pt x="9" y="119"/>
                    </a:lnTo>
                    <a:lnTo>
                      <a:pt x="27" y="119"/>
                    </a:lnTo>
                    <a:lnTo>
                      <a:pt x="35" y="102"/>
                    </a:lnTo>
                    <a:lnTo>
                      <a:pt x="35" y="69"/>
                    </a:lnTo>
                    <a:lnTo>
                      <a:pt x="27" y="51"/>
                    </a:lnTo>
                    <a:lnTo>
                      <a:pt x="9" y="51"/>
                    </a:lnTo>
                    <a:lnTo>
                      <a:pt x="0" y="35"/>
                    </a:lnTo>
                    <a:lnTo>
                      <a:pt x="0" y="18"/>
                    </a:lnTo>
                    <a:lnTo>
                      <a:pt x="9" y="0"/>
                    </a:lnTo>
                    <a:lnTo>
                      <a:pt x="27" y="0"/>
                    </a:lnTo>
                    <a:lnTo>
                      <a:pt x="35" y="18"/>
                    </a:lnTo>
                  </a:path>
                </a:pathLst>
              </a:custGeom>
              <a:noFill/>
              <a:ln w="4445">
                <a:solidFill>
                  <a:srgbClr val="00FE00"/>
                </a:solidFill>
                <a:prstDash val="solid"/>
                <a:round/>
                <a:headEnd/>
                <a:tailEnd/>
              </a:ln>
            </p:spPr>
            <p:txBody>
              <a:bodyPr/>
              <a:lstStyle/>
              <a:p>
                <a:endParaRPr lang="es-ES"/>
              </a:p>
            </p:txBody>
          </p:sp>
          <p:sp>
            <p:nvSpPr>
              <p:cNvPr id="78914" name="Freeform 5186"/>
              <p:cNvSpPr>
                <a:spLocks/>
              </p:cNvSpPr>
              <p:nvPr/>
            </p:nvSpPr>
            <p:spPr bwMode="auto">
              <a:xfrm>
                <a:off x="548" y="1921"/>
                <a:ext cx="19" cy="60"/>
              </a:xfrm>
              <a:custGeom>
                <a:avLst/>
                <a:gdLst/>
                <a:ahLst/>
                <a:cxnLst>
                  <a:cxn ang="0">
                    <a:pos x="0" y="119"/>
                  </a:cxn>
                  <a:cxn ang="0">
                    <a:pos x="0" y="0"/>
                  </a:cxn>
                  <a:cxn ang="0">
                    <a:pos x="27" y="0"/>
                  </a:cxn>
                  <a:cxn ang="0">
                    <a:pos x="36" y="18"/>
                  </a:cxn>
                  <a:cxn ang="0">
                    <a:pos x="36" y="35"/>
                  </a:cxn>
                  <a:cxn ang="0">
                    <a:pos x="27" y="51"/>
                  </a:cxn>
                  <a:cxn ang="0">
                    <a:pos x="0" y="51"/>
                  </a:cxn>
                </a:cxnLst>
                <a:rect l="0" t="0" r="r" b="b"/>
                <a:pathLst>
                  <a:path w="36" h="119">
                    <a:moveTo>
                      <a:pt x="0" y="119"/>
                    </a:moveTo>
                    <a:lnTo>
                      <a:pt x="0" y="0"/>
                    </a:lnTo>
                    <a:lnTo>
                      <a:pt x="27" y="0"/>
                    </a:lnTo>
                    <a:lnTo>
                      <a:pt x="36" y="18"/>
                    </a:lnTo>
                    <a:lnTo>
                      <a:pt x="36" y="35"/>
                    </a:lnTo>
                    <a:lnTo>
                      <a:pt x="27" y="51"/>
                    </a:lnTo>
                    <a:lnTo>
                      <a:pt x="0" y="51"/>
                    </a:lnTo>
                  </a:path>
                </a:pathLst>
              </a:custGeom>
              <a:noFill/>
              <a:ln w="4445">
                <a:solidFill>
                  <a:srgbClr val="00FE00"/>
                </a:solidFill>
                <a:prstDash val="solid"/>
                <a:round/>
                <a:headEnd/>
                <a:tailEnd/>
              </a:ln>
            </p:spPr>
            <p:txBody>
              <a:bodyPr/>
              <a:lstStyle/>
              <a:p>
                <a:endParaRPr lang="es-ES"/>
              </a:p>
            </p:txBody>
          </p:sp>
          <p:sp>
            <p:nvSpPr>
              <p:cNvPr id="78915" name="Line 5187"/>
              <p:cNvSpPr>
                <a:spLocks noChangeShapeType="1"/>
              </p:cNvSpPr>
              <p:nvPr/>
            </p:nvSpPr>
            <p:spPr bwMode="auto">
              <a:xfrm>
                <a:off x="455" y="2020"/>
                <a:ext cx="20" cy="1"/>
              </a:xfrm>
              <a:prstGeom prst="line">
                <a:avLst/>
              </a:prstGeom>
              <a:noFill/>
              <a:ln w="4445">
                <a:solidFill>
                  <a:srgbClr val="00FE00"/>
                </a:solidFill>
                <a:round/>
                <a:headEnd/>
                <a:tailEnd/>
              </a:ln>
            </p:spPr>
            <p:txBody>
              <a:bodyPr/>
              <a:lstStyle/>
              <a:p>
                <a:endParaRPr lang="es-ES"/>
              </a:p>
            </p:txBody>
          </p:sp>
          <p:sp>
            <p:nvSpPr>
              <p:cNvPr id="78916" name="Line 5188"/>
              <p:cNvSpPr>
                <a:spLocks noChangeShapeType="1"/>
              </p:cNvSpPr>
              <p:nvPr/>
            </p:nvSpPr>
            <p:spPr bwMode="auto">
              <a:xfrm>
                <a:off x="485" y="2020"/>
                <a:ext cx="19" cy="1"/>
              </a:xfrm>
              <a:prstGeom prst="line">
                <a:avLst/>
              </a:prstGeom>
              <a:noFill/>
              <a:ln w="4445">
                <a:solidFill>
                  <a:srgbClr val="00FE00"/>
                </a:solidFill>
                <a:round/>
                <a:headEnd/>
                <a:tailEnd/>
              </a:ln>
            </p:spPr>
            <p:txBody>
              <a:bodyPr/>
              <a:lstStyle/>
              <a:p>
                <a:endParaRPr lang="es-ES"/>
              </a:p>
            </p:txBody>
          </p:sp>
          <p:sp>
            <p:nvSpPr>
              <p:cNvPr id="78917" name="Line 5189"/>
              <p:cNvSpPr>
                <a:spLocks noChangeShapeType="1"/>
              </p:cNvSpPr>
              <p:nvPr/>
            </p:nvSpPr>
            <p:spPr bwMode="auto">
              <a:xfrm>
                <a:off x="514" y="2020"/>
                <a:ext cx="20" cy="1"/>
              </a:xfrm>
              <a:prstGeom prst="line">
                <a:avLst/>
              </a:prstGeom>
              <a:noFill/>
              <a:ln w="4445">
                <a:solidFill>
                  <a:srgbClr val="00FE00"/>
                </a:solidFill>
                <a:round/>
                <a:headEnd/>
                <a:tailEnd/>
              </a:ln>
            </p:spPr>
            <p:txBody>
              <a:bodyPr/>
              <a:lstStyle/>
              <a:p>
                <a:endParaRPr lang="es-ES"/>
              </a:p>
            </p:txBody>
          </p:sp>
          <p:sp>
            <p:nvSpPr>
              <p:cNvPr id="78918" name="Line 5190"/>
              <p:cNvSpPr>
                <a:spLocks noChangeShapeType="1"/>
              </p:cNvSpPr>
              <p:nvPr/>
            </p:nvSpPr>
            <p:spPr bwMode="auto">
              <a:xfrm>
                <a:off x="544" y="2020"/>
                <a:ext cx="20" cy="1"/>
              </a:xfrm>
              <a:prstGeom prst="line">
                <a:avLst/>
              </a:prstGeom>
              <a:noFill/>
              <a:ln w="4445">
                <a:solidFill>
                  <a:srgbClr val="00FE00"/>
                </a:solidFill>
                <a:round/>
                <a:headEnd/>
                <a:tailEnd/>
              </a:ln>
            </p:spPr>
            <p:txBody>
              <a:bodyPr/>
              <a:lstStyle/>
              <a:p>
                <a:endParaRPr lang="es-ES"/>
              </a:p>
            </p:txBody>
          </p:sp>
          <p:sp>
            <p:nvSpPr>
              <p:cNvPr id="78919" name="Line 5191"/>
              <p:cNvSpPr>
                <a:spLocks noChangeShapeType="1"/>
              </p:cNvSpPr>
              <p:nvPr/>
            </p:nvSpPr>
            <p:spPr bwMode="auto">
              <a:xfrm>
                <a:off x="574" y="2020"/>
                <a:ext cx="20" cy="1"/>
              </a:xfrm>
              <a:prstGeom prst="line">
                <a:avLst/>
              </a:prstGeom>
              <a:noFill/>
              <a:ln w="4445">
                <a:solidFill>
                  <a:srgbClr val="00FE00"/>
                </a:solidFill>
                <a:round/>
                <a:headEnd/>
                <a:tailEnd/>
              </a:ln>
            </p:spPr>
            <p:txBody>
              <a:bodyPr/>
              <a:lstStyle/>
              <a:p>
                <a:endParaRPr lang="es-ES"/>
              </a:p>
            </p:txBody>
          </p:sp>
          <p:sp>
            <p:nvSpPr>
              <p:cNvPr id="78920" name="Line 5192"/>
              <p:cNvSpPr>
                <a:spLocks noChangeShapeType="1"/>
              </p:cNvSpPr>
              <p:nvPr/>
            </p:nvSpPr>
            <p:spPr bwMode="auto">
              <a:xfrm>
                <a:off x="604" y="2020"/>
                <a:ext cx="20" cy="1"/>
              </a:xfrm>
              <a:prstGeom prst="line">
                <a:avLst/>
              </a:prstGeom>
              <a:noFill/>
              <a:ln w="4445">
                <a:solidFill>
                  <a:srgbClr val="00FE00"/>
                </a:solidFill>
                <a:round/>
                <a:headEnd/>
                <a:tailEnd/>
              </a:ln>
            </p:spPr>
            <p:txBody>
              <a:bodyPr/>
              <a:lstStyle/>
              <a:p>
                <a:endParaRPr lang="es-ES"/>
              </a:p>
            </p:txBody>
          </p:sp>
          <p:sp>
            <p:nvSpPr>
              <p:cNvPr id="78921" name="Freeform 5193"/>
              <p:cNvSpPr>
                <a:spLocks/>
              </p:cNvSpPr>
              <p:nvPr/>
            </p:nvSpPr>
            <p:spPr bwMode="auto">
              <a:xfrm>
                <a:off x="985" y="1839"/>
                <a:ext cx="18" cy="59"/>
              </a:xfrm>
              <a:custGeom>
                <a:avLst/>
                <a:gdLst/>
                <a:ahLst/>
                <a:cxnLst>
                  <a:cxn ang="0">
                    <a:pos x="0" y="102"/>
                  </a:cxn>
                  <a:cxn ang="0">
                    <a:pos x="36" y="18"/>
                  </a:cxn>
                  <a:cxn ang="0">
                    <a:pos x="27" y="0"/>
                  </a:cxn>
                  <a:cxn ang="0">
                    <a:pos x="9" y="0"/>
                  </a:cxn>
                  <a:cxn ang="0">
                    <a:pos x="0" y="18"/>
                  </a:cxn>
                  <a:cxn ang="0">
                    <a:pos x="0" y="102"/>
                  </a:cxn>
                  <a:cxn ang="0">
                    <a:pos x="12" y="117"/>
                  </a:cxn>
                  <a:cxn ang="0">
                    <a:pos x="27" y="117"/>
                  </a:cxn>
                  <a:cxn ang="0">
                    <a:pos x="36" y="102"/>
                  </a:cxn>
                  <a:cxn ang="0">
                    <a:pos x="36" y="18"/>
                  </a:cxn>
                </a:cxnLst>
                <a:rect l="0" t="0" r="r" b="b"/>
                <a:pathLst>
                  <a:path w="36" h="117">
                    <a:moveTo>
                      <a:pt x="0" y="102"/>
                    </a:moveTo>
                    <a:lnTo>
                      <a:pt x="36" y="18"/>
                    </a:lnTo>
                    <a:lnTo>
                      <a:pt x="27" y="0"/>
                    </a:lnTo>
                    <a:lnTo>
                      <a:pt x="9" y="0"/>
                    </a:lnTo>
                    <a:lnTo>
                      <a:pt x="0" y="18"/>
                    </a:lnTo>
                    <a:lnTo>
                      <a:pt x="0" y="102"/>
                    </a:lnTo>
                    <a:lnTo>
                      <a:pt x="12" y="117"/>
                    </a:lnTo>
                    <a:lnTo>
                      <a:pt x="27" y="117"/>
                    </a:lnTo>
                    <a:lnTo>
                      <a:pt x="36" y="102"/>
                    </a:lnTo>
                    <a:lnTo>
                      <a:pt x="36" y="18"/>
                    </a:lnTo>
                  </a:path>
                </a:pathLst>
              </a:custGeom>
              <a:noFill/>
              <a:ln w="4445">
                <a:solidFill>
                  <a:srgbClr val="FE7E4F"/>
                </a:solidFill>
                <a:prstDash val="solid"/>
                <a:round/>
                <a:headEnd/>
                <a:tailEnd/>
              </a:ln>
            </p:spPr>
            <p:txBody>
              <a:bodyPr/>
              <a:lstStyle/>
              <a:p>
                <a:endParaRPr lang="es-ES"/>
              </a:p>
            </p:txBody>
          </p:sp>
          <p:sp>
            <p:nvSpPr>
              <p:cNvPr id="78922" name="Freeform 5194"/>
              <p:cNvSpPr>
                <a:spLocks/>
              </p:cNvSpPr>
              <p:nvPr/>
            </p:nvSpPr>
            <p:spPr bwMode="auto">
              <a:xfrm>
                <a:off x="1364" y="1839"/>
                <a:ext cx="5" cy="59"/>
              </a:xfrm>
              <a:custGeom>
                <a:avLst/>
                <a:gdLst/>
                <a:ahLst/>
                <a:cxnLst>
                  <a:cxn ang="0">
                    <a:pos x="0" y="18"/>
                  </a:cxn>
                  <a:cxn ang="0">
                    <a:pos x="10" y="0"/>
                  </a:cxn>
                  <a:cxn ang="0">
                    <a:pos x="10" y="117"/>
                  </a:cxn>
                </a:cxnLst>
                <a:rect l="0" t="0" r="r" b="b"/>
                <a:pathLst>
                  <a:path w="10" h="117">
                    <a:moveTo>
                      <a:pt x="0" y="18"/>
                    </a:moveTo>
                    <a:lnTo>
                      <a:pt x="10" y="0"/>
                    </a:lnTo>
                    <a:lnTo>
                      <a:pt x="10" y="117"/>
                    </a:lnTo>
                  </a:path>
                </a:pathLst>
              </a:custGeom>
              <a:noFill/>
              <a:ln w="4445">
                <a:solidFill>
                  <a:srgbClr val="FE7E4F"/>
                </a:solidFill>
                <a:prstDash val="solid"/>
                <a:round/>
                <a:headEnd/>
                <a:tailEnd/>
              </a:ln>
            </p:spPr>
            <p:txBody>
              <a:bodyPr/>
              <a:lstStyle/>
              <a:p>
                <a:endParaRPr lang="es-ES"/>
              </a:p>
            </p:txBody>
          </p:sp>
          <p:sp>
            <p:nvSpPr>
              <p:cNvPr id="78923" name="Line 5195"/>
              <p:cNvSpPr>
                <a:spLocks noChangeShapeType="1"/>
              </p:cNvSpPr>
              <p:nvPr/>
            </p:nvSpPr>
            <p:spPr bwMode="auto">
              <a:xfrm>
                <a:off x="1364" y="1898"/>
                <a:ext cx="9" cy="1"/>
              </a:xfrm>
              <a:prstGeom prst="line">
                <a:avLst/>
              </a:prstGeom>
              <a:noFill/>
              <a:ln w="4445">
                <a:solidFill>
                  <a:srgbClr val="FE7E4F"/>
                </a:solidFill>
                <a:round/>
                <a:headEnd/>
                <a:tailEnd/>
              </a:ln>
            </p:spPr>
            <p:txBody>
              <a:bodyPr/>
              <a:lstStyle/>
              <a:p>
                <a:endParaRPr lang="es-ES"/>
              </a:p>
            </p:txBody>
          </p:sp>
          <p:sp>
            <p:nvSpPr>
              <p:cNvPr id="78924" name="Freeform 5196"/>
              <p:cNvSpPr>
                <a:spLocks/>
              </p:cNvSpPr>
              <p:nvPr/>
            </p:nvSpPr>
            <p:spPr bwMode="auto">
              <a:xfrm>
                <a:off x="1391" y="1839"/>
                <a:ext cx="18" cy="59"/>
              </a:xfrm>
              <a:custGeom>
                <a:avLst/>
                <a:gdLst/>
                <a:ahLst/>
                <a:cxnLst>
                  <a:cxn ang="0">
                    <a:pos x="0" y="102"/>
                  </a:cxn>
                  <a:cxn ang="0">
                    <a:pos x="36" y="18"/>
                  </a:cxn>
                  <a:cxn ang="0">
                    <a:pos x="27" y="0"/>
                  </a:cxn>
                  <a:cxn ang="0">
                    <a:pos x="9" y="0"/>
                  </a:cxn>
                  <a:cxn ang="0">
                    <a:pos x="0" y="18"/>
                  </a:cxn>
                  <a:cxn ang="0">
                    <a:pos x="0" y="102"/>
                  </a:cxn>
                  <a:cxn ang="0">
                    <a:pos x="13" y="117"/>
                  </a:cxn>
                  <a:cxn ang="0">
                    <a:pos x="27" y="117"/>
                  </a:cxn>
                  <a:cxn ang="0">
                    <a:pos x="36" y="102"/>
                  </a:cxn>
                  <a:cxn ang="0">
                    <a:pos x="36" y="18"/>
                  </a:cxn>
                </a:cxnLst>
                <a:rect l="0" t="0" r="r" b="b"/>
                <a:pathLst>
                  <a:path w="36" h="117">
                    <a:moveTo>
                      <a:pt x="0" y="102"/>
                    </a:moveTo>
                    <a:lnTo>
                      <a:pt x="36" y="18"/>
                    </a:lnTo>
                    <a:lnTo>
                      <a:pt x="27" y="0"/>
                    </a:lnTo>
                    <a:lnTo>
                      <a:pt x="9" y="0"/>
                    </a:lnTo>
                    <a:lnTo>
                      <a:pt x="0" y="18"/>
                    </a:lnTo>
                    <a:lnTo>
                      <a:pt x="0" y="102"/>
                    </a:lnTo>
                    <a:lnTo>
                      <a:pt x="13" y="117"/>
                    </a:lnTo>
                    <a:lnTo>
                      <a:pt x="27" y="117"/>
                    </a:lnTo>
                    <a:lnTo>
                      <a:pt x="36" y="102"/>
                    </a:lnTo>
                    <a:lnTo>
                      <a:pt x="36" y="18"/>
                    </a:lnTo>
                  </a:path>
                </a:pathLst>
              </a:custGeom>
              <a:noFill/>
              <a:ln w="4445">
                <a:solidFill>
                  <a:srgbClr val="FE7E4F"/>
                </a:solidFill>
                <a:prstDash val="solid"/>
                <a:round/>
                <a:headEnd/>
                <a:tailEnd/>
              </a:ln>
            </p:spPr>
            <p:txBody>
              <a:bodyPr/>
              <a:lstStyle/>
              <a:p>
                <a:endParaRPr lang="es-ES"/>
              </a:p>
            </p:txBody>
          </p:sp>
          <p:sp>
            <p:nvSpPr>
              <p:cNvPr id="78925" name="Freeform 5197"/>
              <p:cNvSpPr>
                <a:spLocks/>
              </p:cNvSpPr>
              <p:nvPr/>
            </p:nvSpPr>
            <p:spPr bwMode="auto">
              <a:xfrm>
                <a:off x="1173" y="1772"/>
                <a:ext cx="18" cy="59"/>
              </a:xfrm>
              <a:custGeom>
                <a:avLst/>
                <a:gdLst/>
                <a:ahLst/>
                <a:cxnLst>
                  <a:cxn ang="0">
                    <a:pos x="0" y="102"/>
                  </a:cxn>
                  <a:cxn ang="0">
                    <a:pos x="10" y="119"/>
                  </a:cxn>
                  <a:cxn ang="0">
                    <a:pos x="27" y="119"/>
                  </a:cxn>
                  <a:cxn ang="0">
                    <a:pos x="37" y="102"/>
                  </a:cxn>
                  <a:cxn ang="0">
                    <a:pos x="37" y="69"/>
                  </a:cxn>
                  <a:cxn ang="0">
                    <a:pos x="27" y="51"/>
                  </a:cxn>
                  <a:cxn ang="0">
                    <a:pos x="10" y="51"/>
                  </a:cxn>
                  <a:cxn ang="0">
                    <a:pos x="0" y="33"/>
                  </a:cxn>
                  <a:cxn ang="0">
                    <a:pos x="0" y="18"/>
                  </a:cxn>
                  <a:cxn ang="0">
                    <a:pos x="10" y="0"/>
                  </a:cxn>
                  <a:cxn ang="0">
                    <a:pos x="27" y="0"/>
                  </a:cxn>
                  <a:cxn ang="0">
                    <a:pos x="37" y="18"/>
                  </a:cxn>
                </a:cxnLst>
                <a:rect l="0" t="0" r="r" b="b"/>
                <a:pathLst>
                  <a:path w="37" h="119">
                    <a:moveTo>
                      <a:pt x="0" y="102"/>
                    </a:moveTo>
                    <a:lnTo>
                      <a:pt x="10" y="119"/>
                    </a:lnTo>
                    <a:lnTo>
                      <a:pt x="27" y="119"/>
                    </a:lnTo>
                    <a:lnTo>
                      <a:pt x="37" y="102"/>
                    </a:lnTo>
                    <a:lnTo>
                      <a:pt x="37" y="69"/>
                    </a:lnTo>
                    <a:lnTo>
                      <a:pt x="27" y="51"/>
                    </a:lnTo>
                    <a:lnTo>
                      <a:pt x="10" y="51"/>
                    </a:lnTo>
                    <a:lnTo>
                      <a:pt x="0" y="33"/>
                    </a:lnTo>
                    <a:lnTo>
                      <a:pt x="0" y="18"/>
                    </a:lnTo>
                    <a:lnTo>
                      <a:pt x="10" y="0"/>
                    </a:lnTo>
                    <a:lnTo>
                      <a:pt x="27" y="0"/>
                    </a:lnTo>
                    <a:lnTo>
                      <a:pt x="37" y="18"/>
                    </a:lnTo>
                  </a:path>
                </a:pathLst>
              </a:custGeom>
              <a:noFill/>
              <a:ln w="4445">
                <a:solidFill>
                  <a:srgbClr val="FE7E4F"/>
                </a:solidFill>
                <a:prstDash val="solid"/>
                <a:round/>
                <a:headEnd/>
                <a:tailEnd/>
              </a:ln>
            </p:spPr>
            <p:txBody>
              <a:bodyPr/>
              <a:lstStyle/>
              <a:p>
                <a:endParaRPr lang="es-ES"/>
              </a:p>
            </p:txBody>
          </p:sp>
          <p:sp>
            <p:nvSpPr>
              <p:cNvPr id="78926" name="Freeform 5198"/>
              <p:cNvSpPr>
                <a:spLocks/>
              </p:cNvSpPr>
              <p:nvPr/>
            </p:nvSpPr>
            <p:spPr bwMode="auto">
              <a:xfrm>
                <a:off x="1204" y="1772"/>
                <a:ext cx="18" cy="59"/>
              </a:xfrm>
              <a:custGeom>
                <a:avLst/>
                <a:gdLst/>
                <a:ahLst/>
                <a:cxnLst>
                  <a:cxn ang="0">
                    <a:pos x="0" y="119"/>
                  </a:cxn>
                  <a:cxn ang="0">
                    <a:pos x="0" y="0"/>
                  </a:cxn>
                  <a:cxn ang="0">
                    <a:pos x="36" y="119"/>
                  </a:cxn>
                  <a:cxn ang="0">
                    <a:pos x="36" y="0"/>
                  </a:cxn>
                </a:cxnLst>
                <a:rect l="0" t="0" r="r" b="b"/>
                <a:pathLst>
                  <a:path w="36" h="119">
                    <a:moveTo>
                      <a:pt x="0" y="119"/>
                    </a:moveTo>
                    <a:lnTo>
                      <a:pt x="0" y="0"/>
                    </a:lnTo>
                    <a:lnTo>
                      <a:pt x="36" y="119"/>
                    </a:lnTo>
                    <a:lnTo>
                      <a:pt x="36" y="0"/>
                    </a:lnTo>
                  </a:path>
                </a:pathLst>
              </a:custGeom>
              <a:noFill/>
              <a:ln w="4445">
                <a:solidFill>
                  <a:srgbClr val="FE7E4F"/>
                </a:solidFill>
                <a:prstDash val="solid"/>
                <a:round/>
                <a:headEnd/>
                <a:tailEnd/>
              </a:ln>
            </p:spPr>
            <p:txBody>
              <a:bodyPr/>
              <a:lstStyle/>
              <a:p>
                <a:endParaRPr lang="es-ES"/>
              </a:p>
            </p:txBody>
          </p:sp>
          <p:sp>
            <p:nvSpPr>
              <p:cNvPr id="78927" name="Line 5199"/>
              <p:cNvSpPr>
                <a:spLocks noChangeShapeType="1"/>
              </p:cNvSpPr>
              <p:nvPr/>
            </p:nvSpPr>
            <p:spPr bwMode="auto">
              <a:xfrm>
                <a:off x="1044" y="1870"/>
                <a:ext cx="273" cy="1"/>
              </a:xfrm>
              <a:prstGeom prst="line">
                <a:avLst/>
              </a:prstGeom>
              <a:noFill/>
              <a:ln w="4445">
                <a:solidFill>
                  <a:srgbClr val="FE7E4F"/>
                </a:solidFill>
                <a:round/>
                <a:headEnd/>
                <a:tailEnd/>
              </a:ln>
            </p:spPr>
            <p:txBody>
              <a:bodyPr/>
              <a:lstStyle/>
              <a:p>
                <a:endParaRPr lang="es-ES"/>
              </a:p>
            </p:txBody>
          </p:sp>
          <p:sp>
            <p:nvSpPr>
              <p:cNvPr id="78928" name="Freeform 5200"/>
              <p:cNvSpPr>
                <a:spLocks/>
              </p:cNvSpPr>
              <p:nvPr/>
            </p:nvSpPr>
            <p:spPr bwMode="auto">
              <a:xfrm>
                <a:off x="1029" y="2750"/>
                <a:ext cx="387" cy="4672"/>
              </a:xfrm>
              <a:custGeom>
                <a:avLst/>
                <a:gdLst/>
                <a:ahLst/>
                <a:cxnLst>
                  <a:cxn ang="0">
                    <a:pos x="13" y="145"/>
                  </a:cxn>
                  <a:cxn ang="0">
                    <a:pos x="34" y="292"/>
                  </a:cxn>
                  <a:cxn ang="0">
                    <a:pos x="22" y="440"/>
                  </a:cxn>
                  <a:cxn ang="0">
                    <a:pos x="11" y="586"/>
                  </a:cxn>
                  <a:cxn ang="0">
                    <a:pos x="26" y="737"/>
                  </a:cxn>
                  <a:cxn ang="0">
                    <a:pos x="19" y="885"/>
                  </a:cxn>
                  <a:cxn ang="0">
                    <a:pos x="33" y="1032"/>
                  </a:cxn>
                  <a:cxn ang="0">
                    <a:pos x="14" y="1180"/>
                  </a:cxn>
                  <a:cxn ang="0">
                    <a:pos x="31" y="1327"/>
                  </a:cxn>
                  <a:cxn ang="0">
                    <a:pos x="40" y="1477"/>
                  </a:cxn>
                  <a:cxn ang="0">
                    <a:pos x="25" y="1626"/>
                  </a:cxn>
                  <a:cxn ang="0">
                    <a:pos x="36" y="1772"/>
                  </a:cxn>
                  <a:cxn ang="0">
                    <a:pos x="74" y="1921"/>
                  </a:cxn>
                  <a:cxn ang="0">
                    <a:pos x="58" y="2067"/>
                  </a:cxn>
                  <a:cxn ang="0">
                    <a:pos x="60" y="2217"/>
                  </a:cxn>
                  <a:cxn ang="0">
                    <a:pos x="146" y="2364"/>
                  </a:cxn>
                  <a:cxn ang="0">
                    <a:pos x="119" y="2512"/>
                  </a:cxn>
                  <a:cxn ang="0">
                    <a:pos x="94" y="2661"/>
                  </a:cxn>
                  <a:cxn ang="0">
                    <a:pos x="168" y="2809"/>
                  </a:cxn>
                  <a:cxn ang="0">
                    <a:pos x="123" y="2958"/>
                  </a:cxn>
                  <a:cxn ang="0">
                    <a:pos x="109" y="3104"/>
                  </a:cxn>
                  <a:cxn ang="0">
                    <a:pos x="83" y="3253"/>
                  </a:cxn>
                  <a:cxn ang="0">
                    <a:pos x="69" y="3401"/>
                  </a:cxn>
                  <a:cxn ang="0">
                    <a:pos x="138" y="3550"/>
                  </a:cxn>
                  <a:cxn ang="0">
                    <a:pos x="150" y="3698"/>
                  </a:cxn>
                  <a:cxn ang="0">
                    <a:pos x="82" y="3845"/>
                  </a:cxn>
                  <a:cxn ang="0">
                    <a:pos x="117" y="3993"/>
                  </a:cxn>
                  <a:cxn ang="0">
                    <a:pos x="256" y="4140"/>
                  </a:cxn>
                  <a:cxn ang="0">
                    <a:pos x="119" y="4290"/>
                  </a:cxn>
                  <a:cxn ang="0">
                    <a:pos x="137" y="4438"/>
                  </a:cxn>
                  <a:cxn ang="0">
                    <a:pos x="78" y="4585"/>
                  </a:cxn>
                  <a:cxn ang="0">
                    <a:pos x="83" y="4733"/>
                  </a:cxn>
                  <a:cxn ang="0">
                    <a:pos x="103" y="4880"/>
                  </a:cxn>
                  <a:cxn ang="0">
                    <a:pos x="182" y="5030"/>
                  </a:cxn>
                  <a:cxn ang="0">
                    <a:pos x="62" y="5177"/>
                  </a:cxn>
                  <a:cxn ang="0">
                    <a:pos x="137" y="5325"/>
                  </a:cxn>
                  <a:cxn ang="0">
                    <a:pos x="112" y="5474"/>
                  </a:cxn>
                  <a:cxn ang="0">
                    <a:pos x="136" y="5620"/>
                  </a:cxn>
                  <a:cxn ang="0">
                    <a:pos x="142" y="5771"/>
                  </a:cxn>
                  <a:cxn ang="0">
                    <a:pos x="127" y="5917"/>
                  </a:cxn>
                  <a:cxn ang="0">
                    <a:pos x="187" y="6065"/>
                  </a:cxn>
                  <a:cxn ang="0">
                    <a:pos x="138" y="6214"/>
                  </a:cxn>
                  <a:cxn ang="0">
                    <a:pos x="138" y="6360"/>
                  </a:cxn>
                  <a:cxn ang="0">
                    <a:pos x="137" y="6511"/>
                  </a:cxn>
                  <a:cxn ang="0">
                    <a:pos x="132" y="6657"/>
                  </a:cxn>
                  <a:cxn ang="0">
                    <a:pos x="161" y="6806"/>
                  </a:cxn>
                  <a:cxn ang="0">
                    <a:pos x="286" y="6952"/>
                  </a:cxn>
                  <a:cxn ang="0">
                    <a:pos x="208" y="7101"/>
                  </a:cxn>
                  <a:cxn ang="0">
                    <a:pos x="266" y="7251"/>
                  </a:cxn>
                  <a:cxn ang="0">
                    <a:pos x="366" y="7398"/>
                  </a:cxn>
                  <a:cxn ang="0">
                    <a:pos x="304" y="7546"/>
                  </a:cxn>
                  <a:cxn ang="0">
                    <a:pos x="520" y="7706"/>
                  </a:cxn>
                  <a:cxn ang="0">
                    <a:pos x="241" y="7857"/>
                  </a:cxn>
                  <a:cxn ang="0">
                    <a:pos x="145" y="8003"/>
                  </a:cxn>
                  <a:cxn ang="0">
                    <a:pos x="179" y="8152"/>
                  </a:cxn>
                  <a:cxn ang="0">
                    <a:pos x="200" y="8298"/>
                  </a:cxn>
                  <a:cxn ang="0">
                    <a:pos x="241" y="8447"/>
                  </a:cxn>
                  <a:cxn ang="0">
                    <a:pos x="218" y="8597"/>
                  </a:cxn>
                  <a:cxn ang="0">
                    <a:pos x="185" y="8743"/>
                  </a:cxn>
                  <a:cxn ang="0">
                    <a:pos x="338" y="8892"/>
                  </a:cxn>
                  <a:cxn ang="0">
                    <a:pos x="203" y="9038"/>
                  </a:cxn>
                  <a:cxn ang="0">
                    <a:pos x="246" y="9187"/>
                  </a:cxn>
                  <a:cxn ang="0">
                    <a:pos x="331" y="9335"/>
                  </a:cxn>
                </a:cxnLst>
                <a:rect l="0" t="0" r="r" b="b"/>
                <a:pathLst>
                  <a:path w="773" h="9343">
                    <a:moveTo>
                      <a:pt x="11" y="0"/>
                    </a:moveTo>
                    <a:lnTo>
                      <a:pt x="11" y="4"/>
                    </a:lnTo>
                    <a:lnTo>
                      <a:pt x="13" y="10"/>
                    </a:lnTo>
                    <a:lnTo>
                      <a:pt x="15" y="14"/>
                    </a:lnTo>
                    <a:lnTo>
                      <a:pt x="16" y="20"/>
                    </a:lnTo>
                    <a:lnTo>
                      <a:pt x="17" y="24"/>
                    </a:lnTo>
                    <a:lnTo>
                      <a:pt x="19" y="26"/>
                    </a:lnTo>
                    <a:lnTo>
                      <a:pt x="22" y="32"/>
                    </a:lnTo>
                    <a:lnTo>
                      <a:pt x="23" y="36"/>
                    </a:lnTo>
                    <a:lnTo>
                      <a:pt x="23" y="42"/>
                    </a:lnTo>
                    <a:lnTo>
                      <a:pt x="23" y="45"/>
                    </a:lnTo>
                    <a:lnTo>
                      <a:pt x="23" y="49"/>
                    </a:lnTo>
                    <a:lnTo>
                      <a:pt x="23" y="55"/>
                    </a:lnTo>
                    <a:lnTo>
                      <a:pt x="23" y="59"/>
                    </a:lnTo>
                    <a:lnTo>
                      <a:pt x="23" y="65"/>
                    </a:lnTo>
                    <a:lnTo>
                      <a:pt x="23" y="67"/>
                    </a:lnTo>
                    <a:lnTo>
                      <a:pt x="23" y="71"/>
                    </a:lnTo>
                    <a:lnTo>
                      <a:pt x="22" y="77"/>
                    </a:lnTo>
                    <a:lnTo>
                      <a:pt x="19" y="81"/>
                    </a:lnTo>
                    <a:lnTo>
                      <a:pt x="17" y="86"/>
                    </a:lnTo>
                    <a:lnTo>
                      <a:pt x="16" y="90"/>
                    </a:lnTo>
                    <a:lnTo>
                      <a:pt x="15" y="94"/>
                    </a:lnTo>
                    <a:lnTo>
                      <a:pt x="14" y="100"/>
                    </a:lnTo>
                    <a:lnTo>
                      <a:pt x="14" y="104"/>
                    </a:lnTo>
                    <a:lnTo>
                      <a:pt x="15" y="110"/>
                    </a:lnTo>
                    <a:lnTo>
                      <a:pt x="17" y="112"/>
                    </a:lnTo>
                    <a:lnTo>
                      <a:pt x="16" y="116"/>
                    </a:lnTo>
                    <a:lnTo>
                      <a:pt x="14" y="122"/>
                    </a:lnTo>
                    <a:lnTo>
                      <a:pt x="13" y="126"/>
                    </a:lnTo>
                    <a:lnTo>
                      <a:pt x="13" y="131"/>
                    </a:lnTo>
                    <a:lnTo>
                      <a:pt x="13" y="135"/>
                    </a:lnTo>
                    <a:lnTo>
                      <a:pt x="13" y="139"/>
                    </a:lnTo>
                    <a:lnTo>
                      <a:pt x="13" y="145"/>
                    </a:lnTo>
                    <a:lnTo>
                      <a:pt x="12" y="149"/>
                    </a:lnTo>
                    <a:lnTo>
                      <a:pt x="11" y="155"/>
                    </a:lnTo>
                    <a:lnTo>
                      <a:pt x="10" y="157"/>
                    </a:lnTo>
                    <a:lnTo>
                      <a:pt x="9" y="161"/>
                    </a:lnTo>
                    <a:lnTo>
                      <a:pt x="9" y="167"/>
                    </a:lnTo>
                    <a:lnTo>
                      <a:pt x="8" y="170"/>
                    </a:lnTo>
                    <a:lnTo>
                      <a:pt x="8" y="176"/>
                    </a:lnTo>
                    <a:lnTo>
                      <a:pt x="8" y="180"/>
                    </a:lnTo>
                    <a:lnTo>
                      <a:pt x="8" y="184"/>
                    </a:lnTo>
                    <a:lnTo>
                      <a:pt x="9" y="190"/>
                    </a:lnTo>
                    <a:lnTo>
                      <a:pt x="10" y="194"/>
                    </a:lnTo>
                    <a:lnTo>
                      <a:pt x="11" y="198"/>
                    </a:lnTo>
                    <a:lnTo>
                      <a:pt x="12" y="202"/>
                    </a:lnTo>
                    <a:lnTo>
                      <a:pt x="13" y="206"/>
                    </a:lnTo>
                    <a:lnTo>
                      <a:pt x="13" y="211"/>
                    </a:lnTo>
                    <a:lnTo>
                      <a:pt x="13" y="215"/>
                    </a:lnTo>
                    <a:lnTo>
                      <a:pt x="13" y="221"/>
                    </a:lnTo>
                    <a:lnTo>
                      <a:pt x="13" y="225"/>
                    </a:lnTo>
                    <a:lnTo>
                      <a:pt x="13" y="229"/>
                    </a:lnTo>
                    <a:lnTo>
                      <a:pt x="14" y="235"/>
                    </a:lnTo>
                    <a:lnTo>
                      <a:pt x="15" y="239"/>
                    </a:lnTo>
                    <a:lnTo>
                      <a:pt x="17" y="243"/>
                    </a:lnTo>
                    <a:lnTo>
                      <a:pt x="19" y="247"/>
                    </a:lnTo>
                    <a:lnTo>
                      <a:pt x="20" y="251"/>
                    </a:lnTo>
                    <a:lnTo>
                      <a:pt x="23" y="256"/>
                    </a:lnTo>
                    <a:lnTo>
                      <a:pt x="28" y="260"/>
                    </a:lnTo>
                    <a:lnTo>
                      <a:pt x="31" y="266"/>
                    </a:lnTo>
                    <a:lnTo>
                      <a:pt x="33" y="270"/>
                    </a:lnTo>
                    <a:lnTo>
                      <a:pt x="34" y="274"/>
                    </a:lnTo>
                    <a:lnTo>
                      <a:pt x="35" y="280"/>
                    </a:lnTo>
                    <a:lnTo>
                      <a:pt x="36" y="284"/>
                    </a:lnTo>
                    <a:lnTo>
                      <a:pt x="36" y="288"/>
                    </a:lnTo>
                    <a:lnTo>
                      <a:pt x="34" y="292"/>
                    </a:lnTo>
                    <a:lnTo>
                      <a:pt x="33" y="295"/>
                    </a:lnTo>
                    <a:lnTo>
                      <a:pt x="31" y="301"/>
                    </a:lnTo>
                    <a:lnTo>
                      <a:pt x="26" y="305"/>
                    </a:lnTo>
                    <a:lnTo>
                      <a:pt x="21" y="311"/>
                    </a:lnTo>
                    <a:lnTo>
                      <a:pt x="15" y="315"/>
                    </a:lnTo>
                    <a:lnTo>
                      <a:pt x="14" y="319"/>
                    </a:lnTo>
                    <a:lnTo>
                      <a:pt x="16" y="325"/>
                    </a:lnTo>
                    <a:lnTo>
                      <a:pt x="16" y="327"/>
                    </a:lnTo>
                    <a:lnTo>
                      <a:pt x="16" y="333"/>
                    </a:lnTo>
                    <a:lnTo>
                      <a:pt x="16" y="336"/>
                    </a:lnTo>
                    <a:lnTo>
                      <a:pt x="15" y="340"/>
                    </a:lnTo>
                    <a:lnTo>
                      <a:pt x="14" y="346"/>
                    </a:lnTo>
                    <a:lnTo>
                      <a:pt x="14" y="350"/>
                    </a:lnTo>
                    <a:lnTo>
                      <a:pt x="16" y="356"/>
                    </a:lnTo>
                    <a:lnTo>
                      <a:pt x="17" y="360"/>
                    </a:lnTo>
                    <a:lnTo>
                      <a:pt x="19" y="364"/>
                    </a:lnTo>
                    <a:lnTo>
                      <a:pt x="19" y="370"/>
                    </a:lnTo>
                    <a:lnTo>
                      <a:pt x="20" y="372"/>
                    </a:lnTo>
                    <a:lnTo>
                      <a:pt x="20" y="377"/>
                    </a:lnTo>
                    <a:lnTo>
                      <a:pt x="20" y="381"/>
                    </a:lnTo>
                    <a:lnTo>
                      <a:pt x="19" y="385"/>
                    </a:lnTo>
                    <a:lnTo>
                      <a:pt x="19" y="391"/>
                    </a:lnTo>
                    <a:lnTo>
                      <a:pt x="17" y="395"/>
                    </a:lnTo>
                    <a:lnTo>
                      <a:pt x="17" y="401"/>
                    </a:lnTo>
                    <a:lnTo>
                      <a:pt x="21" y="405"/>
                    </a:lnTo>
                    <a:lnTo>
                      <a:pt x="22" y="409"/>
                    </a:lnTo>
                    <a:lnTo>
                      <a:pt x="22" y="415"/>
                    </a:lnTo>
                    <a:lnTo>
                      <a:pt x="22" y="417"/>
                    </a:lnTo>
                    <a:lnTo>
                      <a:pt x="22" y="422"/>
                    </a:lnTo>
                    <a:lnTo>
                      <a:pt x="23" y="426"/>
                    </a:lnTo>
                    <a:lnTo>
                      <a:pt x="22" y="430"/>
                    </a:lnTo>
                    <a:lnTo>
                      <a:pt x="22" y="436"/>
                    </a:lnTo>
                    <a:lnTo>
                      <a:pt x="22" y="440"/>
                    </a:lnTo>
                    <a:lnTo>
                      <a:pt x="22" y="446"/>
                    </a:lnTo>
                    <a:lnTo>
                      <a:pt x="21" y="450"/>
                    </a:lnTo>
                    <a:lnTo>
                      <a:pt x="21" y="454"/>
                    </a:lnTo>
                    <a:lnTo>
                      <a:pt x="20" y="458"/>
                    </a:lnTo>
                    <a:lnTo>
                      <a:pt x="20" y="461"/>
                    </a:lnTo>
                    <a:lnTo>
                      <a:pt x="19" y="467"/>
                    </a:lnTo>
                    <a:lnTo>
                      <a:pt x="17" y="471"/>
                    </a:lnTo>
                    <a:lnTo>
                      <a:pt x="17" y="475"/>
                    </a:lnTo>
                    <a:lnTo>
                      <a:pt x="16" y="481"/>
                    </a:lnTo>
                    <a:lnTo>
                      <a:pt x="16" y="485"/>
                    </a:lnTo>
                    <a:lnTo>
                      <a:pt x="16" y="491"/>
                    </a:lnTo>
                    <a:lnTo>
                      <a:pt x="15" y="495"/>
                    </a:lnTo>
                    <a:lnTo>
                      <a:pt x="15" y="499"/>
                    </a:lnTo>
                    <a:lnTo>
                      <a:pt x="16" y="502"/>
                    </a:lnTo>
                    <a:lnTo>
                      <a:pt x="16" y="506"/>
                    </a:lnTo>
                    <a:lnTo>
                      <a:pt x="16" y="512"/>
                    </a:lnTo>
                    <a:lnTo>
                      <a:pt x="15" y="516"/>
                    </a:lnTo>
                    <a:lnTo>
                      <a:pt x="14" y="520"/>
                    </a:lnTo>
                    <a:lnTo>
                      <a:pt x="13" y="526"/>
                    </a:lnTo>
                    <a:lnTo>
                      <a:pt x="12" y="530"/>
                    </a:lnTo>
                    <a:lnTo>
                      <a:pt x="9" y="536"/>
                    </a:lnTo>
                    <a:lnTo>
                      <a:pt x="7" y="540"/>
                    </a:lnTo>
                    <a:lnTo>
                      <a:pt x="7" y="544"/>
                    </a:lnTo>
                    <a:lnTo>
                      <a:pt x="7" y="547"/>
                    </a:lnTo>
                    <a:lnTo>
                      <a:pt x="7" y="551"/>
                    </a:lnTo>
                    <a:lnTo>
                      <a:pt x="8" y="557"/>
                    </a:lnTo>
                    <a:lnTo>
                      <a:pt x="9" y="561"/>
                    </a:lnTo>
                    <a:lnTo>
                      <a:pt x="10" y="565"/>
                    </a:lnTo>
                    <a:lnTo>
                      <a:pt x="10" y="571"/>
                    </a:lnTo>
                    <a:lnTo>
                      <a:pt x="10" y="575"/>
                    </a:lnTo>
                    <a:lnTo>
                      <a:pt x="11" y="581"/>
                    </a:lnTo>
                    <a:lnTo>
                      <a:pt x="11" y="585"/>
                    </a:lnTo>
                    <a:lnTo>
                      <a:pt x="11" y="586"/>
                    </a:lnTo>
                    <a:lnTo>
                      <a:pt x="11" y="592"/>
                    </a:lnTo>
                    <a:lnTo>
                      <a:pt x="10" y="596"/>
                    </a:lnTo>
                    <a:lnTo>
                      <a:pt x="10" y="602"/>
                    </a:lnTo>
                    <a:lnTo>
                      <a:pt x="9" y="606"/>
                    </a:lnTo>
                    <a:lnTo>
                      <a:pt x="9" y="610"/>
                    </a:lnTo>
                    <a:lnTo>
                      <a:pt x="9" y="616"/>
                    </a:lnTo>
                    <a:lnTo>
                      <a:pt x="9" y="620"/>
                    </a:lnTo>
                    <a:lnTo>
                      <a:pt x="9" y="626"/>
                    </a:lnTo>
                    <a:lnTo>
                      <a:pt x="9" y="629"/>
                    </a:lnTo>
                    <a:lnTo>
                      <a:pt x="9" y="631"/>
                    </a:lnTo>
                    <a:lnTo>
                      <a:pt x="9" y="637"/>
                    </a:lnTo>
                    <a:lnTo>
                      <a:pt x="10" y="641"/>
                    </a:lnTo>
                    <a:lnTo>
                      <a:pt x="11" y="647"/>
                    </a:lnTo>
                    <a:lnTo>
                      <a:pt x="11" y="651"/>
                    </a:lnTo>
                    <a:lnTo>
                      <a:pt x="11" y="655"/>
                    </a:lnTo>
                    <a:lnTo>
                      <a:pt x="12" y="661"/>
                    </a:lnTo>
                    <a:lnTo>
                      <a:pt x="13" y="665"/>
                    </a:lnTo>
                    <a:lnTo>
                      <a:pt x="15" y="670"/>
                    </a:lnTo>
                    <a:lnTo>
                      <a:pt x="17" y="674"/>
                    </a:lnTo>
                    <a:lnTo>
                      <a:pt x="19" y="676"/>
                    </a:lnTo>
                    <a:lnTo>
                      <a:pt x="19" y="682"/>
                    </a:lnTo>
                    <a:lnTo>
                      <a:pt x="16" y="686"/>
                    </a:lnTo>
                    <a:lnTo>
                      <a:pt x="21" y="692"/>
                    </a:lnTo>
                    <a:lnTo>
                      <a:pt x="23" y="696"/>
                    </a:lnTo>
                    <a:lnTo>
                      <a:pt x="24" y="700"/>
                    </a:lnTo>
                    <a:lnTo>
                      <a:pt x="25" y="706"/>
                    </a:lnTo>
                    <a:lnTo>
                      <a:pt x="25" y="710"/>
                    </a:lnTo>
                    <a:lnTo>
                      <a:pt x="25" y="715"/>
                    </a:lnTo>
                    <a:lnTo>
                      <a:pt x="25" y="717"/>
                    </a:lnTo>
                    <a:lnTo>
                      <a:pt x="26" y="721"/>
                    </a:lnTo>
                    <a:lnTo>
                      <a:pt x="27" y="727"/>
                    </a:lnTo>
                    <a:lnTo>
                      <a:pt x="28" y="731"/>
                    </a:lnTo>
                    <a:lnTo>
                      <a:pt x="26" y="737"/>
                    </a:lnTo>
                    <a:lnTo>
                      <a:pt x="22" y="741"/>
                    </a:lnTo>
                    <a:lnTo>
                      <a:pt x="15" y="745"/>
                    </a:lnTo>
                    <a:lnTo>
                      <a:pt x="11" y="751"/>
                    </a:lnTo>
                    <a:lnTo>
                      <a:pt x="7" y="754"/>
                    </a:lnTo>
                    <a:lnTo>
                      <a:pt x="4" y="760"/>
                    </a:lnTo>
                    <a:lnTo>
                      <a:pt x="4" y="762"/>
                    </a:lnTo>
                    <a:lnTo>
                      <a:pt x="5" y="766"/>
                    </a:lnTo>
                    <a:lnTo>
                      <a:pt x="5" y="772"/>
                    </a:lnTo>
                    <a:lnTo>
                      <a:pt x="6" y="776"/>
                    </a:lnTo>
                    <a:lnTo>
                      <a:pt x="5" y="782"/>
                    </a:lnTo>
                    <a:lnTo>
                      <a:pt x="2" y="786"/>
                    </a:lnTo>
                    <a:lnTo>
                      <a:pt x="0" y="790"/>
                    </a:lnTo>
                    <a:lnTo>
                      <a:pt x="0" y="795"/>
                    </a:lnTo>
                    <a:lnTo>
                      <a:pt x="0" y="799"/>
                    </a:lnTo>
                    <a:lnTo>
                      <a:pt x="0" y="803"/>
                    </a:lnTo>
                    <a:lnTo>
                      <a:pt x="0" y="807"/>
                    </a:lnTo>
                    <a:lnTo>
                      <a:pt x="0" y="811"/>
                    </a:lnTo>
                    <a:lnTo>
                      <a:pt x="2" y="817"/>
                    </a:lnTo>
                    <a:lnTo>
                      <a:pt x="4" y="821"/>
                    </a:lnTo>
                    <a:lnTo>
                      <a:pt x="6" y="827"/>
                    </a:lnTo>
                    <a:lnTo>
                      <a:pt x="8" y="831"/>
                    </a:lnTo>
                    <a:lnTo>
                      <a:pt x="10" y="835"/>
                    </a:lnTo>
                    <a:lnTo>
                      <a:pt x="13" y="840"/>
                    </a:lnTo>
                    <a:lnTo>
                      <a:pt x="15" y="844"/>
                    </a:lnTo>
                    <a:lnTo>
                      <a:pt x="14" y="848"/>
                    </a:lnTo>
                    <a:lnTo>
                      <a:pt x="13" y="852"/>
                    </a:lnTo>
                    <a:lnTo>
                      <a:pt x="13" y="856"/>
                    </a:lnTo>
                    <a:lnTo>
                      <a:pt x="14" y="862"/>
                    </a:lnTo>
                    <a:lnTo>
                      <a:pt x="16" y="866"/>
                    </a:lnTo>
                    <a:lnTo>
                      <a:pt x="17" y="872"/>
                    </a:lnTo>
                    <a:lnTo>
                      <a:pt x="19" y="876"/>
                    </a:lnTo>
                    <a:lnTo>
                      <a:pt x="19" y="879"/>
                    </a:lnTo>
                    <a:lnTo>
                      <a:pt x="19" y="885"/>
                    </a:lnTo>
                    <a:lnTo>
                      <a:pt x="20" y="889"/>
                    </a:lnTo>
                    <a:lnTo>
                      <a:pt x="20" y="893"/>
                    </a:lnTo>
                    <a:lnTo>
                      <a:pt x="20" y="897"/>
                    </a:lnTo>
                    <a:lnTo>
                      <a:pt x="21" y="901"/>
                    </a:lnTo>
                    <a:lnTo>
                      <a:pt x="21" y="907"/>
                    </a:lnTo>
                    <a:lnTo>
                      <a:pt x="22" y="911"/>
                    </a:lnTo>
                    <a:lnTo>
                      <a:pt x="22" y="917"/>
                    </a:lnTo>
                    <a:lnTo>
                      <a:pt x="22" y="920"/>
                    </a:lnTo>
                    <a:lnTo>
                      <a:pt x="22" y="924"/>
                    </a:lnTo>
                    <a:lnTo>
                      <a:pt x="23" y="930"/>
                    </a:lnTo>
                    <a:lnTo>
                      <a:pt x="23" y="934"/>
                    </a:lnTo>
                    <a:lnTo>
                      <a:pt x="25" y="938"/>
                    </a:lnTo>
                    <a:lnTo>
                      <a:pt x="26" y="942"/>
                    </a:lnTo>
                    <a:lnTo>
                      <a:pt x="28" y="946"/>
                    </a:lnTo>
                    <a:lnTo>
                      <a:pt x="29" y="952"/>
                    </a:lnTo>
                    <a:lnTo>
                      <a:pt x="30" y="956"/>
                    </a:lnTo>
                    <a:lnTo>
                      <a:pt x="30" y="962"/>
                    </a:lnTo>
                    <a:lnTo>
                      <a:pt x="30" y="965"/>
                    </a:lnTo>
                    <a:lnTo>
                      <a:pt x="30" y="969"/>
                    </a:lnTo>
                    <a:lnTo>
                      <a:pt x="29" y="975"/>
                    </a:lnTo>
                    <a:lnTo>
                      <a:pt x="28" y="977"/>
                    </a:lnTo>
                    <a:lnTo>
                      <a:pt x="28" y="983"/>
                    </a:lnTo>
                    <a:lnTo>
                      <a:pt x="27" y="987"/>
                    </a:lnTo>
                    <a:lnTo>
                      <a:pt x="27" y="991"/>
                    </a:lnTo>
                    <a:lnTo>
                      <a:pt x="27" y="997"/>
                    </a:lnTo>
                    <a:lnTo>
                      <a:pt x="27" y="1001"/>
                    </a:lnTo>
                    <a:lnTo>
                      <a:pt x="28" y="1006"/>
                    </a:lnTo>
                    <a:lnTo>
                      <a:pt x="29" y="1010"/>
                    </a:lnTo>
                    <a:lnTo>
                      <a:pt x="31" y="1014"/>
                    </a:lnTo>
                    <a:lnTo>
                      <a:pt x="31" y="1020"/>
                    </a:lnTo>
                    <a:lnTo>
                      <a:pt x="32" y="1022"/>
                    </a:lnTo>
                    <a:lnTo>
                      <a:pt x="33" y="1028"/>
                    </a:lnTo>
                    <a:lnTo>
                      <a:pt x="33" y="1032"/>
                    </a:lnTo>
                    <a:lnTo>
                      <a:pt x="31" y="1036"/>
                    </a:lnTo>
                    <a:lnTo>
                      <a:pt x="28" y="1042"/>
                    </a:lnTo>
                    <a:lnTo>
                      <a:pt x="25" y="1046"/>
                    </a:lnTo>
                    <a:lnTo>
                      <a:pt x="23" y="1051"/>
                    </a:lnTo>
                    <a:lnTo>
                      <a:pt x="23" y="1055"/>
                    </a:lnTo>
                    <a:lnTo>
                      <a:pt x="24" y="1059"/>
                    </a:lnTo>
                    <a:lnTo>
                      <a:pt x="25" y="1063"/>
                    </a:lnTo>
                    <a:lnTo>
                      <a:pt x="25" y="1067"/>
                    </a:lnTo>
                    <a:lnTo>
                      <a:pt x="24" y="1073"/>
                    </a:lnTo>
                    <a:lnTo>
                      <a:pt x="24" y="1077"/>
                    </a:lnTo>
                    <a:lnTo>
                      <a:pt x="24" y="1081"/>
                    </a:lnTo>
                    <a:lnTo>
                      <a:pt x="25" y="1087"/>
                    </a:lnTo>
                    <a:lnTo>
                      <a:pt x="25" y="1090"/>
                    </a:lnTo>
                    <a:lnTo>
                      <a:pt x="24" y="1096"/>
                    </a:lnTo>
                    <a:lnTo>
                      <a:pt x="24" y="1100"/>
                    </a:lnTo>
                    <a:lnTo>
                      <a:pt x="25" y="1104"/>
                    </a:lnTo>
                    <a:lnTo>
                      <a:pt x="25" y="1108"/>
                    </a:lnTo>
                    <a:lnTo>
                      <a:pt x="25" y="1112"/>
                    </a:lnTo>
                    <a:lnTo>
                      <a:pt x="24" y="1118"/>
                    </a:lnTo>
                    <a:lnTo>
                      <a:pt x="23" y="1122"/>
                    </a:lnTo>
                    <a:lnTo>
                      <a:pt x="23" y="1126"/>
                    </a:lnTo>
                    <a:lnTo>
                      <a:pt x="22" y="1131"/>
                    </a:lnTo>
                    <a:lnTo>
                      <a:pt x="21" y="1135"/>
                    </a:lnTo>
                    <a:lnTo>
                      <a:pt x="21" y="1141"/>
                    </a:lnTo>
                    <a:lnTo>
                      <a:pt x="20" y="1145"/>
                    </a:lnTo>
                    <a:lnTo>
                      <a:pt x="19" y="1149"/>
                    </a:lnTo>
                    <a:lnTo>
                      <a:pt x="17" y="1153"/>
                    </a:lnTo>
                    <a:lnTo>
                      <a:pt x="16" y="1157"/>
                    </a:lnTo>
                    <a:lnTo>
                      <a:pt x="14" y="1163"/>
                    </a:lnTo>
                    <a:lnTo>
                      <a:pt x="12" y="1167"/>
                    </a:lnTo>
                    <a:lnTo>
                      <a:pt x="12" y="1171"/>
                    </a:lnTo>
                    <a:lnTo>
                      <a:pt x="13" y="1176"/>
                    </a:lnTo>
                    <a:lnTo>
                      <a:pt x="14" y="1180"/>
                    </a:lnTo>
                    <a:lnTo>
                      <a:pt x="17" y="1186"/>
                    </a:lnTo>
                    <a:lnTo>
                      <a:pt x="22" y="1190"/>
                    </a:lnTo>
                    <a:lnTo>
                      <a:pt x="25" y="1194"/>
                    </a:lnTo>
                    <a:lnTo>
                      <a:pt x="27" y="1198"/>
                    </a:lnTo>
                    <a:lnTo>
                      <a:pt x="23" y="1202"/>
                    </a:lnTo>
                    <a:lnTo>
                      <a:pt x="23" y="1208"/>
                    </a:lnTo>
                    <a:lnTo>
                      <a:pt x="24" y="1212"/>
                    </a:lnTo>
                    <a:lnTo>
                      <a:pt x="29" y="1215"/>
                    </a:lnTo>
                    <a:lnTo>
                      <a:pt x="28" y="1221"/>
                    </a:lnTo>
                    <a:lnTo>
                      <a:pt x="24" y="1225"/>
                    </a:lnTo>
                    <a:lnTo>
                      <a:pt x="23" y="1231"/>
                    </a:lnTo>
                    <a:lnTo>
                      <a:pt x="27" y="1235"/>
                    </a:lnTo>
                    <a:lnTo>
                      <a:pt x="31" y="1237"/>
                    </a:lnTo>
                    <a:lnTo>
                      <a:pt x="32" y="1243"/>
                    </a:lnTo>
                    <a:lnTo>
                      <a:pt x="31" y="1247"/>
                    </a:lnTo>
                    <a:lnTo>
                      <a:pt x="31" y="1253"/>
                    </a:lnTo>
                    <a:lnTo>
                      <a:pt x="31" y="1256"/>
                    </a:lnTo>
                    <a:lnTo>
                      <a:pt x="31" y="1260"/>
                    </a:lnTo>
                    <a:lnTo>
                      <a:pt x="32" y="1266"/>
                    </a:lnTo>
                    <a:lnTo>
                      <a:pt x="34" y="1270"/>
                    </a:lnTo>
                    <a:lnTo>
                      <a:pt x="35" y="1276"/>
                    </a:lnTo>
                    <a:lnTo>
                      <a:pt x="34" y="1280"/>
                    </a:lnTo>
                    <a:lnTo>
                      <a:pt x="33" y="1282"/>
                    </a:lnTo>
                    <a:lnTo>
                      <a:pt x="33" y="1288"/>
                    </a:lnTo>
                    <a:lnTo>
                      <a:pt x="34" y="1292"/>
                    </a:lnTo>
                    <a:lnTo>
                      <a:pt x="37" y="1297"/>
                    </a:lnTo>
                    <a:lnTo>
                      <a:pt x="38" y="1301"/>
                    </a:lnTo>
                    <a:lnTo>
                      <a:pt x="38" y="1305"/>
                    </a:lnTo>
                    <a:lnTo>
                      <a:pt x="34" y="1311"/>
                    </a:lnTo>
                    <a:lnTo>
                      <a:pt x="29" y="1315"/>
                    </a:lnTo>
                    <a:lnTo>
                      <a:pt x="29" y="1321"/>
                    </a:lnTo>
                    <a:lnTo>
                      <a:pt x="29" y="1323"/>
                    </a:lnTo>
                    <a:lnTo>
                      <a:pt x="31" y="1327"/>
                    </a:lnTo>
                    <a:lnTo>
                      <a:pt x="32" y="1333"/>
                    </a:lnTo>
                    <a:lnTo>
                      <a:pt x="32" y="1337"/>
                    </a:lnTo>
                    <a:lnTo>
                      <a:pt x="33" y="1342"/>
                    </a:lnTo>
                    <a:lnTo>
                      <a:pt x="35" y="1346"/>
                    </a:lnTo>
                    <a:lnTo>
                      <a:pt x="38" y="1350"/>
                    </a:lnTo>
                    <a:lnTo>
                      <a:pt x="40" y="1356"/>
                    </a:lnTo>
                    <a:lnTo>
                      <a:pt x="35" y="1360"/>
                    </a:lnTo>
                    <a:lnTo>
                      <a:pt x="33" y="1366"/>
                    </a:lnTo>
                    <a:lnTo>
                      <a:pt x="32" y="1368"/>
                    </a:lnTo>
                    <a:lnTo>
                      <a:pt x="33" y="1372"/>
                    </a:lnTo>
                    <a:lnTo>
                      <a:pt x="34" y="1378"/>
                    </a:lnTo>
                    <a:lnTo>
                      <a:pt x="34" y="1381"/>
                    </a:lnTo>
                    <a:lnTo>
                      <a:pt x="34" y="1387"/>
                    </a:lnTo>
                    <a:lnTo>
                      <a:pt x="32" y="1391"/>
                    </a:lnTo>
                    <a:lnTo>
                      <a:pt x="30" y="1395"/>
                    </a:lnTo>
                    <a:lnTo>
                      <a:pt x="29" y="1401"/>
                    </a:lnTo>
                    <a:lnTo>
                      <a:pt x="29" y="1405"/>
                    </a:lnTo>
                    <a:lnTo>
                      <a:pt x="29" y="1409"/>
                    </a:lnTo>
                    <a:lnTo>
                      <a:pt x="29" y="1413"/>
                    </a:lnTo>
                    <a:lnTo>
                      <a:pt x="29" y="1417"/>
                    </a:lnTo>
                    <a:lnTo>
                      <a:pt x="29" y="1422"/>
                    </a:lnTo>
                    <a:lnTo>
                      <a:pt x="29" y="1426"/>
                    </a:lnTo>
                    <a:lnTo>
                      <a:pt x="29" y="1432"/>
                    </a:lnTo>
                    <a:lnTo>
                      <a:pt x="29" y="1436"/>
                    </a:lnTo>
                    <a:lnTo>
                      <a:pt x="31" y="1440"/>
                    </a:lnTo>
                    <a:lnTo>
                      <a:pt x="33" y="1446"/>
                    </a:lnTo>
                    <a:lnTo>
                      <a:pt x="39" y="1450"/>
                    </a:lnTo>
                    <a:lnTo>
                      <a:pt x="40" y="1454"/>
                    </a:lnTo>
                    <a:lnTo>
                      <a:pt x="40" y="1458"/>
                    </a:lnTo>
                    <a:lnTo>
                      <a:pt x="40" y="1462"/>
                    </a:lnTo>
                    <a:lnTo>
                      <a:pt x="40" y="1467"/>
                    </a:lnTo>
                    <a:lnTo>
                      <a:pt x="40" y="1471"/>
                    </a:lnTo>
                    <a:lnTo>
                      <a:pt x="40" y="1477"/>
                    </a:lnTo>
                    <a:lnTo>
                      <a:pt x="39" y="1481"/>
                    </a:lnTo>
                    <a:lnTo>
                      <a:pt x="39" y="1485"/>
                    </a:lnTo>
                    <a:lnTo>
                      <a:pt x="38" y="1491"/>
                    </a:lnTo>
                    <a:lnTo>
                      <a:pt x="38" y="1495"/>
                    </a:lnTo>
                    <a:lnTo>
                      <a:pt x="38" y="1499"/>
                    </a:lnTo>
                    <a:lnTo>
                      <a:pt x="39" y="1503"/>
                    </a:lnTo>
                    <a:lnTo>
                      <a:pt x="39" y="1506"/>
                    </a:lnTo>
                    <a:lnTo>
                      <a:pt x="39" y="1512"/>
                    </a:lnTo>
                    <a:lnTo>
                      <a:pt x="40" y="1516"/>
                    </a:lnTo>
                    <a:lnTo>
                      <a:pt x="41" y="1522"/>
                    </a:lnTo>
                    <a:lnTo>
                      <a:pt x="41" y="1526"/>
                    </a:lnTo>
                    <a:lnTo>
                      <a:pt x="40" y="1530"/>
                    </a:lnTo>
                    <a:lnTo>
                      <a:pt x="37" y="1536"/>
                    </a:lnTo>
                    <a:lnTo>
                      <a:pt x="34" y="1540"/>
                    </a:lnTo>
                    <a:lnTo>
                      <a:pt x="32" y="1544"/>
                    </a:lnTo>
                    <a:lnTo>
                      <a:pt x="32" y="1548"/>
                    </a:lnTo>
                    <a:lnTo>
                      <a:pt x="32" y="1551"/>
                    </a:lnTo>
                    <a:lnTo>
                      <a:pt x="31" y="1557"/>
                    </a:lnTo>
                    <a:lnTo>
                      <a:pt x="31" y="1561"/>
                    </a:lnTo>
                    <a:lnTo>
                      <a:pt x="29" y="1567"/>
                    </a:lnTo>
                    <a:lnTo>
                      <a:pt x="27" y="1571"/>
                    </a:lnTo>
                    <a:lnTo>
                      <a:pt x="27" y="1575"/>
                    </a:lnTo>
                    <a:lnTo>
                      <a:pt x="27" y="1581"/>
                    </a:lnTo>
                    <a:lnTo>
                      <a:pt x="27" y="1583"/>
                    </a:lnTo>
                    <a:lnTo>
                      <a:pt x="26" y="1589"/>
                    </a:lnTo>
                    <a:lnTo>
                      <a:pt x="26" y="1592"/>
                    </a:lnTo>
                    <a:lnTo>
                      <a:pt x="26" y="1596"/>
                    </a:lnTo>
                    <a:lnTo>
                      <a:pt x="26" y="1602"/>
                    </a:lnTo>
                    <a:lnTo>
                      <a:pt x="26" y="1606"/>
                    </a:lnTo>
                    <a:lnTo>
                      <a:pt x="26" y="1612"/>
                    </a:lnTo>
                    <a:lnTo>
                      <a:pt x="25" y="1616"/>
                    </a:lnTo>
                    <a:lnTo>
                      <a:pt x="25" y="1620"/>
                    </a:lnTo>
                    <a:lnTo>
                      <a:pt x="25" y="1626"/>
                    </a:lnTo>
                    <a:lnTo>
                      <a:pt x="26" y="1628"/>
                    </a:lnTo>
                    <a:lnTo>
                      <a:pt x="28" y="1633"/>
                    </a:lnTo>
                    <a:lnTo>
                      <a:pt x="31" y="1637"/>
                    </a:lnTo>
                    <a:lnTo>
                      <a:pt x="36" y="1641"/>
                    </a:lnTo>
                    <a:lnTo>
                      <a:pt x="47" y="1647"/>
                    </a:lnTo>
                    <a:lnTo>
                      <a:pt x="60" y="1651"/>
                    </a:lnTo>
                    <a:lnTo>
                      <a:pt x="72" y="1657"/>
                    </a:lnTo>
                    <a:lnTo>
                      <a:pt x="86" y="1661"/>
                    </a:lnTo>
                    <a:lnTo>
                      <a:pt x="102" y="1665"/>
                    </a:lnTo>
                    <a:lnTo>
                      <a:pt x="99" y="1669"/>
                    </a:lnTo>
                    <a:lnTo>
                      <a:pt x="92" y="1673"/>
                    </a:lnTo>
                    <a:lnTo>
                      <a:pt x="85" y="1678"/>
                    </a:lnTo>
                    <a:lnTo>
                      <a:pt x="88" y="1682"/>
                    </a:lnTo>
                    <a:lnTo>
                      <a:pt x="84" y="1686"/>
                    </a:lnTo>
                    <a:lnTo>
                      <a:pt x="76" y="1692"/>
                    </a:lnTo>
                    <a:lnTo>
                      <a:pt x="69" y="1696"/>
                    </a:lnTo>
                    <a:lnTo>
                      <a:pt x="63" y="1702"/>
                    </a:lnTo>
                    <a:lnTo>
                      <a:pt x="57" y="1706"/>
                    </a:lnTo>
                    <a:lnTo>
                      <a:pt x="58" y="1710"/>
                    </a:lnTo>
                    <a:lnTo>
                      <a:pt x="54" y="1714"/>
                    </a:lnTo>
                    <a:lnTo>
                      <a:pt x="47" y="1717"/>
                    </a:lnTo>
                    <a:lnTo>
                      <a:pt x="43" y="1723"/>
                    </a:lnTo>
                    <a:lnTo>
                      <a:pt x="41" y="1727"/>
                    </a:lnTo>
                    <a:lnTo>
                      <a:pt x="40" y="1731"/>
                    </a:lnTo>
                    <a:lnTo>
                      <a:pt x="43" y="1737"/>
                    </a:lnTo>
                    <a:lnTo>
                      <a:pt x="46" y="1741"/>
                    </a:lnTo>
                    <a:lnTo>
                      <a:pt x="44" y="1747"/>
                    </a:lnTo>
                    <a:lnTo>
                      <a:pt x="37" y="1751"/>
                    </a:lnTo>
                    <a:lnTo>
                      <a:pt x="35" y="1755"/>
                    </a:lnTo>
                    <a:lnTo>
                      <a:pt x="33" y="1758"/>
                    </a:lnTo>
                    <a:lnTo>
                      <a:pt x="33" y="1762"/>
                    </a:lnTo>
                    <a:lnTo>
                      <a:pt x="34" y="1768"/>
                    </a:lnTo>
                    <a:lnTo>
                      <a:pt x="36" y="1772"/>
                    </a:lnTo>
                    <a:lnTo>
                      <a:pt x="40" y="1776"/>
                    </a:lnTo>
                    <a:lnTo>
                      <a:pt x="47" y="1782"/>
                    </a:lnTo>
                    <a:lnTo>
                      <a:pt x="59" y="1786"/>
                    </a:lnTo>
                    <a:lnTo>
                      <a:pt x="69" y="1792"/>
                    </a:lnTo>
                    <a:lnTo>
                      <a:pt x="87" y="1796"/>
                    </a:lnTo>
                    <a:lnTo>
                      <a:pt x="102" y="1799"/>
                    </a:lnTo>
                    <a:lnTo>
                      <a:pt x="95" y="1803"/>
                    </a:lnTo>
                    <a:lnTo>
                      <a:pt x="76" y="1807"/>
                    </a:lnTo>
                    <a:lnTo>
                      <a:pt x="63" y="1813"/>
                    </a:lnTo>
                    <a:lnTo>
                      <a:pt x="62" y="1817"/>
                    </a:lnTo>
                    <a:lnTo>
                      <a:pt x="66" y="1821"/>
                    </a:lnTo>
                    <a:lnTo>
                      <a:pt x="60" y="1827"/>
                    </a:lnTo>
                    <a:lnTo>
                      <a:pt x="54" y="1831"/>
                    </a:lnTo>
                    <a:lnTo>
                      <a:pt x="51" y="1837"/>
                    </a:lnTo>
                    <a:lnTo>
                      <a:pt x="48" y="1841"/>
                    </a:lnTo>
                    <a:lnTo>
                      <a:pt x="47" y="1842"/>
                    </a:lnTo>
                    <a:lnTo>
                      <a:pt x="47" y="1848"/>
                    </a:lnTo>
                    <a:lnTo>
                      <a:pt x="46" y="1852"/>
                    </a:lnTo>
                    <a:lnTo>
                      <a:pt x="44" y="1858"/>
                    </a:lnTo>
                    <a:lnTo>
                      <a:pt x="43" y="1862"/>
                    </a:lnTo>
                    <a:lnTo>
                      <a:pt x="42" y="1866"/>
                    </a:lnTo>
                    <a:lnTo>
                      <a:pt x="40" y="1872"/>
                    </a:lnTo>
                    <a:lnTo>
                      <a:pt x="39" y="1876"/>
                    </a:lnTo>
                    <a:lnTo>
                      <a:pt x="40" y="1882"/>
                    </a:lnTo>
                    <a:lnTo>
                      <a:pt x="46" y="1885"/>
                    </a:lnTo>
                    <a:lnTo>
                      <a:pt x="52" y="1887"/>
                    </a:lnTo>
                    <a:lnTo>
                      <a:pt x="59" y="1893"/>
                    </a:lnTo>
                    <a:lnTo>
                      <a:pt x="69" y="1897"/>
                    </a:lnTo>
                    <a:lnTo>
                      <a:pt x="72" y="1903"/>
                    </a:lnTo>
                    <a:lnTo>
                      <a:pt x="63" y="1907"/>
                    </a:lnTo>
                    <a:lnTo>
                      <a:pt x="60" y="1911"/>
                    </a:lnTo>
                    <a:lnTo>
                      <a:pt x="65" y="1917"/>
                    </a:lnTo>
                    <a:lnTo>
                      <a:pt x="74" y="1921"/>
                    </a:lnTo>
                    <a:lnTo>
                      <a:pt x="79" y="1926"/>
                    </a:lnTo>
                    <a:lnTo>
                      <a:pt x="65" y="1928"/>
                    </a:lnTo>
                    <a:lnTo>
                      <a:pt x="56" y="1932"/>
                    </a:lnTo>
                    <a:lnTo>
                      <a:pt x="55" y="1938"/>
                    </a:lnTo>
                    <a:lnTo>
                      <a:pt x="58" y="1942"/>
                    </a:lnTo>
                    <a:lnTo>
                      <a:pt x="62" y="1948"/>
                    </a:lnTo>
                    <a:lnTo>
                      <a:pt x="60" y="1952"/>
                    </a:lnTo>
                    <a:lnTo>
                      <a:pt x="57" y="1956"/>
                    </a:lnTo>
                    <a:lnTo>
                      <a:pt x="59" y="1962"/>
                    </a:lnTo>
                    <a:lnTo>
                      <a:pt x="63" y="1966"/>
                    </a:lnTo>
                    <a:lnTo>
                      <a:pt x="69" y="1971"/>
                    </a:lnTo>
                    <a:lnTo>
                      <a:pt x="76" y="1973"/>
                    </a:lnTo>
                    <a:lnTo>
                      <a:pt x="70" y="1977"/>
                    </a:lnTo>
                    <a:lnTo>
                      <a:pt x="69" y="1983"/>
                    </a:lnTo>
                    <a:lnTo>
                      <a:pt x="71" y="1987"/>
                    </a:lnTo>
                    <a:lnTo>
                      <a:pt x="75" y="1993"/>
                    </a:lnTo>
                    <a:lnTo>
                      <a:pt x="78" y="1997"/>
                    </a:lnTo>
                    <a:lnTo>
                      <a:pt x="78" y="2001"/>
                    </a:lnTo>
                    <a:lnTo>
                      <a:pt x="76" y="2007"/>
                    </a:lnTo>
                    <a:lnTo>
                      <a:pt x="75" y="2010"/>
                    </a:lnTo>
                    <a:lnTo>
                      <a:pt x="75" y="2016"/>
                    </a:lnTo>
                    <a:lnTo>
                      <a:pt x="76" y="2018"/>
                    </a:lnTo>
                    <a:lnTo>
                      <a:pt x="80" y="2022"/>
                    </a:lnTo>
                    <a:lnTo>
                      <a:pt x="88" y="2028"/>
                    </a:lnTo>
                    <a:lnTo>
                      <a:pt x="92" y="2032"/>
                    </a:lnTo>
                    <a:lnTo>
                      <a:pt x="85" y="2038"/>
                    </a:lnTo>
                    <a:lnTo>
                      <a:pt x="82" y="2042"/>
                    </a:lnTo>
                    <a:lnTo>
                      <a:pt x="81" y="2046"/>
                    </a:lnTo>
                    <a:lnTo>
                      <a:pt x="80" y="2051"/>
                    </a:lnTo>
                    <a:lnTo>
                      <a:pt x="81" y="2055"/>
                    </a:lnTo>
                    <a:lnTo>
                      <a:pt x="84" y="2059"/>
                    </a:lnTo>
                    <a:lnTo>
                      <a:pt x="84" y="2063"/>
                    </a:lnTo>
                    <a:lnTo>
                      <a:pt x="58" y="2067"/>
                    </a:lnTo>
                    <a:lnTo>
                      <a:pt x="46" y="2073"/>
                    </a:lnTo>
                    <a:lnTo>
                      <a:pt x="52" y="2077"/>
                    </a:lnTo>
                    <a:lnTo>
                      <a:pt x="88" y="2083"/>
                    </a:lnTo>
                    <a:lnTo>
                      <a:pt x="107" y="2087"/>
                    </a:lnTo>
                    <a:lnTo>
                      <a:pt x="96" y="2091"/>
                    </a:lnTo>
                    <a:lnTo>
                      <a:pt x="93" y="2096"/>
                    </a:lnTo>
                    <a:lnTo>
                      <a:pt x="90" y="2100"/>
                    </a:lnTo>
                    <a:lnTo>
                      <a:pt x="85" y="2104"/>
                    </a:lnTo>
                    <a:lnTo>
                      <a:pt x="75" y="2108"/>
                    </a:lnTo>
                    <a:lnTo>
                      <a:pt x="78" y="2112"/>
                    </a:lnTo>
                    <a:lnTo>
                      <a:pt x="87" y="2118"/>
                    </a:lnTo>
                    <a:lnTo>
                      <a:pt x="81" y="2122"/>
                    </a:lnTo>
                    <a:lnTo>
                      <a:pt x="74" y="2128"/>
                    </a:lnTo>
                    <a:lnTo>
                      <a:pt x="69" y="2132"/>
                    </a:lnTo>
                    <a:lnTo>
                      <a:pt x="65" y="2135"/>
                    </a:lnTo>
                    <a:lnTo>
                      <a:pt x="59" y="2141"/>
                    </a:lnTo>
                    <a:lnTo>
                      <a:pt x="57" y="2145"/>
                    </a:lnTo>
                    <a:lnTo>
                      <a:pt x="55" y="2149"/>
                    </a:lnTo>
                    <a:lnTo>
                      <a:pt x="53" y="2153"/>
                    </a:lnTo>
                    <a:lnTo>
                      <a:pt x="53" y="2157"/>
                    </a:lnTo>
                    <a:lnTo>
                      <a:pt x="53" y="2163"/>
                    </a:lnTo>
                    <a:lnTo>
                      <a:pt x="55" y="2167"/>
                    </a:lnTo>
                    <a:lnTo>
                      <a:pt x="57" y="2173"/>
                    </a:lnTo>
                    <a:lnTo>
                      <a:pt x="60" y="2176"/>
                    </a:lnTo>
                    <a:lnTo>
                      <a:pt x="62" y="2180"/>
                    </a:lnTo>
                    <a:lnTo>
                      <a:pt x="64" y="2186"/>
                    </a:lnTo>
                    <a:lnTo>
                      <a:pt x="66" y="2188"/>
                    </a:lnTo>
                    <a:lnTo>
                      <a:pt x="69" y="2194"/>
                    </a:lnTo>
                    <a:lnTo>
                      <a:pt x="71" y="2198"/>
                    </a:lnTo>
                    <a:lnTo>
                      <a:pt x="70" y="2202"/>
                    </a:lnTo>
                    <a:lnTo>
                      <a:pt x="61" y="2208"/>
                    </a:lnTo>
                    <a:lnTo>
                      <a:pt x="53" y="2212"/>
                    </a:lnTo>
                    <a:lnTo>
                      <a:pt x="60" y="2217"/>
                    </a:lnTo>
                    <a:lnTo>
                      <a:pt x="74" y="2221"/>
                    </a:lnTo>
                    <a:lnTo>
                      <a:pt x="84" y="2225"/>
                    </a:lnTo>
                    <a:lnTo>
                      <a:pt x="85" y="2231"/>
                    </a:lnTo>
                    <a:lnTo>
                      <a:pt x="85" y="2233"/>
                    </a:lnTo>
                    <a:lnTo>
                      <a:pt x="85" y="2239"/>
                    </a:lnTo>
                    <a:lnTo>
                      <a:pt x="83" y="2243"/>
                    </a:lnTo>
                    <a:lnTo>
                      <a:pt x="83" y="2247"/>
                    </a:lnTo>
                    <a:lnTo>
                      <a:pt x="83" y="2253"/>
                    </a:lnTo>
                    <a:lnTo>
                      <a:pt x="84" y="2257"/>
                    </a:lnTo>
                    <a:lnTo>
                      <a:pt x="85" y="2262"/>
                    </a:lnTo>
                    <a:lnTo>
                      <a:pt x="85" y="2266"/>
                    </a:lnTo>
                    <a:lnTo>
                      <a:pt x="80" y="2270"/>
                    </a:lnTo>
                    <a:lnTo>
                      <a:pt x="76" y="2276"/>
                    </a:lnTo>
                    <a:lnTo>
                      <a:pt x="74" y="2278"/>
                    </a:lnTo>
                    <a:lnTo>
                      <a:pt x="72" y="2284"/>
                    </a:lnTo>
                    <a:lnTo>
                      <a:pt x="72" y="2288"/>
                    </a:lnTo>
                    <a:lnTo>
                      <a:pt x="74" y="2292"/>
                    </a:lnTo>
                    <a:lnTo>
                      <a:pt x="76" y="2298"/>
                    </a:lnTo>
                    <a:lnTo>
                      <a:pt x="78" y="2301"/>
                    </a:lnTo>
                    <a:lnTo>
                      <a:pt x="79" y="2307"/>
                    </a:lnTo>
                    <a:lnTo>
                      <a:pt x="81" y="2311"/>
                    </a:lnTo>
                    <a:lnTo>
                      <a:pt x="82" y="2315"/>
                    </a:lnTo>
                    <a:lnTo>
                      <a:pt x="82" y="2319"/>
                    </a:lnTo>
                    <a:lnTo>
                      <a:pt x="81" y="2323"/>
                    </a:lnTo>
                    <a:lnTo>
                      <a:pt x="79" y="2329"/>
                    </a:lnTo>
                    <a:lnTo>
                      <a:pt x="78" y="2333"/>
                    </a:lnTo>
                    <a:lnTo>
                      <a:pt x="80" y="2337"/>
                    </a:lnTo>
                    <a:lnTo>
                      <a:pt x="84" y="2342"/>
                    </a:lnTo>
                    <a:lnTo>
                      <a:pt x="94" y="2346"/>
                    </a:lnTo>
                    <a:lnTo>
                      <a:pt x="104" y="2352"/>
                    </a:lnTo>
                    <a:lnTo>
                      <a:pt x="118" y="2356"/>
                    </a:lnTo>
                    <a:lnTo>
                      <a:pt x="135" y="2360"/>
                    </a:lnTo>
                    <a:lnTo>
                      <a:pt x="146" y="2364"/>
                    </a:lnTo>
                    <a:lnTo>
                      <a:pt x="150" y="2368"/>
                    </a:lnTo>
                    <a:lnTo>
                      <a:pt x="139" y="2374"/>
                    </a:lnTo>
                    <a:lnTo>
                      <a:pt x="150" y="2378"/>
                    </a:lnTo>
                    <a:lnTo>
                      <a:pt x="158" y="2382"/>
                    </a:lnTo>
                    <a:lnTo>
                      <a:pt x="148" y="2387"/>
                    </a:lnTo>
                    <a:lnTo>
                      <a:pt x="140" y="2391"/>
                    </a:lnTo>
                    <a:lnTo>
                      <a:pt x="133" y="2397"/>
                    </a:lnTo>
                    <a:lnTo>
                      <a:pt x="123" y="2401"/>
                    </a:lnTo>
                    <a:lnTo>
                      <a:pt x="120" y="2405"/>
                    </a:lnTo>
                    <a:lnTo>
                      <a:pt x="121" y="2409"/>
                    </a:lnTo>
                    <a:lnTo>
                      <a:pt x="117" y="2413"/>
                    </a:lnTo>
                    <a:lnTo>
                      <a:pt x="112" y="2419"/>
                    </a:lnTo>
                    <a:lnTo>
                      <a:pt x="105" y="2423"/>
                    </a:lnTo>
                    <a:lnTo>
                      <a:pt x="106" y="2426"/>
                    </a:lnTo>
                    <a:lnTo>
                      <a:pt x="110" y="2432"/>
                    </a:lnTo>
                    <a:lnTo>
                      <a:pt x="102" y="2436"/>
                    </a:lnTo>
                    <a:lnTo>
                      <a:pt x="110" y="2442"/>
                    </a:lnTo>
                    <a:lnTo>
                      <a:pt x="122" y="2446"/>
                    </a:lnTo>
                    <a:lnTo>
                      <a:pt x="115" y="2450"/>
                    </a:lnTo>
                    <a:lnTo>
                      <a:pt x="110" y="2454"/>
                    </a:lnTo>
                    <a:lnTo>
                      <a:pt x="117" y="2458"/>
                    </a:lnTo>
                    <a:lnTo>
                      <a:pt x="116" y="2464"/>
                    </a:lnTo>
                    <a:lnTo>
                      <a:pt x="111" y="2468"/>
                    </a:lnTo>
                    <a:lnTo>
                      <a:pt x="94" y="2471"/>
                    </a:lnTo>
                    <a:lnTo>
                      <a:pt x="84" y="2477"/>
                    </a:lnTo>
                    <a:lnTo>
                      <a:pt x="99" y="2481"/>
                    </a:lnTo>
                    <a:lnTo>
                      <a:pt x="115" y="2487"/>
                    </a:lnTo>
                    <a:lnTo>
                      <a:pt x="131" y="2491"/>
                    </a:lnTo>
                    <a:lnTo>
                      <a:pt x="124" y="2495"/>
                    </a:lnTo>
                    <a:lnTo>
                      <a:pt x="120" y="2499"/>
                    </a:lnTo>
                    <a:lnTo>
                      <a:pt x="116" y="2503"/>
                    </a:lnTo>
                    <a:lnTo>
                      <a:pt x="115" y="2509"/>
                    </a:lnTo>
                    <a:lnTo>
                      <a:pt x="119" y="2512"/>
                    </a:lnTo>
                    <a:lnTo>
                      <a:pt x="113" y="2518"/>
                    </a:lnTo>
                    <a:lnTo>
                      <a:pt x="106" y="2522"/>
                    </a:lnTo>
                    <a:lnTo>
                      <a:pt x="102" y="2526"/>
                    </a:lnTo>
                    <a:lnTo>
                      <a:pt x="96" y="2532"/>
                    </a:lnTo>
                    <a:lnTo>
                      <a:pt x="95" y="2536"/>
                    </a:lnTo>
                    <a:lnTo>
                      <a:pt x="105" y="2540"/>
                    </a:lnTo>
                    <a:lnTo>
                      <a:pt x="115" y="2544"/>
                    </a:lnTo>
                    <a:lnTo>
                      <a:pt x="138" y="2548"/>
                    </a:lnTo>
                    <a:lnTo>
                      <a:pt x="187" y="2553"/>
                    </a:lnTo>
                    <a:lnTo>
                      <a:pt x="267" y="2557"/>
                    </a:lnTo>
                    <a:lnTo>
                      <a:pt x="372" y="2563"/>
                    </a:lnTo>
                    <a:lnTo>
                      <a:pt x="427" y="2567"/>
                    </a:lnTo>
                    <a:lnTo>
                      <a:pt x="695" y="2571"/>
                    </a:lnTo>
                    <a:lnTo>
                      <a:pt x="673" y="2577"/>
                    </a:lnTo>
                    <a:lnTo>
                      <a:pt x="473" y="2579"/>
                    </a:lnTo>
                    <a:lnTo>
                      <a:pt x="360" y="2585"/>
                    </a:lnTo>
                    <a:lnTo>
                      <a:pt x="231" y="2589"/>
                    </a:lnTo>
                    <a:lnTo>
                      <a:pt x="189" y="2593"/>
                    </a:lnTo>
                    <a:lnTo>
                      <a:pt x="165" y="2598"/>
                    </a:lnTo>
                    <a:lnTo>
                      <a:pt x="146" y="2602"/>
                    </a:lnTo>
                    <a:lnTo>
                      <a:pt x="130" y="2608"/>
                    </a:lnTo>
                    <a:lnTo>
                      <a:pt x="115" y="2612"/>
                    </a:lnTo>
                    <a:lnTo>
                      <a:pt x="112" y="2616"/>
                    </a:lnTo>
                    <a:lnTo>
                      <a:pt x="109" y="2622"/>
                    </a:lnTo>
                    <a:lnTo>
                      <a:pt x="105" y="2624"/>
                    </a:lnTo>
                    <a:lnTo>
                      <a:pt x="103" y="2630"/>
                    </a:lnTo>
                    <a:lnTo>
                      <a:pt x="97" y="2634"/>
                    </a:lnTo>
                    <a:lnTo>
                      <a:pt x="92" y="2637"/>
                    </a:lnTo>
                    <a:lnTo>
                      <a:pt x="87" y="2643"/>
                    </a:lnTo>
                    <a:lnTo>
                      <a:pt x="84" y="2647"/>
                    </a:lnTo>
                    <a:lnTo>
                      <a:pt x="85" y="2653"/>
                    </a:lnTo>
                    <a:lnTo>
                      <a:pt x="90" y="2657"/>
                    </a:lnTo>
                    <a:lnTo>
                      <a:pt x="94" y="2661"/>
                    </a:lnTo>
                    <a:lnTo>
                      <a:pt x="103" y="2665"/>
                    </a:lnTo>
                    <a:lnTo>
                      <a:pt x="119" y="2669"/>
                    </a:lnTo>
                    <a:lnTo>
                      <a:pt x="137" y="2675"/>
                    </a:lnTo>
                    <a:lnTo>
                      <a:pt x="158" y="2678"/>
                    </a:lnTo>
                    <a:lnTo>
                      <a:pt x="162" y="2682"/>
                    </a:lnTo>
                    <a:lnTo>
                      <a:pt x="167" y="2688"/>
                    </a:lnTo>
                    <a:lnTo>
                      <a:pt x="212" y="2692"/>
                    </a:lnTo>
                    <a:lnTo>
                      <a:pt x="251" y="2698"/>
                    </a:lnTo>
                    <a:lnTo>
                      <a:pt x="270" y="2702"/>
                    </a:lnTo>
                    <a:lnTo>
                      <a:pt x="277" y="2706"/>
                    </a:lnTo>
                    <a:lnTo>
                      <a:pt x="260" y="2710"/>
                    </a:lnTo>
                    <a:lnTo>
                      <a:pt x="247" y="2714"/>
                    </a:lnTo>
                    <a:lnTo>
                      <a:pt x="233" y="2719"/>
                    </a:lnTo>
                    <a:lnTo>
                      <a:pt x="221" y="2723"/>
                    </a:lnTo>
                    <a:lnTo>
                      <a:pt x="208" y="2727"/>
                    </a:lnTo>
                    <a:lnTo>
                      <a:pt x="188" y="2733"/>
                    </a:lnTo>
                    <a:lnTo>
                      <a:pt x="167" y="2737"/>
                    </a:lnTo>
                    <a:lnTo>
                      <a:pt x="151" y="2743"/>
                    </a:lnTo>
                    <a:lnTo>
                      <a:pt x="133" y="2747"/>
                    </a:lnTo>
                    <a:lnTo>
                      <a:pt x="119" y="2751"/>
                    </a:lnTo>
                    <a:lnTo>
                      <a:pt x="116" y="2755"/>
                    </a:lnTo>
                    <a:lnTo>
                      <a:pt x="117" y="2759"/>
                    </a:lnTo>
                    <a:lnTo>
                      <a:pt x="121" y="2764"/>
                    </a:lnTo>
                    <a:lnTo>
                      <a:pt x="133" y="2768"/>
                    </a:lnTo>
                    <a:lnTo>
                      <a:pt x="148" y="2772"/>
                    </a:lnTo>
                    <a:lnTo>
                      <a:pt x="167" y="2778"/>
                    </a:lnTo>
                    <a:lnTo>
                      <a:pt x="187" y="2782"/>
                    </a:lnTo>
                    <a:lnTo>
                      <a:pt x="212" y="2788"/>
                    </a:lnTo>
                    <a:lnTo>
                      <a:pt x="216" y="2792"/>
                    </a:lnTo>
                    <a:lnTo>
                      <a:pt x="192" y="2796"/>
                    </a:lnTo>
                    <a:lnTo>
                      <a:pt x="181" y="2800"/>
                    </a:lnTo>
                    <a:lnTo>
                      <a:pt x="177" y="2803"/>
                    </a:lnTo>
                    <a:lnTo>
                      <a:pt x="168" y="2809"/>
                    </a:lnTo>
                    <a:lnTo>
                      <a:pt x="159" y="2813"/>
                    </a:lnTo>
                    <a:lnTo>
                      <a:pt x="156" y="2817"/>
                    </a:lnTo>
                    <a:lnTo>
                      <a:pt x="174" y="2823"/>
                    </a:lnTo>
                    <a:lnTo>
                      <a:pt x="179" y="2827"/>
                    </a:lnTo>
                    <a:lnTo>
                      <a:pt x="177" y="2833"/>
                    </a:lnTo>
                    <a:lnTo>
                      <a:pt x="182" y="2837"/>
                    </a:lnTo>
                    <a:lnTo>
                      <a:pt x="172" y="2839"/>
                    </a:lnTo>
                    <a:lnTo>
                      <a:pt x="154" y="2844"/>
                    </a:lnTo>
                    <a:lnTo>
                      <a:pt x="137" y="2848"/>
                    </a:lnTo>
                    <a:lnTo>
                      <a:pt x="127" y="2854"/>
                    </a:lnTo>
                    <a:lnTo>
                      <a:pt x="121" y="2858"/>
                    </a:lnTo>
                    <a:lnTo>
                      <a:pt x="117" y="2862"/>
                    </a:lnTo>
                    <a:lnTo>
                      <a:pt x="115" y="2868"/>
                    </a:lnTo>
                    <a:lnTo>
                      <a:pt x="112" y="2872"/>
                    </a:lnTo>
                    <a:lnTo>
                      <a:pt x="110" y="2878"/>
                    </a:lnTo>
                    <a:lnTo>
                      <a:pt x="109" y="2882"/>
                    </a:lnTo>
                    <a:lnTo>
                      <a:pt x="109" y="2884"/>
                    </a:lnTo>
                    <a:lnTo>
                      <a:pt x="104" y="2889"/>
                    </a:lnTo>
                    <a:lnTo>
                      <a:pt x="99" y="2893"/>
                    </a:lnTo>
                    <a:lnTo>
                      <a:pt x="106" y="2899"/>
                    </a:lnTo>
                    <a:lnTo>
                      <a:pt x="130" y="2903"/>
                    </a:lnTo>
                    <a:lnTo>
                      <a:pt x="147" y="2907"/>
                    </a:lnTo>
                    <a:lnTo>
                      <a:pt x="149" y="2913"/>
                    </a:lnTo>
                    <a:lnTo>
                      <a:pt x="151" y="2917"/>
                    </a:lnTo>
                    <a:lnTo>
                      <a:pt x="147" y="2923"/>
                    </a:lnTo>
                    <a:lnTo>
                      <a:pt x="138" y="2925"/>
                    </a:lnTo>
                    <a:lnTo>
                      <a:pt x="134" y="2928"/>
                    </a:lnTo>
                    <a:lnTo>
                      <a:pt x="135" y="2934"/>
                    </a:lnTo>
                    <a:lnTo>
                      <a:pt x="140" y="2938"/>
                    </a:lnTo>
                    <a:lnTo>
                      <a:pt x="140" y="2944"/>
                    </a:lnTo>
                    <a:lnTo>
                      <a:pt x="135" y="2948"/>
                    </a:lnTo>
                    <a:lnTo>
                      <a:pt x="130" y="2952"/>
                    </a:lnTo>
                    <a:lnTo>
                      <a:pt x="123" y="2958"/>
                    </a:lnTo>
                    <a:lnTo>
                      <a:pt x="117" y="2962"/>
                    </a:lnTo>
                    <a:lnTo>
                      <a:pt x="109" y="2968"/>
                    </a:lnTo>
                    <a:lnTo>
                      <a:pt x="106" y="2970"/>
                    </a:lnTo>
                    <a:lnTo>
                      <a:pt x="105" y="2973"/>
                    </a:lnTo>
                    <a:lnTo>
                      <a:pt x="104" y="2979"/>
                    </a:lnTo>
                    <a:lnTo>
                      <a:pt x="102" y="2983"/>
                    </a:lnTo>
                    <a:lnTo>
                      <a:pt x="99" y="2989"/>
                    </a:lnTo>
                    <a:lnTo>
                      <a:pt x="98" y="2993"/>
                    </a:lnTo>
                    <a:lnTo>
                      <a:pt x="103" y="2997"/>
                    </a:lnTo>
                    <a:lnTo>
                      <a:pt x="106" y="3003"/>
                    </a:lnTo>
                    <a:lnTo>
                      <a:pt x="112" y="3007"/>
                    </a:lnTo>
                    <a:lnTo>
                      <a:pt x="115" y="3012"/>
                    </a:lnTo>
                    <a:lnTo>
                      <a:pt x="120" y="3014"/>
                    </a:lnTo>
                    <a:lnTo>
                      <a:pt x="123" y="3018"/>
                    </a:lnTo>
                    <a:lnTo>
                      <a:pt x="122" y="3024"/>
                    </a:lnTo>
                    <a:lnTo>
                      <a:pt x="117" y="3028"/>
                    </a:lnTo>
                    <a:lnTo>
                      <a:pt x="115" y="3034"/>
                    </a:lnTo>
                    <a:lnTo>
                      <a:pt x="109" y="3038"/>
                    </a:lnTo>
                    <a:lnTo>
                      <a:pt x="103" y="3042"/>
                    </a:lnTo>
                    <a:lnTo>
                      <a:pt x="98" y="3048"/>
                    </a:lnTo>
                    <a:lnTo>
                      <a:pt x="97" y="3052"/>
                    </a:lnTo>
                    <a:lnTo>
                      <a:pt x="101" y="3055"/>
                    </a:lnTo>
                    <a:lnTo>
                      <a:pt x="104" y="3059"/>
                    </a:lnTo>
                    <a:lnTo>
                      <a:pt x="107" y="3063"/>
                    </a:lnTo>
                    <a:lnTo>
                      <a:pt x="108" y="3069"/>
                    </a:lnTo>
                    <a:lnTo>
                      <a:pt x="108" y="3073"/>
                    </a:lnTo>
                    <a:lnTo>
                      <a:pt x="107" y="3079"/>
                    </a:lnTo>
                    <a:lnTo>
                      <a:pt x="106" y="3083"/>
                    </a:lnTo>
                    <a:lnTo>
                      <a:pt x="102" y="3087"/>
                    </a:lnTo>
                    <a:lnTo>
                      <a:pt x="98" y="3093"/>
                    </a:lnTo>
                    <a:lnTo>
                      <a:pt x="98" y="3096"/>
                    </a:lnTo>
                    <a:lnTo>
                      <a:pt x="105" y="3100"/>
                    </a:lnTo>
                    <a:lnTo>
                      <a:pt x="109" y="3104"/>
                    </a:lnTo>
                    <a:lnTo>
                      <a:pt x="113" y="3108"/>
                    </a:lnTo>
                    <a:lnTo>
                      <a:pt x="116" y="3114"/>
                    </a:lnTo>
                    <a:lnTo>
                      <a:pt x="117" y="3118"/>
                    </a:lnTo>
                    <a:lnTo>
                      <a:pt x="116" y="3124"/>
                    </a:lnTo>
                    <a:lnTo>
                      <a:pt x="116" y="3128"/>
                    </a:lnTo>
                    <a:lnTo>
                      <a:pt x="116" y="3132"/>
                    </a:lnTo>
                    <a:lnTo>
                      <a:pt x="105" y="3137"/>
                    </a:lnTo>
                    <a:lnTo>
                      <a:pt x="95" y="3141"/>
                    </a:lnTo>
                    <a:lnTo>
                      <a:pt x="97" y="3145"/>
                    </a:lnTo>
                    <a:lnTo>
                      <a:pt x="105" y="3149"/>
                    </a:lnTo>
                    <a:lnTo>
                      <a:pt x="113" y="3153"/>
                    </a:lnTo>
                    <a:lnTo>
                      <a:pt x="124" y="3159"/>
                    </a:lnTo>
                    <a:lnTo>
                      <a:pt x="139" y="3163"/>
                    </a:lnTo>
                    <a:lnTo>
                      <a:pt x="158" y="3169"/>
                    </a:lnTo>
                    <a:lnTo>
                      <a:pt x="161" y="3173"/>
                    </a:lnTo>
                    <a:lnTo>
                      <a:pt x="143" y="3177"/>
                    </a:lnTo>
                    <a:lnTo>
                      <a:pt x="127" y="3182"/>
                    </a:lnTo>
                    <a:lnTo>
                      <a:pt x="113" y="3184"/>
                    </a:lnTo>
                    <a:lnTo>
                      <a:pt x="116" y="3190"/>
                    </a:lnTo>
                    <a:lnTo>
                      <a:pt x="130" y="3194"/>
                    </a:lnTo>
                    <a:lnTo>
                      <a:pt x="121" y="3198"/>
                    </a:lnTo>
                    <a:lnTo>
                      <a:pt x="112" y="3204"/>
                    </a:lnTo>
                    <a:lnTo>
                      <a:pt x="104" y="3208"/>
                    </a:lnTo>
                    <a:lnTo>
                      <a:pt x="95" y="3214"/>
                    </a:lnTo>
                    <a:lnTo>
                      <a:pt x="90" y="3218"/>
                    </a:lnTo>
                    <a:lnTo>
                      <a:pt x="84" y="3221"/>
                    </a:lnTo>
                    <a:lnTo>
                      <a:pt x="81" y="3227"/>
                    </a:lnTo>
                    <a:lnTo>
                      <a:pt x="80" y="3229"/>
                    </a:lnTo>
                    <a:lnTo>
                      <a:pt x="80" y="3235"/>
                    </a:lnTo>
                    <a:lnTo>
                      <a:pt x="79" y="3239"/>
                    </a:lnTo>
                    <a:lnTo>
                      <a:pt x="80" y="3243"/>
                    </a:lnTo>
                    <a:lnTo>
                      <a:pt x="81" y="3249"/>
                    </a:lnTo>
                    <a:lnTo>
                      <a:pt x="83" y="3253"/>
                    </a:lnTo>
                    <a:lnTo>
                      <a:pt x="84" y="3259"/>
                    </a:lnTo>
                    <a:lnTo>
                      <a:pt x="83" y="3263"/>
                    </a:lnTo>
                    <a:lnTo>
                      <a:pt x="81" y="3266"/>
                    </a:lnTo>
                    <a:lnTo>
                      <a:pt x="80" y="3272"/>
                    </a:lnTo>
                    <a:lnTo>
                      <a:pt x="80" y="3274"/>
                    </a:lnTo>
                    <a:lnTo>
                      <a:pt x="80" y="3280"/>
                    </a:lnTo>
                    <a:lnTo>
                      <a:pt x="81" y="3284"/>
                    </a:lnTo>
                    <a:lnTo>
                      <a:pt x="81" y="3288"/>
                    </a:lnTo>
                    <a:lnTo>
                      <a:pt x="82" y="3294"/>
                    </a:lnTo>
                    <a:lnTo>
                      <a:pt x="86" y="3298"/>
                    </a:lnTo>
                    <a:lnTo>
                      <a:pt x="93" y="3304"/>
                    </a:lnTo>
                    <a:lnTo>
                      <a:pt x="112" y="3307"/>
                    </a:lnTo>
                    <a:lnTo>
                      <a:pt x="143" y="3311"/>
                    </a:lnTo>
                    <a:lnTo>
                      <a:pt x="172" y="3315"/>
                    </a:lnTo>
                    <a:lnTo>
                      <a:pt x="203" y="3319"/>
                    </a:lnTo>
                    <a:lnTo>
                      <a:pt x="206" y="3325"/>
                    </a:lnTo>
                    <a:lnTo>
                      <a:pt x="184" y="3329"/>
                    </a:lnTo>
                    <a:lnTo>
                      <a:pt x="154" y="3333"/>
                    </a:lnTo>
                    <a:lnTo>
                      <a:pt x="147" y="3339"/>
                    </a:lnTo>
                    <a:lnTo>
                      <a:pt x="144" y="3343"/>
                    </a:lnTo>
                    <a:lnTo>
                      <a:pt x="131" y="3348"/>
                    </a:lnTo>
                    <a:lnTo>
                      <a:pt x="111" y="3352"/>
                    </a:lnTo>
                    <a:lnTo>
                      <a:pt x="92" y="3356"/>
                    </a:lnTo>
                    <a:lnTo>
                      <a:pt x="84" y="3360"/>
                    </a:lnTo>
                    <a:lnTo>
                      <a:pt x="76" y="3364"/>
                    </a:lnTo>
                    <a:lnTo>
                      <a:pt x="70" y="3370"/>
                    </a:lnTo>
                    <a:lnTo>
                      <a:pt x="68" y="3374"/>
                    </a:lnTo>
                    <a:lnTo>
                      <a:pt x="68" y="3378"/>
                    </a:lnTo>
                    <a:lnTo>
                      <a:pt x="68" y="3384"/>
                    </a:lnTo>
                    <a:lnTo>
                      <a:pt x="68" y="3388"/>
                    </a:lnTo>
                    <a:lnTo>
                      <a:pt x="68" y="3393"/>
                    </a:lnTo>
                    <a:lnTo>
                      <a:pt x="68" y="3397"/>
                    </a:lnTo>
                    <a:lnTo>
                      <a:pt x="69" y="3401"/>
                    </a:lnTo>
                    <a:lnTo>
                      <a:pt x="72" y="3405"/>
                    </a:lnTo>
                    <a:lnTo>
                      <a:pt x="83" y="3409"/>
                    </a:lnTo>
                    <a:lnTo>
                      <a:pt x="93" y="3415"/>
                    </a:lnTo>
                    <a:lnTo>
                      <a:pt x="105" y="3419"/>
                    </a:lnTo>
                    <a:lnTo>
                      <a:pt x="121" y="3423"/>
                    </a:lnTo>
                    <a:lnTo>
                      <a:pt x="110" y="3429"/>
                    </a:lnTo>
                    <a:lnTo>
                      <a:pt x="89" y="3432"/>
                    </a:lnTo>
                    <a:lnTo>
                      <a:pt x="85" y="3438"/>
                    </a:lnTo>
                    <a:lnTo>
                      <a:pt x="101" y="3442"/>
                    </a:lnTo>
                    <a:lnTo>
                      <a:pt x="98" y="3444"/>
                    </a:lnTo>
                    <a:lnTo>
                      <a:pt x="91" y="3450"/>
                    </a:lnTo>
                    <a:lnTo>
                      <a:pt x="84" y="3454"/>
                    </a:lnTo>
                    <a:lnTo>
                      <a:pt x="76" y="3460"/>
                    </a:lnTo>
                    <a:lnTo>
                      <a:pt x="69" y="3464"/>
                    </a:lnTo>
                    <a:lnTo>
                      <a:pt x="68" y="3468"/>
                    </a:lnTo>
                    <a:lnTo>
                      <a:pt x="68" y="3473"/>
                    </a:lnTo>
                    <a:lnTo>
                      <a:pt x="68" y="3477"/>
                    </a:lnTo>
                    <a:lnTo>
                      <a:pt x="69" y="3483"/>
                    </a:lnTo>
                    <a:lnTo>
                      <a:pt x="69" y="3487"/>
                    </a:lnTo>
                    <a:lnTo>
                      <a:pt x="69" y="3489"/>
                    </a:lnTo>
                    <a:lnTo>
                      <a:pt x="69" y="3495"/>
                    </a:lnTo>
                    <a:lnTo>
                      <a:pt x="69" y="3499"/>
                    </a:lnTo>
                    <a:lnTo>
                      <a:pt x="69" y="3505"/>
                    </a:lnTo>
                    <a:lnTo>
                      <a:pt x="69" y="3509"/>
                    </a:lnTo>
                    <a:lnTo>
                      <a:pt x="78" y="3513"/>
                    </a:lnTo>
                    <a:lnTo>
                      <a:pt x="94" y="3518"/>
                    </a:lnTo>
                    <a:lnTo>
                      <a:pt x="123" y="3522"/>
                    </a:lnTo>
                    <a:lnTo>
                      <a:pt x="165" y="3528"/>
                    </a:lnTo>
                    <a:lnTo>
                      <a:pt x="194" y="3532"/>
                    </a:lnTo>
                    <a:lnTo>
                      <a:pt x="211" y="3534"/>
                    </a:lnTo>
                    <a:lnTo>
                      <a:pt x="197" y="3540"/>
                    </a:lnTo>
                    <a:lnTo>
                      <a:pt x="179" y="3544"/>
                    </a:lnTo>
                    <a:lnTo>
                      <a:pt x="138" y="3550"/>
                    </a:lnTo>
                    <a:lnTo>
                      <a:pt x="96" y="3554"/>
                    </a:lnTo>
                    <a:lnTo>
                      <a:pt x="69" y="3557"/>
                    </a:lnTo>
                    <a:lnTo>
                      <a:pt x="72" y="3563"/>
                    </a:lnTo>
                    <a:lnTo>
                      <a:pt x="81" y="3567"/>
                    </a:lnTo>
                    <a:lnTo>
                      <a:pt x="94" y="3573"/>
                    </a:lnTo>
                    <a:lnTo>
                      <a:pt x="92" y="3575"/>
                    </a:lnTo>
                    <a:lnTo>
                      <a:pt x="77" y="3579"/>
                    </a:lnTo>
                    <a:lnTo>
                      <a:pt x="65" y="3585"/>
                    </a:lnTo>
                    <a:lnTo>
                      <a:pt x="59" y="3589"/>
                    </a:lnTo>
                    <a:lnTo>
                      <a:pt x="66" y="3595"/>
                    </a:lnTo>
                    <a:lnTo>
                      <a:pt x="62" y="3598"/>
                    </a:lnTo>
                    <a:lnTo>
                      <a:pt x="61" y="3602"/>
                    </a:lnTo>
                    <a:lnTo>
                      <a:pt x="62" y="3608"/>
                    </a:lnTo>
                    <a:lnTo>
                      <a:pt x="64" y="3612"/>
                    </a:lnTo>
                    <a:lnTo>
                      <a:pt x="68" y="3618"/>
                    </a:lnTo>
                    <a:lnTo>
                      <a:pt x="71" y="3620"/>
                    </a:lnTo>
                    <a:lnTo>
                      <a:pt x="76" y="3624"/>
                    </a:lnTo>
                    <a:lnTo>
                      <a:pt x="80" y="3630"/>
                    </a:lnTo>
                    <a:lnTo>
                      <a:pt x="83" y="3634"/>
                    </a:lnTo>
                    <a:lnTo>
                      <a:pt x="78" y="3639"/>
                    </a:lnTo>
                    <a:lnTo>
                      <a:pt x="70" y="3643"/>
                    </a:lnTo>
                    <a:lnTo>
                      <a:pt x="69" y="3647"/>
                    </a:lnTo>
                    <a:lnTo>
                      <a:pt x="66" y="3653"/>
                    </a:lnTo>
                    <a:lnTo>
                      <a:pt x="65" y="3657"/>
                    </a:lnTo>
                    <a:lnTo>
                      <a:pt x="62" y="3661"/>
                    </a:lnTo>
                    <a:lnTo>
                      <a:pt x="58" y="3665"/>
                    </a:lnTo>
                    <a:lnTo>
                      <a:pt x="56" y="3669"/>
                    </a:lnTo>
                    <a:lnTo>
                      <a:pt x="56" y="3675"/>
                    </a:lnTo>
                    <a:lnTo>
                      <a:pt x="58" y="3679"/>
                    </a:lnTo>
                    <a:lnTo>
                      <a:pt x="67" y="3684"/>
                    </a:lnTo>
                    <a:lnTo>
                      <a:pt x="83" y="3688"/>
                    </a:lnTo>
                    <a:lnTo>
                      <a:pt x="112" y="3692"/>
                    </a:lnTo>
                    <a:lnTo>
                      <a:pt x="150" y="3698"/>
                    </a:lnTo>
                    <a:lnTo>
                      <a:pt x="188" y="3702"/>
                    </a:lnTo>
                    <a:lnTo>
                      <a:pt x="232" y="3706"/>
                    </a:lnTo>
                    <a:lnTo>
                      <a:pt x="275" y="3710"/>
                    </a:lnTo>
                    <a:lnTo>
                      <a:pt x="333" y="3714"/>
                    </a:lnTo>
                    <a:lnTo>
                      <a:pt x="374" y="3720"/>
                    </a:lnTo>
                    <a:lnTo>
                      <a:pt x="414" y="3723"/>
                    </a:lnTo>
                    <a:lnTo>
                      <a:pt x="410" y="3729"/>
                    </a:lnTo>
                    <a:lnTo>
                      <a:pt x="381" y="3733"/>
                    </a:lnTo>
                    <a:lnTo>
                      <a:pt x="332" y="3737"/>
                    </a:lnTo>
                    <a:lnTo>
                      <a:pt x="254" y="3743"/>
                    </a:lnTo>
                    <a:lnTo>
                      <a:pt x="185" y="3747"/>
                    </a:lnTo>
                    <a:lnTo>
                      <a:pt x="140" y="3751"/>
                    </a:lnTo>
                    <a:lnTo>
                      <a:pt x="115" y="3755"/>
                    </a:lnTo>
                    <a:lnTo>
                      <a:pt x="106" y="3759"/>
                    </a:lnTo>
                    <a:lnTo>
                      <a:pt x="109" y="3765"/>
                    </a:lnTo>
                    <a:lnTo>
                      <a:pt x="107" y="3768"/>
                    </a:lnTo>
                    <a:lnTo>
                      <a:pt x="104" y="3774"/>
                    </a:lnTo>
                    <a:lnTo>
                      <a:pt x="97" y="3778"/>
                    </a:lnTo>
                    <a:lnTo>
                      <a:pt x="90" y="3782"/>
                    </a:lnTo>
                    <a:lnTo>
                      <a:pt x="83" y="3788"/>
                    </a:lnTo>
                    <a:lnTo>
                      <a:pt x="79" y="3792"/>
                    </a:lnTo>
                    <a:lnTo>
                      <a:pt x="76" y="3796"/>
                    </a:lnTo>
                    <a:lnTo>
                      <a:pt x="76" y="3800"/>
                    </a:lnTo>
                    <a:lnTo>
                      <a:pt x="76" y="3804"/>
                    </a:lnTo>
                    <a:lnTo>
                      <a:pt x="76" y="3809"/>
                    </a:lnTo>
                    <a:lnTo>
                      <a:pt x="76" y="3813"/>
                    </a:lnTo>
                    <a:lnTo>
                      <a:pt x="77" y="3819"/>
                    </a:lnTo>
                    <a:lnTo>
                      <a:pt x="77" y="3823"/>
                    </a:lnTo>
                    <a:lnTo>
                      <a:pt x="79" y="3827"/>
                    </a:lnTo>
                    <a:lnTo>
                      <a:pt x="79" y="3833"/>
                    </a:lnTo>
                    <a:lnTo>
                      <a:pt x="80" y="3835"/>
                    </a:lnTo>
                    <a:lnTo>
                      <a:pt x="81" y="3841"/>
                    </a:lnTo>
                    <a:lnTo>
                      <a:pt x="82" y="3845"/>
                    </a:lnTo>
                    <a:lnTo>
                      <a:pt x="85" y="3848"/>
                    </a:lnTo>
                    <a:lnTo>
                      <a:pt x="87" y="3854"/>
                    </a:lnTo>
                    <a:lnTo>
                      <a:pt x="89" y="3858"/>
                    </a:lnTo>
                    <a:lnTo>
                      <a:pt x="93" y="3864"/>
                    </a:lnTo>
                    <a:lnTo>
                      <a:pt x="97" y="3868"/>
                    </a:lnTo>
                    <a:lnTo>
                      <a:pt x="101" y="3872"/>
                    </a:lnTo>
                    <a:lnTo>
                      <a:pt x="99" y="3878"/>
                    </a:lnTo>
                    <a:lnTo>
                      <a:pt x="93" y="3880"/>
                    </a:lnTo>
                    <a:lnTo>
                      <a:pt x="89" y="3886"/>
                    </a:lnTo>
                    <a:lnTo>
                      <a:pt x="84" y="3890"/>
                    </a:lnTo>
                    <a:lnTo>
                      <a:pt x="83" y="3893"/>
                    </a:lnTo>
                    <a:lnTo>
                      <a:pt x="86" y="3899"/>
                    </a:lnTo>
                    <a:lnTo>
                      <a:pt x="87" y="3903"/>
                    </a:lnTo>
                    <a:lnTo>
                      <a:pt x="83" y="3909"/>
                    </a:lnTo>
                    <a:lnTo>
                      <a:pt x="81" y="3913"/>
                    </a:lnTo>
                    <a:lnTo>
                      <a:pt x="78" y="3917"/>
                    </a:lnTo>
                    <a:lnTo>
                      <a:pt x="71" y="3921"/>
                    </a:lnTo>
                    <a:lnTo>
                      <a:pt x="66" y="3925"/>
                    </a:lnTo>
                    <a:lnTo>
                      <a:pt x="65" y="3931"/>
                    </a:lnTo>
                    <a:lnTo>
                      <a:pt x="63" y="3934"/>
                    </a:lnTo>
                    <a:lnTo>
                      <a:pt x="62" y="3938"/>
                    </a:lnTo>
                    <a:lnTo>
                      <a:pt x="60" y="3944"/>
                    </a:lnTo>
                    <a:lnTo>
                      <a:pt x="59" y="3948"/>
                    </a:lnTo>
                    <a:lnTo>
                      <a:pt x="58" y="3954"/>
                    </a:lnTo>
                    <a:lnTo>
                      <a:pt x="58" y="3958"/>
                    </a:lnTo>
                    <a:lnTo>
                      <a:pt x="59" y="3962"/>
                    </a:lnTo>
                    <a:lnTo>
                      <a:pt x="62" y="3966"/>
                    </a:lnTo>
                    <a:lnTo>
                      <a:pt x="65" y="3970"/>
                    </a:lnTo>
                    <a:lnTo>
                      <a:pt x="69" y="3975"/>
                    </a:lnTo>
                    <a:lnTo>
                      <a:pt x="77" y="3979"/>
                    </a:lnTo>
                    <a:lnTo>
                      <a:pt x="83" y="3983"/>
                    </a:lnTo>
                    <a:lnTo>
                      <a:pt x="93" y="3989"/>
                    </a:lnTo>
                    <a:lnTo>
                      <a:pt x="117" y="3993"/>
                    </a:lnTo>
                    <a:lnTo>
                      <a:pt x="161" y="3999"/>
                    </a:lnTo>
                    <a:lnTo>
                      <a:pt x="204" y="4003"/>
                    </a:lnTo>
                    <a:lnTo>
                      <a:pt x="243" y="4007"/>
                    </a:lnTo>
                    <a:lnTo>
                      <a:pt x="268" y="4011"/>
                    </a:lnTo>
                    <a:lnTo>
                      <a:pt x="279" y="4015"/>
                    </a:lnTo>
                    <a:lnTo>
                      <a:pt x="264" y="4020"/>
                    </a:lnTo>
                    <a:lnTo>
                      <a:pt x="244" y="4024"/>
                    </a:lnTo>
                    <a:lnTo>
                      <a:pt x="208" y="4028"/>
                    </a:lnTo>
                    <a:lnTo>
                      <a:pt x="171" y="4034"/>
                    </a:lnTo>
                    <a:lnTo>
                      <a:pt x="150" y="4038"/>
                    </a:lnTo>
                    <a:lnTo>
                      <a:pt x="126" y="4044"/>
                    </a:lnTo>
                    <a:lnTo>
                      <a:pt x="114" y="4048"/>
                    </a:lnTo>
                    <a:lnTo>
                      <a:pt x="110" y="4052"/>
                    </a:lnTo>
                    <a:lnTo>
                      <a:pt x="108" y="4056"/>
                    </a:lnTo>
                    <a:lnTo>
                      <a:pt x="108" y="4059"/>
                    </a:lnTo>
                    <a:lnTo>
                      <a:pt x="108" y="4065"/>
                    </a:lnTo>
                    <a:lnTo>
                      <a:pt x="108" y="4069"/>
                    </a:lnTo>
                    <a:lnTo>
                      <a:pt x="111" y="4073"/>
                    </a:lnTo>
                    <a:lnTo>
                      <a:pt x="115" y="4079"/>
                    </a:lnTo>
                    <a:lnTo>
                      <a:pt x="122" y="4083"/>
                    </a:lnTo>
                    <a:lnTo>
                      <a:pt x="136" y="4089"/>
                    </a:lnTo>
                    <a:lnTo>
                      <a:pt x="164" y="4093"/>
                    </a:lnTo>
                    <a:lnTo>
                      <a:pt x="207" y="4095"/>
                    </a:lnTo>
                    <a:lnTo>
                      <a:pt x="243" y="4100"/>
                    </a:lnTo>
                    <a:lnTo>
                      <a:pt x="267" y="4104"/>
                    </a:lnTo>
                    <a:lnTo>
                      <a:pt x="264" y="4110"/>
                    </a:lnTo>
                    <a:lnTo>
                      <a:pt x="234" y="4114"/>
                    </a:lnTo>
                    <a:lnTo>
                      <a:pt x="203" y="4118"/>
                    </a:lnTo>
                    <a:lnTo>
                      <a:pt x="181" y="4124"/>
                    </a:lnTo>
                    <a:lnTo>
                      <a:pt x="164" y="4128"/>
                    </a:lnTo>
                    <a:lnTo>
                      <a:pt x="159" y="4134"/>
                    </a:lnTo>
                    <a:lnTo>
                      <a:pt x="194" y="4138"/>
                    </a:lnTo>
                    <a:lnTo>
                      <a:pt x="256" y="4140"/>
                    </a:lnTo>
                    <a:lnTo>
                      <a:pt x="321" y="4145"/>
                    </a:lnTo>
                    <a:lnTo>
                      <a:pt x="361" y="4149"/>
                    </a:lnTo>
                    <a:lnTo>
                      <a:pt x="389" y="4155"/>
                    </a:lnTo>
                    <a:lnTo>
                      <a:pt x="331" y="4159"/>
                    </a:lnTo>
                    <a:lnTo>
                      <a:pt x="277" y="4163"/>
                    </a:lnTo>
                    <a:lnTo>
                      <a:pt x="211" y="4169"/>
                    </a:lnTo>
                    <a:lnTo>
                      <a:pt x="173" y="4173"/>
                    </a:lnTo>
                    <a:lnTo>
                      <a:pt x="152" y="4179"/>
                    </a:lnTo>
                    <a:lnTo>
                      <a:pt x="134" y="4181"/>
                    </a:lnTo>
                    <a:lnTo>
                      <a:pt x="124" y="4184"/>
                    </a:lnTo>
                    <a:lnTo>
                      <a:pt x="112" y="4190"/>
                    </a:lnTo>
                    <a:lnTo>
                      <a:pt x="107" y="4194"/>
                    </a:lnTo>
                    <a:lnTo>
                      <a:pt x="107" y="4200"/>
                    </a:lnTo>
                    <a:lnTo>
                      <a:pt x="106" y="4204"/>
                    </a:lnTo>
                    <a:lnTo>
                      <a:pt x="94" y="4208"/>
                    </a:lnTo>
                    <a:lnTo>
                      <a:pt x="90" y="4214"/>
                    </a:lnTo>
                    <a:lnTo>
                      <a:pt x="94" y="4218"/>
                    </a:lnTo>
                    <a:lnTo>
                      <a:pt x="103" y="4224"/>
                    </a:lnTo>
                    <a:lnTo>
                      <a:pt x="105" y="4225"/>
                    </a:lnTo>
                    <a:lnTo>
                      <a:pt x="104" y="4229"/>
                    </a:lnTo>
                    <a:lnTo>
                      <a:pt x="103" y="4235"/>
                    </a:lnTo>
                    <a:lnTo>
                      <a:pt x="104" y="4239"/>
                    </a:lnTo>
                    <a:lnTo>
                      <a:pt x="107" y="4245"/>
                    </a:lnTo>
                    <a:lnTo>
                      <a:pt x="113" y="4249"/>
                    </a:lnTo>
                    <a:lnTo>
                      <a:pt x="119" y="4253"/>
                    </a:lnTo>
                    <a:lnTo>
                      <a:pt x="125" y="4259"/>
                    </a:lnTo>
                    <a:lnTo>
                      <a:pt x="131" y="4263"/>
                    </a:lnTo>
                    <a:lnTo>
                      <a:pt x="117" y="4268"/>
                    </a:lnTo>
                    <a:lnTo>
                      <a:pt x="106" y="4270"/>
                    </a:lnTo>
                    <a:lnTo>
                      <a:pt x="93" y="4274"/>
                    </a:lnTo>
                    <a:lnTo>
                      <a:pt x="107" y="4280"/>
                    </a:lnTo>
                    <a:lnTo>
                      <a:pt x="122" y="4284"/>
                    </a:lnTo>
                    <a:lnTo>
                      <a:pt x="119" y="4290"/>
                    </a:lnTo>
                    <a:lnTo>
                      <a:pt x="111" y="4294"/>
                    </a:lnTo>
                    <a:lnTo>
                      <a:pt x="101" y="4298"/>
                    </a:lnTo>
                    <a:lnTo>
                      <a:pt x="93" y="4304"/>
                    </a:lnTo>
                    <a:lnTo>
                      <a:pt x="85" y="4308"/>
                    </a:lnTo>
                    <a:lnTo>
                      <a:pt x="77" y="4311"/>
                    </a:lnTo>
                    <a:lnTo>
                      <a:pt x="71" y="4315"/>
                    </a:lnTo>
                    <a:lnTo>
                      <a:pt x="66" y="4319"/>
                    </a:lnTo>
                    <a:lnTo>
                      <a:pt x="61" y="4325"/>
                    </a:lnTo>
                    <a:lnTo>
                      <a:pt x="57" y="4329"/>
                    </a:lnTo>
                    <a:lnTo>
                      <a:pt x="55" y="4335"/>
                    </a:lnTo>
                    <a:lnTo>
                      <a:pt x="55" y="4339"/>
                    </a:lnTo>
                    <a:lnTo>
                      <a:pt x="55" y="4343"/>
                    </a:lnTo>
                    <a:lnTo>
                      <a:pt x="54" y="4349"/>
                    </a:lnTo>
                    <a:lnTo>
                      <a:pt x="52" y="4352"/>
                    </a:lnTo>
                    <a:lnTo>
                      <a:pt x="51" y="4356"/>
                    </a:lnTo>
                    <a:lnTo>
                      <a:pt x="50" y="4360"/>
                    </a:lnTo>
                    <a:lnTo>
                      <a:pt x="49" y="4364"/>
                    </a:lnTo>
                    <a:lnTo>
                      <a:pt x="49" y="4370"/>
                    </a:lnTo>
                    <a:lnTo>
                      <a:pt x="50" y="4374"/>
                    </a:lnTo>
                    <a:lnTo>
                      <a:pt x="52" y="4380"/>
                    </a:lnTo>
                    <a:lnTo>
                      <a:pt x="52" y="4384"/>
                    </a:lnTo>
                    <a:lnTo>
                      <a:pt x="52" y="4388"/>
                    </a:lnTo>
                    <a:lnTo>
                      <a:pt x="52" y="4393"/>
                    </a:lnTo>
                    <a:lnTo>
                      <a:pt x="52" y="4397"/>
                    </a:lnTo>
                    <a:lnTo>
                      <a:pt x="53" y="4401"/>
                    </a:lnTo>
                    <a:lnTo>
                      <a:pt x="54" y="4405"/>
                    </a:lnTo>
                    <a:lnTo>
                      <a:pt x="57" y="4409"/>
                    </a:lnTo>
                    <a:lnTo>
                      <a:pt x="62" y="4415"/>
                    </a:lnTo>
                    <a:lnTo>
                      <a:pt x="70" y="4419"/>
                    </a:lnTo>
                    <a:lnTo>
                      <a:pt x="81" y="4425"/>
                    </a:lnTo>
                    <a:lnTo>
                      <a:pt x="94" y="4429"/>
                    </a:lnTo>
                    <a:lnTo>
                      <a:pt x="113" y="4433"/>
                    </a:lnTo>
                    <a:lnTo>
                      <a:pt x="137" y="4438"/>
                    </a:lnTo>
                    <a:lnTo>
                      <a:pt x="156" y="4440"/>
                    </a:lnTo>
                    <a:lnTo>
                      <a:pt x="152" y="4446"/>
                    </a:lnTo>
                    <a:lnTo>
                      <a:pt x="140" y="4450"/>
                    </a:lnTo>
                    <a:lnTo>
                      <a:pt x="131" y="4454"/>
                    </a:lnTo>
                    <a:lnTo>
                      <a:pt x="115" y="4460"/>
                    </a:lnTo>
                    <a:lnTo>
                      <a:pt x="116" y="4464"/>
                    </a:lnTo>
                    <a:lnTo>
                      <a:pt x="134" y="4470"/>
                    </a:lnTo>
                    <a:lnTo>
                      <a:pt x="163" y="4474"/>
                    </a:lnTo>
                    <a:lnTo>
                      <a:pt x="218" y="4477"/>
                    </a:lnTo>
                    <a:lnTo>
                      <a:pt x="274" y="4483"/>
                    </a:lnTo>
                    <a:lnTo>
                      <a:pt x="273" y="4485"/>
                    </a:lnTo>
                    <a:lnTo>
                      <a:pt x="257" y="4491"/>
                    </a:lnTo>
                    <a:lnTo>
                      <a:pt x="231" y="4495"/>
                    </a:lnTo>
                    <a:lnTo>
                      <a:pt x="206" y="4499"/>
                    </a:lnTo>
                    <a:lnTo>
                      <a:pt x="190" y="4505"/>
                    </a:lnTo>
                    <a:lnTo>
                      <a:pt x="178" y="4509"/>
                    </a:lnTo>
                    <a:lnTo>
                      <a:pt x="161" y="4515"/>
                    </a:lnTo>
                    <a:lnTo>
                      <a:pt x="149" y="4518"/>
                    </a:lnTo>
                    <a:lnTo>
                      <a:pt x="137" y="4522"/>
                    </a:lnTo>
                    <a:lnTo>
                      <a:pt x="123" y="4528"/>
                    </a:lnTo>
                    <a:lnTo>
                      <a:pt x="111" y="4530"/>
                    </a:lnTo>
                    <a:lnTo>
                      <a:pt x="103" y="4536"/>
                    </a:lnTo>
                    <a:lnTo>
                      <a:pt x="96" y="4540"/>
                    </a:lnTo>
                    <a:lnTo>
                      <a:pt x="95" y="4544"/>
                    </a:lnTo>
                    <a:lnTo>
                      <a:pt x="95" y="4550"/>
                    </a:lnTo>
                    <a:lnTo>
                      <a:pt x="97" y="4554"/>
                    </a:lnTo>
                    <a:lnTo>
                      <a:pt x="101" y="4559"/>
                    </a:lnTo>
                    <a:lnTo>
                      <a:pt x="102" y="4563"/>
                    </a:lnTo>
                    <a:lnTo>
                      <a:pt x="99" y="4567"/>
                    </a:lnTo>
                    <a:lnTo>
                      <a:pt x="94" y="4571"/>
                    </a:lnTo>
                    <a:lnTo>
                      <a:pt x="88" y="4575"/>
                    </a:lnTo>
                    <a:lnTo>
                      <a:pt x="82" y="4581"/>
                    </a:lnTo>
                    <a:lnTo>
                      <a:pt x="78" y="4585"/>
                    </a:lnTo>
                    <a:lnTo>
                      <a:pt x="76" y="4589"/>
                    </a:lnTo>
                    <a:lnTo>
                      <a:pt x="76" y="4595"/>
                    </a:lnTo>
                    <a:lnTo>
                      <a:pt x="76" y="4599"/>
                    </a:lnTo>
                    <a:lnTo>
                      <a:pt x="78" y="4604"/>
                    </a:lnTo>
                    <a:lnTo>
                      <a:pt x="82" y="4608"/>
                    </a:lnTo>
                    <a:lnTo>
                      <a:pt x="89" y="4612"/>
                    </a:lnTo>
                    <a:lnTo>
                      <a:pt x="95" y="4616"/>
                    </a:lnTo>
                    <a:lnTo>
                      <a:pt x="103" y="4620"/>
                    </a:lnTo>
                    <a:lnTo>
                      <a:pt x="110" y="4626"/>
                    </a:lnTo>
                    <a:lnTo>
                      <a:pt x="115" y="4630"/>
                    </a:lnTo>
                    <a:lnTo>
                      <a:pt x="125" y="4634"/>
                    </a:lnTo>
                    <a:lnTo>
                      <a:pt x="138" y="4640"/>
                    </a:lnTo>
                    <a:lnTo>
                      <a:pt x="150" y="4643"/>
                    </a:lnTo>
                    <a:lnTo>
                      <a:pt x="172" y="4649"/>
                    </a:lnTo>
                    <a:lnTo>
                      <a:pt x="161" y="4653"/>
                    </a:lnTo>
                    <a:lnTo>
                      <a:pt x="150" y="4657"/>
                    </a:lnTo>
                    <a:lnTo>
                      <a:pt x="141" y="4661"/>
                    </a:lnTo>
                    <a:lnTo>
                      <a:pt x="135" y="4665"/>
                    </a:lnTo>
                    <a:lnTo>
                      <a:pt x="126" y="4671"/>
                    </a:lnTo>
                    <a:lnTo>
                      <a:pt x="114" y="4675"/>
                    </a:lnTo>
                    <a:lnTo>
                      <a:pt x="108" y="4679"/>
                    </a:lnTo>
                    <a:lnTo>
                      <a:pt x="104" y="4685"/>
                    </a:lnTo>
                    <a:lnTo>
                      <a:pt x="103" y="4688"/>
                    </a:lnTo>
                    <a:lnTo>
                      <a:pt x="99" y="4694"/>
                    </a:lnTo>
                    <a:lnTo>
                      <a:pt x="96" y="4698"/>
                    </a:lnTo>
                    <a:lnTo>
                      <a:pt x="93" y="4700"/>
                    </a:lnTo>
                    <a:lnTo>
                      <a:pt x="92" y="4706"/>
                    </a:lnTo>
                    <a:lnTo>
                      <a:pt x="88" y="4710"/>
                    </a:lnTo>
                    <a:lnTo>
                      <a:pt x="85" y="4716"/>
                    </a:lnTo>
                    <a:lnTo>
                      <a:pt x="83" y="4720"/>
                    </a:lnTo>
                    <a:lnTo>
                      <a:pt x="82" y="4724"/>
                    </a:lnTo>
                    <a:lnTo>
                      <a:pt x="82" y="4729"/>
                    </a:lnTo>
                    <a:lnTo>
                      <a:pt x="83" y="4733"/>
                    </a:lnTo>
                    <a:lnTo>
                      <a:pt x="87" y="4739"/>
                    </a:lnTo>
                    <a:lnTo>
                      <a:pt x="91" y="4743"/>
                    </a:lnTo>
                    <a:lnTo>
                      <a:pt x="96" y="4745"/>
                    </a:lnTo>
                    <a:lnTo>
                      <a:pt x="104" y="4751"/>
                    </a:lnTo>
                    <a:lnTo>
                      <a:pt x="113" y="4755"/>
                    </a:lnTo>
                    <a:lnTo>
                      <a:pt x="119" y="4761"/>
                    </a:lnTo>
                    <a:lnTo>
                      <a:pt x="124" y="4765"/>
                    </a:lnTo>
                    <a:lnTo>
                      <a:pt x="132" y="4768"/>
                    </a:lnTo>
                    <a:lnTo>
                      <a:pt x="138" y="4774"/>
                    </a:lnTo>
                    <a:lnTo>
                      <a:pt x="140" y="4778"/>
                    </a:lnTo>
                    <a:lnTo>
                      <a:pt x="141" y="4784"/>
                    </a:lnTo>
                    <a:lnTo>
                      <a:pt x="142" y="4788"/>
                    </a:lnTo>
                    <a:lnTo>
                      <a:pt x="142" y="4790"/>
                    </a:lnTo>
                    <a:lnTo>
                      <a:pt x="127" y="4796"/>
                    </a:lnTo>
                    <a:lnTo>
                      <a:pt x="115" y="4800"/>
                    </a:lnTo>
                    <a:lnTo>
                      <a:pt x="99" y="4806"/>
                    </a:lnTo>
                    <a:lnTo>
                      <a:pt x="103" y="4810"/>
                    </a:lnTo>
                    <a:lnTo>
                      <a:pt x="95" y="4813"/>
                    </a:lnTo>
                    <a:lnTo>
                      <a:pt x="97" y="4819"/>
                    </a:lnTo>
                    <a:lnTo>
                      <a:pt x="104" y="4823"/>
                    </a:lnTo>
                    <a:lnTo>
                      <a:pt x="114" y="4829"/>
                    </a:lnTo>
                    <a:lnTo>
                      <a:pt x="126" y="4831"/>
                    </a:lnTo>
                    <a:lnTo>
                      <a:pt x="142" y="4835"/>
                    </a:lnTo>
                    <a:lnTo>
                      <a:pt x="151" y="4841"/>
                    </a:lnTo>
                    <a:lnTo>
                      <a:pt x="156" y="4845"/>
                    </a:lnTo>
                    <a:lnTo>
                      <a:pt x="153" y="4851"/>
                    </a:lnTo>
                    <a:lnTo>
                      <a:pt x="150" y="4854"/>
                    </a:lnTo>
                    <a:lnTo>
                      <a:pt x="146" y="4858"/>
                    </a:lnTo>
                    <a:lnTo>
                      <a:pt x="137" y="4864"/>
                    </a:lnTo>
                    <a:lnTo>
                      <a:pt x="120" y="4868"/>
                    </a:lnTo>
                    <a:lnTo>
                      <a:pt x="111" y="4874"/>
                    </a:lnTo>
                    <a:lnTo>
                      <a:pt x="107" y="4876"/>
                    </a:lnTo>
                    <a:lnTo>
                      <a:pt x="103" y="4880"/>
                    </a:lnTo>
                    <a:lnTo>
                      <a:pt x="99" y="4886"/>
                    </a:lnTo>
                    <a:lnTo>
                      <a:pt x="97" y="4890"/>
                    </a:lnTo>
                    <a:lnTo>
                      <a:pt x="96" y="4895"/>
                    </a:lnTo>
                    <a:lnTo>
                      <a:pt x="94" y="4899"/>
                    </a:lnTo>
                    <a:lnTo>
                      <a:pt x="93" y="4903"/>
                    </a:lnTo>
                    <a:lnTo>
                      <a:pt x="92" y="4909"/>
                    </a:lnTo>
                    <a:lnTo>
                      <a:pt x="89" y="4913"/>
                    </a:lnTo>
                    <a:lnTo>
                      <a:pt x="86" y="4917"/>
                    </a:lnTo>
                    <a:lnTo>
                      <a:pt x="82" y="4921"/>
                    </a:lnTo>
                    <a:lnTo>
                      <a:pt x="77" y="4925"/>
                    </a:lnTo>
                    <a:lnTo>
                      <a:pt x="72" y="4931"/>
                    </a:lnTo>
                    <a:lnTo>
                      <a:pt x="69" y="4935"/>
                    </a:lnTo>
                    <a:lnTo>
                      <a:pt x="67" y="4940"/>
                    </a:lnTo>
                    <a:lnTo>
                      <a:pt x="67" y="4944"/>
                    </a:lnTo>
                    <a:lnTo>
                      <a:pt x="68" y="4948"/>
                    </a:lnTo>
                    <a:lnTo>
                      <a:pt x="69" y="4954"/>
                    </a:lnTo>
                    <a:lnTo>
                      <a:pt x="74" y="4958"/>
                    </a:lnTo>
                    <a:lnTo>
                      <a:pt x="85" y="4962"/>
                    </a:lnTo>
                    <a:lnTo>
                      <a:pt x="116" y="4966"/>
                    </a:lnTo>
                    <a:lnTo>
                      <a:pt x="137" y="4970"/>
                    </a:lnTo>
                    <a:lnTo>
                      <a:pt x="160" y="4976"/>
                    </a:lnTo>
                    <a:lnTo>
                      <a:pt x="207" y="4979"/>
                    </a:lnTo>
                    <a:lnTo>
                      <a:pt x="276" y="4985"/>
                    </a:lnTo>
                    <a:lnTo>
                      <a:pt x="356" y="4989"/>
                    </a:lnTo>
                    <a:lnTo>
                      <a:pt x="429" y="4993"/>
                    </a:lnTo>
                    <a:lnTo>
                      <a:pt x="478" y="4999"/>
                    </a:lnTo>
                    <a:lnTo>
                      <a:pt x="391" y="5003"/>
                    </a:lnTo>
                    <a:lnTo>
                      <a:pt x="345" y="5007"/>
                    </a:lnTo>
                    <a:lnTo>
                      <a:pt x="299" y="5011"/>
                    </a:lnTo>
                    <a:lnTo>
                      <a:pt x="261" y="5015"/>
                    </a:lnTo>
                    <a:lnTo>
                      <a:pt x="224" y="5020"/>
                    </a:lnTo>
                    <a:lnTo>
                      <a:pt x="201" y="5024"/>
                    </a:lnTo>
                    <a:lnTo>
                      <a:pt x="182" y="5030"/>
                    </a:lnTo>
                    <a:lnTo>
                      <a:pt x="167" y="5034"/>
                    </a:lnTo>
                    <a:lnTo>
                      <a:pt x="153" y="5038"/>
                    </a:lnTo>
                    <a:lnTo>
                      <a:pt x="144" y="5044"/>
                    </a:lnTo>
                    <a:lnTo>
                      <a:pt x="135" y="5048"/>
                    </a:lnTo>
                    <a:lnTo>
                      <a:pt x="124" y="5052"/>
                    </a:lnTo>
                    <a:lnTo>
                      <a:pt x="116" y="5056"/>
                    </a:lnTo>
                    <a:lnTo>
                      <a:pt x="110" y="5060"/>
                    </a:lnTo>
                    <a:lnTo>
                      <a:pt x="104" y="5065"/>
                    </a:lnTo>
                    <a:lnTo>
                      <a:pt x="98" y="5069"/>
                    </a:lnTo>
                    <a:lnTo>
                      <a:pt x="96" y="5075"/>
                    </a:lnTo>
                    <a:lnTo>
                      <a:pt x="95" y="5079"/>
                    </a:lnTo>
                    <a:lnTo>
                      <a:pt x="95" y="5083"/>
                    </a:lnTo>
                    <a:lnTo>
                      <a:pt x="97" y="5089"/>
                    </a:lnTo>
                    <a:lnTo>
                      <a:pt x="102" y="5091"/>
                    </a:lnTo>
                    <a:lnTo>
                      <a:pt x="111" y="5097"/>
                    </a:lnTo>
                    <a:lnTo>
                      <a:pt x="113" y="5101"/>
                    </a:lnTo>
                    <a:lnTo>
                      <a:pt x="113" y="5104"/>
                    </a:lnTo>
                    <a:lnTo>
                      <a:pt x="112" y="5110"/>
                    </a:lnTo>
                    <a:lnTo>
                      <a:pt x="113" y="5114"/>
                    </a:lnTo>
                    <a:lnTo>
                      <a:pt x="115" y="5120"/>
                    </a:lnTo>
                    <a:lnTo>
                      <a:pt x="121" y="5124"/>
                    </a:lnTo>
                    <a:lnTo>
                      <a:pt x="123" y="5128"/>
                    </a:lnTo>
                    <a:lnTo>
                      <a:pt x="123" y="5134"/>
                    </a:lnTo>
                    <a:lnTo>
                      <a:pt x="125" y="5136"/>
                    </a:lnTo>
                    <a:lnTo>
                      <a:pt x="131" y="5142"/>
                    </a:lnTo>
                    <a:lnTo>
                      <a:pt x="133" y="5145"/>
                    </a:lnTo>
                    <a:lnTo>
                      <a:pt x="129" y="5149"/>
                    </a:lnTo>
                    <a:lnTo>
                      <a:pt x="124" y="5155"/>
                    </a:lnTo>
                    <a:lnTo>
                      <a:pt x="118" y="5159"/>
                    </a:lnTo>
                    <a:lnTo>
                      <a:pt x="108" y="5165"/>
                    </a:lnTo>
                    <a:lnTo>
                      <a:pt x="76" y="5169"/>
                    </a:lnTo>
                    <a:lnTo>
                      <a:pt x="66" y="5173"/>
                    </a:lnTo>
                    <a:lnTo>
                      <a:pt x="62" y="5177"/>
                    </a:lnTo>
                    <a:lnTo>
                      <a:pt x="61" y="5181"/>
                    </a:lnTo>
                    <a:lnTo>
                      <a:pt x="60" y="5187"/>
                    </a:lnTo>
                    <a:lnTo>
                      <a:pt x="60" y="5190"/>
                    </a:lnTo>
                    <a:lnTo>
                      <a:pt x="64" y="5194"/>
                    </a:lnTo>
                    <a:lnTo>
                      <a:pt x="77" y="5200"/>
                    </a:lnTo>
                    <a:lnTo>
                      <a:pt x="90" y="5204"/>
                    </a:lnTo>
                    <a:lnTo>
                      <a:pt x="75" y="5210"/>
                    </a:lnTo>
                    <a:lnTo>
                      <a:pt x="91" y="5214"/>
                    </a:lnTo>
                    <a:lnTo>
                      <a:pt x="110" y="5218"/>
                    </a:lnTo>
                    <a:lnTo>
                      <a:pt x="127" y="5222"/>
                    </a:lnTo>
                    <a:lnTo>
                      <a:pt x="130" y="5226"/>
                    </a:lnTo>
                    <a:lnTo>
                      <a:pt x="124" y="5231"/>
                    </a:lnTo>
                    <a:lnTo>
                      <a:pt x="125" y="5235"/>
                    </a:lnTo>
                    <a:lnTo>
                      <a:pt x="126" y="5239"/>
                    </a:lnTo>
                    <a:lnTo>
                      <a:pt x="122" y="5245"/>
                    </a:lnTo>
                    <a:lnTo>
                      <a:pt x="122" y="5249"/>
                    </a:lnTo>
                    <a:lnTo>
                      <a:pt x="113" y="5255"/>
                    </a:lnTo>
                    <a:lnTo>
                      <a:pt x="101" y="5259"/>
                    </a:lnTo>
                    <a:lnTo>
                      <a:pt x="89" y="5263"/>
                    </a:lnTo>
                    <a:lnTo>
                      <a:pt x="82" y="5267"/>
                    </a:lnTo>
                    <a:lnTo>
                      <a:pt x="79" y="5270"/>
                    </a:lnTo>
                    <a:lnTo>
                      <a:pt x="78" y="5276"/>
                    </a:lnTo>
                    <a:lnTo>
                      <a:pt x="79" y="5280"/>
                    </a:lnTo>
                    <a:lnTo>
                      <a:pt x="82" y="5284"/>
                    </a:lnTo>
                    <a:lnTo>
                      <a:pt x="87" y="5290"/>
                    </a:lnTo>
                    <a:lnTo>
                      <a:pt x="102" y="5294"/>
                    </a:lnTo>
                    <a:lnTo>
                      <a:pt x="108" y="5300"/>
                    </a:lnTo>
                    <a:lnTo>
                      <a:pt x="112" y="5304"/>
                    </a:lnTo>
                    <a:lnTo>
                      <a:pt x="123" y="5308"/>
                    </a:lnTo>
                    <a:lnTo>
                      <a:pt x="143" y="5312"/>
                    </a:lnTo>
                    <a:lnTo>
                      <a:pt x="151" y="5315"/>
                    </a:lnTo>
                    <a:lnTo>
                      <a:pt x="140" y="5321"/>
                    </a:lnTo>
                    <a:lnTo>
                      <a:pt x="137" y="5325"/>
                    </a:lnTo>
                    <a:lnTo>
                      <a:pt x="144" y="5329"/>
                    </a:lnTo>
                    <a:lnTo>
                      <a:pt x="152" y="5335"/>
                    </a:lnTo>
                    <a:lnTo>
                      <a:pt x="148" y="5339"/>
                    </a:lnTo>
                    <a:lnTo>
                      <a:pt x="142" y="5345"/>
                    </a:lnTo>
                    <a:lnTo>
                      <a:pt x="136" y="5349"/>
                    </a:lnTo>
                    <a:lnTo>
                      <a:pt x="127" y="5351"/>
                    </a:lnTo>
                    <a:lnTo>
                      <a:pt x="119" y="5356"/>
                    </a:lnTo>
                    <a:lnTo>
                      <a:pt x="108" y="5360"/>
                    </a:lnTo>
                    <a:lnTo>
                      <a:pt x="98" y="5366"/>
                    </a:lnTo>
                    <a:lnTo>
                      <a:pt x="99" y="5370"/>
                    </a:lnTo>
                    <a:lnTo>
                      <a:pt x="108" y="5374"/>
                    </a:lnTo>
                    <a:lnTo>
                      <a:pt x="113" y="5380"/>
                    </a:lnTo>
                    <a:lnTo>
                      <a:pt x="120" y="5384"/>
                    </a:lnTo>
                    <a:lnTo>
                      <a:pt x="141" y="5390"/>
                    </a:lnTo>
                    <a:lnTo>
                      <a:pt x="163" y="5394"/>
                    </a:lnTo>
                    <a:lnTo>
                      <a:pt x="188" y="5396"/>
                    </a:lnTo>
                    <a:lnTo>
                      <a:pt x="211" y="5401"/>
                    </a:lnTo>
                    <a:lnTo>
                      <a:pt x="231" y="5405"/>
                    </a:lnTo>
                    <a:lnTo>
                      <a:pt x="223" y="5411"/>
                    </a:lnTo>
                    <a:lnTo>
                      <a:pt x="193" y="5415"/>
                    </a:lnTo>
                    <a:lnTo>
                      <a:pt x="168" y="5419"/>
                    </a:lnTo>
                    <a:lnTo>
                      <a:pt x="181" y="5425"/>
                    </a:lnTo>
                    <a:lnTo>
                      <a:pt x="187" y="5429"/>
                    </a:lnTo>
                    <a:lnTo>
                      <a:pt x="169" y="5435"/>
                    </a:lnTo>
                    <a:lnTo>
                      <a:pt x="154" y="5437"/>
                    </a:lnTo>
                    <a:lnTo>
                      <a:pt x="138" y="5440"/>
                    </a:lnTo>
                    <a:lnTo>
                      <a:pt x="121" y="5446"/>
                    </a:lnTo>
                    <a:lnTo>
                      <a:pt x="114" y="5450"/>
                    </a:lnTo>
                    <a:lnTo>
                      <a:pt x="103" y="5456"/>
                    </a:lnTo>
                    <a:lnTo>
                      <a:pt x="102" y="5460"/>
                    </a:lnTo>
                    <a:lnTo>
                      <a:pt x="106" y="5464"/>
                    </a:lnTo>
                    <a:lnTo>
                      <a:pt x="109" y="5470"/>
                    </a:lnTo>
                    <a:lnTo>
                      <a:pt x="112" y="5474"/>
                    </a:lnTo>
                    <a:lnTo>
                      <a:pt x="111" y="5479"/>
                    </a:lnTo>
                    <a:lnTo>
                      <a:pt x="106" y="5481"/>
                    </a:lnTo>
                    <a:lnTo>
                      <a:pt x="102" y="5485"/>
                    </a:lnTo>
                    <a:lnTo>
                      <a:pt x="96" y="5491"/>
                    </a:lnTo>
                    <a:lnTo>
                      <a:pt x="92" y="5495"/>
                    </a:lnTo>
                    <a:lnTo>
                      <a:pt x="96" y="5501"/>
                    </a:lnTo>
                    <a:lnTo>
                      <a:pt x="107" y="5505"/>
                    </a:lnTo>
                    <a:lnTo>
                      <a:pt x="115" y="5509"/>
                    </a:lnTo>
                    <a:lnTo>
                      <a:pt x="121" y="5515"/>
                    </a:lnTo>
                    <a:lnTo>
                      <a:pt x="126" y="5519"/>
                    </a:lnTo>
                    <a:lnTo>
                      <a:pt x="132" y="5524"/>
                    </a:lnTo>
                    <a:lnTo>
                      <a:pt x="138" y="5526"/>
                    </a:lnTo>
                    <a:lnTo>
                      <a:pt x="138" y="5530"/>
                    </a:lnTo>
                    <a:lnTo>
                      <a:pt x="135" y="5536"/>
                    </a:lnTo>
                    <a:lnTo>
                      <a:pt x="131" y="5540"/>
                    </a:lnTo>
                    <a:lnTo>
                      <a:pt x="126" y="5546"/>
                    </a:lnTo>
                    <a:lnTo>
                      <a:pt x="124" y="5550"/>
                    </a:lnTo>
                    <a:lnTo>
                      <a:pt x="124" y="5554"/>
                    </a:lnTo>
                    <a:lnTo>
                      <a:pt x="127" y="5560"/>
                    </a:lnTo>
                    <a:lnTo>
                      <a:pt x="127" y="5563"/>
                    </a:lnTo>
                    <a:lnTo>
                      <a:pt x="124" y="5567"/>
                    </a:lnTo>
                    <a:lnTo>
                      <a:pt x="120" y="5571"/>
                    </a:lnTo>
                    <a:lnTo>
                      <a:pt x="115" y="5575"/>
                    </a:lnTo>
                    <a:lnTo>
                      <a:pt x="112" y="5581"/>
                    </a:lnTo>
                    <a:lnTo>
                      <a:pt x="110" y="5585"/>
                    </a:lnTo>
                    <a:lnTo>
                      <a:pt x="112" y="5591"/>
                    </a:lnTo>
                    <a:lnTo>
                      <a:pt x="115" y="5595"/>
                    </a:lnTo>
                    <a:lnTo>
                      <a:pt x="122" y="5599"/>
                    </a:lnTo>
                    <a:lnTo>
                      <a:pt x="130" y="5605"/>
                    </a:lnTo>
                    <a:lnTo>
                      <a:pt x="136" y="5608"/>
                    </a:lnTo>
                    <a:lnTo>
                      <a:pt x="141" y="5612"/>
                    </a:lnTo>
                    <a:lnTo>
                      <a:pt x="143" y="5616"/>
                    </a:lnTo>
                    <a:lnTo>
                      <a:pt x="136" y="5620"/>
                    </a:lnTo>
                    <a:lnTo>
                      <a:pt x="125" y="5626"/>
                    </a:lnTo>
                    <a:lnTo>
                      <a:pt x="117" y="5630"/>
                    </a:lnTo>
                    <a:lnTo>
                      <a:pt x="108" y="5636"/>
                    </a:lnTo>
                    <a:lnTo>
                      <a:pt x="99" y="5640"/>
                    </a:lnTo>
                    <a:lnTo>
                      <a:pt x="92" y="5644"/>
                    </a:lnTo>
                    <a:lnTo>
                      <a:pt x="89" y="5649"/>
                    </a:lnTo>
                    <a:lnTo>
                      <a:pt x="91" y="5653"/>
                    </a:lnTo>
                    <a:lnTo>
                      <a:pt x="93" y="5657"/>
                    </a:lnTo>
                    <a:lnTo>
                      <a:pt x="95" y="5661"/>
                    </a:lnTo>
                    <a:lnTo>
                      <a:pt x="97" y="5665"/>
                    </a:lnTo>
                    <a:lnTo>
                      <a:pt x="98" y="5671"/>
                    </a:lnTo>
                    <a:lnTo>
                      <a:pt x="99" y="5675"/>
                    </a:lnTo>
                    <a:lnTo>
                      <a:pt x="103" y="5681"/>
                    </a:lnTo>
                    <a:lnTo>
                      <a:pt x="107" y="5685"/>
                    </a:lnTo>
                    <a:lnTo>
                      <a:pt x="110" y="5689"/>
                    </a:lnTo>
                    <a:lnTo>
                      <a:pt x="112" y="5694"/>
                    </a:lnTo>
                    <a:lnTo>
                      <a:pt x="115" y="5696"/>
                    </a:lnTo>
                    <a:lnTo>
                      <a:pt x="119" y="5702"/>
                    </a:lnTo>
                    <a:lnTo>
                      <a:pt x="121" y="5706"/>
                    </a:lnTo>
                    <a:lnTo>
                      <a:pt x="125" y="5710"/>
                    </a:lnTo>
                    <a:lnTo>
                      <a:pt x="129" y="5716"/>
                    </a:lnTo>
                    <a:lnTo>
                      <a:pt x="134" y="5720"/>
                    </a:lnTo>
                    <a:lnTo>
                      <a:pt x="138" y="5726"/>
                    </a:lnTo>
                    <a:lnTo>
                      <a:pt x="139" y="5730"/>
                    </a:lnTo>
                    <a:lnTo>
                      <a:pt x="141" y="5733"/>
                    </a:lnTo>
                    <a:lnTo>
                      <a:pt x="145" y="5739"/>
                    </a:lnTo>
                    <a:lnTo>
                      <a:pt x="145" y="5741"/>
                    </a:lnTo>
                    <a:lnTo>
                      <a:pt x="146" y="5747"/>
                    </a:lnTo>
                    <a:lnTo>
                      <a:pt x="150" y="5751"/>
                    </a:lnTo>
                    <a:lnTo>
                      <a:pt x="156" y="5755"/>
                    </a:lnTo>
                    <a:lnTo>
                      <a:pt x="161" y="5761"/>
                    </a:lnTo>
                    <a:lnTo>
                      <a:pt x="161" y="5765"/>
                    </a:lnTo>
                    <a:lnTo>
                      <a:pt x="142" y="5771"/>
                    </a:lnTo>
                    <a:lnTo>
                      <a:pt x="129" y="5774"/>
                    </a:lnTo>
                    <a:lnTo>
                      <a:pt x="138" y="5778"/>
                    </a:lnTo>
                    <a:lnTo>
                      <a:pt x="149" y="5784"/>
                    </a:lnTo>
                    <a:lnTo>
                      <a:pt x="139" y="5786"/>
                    </a:lnTo>
                    <a:lnTo>
                      <a:pt x="129" y="5792"/>
                    </a:lnTo>
                    <a:lnTo>
                      <a:pt x="115" y="5796"/>
                    </a:lnTo>
                    <a:lnTo>
                      <a:pt x="115" y="5800"/>
                    </a:lnTo>
                    <a:lnTo>
                      <a:pt x="117" y="5806"/>
                    </a:lnTo>
                    <a:lnTo>
                      <a:pt x="115" y="5810"/>
                    </a:lnTo>
                    <a:lnTo>
                      <a:pt x="115" y="5815"/>
                    </a:lnTo>
                    <a:lnTo>
                      <a:pt x="120" y="5819"/>
                    </a:lnTo>
                    <a:lnTo>
                      <a:pt x="127" y="5823"/>
                    </a:lnTo>
                    <a:lnTo>
                      <a:pt x="134" y="5827"/>
                    </a:lnTo>
                    <a:lnTo>
                      <a:pt x="136" y="5831"/>
                    </a:lnTo>
                    <a:lnTo>
                      <a:pt x="134" y="5837"/>
                    </a:lnTo>
                    <a:lnTo>
                      <a:pt x="132" y="5841"/>
                    </a:lnTo>
                    <a:lnTo>
                      <a:pt x="131" y="5845"/>
                    </a:lnTo>
                    <a:lnTo>
                      <a:pt x="129" y="5851"/>
                    </a:lnTo>
                    <a:lnTo>
                      <a:pt x="125" y="5855"/>
                    </a:lnTo>
                    <a:lnTo>
                      <a:pt x="122" y="5860"/>
                    </a:lnTo>
                    <a:lnTo>
                      <a:pt x="118" y="5864"/>
                    </a:lnTo>
                    <a:lnTo>
                      <a:pt x="115" y="5868"/>
                    </a:lnTo>
                    <a:lnTo>
                      <a:pt x="115" y="5872"/>
                    </a:lnTo>
                    <a:lnTo>
                      <a:pt x="115" y="5876"/>
                    </a:lnTo>
                    <a:lnTo>
                      <a:pt x="116" y="5882"/>
                    </a:lnTo>
                    <a:lnTo>
                      <a:pt x="118" y="5886"/>
                    </a:lnTo>
                    <a:lnTo>
                      <a:pt x="122" y="5890"/>
                    </a:lnTo>
                    <a:lnTo>
                      <a:pt x="124" y="5896"/>
                    </a:lnTo>
                    <a:lnTo>
                      <a:pt x="121" y="5899"/>
                    </a:lnTo>
                    <a:lnTo>
                      <a:pt x="118" y="5905"/>
                    </a:lnTo>
                    <a:lnTo>
                      <a:pt x="116" y="5909"/>
                    </a:lnTo>
                    <a:lnTo>
                      <a:pt x="121" y="5913"/>
                    </a:lnTo>
                    <a:lnTo>
                      <a:pt x="127" y="5917"/>
                    </a:lnTo>
                    <a:lnTo>
                      <a:pt x="121" y="5921"/>
                    </a:lnTo>
                    <a:lnTo>
                      <a:pt x="115" y="5927"/>
                    </a:lnTo>
                    <a:lnTo>
                      <a:pt x="108" y="5931"/>
                    </a:lnTo>
                    <a:lnTo>
                      <a:pt x="102" y="5935"/>
                    </a:lnTo>
                    <a:lnTo>
                      <a:pt x="97" y="5940"/>
                    </a:lnTo>
                    <a:lnTo>
                      <a:pt x="94" y="5944"/>
                    </a:lnTo>
                    <a:lnTo>
                      <a:pt x="93" y="5950"/>
                    </a:lnTo>
                    <a:lnTo>
                      <a:pt x="95" y="5954"/>
                    </a:lnTo>
                    <a:lnTo>
                      <a:pt x="98" y="5956"/>
                    </a:lnTo>
                    <a:lnTo>
                      <a:pt x="102" y="5962"/>
                    </a:lnTo>
                    <a:lnTo>
                      <a:pt x="103" y="5966"/>
                    </a:lnTo>
                    <a:lnTo>
                      <a:pt x="104" y="5972"/>
                    </a:lnTo>
                    <a:lnTo>
                      <a:pt x="105" y="5976"/>
                    </a:lnTo>
                    <a:lnTo>
                      <a:pt x="105" y="5980"/>
                    </a:lnTo>
                    <a:lnTo>
                      <a:pt x="107" y="5985"/>
                    </a:lnTo>
                    <a:lnTo>
                      <a:pt x="111" y="5989"/>
                    </a:lnTo>
                    <a:lnTo>
                      <a:pt x="115" y="5995"/>
                    </a:lnTo>
                    <a:lnTo>
                      <a:pt x="120" y="5999"/>
                    </a:lnTo>
                    <a:lnTo>
                      <a:pt x="127" y="6001"/>
                    </a:lnTo>
                    <a:lnTo>
                      <a:pt x="132" y="6007"/>
                    </a:lnTo>
                    <a:lnTo>
                      <a:pt x="132" y="6011"/>
                    </a:lnTo>
                    <a:lnTo>
                      <a:pt x="129" y="6017"/>
                    </a:lnTo>
                    <a:lnTo>
                      <a:pt x="127" y="6021"/>
                    </a:lnTo>
                    <a:lnTo>
                      <a:pt x="126" y="6024"/>
                    </a:lnTo>
                    <a:lnTo>
                      <a:pt x="129" y="6030"/>
                    </a:lnTo>
                    <a:lnTo>
                      <a:pt x="133" y="6034"/>
                    </a:lnTo>
                    <a:lnTo>
                      <a:pt x="139" y="6040"/>
                    </a:lnTo>
                    <a:lnTo>
                      <a:pt x="143" y="6044"/>
                    </a:lnTo>
                    <a:lnTo>
                      <a:pt x="147" y="6046"/>
                    </a:lnTo>
                    <a:lnTo>
                      <a:pt x="150" y="6052"/>
                    </a:lnTo>
                    <a:lnTo>
                      <a:pt x="161" y="6056"/>
                    </a:lnTo>
                    <a:lnTo>
                      <a:pt x="171" y="6062"/>
                    </a:lnTo>
                    <a:lnTo>
                      <a:pt x="187" y="6065"/>
                    </a:lnTo>
                    <a:lnTo>
                      <a:pt x="184" y="6069"/>
                    </a:lnTo>
                    <a:lnTo>
                      <a:pt x="177" y="6075"/>
                    </a:lnTo>
                    <a:lnTo>
                      <a:pt x="173" y="6079"/>
                    </a:lnTo>
                    <a:lnTo>
                      <a:pt x="168" y="6085"/>
                    </a:lnTo>
                    <a:lnTo>
                      <a:pt x="164" y="6087"/>
                    </a:lnTo>
                    <a:lnTo>
                      <a:pt x="160" y="6091"/>
                    </a:lnTo>
                    <a:lnTo>
                      <a:pt x="154" y="6097"/>
                    </a:lnTo>
                    <a:lnTo>
                      <a:pt x="151" y="6101"/>
                    </a:lnTo>
                    <a:lnTo>
                      <a:pt x="147" y="6107"/>
                    </a:lnTo>
                    <a:lnTo>
                      <a:pt x="143" y="6110"/>
                    </a:lnTo>
                    <a:lnTo>
                      <a:pt x="138" y="6114"/>
                    </a:lnTo>
                    <a:lnTo>
                      <a:pt x="133" y="6120"/>
                    </a:lnTo>
                    <a:lnTo>
                      <a:pt x="130" y="6124"/>
                    </a:lnTo>
                    <a:lnTo>
                      <a:pt x="130" y="6130"/>
                    </a:lnTo>
                    <a:lnTo>
                      <a:pt x="131" y="6132"/>
                    </a:lnTo>
                    <a:lnTo>
                      <a:pt x="134" y="6136"/>
                    </a:lnTo>
                    <a:lnTo>
                      <a:pt x="138" y="6142"/>
                    </a:lnTo>
                    <a:lnTo>
                      <a:pt x="143" y="6146"/>
                    </a:lnTo>
                    <a:lnTo>
                      <a:pt x="148" y="6151"/>
                    </a:lnTo>
                    <a:lnTo>
                      <a:pt x="150" y="6155"/>
                    </a:lnTo>
                    <a:lnTo>
                      <a:pt x="145" y="6159"/>
                    </a:lnTo>
                    <a:lnTo>
                      <a:pt x="139" y="6165"/>
                    </a:lnTo>
                    <a:lnTo>
                      <a:pt x="132" y="6169"/>
                    </a:lnTo>
                    <a:lnTo>
                      <a:pt x="124" y="6173"/>
                    </a:lnTo>
                    <a:lnTo>
                      <a:pt x="117" y="6177"/>
                    </a:lnTo>
                    <a:lnTo>
                      <a:pt x="111" y="6181"/>
                    </a:lnTo>
                    <a:lnTo>
                      <a:pt x="108" y="6187"/>
                    </a:lnTo>
                    <a:lnTo>
                      <a:pt x="107" y="6191"/>
                    </a:lnTo>
                    <a:lnTo>
                      <a:pt x="110" y="6196"/>
                    </a:lnTo>
                    <a:lnTo>
                      <a:pt x="115" y="6200"/>
                    </a:lnTo>
                    <a:lnTo>
                      <a:pt x="123" y="6204"/>
                    </a:lnTo>
                    <a:lnTo>
                      <a:pt x="131" y="6210"/>
                    </a:lnTo>
                    <a:lnTo>
                      <a:pt x="138" y="6214"/>
                    </a:lnTo>
                    <a:lnTo>
                      <a:pt x="145" y="6218"/>
                    </a:lnTo>
                    <a:lnTo>
                      <a:pt x="150" y="6222"/>
                    </a:lnTo>
                    <a:lnTo>
                      <a:pt x="157" y="6226"/>
                    </a:lnTo>
                    <a:lnTo>
                      <a:pt x="136" y="6232"/>
                    </a:lnTo>
                    <a:lnTo>
                      <a:pt x="124" y="6235"/>
                    </a:lnTo>
                    <a:lnTo>
                      <a:pt x="130" y="6241"/>
                    </a:lnTo>
                    <a:lnTo>
                      <a:pt x="125" y="6245"/>
                    </a:lnTo>
                    <a:lnTo>
                      <a:pt x="118" y="6249"/>
                    </a:lnTo>
                    <a:lnTo>
                      <a:pt x="115" y="6255"/>
                    </a:lnTo>
                    <a:lnTo>
                      <a:pt x="112" y="6259"/>
                    </a:lnTo>
                    <a:lnTo>
                      <a:pt x="108" y="6263"/>
                    </a:lnTo>
                    <a:lnTo>
                      <a:pt x="105" y="6267"/>
                    </a:lnTo>
                    <a:lnTo>
                      <a:pt x="103" y="6271"/>
                    </a:lnTo>
                    <a:lnTo>
                      <a:pt x="102" y="6276"/>
                    </a:lnTo>
                    <a:lnTo>
                      <a:pt x="102" y="6280"/>
                    </a:lnTo>
                    <a:lnTo>
                      <a:pt x="102" y="6286"/>
                    </a:lnTo>
                    <a:lnTo>
                      <a:pt x="103" y="6290"/>
                    </a:lnTo>
                    <a:lnTo>
                      <a:pt x="105" y="6294"/>
                    </a:lnTo>
                    <a:lnTo>
                      <a:pt x="109" y="6300"/>
                    </a:lnTo>
                    <a:lnTo>
                      <a:pt x="113" y="6304"/>
                    </a:lnTo>
                    <a:lnTo>
                      <a:pt x="116" y="6308"/>
                    </a:lnTo>
                    <a:lnTo>
                      <a:pt x="120" y="6312"/>
                    </a:lnTo>
                    <a:lnTo>
                      <a:pt x="122" y="6316"/>
                    </a:lnTo>
                    <a:lnTo>
                      <a:pt x="120" y="6321"/>
                    </a:lnTo>
                    <a:lnTo>
                      <a:pt x="117" y="6325"/>
                    </a:lnTo>
                    <a:lnTo>
                      <a:pt x="116" y="6331"/>
                    </a:lnTo>
                    <a:lnTo>
                      <a:pt x="116" y="6335"/>
                    </a:lnTo>
                    <a:lnTo>
                      <a:pt x="118" y="6339"/>
                    </a:lnTo>
                    <a:lnTo>
                      <a:pt x="121" y="6345"/>
                    </a:lnTo>
                    <a:lnTo>
                      <a:pt x="125" y="6347"/>
                    </a:lnTo>
                    <a:lnTo>
                      <a:pt x="130" y="6353"/>
                    </a:lnTo>
                    <a:lnTo>
                      <a:pt x="135" y="6357"/>
                    </a:lnTo>
                    <a:lnTo>
                      <a:pt x="138" y="6360"/>
                    </a:lnTo>
                    <a:lnTo>
                      <a:pt x="139" y="6366"/>
                    </a:lnTo>
                    <a:lnTo>
                      <a:pt x="139" y="6370"/>
                    </a:lnTo>
                    <a:lnTo>
                      <a:pt x="140" y="6376"/>
                    </a:lnTo>
                    <a:lnTo>
                      <a:pt x="137" y="6380"/>
                    </a:lnTo>
                    <a:lnTo>
                      <a:pt x="130" y="6384"/>
                    </a:lnTo>
                    <a:lnTo>
                      <a:pt x="117" y="6390"/>
                    </a:lnTo>
                    <a:lnTo>
                      <a:pt x="115" y="6392"/>
                    </a:lnTo>
                    <a:lnTo>
                      <a:pt x="118" y="6398"/>
                    </a:lnTo>
                    <a:lnTo>
                      <a:pt x="115" y="6401"/>
                    </a:lnTo>
                    <a:lnTo>
                      <a:pt x="111" y="6405"/>
                    </a:lnTo>
                    <a:lnTo>
                      <a:pt x="106" y="6411"/>
                    </a:lnTo>
                    <a:lnTo>
                      <a:pt x="99" y="6415"/>
                    </a:lnTo>
                    <a:lnTo>
                      <a:pt x="99" y="6421"/>
                    </a:lnTo>
                    <a:lnTo>
                      <a:pt x="101" y="6425"/>
                    </a:lnTo>
                    <a:lnTo>
                      <a:pt x="93" y="6429"/>
                    </a:lnTo>
                    <a:lnTo>
                      <a:pt x="89" y="6433"/>
                    </a:lnTo>
                    <a:lnTo>
                      <a:pt x="83" y="6437"/>
                    </a:lnTo>
                    <a:lnTo>
                      <a:pt x="85" y="6442"/>
                    </a:lnTo>
                    <a:lnTo>
                      <a:pt x="88" y="6446"/>
                    </a:lnTo>
                    <a:lnTo>
                      <a:pt x="92" y="6450"/>
                    </a:lnTo>
                    <a:lnTo>
                      <a:pt x="97" y="6456"/>
                    </a:lnTo>
                    <a:lnTo>
                      <a:pt x="102" y="6460"/>
                    </a:lnTo>
                    <a:lnTo>
                      <a:pt x="105" y="6466"/>
                    </a:lnTo>
                    <a:lnTo>
                      <a:pt x="107" y="6470"/>
                    </a:lnTo>
                    <a:lnTo>
                      <a:pt x="111" y="6474"/>
                    </a:lnTo>
                    <a:lnTo>
                      <a:pt x="115" y="6478"/>
                    </a:lnTo>
                    <a:lnTo>
                      <a:pt x="118" y="6482"/>
                    </a:lnTo>
                    <a:lnTo>
                      <a:pt x="123" y="6487"/>
                    </a:lnTo>
                    <a:lnTo>
                      <a:pt x="129" y="6491"/>
                    </a:lnTo>
                    <a:lnTo>
                      <a:pt x="133" y="6495"/>
                    </a:lnTo>
                    <a:lnTo>
                      <a:pt x="138" y="6501"/>
                    </a:lnTo>
                    <a:lnTo>
                      <a:pt x="138" y="6505"/>
                    </a:lnTo>
                    <a:lnTo>
                      <a:pt x="137" y="6511"/>
                    </a:lnTo>
                    <a:lnTo>
                      <a:pt x="138" y="6515"/>
                    </a:lnTo>
                    <a:lnTo>
                      <a:pt x="140" y="6519"/>
                    </a:lnTo>
                    <a:lnTo>
                      <a:pt x="137" y="6523"/>
                    </a:lnTo>
                    <a:lnTo>
                      <a:pt x="137" y="6526"/>
                    </a:lnTo>
                    <a:lnTo>
                      <a:pt x="142" y="6532"/>
                    </a:lnTo>
                    <a:lnTo>
                      <a:pt x="145" y="6536"/>
                    </a:lnTo>
                    <a:lnTo>
                      <a:pt x="148" y="6540"/>
                    </a:lnTo>
                    <a:lnTo>
                      <a:pt x="152" y="6546"/>
                    </a:lnTo>
                    <a:lnTo>
                      <a:pt x="157" y="6550"/>
                    </a:lnTo>
                    <a:lnTo>
                      <a:pt x="159" y="6556"/>
                    </a:lnTo>
                    <a:lnTo>
                      <a:pt x="149" y="6560"/>
                    </a:lnTo>
                    <a:lnTo>
                      <a:pt x="153" y="6564"/>
                    </a:lnTo>
                    <a:lnTo>
                      <a:pt x="167" y="6567"/>
                    </a:lnTo>
                    <a:lnTo>
                      <a:pt x="166" y="6571"/>
                    </a:lnTo>
                    <a:lnTo>
                      <a:pt x="159" y="6577"/>
                    </a:lnTo>
                    <a:lnTo>
                      <a:pt x="153" y="6581"/>
                    </a:lnTo>
                    <a:lnTo>
                      <a:pt x="153" y="6585"/>
                    </a:lnTo>
                    <a:lnTo>
                      <a:pt x="161" y="6591"/>
                    </a:lnTo>
                    <a:lnTo>
                      <a:pt x="165" y="6595"/>
                    </a:lnTo>
                    <a:lnTo>
                      <a:pt x="159" y="6601"/>
                    </a:lnTo>
                    <a:lnTo>
                      <a:pt x="152" y="6605"/>
                    </a:lnTo>
                    <a:lnTo>
                      <a:pt x="158" y="6607"/>
                    </a:lnTo>
                    <a:lnTo>
                      <a:pt x="156" y="6612"/>
                    </a:lnTo>
                    <a:lnTo>
                      <a:pt x="148" y="6616"/>
                    </a:lnTo>
                    <a:lnTo>
                      <a:pt x="142" y="6622"/>
                    </a:lnTo>
                    <a:lnTo>
                      <a:pt x="138" y="6626"/>
                    </a:lnTo>
                    <a:lnTo>
                      <a:pt x="133" y="6630"/>
                    </a:lnTo>
                    <a:lnTo>
                      <a:pt x="127" y="6636"/>
                    </a:lnTo>
                    <a:lnTo>
                      <a:pt x="123" y="6640"/>
                    </a:lnTo>
                    <a:lnTo>
                      <a:pt x="120" y="6646"/>
                    </a:lnTo>
                    <a:lnTo>
                      <a:pt x="122" y="6650"/>
                    </a:lnTo>
                    <a:lnTo>
                      <a:pt x="126" y="6651"/>
                    </a:lnTo>
                    <a:lnTo>
                      <a:pt x="132" y="6657"/>
                    </a:lnTo>
                    <a:lnTo>
                      <a:pt x="133" y="6661"/>
                    </a:lnTo>
                    <a:lnTo>
                      <a:pt x="130" y="6667"/>
                    </a:lnTo>
                    <a:lnTo>
                      <a:pt x="129" y="6671"/>
                    </a:lnTo>
                    <a:lnTo>
                      <a:pt x="131" y="6675"/>
                    </a:lnTo>
                    <a:lnTo>
                      <a:pt x="134" y="6681"/>
                    </a:lnTo>
                    <a:lnTo>
                      <a:pt x="134" y="6685"/>
                    </a:lnTo>
                    <a:lnTo>
                      <a:pt x="133" y="6691"/>
                    </a:lnTo>
                    <a:lnTo>
                      <a:pt x="133" y="6692"/>
                    </a:lnTo>
                    <a:lnTo>
                      <a:pt x="133" y="6696"/>
                    </a:lnTo>
                    <a:lnTo>
                      <a:pt x="134" y="6702"/>
                    </a:lnTo>
                    <a:lnTo>
                      <a:pt x="136" y="6706"/>
                    </a:lnTo>
                    <a:lnTo>
                      <a:pt x="138" y="6712"/>
                    </a:lnTo>
                    <a:lnTo>
                      <a:pt x="140" y="6716"/>
                    </a:lnTo>
                    <a:lnTo>
                      <a:pt x="142" y="6720"/>
                    </a:lnTo>
                    <a:lnTo>
                      <a:pt x="144" y="6726"/>
                    </a:lnTo>
                    <a:lnTo>
                      <a:pt x="148" y="6730"/>
                    </a:lnTo>
                    <a:lnTo>
                      <a:pt x="150" y="6735"/>
                    </a:lnTo>
                    <a:lnTo>
                      <a:pt x="150" y="6737"/>
                    </a:lnTo>
                    <a:lnTo>
                      <a:pt x="145" y="6741"/>
                    </a:lnTo>
                    <a:lnTo>
                      <a:pt x="140" y="6747"/>
                    </a:lnTo>
                    <a:lnTo>
                      <a:pt x="133" y="6751"/>
                    </a:lnTo>
                    <a:lnTo>
                      <a:pt x="120" y="6757"/>
                    </a:lnTo>
                    <a:lnTo>
                      <a:pt x="111" y="6761"/>
                    </a:lnTo>
                    <a:lnTo>
                      <a:pt x="105" y="6765"/>
                    </a:lnTo>
                    <a:lnTo>
                      <a:pt x="113" y="6771"/>
                    </a:lnTo>
                    <a:lnTo>
                      <a:pt x="119" y="6775"/>
                    </a:lnTo>
                    <a:lnTo>
                      <a:pt x="119" y="6778"/>
                    </a:lnTo>
                    <a:lnTo>
                      <a:pt x="119" y="6782"/>
                    </a:lnTo>
                    <a:lnTo>
                      <a:pt x="123" y="6786"/>
                    </a:lnTo>
                    <a:lnTo>
                      <a:pt x="133" y="6792"/>
                    </a:lnTo>
                    <a:lnTo>
                      <a:pt x="146" y="6796"/>
                    </a:lnTo>
                    <a:lnTo>
                      <a:pt x="156" y="6802"/>
                    </a:lnTo>
                    <a:lnTo>
                      <a:pt x="161" y="6806"/>
                    </a:lnTo>
                    <a:lnTo>
                      <a:pt x="170" y="6810"/>
                    </a:lnTo>
                    <a:lnTo>
                      <a:pt x="187" y="6816"/>
                    </a:lnTo>
                    <a:lnTo>
                      <a:pt x="202" y="6819"/>
                    </a:lnTo>
                    <a:lnTo>
                      <a:pt x="200" y="6823"/>
                    </a:lnTo>
                    <a:lnTo>
                      <a:pt x="196" y="6827"/>
                    </a:lnTo>
                    <a:lnTo>
                      <a:pt x="194" y="6831"/>
                    </a:lnTo>
                    <a:lnTo>
                      <a:pt x="192" y="6837"/>
                    </a:lnTo>
                    <a:lnTo>
                      <a:pt x="191" y="6841"/>
                    </a:lnTo>
                    <a:lnTo>
                      <a:pt x="190" y="6847"/>
                    </a:lnTo>
                    <a:lnTo>
                      <a:pt x="190" y="6851"/>
                    </a:lnTo>
                    <a:lnTo>
                      <a:pt x="192" y="6855"/>
                    </a:lnTo>
                    <a:lnTo>
                      <a:pt x="195" y="6860"/>
                    </a:lnTo>
                    <a:lnTo>
                      <a:pt x="196" y="6864"/>
                    </a:lnTo>
                    <a:lnTo>
                      <a:pt x="193" y="6868"/>
                    </a:lnTo>
                    <a:lnTo>
                      <a:pt x="190" y="6872"/>
                    </a:lnTo>
                    <a:lnTo>
                      <a:pt x="189" y="6876"/>
                    </a:lnTo>
                    <a:lnTo>
                      <a:pt x="189" y="6882"/>
                    </a:lnTo>
                    <a:lnTo>
                      <a:pt x="189" y="6886"/>
                    </a:lnTo>
                    <a:lnTo>
                      <a:pt x="190" y="6892"/>
                    </a:lnTo>
                    <a:lnTo>
                      <a:pt x="194" y="6896"/>
                    </a:lnTo>
                    <a:lnTo>
                      <a:pt x="198" y="6900"/>
                    </a:lnTo>
                    <a:lnTo>
                      <a:pt x="206" y="6905"/>
                    </a:lnTo>
                    <a:lnTo>
                      <a:pt x="209" y="6909"/>
                    </a:lnTo>
                    <a:lnTo>
                      <a:pt x="211" y="6913"/>
                    </a:lnTo>
                    <a:lnTo>
                      <a:pt x="215" y="6917"/>
                    </a:lnTo>
                    <a:lnTo>
                      <a:pt x="220" y="6921"/>
                    </a:lnTo>
                    <a:lnTo>
                      <a:pt x="230" y="6927"/>
                    </a:lnTo>
                    <a:lnTo>
                      <a:pt x="244" y="6931"/>
                    </a:lnTo>
                    <a:lnTo>
                      <a:pt x="256" y="6937"/>
                    </a:lnTo>
                    <a:lnTo>
                      <a:pt x="266" y="6941"/>
                    </a:lnTo>
                    <a:lnTo>
                      <a:pt x="272" y="6944"/>
                    </a:lnTo>
                    <a:lnTo>
                      <a:pt x="280" y="6950"/>
                    </a:lnTo>
                    <a:lnTo>
                      <a:pt x="286" y="6952"/>
                    </a:lnTo>
                    <a:lnTo>
                      <a:pt x="289" y="6958"/>
                    </a:lnTo>
                    <a:lnTo>
                      <a:pt x="290" y="6962"/>
                    </a:lnTo>
                    <a:lnTo>
                      <a:pt x="296" y="6966"/>
                    </a:lnTo>
                    <a:lnTo>
                      <a:pt x="302" y="6972"/>
                    </a:lnTo>
                    <a:lnTo>
                      <a:pt x="305" y="6976"/>
                    </a:lnTo>
                    <a:lnTo>
                      <a:pt x="299" y="6982"/>
                    </a:lnTo>
                    <a:lnTo>
                      <a:pt x="292" y="6985"/>
                    </a:lnTo>
                    <a:lnTo>
                      <a:pt x="284" y="6989"/>
                    </a:lnTo>
                    <a:lnTo>
                      <a:pt x="277" y="6995"/>
                    </a:lnTo>
                    <a:lnTo>
                      <a:pt x="276" y="6997"/>
                    </a:lnTo>
                    <a:lnTo>
                      <a:pt x="285" y="7003"/>
                    </a:lnTo>
                    <a:lnTo>
                      <a:pt x="294" y="7007"/>
                    </a:lnTo>
                    <a:lnTo>
                      <a:pt x="289" y="7011"/>
                    </a:lnTo>
                    <a:lnTo>
                      <a:pt x="292" y="7017"/>
                    </a:lnTo>
                    <a:lnTo>
                      <a:pt x="298" y="7021"/>
                    </a:lnTo>
                    <a:lnTo>
                      <a:pt x="297" y="7027"/>
                    </a:lnTo>
                    <a:lnTo>
                      <a:pt x="285" y="7030"/>
                    </a:lnTo>
                    <a:lnTo>
                      <a:pt x="276" y="7034"/>
                    </a:lnTo>
                    <a:lnTo>
                      <a:pt x="268" y="7038"/>
                    </a:lnTo>
                    <a:lnTo>
                      <a:pt x="264" y="7042"/>
                    </a:lnTo>
                    <a:lnTo>
                      <a:pt x="259" y="7048"/>
                    </a:lnTo>
                    <a:lnTo>
                      <a:pt x="251" y="7052"/>
                    </a:lnTo>
                    <a:lnTo>
                      <a:pt x="241" y="7056"/>
                    </a:lnTo>
                    <a:lnTo>
                      <a:pt x="231" y="7062"/>
                    </a:lnTo>
                    <a:lnTo>
                      <a:pt x="224" y="7066"/>
                    </a:lnTo>
                    <a:lnTo>
                      <a:pt x="220" y="7071"/>
                    </a:lnTo>
                    <a:lnTo>
                      <a:pt x="218" y="7075"/>
                    </a:lnTo>
                    <a:lnTo>
                      <a:pt x="218" y="7079"/>
                    </a:lnTo>
                    <a:lnTo>
                      <a:pt x="219" y="7083"/>
                    </a:lnTo>
                    <a:lnTo>
                      <a:pt x="221" y="7087"/>
                    </a:lnTo>
                    <a:lnTo>
                      <a:pt x="220" y="7093"/>
                    </a:lnTo>
                    <a:lnTo>
                      <a:pt x="213" y="7097"/>
                    </a:lnTo>
                    <a:lnTo>
                      <a:pt x="208" y="7101"/>
                    </a:lnTo>
                    <a:lnTo>
                      <a:pt x="207" y="7107"/>
                    </a:lnTo>
                    <a:lnTo>
                      <a:pt x="207" y="7111"/>
                    </a:lnTo>
                    <a:lnTo>
                      <a:pt x="208" y="7116"/>
                    </a:lnTo>
                    <a:lnTo>
                      <a:pt x="208" y="7120"/>
                    </a:lnTo>
                    <a:lnTo>
                      <a:pt x="208" y="7124"/>
                    </a:lnTo>
                    <a:lnTo>
                      <a:pt x="207" y="7128"/>
                    </a:lnTo>
                    <a:lnTo>
                      <a:pt x="207" y="7132"/>
                    </a:lnTo>
                    <a:lnTo>
                      <a:pt x="207" y="7138"/>
                    </a:lnTo>
                    <a:lnTo>
                      <a:pt x="207" y="7142"/>
                    </a:lnTo>
                    <a:lnTo>
                      <a:pt x="207" y="7146"/>
                    </a:lnTo>
                    <a:lnTo>
                      <a:pt x="208" y="7152"/>
                    </a:lnTo>
                    <a:lnTo>
                      <a:pt x="211" y="7155"/>
                    </a:lnTo>
                    <a:lnTo>
                      <a:pt x="212" y="7161"/>
                    </a:lnTo>
                    <a:lnTo>
                      <a:pt x="213" y="7165"/>
                    </a:lnTo>
                    <a:lnTo>
                      <a:pt x="213" y="7169"/>
                    </a:lnTo>
                    <a:lnTo>
                      <a:pt x="214" y="7173"/>
                    </a:lnTo>
                    <a:lnTo>
                      <a:pt x="214" y="7177"/>
                    </a:lnTo>
                    <a:lnTo>
                      <a:pt x="215" y="7183"/>
                    </a:lnTo>
                    <a:lnTo>
                      <a:pt x="216" y="7187"/>
                    </a:lnTo>
                    <a:lnTo>
                      <a:pt x="218" y="7191"/>
                    </a:lnTo>
                    <a:lnTo>
                      <a:pt x="220" y="7196"/>
                    </a:lnTo>
                    <a:lnTo>
                      <a:pt x="224" y="7200"/>
                    </a:lnTo>
                    <a:lnTo>
                      <a:pt x="227" y="7206"/>
                    </a:lnTo>
                    <a:lnTo>
                      <a:pt x="231" y="7210"/>
                    </a:lnTo>
                    <a:lnTo>
                      <a:pt x="235" y="7212"/>
                    </a:lnTo>
                    <a:lnTo>
                      <a:pt x="241" y="7218"/>
                    </a:lnTo>
                    <a:lnTo>
                      <a:pt x="248" y="7222"/>
                    </a:lnTo>
                    <a:lnTo>
                      <a:pt x="253" y="7228"/>
                    </a:lnTo>
                    <a:lnTo>
                      <a:pt x="257" y="7232"/>
                    </a:lnTo>
                    <a:lnTo>
                      <a:pt x="260" y="7236"/>
                    </a:lnTo>
                    <a:lnTo>
                      <a:pt x="262" y="7241"/>
                    </a:lnTo>
                    <a:lnTo>
                      <a:pt x="264" y="7245"/>
                    </a:lnTo>
                    <a:lnTo>
                      <a:pt x="266" y="7251"/>
                    </a:lnTo>
                    <a:lnTo>
                      <a:pt x="267" y="7255"/>
                    </a:lnTo>
                    <a:lnTo>
                      <a:pt x="271" y="7257"/>
                    </a:lnTo>
                    <a:lnTo>
                      <a:pt x="281" y="7263"/>
                    </a:lnTo>
                    <a:lnTo>
                      <a:pt x="287" y="7267"/>
                    </a:lnTo>
                    <a:lnTo>
                      <a:pt x="295" y="7273"/>
                    </a:lnTo>
                    <a:lnTo>
                      <a:pt x="299" y="7277"/>
                    </a:lnTo>
                    <a:lnTo>
                      <a:pt x="295" y="7280"/>
                    </a:lnTo>
                    <a:lnTo>
                      <a:pt x="288" y="7286"/>
                    </a:lnTo>
                    <a:lnTo>
                      <a:pt x="280" y="7290"/>
                    </a:lnTo>
                    <a:lnTo>
                      <a:pt x="274" y="7296"/>
                    </a:lnTo>
                    <a:lnTo>
                      <a:pt x="268" y="7298"/>
                    </a:lnTo>
                    <a:lnTo>
                      <a:pt x="264" y="7302"/>
                    </a:lnTo>
                    <a:lnTo>
                      <a:pt x="267" y="7308"/>
                    </a:lnTo>
                    <a:lnTo>
                      <a:pt x="269" y="7312"/>
                    </a:lnTo>
                    <a:lnTo>
                      <a:pt x="272" y="7318"/>
                    </a:lnTo>
                    <a:lnTo>
                      <a:pt x="276" y="7321"/>
                    </a:lnTo>
                    <a:lnTo>
                      <a:pt x="276" y="7325"/>
                    </a:lnTo>
                    <a:lnTo>
                      <a:pt x="274" y="7331"/>
                    </a:lnTo>
                    <a:lnTo>
                      <a:pt x="274" y="7335"/>
                    </a:lnTo>
                    <a:lnTo>
                      <a:pt x="277" y="7341"/>
                    </a:lnTo>
                    <a:lnTo>
                      <a:pt x="284" y="7343"/>
                    </a:lnTo>
                    <a:lnTo>
                      <a:pt x="299" y="7347"/>
                    </a:lnTo>
                    <a:lnTo>
                      <a:pt x="326" y="7353"/>
                    </a:lnTo>
                    <a:lnTo>
                      <a:pt x="352" y="7357"/>
                    </a:lnTo>
                    <a:lnTo>
                      <a:pt x="377" y="7362"/>
                    </a:lnTo>
                    <a:lnTo>
                      <a:pt x="400" y="7366"/>
                    </a:lnTo>
                    <a:lnTo>
                      <a:pt x="423" y="7370"/>
                    </a:lnTo>
                    <a:lnTo>
                      <a:pt x="441" y="7376"/>
                    </a:lnTo>
                    <a:lnTo>
                      <a:pt x="452" y="7380"/>
                    </a:lnTo>
                    <a:lnTo>
                      <a:pt x="447" y="7386"/>
                    </a:lnTo>
                    <a:lnTo>
                      <a:pt x="427" y="7388"/>
                    </a:lnTo>
                    <a:lnTo>
                      <a:pt x="382" y="7392"/>
                    </a:lnTo>
                    <a:lnTo>
                      <a:pt x="366" y="7398"/>
                    </a:lnTo>
                    <a:lnTo>
                      <a:pt x="359" y="7402"/>
                    </a:lnTo>
                    <a:lnTo>
                      <a:pt x="352" y="7407"/>
                    </a:lnTo>
                    <a:lnTo>
                      <a:pt x="337" y="7411"/>
                    </a:lnTo>
                    <a:lnTo>
                      <a:pt x="313" y="7415"/>
                    </a:lnTo>
                    <a:lnTo>
                      <a:pt x="275" y="7421"/>
                    </a:lnTo>
                    <a:lnTo>
                      <a:pt x="258" y="7425"/>
                    </a:lnTo>
                    <a:lnTo>
                      <a:pt x="243" y="7429"/>
                    </a:lnTo>
                    <a:lnTo>
                      <a:pt x="231" y="7433"/>
                    </a:lnTo>
                    <a:lnTo>
                      <a:pt x="222" y="7437"/>
                    </a:lnTo>
                    <a:lnTo>
                      <a:pt x="212" y="7443"/>
                    </a:lnTo>
                    <a:lnTo>
                      <a:pt x="207" y="7446"/>
                    </a:lnTo>
                    <a:lnTo>
                      <a:pt x="209" y="7452"/>
                    </a:lnTo>
                    <a:lnTo>
                      <a:pt x="211" y="7456"/>
                    </a:lnTo>
                    <a:lnTo>
                      <a:pt x="212" y="7460"/>
                    </a:lnTo>
                    <a:lnTo>
                      <a:pt x="219" y="7466"/>
                    </a:lnTo>
                    <a:lnTo>
                      <a:pt x="231" y="7470"/>
                    </a:lnTo>
                    <a:lnTo>
                      <a:pt x="244" y="7474"/>
                    </a:lnTo>
                    <a:lnTo>
                      <a:pt x="260" y="7478"/>
                    </a:lnTo>
                    <a:lnTo>
                      <a:pt x="262" y="7482"/>
                    </a:lnTo>
                    <a:lnTo>
                      <a:pt x="262" y="7487"/>
                    </a:lnTo>
                    <a:lnTo>
                      <a:pt x="260" y="7491"/>
                    </a:lnTo>
                    <a:lnTo>
                      <a:pt x="260" y="7497"/>
                    </a:lnTo>
                    <a:lnTo>
                      <a:pt x="262" y="7501"/>
                    </a:lnTo>
                    <a:lnTo>
                      <a:pt x="268" y="7505"/>
                    </a:lnTo>
                    <a:lnTo>
                      <a:pt x="271" y="7511"/>
                    </a:lnTo>
                    <a:lnTo>
                      <a:pt x="273" y="7515"/>
                    </a:lnTo>
                    <a:lnTo>
                      <a:pt x="275" y="7519"/>
                    </a:lnTo>
                    <a:lnTo>
                      <a:pt x="276" y="7523"/>
                    </a:lnTo>
                    <a:lnTo>
                      <a:pt x="281" y="7527"/>
                    </a:lnTo>
                    <a:lnTo>
                      <a:pt x="289" y="7532"/>
                    </a:lnTo>
                    <a:lnTo>
                      <a:pt x="299" y="7536"/>
                    </a:lnTo>
                    <a:lnTo>
                      <a:pt x="304" y="7542"/>
                    </a:lnTo>
                    <a:lnTo>
                      <a:pt x="304" y="7546"/>
                    </a:lnTo>
                    <a:lnTo>
                      <a:pt x="299" y="7550"/>
                    </a:lnTo>
                    <a:lnTo>
                      <a:pt x="296" y="7556"/>
                    </a:lnTo>
                    <a:lnTo>
                      <a:pt x="291" y="7558"/>
                    </a:lnTo>
                    <a:lnTo>
                      <a:pt x="287" y="7564"/>
                    </a:lnTo>
                    <a:lnTo>
                      <a:pt x="281" y="7568"/>
                    </a:lnTo>
                    <a:lnTo>
                      <a:pt x="273" y="7571"/>
                    </a:lnTo>
                    <a:lnTo>
                      <a:pt x="266" y="7577"/>
                    </a:lnTo>
                    <a:lnTo>
                      <a:pt x="261" y="7581"/>
                    </a:lnTo>
                    <a:lnTo>
                      <a:pt x="256" y="7587"/>
                    </a:lnTo>
                    <a:lnTo>
                      <a:pt x="253" y="7591"/>
                    </a:lnTo>
                    <a:lnTo>
                      <a:pt x="252" y="7595"/>
                    </a:lnTo>
                    <a:lnTo>
                      <a:pt x="257" y="7601"/>
                    </a:lnTo>
                    <a:lnTo>
                      <a:pt x="262" y="7603"/>
                    </a:lnTo>
                    <a:lnTo>
                      <a:pt x="268" y="7609"/>
                    </a:lnTo>
                    <a:lnTo>
                      <a:pt x="273" y="7613"/>
                    </a:lnTo>
                    <a:lnTo>
                      <a:pt x="279" y="7616"/>
                    </a:lnTo>
                    <a:lnTo>
                      <a:pt x="295" y="7622"/>
                    </a:lnTo>
                    <a:lnTo>
                      <a:pt x="321" y="7626"/>
                    </a:lnTo>
                    <a:lnTo>
                      <a:pt x="346" y="7632"/>
                    </a:lnTo>
                    <a:lnTo>
                      <a:pt x="376" y="7636"/>
                    </a:lnTo>
                    <a:lnTo>
                      <a:pt x="408" y="7640"/>
                    </a:lnTo>
                    <a:lnTo>
                      <a:pt x="439" y="7646"/>
                    </a:lnTo>
                    <a:lnTo>
                      <a:pt x="455" y="7648"/>
                    </a:lnTo>
                    <a:lnTo>
                      <a:pt x="482" y="7654"/>
                    </a:lnTo>
                    <a:lnTo>
                      <a:pt x="523" y="7657"/>
                    </a:lnTo>
                    <a:lnTo>
                      <a:pt x="581" y="7661"/>
                    </a:lnTo>
                    <a:lnTo>
                      <a:pt x="649" y="7667"/>
                    </a:lnTo>
                    <a:lnTo>
                      <a:pt x="773" y="7669"/>
                    </a:lnTo>
                    <a:lnTo>
                      <a:pt x="773" y="7693"/>
                    </a:lnTo>
                    <a:lnTo>
                      <a:pt x="757" y="7693"/>
                    </a:lnTo>
                    <a:lnTo>
                      <a:pt x="716" y="7698"/>
                    </a:lnTo>
                    <a:lnTo>
                      <a:pt x="675" y="7702"/>
                    </a:lnTo>
                    <a:lnTo>
                      <a:pt x="520" y="7706"/>
                    </a:lnTo>
                    <a:lnTo>
                      <a:pt x="471" y="7712"/>
                    </a:lnTo>
                    <a:lnTo>
                      <a:pt x="429" y="7716"/>
                    </a:lnTo>
                    <a:lnTo>
                      <a:pt x="392" y="7722"/>
                    </a:lnTo>
                    <a:lnTo>
                      <a:pt x="373" y="7726"/>
                    </a:lnTo>
                    <a:lnTo>
                      <a:pt x="365" y="7730"/>
                    </a:lnTo>
                    <a:lnTo>
                      <a:pt x="357" y="7734"/>
                    </a:lnTo>
                    <a:lnTo>
                      <a:pt x="360" y="7738"/>
                    </a:lnTo>
                    <a:lnTo>
                      <a:pt x="368" y="7743"/>
                    </a:lnTo>
                    <a:lnTo>
                      <a:pt x="377" y="7747"/>
                    </a:lnTo>
                    <a:lnTo>
                      <a:pt x="382" y="7751"/>
                    </a:lnTo>
                    <a:lnTo>
                      <a:pt x="382" y="7757"/>
                    </a:lnTo>
                    <a:lnTo>
                      <a:pt x="383" y="7761"/>
                    </a:lnTo>
                    <a:lnTo>
                      <a:pt x="389" y="7767"/>
                    </a:lnTo>
                    <a:lnTo>
                      <a:pt x="437" y="7771"/>
                    </a:lnTo>
                    <a:lnTo>
                      <a:pt x="434" y="7775"/>
                    </a:lnTo>
                    <a:lnTo>
                      <a:pt x="465" y="7779"/>
                    </a:lnTo>
                    <a:lnTo>
                      <a:pt x="508" y="7782"/>
                    </a:lnTo>
                    <a:lnTo>
                      <a:pt x="556" y="7788"/>
                    </a:lnTo>
                    <a:lnTo>
                      <a:pt x="590" y="7792"/>
                    </a:lnTo>
                    <a:lnTo>
                      <a:pt x="594" y="7796"/>
                    </a:lnTo>
                    <a:lnTo>
                      <a:pt x="589" y="7802"/>
                    </a:lnTo>
                    <a:lnTo>
                      <a:pt x="600" y="7806"/>
                    </a:lnTo>
                    <a:lnTo>
                      <a:pt x="624" y="7812"/>
                    </a:lnTo>
                    <a:lnTo>
                      <a:pt x="617" y="7816"/>
                    </a:lnTo>
                    <a:lnTo>
                      <a:pt x="607" y="7818"/>
                    </a:lnTo>
                    <a:lnTo>
                      <a:pt x="595" y="7823"/>
                    </a:lnTo>
                    <a:lnTo>
                      <a:pt x="574" y="7827"/>
                    </a:lnTo>
                    <a:lnTo>
                      <a:pt x="539" y="7833"/>
                    </a:lnTo>
                    <a:lnTo>
                      <a:pt x="422" y="7837"/>
                    </a:lnTo>
                    <a:lnTo>
                      <a:pt x="391" y="7841"/>
                    </a:lnTo>
                    <a:lnTo>
                      <a:pt x="324" y="7847"/>
                    </a:lnTo>
                    <a:lnTo>
                      <a:pt x="275" y="7851"/>
                    </a:lnTo>
                    <a:lnTo>
                      <a:pt x="241" y="7857"/>
                    </a:lnTo>
                    <a:lnTo>
                      <a:pt x="206" y="7861"/>
                    </a:lnTo>
                    <a:lnTo>
                      <a:pt x="190" y="7863"/>
                    </a:lnTo>
                    <a:lnTo>
                      <a:pt x="186" y="7868"/>
                    </a:lnTo>
                    <a:lnTo>
                      <a:pt x="178" y="7872"/>
                    </a:lnTo>
                    <a:lnTo>
                      <a:pt x="172" y="7878"/>
                    </a:lnTo>
                    <a:lnTo>
                      <a:pt x="168" y="7882"/>
                    </a:lnTo>
                    <a:lnTo>
                      <a:pt x="171" y="7886"/>
                    </a:lnTo>
                    <a:lnTo>
                      <a:pt x="174" y="7892"/>
                    </a:lnTo>
                    <a:lnTo>
                      <a:pt x="179" y="7896"/>
                    </a:lnTo>
                    <a:lnTo>
                      <a:pt x="180" y="7902"/>
                    </a:lnTo>
                    <a:lnTo>
                      <a:pt x="180" y="7905"/>
                    </a:lnTo>
                    <a:lnTo>
                      <a:pt x="181" y="7907"/>
                    </a:lnTo>
                    <a:lnTo>
                      <a:pt x="178" y="7913"/>
                    </a:lnTo>
                    <a:lnTo>
                      <a:pt x="175" y="7917"/>
                    </a:lnTo>
                    <a:lnTo>
                      <a:pt x="172" y="7923"/>
                    </a:lnTo>
                    <a:lnTo>
                      <a:pt x="168" y="7927"/>
                    </a:lnTo>
                    <a:lnTo>
                      <a:pt x="164" y="7931"/>
                    </a:lnTo>
                    <a:lnTo>
                      <a:pt x="161" y="7937"/>
                    </a:lnTo>
                    <a:lnTo>
                      <a:pt x="158" y="7941"/>
                    </a:lnTo>
                    <a:lnTo>
                      <a:pt x="151" y="7947"/>
                    </a:lnTo>
                    <a:lnTo>
                      <a:pt x="151" y="7948"/>
                    </a:lnTo>
                    <a:lnTo>
                      <a:pt x="153" y="7952"/>
                    </a:lnTo>
                    <a:lnTo>
                      <a:pt x="151" y="7958"/>
                    </a:lnTo>
                    <a:lnTo>
                      <a:pt x="147" y="7962"/>
                    </a:lnTo>
                    <a:lnTo>
                      <a:pt x="145" y="7968"/>
                    </a:lnTo>
                    <a:lnTo>
                      <a:pt x="144" y="7972"/>
                    </a:lnTo>
                    <a:lnTo>
                      <a:pt x="145" y="7976"/>
                    </a:lnTo>
                    <a:lnTo>
                      <a:pt x="146" y="7982"/>
                    </a:lnTo>
                    <a:lnTo>
                      <a:pt x="147" y="7986"/>
                    </a:lnTo>
                    <a:lnTo>
                      <a:pt x="146" y="7991"/>
                    </a:lnTo>
                    <a:lnTo>
                      <a:pt x="146" y="7993"/>
                    </a:lnTo>
                    <a:lnTo>
                      <a:pt x="145" y="7997"/>
                    </a:lnTo>
                    <a:lnTo>
                      <a:pt x="145" y="8003"/>
                    </a:lnTo>
                    <a:lnTo>
                      <a:pt x="145" y="8007"/>
                    </a:lnTo>
                    <a:lnTo>
                      <a:pt x="144" y="8013"/>
                    </a:lnTo>
                    <a:lnTo>
                      <a:pt x="143" y="8017"/>
                    </a:lnTo>
                    <a:lnTo>
                      <a:pt x="142" y="8021"/>
                    </a:lnTo>
                    <a:lnTo>
                      <a:pt x="143" y="8027"/>
                    </a:lnTo>
                    <a:lnTo>
                      <a:pt x="144" y="8031"/>
                    </a:lnTo>
                    <a:lnTo>
                      <a:pt x="147" y="8034"/>
                    </a:lnTo>
                    <a:lnTo>
                      <a:pt x="149" y="8038"/>
                    </a:lnTo>
                    <a:lnTo>
                      <a:pt x="150" y="8042"/>
                    </a:lnTo>
                    <a:lnTo>
                      <a:pt x="151" y="8048"/>
                    </a:lnTo>
                    <a:lnTo>
                      <a:pt x="153" y="8052"/>
                    </a:lnTo>
                    <a:lnTo>
                      <a:pt x="157" y="8058"/>
                    </a:lnTo>
                    <a:lnTo>
                      <a:pt x="158" y="8062"/>
                    </a:lnTo>
                    <a:lnTo>
                      <a:pt x="158" y="8066"/>
                    </a:lnTo>
                    <a:lnTo>
                      <a:pt x="160" y="8072"/>
                    </a:lnTo>
                    <a:lnTo>
                      <a:pt x="162" y="8075"/>
                    </a:lnTo>
                    <a:lnTo>
                      <a:pt x="157" y="8079"/>
                    </a:lnTo>
                    <a:lnTo>
                      <a:pt x="153" y="8083"/>
                    </a:lnTo>
                    <a:lnTo>
                      <a:pt x="152" y="8087"/>
                    </a:lnTo>
                    <a:lnTo>
                      <a:pt x="154" y="8093"/>
                    </a:lnTo>
                    <a:lnTo>
                      <a:pt x="156" y="8097"/>
                    </a:lnTo>
                    <a:lnTo>
                      <a:pt x="158" y="8103"/>
                    </a:lnTo>
                    <a:lnTo>
                      <a:pt x="161" y="8107"/>
                    </a:lnTo>
                    <a:lnTo>
                      <a:pt x="162" y="8111"/>
                    </a:lnTo>
                    <a:lnTo>
                      <a:pt x="165" y="8116"/>
                    </a:lnTo>
                    <a:lnTo>
                      <a:pt x="166" y="8120"/>
                    </a:lnTo>
                    <a:lnTo>
                      <a:pt x="168" y="8124"/>
                    </a:lnTo>
                    <a:lnTo>
                      <a:pt x="169" y="8128"/>
                    </a:lnTo>
                    <a:lnTo>
                      <a:pt x="171" y="8132"/>
                    </a:lnTo>
                    <a:lnTo>
                      <a:pt x="173" y="8138"/>
                    </a:lnTo>
                    <a:lnTo>
                      <a:pt x="175" y="8142"/>
                    </a:lnTo>
                    <a:lnTo>
                      <a:pt x="177" y="8148"/>
                    </a:lnTo>
                    <a:lnTo>
                      <a:pt x="179" y="8152"/>
                    </a:lnTo>
                    <a:lnTo>
                      <a:pt x="182" y="8156"/>
                    </a:lnTo>
                    <a:lnTo>
                      <a:pt x="185" y="8161"/>
                    </a:lnTo>
                    <a:lnTo>
                      <a:pt x="188" y="8165"/>
                    </a:lnTo>
                    <a:lnTo>
                      <a:pt x="191" y="8169"/>
                    </a:lnTo>
                    <a:lnTo>
                      <a:pt x="196" y="8173"/>
                    </a:lnTo>
                    <a:lnTo>
                      <a:pt x="200" y="8177"/>
                    </a:lnTo>
                    <a:lnTo>
                      <a:pt x="204" y="8183"/>
                    </a:lnTo>
                    <a:lnTo>
                      <a:pt x="209" y="8187"/>
                    </a:lnTo>
                    <a:lnTo>
                      <a:pt x="207" y="8193"/>
                    </a:lnTo>
                    <a:lnTo>
                      <a:pt x="201" y="8197"/>
                    </a:lnTo>
                    <a:lnTo>
                      <a:pt x="194" y="8200"/>
                    </a:lnTo>
                    <a:lnTo>
                      <a:pt x="188" y="8206"/>
                    </a:lnTo>
                    <a:lnTo>
                      <a:pt x="184" y="8208"/>
                    </a:lnTo>
                    <a:lnTo>
                      <a:pt x="179" y="8214"/>
                    </a:lnTo>
                    <a:lnTo>
                      <a:pt x="181" y="8218"/>
                    </a:lnTo>
                    <a:lnTo>
                      <a:pt x="184" y="8222"/>
                    </a:lnTo>
                    <a:lnTo>
                      <a:pt x="184" y="8228"/>
                    </a:lnTo>
                    <a:lnTo>
                      <a:pt x="179" y="8232"/>
                    </a:lnTo>
                    <a:lnTo>
                      <a:pt x="179" y="8238"/>
                    </a:lnTo>
                    <a:lnTo>
                      <a:pt x="180" y="8241"/>
                    </a:lnTo>
                    <a:lnTo>
                      <a:pt x="181" y="8245"/>
                    </a:lnTo>
                    <a:lnTo>
                      <a:pt x="181" y="8251"/>
                    </a:lnTo>
                    <a:lnTo>
                      <a:pt x="180" y="8253"/>
                    </a:lnTo>
                    <a:lnTo>
                      <a:pt x="180" y="8259"/>
                    </a:lnTo>
                    <a:lnTo>
                      <a:pt x="181" y="8263"/>
                    </a:lnTo>
                    <a:lnTo>
                      <a:pt x="181" y="8267"/>
                    </a:lnTo>
                    <a:lnTo>
                      <a:pt x="181" y="8273"/>
                    </a:lnTo>
                    <a:lnTo>
                      <a:pt x="184" y="8277"/>
                    </a:lnTo>
                    <a:lnTo>
                      <a:pt x="187" y="8282"/>
                    </a:lnTo>
                    <a:lnTo>
                      <a:pt x="191" y="8286"/>
                    </a:lnTo>
                    <a:lnTo>
                      <a:pt x="195" y="8290"/>
                    </a:lnTo>
                    <a:lnTo>
                      <a:pt x="198" y="8294"/>
                    </a:lnTo>
                    <a:lnTo>
                      <a:pt x="200" y="8298"/>
                    </a:lnTo>
                    <a:lnTo>
                      <a:pt x="202" y="8304"/>
                    </a:lnTo>
                    <a:lnTo>
                      <a:pt x="203" y="8308"/>
                    </a:lnTo>
                    <a:lnTo>
                      <a:pt x="206" y="8312"/>
                    </a:lnTo>
                    <a:lnTo>
                      <a:pt x="208" y="8318"/>
                    </a:lnTo>
                    <a:lnTo>
                      <a:pt x="211" y="8322"/>
                    </a:lnTo>
                    <a:lnTo>
                      <a:pt x="214" y="8327"/>
                    </a:lnTo>
                    <a:lnTo>
                      <a:pt x="218" y="8331"/>
                    </a:lnTo>
                    <a:lnTo>
                      <a:pt x="221" y="8335"/>
                    </a:lnTo>
                    <a:lnTo>
                      <a:pt x="224" y="8339"/>
                    </a:lnTo>
                    <a:lnTo>
                      <a:pt x="228" y="8343"/>
                    </a:lnTo>
                    <a:lnTo>
                      <a:pt x="232" y="8349"/>
                    </a:lnTo>
                    <a:lnTo>
                      <a:pt x="239" y="8353"/>
                    </a:lnTo>
                    <a:lnTo>
                      <a:pt x="245" y="8357"/>
                    </a:lnTo>
                    <a:lnTo>
                      <a:pt x="252" y="8363"/>
                    </a:lnTo>
                    <a:lnTo>
                      <a:pt x="257" y="8366"/>
                    </a:lnTo>
                    <a:lnTo>
                      <a:pt x="261" y="8372"/>
                    </a:lnTo>
                    <a:lnTo>
                      <a:pt x="266" y="8376"/>
                    </a:lnTo>
                    <a:lnTo>
                      <a:pt x="254" y="8380"/>
                    </a:lnTo>
                    <a:lnTo>
                      <a:pt x="247" y="8384"/>
                    </a:lnTo>
                    <a:lnTo>
                      <a:pt x="247" y="8388"/>
                    </a:lnTo>
                    <a:lnTo>
                      <a:pt x="261" y="8394"/>
                    </a:lnTo>
                    <a:lnTo>
                      <a:pt x="258" y="8398"/>
                    </a:lnTo>
                    <a:lnTo>
                      <a:pt x="251" y="8402"/>
                    </a:lnTo>
                    <a:lnTo>
                      <a:pt x="247" y="8407"/>
                    </a:lnTo>
                    <a:lnTo>
                      <a:pt x="243" y="8411"/>
                    </a:lnTo>
                    <a:lnTo>
                      <a:pt x="240" y="8417"/>
                    </a:lnTo>
                    <a:lnTo>
                      <a:pt x="237" y="8421"/>
                    </a:lnTo>
                    <a:lnTo>
                      <a:pt x="237" y="8425"/>
                    </a:lnTo>
                    <a:lnTo>
                      <a:pt x="239" y="8429"/>
                    </a:lnTo>
                    <a:lnTo>
                      <a:pt x="237" y="8433"/>
                    </a:lnTo>
                    <a:lnTo>
                      <a:pt x="239" y="8439"/>
                    </a:lnTo>
                    <a:lnTo>
                      <a:pt x="239" y="8443"/>
                    </a:lnTo>
                    <a:lnTo>
                      <a:pt x="241" y="8447"/>
                    </a:lnTo>
                    <a:lnTo>
                      <a:pt x="244" y="8452"/>
                    </a:lnTo>
                    <a:lnTo>
                      <a:pt x="248" y="8456"/>
                    </a:lnTo>
                    <a:lnTo>
                      <a:pt x="248" y="8462"/>
                    </a:lnTo>
                    <a:lnTo>
                      <a:pt x="236" y="8466"/>
                    </a:lnTo>
                    <a:lnTo>
                      <a:pt x="237" y="8468"/>
                    </a:lnTo>
                    <a:lnTo>
                      <a:pt x="237" y="8474"/>
                    </a:lnTo>
                    <a:lnTo>
                      <a:pt x="233" y="8478"/>
                    </a:lnTo>
                    <a:lnTo>
                      <a:pt x="230" y="8484"/>
                    </a:lnTo>
                    <a:lnTo>
                      <a:pt x="227" y="8488"/>
                    </a:lnTo>
                    <a:lnTo>
                      <a:pt x="223" y="8491"/>
                    </a:lnTo>
                    <a:lnTo>
                      <a:pt x="220" y="8497"/>
                    </a:lnTo>
                    <a:lnTo>
                      <a:pt x="219" y="8501"/>
                    </a:lnTo>
                    <a:lnTo>
                      <a:pt x="219" y="8507"/>
                    </a:lnTo>
                    <a:lnTo>
                      <a:pt x="220" y="8511"/>
                    </a:lnTo>
                    <a:lnTo>
                      <a:pt x="220" y="8513"/>
                    </a:lnTo>
                    <a:lnTo>
                      <a:pt x="220" y="8519"/>
                    </a:lnTo>
                    <a:lnTo>
                      <a:pt x="220" y="8523"/>
                    </a:lnTo>
                    <a:lnTo>
                      <a:pt x="221" y="8529"/>
                    </a:lnTo>
                    <a:lnTo>
                      <a:pt x="222" y="8533"/>
                    </a:lnTo>
                    <a:lnTo>
                      <a:pt x="224" y="8536"/>
                    </a:lnTo>
                    <a:lnTo>
                      <a:pt x="224" y="8542"/>
                    </a:lnTo>
                    <a:lnTo>
                      <a:pt x="220" y="8546"/>
                    </a:lnTo>
                    <a:lnTo>
                      <a:pt x="217" y="8552"/>
                    </a:lnTo>
                    <a:lnTo>
                      <a:pt x="217" y="8554"/>
                    </a:lnTo>
                    <a:lnTo>
                      <a:pt x="218" y="8558"/>
                    </a:lnTo>
                    <a:lnTo>
                      <a:pt x="220" y="8564"/>
                    </a:lnTo>
                    <a:lnTo>
                      <a:pt x="222" y="8568"/>
                    </a:lnTo>
                    <a:lnTo>
                      <a:pt x="222" y="8574"/>
                    </a:lnTo>
                    <a:lnTo>
                      <a:pt x="222" y="8577"/>
                    </a:lnTo>
                    <a:lnTo>
                      <a:pt x="220" y="8581"/>
                    </a:lnTo>
                    <a:lnTo>
                      <a:pt x="219" y="8587"/>
                    </a:lnTo>
                    <a:lnTo>
                      <a:pt x="218" y="8591"/>
                    </a:lnTo>
                    <a:lnTo>
                      <a:pt x="218" y="8597"/>
                    </a:lnTo>
                    <a:lnTo>
                      <a:pt x="219" y="8599"/>
                    </a:lnTo>
                    <a:lnTo>
                      <a:pt x="219" y="8603"/>
                    </a:lnTo>
                    <a:lnTo>
                      <a:pt x="219" y="8609"/>
                    </a:lnTo>
                    <a:lnTo>
                      <a:pt x="219" y="8613"/>
                    </a:lnTo>
                    <a:lnTo>
                      <a:pt x="219" y="8618"/>
                    </a:lnTo>
                    <a:lnTo>
                      <a:pt x="218" y="8622"/>
                    </a:lnTo>
                    <a:lnTo>
                      <a:pt x="217" y="8626"/>
                    </a:lnTo>
                    <a:lnTo>
                      <a:pt x="217" y="8632"/>
                    </a:lnTo>
                    <a:lnTo>
                      <a:pt x="216" y="8636"/>
                    </a:lnTo>
                    <a:lnTo>
                      <a:pt x="216" y="8642"/>
                    </a:lnTo>
                    <a:lnTo>
                      <a:pt x="215" y="8644"/>
                    </a:lnTo>
                    <a:lnTo>
                      <a:pt x="214" y="8648"/>
                    </a:lnTo>
                    <a:lnTo>
                      <a:pt x="212" y="8654"/>
                    </a:lnTo>
                    <a:lnTo>
                      <a:pt x="211" y="8658"/>
                    </a:lnTo>
                    <a:lnTo>
                      <a:pt x="211" y="8663"/>
                    </a:lnTo>
                    <a:lnTo>
                      <a:pt x="212" y="8667"/>
                    </a:lnTo>
                    <a:lnTo>
                      <a:pt x="216" y="8671"/>
                    </a:lnTo>
                    <a:lnTo>
                      <a:pt x="219" y="8677"/>
                    </a:lnTo>
                    <a:lnTo>
                      <a:pt x="223" y="8681"/>
                    </a:lnTo>
                    <a:lnTo>
                      <a:pt x="226" y="8685"/>
                    </a:lnTo>
                    <a:lnTo>
                      <a:pt x="225" y="8689"/>
                    </a:lnTo>
                    <a:lnTo>
                      <a:pt x="219" y="8693"/>
                    </a:lnTo>
                    <a:lnTo>
                      <a:pt x="212" y="8699"/>
                    </a:lnTo>
                    <a:lnTo>
                      <a:pt x="207" y="8702"/>
                    </a:lnTo>
                    <a:lnTo>
                      <a:pt x="201" y="8708"/>
                    </a:lnTo>
                    <a:lnTo>
                      <a:pt x="198" y="8712"/>
                    </a:lnTo>
                    <a:lnTo>
                      <a:pt x="195" y="8716"/>
                    </a:lnTo>
                    <a:lnTo>
                      <a:pt x="192" y="8722"/>
                    </a:lnTo>
                    <a:lnTo>
                      <a:pt x="191" y="8726"/>
                    </a:lnTo>
                    <a:lnTo>
                      <a:pt x="190" y="8730"/>
                    </a:lnTo>
                    <a:lnTo>
                      <a:pt x="190" y="8734"/>
                    </a:lnTo>
                    <a:lnTo>
                      <a:pt x="189" y="8738"/>
                    </a:lnTo>
                    <a:lnTo>
                      <a:pt x="185" y="8743"/>
                    </a:lnTo>
                    <a:lnTo>
                      <a:pt x="182" y="8747"/>
                    </a:lnTo>
                    <a:lnTo>
                      <a:pt x="181" y="8753"/>
                    </a:lnTo>
                    <a:lnTo>
                      <a:pt x="179" y="8757"/>
                    </a:lnTo>
                    <a:lnTo>
                      <a:pt x="177" y="8761"/>
                    </a:lnTo>
                    <a:lnTo>
                      <a:pt x="174" y="8767"/>
                    </a:lnTo>
                    <a:lnTo>
                      <a:pt x="170" y="8771"/>
                    </a:lnTo>
                    <a:lnTo>
                      <a:pt x="167" y="8775"/>
                    </a:lnTo>
                    <a:lnTo>
                      <a:pt x="165" y="8779"/>
                    </a:lnTo>
                    <a:lnTo>
                      <a:pt x="164" y="8783"/>
                    </a:lnTo>
                    <a:lnTo>
                      <a:pt x="164" y="8788"/>
                    </a:lnTo>
                    <a:lnTo>
                      <a:pt x="166" y="8792"/>
                    </a:lnTo>
                    <a:lnTo>
                      <a:pt x="168" y="8798"/>
                    </a:lnTo>
                    <a:lnTo>
                      <a:pt x="171" y="8802"/>
                    </a:lnTo>
                    <a:lnTo>
                      <a:pt x="177" y="8806"/>
                    </a:lnTo>
                    <a:lnTo>
                      <a:pt x="181" y="8812"/>
                    </a:lnTo>
                    <a:lnTo>
                      <a:pt x="189" y="8814"/>
                    </a:lnTo>
                    <a:lnTo>
                      <a:pt x="199" y="8820"/>
                    </a:lnTo>
                    <a:lnTo>
                      <a:pt x="213" y="8824"/>
                    </a:lnTo>
                    <a:lnTo>
                      <a:pt x="227" y="8827"/>
                    </a:lnTo>
                    <a:lnTo>
                      <a:pt x="244" y="8833"/>
                    </a:lnTo>
                    <a:lnTo>
                      <a:pt x="274" y="8837"/>
                    </a:lnTo>
                    <a:lnTo>
                      <a:pt x="297" y="8843"/>
                    </a:lnTo>
                    <a:lnTo>
                      <a:pt x="295" y="8847"/>
                    </a:lnTo>
                    <a:lnTo>
                      <a:pt x="271" y="8851"/>
                    </a:lnTo>
                    <a:lnTo>
                      <a:pt x="253" y="8857"/>
                    </a:lnTo>
                    <a:lnTo>
                      <a:pt x="236" y="8859"/>
                    </a:lnTo>
                    <a:lnTo>
                      <a:pt x="247" y="8865"/>
                    </a:lnTo>
                    <a:lnTo>
                      <a:pt x="268" y="8868"/>
                    </a:lnTo>
                    <a:lnTo>
                      <a:pt x="278" y="8872"/>
                    </a:lnTo>
                    <a:lnTo>
                      <a:pt x="286" y="8878"/>
                    </a:lnTo>
                    <a:lnTo>
                      <a:pt x="299" y="8882"/>
                    </a:lnTo>
                    <a:lnTo>
                      <a:pt x="323" y="8888"/>
                    </a:lnTo>
                    <a:lnTo>
                      <a:pt x="338" y="8892"/>
                    </a:lnTo>
                    <a:lnTo>
                      <a:pt x="343" y="8896"/>
                    </a:lnTo>
                    <a:lnTo>
                      <a:pt x="345" y="8902"/>
                    </a:lnTo>
                    <a:lnTo>
                      <a:pt x="347" y="8904"/>
                    </a:lnTo>
                    <a:lnTo>
                      <a:pt x="351" y="8909"/>
                    </a:lnTo>
                    <a:lnTo>
                      <a:pt x="363" y="8913"/>
                    </a:lnTo>
                    <a:lnTo>
                      <a:pt x="361" y="8917"/>
                    </a:lnTo>
                    <a:lnTo>
                      <a:pt x="355" y="8923"/>
                    </a:lnTo>
                    <a:lnTo>
                      <a:pt x="346" y="8927"/>
                    </a:lnTo>
                    <a:lnTo>
                      <a:pt x="342" y="8933"/>
                    </a:lnTo>
                    <a:lnTo>
                      <a:pt x="344" y="8937"/>
                    </a:lnTo>
                    <a:lnTo>
                      <a:pt x="341" y="8941"/>
                    </a:lnTo>
                    <a:lnTo>
                      <a:pt x="329" y="8945"/>
                    </a:lnTo>
                    <a:lnTo>
                      <a:pt x="318" y="8949"/>
                    </a:lnTo>
                    <a:lnTo>
                      <a:pt x="299" y="8954"/>
                    </a:lnTo>
                    <a:lnTo>
                      <a:pt x="286" y="8958"/>
                    </a:lnTo>
                    <a:lnTo>
                      <a:pt x="278" y="8962"/>
                    </a:lnTo>
                    <a:lnTo>
                      <a:pt x="276" y="8968"/>
                    </a:lnTo>
                    <a:lnTo>
                      <a:pt x="268" y="8972"/>
                    </a:lnTo>
                    <a:lnTo>
                      <a:pt x="258" y="8978"/>
                    </a:lnTo>
                    <a:lnTo>
                      <a:pt x="251" y="8982"/>
                    </a:lnTo>
                    <a:lnTo>
                      <a:pt x="248" y="8986"/>
                    </a:lnTo>
                    <a:lnTo>
                      <a:pt x="246" y="8990"/>
                    </a:lnTo>
                    <a:lnTo>
                      <a:pt x="244" y="8993"/>
                    </a:lnTo>
                    <a:lnTo>
                      <a:pt x="242" y="8999"/>
                    </a:lnTo>
                    <a:lnTo>
                      <a:pt x="237" y="9003"/>
                    </a:lnTo>
                    <a:lnTo>
                      <a:pt x="233" y="9007"/>
                    </a:lnTo>
                    <a:lnTo>
                      <a:pt x="230" y="9013"/>
                    </a:lnTo>
                    <a:lnTo>
                      <a:pt x="226" y="9017"/>
                    </a:lnTo>
                    <a:lnTo>
                      <a:pt x="221" y="9023"/>
                    </a:lnTo>
                    <a:lnTo>
                      <a:pt x="217" y="9027"/>
                    </a:lnTo>
                    <a:lnTo>
                      <a:pt x="212" y="9031"/>
                    </a:lnTo>
                    <a:lnTo>
                      <a:pt x="207" y="9035"/>
                    </a:lnTo>
                    <a:lnTo>
                      <a:pt x="203" y="9038"/>
                    </a:lnTo>
                    <a:lnTo>
                      <a:pt x="197" y="9044"/>
                    </a:lnTo>
                    <a:lnTo>
                      <a:pt x="196" y="9048"/>
                    </a:lnTo>
                    <a:lnTo>
                      <a:pt x="199" y="9052"/>
                    </a:lnTo>
                    <a:lnTo>
                      <a:pt x="200" y="9058"/>
                    </a:lnTo>
                    <a:lnTo>
                      <a:pt x="203" y="9062"/>
                    </a:lnTo>
                    <a:lnTo>
                      <a:pt x="206" y="9068"/>
                    </a:lnTo>
                    <a:lnTo>
                      <a:pt x="208" y="9072"/>
                    </a:lnTo>
                    <a:lnTo>
                      <a:pt x="209" y="9074"/>
                    </a:lnTo>
                    <a:lnTo>
                      <a:pt x="206" y="9079"/>
                    </a:lnTo>
                    <a:lnTo>
                      <a:pt x="203" y="9083"/>
                    </a:lnTo>
                    <a:lnTo>
                      <a:pt x="202" y="9089"/>
                    </a:lnTo>
                    <a:lnTo>
                      <a:pt x="202" y="9093"/>
                    </a:lnTo>
                    <a:lnTo>
                      <a:pt x="202" y="9097"/>
                    </a:lnTo>
                    <a:lnTo>
                      <a:pt x="200" y="9103"/>
                    </a:lnTo>
                    <a:lnTo>
                      <a:pt x="198" y="9107"/>
                    </a:lnTo>
                    <a:lnTo>
                      <a:pt x="197" y="9113"/>
                    </a:lnTo>
                    <a:lnTo>
                      <a:pt x="198" y="9117"/>
                    </a:lnTo>
                    <a:lnTo>
                      <a:pt x="199" y="9118"/>
                    </a:lnTo>
                    <a:lnTo>
                      <a:pt x="200" y="9124"/>
                    </a:lnTo>
                    <a:lnTo>
                      <a:pt x="203" y="9128"/>
                    </a:lnTo>
                    <a:lnTo>
                      <a:pt x="205" y="9134"/>
                    </a:lnTo>
                    <a:lnTo>
                      <a:pt x="203" y="9138"/>
                    </a:lnTo>
                    <a:lnTo>
                      <a:pt x="202" y="9142"/>
                    </a:lnTo>
                    <a:lnTo>
                      <a:pt x="202" y="9148"/>
                    </a:lnTo>
                    <a:lnTo>
                      <a:pt x="204" y="9152"/>
                    </a:lnTo>
                    <a:lnTo>
                      <a:pt x="207" y="9158"/>
                    </a:lnTo>
                    <a:lnTo>
                      <a:pt x="212" y="9161"/>
                    </a:lnTo>
                    <a:lnTo>
                      <a:pt x="218" y="9163"/>
                    </a:lnTo>
                    <a:lnTo>
                      <a:pt x="223" y="9169"/>
                    </a:lnTo>
                    <a:lnTo>
                      <a:pt x="229" y="9173"/>
                    </a:lnTo>
                    <a:lnTo>
                      <a:pt x="234" y="9179"/>
                    </a:lnTo>
                    <a:lnTo>
                      <a:pt x="241" y="9183"/>
                    </a:lnTo>
                    <a:lnTo>
                      <a:pt x="246" y="9187"/>
                    </a:lnTo>
                    <a:lnTo>
                      <a:pt x="252" y="9193"/>
                    </a:lnTo>
                    <a:lnTo>
                      <a:pt x="255" y="9197"/>
                    </a:lnTo>
                    <a:lnTo>
                      <a:pt x="260" y="9202"/>
                    </a:lnTo>
                    <a:lnTo>
                      <a:pt x="264" y="9204"/>
                    </a:lnTo>
                    <a:lnTo>
                      <a:pt x="271" y="9208"/>
                    </a:lnTo>
                    <a:lnTo>
                      <a:pt x="271" y="9214"/>
                    </a:lnTo>
                    <a:lnTo>
                      <a:pt x="267" y="9218"/>
                    </a:lnTo>
                    <a:lnTo>
                      <a:pt x="264" y="9224"/>
                    </a:lnTo>
                    <a:lnTo>
                      <a:pt x="263" y="9228"/>
                    </a:lnTo>
                    <a:lnTo>
                      <a:pt x="264" y="9232"/>
                    </a:lnTo>
                    <a:lnTo>
                      <a:pt x="266" y="9238"/>
                    </a:lnTo>
                    <a:lnTo>
                      <a:pt x="262" y="9242"/>
                    </a:lnTo>
                    <a:lnTo>
                      <a:pt x="260" y="9247"/>
                    </a:lnTo>
                    <a:lnTo>
                      <a:pt x="257" y="9249"/>
                    </a:lnTo>
                    <a:lnTo>
                      <a:pt x="255" y="9253"/>
                    </a:lnTo>
                    <a:lnTo>
                      <a:pt x="254" y="9259"/>
                    </a:lnTo>
                    <a:lnTo>
                      <a:pt x="254" y="9263"/>
                    </a:lnTo>
                    <a:lnTo>
                      <a:pt x="252" y="9269"/>
                    </a:lnTo>
                    <a:lnTo>
                      <a:pt x="248" y="9273"/>
                    </a:lnTo>
                    <a:lnTo>
                      <a:pt x="244" y="9277"/>
                    </a:lnTo>
                    <a:lnTo>
                      <a:pt x="240" y="9283"/>
                    </a:lnTo>
                    <a:lnTo>
                      <a:pt x="235" y="9286"/>
                    </a:lnTo>
                    <a:lnTo>
                      <a:pt x="231" y="9290"/>
                    </a:lnTo>
                    <a:lnTo>
                      <a:pt x="229" y="9294"/>
                    </a:lnTo>
                    <a:lnTo>
                      <a:pt x="228" y="9298"/>
                    </a:lnTo>
                    <a:lnTo>
                      <a:pt x="227" y="9304"/>
                    </a:lnTo>
                    <a:lnTo>
                      <a:pt x="228" y="9308"/>
                    </a:lnTo>
                    <a:lnTo>
                      <a:pt x="231" y="9314"/>
                    </a:lnTo>
                    <a:lnTo>
                      <a:pt x="243" y="9318"/>
                    </a:lnTo>
                    <a:lnTo>
                      <a:pt x="263" y="9322"/>
                    </a:lnTo>
                    <a:lnTo>
                      <a:pt x="304" y="9327"/>
                    </a:lnTo>
                    <a:lnTo>
                      <a:pt x="322" y="9331"/>
                    </a:lnTo>
                    <a:lnTo>
                      <a:pt x="331" y="9335"/>
                    </a:lnTo>
                    <a:lnTo>
                      <a:pt x="325" y="9339"/>
                    </a:lnTo>
                    <a:lnTo>
                      <a:pt x="326" y="9343"/>
                    </a:lnTo>
                  </a:path>
                </a:pathLst>
              </a:custGeom>
              <a:noFill/>
              <a:ln w="4445">
                <a:solidFill>
                  <a:srgbClr val="FE7E4F"/>
                </a:solidFill>
                <a:prstDash val="solid"/>
                <a:round/>
                <a:headEnd/>
                <a:tailEnd/>
              </a:ln>
            </p:spPr>
            <p:txBody>
              <a:bodyPr/>
              <a:lstStyle/>
              <a:p>
                <a:endParaRPr lang="es-ES"/>
              </a:p>
            </p:txBody>
          </p:sp>
          <p:sp>
            <p:nvSpPr>
              <p:cNvPr id="78929" name="Freeform 5201"/>
              <p:cNvSpPr>
                <a:spLocks/>
              </p:cNvSpPr>
              <p:nvPr/>
            </p:nvSpPr>
            <p:spPr bwMode="auto">
              <a:xfrm>
                <a:off x="1141" y="7422"/>
                <a:ext cx="61" cy="397"/>
              </a:xfrm>
              <a:custGeom>
                <a:avLst/>
                <a:gdLst/>
                <a:ahLst/>
                <a:cxnLst>
                  <a:cxn ang="0">
                    <a:pos x="114" y="10"/>
                  </a:cxn>
                  <a:cxn ang="0">
                    <a:pos x="106" y="24"/>
                  </a:cxn>
                  <a:cxn ang="0">
                    <a:pos x="102" y="37"/>
                  </a:cxn>
                  <a:cxn ang="0">
                    <a:pos x="92" y="51"/>
                  </a:cxn>
                  <a:cxn ang="0">
                    <a:pos x="67" y="65"/>
                  </a:cxn>
                  <a:cxn ang="0">
                    <a:pos x="35" y="78"/>
                  </a:cxn>
                  <a:cxn ang="0">
                    <a:pos x="13" y="90"/>
                  </a:cxn>
                  <a:cxn ang="0">
                    <a:pos x="5" y="106"/>
                  </a:cxn>
                  <a:cxn ang="0">
                    <a:pos x="3" y="119"/>
                  </a:cxn>
                  <a:cxn ang="0">
                    <a:pos x="3" y="131"/>
                  </a:cxn>
                  <a:cxn ang="0">
                    <a:pos x="10" y="145"/>
                  </a:cxn>
                  <a:cxn ang="0">
                    <a:pos x="19" y="158"/>
                  </a:cxn>
                  <a:cxn ang="0">
                    <a:pos x="21" y="172"/>
                  </a:cxn>
                  <a:cxn ang="0">
                    <a:pos x="27" y="186"/>
                  </a:cxn>
                  <a:cxn ang="0">
                    <a:pos x="37" y="199"/>
                  </a:cxn>
                  <a:cxn ang="0">
                    <a:pos x="44" y="211"/>
                  </a:cxn>
                  <a:cxn ang="0">
                    <a:pos x="48" y="225"/>
                  </a:cxn>
                  <a:cxn ang="0">
                    <a:pos x="50" y="240"/>
                  </a:cxn>
                  <a:cxn ang="0">
                    <a:pos x="50" y="252"/>
                  </a:cxn>
                  <a:cxn ang="0">
                    <a:pos x="52" y="266"/>
                  </a:cxn>
                  <a:cxn ang="0">
                    <a:pos x="50" y="279"/>
                  </a:cxn>
                  <a:cxn ang="0">
                    <a:pos x="46" y="293"/>
                  </a:cxn>
                  <a:cxn ang="0">
                    <a:pos x="34" y="307"/>
                  </a:cxn>
                  <a:cxn ang="0">
                    <a:pos x="30" y="320"/>
                  </a:cxn>
                  <a:cxn ang="0">
                    <a:pos x="28" y="334"/>
                  </a:cxn>
                  <a:cxn ang="0">
                    <a:pos x="20" y="346"/>
                  </a:cxn>
                  <a:cxn ang="0">
                    <a:pos x="16" y="360"/>
                  </a:cxn>
                  <a:cxn ang="0">
                    <a:pos x="20" y="375"/>
                  </a:cxn>
                  <a:cxn ang="0">
                    <a:pos x="30" y="387"/>
                  </a:cxn>
                  <a:cxn ang="0">
                    <a:pos x="43" y="401"/>
                  </a:cxn>
                  <a:cxn ang="0">
                    <a:pos x="55" y="414"/>
                  </a:cxn>
                  <a:cxn ang="0">
                    <a:pos x="67" y="426"/>
                  </a:cxn>
                  <a:cxn ang="0">
                    <a:pos x="82" y="442"/>
                  </a:cxn>
                  <a:cxn ang="0">
                    <a:pos x="107" y="455"/>
                  </a:cxn>
                  <a:cxn ang="0">
                    <a:pos x="121" y="467"/>
                  </a:cxn>
                  <a:cxn ang="0">
                    <a:pos x="75" y="481"/>
                  </a:cxn>
                  <a:cxn ang="0">
                    <a:pos x="48" y="494"/>
                  </a:cxn>
                  <a:cxn ang="0">
                    <a:pos x="26" y="510"/>
                  </a:cxn>
                  <a:cxn ang="0">
                    <a:pos x="22" y="522"/>
                  </a:cxn>
                  <a:cxn ang="0">
                    <a:pos x="13" y="535"/>
                  </a:cxn>
                  <a:cxn ang="0">
                    <a:pos x="15" y="549"/>
                  </a:cxn>
                  <a:cxn ang="0">
                    <a:pos x="19" y="561"/>
                  </a:cxn>
                  <a:cxn ang="0">
                    <a:pos x="11" y="576"/>
                  </a:cxn>
                  <a:cxn ang="0">
                    <a:pos x="12" y="590"/>
                  </a:cxn>
                  <a:cxn ang="0">
                    <a:pos x="17" y="602"/>
                  </a:cxn>
                  <a:cxn ang="0">
                    <a:pos x="28" y="615"/>
                  </a:cxn>
                  <a:cxn ang="0">
                    <a:pos x="52" y="629"/>
                  </a:cxn>
                  <a:cxn ang="0">
                    <a:pos x="74" y="643"/>
                  </a:cxn>
                  <a:cxn ang="0">
                    <a:pos x="101" y="656"/>
                  </a:cxn>
                  <a:cxn ang="0">
                    <a:pos x="80" y="670"/>
                  </a:cxn>
                  <a:cxn ang="0">
                    <a:pos x="50" y="684"/>
                  </a:cxn>
                  <a:cxn ang="0">
                    <a:pos x="19" y="696"/>
                  </a:cxn>
                  <a:cxn ang="0">
                    <a:pos x="6" y="711"/>
                  </a:cxn>
                  <a:cxn ang="0">
                    <a:pos x="13" y="725"/>
                  </a:cxn>
                  <a:cxn ang="0">
                    <a:pos x="22" y="737"/>
                  </a:cxn>
                  <a:cxn ang="0">
                    <a:pos x="11" y="750"/>
                  </a:cxn>
                  <a:cxn ang="0">
                    <a:pos x="11" y="764"/>
                  </a:cxn>
                  <a:cxn ang="0">
                    <a:pos x="16" y="778"/>
                  </a:cxn>
                  <a:cxn ang="0">
                    <a:pos x="13" y="791"/>
                  </a:cxn>
                </a:cxnLst>
                <a:rect l="0" t="0" r="r" b="b"/>
                <a:pathLst>
                  <a:path w="121" h="795">
                    <a:moveTo>
                      <a:pt x="102" y="0"/>
                    </a:moveTo>
                    <a:lnTo>
                      <a:pt x="108" y="6"/>
                    </a:lnTo>
                    <a:lnTo>
                      <a:pt x="114" y="10"/>
                    </a:lnTo>
                    <a:lnTo>
                      <a:pt x="119" y="16"/>
                    </a:lnTo>
                    <a:lnTo>
                      <a:pt x="115" y="20"/>
                    </a:lnTo>
                    <a:lnTo>
                      <a:pt x="106" y="24"/>
                    </a:lnTo>
                    <a:lnTo>
                      <a:pt x="100" y="29"/>
                    </a:lnTo>
                    <a:lnTo>
                      <a:pt x="99" y="33"/>
                    </a:lnTo>
                    <a:lnTo>
                      <a:pt x="102" y="37"/>
                    </a:lnTo>
                    <a:lnTo>
                      <a:pt x="99" y="41"/>
                    </a:lnTo>
                    <a:lnTo>
                      <a:pt x="97" y="45"/>
                    </a:lnTo>
                    <a:lnTo>
                      <a:pt x="92" y="51"/>
                    </a:lnTo>
                    <a:lnTo>
                      <a:pt x="85" y="55"/>
                    </a:lnTo>
                    <a:lnTo>
                      <a:pt x="77" y="61"/>
                    </a:lnTo>
                    <a:lnTo>
                      <a:pt x="67" y="65"/>
                    </a:lnTo>
                    <a:lnTo>
                      <a:pt x="54" y="68"/>
                    </a:lnTo>
                    <a:lnTo>
                      <a:pt x="44" y="74"/>
                    </a:lnTo>
                    <a:lnTo>
                      <a:pt x="35" y="78"/>
                    </a:lnTo>
                    <a:lnTo>
                      <a:pt x="29" y="82"/>
                    </a:lnTo>
                    <a:lnTo>
                      <a:pt x="20" y="86"/>
                    </a:lnTo>
                    <a:lnTo>
                      <a:pt x="13" y="90"/>
                    </a:lnTo>
                    <a:lnTo>
                      <a:pt x="8" y="96"/>
                    </a:lnTo>
                    <a:lnTo>
                      <a:pt x="6" y="100"/>
                    </a:lnTo>
                    <a:lnTo>
                      <a:pt x="5" y="106"/>
                    </a:lnTo>
                    <a:lnTo>
                      <a:pt x="3" y="110"/>
                    </a:lnTo>
                    <a:lnTo>
                      <a:pt x="3" y="113"/>
                    </a:lnTo>
                    <a:lnTo>
                      <a:pt x="3" y="119"/>
                    </a:lnTo>
                    <a:lnTo>
                      <a:pt x="2" y="121"/>
                    </a:lnTo>
                    <a:lnTo>
                      <a:pt x="3" y="127"/>
                    </a:lnTo>
                    <a:lnTo>
                      <a:pt x="3" y="131"/>
                    </a:lnTo>
                    <a:lnTo>
                      <a:pt x="5" y="135"/>
                    </a:lnTo>
                    <a:lnTo>
                      <a:pt x="7" y="141"/>
                    </a:lnTo>
                    <a:lnTo>
                      <a:pt x="10" y="145"/>
                    </a:lnTo>
                    <a:lnTo>
                      <a:pt x="16" y="151"/>
                    </a:lnTo>
                    <a:lnTo>
                      <a:pt x="19" y="154"/>
                    </a:lnTo>
                    <a:lnTo>
                      <a:pt x="19" y="158"/>
                    </a:lnTo>
                    <a:lnTo>
                      <a:pt x="19" y="164"/>
                    </a:lnTo>
                    <a:lnTo>
                      <a:pt x="19" y="166"/>
                    </a:lnTo>
                    <a:lnTo>
                      <a:pt x="21" y="172"/>
                    </a:lnTo>
                    <a:lnTo>
                      <a:pt x="22" y="176"/>
                    </a:lnTo>
                    <a:lnTo>
                      <a:pt x="24" y="180"/>
                    </a:lnTo>
                    <a:lnTo>
                      <a:pt x="27" y="186"/>
                    </a:lnTo>
                    <a:lnTo>
                      <a:pt x="29" y="190"/>
                    </a:lnTo>
                    <a:lnTo>
                      <a:pt x="34" y="195"/>
                    </a:lnTo>
                    <a:lnTo>
                      <a:pt x="37" y="199"/>
                    </a:lnTo>
                    <a:lnTo>
                      <a:pt x="40" y="203"/>
                    </a:lnTo>
                    <a:lnTo>
                      <a:pt x="43" y="207"/>
                    </a:lnTo>
                    <a:lnTo>
                      <a:pt x="44" y="211"/>
                    </a:lnTo>
                    <a:lnTo>
                      <a:pt x="45" y="217"/>
                    </a:lnTo>
                    <a:lnTo>
                      <a:pt x="47" y="221"/>
                    </a:lnTo>
                    <a:lnTo>
                      <a:pt x="48" y="225"/>
                    </a:lnTo>
                    <a:lnTo>
                      <a:pt x="49" y="231"/>
                    </a:lnTo>
                    <a:lnTo>
                      <a:pt x="50" y="235"/>
                    </a:lnTo>
                    <a:lnTo>
                      <a:pt x="50" y="240"/>
                    </a:lnTo>
                    <a:lnTo>
                      <a:pt x="50" y="244"/>
                    </a:lnTo>
                    <a:lnTo>
                      <a:pt x="50" y="248"/>
                    </a:lnTo>
                    <a:lnTo>
                      <a:pt x="50" y="252"/>
                    </a:lnTo>
                    <a:lnTo>
                      <a:pt x="50" y="256"/>
                    </a:lnTo>
                    <a:lnTo>
                      <a:pt x="51" y="262"/>
                    </a:lnTo>
                    <a:lnTo>
                      <a:pt x="52" y="266"/>
                    </a:lnTo>
                    <a:lnTo>
                      <a:pt x="52" y="270"/>
                    </a:lnTo>
                    <a:lnTo>
                      <a:pt x="52" y="276"/>
                    </a:lnTo>
                    <a:lnTo>
                      <a:pt x="50" y="279"/>
                    </a:lnTo>
                    <a:lnTo>
                      <a:pt x="47" y="285"/>
                    </a:lnTo>
                    <a:lnTo>
                      <a:pt x="46" y="289"/>
                    </a:lnTo>
                    <a:lnTo>
                      <a:pt x="46" y="293"/>
                    </a:lnTo>
                    <a:lnTo>
                      <a:pt x="43" y="297"/>
                    </a:lnTo>
                    <a:lnTo>
                      <a:pt x="37" y="301"/>
                    </a:lnTo>
                    <a:lnTo>
                      <a:pt x="34" y="307"/>
                    </a:lnTo>
                    <a:lnTo>
                      <a:pt x="32" y="311"/>
                    </a:lnTo>
                    <a:lnTo>
                      <a:pt x="30" y="315"/>
                    </a:lnTo>
                    <a:lnTo>
                      <a:pt x="30" y="320"/>
                    </a:lnTo>
                    <a:lnTo>
                      <a:pt x="29" y="324"/>
                    </a:lnTo>
                    <a:lnTo>
                      <a:pt x="29" y="330"/>
                    </a:lnTo>
                    <a:lnTo>
                      <a:pt x="28" y="334"/>
                    </a:lnTo>
                    <a:lnTo>
                      <a:pt x="25" y="338"/>
                    </a:lnTo>
                    <a:lnTo>
                      <a:pt x="22" y="342"/>
                    </a:lnTo>
                    <a:lnTo>
                      <a:pt x="20" y="346"/>
                    </a:lnTo>
                    <a:lnTo>
                      <a:pt x="17" y="352"/>
                    </a:lnTo>
                    <a:lnTo>
                      <a:pt x="16" y="356"/>
                    </a:lnTo>
                    <a:lnTo>
                      <a:pt x="16" y="360"/>
                    </a:lnTo>
                    <a:lnTo>
                      <a:pt x="16" y="365"/>
                    </a:lnTo>
                    <a:lnTo>
                      <a:pt x="17" y="369"/>
                    </a:lnTo>
                    <a:lnTo>
                      <a:pt x="20" y="375"/>
                    </a:lnTo>
                    <a:lnTo>
                      <a:pt x="23" y="379"/>
                    </a:lnTo>
                    <a:lnTo>
                      <a:pt x="26" y="381"/>
                    </a:lnTo>
                    <a:lnTo>
                      <a:pt x="30" y="387"/>
                    </a:lnTo>
                    <a:lnTo>
                      <a:pt x="34" y="391"/>
                    </a:lnTo>
                    <a:lnTo>
                      <a:pt x="37" y="397"/>
                    </a:lnTo>
                    <a:lnTo>
                      <a:pt x="43" y="401"/>
                    </a:lnTo>
                    <a:lnTo>
                      <a:pt x="47" y="404"/>
                    </a:lnTo>
                    <a:lnTo>
                      <a:pt x="51" y="410"/>
                    </a:lnTo>
                    <a:lnTo>
                      <a:pt x="55" y="414"/>
                    </a:lnTo>
                    <a:lnTo>
                      <a:pt x="60" y="420"/>
                    </a:lnTo>
                    <a:lnTo>
                      <a:pt x="63" y="424"/>
                    </a:lnTo>
                    <a:lnTo>
                      <a:pt x="67" y="426"/>
                    </a:lnTo>
                    <a:lnTo>
                      <a:pt x="72" y="432"/>
                    </a:lnTo>
                    <a:lnTo>
                      <a:pt x="75" y="436"/>
                    </a:lnTo>
                    <a:lnTo>
                      <a:pt x="82" y="442"/>
                    </a:lnTo>
                    <a:lnTo>
                      <a:pt x="90" y="445"/>
                    </a:lnTo>
                    <a:lnTo>
                      <a:pt x="99" y="449"/>
                    </a:lnTo>
                    <a:lnTo>
                      <a:pt x="107" y="455"/>
                    </a:lnTo>
                    <a:lnTo>
                      <a:pt x="115" y="459"/>
                    </a:lnTo>
                    <a:lnTo>
                      <a:pt x="121" y="465"/>
                    </a:lnTo>
                    <a:lnTo>
                      <a:pt x="121" y="467"/>
                    </a:lnTo>
                    <a:lnTo>
                      <a:pt x="107" y="471"/>
                    </a:lnTo>
                    <a:lnTo>
                      <a:pt x="86" y="477"/>
                    </a:lnTo>
                    <a:lnTo>
                      <a:pt x="75" y="481"/>
                    </a:lnTo>
                    <a:lnTo>
                      <a:pt x="64" y="486"/>
                    </a:lnTo>
                    <a:lnTo>
                      <a:pt x="56" y="490"/>
                    </a:lnTo>
                    <a:lnTo>
                      <a:pt x="48" y="494"/>
                    </a:lnTo>
                    <a:lnTo>
                      <a:pt x="42" y="500"/>
                    </a:lnTo>
                    <a:lnTo>
                      <a:pt x="34" y="504"/>
                    </a:lnTo>
                    <a:lnTo>
                      <a:pt x="26" y="510"/>
                    </a:lnTo>
                    <a:lnTo>
                      <a:pt x="21" y="512"/>
                    </a:lnTo>
                    <a:lnTo>
                      <a:pt x="22" y="516"/>
                    </a:lnTo>
                    <a:lnTo>
                      <a:pt x="22" y="522"/>
                    </a:lnTo>
                    <a:lnTo>
                      <a:pt x="19" y="526"/>
                    </a:lnTo>
                    <a:lnTo>
                      <a:pt x="16" y="531"/>
                    </a:lnTo>
                    <a:lnTo>
                      <a:pt x="13" y="535"/>
                    </a:lnTo>
                    <a:lnTo>
                      <a:pt x="13" y="539"/>
                    </a:lnTo>
                    <a:lnTo>
                      <a:pt x="13" y="545"/>
                    </a:lnTo>
                    <a:lnTo>
                      <a:pt x="15" y="549"/>
                    </a:lnTo>
                    <a:lnTo>
                      <a:pt x="16" y="555"/>
                    </a:lnTo>
                    <a:lnTo>
                      <a:pt x="19" y="557"/>
                    </a:lnTo>
                    <a:lnTo>
                      <a:pt x="19" y="561"/>
                    </a:lnTo>
                    <a:lnTo>
                      <a:pt x="17" y="567"/>
                    </a:lnTo>
                    <a:lnTo>
                      <a:pt x="13" y="570"/>
                    </a:lnTo>
                    <a:lnTo>
                      <a:pt x="11" y="576"/>
                    </a:lnTo>
                    <a:lnTo>
                      <a:pt x="11" y="580"/>
                    </a:lnTo>
                    <a:lnTo>
                      <a:pt x="11" y="584"/>
                    </a:lnTo>
                    <a:lnTo>
                      <a:pt x="12" y="590"/>
                    </a:lnTo>
                    <a:lnTo>
                      <a:pt x="15" y="594"/>
                    </a:lnTo>
                    <a:lnTo>
                      <a:pt x="17" y="598"/>
                    </a:lnTo>
                    <a:lnTo>
                      <a:pt x="17" y="602"/>
                    </a:lnTo>
                    <a:lnTo>
                      <a:pt x="19" y="606"/>
                    </a:lnTo>
                    <a:lnTo>
                      <a:pt x="22" y="612"/>
                    </a:lnTo>
                    <a:lnTo>
                      <a:pt x="28" y="615"/>
                    </a:lnTo>
                    <a:lnTo>
                      <a:pt x="35" y="621"/>
                    </a:lnTo>
                    <a:lnTo>
                      <a:pt x="46" y="625"/>
                    </a:lnTo>
                    <a:lnTo>
                      <a:pt x="52" y="629"/>
                    </a:lnTo>
                    <a:lnTo>
                      <a:pt x="58" y="635"/>
                    </a:lnTo>
                    <a:lnTo>
                      <a:pt x="65" y="639"/>
                    </a:lnTo>
                    <a:lnTo>
                      <a:pt x="74" y="643"/>
                    </a:lnTo>
                    <a:lnTo>
                      <a:pt x="83" y="647"/>
                    </a:lnTo>
                    <a:lnTo>
                      <a:pt x="91" y="651"/>
                    </a:lnTo>
                    <a:lnTo>
                      <a:pt x="101" y="656"/>
                    </a:lnTo>
                    <a:lnTo>
                      <a:pt x="95" y="660"/>
                    </a:lnTo>
                    <a:lnTo>
                      <a:pt x="88" y="666"/>
                    </a:lnTo>
                    <a:lnTo>
                      <a:pt x="80" y="670"/>
                    </a:lnTo>
                    <a:lnTo>
                      <a:pt x="71" y="674"/>
                    </a:lnTo>
                    <a:lnTo>
                      <a:pt x="59" y="680"/>
                    </a:lnTo>
                    <a:lnTo>
                      <a:pt x="50" y="684"/>
                    </a:lnTo>
                    <a:lnTo>
                      <a:pt x="39" y="688"/>
                    </a:lnTo>
                    <a:lnTo>
                      <a:pt x="29" y="692"/>
                    </a:lnTo>
                    <a:lnTo>
                      <a:pt x="19" y="696"/>
                    </a:lnTo>
                    <a:lnTo>
                      <a:pt x="7" y="701"/>
                    </a:lnTo>
                    <a:lnTo>
                      <a:pt x="0" y="705"/>
                    </a:lnTo>
                    <a:lnTo>
                      <a:pt x="6" y="711"/>
                    </a:lnTo>
                    <a:lnTo>
                      <a:pt x="13" y="715"/>
                    </a:lnTo>
                    <a:lnTo>
                      <a:pt x="16" y="719"/>
                    </a:lnTo>
                    <a:lnTo>
                      <a:pt x="13" y="725"/>
                    </a:lnTo>
                    <a:lnTo>
                      <a:pt x="16" y="727"/>
                    </a:lnTo>
                    <a:lnTo>
                      <a:pt x="19" y="733"/>
                    </a:lnTo>
                    <a:lnTo>
                      <a:pt x="22" y="737"/>
                    </a:lnTo>
                    <a:lnTo>
                      <a:pt x="19" y="740"/>
                    </a:lnTo>
                    <a:lnTo>
                      <a:pt x="13" y="746"/>
                    </a:lnTo>
                    <a:lnTo>
                      <a:pt x="11" y="750"/>
                    </a:lnTo>
                    <a:lnTo>
                      <a:pt x="11" y="756"/>
                    </a:lnTo>
                    <a:lnTo>
                      <a:pt x="11" y="760"/>
                    </a:lnTo>
                    <a:lnTo>
                      <a:pt x="11" y="764"/>
                    </a:lnTo>
                    <a:lnTo>
                      <a:pt x="13" y="770"/>
                    </a:lnTo>
                    <a:lnTo>
                      <a:pt x="16" y="772"/>
                    </a:lnTo>
                    <a:lnTo>
                      <a:pt x="16" y="778"/>
                    </a:lnTo>
                    <a:lnTo>
                      <a:pt x="15" y="781"/>
                    </a:lnTo>
                    <a:lnTo>
                      <a:pt x="13" y="785"/>
                    </a:lnTo>
                    <a:lnTo>
                      <a:pt x="13" y="791"/>
                    </a:lnTo>
                    <a:lnTo>
                      <a:pt x="12" y="795"/>
                    </a:lnTo>
                  </a:path>
                </a:pathLst>
              </a:custGeom>
              <a:noFill/>
              <a:ln w="4445">
                <a:solidFill>
                  <a:srgbClr val="FE7E4F"/>
                </a:solidFill>
                <a:prstDash val="solid"/>
                <a:round/>
                <a:headEnd/>
                <a:tailEnd/>
              </a:ln>
            </p:spPr>
            <p:txBody>
              <a:bodyPr/>
              <a:lstStyle/>
              <a:p>
                <a:endParaRPr lang="es-ES"/>
              </a:p>
            </p:txBody>
          </p:sp>
          <p:sp>
            <p:nvSpPr>
              <p:cNvPr id="78930" name="Freeform 5202"/>
              <p:cNvSpPr>
                <a:spLocks/>
              </p:cNvSpPr>
              <p:nvPr/>
            </p:nvSpPr>
            <p:spPr bwMode="auto">
              <a:xfrm>
                <a:off x="990" y="1988"/>
                <a:ext cx="5" cy="59"/>
              </a:xfrm>
              <a:custGeom>
                <a:avLst/>
                <a:gdLst/>
                <a:ahLst/>
                <a:cxnLst>
                  <a:cxn ang="0">
                    <a:pos x="0" y="17"/>
                  </a:cxn>
                  <a:cxn ang="0">
                    <a:pos x="9" y="0"/>
                  </a:cxn>
                  <a:cxn ang="0">
                    <a:pos x="9" y="117"/>
                  </a:cxn>
                </a:cxnLst>
                <a:rect l="0" t="0" r="r" b="b"/>
                <a:pathLst>
                  <a:path w="9" h="117">
                    <a:moveTo>
                      <a:pt x="0" y="17"/>
                    </a:moveTo>
                    <a:lnTo>
                      <a:pt x="9" y="0"/>
                    </a:lnTo>
                    <a:lnTo>
                      <a:pt x="9" y="117"/>
                    </a:lnTo>
                  </a:path>
                </a:pathLst>
              </a:custGeom>
              <a:noFill/>
              <a:ln w="4445">
                <a:solidFill>
                  <a:srgbClr val="8420BF"/>
                </a:solidFill>
                <a:prstDash val="solid"/>
                <a:round/>
                <a:headEnd/>
                <a:tailEnd/>
              </a:ln>
            </p:spPr>
            <p:txBody>
              <a:bodyPr/>
              <a:lstStyle/>
              <a:p>
                <a:endParaRPr lang="es-ES"/>
              </a:p>
            </p:txBody>
          </p:sp>
          <p:sp>
            <p:nvSpPr>
              <p:cNvPr id="78931" name="Line 5203"/>
              <p:cNvSpPr>
                <a:spLocks noChangeShapeType="1"/>
              </p:cNvSpPr>
              <p:nvPr/>
            </p:nvSpPr>
            <p:spPr bwMode="auto">
              <a:xfrm>
                <a:off x="990" y="2047"/>
                <a:ext cx="9" cy="1"/>
              </a:xfrm>
              <a:prstGeom prst="line">
                <a:avLst/>
              </a:prstGeom>
              <a:noFill/>
              <a:ln w="4445">
                <a:solidFill>
                  <a:srgbClr val="8420BF"/>
                </a:solidFill>
                <a:round/>
                <a:headEnd/>
                <a:tailEnd/>
              </a:ln>
            </p:spPr>
            <p:txBody>
              <a:bodyPr/>
              <a:lstStyle/>
              <a:p>
                <a:endParaRPr lang="es-ES"/>
              </a:p>
            </p:txBody>
          </p:sp>
          <p:sp>
            <p:nvSpPr>
              <p:cNvPr id="78932" name="Freeform 5204"/>
              <p:cNvSpPr>
                <a:spLocks/>
              </p:cNvSpPr>
              <p:nvPr/>
            </p:nvSpPr>
            <p:spPr bwMode="auto">
              <a:xfrm>
                <a:off x="1017" y="1988"/>
                <a:ext cx="18" cy="59"/>
              </a:xfrm>
              <a:custGeom>
                <a:avLst/>
                <a:gdLst/>
                <a:ahLst/>
                <a:cxnLst>
                  <a:cxn ang="0">
                    <a:pos x="0" y="101"/>
                  </a:cxn>
                  <a:cxn ang="0">
                    <a:pos x="35" y="17"/>
                  </a:cxn>
                  <a:cxn ang="0">
                    <a:pos x="26" y="0"/>
                  </a:cxn>
                  <a:cxn ang="0">
                    <a:pos x="8" y="0"/>
                  </a:cxn>
                  <a:cxn ang="0">
                    <a:pos x="0" y="17"/>
                  </a:cxn>
                  <a:cxn ang="0">
                    <a:pos x="0" y="101"/>
                  </a:cxn>
                  <a:cxn ang="0">
                    <a:pos x="11" y="117"/>
                  </a:cxn>
                  <a:cxn ang="0">
                    <a:pos x="26" y="117"/>
                  </a:cxn>
                  <a:cxn ang="0">
                    <a:pos x="35" y="101"/>
                  </a:cxn>
                  <a:cxn ang="0">
                    <a:pos x="35" y="17"/>
                  </a:cxn>
                </a:cxnLst>
                <a:rect l="0" t="0" r="r" b="b"/>
                <a:pathLst>
                  <a:path w="35" h="117">
                    <a:moveTo>
                      <a:pt x="0" y="101"/>
                    </a:moveTo>
                    <a:lnTo>
                      <a:pt x="35" y="17"/>
                    </a:lnTo>
                    <a:lnTo>
                      <a:pt x="26" y="0"/>
                    </a:lnTo>
                    <a:lnTo>
                      <a:pt x="8" y="0"/>
                    </a:lnTo>
                    <a:lnTo>
                      <a:pt x="0" y="17"/>
                    </a:lnTo>
                    <a:lnTo>
                      <a:pt x="0" y="101"/>
                    </a:lnTo>
                    <a:lnTo>
                      <a:pt x="11" y="117"/>
                    </a:lnTo>
                    <a:lnTo>
                      <a:pt x="26" y="117"/>
                    </a:lnTo>
                    <a:lnTo>
                      <a:pt x="35" y="101"/>
                    </a:lnTo>
                    <a:lnTo>
                      <a:pt x="35" y="17"/>
                    </a:lnTo>
                  </a:path>
                </a:pathLst>
              </a:custGeom>
              <a:noFill/>
              <a:ln w="4445">
                <a:solidFill>
                  <a:srgbClr val="8420BF"/>
                </a:solidFill>
                <a:prstDash val="solid"/>
                <a:round/>
                <a:headEnd/>
                <a:tailEnd/>
              </a:ln>
            </p:spPr>
            <p:txBody>
              <a:bodyPr/>
              <a:lstStyle/>
              <a:p>
                <a:endParaRPr lang="es-ES"/>
              </a:p>
            </p:txBody>
          </p:sp>
          <p:sp>
            <p:nvSpPr>
              <p:cNvPr id="78933" name="Freeform 5205"/>
              <p:cNvSpPr>
                <a:spLocks/>
              </p:cNvSpPr>
              <p:nvPr/>
            </p:nvSpPr>
            <p:spPr bwMode="auto">
              <a:xfrm>
                <a:off x="1360" y="1988"/>
                <a:ext cx="18" cy="59"/>
              </a:xfrm>
              <a:custGeom>
                <a:avLst/>
                <a:gdLst/>
                <a:ahLst/>
                <a:cxnLst>
                  <a:cxn ang="0">
                    <a:pos x="0" y="17"/>
                  </a:cxn>
                  <a:cxn ang="0">
                    <a:pos x="8" y="0"/>
                  </a:cxn>
                  <a:cxn ang="0">
                    <a:pos x="27" y="0"/>
                  </a:cxn>
                  <a:cxn ang="0">
                    <a:pos x="35" y="17"/>
                  </a:cxn>
                  <a:cxn ang="0">
                    <a:pos x="35" y="33"/>
                  </a:cxn>
                  <a:cxn ang="0">
                    <a:pos x="0" y="101"/>
                  </a:cxn>
                  <a:cxn ang="0">
                    <a:pos x="0" y="117"/>
                  </a:cxn>
                  <a:cxn ang="0">
                    <a:pos x="35" y="117"/>
                  </a:cxn>
                </a:cxnLst>
                <a:rect l="0" t="0" r="r" b="b"/>
                <a:pathLst>
                  <a:path w="35" h="117">
                    <a:moveTo>
                      <a:pt x="0" y="17"/>
                    </a:moveTo>
                    <a:lnTo>
                      <a:pt x="8" y="0"/>
                    </a:lnTo>
                    <a:lnTo>
                      <a:pt x="27" y="0"/>
                    </a:lnTo>
                    <a:lnTo>
                      <a:pt x="35" y="17"/>
                    </a:lnTo>
                    <a:lnTo>
                      <a:pt x="35" y="33"/>
                    </a:lnTo>
                    <a:lnTo>
                      <a:pt x="0" y="101"/>
                    </a:lnTo>
                    <a:lnTo>
                      <a:pt x="0" y="117"/>
                    </a:lnTo>
                    <a:lnTo>
                      <a:pt x="35" y="117"/>
                    </a:lnTo>
                  </a:path>
                </a:pathLst>
              </a:custGeom>
              <a:noFill/>
              <a:ln w="4445">
                <a:solidFill>
                  <a:srgbClr val="8420BF"/>
                </a:solidFill>
                <a:prstDash val="solid"/>
                <a:round/>
                <a:headEnd/>
                <a:tailEnd/>
              </a:ln>
            </p:spPr>
            <p:txBody>
              <a:bodyPr/>
              <a:lstStyle/>
              <a:p>
                <a:endParaRPr lang="es-ES"/>
              </a:p>
            </p:txBody>
          </p:sp>
          <p:sp>
            <p:nvSpPr>
              <p:cNvPr id="78934" name="Freeform 5206"/>
              <p:cNvSpPr>
                <a:spLocks/>
              </p:cNvSpPr>
              <p:nvPr/>
            </p:nvSpPr>
            <p:spPr bwMode="auto">
              <a:xfrm>
                <a:off x="1391" y="1988"/>
                <a:ext cx="18" cy="59"/>
              </a:xfrm>
              <a:custGeom>
                <a:avLst/>
                <a:gdLst/>
                <a:ahLst/>
                <a:cxnLst>
                  <a:cxn ang="0">
                    <a:pos x="0" y="101"/>
                  </a:cxn>
                  <a:cxn ang="0">
                    <a:pos x="36" y="17"/>
                  </a:cxn>
                  <a:cxn ang="0">
                    <a:pos x="27" y="0"/>
                  </a:cxn>
                  <a:cxn ang="0">
                    <a:pos x="9" y="0"/>
                  </a:cxn>
                  <a:cxn ang="0">
                    <a:pos x="0" y="17"/>
                  </a:cxn>
                  <a:cxn ang="0">
                    <a:pos x="0" y="101"/>
                  </a:cxn>
                  <a:cxn ang="0">
                    <a:pos x="13"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3" y="117"/>
                    </a:lnTo>
                    <a:lnTo>
                      <a:pt x="27" y="117"/>
                    </a:lnTo>
                    <a:lnTo>
                      <a:pt x="36" y="101"/>
                    </a:lnTo>
                    <a:lnTo>
                      <a:pt x="36" y="17"/>
                    </a:lnTo>
                  </a:path>
                </a:pathLst>
              </a:custGeom>
              <a:noFill/>
              <a:ln w="4445">
                <a:solidFill>
                  <a:srgbClr val="8420BF"/>
                </a:solidFill>
                <a:prstDash val="solid"/>
                <a:round/>
                <a:headEnd/>
                <a:tailEnd/>
              </a:ln>
            </p:spPr>
            <p:txBody>
              <a:bodyPr/>
              <a:lstStyle/>
              <a:p>
                <a:endParaRPr lang="es-ES"/>
              </a:p>
            </p:txBody>
          </p:sp>
          <p:sp>
            <p:nvSpPr>
              <p:cNvPr id="78935" name="Freeform 5207"/>
              <p:cNvSpPr>
                <a:spLocks/>
              </p:cNvSpPr>
              <p:nvPr/>
            </p:nvSpPr>
            <p:spPr bwMode="auto">
              <a:xfrm>
                <a:off x="1173" y="1921"/>
                <a:ext cx="18" cy="60"/>
              </a:xfrm>
              <a:custGeom>
                <a:avLst/>
                <a:gdLst/>
                <a:ahLst/>
                <a:cxnLst>
                  <a:cxn ang="0">
                    <a:pos x="0" y="0"/>
                  </a:cxn>
                  <a:cxn ang="0">
                    <a:pos x="0" y="119"/>
                  </a:cxn>
                  <a:cxn ang="0">
                    <a:pos x="37" y="119"/>
                  </a:cxn>
                </a:cxnLst>
                <a:rect l="0" t="0" r="r" b="b"/>
                <a:pathLst>
                  <a:path w="37" h="119">
                    <a:moveTo>
                      <a:pt x="0" y="0"/>
                    </a:moveTo>
                    <a:lnTo>
                      <a:pt x="0" y="119"/>
                    </a:lnTo>
                    <a:lnTo>
                      <a:pt x="37" y="119"/>
                    </a:lnTo>
                  </a:path>
                </a:pathLst>
              </a:custGeom>
              <a:noFill/>
              <a:ln w="4445">
                <a:solidFill>
                  <a:srgbClr val="8420BF"/>
                </a:solidFill>
                <a:prstDash val="solid"/>
                <a:round/>
                <a:headEnd/>
                <a:tailEnd/>
              </a:ln>
            </p:spPr>
            <p:txBody>
              <a:bodyPr/>
              <a:lstStyle/>
              <a:p>
                <a:endParaRPr lang="es-ES"/>
              </a:p>
            </p:txBody>
          </p:sp>
          <p:sp>
            <p:nvSpPr>
              <p:cNvPr id="78936" name="Freeform 5208"/>
              <p:cNvSpPr>
                <a:spLocks/>
              </p:cNvSpPr>
              <p:nvPr/>
            </p:nvSpPr>
            <p:spPr bwMode="auto">
              <a:xfrm>
                <a:off x="1204" y="1921"/>
                <a:ext cx="18" cy="60"/>
              </a:xfrm>
              <a:custGeom>
                <a:avLst/>
                <a:gdLst/>
                <a:ahLst/>
                <a:cxnLst>
                  <a:cxn ang="0">
                    <a:pos x="0" y="119"/>
                  </a:cxn>
                  <a:cxn ang="0">
                    <a:pos x="0" y="0"/>
                  </a:cxn>
                  <a:cxn ang="0">
                    <a:pos x="36" y="119"/>
                  </a:cxn>
                  <a:cxn ang="0">
                    <a:pos x="36" y="0"/>
                  </a:cxn>
                </a:cxnLst>
                <a:rect l="0" t="0" r="r" b="b"/>
                <a:pathLst>
                  <a:path w="36" h="119">
                    <a:moveTo>
                      <a:pt x="0" y="119"/>
                    </a:moveTo>
                    <a:lnTo>
                      <a:pt x="0" y="0"/>
                    </a:lnTo>
                    <a:lnTo>
                      <a:pt x="36" y="119"/>
                    </a:lnTo>
                    <a:lnTo>
                      <a:pt x="36" y="0"/>
                    </a:lnTo>
                  </a:path>
                </a:pathLst>
              </a:custGeom>
              <a:noFill/>
              <a:ln w="4445">
                <a:solidFill>
                  <a:srgbClr val="8420BF"/>
                </a:solidFill>
                <a:prstDash val="solid"/>
                <a:round/>
                <a:headEnd/>
                <a:tailEnd/>
              </a:ln>
            </p:spPr>
            <p:txBody>
              <a:bodyPr/>
              <a:lstStyle/>
              <a:p>
                <a:endParaRPr lang="es-ES"/>
              </a:p>
            </p:txBody>
          </p:sp>
          <p:sp>
            <p:nvSpPr>
              <p:cNvPr id="78937" name="Line 5209"/>
              <p:cNvSpPr>
                <a:spLocks noChangeShapeType="1"/>
              </p:cNvSpPr>
              <p:nvPr/>
            </p:nvSpPr>
            <p:spPr bwMode="auto">
              <a:xfrm>
                <a:off x="1077" y="2020"/>
                <a:ext cx="20" cy="1"/>
              </a:xfrm>
              <a:prstGeom prst="line">
                <a:avLst/>
              </a:prstGeom>
              <a:noFill/>
              <a:ln w="4445">
                <a:solidFill>
                  <a:srgbClr val="8420BF"/>
                </a:solidFill>
                <a:round/>
                <a:headEnd/>
                <a:tailEnd/>
              </a:ln>
            </p:spPr>
            <p:txBody>
              <a:bodyPr/>
              <a:lstStyle/>
              <a:p>
                <a:endParaRPr lang="es-ES"/>
              </a:p>
            </p:txBody>
          </p:sp>
          <p:sp>
            <p:nvSpPr>
              <p:cNvPr id="78938" name="Line 5210"/>
              <p:cNvSpPr>
                <a:spLocks noChangeShapeType="1"/>
              </p:cNvSpPr>
              <p:nvPr/>
            </p:nvSpPr>
            <p:spPr bwMode="auto">
              <a:xfrm>
                <a:off x="1107" y="2020"/>
                <a:ext cx="20" cy="1"/>
              </a:xfrm>
              <a:prstGeom prst="line">
                <a:avLst/>
              </a:prstGeom>
              <a:noFill/>
              <a:ln w="4445">
                <a:solidFill>
                  <a:srgbClr val="8420BF"/>
                </a:solidFill>
                <a:round/>
                <a:headEnd/>
                <a:tailEnd/>
              </a:ln>
            </p:spPr>
            <p:txBody>
              <a:bodyPr/>
              <a:lstStyle/>
              <a:p>
                <a:endParaRPr lang="es-ES"/>
              </a:p>
            </p:txBody>
          </p:sp>
          <p:sp>
            <p:nvSpPr>
              <p:cNvPr id="78939" name="Line 5211"/>
              <p:cNvSpPr>
                <a:spLocks noChangeShapeType="1"/>
              </p:cNvSpPr>
              <p:nvPr/>
            </p:nvSpPr>
            <p:spPr bwMode="auto">
              <a:xfrm>
                <a:off x="1137" y="2020"/>
                <a:ext cx="20" cy="1"/>
              </a:xfrm>
              <a:prstGeom prst="line">
                <a:avLst/>
              </a:prstGeom>
              <a:noFill/>
              <a:ln w="4445">
                <a:solidFill>
                  <a:srgbClr val="8420BF"/>
                </a:solidFill>
                <a:round/>
                <a:headEnd/>
                <a:tailEnd/>
              </a:ln>
            </p:spPr>
            <p:txBody>
              <a:bodyPr/>
              <a:lstStyle/>
              <a:p>
                <a:endParaRPr lang="es-ES"/>
              </a:p>
            </p:txBody>
          </p:sp>
          <p:sp>
            <p:nvSpPr>
              <p:cNvPr id="78940" name="Line 5212"/>
              <p:cNvSpPr>
                <a:spLocks noChangeShapeType="1"/>
              </p:cNvSpPr>
              <p:nvPr/>
            </p:nvSpPr>
            <p:spPr bwMode="auto">
              <a:xfrm>
                <a:off x="1167" y="2020"/>
                <a:ext cx="20" cy="1"/>
              </a:xfrm>
              <a:prstGeom prst="line">
                <a:avLst/>
              </a:prstGeom>
              <a:noFill/>
              <a:ln w="4445">
                <a:solidFill>
                  <a:srgbClr val="8420BF"/>
                </a:solidFill>
                <a:round/>
                <a:headEnd/>
                <a:tailEnd/>
              </a:ln>
            </p:spPr>
            <p:txBody>
              <a:bodyPr/>
              <a:lstStyle/>
              <a:p>
                <a:endParaRPr lang="es-ES"/>
              </a:p>
            </p:txBody>
          </p:sp>
          <p:sp>
            <p:nvSpPr>
              <p:cNvPr id="78941" name="Line 5213"/>
              <p:cNvSpPr>
                <a:spLocks noChangeShapeType="1"/>
              </p:cNvSpPr>
              <p:nvPr/>
            </p:nvSpPr>
            <p:spPr bwMode="auto">
              <a:xfrm>
                <a:off x="1196" y="2020"/>
                <a:ext cx="20" cy="1"/>
              </a:xfrm>
              <a:prstGeom prst="line">
                <a:avLst/>
              </a:prstGeom>
              <a:noFill/>
              <a:ln w="4445">
                <a:solidFill>
                  <a:srgbClr val="8420BF"/>
                </a:solidFill>
                <a:round/>
                <a:headEnd/>
                <a:tailEnd/>
              </a:ln>
            </p:spPr>
            <p:txBody>
              <a:bodyPr/>
              <a:lstStyle/>
              <a:p>
                <a:endParaRPr lang="es-ES"/>
              </a:p>
            </p:txBody>
          </p:sp>
          <p:sp>
            <p:nvSpPr>
              <p:cNvPr id="78942" name="Line 5214"/>
              <p:cNvSpPr>
                <a:spLocks noChangeShapeType="1"/>
              </p:cNvSpPr>
              <p:nvPr/>
            </p:nvSpPr>
            <p:spPr bwMode="auto">
              <a:xfrm>
                <a:off x="1226" y="2020"/>
                <a:ext cx="20" cy="1"/>
              </a:xfrm>
              <a:prstGeom prst="line">
                <a:avLst/>
              </a:prstGeom>
              <a:noFill/>
              <a:ln w="4445">
                <a:solidFill>
                  <a:srgbClr val="8420BF"/>
                </a:solidFill>
                <a:round/>
                <a:headEnd/>
                <a:tailEnd/>
              </a:ln>
            </p:spPr>
            <p:txBody>
              <a:bodyPr/>
              <a:lstStyle/>
              <a:p>
                <a:endParaRPr lang="es-ES"/>
              </a:p>
            </p:txBody>
          </p:sp>
          <p:sp>
            <p:nvSpPr>
              <p:cNvPr id="78943" name="Line 5215"/>
              <p:cNvSpPr>
                <a:spLocks noChangeShapeType="1"/>
              </p:cNvSpPr>
              <p:nvPr/>
            </p:nvSpPr>
            <p:spPr bwMode="auto">
              <a:xfrm>
                <a:off x="1256" y="2020"/>
                <a:ext cx="20" cy="1"/>
              </a:xfrm>
              <a:prstGeom prst="line">
                <a:avLst/>
              </a:prstGeom>
              <a:noFill/>
              <a:ln w="4445">
                <a:solidFill>
                  <a:srgbClr val="8420BF"/>
                </a:solidFill>
                <a:round/>
                <a:headEnd/>
                <a:tailEnd/>
              </a:ln>
            </p:spPr>
            <p:txBody>
              <a:bodyPr/>
              <a:lstStyle/>
              <a:p>
                <a:endParaRPr lang="es-ES"/>
              </a:p>
            </p:txBody>
          </p:sp>
          <p:sp>
            <p:nvSpPr>
              <p:cNvPr id="78944" name="Line 5216"/>
              <p:cNvSpPr>
                <a:spLocks noChangeShapeType="1"/>
              </p:cNvSpPr>
              <p:nvPr/>
            </p:nvSpPr>
            <p:spPr bwMode="auto">
              <a:xfrm>
                <a:off x="1286" y="2020"/>
                <a:ext cx="19" cy="1"/>
              </a:xfrm>
              <a:prstGeom prst="line">
                <a:avLst/>
              </a:prstGeom>
              <a:noFill/>
              <a:ln w="4445">
                <a:solidFill>
                  <a:srgbClr val="8420BF"/>
                </a:solidFill>
                <a:round/>
                <a:headEnd/>
                <a:tailEnd/>
              </a:ln>
            </p:spPr>
            <p:txBody>
              <a:bodyPr/>
              <a:lstStyle/>
              <a:p>
                <a:endParaRPr lang="es-ES"/>
              </a:p>
            </p:txBody>
          </p:sp>
          <p:sp>
            <p:nvSpPr>
              <p:cNvPr id="78945" name="Line 5217"/>
              <p:cNvSpPr>
                <a:spLocks noChangeShapeType="1"/>
              </p:cNvSpPr>
              <p:nvPr/>
            </p:nvSpPr>
            <p:spPr bwMode="auto">
              <a:xfrm>
                <a:off x="1316" y="2020"/>
                <a:ext cx="1" cy="1"/>
              </a:xfrm>
              <a:prstGeom prst="line">
                <a:avLst/>
              </a:prstGeom>
              <a:noFill/>
              <a:ln w="4445">
                <a:solidFill>
                  <a:srgbClr val="8420BF"/>
                </a:solidFill>
                <a:round/>
                <a:headEnd/>
                <a:tailEnd/>
              </a:ln>
            </p:spPr>
            <p:txBody>
              <a:bodyPr/>
              <a:lstStyle/>
              <a:p>
                <a:endParaRPr lang="es-ES"/>
              </a:p>
            </p:txBody>
          </p:sp>
          <p:sp>
            <p:nvSpPr>
              <p:cNvPr id="78946" name="Freeform 5218"/>
              <p:cNvSpPr>
                <a:spLocks/>
              </p:cNvSpPr>
              <p:nvPr/>
            </p:nvSpPr>
            <p:spPr bwMode="auto">
              <a:xfrm>
                <a:off x="990" y="2142"/>
                <a:ext cx="5" cy="58"/>
              </a:xfrm>
              <a:custGeom>
                <a:avLst/>
                <a:gdLst/>
                <a:ahLst/>
                <a:cxnLst>
                  <a:cxn ang="0">
                    <a:pos x="0" y="17"/>
                  </a:cxn>
                  <a:cxn ang="0">
                    <a:pos x="9" y="0"/>
                  </a:cxn>
                  <a:cxn ang="0">
                    <a:pos x="9" y="117"/>
                  </a:cxn>
                </a:cxnLst>
                <a:rect l="0" t="0" r="r" b="b"/>
                <a:pathLst>
                  <a:path w="9" h="117">
                    <a:moveTo>
                      <a:pt x="0" y="17"/>
                    </a:moveTo>
                    <a:lnTo>
                      <a:pt x="9" y="0"/>
                    </a:lnTo>
                    <a:lnTo>
                      <a:pt x="9" y="117"/>
                    </a:lnTo>
                  </a:path>
                </a:pathLst>
              </a:custGeom>
              <a:noFill/>
              <a:ln w="4445">
                <a:solidFill>
                  <a:srgbClr val="FEE400"/>
                </a:solidFill>
                <a:prstDash val="solid"/>
                <a:round/>
                <a:headEnd/>
                <a:tailEnd/>
              </a:ln>
            </p:spPr>
            <p:txBody>
              <a:bodyPr/>
              <a:lstStyle/>
              <a:p>
                <a:endParaRPr lang="es-ES"/>
              </a:p>
            </p:txBody>
          </p:sp>
          <p:sp>
            <p:nvSpPr>
              <p:cNvPr id="78947" name="Line 5219"/>
              <p:cNvSpPr>
                <a:spLocks noChangeShapeType="1"/>
              </p:cNvSpPr>
              <p:nvPr/>
            </p:nvSpPr>
            <p:spPr bwMode="auto">
              <a:xfrm>
                <a:off x="990" y="2200"/>
                <a:ext cx="9" cy="1"/>
              </a:xfrm>
              <a:prstGeom prst="line">
                <a:avLst/>
              </a:prstGeom>
              <a:noFill/>
              <a:ln w="4445">
                <a:solidFill>
                  <a:srgbClr val="FEE400"/>
                </a:solidFill>
                <a:round/>
                <a:headEnd/>
                <a:tailEnd/>
              </a:ln>
            </p:spPr>
            <p:txBody>
              <a:bodyPr/>
              <a:lstStyle/>
              <a:p>
                <a:endParaRPr lang="es-ES"/>
              </a:p>
            </p:txBody>
          </p:sp>
          <p:sp>
            <p:nvSpPr>
              <p:cNvPr id="78948" name="Freeform 5220"/>
              <p:cNvSpPr>
                <a:spLocks/>
              </p:cNvSpPr>
              <p:nvPr/>
            </p:nvSpPr>
            <p:spPr bwMode="auto">
              <a:xfrm>
                <a:off x="1017" y="2142"/>
                <a:ext cx="18" cy="58"/>
              </a:xfrm>
              <a:custGeom>
                <a:avLst/>
                <a:gdLst/>
                <a:ahLst/>
                <a:cxnLst>
                  <a:cxn ang="0">
                    <a:pos x="0" y="101"/>
                  </a:cxn>
                  <a:cxn ang="0">
                    <a:pos x="35" y="17"/>
                  </a:cxn>
                  <a:cxn ang="0">
                    <a:pos x="26" y="0"/>
                  </a:cxn>
                  <a:cxn ang="0">
                    <a:pos x="8" y="0"/>
                  </a:cxn>
                  <a:cxn ang="0">
                    <a:pos x="0" y="17"/>
                  </a:cxn>
                  <a:cxn ang="0">
                    <a:pos x="0" y="101"/>
                  </a:cxn>
                  <a:cxn ang="0">
                    <a:pos x="11" y="117"/>
                  </a:cxn>
                  <a:cxn ang="0">
                    <a:pos x="26" y="117"/>
                  </a:cxn>
                  <a:cxn ang="0">
                    <a:pos x="35" y="101"/>
                  </a:cxn>
                  <a:cxn ang="0">
                    <a:pos x="35" y="17"/>
                  </a:cxn>
                </a:cxnLst>
                <a:rect l="0" t="0" r="r" b="b"/>
                <a:pathLst>
                  <a:path w="35" h="117">
                    <a:moveTo>
                      <a:pt x="0" y="101"/>
                    </a:moveTo>
                    <a:lnTo>
                      <a:pt x="35" y="17"/>
                    </a:lnTo>
                    <a:lnTo>
                      <a:pt x="26" y="0"/>
                    </a:lnTo>
                    <a:lnTo>
                      <a:pt x="8" y="0"/>
                    </a:lnTo>
                    <a:lnTo>
                      <a:pt x="0" y="17"/>
                    </a:lnTo>
                    <a:lnTo>
                      <a:pt x="0" y="101"/>
                    </a:lnTo>
                    <a:lnTo>
                      <a:pt x="11" y="117"/>
                    </a:lnTo>
                    <a:lnTo>
                      <a:pt x="26" y="117"/>
                    </a:lnTo>
                    <a:lnTo>
                      <a:pt x="35" y="101"/>
                    </a:lnTo>
                    <a:lnTo>
                      <a:pt x="35" y="17"/>
                    </a:lnTo>
                  </a:path>
                </a:pathLst>
              </a:custGeom>
              <a:noFill/>
              <a:ln w="4445">
                <a:solidFill>
                  <a:srgbClr val="FEE400"/>
                </a:solidFill>
                <a:prstDash val="solid"/>
                <a:round/>
                <a:headEnd/>
                <a:tailEnd/>
              </a:ln>
            </p:spPr>
            <p:txBody>
              <a:bodyPr/>
              <a:lstStyle/>
              <a:p>
                <a:endParaRPr lang="es-ES"/>
              </a:p>
            </p:txBody>
          </p:sp>
          <p:sp>
            <p:nvSpPr>
              <p:cNvPr id="78949" name="Freeform 5221"/>
              <p:cNvSpPr>
                <a:spLocks/>
              </p:cNvSpPr>
              <p:nvPr/>
            </p:nvSpPr>
            <p:spPr bwMode="auto">
              <a:xfrm>
                <a:off x="1048" y="2142"/>
                <a:ext cx="18" cy="58"/>
              </a:xfrm>
              <a:custGeom>
                <a:avLst/>
                <a:gdLst/>
                <a:ahLst/>
                <a:cxnLst>
                  <a:cxn ang="0">
                    <a:pos x="0" y="101"/>
                  </a:cxn>
                  <a:cxn ang="0">
                    <a:pos x="35" y="17"/>
                  </a:cxn>
                  <a:cxn ang="0">
                    <a:pos x="27" y="0"/>
                  </a:cxn>
                  <a:cxn ang="0">
                    <a:pos x="9" y="0"/>
                  </a:cxn>
                  <a:cxn ang="0">
                    <a:pos x="0" y="17"/>
                  </a:cxn>
                  <a:cxn ang="0">
                    <a:pos x="0" y="101"/>
                  </a:cxn>
                  <a:cxn ang="0">
                    <a:pos x="12" y="117"/>
                  </a:cxn>
                  <a:cxn ang="0">
                    <a:pos x="27" y="117"/>
                  </a:cxn>
                  <a:cxn ang="0">
                    <a:pos x="35" y="101"/>
                  </a:cxn>
                  <a:cxn ang="0">
                    <a:pos x="35" y="17"/>
                  </a:cxn>
                </a:cxnLst>
                <a:rect l="0" t="0" r="r" b="b"/>
                <a:pathLst>
                  <a:path w="35" h="117">
                    <a:moveTo>
                      <a:pt x="0" y="101"/>
                    </a:moveTo>
                    <a:lnTo>
                      <a:pt x="35" y="17"/>
                    </a:lnTo>
                    <a:lnTo>
                      <a:pt x="27" y="0"/>
                    </a:lnTo>
                    <a:lnTo>
                      <a:pt x="9" y="0"/>
                    </a:lnTo>
                    <a:lnTo>
                      <a:pt x="0" y="17"/>
                    </a:lnTo>
                    <a:lnTo>
                      <a:pt x="0" y="101"/>
                    </a:lnTo>
                    <a:lnTo>
                      <a:pt x="12" y="117"/>
                    </a:lnTo>
                    <a:lnTo>
                      <a:pt x="27" y="117"/>
                    </a:lnTo>
                    <a:lnTo>
                      <a:pt x="35" y="101"/>
                    </a:lnTo>
                    <a:lnTo>
                      <a:pt x="35" y="17"/>
                    </a:lnTo>
                  </a:path>
                </a:pathLst>
              </a:custGeom>
              <a:noFill/>
              <a:ln w="4445">
                <a:solidFill>
                  <a:srgbClr val="FEE400"/>
                </a:solidFill>
                <a:prstDash val="solid"/>
                <a:round/>
                <a:headEnd/>
                <a:tailEnd/>
              </a:ln>
            </p:spPr>
            <p:txBody>
              <a:bodyPr/>
              <a:lstStyle/>
              <a:p>
                <a:endParaRPr lang="es-ES"/>
              </a:p>
            </p:txBody>
          </p:sp>
          <p:sp>
            <p:nvSpPr>
              <p:cNvPr id="78950" name="Freeform 5222"/>
              <p:cNvSpPr>
                <a:spLocks/>
              </p:cNvSpPr>
              <p:nvPr/>
            </p:nvSpPr>
            <p:spPr bwMode="auto">
              <a:xfrm>
                <a:off x="1329" y="2142"/>
                <a:ext cx="17" cy="58"/>
              </a:xfrm>
              <a:custGeom>
                <a:avLst/>
                <a:gdLst/>
                <a:ahLst/>
                <a:cxnLst>
                  <a:cxn ang="0">
                    <a:pos x="0" y="101"/>
                  </a:cxn>
                  <a:cxn ang="0">
                    <a:pos x="8" y="117"/>
                  </a:cxn>
                  <a:cxn ang="0">
                    <a:pos x="26" y="117"/>
                  </a:cxn>
                  <a:cxn ang="0">
                    <a:pos x="35" y="101"/>
                  </a:cxn>
                  <a:cxn ang="0">
                    <a:pos x="35" y="68"/>
                  </a:cxn>
                  <a:cxn ang="0">
                    <a:pos x="26" y="50"/>
                  </a:cxn>
                  <a:cxn ang="0">
                    <a:pos x="0" y="50"/>
                  </a:cxn>
                  <a:cxn ang="0">
                    <a:pos x="0" y="0"/>
                  </a:cxn>
                  <a:cxn ang="0">
                    <a:pos x="35" y="0"/>
                  </a:cxn>
                </a:cxnLst>
                <a:rect l="0" t="0" r="r" b="b"/>
                <a:pathLst>
                  <a:path w="35" h="117">
                    <a:moveTo>
                      <a:pt x="0" y="101"/>
                    </a:moveTo>
                    <a:lnTo>
                      <a:pt x="8" y="117"/>
                    </a:lnTo>
                    <a:lnTo>
                      <a:pt x="26" y="117"/>
                    </a:lnTo>
                    <a:lnTo>
                      <a:pt x="35" y="101"/>
                    </a:lnTo>
                    <a:lnTo>
                      <a:pt x="35" y="68"/>
                    </a:lnTo>
                    <a:lnTo>
                      <a:pt x="26" y="50"/>
                    </a:lnTo>
                    <a:lnTo>
                      <a:pt x="0" y="50"/>
                    </a:lnTo>
                    <a:lnTo>
                      <a:pt x="0" y="0"/>
                    </a:lnTo>
                    <a:lnTo>
                      <a:pt x="35" y="0"/>
                    </a:lnTo>
                  </a:path>
                </a:pathLst>
              </a:custGeom>
              <a:noFill/>
              <a:ln w="4445">
                <a:solidFill>
                  <a:srgbClr val="FEE400"/>
                </a:solidFill>
                <a:prstDash val="solid"/>
                <a:round/>
                <a:headEnd/>
                <a:tailEnd/>
              </a:ln>
            </p:spPr>
            <p:txBody>
              <a:bodyPr/>
              <a:lstStyle/>
              <a:p>
                <a:endParaRPr lang="es-ES"/>
              </a:p>
            </p:txBody>
          </p:sp>
          <p:sp>
            <p:nvSpPr>
              <p:cNvPr id="78951" name="Freeform 5223"/>
              <p:cNvSpPr>
                <a:spLocks/>
              </p:cNvSpPr>
              <p:nvPr/>
            </p:nvSpPr>
            <p:spPr bwMode="auto">
              <a:xfrm>
                <a:off x="1360" y="2142"/>
                <a:ext cx="18" cy="58"/>
              </a:xfrm>
              <a:custGeom>
                <a:avLst/>
                <a:gdLst/>
                <a:ahLst/>
                <a:cxnLst>
                  <a:cxn ang="0">
                    <a:pos x="0" y="101"/>
                  </a:cxn>
                  <a:cxn ang="0">
                    <a:pos x="35" y="17"/>
                  </a:cxn>
                  <a:cxn ang="0">
                    <a:pos x="27" y="0"/>
                  </a:cxn>
                  <a:cxn ang="0">
                    <a:pos x="8" y="0"/>
                  </a:cxn>
                  <a:cxn ang="0">
                    <a:pos x="0" y="17"/>
                  </a:cxn>
                  <a:cxn ang="0">
                    <a:pos x="0" y="101"/>
                  </a:cxn>
                  <a:cxn ang="0">
                    <a:pos x="11" y="117"/>
                  </a:cxn>
                  <a:cxn ang="0">
                    <a:pos x="27" y="117"/>
                  </a:cxn>
                  <a:cxn ang="0">
                    <a:pos x="35" y="101"/>
                  </a:cxn>
                  <a:cxn ang="0">
                    <a:pos x="35" y="17"/>
                  </a:cxn>
                </a:cxnLst>
                <a:rect l="0" t="0" r="r" b="b"/>
                <a:pathLst>
                  <a:path w="35" h="117">
                    <a:moveTo>
                      <a:pt x="0" y="101"/>
                    </a:moveTo>
                    <a:lnTo>
                      <a:pt x="35" y="17"/>
                    </a:lnTo>
                    <a:lnTo>
                      <a:pt x="27" y="0"/>
                    </a:lnTo>
                    <a:lnTo>
                      <a:pt x="8" y="0"/>
                    </a:lnTo>
                    <a:lnTo>
                      <a:pt x="0" y="17"/>
                    </a:lnTo>
                    <a:lnTo>
                      <a:pt x="0" y="101"/>
                    </a:lnTo>
                    <a:lnTo>
                      <a:pt x="11" y="117"/>
                    </a:lnTo>
                    <a:lnTo>
                      <a:pt x="27" y="117"/>
                    </a:lnTo>
                    <a:lnTo>
                      <a:pt x="35" y="101"/>
                    </a:lnTo>
                    <a:lnTo>
                      <a:pt x="35" y="17"/>
                    </a:lnTo>
                  </a:path>
                </a:pathLst>
              </a:custGeom>
              <a:noFill/>
              <a:ln w="4445">
                <a:solidFill>
                  <a:srgbClr val="FEE400"/>
                </a:solidFill>
                <a:prstDash val="solid"/>
                <a:round/>
                <a:headEnd/>
                <a:tailEnd/>
              </a:ln>
            </p:spPr>
            <p:txBody>
              <a:bodyPr/>
              <a:lstStyle/>
              <a:p>
                <a:endParaRPr lang="es-ES"/>
              </a:p>
            </p:txBody>
          </p:sp>
          <p:sp>
            <p:nvSpPr>
              <p:cNvPr id="78952" name="Freeform 5224"/>
              <p:cNvSpPr>
                <a:spLocks/>
              </p:cNvSpPr>
              <p:nvPr/>
            </p:nvSpPr>
            <p:spPr bwMode="auto">
              <a:xfrm>
                <a:off x="1391" y="2142"/>
                <a:ext cx="18" cy="58"/>
              </a:xfrm>
              <a:custGeom>
                <a:avLst/>
                <a:gdLst/>
                <a:ahLst/>
                <a:cxnLst>
                  <a:cxn ang="0">
                    <a:pos x="0" y="101"/>
                  </a:cxn>
                  <a:cxn ang="0">
                    <a:pos x="36" y="17"/>
                  </a:cxn>
                  <a:cxn ang="0">
                    <a:pos x="27" y="0"/>
                  </a:cxn>
                  <a:cxn ang="0">
                    <a:pos x="9" y="0"/>
                  </a:cxn>
                  <a:cxn ang="0">
                    <a:pos x="0" y="17"/>
                  </a:cxn>
                  <a:cxn ang="0">
                    <a:pos x="0" y="101"/>
                  </a:cxn>
                  <a:cxn ang="0">
                    <a:pos x="13"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3" y="117"/>
                    </a:lnTo>
                    <a:lnTo>
                      <a:pt x="27" y="117"/>
                    </a:lnTo>
                    <a:lnTo>
                      <a:pt x="36" y="101"/>
                    </a:lnTo>
                    <a:lnTo>
                      <a:pt x="36" y="17"/>
                    </a:lnTo>
                  </a:path>
                </a:pathLst>
              </a:custGeom>
              <a:noFill/>
              <a:ln w="4445">
                <a:solidFill>
                  <a:srgbClr val="FEE400"/>
                </a:solidFill>
                <a:prstDash val="solid"/>
                <a:round/>
                <a:headEnd/>
                <a:tailEnd/>
              </a:ln>
            </p:spPr>
            <p:txBody>
              <a:bodyPr/>
              <a:lstStyle/>
              <a:p>
                <a:endParaRPr lang="es-ES"/>
              </a:p>
            </p:txBody>
          </p:sp>
        </p:grpSp>
        <p:grpSp>
          <p:nvGrpSpPr>
            <p:cNvPr id="78953" name="Group 5225"/>
            <p:cNvGrpSpPr>
              <a:grpSpLocks/>
            </p:cNvGrpSpPr>
            <p:nvPr/>
          </p:nvGrpSpPr>
          <p:grpSpPr bwMode="auto">
            <a:xfrm>
              <a:off x="132" y="1875"/>
              <a:ext cx="2617" cy="5944"/>
              <a:chOff x="132" y="1875"/>
              <a:chExt cx="2617" cy="5944"/>
            </a:xfrm>
          </p:grpSpPr>
          <p:sp>
            <p:nvSpPr>
              <p:cNvPr id="78954" name="Freeform 5226"/>
              <p:cNvSpPr>
                <a:spLocks/>
              </p:cNvSpPr>
              <p:nvPr/>
            </p:nvSpPr>
            <p:spPr bwMode="auto">
              <a:xfrm>
                <a:off x="1173" y="2074"/>
                <a:ext cx="18" cy="60"/>
              </a:xfrm>
              <a:custGeom>
                <a:avLst/>
                <a:gdLst/>
                <a:ahLst/>
                <a:cxnLst>
                  <a:cxn ang="0">
                    <a:pos x="0" y="119"/>
                  </a:cxn>
                  <a:cxn ang="0">
                    <a:pos x="0" y="0"/>
                  </a:cxn>
                  <a:cxn ang="0">
                    <a:pos x="37" y="119"/>
                  </a:cxn>
                  <a:cxn ang="0">
                    <a:pos x="37" y="0"/>
                  </a:cxn>
                </a:cxnLst>
                <a:rect l="0" t="0" r="r" b="b"/>
                <a:pathLst>
                  <a:path w="37" h="119">
                    <a:moveTo>
                      <a:pt x="0" y="119"/>
                    </a:moveTo>
                    <a:lnTo>
                      <a:pt x="0" y="0"/>
                    </a:lnTo>
                    <a:lnTo>
                      <a:pt x="37" y="119"/>
                    </a:lnTo>
                    <a:lnTo>
                      <a:pt x="37" y="0"/>
                    </a:lnTo>
                  </a:path>
                </a:pathLst>
              </a:custGeom>
              <a:noFill/>
              <a:ln w="4445">
                <a:solidFill>
                  <a:srgbClr val="FEE400"/>
                </a:solidFill>
                <a:prstDash val="solid"/>
                <a:round/>
                <a:headEnd/>
                <a:tailEnd/>
              </a:ln>
            </p:spPr>
            <p:txBody>
              <a:bodyPr/>
              <a:lstStyle/>
              <a:p>
                <a:endParaRPr lang="es-ES"/>
              </a:p>
            </p:txBody>
          </p:sp>
          <p:sp>
            <p:nvSpPr>
              <p:cNvPr id="78955" name="Freeform 5227"/>
              <p:cNvSpPr>
                <a:spLocks/>
              </p:cNvSpPr>
              <p:nvPr/>
            </p:nvSpPr>
            <p:spPr bwMode="auto">
              <a:xfrm>
                <a:off x="1204" y="2074"/>
                <a:ext cx="18" cy="60"/>
              </a:xfrm>
              <a:custGeom>
                <a:avLst/>
                <a:gdLst/>
                <a:ahLst/>
                <a:cxnLst>
                  <a:cxn ang="0">
                    <a:pos x="0" y="119"/>
                  </a:cxn>
                  <a:cxn ang="0">
                    <a:pos x="0" y="0"/>
                  </a:cxn>
                  <a:cxn ang="0">
                    <a:pos x="27" y="0"/>
                  </a:cxn>
                  <a:cxn ang="0">
                    <a:pos x="36" y="17"/>
                  </a:cxn>
                  <a:cxn ang="0">
                    <a:pos x="36" y="33"/>
                  </a:cxn>
                  <a:cxn ang="0">
                    <a:pos x="27" y="51"/>
                  </a:cxn>
                  <a:cxn ang="0">
                    <a:pos x="0" y="51"/>
                  </a:cxn>
                </a:cxnLst>
                <a:rect l="0" t="0" r="r" b="b"/>
                <a:pathLst>
                  <a:path w="36" h="119">
                    <a:moveTo>
                      <a:pt x="0" y="119"/>
                    </a:moveTo>
                    <a:lnTo>
                      <a:pt x="0" y="0"/>
                    </a:lnTo>
                    <a:lnTo>
                      <a:pt x="27" y="0"/>
                    </a:lnTo>
                    <a:lnTo>
                      <a:pt x="36" y="17"/>
                    </a:lnTo>
                    <a:lnTo>
                      <a:pt x="36" y="33"/>
                    </a:lnTo>
                    <a:lnTo>
                      <a:pt x="27" y="51"/>
                    </a:lnTo>
                    <a:lnTo>
                      <a:pt x="0" y="51"/>
                    </a:lnTo>
                  </a:path>
                </a:pathLst>
              </a:custGeom>
              <a:noFill/>
              <a:ln w="4445">
                <a:solidFill>
                  <a:srgbClr val="FEE400"/>
                </a:solidFill>
                <a:prstDash val="solid"/>
                <a:round/>
                <a:headEnd/>
                <a:tailEnd/>
              </a:ln>
            </p:spPr>
            <p:txBody>
              <a:bodyPr/>
              <a:lstStyle/>
              <a:p>
                <a:endParaRPr lang="es-ES"/>
              </a:p>
            </p:txBody>
          </p:sp>
          <p:sp>
            <p:nvSpPr>
              <p:cNvPr id="78956" name="Line 5228"/>
              <p:cNvSpPr>
                <a:spLocks noChangeShapeType="1"/>
              </p:cNvSpPr>
              <p:nvPr/>
            </p:nvSpPr>
            <p:spPr bwMode="auto">
              <a:xfrm>
                <a:off x="1110" y="2173"/>
                <a:ext cx="175" cy="1"/>
              </a:xfrm>
              <a:prstGeom prst="line">
                <a:avLst/>
              </a:prstGeom>
              <a:noFill/>
              <a:ln w="4445">
                <a:solidFill>
                  <a:srgbClr val="FEE400"/>
                </a:solidFill>
                <a:round/>
                <a:headEnd/>
                <a:tailEnd/>
              </a:ln>
            </p:spPr>
            <p:txBody>
              <a:bodyPr/>
              <a:lstStyle/>
              <a:p>
                <a:endParaRPr lang="es-ES"/>
              </a:p>
            </p:txBody>
          </p:sp>
          <p:sp>
            <p:nvSpPr>
              <p:cNvPr id="78957" name="Freeform 5229"/>
              <p:cNvSpPr>
                <a:spLocks/>
              </p:cNvSpPr>
              <p:nvPr/>
            </p:nvSpPr>
            <p:spPr bwMode="auto">
              <a:xfrm>
                <a:off x="979" y="4006"/>
                <a:ext cx="228" cy="3356"/>
              </a:xfrm>
              <a:custGeom>
                <a:avLst/>
                <a:gdLst/>
                <a:ahLst/>
                <a:cxnLst>
                  <a:cxn ang="0">
                    <a:pos x="372" y="67"/>
                  </a:cxn>
                  <a:cxn ang="0">
                    <a:pos x="283" y="145"/>
                  </a:cxn>
                  <a:cxn ang="0">
                    <a:pos x="322" y="221"/>
                  </a:cxn>
                  <a:cxn ang="0">
                    <a:pos x="351" y="297"/>
                  </a:cxn>
                  <a:cxn ang="0">
                    <a:pos x="300" y="372"/>
                  </a:cxn>
                  <a:cxn ang="0">
                    <a:pos x="301" y="450"/>
                  </a:cxn>
                  <a:cxn ang="0">
                    <a:pos x="308" y="526"/>
                  </a:cxn>
                  <a:cxn ang="0">
                    <a:pos x="280" y="602"/>
                  </a:cxn>
                  <a:cxn ang="0">
                    <a:pos x="291" y="678"/>
                  </a:cxn>
                  <a:cxn ang="0">
                    <a:pos x="281" y="754"/>
                  </a:cxn>
                  <a:cxn ang="0">
                    <a:pos x="325" y="831"/>
                  </a:cxn>
                  <a:cxn ang="0">
                    <a:pos x="305" y="907"/>
                  </a:cxn>
                  <a:cxn ang="0">
                    <a:pos x="285" y="983"/>
                  </a:cxn>
                  <a:cxn ang="0">
                    <a:pos x="277" y="1061"/>
                  </a:cxn>
                  <a:cxn ang="0">
                    <a:pos x="237" y="1135"/>
                  </a:cxn>
                  <a:cxn ang="0">
                    <a:pos x="395" y="1211"/>
                  </a:cxn>
                  <a:cxn ang="0">
                    <a:pos x="272" y="1288"/>
                  </a:cxn>
                  <a:cxn ang="0">
                    <a:pos x="320" y="1366"/>
                  </a:cxn>
                  <a:cxn ang="0">
                    <a:pos x="273" y="1442"/>
                  </a:cxn>
                  <a:cxn ang="0">
                    <a:pos x="347" y="1516"/>
                  </a:cxn>
                  <a:cxn ang="0">
                    <a:pos x="335" y="1592"/>
                  </a:cxn>
                  <a:cxn ang="0">
                    <a:pos x="331" y="1669"/>
                  </a:cxn>
                  <a:cxn ang="0">
                    <a:pos x="295" y="1747"/>
                  </a:cxn>
                  <a:cxn ang="0">
                    <a:pos x="260" y="1823"/>
                  </a:cxn>
                  <a:cxn ang="0">
                    <a:pos x="262" y="1897"/>
                  </a:cxn>
                  <a:cxn ang="0">
                    <a:pos x="338" y="1973"/>
                  </a:cxn>
                  <a:cxn ang="0">
                    <a:pos x="265" y="2051"/>
                  </a:cxn>
                  <a:cxn ang="0">
                    <a:pos x="303" y="2128"/>
                  </a:cxn>
                  <a:cxn ang="0">
                    <a:pos x="287" y="2204"/>
                  </a:cxn>
                  <a:cxn ang="0">
                    <a:pos x="333" y="2278"/>
                  </a:cxn>
                  <a:cxn ang="0">
                    <a:pos x="303" y="2356"/>
                  </a:cxn>
                  <a:cxn ang="0">
                    <a:pos x="253" y="2432"/>
                  </a:cxn>
                  <a:cxn ang="0">
                    <a:pos x="360" y="2508"/>
                  </a:cxn>
                  <a:cxn ang="0">
                    <a:pos x="301" y="2585"/>
                  </a:cxn>
                  <a:cxn ang="0">
                    <a:pos x="278" y="2661"/>
                  </a:cxn>
                  <a:cxn ang="0">
                    <a:pos x="288" y="2737"/>
                  </a:cxn>
                  <a:cxn ang="0">
                    <a:pos x="317" y="4743"/>
                  </a:cxn>
                  <a:cxn ang="0">
                    <a:pos x="345" y="4819"/>
                  </a:cxn>
                  <a:cxn ang="0">
                    <a:pos x="387" y="4895"/>
                  </a:cxn>
                  <a:cxn ang="0">
                    <a:pos x="346" y="4970"/>
                  </a:cxn>
                  <a:cxn ang="0">
                    <a:pos x="353" y="5046"/>
                  </a:cxn>
                  <a:cxn ang="0">
                    <a:pos x="341" y="5124"/>
                  </a:cxn>
                  <a:cxn ang="0">
                    <a:pos x="368" y="5200"/>
                  </a:cxn>
                  <a:cxn ang="0">
                    <a:pos x="418" y="5276"/>
                  </a:cxn>
                  <a:cxn ang="0">
                    <a:pos x="353" y="5351"/>
                  </a:cxn>
                  <a:cxn ang="0">
                    <a:pos x="316" y="5429"/>
                  </a:cxn>
                  <a:cxn ang="0">
                    <a:pos x="314" y="5505"/>
                  </a:cxn>
                  <a:cxn ang="0">
                    <a:pos x="335" y="5581"/>
                  </a:cxn>
                  <a:cxn ang="0">
                    <a:pos x="317" y="5657"/>
                  </a:cxn>
                  <a:cxn ang="0">
                    <a:pos x="317" y="5733"/>
                  </a:cxn>
                  <a:cxn ang="0">
                    <a:pos x="317" y="5810"/>
                  </a:cxn>
                  <a:cxn ang="0">
                    <a:pos x="357" y="5886"/>
                  </a:cxn>
                  <a:cxn ang="0">
                    <a:pos x="375" y="5962"/>
                  </a:cxn>
                  <a:cxn ang="0">
                    <a:pos x="331" y="6040"/>
                  </a:cxn>
                  <a:cxn ang="0">
                    <a:pos x="319" y="6114"/>
                  </a:cxn>
                  <a:cxn ang="0">
                    <a:pos x="309" y="6190"/>
                  </a:cxn>
                  <a:cxn ang="0">
                    <a:pos x="346" y="6267"/>
                  </a:cxn>
                  <a:cxn ang="0">
                    <a:pos x="381" y="6345"/>
                  </a:cxn>
                  <a:cxn ang="0">
                    <a:pos x="424" y="6421"/>
                  </a:cxn>
                  <a:cxn ang="0">
                    <a:pos x="342" y="6495"/>
                  </a:cxn>
                  <a:cxn ang="0">
                    <a:pos x="341" y="6571"/>
                  </a:cxn>
                  <a:cxn ang="0">
                    <a:pos x="352" y="6649"/>
                  </a:cxn>
                </a:cxnLst>
                <a:rect l="0" t="0" r="r" b="b"/>
                <a:pathLst>
                  <a:path w="456" h="6712">
                    <a:moveTo>
                      <a:pt x="0" y="0"/>
                    </a:moveTo>
                    <a:lnTo>
                      <a:pt x="289" y="0"/>
                    </a:lnTo>
                    <a:lnTo>
                      <a:pt x="289" y="6"/>
                    </a:lnTo>
                    <a:lnTo>
                      <a:pt x="288" y="10"/>
                    </a:lnTo>
                    <a:lnTo>
                      <a:pt x="285" y="14"/>
                    </a:lnTo>
                    <a:lnTo>
                      <a:pt x="282" y="20"/>
                    </a:lnTo>
                    <a:lnTo>
                      <a:pt x="278" y="24"/>
                    </a:lnTo>
                    <a:lnTo>
                      <a:pt x="273" y="28"/>
                    </a:lnTo>
                    <a:lnTo>
                      <a:pt x="275" y="32"/>
                    </a:lnTo>
                    <a:lnTo>
                      <a:pt x="279" y="36"/>
                    </a:lnTo>
                    <a:lnTo>
                      <a:pt x="289" y="41"/>
                    </a:lnTo>
                    <a:lnTo>
                      <a:pt x="297" y="45"/>
                    </a:lnTo>
                    <a:lnTo>
                      <a:pt x="312" y="51"/>
                    </a:lnTo>
                    <a:lnTo>
                      <a:pt x="330" y="55"/>
                    </a:lnTo>
                    <a:lnTo>
                      <a:pt x="347" y="59"/>
                    </a:lnTo>
                    <a:lnTo>
                      <a:pt x="361" y="65"/>
                    </a:lnTo>
                    <a:lnTo>
                      <a:pt x="372" y="67"/>
                    </a:lnTo>
                    <a:lnTo>
                      <a:pt x="377" y="73"/>
                    </a:lnTo>
                    <a:lnTo>
                      <a:pt x="375" y="77"/>
                    </a:lnTo>
                    <a:lnTo>
                      <a:pt x="369" y="81"/>
                    </a:lnTo>
                    <a:lnTo>
                      <a:pt x="351" y="86"/>
                    </a:lnTo>
                    <a:lnTo>
                      <a:pt x="325" y="90"/>
                    </a:lnTo>
                    <a:lnTo>
                      <a:pt x="298" y="96"/>
                    </a:lnTo>
                    <a:lnTo>
                      <a:pt x="285" y="100"/>
                    </a:lnTo>
                    <a:lnTo>
                      <a:pt x="276" y="104"/>
                    </a:lnTo>
                    <a:lnTo>
                      <a:pt x="278" y="110"/>
                    </a:lnTo>
                    <a:lnTo>
                      <a:pt x="281" y="112"/>
                    </a:lnTo>
                    <a:lnTo>
                      <a:pt x="288" y="118"/>
                    </a:lnTo>
                    <a:lnTo>
                      <a:pt x="291" y="122"/>
                    </a:lnTo>
                    <a:lnTo>
                      <a:pt x="286" y="125"/>
                    </a:lnTo>
                    <a:lnTo>
                      <a:pt x="285" y="131"/>
                    </a:lnTo>
                    <a:lnTo>
                      <a:pt x="286" y="135"/>
                    </a:lnTo>
                    <a:lnTo>
                      <a:pt x="282" y="141"/>
                    </a:lnTo>
                    <a:lnTo>
                      <a:pt x="283" y="145"/>
                    </a:lnTo>
                    <a:lnTo>
                      <a:pt x="285" y="149"/>
                    </a:lnTo>
                    <a:lnTo>
                      <a:pt x="288" y="153"/>
                    </a:lnTo>
                    <a:lnTo>
                      <a:pt x="291" y="157"/>
                    </a:lnTo>
                    <a:lnTo>
                      <a:pt x="296" y="163"/>
                    </a:lnTo>
                    <a:lnTo>
                      <a:pt x="303" y="166"/>
                    </a:lnTo>
                    <a:lnTo>
                      <a:pt x="308" y="170"/>
                    </a:lnTo>
                    <a:lnTo>
                      <a:pt x="310" y="176"/>
                    </a:lnTo>
                    <a:lnTo>
                      <a:pt x="316" y="180"/>
                    </a:lnTo>
                    <a:lnTo>
                      <a:pt x="321" y="186"/>
                    </a:lnTo>
                    <a:lnTo>
                      <a:pt x="328" y="190"/>
                    </a:lnTo>
                    <a:lnTo>
                      <a:pt x="338" y="194"/>
                    </a:lnTo>
                    <a:lnTo>
                      <a:pt x="345" y="198"/>
                    </a:lnTo>
                    <a:lnTo>
                      <a:pt x="350" y="202"/>
                    </a:lnTo>
                    <a:lnTo>
                      <a:pt x="344" y="207"/>
                    </a:lnTo>
                    <a:lnTo>
                      <a:pt x="332" y="211"/>
                    </a:lnTo>
                    <a:lnTo>
                      <a:pt x="330" y="215"/>
                    </a:lnTo>
                    <a:lnTo>
                      <a:pt x="322" y="221"/>
                    </a:lnTo>
                    <a:lnTo>
                      <a:pt x="313" y="225"/>
                    </a:lnTo>
                    <a:lnTo>
                      <a:pt x="300" y="231"/>
                    </a:lnTo>
                    <a:lnTo>
                      <a:pt x="288" y="235"/>
                    </a:lnTo>
                    <a:lnTo>
                      <a:pt x="278" y="239"/>
                    </a:lnTo>
                    <a:lnTo>
                      <a:pt x="273" y="243"/>
                    </a:lnTo>
                    <a:lnTo>
                      <a:pt x="275" y="247"/>
                    </a:lnTo>
                    <a:lnTo>
                      <a:pt x="281" y="252"/>
                    </a:lnTo>
                    <a:lnTo>
                      <a:pt x="291" y="256"/>
                    </a:lnTo>
                    <a:lnTo>
                      <a:pt x="300" y="260"/>
                    </a:lnTo>
                    <a:lnTo>
                      <a:pt x="306" y="266"/>
                    </a:lnTo>
                    <a:lnTo>
                      <a:pt x="316" y="270"/>
                    </a:lnTo>
                    <a:lnTo>
                      <a:pt x="323" y="276"/>
                    </a:lnTo>
                    <a:lnTo>
                      <a:pt x="331" y="280"/>
                    </a:lnTo>
                    <a:lnTo>
                      <a:pt x="340" y="284"/>
                    </a:lnTo>
                    <a:lnTo>
                      <a:pt x="347" y="288"/>
                    </a:lnTo>
                    <a:lnTo>
                      <a:pt x="350" y="291"/>
                    </a:lnTo>
                    <a:lnTo>
                      <a:pt x="351" y="297"/>
                    </a:lnTo>
                    <a:lnTo>
                      <a:pt x="345" y="301"/>
                    </a:lnTo>
                    <a:lnTo>
                      <a:pt x="327" y="305"/>
                    </a:lnTo>
                    <a:lnTo>
                      <a:pt x="314" y="311"/>
                    </a:lnTo>
                    <a:lnTo>
                      <a:pt x="305" y="315"/>
                    </a:lnTo>
                    <a:lnTo>
                      <a:pt x="307" y="321"/>
                    </a:lnTo>
                    <a:lnTo>
                      <a:pt x="308" y="325"/>
                    </a:lnTo>
                    <a:lnTo>
                      <a:pt x="310" y="327"/>
                    </a:lnTo>
                    <a:lnTo>
                      <a:pt x="312" y="332"/>
                    </a:lnTo>
                    <a:lnTo>
                      <a:pt x="310" y="336"/>
                    </a:lnTo>
                    <a:lnTo>
                      <a:pt x="305" y="342"/>
                    </a:lnTo>
                    <a:lnTo>
                      <a:pt x="298" y="346"/>
                    </a:lnTo>
                    <a:lnTo>
                      <a:pt x="290" y="350"/>
                    </a:lnTo>
                    <a:lnTo>
                      <a:pt x="285" y="356"/>
                    </a:lnTo>
                    <a:lnTo>
                      <a:pt x="288" y="360"/>
                    </a:lnTo>
                    <a:lnTo>
                      <a:pt x="295" y="366"/>
                    </a:lnTo>
                    <a:lnTo>
                      <a:pt x="298" y="370"/>
                    </a:lnTo>
                    <a:lnTo>
                      <a:pt x="300" y="372"/>
                    </a:lnTo>
                    <a:lnTo>
                      <a:pt x="299" y="377"/>
                    </a:lnTo>
                    <a:lnTo>
                      <a:pt x="301" y="381"/>
                    </a:lnTo>
                    <a:lnTo>
                      <a:pt x="302" y="387"/>
                    </a:lnTo>
                    <a:lnTo>
                      <a:pt x="300" y="391"/>
                    </a:lnTo>
                    <a:lnTo>
                      <a:pt x="298" y="395"/>
                    </a:lnTo>
                    <a:lnTo>
                      <a:pt x="299" y="401"/>
                    </a:lnTo>
                    <a:lnTo>
                      <a:pt x="301" y="405"/>
                    </a:lnTo>
                    <a:lnTo>
                      <a:pt x="300" y="411"/>
                    </a:lnTo>
                    <a:lnTo>
                      <a:pt x="296" y="413"/>
                    </a:lnTo>
                    <a:lnTo>
                      <a:pt x="296" y="416"/>
                    </a:lnTo>
                    <a:lnTo>
                      <a:pt x="291" y="422"/>
                    </a:lnTo>
                    <a:lnTo>
                      <a:pt x="291" y="426"/>
                    </a:lnTo>
                    <a:lnTo>
                      <a:pt x="291" y="432"/>
                    </a:lnTo>
                    <a:lnTo>
                      <a:pt x="295" y="436"/>
                    </a:lnTo>
                    <a:lnTo>
                      <a:pt x="298" y="440"/>
                    </a:lnTo>
                    <a:lnTo>
                      <a:pt x="302" y="446"/>
                    </a:lnTo>
                    <a:lnTo>
                      <a:pt x="301" y="450"/>
                    </a:lnTo>
                    <a:lnTo>
                      <a:pt x="300" y="456"/>
                    </a:lnTo>
                    <a:lnTo>
                      <a:pt x="297" y="458"/>
                    </a:lnTo>
                    <a:lnTo>
                      <a:pt x="296" y="461"/>
                    </a:lnTo>
                    <a:lnTo>
                      <a:pt x="297" y="467"/>
                    </a:lnTo>
                    <a:lnTo>
                      <a:pt x="299" y="471"/>
                    </a:lnTo>
                    <a:lnTo>
                      <a:pt x="299" y="477"/>
                    </a:lnTo>
                    <a:lnTo>
                      <a:pt x="300" y="481"/>
                    </a:lnTo>
                    <a:lnTo>
                      <a:pt x="301" y="485"/>
                    </a:lnTo>
                    <a:lnTo>
                      <a:pt x="301" y="491"/>
                    </a:lnTo>
                    <a:lnTo>
                      <a:pt x="302" y="495"/>
                    </a:lnTo>
                    <a:lnTo>
                      <a:pt x="301" y="500"/>
                    </a:lnTo>
                    <a:lnTo>
                      <a:pt x="303" y="502"/>
                    </a:lnTo>
                    <a:lnTo>
                      <a:pt x="307" y="506"/>
                    </a:lnTo>
                    <a:lnTo>
                      <a:pt x="307" y="512"/>
                    </a:lnTo>
                    <a:lnTo>
                      <a:pt x="308" y="516"/>
                    </a:lnTo>
                    <a:lnTo>
                      <a:pt x="312" y="522"/>
                    </a:lnTo>
                    <a:lnTo>
                      <a:pt x="308" y="526"/>
                    </a:lnTo>
                    <a:lnTo>
                      <a:pt x="298" y="530"/>
                    </a:lnTo>
                    <a:lnTo>
                      <a:pt x="289" y="536"/>
                    </a:lnTo>
                    <a:lnTo>
                      <a:pt x="276" y="540"/>
                    </a:lnTo>
                    <a:lnTo>
                      <a:pt x="266" y="543"/>
                    </a:lnTo>
                    <a:lnTo>
                      <a:pt x="264" y="547"/>
                    </a:lnTo>
                    <a:lnTo>
                      <a:pt x="263" y="551"/>
                    </a:lnTo>
                    <a:lnTo>
                      <a:pt x="265" y="557"/>
                    </a:lnTo>
                    <a:lnTo>
                      <a:pt x="266" y="561"/>
                    </a:lnTo>
                    <a:lnTo>
                      <a:pt x="267" y="567"/>
                    </a:lnTo>
                    <a:lnTo>
                      <a:pt x="267" y="571"/>
                    </a:lnTo>
                    <a:lnTo>
                      <a:pt x="267" y="575"/>
                    </a:lnTo>
                    <a:lnTo>
                      <a:pt x="267" y="581"/>
                    </a:lnTo>
                    <a:lnTo>
                      <a:pt x="267" y="584"/>
                    </a:lnTo>
                    <a:lnTo>
                      <a:pt x="270" y="588"/>
                    </a:lnTo>
                    <a:lnTo>
                      <a:pt x="274" y="592"/>
                    </a:lnTo>
                    <a:lnTo>
                      <a:pt x="275" y="596"/>
                    </a:lnTo>
                    <a:lnTo>
                      <a:pt x="280" y="602"/>
                    </a:lnTo>
                    <a:lnTo>
                      <a:pt x="283" y="606"/>
                    </a:lnTo>
                    <a:lnTo>
                      <a:pt x="287" y="612"/>
                    </a:lnTo>
                    <a:lnTo>
                      <a:pt x="289" y="616"/>
                    </a:lnTo>
                    <a:lnTo>
                      <a:pt x="286" y="620"/>
                    </a:lnTo>
                    <a:lnTo>
                      <a:pt x="283" y="625"/>
                    </a:lnTo>
                    <a:lnTo>
                      <a:pt x="283" y="629"/>
                    </a:lnTo>
                    <a:lnTo>
                      <a:pt x="285" y="633"/>
                    </a:lnTo>
                    <a:lnTo>
                      <a:pt x="287" y="637"/>
                    </a:lnTo>
                    <a:lnTo>
                      <a:pt x="286" y="641"/>
                    </a:lnTo>
                    <a:lnTo>
                      <a:pt x="288" y="647"/>
                    </a:lnTo>
                    <a:lnTo>
                      <a:pt x="289" y="651"/>
                    </a:lnTo>
                    <a:lnTo>
                      <a:pt x="287" y="657"/>
                    </a:lnTo>
                    <a:lnTo>
                      <a:pt x="288" y="661"/>
                    </a:lnTo>
                    <a:lnTo>
                      <a:pt x="287" y="665"/>
                    </a:lnTo>
                    <a:lnTo>
                      <a:pt x="288" y="670"/>
                    </a:lnTo>
                    <a:lnTo>
                      <a:pt x="288" y="672"/>
                    </a:lnTo>
                    <a:lnTo>
                      <a:pt x="291" y="678"/>
                    </a:lnTo>
                    <a:lnTo>
                      <a:pt x="294" y="682"/>
                    </a:lnTo>
                    <a:lnTo>
                      <a:pt x="297" y="686"/>
                    </a:lnTo>
                    <a:lnTo>
                      <a:pt x="298" y="692"/>
                    </a:lnTo>
                    <a:lnTo>
                      <a:pt x="292" y="696"/>
                    </a:lnTo>
                    <a:lnTo>
                      <a:pt x="291" y="702"/>
                    </a:lnTo>
                    <a:lnTo>
                      <a:pt x="292" y="706"/>
                    </a:lnTo>
                    <a:lnTo>
                      <a:pt x="294" y="709"/>
                    </a:lnTo>
                    <a:lnTo>
                      <a:pt x="292" y="715"/>
                    </a:lnTo>
                    <a:lnTo>
                      <a:pt x="290" y="717"/>
                    </a:lnTo>
                    <a:lnTo>
                      <a:pt x="290" y="723"/>
                    </a:lnTo>
                    <a:lnTo>
                      <a:pt x="293" y="727"/>
                    </a:lnTo>
                    <a:lnTo>
                      <a:pt x="296" y="731"/>
                    </a:lnTo>
                    <a:lnTo>
                      <a:pt x="292" y="737"/>
                    </a:lnTo>
                    <a:lnTo>
                      <a:pt x="292" y="741"/>
                    </a:lnTo>
                    <a:lnTo>
                      <a:pt x="288" y="747"/>
                    </a:lnTo>
                    <a:lnTo>
                      <a:pt x="287" y="751"/>
                    </a:lnTo>
                    <a:lnTo>
                      <a:pt x="281" y="754"/>
                    </a:lnTo>
                    <a:lnTo>
                      <a:pt x="274" y="760"/>
                    </a:lnTo>
                    <a:lnTo>
                      <a:pt x="269" y="762"/>
                    </a:lnTo>
                    <a:lnTo>
                      <a:pt x="269" y="768"/>
                    </a:lnTo>
                    <a:lnTo>
                      <a:pt x="272" y="772"/>
                    </a:lnTo>
                    <a:lnTo>
                      <a:pt x="274" y="776"/>
                    </a:lnTo>
                    <a:lnTo>
                      <a:pt x="280" y="782"/>
                    </a:lnTo>
                    <a:lnTo>
                      <a:pt x="285" y="786"/>
                    </a:lnTo>
                    <a:lnTo>
                      <a:pt x="288" y="792"/>
                    </a:lnTo>
                    <a:lnTo>
                      <a:pt x="295" y="795"/>
                    </a:lnTo>
                    <a:lnTo>
                      <a:pt x="304" y="799"/>
                    </a:lnTo>
                    <a:lnTo>
                      <a:pt x="313" y="803"/>
                    </a:lnTo>
                    <a:lnTo>
                      <a:pt x="320" y="807"/>
                    </a:lnTo>
                    <a:lnTo>
                      <a:pt x="327" y="813"/>
                    </a:lnTo>
                    <a:lnTo>
                      <a:pt x="331" y="817"/>
                    </a:lnTo>
                    <a:lnTo>
                      <a:pt x="332" y="821"/>
                    </a:lnTo>
                    <a:lnTo>
                      <a:pt x="331" y="827"/>
                    </a:lnTo>
                    <a:lnTo>
                      <a:pt x="325" y="831"/>
                    </a:lnTo>
                    <a:lnTo>
                      <a:pt x="313" y="836"/>
                    </a:lnTo>
                    <a:lnTo>
                      <a:pt x="300" y="840"/>
                    </a:lnTo>
                    <a:lnTo>
                      <a:pt x="287" y="844"/>
                    </a:lnTo>
                    <a:lnTo>
                      <a:pt x="278" y="848"/>
                    </a:lnTo>
                    <a:lnTo>
                      <a:pt x="272" y="852"/>
                    </a:lnTo>
                    <a:lnTo>
                      <a:pt x="271" y="858"/>
                    </a:lnTo>
                    <a:lnTo>
                      <a:pt x="266" y="862"/>
                    </a:lnTo>
                    <a:lnTo>
                      <a:pt x="264" y="866"/>
                    </a:lnTo>
                    <a:lnTo>
                      <a:pt x="264" y="872"/>
                    </a:lnTo>
                    <a:lnTo>
                      <a:pt x="262" y="876"/>
                    </a:lnTo>
                    <a:lnTo>
                      <a:pt x="263" y="881"/>
                    </a:lnTo>
                    <a:lnTo>
                      <a:pt x="267" y="885"/>
                    </a:lnTo>
                    <a:lnTo>
                      <a:pt x="270" y="889"/>
                    </a:lnTo>
                    <a:lnTo>
                      <a:pt x="278" y="893"/>
                    </a:lnTo>
                    <a:lnTo>
                      <a:pt x="288" y="897"/>
                    </a:lnTo>
                    <a:lnTo>
                      <a:pt x="299" y="903"/>
                    </a:lnTo>
                    <a:lnTo>
                      <a:pt x="305" y="907"/>
                    </a:lnTo>
                    <a:lnTo>
                      <a:pt x="306" y="911"/>
                    </a:lnTo>
                    <a:lnTo>
                      <a:pt x="308" y="917"/>
                    </a:lnTo>
                    <a:lnTo>
                      <a:pt x="307" y="920"/>
                    </a:lnTo>
                    <a:lnTo>
                      <a:pt x="301" y="926"/>
                    </a:lnTo>
                    <a:lnTo>
                      <a:pt x="293" y="930"/>
                    </a:lnTo>
                    <a:lnTo>
                      <a:pt x="285" y="932"/>
                    </a:lnTo>
                    <a:lnTo>
                      <a:pt x="277" y="938"/>
                    </a:lnTo>
                    <a:lnTo>
                      <a:pt x="270" y="942"/>
                    </a:lnTo>
                    <a:lnTo>
                      <a:pt x="266" y="948"/>
                    </a:lnTo>
                    <a:lnTo>
                      <a:pt x="267" y="952"/>
                    </a:lnTo>
                    <a:lnTo>
                      <a:pt x="274" y="956"/>
                    </a:lnTo>
                    <a:lnTo>
                      <a:pt x="281" y="961"/>
                    </a:lnTo>
                    <a:lnTo>
                      <a:pt x="285" y="965"/>
                    </a:lnTo>
                    <a:lnTo>
                      <a:pt x="287" y="971"/>
                    </a:lnTo>
                    <a:lnTo>
                      <a:pt x="286" y="975"/>
                    </a:lnTo>
                    <a:lnTo>
                      <a:pt x="286" y="977"/>
                    </a:lnTo>
                    <a:lnTo>
                      <a:pt x="285" y="983"/>
                    </a:lnTo>
                    <a:lnTo>
                      <a:pt x="283" y="987"/>
                    </a:lnTo>
                    <a:lnTo>
                      <a:pt x="286" y="993"/>
                    </a:lnTo>
                    <a:lnTo>
                      <a:pt x="297" y="997"/>
                    </a:lnTo>
                    <a:lnTo>
                      <a:pt x="302" y="1001"/>
                    </a:lnTo>
                    <a:lnTo>
                      <a:pt x="308" y="1006"/>
                    </a:lnTo>
                    <a:lnTo>
                      <a:pt x="318" y="1010"/>
                    </a:lnTo>
                    <a:lnTo>
                      <a:pt x="331" y="1016"/>
                    </a:lnTo>
                    <a:lnTo>
                      <a:pt x="344" y="1020"/>
                    </a:lnTo>
                    <a:lnTo>
                      <a:pt x="349" y="1022"/>
                    </a:lnTo>
                    <a:lnTo>
                      <a:pt x="354" y="1028"/>
                    </a:lnTo>
                    <a:lnTo>
                      <a:pt x="356" y="1032"/>
                    </a:lnTo>
                    <a:lnTo>
                      <a:pt x="353" y="1038"/>
                    </a:lnTo>
                    <a:lnTo>
                      <a:pt x="343" y="1042"/>
                    </a:lnTo>
                    <a:lnTo>
                      <a:pt x="324" y="1045"/>
                    </a:lnTo>
                    <a:lnTo>
                      <a:pt x="302" y="1051"/>
                    </a:lnTo>
                    <a:lnTo>
                      <a:pt x="286" y="1055"/>
                    </a:lnTo>
                    <a:lnTo>
                      <a:pt x="277" y="1061"/>
                    </a:lnTo>
                    <a:lnTo>
                      <a:pt x="276" y="1063"/>
                    </a:lnTo>
                    <a:lnTo>
                      <a:pt x="277" y="1067"/>
                    </a:lnTo>
                    <a:lnTo>
                      <a:pt x="273" y="1073"/>
                    </a:lnTo>
                    <a:lnTo>
                      <a:pt x="268" y="1077"/>
                    </a:lnTo>
                    <a:lnTo>
                      <a:pt x="262" y="1083"/>
                    </a:lnTo>
                    <a:lnTo>
                      <a:pt x="254" y="1086"/>
                    </a:lnTo>
                    <a:lnTo>
                      <a:pt x="247" y="1090"/>
                    </a:lnTo>
                    <a:lnTo>
                      <a:pt x="248" y="1096"/>
                    </a:lnTo>
                    <a:lnTo>
                      <a:pt x="257" y="1100"/>
                    </a:lnTo>
                    <a:lnTo>
                      <a:pt x="264" y="1106"/>
                    </a:lnTo>
                    <a:lnTo>
                      <a:pt x="267" y="1108"/>
                    </a:lnTo>
                    <a:lnTo>
                      <a:pt x="267" y="1112"/>
                    </a:lnTo>
                    <a:lnTo>
                      <a:pt x="262" y="1118"/>
                    </a:lnTo>
                    <a:lnTo>
                      <a:pt x="253" y="1122"/>
                    </a:lnTo>
                    <a:lnTo>
                      <a:pt x="247" y="1127"/>
                    </a:lnTo>
                    <a:lnTo>
                      <a:pt x="239" y="1131"/>
                    </a:lnTo>
                    <a:lnTo>
                      <a:pt x="237" y="1135"/>
                    </a:lnTo>
                    <a:lnTo>
                      <a:pt x="237" y="1141"/>
                    </a:lnTo>
                    <a:lnTo>
                      <a:pt x="235" y="1145"/>
                    </a:lnTo>
                    <a:lnTo>
                      <a:pt x="236" y="1149"/>
                    </a:lnTo>
                    <a:lnTo>
                      <a:pt x="241" y="1153"/>
                    </a:lnTo>
                    <a:lnTo>
                      <a:pt x="244" y="1157"/>
                    </a:lnTo>
                    <a:lnTo>
                      <a:pt x="254" y="1163"/>
                    </a:lnTo>
                    <a:lnTo>
                      <a:pt x="263" y="1167"/>
                    </a:lnTo>
                    <a:lnTo>
                      <a:pt x="275" y="1172"/>
                    </a:lnTo>
                    <a:lnTo>
                      <a:pt x="287" y="1176"/>
                    </a:lnTo>
                    <a:lnTo>
                      <a:pt x="303" y="1180"/>
                    </a:lnTo>
                    <a:lnTo>
                      <a:pt x="324" y="1186"/>
                    </a:lnTo>
                    <a:lnTo>
                      <a:pt x="344" y="1190"/>
                    </a:lnTo>
                    <a:lnTo>
                      <a:pt x="358" y="1194"/>
                    </a:lnTo>
                    <a:lnTo>
                      <a:pt x="372" y="1198"/>
                    </a:lnTo>
                    <a:lnTo>
                      <a:pt x="381" y="1202"/>
                    </a:lnTo>
                    <a:lnTo>
                      <a:pt x="388" y="1208"/>
                    </a:lnTo>
                    <a:lnTo>
                      <a:pt x="395" y="1211"/>
                    </a:lnTo>
                    <a:lnTo>
                      <a:pt x="392" y="1217"/>
                    </a:lnTo>
                    <a:lnTo>
                      <a:pt x="387" y="1221"/>
                    </a:lnTo>
                    <a:lnTo>
                      <a:pt x="378" y="1225"/>
                    </a:lnTo>
                    <a:lnTo>
                      <a:pt x="365" y="1231"/>
                    </a:lnTo>
                    <a:lnTo>
                      <a:pt x="352" y="1235"/>
                    </a:lnTo>
                    <a:lnTo>
                      <a:pt x="332" y="1239"/>
                    </a:lnTo>
                    <a:lnTo>
                      <a:pt x="318" y="1243"/>
                    </a:lnTo>
                    <a:lnTo>
                      <a:pt x="308" y="1247"/>
                    </a:lnTo>
                    <a:lnTo>
                      <a:pt x="300" y="1253"/>
                    </a:lnTo>
                    <a:lnTo>
                      <a:pt x="294" y="1256"/>
                    </a:lnTo>
                    <a:lnTo>
                      <a:pt x="295" y="1262"/>
                    </a:lnTo>
                    <a:lnTo>
                      <a:pt x="295" y="1266"/>
                    </a:lnTo>
                    <a:lnTo>
                      <a:pt x="292" y="1270"/>
                    </a:lnTo>
                    <a:lnTo>
                      <a:pt x="288" y="1276"/>
                    </a:lnTo>
                    <a:lnTo>
                      <a:pt x="282" y="1280"/>
                    </a:lnTo>
                    <a:lnTo>
                      <a:pt x="275" y="1284"/>
                    </a:lnTo>
                    <a:lnTo>
                      <a:pt x="272" y="1288"/>
                    </a:lnTo>
                    <a:lnTo>
                      <a:pt x="269" y="1292"/>
                    </a:lnTo>
                    <a:lnTo>
                      <a:pt x="271" y="1297"/>
                    </a:lnTo>
                    <a:lnTo>
                      <a:pt x="274" y="1301"/>
                    </a:lnTo>
                    <a:lnTo>
                      <a:pt x="276" y="1307"/>
                    </a:lnTo>
                    <a:lnTo>
                      <a:pt x="275" y="1311"/>
                    </a:lnTo>
                    <a:lnTo>
                      <a:pt x="277" y="1315"/>
                    </a:lnTo>
                    <a:lnTo>
                      <a:pt x="281" y="1321"/>
                    </a:lnTo>
                    <a:lnTo>
                      <a:pt x="287" y="1323"/>
                    </a:lnTo>
                    <a:lnTo>
                      <a:pt x="296" y="1329"/>
                    </a:lnTo>
                    <a:lnTo>
                      <a:pt x="299" y="1333"/>
                    </a:lnTo>
                    <a:lnTo>
                      <a:pt x="306" y="1336"/>
                    </a:lnTo>
                    <a:lnTo>
                      <a:pt x="310" y="1342"/>
                    </a:lnTo>
                    <a:lnTo>
                      <a:pt x="315" y="1346"/>
                    </a:lnTo>
                    <a:lnTo>
                      <a:pt x="319" y="1352"/>
                    </a:lnTo>
                    <a:lnTo>
                      <a:pt x="321" y="1356"/>
                    </a:lnTo>
                    <a:lnTo>
                      <a:pt x="320" y="1360"/>
                    </a:lnTo>
                    <a:lnTo>
                      <a:pt x="320" y="1366"/>
                    </a:lnTo>
                    <a:lnTo>
                      <a:pt x="318" y="1368"/>
                    </a:lnTo>
                    <a:lnTo>
                      <a:pt x="315" y="1374"/>
                    </a:lnTo>
                    <a:lnTo>
                      <a:pt x="303" y="1378"/>
                    </a:lnTo>
                    <a:lnTo>
                      <a:pt x="295" y="1381"/>
                    </a:lnTo>
                    <a:lnTo>
                      <a:pt x="291" y="1387"/>
                    </a:lnTo>
                    <a:lnTo>
                      <a:pt x="286" y="1391"/>
                    </a:lnTo>
                    <a:lnTo>
                      <a:pt x="280" y="1397"/>
                    </a:lnTo>
                    <a:lnTo>
                      <a:pt x="277" y="1401"/>
                    </a:lnTo>
                    <a:lnTo>
                      <a:pt x="269" y="1405"/>
                    </a:lnTo>
                    <a:lnTo>
                      <a:pt x="266" y="1409"/>
                    </a:lnTo>
                    <a:lnTo>
                      <a:pt x="267" y="1413"/>
                    </a:lnTo>
                    <a:lnTo>
                      <a:pt x="267" y="1419"/>
                    </a:lnTo>
                    <a:lnTo>
                      <a:pt x="271" y="1422"/>
                    </a:lnTo>
                    <a:lnTo>
                      <a:pt x="269" y="1426"/>
                    </a:lnTo>
                    <a:lnTo>
                      <a:pt x="268" y="1432"/>
                    </a:lnTo>
                    <a:lnTo>
                      <a:pt x="269" y="1436"/>
                    </a:lnTo>
                    <a:lnTo>
                      <a:pt x="273" y="1442"/>
                    </a:lnTo>
                    <a:lnTo>
                      <a:pt x="281" y="1446"/>
                    </a:lnTo>
                    <a:lnTo>
                      <a:pt x="283" y="1450"/>
                    </a:lnTo>
                    <a:lnTo>
                      <a:pt x="285" y="1454"/>
                    </a:lnTo>
                    <a:lnTo>
                      <a:pt x="287" y="1458"/>
                    </a:lnTo>
                    <a:lnTo>
                      <a:pt x="290" y="1463"/>
                    </a:lnTo>
                    <a:lnTo>
                      <a:pt x="292" y="1467"/>
                    </a:lnTo>
                    <a:lnTo>
                      <a:pt x="294" y="1471"/>
                    </a:lnTo>
                    <a:lnTo>
                      <a:pt x="295" y="1477"/>
                    </a:lnTo>
                    <a:lnTo>
                      <a:pt x="299" y="1481"/>
                    </a:lnTo>
                    <a:lnTo>
                      <a:pt x="308" y="1487"/>
                    </a:lnTo>
                    <a:lnTo>
                      <a:pt x="315" y="1491"/>
                    </a:lnTo>
                    <a:lnTo>
                      <a:pt x="321" y="1495"/>
                    </a:lnTo>
                    <a:lnTo>
                      <a:pt x="326" y="1499"/>
                    </a:lnTo>
                    <a:lnTo>
                      <a:pt x="332" y="1503"/>
                    </a:lnTo>
                    <a:lnTo>
                      <a:pt x="338" y="1508"/>
                    </a:lnTo>
                    <a:lnTo>
                      <a:pt x="347" y="1512"/>
                    </a:lnTo>
                    <a:lnTo>
                      <a:pt x="347" y="1516"/>
                    </a:lnTo>
                    <a:lnTo>
                      <a:pt x="346" y="1522"/>
                    </a:lnTo>
                    <a:lnTo>
                      <a:pt x="341" y="1526"/>
                    </a:lnTo>
                    <a:lnTo>
                      <a:pt x="324" y="1532"/>
                    </a:lnTo>
                    <a:lnTo>
                      <a:pt x="312" y="1536"/>
                    </a:lnTo>
                    <a:lnTo>
                      <a:pt x="296" y="1540"/>
                    </a:lnTo>
                    <a:lnTo>
                      <a:pt x="280" y="1544"/>
                    </a:lnTo>
                    <a:lnTo>
                      <a:pt x="278" y="1547"/>
                    </a:lnTo>
                    <a:lnTo>
                      <a:pt x="277" y="1553"/>
                    </a:lnTo>
                    <a:lnTo>
                      <a:pt x="277" y="1557"/>
                    </a:lnTo>
                    <a:lnTo>
                      <a:pt x="276" y="1561"/>
                    </a:lnTo>
                    <a:lnTo>
                      <a:pt x="282" y="1567"/>
                    </a:lnTo>
                    <a:lnTo>
                      <a:pt x="285" y="1571"/>
                    </a:lnTo>
                    <a:lnTo>
                      <a:pt x="289" y="1577"/>
                    </a:lnTo>
                    <a:lnTo>
                      <a:pt x="293" y="1581"/>
                    </a:lnTo>
                    <a:lnTo>
                      <a:pt x="298" y="1583"/>
                    </a:lnTo>
                    <a:lnTo>
                      <a:pt x="310" y="1588"/>
                    </a:lnTo>
                    <a:lnTo>
                      <a:pt x="335" y="1592"/>
                    </a:lnTo>
                    <a:lnTo>
                      <a:pt x="349" y="1598"/>
                    </a:lnTo>
                    <a:lnTo>
                      <a:pt x="355" y="1602"/>
                    </a:lnTo>
                    <a:lnTo>
                      <a:pt x="360" y="1606"/>
                    </a:lnTo>
                    <a:lnTo>
                      <a:pt x="370" y="1612"/>
                    </a:lnTo>
                    <a:lnTo>
                      <a:pt x="375" y="1616"/>
                    </a:lnTo>
                    <a:lnTo>
                      <a:pt x="374" y="1622"/>
                    </a:lnTo>
                    <a:lnTo>
                      <a:pt x="373" y="1626"/>
                    </a:lnTo>
                    <a:lnTo>
                      <a:pt x="369" y="1628"/>
                    </a:lnTo>
                    <a:lnTo>
                      <a:pt x="377" y="1633"/>
                    </a:lnTo>
                    <a:lnTo>
                      <a:pt x="383" y="1637"/>
                    </a:lnTo>
                    <a:lnTo>
                      <a:pt x="391" y="1643"/>
                    </a:lnTo>
                    <a:lnTo>
                      <a:pt x="397" y="1647"/>
                    </a:lnTo>
                    <a:lnTo>
                      <a:pt x="400" y="1651"/>
                    </a:lnTo>
                    <a:lnTo>
                      <a:pt x="390" y="1657"/>
                    </a:lnTo>
                    <a:lnTo>
                      <a:pt x="376" y="1661"/>
                    </a:lnTo>
                    <a:lnTo>
                      <a:pt x="355" y="1667"/>
                    </a:lnTo>
                    <a:lnTo>
                      <a:pt x="331" y="1669"/>
                    </a:lnTo>
                    <a:lnTo>
                      <a:pt x="317" y="1672"/>
                    </a:lnTo>
                    <a:lnTo>
                      <a:pt x="303" y="1678"/>
                    </a:lnTo>
                    <a:lnTo>
                      <a:pt x="292" y="1682"/>
                    </a:lnTo>
                    <a:lnTo>
                      <a:pt x="288" y="1688"/>
                    </a:lnTo>
                    <a:lnTo>
                      <a:pt x="283" y="1692"/>
                    </a:lnTo>
                    <a:lnTo>
                      <a:pt x="278" y="1696"/>
                    </a:lnTo>
                    <a:lnTo>
                      <a:pt x="279" y="1702"/>
                    </a:lnTo>
                    <a:lnTo>
                      <a:pt x="279" y="1706"/>
                    </a:lnTo>
                    <a:lnTo>
                      <a:pt x="280" y="1712"/>
                    </a:lnTo>
                    <a:lnTo>
                      <a:pt x="280" y="1713"/>
                    </a:lnTo>
                    <a:lnTo>
                      <a:pt x="281" y="1717"/>
                    </a:lnTo>
                    <a:lnTo>
                      <a:pt x="283" y="1723"/>
                    </a:lnTo>
                    <a:lnTo>
                      <a:pt x="288" y="1727"/>
                    </a:lnTo>
                    <a:lnTo>
                      <a:pt x="291" y="1733"/>
                    </a:lnTo>
                    <a:lnTo>
                      <a:pt x="295" y="1737"/>
                    </a:lnTo>
                    <a:lnTo>
                      <a:pt x="296" y="1741"/>
                    </a:lnTo>
                    <a:lnTo>
                      <a:pt x="295" y="1747"/>
                    </a:lnTo>
                    <a:lnTo>
                      <a:pt x="294" y="1751"/>
                    </a:lnTo>
                    <a:lnTo>
                      <a:pt x="292" y="1756"/>
                    </a:lnTo>
                    <a:lnTo>
                      <a:pt x="294" y="1758"/>
                    </a:lnTo>
                    <a:lnTo>
                      <a:pt x="293" y="1762"/>
                    </a:lnTo>
                    <a:lnTo>
                      <a:pt x="292" y="1768"/>
                    </a:lnTo>
                    <a:lnTo>
                      <a:pt x="295" y="1772"/>
                    </a:lnTo>
                    <a:lnTo>
                      <a:pt x="293" y="1778"/>
                    </a:lnTo>
                    <a:lnTo>
                      <a:pt x="293" y="1782"/>
                    </a:lnTo>
                    <a:lnTo>
                      <a:pt x="291" y="1786"/>
                    </a:lnTo>
                    <a:lnTo>
                      <a:pt x="289" y="1792"/>
                    </a:lnTo>
                    <a:lnTo>
                      <a:pt x="286" y="1796"/>
                    </a:lnTo>
                    <a:lnTo>
                      <a:pt x="282" y="1799"/>
                    </a:lnTo>
                    <a:lnTo>
                      <a:pt x="275" y="1803"/>
                    </a:lnTo>
                    <a:lnTo>
                      <a:pt x="271" y="1807"/>
                    </a:lnTo>
                    <a:lnTo>
                      <a:pt x="268" y="1813"/>
                    </a:lnTo>
                    <a:lnTo>
                      <a:pt x="265" y="1817"/>
                    </a:lnTo>
                    <a:lnTo>
                      <a:pt x="260" y="1823"/>
                    </a:lnTo>
                    <a:lnTo>
                      <a:pt x="258" y="1827"/>
                    </a:lnTo>
                    <a:lnTo>
                      <a:pt x="258" y="1831"/>
                    </a:lnTo>
                    <a:lnTo>
                      <a:pt x="253" y="1837"/>
                    </a:lnTo>
                    <a:lnTo>
                      <a:pt x="254" y="1840"/>
                    </a:lnTo>
                    <a:lnTo>
                      <a:pt x="254" y="1844"/>
                    </a:lnTo>
                    <a:lnTo>
                      <a:pt x="253" y="1848"/>
                    </a:lnTo>
                    <a:lnTo>
                      <a:pt x="250" y="1852"/>
                    </a:lnTo>
                    <a:lnTo>
                      <a:pt x="247" y="1858"/>
                    </a:lnTo>
                    <a:lnTo>
                      <a:pt x="246" y="1862"/>
                    </a:lnTo>
                    <a:lnTo>
                      <a:pt x="248" y="1868"/>
                    </a:lnTo>
                    <a:lnTo>
                      <a:pt x="251" y="1872"/>
                    </a:lnTo>
                    <a:lnTo>
                      <a:pt x="254" y="1876"/>
                    </a:lnTo>
                    <a:lnTo>
                      <a:pt x="255" y="1881"/>
                    </a:lnTo>
                    <a:lnTo>
                      <a:pt x="259" y="1885"/>
                    </a:lnTo>
                    <a:lnTo>
                      <a:pt x="261" y="1889"/>
                    </a:lnTo>
                    <a:lnTo>
                      <a:pt x="261" y="1893"/>
                    </a:lnTo>
                    <a:lnTo>
                      <a:pt x="262" y="1897"/>
                    </a:lnTo>
                    <a:lnTo>
                      <a:pt x="259" y="1903"/>
                    </a:lnTo>
                    <a:lnTo>
                      <a:pt x="259" y="1907"/>
                    </a:lnTo>
                    <a:lnTo>
                      <a:pt x="260" y="1913"/>
                    </a:lnTo>
                    <a:lnTo>
                      <a:pt x="263" y="1917"/>
                    </a:lnTo>
                    <a:lnTo>
                      <a:pt x="268" y="1921"/>
                    </a:lnTo>
                    <a:lnTo>
                      <a:pt x="269" y="1926"/>
                    </a:lnTo>
                    <a:lnTo>
                      <a:pt x="272" y="1928"/>
                    </a:lnTo>
                    <a:lnTo>
                      <a:pt x="277" y="1934"/>
                    </a:lnTo>
                    <a:lnTo>
                      <a:pt x="282" y="1938"/>
                    </a:lnTo>
                    <a:lnTo>
                      <a:pt x="290" y="1942"/>
                    </a:lnTo>
                    <a:lnTo>
                      <a:pt x="298" y="1948"/>
                    </a:lnTo>
                    <a:lnTo>
                      <a:pt x="308" y="1952"/>
                    </a:lnTo>
                    <a:lnTo>
                      <a:pt x="317" y="1958"/>
                    </a:lnTo>
                    <a:lnTo>
                      <a:pt x="322" y="1962"/>
                    </a:lnTo>
                    <a:lnTo>
                      <a:pt x="323" y="1965"/>
                    </a:lnTo>
                    <a:lnTo>
                      <a:pt x="328" y="1971"/>
                    </a:lnTo>
                    <a:lnTo>
                      <a:pt x="338" y="1973"/>
                    </a:lnTo>
                    <a:lnTo>
                      <a:pt x="353" y="1979"/>
                    </a:lnTo>
                    <a:lnTo>
                      <a:pt x="363" y="1983"/>
                    </a:lnTo>
                    <a:lnTo>
                      <a:pt x="369" y="1987"/>
                    </a:lnTo>
                    <a:lnTo>
                      <a:pt x="371" y="1993"/>
                    </a:lnTo>
                    <a:lnTo>
                      <a:pt x="363" y="1997"/>
                    </a:lnTo>
                    <a:lnTo>
                      <a:pt x="353" y="2003"/>
                    </a:lnTo>
                    <a:lnTo>
                      <a:pt x="345" y="2006"/>
                    </a:lnTo>
                    <a:lnTo>
                      <a:pt x="334" y="2010"/>
                    </a:lnTo>
                    <a:lnTo>
                      <a:pt x="323" y="2016"/>
                    </a:lnTo>
                    <a:lnTo>
                      <a:pt x="310" y="2018"/>
                    </a:lnTo>
                    <a:lnTo>
                      <a:pt x="301" y="2024"/>
                    </a:lnTo>
                    <a:lnTo>
                      <a:pt x="296" y="2028"/>
                    </a:lnTo>
                    <a:lnTo>
                      <a:pt x="294" y="2032"/>
                    </a:lnTo>
                    <a:lnTo>
                      <a:pt x="288" y="2038"/>
                    </a:lnTo>
                    <a:lnTo>
                      <a:pt x="275" y="2042"/>
                    </a:lnTo>
                    <a:lnTo>
                      <a:pt x="268" y="2047"/>
                    </a:lnTo>
                    <a:lnTo>
                      <a:pt x="265" y="2051"/>
                    </a:lnTo>
                    <a:lnTo>
                      <a:pt x="264" y="2055"/>
                    </a:lnTo>
                    <a:lnTo>
                      <a:pt x="266" y="2059"/>
                    </a:lnTo>
                    <a:lnTo>
                      <a:pt x="268" y="2063"/>
                    </a:lnTo>
                    <a:lnTo>
                      <a:pt x="268" y="2069"/>
                    </a:lnTo>
                    <a:lnTo>
                      <a:pt x="264" y="2073"/>
                    </a:lnTo>
                    <a:lnTo>
                      <a:pt x="261" y="2077"/>
                    </a:lnTo>
                    <a:lnTo>
                      <a:pt x="260" y="2083"/>
                    </a:lnTo>
                    <a:lnTo>
                      <a:pt x="259" y="2087"/>
                    </a:lnTo>
                    <a:lnTo>
                      <a:pt x="263" y="2092"/>
                    </a:lnTo>
                    <a:lnTo>
                      <a:pt x="266" y="2096"/>
                    </a:lnTo>
                    <a:lnTo>
                      <a:pt x="266" y="2100"/>
                    </a:lnTo>
                    <a:lnTo>
                      <a:pt x="269" y="2104"/>
                    </a:lnTo>
                    <a:lnTo>
                      <a:pt x="275" y="2108"/>
                    </a:lnTo>
                    <a:lnTo>
                      <a:pt x="283" y="2114"/>
                    </a:lnTo>
                    <a:lnTo>
                      <a:pt x="288" y="2118"/>
                    </a:lnTo>
                    <a:lnTo>
                      <a:pt x="296" y="2122"/>
                    </a:lnTo>
                    <a:lnTo>
                      <a:pt x="303" y="2128"/>
                    </a:lnTo>
                    <a:lnTo>
                      <a:pt x="310" y="2131"/>
                    </a:lnTo>
                    <a:lnTo>
                      <a:pt x="324" y="2137"/>
                    </a:lnTo>
                    <a:lnTo>
                      <a:pt x="335" y="2141"/>
                    </a:lnTo>
                    <a:lnTo>
                      <a:pt x="342" y="2145"/>
                    </a:lnTo>
                    <a:lnTo>
                      <a:pt x="343" y="2149"/>
                    </a:lnTo>
                    <a:lnTo>
                      <a:pt x="341" y="2153"/>
                    </a:lnTo>
                    <a:lnTo>
                      <a:pt x="338" y="2159"/>
                    </a:lnTo>
                    <a:lnTo>
                      <a:pt x="337" y="2163"/>
                    </a:lnTo>
                    <a:lnTo>
                      <a:pt x="330" y="2167"/>
                    </a:lnTo>
                    <a:lnTo>
                      <a:pt x="317" y="2173"/>
                    </a:lnTo>
                    <a:lnTo>
                      <a:pt x="312" y="2176"/>
                    </a:lnTo>
                    <a:lnTo>
                      <a:pt x="306" y="2182"/>
                    </a:lnTo>
                    <a:lnTo>
                      <a:pt x="300" y="2186"/>
                    </a:lnTo>
                    <a:lnTo>
                      <a:pt x="293" y="2188"/>
                    </a:lnTo>
                    <a:lnTo>
                      <a:pt x="291" y="2194"/>
                    </a:lnTo>
                    <a:lnTo>
                      <a:pt x="290" y="2198"/>
                    </a:lnTo>
                    <a:lnTo>
                      <a:pt x="287" y="2204"/>
                    </a:lnTo>
                    <a:lnTo>
                      <a:pt x="287" y="2208"/>
                    </a:lnTo>
                    <a:lnTo>
                      <a:pt x="286" y="2212"/>
                    </a:lnTo>
                    <a:lnTo>
                      <a:pt x="285" y="2217"/>
                    </a:lnTo>
                    <a:lnTo>
                      <a:pt x="286" y="2221"/>
                    </a:lnTo>
                    <a:lnTo>
                      <a:pt x="285" y="2227"/>
                    </a:lnTo>
                    <a:lnTo>
                      <a:pt x="285" y="2231"/>
                    </a:lnTo>
                    <a:lnTo>
                      <a:pt x="289" y="2233"/>
                    </a:lnTo>
                    <a:lnTo>
                      <a:pt x="290" y="2239"/>
                    </a:lnTo>
                    <a:lnTo>
                      <a:pt x="290" y="2243"/>
                    </a:lnTo>
                    <a:lnTo>
                      <a:pt x="293" y="2249"/>
                    </a:lnTo>
                    <a:lnTo>
                      <a:pt x="297" y="2253"/>
                    </a:lnTo>
                    <a:lnTo>
                      <a:pt x="302" y="2256"/>
                    </a:lnTo>
                    <a:lnTo>
                      <a:pt x="307" y="2262"/>
                    </a:lnTo>
                    <a:lnTo>
                      <a:pt x="310" y="2266"/>
                    </a:lnTo>
                    <a:lnTo>
                      <a:pt x="318" y="2272"/>
                    </a:lnTo>
                    <a:lnTo>
                      <a:pt x="326" y="2276"/>
                    </a:lnTo>
                    <a:lnTo>
                      <a:pt x="333" y="2278"/>
                    </a:lnTo>
                    <a:lnTo>
                      <a:pt x="341" y="2284"/>
                    </a:lnTo>
                    <a:lnTo>
                      <a:pt x="336" y="2288"/>
                    </a:lnTo>
                    <a:lnTo>
                      <a:pt x="331" y="2294"/>
                    </a:lnTo>
                    <a:lnTo>
                      <a:pt x="327" y="2298"/>
                    </a:lnTo>
                    <a:lnTo>
                      <a:pt x="325" y="2301"/>
                    </a:lnTo>
                    <a:lnTo>
                      <a:pt x="321" y="2307"/>
                    </a:lnTo>
                    <a:lnTo>
                      <a:pt x="319" y="2311"/>
                    </a:lnTo>
                    <a:lnTo>
                      <a:pt x="318" y="2317"/>
                    </a:lnTo>
                    <a:lnTo>
                      <a:pt x="314" y="2319"/>
                    </a:lnTo>
                    <a:lnTo>
                      <a:pt x="313" y="2323"/>
                    </a:lnTo>
                    <a:lnTo>
                      <a:pt x="313" y="2329"/>
                    </a:lnTo>
                    <a:lnTo>
                      <a:pt x="314" y="2333"/>
                    </a:lnTo>
                    <a:lnTo>
                      <a:pt x="314" y="2339"/>
                    </a:lnTo>
                    <a:lnTo>
                      <a:pt x="310" y="2342"/>
                    </a:lnTo>
                    <a:lnTo>
                      <a:pt x="309" y="2346"/>
                    </a:lnTo>
                    <a:lnTo>
                      <a:pt x="308" y="2352"/>
                    </a:lnTo>
                    <a:lnTo>
                      <a:pt x="303" y="2356"/>
                    </a:lnTo>
                    <a:lnTo>
                      <a:pt x="300" y="2362"/>
                    </a:lnTo>
                    <a:lnTo>
                      <a:pt x="295" y="2364"/>
                    </a:lnTo>
                    <a:lnTo>
                      <a:pt x="292" y="2368"/>
                    </a:lnTo>
                    <a:lnTo>
                      <a:pt x="291" y="2374"/>
                    </a:lnTo>
                    <a:lnTo>
                      <a:pt x="290" y="2378"/>
                    </a:lnTo>
                    <a:lnTo>
                      <a:pt x="283" y="2383"/>
                    </a:lnTo>
                    <a:lnTo>
                      <a:pt x="280" y="2387"/>
                    </a:lnTo>
                    <a:lnTo>
                      <a:pt x="278" y="2391"/>
                    </a:lnTo>
                    <a:lnTo>
                      <a:pt x="278" y="2397"/>
                    </a:lnTo>
                    <a:lnTo>
                      <a:pt x="273" y="2401"/>
                    </a:lnTo>
                    <a:lnTo>
                      <a:pt x="272" y="2405"/>
                    </a:lnTo>
                    <a:lnTo>
                      <a:pt x="266" y="2409"/>
                    </a:lnTo>
                    <a:lnTo>
                      <a:pt x="258" y="2413"/>
                    </a:lnTo>
                    <a:lnTo>
                      <a:pt x="248" y="2419"/>
                    </a:lnTo>
                    <a:lnTo>
                      <a:pt x="246" y="2423"/>
                    </a:lnTo>
                    <a:lnTo>
                      <a:pt x="249" y="2428"/>
                    </a:lnTo>
                    <a:lnTo>
                      <a:pt x="253" y="2432"/>
                    </a:lnTo>
                    <a:lnTo>
                      <a:pt x="262" y="2436"/>
                    </a:lnTo>
                    <a:lnTo>
                      <a:pt x="266" y="2442"/>
                    </a:lnTo>
                    <a:lnTo>
                      <a:pt x="275" y="2446"/>
                    </a:lnTo>
                    <a:lnTo>
                      <a:pt x="288" y="2450"/>
                    </a:lnTo>
                    <a:lnTo>
                      <a:pt x="301" y="2454"/>
                    </a:lnTo>
                    <a:lnTo>
                      <a:pt x="320" y="2458"/>
                    </a:lnTo>
                    <a:lnTo>
                      <a:pt x="336" y="2464"/>
                    </a:lnTo>
                    <a:lnTo>
                      <a:pt x="348" y="2467"/>
                    </a:lnTo>
                    <a:lnTo>
                      <a:pt x="361" y="2473"/>
                    </a:lnTo>
                    <a:lnTo>
                      <a:pt x="376" y="2477"/>
                    </a:lnTo>
                    <a:lnTo>
                      <a:pt x="384" y="2481"/>
                    </a:lnTo>
                    <a:lnTo>
                      <a:pt x="392" y="2487"/>
                    </a:lnTo>
                    <a:lnTo>
                      <a:pt x="397" y="2491"/>
                    </a:lnTo>
                    <a:lnTo>
                      <a:pt x="392" y="2495"/>
                    </a:lnTo>
                    <a:lnTo>
                      <a:pt x="384" y="2499"/>
                    </a:lnTo>
                    <a:lnTo>
                      <a:pt x="375" y="2503"/>
                    </a:lnTo>
                    <a:lnTo>
                      <a:pt x="360" y="2508"/>
                    </a:lnTo>
                    <a:lnTo>
                      <a:pt x="351" y="2512"/>
                    </a:lnTo>
                    <a:lnTo>
                      <a:pt x="342" y="2518"/>
                    </a:lnTo>
                    <a:lnTo>
                      <a:pt x="328" y="2522"/>
                    </a:lnTo>
                    <a:lnTo>
                      <a:pt x="323" y="2526"/>
                    </a:lnTo>
                    <a:lnTo>
                      <a:pt x="318" y="2532"/>
                    </a:lnTo>
                    <a:lnTo>
                      <a:pt x="314" y="2536"/>
                    </a:lnTo>
                    <a:lnTo>
                      <a:pt x="304" y="2540"/>
                    </a:lnTo>
                    <a:lnTo>
                      <a:pt x="298" y="2544"/>
                    </a:lnTo>
                    <a:lnTo>
                      <a:pt x="296" y="2548"/>
                    </a:lnTo>
                    <a:lnTo>
                      <a:pt x="299" y="2553"/>
                    </a:lnTo>
                    <a:lnTo>
                      <a:pt x="305" y="2557"/>
                    </a:lnTo>
                    <a:lnTo>
                      <a:pt x="308" y="2563"/>
                    </a:lnTo>
                    <a:lnTo>
                      <a:pt x="313" y="2567"/>
                    </a:lnTo>
                    <a:lnTo>
                      <a:pt x="308" y="2571"/>
                    </a:lnTo>
                    <a:lnTo>
                      <a:pt x="302" y="2577"/>
                    </a:lnTo>
                    <a:lnTo>
                      <a:pt x="301" y="2579"/>
                    </a:lnTo>
                    <a:lnTo>
                      <a:pt x="301" y="2585"/>
                    </a:lnTo>
                    <a:lnTo>
                      <a:pt x="299" y="2589"/>
                    </a:lnTo>
                    <a:lnTo>
                      <a:pt x="298" y="2592"/>
                    </a:lnTo>
                    <a:lnTo>
                      <a:pt x="294" y="2598"/>
                    </a:lnTo>
                    <a:lnTo>
                      <a:pt x="288" y="2602"/>
                    </a:lnTo>
                    <a:lnTo>
                      <a:pt x="288" y="2608"/>
                    </a:lnTo>
                    <a:lnTo>
                      <a:pt x="289" y="2612"/>
                    </a:lnTo>
                    <a:lnTo>
                      <a:pt x="287" y="2616"/>
                    </a:lnTo>
                    <a:lnTo>
                      <a:pt x="285" y="2622"/>
                    </a:lnTo>
                    <a:lnTo>
                      <a:pt x="278" y="2624"/>
                    </a:lnTo>
                    <a:lnTo>
                      <a:pt x="273" y="2630"/>
                    </a:lnTo>
                    <a:lnTo>
                      <a:pt x="273" y="2633"/>
                    </a:lnTo>
                    <a:lnTo>
                      <a:pt x="277" y="2637"/>
                    </a:lnTo>
                    <a:lnTo>
                      <a:pt x="278" y="2643"/>
                    </a:lnTo>
                    <a:lnTo>
                      <a:pt x="279" y="2647"/>
                    </a:lnTo>
                    <a:lnTo>
                      <a:pt x="280" y="2653"/>
                    </a:lnTo>
                    <a:lnTo>
                      <a:pt x="278" y="2657"/>
                    </a:lnTo>
                    <a:lnTo>
                      <a:pt x="278" y="2661"/>
                    </a:lnTo>
                    <a:lnTo>
                      <a:pt x="270" y="2665"/>
                    </a:lnTo>
                    <a:lnTo>
                      <a:pt x="265" y="2669"/>
                    </a:lnTo>
                    <a:lnTo>
                      <a:pt x="265" y="2675"/>
                    </a:lnTo>
                    <a:lnTo>
                      <a:pt x="264" y="2678"/>
                    </a:lnTo>
                    <a:lnTo>
                      <a:pt x="264" y="2682"/>
                    </a:lnTo>
                    <a:lnTo>
                      <a:pt x="263" y="2688"/>
                    </a:lnTo>
                    <a:lnTo>
                      <a:pt x="265" y="2692"/>
                    </a:lnTo>
                    <a:lnTo>
                      <a:pt x="272" y="2698"/>
                    </a:lnTo>
                    <a:lnTo>
                      <a:pt x="275" y="2702"/>
                    </a:lnTo>
                    <a:lnTo>
                      <a:pt x="279" y="2706"/>
                    </a:lnTo>
                    <a:lnTo>
                      <a:pt x="281" y="2710"/>
                    </a:lnTo>
                    <a:lnTo>
                      <a:pt x="285" y="2714"/>
                    </a:lnTo>
                    <a:lnTo>
                      <a:pt x="287" y="2719"/>
                    </a:lnTo>
                    <a:lnTo>
                      <a:pt x="287" y="2723"/>
                    </a:lnTo>
                    <a:lnTo>
                      <a:pt x="286" y="2727"/>
                    </a:lnTo>
                    <a:lnTo>
                      <a:pt x="286" y="2733"/>
                    </a:lnTo>
                    <a:lnTo>
                      <a:pt x="288" y="2737"/>
                    </a:lnTo>
                    <a:lnTo>
                      <a:pt x="289" y="2743"/>
                    </a:lnTo>
                    <a:lnTo>
                      <a:pt x="287" y="2747"/>
                    </a:lnTo>
                    <a:lnTo>
                      <a:pt x="288" y="2751"/>
                    </a:lnTo>
                    <a:lnTo>
                      <a:pt x="288" y="2755"/>
                    </a:lnTo>
                    <a:lnTo>
                      <a:pt x="288" y="2758"/>
                    </a:lnTo>
                    <a:lnTo>
                      <a:pt x="285" y="2764"/>
                    </a:lnTo>
                    <a:lnTo>
                      <a:pt x="0" y="2764"/>
                    </a:lnTo>
                    <a:lnTo>
                      <a:pt x="0" y="4706"/>
                    </a:lnTo>
                    <a:lnTo>
                      <a:pt x="333" y="4706"/>
                    </a:lnTo>
                    <a:lnTo>
                      <a:pt x="328" y="4710"/>
                    </a:lnTo>
                    <a:lnTo>
                      <a:pt x="322" y="4716"/>
                    </a:lnTo>
                    <a:lnTo>
                      <a:pt x="320" y="4720"/>
                    </a:lnTo>
                    <a:lnTo>
                      <a:pt x="319" y="4724"/>
                    </a:lnTo>
                    <a:lnTo>
                      <a:pt x="316" y="4729"/>
                    </a:lnTo>
                    <a:lnTo>
                      <a:pt x="313" y="4733"/>
                    </a:lnTo>
                    <a:lnTo>
                      <a:pt x="314" y="4739"/>
                    </a:lnTo>
                    <a:lnTo>
                      <a:pt x="317" y="4743"/>
                    </a:lnTo>
                    <a:lnTo>
                      <a:pt x="323" y="4745"/>
                    </a:lnTo>
                    <a:lnTo>
                      <a:pt x="331" y="4751"/>
                    </a:lnTo>
                    <a:lnTo>
                      <a:pt x="338" y="4755"/>
                    </a:lnTo>
                    <a:lnTo>
                      <a:pt x="349" y="4761"/>
                    </a:lnTo>
                    <a:lnTo>
                      <a:pt x="354" y="4765"/>
                    </a:lnTo>
                    <a:lnTo>
                      <a:pt x="357" y="4768"/>
                    </a:lnTo>
                    <a:lnTo>
                      <a:pt x="357" y="4774"/>
                    </a:lnTo>
                    <a:lnTo>
                      <a:pt x="358" y="4778"/>
                    </a:lnTo>
                    <a:lnTo>
                      <a:pt x="359" y="4784"/>
                    </a:lnTo>
                    <a:lnTo>
                      <a:pt x="358" y="4786"/>
                    </a:lnTo>
                    <a:lnTo>
                      <a:pt x="355" y="4790"/>
                    </a:lnTo>
                    <a:lnTo>
                      <a:pt x="358" y="4796"/>
                    </a:lnTo>
                    <a:lnTo>
                      <a:pt x="358" y="4800"/>
                    </a:lnTo>
                    <a:lnTo>
                      <a:pt x="359" y="4806"/>
                    </a:lnTo>
                    <a:lnTo>
                      <a:pt x="352" y="4809"/>
                    </a:lnTo>
                    <a:lnTo>
                      <a:pt x="346" y="4813"/>
                    </a:lnTo>
                    <a:lnTo>
                      <a:pt x="345" y="4819"/>
                    </a:lnTo>
                    <a:lnTo>
                      <a:pt x="345" y="4823"/>
                    </a:lnTo>
                    <a:lnTo>
                      <a:pt x="344" y="4829"/>
                    </a:lnTo>
                    <a:lnTo>
                      <a:pt x="345" y="4831"/>
                    </a:lnTo>
                    <a:lnTo>
                      <a:pt x="349" y="4835"/>
                    </a:lnTo>
                    <a:lnTo>
                      <a:pt x="355" y="4841"/>
                    </a:lnTo>
                    <a:lnTo>
                      <a:pt x="367" y="4845"/>
                    </a:lnTo>
                    <a:lnTo>
                      <a:pt x="377" y="4850"/>
                    </a:lnTo>
                    <a:lnTo>
                      <a:pt x="385" y="4854"/>
                    </a:lnTo>
                    <a:lnTo>
                      <a:pt x="393" y="4858"/>
                    </a:lnTo>
                    <a:lnTo>
                      <a:pt x="400" y="4864"/>
                    </a:lnTo>
                    <a:lnTo>
                      <a:pt x="401" y="4868"/>
                    </a:lnTo>
                    <a:lnTo>
                      <a:pt x="403" y="4874"/>
                    </a:lnTo>
                    <a:lnTo>
                      <a:pt x="405" y="4876"/>
                    </a:lnTo>
                    <a:lnTo>
                      <a:pt x="400" y="4880"/>
                    </a:lnTo>
                    <a:lnTo>
                      <a:pt x="399" y="4886"/>
                    </a:lnTo>
                    <a:lnTo>
                      <a:pt x="390" y="4890"/>
                    </a:lnTo>
                    <a:lnTo>
                      <a:pt x="387" y="4895"/>
                    </a:lnTo>
                    <a:lnTo>
                      <a:pt x="380" y="4899"/>
                    </a:lnTo>
                    <a:lnTo>
                      <a:pt x="373" y="4903"/>
                    </a:lnTo>
                    <a:lnTo>
                      <a:pt x="360" y="4909"/>
                    </a:lnTo>
                    <a:lnTo>
                      <a:pt x="348" y="4913"/>
                    </a:lnTo>
                    <a:lnTo>
                      <a:pt x="341" y="4917"/>
                    </a:lnTo>
                    <a:lnTo>
                      <a:pt x="334" y="4921"/>
                    </a:lnTo>
                    <a:lnTo>
                      <a:pt x="331" y="4925"/>
                    </a:lnTo>
                    <a:lnTo>
                      <a:pt x="328" y="4931"/>
                    </a:lnTo>
                    <a:lnTo>
                      <a:pt x="325" y="4934"/>
                    </a:lnTo>
                    <a:lnTo>
                      <a:pt x="323" y="4940"/>
                    </a:lnTo>
                    <a:lnTo>
                      <a:pt x="326" y="4944"/>
                    </a:lnTo>
                    <a:lnTo>
                      <a:pt x="327" y="4948"/>
                    </a:lnTo>
                    <a:lnTo>
                      <a:pt x="329" y="4954"/>
                    </a:lnTo>
                    <a:lnTo>
                      <a:pt x="332" y="4958"/>
                    </a:lnTo>
                    <a:lnTo>
                      <a:pt x="336" y="4962"/>
                    </a:lnTo>
                    <a:lnTo>
                      <a:pt x="342" y="4966"/>
                    </a:lnTo>
                    <a:lnTo>
                      <a:pt x="346" y="4970"/>
                    </a:lnTo>
                    <a:lnTo>
                      <a:pt x="347" y="4975"/>
                    </a:lnTo>
                    <a:lnTo>
                      <a:pt x="344" y="4979"/>
                    </a:lnTo>
                    <a:lnTo>
                      <a:pt x="337" y="4985"/>
                    </a:lnTo>
                    <a:lnTo>
                      <a:pt x="335" y="4989"/>
                    </a:lnTo>
                    <a:lnTo>
                      <a:pt x="328" y="4993"/>
                    </a:lnTo>
                    <a:lnTo>
                      <a:pt x="327" y="4999"/>
                    </a:lnTo>
                    <a:lnTo>
                      <a:pt x="328" y="5003"/>
                    </a:lnTo>
                    <a:lnTo>
                      <a:pt x="328" y="5007"/>
                    </a:lnTo>
                    <a:lnTo>
                      <a:pt x="331" y="5011"/>
                    </a:lnTo>
                    <a:lnTo>
                      <a:pt x="337" y="5015"/>
                    </a:lnTo>
                    <a:lnTo>
                      <a:pt x="344" y="5020"/>
                    </a:lnTo>
                    <a:lnTo>
                      <a:pt x="353" y="5024"/>
                    </a:lnTo>
                    <a:lnTo>
                      <a:pt x="358" y="5030"/>
                    </a:lnTo>
                    <a:lnTo>
                      <a:pt x="357" y="5034"/>
                    </a:lnTo>
                    <a:lnTo>
                      <a:pt x="355" y="5038"/>
                    </a:lnTo>
                    <a:lnTo>
                      <a:pt x="355" y="5044"/>
                    </a:lnTo>
                    <a:lnTo>
                      <a:pt x="353" y="5046"/>
                    </a:lnTo>
                    <a:lnTo>
                      <a:pt x="342" y="5052"/>
                    </a:lnTo>
                    <a:lnTo>
                      <a:pt x="341" y="5056"/>
                    </a:lnTo>
                    <a:lnTo>
                      <a:pt x="338" y="5059"/>
                    </a:lnTo>
                    <a:lnTo>
                      <a:pt x="336" y="5065"/>
                    </a:lnTo>
                    <a:lnTo>
                      <a:pt x="333" y="5069"/>
                    </a:lnTo>
                    <a:lnTo>
                      <a:pt x="330" y="5075"/>
                    </a:lnTo>
                    <a:lnTo>
                      <a:pt x="330" y="5079"/>
                    </a:lnTo>
                    <a:lnTo>
                      <a:pt x="327" y="5083"/>
                    </a:lnTo>
                    <a:lnTo>
                      <a:pt x="323" y="5089"/>
                    </a:lnTo>
                    <a:lnTo>
                      <a:pt x="323" y="5091"/>
                    </a:lnTo>
                    <a:lnTo>
                      <a:pt x="325" y="5097"/>
                    </a:lnTo>
                    <a:lnTo>
                      <a:pt x="331" y="5101"/>
                    </a:lnTo>
                    <a:lnTo>
                      <a:pt x="330" y="5104"/>
                    </a:lnTo>
                    <a:lnTo>
                      <a:pt x="330" y="5110"/>
                    </a:lnTo>
                    <a:lnTo>
                      <a:pt x="331" y="5114"/>
                    </a:lnTo>
                    <a:lnTo>
                      <a:pt x="337" y="5120"/>
                    </a:lnTo>
                    <a:lnTo>
                      <a:pt x="341" y="5124"/>
                    </a:lnTo>
                    <a:lnTo>
                      <a:pt x="349" y="5128"/>
                    </a:lnTo>
                    <a:lnTo>
                      <a:pt x="359" y="5134"/>
                    </a:lnTo>
                    <a:lnTo>
                      <a:pt x="370" y="5136"/>
                    </a:lnTo>
                    <a:lnTo>
                      <a:pt x="379" y="5142"/>
                    </a:lnTo>
                    <a:lnTo>
                      <a:pt x="393" y="5145"/>
                    </a:lnTo>
                    <a:lnTo>
                      <a:pt x="406" y="5149"/>
                    </a:lnTo>
                    <a:lnTo>
                      <a:pt x="417" y="5155"/>
                    </a:lnTo>
                    <a:lnTo>
                      <a:pt x="422" y="5159"/>
                    </a:lnTo>
                    <a:lnTo>
                      <a:pt x="426" y="5165"/>
                    </a:lnTo>
                    <a:lnTo>
                      <a:pt x="427" y="5169"/>
                    </a:lnTo>
                    <a:lnTo>
                      <a:pt x="425" y="5173"/>
                    </a:lnTo>
                    <a:lnTo>
                      <a:pt x="423" y="5177"/>
                    </a:lnTo>
                    <a:lnTo>
                      <a:pt x="412" y="5181"/>
                    </a:lnTo>
                    <a:lnTo>
                      <a:pt x="406" y="5186"/>
                    </a:lnTo>
                    <a:lnTo>
                      <a:pt x="396" y="5190"/>
                    </a:lnTo>
                    <a:lnTo>
                      <a:pt x="380" y="5194"/>
                    </a:lnTo>
                    <a:lnTo>
                      <a:pt x="368" y="5200"/>
                    </a:lnTo>
                    <a:lnTo>
                      <a:pt x="360" y="5204"/>
                    </a:lnTo>
                    <a:lnTo>
                      <a:pt x="352" y="5210"/>
                    </a:lnTo>
                    <a:lnTo>
                      <a:pt x="344" y="5214"/>
                    </a:lnTo>
                    <a:lnTo>
                      <a:pt x="337" y="5218"/>
                    </a:lnTo>
                    <a:lnTo>
                      <a:pt x="336" y="5222"/>
                    </a:lnTo>
                    <a:lnTo>
                      <a:pt x="341" y="5226"/>
                    </a:lnTo>
                    <a:lnTo>
                      <a:pt x="348" y="5231"/>
                    </a:lnTo>
                    <a:lnTo>
                      <a:pt x="361" y="5235"/>
                    </a:lnTo>
                    <a:lnTo>
                      <a:pt x="374" y="5239"/>
                    </a:lnTo>
                    <a:lnTo>
                      <a:pt x="381" y="5245"/>
                    </a:lnTo>
                    <a:lnTo>
                      <a:pt x="397" y="5249"/>
                    </a:lnTo>
                    <a:lnTo>
                      <a:pt x="407" y="5255"/>
                    </a:lnTo>
                    <a:lnTo>
                      <a:pt x="415" y="5259"/>
                    </a:lnTo>
                    <a:lnTo>
                      <a:pt x="420" y="5263"/>
                    </a:lnTo>
                    <a:lnTo>
                      <a:pt x="420" y="5267"/>
                    </a:lnTo>
                    <a:lnTo>
                      <a:pt x="419" y="5270"/>
                    </a:lnTo>
                    <a:lnTo>
                      <a:pt x="418" y="5276"/>
                    </a:lnTo>
                    <a:lnTo>
                      <a:pt x="422" y="5280"/>
                    </a:lnTo>
                    <a:lnTo>
                      <a:pt x="429" y="5284"/>
                    </a:lnTo>
                    <a:lnTo>
                      <a:pt x="440" y="5290"/>
                    </a:lnTo>
                    <a:lnTo>
                      <a:pt x="446" y="5294"/>
                    </a:lnTo>
                    <a:lnTo>
                      <a:pt x="448" y="5300"/>
                    </a:lnTo>
                    <a:lnTo>
                      <a:pt x="453" y="5304"/>
                    </a:lnTo>
                    <a:lnTo>
                      <a:pt x="456" y="5306"/>
                    </a:lnTo>
                    <a:lnTo>
                      <a:pt x="450" y="5311"/>
                    </a:lnTo>
                    <a:lnTo>
                      <a:pt x="444" y="5315"/>
                    </a:lnTo>
                    <a:lnTo>
                      <a:pt x="434" y="5321"/>
                    </a:lnTo>
                    <a:lnTo>
                      <a:pt x="431" y="5325"/>
                    </a:lnTo>
                    <a:lnTo>
                      <a:pt x="431" y="5329"/>
                    </a:lnTo>
                    <a:lnTo>
                      <a:pt x="423" y="5335"/>
                    </a:lnTo>
                    <a:lnTo>
                      <a:pt x="407" y="5339"/>
                    </a:lnTo>
                    <a:lnTo>
                      <a:pt x="396" y="5345"/>
                    </a:lnTo>
                    <a:lnTo>
                      <a:pt x="374" y="5349"/>
                    </a:lnTo>
                    <a:lnTo>
                      <a:pt x="353" y="5351"/>
                    </a:lnTo>
                    <a:lnTo>
                      <a:pt x="330" y="5356"/>
                    </a:lnTo>
                    <a:lnTo>
                      <a:pt x="315" y="5360"/>
                    </a:lnTo>
                    <a:lnTo>
                      <a:pt x="313" y="5366"/>
                    </a:lnTo>
                    <a:lnTo>
                      <a:pt x="314" y="5370"/>
                    </a:lnTo>
                    <a:lnTo>
                      <a:pt x="319" y="5374"/>
                    </a:lnTo>
                    <a:lnTo>
                      <a:pt x="320" y="5380"/>
                    </a:lnTo>
                    <a:lnTo>
                      <a:pt x="320" y="5384"/>
                    </a:lnTo>
                    <a:lnTo>
                      <a:pt x="314" y="5390"/>
                    </a:lnTo>
                    <a:lnTo>
                      <a:pt x="314" y="5393"/>
                    </a:lnTo>
                    <a:lnTo>
                      <a:pt x="314" y="5395"/>
                    </a:lnTo>
                    <a:lnTo>
                      <a:pt x="313" y="5401"/>
                    </a:lnTo>
                    <a:lnTo>
                      <a:pt x="312" y="5405"/>
                    </a:lnTo>
                    <a:lnTo>
                      <a:pt x="315" y="5411"/>
                    </a:lnTo>
                    <a:lnTo>
                      <a:pt x="314" y="5415"/>
                    </a:lnTo>
                    <a:lnTo>
                      <a:pt x="313" y="5419"/>
                    </a:lnTo>
                    <a:lnTo>
                      <a:pt x="313" y="5425"/>
                    </a:lnTo>
                    <a:lnTo>
                      <a:pt x="316" y="5429"/>
                    </a:lnTo>
                    <a:lnTo>
                      <a:pt x="321" y="5435"/>
                    </a:lnTo>
                    <a:lnTo>
                      <a:pt x="326" y="5436"/>
                    </a:lnTo>
                    <a:lnTo>
                      <a:pt x="326" y="5440"/>
                    </a:lnTo>
                    <a:lnTo>
                      <a:pt x="326" y="5446"/>
                    </a:lnTo>
                    <a:lnTo>
                      <a:pt x="323" y="5450"/>
                    </a:lnTo>
                    <a:lnTo>
                      <a:pt x="326" y="5456"/>
                    </a:lnTo>
                    <a:lnTo>
                      <a:pt x="330" y="5460"/>
                    </a:lnTo>
                    <a:lnTo>
                      <a:pt x="332" y="5464"/>
                    </a:lnTo>
                    <a:lnTo>
                      <a:pt x="334" y="5470"/>
                    </a:lnTo>
                    <a:lnTo>
                      <a:pt x="335" y="5474"/>
                    </a:lnTo>
                    <a:lnTo>
                      <a:pt x="335" y="5479"/>
                    </a:lnTo>
                    <a:lnTo>
                      <a:pt x="333" y="5481"/>
                    </a:lnTo>
                    <a:lnTo>
                      <a:pt x="331" y="5485"/>
                    </a:lnTo>
                    <a:lnTo>
                      <a:pt x="331" y="5491"/>
                    </a:lnTo>
                    <a:lnTo>
                      <a:pt x="323" y="5495"/>
                    </a:lnTo>
                    <a:lnTo>
                      <a:pt x="319" y="5501"/>
                    </a:lnTo>
                    <a:lnTo>
                      <a:pt x="314" y="5505"/>
                    </a:lnTo>
                    <a:lnTo>
                      <a:pt x="307" y="5509"/>
                    </a:lnTo>
                    <a:lnTo>
                      <a:pt x="307" y="5515"/>
                    </a:lnTo>
                    <a:lnTo>
                      <a:pt x="305" y="5519"/>
                    </a:lnTo>
                    <a:lnTo>
                      <a:pt x="303" y="5522"/>
                    </a:lnTo>
                    <a:lnTo>
                      <a:pt x="306" y="5526"/>
                    </a:lnTo>
                    <a:lnTo>
                      <a:pt x="304" y="5530"/>
                    </a:lnTo>
                    <a:lnTo>
                      <a:pt x="304" y="5536"/>
                    </a:lnTo>
                    <a:lnTo>
                      <a:pt x="305" y="5540"/>
                    </a:lnTo>
                    <a:lnTo>
                      <a:pt x="307" y="5546"/>
                    </a:lnTo>
                    <a:lnTo>
                      <a:pt x="310" y="5550"/>
                    </a:lnTo>
                    <a:lnTo>
                      <a:pt x="315" y="5554"/>
                    </a:lnTo>
                    <a:lnTo>
                      <a:pt x="321" y="5560"/>
                    </a:lnTo>
                    <a:lnTo>
                      <a:pt x="328" y="5563"/>
                    </a:lnTo>
                    <a:lnTo>
                      <a:pt x="333" y="5567"/>
                    </a:lnTo>
                    <a:lnTo>
                      <a:pt x="333" y="5571"/>
                    </a:lnTo>
                    <a:lnTo>
                      <a:pt x="335" y="5575"/>
                    </a:lnTo>
                    <a:lnTo>
                      <a:pt x="335" y="5581"/>
                    </a:lnTo>
                    <a:lnTo>
                      <a:pt x="328" y="5585"/>
                    </a:lnTo>
                    <a:lnTo>
                      <a:pt x="318" y="5591"/>
                    </a:lnTo>
                    <a:lnTo>
                      <a:pt x="315" y="5595"/>
                    </a:lnTo>
                    <a:lnTo>
                      <a:pt x="317" y="5599"/>
                    </a:lnTo>
                    <a:lnTo>
                      <a:pt x="319" y="5604"/>
                    </a:lnTo>
                    <a:lnTo>
                      <a:pt x="321" y="5608"/>
                    </a:lnTo>
                    <a:lnTo>
                      <a:pt x="325" y="5612"/>
                    </a:lnTo>
                    <a:lnTo>
                      <a:pt x="329" y="5616"/>
                    </a:lnTo>
                    <a:lnTo>
                      <a:pt x="329" y="5620"/>
                    </a:lnTo>
                    <a:lnTo>
                      <a:pt x="319" y="5626"/>
                    </a:lnTo>
                    <a:lnTo>
                      <a:pt x="317" y="5630"/>
                    </a:lnTo>
                    <a:lnTo>
                      <a:pt x="318" y="5636"/>
                    </a:lnTo>
                    <a:lnTo>
                      <a:pt x="320" y="5640"/>
                    </a:lnTo>
                    <a:lnTo>
                      <a:pt x="323" y="5644"/>
                    </a:lnTo>
                    <a:lnTo>
                      <a:pt x="327" y="5649"/>
                    </a:lnTo>
                    <a:lnTo>
                      <a:pt x="322" y="5653"/>
                    </a:lnTo>
                    <a:lnTo>
                      <a:pt x="317" y="5657"/>
                    </a:lnTo>
                    <a:lnTo>
                      <a:pt x="314" y="5661"/>
                    </a:lnTo>
                    <a:lnTo>
                      <a:pt x="308" y="5665"/>
                    </a:lnTo>
                    <a:lnTo>
                      <a:pt x="312" y="5671"/>
                    </a:lnTo>
                    <a:lnTo>
                      <a:pt x="314" y="5675"/>
                    </a:lnTo>
                    <a:lnTo>
                      <a:pt x="315" y="5681"/>
                    </a:lnTo>
                    <a:lnTo>
                      <a:pt x="314" y="5685"/>
                    </a:lnTo>
                    <a:lnTo>
                      <a:pt x="312" y="5688"/>
                    </a:lnTo>
                    <a:lnTo>
                      <a:pt x="315" y="5694"/>
                    </a:lnTo>
                    <a:lnTo>
                      <a:pt x="318" y="5696"/>
                    </a:lnTo>
                    <a:lnTo>
                      <a:pt x="317" y="5702"/>
                    </a:lnTo>
                    <a:lnTo>
                      <a:pt x="317" y="5706"/>
                    </a:lnTo>
                    <a:lnTo>
                      <a:pt x="312" y="5710"/>
                    </a:lnTo>
                    <a:lnTo>
                      <a:pt x="308" y="5716"/>
                    </a:lnTo>
                    <a:lnTo>
                      <a:pt x="310" y="5720"/>
                    </a:lnTo>
                    <a:lnTo>
                      <a:pt x="313" y="5726"/>
                    </a:lnTo>
                    <a:lnTo>
                      <a:pt x="318" y="5729"/>
                    </a:lnTo>
                    <a:lnTo>
                      <a:pt x="317" y="5733"/>
                    </a:lnTo>
                    <a:lnTo>
                      <a:pt x="319" y="5739"/>
                    </a:lnTo>
                    <a:lnTo>
                      <a:pt x="316" y="5741"/>
                    </a:lnTo>
                    <a:lnTo>
                      <a:pt x="315" y="5747"/>
                    </a:lnTo>
                    <a:lnTo>
                      <a:pt x="310" y="5751"/>
                    </a:lnTo>
                    <a:lnTo>
                      <a:pt x="308" y="5755"/>
                    </a:lnTo>
                    <a:lnTo>
                      <a:pt x="304" y="5761"/>
                    </a:lnTo>
                    <a:lnTo>
                      <a:pt x="299" y="5765"/>
                    </a:lnTo>
                    <a:lnTo>
                      <a:pt x="295" y="5770"/>
                    </a:lnTo>
                    <a:lnTo>
                      <a:pt x="294" y="5774"/>
                    </a:lnTo>
                    <a:lnTo>
                      <a:pt x="299" y="5778"/>
                    </a:lnTo>
                    <a:lnTo>
                      <a:pt x="304" y="5782"/>
                    </a:lnTo>
                    <a:lnTo>
                      <a:pt x="308" y="5786"/>
                    </a:lnTo>
                    <a:lnTo>
                      <a:pt x="313" y="5792"/>
                    </a:lnTo>
                    <a:lnTo>
                      <a:pt x="316" y="5796"/>
                    </a:lnTo>
                    <a:lnTo>
                      <a:pt x="315" y="5800"/>
                    </a:lnTo>
                    <a:lnTo>
                      <a:pt x="317" y="5806"/>
                    </a:lnTo>
                    <a:lnTo>
                      <a:pt x="317" y="5810"/>
                    </a:lnTo>
                    <a:lnTo>
                      <a:pt x="317" y="5815"/>
                    </a:lnTo>
                    <a:lnTo>
                      <a:pt x="314" y="5819"/>
                    </a:lnTo>
                    <a:lnTo>
                      <a:pt x="309" y="5823"/>
                    </a:lnTo>
                    <a:lnTo>
                      <a:pt x="307" y="5827"/>
                    </a:lnTo>
                    <a:lnTo>
                      <a:pt x="309" y="5831"/>
                    </a:lnTo>
                    <a:lnTo>
                      <a:pt x="321" y="5837"/>
                    </a:lnTo>
                    <a:lnTo>
                      <a:pt x="327" y="5841"/>
                    </a:lnTo>
                    <a:lnTo>
                      <a:pt x="327" y="5845"/>
                    </a:lnTo>
                    <a:lnTo>
                      <a:pt x="329" y="5851"/>
                    </a:lnTo>
                    <a:lnTo>
                      <a:pt x="332" y="5854"/>
                    </a:lnTo>
                    <a:lnTo>
                      <a:pt x="336" y="5860"/>
                    </a:lnTo>
                    <a:lnTo>
                      <a:pt x="341" y="5864"/>
                    </a:lnTo>
                    <a:lnTo>
                      <a:pt x="349" y="5868"/>
                    </a:lnTo>
                    <a:lnTo>
                      <a:pt x="354" y="5872"/>
                    </a:lnTo>
                    <a:lnTo>
                      <a:pt x="356" y="5876"/>
                    </a:lnTo>
                    <a:lnTo>
                      <a:pt x="354" y="5882"/>
                    </a:lnTo>
                    <a:lnTo>
                      <a:pt x="357" y="5886"/>
                    </a:lnTo>
                    <a:lnTo>
                      <a:pt x="358" y="5890"/>
                    </a:lnTo>
                    <a:lnTo>
                      <a:pt x="353" y="5895"/>
                    </a:lnTo>
                    <a:lnTo>
                      <a:pt x="349" y="5899"/>
                    </a:lnTo>
                    <a:lnTo>
                      <a:pt x="344" y="5905"/>
                    </a:lnTo>
                    <a:lnTo>
                      <a:pt x="338" y="5909"/>
                    </a:lnTo>
                    <a:lnTo>
                      <a:pt x="341" y="5913"/>
                    </a:lnTo>
                    <a:lnTo>
                      <a:pt x="340" y="5917"/>
                    </a:lnTo>
                    <a:lnTo>
                      <a:pt x="340" y="5921"/>
                    </a:lnTo>
                    <a:lnTo>
                      <a:pt x="342" y="5927"/>
                    </a:lnTo>
                    <a:lnTo>
                      <a:pt x="343" y="5931"/>
                    </a:lnTo>
                    <a:lnTo>
                      <a:pt x="344" y="5935"/>
                    </a:lnTo>
                    <a:lnTo>
                      <a:pt x="348" y="5940"/>
                    </a:lnTo>
                    <a:lnTo>
                      <a:pt x="352" y="5944"/>
                    </a:lnTo>
                    <a:lnTo>
                      <a:pt x="357" y="5950"/>
                    </a:lnTo>
                    <a:lnTo>
                      <a:pt x="365" y="5954"/>
                    </a:lnTo>
                    <a:lnTo>
                      <a:pt x="372" y="5956"/>
                    </a:lnTo>
                    <a:lnTo>
                      <a:pt x="375" y="5962"/>
                    </a:lnTo>
                    <a:lnTo>
                      <a:pt x="378" y="5966"/>
                    </a:lnTo>
                    <a:lnTo>
                      <a:pt x="375" y="5972"/>
                    </a:lnTo>
                    <a:lnTo>
                      <a:pt x="373" y="5976"/>
                    </a:lnTo>
                    <a:lnTo>
                      <a:pt x="358" y="5979"/>
                    </a:lnTo>
                    <a:lnTo>
                      <a:pt x="348" y="5985"/>
                    </a:lnTo>
                    <a:lnTo>
                      <a:pt x="342" y="5989"/>
                    </a:lnTo>
                    <a:lnTo>
                      <a:pt x="340" y="5995"/>
                    </a:lnTo>
                    <a:lnTo>
                      <a:pt x="337" y="5999"/>
                    </a:lnTo>
                    <a:lnTo>
                      <a:pt x="336" y="6001"/>
                    </a:lnTo>
                    <a:lnTo>
                      <a:pt x="333" y="6007"/>
                    </a:lnTo>
                    <a:lnTo>
                      <a:pt x="336" y="6011"/>
                    </a:lnTo>
                    <a:lnTo>
                      <a:pt x="337" y="6017"/>
                    </a:lnTo>
                    <a:lnTo>
                      <a:pt x="338" y="6021"/>
                    </a:lnTo>
                    <a:lnTo>
                      <a:pt x="338" y="6024"/>
                    </a:lnTo>
                    <a:lnTo>
                      <a:pt x="338" y="6030"/>
                    </a:lnTo>
                    <a:lnTo>
                      <a:pt x="336" y="6034"/>
                    </a:lnTo>
                    <a:lnTo>
                      <a:pt x="331" y="6040"/>
                    </a:lnTo>
                    <a:lnTo>
                      <a:pt x="328" y="6042"/>
                    </a:lnTo>
                    <a:lnTo>
                      <a:pt x="323" y="6046"/>
                    </a:lnTo>
                    <a:lnTo>
                      <a:pt x="324" y="6052"/>
                    </a:lnTo>
                    <a:lnTo>
                      <a:pt x="325" y="6056"/>
                    </a:lnTo>
                    <a:lnTo>
                      <a:pt x="328" y="6062"/>
                    </a:lnTo>
                    <a:lnTo>
                      <a:pt x="328" y="6065"/>
                    </a:lnTo>
                    <a:lnTo>
                      <a:pt x="329" y="6069"/>
                    </a:lnTo>
                    <a:lnTo>
                      <a:pt x="328" y="6075"/>
                    </a:lnTo>
                    <a:lnTo>
                      <a:pt x="324" y="6079"/>
                    </a:lnTo>
                    <a:lnTo>
                      <a:pt x="322" y="6085"/>
                    </a:lnTo>
                    <a:lnTo>
                      <a:pt x="319" y="6087"/>
                    </a:lnTo>
                    <a:lnTo>
                      <a:pt x="316" y="6091"/>
                    </a:lnTo>
                    <a:lnTo>
                      <a:pt x="312" y="6097"/>
                    </a:lnTo>
                    <a:lnTo>
                      <a:pt x="314" y="6101"/>
                    </a:lnTo>
                    <a:lnTo>
                      <a:pt x="315" y="6106"/>
                    </a:lnTo>
                    <a:lnTo>
                      <a:pt x="317" y="6110"/>
                    </a:lnTo>
                    <a:lnTo>
                      <a:pt x="319" y="6114"/>
                    </a:lnTo>
                    <a:lnTo>
                      <a:pt x="323" y="6120"/>
                    </a:lnTo>
                    <a:lnTo>
                      <a:pt x="326" y="6124"/>
                    </a:lnTo>
                    <a:lnTo>
                      <a:pt x="328" y="6130"/>
                    </a:lnTo>
                    <a:lnTo>
                      <a:pt x="327" y="6132"/>
                    </a:lnTo>
                    <a:lnTo>
                      <a:pt x="331" y="6136"/>
                    </a:lnTo>
                    <a:lnTo>
                      <a:pt x="328" y="6142"/>
                    </a:lnTo>
                    <a:lnTo>
                      <a:pt x="327" y="6146"/>
                    </a:lnTo>
                    <a:lnTo>
                      <a:pt x="326" y="6151"/>
                    </a:lnTo>
                    <a:lnTo>
                      <a:pt x="326" y="6155"/>
                    </a:lnTo>
                    <a:lnTo>
                      <a:pt x="321" y="6159"/>
                    </a:lnTo>
                    <a:lnTo>
                      <a:pt x="315" y="6165"/>
                    </a:lnTo>
                    <a:lnTo>
                      <a:pt x="309" y="6169"/>
                    </a:lnTo>
                    <a:lnTo>
                      <a:pt x="307" y="6173"/>
                    </a:lnTo>
                    <a:lnTo>
                      <a:pt x="304" y="6177"/>
                    </a:lnTo>
                    <a:lnTo>
                      <a:pt x="304" y="6181"/>
                    </a:lnTo>
                    <a:lnTo>
                      <a:pt x="305" y="6187"/>
                    </a:lnTo>
                    <a:lnTo>
                      <a:pt x="309" y="6190"/>
                    </a:lnTo>
                    <a:lnTo>
                      <a:pt x="312" y="6196"/>
                    </a:lnTo>
                    <a:lnTo>
                      <a:pt x="316" y="6200"/>
                    </a:lnTo>
                    <a:lnTo>
                      <a:pt x="318" y="6204"/>
                    </a:lnTo>
                    <a:lnTo>
                      <a:pt x="321" y="6210"/>
                    </a:lnTo>
                    <a:lnTo>
                      <a:pt x="324" y="6214"/>
                    </a:lnTo>
                    <a:lnTo>
                      <a:pt x="328" y="6218"/>
                    </a:lnTo>
                    <a:lnTo>
                      <a:pt x="327" y="6222"/>
                    </a:lnTo>
                    <a:lnTo>
                      <a:pt x="322" y="6226"/>
                    </a:lnTo>
                    <a:lnTo>
                      <a:pt x="319" y="6231"/>
                    </a:lnTo>
                    <a:lnTo>
                      <a:pt x="323" y="6235"/>
                    </a:lnTo>
                    <a:lnTo>
                      <a:pt x="325" y="6241"/>
                    </a:lnTo>
                    <a:lnTo>
                      <a:pt x="331" y="6245"/>
                    </a:lnTo>
                    <a:lnTo>
                      <a:pt x="337" y="6249"/>
                    </a:lnTo>
                    <a:lnTo>
                      <a:pt x="340" y="6255"/>
                    </a:lnTo>
                    <a:lnTo>
                      <a:pt x="338" y="6259"/>
                    </a:lnTo>
                    <a:lnTo>
                      <a:pt x="342" y="6263"/>
                    </a:lnTo>
                    <a:lnTo>
                      <a:pt x="346" y="6267"/>
                    </a:lnTo>
                    <a:lnTo>
                      <a:pt x="343" y="6271"/>
                    </a:lnTo>
                    <a:lnTo>
                      <a:pt x="337" y="6276"/>
                    </a:lnTo>
                    <a:lnTo>
                      <a:pt x="335" y="6280"/>
                    </a:lnTo>
                    <a:lnTo>
                      <a:pt x="336" y="6286"/>
                    </a:lnTo>
                    <a:lnTo>
                      <a:pt x="338" y="6290"/>
                    </a:lnTo>
                    <a:lnTo>
                      <a:pt x="340" y="6294"/>
                    </a:lnTo>
                    <a:lnTo>
                      <a:pt x="336" y="6300"/>
                    </a:lnTo>
                    <a:lnTo>
                      <a:pt x="334" y="6302"/>
                    </a:lnTo>
                    <a:lnTo>
                      <a:pt x="332" y="6308"/>
                    </a:lnTo>
                    <a:lnTo>
                      <a:pt x="334" y="6312"/>
                    </a:lnTo>
                    <a:lnTo>
                      <a:pt x="336" y="6315"/>
                    </a:lnTo>
                    <a:lnTo>
                      <a:pt x="341" y="6321"/>
                    </a:lnTo>
                    <a:lnTo>
                      <a:pt x="348" y="6325"/>
                    </a:lnTo>
                    <a:lnTo>
                      <a:pt x="361" y="6331"/>
                    </a:lnTo>
                    <a:lnTo>
                      <a:pt x="373" y="6335"/>
                    </a:lnTo>
                    <a:lnTo>
                      <a:pt x="381" y="6339"/>
                    </a:lnTo>
                    <a:lnTo>
                      <a:pt x="381" y="6345"/>
                    </a:lnTo>
                    <a:lnTo>
                      <a:pt x="377" y="6347"/>
                    </a:lnTo>
                    <a:lnTo>
                      <a:pt x="372" y="6353"/>
                    </a:lnTo>
                    <a:lnTo>
                      <a:pt x="367" y="6356"/>
                    </a:lnTo>
                    <a:lnTo>
                      <a:pt x="365" y="6360"/>
                    </a:lnTo>
                    <a:lnTo>
                      <a:pt x="365" y="6366"/>
                    </a:lnTo>
                    <a:lnTo>
                      <a:pt x="372" y="6370"/>
                    </a:lnTo>
                    <a:lnTo>
                      <a:pt x="380" y="6376"/>
                    </a:lnTo>
                    <a:lnTo>
                      <a:pt x="393" y="6380"/>
                    </a:lnTo>
                    <a:lnTo>
                      <a:pt x="406" y="6384"/>
                    </a:lnTo>
                    <a:lnTo>
                      <a:pt x="418" y="6390"/>
                    </a:lnTo>
                    <a:lnTo>
                      <a:pt x="424" y="6392"/>
                    </a:lnTo>
                    <a:lnTo>
                      <a:pt x="427" y="6397"/>
                    </a:lnTo>
                    <a:lnTo>
                      <a:pt x="431" y="6401"/>
                    </a:lnTo>
                    <a:lnTo>
                      <a:pt x="431" y="6405"/>
                    </a:lnTo>
                    <a:lnTo>
                      <a:pt x="431" y="6411"/>
                    </a:lnTo>
                    <a:lnTo>
                      <a:pt x="428" y="6415"/>
                    </a:lnTo>
                    <a:lnTo>
                      <a:pt x="424" y="6421"/>
                    </a:lnTo>
                    <a:lnTo>
                      <a:pt x="417" y="6425"/>
                    </a:lnTo>
                    <a:lnTo>
                      <a:pt x="409" y="6429"/>
                    </a:lnTo>
                    <a:lnTo>
                      <a:pt x="409" y="6433"/>
                    </a:lnTo>
                    <a:lnTo>
                      <a:pt x="411" y="6437"/>
                    </a:lnTo>
                    <a:lnTo>
                      <a:pt x="408" y="6442"/>
                    </a:lnTo>
                    <a:lnTo>
                      <a:pt x="400" y="6446"/>
                    </a:lnTo>
                    <a:lnTo>
                      <a:pt x="398" y="6450"/>
                    </a:lnTo>
                    <a:lnTo>
                      <a:pt x="383" y="6456"/>
                    </a:lnTo>
                    <a:lnTo>
                      <a:pt x="379" y="6460"/>
                    </a:lnTo>
                    <a:lnTo>
                      <a:pt x="375" y="6466"/>
                    </a:lnTo>
                    <a:lnTo>
                      <a:pt x="372" y="6470"/>
                    </a:lnTo>
                    <a:lnTo>
                      <a:pt x="369" y="6474"/>
                    </a:lnTo>
                    <a:lnTo>
                      <a:pt x="365" y="6478"/>
                    </a:lnTo>
                    <a:lnTo>
                      <a:pt x="358" y="6481"/>
                    </a:lnTo>
                    <a:lnTo>
                      <a:pt x="354" y="6487"/>
                    </a:lnTo>
                    <a:lnTo>
                      <a:pt x="348" y="6491"/>
                    </a:lnTo>
                    <a:lnTo>
                      <a:pt x="342" y="6495"/>
                    </a:lnTo>
                    <a:lnTo>
                      <a:pt x="336" y="6501"/>
                    </a:lnTo>
                    <a:lnTo>
                      <a:pt x="337" y="6505"/>
                    </a:lnTo>
                    <a:lnTo>
                      <a:pt x="340" y="6511"/>
                    </a:lnTo>
                    <a:lnTo>
                      <a:pt x="342" y="6515"/>
                    </a:lnTo>
                    <a:lnTo>
                      <a:pt x="337" y="6519"/>
                    </a:lnTo>
                    <a:lnTo>
                      <a:pt x="343" y="6523"/>
                    </a:lnTo>
                    <a:lnTo>
                      <a:pt x="346" y="6526"/>
                    </a:lnTo>
                    <a:lnTo>
                      <a:pt x="350" y="6532"/>
                    </a:lnTo>
                    <a:lnTo>
                      <a:pt x="354" y="6536"/>
                    </a:lnTo>
                    <a:lnTo>
                      <a:pt x="362" y="6540"/>
                    </a:lnTo>
                    <a:lnTo>
                      <a:pt x="361" y="6546"/>
                    </a:lnTo>
                    <a:lnTo>
                      <a:pt x="355" y="6550"/>
                    </a:lnTo>
                    <a:lnTo>
                      <a:pt x="346" y="6556"/>
                    </a:lnTo>
                    <a:lnTo>
                      <a:pt x="346" y="6560"/>
                    </a:lnTo>
                    <a:lnTo>
                      <a:pt x="342" y="6562"/>
                    </a:lnTo>
                    <a:lnTo>
                      <a:pt x="341" y="6567"/>
                    </a:lnTo>
                    <a:lnTo>
                      <a:pt x="341" y="6571"/>
                    </a:lnTo>
                    <a:lnTo>
                      <a:pt x="344" y="6577"/>
                    </a:lnTo>
                    <a:lnTo>
                      <a:pt x="342" y="6581"/>
                    </a:lnTo>
                    <a:lnTo>
                      <a:pt x="338" y="6585"/>
                    </a:lnTo>
                    <a:lnTo>
                      <a:pt x="338" y="6591"/>
                    </a:lnTo>
                    <a:lnTo>
                      <a:pt x="340" y="6595"/>
                    </a:lnTo>
                    <a:lnTo>
                      <a:pt x="335" y="6601"/>
                    </a:lnTo>
                    <a:lnTo>
                      <a:pt x="335" y="6605"/>
                    </a:lnTo>
                    <a:lnTo>
                      <a:pt x="334" y="6606"/>
                    </a:lnTo>
                    <a:lnTo>
                      <a:pt x="336" y="6612"/>
                    </a:lnTo>
                    <a:lnTo>
                      <a:pt x="341" y="6616"/>
                    </a:lnTo>
                    <a:lnTo>
                      <a:pt x="344" y="6622"/>
                    </a:lnTo>
                    <a:lnTo>
                      <a:pt x="347" y="6626"/>
                    </a:lnTo>
                    <a:lnTo>
                      <a:pt x="351" y="6630"/>
                    </a:lnTo>
                    <a:lnTo>
                      <a:pt x="350" y="6636"/>
                    </a:lnTo>
                    <a:lnTo>
                      <a:pt x="347" y="6640"/>
                    </a:lnTo>
                    <a:lnTo>
                      <a:pt x="351" y="6646"/>
                    </a:lnTo>
                    <a:lnTo>
                      <a:pt x="352" y="6649"/>
                    </a:lnTo>
                    <a:lnTo>
                      <a:pt x="354" y="6651"/>
                    </a:lnTo>
                    <a:lnTo>
                      <a:pt x="354" y="6657"/>
                    </a:lnTo>
                    <a:lnTo>
                      <a:pt x="354" y="6661"/>
                    </a:lnTo>
                    <a:lnTo>
                      <a:pt x="354" y="6667"/>
                    </a:lnTo>
                    <a:lnTo>
                      <a:pt x="354" y="6671"/>
                    </a:lnTo>
                    <a:lnTo>
                      <a:pt x="350" y="6675"/>
                    </a:lnTo>
                    <a:lnTo>
                      <a:pt x="349" y="6681"/>
                    </a:lnTo>
                    <a:lnTo>
                      <a:pt x="350" y="6685"/>
                    </a:lnTo>
                    <a:lnTo>
                      <a:pt x="351" y="6690"/>
                    </a:lnTo>
                    <a:lnTo>
                      <a:pt x="349" y="6692"/>
                    </a:lnTo>
                    <a:lnTo>
                      <a:pt x="350" y="6696"/>
                    </a:lnTo>
                    <a:lnTo>
                      <a:pt x="346" y="6702"/>
                    </a:lnTo>
                    <a:lnTo>
                      <a:pt x="343" y="6706"/>
                    </a:lnTo>
                    <a:lnTo>
                      <a:pt x="338" y="6712"/>
                    </a:lnTo>
                    <a:lnTo>
                      <a:pt x="0" y="6712"/>
                    </a:lnTo>
                  </a:path>
                </a:pathLst>
              </a:custGeom>
              <a:noFill/>
              <a:ln w="4445">
                <a:solidFill>
                  <a:srgbClr val="FEE400"/>
                </a:solidFill>
                <a:prstDash val="solid"/>
                <a:round/>
                <a:headEnd/>
                <a:tailEnd/>
              </a:ln>
            </p:spPr>
            <p:txBody>
              <a:bodyPr/>
              <a:lstStyle/>
              <a:p>
                <a:endParaRPr lang="es-ES"/>
              </a:p>
            </p:txBody>
          </p:sp>
          <p:sp>
            <p:nvSpPr>
              <p:cNvPr id="78958" name="Freeform 5230"/>
              <p:cNvSpPr>
                <a:spLocks/>
              </p:cNvSpPr>
              <p:nvPr/>
            </p:nvSpPr>
            <p:spPr bwMode="auto">
              <a:xfrm>
                <a:off x="805" y="2154"/>
                <a:ext cx="12" cy="40"/>
              </a:xfrm>
              <a:custGeom>
                <a:avLst/>
                <a:gdLst/>
                <a:ahLst/>
                <a:cxnLst>
                  <a:cxn ang="0">
                    <a:pos x="0" y="78"/>
                  </a:cxn>
                  <a:cxn ang="0">
                    <a:pos x="0" y="0"/>
                  </a:cxn>
                  <a:cxn ang="0">
                    <a:pos x="17" y="0"/>
                  </a:cxn>
                  <a:cxn ang="0">
                    <a:pos x="23" y="10"/>
                  </a:cxn>
                  <a:cxn ang="0">
                    <a:pos x="23" y="21"/>
                  </a:cxn>
                  <a:cxn ang="0">
                    <a:pos x="17" y="33"/>
                  </a:cxn>
                  <a:cxn ang="0">
                    <a:pos x="0" y="33"/>
                  </a:cxn>
                </a:cxnLst>
                <a:rect l="0" t="0" r="r" b="b"/>
                <a:pathLst>
                  <a:path w="23" h="78">
                    <a:moveTo>
                      <a:pt x="0" y="78"/>
                    </a:moveTo>
                    <a:lnTo>
                      <a:pt x="0" y="0"/>
                    </a:lnTo>
                    <a:lnTo>
                      <a:pt x="17" y="0"/>
                    </a:lnTo>
                    <a:lnTo>
                      <a:pt x="23" y="10"/>
                    </a:lnTo>
                    <a:lnTo>
                      <a:pt x="23" y="21"/>
                    </a:lnTo>
                    <a:lnTo>
                      <a:pt x="17" y="33"/>
                    </a:lnTo>
                    <a:lnTo>
                      <a:pt x="0" y="33"/>
                    </a:lnTo>
                  </a:path>
                </a:pathLst>
              </a:custGeom>
              <a:noFill/>
              <a:ln w="4445">
                <a:solidFill>
                  <a:srgbClr val="FE00FE"/>
                </a:solidFill>
                <a:prstDash val="solid"/>
                <a:round/>
                <a:headEnd/>
                <a:tailEnd/>
              </a:ln>
            </p:spPr>
            <p:txBody>
              <a:bodyPr/>
              <a:lstStyle/>
              <a:p>
                <a:endParaRPr lang="es-ES"/>
              </a:p>
            </p:txBody>
          </p:sp>
          <p:sp>
            <p:nvSpPr>
              <p:cNvPr id="78959" name="Line 5231"/>
              <p:cNvSpPr>
                <a:spLocks noChangeShapeType="1"/>
              </p:cNvSpPr>
              <p:nvPr/>
            </p:nvSpPr>
            <p:spPr bwMode="auto">
              <a:xfrm>
                <a:off x="823" y="2167"/>
                <a:ext cx="1" cy="27"/>
              </a:xfrm>
              <a:prstGeom prst="line">
                <a:avLst/>
              </a:prstGeom>
              <a:noFill/>
              <a:ln w="4445">
                <a:solidFill>
                  <a:srgbClr val="FE00FE"/>
                </a:solidFill>
                <a:round/>
                <a:headEnd/>
                <a:tailEnd/>
              </a:ln>
            </p:spPr>
            <p:txBody>
              <a:bodyPr/>
              <a:lstStyle/>
              <a:p>
                <a:endParaRPr lang="es-ES"/>
              </a:p>
            </p:txBody>
          </p:sp>
          <p:sp>
            <p:nvSpPr>
              <p:cNvPr id="78960" name="Freeform 5232"/>
              <p:cNvSpPr>
                <a:spLocks/>
              </p:cNvSpPr>
              <p:nvPr/>
            </p:nvSpPr>
            <p:spPr bwMode="auto">
              <a:xfrm>
                <a:off x="823" y="2167"/>
                <a:ext cx="9" cy="11"/>
              </a:xfrm>
              <a:custGeom>
                <a:avLst/>
                <a:gdLst/>
                <a:ahLst/>
                <a:cxnLst>
                  <a:cxn ang="0">
                    <a:pos x="0" y="22"/>
                  </a:cxn>
                  <a:cxn ang="0">
                    <a:pos x="2" y="12"/>
                  </a:cxn>
                  <a:cxn ang="0">
                    <a:pos x="6" y="4"/>
                  </a:cxn>
                  <a:cxn ang="0">
                    <a:pos x="10" y="0"/>
                  </a:cxn>
                  <a:cxn ang="0">
                    <a:pos x="16" y="0"/>
                  </a:cxn>
                </a:cxnLst>
                <a:rect l="0" t="0" r="r" b="b"/>
                <a:pathLst>
                  <a:path w="16" h="22">
                    <a:moveTo>
                      <a:pt x="0" y="22"/>
                    </a:moveTo>
                    <a:lnTo>
                      <a:pt x="2" y="12"/>
                    </a:lnTo>
                    <a:lnTo>
                      <a:pt x="6" y="4"/>
                    </a:lnTo>
                    <a:lnTo>
                      <a:pt x="10" y="0"/>
                    </a:lnTo>
                    <a:lnTo>
                      <a:pt x="16" y="0"/>
                    </a:lnTo>
                  </a:path>
                </a:pathLst>
              </a:custGeom>
              <a:noFill/>
              <a:ln w="4445">
                <a:solidFill>
                  <a:srgbClr val="FE00FE"/>
                </a:solidFill>
                <a:prstDash val="solid"/>
                <a:round/>
                <a:headEnd/>
                <a:tailEnd/>
              </a:ln>
            </p:spPr>
            <p:txBody>
              <a:bodyPr/>
              <a:lstStyle/>
              <a:p>
                <a:endParaRPr lang="es-ES"/>
              </a:p>
            </p:txBody>
          </p:sp>
          <p:sp>
            <p:nvSpPr>
              <p:cNvPr id="78961" name="Freeform 5233"/>
              <p:cNvSpPr>
                <a:spLocks/>
              </p:cNvSpPr>
              <p:nvPr/>
            </p:nvSpPr>
            <p:spPr bwMode="auto">
              <a:xfrm>
                <a:off x="837" y="2167"/>
                <a:ext cx="13" cy="27"/>
              </a:xfrm>
              <a:custGeom>
                <a:avLst/>
                <a:gdLst/>
                <a:ahLst/>
                <a:cxnLst>
                  <a:cxn ang="0">
                    <a:pos x="10" y="0"/>
                  </a:cxn>
                  <a:cxn ang="0">
                    <a:pos x="6" y="4"/>
                  </a:cxn>
                  <a:cxn ang="0">
                    <a:pos x="2" y="12"/>
                  </a:cxn>
                  <a:cxn ang="0">
                    <a:pos x="0" y="22"/>
                  </a:cxn>
                  <a:cxn ang="0">
                    <a:pos x="0" y="30"/>
                  </a:cxn>
                  <a:cxn ang="0">
                    <a:pos x="2" y="41"/>
                  </a:cxn>
                  <a:cxn ang="0">
                    <a:pos x="6" y="49"/>
                  </a:cxn>
                  <a:cxn ang="0">
                    <a:pos x="10" y="53"/>
                  </a:cxn>
                  <a:cxn ang="0">
                    <a:pos x="15" y="53"/>
                  </a:cxn>
                  <a:cxn ang="0">
                    <a:pos x="20" y="49"/>
                  </a:cxn>
                  <a:cxn ang="0">
                    <a:pos x="24" y="41"/>
                  </a:cxn>
                  <a:cxn ang="0">
                    <a:pos x="26" y="30"/>
                  </a:cxn>
                  <a:cxn ang="0">
                    <a:pos x="26" y="22"/>
                  </a:cxn>
                  <a:cxn ang="0">
                    <a:pos x="24" y="12"/>
                  </a:cxn>
                  <a:cxn ang="0">
                    <a:pos x="20" y="4"/>
                  </a:cxn>
                  <a:cxn ang="0">
                    <a:pos x="15" y="0"/>
                  </a:cxn>
                  <a:cxn ang="0">
                    <a:pos x="10" y="0"/>
                  </a:cxn>
                </a:cxnLst>
                <a:rect l="0" t="0" r="r" b="b"/>
                <a:pathLst>
                  <a:path w="26" h="53">
                    <a:moveTo>
                      <a:pt x="10" y="0"/>
                    </a:moveTo>
                    <a:lnTo>
                      <a:pt x="6" y="4"/>
                    </a:lnTo>
                    <a:lnTo>
                      <a:pt x="2" y="12"/>
                    </a:lnTo>
                    <a:lnTo>
                      <a:pt x="0" y="22"/>
                    </a:lnTo>
                    <a:lnTo>
                      <a:pt x="0" y="30"/>
                    </a:lnTo>
                    <a:lnTo>
                      <a:pt x="2" y="41"/>
                    </a:lnTo>
                    <a:lnTo>
                      <a:pt x="6" y="49"/>
                    </a:lnTo>
                    <a:lnTo>
                      <a:pt x="10" y="53"/>
                    </a:lnTo>
                    <a:lnTo>
                      <a:pt x="15" y="53"/>
                    </a:lnTo>
                    <a:lnTo>
                      <a:pt x="20" y="49"/>
                    </a:lnTo>
                    <a:lnTo>
                      <a:pt x="24" y="41"/>
                    </a:lnTo>
                    <a:lnTo>
                      <a:pt x="26" y="30"/>
                    </a:lnTo>
                    <a:lnTo>
                      <a:pt x="26" y="22"/>
                    </a:lnTo>
                    <a:lnTo>
                      <a:pt x="24" y="12"/>
                    </a:lnTo>
                    <a:lnTo>
                      <a:pt x="20" y="4"/>
                    </a:lnTo>
                    <a:lnTo>
                      <a:pt x="15" y="0"/>
                    </a:lnTo>
                    <a:lnTo>
                      <a:pt x="10" y="0"/>
                    </a:lnTo>
                  </a:path>
                </a:pathLst>
              </a:custGeom>
              <a:noFill/>
              <a:ln w="4445">
                <a:solidFill>
                  <a:srgbClr val="FE00FE"/>
                </a:solidFill>
                <a:prstDash val="solid"/>
                <a:round/>
                <a:headEnd/>
                <a:tailEnd/>
              </a:ln>
            </p:spPr>
            <p:txBody>
              <a:bodyPr/>
              <a:lstStyle/>
              <a:p>
                <a:endParaRPr lang="es-ES"/>
              </a:p>
            </p:txBody>
          </p:sp>
          <p:sp>
            <p:nvSpPr>
              <p:cNvPr id="78962" name="Freeform 5234"/>
              <p:cNvSpPr>
                <a:spLocks/>
              </p:cNvSpPr>
              <p:nvPr/>
            </p:nvSpPr>
            <p:spPr bwMode="auto">
              <a:xfrm>
                <a:off x="859" y="2153"/>
                <a:ext cx="2" cy="2"/>
              </a:xfrm>
              <a:custGeom>
                <a:avLst/>
                <a:gdLst/>
                <a:ahLst/>
                <a:cxnLst>
                  <a:cxn ang="0">
                    <a:pos x="0" y="4"/>
                  </a:cxn>
                  <a:cxn ang="0">
                    <a:pos x="3" y="6"/>
                  </a:cxn>
                  <a:cxn ang="0">
                    <a:pos x="5" y="4"/>
                  </a:cxn>
                  <a:cxn ang="0">
                    <a:pos x="3" y="0"/>
                  </a:cxn>
                  <a:cxn ang="0">
                    <a:pos x="0" y="4"/>
                  </a:cxn>
                </a:cxnLst>
                <a:rect l="0" t="0" r="r" b="b"/>
                <a:pathLst>
                  <a:path w="5" h="6">
                    <a:moveTo>
                      <a:pt x="0" y="4"/>
                    </a:moveTo>
                    <a:lnTo>
                      <a:pt x="3" y="6"/>
                    </a:lnTo>
                    <a:lnTo>
                      <a:pt x="5" y="4"/>
                    </a:lnTo>
                    <a:lnTo>
                      <a:pt x="3" y="0"/>
                    </a:lnTo>
                    <a:lnTo>
                      <a:pt x="0" y="4"/>
                    </a:lnTo>
                  </a:path>
                </a:pathLst>
              </a:custGeom>
              <a:noFill/>
              <a:ln w="4445">
                <a:solidFill>
                  <a:srgbClr val="FE00FE"/>
                </a:solidFill>
                <a:prstDash val="solid"/>
                <a:round/>
                <a:headEnd/>
                <a:tailEnd/>
              </a:ln>
            </p:spPr>
            <p:txBody>
              <a:bodyPr/>
              <a:lstStyle/>
              <a:p>
                <a:endParaRPr lang="es-ES"/>
              </a:p>
            </p:txBody>
          </p:sp>
          <p:sp>
            <p:nvSpPr>
              <p:cNvPr id="78963" name="Freeform 5235"/>
              <p:cNvSpPr>
                <a:spLocks/>
              </p:cNvSpPr>
              <p:nvPr/>
            </p:nvSpPr>
            <p:spPr bwMode="auto">
              <a:xfrm>
                <a:off x="855" y="2167"/>
                <a:ext cx="5" cy="39"/>
              </a:xfrm>
              <a:custGeom>
                <a:avLst/>
                <a:gdLst/>
                <a:ahLst/>
                <a:cxnLst>
                  <a:cxn ang="0">
                    <a:pos x="10" y="0"/>
                  </a:cxn>
                  <a:cxn ang="0">
                    <a:pos x="10" y="65"/>
                  </a:cxn>
                  <a:cxn ang="0">
                    <a:pos x="7" y="75"/>
                  </a:cxn>
                  <a:cxn ang="0">
                    <a:pos x="4" y="79"/>
                  </a:cxn>
                  <a:cxn ang="0">
                    <a:pos x="0" y="79"/>
                  </a:cxn>
                </a:cxnLst>
                <a:rect l="0" t="0" r="r" b="b"/>
                <a:pathLst>
                  <a:path w="10" h="79">
                    <a:moveTo>
                      <a:pt x="10" y="0"/>
                    </a:moveTo>
                    <a:lnTo>
                      <a:pt x="10" y="65"/>
                    </a:lnTo>
                    <a:lnTo>
                      <a:pt x="7" y="75"/>
                    </a:lnTo>
                    <a:lnTo>
                      <a:pt x="4" y="79"/>
                    </a:lnTo>
                    <a:lnTo>
                      <a:pt x="0" y="79"/>
                    </a:lnTo>
                  </a:path>
                </a:pathLst>
              </a:custGeom>
              <a:noFill/>
              <a:ln w="4445">
                <a:solidFill>
                  <a:srgbClr val="FE00FE"/>
                </a:solidFill>
                <a:prstDash val="solid"/>
                <a:round/>
                <a:headEnd/>
                <a:tailEnd/>
              </a:ln>
            </p:spPr>
            <p:txBody>
              <a:bodyPr/>
              <a:lstStyle/>
              <a:p>
                <a:endParaRPr lang="es-ES"/>
              </a:p>
            </p:txBody>
          </p:sp>
          <p:sp>
            <p:nvSpPr>
              <p:cNvPr id="78964" name="Freeform 5236"/>
              <p:cNvSpPr>
                <a:spLocks/>
              </p:cNvSpPr>
              <p:nvPr/>
            </p:nvSpPr>
            <p:spPr bwMode="auto">
              <a:xfrm>
                <a:off x="870" y="2177"/>
                <a:ext cx="6" cy="11"/>
              </a:xfrm>
              <a:custGeom>
                <a:avLst/>
                <a:gdLst/>
                <a:ahLst/>
                <a:cxnLst>
                  <a:cxn ang="0">
                    <a:pos x="0" y="10"/>
                  </a:cxn>
                  <a:cxn ang="0">
                    <a:pos x="6" y="0"/>
                  </a:cxn>
                  <a:cxn ang="0">
                    <a:pos x="13" y="10"/>
                  </a:cxn>
                  <a:cxn ang="0">
                    <a:pos x="6" y="21"/>
                  </a:cxn>
                  <a:cxn ang="0">
                    <a:pos x="0" y="10"/>
                  </a:cxn>
                </a:cxnLst>
                <a:rect l="0" t="0" r="r" b="b"/>
                <a:pathLst>
                  <a:path w="13" h="21">
                    <a:moveTo>
                      <a:pt x="0" y="10"/>
                    </a:moveTo>
                    <a:lnTo>
                      <a:pt x="6" y="0"/>
                    </a:lnTo>
                    <a:lnTo>
                      <a:pt x="13" y="10"/>
                    </a:lnTo>
                    <a:lnTo>
                      <a:pt x="6" y="21"/>
                    </a:lnTo>
                    <a:lnTo>
                      <a:pt x="0" y="10"/>
                    </a:lnTo>
                  </a:path>
                </a:pathLst>
              </a:custGeom>
              <a:noFill/>
              <a:ln w="4445">
                <a:solidFill>
                  <a:srgbClr val="FE00FE"/>
                </a:solidFill>
                <a:prstDash val="solid"/>
                <a:round/>
                <a:headEnd/>
                <a:tailEnd/>
              </a:ln>
            </p:spPr>
            <p:txBody>
              <a:bodyPr/>
              <a:lstStyle/>
              <a:p>
                <a:endParaRPr lang="es-ES"/>
              </a:p>
            </p:txBody>
          </p:sp>
          <p:sp>
            <p:nvSpPr>
              <p:cNvPr id="78965" name="Freeform 5237"/>
              <p:cNvSpPr>
                <a:spLocks/>
              </p:cNvSpPr>
              <p:nvPr/>
            </p:nvSpPr>
            <p:spPr bwMode="auto">
              <a:xfrm>
                <a:off x="870" y="2159"/>
                <a:ext cx="6" cy="12"/>
              </a:xfrm>
              <a:custGeom>
                <a:avLst/>
                <a:gdLst/>
                <a:ahLst/>
                <a:cxnLst>
                  <a:cxn ang="0">
                    <a:pos x="0" y="11"/>
                  </a:cxn>
                  <a:cxn ang="0">
                    <a:pos x="6" y="0"/>
                  </a:cxn>
                  <a:cxn ang="0">
                    <a:pos x="13" y="11"/>
                  </a:cxn>
                  <a:cxn ang="0">
                    <a:pos x="6" y="23"/>
                  </a:cxn>
                  <a:cxn ang="0">
                    <a:pos x="0" y="11"/>
                  </a:cxn>
                </a:cxnLst>
                <a:rect l="0" t="0" r="r" b="b"/>
                <a:pathLst>
                  <a:path w="13" h="23">
                    <a:moveTo>
                      <a:pt x="0" y="11"/>
                    </a:moveTo>
                    <a:lnTo>
                      <a:pt x="6" y="0"/>
                    </a:lnTo>
                    <a:lnTo>
                      <a:pt x="13" y="11"/>
                    </a:lnTo>
                    <a:lnTo>
                      <a:pt x="6" y="23"/>
                    </a:lnTo>
                    <a:lnTo>
                      <a:pt x="0" y="11"/>
                    </a:lnTo>
                  </a:path>
                </a:pathLst>
              </a:custGeom>
              <a:noFill/>
              <a:ln w="4445">
                <a:solidFill>
                  <a:srgbClr val="FE00FE"/>
                </a:solidFill>
                <a:prstDash val="solid"/>
                <a:round/>
                <a:headEnd/>
                <a:tailEnd/>
              </a:ln>
            </p:spPr>
            <p:txBody>
              <a:bodyPr/>
              <a:lstStyle/>
              <a:p>
                <a:endParaRPr lang="es-ES"/>
              </a:p>
            </p:txBody>
          </p:sp>
          <p:sp>
            <p:nvSpPr>
              <p:cNvPr id="78966" name="Freeform 5238"/>
              <p:cNvSpPr>
                <a:spLocks/>
              </p:cNvSpPr>
              <p:nvPr/>
            </p:nvSpPr>
            <p:spPr bwMode="auto">
              <a:xfrm>
                <a:off x="908" y="2154"/>
                <a:ext cx="12" cy="40"/>
              </a:xfrm>
              <a:custGeom>
                <a:avLst/>
                <a:gdLst/>
                <a:ahLst/>
                <a:cxnLst>
                  <a:cxn ang="0">
                    <a:pos x="0" y="78"/>
                  </a:cxn>
                  <a:cxn ang="0">
                    <a:pos x="0" y="0"/>
                  </a:cxn>
                  <a:cxn ang="0">
                    <a:pos x="24" y="78"/>
                  </a:cxn>
                  <a:cxn ang="0">
                    <a:pos x="24" y="0"/>
                  </a:cxn>
                </a:cxnLst>
                <a:rect l="0" t="0" r="r" b="b"/>
                <a:pathLst>
                  <a:path w="24" h="78">
                    <a:moveTo>
                      <a:pt x="0" y="78"/>
                    </a:moveTo>
                    <a:lnTo>
                      <a:pt x="0" y="0"/>
                    </a:lnTo>
                    <a:lnTo>
                      <a:pt x="24" y="78"/>
                    </a:lnTo>
                    <a:lnTo>
                      <a:pt x="24" y="0"/>
                    </a:lnTo>
                  </a:path>
                </a:pathLst>
              </a:custGeom>
              <a:noFill/>
              <a:ln w="4445">
                <a:solidFill>
                  <a:srgbClr val="FE00FE"/>
                </a:solidFill>
                <a:prstDash val="solid"/>
                <a:round/>
                <a:headEnd/>
                <a:tailEnd/>
              </a:ln>
            </p:spPr>
            <p:txBody>
              <a:bodyPr/>
              <a:lstStyle/>
              <a:p>
                <a:endParaRPr lang="es-ES"/>
              </a:p>
            </p:txBody>
          </p:sp>
          <p:sp>
            <p:nvSpPr>
              <p:cNvPr id="78967" name="Freeform 5239"/>
              <p:cNvSpPr>
                <a:spLocks/>
              </p:cNvSpPr>
              <p:nvPr/>
            </p:nvSpPr>
            <p:spPr bwMode="auto">
              <a:xfrm>
                <a:off x="928" y="2167"/>
                <a:ext cx="13" cy="27"/>
              </a:xfrm>
              <a:custGeom>
                <a:avLst/>
                <a:gdLst/>
                <a:ahLst/>
                <a:cxnLst>
                  <a:cxn ang="0">
                    <a:pos x="11" y="0"/>
                  </a:cxn>
                  <a:cxn ang="0">
                    <a:pos x="7" y="4"/>
                  </a:cxn>
                  <a:cxn ang="0">
                    <a:pos x="3" y="12"/>
                  </a:cxn>
                  <a:cxn ang="0">
                    <a:pos x="0" y="22"/>
                  </a:cxn>
                  <a:cxn ang="0">
                    <a:pos x="0" y="30"/>
                  </a:cxn>
                  <a:cxn ang="0">
                    <a:pos x="3" y="41"/>
                  </a:cxn>
                  <a:cxn ang="0">
                    <a:pos x="7" y="49"/>
                  </a:cxn>
                  <a:cxn ang="0">
                    <a:pos x="11" y="53"/>
                  </a:cxn>
                  <a:cxn ang="0">
                    <a:pos x="17" y="53"/>
                  </a:cxn>
                  <a:cxn ang="0">
                    <a:pos x="20" y="49"/>
                  </a:cxn>
                  <a:cxn ang="0">
                    <a:pos x="24" y="41"/>
                  </a:cxn>
                  <a:cxn ang="0">
                    <a:pos x="26" y="30"/>
                  </a:cxn>
                  <a:cxn ang="0">
                    <a:pos x="26" y="22"/>
                  </a:cxn>
                  <a:cxn ang="0">
                    <a:pos x="24" y="12"/>
                  </a:cxn>
                  <a:cxn ang="0">
                    <a:pos x="20" y="4"/>
                  </a:cxn>
                  <a:cxn ang="0">
                    <a:pos x="17" y="0"/>
                  </a:cxn>
                  <a:cxn ang="0">
                    <a:pos x="11" y="0"/>
                  </a:cxn>
                </a:cxnLst>
                <a:rect l="0" t="0" r="r" b="b"/>
                <a:pathLst>
                  <a:path w="26" h="53">
                    <a:moveTo>
                      <a:pt x="11" y="0"/>
                    </a:moveTo>
                    <a:lnTo>
                      <a:pt x="7" y="4"/>
                    </a:lnTo>
                    <a:lnTo>
                      <a:pt x="3" y="12"/>
                    </a:lnTo>
                    <a:lnTo>
                      <a:pt x="0" y="22"/>
                    </a:lnTo>
                    <a:lnTo>
                      <a:pt x="0" y="30"/>
                    </a:lnTo>
                    <a:lnTo>
                      <a:pt x="3" y="41"/>
                    </a:lnTo>
                    <a:lnTo>
                      <a:pt x="7" y="49"/>
                    </a:lnTo>
                    <a:lnTo>
                      <a:pt x="11" y="53"/>
                    </a:lnTo>
                    <a:lnTo>
                      <a:pt x="17" y="53"/>
                    </a:lnTo>
                    <a:lnTo>
                      <a:pt x="20" y="49"/>
                    </a:lnTo>
                    <a:lnTo>
                      <a:pt x="24" y="41"/>
                    </a:lnTo>
                    <a:lnTo>
                      <a:pt x="26" y="30"/>
                    </a:lnTo>
                    <a:lnTo>
                      <a:pt x="26" y="22"/>
                    </a:lnTo>
                    <a:lnTo>
                      <a:pt x="24" y="12"/>
                    </a:lnTo>
                    <a:lnTo>
                      <a:pt x="20" y="4"/>
                    </a:lnTo>
                    <a:lnTo>
                      <a:pt x="17" y="0"/>
                    </a:lnTo>
                    <a:lnTo>
                      <a:pt x="11" y="0"/>
                    </a:lnTo>
                  </a:path>
                </a:pathLst>
              </a:custGeom>
              <a:noFill/>
              <a:ln w="4445">
                <a:solidFill>
                  <a:srgbClr val="FE00FE"/>
                </a:solidFill>
                <a:prstDash val="solid"/>
                <a:round/>
                <a:headEnd/>
                <a:tailEnd/>
              </a:ln>
            </p:spPr>
            <p:txBody>
              <a:bodyPr/>
              <a:lstStyle/>
              <a:p>
                <a:endParaRPr lang="es-ES"/>
              </a:p>
            </p:txBody>
          </p:sp>
          <p:sp>
            <p:nvSpPr>
              <p:cNvPr id="78968" name="Line 5240"/>
              <p:cNvSpPr>
                <a:spLocks noChangeShapeType="1"/>
              </p:cNvSpPr>
              <p:nvPr/>
            </p:nvSpPr>
            <p:spPr bwMode="auto">
              <a:xfrm>
                <a:off x="948" y="2167"/>
                <a:ext cx="1" cy="27"/>
              </a:xfrm>
              <a:prstGeom prst="line">
                <a:avLst/>
              </a:prstGeom>
              <a:noFill/>
              <a:ln w="4445">
                <a:solidFill>
                  <a:srgbClr val="FE00FE"/>
                </a:solidFill>
                <a:round/>
                <a:headEnd/>
                <a:tailEnd/>
              </a:ln>
            </p:spPr>
            <p:txBody>
              <a:bodyPr/>
              <a:lstStyle/>
              <a:p>
                <a:endParaRPr lang="es-ES"/>
              </a:p>
            </p:txBody>
          </p:sp>
          <p:sp>
            <p:nvSpPr>
              <p:cNvPr id="78969" name="Freeform 5241"/>
              <p:cNvSpPr>
                <a:spLocks/>
              </p:cNvSpPr>
              <p:nvPr/>
            </p:nvSpPr>
            <p:spPr bwMode="auto">
              <a:xfrm>
                <a:off x="948" y="2167"/>
                <a:ext cx="11" cy="27"/>
              </a:xfrm>
              <a:custGeom>
                <a:avLst/>
                <a:gdLst/>
                <a:ahLst/>
                <a:cxnLst>
                  <a:cxn ang="0">
                    <a:pos x="0" y="16"/>
                  </a:cxn>
                  <a:cxn ang="0">
                    <a:pos x="5" y="4"/>
                  </a:cxn>
                  <a:cxn ang="0">
                    <a:pos x="9" y="0"/>
                  </a:cxn>
                  <a:cxn ang="0">
                    <a:pos x="15" y="0"/>
                  </a:cxn>
                  <a:cxn ang="0">
                    <a:pos x="20" y="4"/>
                  </a:cxn>
                  <a:cxn ang="0">
                    <a:pos x="22" y="16"/>
                  </a:cxn>
                  <a:cxn ang="0">
                    <a:pos x="22" y="53"/>
                  </a:cxn>
                </a:cxnLst>
                <a:rect l="0" t="0" r="r" b="b"/>
                <a:pathLst>
                  <a:path w="22" h="53">
                    <a:moveTo>
                      <a:pt x="0" y="16"/>
                    </a:moveTo>
                    <a:lnTo>
                      <a:pt x="5" y="4"/>
                    </a:lnTo>
                    <a:lnTo>
                      <a:pt x="9" y="0"/>
                    </a:lnTo>
                    <a:lnTo>
                      <a:pt x="15" y="0"/>
                    </a:lnTo>
                    <a:lnTo>
                      <a:pt x="20" y="4"/>
                    </a:lnTo>
                    <a:lnTo>
                      <a:pt x="22" y="16"/>
                    </a:lnTo>
                    <a:lnTo>
                      <a:pt x="22" y="53"/>
                    </a:lnTo>
                  </a:path>
                </a:pathLst>
              </a:custGeom>
              <a:noFill/>
              <a:ln w="4445">
                <a:solidFill>
                  <a:srgbClr val="FE00FE"/>
                </a:solidFill>
                <a:prstDash val="solid"/>
                <a:round/>
                <a:headEnd/>
                <a:tailEnd/>
              </a:ln>
            </p:spPr>
            <p:txBody>
              <a:bodyPr/>
              <a:lstStyle/>
              <a:p>
                <a:endParaRPr lang="es-ES"/>
              </a:p>
            </p:txBody>
          </p:sp>
          <p:sp>
            <p:nvSpPr>
              <p:cNvPr id="78970" name="Freeform 5242"/>
              <p:cNvSpPr>
                <a:spLocks/>
              </p:cNvSpPr>
              <p:nvPr/>
            </p:nvSpPr>
            <p:spPr bwMode="auto">
              <a:xfrm>
                <a:off x="965" y="2167"/>
                <a:ext cx="12" cy="27"/>
              </a:xfrm>
              <a:custGeom>
                <a:avLst/>
                <a:gdLst/>
                <a:ahLst/>
                <a:cxnLst>
                  <a:cxn ang="0">
                    <a:pos x="0" y="22"/>
                  </a:cxn>
                  <a:cxn ang="0">
                    <a:pos x="24" y="22"/>
                  </a:cxn>
                  <a:cxn ang="0">
                    <a:pos x="24" y="16"/>
                  </a:cxn>
                  <a:cxn ang="0">
                    <a:pos x="22" y="8"/>
                  </a:cxn>
                  <a:cxn ang="0">
                    <a:pos x="20" y="4"/>
                  </a:cxn>
                  <a:cxn ang="0">
                    <a:pos x="16" y="0"/>
                  </a:cxn>
                  <a:cxn ang="0">
                    <a:pos x="11" y="0"/>
                  </a:cxn>
                  <a:cxn ang="0">
                    <a:pos x="6" y="4"/>
                  </a:cxn>
                  <a:cxn ang="0">
                    <a:pos x="2" y="12"/>
                  </a:cxn>
                  <a:cxn ang="0">
                    <a:pos x="0" y="22"/>
                  </a:cxn>
                  <a:cxn ang="0">
                    <a:pos x="0" y="30"/>
                  </a:cxn>
                  <a:cxn ang="0">
                    <a:pos x="2" y="41"/>
                  </a:cxn>
                  <a:cxn ang="0">
                    <a:pos x="6" y="49"/>
                  </a:cxn>
                  <a:cxn ang="0">
                    <a:pos x="11" y="53"/>
                  </a:cxn>
                  <a:cxn ang="0">
                    <a:pos x="16" y="53"/>
                  </a:cxn>
                  <a:cxn ang="0">
                    <a:pos x="20" y="49"/>
                  </a:cxn>
                  <a:cxn ang="0">
                    <a:pos x="24" y="41"/>
                  </a:cxn>
                </a:cxnLst>
                <a:rect l="0" t="0" r="r" b="b"/>
                <a:pathLst>
                  <a:path w="24" h="53">
                    <a:moveTo>
                      <a:pt x="0" y="22"/>
                    </a:moveTo>
                    <a:lnTo>
                      <a:pt x="24" y="22"/>
                    </a:lnTo>
                    <a:lnTo>
                      <a:pt x="24" y="16"/>
                    </a:lnTo>
                    <a:lnTo>
                      <a:pt x="22" y="8"/>
                    </a:lnTo>
                    <a:lnTo>
                      <a:pt x="20" y="4"/>
                    </a:lnTo>
                    <a:lnTo>
                      <a:pt x="16" y="0"/>
                    </a:lnTo>
                    <a:lnTo>
                      <a:pt x="11" y="0"/>
                    </a:lnTo>
                    <a:lnTo>
                      <a:pt x="6" y="4"/>
                    </a:lnTo>
                    <a:lnTo>
                      <a:pt x="2" y="12"/>
                    </a:lnTo>
                    <a:lnTo>
                      <a:pt x="0" y="22"/>
                    </a:lnTo>
                    <a:lnTo>
                      <a:pt x="0" y="30"/>
                    </a:lnTo>
                    <a:lnTo>
                      <a:pt x="2" y="41"/>
                    </a:lnTo>
                    <a:lnTo>
                      <a:pt x="6" y="49"/>
                    </a:lnTo>
                    <a:lnTo>
                      <a:pt x="11" y="53"/>
                    </a:lnTo>
                    <a:lnTo>
                      <a:pt x="16" y="53"/>
                    </a:lnTo>
                    <a:lnTo>
                      <a:pt x="20" y="49"/>
                    </a:lnTo>
                    <a:lnTo>
                      <a:pt x="24" y="41"/>
                    </a:lnTo>
                  </a:path>
                </a:pathLst>
              </a:custGeom>
              <a:noFill/>
              <a:ln w="4445">
                <a:solidFill>
                  <a:srgbClr val="FE00FE"/>
                </a:solidFill>
                <a:prstDash val="solid"/>
                <a:round/>
                <a:headEnd/>
                <a:tailEnd/>
              </a:ln>
            </p:spPr>
            <p:txBody>
              <a:bodyPr/>
              <a:lstStyle/>
              <a:p>
                <a:endParaRPr lang="es-ES"/>
              </a:p>
            </p:txBody>
          </p:sp>
          <p:sp>
            <p:nvSpPr>
              <p:cNvPr id="78971" name="Freeform 5243"/>
              <p:cNvSpPr>
                <a:spLocks/>
              </p:cNvSpPr>
              <p:nvPr/>
            </p:nvSpPr>
            <p:spPr bwMode="auto">
              <a:xfrm>
                <a:off x="791" y="2098"/>
                <a:ext cx="12" cy="39"/>
              </a:xfrm>
              <a:custGeom>
                <a:avLst/>
                <a:gdLst/>
                <a:ahLst/>
                <a:cxnLst>
                  <a:cxn ang="0">
                    <a:pos x="0" y="78"/>
                  </a:cxn>
                  <a:cxn ang="0">
                    <a:pos x="0" y="0"/>
                  </a:cxn>
                  <a:cxn ang="0">
                    <a:pos x="17" y="0"/>
                  </a:cxn>
                  <a:cxn ang="0">
                    <a:pos x="23" y="11"/>
                  </a:cxn>
                  <a:cxn ang="0">
                    <a:pos x="23" y="23"/>
                  </a:cxn>
                  <a:cxn ang="0">
                    <a:pos x="17" y="33"/>
                  </a:cxn>
                  <a:cxn ang="0">
                    <a:pos x="0" y="33"/>
                  </a:cxn>
                </a:cxnLst>
                <a:rect l="0" t="0" r="r" b="b"/>
                <a:pathLst>
                  <a:path w="23" h="78">
                    <a:moveTo>
                      <a:pt x="0" y="78"/>
                    </a:moveTo>
                    <a:lnTo>
                      <a:pt x="0" y="0"/>
                    </a:lnTo>
                    <a:lnTo>
                      <a:pt x="17" y="0"/>
                    </a:lnTo>
                    <a:lnTo>
                      <a:pt x="23" y="11"/>
                    </a:lnTo>
                    <a:lnTo>
                      <a:pt x="23" y="23"/>
                    </a:lnTo>
                    <a:lnTo>
                      <a:pt x="17" y="33"/>
                    </a:lnTo>
                    <a:lnTo>
                      <a:pt x="0" y="33"/>
                    </a:lnTo>
                  </a:path>
                </a:pathLst>
              </a:custGeom>
              <a:noFill/>
              <a:ln w="4445">
                <a:solidFill>
                  <a:srgbClr val="FE00FE"/>
                </a:solidFill>
                <a:prstDash val="solid"/>
                <a:round/>
                <a:headEnd/>
                <a:tailEnd/>
              </a:ln>
            </p:spPr>
            <p:txBody>
              <a:bodyPr/>
              <a:lstStyle/>
              <a:p>
                <a:endParaRPr lang="es-ES"/>
              </a:p>
            </p:txBody>
          </p:sp>
          <p:sp>
            <p:nvSpPr>
              <p:cNvPr id="78972" name="Line 5244"/>
              <p:cNvSpPr>
                <a:spLocks noChangeShapeType="1"/>
              </p:cNvSpPr>
              <p:nvPr/>
            </p:nvSpPr>
            <p:spPr bwMode="auto">
              <a:xfrm>
                <a:off x="812" y="2098"/>
                <a:ext cx="1" cy="39"/>
              </a:xfrm>
              <a:prstGeom prst="line">
                <a:avLst/>
              </a:prstGeom>
              <a:noFill/>
              <a:ln w="4445">
                <a:solidFill>
                  <a:srgbClr val="FE00FE"/>
                </a:solidFill>
                <a:round/>
                <a:headEnd/>
                <a:tailEnd/>
              </a:ln>
            </p:spPr>
            <p:txBody>
              <a:bodyPr/>
              <a:lstStyle/>
              <a:p>
                <a:endParaRPr lang="es-ES"/>
              </a:p>
            </p:txBody>
          </p:sp>
          <p:sp>
            <p:nvSpPr>
              <p:cNvPr id="78973" name="Freeform 5245"/>
              <p:cNvSpPr>
                <a:spLocks/>
              </p:cNvSpPr>
              <p:nvPr/>
            </p:nvSpPr>
            <p:spPr bwMode="auto">
              <a:xfrm>
                <a:off x="819" y="2112"/>
                <a:ext cx="13" cy="25"/>
              </a:xfrm>
              <a:custGeom>
                <a:avLst/>
                <a:gdLst/>
                <a:ahLst/>
                <a:cxnLst>
                  <a:cxn ang="0">
                    <a:pos x="9" y="0"/>
                  </a:cxn>
                  <a:cxn ang="0">
                    <a:pos x="6" y="2"/>
                  </a:cxn>
                  <a:cxn ang="0">
                    <a:pos x="2" y="10"/>
                  </a:cxn>
                  <a:cxn ang="0">
                    <a:pos x="0" y="22"/>
                  </a:cxn>
                  <a:cxn ang="0">
                    <a:pos x="0" y="29"/>
                  </a:cxn>
                  <a:cxn ang="0">
                    <a:pos x="2" y="41"/>
                  </a:cxn>
                  <a:cxn ang="0">
                    <a:pos x="6" y="47"/>
                  </a:cxn>
                  <a:cxn ang="0">
                    <a:pos x="9" y="51"/>
                  </a:cxn>
                  <a:cxn ang="0">
                    <a:pos x="15" y="51"/>
                  </a:cxn>
                  <a:cxn ang="0">
                    <a:pos x="19" y="47"/>
                  </a:cxn>
                  <a:cxn ang="0">
                    <a:pos x="23" y="41"/>
                  </a:cxn>
                  <a:cxn ang="0">
                    <a:pos x="26" y="29"/>
                  </a:cxn>
                  <a:cxn ang="0">
                    <a:pos x="26" y="22"/>
                  </a:cxn>
                  <a:cxn ang="0">
                    <a:pos x="23" y="10"/>
                  </a:cxn>
                  <a:cxn ang="0">
                    <a:pos x="19" y="2"/>
                  </a:cxn>
                  <a:cxn ang="0">
                    <a:pos x="15" y="0"/>
                  </a:cxn>
                  <a:cxn ang="0">
                    <a:pos x="9" y="0"/>
                  </a:cxn>
                </a:cxnLst>
                <a:rect l="0" t="0" r="r" b="b"/>
                <a:pathLst>
                  <a:path w="26" h="51">
                    <a:moveTo>
                      <a:pt x="9" y="0"/>
                    </a:moveTo>
                    <a:lnTo>
                      <a:pt x="6" y="2"/>
                    </a:lnTo>
                    <a:lnTo>
                      <a:pt x="2" y="10"/>
                    </a:lnTo>
                    <a:lnTo>
                      <a:pt x="0" y="22"/>
                    </a:lnTo>
                    <a:lnTo>
                      <a:pt x="0" y="29"/>
                    </a:lnTo>
                    <a:lnTo>
                      <a:pt x="2" y="41"/>
                    </a:lnTo>
                    <a:lnTo>
                      <a:pt x="6" y="47"/>
                    </a:lnTo>
                    <a:lnTo>
                      <a:pt x="9" y="51"/>
                    </a:lnTo>
                    <a:lnTo>
                      <a:pt x="15" y="51"/>
                    </a:lnTo>
                    <a:lnTo>
                      <a:pt x="19" y="47"/>
                    </a:lnTo>
                    <a:lnTo>
                      <a:pt x="23" y="41"/>
                    </a:lnTo>
                    <a:lnTo>
                      <a:pt x="26" y="29"/>
                    </a:lnTo>
                    <a:lnTo>
                      <a:pt x="26" y="22"/>
                    </a:lnTo>
                    <a:lnTo>
                      <a:pt x="23" y="10"/>
                    </a:lnTo>
                    <a:lnTo>
                      <a:pt x="19" y="2"/>
                    </a:lnTo>
                    <a:lnTo>
                      <a:pt x="15" y="0"/>
                    </a:lnTo>
                    <a:lnTo>
                      <a:pt x="9" y="0"/>
                    </a:lnTo>
                  </a:path>
                </a:pathLst>
              </a:custGeom>
              <a:noFill/>
              <a:ln w="4445">
                <a:solidFill>
                  <a:srgbClr val="FE00FE"/>
                </a:solidFill>
                <a:prstDash val="solid"/>
                <a:round/>
                <a:headEnd/>
                <a:tailEnd/>
              </a:ln>
            </p:spPr>
            <p:txBody>
              <a:bodyPr/>
              <a:lstStyle/>
              <a:p>
                <a:endParaRPr lang="es-ES"/>
              </a:p>
            </p:txBody>
          </p:sp>
          <p:sp>
            <p:nvSpPr>
              <p:cNvPr id="78974" name="Freeform 5246"/>
              <p:cNvSpPr>
                <a:spLocks/>
              </p:cNvSpPr>
              <p:nvPr/>
            </p:nvSpPr>
            <p:spPr bwMode="auto">
              <a:xfrm>
                <a:off x="840" y="2098"/>
                <a:ext cx="5" cy="39"/>
              </a:xfrm>
              <a:custGeom>
                <a:avLst/>
                <a:gdLst/>
                <a:ahLst/>
                <a:cxnLst>
                  <a:cxn ang="0">
                    <a:pos x="0" y="0"/>
                  </a:cxn>
                  <a:cxn ang="0">
                    <a:pos x="0" y="64"/>
                  </a:cxn>
                  <a:cxn ang="0">
                    <a:pos x="2" y="74"/>
                  </a:cxn>
                  <a:cxn ang="0">
                    <a:pos x="6" y="78"/>
                  </a:cxn>
                  <a:cxn ang="0">
                    <a:pos x="10" y="78"/>
                  </a:cxn>
                </a:cxnLst>
                <a:rect l="0" t="0" r="r" b="b"/>
                <a:pathLst>
                  <a:path w="10" h="78">
                    <a:moveTo>
                      <a:pt x="0" y="0"/>
                    </a:moveTo>
                    <a:lnTo>
                      <a:pt x="0" y="64"/>
                    </a:lnTo>
                    <a:lnTo>
                      <a:pt x="2" y="74"/>
                    </a:lnTo>
                    <a:lnTo>
                      <a:pt x="6" y="78"/>
                    </a:lnTo>
                    <a:lnTo>
                      <a:pt x="10" y="78"/>
                    </a:lnTo>
                  </a:path>
                </a:pathLst>
              </a:custGeom>
              <a:noFill/>
              <a:ln w="4445">
                <a:solidFill>
                  <a:srgbClr val="FE00FE"/>
                </a:solidFill>
                <a:prstDash val="solid"/>
                <a:round/>
                <a:headEnd/>
                <a:tailEnd/>
              </a:ln>
            </p:spPr>
            <p:txBody>
              <a:bodyPr/>
              <a:lstStyle/>
              <a:p>
                <a:endParaRPr lang="es-ES"/>
              </a:p>
            </p:txBody>
          </p:sp>
          <p:sp>
            <p:nvSpPr>
              <p:cNvPr id="78975" name="Line 5247"/>
              <p:cNvSpPr>
                <a:spLocks noChangeShapeType="1"/>
              </p:cNvSpPr>
              <p:nvPr/>
            </p:nvSpPr>
            <p:spPr bwMode="auto">
              <a:xfrm>
                <a:off x="836" y="2112"/>
                <a:ext cx="8" cy="1"/>
              </a:xfrm>
              <a:prstGeom prst="line">
                <a:avLst/>
              </a:prstGeom>
              <a:noFill/>
              <a:ln w="4445">
                <a:solidFill>
                  <a:srgbClr val="FE00FE"/>
                </a:solidFill>
                <a:round/>
                <a:headEnd/>
                <a:tailEnd/>
              </a:ln>
            </p:spPr>
            <p:txBody>
              <a:bodyPr/>
              <a:lstStyle/>
              <a:p>
                <a:endParaRPr lang="es-ES"/>
              </a:p>
            </p:txBody>
          </p:sp>
          <p:sp>
            <p:nvSpPr>
              <p:cNvPr id="78976" name="Freeform 5248"/>
              <p:cNvSpPr>
                <a:spLocks/>
              </p:cNvSpPr>
              <p:nvPr/>
            </p:nvSpPr>
            <p:spPr bwMode="auto">
              <a:xfrm>
                <a:off x="871" y="2120"/>
                <a:ext cx="12" cy="17"/>
              </a:xfrm>
              <a:custGeom>
                <a:avLst/>
                <a:gdLst/>
                <a:ahLst/>
                <a:cxnLst>
                  <a:cxn ang="0">
                    <a:pos x="0" y="33"/>
                  </a:cxn>
                  <a:cxn ang="0">
                    <a:pos x="0" y="0"/>
                  </a:cxn>
                  <a:cxn ang="0">
                    <a:pos x="24" y="0"/>
                  </a:cxn>
                </a:cxnLst>
                <a:rect l="0" t="0" r="r" b="b"/>
                <a:pathLst>
                  <a:path w="24" h="33">
                    <a:moveTo>
                      <a:pt x="0" y="33"/>
                    </a:moveTo>
                    <a:lnTo>
                      <a:pt x="0" y="0"/>
                    </a:lnTo>
                    <a:lnTo>
                      <a:pt x="24" y="0"/>
                    </a:lnTo>
                  </a:path>
                </a:pathLst>
              </a:custGeom>
              <a:noFill/>
              <a:ln w="4445">
                <a:solidFill>
                  <a:srgbClr val="FE00FE"/>
                </a:solidFill>
                <a:prstDash val="solid"/>
                <a:round/>
                <a:headEnd/>
                <a:tailEnd/>
              </a:ln>
            </p:spPr>
            <p:txBody>
              <a:bodyPr/>
              <a:lstStyle/>
              <a:p>
                <a:endParaRPr lang="es-ES"/>
              </a:p>
            </p:txBody>
          </p:sp>
          <p:sp>
            <p:nvSpPr>
              <p:cNvPr id="78977" name="Freeform 5249"/>
              <p:cNvSpPr>
                <a:spLocks/>
              </p:cNvSpPr>
              <p:nvPr/>
            </p:nvSpPr>
            <p:spPr bwMode="auto">
              <a:xfrm>
                <a:off x="871" y="2098"/>
                <a:ext cx="12" cy="39"/>
              </a:xfrm>
              <a:custGeom>
                <a:avLst/>
                <a:gdLst/>
                <a:ahLst/>
                <a:cxnLst>
                  <a:cxn ang="0">
                    <a:pos x="0" y="45"/>
                  </a:cxn>
                  <a:cxn ang="0">
                    <a:pos x="0" y="11"/>
                  </a:cxn>
                  <a:cxn ang="0">
                    <a:pos x="7" y="0"/>
                  </a:cxn>
                  <a:cxn ang="0">
                    <a:pos x="19" y="0"/>
                  </a:cxn>
                  <a:cxn ang="0">
                    <a:pos x="24" y="11"/>
                  </a:cxn>
                  <a:cxn ang="0">
                    <a:pos x="24" y="78"/>
                  </a:cxn>
                </a:cxnLst>
                <a:rect l="0" t="0" r="r" b="b"/>
                <a:pathLst>
                  <a:path w="24" h="78">
                    <a:moveTo>
                      <a:pt x="0" y="45"/>
                    </a:moveTo>
                    <a:lnTo>
                      <a:pt x="0" y="11"/>
                    </a:lnTo>
                    <a:lnTo>
                      <a:pt x="7" y="0"/>
                    </a:lnTo>
                    <a:lnTo>
                      <a:pt x="19" y="0"/>
                    </a:lnTo>
                    <a:lnTo>
                      <a:pt x="24" y="11"/>
                    </a:lnTo>
                    <a:lnTo>
                      <a:pt x="24" y="78"/>
                    </a:lnTo>
                  </a:path>
                </a:pathLst>
              </a:custGeom>
              <a:noFill/>
              <a:ln w="4445">
                <a:solidFill>
                  <a:srgbClr val="FE00FE"/>
                </a:solidFill>
                <a:prstDash val="solid"/>
                <a:round/>
                <a:headEnd/>
                <a:tailEnd/>
              </a:ln>
            </p:spPr>
            <p:txBody>
              <a:bodyPr/>
              <a:lstStyle/>
              <a:p>
                <a:endParaRPr lang="es-ES"/>
              </a:p>
            </p:txBody>
          </p:sp>
          <p:sp>
            <p:nvSpPr>
              <p:cNvPr id="78978" name="Line 5250"/>
              <p:cNvSpPr>
                <a:spLocks noChangeShapeType="1"/>
              </p:cNvSpPr>
              <p:nvPr/>
            </p:nvSpPr>
            <p:spPr bwMode="auto">
              <a:xfrm>
                <a:off x="891" y="2098"/>
                <a:ext cx="1" cy="39"/>
              </a:xfrm>
              <a:prstGeom prst="line">
                <a:avLst/>
              </a:prstGeom>
              <a:noFill/>
              <a:ln w="4445">
                <a:solidFill>
                  <a:srgbClr val="FE00FE"/>
                </a:solidFill>
                <a:round/>
                <a:headEnd/>
                <a:tailEnd/>
              </a:ln>
            </p:spPr>
            <p:txBody>
              <a:bodyPr/>
              <a:lstStyle/>
              <a:p>
                <a:endParaRPr lang="es-ES"/>
              </a:p>
            </p:txBody>
          </p:sp>
          <p:sp>
            <p:nvSpPr>
              <p:cNvPr id="78979" name="Line 5251"/>
              <p:cNvSpPr>
                <a:spLocks noChangeShapeType="1"/>
              </p:cNvSpPr>
              <p:nvPr/>
            </p:nvSpPr>
            <p:spPr bwMode="auto">
              <a:xfrm>
                <a:off x="899" y="2098"/>
                <a:ext cx="1" cy="39"/>
              </a:xfrm>
              <a:prstGeom prst="line">
                <a:avLst/>
              </a:prstGeom>
              <a:noFill/>
              <a:ln w="4445">
                <a:solidFill>
                  <a:srgbClr val="FE00FE"/>
                </a:solidFill>
                <a:round/>
                <a:headEnd/>
                <a:tailEnd/>
              </a:ln>
            </p:spPr>
            <p:txBody>
              <a:bodyPr/>
              <a:lstStyle/>
              <a:p>
                <a:endParaRPr lang="es-ES"/>
              </a:p>
            </p:txBody>
          </p:sp>
          <p:sp>
            <p:nvSpPr>
              <p:cNvPr id="78980" name="Freeform 5252"/>
              <p:cNvSpPr>
                <a:spLocks/>
              </p:cNvSpPr>
              <p:nvPr/>
            </p:nvSpPr>
            <p:spPr bwMode="auto">
              <a:xfrm>
                <a:off x="927" y="2098"/>
                <a:ext cx="12" cy="39"/>
              </a:xfrm>
              <a:custGeom>
                <a:avLst/>
                <a:gdLst/>
                <a:ahLst/>
                <a:cxnLst>
                  <a:cxn ang="0">
                    <a:pos x="0" y="78"/>
                  </a:cxn>
                  <a:cxn ang="0">
                    <a:pos x="0" y="0"/>
                  </a:cxn>
                  <a:cxn ang="0">
                    <a:pos x="19" y="0"/>
                  </a:cxn>
                  <a:cxn ang="0">
                    <a:pos x="24" y="11"/>
                  </a:cxn>
                  <a:cxn ang="0">
                    <a:pos x="24" y="68"/>
                  </a:cxn>
                  <a:cxn ang="0">
                    <a:pos x="19" y="78"/>
                  </a:cxn>
                  <a:cxn ang="0">
                    <a:pos x="0" y="78"/>
                  </a:cxn>
                </a:cxnLst>
                <a:rect l="0" t="0" r="r" b="b"/>
                <a:pathLst>
                  <a:path w="24" h="78">
                    <a:moveTo>
                      <a:pt x="0" y="78"/>
                    </a:moveTo>
                    <a:lnTo>
                      <a:pt x="0" y="0"/>
                    </a:lnTo>
                    <a:lnTo>
                      <a:pt x="19" y="0"/>
                    </a:lnTo>
                    <a:lnTo>
                      <a:pt x="24" y="11"/>
                    </a:lnTo>
                    <a:lnTo>
                      <a:pt x="24" y="68"/>
                    </a:lnTo>
                    <a:lnTo>
                      <a:pt x="19" y="78"/>
                    </a:lnTo>
                    <a:lnTo>
                      <a:pt x="0" y="78"/>
                    </a:lnTo>
                  </a:path>
                </a:pathLst>
              </a:custGeom>
              <a:noFill/>
              <a:ln w="4445">
                <a:solidFill>
                  <a:srgbClr val="FE00FE"/>
                </a:solidFill>
                <a:prstDash val="solid"/>
                <a:round/>
                <a:headEnd/>
                <a:tailEnd/>
              </a:ln>
            </p:spPr>
            <p:txBody>
              <a:bodyPr/>
              <a:lstStyle/>
              <a:p>
                <a:endParaRPr lang="es-ES"/>
              </a:p>
            </p:txBody>
          </p:sp>
          <p:sp>
            <p:nvSpPr>
              <p:cNvPr id="78981" name="Line 5253"/>
              <p:cNvSpPr>
                <a:spLocks noChangeShapeType="1"/>
              </p:cNvSpPr>
              <p:nvPr/>
            </p:nvSpPr>
            <p:spPr bwMode="auto">
              <a:xfrm>
                <a:off x="959" y="2112"/>
                <a:ext cx="1" cy="25"/>
              </a:xfrm>
              <a:prstGeom prst="line">
                <a:avLst/>
              </a:prstGeom>
              <a:noFill/>
              <a:ln w="4445">
                <a:solidFill>
                  <a:srgbClr val="FE00FE"/>
                </a:solidFill>
                <a:round/>
                <a:headEnd/>
                <a:tailEnd/>
              </a:ln>
            </p:spPr>
            <p:txBody>
              <a:bodyPr/>
              <a:lstStyle/>
              <a:p>
                <a:endParaRPr lang="es-ES"/>
              </a:p>
            </p:txBody>
          </p:sp>
          <p:sp>
            <p:nvSpPr>
              <p:cNvPr id="78982" name="Freeform 5254"/>
              <p:cNvSpPr>
                <a:spLocks/>
              </p:cNvSpPr>
              <p:nvPr/>
            </p:nvSpPr>
            <p:spPr bwMode="auto">
              <a:xfrm>
                <a:off x="947" y="2112"/>
                <a:ext cx="12" cy="25"/>
              </a:xfrm>
              <a:custGeom>
                <a:avLst/>
                <a:gdLst/>
                <a:ahLst/>
                <a:cxnLst>
                  <a:cxn ang="0">
                    <a:pos x="24" y="10"/>
                  </a:cxn>
                  <a:cxn ang="0">
                    <a:pos x="20" y="2"/>
                  </a:cxn>
                  <a:cxn ang="0">
                    <a:pos x="15" y="0"/>
                  </a:cxn>
                  <a:cxn ang="0">
                    <a:pos x="9" y="0"/>
                  </a:cxn>
                  <a:cxn ang="0">
                    <a:pos x="5" y="2"/>
                  </a:cxn>
                  <a:cxn ang="0">
                    <a:pos x="2" y="10"/>
                  </a:cxn>
                  <a:cxn ang="0">
                    <a:pos x="0" y="22"/>
                  </a:cxn>
                  <a:cxn ang="0">
                    <a:pos x="0" y="29"/>
                  </a:cxn>
                  <a:cxn ang="0">
                    <a:pos x="2" y="41"/>
                  </a:cxn>
                  <a:cxn ang="0">
                    <a:pos x="5" y="47"/>
                  </a:cxn>
                  <a:cxn ang="0">
                    <a:pos x="9" y="51"/>
                  </a:cxn>
                  <a:cxn ang="0">
                    <a:pos x="15" y="51"/>
                  </a:cxn>
                  <a:cxn ang="0">
                    <a:pos x="20" y="47"/>
                  </a:cxn>
                  <a:cxn ang="0">
                    <a:pos x="24" y="41"/>
                  </a:cxn>
                </a:cxnLst>
                <a:rect l="0" t="0" r="r" b="b"/>
                <a:pathLst>
                  <a:path w="24" h="51">
                    <a:moveTo>
                      <a:pt x="24" y="10"/>
                    </a:moveTo>
                    <a:lnTo>
                      <a:pt x="20" y="2"/>
                    </a:lnTo>
                    <a:lnTo>
                      <a:pt x="15" y="0"/>
                    </a:lnTo>
                    <a:lnTo>
                      <a:pt x="9" y="0"/>
                    </a:lnTo>
                    <a:lnTo>
                      <a:pt x="5" y="2"/>
                    </a:lnTo>
                    <a:lnTo>
                      <a:pt x="2" y="10"/>
                    </a:lnTo>
                    <a:lnTo>
                      <a:pt x="0" y="22"/>
                    </a:lnTo>
                    <a:lnTo>
                      <a:pt x="0" y="29"/>
                    </a:lnTo>
                    <a:lnTo>
                      <a:pt x="2" y="41"/>
                    </a:lnTo>
                    <a:lnTo>
                      <a:pt x="5" y="47"/>
                    </a:lnTo>
                    <a:lnTo>
                      <a:pt x="9" y="51"/>
                    </a:lnTo>
                    <a:lnTo>
                      <a:pt x="15" y="51"/>
                    </a:lnTo>
                    <a:lnTo>
                      <a:pt x="20" y="47"/>
                    </a:lnTo>
                    <a:lnTo>
                      <a:pt x="24" y="41"/>
                    </a:lnTo>
                  </a:path>
                </a:pathLst>
              </a:custGeom>
              <a:noFill/>
              <a:ln w="4445">
                <a:solidFill>
                  <a:srgbClr val="FE00FE"/>
                </a:solidFill>
                <a:prstDash val="solid"/>
                <a:round/>
                <a:headEnd/>
                <a:tailEnd/>
              </a:ln>
            </p:spPr>
            <p:txBody>
              <a:bodyPr/>
              <a:lstStyle/>
              <a:p>
                <a:endParaRPr lang="es-ES"/>
              </a:p>
            </p:txBody>
          </p:sp>
          <p:sp>
            <p:nvSpPr>
              <p:cNvPr id="78983" name="Freeform 5255"/>
              <p:cNvSpPr>
                <a:spLocks/>
              </p:cNvSpPr>
              <p:nvPr/>
            </p:nvSpPr>
            <p:spPr bwMode="auto">
              <a:xfrm>
                <a:off x="968" y="2098"/>
                <a:ext cx="4" cy="39"/>
              </a:xfrm>
              <a:custGeom>
                <a:avLst/>
                <a:gdLst/>
                <a:ahLst/>
                <a:cxnLst>
                  <a:cxn ang="0">
                    <a:pos x="0" y="0"/>
                  </a:cxn>
                  <a:cxn ang="0">
                    <a:pos x="0" y="64"/>
                  </a:cxn>
                  <a:cxn ang="0">
                    <a:pos x="2" y="74"/>
                  </a:cxn>
                  <a:cxn ang="0">
                    <a:pos x="7" y="78"/>
                  </a:cxn>
                  <a:cxn ang="0">
                    <a:pos x="10" y="78"/>
                  </a:cxn>
                </a:cxnLst>
                <a:rect l="0" t="0" r="r" b="b"/>
                <a:pathLst>
                  <a:path w="10" h="78">
                    <a:moveTo>
                      <a:pt x="0" y="0"/>
                    </a:moveTo>
                    <a:lnTo>
                      <a:pt x="0" y="64"/>
                    </a:lnTo>
                    <a:lnTo>
                      <a:pt x="2" y="74"/>
                    </a:lnTo>
                    <a:lnTo>
                      <a:pt x="7" y="78"/>
                    </a:lnTo>
                    <a:lnTo>
                      <a:pt x="10" y="78"/>
                    </a:lnTo>
                  </a:path>
                </a:pathLst>
              </a:custGeom>
              <a:noFill/>
              <a:ln w="4445">
                <a:solidFill>
                  <a:srgbClr val="FE00FE"/>
                </a:solidFill>
                <a:prstDash val="solid"/>
                <a:round/>
                <a:headEnd/>
                <a:tailEnd/>
              </a:ln>
            </p:spPr>
            <p:txBody>
              <a:bodyPr/>
              <a:lstStyle/>
              <a:p>
                <a:endParaRPr lang="es-ES"/>
              </a:p>
            </p:txBody>
          </p:sp>
          <p:sp>
            <p:nvSpPr>
              <p:cNvPr id="78984" name="Line 5256"/>
              <p:cNvSpPr>
                <a:spLocks noChangeShapeType="1"/>
              </p:cNvSpPr>
              <p:nvPr/>
            </p:nvSpPr>
            <p:spPr bwMode="auto">
              <a:xfrm>
                <a:off x="965" y="2112"/>
                <a:ext cx="7" cy="1"/>
              </a:xfrm>
              <a:prstGeom prst="line">
                <a:avLst/>
              </a:prstGeom>
              <a:noFill/>
              <a:ln w="4445">
                <a:solidFill>
                  <a:srgbClr val="FE00FE"/>
                </a:solidFill>
                <a:round/>
                <a:headEnd/>
                <a:tailEnd/>
              </a:ln>
            </p:spPr>
            <p:txBody>
              <a:bodyPr/>
              <a:lstStyle/>
              <a:p>
                <a:endParaRPr lang="es-ES"/>
              </a:p>
            </p:txBody>
          </p:sp>
          <p:sp>
            <p:nvSpPr>
              <p:cNvPr id="78985" name="Line 5257"/>
              <p:cNvSpPr>
                <a:spLocks noChangeShapeType="1"/>
              </p:cNvSpPr>
              <p:nvPr/>
            </p:nvSpPr>
            <p:spPr bwMode="auto">
              <a:xfrm>
                <a:off x="990" y="2112"/>
                <a:ext cx="1" cy="25"/>
              </a:xfrm>
              <a:prstGeom prst="line">
                <a:avLst/>
              </a:prstGeom>
              <a:noFill/>
              <a:ln w="4445">
                <a:solidFill>
                  <a:srgbClr val="FE00FE"/>
                </a:solidFill>
                <a:round/>
                <a:headEnd/>
                <a:tailEnd/>
              </a:ln>
            </p:spPr>
            <p:txBody>
              <a:bodyPr/>
              <a:lstStyle/>
              <a:p>
                <a:endParaRPr lang="es-ES"/>
              </a:p>
            </p:txBody>
          </p:sp>
          <p:sp>
            <p:nvSpPr>
              <p:cNvPr id="78986" name="Freeform 5258"/>
              <p:cNvSpPr>
                <a:spLocks/>
              </p:cNvSpPr>
              <p:nvPr/>
            </p:nvSpPr>
            <p:spPr bwMode="auto">
              <a:xfrm>
                <a:off x="978" y="2112"/>
                <a:ext cx="12" cy="25"/>
              </a:xfrm>
              <a:custGeom>
                <a:avLst/>
                <a:gdLst/>
                <a:ahLst/>
                <a:cxnLst>
                  <a:cxn ang="0">
                    <a:pos x="24" y="10"/>
                  </a:cxn>
                  <a:cxn ang="0">
                    <a:pos x="20" y="2"/>
                  </a:cxn>
                  <a:cxn ang="0">
                    <a:pos x="16" y="0"/>
                  </a:cxn>
                  <a:cxn ang="0">
                    <a:pos x="10" y="0"/>
                  </a:cxn>
                  <a:cxn ang="0">
                    <a:pos x="6" y="2"/>
                  </a:cxn>
                  <a:cxn ang="0">
                    <a:pos x="2" y="10"/>
                  </a:cxn>
                  <a:cxn ang="0">
                    <a:pos x="0" y="22"/>
                  </a:cxn>
                  <a:cxn ang="0">
                    <a:pos x="0" y="29"/>
                  </a:cxn>
                  <a:cxn ang="0">
                    <a:pos x="2" y="41"/>
                  </a:cxn>
                  <a:cxn ang="0">
                    <a:pos x="6" y="47"/>
                  </a:cxn>
                  <a:cxn ang="0">
                    <a:pos x="10" y="51"/>
                  </a:cxn>
                  <a:cxn ang="0">
                    <a:pos x="16" y="51"/>
                  </a:cxn>
                  <a:cxn ang="0">
                    <a:pos x="20" y="47"/>
                  </a:cxn>
                  <a:cxn ang="0">
                    <a:pos x="24" y="41"/>
                  </a:cxn>
                </a:cxnLst>
                <a:rect l="0" t="0" r="r" b="b"/>
                <a:pathLst>
                  <a:path w="24" h="51">
                    <a:moveTo>
                      <a:pt x="24" y="10"/>
                    </a:moveTo>
                    <a:lnTo>
                      <a:pt x="20" y="2"/>
                    </a:lnTo>
                    <a:lnTo>
                      <a:pt x="16" y="0"/>
                    </a:lnTo>
                    <a:lnTo>
                      <a:pt x="10" y="0"/>
                    </a:lnTo>
                    <a:lnTo>
                      <a:pt x="6" y="2"/>
                    </a:lnTo>
                    <a:lnTo>
                      <a:pt x="2" y="10"/>
                    </a:lnTo>
                    <a:lnTo>
                      <a:pt x="0" y="22"/>
                    </a:lnTo>
                    <a:lnTo>
                      <a:pt x="0" y="29"/>
                    </a:lnTo>
                    <a:lnTo>
                      <a:pt x="2" y="41"/>
                    </a:lnTo>
                    <a:lnTo>
                      <a:pt x="6" y="47"/>
                    </a:lnTo>
                    <a:lnTo>
                      <a:pt x="10" y="51"/>
                    </a:lnTo>
                    <a:lnTo>
                      <a:pt x="16" y="51"/>
                    </a:lnTo>
                    <a:lnTo>
                      <a:pt x="20" y="47"/>
                    </a:lnTo>
                    <a:lnTo>
                      <a:pt x="24" y="41"/>
                    </a:lnTo>
                  </a:path>
                </a:pathLst>
              </a:custGeom>
              <a:noFill/>
              <a:ln w="4445">
                <a:solidFill>
                  <a:srgbClr val="FE00FE"/>
                </a:solidFill>
                <a:prstDash val="solid"/>
                <a:round/>
                <a:headEnd/>
                <a:tailEnd/>
              </a:ln>
            </p:spPr>
            <p:txBody>
              <a:bodyPr/>
              <a:lstStyle/>
              <a:p>
                <a:endParaRPr lang="es-ES"/>
              </a:p>
            </p:txBody>
          </p:sp>
          <p:sp>
            <p:nvSpPr>
              <p:cNvPr id="78987" name="Freeform 5259"/>
              <p:cNvSpPr>
                <a:spLocks/>
              </p:cNvSpPr>
              <p:nvPr/>
            </p:nvSpPr>
            <p:spPr bwMode="auto">
              <a:xfrm>
                <a:off x="871" y="2024"/>
                <a:ext cx="12" cy="39"/>
              </a:xfrm>
              <a:custGeom>
                <a:avLst/>
                <a:gdLst/>
                <a:ahLst/>
                <a:cxnLst>
                  <a:cxn ang="0">
                    <a:pos x="0" y="78"/>
                  </a:cxn>
                  <a:cxn ang="0">
                    <a:pos x="0" y="0"/>
                  </a:cxn>
                  <a:cxn ang="0">
                    <a:pos x="19" y="0"/>
                  </a:cxn>
                  <a:cxn ang="0">
                    <a:pos x="24" y="10"/>
                  </a:cxn>
                  <a:cxn ang="0">
                    <a:pos x="24" y="67"/>
                  </a:cxn>
                  <a:cxn ang="0">
                    <a:pos x="19" y="78"/>
                  </a:cxn>
                  <a:cxn ang="0">
                    <a:pos x="0" y="78"/>
                  </a:cxn>
                </a:cxnLst>
                <a:rect l="0" t="0" r="r" b="b"/>
                <a:pathLst>
                  <a:path w="24" h="78">
                    <a:moveTo>
                      <a:pt x="0" y="78"/>
                    </a:moveTo>
                    <a:lnTo>
                      <a:pt x="0" y="0"/>
                    </a:lnTo>
                    <a:lnTo>
                      <a:pt x="19" y="0"/>
                    </a:lnTo>
                    <a:lnTo>
                      <a:pt x="24" y="10"/>
                    </a:lnTo>
                    <a:lnTo>
                      <a:pt x="24" y="67"/>
                    </a:lnTo>
                    <a:lnTo>
                      <a:pt x="19" y="78"/>
                    </a:lnTo>
                    <a:lnTo>
                      <a:pt x="0" y="78"/>
                    </a:lnTo>
                  </a:path>
                </a:pathLst>
              </a:custGeom>
              <a:noFill/>
              <a:ln w="4445">
                <a:solidFill>
                  <a:srgbClr val="FE00FE"/>
                </a:solidFill>
                <a:prstDash val="solid"/>
                <a:round/>
                <a:headEnd/>
                <a:tailEnd/>
              </a:ln>
            </p:spPr>
            <p:txBody>
              <a:bodyPr/>
              <a:lstStyle/>
              <a:p>
                <a:endParaRPr lang="es-ES"/>
              </a:p>
            </p:txBody>
          </p:sp>
          <p:sp>
            <p:nvSpPr>
              <p:cNvPr id="78988" name="Freeform 5260"/>
              <p:cNvSpPr>
                <a:spLocks/>
              </p:cNvSpPr>
              <p:nvPr/>
            </p:nvSpPr>
            <p:spPr bwMode="auto">
              <a:xfrm>
                <a:off x="890" y="2022"/>
                <a:ext cx="2" cy="4"/>
              </a:xfrm>
              <a:custGeom>
                <a:avLst/>
                <a:gdLst/>
                <a:ahLst/>
                <a:cxnLst>
                  <a:cxn ang="0">
                    <a:pos x="0" y="4"/>
                  </a:cxn>
                  <a:cxn ang="0">
                    <a:pos x="2" y="8"/>
                  </a:cxn>
                  <a:cxn ang="0">
                    <a:pos x="3" y="4"/>
                  </a:cxn>
                  <a:cxn ang="0">
                    <a:pos x="2" y="0"/>
                  </a:cxn>
                  <a:cxn ang="0">
                    <a:pos x="0" y="4"/>
                  </a:cxn>
                </a:cxnLst>
                <a:rect l="0" t="0" r="r" b="b"/>
                <a:pathLst>
                  <a:path w="3" h="8">
                    <a:moveTo>
                      <a:pt x="0" y="4"/>
                    </a:moveTo>
                    <a:lnTo>
                      <a:pt x="2" y="8"/>
                    </a:lnTo>
                    <a:lnTo>
                      <a:pt x="3" y="4"/>
                    </a:lnTo>
                    <a:lnTo>
                      <a:pt x="2" y="0"/>
                    </a:lnTo>
                    <a:lnTo>
                      <a:pt x="0" y="4"/>
                    </a:lnTo>
                  </a:path>
                </a:pathLst>
              </a:custGeom>
              <a:noFill/>
              <a:ln w="4445">
                <a:solidFill>
                  <a:srgbClr val="FE00FE"/>
                </a:solidFill>
                <a:prstDash val="solid"/>
                <a:round/>
                <a:headEnd/>
                <a:tailEnd/>
              </a:ln>
            </p:spPr>
            <p:txBody>
              <a:bodyPr/>
              <a:lstStyle/>
              <a:p>
                <a:endParaRPr lang="es-ES"/>
              </a:p>
            </p:txBody>
          </p:sp>
          <p:sp>
            <p:nvSpPr>
              <p:cNvPr id="78989" name="Line 5261"/>
              <p:cNvSpPr>
                <a:spLocks noChangeShapeType="1"/>
              </p:cNvSpPr>
              <p:nvPr/>
            </p:nvSpPr>
            <p:spPr bwMode="auto">
              <a:xfrm>
                <a:off x="891" y="2036"/>
                <a:ext cx="1" cy="27"/>
              </a:xfrm>
              <a:prstGeom prst="line">
                <a:avLst/>
              </a:prstGeom>
              <a:noFill/>
              <a:ln w="4445">
                <a:solidFill>
                  <a:srgbClr val="FE00FE"/>
                </a:solidFill>
                <a:round/>
                <a:headEnd/>
                <a:tailEnd/>
              </a:ln>
            </p:spPr>
            <p:txBody>
              <a:bodyPr/>
              <a:lstStyle/>
              <a:p>
                <a:endParaRPr lang="es-ES"/>
              </a:p>
            </p:txBody>
          </p:sp>
          <p:sp>
            <p:nvSpPr>
              <p:cNvPr id="78990" name="Line 5262"/>
              <p:cNvSpPr>
                <a:spLocks noChangeShapeType="1"/>
              </p:cNvSpPr>
              <p:nvPr/>
            </p:nvSpPr>
            <p:spPr bwMode="auto">
              <a:xfrm>
                <a:off x="899" y="2036"/>
                <a:ext cx="1" cy="39"/>
              </a:xfrm>
              <a:prstGeom prst="line">
                <a:avLst/>
              </a:prstGeom>
              <a:noFill/>
              <a:ln w="4445">
                <a:solidFill>
                  <a:srgbClr val="FE00FE"/>
                </a:solidFill>
                <a:round/>
                <a:headEnd/>
                <a:tailEnd/>
              </a:ln>
            </p:spPr>
            <p:txBody>
              <a:bodyPr/>
              <a:lstStyle/>
              <a:p>
                <a:endParaRPr lang="es-ES"/>
              </a:p>
            </p:txBody>
          </p:sp>
          <p:sp>
            <p:nvSpPr>
              <p:cNvPr id="78991" name="Freeform 5263"/>
              <p:cNvSpPr>
                <a:spLocks/>
              </p:cNvSpPr>
              <p:nvPr/>
            </p:nvSpPr>
            <p:spPr bwMode="auto">
              <a:xfrm>
                <a:off x="899" y="2036"/>
                <a:ext cx="12" cy="27"/>
              </a:xfrm>
              <a:custGeom>
                <a:avLst/>
                <a:gdLst/>
                <a:ahLst/>
                <a:cxnLst>
                  <a:cxn ang="0">
                    <a:pos x="0" y="11"/>
                  </a:cxn>
                  <a:cxn ang="0">
                    <a:pos x="4" y="4"/>
                  </a:cxn>
                  <a:cxn ang="0">
                    <a:pos x="9" y="0"/>
                  </a:cxn>
                  <a:cxn ang="0">
                    <a:pos x="14" y="0"/>
                  </a:cxn>
                  <a:cxn ang="0">
                    <a:pos x="18" y="4"/>
                  </a:cxn>
                  <a:cxn ang="0">
                    <a:pos x="22" y="11"/>
                  </a:cxn>
                  <a:cxn ang="0">
                    <a:pos x="24" y="21"/>
                  </a:cxn>
                  <a:cxn ang="0">
                    <a:pos x="24" y="29"/>
                  </a:cxn>
                  <a:cxn ang="0">
                    <a:pos x="22" y="41"/>
                  </a:cxn>
                  <a:cxn ang="0">
                    <a:pos x="18" y="48"/>
                  </a:cxn>
                  <a:cxn ang="0">
                    <a:pos x="14" y="52"/>
                  </a:cxn>
                  <a:cxn ang="0">
                    <a:pos x="9" y="52"/>
                  </a:cxn>
                  <a:cxn ang="0">
                    <a:pos x="4" y="48"/>
                  </a:cxn>
                  <a:cxn ang="0">
                    <a:pos x="0" y="41"/>
                  </a:cxn>
                </a:cxnLst>
                <a:rect l="0" t="0" r="r" b="b"/>
                <a:pathLst>
                  <a:path w="24" h="52">
                    <a:moveTo>
                      <a:pt x="0" y="11"/>
                    </a:moveTo>
                    <a:lnTo>
                      <a:pt x="4" y="4"/>
                    </a:lnTo>
                    <a:lnTo>
                      <a:pt x="9" y="0"/>
                    </a:lnTo>
                    <a:lnTo>
                      <a:pt x="14" y="0"/>
                    </a:lnTo>
                    <a:lnTo>
                      <a:pt x="18" y="4"/>
                    </a:lnTo>
                    <a:lnTo>
                      <a:pt x="22" y="11"/>
                    </a:lnTo>
                    <a:lnTo>
                      <a:pt x="24" y="21"/>
                    </a:lnTo>
                    <a:lnTo>
                      <a:pt x="24" y="29"/>
                    </a:lnTo>
                    <a:lnTo>
                      <a:pt x="22" y="41"/>
                    </a:lnTo>
                    <a:lnTo>
                      <a:pt x="18" y="48"/>
                    </a:lnTo>
                    <a:lnTo>
                      <a:pt x="14" y="52"/>
                    </a:lnTo>
                    <a:lnTo>
                      <a:pt x="9" y="52"/>
                    </a:lnTo>
                    <a:lnTo>
                      <a:pt x="4" y="48"/>
                    </a:lnTo>
                    <a:lnTo>
                      <a:pt x="0" y="41"/>
                    </a:lnTo>
                  </a:path>
                </a:pathLst>
              </a:custGeom>
              <a:noFill/>
              <a:ln w="4445">
                <a:solidFill>
                  <a:srgbClr val="FE00FE"/>
                </a:solidFill>
                <a:prstDash val="solid"/>
                <a:round/>
                <a:headEnd/>
                <a:tailEnd/>
              </a:ln>
            </p:spPr>
            <p:txBody>
              <a:bodyPr/>
              <a:lstStyle/>
              <a:p>
                <a:endParaRPr lang="es-ES"/>
              </a:p>
            </p:txBody>
          </p:sp>
          <p:sp>
            <p:nvSpPr>
              <p:cNvPr id="78992" name="Line 5264"/>
              <p:cNvSpPr>
                <a:spLocks noChangeShapeType="1"/>
              </p:cNvSpPr>
              <p:nvPr/>
            </p:nvSpPr>
            <p:spPr bwMode="auto">
              <a:xfrm>
                <a:off x="890" y="2212"/>
                <a:ext cx="1" cy="5607"/>
              </a:xfrm>
              <a:prstGeom prst="line">
                <a:avLst/>
              </a:prstGeom>
              <a:noFill/>
              <a:ln w="4445">
                <a:solidFill>
                  <a:srgbClr val="000000"/>
                </a:solidFill>
                <a:round/>
                <a:headEnd/>
                <a:tailEnd/>
              </a:ln>
            </p:spPr>
            <p:txBody>
              <a:bodyPr/>
              <a:lstStyle/>
              <a:p>
                <a:endParaRPr lang="es-ES"/>
              </a:p>
            </p:txBody>
          </p:sp>
          <p:sp>
            <p:nvSpPr>
              <p:cNvPr id="78993" name="Freeform 5265"/>
              <p:cNvSpPr>
                <a:spLocks/>
              </p:cNvSpPr>
              <p:nvPr/>
            </p:nvSpPr>
            <p:spPr bwMode="auto">
              <a:xfrm>
                <a:off x="1478" y="1932"/>
                <a:ext cx="24" cy="78"/>
              </a:xfrm>
              <a:custGeom>
                <a:avLst/>
                <a:gdLst/>
                <a:ahLst/>
                <a:cxnLst>
                  <a:cxn ang="0">
                    <a:pos x="0" y="156"/>
                  </a:cxn>
                  <a:cxn ang="0">
                    <a:pos x="0" y="0"/>
                  </a:cxn>
                  <a:cxn ang="0">
                    <a:pos x="36" y="0"/>
                  </a:cxn>
                  <a:cxn ang="0">
                    <a:pos x="47" y="21"/>
                  </a:cxn>
                  <a:cxn ang="0">
                    <a:pos x="47" y="45"/>
                  </a:cxn>
                  <a:cxn ang="0">
                    <a:pos x="36" y="66"/>
                  </a:cxn>
                  <a:cxn ang="0">
                    <a:pos x="0" y="66"/>
                  </a:cxn>
                </a:cxnLst>
                <a:rect l="0" t="0" r="r" b="b"/>
                <a:pathLst>
                  <a:path w="47" h="156">
                    <a:moveTo>
                      <a:pt x="0" y="156"/>
                    </a:moveTo>
                    <a:lnTo>
                      <a:pt x="0" y="0"/>
                    </a:lnTo>
                    <a:lnTo>
                      <a:pt x="36" y="0"/>
                    </a:lnTo>
                    <a:lnTo>
                      <a:pt x="47" y="21"/>
                    </a:lnTo>
                    <a:lnTo>
                      <a:pt x="47" y="45"/>
                    </a:lnTo>
                    <a:lnTo>
                      <a:pt x="36" y="66"/>
                    </a:lnTo>
                    <a:lnTo>
                      <a:pt x="0" y="66"/>
                    </a:lnTo>
                  </a:path>
                </a:pathLst>
              </a:custGeom>
              <a:noFill/>
              <a:ln w="4445">
                <a:solidFill>
                  <a:srgbClr val="FEFEFE"/>
                </a:solidFill>
                <a:prstDash val="solid"/>
                <a:round/>
                <a:headEnd/>
                <a:tailEnd/>
              </a:ln>
            </p:spPr>
            <p:txBody>
              <a:bodyPr/>
              <a:lstStyle/>
              <a:p>
                <a:endParaRPr lang="es-ES"/>
              </a:p>
            </p:txBody>
          </p:sp>
          <p:sp>
            <p:nvSpPr>
              <p:cNvPr id="78994" name="Line 5266"/>
              <p:cNvSpPr>
                <a:spLocks noChangeShapeType="1"/>
              </p:cNvSpPr>
              <p:nvPr/>
            </p:nvSpPr>
            <p:spPr bwMode="auto">
              <a:xfrm>
                <a:off x="1516" y="1958"/>
                <a:ext cx="1" cy="52"/>
              </a:xfrm>
              <a:prstGeom prst="line">
                <a:avLst/>
              </a:prstGeom>
              <a:noFill/>
              <a:ln w="4445">
                <a:solidFill>
                  <a:srgbClr val="FEFEFE"/>
                </a:solidFill>
                <a:round/>
                <a:headEnd/>
                <a:tailEnd/>
              </a:ln>
            </p:spPr>
            <p:txBody>
              <a:bodyPr/>
              <a:lstStyle/>
              <a:p>
                <a:endParaRPr lang="es-ES"/>
              </a:p>
            </p:txBody>
          </p:sp>
          <p:sp>
            <p:nvSpPr>
              <p:cNvPr id="78995" name="Freeform 5267"/>
              <p:cNvSpPr>
                <a:spLocks/>
              </p:cNvSpPr>
              <p:nvPr/>
            </p:nvSpPr>
            <p:spPr bwMode="auto">
              <a:xfrm>
                <a:off x="1516" y="1958"/>
                <a:ext cx="16" cy="23"/>
              </a:xfrm>
              <a:custGeom>
                <a:avLst/>
                <a:gdLst/>
                <a:ahLst/>
                <a:cxnLst>
                  <a:cxn ang="0">
                    <a:pos x="0" y="45"/>
                  </a:cxn>
                  <a:cxn ang="0">
                    <a:pos x="4" y="22"/>
                  </a:cxn>
                  <a:cxn ang="0">
                    <a:pos x="13" y="6"/>
                  </a:cxn>
                  <a:cxn ang="0">
                    <a:pos x="20" y="0"/>
                  </a:cxn>
                  <a:cxn ang="0">
                    <a:pos x="32" y="0"/>
                  </a:cxn>
                </a:cxnLst>
                <a:rect l="0" t="0" r="r" b="b"/>
                <a:pathLst>
                  <a:path w="32" h="45">
                    <a:moveTo>
                      <a:pt x="0" y="45"/>
                    </a:moveTo>
                    <a:lnTo>
                      <a:pt x="4" y="22"/>
                    </a:lnTo>
                    <a:lnTo>
                      <a:pt x="13" y="6"/>
                    </a:lnTo>
                    <a:lnTo>
                      <a:pt x="20" y="0"/>
                    </a:lnTo>
                    <a:lnTo>
                      <a:pt x="32" y="0"/>
                    </a:lnTo>
                  </a:path>
                </a:pathLst>
              </a:custGeom>
              <a:noFill/>
              <a:ln w="4445">
                <a:solidFill>
                  <a:srgbClr val="FEFEFE"/>
                </a:solidFill>
                <a:prstDash val="solid"/>
                <a:round/>
                <a:headEnd/>
                <a:tailEnd/>
              </a:ln>
            </p:spPr>
            <p:txBody>
              <a:bodyPr/>
              <a:lstStyle/>
              <a:p>
                <a:endParaRPr lang="es-ES"/>
              </a:p>
            </p:txBody>
          </p:sp>
          <p:sp>
            <p:nvSpPr>
              <p:cNvPr id="78996" name="Freeform 5268"/>
              <p:cNvSpPr>
                <a:spLocks/>
              </p:cNvSpPr>
              <p:nvPr/>
            </p:nvSpPr>
            <p:spPr bwMode="auto">
              <a:xfrm>
                <a:off x="1544" y="1958"/>
                <a:ext cx="26" cy="52"/>
              </a:xfrm>
              <a:custGeom>
                <a:avLst/>
                <a:gdLst/>
                <a:ahLst/>
                <a:cxnLst>
                  <a:cxn ang="0">
                    <a:pos x="20" y="0"/>
                  </a:cxn>
                  <a:cxn ang="0">
                    <a:pos x="12" y="6"/>
                  </a:cxn>
                  <a:cxn ang="0">
                    <a:pos x="4" y="22"/>
                  </a:cxn>
                  <a:cxn ang="0">
                    <a:pos x="0" y="45"/>
                  </a:cxn>
                  <a:cxn ang="0">
                    <a:pos x="0" y="59"/>
                  </a:cxn>
                  <a:cxn ang="0">
                    <a:pos x="4" y="82"/>
                  </a:cxn>
                  <a:cxn ang="0">
                    <a:pos x="12" y="96"/>
                  </a:cxn>
                  <a:cxn ang="0">
                    <a:pos x="20" y="104"/>
                  </a:cxn>
                  <a:cxn ang="0">
                    <a:pos x="31" y="104"/>
                  </a:cxn>
                  <a:cxn ang="0">
                    <a:pos x="40" y="96"/>
                  </a:cxn>
                  <a:cxn ang="0">
                    <a:pos x="48" y="82"/>
                  </a:cxn>
                  <a:cxn ang="0">
                    <a:pos x="52" y="59"/>
                  </a:cxn>
                  <a:cxn ang="0">
                    <a:pos x="52" y="45"/>
                  </a:cxn>
                  <a:cxn ang="0">
                    <a:pos x="48" y="22"/>
                  </a:cxn>
                  <a:cxn ang="0">
                    <a:pos x="40" y="6"/>
                  </a:cxn>
                  <a:cxn ang="0">
                    <a:pos x="31" y="0"/>
                  </a:cxn>
                  <a:cxn ang="0">
                    <a:pos x="20" y="0"/>
                  </a:cxn>
                </a:cxnLst>
                <a:rect l="0" t="0" r="r" b="b"/>
                <a:pathLst>
                  <a:path w="52" h="104">
                    <a:moveTo>
                      <a:pt x="20" y="0"/>
                    </a:moveTo>
                    <a:lnTo>
                      <a:pt x="12" y="6"/>
                    </a:lnTo>
                    <a:lnTo>
                      <a:pt x="4" y="22"/>
                    </a:lnTo>
                    <a:lnTo>
                      <a:pt x="0" y="45"/>
                    </a:lnTo>
                    <a:lnTo>
                      <a:pt x="0" y="59"/>
                    </a:lnTo>
                    <a:lnTo>
                      <a:pt x="4" y="82"/>
                    </a:lnTo>
                    <a:lnTo>
                      <a:pt x="12" y="96"/>
                    </a:lnTo>
                    <a:lnTo>
                      <a:pt x="20" y="104"/>
                    </a:lnTo>
                    <a:lnTo>
                      <a:pt x="31" y="104"/>
                    </a:lnTo>
                    <a:lnTo>
                      <a:pt x="40" y="96"/>
                    </a:lnTo>
                    <a:lnTo>
                      <a:pt x="48" y="82"/>
                    </a:lnTo>
                    <a:lnTo>
                      <a:pt x="52" y="59"/>
                    </a:lnTo>
                    <a:lnTo>
                      <a:pt x="52" y="45"/>
                    </a:lnTo>
                    <a:lnTo>
                      <a:pt x="48" y="22"/>
                    </a:lnTo>
                    <a:lnTo>
                      <a:pt x="40" y="6"/>
                    </a:lnTo>
                    <a:lnTo>
                      <a:pt x="31" y="0"/>
                    </a:lnTo>
                    <a:lnTo>
                      <a:pt x="20" y="0"/>
                    </a:lnTo>
                  </a:path>
                </a:pathLst>
              </a:custGeom>
              <a:noFill/>
              <a:ln w="4445">
                <a:solidFill>
                  <a:srgbClr val="FEFEFE"/>
                </a:solidFill>
                <a:prstDash val="solid"/>
                <a:round/>
                <a:headEnd/>
                <a:tailEnd/>
              </a:ln>
            </p:spPr>
            <p:txBody>
              <a:bodyPr/>
              <a:lstStyle/>
              <a:p>
                <a:endParaRPr lang="es-ES"/>
              </a:p>
            </p:txBody>
          </p:sp>
          <p:sp>
            <p:nvSpPr>
              <p:cNvPr id="78997" name="Line 5269"/>
              <p:cNvSpPr>
                <a:spLocks noChangeShapeType="1"/>
              </p:cNvSpPr>
              <p:nvPr/>
            </p:nvSpPr>
            <p:spPr bwMode="auto">
              <a:xfrm>
                <a:off x="1605" y="1932"/>
                <a:ext cx="1" cy="78"/>
              </a:xfrm>
              <a:prstGeom prst="line">
                <a:avLst/>
              </a:prstGeom>
              <a:noFill/>
              <a:ln w="4445">
                <a:solidFill>
                  <a:srgbClr val="FEFEFE"/>
                </a:solidFill>
                <a:round/>
                <a:headEnd/>
                <a:tailEnd/>
              </a:ln>
            </p:spPr>
            <p:txBody>
              <a:bodyPr/>
              <a:lstStyle/>
              <a:p>
                <a:endParaRPr lang="es-ES"/>
              </a:p>
            </p:txBody>
          </p:sp>
          <p:sp>
            <p:nvSpPr>
              <p:cNvPr id="78998" name="Freeform 5270"/>
              <p:cNvSpPr>
                <a:spLocks/>
              </p:cNvSpPr>
              <p:nvPr/>
            </p:nvSpPr>
            <p:spPr bwMode="auto">
              <a:xfrm>
                <a:off x="1581" y="1958"/>
                <a:ext cx="24" cy="52"/>
              </a:xfrm>
              <a:custGeom>
                <a:avLst/>
                <a:gdLst/>
                <a:ahLst/>
                <a:cxnLst>
                  <a:cxn ang="0">
                    <a:pos x="47" y="22"/>
                  </a:cxn>
                  <a:cxn ang="0">
                    <a:pos x="39" y="6"/>
                  </a:cxn>
                  <a:cxn ang="0">
                    <a:pos x="31" y="0"/>
                  </a:cxn>
                  <a:cxn ang="0">
                    <a:pos x="20" y="0"/>
                  </a:cxn>
                  <a:cxn ang="0">
                    <a:pos x="11" y="6"/>
                  </a:cxn>
                  <a:cxn ang="0">
                    <a:pos x="3" y="22"/>
                  </a:cxn>
                  <a:cxn ang="0">
                    <a:pos x="0" y="45"/>
                  </a:cxn>
                  <a:cxn ang="0">
                    <a:pos x="0" y="59"/>
                  </a:cxn>
                  <a:cxn ang="0">
                    <a:pos x="3" y="82"/>
                  </a:cxn>
                  <a:cxn ang="0">
                    <a:pos x="11" y="96"/>
                  </a:cxn>
                  <a:cxn ang="0">
                    <a:pos x="20" y="104"/>
                  </a:cxn>
                  <a:cxn ang="0">
                    <a:pos x="31" y="104"/>
                  </a:cxn>
                  <a:cxn ang="0">
                    <a:pos x="39" y="96"/>
                  </a:cxn>
                  <a:cxn ang="0">
                    <a:pos x="47" y="82"/>
                  </a:cxn>
                </a:cxnLst>
                <a:rect l="0" t="0" r="r" b="b"/>
                <a:pathLst>
                  <a:path w="47" h="104">
                    <a:moveTo>
                      <a:pt x="47" y="22"/>
                    </a:moveTo>
                    <a:lnTo>
                      <a:pt x="39" y="6"/>
                    </a:lnTo>
                    <a:lnTo>
                      <a:pt x="31" y="0"/>
                    </a:lnTo>
                    <a:lnTo>
                      <a:pt x="20" y="0"/>
                    </a:lnTo>
                    <a:lnTo>
                      <a:pt x="11" y="6"/>
                    </a:lnTo>
                    <a:lnTo>
                      <a:pt x="3" y="22"/>
                    </a:lnTo>
                    <a:lnTo>
                      <a:pt x="0" y="45"/>
                    </a:lnTo>
                    <a:lnTo>
                      <a:pt x="0" y="59"/>
                    </a:lnTo>
                    <a:lnTo>
                      <a:pt x="3" y="82"/>
                    </a:lnTo>
                    <a:lnTo>
                      <a:pt x="11" y="96"/>
                    </a:lnTo>
                    <a:lnTo>
                      <a:pt x="20" y="104"/>
                    </a:lnTo>
                    <a:lnTo>
                      <a:pt x="31" y="104"/>
                    </a:lnTo>
                    <a:lnTo>
                      <a:pt x="39" y="96"/>
                    </a:lnTo>
                    <a:lnTo>
                      <a:pt x="47" y="82"/>
                    </a:lnTo>
                  </a:path>
                </a:pathLst>
              </a:custGeom>
              <a:noFill/>
              <a:ln w="4445">
                <a:solidFill>
                  <a:srgbClr val="FEFEFE"/>
                </a:solidFill>
                <a:prstDash val="solid"/>
                <a:round/>
                <a:headEnd/>
                <a:tailEnd/>
              </a:ln>
            </p:spPr>
            <p:txBody>
              <a:bodyPr/>
              <a:lstStyle/>
              <a:p>
                <a:endParaRPr lang="es-ES"/>
              </a:p>
            </p:txBody>
          </p:sp>
          <p:sp>
            <p:nvSpPr>
              <p:cNvPr id="78999" name="Freeform 5271"/>
              <p:cNvSpPr>
                <a:spLocks/>
              </p:cNvSpPr>
              <p:nvPr/>
            </p:nvSpPr>
            <p:spPr bwMode="auto">
              <a:xfrm>
                <a:off x="1621" y="1958"/>
                <a:ext cx="22" cy="52"/>
              </a:xfrm>
              <a:custGeom>
                <a:avLst/>
                <a:gdLst/>
                <a:ahLst/>
                <a:cxnLst>
                  <a:cxn ang="0">
                    <a:pos x="0" y="0"/>
                  </a:cxn>
                  <a:cxn ang="0">
                    <a:pos x="0" y="75"/>
                  </a:cxn>
                  <a:cxn ang="0">
                    <a:pos x="4" y="96"/>
                  </a:cxn>
                  <a:cxn ang="0">
                    <a:pos x="12" y="104"/>
                  </a:cxn>
                  <a:cxn ang="0">
                    <a:pos x="24" y="104"/>
                  </a:cxn>
                  <a:cxn ang="0">
                    <a:pos x="32" y="96"/>
                  </a:cxn>
                  <a:cxn ang="0">
                    <a:pos x="43" y="75"/>
                  </a:cxn>
                </a:cxnLst>
                <a:rect l="0" t="0" r="r" b="b"/>
                <a:pathLst>
                  <a:path w="43" h="104">
                    <a:moveTo>
                      <a:pt x="0" y="0"/>
                    </a:moveTo>
                    <a:lnTo>
                      <a:pt x="0" y="75"/>
                    </a:lnTo>
                    <a:lnTo>
                      <a:pt x="4" y="96"/>
                    </a:lnTo>
                    <a:lnTo>
                      <a:pt x="12" y="104"/>
                    </a:lnTo>
                    <a:lnTo>
                      <a:pt x="24" y="104"/>
                    </a:lnTo>
                    <a:lnTo>
                      <a:pt x="32" y="96"/>
                    </a:lnTo>
                    <a:lnTo>
                      <a:pt x="43" y="75"/>
                    </a:lnTo>
                  </a:path>
                </a:pathLst>
              </a:custGeom>
              <a:noFill/>
              <a:ln w="4445">
                <a:solidFill>
                  <a:srgbClr val="FEFEFE"/>
                </a:solidFill>
                <a:prstDash val="solid"/>
                <a:round/>
                <a:headEnd/>
                <a:tailEnd/>
              </a:ln>
            </p:spPr>
            <p:txBody>
              <a:bodyPr/>
              <a:lstStyle/>
              <a:p>
                <a:endParaRPr lang="es-ES"/>
              </a:p>
            </p:txBody>
          </p:sp>
          <p:sp>
            <p:nvSpPr>
              <p:cNvPr id="79000" name="Line 5272"/>
              <p:cNvSpPr>
                <a:spLocks noChangeShapeType="1"/>
              </p:cNvSpPr>
              <p:nvPr/>
            </p:nvSpPr>
            <p:spPr bwMode="auto">
              <a:xfrm>
                <a:off x="1643" y="1958"/>
                <a:ext cx="1" cy="52"/>
              </a:xfrm>
              <a:prstGeom prst="line">
                <a:avLst/>
              </a:prstGeom>
              <a:noFill/>
              <a:ln w="4445">
                <a:solidFill>
                  <a:srgbClr val="FEFEFE"/>
                </a:solidFill>
                <a:round/>
                <a:headEnd/>
                <a:tailEnd/>
              </a:ln>
            </p:spPr>
            <p:txBody>
              <a:bodyPr/>
              <a:lstStyle/>
              <a:p>
                <a:endParaRPr lang="es-ES"/>
              </a:p>
            </p:txBody>
          </p:sp>
          <p:sp>
            <p:nvSpPr>
              <p:cNvPr id="79001" name="Freeform 5273"/>
              <p:cNvSpPr>
                <a:spLocks/>
              </p:cNvSpPr>
              <p:nvPr/>
            </p:nvSpPr>
            <p:spPr bwMode="auto">
              <a:xfrm>
                <a:off x="1656" y="1958"/>
                <a:ext cx="24" cy="52"/>
              </a:xfrm>
              <a:custGeom>
                <a:avLst/>
                <a:gdLst/>
                <a:ahLst/>
                <a:cxnLst>
                  <a:cxn ang="0">
                    <a:pos x="48" y="22"/>
                  </a:cxn>
                  <a:cxn ang="0">
                    <a:pos x="40" y="6"/>
                  </a:cxn>
                  <a:cxn ang="0">
                    <a:pos x="33" y="0"/>
                  </a:cxn>
                  <a:cxn ang="0">
                    <a:pos x="20" y="0"/>
                  </a:cxn>
                  <a:cxn ang="0">
                    <a:pos x="13" y="6"/>
                  </a:cxn>
                  <a:cxn ang="0">
                    <a:pos x="5" y="22"/>
                  </a:cxn>
                  <a:cxn ang="0">
                    <a:pos x="0" y="45"/>
                  </a:cxn>
                  <a:cxn ang="0">
                    <a:pos x="0" y="59"/>
                  </a:cxn>
                  <a:cxn ang="0">
                    <a:pos x="5" y="82"/>
                  </a:cxn>
                  <a:cxn ang="0">
                    <a:pos x="13" y="96"/>
                  </a:cxn>
                  <a:cxn ang="0">
                    <a:pos x="20" y="104"/>
                  </a:cxn>
                  <a:cxn ang="0">
                    <a:pos x="33" y="104"/>
                  </a:cxn>
                  <a:cxn ang="0">
                    <a:pos x="40" y="96"/>
                  </a:cxn>
                  <a:cxn ang="0">
                    <a:pos x="48" y="82"/>
                  </a:cxn>
                </a:cxnLst>
                <a:rect l="0" t="0" r="r" b="b"/>
                <a:pathLst>
                  <a:path w="48" h="104">
                    <a:moveTo>
                      <a:pt x="48" y="22"/>
                    </a:moveTo>
                    <a:lnTo>
                      <a:pt x="40" y="6"/>
                    </a:lnTo>
                    <a:lnTo>
                      <a:pt x="33" y="0"/>
                    </a:lnTo>
                    <a:lnTo>
                      <a:pt x="20" y="0"/>
                    </a:lnTo>
                    <a:lnTo>
                      <a:pt x="13" y="6"/>
                    </a:lnTo>
                    <a:lnTo>
                      <a:pt x="5" y="22"/>
                    </a:lnTo>
                    <a:lnTo>
                      <a:pt x="0" y="45"/>
                    </a:lnTo>
                    <a:lnTo>
                      <a:pt x="0" y="59"/>
                    </a:lnTo>
                    <a:lnTo>
                      <a:pt x="5" y="82"/>
                    </a:lnTo>
                    <a:lnTo>
                      <a:pt x="13" y="96"/>
                    </a:lnTo>
                    <a:lnTo>
                      <a:pt x="20" y="104"/>
                    </a:lnTo>
                    <a:lnTo>
                      <a:pt x="33" y="104"/>
                    </a:lnTo>
                    <a:lnTo>
                      <a:pt x="40" y="96"/>
                    </a:lnTo>
                    <a:lnTo>
                      <a:pt x="48" y="82"/>
                    </a:lnTo>
                  </a:path>
                </a:pathLst>
              </a:custGeom>
              <a:noFill/>
              <a:ln w="4445">
                <a:solidFill>
                  <a:srgbClr val="FEFEFE"/>
                </a:solidFill>
                <a:prstDash val="solid"/>
                <a:round/>
                <a:headEnd/>
                <a:tailEnd/>
              </a:ln>
            </p:spPr>
            <p:txBody>
              <a:bodyPr/>
              <a:lstStyle/>
              <a:p>
                <a:endParaRPr lang="es-ES"/>
              </a:p>
            </p:txBody>
          </p:sp>
          <p:sp>
            <p:nvSpPr>
              <p:cNvPr id="79002" name="Freeform 5274"/>
              <p:cNvSpPr>
                <a:spLocks/>
              </p:cNvSpPr>
              <p:nvPr/>
            </p:nvSpPr>
            <p:spPr bwMode="auto">
              <a:xfrm>
                <a:off x="1696" y="1932"/>
                <a:ext cx="9" cy="78"/>
              </a:xfrm>
              <a:custGeom>
                <a:avLst/>
                <a:gdLst/>
                <a:ahLst/>
                <a:cxnLst>
                  <a:cxn ang="0">
                    <a:pos x="0" y="0"/>
                  </a:cxn>
                  <a:cxn ang="0">
                    <a:pos x="0" y="127"/>
                  </a:cxn>
                  <a:cxn ang="0">
                    <a:pos x="3" y="148"/>
                  </a:cxn>
                  <a:cxn ang="0">
                    <a:pos x="12" y="156"/>
                  </a:cxn>
                  <a:cxn ang="0">
                    <a:pos x="20" y="156"/>
                  </a:cxn>
                </a:cxnLst>
                <a:rect l="0" t="0" r="r" b="b"/>
                <a:pathLst>
                  <a:path w="20" h="156">
                    <a:moveTo>
                      <a:pt x="0" y="0"/>
                    </a:moveTo>
                    <a:lnTo>
                      <a:pt x="0" y="127"/>
                    </a:lnTo>
                    <a:lnTo>
                      <a:pt x="3" y="148"/>
                    </a:lnTo>
                    <a:lnTo>
                      <a:pt x="12" y="156"/>
                    </a:lnTo>
                    <a:lnTo>
                      <a:pt x="20" y="156"/>
                    </a:lnTo>
                  </a:path>
                </a:pathLst>
              </a:custGeom>
              <a:noFill/>
              <a:ln w="4445">
                <a:solidFill>
                  <a:srgbClr val="FEFEFE"/>
                </a:solidFill>
                <a:prstDash val="solid"/>
                <a:round/>
                <a:headEnd/>
                <a:tailEnd/>
              </a:ln>
            </p:spPr>
            <p:txBody>
              <a:bodyPr/>
              <a:lstStyle/>
              <a:p>
                <a:endParaRPr lang="es-ES"/>
              </a:p>
            </p:txBody>
          </p:sp>
          <p:sp>
            <p:nvSpPr>
              <p:cNvPr id="79003" name="Line 5275"/>
              <p:cNvSpPr>
                <a:spLocks noChangeShapeType="1"/>
              </p:cNvSpPr>
              <p:nvPr/>
            </p:nvSpPr>
            <p:spPr bwMode="auto">
              <a:xfrm>
                <a:off x="1689" y="1958"/>
                <a:ext cx="14" cy="1"/>
              </a:xfrm>
              <a:prstGeom prst="line">
                <a:avLst/>
              </a:prstGeom>
              <a:noFill/>
              <a:ln w="4445">
                <a:solidFill>
                  <a:srgbClr val="FEFEFE"/>
                </a:solidFill>
                <a:round/>
                <a:headEnd/>
                <a:tailEnd/>
              </a:ln>
            </p:spPr>
            <p:txBody>
              <a:bodyPr/>
              <a:lstStyle/>
              <a:p>
                <a:endParaRPr lang="es-ES"/>
              </a:p>
            </p:txBody>
          </p:sp>
          <p:sp>
            <p:nvSpPr>
              <p:cNvPr id="79004" name="Freeform 5276"/>
              <p:cNvSpPr>
                <a:spLocks/>
              </p:cNvSpPr>
              <p:nvPr/>
            </p:nvSpPr>
            <p:spPr bwMode="auto">
              <a:xfrm>
                <a:off x="1715" y="1928"/>
                <a:ext cx="5" cy="8"/>
              </a:xfrm>
              <a:custGeom>
                <a:avLst/>
                <a:gdLst/>
                <a:ahLst/>
                <a:cxnLst>
                  <a:cxn ang="0">
                    <a:pos x="0" y="8"/>
                  </a:cxn>
                  <a:cxn ang="0">
                    <a:pos x="4" y="15"/>
                  </a:cxn>
                  <a:cxn ang="0">
                    <a:pos x="8" y="8"/>
                  </a:cxn>
                  <a:cxn ang="0">
                    <a:pos x="4" y="0"/>
                  </a:cxn>
                  <a:cxn ang="0">
                    <a:pos x="0" y="8"/>
                  </a:cxn>
                </a:cxnLst>
                <a:rect l="0" t="0" r="r" b="b"/>
                <a:pathLst>
                  <a:path w="8" h="15">
                    <a:moveTo>
                      <a:pt x="0" y="8"/>
                    </a:moveTo>
                    <a:lnTo>
                      <a:pt x="4" y="15"/>
                    </a:lnTo>
                    <a:lnTo>
                      <a:pt x="8" y="8"/>
                    </a:lnTo>
                    <a:lnTo>
                      <a:pt x="4" y="0"/>
                    </a:lnTo>
                    <a:lnTo>
                      <a:pt x="0" y="8"/>
                    </a:lnTo>
                  </a:path>
                </a:pathLst>
              </a:custGeom>
              <a:noFill/>
              <a:ln w="4445">
                <a:solidFill>
                  <a:srgbClr val="FEFEFE"/>
                </a:solidFill>
                <a:prstDash val="solid"/>
                <a:round/>
                <a:headEnd/>
                <a:tailEnd/>
              </a:ln>
            </p:spPr>
            <p:txBody>
              <a:bodyPr/>
              <a:lstStyle/>
              <a:p>
                <a:endParaRPr lang="es-ES"/>
              </a:p>
            </p:txBody>
          </p:sp>
          <p:sp>
            <p:nvSpPr>
              <p:cNvPr id="79005" name="Line 5277"/>
              <p:cNvSpPr>
                <a:spLocks noChangeShapeType="1"/>
              </p:cNvSpPr>
              <p:nvPr/>
            </p:nvSpPr>
            <p:spPr bwMode="auto">
              <a:xfrm>
                <a:off x="1717" y="1958"/>
                <a:ext cx="1" cy="52"/>
              </a:xfrm>
              <a:prstGeom prst="line">
                <a:avLst/>
              </a:prstGeom>
              <a:noFill/>
              <a:ln w="4445">
                <a:solidFill>
                  <a:srgbClr val="FEFEFE"/>
                </a:solidFill>
                <a:round/>
                <a:headEnd/>
                <a:tailEnd/>
              </a:ln>
            </p:spPr>
            <p:txBody>
              <a:bodyPr/>
              <a:lstStyle/>
              <a:p>
                <a:endParaRPr lang="es-ES"/>
              </a:p>
            </p:txBody>
          </p:sp>
          <p:sp>
            <p:nvSpPr>
              <p:cNvPr id="79006" name="Freeform 5278"/>
              <p:cNvSpPr>
                <a:spLocks/>
              </p:cNvSpPr>
              <p:nvPr/>
            </p:nvSpPr>
            <p:spPr bwMode="auto">
              <a:xfrm>
                <a:off x="1732" y="1958"/>
                <a:ext cx="26" cy="52"/>
              </a:xfrm>
              <a:custGeom>
                <a:avLst/>
                <a:gdLst/>
                <a:ahLst/>
                <a:cxnLst>
                  <a:cxn ang="0">
                    <a:pos x="21" y="0"/>
                  </a:cxn>
                  <a:cxn ang="0">
                    <a:pos x="12" y="6"/>
                  </a:cxn>
                  <a:cxn ang="0">
                    <a:pos x="4" y="22"/>
                  </a:cxn>
                  <a:cxn ang="0">
                    <a:pos x="0" y="45"/>
                  </a:cxn>
                  <a:cxn ang="0">
                    <a:pos x="0" y="59"/>
                  </a:cxn>
                  <a:cxn ang="0">
                    <a:pos x="4" y="82"/>
                  </a:cxn>
                  <a:cxn ang="0">
                    <a:pos x="12" y="96"/>
                  </a:cxn>
                  <a:cxn ang="0">
                    <a:pos x="21" y="104"/>
                  </a:cxn>
                  <a:cxn ang="0">
                    <a:pos x="32" y="104"/>
                  </a:cxn>
                  <a:cxn ang="0">
                    <a:pos x="40" y="96"/>
                  </a:cxn>
                  <a:cxn ang="0">
                    <a:pos x="48" y="82"/>
                  </a:cxn>
                  <a:cxn ang="0">
                    <a:pos x="52" y="59"/>
                  </a:cxn>
                  <a:cxn ang="0">
                    <a:pos x="52" y="45"/>
                  </a:cxn>
                  <a:cxn ang="0">
                    <a:pos x="48" y="22"/>
                  </a:cxn>
                  <a:cxn ang="0">
                    <a:pos x="40" y="6"/>
                  </a:cxn>
                  <a:cxn ang="0">
                    <a:pos x="32" y="0"/>
                  </a:cxn>
                  <a:cxn ang="0">
                    <a:pos x="21" y="0"/>
                  </a:cxn>
                </a:cxnLst>
                <a:rect l="0" t="0" r="r" b="b"/>
                <a:pathLst>
                  <a:path w="52" h="104">
                    <a:moveTo>
                      <a:pt x="21" y="0"/>
                    </a:moveTo>
                    <a:lnTo>
                      <a:pt x="12" y="6"/>
                    </a:lnTo>
                    <a:lnTo>
                      <a:pt x="4" y="22"/>
                    </a:lnTo>
                    <a:lnTo>
                      <a:pt x="0" y="45"/>
                    </a:lnTo>
                    <a:lnTo>
                      <a:pt x="0" y="59"/>
                    </a:lnTo>
                    <a:lnTo>
                      <a:pt x="4" y="82"/>
                    </a:lnTo>
                    <a:lnTo>
                      <a:pt x="12" y="96"/>
                    </a:lnTo>
                    <a:lnTo>
                      <a:pt x="21" y="104"/>
                    </a:lnTo>
                    <a:lnTo>
                      <a:pt x="32" y="104"/>
                    </a:lnTo>
                    <a:lnTo>
                      <a:pt x="40" y="96"/>
                    </a:lnTo>
                    <a:lnTo>
                      <a:pt x="48" y="82"/>
                    </a:lnTo>
                    <a:lnTo>
                      <a:pt x="52" y="59"/>
                    </a:lnTo>
                    <a:lnTo>
                      <a:pt x="52" y="45"/>
                    </a:lnTo>
                    <a:lnTo>
                      <a:pt x="48" y="22"/>
                    </a:lnTo>
                    <a:lnTo>
                      <a:pt x="40" y="6"/>
                    </a:lnTo>
                    <a:lnTo>
                      <a:pt x="32" y="0"/>
                    </a:lnTo>
                    <a:lnTo>
                      <a:pt x="21" y="0"/>
                    </a:lnTo>
                  </a:path>
                </a:pathLst>
              </a:custGeom>
              <a:noFill/>
              <a:ln w="4445">
                <a:solidFill>
                  <a:srgbClr val="FEFEFE"/>
                </a:solidFill>
                <a:prstDash val="solid"/>
                <a:round/>
                <a:headEnd/>
                <a:tailEnd/>
              </a:ln>
            </p:spPr>
            <p:txBody>
              <a:bodyPr/>
              <a:lstStyle/>
              <a:p>
                <a:endParaRPr lang="es-ES"/>
              </a:p>
            </p:txBody>
          </p:sp>
          <p:sp>
            <p:nvSpPr>
              <p:cNvPr id="79007" name="Line 5279"/>
              <p:cNvSpPr>
                <a:spLocks noChangeShapeType="1"/>
              </p:cNvSpPr>
              <p:nvPr/>
            </p:nvSpPr>
            <p:spPr bwMode="auto">
              <a:xfrm>
                <a:off x="1772" y="1958"/>
                <a:ext cx="1" cy="52"/>
              </a:xfrm>
              <a:prstGeom prst="line">
                <a:avLst/>
              </a:prstGeom>
              <a:noFill/>
              <a:ln w="4445">
                <a:solidFill>
                  <a:srgbClr val="FEFEFE"/>
                </a:solidFill>
                <a:round/>
                <a:headEnd/>
                <a:tailEnd/>
              </a:ln>
            </p:spPr>
            <p:txBody>
              <a:bodyPr/>
              <a:lstStyle/>
              <a:p>
                <a:endParaRPr lang="es-ES"/>
              </a:p>
            </p:txBody>
          </p:sp>
          <p:sp>
            <p:nvSpPr>
              <p:cNvPr id="79008" name="Freeform 5280"/>
              <p:cNvSpPr>
                <a:spLocks/>
              </p:cNvSpPr>
              <p:nvPr/>
            </p:nvSpPr>
            <p:spPr bwMode="auto">
              <a:xfrm>
                <a:off x="1772" y="1958"/>
                <a:ext cx="22" cy="52"/>
              </a:xfrm>
              <a:custGeom>
                <a:avLst/>
                <a:gdLst/>
                <a:ahLst/>
                <a:cxnLst>
                  <a:cxn ang="0">
                    <a:pos x="0" y="30"/>
                  </a:cxn>
                  <a:cxn ang="0">
                    <a:pos x="11" y="6"/>
                  </a:cxn>
                  <a:cxn ang="0">
                    <a:pos x="20" y="0"/>
                  </a:cxn>
                  <a:cxn ang="0">
                    <a:pos x="32" y="0"/>
                  </a:cxn>
                  <a:cxn ang="0">
                    <a:pos x="39" y="6"/>
                  </a:cxn>
                  <a:cxn ang="0">
                    <a:pos x="43" y="30"/>
                  </a:cxn>
                  <a:cxn ang="0">
                    <a:pos x="43" y="104"/>
                  </a:cxn>
                </a:cxnLst>
                <a:rect l="0" t="0" r="r" b="b"/>
                <a:pathLst>
                  <a:path w="43" h="104">
                    <a:moveTo>
                      <a:pt x="0" y="30"/>
                    </a:moveTo>
                    <a:lnTo>
                      <a:pt x="11" y="6"/>
                    </a:lnTo>
                    <a:lnTo>
                      <a:pt x="20" y="0"/>
                    </a:lnTo>
                    <a:lnTo>
                      <a:pt x="32" y="0"/>
                    </a:lnTo>
                    <a:lnTo>
                      <a:pt x="39" y="6"/>
                    </a:lnTo>
                    <a:lnTo>
                      <a:pt x="43" y="30"/>
                    </a:lnTo>
                    <a:lnTo>
                      <a:pt x="43" y="104"/>
                    </a:lnTo>
                  </a:path>
                </a:pathLst>
              </a:custGeom>
              <a:noFill/>
              <a:ln w="4445">
                <a:solidFill>
                  <a:srgbClr val="FEFEFE"/>
                </a:solidFill>
                <a:prstDash val="solid"/>
                <a:round/>
                <a:headEnd/>
                <a:tailEnd/>
              </a:ln>
            </p:spPr>
            <p:txBody>
              <a:bodyPr/>
              <a:lstStyle/>
              <a:p>
                <a:endParaRPr lang="es-ES"/>
              </a:p>
            </p:txBody>
          </p:sp>
          <p:sp>
            <p:nvSpPr>
              <p:cNvPr id="79009" name="Line 5281"/>
              <p:cNvSpPr>
                <a:spLocks noChangeShapeType="1"/>
              </p:cNvSpPr>
              <p:nvPr/>
            </p:nvSpPr>
            <p:spPr bwMode="auto">
              <a:xfrm>
                <a:off x="1558" y="2081"/>
                <a:ext cx="23" cy="1"/>
              </a:xfrm>
              <a:prstGeom prst="line">
                <a:avLst/>
              </a:prstGeom>
              <a:noFill/>
              <a:ln w="4445">
                <a:solidFill>
                  <a:srgbClr val="FEFEFE"/>
                </a:solidFill>
                <a:round/>
                <a:headEnd/>
                <a:tailEnd/>
              </a:ln>
            </p:spPr>
            <p:txBody>
              <a:bodyPr/>
              <a:lstStyle/>
              <a:p>
                <a:endParaRPr lang="es-ES"/>
              </a:p>
            </p:txBody>
          </p:sp>
          <p:sp>
            <p:nvSpPr>
              <p:cNvPr id="79010" name="Line 5282"/>
              <p:cNvSpPr>
                <a:spLocks noChangeShapeType="1"/>
              </p:cNvSpPr>
              <p:nvPr/>
            </p:nvSpPr>
            <p:spPr bwMode="auto">
              <a:xfrm>
                <a:off x="1570" y="2081"/>
                <a:ext cx="1" cy="78"/>
              </a:xfrm>
              <a:prstGeom prst="line">
                <a:avLst/>
              </a:prstGeom>
              <a:noFill/>
              <a:ln w="4445">
                <a:solidFill>
                  <a:srgbClr val="FEFEFE"/>
                </a:solidFill>
                <a:round/>
                <a:headEnd/>
                <a:tailEnd/>
              </a:ln>
            </p:spPr>
            <p:txBody>
              <a:bodyPr/>
              <a:lstStyle/>
              <a:p>
                <a:endParaRPr lang="es-ES"/>
              </a:p>
            </p:txBody>
          </p:sp>
          <p:sp>
            <p:nvSpPr>
              <p:cNvPr id="79011" name="Line 5283"/>
              <p:cNvSpPr>
                <a:spLocks noChangeShapeType="1"/>
              </p:cNvSpPr>
              <p:nvPr/>
            </p:nvSpPr>
            <p:spPr bwMode="auto">
              <a:xfrm>
                <a:off x="1595" y="2108"/>
                <a:ext cx="1" cy="51"/>
              </a:xfrm>
              <a:prstGeom prst="line">
                <a:avLst/>
              </a:prstGeom>
              <a:noFill/>
              <a:ln w="4445">
                <a:solidFill>
                  <a:srgbClr val="FEFEFE"/>
                </a:solidFill>
                <a:round/>
                <a:headEnd/>
                <a:tailEnd/>
              </a:ln>
            </p:spPr>
            <p:txBody>
              <a:bodyPr/>
              <a:lstStyle/>
              <a:p>
                <a:endParaRPr lang="es-ES"/>
              </a:p>
            </p:txBody>
          </p:sp>
          <p:sp>
            <p:nvSpPr>
              <p:cNvPr id="79012" name="Freeform 5284"/>
              <p:cNvSpPr>
                <a:spLocks/>
              </p:cNvSpPr>
              <p:nvPr/>
            </p:nvSpPr>
            <p:spPr bwMode="auto">
              <a:xfrm>
                <a:off x="1595" y="2108"/>
                <a:ext cx="16" cy="22"/>
              </a:xfrm>
              <a:custGeom>
                <a:avLst/>
                <a:gdLst/>
                <a:ahLst/>
                <a:cxnLst>
                  <a:cxn ang="0">
                    <a:pos x="0" y="45"/>
                  </a:cxn>
                  <a:cxn ang="0">
                    <a:pos x="4" y="22"/>
                  </a:cxn>
                  <a:cxn ang="0">
                    <a:pos x="12" y="8"/>
                  </a:cxn>
                  <a:cxn ang="0">
                    <a:pos x="20" y="0"/>
                  </a:cxn>
                  <a:cxn ang="0">
                    <a:pos x="32" y="0"/>
                  </a:cxn>
                </a:cxnLst>
                <a:rect l="0" t="0" r="r" b="b"/>
                <a:pathLst>
                  <a:path w="32" h="45">
                    <a:moveTo>
                      <a:pt x="0" y="45"/>
                    </a:moveTo>
                    <a:lnTo>
                      <a:pt x="4" y="22"/>
                    </a:lnTo>
                    <a:lnTo>
                      <a:pt x="12" y="8"/>
                    </a:lnTo>
                    <a:lnTo>
                      <a:pt x="20" y="0"/>
                    </a:lnTo>
                    <a:lnTo>
                      <a:pt x="32" y="0"/>
                    </a:lnTo>
                  </a:path>
                </a:pathLst>
              </a:custGeom>
              <a:noFill/>
              <a:ln w="4445">
                <a:solidFill>
                  <a:srgbClr val="FEFEFE"/>
                </a:solidFill>
                <a:prstDash val="solid"/>
                <a:round/>
                <a:headEnd/>
                <a:tailEnd/>
              </a:ln>
            </p:spPr>
            <p:txBody>
              <a:bodyPr/>
              <a:lstStyle/>
              <a:p>
                <a:endParaRPr lang="es-ES"/>
              </a:p>
            </p:txBody>
          </p:sp>
          <p:sp>
            <p:nvSpPr>
              <p:cNvPr id="79013" name="Line 5285"/>
              <p:cNvSpPr>
                <a:spLocks noChangeShapeType="1"/>
              </p:cNvSpPr>
              <p:nvPr/>
            </p:nvSpPr>
            <p:spPr bwMode="auto">
              <a:xfrm>
                <a:off x="1647" y="2108"/>
                <a:ext cx="1" cy="51"/>
              </a:xfrm>
              <a:prstGeom prst="line">
                <a:avLst/>
              </a:prstGeom>
              <a:noFill/>
              <a:ln w="4445">
                <a:solidFill>
                  <a:srgbClr val="FEFEFE"/>
                </a:solidFill>
                <a:round/>
                <a:headEnd/>
                <a:tailEnd/>
              </a:ln>
            </p:spPr>
            <p:txBody>
              <a:bodyPr/>
              <a:lstStyle/>
              <a:p>
                <a:endParaRPr lang="es-ES"/>
              </a:p>
            </p:txBody>
          </p:sp>
          <p:sp>
            <p:nvSpPr>
              <p:cNvPr id="79014" name="Freeform 5286"/>
              <p:cNvSpPr>
                <a:spLocks/>
              </p:cNvSpPr>
              <p:nvPr/>
            </p:nvSpPr>
            <p:spPr bwMode="auto">
              <a:xfrm>
                <a:off x="1623" y="2108"/>
                <a:ext cx="24" cy="51"/>
              </a:xfrm>
              <a:custGeom>
                <a:avLst/>
                <a:gdLst/>
                <a:ahLst/>
                <a:cxnLst>
                  <a:cxn ang="0">
                    <a:pos x="48" y="22"/>
                  </a:cxn>
                  <a:cxn ang="0">
                    <a:pos x="39" y="8"/>
                  </a:cxn>
                  <a:cxn ang="0">
                    <a:pos x="32" y="0"/>
                  </a:cxn>
                  <a:cxn ang="0">
                    <a:pos x="20" y="0"/>
                  </a:cxn>
                  <a:cxn ang="0">
                    <a:pos x="11" y="8"/>
                  </a:cxn>
                  <a:cxn ang="0">
                    <a:pos x="4" y="22"/>
                  </a:cxn>
                  <a:cxn ang="0">
                    <a:pos x="0" y="45"/>
                  </a:cxn>
                  <a:cxn ang="0">
                    <a:pos x="0" y="59"/>
                  </a:cxn>
                  <a:cxn ang="0">
                    <a:pos x="4" y="82"/>
                  </a:cxn>
                  <a:cxn ang="0">
                    <a:pos x="11" y="96"/>
                  </a:cxn>
                  <a:cxn ang="0">
                    <a:pos x="20" y="104"/>
                  </a:cxn>
                  <a:cxn ang="0">
                    <a:pos x="32" y="104"/>
                  </a:cxn>
                  <a:cxn ang="0">
                    <a:pos x="39" y="96"/>
                  </a:cxn>
                  <a:cxn ang="0">
                    <a:pos x="48" y="82"/>
                  </a:cxn>
                </a:cxnLst>
                <a:rect l="0" t="0" r="r" b="b"/>
                <a:pathLst>
                  <a:path w="48" h="104">
                    <a:moveTo>
                      <a:pt x="48" y="22"/>
                    </a:moveTo>
                    <a:lnTo>
                      <a:pt x="39" y="8"/>
                    </a:lnTo>
                    <a:lnTo>
                      <a:pt x="32" y="0"/>
                    </a:lnTo>
                    <a:lnTo>
                      <a:pt x="20" y="0"/>
                    </a:lnTo>
                    <a:lnTo>
                      <a:pt x="11" y="8"/>
                    </a:lnTo>
                    <a:lnTo>
                      <a:pt x="4" y="22"/>
                    </a:lnTo>
                    <a:lnTo>
                      <a:pt x="0" y="45"/>
                    </a:lnTo>
                    <a:lnTo>
                      <a:pt x="0" y="59"/>
                    </a:lnTo>
                    <a:lnTo>
                      <a:pt x="4" y="82"/>
                    </a:lnTo>
                    <a:lnTo>
                      <a:pt x="11" y="96"/>
                    </a:lnTo>
                    <a:lnTo>
                      <a:pt x="20" y="104"/>
                    </a:lnTo>
                    <a:lnTo>
                      <a:pt x="32" y="104"/>
                    </a:lnTo>
                    <a:lnTo>
                      <a:pt x="39" y="96"/>
                    </a:lnTo>
                    <a:lnTo>
                      <a:pt x="48" y="82"/>
                    </a:lnTo>
                  </a:path>
                </a:pathLst>
              </a:custGeom>
              <a:noFill/>
              <a:ln w="4445">
                <a:solidFill>
                  <a:srgbClr val="FEFEFE"/>
                </a:solidFill>
                <a:prstDash val="solid"/>
                <a:round/>
                <a:headEnd/>
                <a:tailEnd/>
              </a:ln>
            </p:spPr>
            <p:txBody>
              <a:bodyPr/>
              <a:lstStyle/>
              <a:p>
                <a:endParaRPr lang="es-ES"/>
              </a:p>
            </p:txBody>
          </p:sp>
          <p:sp>
            <p:nvSpPr>
              <p:cNvPr id="79015" name="Freeform 5287"/>
              <p:cNvSpPr>
                <a:spLocks/>
              </p:cNvSpPr>
              <p:nvPr/>
            </p:nvSpPr>
            <p:spPr bwMode="auto">
              <a:xfrm>
                <a:off x="1660" y="2108"/>
                <a:ext cx="24" cy="51"/>
              </a:xfrm>
              <a:custGeom>
                <a:avLst/>
                <a:gdLst/>
                <a:ahLst/>
                <a:cxnLst>
                  <a:cxn ang="0">
                    <a:pos x="47" y="22"/>
                  </a:cxn>
                  <a:cxn ang="0">
                    <a:pos x="39" y="8"/>
                  </a:cxn>
                  <a:cxn ang="0">
                    <a:pos x="31" y="0"/>
                  </a:cxn>
                  <a:cxn ang="0">
                    <a:pos x="19" y="0"/>
                  </a:cxn>
                  <a:cxn ang="0">
                    <a:pos x="11" y="8"/>
                  </a:cxn>
                  <a:cxn ang="0">
                    <a:pos x="4" y="22"/>
                  </a:cxn>
                  <a:cxn ang="0">
                    <a:pos x="0" y="45"/>
                  </a:cxn>
                  <a:cxn ang="0">
                    <a:pos x="0" y="59"/>
                  </a:cxn>
                  <a:cxn ang="0">
                    <a:pos x="4" y="82"/>
                  </a:cxn>
                  <a:cxn ang="0">
                    <a:pos x="11" y="96"/>
                  </a:cxn>
                  <a:cxn ang="0">
                    <a:pos x="19" y="104"/>
                  </a:cxn>
                  <a:cxn ang="0">
                    <a:pos x="31" y="104"/>
                  </a:cxn>
                  <a:cxn ang="0">
                    <a:pos x="39" y="96"/>
                  </a:cxn>
                  <a:cxn ang="0">
                    <a:pos x="47" y="82"/>
                  </a:cxn>
                </a:cxnLst>
                <a:rect l="0" t="0" r="r" b="b"/>
                <a:pathLst>
                  <a:path w="47" h="104">
                    <a:moveTo>
                      <a:pt x="47" y="22"/>
                    </a:moveTo>
                    <a:lnTo>
                      <a:pt x="39" y="8"/>
                    </a:lnTo>
                    <a:lnTo>
                      <a:pt x="31" y="0"/>
                    </a:lnTo>
                    <a:lnTo>
                      <a:pt x="19" y="0"/>
                    </a:lnTo>
                    <a:lnTo>
                      <a:pt x="11" y="8"/>
                    </a:lnTo>
                    <a:lnTo>
                      <a:pt x="4" y="22"/>
                    </a:lnTo>
                    <a:lnTo>
                      <a:pt x="0" y="45"/>
                    </a:lnTo>
                    <a:lnTo>
                      <a:pt x="0" y="59"/>
                    </a:lnTo>
                    <a:lnTo>
                      <a:pt x="4" y="82"/>
                    </a:lnTo>
                    <a:lnTo>
                      <a:pt x="11" y="96"/>
                    </a:lnTo>
                    <a:lnTo>
                      <a:pt x="19" y="104"/>
                    </a:lnTo>
                    <a:lnTo>
                      <a:pt x="31" y="104"/>
                    </a:lnTo>
                    <a:lnTo>
                      <a:pt x="39" y="96"/>
                    </a:lnTo>
                    <a:lnTo>
                      <a:pt x="47" y="82"/>
                    </a:lnTo>
                  </a:path>
                </a:pathLst>
              </a:custGeom>
              <a:noFill/>
              <a:ln w="4445">
                <a:solidFill>
                  <a:srgbClr val="FEFEFE"/>
                </a:solidFill>
                <a:prstDash val="solid"/>
                <a:round/>
                <a:headEnd/>
                <a:tailEnd/>
              </a:ln>
            </p:spPr>
            <p:txBody>
              <a:bodyPr/>
              <a:lstStyle/>
              <a:p>
                <a:endParaRPr lang="es-ES"/>
              </a:p>
            </p:txBody>
          </p:sp>
          <p:sp>
            <p:nvSpPr>
              <p:cNvPr id="79016" name="Line 5288"/>
              <p:cNvSpPr>
                <a:spLocks noChangeShapeType="1"/>
              </p:cNvSpPr>
              <p:nvPr/>
            </p:nvSpPr>
            <p:spPr bwMode="auto">
              <a:xfrm>
                <a:off x="1697" y="2081"/>
                <a:ext cx="1" cy="78"/>
              </a:xfrm>
              <a:prstGeom prst="line">
                <a:avLst/>
              </a:prstGeom>
              <a:noFill/>
              <a:ln w="4445">
                <a:solidFill>
                  <a:srgbClr val="FEFEFE"/>
                </a:solidFill>
                <a:round/>
                <a:headEnd/>
                <a:tailEnd/>
              </a:ln>
            </p:spPr>
            <p:txBody>
              <a:bodyPr/>
              <a:lstStyle/>
              <a:p>
                <a:endParaRPr lang="es-ES"/>
              </a:p>
            </p:txBody>
          </p:sp>
          <p:sp>
            <p:nvSpPr>
              <p:cNvPr id="79017" name="Line 5289"/>
              <p:cNvSpPr>
                <a:spLocks noChangeShapeType="1"/>
              </p:cNvSpPr>
              <p:nvPr/>
            </p:nvSpPr>
            <p:spPr bwMode="auto">
              <a:xfrm flipH="1">
                <a:off x="1697" y="2108"/>
                <a:ext cx="19" cy="37"/>
              </a:xfrm>
              <a:prstGeom prst="line">
                <a:avLst/>
              </a:prstGeom>
              <a:noFill/>
              <a:ln w="4445">
                <a:solidFill>
                  <a:srgbClr val="FEFEFE"/>
                </a:solidFill>
                <a:round/>
                <a:headEnd/>
                <a:tailEnd/>
              </a:ln>
            </p:spPr>
            <p:txBody>
              <a:bodyPr/>
              <a:lstStyle/>
              <a:p>
                <a:endParaRPr lang="es-ES"/>
              </a:p>
            </p:txBody>
          </p:sp>
          <p:sp>
            <p:nvSpPr>
              <p:cNvPr id="79018" name="Line 5290"/>
              <p:cNvSpPr>
                <a:spLocks noChangeShapeType="1"/>
              </p:cNvSpPr>
              <p:nvPr/>
            </p:nvSpPr>
            <p:spPr bwMode="auto">
              <a:xfrm>
                <a:off x="1704" y="2130"/>
                <a:ext cx="14" cy="29"/>
              </a:xfrm>
              <a:prstGeom prst="line">
                <a:avLst/>
              </a:prstGeom>
              <a:noFill/>
              <a:ln w="4445">
                <a:solidFill>
                  <a:srgbClr val="FEFEFE"/>
                </a:solidFill>
                <a:round/>
                <a:headEnd/>
                <a:tailEnd/>
              </a:ln>
            </p:spPr>
            <p:txBody>
              <a:bodyPr/>
              <a:lstStyle/>
              <a:p>
                <a:endParaRPr lang="es-ES"/>
              </a:p>
            </p:txBody>
          </p:sp>
          <p:sp>
            <p:nvSpPr>
              <p:cNvPr id="79019" name="Line 5291"/>
              <p:cNvSpPr>
                <a:spLocks noChangeShapeType="1"/>
              </p:cNvSpPr>
              <p:nvPr/>
            </p:nvSpPr>
            <p:spPr bwMode="auto">
              <a:xfrm>
                <a:off x="2318" y="1875"/>
                <a:ext cx="1" cy="95"/>
              </a:xfrm>
              <a:prstGeom prst="line">
                <a:avLst/>
              </a:prstGeom>
              <a:noFill/>
              <a:ln w="4445">
                <a:solidFill>
                  <a:srgbClr val="FEFEFE"/>
                </a:solidFill>
                <a:round/>
                <a:headEnd/>
                <a:tailEnd/>
              </a:ln>
            </p:spPr>
            <p:txBody>
              <a:bodyPr/>
              <a:lstStyle/>
              <a:p>
                <a:endParaRPr lang="es-ES"/>
              </a:p>
            </p:txBody>
          </p:sp>
          <p:sp>
            <p:nvSpPr>
              <p:cNvPr id="79020" name="Line 5292"/>
              <p:cNvSpPr>
                <a:spLocks noChangeShapeType="1"/>
              </p:cNvSpPr>
              <p:nvPr/>
            </p:nvSpPr>
            <p:spPr bwMode="auto">
              <a:xfrm>
                <a:off x="2320" y="1875"/>
                <a:ext cx="1" cy="95"/>
              </a:xfrm>
              <a:prstGeom prst="line">
                <a:avLst/>
              </a:prstGeom>
              <a:noFill/>
              <a:ln w="4445">
                <a:solidFill>
                  <a:srgbClr val="FEFEFE"/>
                </a:solidFill>
                <a:round/>
                <a:headEnd/>
                <a:tailEnd/>
              </a:ln>
            </p:spPr>
            <p:txBody>
              <a:bodyPr/>
              <a:lstStyle/>
              <a:p>
                <a:endParaRPr lang="es-ES"/>
              </a:p>
            </p:txBody>
          </p:sp>
          <p:sp>
            <p:nvSpPr>
              <p:cNvPr id="79021" name="Freeform 5293"/>
              <p:cNvSpPr>
                <a:spLocks/>
              </p:cNvSpPr>
              <p:nvPr/>
            </p:nvSpPr>
            <p:spPr bwMode="auto">
              <a:xfrm>
                <a:off x="2311" y="1875"/>
                <a:ext cx="40" cy="50"/>
              </a:xfrm>
              <a:custGeom>
                <a:avLst/>
                <a:gdLst/>
                <a:ahLst/>
                <a:cxnLst>
                  <a:cxn ang="0">
                    <a:pos x="0" y="0"/>
                  </a:cxn>
                  <a:cxn ang="0">
                    <a:pos x="57" y="0"/>
                  </a:cxn>
                  <a:cxn ang="0">
                    <a:pos x="72" y="10"/>
                  </a:cxn>
                  <a:cxn ang="0">
                    <a:pos x="77" y="20"/>
                  </a:cxn>
                  <a:cxn ang="0">
                    <a:pos x="81" y="37"/>
                  </a:cxn>
                  <a:cxn ang="0">
                    <a:pos x="81" y="65"/>
                  </a:cxn>
                  <a:cxn ang="0">
                    <a:pos x="77" y="82"/>
                  </a:cxn>
                  <a:cxn ang="0">
                    <a:pos x="72" y="90"/>
                  </a:cxn>
                  <a:cxn ang="0">
                    <a:pos x="57" y="100"/>
                  </a:cxn>
                  <a:cxn ang="0">
                    <a:pos x="19" y="100"/>
                  </a:cxn>
                </a:cxnLst>
                <a:rect l="0" t="0" r="r" b="b"/>
                <a:pathLst>
                  <a:path w="81" h="100">
                    <a:moveTo>
                      <a:pt x="0" y="0"/>
                    </a:moveTo>
                    <a:lnTo>
                      <a:pt x="57" y="0"/>
                    </a:lnTo>
                    <a:lnTo>
                      <a:pt x="72" y="10"/>
                    </a:lnTo>
                    <a:lnTo>
                      <a:pt x="77" y="20"/>
                    </a:lnTo>
                    <a:lnTo>
                      <a:pt x="81" y="37"/>
                    </a:lnTo>
                    <a:lnTo>
                      <a:pt x="81" y="65"/>
                    </a:lnTo>
                    <a:lnTo>
                      <a:pt x="77" y="82"/>
                    </a:lnTo>
                    <a:lnTo>
                      <a:pt x="72" y="90"/>
                    </a:lnTo>
                    <a:lnTo>
                      <a:pt x="57" y="100"/>
                    </a:lnTo>
                    <a:lnTo>
                      <a:pt x="19" y="100"/>
                    </a:lnTo>
                  </a:path>
                </a:pathLst>
              </a:custGeom>
              <a:noFill/>
              <a:ln w="4445">
                <a:solidFill>
                  <a:srgbClr val="FEFEFE"/>
                </a:solidFill>
                <a:prstDash val="solid"/>
                <a:round/>
                <a:headEnd/>
                <a:tailEnd/>
              </a:ln>
            </p:spPr>
            <p:txBody>
              <a:bodyPr/>
              <a:lstStyle/>
              <a:p>
                <a:endParaRPr lang="es-ES"/>
              </a:p>
            </p:txBody>
          </p:sp>
          <p:sp>
            <p:nvSpPr>
              <p:cNvPr id="79022" name="Freeform 5294"/>
              <p:cNvSpPr>
                <a:spLocks/>
              </p:cNvSpPr>
              <p:nvPr/>
            </p:nvSpPr>
            <p:spPr bwMode="auto">
              <a:xfrm>
                <a:off x="2340" y="1875"/>
                <a:ext cx="9" cy="50"/>
              </a:xfrm>
              <a:custGeom>
                <a:avLst/>
                <a:gdLst/>
                <a:ahLst/>
                <a:cxnLst>
                  <a:cxn ang="0">
                    <a:pos x="0" y="0"/>
                  </a:cxn>
                  <a:cxn ang="0">
                    <a:pos x="9" y="10"/>
                  </a:cxn>
                  <a:cxn ang="0">
                    <a:pos x="15" y="20"/>
                  </a:cxn>
                  <a:cxn ang="0">
                    <a:pos x="20" y="37"/>
                  </a:cxn>
                  <a:cxn ang="0">
                    <a:pos x="20" y="65"/>
                  </a:cxn>
                  <a:cxn ang="0">
                    <a:pos x="15" y="82"/>
                  </a:cxn>
                  <a:cxn ang="0">
                    <a:pos x="9" y="90"/>
                  </a:cxn>
                  <a:cxn ang="0">
                    <a:pos x="0" y="100"/>
                  </a:cxn>
                </a:cxnLst>
                <a:rect l="0" t="0" r="r" b="b"/>
                <a:pathLst>
                  <a:path w="20" h="100">
                    <a:moveTo>
                      <a:pt x="0" y="0"/>
                    </a:moveTo>
                    <a:lnTo>
                      <a:pt x="9" y="10"/>
                    </a:lnTo>
                    <a:lnTo>
                      <a:pt x="15" y="20"/>
                    </a:lnTo>
                    <a:lnTo>
                      <a:pt x="20" y="37"/>
                    </a:lnTo>
                    <a:lnTo>
                      <a:pt x="20" y="65"/>
                    </a:lnTo>
                    <a:lnTo>
                      <a:pt x="15" y="82"/>
                    </a:lnTo>
                    <a:lnTo>
                      <a:pt x="9" y="90"/>
                    </a:lnTo>
                    <a:lnTo>
                      <a:pt x="0" y="100"/>
                    </a:lnTo>
                  </a:path>
                </a:pathLst>
              </a:custGeom>
              <a:noFill/>
              <a:ln w="4445">
                <a:solidFill>
                  <a:srgbClr val="FEFEFE"/>
                </a:solidFill>
                <a:prstDash val="solid"/>
                <a:round/>
                <a:headEnd/>
                <a:tailEnd/>
              </a:ln>
            </p:spPr>
            <p:txBody>
              <a:bodyPr/>
              <a:lstStyle/>
              <a:p>
                <a:endParaRPr lang="es-ES"/>
              </a:p>
            </p:txBody>
          </p:sp>
          <p:sp>
            <p:nvSpPr>
              <p:cNvPr id="79023" name="Line 5295"/>
              <p:cNvSpPr>
                <a:spLocks noChangeShapeType="1"/>
              </p:cNvSpPr>
              <p:nvPr/>
            </p:nvSpPr>
            <p:spPr bwMode="auto">
              <a:xfrm>
                <a:off x="2311" y="1970"/>
                <a:ext cx="17" cy="1"/>
              </a:xfrm>
              <a:prstGeom prst="line">
                <a:avLst/>
              </a:prstGeom>
              <a:noFill/>
              <a:ln w="4445">
                <a:solidFill>
                  <a:srgbClr val="FEFEFE"/>
                </a:solidFill>
                <a:round/>
                <a:headEnd/>
                <a:tailEnd/>
              </a:ln>
            </p:spPr>
            <p:txBody>
              <a:bodyPr/>
              <a:lstStyle/>
              <a:p>
                <a:endParaRPr lang="es-ES"/>
              </a:p>
            </p:txBody>
          </p:sp>
          <p:sp>
            <p:nvSpPr>
              <p:cNvPr id="79024" name="Line 5296"/>
              <p:cNvSpPr>
                <a:spLocks noChangeShapeType="1"/>
              </p:cNvSpPr>
              <p:nvPr/>
            </p:nvSpPr>
            <p:spPr bwMode="auto">
              <a:xfrm>
                <a:off x="2369" y="1907"/>
                <a:ext cx="1" cy="63"/>
              </a:xfrm>
              <a:prstGeom prst="line">
                <a:avLst/>
              </a:prstGeom>
              <a:noFill/>
              <a:ln w="4445">
                <a:solidFill>
                  <a:srgbClr val="FEFEFE"/>
                </a:solidFill>
                <a:round/>
                <a:headEnd/>
                <a:tailEnd/>
              </a:ln>
            </p:spPr>
            <p:txBody>
              <a:bodyPr/>
              <a:lstStyle/>
              <a:p>
                <a:endParaRPr lang="es-ES"/>
              </a:p>
            </p:txBody>
          </p:sp>
          <p:sp>
            <p:nvSpPr>
              <p:cNvPr id="79025" name="Line 5297"/>
              <p:cNvSpPr>
                <a:spLocks noChangeShapeType="1"/>
              </p:cNvSpPr>
              <p:nvPr/>
            </p:nvSpPr>
            <p:spPr bwMode="auto">
              <a:xfrm>
                <a:off x="2372" y="1907"/>
                <a:ext cx="1" cy="63"/>
              </a:xfrm>
              <a:prstGeom prst="line">
                <a:avLst/>
              </a:prstGeom>
              <a:noFill/>
              <a:ln w="4445">
                <a:solidFill>
                  <a:srgbClr val="FEFEFE"/>
                </a:solidFill>
                <a:round/>
                <a:headEnd/>
                <a:tailEnd/>
              </a:ln>
            </p:spPr>
            <p:txBody>
              <a:bodyPr/>
              <a:lstStyle/>
              <a:p>
                <a:endParaRPr lang="es-ES"/>
              </a:p>
            </p:txBody>
          </p:sp>
          <p:sp>
            <p:nvSpPr>
              <p:cNvPr id="79026" name="Freeform 5298"/>
              <p:cNvSpPr>
                <a:spLocks/>
              </p:cNvSpPr>
              <p:nvPr/>
            </p:nvSpPr>
            <p:spPr bwMode="auto">
              <a:xfrm>
                <a:off x="2372" y="1907"/>
                <a:ext cx="21" cy="27"/>
              </a:xfrm>
              <a:custGeom>
                <a:avLst/>
                <a:gdLst/>
                <a:ahLst/>
                <a:cxnLst>
                  <a:cxn ang="0">
                    <a:pos x="0" y="53"/>
                  </a:cxn>
                  <a:cxn ang="0">
                    <a:pos x="6" y="25"/>
                  </a:cxn>
                  <a:cxn ang="0">
                    <a:pos x="15" y="8"/>
                  </a:cxn>
                  <a:cxn ang="0">
                    <a:pos x="24" y="0"/>
                  </a:cxn>
                  <a:cxn ang="0">
                    <a:pos x="39" y="0"/>
                  </a:cxn>
                  <a:cxn ang="0">
                    <a:pos x="43" y="8"/>
                  </a:cxn>
                  <a:cxn ang="0">
                    <a:pos x="43" y="17"/>
                  </a:cxn>
                  <a:cxn ang="0">
                    <a:pos x="39" y="25"/>
                  </a:cxn>
                  <a:cxn ang="0">
                    <a:pos x="34" y="17"/>
                  </a:cxn>
                  <a:cxn ang="0">
                    <a:pos x="39" y="8"/>
                  </a:cxn>
                </a:cxnLst>
                <a:rect l="0" t="0" r="r" b="b"/>
                <a:pathLst>
                  <a:path w="43" h="53">
                    <a:moveTo>
                      <a:pt x="0" y="53"/>
                    </a:moveTo>
                    <a:lnTo>
                      <a:pt x="6" y="25"/>
                    </a:lnTo>
                    <a:lnTo>
                      <a:pt x="15" y="8"/>
                    </a:lnTo>
                    <a:lnTo>
                      <a:pt x="24" y="0"/>
                    </a:lnTo>
                    <a:lnTo>
                      <a:pt x="39" y="0"/>
                    </a:lnTo>
                    <a:lnTo>
                      <a:pt x="43" y="8"/>
                    </a:lnTo>
                    <a:lnTo>
                      <a:pt x="43" y="17"/>
                    </a:lnTo>
                    <a:lnTo>
                      <a:pt x="39" y="25"/>
                    </a:lnTo>
                    <a:lnTo>
                      <a:pt x="34" y="17"/>
                    </a:lnTo>
                    <a:lnTo>
                      <a:pt x="39" y="8"/>
                    </a:lnTo>
                  </a:path>
                </a:pathLst>
              </a:custGeom>
              <a:noFill/>
              <a:ln w="4445">
                <a:solidFill>
                  <a:srgbClr val="FEFEFE"/>
                </a:solidFill>
                <a:prstDash val="solid"/>
                <a:round/>
                <a:headEnd/>
                <a:tailEnd/>
              </a:ln>
            </p:spPr>
            <p:txBody>
              <a:bodyPr/>
              <a:lstStyle/>
              <a:p>
                <a:endParaRPr lang="es-ES"/>
              </a:p>
            </p:txBody>
          </p:sp>
          <p:sp>
            <p:nvSpPr>
              <p:cNvPr id="79027" name="Line 5299"/>
              <p:cNvSpPr>
                <a:spLocks noChangeShapeType="1"/>
              </p:cNvSpPr>
              <p:nvPr/>
            </p:nvSpPr>
            <p:spPr bwMode="auto">
              <a:xfrm>
                <a:off x="2362" y="1907"/>
                <a:ext cx="10" cy="1"/>
              </a:xfrm>
              <a:prstGeom prst="line">
                <a:avLst/>
              </a:prstGeom>
              <a:noFill/>
              <a:ln w="4445">
                <a:solidFill>
                  <a:srgbClr val="FEFEFE"/>
                </a:solidFill>
                <a:round/>
                <a:headEnd/>
                <a:tailEnd/>
              </a:ln>
            </p:spPr>
            <p:txBody>
              <a:bodyPr/>
              <a:lstStyle/>
              <a:p>
                <a:endParaRPr lang="es-ES"/>
              </a:p>
            </p:txBody>
          </p:sp>
          <p:sp>
            <p:nvSpPr>
              <p:cNvPr id="79028" name="Line 5300"/>
              <p:cNvSpPr>
                <a:spLocks noChangeShapeType="1"/>
              </p:cNvSpPr>
              <p:nvPr/>
            </p:nvSpPr>
            <p:spPr bwMode="auto">
              <a:xfrm>
                <a:off x="2362" y="1970"/>
                <a:ext cx="17" cy="1"/>
              </a:xfrm>
              <a:prstGeom prst="line">
                <a:avLst/>
              </a:prstGeom>
              <a:noFill/>
              <a:ln w="4445">
                <a:solidFill>
                  <a:srgbClr val="FEFEFE"/>
                </a:solidFill>
                <a:round/>
                <a:headEnd/>
                <a:tailEnd/>
              </a:ln>
            </p:spPr>
            <p:txBody>
              <a:bodyPr/>
              <a:lstStyle/>
              <a:p>
                <a:endParaRPr lang="es-ES"/>
              </a:p>
            </p:txBody>
          </p:sp>
          <p:sp>
            <p:nvSpPr>
              <p:cNvPr id="79029" name="Freeform 5301"/>
              <p:cNvSpPr>
                <a:spLocks/>
              </p:cNvSpPr>
              <p:nvPr/>
            </p:nvSpPr>
            <p:spPr bwMode="auto">
              <a:xfrm>
                <a:off x="2404" y="1907"/>
                <a:ext cx="33" cy="63"/>
              </a:xfrm>
              <a:custGeom>
                <a:avLst/>
                <a:gdLst/>
                <a:ahLst/>
                <a:cxnLst>
                  <a:cxn ang="0">
                    <a:pos x="29" y="0"/>
                  </a:cxn>
                  <a:cxn ang="0">
                    <a:pos x="13" y="8"/>
                  </a:cxn>
                  <a:cxn ang="0">
                    <a:pos x="5" y="25"/>
                  </a:cxn>
                  <a:cxn ang="0">
                    <a:pos x="0" y="53"/>
                  </a:cxn>
                  <a:cxn ang="0">
                    <a:pos x="0" y="70"/>
                  </a:cxn>
                  <a:cxn ang="0">
                    <a:pos x="5" y="97"/>
                  </a:cxn>
                  <a:cxn ang="0">
                    <a:pos x="13" y="115"/>
                  </a:cxn>
                  <a:cxn ang="0">
                    <a:pos x="29" y="125"/>
                  </a:cxn>
                  <a:cxn ang="0">
                    <a:pos x="37" y="125"/>
                  </a:cxn>
                  <a:cxn ang="0">
                    <a:pos x="53" y="115"/>
                  </a:cxn>
                  <a:cxn ang="0">
                    <a:pos x="61" y="97"/>
                  </a:cxn>
                  <a:cxn ang="0">
                    <a:pos x="66" y="70"/>
                  </a:cxn>
                  <a:cxn ang="0">
                    <a:pos x="66" y="53"/>
                  </a:cxn>
                  <a:cxn ang="0">
                    <a:pos x="61" y="25"/>
                  </a:cxn>
                  <a:cxn ang="0">
                    <a:pos x="53" y="8"/>
                  </a:cxn>
                  <a:cxn ang="0">
                    <a:pos x="37" y="0"/>
                  </a:cxn>
                  <a:cxn ang="0">
                    <a:pos x="29" y="0"/>
                  </a:cxn>
                </a:cxnLst>
                <a:rect l="0" t="0" r="r" b="b"/>
                <a:pathLst>
                  <a:path w="66" h="125">
                    <a:moveTo>
                      <a:pt x="29" y="0"/>
                    </a:moveTo>
                    <a:lnTo>
                      <a:pt x="13" y="8"/>
                    </a:lnTo>
                    <a:lnTo>
                      <a:pt x="5" y="25"/>
                    </a:lnTo>
                    <a:lnTo>
                      <a:pt x="0" y="53"/>
                    </a:lnTo>
                    <a:lnTo>
                      <a:pt x="0" y="70"/>
                    </a:lnTo>
                    <a:lnTo>
                      <a:pt x="5" y="97"/>
                    </a:lnTo>
                    <a:lnTo>
                      <a:pt x="13" y="115"/>
                    </a:lnTo>
                    <a:lnTo>
                      <a:pt x="29" y="125"/>
                    </a:lnTo>
                    <a:lnTo>
                      <a:pt x="37" y="125"/>
                    </a:lnTo>
                    <a:lnTo>
                      <a:pt x="53" y="115"/>
                    </a:lnTo>
                    <a:lnTo>
                      <a:pt x="61" y="97"/>
                    </a:lnTo>
                    <a:lnTo>
                      <a:pt x="66" y="70"/>
                    </a:lnTo>
                    <a:lnTo>
                      <a:pt x="66" y="53"/>
                    </a:lnTo>
                    <a:lnTo>
                      <a:pt x="61" y="25"/>
                    </a:lnTo>
                    <a:lnTo>
                      <a:pt x="53" y="8"/>
                    </a:lnTo>
                    <a:lnTo>
                      <a:pt x="37" y="0"/>
                    </a:lnTo>
                    <a:lnTo>
                      <a:pt x="29" y="0"/>
                    </a:lnTo>
                  </a:path>
                </a:pathLst>
              </a:custGeom>
              <a:noFill/>
              <a:ln w="4445">
                <a:solidFill>
                  <a:srgbClr val="FEFEFE"/>
                </a:solidFill>
                <a:prstDash val="solid"/>
                <a:round/>
                <a:headEnd/>
                <a:tailEnd/>
              </a:ln>
            </p:spPr>
            <p:txBody>
              <a:bodyPr/>
              <a:lstStyle/>
              <a:p>
                <a:endParaRPr lang="es-ES"/>
              </a:p>
            </p:txBody>
          </p:sp>
          <p:sp>
            <p:nvSpPr>
              <p:cNvPr id="79030" name="Freeform 5302"/>
              <p:cNvSpPr>
                <a:spLocks/>
              </p:cNvSpPr>
              <p:nvPr/>
            </p:nvSpPr>
            <p:spPr bwMode="auto">
              <a:xfrm>
                <a:off x="2406" y="1907"/>
                <a:ext cx="12" cy="63"/>
              </a:xfrm>
              <a:custGeom>
                <a:avLst/>
                <a:gdLst/>
                <a:ahLst/>
                <a:cxnLst>
                  <a:cxn ang="0">
                    <a:pos x="24" y="0"/>
                  </a:cxn>
                  <a:cxn ang="0">
                    <a:pos x="13" y="8"/>
                  </a:cxn>
                  <a:cxn ang="0">
                    <a:pos x="5" y="25"/>
                  </a:cxn>
                  <a:cxn ang="0">
                    <a:pos x="0" y="53"/>
                  </a:cxn>
                  <a:cxn ang="0">
                    <a:pos x="0" y="70"/>
                  </a:cxn>
                  <a:cxn ang="0">
                    <a:pos x="5" y="97"/>
                  </a:cxn>
                  <a:cxn ang="0">
                    <a:pos x="13" y="115"/>
                  </a:cxn>
                  <a:cxn ang="0">
                    <a:pos x="24" y="125"/>
                  </a:cxn>
                </a:cxnLst>
                <a:rect l="0" t="0" r="r" b="b"/>
                <a:pathLst>
                  <a:path w="24" h="125">
                    <a:moveTo>
                      <a:pt x="24" y="0"/>
                    </a:moveTo>
                    <a:lnTo>
                      <a:pt x="13" y="8"/>
                    </a:lnTo>
                    <a:lnTo>
                      <a:pt x="5" y="25"/>
                    </a:lnTo>
                    <a:lnTo>
                      <a:pt x="0" y="53"/>
                    </a:lnTo>
                    <a:lnTo>
                      <a:pt x="0" y="70"/>
                    </a:lnTo>
                    <a:lnTo>
                      <a:pt x="5" y="97"/>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79031" name="Freeform 5303"/>
              <p:cNvSpPr>
                <a:spLocks/>
              </p:cNvSpPr>
              <p:nvPr/>
            </p:nvSpPr>
            <p:spPr bwMode="auto">
              <a:xfrm>
                <a:off x="2423" y="1907"/>
                <a:ext cx="12" cy="63"/>
              </a:xfrm>
              <a:custGeom>
                <a:avLst/>
                <a:gdLst/>
                <a:ahLst/>
                <a:cxnLst>
                  <a:cxn ang="0">
                    <a:pos x="0" y="125"/>
                  </a:cxn>
                  <a:cxn ang="0">
                    <a:pos x="11" y="115"/>
                  </a:cxn>
                  <a:cxn ang="0">
                    <a:pos x="21" y="97"/>
                  </a:cxn>
                  <a:cxn ang="0">
                    <a:pos x="24" y="70"/>
                  </a:cxn>
                  <a:cxn ang="0">
                    <a:pos x="24" y="53"/>
                  </a:cxn>
                  <a:cxn ang="0">
                    <a:pos x="21" y="25"/>
                  </a:cxn>
                  <a:cxn ang="0">
                    <a:pos x="11" y="8"/>
                  </a:cxn>
                  <a:cxn ang="0">
                    <a:pos x="0" y="0"/>
                  </a:cxn>
                </a:cxnLst>
                <a:rect l="0" t="0" r="r" b="b"/>
                <a:pathLst>
                  <a:path w="24" h="125">
                    <a:moveTo>
                      <a:pt x="0" y="125"/>
                    </a:moveTo>
                    <a:lnTo>
                      <a:pt x="11" y="115"/>
                    </a:lnTo>
                    <a:lnTo>
                      <a:pt x="21" y="97"/>
                    </a:lnTo>
                    <a:lnTo>
                      <a:pt x="24" y="70"/>
                    </a:lnTo>
                    <a:lnTo>
                      <a:pt x="24" y="53"/>
                    </a:lnTo>
                    <a:lnTo>
                      <a:pt x="21" y="25"/>
                    </a:lnTo>
                    <a:lnTo>
                      <a:pt x="11" y="8"/>
                    </a:lnTo>
                    <a:lnTo>
                      <a:pt x="0" y="0"/>
                    </a:lnTo>
                  </a:path>
                </a:pathLst>
              </a:custGeom>
              <a:noFill/>
              <a:ln w="4445">
                <a:solidFill>
                  <a:srgbClr val="FEFEFE"/>
                </a:solidFill>
                <a:prstDash val="solid"/>
                <a:round/>
                <a:headEnd/>
                <a:tailEnd/>
              </a:ln>
            </p:spPr>
            <p:txBody>
              <a:bodyPr/>
              <a:lstStyle/>
              <a:p>
                <a:endParaRPr lang="es-ES"/>
              </a:p>
            </p:txBody>
          </p:sp>
          <p:sp>
            <p:nvSpPr>
              <p:cNvPr id="79032" name="Line 5304"/>
              <p:cNvSpPr>
                <a:spLocks noChangeShapeType="1"/>
              </p:cNvSpPr>
              <p:nvPr/>
            </p:nvSpPr>
            <p:spPr bwMode="auto">
              <a:xfrm>
                <a:off x="2479" y="1875"/>
                <a:ext cx="1" cy="95"/>
              </a:xfrm>
              <a:prstGeom prst="line">
                <a:avLst/>
              </a:prstGeom>
              <a:noFill/>
              <a:ln w="4445">
                <a:solidFill>
                  <a:srgbClr val="FEFEFE"/>
                </a:solidFill>
                <a:round/>
                <a:headEnd/>
                <a:tailEnd/>
              </a:ln>
            </p:spPr>
            <p:txBody>
              <a:bodyPr/>
              <a:lstStyle/>
              <a:p>
                <a:endParaRPr lang="es-ES"/>
              </a:p>
            </p:txBody>
          </p:sp>
          <p:sp>
            <p:nvSpPr>
              <p:cNvPr id="79033" name="Line 5305"/>
              <p:cNvSpPr>
                <a:spLocks noChangeShapeType="1"/>
              </p:cNvSpPr>
              <p:nvPr/>
            </p:nvSpPr>
            <p:spPr bwMode="auto">
              <a:xfrm>
                <a:off x="2481" y="1875"/>
                <a:ext cx="1" cy="95"/>
              </a:xfrm>
              <a:prstGeom prst="line">
                <a:avLst/>
              </a:prstGeom>
              <a:noFill/>
              <a:ln w="4445">
                <a:solidFill>
                  <a:srgbClr val="FEFEFE"/>
                </a:solidFill>
                <a:round/>
                <a:headEnd/>
                <a:tailEnd/>
              </a:ln>
            </p:spPr>
            <p:txBody>
              <a:bodyPr/>
              <a:lstStyle/>
              <a:p>
                <a:endParaRPr lang="es-ES"/>
              </a:p>
            </p:txBody>
          </p:sp>
          <p:sp>
            <p:nvSpPr>
              <p:cNvPr id="79034" name="Freeform 5306"/>
              <p:cNvSpPr>
                <a:spLocks/>
              </p:cNvSpPr>
              <p:nvPr/>
            </p:nvSpPr>
            <p:spPr bwMode="auto">
              <a:xfrm>
                <a:off x="2451" y="1907"/>
                <a:ext cx="28" cy="63"/>
              </a:xfrm>
              <a:custGeom>
                <a:avLst/>
                <a:gdLst/>
                <a:ahLst/>
                <a:cxnLst>
                  <a:cxn ang="0">
                    <a:pos x="56" y="25"/>
                  </a:cxn>
                  <a:cxn ang="0">
                    <a:pos x="48" y="8"/>
                  </a:cxn>
                  <a:cxn ang="0">
                    <a:pos x="38" y="0"/>
                  </a:cxn>
                  <a:cxn ang="0">
                    <a:pos x="28" y="0"/>
                  </a:cxn>
                  <a:cxn ang="0">
                    <a:pos x="14" y="8"/>
                  </a:cxn>
                  <a:cxn ang="0">
                    <a:pos x="4" y="25"/>
                  </a:cxn>
                  <a:cxn ang="0">
                    <a:pos x="0" y="53"/>
                  </a:cxn>
                  <a:cxn ang="0">
                    <a:pos x="0" y="70"/>
                  </a:cxn>
                  <a:cxn ang="0">
                    <a:pos x="4" y="97"/>
                  </a:cxn>
                  <a:cxn ang="0">
                    <a:pos x="14" y="115"/>
                  </a:cxn>
                  <a:cxn ang="0">
                    <a:pos x="28" y="125"/>
                  </a:cxn>
                  <a:cxn ang="0">
                    <a:pos x="38" y="125"/>
                  </a:cxn>
                  <a:cxn ang="0">
                    <a:pos x="48" y="115"/>
                  </a:cxn>
                  <a:cxn ang="0">
                    <a:pos x="56" y="97"/>
                  </a:cxn>
                </a:cxnLst>
                <a:rect l="0" t="0" r="r" b="b"/>
                <a:pathLst>
                  <a:path w="56" h="125">
                    <a:moveTo>
                      <a:pt x="56" y="25"/>
                    </a:moveTo>
                    <a:lnTo>
                      <a:pt x="48" y="8"/>
                    </a:lnTo>
                    <a:lnTo>
                      <a:pt x="38" y="0"/>
                    </a:lnTo>
                    <a:lnTo>
                      <a:pt x="28" y="0"/>
                    </a:lnTo>
                    <a:lnTo>
                      <a:pt x="14" y="8"/>
                    </a:lnTo>
                    <a:lnTo>
                      <a:pt x="4" y="25"/>
                    </a:lnTo>
                    <a:lnTo>
                      <a:pt x="0" y="53"/>
                    </a:lnTo>
                    <a:lnTo>
                      <a:pt x="0" y="70"/>
                    </a:lnTo>
                    <a:lnTo>
                      <a:pt x="4" y="97"/>
                    </a:lnTo>
                    <a:lnTo>
                      <a:pt x="14" y="115"/>
                    </a:lnTo>
                    <a:lnTo>
                      <a:pt x="28" y="125"/>
                    </a:lnTo>
                    <a:lnTo>
                      <a:pt x="38" y="125"/>
                    </a:lnTo>
                    <a:lnTo>
                      <a:pt x="48" y="115"/>
                    </a:lnTo>
                    <a:lnTo>
                      <a:pt x="56" y="97"/>
                    </a:lnTo>
                  </a:path>
                </a:pathLst>
              </a:custGeom>
              <a:noFill/>
              <a:ln w="4445">
                <a:solidFill>
                  <a:srgbClr val="FEFEFE"/>
                </a:solidFill>
                <a:prstDash val="solid"/>
                <a:round/>
                <a:headEnd/>
                <a:tailEnd/>
              </a:ln>
            </p:spPr>
            <p:txBody>
              <a:bodyPr/>
              <a:lstStyle/>
              <a:p>
                <a:endParaRPr lang="es-ES"/>
              </a:p>
            </p:txBody>
          </p:sp>
          <p:sp>
            <p:nvSpPr>
              <p:cNvPr id="79035" name="Freeform 5307"/>
              <p:cNvSpPr>
                <a:spLocks/>
              </p:cNvSpPr>
              <p:nvPr/>
            </p:nvSpPr>
            <p:spPr bwMode="auto">
              <a:xfrm>
                <a:off x="2453" y="1907"/>
                <a:ext cx="12" cy="63"/>
              </a:xfrm>
              <a:custGeom>
                <a:avLst/>
                <a:gdLst/>
                <a:ahLst/>
                <a:cxnLst>
                  <a:cxn ang="0">
                    <a:pos x="24" y="0"/>
                  </a:cxn>
                  <a:cxn ang="0">
                    <a:pos x="15" y="8"/>
                  </a:cxn>
                  <a:cxn ang="0">
                    <a:pos x="6" y="25"/>
                  </a:cxn>
                  <a:cxn ang="0">
                    <a:pos x="0" y="53"/>
                  </a:cxn>
                  <a:cxn ang="0">
                    <a:pos x="0" y="70"/>
                  </a:cxn>
                  <a:cxn ang="0">
                    <a:pos x="6" y="97"/>
                  </a:cxn>
                  <a:cxn ang="0">
                    <a:pos x="15" y="115"/>
                  </a:cxn>
                  <a:cxn ang="0">
                    <a:pos x="24" y="125"/>
                  </a:cxn>
                </a:cxnLst>
                <a:rect l="0" t="0" r="r" b="b"/>
                <a:pathLst>
                  <a:path w="24" h="125">
                    <a:moveTo>
                      <a:pt x="24" y="0"/>
                    </a:moveTo>
                    <a:lnTo>
                      <a:pt x="15" y="8"/>
                    </a:lnTo>
                    <a:lnTo>
                      <a:pt x="6" y="25"/>
                    </a:lnTo>
                    <a:lnTo>
                      <a:pt x="0" y="53"/>
                    </a:lnTo>
                    <a:lnTo>
                      <a:pt x="0" y="70"/>
                    </a:lnTo>
                    <a:lnTo>
                      <a:pt x="6"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79036" name="Line 5308"/>
              <p:cNvSpPr>
                <a:spLocks noChangeShapeType="1"/>
              </p:cNvSpPr>
              <p:nvPr/>
            </p:nvSpPr>
            <p:spPr bwMode="auto">
              <a:xfrm>
                <a:off x="2472" y="1875"/>
                <a:ext cx="9" cy="1"/>
              </a:xfrm>
              <a:prstGeom prst="line">
                <a:avLst/>
              </a:prstGeom>
              <a:noFill/>
              <a:ln w="4445">
                <a:solidFill>
                  <a:srgbClr val="FEFEFE"/>
                </a:solidFill>
                <a:round/>
                <a:headEnd/>
                <a:tailEnd/>
              </a:ln>
            </p:spPr>
            <p:txBody>
              <a:bodyPr/>
              <a:lstStyle/>
              <a:p>
                <a:endParaRPr lang="es-ES"/>
              </a:p>
            </p:txBody>
          </p:sp>
          <p:sp>
            <p:nvSpPr>
              <p:cNvPr id="79037" name="Line 5309"/>
              <p:cNvSpPr>
                <a:spLocks noChangeShapeType="1"/>
              </p:cNvSpPr>
              <p:nvPr/>
            </p:nvSpPr>
            <p:spPr bwMode="auto">
              <a:xfrm>
                <a:off x="2479" y="1970"/>
                <a:ext cx="9" cy="1"/>
              </a:xfrm>
              <a:prstGeom prst="line">
                <a:avLst/>
              </a:prstGeom>
              <a:noFill/>
              <a:ln w="4445">
                <a:solidFill>
                  <a:srgbClr val="FEFEFE"/>
                </a:solidFill>
                <a:round/>
                <a:headEnd/>
                <a:tailEnd/>
              </a:ln>
            </p:spPr>
            <p:txBody>
              <a:bodyPr/>
              <a:lstStyle/>
              <a:p>
                <a:endParaRPr lang="es-ES"/>
              </a:p>
            </p:txBody>
          </p:sp>
          <p:sp>
            <p:nvSpPr>
              <p:cNvPr id="79038" name="Freeform 5310"/>
              <p:cNvSpPr>
                <a:spLocks/>
              </p:cNvSpPr>
              <p:nvPr/>
            </p:nvSpPr>
            <p:spPr bwMode="auto">
              <a:xfrm>
                <a:off x="2506" y="1907"/>
                <a:ext cx="27" cy="63"/>
              </a:xfrm>
              <a:custGeom>
                <a:avLst/>
                <a:gdLst/>
                <a:ahLst/>
                <a:cxnLst>
                  <a:cxn ang="0">
                    <a:pos x="0" y="0"/>
                  </a:cxn>
                  <a:cxn ang="0">
                    <a:pos x="0" y="97"/>
                  </a:cxn>
                  <a:cxn ang="0">
                    <a:pos x="5" y="115"/>
                  </a:cxn>
                  <a:cxn ang="0">
                    <a:pos x="20" y="125"/>
                  </a:cxn>
                  <a:cxn ang="0">
                    <a:pos x="29" y="125"/>
                  </a:cxn>
                  <a:cxn ang="0">
                    <a:pos x="44" y="115"/>
                  </a:cxn>
                  <a:cxn ang="0">
                    <a:pos x="53" y="97"/>
                  </a:cxn>
                </a:cxnLst>
                <a:rect l="0" t="0" r="r" b="b"/>
                <a:pathLst>
                  <a:path w="53" h="125">
                    <a:moveTo>
                      <a:pt x="0" y="0"/>
                    </a:moveTo>
                    <a:lnTo>
                      <a:pt x="0" y="97"/>
                    </a:lnTo>
                    <a:lnTo>
                      <a:pt x="5" y="115"/>
                    </a:lnTo>
                    <a:lnTo>
                      <a:pt x="20" y="125"/>
                    </a:lnTo>
                    <a:lnTo>
                      <a:pt x="29" y="125"/>
                    </a:lnTo>
                    <a:lnTo>
                      <a:pt x="44" y="115"/>
                    </a:lnTo>
                    <a:lnTo>
                      <a:pt x="53" y="97"/>
                    </a:lnTo>
                  </a:path>
                </a:pathLst>
              </a:custGeom>
              <a:noFill/>
              <a:ln w="4445">
                <a:solidFill>
                  <a:srgbClr val="FEFEFE"/>
                </a:solidFill>
                <a:prstDash val="solid"/>
                <a:round/>
                <a:headEnd/>
                <a:tailEnd/>
              </a:ln>
            </p:spPr>
            <p:txBody>
              <a:bodyPr/>
              <a:lstStyle/>
              <a:p>
                <a:endParaRPr lang="es-ES"/>
              </a:p>
            </p:txBody>
          </p:sp>
          <p:sp>
            <p:nvSpPr>
              <p:cNvPr id="79039" name="Freeform 5311"/>
              <p:cNvSpPr>
                <a:spLocks/>
              </p:cNvSpPr>
              <p:nvPr/>
            </p:nvSpPr>
            <p:spPr bwMode="auto">
              <a:xfrm>
                <a:off x="2509" y="1907"/>
                <a:ext cx="7" cy="63"/>
              </a:xfrm>
              <a:custGeom>
                <a:avLst/>
                <a:gdLst/>
                <a:ahLst/>
                <a:cxnLst>
                  <a:cxn ang="0">
                    <a:pos x="0" y="0"/>
                  </a:cxn>
                  <a:cxn ang="0">
                    <a:pos x="0" y="97"/>
                  </a:cxn>
                  <a:cxn ang="0">
                    <a:pos x="6" y="115"/>
                  </a:cxn>
                  <a:cxn ang="0">
                    <a:pos x="15" y="125"/>
                  </a:cxn>
                </a:cxnLst>
                <a:rect l="0" t="0" r="r" b="b"/>
                <a:pathLst>
                  <a:path w="15" h="125">
                    <a:moveTo>
                      <a:pt x="0" y="0"/>
                    </a:moveTo>
                    <a:lnTo>
                      <a:pt x="0" y="97"/>
                    </a:lnTo>
                    <a:lnTo>
                      <a:pt x="6" y="115"/>
                    </a:lnTo>
                    <a:lnTo>
                      <a:pt x="15" y="125"/>
                    </a:lnTo>
                  </a:path>
                </a:pathLst>
              </a:custGeom>
              <a:noFill/>
              <a:ln w="4445">
                <a:solidFill>
                  <a:srgbClr val="FEFEFE"/>
                </a:solidFill>
                <a:prstDash val="solid"/>
                <a:round/>
                <a:headEnd/>
                <a:tailEnd/>
              </a:ln>
            </p:spPr>
            <p:txBody>
              <a:bodyPr/>
              <a:lstStyle/>
              <a:p>
                <a:endParaRPr lang="es-ES"/>
              </a:p>
            </p:txBody>
          </p:sp>
          <p:sp>
            <p:nvSpPr>
              <p:cNvPr id="79040" name="Line 5312"/>
              <p:cNvSpPr>
                <a:spLocks noChangeShapeType="1"/>
              </p:cNvSpPr>
              <p:nvPr/>
            </p:nvSpPr>
            <p:spPr bwMode="auto">
              <a:xfrm>
                <a:off x="2533" y="1907"/>
                <a:ext cx="1" cy="63"/>
              </a:xfrm>
              <a:prstGeom prst="line">
                <a:avLst/>
              </a:prstGeom>
              <a:noFill/>
              <a:ln w="4445">
                <a:solidFill>
                  <a:srgbClr val="FEFEFE"/>
                </a:solidFill>
                <a:round/>
                <a:headEnd/>
                <a:tailEnd/>
              </a:ln>
            </p:spPr>
            <p:txBody>
              <a:bodyPr/>
              <a:lstStyle/>
              <a:p>
                <a:endParaRPr lang="es-ES"/>
              </a:p>
            </p:txBody>
          </p:sp>
          <p:sp>
            <p:nvSpPr>
              <p:cNvPr id="79041" name="Line 5313"/>
              <p:cNvSpPr>
                <a:spLocks noChangeShapeType="1"/>
              </p:cNvSpPr>
              <p:nvPr/>
            </p:nvSpPr>
            <p:spPr bwMode="auto">
              <a:xfrm>
                <a:off x="2535" y="1907"/>
                <a:ext cx="1" cy="63"/>
              </a:xfrm>
              <a:prstGeom prst="line">
                <a:avLst/>
              </a:prstGeom>
              <a:noFill/>
              <a:ln w="4445">
                <a:solidFill>
                  <a:srgbClr val="FEFEFE"/>
                </a:solidFill>
                <a:round/>
                <a:headEnd/>
                <a:tailEnd/>
              </a:ln>
            </p:spPr>
            <p:txBody>
              <a:bodyPr/>
              <a:lstStyle/>
              <a:p>
                <a:endParaRPr lang="es-ES"/>
              </a:p>
            </p:txBody>
          </p:sp>
          <p:sp>
            <p:nvSpPr>
              <p:cNvPr id="79042" name="Line 5314"/>
              <p:cNvSpPr>
                <a:spLocks noChangeShapeType="1"/>
              </p:cNvSpPr>
              <p:nvPr/>
            </p:nvSpPr>
            <p:spPr bwMode="auto">
              <a:xfrm>
                <a:off x="2499" y="1907"/>
                <a:ext cx="10" cy="1"/>
              </a:xfrm>
              <a:prstGeom prst="line">
                <a:avLst/>
              </a:prstGeom>
              <a:noFill/>
              <a:ln w="4445">
                <a:solidFill>
                  <a:srgbClr val="FEFEFE"/>
                </a:solidFill>
                <a:round/>
                <a:headEnd/>
                <a:tailEnd/>
              </a:ln>
            </p:spPr>
            <p:txBody>
              <a:bodyPr/>
              <a:lstStyle/>
              <a:p>
                <a:endParaRPr lang="es-ES"/>
              </a:p>
            </p:txBody>
          </p:sp>
          <p:sp>
            <p:nvSpPr>
              <p:cNvPr id="79043" name="Line 5315"/>
              <p:cNvSpPr>
                <a:spLocks noChangeShapeType="1"/>
              </p:cNvSpPr>
              <p:nvPr/>
            </p:nvSpPr>
            <p:spPr bwMode="auto">
              <a:xfrm>
                <a:off x="2525" y="1907"/>
                <a:ext cx="10" cy="1"/>
              </a:xfrm>
              <a:prstGeom prst="line">
                <a:avLst/>
              </a:prstGeom>
              <a:noFill/>
              <a:ln w="4445">
                <a:solidFill>
                  <a:srgbClr val="FEFEFE"/>
                </a:solidFill>
                <a:round/>
                <a:headEnd/>
                <a:tailEnd/>
              </a:ln>
            </p:spPr>
            <p:txBody>
              <a:bodyPr/>
              <a:lstStyle/>
              <a:p>
                <a:endParaRPr lang="es-ES"/>
              </a:p>
            </p:txBody>
          </p:sp>
          <p:sp>
            <p:nvSpPr>
              <p:cNvPr id="79044" name="Line 5316"/>
              <p:cNvSpPr>
                <a:spLocks noChangeShapeType="1"/>
              </p:cNvSpPr>
              <p:nvPr/>
            </p:nvSpPr>
            <p:spPr bwMode="auto">
              <a:xfrm>
                <a:off x="2533" y="1970"/>
                <a:ext cx="9" cy="1"/>
              </a:xfrm>
              <a:prstGeom prst="line">
                <a:avLst/>
              </a:prstGeom>
              <a:noFill/>
              <a:ln w="4445">
                <a:solidFill>
                  <a:srgbClr val="FEFEFE"/>
                </a:solidFill>
                <a:round/>
                <a:headEnd/>
                <a:tailEnd/>
              </a:ln>
            </p:spPr>
            <p:txBody>
              <a:bodyPr/>
              <a:lstStyle/>
              <a:p>
                <a:endParaRPr lang="es-ES"/>
              </a:p>
            </p:txBody>
          </p:sp>
          <p:sp>
            <p:nvSpPr>
              <p:cNvPr id="79045" name="Freeform 5317"/>
              <p:cNvSpPr>
                <a:spLocks/>
              </p:cNvSpPr>
              <p:nvPr/>
            </p:nvSpPr>
            <p:spPr bwMode="auto">
              <a:xfrm>
                <a:off x="2555" y="1907"/>
                <a:ext cx="31" cy="63"/>
              </a:xfrm>
              <a:custGeom>
                <a:avLst/>
                <a:gdLst/>
                <a:ahLst/>
                <a:cxnLst>
                  <a:cxn ang="0">
                    <a:pos x="56" y="25"/>
                  </a:cxn>
                  <a:cxn ang="0">
                    <a:pos x="53" y="35"/>
                  </a:cxn>
                  <a:cxn ang="0">
                    <a:pos x="56" y="45"/>
                  </a:cxn>
                  <a:cxn ang="0">
                    <a:pos x="61" y="35"/>
                  </a:cxn>
                  <a:cxn ang="0">
                    <a:pos x="61" y="25"/>
                  </a:cxn>
                  <a:cxn ang="0">
                    <a:pos x="53" y="8"/>
                  </a:cxn>
                  <a:cxn ang="0">
                    <a:pos x="42" y="0"/>
                  </a:cxn>
                  <a:cxn ang="0">
                    <a:pos x="29" y="0"/>
                  </a:cxn>
                  <a:cxn ang="0">
                    <a:pos x="13" y="8"/>
                  </a:cxn>
                  <a:cxn ang="0">
                    <a:pos x="5" y="25"/>
                  </a:cxn>
                  <a:cxn ang="0">
                    <a:pos x="0" y="53"/>
                  </a:cxn>
                  <a:cxn ang="0">
                    <a:pos x="0" y="70"/>
                  </a:cxn>
                  <a:cxn ang="0">
                    <a:pos x="5" y="97"/>
                  </a:cxn>
                  <a:cxn ang="0">
                    <a:pos x="13" y="115"/>
                  </a:cxn>
                  <a:cxn ang="0">
                    <a:pos x="29" y="125"/>
                  </a:cxn>
                  <a:cxn ang="0">
                    <a:pos x="37" y="125"/>
                  </a:cxn>
                  <a:cxn ang="0">
                    <a:pos x="53" y="115"/>
                  </a:cxn>
                  <a:cxn ang="0">
                    <a:pos x="61" y="97"/>
                  </a:cxn>
                </a:cxnLst>
                <a:rect l="0" t="0" r="r" b="b"/>
                <a:pathLst>
                  <a:path w="61" h="125">
                    <a:moveTo>
                      <a:pt x="56" y="25"/>
                    </a:moveTo>
                    <a:lnTo>
                      <a:pt x="53" y="35"/>
                    </a:lnTo>
                    <a:lnTo>
                      <a:pt x="56" y="45"/>
                    </a:lnTo>
                    <a:lnTo>
                      <a:pt x="61" y="35"/>
                    </a:lnTo>
                    <a:lnTo>
                      <a:pt x="61" y="25"/>
                    </a:lnTo>
                    <a:lnTo>
                      <a:pt x="53" y="8"/>
                    </a:lnTo>
                    <a:lnTo>
                      <a:pt x="42" y="0"/>
                    </a:lnTo>
                    <a:lnTo>
                      <a:pt x="29" y="0"/>
                    </a:lnTo>
                    <a:lnTo>
                      <a:pt x="13" y="8"/>
                    </a:lnTo>
                    <a:lnTo>
                      <a:pt x="5" y="25"/>
                    </a:lnTo>
                    <a:lnTo>
                      <a:pt x="0" y="53"/>
                    </a:lnTo>
                    <a:lnTo>
                      <a:pt x="0" y="70"/>
                    </a:lnTo>
                    <a:lnTo>
                      <a:pt x="5" y="97"/>
                    </a:lnTo>
                    <a:lnTo>
                      <a:pt x="13" y="115"/>
                    </a:lnTo>
                    <a:lnTo>
                      <a:pt x="29" y="125"/>
                    </a:lnTo>
                    <a:lnTo>
                      <a:pt x="37" y="125"/>
                    </a:lnTo>
                    <a:lnTo>
                      <a:pt x="53" y="115"/>
                    </a:lnTo>
                    <a:lnTo>
                      <a:pt x="61" y="97"/>
                    </a:lnTo>
                  </a:path>
                </a:pathLst>
              </a:custGeom>
              <a:noFill/>
              <a:ln w="4445">
                <a:solidFill>
                  <a:srgbClr val="FEFEFE"/>
                </a:solidFill>
                <a:prstDash val="solid"/>
                <a:round/>
                <a:headEnd/>
                <a:tailEnd/>
              </a:ln>
            </p:spPr>
            <p:txBody>
              <a:bodyPr/>
              <a:lstStyle/>
              <a:p>
                <a:endParaRPr lang="es-ES"/>
              </a:p>
            </p:txBody>
          </p:sp>
          <p:sp>
            <p:nvSpPr>
              <p:cNvPr id="79046" name="Freeform 5318"/>
              <p:cNvSpPr>
                <a:spLocks/>
              </p:cNvSpPr>
              <p:nvPr/>
            </p:nvSpPr>
            <p:spPr bwMode="auto">
              <a:xfrm>
                <a:off x="2558" y="1907"/>
                <a:ext cx="12" cy="63"/>
              </a:xfrm>
              <a:custGeom>
                <a:avLst/>
                <a:gdLst/>
                <a:ahLst/>
                <a:cxnLst>
                  <a:cxn ang="0">
                    <a:pos x="24" y="0"/>
                  </a:cxn>
                  <a:cxn ang="0">
                    <a:pos x="13" y="8"/>
                  </a:cxn>
                  <a:cxn ang="0">
                    <a:pos x="3" y="25"/>
                  </a:cxn>
                  <a:cxn ang="0">
                    <a:pos x="0" y="53"/>
                  </a:cxn>
                  <a:cxn ang="0">
                    <a:pos x="0" y="70"/>
                  </a:cxn>
                  <a:cxn ang="0">
                    <a:pos x="3" y="97"/>
                  </a:cxn>
                  <a:cxn ang="0">
                    <a:pos x="13" y="115"/>
                  </a:cxn>
                  <a:cxn ang="0">
                    <a:pos x="24" y="125"/>
                  </a:cxn>
                </a:cxnLst>
                <a:rect l="0" t="0" r="r" b="b"/>
                <a:pathLst>
                  <a:path w="24" h="125">
                    <a:moveTo>
                      <a:pt x="24" y="0"/>
                    </a:moveTo>
                    <a:lnTo>
                      <a:pt x="13" y="8"/>
                    </a:lnTo>
                    <a:lnTo>
                      <a:pt x="3" y="25"/>
                    </a:lnTo>
                    <a:lnTo>
                      <a:pt x="0" y="53"/>
                    </a:lnTo>
                    <a:lnTo>
                      <a:pt x="0" y="70"/>
                    </a:lnTo>
                    <a:lnTo>
                      <a:pt x="3" y="97"/>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79047" name="Freeform 5319"/>
              <p:cNvSpPr>
                <a:spLocks/>
              </p:cNvSpPr>
              <p:nvPr/>
            </p:nvSpPr>
            <p:spPr bwMode="auto">
              <a:xfrm>
                <a:off x="2605" y="1875"/>
                <a:ext cx="19" cy="95"/>
              </a:xfrm>
              <a:custGeom>
                <a:avLst/>
                <a:gdLst/>
                <a:ahLst/>
                <a:cxnLst>
                  <a:cxn ang="0">
                    <a:pos x="0" y="0"/>
                  </a:cxn>
                  <a:cxn ang="0">
                    <a:pos x="0" y="155"/>
                  </a:cxn>
                  <a:cxn ang="0">
                    <a:pos x="5" y="180"/>
                  </a:cxn>
                  <a:cxn ang="0">
                    <a:pos x="15" y="190"/>
                  </a:cxn>
                  <a:cxn ang="0">
                    <a:pos x="24" y="190"/>
                  </a:cxn>
                  <a:cxn ang="0">
                    <a:pos x="34" y="180"/>
                  </a:cxn>
                  <a:cxn ang="0">
                    <a:pos x="39" y="162"/>
                  </a:cxn>
                </a:cxnLst>
                <a:rect l="0" t="0" r="r" b="b"/>
                <a:pathLst>
                  <a:path w="39" h="190">
                    <a:moveTo>
                      <a:pt x="0" y="0"/>
                    </a:moveTo>
                    <a:lnTo>
                      <a:pt x="0" y="155"/>
                    </a:lnTo>
                    <a:lnTo>
                      <a:pt x="5" y="180"/>
                    </a:lnTo>
                    <a:lnTo>
                      <a:pt x="15" y="190"/>
                    </a:lnTo>
                    <a:lnTo>
                      <a:pt x="24" y="190"/>
                    </a:lnTo>
                    <a:lnTo>
                      <a:pt x="34" y="180"/>
                    </a:lnTo>
                    <a:lnTo>
                      <a:pt x="39" y="162"/>
                    </a:lnTo>
                  </a:path>
                </a:pathLst>
              </a:custGeom>
              <a:noFill/>
              <a:ln w="4445">
                <a:solidFill>
                  <a:srgbClr val="FEFEFE"/>
                </a:solidFill>
                <a:prstDash val="solid"/>
                <a:round/>
                <a:headEnd/>
                <a:tailEnd/>
              </a:ln>
            </p:spPr>
            <p:txBody>
              <a:bodyPr/>
              <a:lstStyle/>
              <a:p>
                <a:endParaRPr lang="es-ES"/>
              </a:p>
            </p:txBody>
          </p:sp>
          <p:sp>
            <p:nvSpPr>
              <p:cNvPr id="79048" name="Freeform 5320"/>
              <p:cNvSpPr>
                <a:spLocks/>
              </p:cNvSpPr>
              <p:nvPr/>
            </p:nvSpPr>
            <p:spPr bwMode="auto">
              <a:xfrm>
                <a:off x="2607" y="1875"/>
                <a:ext cx="5" cy="95"/>
              </a:xfrm>
              <a:custGeom>
                <a:avLst/>
                <a:gdLst/>
                <a:ahLst/>
                <a:cxnLst>
                  <a:cxn ang="0">
                    <a:pos x="0" y="0"/>
                  </a:cxn>
                  <a:cxn ang="0">
                    <a:pos x="0" y="155"/>
                  </a:cxn>
                  <a:cxn ang="0">
                    <a:pos x="5" y="180"/>
                  </a:cxn>
                  <a:cxn ang="0">
                    <a:pos x="10" y="190"/>
                  </a:cxn>
                </a:cxnLst>
                <a:rect l="0" t="0" r="r" b="b"/>
                <a:pathLst>
                  <a:path w="10" h="190">
                    <a:moveTo>
                      <a:pt x="0" y="0"/>
                    </a:moveTo>
                    <a:lnTo>
                      <a:pt x="0" y="155"/>
                    </a:lnTo>
                    <a:lnTo>
                      <a:pt x="5" y="180"/>
                    </a:lnTo>
                    <a:lnTo>
                      <a:pt x="10" y="190"/>
                    </a:lnTo>
                  </a:path>
                </a:pathLst>
              </a:custGeom>
              <a:noFill/>
              <a:ln w="4445">
                <a:solidFill>
                  <a:srgbClr val="FEFEFE"/>
                </a:solidFill>
                <a:prstDash val="solid"/>
                <a:round/>
                <a:headEnd/>
                <a:tailEnd/>
              </a:ln>
            </p:spPr>
            <p:txBody>
              <a:bodyPr/>
              <a:lstStyle/>
              <a:p>
                <a:endParaRPr lang="es-ES"/>
              </a:p>
            </p:txBody>
          </p:sp>
          <p:sp>
            <p:nvSpPr>
              <p:cNvPr id="79049" name="Line 5321"/>
              <p:cNvSpPr>
                <a:spLocks noChangeShapeType="1"/>
              </p:cNvSpPr>
              <p:nvPr/>
            </p:nvSpPr>
            <p:spPr bwMode="auto">
              <a:xfrm>
                <a:off x="2598" y="1907"/>
                <a:ext cx="19" cy="1"/>
              </a:xfrm>
              <a:prstGeom prst="line">
                <a:avLst/>
              </a:prstGeom>
              <a:noFill/>
              <a:ln w="4445">
                <a:solidFill>
                  <a:srgbClr val="FEFEFE"/>
                </a:solidFill>
                <a:round/>
                <a:headEnd/>
                <a:tailEnd/>
              </a:ln>
            </p:spPr>
            <p:txBody>
              <a:bodyPr/>
              <a:lstStyle/>
              <a:p>
                <a:endParaRPr lang="es-ES"/>
              </a:p>
            </p:txBody>
          </p:sp>
          <p:sp>
            <p:nvSpPr>
              <p:cNvPr id="79050" name="Freeform 5322"/>
              <p:cNvSpPr>
                <a:spLocks/>
              </p:cNvSpPr>
              <p:nvPr/>
            </p:nvSpPr>
            <p:spPr bwMode="auto">
              <a:xfrm>
                <a:off x="2639" y="1875"/>
                <a:ext cx="4" cy="10"/>
              </a:xfrm>
              <a:custGeom>
                <a:avLst/>
                <a:gdLst/>
                <a:ahLst/>
                <a:cxnLst>
                  <a:cxn ang="0">
                    <a:pos x="4" y="0"/>
                  </a:cxn>
                  <a:cxn ang="0">
                    <a:pos x="0" y="10"/>
                  </a:cxn>
                  <a:cxn ang="0">
                    <a:pos x="4" y="20"/>
                  </a:cxn>
                  <a:cxn ang="0">
                    <a:pos x="8" y="10"/>
                  </a:cxn>
                  <a:cxn ang="0">
                    <a:pos x="4" y="0"/>
                  </a:cxn>
                </a:cxnLst>
                <a:rect l="0" t="0" r="r" b="b"/>
                <a:pathLst>
                  <a:path w="8" h="20">
                    <a:moveTo>
                      <a:pt x="4" y="0"/>
                    </a:moveTo>
                    <a:lnTo>
                      <a:pt x="0" y="10"/>
                    </a:lnTo>
                    <a:lnTo>
                      <a:pt x="4" y="20"/>
                    </a:lnTo>
                    <a:lnTo>
                      <a:pt x="8" y="10"/>
                    </a:lnTo>
                    <a:lnTo>
                      <a:pt x="4" y="0"/>
                    </a:lnTo>
                  </a:path>
                </a:pathLst>
              </a:custGeom>
              <a:noFill/>
              <a:ln w="4445">
                <a:solidFill>
                  <a:srgbClr val="FEFEFE"/>
                </a:solidFill>
                <a:prstDash val="solid"/>
                <a:round/>
                <a:headEnd/>
                <a:tailEnd/>
              </a:ln>
            </p:spPr>
            <p:txBody>
              <a:bodyPr/>
              <a:lstStyle/>
              <a:p>
                <a:endParaRPr lang="es-ES"/>
              </a:p>
            </p:txBody>
          </p:sp>
          <p:sp>
            <p:nvSpPr>
              <p:cNvPr id="79051" name="Line 5323"/>
              <p:cNvSpPr>
                <a:spLocks noChangeShapeType="1"/>
              </p:cNvSpPr>
              <p:nvPr/>
            </p:nvSpPr>
            <p:spPr bwMode="auto">
              <a:xfrm>
                <a:off x="2641" y="1907"/>
                <a:ext cx="1" cy="63"/>
              </a:xfrm>
              <a:prstGeom prst="line">
                <a:avLst/>
              </a:prstGeom>
              <a:noFill/>
              <a:ln w="4445">
                <a:solidFill>
                  <a:srgbClr val="FEFEFE"/>
                </a:solidFill>
                <a:round/>
                <a:headEnd/>
                <a:tailEnd/>
              </a:ln>
            </p:spPr>
            <p:txBody>
              <a:bodyPr/>
              <a:lstStyle/>
              <a:p>
                <a:endParaRPr lang="es-ES"/>
              </a:p>
            </p:txBody>
          </p:sp>
          <p:sp>
            <p:nvSpPr>
              <p:cNvPr id="79052" name="Line 5324"/>
              <p:cNvSpPr>
                <a:spLocks noChangeShapeType="1"/>
              </p:cNvSpPr>
              <p:nvPr/>
            </p:nvSpPr>
            <p:spPr bwMode="auto">
              <a:xfrm>
                <a:off x="2643" y="1907"/>
                <a:ext cx="1" cy="63"/>
              </a:xfrm>
              <a:prstGeom prst="line">
                <a:avLst/>
              </a:prstGeom>
              <a:noFill/>
              <a:ln w="4445">
                <a:solidFill>
                  <a:srgbClr val="FEFEFE"/>
                </a:solidFill>
                <a:round/>
                <a:headEnd/>
                <a:tailEnd/>
              </a:ln>
            </p:spPr>
            <p:txBody>
              <a:bodyPr/>
              <a:lstStyle/>
              <a:p>
                <a:endParaRPr lang="es-ES"/>
              </a:p>
            </p:txBody>
          </p:sp>
          <p:sp>
            <p:nvSpPr>
              <p:cNvPr id="79053" name="Line 5325"/>
              <p:cNvSpPr>
                <a:spLocks noChangeShapeType="1"/>
              </p:cNvSpPr>
              <p:nvPr/>
            </p:nvSpPr>
            <p:spPr bwMode="auto">
              <a:xfrm>
                <a:off x="2634" y="1907"/>
                <a:ext cx="9" cy="1"/>
              </a:xfrm>
              <a:prstGeom prst="line">
                <a:avLst/>
              </a:prstGeom>
              <a:noFill/>
              <a:ln w="4445">
                <a:solidFill>
                  <a:srgbClr val="FEFEFE"/>
                </a:solidFill>
                <a:round/>
                <a:headEnd/>
                <a:tailEnd/>
              </a:ln>
            </p:spPr>
            <p:txBody>
              <a:bodyPr/>
              <a:lstStyle/>
              <a:p>
                <a:endParaRPr lang="es-ES"/>
              </a:p>
            </p:txBody>
          </p:sp>
          <p:sp>
            <p:nvSpPr>
              <p:cNvPr id="79054" name="Line 5326"/>
              <p:cNvSpPr>
                <a:spLocks noChangeShapeType="1"/>
              </p:cNvSpPr>
              <p:nvPr/>
            </p:nvSpPr>
            <p:spPr bwMode="auto">
              <a:xfrm>
                <a:off x="2634" y="1970"/>
                <a:ext cx="17" cy="1"/>
              </a:xfrm>
              <a:prstGeom prst="line">
                <a:avLst/>
              </a:prstGeom>
              <a:noFill/>
              <a:ln w="4445">
                <a:solidFill>
                  <a:srgbClr val="FEFEFE"/>
                </a:solidFill>
                <a:round/>
                <a:headEnd/>
                <a:tailEnd/>
              </a:ln>
            </p:spPr>
            <p:txBody>
              <a:bodyPr/>
              <a:lstStyle/>
              <a:p>
                <a:endParaRPr lang="es-ES"/>
              </a:p>
            </p:txBody>
          </p:sp>
          <p:sp>
            <p:nvSpPr>
              <p:cNvPr id="79055" name="Freeform 5327"/>
              <p:cNvSpPr>
                <a:spLocks/>
              </p:cNvSpPr>
              <p:nvPr/>
            </p:nvSpPr>
            <p:spPr bwMode="auto">
              <a:xfrm>
                <a:off x="2661" y="1907"/>
                <a:ext cx="34" cy="63"/>
              </a:xfrm>
              <a:custGeom>
                <a:avLst/>
                <a:gdLst/>
                <a:ahLst/>
                <a:cxnLst>
                  <a:cxn ang="0">
                    <a:pos x="29" y="0"/>
                  </a:cxn>
                  <a:cxn ang="0">
                    <a:pos x="15" y="8"/>
                  </a:cxn>
                  <a:cxn ang="0">
                    <a:pos x="5" y="25"/>
                  </a:cxn>
                  <a:cxn ang="0">
                    <a:pos x="0" y="53"/>
                  </a:cxn>
                  <a:cxn ang="0">
                    <a:pos x="0" y="70"/>
                  </a:cxn>
                  <a:cxn ang="0">
                    <a:pos x="5" y="97"/>
                  </a:cxn>
                  <a:cxn ang="0">
                    <a:pos x="15" y="115"/>
                  </a:cxn>
                  <a:cxn ang="0">
                    <a:pos x="29" y="125"/>
                  </a:cxn>
                  <a:cxn ang="0">
                    <a:pos x="39" y="125"/>
                  </a:cxn>
                  <a:cxn ang="0">
                    <a:pos x="52" y="115"/>
                  </a:cxn>
                  <a:cxn ang="0">
                    <a:pos x="63" y="97"/>
                  </a:cxn>
                  <a:cxn ang="0">
                    <a:pos x="68" y="70"/>
                  </a:cxn>
                  <a:cxn ang="0">
                    <a:pos x="68" y="53"/>
                  </a:cxn>
                  <a:cxn ang="0">
                    <a:pos x="63" y="25"/>
                  </a:cxn>
                  <a:cxn ang="0">
                    <a:pos x="52" y="8"/>
                  </a:cxn>
                  <a:cxn ang="0">
                    <a:pos x="39" y="0"/>
                  </a:cxn>
                  <a:cxn ang="0">
                    <a:pos x="29" y="0"/>
                  </a:cxn>
                </a:cxnLst>
                <a:rect l="0" t="0" r="r" b="b"/>
                <a:pathLst>
                  <a:path w="68" h="125">
                    <a:moveTo>
                      <a:pt x="29" y="0"/>
                    </a:moveTo>
                    <a:lnTo>
                      <a:pt x="15" y="8"/>
                    </a:lnTo>
                    <a:lnTo>
                      <a:pt x="5" y="25"/>
                    </a:lnTo>
                    <a:lnTo>
                      <a:pt x="0" y="53"/>
                    </a:lnTo>
                    <a:lnTo>
                      <a:pt x="0" y="70"/>
                    </a:lnTo>
                    <a:lnTo>
                      <a:pt x="5" y="97"/>
                    </a:lnTo>
                    <a:lnTo>
                      <a:pt x="15" y="115"/>
                    </a:lnTo>
                    <a:lnTo>
                      <a:pt x="29" y="125"/>
                    </a:lnTo>
                    <a:lnTo>
                      <a:pt x="39" y="125"/>
                    </a:lnTo>
                    <a:lnTo>
                      <a:pt x="52" y="115"/>
                    </a:lnTo>
                    <a:lnTo>
                      <a:pt x="63" y="97"/>
                    </a:lnTo>
                    <a:lnTo>
                      <a:pt x="68" y="70"/>
                    </a:lnTo>
                    <a:lnTo>
                      <a:pt x="68" y="53"/>
                    </a:lnTo>
                    <a:lnTo>
                      <a:pt x="63" y="25"/>
                    </a:lnTo>
                    <a:lnTo>
                      <a:pt x="52" y="8"/>
                    </a:lnTo>
                    <a:lnTo>
                      <a:pt x="39" y="0"/>
                    </a:lnTo>
                    <a:lnTo>
                      <a:pt x="29" y="0"/>
                    </a:lnTo>
                  </a:path>
                </a:pathLst>
              </a:custGeom>
              <a:noFill/>
              <a:ln w="4445">
                <a:solidFill>
                  <a:srgbClr val="FEFEFE"/>
                </a:solidFill>
                <a:prstDash val="solid"/>
                <a:round/>
                <a:headEnd/>
                <a:tailEnd/>
              </a:ln>
            </p:spPr>
            <p:txBody>
              <a:bodyPr/>
              <a:lstStyle/>
              <a:p>
                <a:endParaRPr lang="es-ES"/>
              </a:p>
            </p:txBody>
          </p:sp>
          <p:sp>
            <p:nvSpPr>
              <p:cNvPr id="79056" name="Freeform 5328"/>
              <p:cNvSpPr>
                <a:spLocks/>
              </p:cNvSpPr>
              <p:nvPr/>
            </p:nvSpPr>
            <p:spPr bwMode="auto">
              <a:xfrm>
                <a:off x="2663" y="1907"/>
                <a:ext cx="12" cy="63"/>
              </a:xfrm>
              <a:custGeom>
                <a:avLst/>
                <a:gdLst/>
                <a:ahLst/>
                <a:cxnLst>
                  <a:cxn ang="0">
                    <a:pos x="24" y="0"/>
                  </a:cxn>
                  <a:cxn ang="0">
                    <a:pos x="15" y="8"/>
                  </a:cxn>
                  <a:cxn ang="0">
                    <a:pos x="5" y="25"/>
                  </a:cxn>
                  <a:cxn ang="0">
                    <a:pos x="0" y="53"/>
                  </a:cxn>
                  <a:cxn ang="0">
                    <a:pos x="0" y="70"/>
                  </a:cxn>
                  <a:cxn ang="0">
                    <a:pos x="5" y="97"/>
                  </a:cxn>
                  <a:cxn ang="0">
                    <a:pos x="15" y="115"/>
                  </a:cxn>
                  <a:cxn ang="0">
                    <a:pos x="24" y="125"/>
                  </a:cxn>
                </a:cxnLst>
                <a:rect l="0" t="0" r="r" b="b"/>
                <a:pathLst>
                  <a:path w="24" h="125">
                    <a:moveTo>
                      <a:pt x="24" y="0"/>
                    </a:moveTo>
                    <a:lnTo>
                      <a:pt x="15" y="8"/>
                    </a:lnTo>
                    <a:lnTo>
                      <a:pt x="5" y="25"/>
                    </a:lnTo>
                    <a:lnTo>
                      <a:pt x="0" y="53"/>
                    </a:lnTo>
                    <a:lnTo>
                      <a:pt x="0" y="70"/>
                    </a:lnTo>
                    <a:lnTo>
                      <a:pt x="5"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79057" name="Freeform 5329"/>
              <p:cNvSpPr>
                <a:spLocks/>
              </p:cNvSpPr>
              <p:nvPr/>
            </p:nvSpPr>
            <p:spPr bwMode="auto">
              <a:xfrm>
                <a:off x="2680" y="1907"/>
                <a:ext cx="12" cy="63"/>
              </a:xfrm>
              <a:custGeom>
                <a:avLst/>
                <a:gdLst/>
                <a:ahLst/>
                <a:cxnLst>
                  <a:cxn ang="0">
                    <a:pos x="0" y="125"/>
                  </a:cxn>
                  <a:cxn ang="0">
                    <a:pos x="9" y="115"/>
                  </a:cxn>
                  <a:cxn ang="0">
                    <a:pos x="19" y="97"/>
                  </a:cxn>
                  <a:cxn ang="0">
                    <a:pos x="24" y="70"/>
                  </a:cxn>
                  <a:cxn ang="0">
                    <a:pos x="24" y="53"/>
                  </a:cxn>
                  <a:cxn ang="0">
                    <a:pos x="19" y="25"/>
                  </a:cxn>
                  <a:cxn ang="0">
                    <a:pos x="9" y="8"/>
                  </a:cxn>
                  <a:cxn ang="0">
                    <a:pos x="0" y="0"/>
                  </a:cxn>
                </a:cxnLst>
                <a:rect l="0" t="0" r="r" b="b"/>
                <a:pathLst>
                  <a:path w="24" h="125">
                    <a:moveTo>
                      <a:pt x="0" y="125"/>
                    </a:moveTo>
                    <a:lnTo>
                      <a:pt x="9" y="115"/>
                    </a:lnTo>
                    <a:lnTo>
                      <a:pt x="19" y="97"/>
                    </a:lnTo>
                    <a:lnTo>
                      <a:pt x="24" y="70"/>
                    </a:lnTo>
                    <a:lnTo>
                      <a:pt x="24" y="53"/>
                    </a:lnTo>
                    <a:lnTo>
                      <a:pt x="19" y="25"/>
                    </a:lnTo>
                    <a:lnTo>
                      <a:pt x="9" y="8"/>
                    </a:lnTo>
                    <a:lnTo>
                      <a:pt x="0" y="0"/>
                    </a:lnTo>
                  </a:path>
                </a:pathLst>
              </a:custGeom>
              <a:noFill/>
              <a:ln w="4445">
                <a:solidFill>
                  <a:srgbClr val="FEFEFE"/>
                </a:solidFill>
                <a:prstDash val="solid"/>
                <a:round/>
                <a:headEnd/>
                <a:tailEnd/>
              </a:ln>
            </p:spPr>
            <p:txBody>
              <a:bodyPr/>
              <a:lstStyle/>
              <a:p>
                <a:endParaRPr lang="es-ES"/>
              </a:p>
            </p:txBody>
          </p:sp>
          <p:sp>
            <p:nvSpPr>
              <p:cNvPr id="79058" name="Line 5330"/>
              <p:cNvSpPr>
                <a:spLocks noChangeShapeType="1"/>
              </p:cNvSpPr>
              <p:nvPr/>
            </p:nvSpPr>
            <p:spPr bwMode="auto">
              <a:xfrm>
                <a:off x="2714" y="1907"/>
                <a:ext cx="1" cy="63"/>
              </a:xfrm>
              <a:prstGeom prst="line">
                <a:avLst/>
              </a:prstGeom>
              <a:noFill/>
              <a:ln w="4445">
                <a:solidFill>
                  <a:srgbClr val="FEFEFE"/>
                </a:solidFill>
                <a:round/>
                <a:headEnd/>
                <a:tailEnd/>
              </a:ln>
            </p:spPr>
            <p:txBody>
              <a:bodyPr/>
              <a:lstStyle/>
              <a:p>
                <a:endParaRPr lang="es-ES"/>
              </a:p>
            </p:txBody>
          </p:sp>
          <p:sp>
            <p:nvSpPr>
              <p:cNvPr id="79059" name="Line 5331"/>
              <p:cNvSpPr>
                <a:spLocks noChangeShapeType="1"/>
              </p:cNvSpPr>
              <p:nvPr/>
            </p:nvSpPr>
            <p:spPr bwMode="auto">
              <a:xfrm>
                <a:off x="2716" y="1907"/>
                <a:ext cx="1" cy="63"/>
              </a:xfrm>
              <a:prstGeom prst="line">
                <a:avLst/>
              </a:prstGeom>
              <a:noFill/>
              <a:ln w="4445">
                <a:solidFill>
                  <a:srgbClr val="FEFEFE"/>
                </a:solidFill>
                <a:round/>
                <a:headEnd/>
                <a:tailEnd/>
              </a:ln>
            </p:spPr>
            <p:txBody>
              <a:bodyPr/>
              <a:lstStyle/>
              <a:p>
                <a:endParaRPr lang="es-ES"/>
              </a:p>
            </p:txBody>
          </p:sp>
          <p:sp>
            <p:nvSpPr>
              <p:cNvPr id="79060" name="Freeform 5332"/>
              <p:cNvSpPr>
                <a:spLocks/>
              </p:cNvSpPr>
              <p:nvPr/>
            </p:nvSpPr>
            <p:spPr bwMode="auto">
              <a:xfrm>
                <a:off x="2716" y="1907"/>
                <a:ext cx="27" cy="63"/>
              </a:xfrm>
              <a:custGeom>
                <a:avLst/>
                <a:gdLst/>
                <a:ahLst/>
                <a:cxnLst>
                  <a:cxn ang="0">
                    <a:pos x="0" y="25"/>
                  </a:cxn>
                  <a:cxn ang="0">
                    <a:pos x="9" y="8"/>
                  </a:cxn>
                  <a:cxn ang="0">
                    <a:pos x="24" y="0"/>
                  </a:cxn>
                  <a:cxn ang="0">
                    <a:pos x="33" y="0"/>
                  </a:cxn>
                  <a:cxn ang="0">
                    <a:pos x="48" y="8"/>
                  </a:cxn>
                  <a:cxn ang="0">
                    <a:pos x="53" y="25"/>
                  </a:cxn>
                  <a:cxn ang="0">
                    <a:pos x="53" y="125"/>
                  </a:cxn>
                </a:cxnLst>
                <a:rect l="0" t="0" r="r" b="b"/>
                <a:pathLst>
                  <a:path w="53" h="125">
                    <a:moveTo>
                      <a:pt x="0" y="25"/>
                    </a:moveTo>
                    <a:lnTo>
                      <a:pt x="9" y="8"/>
                    </a:lnTo>
                    <a:lnTo>
                      <a:pt x="24" y="0"/>
                    </a:lnTo>
                    <a:lnTo>
                      <a:pt x="33" y="0"/>
                    </a:lnTo>
                    <a:lnTo>
                      <a:pt x="48" y="8"/>
                    </a:lnTo>
                    <a:lnTo>
                      <a:pt x="53" y="25"/>
                    </a:lnTo>
                    <a:lnTo>
                      <a:pt x="53" y="125"/>
                    </a:lnTo>
                  </a:path>
                </a:pathLst>
              </a:custGeom>
              <a:noFill/>
              <a:ln w="4445">
                <a:solidFill>
                  <a:srgbClr val="FEFEFE"/>
                </a:solidFill>
                <a:prstDash val="solid"/>
                <a:round/>
                <a:headEnd/>
                <a:tailEnd/>
              </a:ln>
            </p:spPr>
            <p:txBody>
              <a:bodyPr/>
              <a:lstStyle/>
              <a:p>
                <a:endParaRPr lang="es-ES"/>
              </a:p>
            </p:txBody>
          </p:sp>
          <p:sp>
            <p:nvSpPr>
              <p:cNvPr id="79061" name="Freeform 5333"/>
              <p:cNvSpPr>
                <a:spLocks/>
              </p:cNvSpPr>
              <p:nvPr/>
            </p:nvSpPr>
            <p:spPr bwMode="auto">
              <a:xfrm>
                <a:off x="2732" y="1907"/>
                <a:ext cx="8" cy="63"/>
              </a:xfrm>
              <a:custGeom>
                <a:avLst/>
                <a:gdLst/>
                <a:ahLst/>
                <a:cxnLst>
                  <a:cxn ang="0">
                    <a:pos x="0" y="0"/>
                  </a:cxn>
                  <a:cxn ang="0">
                    <a:pos x="10" y="8"/>
                  </a:cxn>
                  <a:cxn ang="0">
                    <a:pos x="15" y="25"/>
                  </a:cxn>
                  <a:cxn ang="0">
                    <a:pos x="15" y="125"/>
                  </a:cxn>
                </a:cxnLst>
                <a:rect l="0" t="0" r="r" b="b"/>
                <a:pathLst>
                  <a:path w="15" h="125">
                    <a:moveTo>
                      <a:pt x="0" y="0"/>
                    </a:moveTo>
                    <a:lnTo>
                      <a:pt x="10" y="8"/>
                    </a:lnTo>
                    <a:lnTo>
                      <a:pt x="15" y="25"/>
                    </a:lnTo>
                    <a:lnTo>
                      <a:pt x="15" y="125"/>
                    </a:lnTo>
                  </a:path>
                </a:pathLst>
              </a:custGeom>
              <a:noFill/>
              <a:ln w="4445">
                <a:solidFill>
                  <a:srgbClr val="FEFEFE"/>
                </a:solidFill>
                <a:prstDash val="solid"/>
                <a:round/>
                <a:headEnd/>
                <a:tailEnd/>
              </a:ln>
            </p:spPr>
            <p:txBody>
              <a:bodyPr/>
              <a:lstStyle/>
              <a:p>
                <a:endParaRPr lang="es-ES"/>
              </a:p>
            </p:txBody>
          </p:sp>
          <p:sp>
            <p:nvSpPr>
              <p:cNvPr id="79062" name="Line 5334"/>
              <p:cNvSpPr>
                <a:spLocks noChangeShapeType="1"/>
              </p:cNvSpPr>
              <p:nvPr/>
            </p:nvSpPr>
            <p:spPr bwMode="auto">
              <a:xfrm>
                <a:off x="2707" y="1907"/>
                <a:ext cx="9" cy="1"/>
              </a:xfrm>
              <a:prstGeom prst="line">
                <a:avLst/>
              </a:prstGeom>
              <a:noFill/>
              <a:ln w="4445">
                <a:solidFill>
                  <a:srgbClr val="FEFEFE"/>
                </a:solidFill>
                <a:round/>
                <a:headEnd/>
                <a:tailEnd/>
              </a:ln>
            </p:spPr>
            <p:txBody>
              <a:bodyPr/>
              <a:lstStyle/>
              <a:p>
                <a:endParaRPr lang="es-ES"/>
              </a:p>
            </p:txBody>
          </p:sp>
          <p:sp>
            <p:nvSpPr>
              <p:cNvPr id="79063" name="Line 5335"/>
              <p:cNvSpPr>
                <a:spLocks noChangeShapeType="1"/>
              </p:cNvSpPr>
              <p:nvPr/>
            </p:nvSpPr>
            <p:spPr bwMode="auto">
              <a:xfrm>
                <a:off x="2707" y="1970"/>
                <a:ext cx="16" cy="1"/>
              </a:xfrm>
              <a:prstGeom prst="line">
                <a:avLst/>
              </a:prstGeom>
              <a:noFill/>
              <a:ln w="4445">
                <a:solidFill>
                  <a:srgbClr val="FEFEFE"/>
                </a:solidFill>
                <a:round/>
                <a:headEnd/>
                <a:tailEnd/>
              </a:ln>
            </p:spPr>
            <p:txBody>
              <a:bodyPr/>
              <a:lstStyle/>
              <a:p>
                <a:endParaRPr lang="es-ES"/>
              </a:p>
            </p:txBody>
          </p:sp>
          <p:sp>
            <p:nvSpPr>
              <p:cNvPr id="79064" name="Line 5336"/>
              <p:cNvSpPr>
                <a:spLocks noChangeShapeType="1"/>
              </p:cNvSpPr>
              <p:nvPr/>
            </p:nvSpPr>
            <p:spPr bwMode="auto">
              <a:xfrm>
                <a:off x="2732" y="1970"/>
                <a:ext cx="17" cy="1"/>
              </a:xfrm>
              <a:prstGeom prst="line">
                <a:avLst/>
              </a:prstGeom>
              <a:noFill/>
              <a:ln w="4445">
                <a:solidFill>
                  <a:srgbClr val="FEFEFE"/>
                </a:solidFill>
                <a:round/>
                <a:headEnd/>
                <a:tailEnd/>
              </a:ln>
            </p:spPr>
            <p:txBody>
              <a:bodyPr/>
              <a:lstStyle/>
              <a:p>
                <a:endParaRPr lang="es-ES"/>
              </a:p>
            </p:txBody>
          </p:sp>
          <p:sp>
            <p:nvSpPr>
              <p:cNvPr id="79065" name="Line 5337"/>
              <p:cNvSpPr>
                <a:spLocks noChangeShapeType="1"/>
              </p:cNvSpPr>
              <p:nvPr/>
            </p:nvSpPr>
            <p:spPr bwMode="auto">
              <a:xfrm>
                <a:off x="2436" y="2055"/>
                <a:ext cx="1" cy="95"/>
              </a:xfrm>
              <a:prstGeom prst="line">
                <a:avLst/>
              </a:prstGeom>
              <a:noFill/>
              <a:ln w="4445">
                <a:solidFill>
                  <a:srgbClr val="FEFEFE"/>
                </a:solidFill>
                <a:round/>
                <a:headEnd/>
                <a:tailEnd/>
              </a:ln>
            </p:spPr>
            <p:txBody>
              <a:bodyPr/>
              <a:lstStyle/>
              <a:p>
                <a:endParaRPr lang="es-ES"/>
              </a:p>
            </p:txBody>
          </p:sp>
          <p:sp>
            <p:nvSpPr>
              <p:cNvPr id="79066" name="Line 5338"/>
              <p:cNvSpPr>
                <a:spLocks noChangeShapeType="1"/>
              </p:cNvSpPr>
              <p:nvPr/>
            </p:nvSpPr>
            <p:spPr bwMode="auto">
              <a:xfrm>
                <a:off x="2439" y="2055"/>
                <a:ext cx="1" cy="95"/>
              </a:xfrm>
              <a:prstGeom prst="line">
                <a:avLst/>
              </a:prstGeom>
              <a:noFill/>
              <a:ln w="4445">
                <a:solidFill>
                  <a:srgbClr val="FEFEFE"/>
                </a:solidFill>
                <a:round/>
                <a:headEnd/>
                <a:tailEnd/>
              </a:ln>
            </p:spPr>
            <p:txBody>
              <a:bodyPr/>
              <a:lstStyle/>
              <a:p>
                <a:endParaRPr lang="es-ES"/>
              </a:p>
            </p:txBody>
          </p:sp>
          <p:sp>
            <p:nvSpPr>
              <p:cNvPr id="79067" name="Freeform 5339"/>
              <p:cNvSpPr>
                <a:spLocks/>
              </p:cNvSpPr>
              <p:nvPr/>
            </p:nvSpPr>
            <p:spPr bwMode="auto">
              <a:xfrm>
                <a:off x="2419" y="2055"/>
                <a:ext cx="36" cy="27"/>
              </a:xfrm>
              <a:custGeom>
                <a:avLst/>
                <a:gdLst/>
                <a:ahLst/>
                <a:cxnLst>
                  <a:cxn ang="0">
                    <a:pos x="4" y="0"/>
                  </a:cxn>
                  <a:cxn ang="0">
                    <a:pos x="0" y="54"/>
                  </a:cxn>
                  <a:cxn ang="0">
                    <a:pos x="0" y="0"/>
                  </a:cxn>
                  <a:cxn ang="0">
                    <a:pos x="72" y="0"/>
                  </a:cxn>
                  <a:cxn ang="0">
                    <a:pos x="72" y="54"/>
                  </a:cxn>
                  <a:cxn ang="0">
                    <a:pos x="66" y="0"/>
                  </a:cxn>
                </a:cxnLst>
                <a:rect l="0" t="0" r="r" b="b"/>
                <a:pathLst>
                  <a:path w="72" h="54">
                    <a:moveTo>
                      <a:pt x="4" y="0"/>
                    </a:moveTo>
                    <a:lnTo>
                      <a:pt x="0" y="54"/>
                    </a:lnTo>
                    <a:lnTo>
                      <a:pt x="0" y="0"/>
                    </a:lnTo>
                    <a:lnTo>
                      <a:pt x="72" y="0"/>
                    </a:lnTo>
                    <a:lnTo>
                      <a:pt x="72" y="54"/>
                    </a:lnTo>
                    <a:lnTo>
                      <a:pt x="66" y="0"/>
                    </a:lnTo>
                  </a:path>
                </a:pathLst>
              </a:custGeom>
              <a:noFill/>
              <a:ln w="4445">
                <a:solidFill>
                  <a:srgbClr val="FEFEFE"/>
                </a:solidFill>
                <a:prstDash val="solid"/>
                <a:round/>
                <a:headEnd/>
                <a:tailEnd/>
              </a:ln>
            </p:spPr>
            <p:txBody>
              <a:bodyPr/>
              <a:lstStyle/>
              <a:p>
                <a:endParaRPr lang="es-ES"/>
              </a:p>
            </p:txBody>
          </p:sp>
          <p:sp>
            <p:nvSpPr>
              <p:cNvPr id="79068" name="Line 5340"/>
              <p:cNvSpPr>
                <a:spLocks noChangeShapeType="1"/>
              </p:cNvSpPr>
              <p:nvPr/>
            </p:nvSpPr>
            <p:spPr bwMode="auto">
              <a:xfrm>
                <a:off x="2429" y="2150"/>
                <a:ext cx="16" cy="1"/>
              </a:xfrm>
              <a:prstGeom prst="line">
                <a:avLst/>
              </a:prstGeom>
              <a:noFill/>
              <a:ln w="4445">
                <a:solidFill>
                  <a:srgbClr val="FEFEFE"/>
                </a:solidFill>
                <a:round/>
                <a:headEnd/>
                <a:tailEnd/>
              </a:ln>
            </p:spPr>
            <p:txBody>
              <a:bodyPr/>
              <a:lstStyle/>
              <a:p>
                <a:endParaRPr lang="es-ES"/>
              </a:p>
            </p:txBody>
          </p:sp>
          <p:sp>
            <p:nvSpPr>
              <p:cNvPr id="79069" name="Line 5341"/>
              <p:cNvSpPr>
                <a:spLocks noChangeShapeType="1"/>
              </p:cNvSpPr>
              <p:nvPr/>
            </p:nvSpPr>
            <p:spPr bwMode="auto">
              <a:xfrm>
                <a:off x="2472" y="2087"/>
                <a:ext cx="1" cy="63"/>
              </a:xfrm>
              <a:prstGeom prst="line">
                <a:avLst/>
              </a:prstGeom>
              <a:noFill/>
              <a:ln w="4445">
                <a:solidFill>
                  <a:srgbClr val="FEFEFE"/>
                </a:solidFill>
                <a:round/>
                <a:headEnd/>
                <a:tailEnd/>
              </a:ln>
            </p:spPr>
            <p:txBody>
              <a:bodyPr/>
              <a:lstStyle/>
              <a:p>
                <a:endParaRPr lang="es-ES"/>
              </a:p>
            </p:txBody>
          </p:sp>
          <p:sp>
            <p:nvSpPr>
              <p:cNvPr id="79070" name="Line 5342"/>
              <p:cNvSpPr>
                <a:spLocks noChangeShapeType="1"/>
              </p:cNvSpPr>
              <p:nvPr/>
            </p:nvSpPr>
            <p:spPr bwMode="auto">
              <a:xfrm>
                <a:off x="2474" y="2087"/>
                <a:ext cx="1" cy="63"/>
              </a:xfrm>
              <a:prstGeom prst="line">
                <a:avLst/>
              </a:prstGeom>
              <a:noFill/>
              <a:ln w="4445">
                <a:solidFill>
                  <a:srgbClr val="FEFEFE"/>
                </a:solidFill>
                <a:round/>
                <a:headEnd/>
                <a:tailEnd/>
              </a:ln>
            </p:spPr>
            <p:txBody>
              <a:bodyPr/>
              <a:lstStyle/>
              <a:p>
                <a:endParaRPr lang="es-ES"/>
              </a:p>
            </p:txBody>
          </p:sp>
          <p:sp>
            <p:nvSpPr>
              <p:cNvPr id="79071" name="Freeform 5343"/>
              <p:cNvSpPr>
                <a:spLocks/>
              </p:cNvSpPr>
              <p:nvPr/>
            </p:nvSpPr>
            <p:spPr bwMode="auto">
              <a:xfrm>
                <a:off x="2474" y="2087"/>
                <a:ext cx="22" cy="25"/>
              </a:xfrm>
              <a:custGeom>
                <a:avLst/>
                <a:gdLst/>
                <a:ahLst/>
                <a:cxnLst>
                  <a:cxn ang="0">
                    <a:pos x="0" y="51"/>
                  </a:cxn>
                  <a:cxn ang="0">
                    <a:pos x="4" y="26"/>
                  </a:cxn>
                  <a:cxn ang="0">
                    <a:pos x="13" y="8"/>
                  </a:cxn>
                  <a:cxn ang="0">
                    <a:pos x="24" y="0"/>
                  </a:cxn>
                  <a:cxn ang="0">
                    <a:pos x="37" y="0"/>
                  </a:cxn>
                  <a:cxn ang="0">
                    <a:pos x="42" y="8"/>
                  </a:cxn>
                  <a:cxn ang="0">
                    <a:pos x="42" y="16"/>
                  </a:cxn>
                  <a:cxn ang="0">
                    <a:pos x="37" y="26"/>
                  </a:cxn>
                  <a:cxn ang="0">
                    <a:pos x="32" y="16"/>
                  </a:cxn>
                  <a:cxn ang="0">
                    <a:pos x="37" y="8"/>
                  </a:cxn>
                </a:cxnLst>
                <a:rect l="0" t="0" r="r" b="b"/>
                <a:pathLst>
                  <a:path w="42" h="51">
                    <a:moveTo>
                      <a:pt x="0" y="51"/>
                    </a:moveTo>
                    <a:lnTo>
                      <a:pt x="4" y="26"/>
                    </a:lnTo>
                    <a:lnTo>
                      <a:pt x="13" y="8"/>
                    </a:lnTo>
                    <a:lnTo>
                      <a:pt x="24" y="0"/>
                    </a:lnTo>
                    <a:lnTo>
                      <a:pt x="37" y="0"/>
                    </a:lnTo>
                    <a:lnTo>
                      <a:pt x="42" y="8"/>
                    </a:lnTo>
                    <a:lnTo>
                      <a:pt x="42" y="16"/>
                    </a:lnTo>
                    <a:lnTo>
                      <a:pt x="37" y="26"/>
                    </a:lnTo>
                    <a:lnTo>
                      <a:pt x="32" y="16"/>
                    </a:lnTo>
                    <a:lnTo>
                      <a:pt x="37" y="8"/>
                    </a:lnTo>
                  </a:path>
                </a:pathLst>
              </a:custGeom>
              <a:noFill/>
              <a:ln w="4445">
                <a:solidFill>
                  <a:srgbClr val="FEFEFE"/>
                </a:solidFill>
                <a:prstDash val="solid"/>
                <a:round/>
                <a:headEnd/>
                <a:tailEnd/>
              </a:ln>
            </p:spPr>
            <p:txBody>
              <a:bodyPr/>
              <a:lstStyle/>
              <a:p>
                <a:endParaRPr lang="es-ES"/>
              </a:p>
            </p:txBody>
          </p:sp>
          <p:sp>
            <p:nvSpPr>
              <p:cNvPr id="79072" name="Line 5344"/>
              <p:cNvSpPr>
                <a:spLocks noChangeShapeType="1"/>
              </p:cNvSpPr>
              <p:nvPr/>
            </p:nvSpPr>
            <p:spPr bwMode="auto">
              <a:xfrm>
                <a:off x="2465" y="2087"/>
                <a:ext cx="9" cy="1"/>
              </a:xfrm>
              <a:prstGeom prst="line">
                <a:avLst/>
              </a:prstGeom>
              <a:noFill/>
              <a:ln w="4445">
                <a:solidFill>
                  <a:srgbClr val="FEFEFE"/>
                </a:solidFill>
                <a:round/>
                <a:headEnd/>
                <a:tailEnd/>
              </a:ln>
            </p:spPr>
            <p:txBody>
              <a:bodyPr/>
              <a:lstStyle/>
              <a:p>
                <a:endParaRPr lang="es-ES"/>
              </a:p>
            </p:txBody>
          </p:sp>
          <p:sp>
            <p:nvSpPr>
              <p:cNvPr id="79073" name="Line 5345"/>
              <p:cNvSpPr>
                <a:spLocks noChangeShapeType="1"/>
              </p:cNvSpPr>
              <p:nvPr/>
            </p:nvSpPr>
            <p:spPr bwMode="auto">
              <a:xfrm>
                <a:off x="2465" y="2150"/>
                <a:ext cx="16" cy="1"/>
              </a:xfrm>
              <a:prstGeom prst="line">
                <a:avLst/>
              </a:prstGeom>
              <a:noFill/>
              <a:ln w="4445">
                <a:solidFill>
                  <a:srgbClr val="FEFEFE"/>
                </a:solidFill>
                <a:round/>
                <a:headEnd/>
                <a:tailEnd/>
              </a:ln>
            </p:spPr>
            <p:txBody>
              <a:bodyPr/>
              <a:lstStyle/>
              <a:p>
                <a:endParaRPr lang="es-ES"/>
              </a:p>
            </p:txBody>
          </p:sp>
          <p:sp>
            <p:nvSpPr>
              <p:cNvPr id="79074" name="Freeform 5346"/>
              <p:cNvSpPr>
                <a:spLocks/>
              </p:cNvSpPr>
              <p:nvPr/>
            </p:nvSpPr>
            <p:spPr bwMode="auto">
              <a:xfrm>
                <a:off x="2509" y="2087"/>
                <a:ext cx="31" cy="63"/>
              </a:xfrm>
              <a:custGeom>
                <a:avLst/>
                <a:gdLst/>
                <a:ahLst/>
                <a:cxnLst>
                  <a:cxn ang="0">
                    <a:pos x="6" y="16"/>
                  </a:cxn>
                  <a:cxn ang="0">
                    <a:pos x="6" y="26"/>
                  </a:cxn>
                  <a:cxn ang="0">
                    <a:pos x="0" y="26"/>
                  </a:cxn>
                  <a:cxn ang="0">
                    <a:pos x="0" y="16"/>
                  </a:cxn>
                  <a:cxn ang="0">
                    <a:pos x="6" y="8"/>
                  </a:cxn>
                  <a:cxn ang="0">
                    <a:pos x="15" y="0"/>
                  </a:cxn>
                  <a:cxn ang="0">
                    <a:pos x="34" y="0"/>
                  </a:cxn>
                  <a:cxn ang="0">
                    <a:pos x="43" y="8"/>
                  </a:cxn>
                  <a:cxn ang="0">
                    <a:pos x="48" y="16"/>
                  </a:cxn>
                  <a:cxn ang="0">
                    <a:pos x="53" y="35"/>
                  </a:cxn>
                  <a:cxn ang="0">
                    <a:pos x="53" y="96"/>
                  </a:cxn>
                  <a:cxn ang="0">
                    <a:pos x="57" y="115"/>
                  </a:cxn>
                  <a:cxn ang="0">
                    <a:pos x="63" y="125"/>
                  </a:cxn>
                </a:cxnLst>
                <a:rect l="0" t="0" r="r" b="b"/>
                <a:pathLst>
                  <a:path w="63" h="125">
                    <a:moveTo>
                      <a:pt x="6" y="16"/>
                    </a:moveTo>
                    <a:lnTo>
                      <a:pt x="6" y="26"/>
                    </a:lnTo>
                    <a:lnTo>
                      <a:pt x="0" y="26"/>
                    </a:lnTo>
                    <a:lnTo>
                      <a:pt x="0" y="16"/>
                    </a:lnTo>
                    <a:lnTo>
                      <a:pt x="6" y="8"/>
                    </a:lnTo>
                    <a:lnTo>
                      <a:pt x="15" y="0"/>
                    </a:lnTo>
                    <a:lnTo>
                      <a:pt x="34" y="0"/>
                    </a:lnTo>
                    <a:lnTo>
                      <a:pt x="43" y="8"/>
                    </a:lnTo>
                    <a:lnTo>
                      <a:pt x="48" y="16"/>
                    </a:lnTo>
                    <a:lnTo>
                      <a:pt x="53" y="35"/>
                    </a:lnTo>
                    <a:lnTo>
                      <a:pt x="53" y="96"/>
                    </a:lnTo>
                    <a:lnTo>
                      <a:pt x="57" y="115"/>
                    </a:lnTo>
                    <a:lnTo>
                      <a:pt x="63" y="125"/>
                    </a:lnTo>
                  </a:path>
                </a:pathLst>
              </a:custGeom>
              <a:noFill/>
              <a:ln w="4445">
                <a:solidFill>
                  <a:srgbClr val="FEFEFE"/>
                </a:solidFill>
                <a:prstDash val="solid"/>
                <a:round/>
                <a:headEnd/>
                <a:tailEnd/>
              </a:ln>
            </p:spPr>
            <p:txBody>
              <a:bodyPr/>
              <a:lstStyle/>
              <a:p>
                <a:endParaRPr lang="es-ES"/>
              </a:p>
            </p:txBody>
          </p:sp>
          <p:sp>
            <p:nvSpPr>
              <p:cNvPr id="79075" name="Freeform 5347"/>
              <p:cNvSpPr>
                <a:spLocks/>
              </p:cNvSpPr>
              <p:nvPr/>
            </p:nvSpPr>
            <p:spPr bwMode="auto">
              <a:xfrm>
                <a:off x="2533" y="2095"/>
                <a:ext cx="9" cy="55"/>
              </a:xfrm>
              <a:custGeom>
                <a:avLst/>
                <a:gdLst/>
                <a:ahLst/>
                <a:cxnLst>
                  <a:cxn ang="0">
                    <a:pos x="0" y="0"/>
                  </a:cxn>
                  <a:cxn ang="0">
                    <a:pos x="0" y="80"/>
                  </a:cxn>
                  <a:cxn ang="0">
                    <a:pos x="5" y="99"/>
                  </a:cxn>
                  <a:cxn ang="0">
                    <a:pos x="15" y="109"/>
                  </a:cxn>
                  <a:cxn ang="0">
                    <a:pos x="19" y="109"/>
                  </a:cxn>
                </a:cxnLst>
                <a:rect l="0" t="0" r="r" b="b"/>
                <a:pathLst>
                  <a:path w="19" h="109">
                    <a:moveTo>
                      <a:pt x="0" y="0"/>
                    </a:moveTo>
                    <a:lnTo>
                      <a:pt x="0" y="80"/>
                    </a:lnTo>
                    <a:lnTo>
                      <a:pt x="5" y="99"/>
                    </a:lnTo>
                    <a:lnTo>
                      <a:pt x="15" y="109"/>
                    </a:lnTo>
                    <a:lnTo>
                      <a:pt x="19" y="109"/>
                    </a:lnTo>
                  </a:path>
                </a:pathLst>
              </a:custGeom>
              <a:noFill/>
              <a:ln w="4445">
                <a:solidFill>
                  <a:srgbClr val="FEFEFE"/>
                </a:solidFill>
                <a:prstDash val="solid"/>
                <a:round/>
                <a:headEnd/>
                <a:tailEnd/>
              </a:ln>
            </p:spPr>
            <p:txBody>
              <a:bodyPr/>
              <a:lstStyle/>
              <a:p>
                <a:endParaRPr lang="es-ES"/>
              </a:p>
            </p:txBody>
          </p:sp>
          <p:sp>
            <p:nvSpPr>
              <p:cNvPr id="79076" name="Freeform 5348"/>
              <p:cNvSpPr>
                <a:spLocks/>
              </p:cNvSpPr>
              <p:nvPr/>
            </p:nvSpPr>
            <p:spPr bwMode="auto">
              <a:xfrm>
                <a:off x="2506" y="2105"/>
                <a:ext cx="27" cy="45"/>
              </a:xfrm>
              <a:custGeom>
                <a:avLst/>
                <a:gdLst/>
                <a:ahLst/>
                <a:cxnLst>
                  <a:cxn ang="0">
                    <a:pos x="53" y="0"/>
                  </a:cxn>
                  <a:cxn ang="0">
                    <a:pos x="48" y="10"/>
                  </a:cxn>
                  <a:cxn ang="0">
                    <a:pos x="20" y="16"/>
                  </a:cxn>
                  <a:cxn ang="0">
                    <a:pos x="5" y="26"/>
                  </a:cxn>
                  <a:cxn ang="0">
                    <a:pos x="0" y="45"/>
                  </a:cxn>
                  <a:cxn ang="0">
                    <a:pos x="0" y="61"/>
                  </a:cxn>
                  <a:cxn ang="0">
                    <a:pos x="5" y="80"/>
                  </a:cxn>
                  <a:cxn ang="0">
                    <a:pos x="20" y="90"/>
                  </a:cxn>
                  <a:cxn ang="0">
                    <a:pos x="34" y="90"/>
                  </a:cxn>
                  <a:cxn ang="0">
                    <a:pos x="44" y="80"/>
                  </a:cxn>
                  <a:cxn ang="0">
                    <a:pos x="53" y="61"/>
                  </a:cxn>
                </a:cxnLst>
                <a:rect l="0" t="0" r="r" b="b"/>
                <a:pathLst>
                  <a:path w="53" h="90">
                    <a:moveTo>
                      <a:pt x="53" y="0"/>
                    </a:moveTo>
                    <a:lnTo>
                      <a:pt x="48" y="10"/>
                    </a:lnTo>
                    <a:lnTo>
                      <a:pt x="20" y="16"/>
                    </a:lnTo>
                    <a:lnTo>
                      <a:pt x="5" y="26"/>
                    </a:lnTo>
                    <a:lnTo>
                      <a:pt x="0" y="45"/>
                    </a:lnTo>
                    <a:lnTo>
                      <a:pt x="0" y="61"/>
                    </a:lnTo>
                    <a:lnTo>
                      <a:pt x="5" y="80"/>
                    </a:lnTo>
                    <a:lnTo>
                      <a:pt x="20" y="90"/>
                    </a:lnTo>
                    <a:lnTo>
                      <a:pt x="34" y="90"/>
                    </a:lnTo>
                    <a:lnTo>
                      <a:pt x="44" y="80"/>
                    </a:lnTo>
                    <a:lnTo>
                      <a:pt x="53" y="61"/>
                    </a:lnTo>
                  </a:path>
                </a:pathLst>
              </a:custGeom>
              <a:noFill/>
              <a:ln w="4445">
                <a:solidFill>
                  <a:srgbClr val="FEFEFE"/>
                </a:solidFill>
                <a:prstDash val="solid"/>
                <a:round/>
                <a:headEnd/>
                <a:tailEnd/>
              </a:ln>
            </p:spPr>
            <p:txBody>
              <a:bodyPr/>
              <a:lstStyle/>
              <a:p>
                <a:endParaRPr lang="es-ES"/>
              </a:p>
            </p:txBody>
          </p:sp>
          <p:sp>
            <p:nvSpPr>
              <p:cNvPr id="79077" name="Freeform 5349"/>
              <p:cNvSpPr>
                <a:spLocks/>
              </p:cNvSpPr>
              <p:nvPr/>
            </p:nvSpPr>
            <p:spPr bwMode="auto">
              <a:xfrm>
                <a:off x="2509" y="2112"/>
                <a:ext cx="7" cy="38"/>
              </a:xfrm>
              <a:custGeom>
                <a:avLst/>
                <a:gdLst/>
                <a:ahLst/>
                <a:cxnLst>
                  <a:cxn ang="0">
                    <a:pos x="15" y="0"/>
                  </a:cxn>
                  <a:cxn ang="0">
                    <a:pos x="6" y="10"/>
                  </a:cxn>
                  <a:cxn ang="0">
                    <a:pos x="0" y="29"/>
                  </a:cxn>
                  <a:cxn ang="0">
                    <a:pos x="0" y="45"/>
                  </a:cxn>
                  <a:cxn ang="0">
                    <a:pos x="6" y="64"/>
                  </a:cxn>
                  <a:cxn ang="0">
                    <a:pos x="15" y="74"/>
                  </a:cxn>
                </a:cxnLst>
                <a:rect l="0" t="0" r="r" b="b"/>
                <a:pathLst>
                  <a:path w="15" h="74">
                    <a:moveTo>
                      <a:pt x="15" y="0"/>
                    </a:moveTo>
                    <a:lnTo>
                      <a:pt x="6" y="10"/>
                    </a:lnTo>
                    <a:lnTo>
                      <a:pt x="0" y="29"/>
                    </a:lnTo>
                    <a:lnTo>
                      <a:pt x="0" y="45"/>
                    </a:lnTo>
                    <a:lnTo>
                      <a:pt x="6" y="64"/>
                    </a:lnTo>
                    <a:lnTo>
                      <a:pt x="15" y="74"/>
                    </a:lnTo>
                  </a:path>
                </a:pathLst>
              </a:custGeom>
              <a:noFill/>
              <a:ln w="4445">
                <a:solidFill>
                  <a:srgbClr val="FEFEFE"/>
                </a:solidFill>
                <a:prstDash val="solid"/>
                <a:round/>
                <a:headEnd/>
                <a:tailEnd/>
              </a:ln>
            </p:spPr>
            <p:txBody>
              <a:bodyPr/>
              <a:lstStyle/>
              <a:p>
                <a:endParaRPr lang="es-ES"/>
              </a:p>
            </p:txBody>
          </p:sp>
          <p:sp>
            <p:nvSpPr>
              <p:cNvPr id="79078" name="Freeform 5350"/>
              <p:cNvSpPr>
                <a:spLocks/>
              </p:cNvSpPr>
              <p:nvPr/>
            </p:nvSpPr>
            <p:spPr bwMode="auto">
              <a:xfrm>
                <a:off x="2555" y="2087"/>
                <a:ext cx="31" cy="63"/>
              </a:xfrm>
              <a:custGeom>
                <a:avLst/>
                <a:gdLst/>
                <a:ahLst/>
                <a:cxnLst>
                  <a:cxn ang="0">
                    <a:pos x="56" y="26"/>
                  </a:cxn>
                  <a:cxn ang="0">
                    <a:pos x="53" y="35"/>
                  </a:cxn>
                  <a:cxn ang="0">
                    <a:pos x="56" y="45"/>
                  </a:cxn>
                  <a:cxn ang="0">
                    <a:pos x="61" y="35"/>
                  </a:cxn>
                  <a:cxn ang="0">
                    <a:pos x="61" y="26"/>
                  </a:cxn>
                  <a:cxn ang="0">
                    <a:pos x="53" y="8"/>
                  </a:cxn>
                  <a:cxn ang="0">
                    <a:pos x="42" y="0"/>
                  </a:cxn>
                  <a:cxn ang="0">
                    <a:pos x="29" y="0"/>
                  </a:cxn>
                  <a:cxn ang="0">
                    <a:pos x="13" y="8"/>
                  </a:cxn>
                  <a:cxn ang="0">
                    <a:pos x="5" y="26"/>
                  </a:cxn>
                  <a:cxn ang="0">
                    <a:pos x="0" y="51"/>
                  </a:cxn>
                  <a:cxn ang="0">
                    <a:pos x="0" y="71"/>
                  </a:cxn>
                  <a:cxn ang="0">
                    <a:pos x="5" y="96"/>
                  </a:cxn>
                  <a:cxn ang="0">
                    <a:pos x="13" y="115"/>
                  </a:cxn>
                  <a:cxn ang="0">
                    <a:pos x="29" y="125"/>
                  </a:cxn>
                  <a:cxn ang="0">
                    <a:pos x="37" y="125"/>
                  </a:cxn>
                  <a:cxn ang="0">
                    <a:pos x="53" y="115"/>
                  </a:cxn>
                  <a:cxn ang="0">
                    <a:pos x="61" y="96"/>
                  </a:cxn>
                </a:cxnLst>
                <a:rect l="0" t="0" r="r" b="b"/>
                <a:pathLst>
                  <a:path w="61" h="125">
                    <a:moveTo>
                      <a:pt x="56" y="26"/>
                    </a:moveTo>
                    <a:lnTo>
                      <a:pt x="53" y="35"/>
                    </a:lnTo>
                    <a:lnTo>
                      <a:pt x="56" y="45"/>
                    </a:lnTo>
                    <a:lnTo>
                      <a:pt x="61" y="35"/>
                    </a:lnTo>
                    <a:lnTo>
                      <a:pt x="61" y="26"/>
                    </a:lnTo>
                    <a:lnTo>
                      <a:pt x="53" y="8"/>
                    </a:lnTo>
                    <a:lnTo>
                      <a:pt x="42" y="0"/>
                    </a:lnTo>
                    <a:lnTo>
                      <a:pt x="29" y="0"/>
                    </a:lnTo>
                    <a:lnTo>
                      <a:pt x="13" y="8"/>
                    </a:lnTo>
                    <a:lnTo>
                      <a:pt x="5" y="26"/>
                    </a:lnTo>
                    <a:lnTo>
                      <a:pt x="0" y="51"/>
                    </a:lnTo>
                    <a:lnTo>
                      <a:pt x="0" y="71"/>
                    </a:lnTo>
                    <a:lnTo>
                      <a:pt x="5" y="96"/>
                    </a:lnTo>
                    <a:lnTo>
                      <a:pt x="13" y="115"/>
                    </a:lnTo>
                    <a:lnTo>
                      <a:pt x="29" y="125"/>
                    </a:lnTo>
                    <a:lnTo>
                      <a:pt x="37" y="125"/>
                    </a:lnTo>
                    <a:lnTo>
                      <a:pt x="53" y="115"/>
                    </a:lnTo>
                    <a:lnTo>
                      <a:pt x="61" y="96"/>
                    </a:lnTo>
                  </a:path>
                </a:pathLst>
              </a:custGeom>
              <a:noFill/>
              <a:ln w="4445">
                <a:solidFill>
                  <a:srgbClr val="FEFEFE"/>
                </a:solidFill>
                <a:prstDash val="solid"/>
                <a:round/>
                <a:headEnd/>
                <a:tailEnd/>
              </a:ln>
            </p:spPr>
            <p:txBody>
              <a:bodyPr/>
              <a:lstStyle/>
              <a:p>
                <a:endParaRPr lang="es-ES"/>
              </a:p>
            </p:txBody>
          </p:sp>
          <p:sp>
            <p:nvSpPr>
              <p:cNvPr id="79079" name="Freeform 5351"/>
              <p:cNvSpPr>
                <a:spLocks/>
              </p:cNvSpPr>
              <p:nvPr/>
            </p:nvSpPr>
            <p:spPr bwMode="auto">
              <a:xfrm>
                <a:off x="2558" y="2087"/>
                <a:ext cx="12" cy="63"/>
              </a:xfrm>
              <a:custGeom>
                <a:avLst/>
                <a:gdLst/>
                <a:ahLst/>
                <a:cxnLst>
                  <a:cxn ang="0">
                    <a:pos x="24" y="0"/>
                  </a:cxn>
                  <a:cxn ang="0">
                    <a:pos x="13" y="8"/>
                  </a:cxn>
                  <a:cxn ang="0">
                    <a:pos x="3" y="26"/>
                  </a:cxn>
                  <a:cxn ang="0">
                    <a:pos x="0" y="51"/>
                  </a:cxn>
                  <a:cxn ang="0">
                    <a:pos x="0" y="71"/>
                  </a:cxn>
                  <a:cxn ang="0">
                    <a:pos x="3" y="96"/>
                  </a:cxn>
                  <a:cxn ang="0">
                    <a:pos x="13" y="115"/>
                  </a:cxn>
                  <a:cxn ang="0">
                    <a:pos x="24" y="125"/>
                  </a:cxn>
                </a:cxnLst>
                <a:rect l="0" t="0" r="r" b="b"/>
                <a:pathLst>
                  <a:path w="24" h="125">
                    <a:moveTo>
                      <a:pt x="24" y="0"/>
                    </a:moveTo>
                    <a:lnTo>
                      <a:pt x="13" y="8"/>
                    </a:lnTo>
                    <a:lnTo>
                      <a:pt x="3" y="26"/>
                    </a:lnTo>
                    <a:lnTo>
                      <a:pt x="0" y="51"/>
                    </a:lnTo>
                    <a:lnTo>
                      <a:pt x="0" y="71"/>
                    </a:lnTo>
                    <a:lnTo>
                      <a:pt x="3" y="96"/>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79080" name="Line 5352"/>
              <p:cNvSpPr>
                <a:spLocks noChangeShapeType="1"/>
              </p:cNvSpPr>
              <p:nvPr/>
            </p:nvSpPr>
            <p:spPr bwMode="auto">
              <a:xfrm>
                <a:off x="2605" y="2055"/>
                <a:ext cx="1" cy="95"/>
              </a:xfrm>
              <a:prstGeom prst="line">
                <a:avLst/>
              </a:prstGeom>
              <a:noFill/>
              <a:ln w="4445">
                <a:solidFill>
                  <a:srgbClr val="FEFEFE"/>
                </a:solidFill>
                <a:round/>
                <a:headEnd/>
                <a:tailEnd/>
              </a:ln>
            </p:spPr>
            <p:txBody>
              <a:bodyPr/>
              <a:lstStyle/>
              <a:p>
                <a:endParaRPr lang="es-ES"/>
              </a:p>
            </p:txBody>
          </p:sp>
          <p:sp>
            <p:nvSpPr>
              <p:cNvPr id="79081" name="Line 5353"/>
              <p:cNvSpPr>
                <a:spLocks noChangeShapeType="1"/>
              </p:cNvSpPr>
              <p:nvPr/>
            </p:nvSpPr>
            <p:spPr bwMode="auto">
              <a:xfrm>
                <a:off x="2607" y="2055"/>
                <a:ext cx="1" cy="95"/>
              </a:xfrm>
              <a:prstGeom prst="line">
                <a:avLst/>
              </a:prstGeom>
              <a:noFill/>
              <a:ln w="4445">
                <a:solidFill>
                  <a:srgbClr val="FEFEFE"/>
                </a:solidFill>
                <a:round/>
                <a:headEnd/>
                <a:tailEnd/>
              </a:ln>
            </p:spPr>
            <p:txBody>
              <a:bodyPr/>
              <a:lstStyle/>
              <a:p>
                <a:endParaRPr lang="es-ES"/>
              </a:p>
            </p:txBody>
          </p:sp>
          <p:sp>
            <p:nvSpPr>
              <p:cNvPr id="79082" name="Line 5354"/>
              <p:cNvSpPr>
                <a:spLocks noChangeShapeType="1"/>
              </p:cNvSpPr>
              <p:nvPr/>
            </p:nvSpPr>
            <p:spPr bwMode="auto">
              <a:xfrm flipH="1">
                <a:off x="2607" y="2087"/>
                <a:ext cx="24" cy="45"/>
              </a:xfrm>
              <a:prstGeom prst="line">
                <a:avLst/>
              </a:prstGeom>
              <a:noFill/>
              <a:ln w="4445">
                <a:solidFill>
                  <a:srgbClr val="FEFEFE"/>
                </a:solidFill>
                <a:round/>
                <a:headEnd/>
                <a:tailEnd/>
              </a:ln>
            </p:spPr>
            <p:txBody>
              <a:bodyPr/>
              <a:lstStyle/>
              <a:p>
                <a:endParaRPr lang="es-ES"/>
              </a:p>
            </p:txBody>
          </p:sp>
          <p:sp>
            <p:nvSpPr>
              <p:cNvPr id="79083" name="Line 5355"/>
              <p:cNvSpPr>
                <a:spLocks noChangeShapeType="1"/>
              </p:cNvSpPr>
              <p:nvPr/>
            </p:nvSpPr>
            <p:spPr bwMode="auto">
              <a:xfrm>
                <a:off x="2619" y="2112"/>
                <a:ext cx="15" cy="38"/>
              </a:xfrm>
              <a:prstGeom prst="line">
                <a:avLst/>
              </a:prstGeom>
              <a:noFill/>
              <a:ln w="4445">
                <a:solidFill>
                  <a:srgbClr val="FEFEFE"/>
                </a:solidFill>
                <a:round/>
                <a:headEnd/>
                <a:tailEnd/>
              </a:ln>
            </p:spPr>
            <p:txBody>
              <a:bodyPr/>
              <a:lstStyle/>
              <a:p>
                <a:endParaRPr lang="es-ES"/>
              </a:p>
            </p:txBody>
          </p:sp>
          <p:sp>
            <p:nvSpPr>
              <p:cNvPr id="79084" name="Line 5356"/>
              <p:cNvSpPr>
                <a:spLocks noChangeShapeType="1"/>
              </p:cNvSpPr>
              <p:nvPr/>
            </p:nvSpPr>
            <p:spPr bwMode="auto">
              <a:xfrm>
                <a:off x="2617" y="2112"/>
                <a:ext cx="14" cy="38"/>
              </a:xfrm>
              <a:prstGeom prst="line">
                <a:avLst/>
              </a:prstGeom>
              <a:noFill/>
              <a:ln w="4445">
                <a:solidFill>
                  <a:srgbClr val="FEFEFE"/>
                </a:solidFill>
                <a:round/>
                <a:headEnd/>
                <a:tailEnd/>
              </a:ln>
            </p:spPr>
            <p:txBody>
              <a:bodyPr/>
              <a:lstStyle/>
              <a:p>
                <a:endParaRPr lang="es-ES"/>
              </a:p>
            </p:txBody>
          </p:sp>
          <p:sp>
            <p:nvSpPr>
              <p:cNvPr id="79085" name="Line 5357"/>
              <p:cNvSpPr>
                <a:spLocks noChangeShapeType="1"/>
              </p:cNvSpPr>
              <p:nvPr/>
            </p:nvSpPr>
            <p:spPr bwMode="auto">
              <a:xfrm>
                <a:off x="2598" y="2055"/>
                <a:ext cx="9" cy="1"/>
              </a:xfrm>
              <a:prstGeom prst="line">
                <a:avLst/>
              </a:prstGeom>
              <a:noFill/>
              <a:ln w="4445">
                <a:solidFill>
                  <a:srgbClr val="FEFEFE"/>
                </a:solidFill>
                <a:round/>
                <a:headEnd/>
                <a:tailEnd/>
              </a:ln>
            </p:spPr>
            <p:txBody>
              <a:bodyPr/>
              <a:lstStyle/>
              <a:p>
                <a:endParaRPr lang="es-ES"/>
              </a:p>
            </p:txBody>
          </p:sp>
          <p:sp>
            <p:nvSpPr>
              <p:cNvPr id="79086" name="Line 5358"/>
              <p:cNvSpPr>
                <a:spLocks noChangeShapeType="1"/>
              </p:cNvSpPr>
              <p:nvPr/>
            </p:nvSpPr>
            <p:spPr bwMode="auto">
              <a:xfrm>
                <a:off x="2624" y="2087"/>
                <a:ext cx="15" cy="1"/>
              </a:xfrm>
              <a:prstGeom prst="line">
                <a:avLst/>
              </a:prstGeom>
              <a:noFill/>
              <a:ln w="4445">
                <a:solidFill>
                  <a:srgbClr val="FEFEFE"/>
                </a:solidFill>
                <a:round/>
                <a:headEnd/>
                <a:tailEnd/>
              </a:ln>
            </p:spPr>
            <p:txBody>
              <a:bodyPr/>
              <a:lstStyle/>
              <a:p>
                <a:endParaRPr lang="es-ES"/>
              </a:p>
            </p:txBody>
          </p:sp>
          <p:sp>
            <p:nvSpPr>
              <p:cNvPr id="79087" name="Line 5359"/>
              <p:cNvSpPr>
                <a:spLocks noChangeShapeType="1"/>
              </p:cNvSpPr>
              <p:nvPr/>
            </p:nvSpPr>
            <p:spPr bwMode="auto">
              <a:xfrm>
                <a:off x="2598" y="2150"/>
                <a:ext cx="17" cy="1"/>
              </a:xfrm>
              <a:prstGeom prst="line">
                <a:avLst/>
              </a:prstGeom>
              <a:noFill/>
              <a:ln w="4445">
                <a:solidFill>
                  <a:srgbClr val="FEFEFE"/>
                </a:solidFill>
                <a:round/>
                <a:headEnd/>
                <a:tailEnd/>
              </a:ln>
            </p:spPr>
            <p:txBody>
              <a:bodyPr/>
              <a:lstStyle/>
              <a:p>
                <a:endParaRPr lang="es-ES"/>
              </a:p>
            </p:txBody>
          </p:sp>
          <p:sp>
            <p:nvSpPr>
              <p:cNvPr id="79088" name="Line 5360"/>
              <p:cNvSpPr>
                <a:spLocks noChangeShapeType="1"/>
              </p:cNvSpPr>
              <p:nvPr/>
            </p:nvSpPr>
            <p:spPr bwMode="auto">
              <a:xfrm>
                <a:off x="2624" y="2150"/>
                <a:ext cx="15" cy="1"/>
              </a:xfrm>
              <a:prstGeom prst="line">
                <a:avLst/>
              </a:prstGeom>
              <a:noFill/>
              <a:ln w="4445">
                <a:solidFill>
                  <a:srgbClr val="FEFEFE"/>
                </a:solidFill>
                <a:round/>
                <a:headEnd/>
                <a:tailEnd/>
              </a:ln>
            </p:spPr>
            <p:txBody>
              <a:bodyPr/>
              <a:lstStyle/>
              <a:p>
                <a:endParaRPr lang="es-ES"/>
              </a:p>
            </p:txBody>
          </p:sp>
          <p:sp>
            <p:nvSpPr>
              <p:cNvPr id="79089" name="Freeform 5361"/>
              <p:cNvSpPr>
                <a:spLocks/>
              </p:cNvSpPr>
              <p:nvPr/>
            </p:nvSpPr>
            <p:spPr bwMode="auto">
              <a:xfrm>
                <a:off x="143" y="1932"/>
                <a:ext cx="28" cy="52"/>
              </a:xfrm>
              <a:custGeom>
                <a:avLst/>
                <a:gdLst/>
                <a:ahLst/>
                <a:cxnLst>
                  <a:cxn ang="0">
                    <a:pos x="51" y="21"/>
                  </a:cxn>
                  <a:cxn ang="0">
                    <a:pos x="55" y="0"/>
                  </a:cxn>
                  <a:cxn ang="0">
                    <a:pos x="55" y="45"/>
                  </a:cxn>
                  <a:cxn ang="0">
                    <a:pos x="51" y="21"/>
                  </a:cxn>
                  <a:cxn ang="0">
                    <a:pos x="44" y="7"/>
                  </a:cxn>
                  <a:cxn ang="0">
                    <a:pos x="32" y="0"/>
                  </a:cxn>
                  <a:cxn ang="0">
                    <a:pos x="20" y="0"/>
                  </a:cxn>
                  <a:cxn ang="0">
                    <a:pos x="8" y="7"/>
                  </a:cxn>
                  <a:cxn ang="0">
                    <a:pos x="0" y="21"/>
                  </a:cxn>
                  <a:cxn ang="0">
                    <a:pos x="0" y="37"/>
                  </a:cxn>
                  <a:cxn ang="0">
                    <a:pos x="4" y="52"/>
                  </a:cxn>
                  <a:cxn ang="0">
                    <a:pos x="8" y="58"/>
                  </a:cxn>
                  <a:cxn ang="0">
                    <a:pos x="16" y="66"/>
                  </a:cxn>
                  <a:cxn ang="0">
                    <a:pos x="40" y="82"/>
                  </a:cxn>
                  <a:cxn ang="0">
                    <a:pos x="47" y="89"/>
                  </a:cxn>
                  <a:cxn ang="0">
                    <a:pos x="55" y="103"/>
                  </a:cxn>
                </a:cxnLst>
                <a:rect l="0" t="0" r="r" b="b"/>
                <a:pathLst>
                  <a:path w="55" h="103">
                    <a:moveTo>
                      <a:pt x="51" y="21"/>
                    </a:moveTo>
                    <a:lnTo>
                      <a:pt x="55" y="0"/>
                    </a:lnTo>
                    <a:lnTo>
                      <a:pt x="55" y="45"/>
                    </a:lnTo>
                    <a:lnTo>
                      <a:pt x="51" y="21"/>
                    </a:lnTo>
                    <a:lnTo>
                      <a:pt x="44" y="7"/>
                    </a:lnTo>
                    <a:lnTo>
                      <a:pt x="32" y="0"/>
                    </a:lnTo>
                    <a:lnTo>
                      <a:pt x="20" y="0"/>
                    </a:lnTo>
                    <a:lnTo>
                      <a:pt x="8" y="7"/>
                    </a:lnTo>
                    <a:lnTo>
                      <a:pt x="0" y="21"/>
                    </a:lnTo>
                    <a:lnTo>
                      <a:pt x="0" y="37"/>
                    </a:lnTo>
                    <a:lnTo>
                      <a:pt x="4" y="52"/>
                    </a:lnTo>
                    <a:lnTo>
                      <a:pt x="8" y="58"/>
                    </a:lnTo>
                    <a:lnTo>
                      <a:pt x="16" y="66"/>
                    </a:lnTo>
                    <a:lnTo>
                      <a:pt x="40" y="82"/>
                    </a:lnTo>
                    <a:lnTo>
                      <a:pt x="47" y="89"/>
                    </a:lnTo>
                    <a:lnTo>
                      <a:pt x="55" y="103"/>
                    </a:lnTo>
                  </a:path>
                </a:pathLst>
              </a:custGeom>
              <a:noFill/>
              <a:ln w="4445">
                <a:solidFill>
                  <a:srgbClr val="FEFEFE"/>
                </a:solidFill>
                <a:prstDash val="solid"/>
                <a:round/>
                <a:headEnd/>
                <a:tailEnd/>
              </a:ln>
            </p:spPr>
            <p:txBody>
              <a:bodyPr/>
              <a:lstStyle/>
              <a:p>
                <a:endParaRPr lang="es-ES"/>
              </a:p>
            </p:txBody>
          </p:sp>
          <p:sp>
            <p:nvSpPr>
              <p:cNvPr id="79090" name="Freeform 5362"/>
              <p:cNvSpPr>
                <a:spLocks/>
              </p:cNvSpPr>
              <p:nvPr/>
            </p:nvSpPr>
            <p:spPr bwMode="auto">
              <a:xfrm>
                <a:off x="143" y="1950"/>
                <a:ext cx="28" cy="60"/>
              </a:xfrm>
              <a:custGeom>
                <a:avLst/>
                <a:gdLst/>
                <a:ahLst/>
                <a:cxnLst>
                  <a:cxn ang="0">
                    <a:pos x="0" y="0"/>
                  </a:cxn>
                  <a:cxn ang="0">
                    <a:pos x="8" y="15"/>
                  </a:cxn>
                  <a:cxn ang="0">
                    <a:pos x="16" y="21"/>
                  </a:cxn>
                  <a:cxn ang="0">
                    <a:pos x="40" y="37"/>
                  </a:cxn>
                  <a:cxn ang="0">
                    <a:pos x="47" y="45"/>
                  </a:cxn>
                  <a:cxn ang="0">
                    <a:pos x="51" y="52"/>
                  </a:cxn>
                  <a:cxn ang="0">
                    <a:pos x="55" y="66"/>
                  </a:cxn>
                  <a:cxn ang="0">
                    <a:pos x="55" y="97"/>
                  </a:cxn>
                  <a:cxn ang="0">
                    <a:pos x="47" y="111"/>
                  </a:cxn>
                  <a:cxn ang="0">
                    <a:pos x="36" y="119"/>
                  </a:cxn>
                  <a:cxn ang="0">
                    <a:pos x="24" y="119"/>
                  </a:cxn>
                  <a:cxn ang="0">
                    <a:pos x="12" y="111"/>
                  </a:cxn>
                  <a:cxn ang="0">
                    <a:pos x="4" y="97"/>
                  </a:cxn>
                  <a:cxn ang="0">
                    <a:pos x="0" y="74"/>
                  </a:cxn>
                  <a:cxn ang="0">
                    <a:pos x="0" y="119"/>
                  </a:cxn>
                  <a:cxn ang="0">
                    <a:pos x="4" y="97"/>
                  </a:cxn>
                </a:cxnLst>
                <a:rect l="0" t="0" r="r" b="b"/>
                <a:pathLst>
                  <a:path w="55" h="119">
                    <a:moveTo>
                      <a:pt x="0" y="0"/>
                    </a:moveTo>
                    <a:lnTo>
                      <a:pt x="8" y="15"/>
                    </a:lnTo>
                    <a:lnTo>
                      <a:pt x="16" y="21"/>
                    </a:lnTo>
                    <a:lnTo>
                      <a:pt x="40" y="37"/>
                    </a:lnTo>
                    <a:lnTo>
                      <a:pt x="47" y="45"/>
                    </a:lnTo>
                    <a:lnTo>
                      <a:pt x="51" y="52"/>
                    </a:lnTo>
                    <a:lnTo>
                      <a:pt x="55" y="66"/>
                    </a:lnTo>
                    <a:lnTo>
                      <a:pt x="55" y="97"/>
                    </a:lnTo>
                    <a:lnTo>
                      <a:pt x="47" y="111"/>
                    </a:lnTo>
                    <a:lnTo>
                      <a:pt x="36" y="119"/>
                    </a:lnTo>
                    <a:lnTo>
                      <a:pt x="24" y="119"/>
                    </a:lnTo>
                    <a:lnTo>
                      <a:pt x="12" y="111"/>
                    </a:lnTo>
                    <a:lnTo>
                      <a:pt x="4" y="97"/>
                    </a:lnTo>
                    <a:lnTo>
                      <a:pt x="0" y="74"/>
                    </a:lnTo>
                    <a:lnTo>
                      <a:pt x="0" y="119"/>
                    </a:lnTo>
                    <a:lnTo>
                      <a:pt x="4" y="97"/>
                    </a:lnTo>
                  </a:path>
                </a:pathLst>
              </a:custGeom>
              <a:noFill/>
              <a:ln w="4445">
                <a:solidFill>
                  <a:srgbClr val="FEFEFE"/>
                </a:solidFill>
                <a:prstDash val="solid"/>
                <a:round/>
                <a:headEnd/>
                <a:tailEnd/>
              </a:ln>
            </p:spPr>
            <p:txBody>
              <a:bodyPr/>
              <a:lstStyle/>
              <a:p>
                <a:endParaRPr lang="es-ES"/>
              </a:p>
            </p:txBody>
          </p:sp>
          <p:sp>
            <p:nvSpPr>
              <p:cNvPr id="79091" name="Line 5363"/>
              <p:cNvSpPr>
                <a:spLocks noChangeShapeType="1"/>
              </p:cNvSpPr>
              <p:nvPr/>
            </p:nvSpPr>
            <p:spPr bwMode="auto">
              <a:xfrm>
                <a:off x="187" y="1932"/>
                <a:ext cx="1" cy="78"/>
              </a:xfrm>
              <a:prstGeom prst="line">
                <a:avLst/>
              </a:prstGeom>
              <a:noFill/>
              <a:ln w="4445">
                <a:solidFill>
                  <a:srgbClr val="FEFEFE"/>
                </a:solidFill>
                <a:round/>
                <a:headEnd/>
                <a:tailEnd/>
              </a:ln>
            </p:spPr>
            <p:txBody>
              <a:bodyPr/>
              <a:lstStyle/>
              <a:p>
                <a:endParaRPr lang="es-ES"/>
              </a:p>
            </p:txBody>
          </p:sp>
          <p:sp>
            <p:nvSpPr>
              <p:cNvPr id="79092" name="Line 5364"/>
              <p:cNvSpPr>
                <a:spLocks noChangeShapeType="1"/>
              </p:cNvSpPr>
              <p:nvPr/>
            </p:nvSpPr>
            <p:spPr bwMode="auto">
              <a:xfrm>
                <a:off x="189" y="1932"/>
                <a:ext cx="1" cy="78"/>
              </a:xfrm>
              <a:prstGeom prst="line">
                <a:avLst/>
              </a:prstGeom>
              <a:noFill/>
              <a:ln w="4445">
                <a:solidFill>
                  <a:srgbClr val="FEFEFE"/>
                </a:solidFill>
                <a:round/>
                <a:headEnd/>
                <a:tailEnd/>
              </a:ln>
            </p:spPr>
            <p:txBody>
              <a:bodyPr/>
              <a:lstStyle/>
              <a:p>
                <a:endParaRPr lang="es-ES"/>
              </a:p>
            </p:txBody>
          </p:sp>
          <p:sp>
            <p:nvSpPr>
              <p:cNvPr id="79093" name="Freeform 5365"/>
              <p:cNvSpPr>
                <a:spLocks/>
              </p:cNvSpPr>
              <p:nvPr/>
            </p:nvSpPr>
            <p:spPr bwMode="auto">
              <a:xfrm>
                <a:off x="189" y="1958"/>
                <a:ext cx="22" cy="52"/>
              </a:xfrm>
              <a:custGeom>
                <a:avLst/>
                <a:gdLst/>
                <a:ahLst/>
                <a:cxnLst>
                  <a:cxn ang="0">
                    <a:pos x="0" y="22"/>
                  </a:cxn>
                  <a:cxn ang="0">
                    <a:pos x="7" y="6"/>
                  </a:cxn>
                  <a:cxn ang="0">
                    <a:pos x="19" y="0"/>
                  </a:cxn>
                  <a:cxn ang="0">
                    <a:pos x="27" y="0"/>
                  </a:cxn>
                  <a:cxn ang="0">
                    <a:pos x="39" y="6"/>
                  </a:cxn>
                  <a:cxn ang="0">
                    <a:pos x="43" y="22"/>
                  </a:cxn>
                  <a:cxn ang="0">
                    <a:pos x="43" y="104"/>
                  </a:cxn>
                </a:cxnLst>
                <a:rect l="0" t="0" r="r" b="b"/>
                <a:pathLst>
                  <a:path w="43" h="104">
                    <a:moveTo>
                      <a:pt x="0" y="22"/>
                    </a:moveTo>
                    <a:lnTo>
                      <a:pt x="7" y="6"/>
                    </a:lnTo>
                    <a:lnTo>
                      <a:pt x="19" y="0"/>
                    </a:lnTo>
                    <a:lnTo>
                      <a:pt x="27" y="0"/>
                    </a:lnTo>
                    <a:lnTo>
                      <a:pt x="39" y="6"/>
                    </a:lnTo>
                    <a:lnTo>
                      <a:pt x="43" y="22"/>
                    </a:lnTo>
                    <a:lnTo>
                      <a:pt x="43" y="104"/>
                    </a:lnTo>
                  </a:path>
                </a:pathLst>
              </a:custGeom>
              <a:noFill/>
              <a:ln w="4445">
                <a:solidFill>
                  <a:srgbClr val="FEFEFE"/>
                </a:solidFill>
                <a:prstDash val="solid"/>
                <a:round/>
                <a:headEnd/>
                <a:tailEnd/>
              </a:ln>
            </p:spPr>
            <p:txBody>
              <a:bodyPr/>
              <a:lstStyle/>
              <a:p>
                <a:endParaRPr lang="es-ES"/>
              </a:p>
            </p:txBody>
          </p:sp>
          <p:sp>
            <p:nvSpPr>
              <p:cNvPr id="79094" name="Freeform 5366"/>
              <p:cNvSpPr>
                <a:spLocks/>
              </p:cNvSpPr>
              <p:nvPr/>
            </p:nvSpPr>
            <p:spPr bwMode="auto">
              <a:xfrm>
                <a:off x="202" y="1958"/>
                <a:ext cx="7" cy="52"/>
              </a:xfrm>
              <a:custGeom>
                <a:avLst/>
                <a:gdLst/>
                <a:ahLst/>
                <a:cxnLst>
                  <a:cxn ang="0">
                    <a:pos x="0" y="0"/>
                  </a:cxn>
                  <a:cxn ang="0">
                    <a:pos x="8" y="6"/>
                  </a:cxn>
                  <a:cxn ang="0">
                    <a:pos x="12" y="22"/>
                  </a:cxn>
                  <a:cxn ang="0">
                    <a:pos x="12" y="104"/>
                  </a:cxn>
                </a:cxnLst>
                <a:rect l="0" t="0" r="r" b="b"/>
                <a:pathLst>
                  <a:path w="12" h="104">
                    <a:moveTo>
                      <a:pt x="0" y="0"/>
                    </a:moveTo>
                    <a:lnTo>
                      <a:pt x="8" y="6"/>
                    </a:lnTo>
                    <a:lnTo>
                      <a:pt x="12" y="22"/>
                    </a:lnTo>
                    <a:lnTo>
                      <a:pt x="12" y="104"/>
                    </a:lnTo>
                  </a:path>
                </a:pathLst>
              </a:custGeom>
              <a:noFill/>
              <a:ln w="4445">
                <a:solidFill>
                  <a:srgbClr val="FEFEFE"/>
                </a:solidFill>
                <a:prstDash val="solid"/>
                <a:round/>
                <a:headEnd/>
                <a:tailEnd/>
              </a:ln>
            </p:spPr>
            <p:txBody>
              <a:bodyPr/>
              <a:lstStyle/>
              <a:p>
                <a:endParaRPr lang="es-ES"/>
              </a:p>
            </p:txBody>
          </p:sp>
          <p:sp>
            <p:nvSpPr>
              <p:cNvPr id="79095" name="Line 5367"/>
              <p:cNvSpPr>
                <a:spLocks noChangeShapeType="1"/>
              </p:cNvSpPr>
              <p:nvPr/>
            </p:nvSpPr>
            <p:spPr bwMode="auto">
              <a:xfrm>
                <a:off x="181" y="1932"/>
                <a:ext cx="8" cy="1"/>
              </a:xfrm>
              <a:prstGeom prst="line">
                <a:avLst/>
              </a:prstGeom>
              <a:noFill/>
              <a:ln w="4445">
                <a:solidFill>
                  <a:srgbClr val="FEFEFE"/>
                </a:solidFill>
                <a:round/>
                <a:headEnd/>
                <a:tailEnd/>
              </a:ln>
            </p:spPr>
            <p:txBody>
              <a:bodyPr/>
              <a:lstStyle/>
              <a:p>
                <a:endParaRPr lang="es-ES"/>
              </a:p>
            </p:txBody>
          </p:sp>
          <p:sp>
            <p:nvSpPr>
              <p:cNvPr id="79096" name="Line 5368"/>
              <p:cNvSpPr>
                <a:spLocks noChangeShapeType="1"/>
              </p:cNvSpPr>
              <p:nvPr/>
            </p:nvSpPr>
            <p:spPr bwMode="auto">
              <a:xfrm>
                <a:off x="181" y="2010"/>
                <a:ext cx="14" cy="1"/>
              </a:xfrm>
              <a:prstGeom prst="line">
                <a:avLst/>
              </a:prstGeom>
              <a:noFill/>
              <a:ln w="4445">
                <a:solidFill>
                  <a:srgbClr val="FEFEFE"/>
                </a:solidFill>
                <a:round/>
                <a:headEnd/>
                <a:tailEnd/>
              </a:ln>
            </p:spPr>
            <p:txBody>
              <a:bodyPr/>
              <a:lstStyle/>
              <a:p>
                <a:endParaRPr lang="es-ES"/>
              </a:p>
            </p:txBody>
          </p:sp>
          <p:sp>
            <p:nvSpPr>
              <p:cNvPr id="79097" name="Line 5369"/>
              <p:cNvSpPr>
                <a:spLocks noChangeShapeType="1"/>
              </p:cNvSpPr>
              <p:nvPr/>
            </p:nvSpPr>
            <p:spPr bwMode="auto">
              <a:xfrm>
                <a:off x="202" y="2010"/>
                <a:ext cx="14" cy="1"/>
              </a:xfrm>
              <a:prstGeom prst="line">
                <a:avLst/>
              </a:prstGeom>
              <a:noFill/>
              <a:ln w="4445">
                <a:solidFill>
                  <a:srgbClr val="FEFEFE"/>
                </a:solidFill>
                <a:round/>
                <a:headEnd/>
                <a:tailEnd/>
              </a:ln>
            </p:spPr>
            <p:txBody>
              <a:bodyPr/>
              <a:lstStyle/>
              <a:p>
                <a:endParaRPr lang="es-ES"/>
              </a:p>
            </p:txBody>
          </p:sp>
          <p:sp>
            <p:nvSpPr>
              <p:cNvPr id="79098" name="Freeform 5370"/>
              <p:cNvSpPr>
                <a:spLocks/>
              </p:cNvSpPr>
              <p:nvPr/>
            </p:nvSpPr>
            <p:spPr bwMode="auto">
              <a:xfrm>
                <a:off x="226" y="1958"/>
                <a:ext cx="28" cy="52"/>
              </a:xfrm>
              <a:custGeom>
                <a:avLst/>
                <a:gdLst/>
                <a:ahLst/>
                <a:cxnLst>
                  <a:cxn ang="0">
                    <a:pos x="24" y="0"/>
                  </a:cxn>
                  <a:cxn ang="0">
                    <a:pos x="13" y="6"/>
                  </a:cxn>
                  <a:cxn ang="0">
                    <a:pos x="5" y="22"/>
                  </a:cxn>
                  <a:cxn ang="0">
                    <a:pos x="0" y="45"/>
                  </a:cxn>
                  <a:cxn ang="0">
                    <a:pos x="0" y="59"/>
                  </a:cxn>
                  <a:cxn ang="0">
                    <a:pos x="5" y="82"/>
                  </a:cxn>
                  <a:cxn ang="0">
                    <a:pos x="13" y="96"/>
                  </a:cxn>
                  <a:cxn ang="0">
                    <a:pos x="24" y="104"/>
                  </a:cxn>
                  <a:cxn ang="0">
                    <a:pos x="33" y="104"/>
                  </a:cxn>
                  <a:cxn ang="0">
                    <a:pos x="44" y="96"/>
                  </a:cxn>
                  <a:cxn ang="0">
                    <a:pos x="52" y="82"/>
                  </a:cxn>
                  <a:cxn ang="0">
                    <a:pos x="56" y="59"/>
                  </a:cxn>
                  <a:cxn ang="0">
                    <a:pos x="56" y="45"/>
                  </a:cxn>
                  <a:cxn ang="0">
                    <a:pos x="52" y="22"/>
                  </a:cxn>
                  <a:cxn ang="0">
                    <a:pos x="44" y="6"/>
                  </a:cxn>
                  <a:cxn ang="0">
                    <a:pos x="33" y="0"/>
                  </a:cxn>
                  <a:cxn ang="0">
                    <a:pos x="24" y="0"/>
                  </a:cxn>
                </a:cxnLst>
                <a:rect l="0" t="0" r="r" b="b"/>
                <a:pathLst>
                  <a:path w="56" h="104">
                    <a:moveTo>
                      <a:pt x="24" y="0"/>
                    </a:moveTo>
                    <a:lnTo>
                      <a:pt x="13" y="6"/>
                    </a:lnTo>
                    <a:lnTo>
                      <a:pt x="5" y="22"/>
                    </a:lnTo>
                    <a:lnTo>
                      <a:pt x="0" y="45"/>
                    </a:lnTo>
                    <a:lnTo>
                      <a:pt x="0" y="59"/>
                    </a:lnTo>
                    <a:lnTo>
                      <a:pt x="5" y="82"/>
                    </a:lnTo>
                    <a:lnTo>
                      <a:pt x="13" y="96"/>
                    </a:lnTo>
                    <a:lnTo>
                      <a:pt x="24" y="104"/>
                    </a:lnTo>
                    <a:lnTo>
                      <a:pt x="33" y="104"/>
                    </a:lnTo>
                    <a:lnTo>
                      <a:pt x="44" y="96"/>
                    </a:lnTo>
                    <a:lnTo>
                      <a:pt x="52" y="82"/>
                    </a:lnTo>
                    <a:lnTo>
                      <a:pt x="56" y="59"/>
                    </a:lnTo>
                    <a:lnTo>
                      <a:pt x="56" y="45"/>
                    </a:lnTo>
                    <a:lnTo>
                      <a:pt x="52" y="22"/>
                    </a:lnTo>
                    <a:lnTo>
                      <a:pt x="44" y="6"/>
                    </a:lnTo>
                    <a:lnTo>
                      <a:pt x="33" y="0"/>
                    </a:lnTo>
                    <a:lnTo>
                      <a:pt x="24" y="0"/>
                    </a:lnTo>
                  </a:path>
                </a:pathLst>
              </a:custGeom>
              <a:noFill/>
              <a:ln w="4445">
                <a:solidFill>
                  <a:srgbClr val="FEFEFE"/>
                </a:solidFill>
                <a:prstDash val="solid"/>
                <a:round/>
                <a:headEnd/>
                <a:tailEnd/>
              </a:ln>
            </p:spPr>
            <p:txBody>
              <a:bodyPr/>
              <a:lstStyle/>
              <a:p>
                <a:endParaRPr lang="es-ES"/>
              </a:p>
            </p:txBody>
          </p:sp>
          <p:sp>
            <p:nvSpPr>
              <p:cNvPr id="79099" name="Freeform 5371"/>
              <p:cNvSpPr>
                <a:spLocks/>
              </p:cNvSpPr>
              <p:nvPr/>
            </p:nvSpPr>
            <p:spPr bwMode="auto">
              <a:xfrm>
                <a:off x="228" y="1958"/>
                <a:ext cx="10" cy="52"/>
              </a:xfrm>
              <a:custGeom>
                <a:avLst/>
                <a:gdLst/>
                <a:ahLst/>
                <a:cxnLst>
                  <a:cxn ang="0">
                    <a:pos x="19" y="0"/>
                  </a:cxn>
                  <a:cxn ang="0">
                    <a:pos x="12" y="6"/>
                  </a:cxn>
                  <a:cxn ang="0">
                    <a:pos x="4" y="22"/>
                  </a:cxn>
                  <a:cxn ang="0">
                    <a:pos x="0" y="45"/>
                  </a:cxn>
                  <a:cxn ang="0">
                    <a:pos x="0" y="59"/>
                  </a:cxn>
                  <a:cxn ang="0">
                    <a:pos x="4" y="82"/>
                  </a:cxn>
                  <a:cxn ang="0">
                    <a:pos x="12" y="96"/>
                  </a:cxn>
                  <a:cxn ang="0">
                    <a:pos x="19" y="104"/>
                  </a:cxn>
                </a:cxnLst>
                <a:rect l="0" t="0" r="r" b="b"/>
                <a:pathLst>
                  <a:path w="19" h="104">
                    <a:moveTo>
                      <a:pt x="19" y="0"/>
                    </a:moveTo>
                    <a:lnTo>
                      <a:pt x="12" y="6"/>
                    </a:lnTo>
                    <a:lnTo>
                      <a:pt x="4" y="22"/>
                    </a:lnTo>
                    <a:lnTo>
                      <a:pt x="0" y="45"/>
                    </a:lnTo>
                    <a:lnTo>
                      <a:pt x="0" y="59"/>
                    </a:lnTo>
                    <a:lnTo>
                      <a:pt x="4" y="82"/>
                    </a:lnTo>
                    <a:lnTo>
                      <a:pt x="12" y="96"/>
                    </a:lnTo>
                    <a:lnTo>
                      <a:pt x="19" y="104"/>
                    </a:lnTo>
                  </a:path>
                </a:pathLst>
              </a:custGeom>
              <a:noFill/>
              <a:ln w="4445">
                <a:solidFill>
                  <a:srgbClr val="FEFEFE"/>
                </a:solidFill>
                <a:prstDash val="solid"/>
                <a:round/>
                <a:headEnd/>
                <a:tailEnd/>
              </a:ln>
            </p:spPr>
            <p:txBody>
              <a:bodyPr/>
              <a:lstStyle/>
              <a:p>
                <a:endParaRPr lang="es-ES"/>
              </a:p>
            </p:txBody>
          </p:sp>
          <p:sp>
            <p:nvSpPr>
              <p:cNvPr id="79100" name="Freeform 5372"/>
              <p:cNvSpPr>
                <a:spLocks/>
              </p:cNvSpPr>
              <p:nvPr/>
            </p:nvSpPr>
            <p:spPr bwMode="auto">
              <a:xfrm>
                <a:off x="242" y="1958"/>
                <a:ext cx="10" cy="52"/>
              </a:xfrm>
              <a:custGeom>
                <a:avLst/>
                <a:gdLst/>
                <a:ahLst/>
                <a:cxnLst>
                  <a:cxn ang="0">
                    <a:pos x="0" y="104"/>
                  </a:cxn>
                  <a:cxn ang="0">
                    <a:pos x="8" y="96"/>
                  </a:cxn>
                  <a:cxn ang="0">
                    <a:pos x="15" y="82"/>
                  </a:cxn>
                  <a:cxn ang="0">
                    <a:pos x="19" y="59"/>
                  </a:cxn>
                  <a:cxn ang="0">
                    <a:pos x="19" y="45"/>
                  </a:cxn>
                  <a:cxn ang="0">
                    <a:pos x="15" y="22"/>
                  </a:cxn>
                  <a:cxn ang="0">
                    <a:pos x="8" y="6"/>
                  </a:cxn>
                  <a:cxn ang="0">
                    <a:pos x="0" y="0"/>
                  </a:cxn>
                </a:cxnLst>
                <a:rect l="0" t="0" r="r" b="b"/>
                <a:pathLst>
                  <a:path w="19" h="104">
                    <a:moveTo>
                      <a:pt x="0" y="104"/>
                    </a:moveTo>
                    <a:lnTo>
                      <a:pt x="8" y="96"/>
                    </a:lnTo>
                    <a:lnTo>
                      <a:pt x="15" y="82"/>
                    </a:lnTo>
                    <a:lnTo>
                      <a:pt x="19" y="59"/>
                    </a:lnTo>
                    <a:lnTo>
                      <a:pt x="19" y="45"/>
                    </a:lnTo>
                    <a:lnTo>
                      <a:pt x="15" y="22"/>
                    </a:lnTo>
                    <a:lnTo>
                      <a:pt x="8" y="6"/>
                    </a:lnTo>
                    <a:lnTo>
                      <a:pt x="0" y="0"/>
                    </a:lnTo>
                  </a:path>
                </a:pathLst>
              </a:custGeom>
              <a:noFill/>
              <a:ln w="4445">
                <a:solidFill>
                  <a:srgbClr val="FEFEFE"/>
                </a:solidFill>
                <a:prstDash val="solid"/>
                <a:round/>
                <a:headEnd/>
                <a:tailEnd/>
              </a:ln>
            </p:spPr>
            <p:txBody>
              <a:bodyPr/>
              <a:lstStyle/>
              <a:p>
                <a:endParaRPr lang="es-ES"/>
              </a:p>
            </p:txBody>
          </p:sp>
          <p:sp>
            <p:nvSpPr>
              <p:cNvPr id="79101" name="Line 5373"/>
              <p:cNvSpPr>
                <a:spLocks noChangeShapeType="1"/>
              </p:cNvSpPr>
              <p:nvPr/>
            </p:nvSpPr>
            <p:spPr bwMode="auto">
              <a:xfrm>
                <a:off x="268" y="1958"/>
                <a:ext cx="8" cy="52"/>
              </a:xfrm>
              <a:prstGeom prst="line">
                <a:avLst/>
              </a:prstGeom>
              <a:noFill/>
              <a:ln w="4445">
                <a:solidFill>
                  <a:srgbClr val="FEFEFE"/>
                </a:solidFill>
                <a:round/>
                <a:headEnd/>
                <a:tailEnd/>
              </a:ln>
            </p:spPr>
            <p:txBody>
              <a:bodyPr/>
              <a:lstStyle/>
              <a:p>
                <a:endParaRPr lang="es-ES"/>
              </a:p>
            </p:txBody>
          </p:sp>
          <p:sp>
            <p:nvSpPr>
              <p:cNvPr id="79102" name="Line 5374"/>
              <p:cNvSpPr>
                <a:spLocks noChangeShapeType="1"/>
              </p:cNvSpPr>
              <p:nvPr/>
            </p:nvSpPr>
            <p:spPr bwMode="auto">
              <a:xfrm>
                <a:off x="270" y="1958"/>
                <a:ext cx="6" cy="41"/>
              </a:xfrm>
              <a:prstGeom prst="line">
                <a:avLst/>
              </a:prstGeom>
              <a:noFill/>
              <a:ln w="4445">
                <a:solidFill>
                  <a:srgbClr val="FEFEFE"/>
                </a:solidFill>
                <a:round/>
                <a:headEnd/>
                <a:tailEnd/>
              </a:ln>
            </p:spPr>
            <p:txBody>
              <a:bodyPr/>
              <a:lstStyle/>
              <a:p>
                <a:endParaRPr lang="es-ES"/>
              </a:p>
            </p:txBody>
          </p:sp>
          <p:sp>
            <p:nvSpPr>
              <p:cNvPr id="79103" name="Line 5375"/>
              <p:cNvSpPr>
                <a:spLocks noChangeShapeType="1"/>
              </p:cNvSpPr>
              <p:nvPr/>
            </p:nvSpPr>
            <p:spPr bwMode="auto">
              <a:xfrm flipH="1">
                <a:off x="276" y="1958"/>
                <a:ext cx="8" cy="52"/>
              </a:xfrm>
              <a:prstGeom prst="line">
                <a:avLst/>
              </a:prstGeom>
              <a:noFill/>
              <a:ln w="4445">
                <a:solidFill>
                  <a:srgbClr val="FEFEFE"/>
                </a:solidFill>
                <a:round/>
                <a:headEnd/>
                <a:tailEnd/>
              </a:ln>
            </p:spPr>
            <p:txBody>
              <a:bodyPr/>
              <a:lstStyle/>
              <a:p>
                <a:endParaRPr lang="es-ES"/>
              </a:p>
            </p:txBody>
          </p:sp>
          <p:sp>
            <p:nvSpPr>
              <p:cNvPr id="79104" name="Line 5376"/>
              <p:cNvSpPr>
                <a:spLocks noChangeShapeType="1"/>
              </p:cNvSpPr>
              <p:nvPr/>
            </p:nvSpPr>
            <p:spPr bwMode="auto">
              <a:xfrm>
                <a:off x="284" y="1958"/>
                <a:ext cx="8" cy="52"/>
              </a:xfrm>
              <a:prstGeom prst="line">
                <a:avLst/>
              </a:prstGeom>
              <a:noFill/>
              <a:ln w="4445">
                <a:solidFill>
                  <a:srgbClr val="FEFEFE"/>
                </a:solidFill>
                <a:round/>
                <a:headEnd/>
                <a:tailEnd/>
              </a:ln>
            </p:spPr>
            <p:txBody>
              <a:bodyPr/>
              <a:lstStyle/>
              <a:p>
                <a:endParaRPr lang="es-ES"/>
              </a:p>
            </p:txBody>
          </p:sp>
          <p:sp>
            <p:nvSpPr>
              <p:cNvPr id="79105" name="Line 5377"/>
              <p:cNvSpPr>
                <a:spLocks noChangeShapeType="1"/>
              </p:cNvSpPr>
              <p:nvPr/>
            </p:nvSpPr>
            <p:spPr bwMode="auto">
              <a:xfrm>
                <a:off x="286" y="1958"/>
                <a:ext cx="6" cy="41"/>
              </a:xfrm>
              <a:prstGeom prst="line">
                <a:avLst/>
              </a:prstGeom>
              <a:noFill/>
              <a:ln w="4445">
                <a:solidFill>
                  <a:srgbClr val="FEFEFE"/>
                </a:solidFill>
                <a:round/>
                <a:headEnd/>
                <a:tailEnd/>
              </a:ln>
            </p:spPr>
            <p:txBody>
              <a:bodyPr/>
              <a:lstStyle/>
              <a:p>
                <a:endParaRPr lang="es-ES"/>
              </a:p>
            </p:txBody>
          </p:sp>
          <p:sp>
            <p:nvSpPr>
              <p:cNvPr id="79106" name="Line 5378"/>
              <p:cNvSpPr>
                <a:spLocks noChangeShapeType="1"/>
              </p:cNvSpPr>
              <p:nvPr/>
            </p:nvSpPr>
            <p:spPr bwMode="auto">
              <a:xfrm flipH="1">
                <a:off x="292" y="1958"/>
                <a:ext cx="8" cy="52"/>
              </a:xfrm>
              <a:prstGeom prst="line">
                <a:avLst/>
              </a:prstGeom>
              <a:noFill/>
              <a:ln w="4445">
                <a:solidFill>
                  <a:srgbClr val="FEFEFE"/>
                </a:solidFill>
                <a:round/>
                <a:headEnd/>
                <a:tailEnd/>
              </a:ln>
            </p:spPr>
            <p:txBody>
              <a:bodyPr/>
              <a:lstStyle/>
              <a:p>
                <a:endParaRPr lang="es-ES"/>
              </a:p>
            </p:txBody>
          </p:sp>
          <p:sp>
            <p:nvSpPr>
              <p:cNvPr id="79107" name="Line 5379"/>
              <p:cNvSpPr>
                <a:spLocks noChangeShapeType="1"/>
              </p:cNvSpPr>
              <p:nvPr/>
            </p:nvSpPr>
            <p:spPr bwMode="auto">
              <a:xfrm>
                <a:off x="262" y="1958"/>
                <a:ext cx="14" cy="1"/>
              </a:xfrm>
              <a:prstGeom prst="line">
                <a:avLst/>
              </a:prstGeom>
              <a:noFill/>
              <a:ln w="4445">
                <a:solidFill>
                  <a:srgbClr val="FEFEFE"/>
                </a:solidFill>
                <a:round/>
                <a:headEnd/>
                <a:tailEnd/>
              </a:ln>
            </p:spPr>
            <p:txBody>
              <a:bodyPr/>
              <a:lstStyle/>
              <a:p>
                <a:endParaRPr lang="es-ES"/>
              </a:p>
            </p:txBody>
          </p:sp>
          <p:sp>
            <p:nvSpPr>
              <p:cNvPr id="79108" name="Line 5380"/>
              <p:cNvSpPr>
                <a:spLocks noChangeShapeType="1"/>
              </p:cNvSpPr>
              <p:nvPr/>
            </p:nvSpPr>
            <p:spPr bwMode="auto">
              <a:xfrm>
                <a:off x="294" y="1958"/>
                <a:ext cx="12" cy="1"/>
              </a:xfrm>
              <a:prstGeom prst="line">
                <a:avLst/>
              </a:prstGeom>
              <a:noFill/>
              <a:ln w="4445">
                <a:solidFill>
                  <a:srgbClr val="FEFEFE"/>
                </a:solidFill>
                <a:round/>
                <a:headEnd/>
                <a:tailEnd/>
              </a:ln>
            </p:spPr>
            <p:txBody>
              <a:bodyPr/>
              <a:lstStyle/>
              <a:p>
                <a:endParaRPr lang="es-ES"/>
              </a:p>
            </p:txBody>
          </p:sp>
          <p:sp>
            <p:nvSpPr>
              <p:cNvPr id="79109" name="Line 5381"/>
              <p:cNvSpPr>
                <a:spLocks noChangeShapeType="1"/>
              </p:cNvSpPr>
              <p:nvPr/>
            </p:nvSpPr>
            <p:spPr bwMode="auto">
              <a:xfrm>
                <a:off x="147" y="2081"/>
                <a:ext cx="1" cy="78"/>
              </a:xfrm>
              <a:prstGeom prst="line">
                <a:avLst/>
              </a:prstGeom>
              <a:noFill/>
              <a:ln w="4445">
                <a:solidFill>
                  <a:srgbClr val="FEFEFE"/>
                </a:solidFill>
                <a:round/>
                <a:headEnd/>
                <a:tailEnd/>
              </a:ln>
            </p:spPr>
            <p:txBody>
              <a:bodyPr/>
              <a:lstStyle/>
              <a:p>
                <a:endParaRPr lang="es-ES"/>
              </a:p>
            </p:txBody>
          </p:sp>
          <p:sp>
            <p:nvSpPr>
              <p:cNvPr id="79110" name="Line 5382"/>
              <p:cNvSpPr>
                <a:spLocks noChangeShapeType="1"/>
              </p:cNvSpPr>
              <p:nvPr/>
            </p:nvSpPr>
            <p:spPr bwMode="auto">
              <a:xfrm>
                <a:off x="149" y="2081"/>
                <a:ext cx="1" cy="78"/>
              </a:xfrm>
              <a:prstGeom prst="line">
                <a:avLst/>
              </a:prstGeom>
              <a:noFill/>
              <a:ln w="4445">
                <a:solidFill>
                  <a:srgbClr val="FEFEFE"/>
                </a:solidFill>
                <a:round/>
                <a:headEnd/>
                <a:tailEnd/>
              </a:ln>
            </p:spPr>
            <p:txBody>
              <a:bodyPr/>
              <a:lstStyle/>
              <a:p>
                <a:endParaRPr lang="es-ES"/>
              </a:p>
            </p:txBody>
          </p:sp>
          <p:sp>
            <p:nvSpPr>
              <p:cNvPr id="79111" name="Freeform 5383"/>
              <p:cNvSpPr>
                <a:spLocks/>
              </p:cNvSpPr>
              <p:nvPr/>
            </p:nvSpPr>
            <p:spPr bwMode="auto">
              <a:xfrm>
                <a:off x="133" y="2081"/>
                <a:ext cx="30" cy="23"/>
              </a:xfrm>
              <a:custGeom>
                <a:avLst/>
                <a:gdLst/>
                <a:ahLst/>
                <a:cxnLst>
                  <a:cxn ang="0">
                    <a:pos x="4" y="0"/>
                  </a:cxn>
                  <a:cxn ang="0">
                    <a:pos x="0" y="45"/>
                  </a:cxn>
                  <a:cxn ang="0">
                    <a:pos x="0" y="0"/>
                  </a:cxn>
                  <a:cxn ang="0">
                    <a:pos x="60" y="0"/>
                  </a:cxn>
                  <a:cxn ang="0">
                    <a:pos x="60" y="45"/>
                  </a:cxn>
                  <a:cxn ang="0">
                    <a:pos x="56" y="0"/>
                  </a:cxn>
                </a:cxnLst>
                <a:rect l="0" t="0" r="r" b="b"/>
                <a:pathLst>
                  <a:path w="60" h="45">
                    <a:moveTo>
                      <a:pt x="4" y="0"/>
                    </a:moveTo>
                    <a:lnTo>
                      <a:pt x="0" y="45"/>
                    </a:lnTo>
                    <a:lnTo>
                      <a:pt x="0" y="0"/>
                    </a:lnTo>
                    <a:lnTo>
                      <a:pt x="60" y="0"/>
                    </a:lnTo>
                    <a:lnTo>
                      <a:pt x="60" y="45"/>
                    </a:lnTo>
                    <a:lnTo>
                      <a:pt x="56" y="0"/>
                    </a:lnTo>
                  </a:path>
                </a:pathLst>
              </a:custGeom>
              <a:noFill/>
              <a:ln w="4445">
                <a:solidFill>
                  <a:srgbClr val="FEFEFE"/>
                </a:solidFill>
                <a:prstDash val="solid"/>
                <a:round/>
                <a:headEnd/>
                <a:tailEnd/>
              </a:ln>
            </p:spPr>
            <p:txBody>
              <a:bodyPr/>
              <a:lstStyle/>
              <a:p>
                <a:endParaRPr lang="es-ES"/>
              </a:p>
            </p:txBody>
          </p:sp>
          <p:sp>
            <p:nvSpPr>
              <p:cNvPr id="79112" name="Line 5384"/>
              <p:cNvSpPr>
                <a:spLocks noChangeShapeType="1"/>
              </p:cNvSpPr>
              <p:nvPr/>
            </p:nvSpPr>
            <p:spPr bwMode="auto">
              <a:xfrm>
                <a:off x="141" y="2159"/>
                <a:ext cx="14" cy="1"/>
              </a:xfrm>
              <a:prstGeom prst="line">
                <a:avLst/>
              </a:prstGeom>
              <a:noFill/>
              <a:ln w="4445">
                <a:solidFill>
                  <a:srgbClr val="FEFEFE"/>
                </a:solidFill>
                <a:round/>
                <a:headEnd/>
                <a:tailEnd/>
              </a:ln>
            </p:spPr>
            <p:txBody>
              <a:bodyPr/>
              <a:lstStyle/>
              <a:p>
                <a:endParaRPr lang="es-ES"/>
              </a:p>
            </p:txBody>
          </p:sp>
          <p:sp>
            <p:nvSpPr>
              <p:cNvPr id="79113" name="Line 5385"/>
              <p:cNvSpPr>
                <a:spLocks noChangeShapeType="1"/>
              </p:cNvSpPr>
              <p:nvPr/>
            </p:nvSpPr>
            <p:spPr bwMode="auto">
              <a:xfrm>
                <a:off x="177" y="2108"/>
                <a:ext cx="1" cy="51"/>
              </a:xfrm>
              <a:prstGeom prst="line">
                <a:avLst/>
              </a:prstGeom>
              <a:noFill/>
              <a:ln w="4445">
                <a:solidFill>
                  <a:srgbClr val="FEFEFE"/>
                </a:solidFill>
                <a:round/>
                <a:headEnd/>
                <a:tailEnd/>
              </a:ln>
            </p:spPr>
            <p:txBody>
              <a:bodyPr/>
              <a:lstStyle/>
              <a:p>
                <a:endParaRPr lang="es-ES"/>
              </a:p>
            </p:txBody>
          </p:sp>
          <p:sp>
            <p:nvSpPr>
              <p:cNvPr id="79114" name="Line 5386"/>
              <p:cNvSpPr>
                <a:spLocks noChangeShapeType="1"/>
              </p:cNvSpPr>
              <p:nvPr/>
            </p:nvSpPr>
            <p:spPr bwMode="auto">
              <a:xfrm>
                <a:off x="178" y="2108"/>
                <a:ext cx="1" cy="51"/>
              </a:xfrm>
              <a:prstGeom prst="line">
                <a:avLst/>
              </a:prstGeom>
              <a:noFill/>
              <a:ln w="4445">
                <a:solidFill>
                  <a:srgbClr val="FEFEFE"/>
                </a:solidFill>
                <a:round/>
                <a:headEnd/>
                <a:tailEnd/>
              </a:ln>
            </p:spPr>
            <p:txBody>
              <a:bodyPr/>
              <a:lstStyle/>
              <a:p>
                <a:endParaRPr lang="es-ES"/>
              </a:p>
            </p:txBody>
          </p:sp>
          <p:sp>
            <p:nvSpPr>
              <p:cNvPr id="79115" name="Freeform 5387"/>
              <p:cNvSpPr>
                <a:spLocks/>
              </p:cNvSpPr>
              <p:nvPr/>
            </p:nvSpPr>
            <p:spPr bwMode="auto">
              <a:xfrm>
                <a:off x="178" y="2108"/>
                <a:ext cx="19" cy="22"/>
              </a:xfrm>
              <a:custGeom>
                <a:avLst/>
                <a:gdLst/>
                <a:ahLst/>
                <a:cxnLst>
                  <a:cxn ang="0">
                    <a:pos x="0" y="45"/>
                  </a:cxn>
                  <a:cxn ang="0">
                    <a:pos x="4" y="22"/>
                  </a:cxn>
                  <a:cxn ang="0">
                    <a:pos x="12" y="8"/>
                  </a:cxn>
                  <a:cxn ang="0">
                    <a:pos x="21" y="0"/>
                  </a:cxn>
                  <a:cxn ang="0">
                    <a:pos x="32" y="0"/>
                  </a:cxn>
                  <a:cxn ang="0">
                    <a:pos x="36" y="8"/>
                  </a:cxn>
                  <a:cxn ang="0">
                    <a:pos x="36" y="14"/>
                  </a:cxn>
                  <a:cxn ang="0">
                    <a:pos x="32" y="22"/>
                  </a:cxn>
                  <a:cxn ang="0">
                    <a:pos x="28" y="14"/>
                  </a:cxn>
                  <a:cxn ang="0">
                    <a:pos x="32" y="8"/>
                  </a:cxn>
                </a:cxnLst>
                <a:rect l="0" t="0" r="r" b="b"/>
                <a:pathLst>
                  <a:path w="36" h="45">
                    <a:moveTo>
                      <a:pt x="0" y="45"/>
                    </a:moveTo>
                    <a:lnTo>
                      <a:pt x="4" y="22"/>
                    </a:lnTo>
                    <a:lnTo>
                      <a:pt x="12" y="8"/>
                    </a:lnTo>
                    <a:lnTo>
                      <a:pt x="21" y="0"/>
                    </a:lnTo>
                    <a:lnTo>
                      <a:pt x="32" y="0"/>
                    </a:lnTo>
                    <a:lnTo>
                      <a:pt x="36" y="8"/>
                    </a:lnTo>
                    <a:lnTo>
                      <a:pt x="36" y="14"/>
                    </a:lnTo>
                    <a:lnTo>
                      <a:pt x="32" y="22"/>
                    </a:lnTo>
                    <a:lnTo>
                      <a:pt x="28" y="14"/>
                    </a:lnTo>
                    <a:lnTo>
                      <a:pt x="32" y="8"/>
                    </a:lnTo>
                  </a:path>
                </a:pathLst>
              </a:custGeom>
              <a:noFill/>
              <a:ln w="4445">
                <a:solidFill>
                  <a:srgbClr val="FEFEFE"/>
                </a:solidFill>
                <a:prstDash val="solid"/>
                <a:round/>
                <a:headEnd/>
                <a:tailEnd/>
              </a:ln>
            </p:spPr>
            <p:txBody>
              <a:bodyPr/>
              <a:lstStyle/>
              <a:p>
                <a:endParaRPr lang="es-ES"/>
              </a:p>
            </p:txBody>
          </p:sp>
          <p:sp>
            <p:nvSpPr>
              <p:cNvPr id="79116" name="Line 5388"/>
              <p:cNvSpPr>
                <a:spLocks noChangeShapeType="1"/>
              </p:cNvSpPr>
              <p:nvPr/>
            </p:nvSpPr>
            <p:spPr bwMode="auto">
              <a:xfrm>
                <a:off x="171" y="2108"/>
                <a:ext cx="7" cy="1"/>
              </a:xfrm>
              <a:prstGeom prst="line">
                <a:avLst/>
              </a:prstGeom>
              <a:noFill/>
              <a:ln w="4445">
                <a:solidFill>
                  <a:srgbClr val="FEFEFE"/>
                </a:solidFill>
                <a:round/>
                <a:headEnd/>
                <a:tailEnd/>
              </a:ln>
            </p:spPr>
            <p:txBody>
              <a:bodyPr/>
              <a:lstStyle/>
              <a:p>
                <a:endParaRPr lang="es-ES"/>
              </a:p>
            </p:txBody>
          </p:sp>
          <p:sp>
            <p:nvSpPr>
              <p:cNvPr id="79117" name="Line 5389"/>
              <p:cNvSpPr>
                <a:spLocks noChangeShapeType="1"/>
              </p:cNvSpPr>
              <p:nvPr/>
            </p:nvSpPr>
            <p:spPr bwMode="auto">
              <a:xfrm>
                <a:off x="171" y="2159"/>
                <a:ext cx="14" cy="1"/>
              </a:xfrm>
              <a:prstGeom prst="line">
                <a:avLst/>
              </a:prstGeom>
              <a:noFill/>
              <a:ln w="4445">
                <a:solidFill>
                  <a:srgbClr val="FEFEFE"/>
                </a:solidFill>
                <a:round/>
                <a:headEnd/>
                <a:tailEnd/>
              </a:ln>
            </p:spPr>
            <p:txBody>
              <a:bodyPr/>
              <a:lstStyle/>
              <a:p>
                <a:endParaRPr lang="es-ES"/>
              </a:p>
            </p:txBody>
          </p:sp>
          <p:sp>
            <p:nvSpPr>
              <p:cNvPr id="79118" name="Freeform 5390"/>
              <p:cNvSpPr>
                <a:spLocks/>
              </p:cNvSpPr>
              <p:nvPr/>
            </p:nvSpPr>
            <p:spPr bwMode="auto">
              <a:xfrm>
                <a:off x="208" y="2108"/>
                <a:ext cx="25" cy="51"/>
              </a:xfrm>
              <a:custGeom>
                <a:avLst/>
                <a:gdLst/>
                <a:ahLst/>
                <a:cxnLst>
                  <a:cxn ang="0">
                    <a:pos x="4" y="14"/>
                  </a:cxn>
                  <a:cxn ang="0">
                    <a:pos x="4" y="22"/>
                  </a:cxn>
                  <a:cxn ang="0">
                    <a:pos x="0" y="22"/>
                  </a:cxn>
                  <a:cxn ang="0">
                    <a:pos x="0" y="14"/>
                  </a:cxn>
                  <a:cxn ang="0">
                    <a:pos x="4" y="8"/>
                  </a:cxn>
                  <a:cxn ang="0">
                    <a:pos x="12" y="0"/>
                  </a:cxn>
                  <a:cxn ang="0">
                    <a:pos x="28" y="0"/>
                  </a:cxn>
                  <a:cxn ang="0">
                    <a:pos x="35" y="8"/>
                  </a:cxn>
                  <a:cxn ang="0">
                    <a:pos x="40" y="14"/>
                  </a:cxn>
                  <a:cxn ang="0">
                    <a:pos x="44" y="30"/>
                  </a:cxn>
                  <a:cxn ang="0">
                    <a:pos x="44" y="82"/>
                  </a:cxn>
                  <a:cxn ang="0">
                    <a:pos x="48" y="96"/>
                  </a:cxn>
                  <a:cxn ang="0">
                    <a:pos x="52" y="104"/>
                  </a:cxn>
                </a:cxnLst>
                <a:rect l="0" t="0" r="r" b="b"/>
                <a:pathLst>
                  <a:path w="52" h="104">
                    <a:moveTo>
                      <a:pt x="4" y="14"/>
                    </a:moveTo>
                    <a:lnTo>
                      <a:pt x="4" y="22"/>
                    </a:lnTo>
                    <a:lnTo>
                      <a:pt x="0" y="22"/>
                    </a:lnTo>
                    <a:lnTo>
                      <a:pt x="0" y="14"/>
                    </a:lnTo>
                    <a:lnTo>
                      <a:pt x="4" y="8"/>
                    </a:lnTo>
                    <a:lnTo>
                      <a:pt x="12" y="0"/>
                    </a:lnTo>
                    <a:lnTo>
                      <a:pt x="28" y="0"/>
                    </a:lnTo>
                    <a:lnTo>
                      <a:pt x="35" y="8"/>
                    </a:lnTo>
                    <a:lnTo>
                      <a:pt x="40" y="14"/>
                    </a:lnTo>
                    <a:lnTo>
                      <a:pt x="44" y="30"/>
                    </a:lnTo>
                    <a:lnTo>
                      <a:pt x="44"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79119" name="Freeform 5391"/>
              <p:cNvSpPr>
                <a:spLocks/>
              </p:cNvSpPr>
              <p:nvPr/>
            </p:nvSpPr>
            <p:spPr bwMode="auto">
              <a:xfrm>
                <a:off x="227" y="2114"/>
                <a:ext cx="9" cy="45"/>
              </a:xfrm>
              <a:custGeom>
                <a:avLst/>
                <a:gdLst/>
                <a:ahLst/>
                <a:cxnLst>
                  <a:cxn ang="0">
                    <a:pos x="0" y="0"/>
                  </a:cxn>
                  <a:cxn ang="0">
                    <a:pos x="0" y="68"/>
                  </a:cxn>
                  <a:cxn ang="0">
                    <a:pos x="4" y="82"/>
                  </a:cxn>
                  <a:cxn ang="0">
                    <a:pos x="12" y="90"/>
                  </a:cxn>
                  <a:cxn ang="0">
                    <a:pos x="16" y="90"/>
                  </a:cxn>
                </a:cxnLst>
                <a:rect l="0" t="0" r="r" b="b"/>
                <a:pathLst>
                  <a:path w="16" h="90">
                    <a:moveTo>
                      <a:pt x="0" y="0"/>
                    </a:moveTo>
                    <a:lnTo>
                      <a:pt x="0" y="68"/>
                    </a:lnTo>
                    <a:lnTo>
                      <a:pt x="4" y="82"/>
                    </a:lnTo>
                    <a:lnTo>
                      <a:pt x="12" y="90"/>
                    </a:lnTo>
                    <a:lnTo>
                      <a:pt x="16" y="90"/>
                    </a:lnTo>
                  </a:path>
                </a:pathLst>
              </a:custGeom>
              <a:noFill/>
              <a:ln w="4445">
                <a:solidFill>
                  <a:srgbClr val="FEFEFE"/>
                </a:solidFill>
                <a:prstDash val="solid"/>
                <a:round/>
                <a:headEnd/>
                <a:tailEnd/>
              </a:ln>
            </p:spPr>
            <p:txBody>
              <a:bodyPr/>
              <a:lstStyle/>
              <a:p>
                <a:endParaRPr lang="es-ES"/>
              </a:p>
            </p:txBody>
          </p:sp>
          <p:sp>
            <p:nvSpPr>
              <p:cNvPr id="79120" name="Freeform 5392"/>
              <p:cNvSpPr>
                <a:spLocks/>
              </p:cNvSpPr>
              <p:nvPr/>
            </p:nvSpPr>
            <p:spPr bwMode="auto">
              <a:xfrm>
                <a:off x="205" y="2122"/>
                <a:ext cx="22" cy="37"/>
              </a:xfrm>
              <a:custGeom>
                <a:avLst/>
                <a:gdLst/>
                <a:ahLst/>
                <a:cxnLst>
                  <a:cxn ang="0">
                    <a:pos x="44" y="0"/>
                  </a:cxn>
                  <a:cxn ang="0">
                    <a:pos x="39" y="7"/>
                  </a:cxn>
                  <a:cxn ang="0">
                    <a:pos x="16" y="15"/>
                  </a:cxn>
                  <a:cxn ang="0">
                    <a:pos x="4" y="23"/>
                  </a:cxn>
                  <a:cxn ang="0">
                    <a:pos x="0" y="37"/>
                  </a:cxn>
                  <a:cxn ang="0">
                    <a:pos x="0" y="52"/>
                  </a:cxn>
                  <a:cxn ang="0">
                    <a:pos x="4" y="66"/>
                  </a:cxn>
                  <a:cxn ang="0">
                    <a:pos x="16" y="74"/>
                  </a:cxn>
                  <a:cxn ang="0">
                    <a:pos x="28" y="74"/>
                  </a:cxn>
                  <a:cxn ang="0">
                    <a:pos x="36" y="66"/>
                  </a:cxn>
                  <a:cxn ang="0">
                    <a:pos x="44" y="52"/>
                  </a:cxn>
                </a:cxnLst>
                <a:rect l="0" t="0" r="r" b="b"/>
                <a:pathLst>
                  <a:path w="44" h="74">
                    <a:moveTo>
                      <a:pt x="44" y="0"/>
                    </a:moveTo>
                    <a:lnTo>
                      <a:pt x="39" y="7"/>
                    </a:lnTo>
                    <a:lnTo>
                      <a:pt x="16" y="15"/>
                    </a:lnTo>
                    <a:lnTo>
                      <a:pt x="4" y="23"/>
                    </a:lnTo>
                    <a:lnTo>
                      <a:pt x="0" y="37"/>
                    </a:lnTo>
                    <a:lnTo>
                      <a:pt x="0" y="52"/>
                    </a:lnTo>
                    <a:lnTo>
                      <a:pt x="4" y="66"/>
                    </a:lnTo>
                    <a:lnTo>
                      <a:pt x="16" y="74"/>
                    </a:lnTo>
                    <a:lnTo>
                      <a:pt x="28" y="74"/>
                    </a:lnTo>
                    <a:lnTo>
                      <a:pt x="36" y="66"/>
                    </a:lnTo>
                    <a:lnTo>
                      <a:pt x="44" y="52"/>
                    </a:lnTo>
                  </a:path>
                </a:pathLst>
              </a:custGeom>
              <a:noFill/>
              <a:ln w="4445">
                <a:solidFill>
                  <a:srgbClr val="FEFEFE"/>
                </a:solidFill>
                <a:prstDash val="solid"/>
                <a:round/>
                <a:headEnd/>
                <a:tailEnd/>
              </a:ln>
            </p:spPr>
            <p:txBody>
              <a:bodyPr/>
              <a:lstStyle/>
              <a:p>
                <a:endParaRPr lang="es-ES"/>
              </a:p>
            </p:txBody>
          </p:sp>
          <p:sp>
            <p:nvSpPr>
              <p:cNvPr id="79121" name="Freeform 5393"/>
              <p:cNvSpPr>
                <a:spLocks/>
              </p:cNvSpPr>
              <p:nvPr/>
            </p:nvSpPr>
            <p:spPr bwMode="auto">
              <a:xfrm>
                <a:off x="208" y="2130"/>
                <a:ext cx="5" cy="29"/>
              </a:xfrm>
              <a:custGeom>
                <a:avLst/>
                <a:gdLst/>
                <a:ahLst/>
                <a:cxnLst>
                  <a:cxn ang="0">
                    <a:pos x="12" y="0"/>
                  </a:cxn>
                  <a:cxn ang="0">
                    <a:pos x="4" y="8"/>
                  </a:cxn>
                  <a:cxn ang="0">
                    <a:pos x="0" y="22"/>
                  </a:cxn>
                  <a:cxn ang="0">
                    <a:pos x="0" y="37"/>
                  </a:cxn>
                  <a:cxn ang="0">
                    <a:pos x="4" y="51"/>
                  </a:cxn>
                  <a:cxn ang="0">
                    <a:pos x="12" y="59"/>
                  </a:cxn>
                </a:cxnLst>
                <a:rect l="0" t="0" r="r" b="b"/>
                <a:pathLst>
                  <a:path w="12" h="59">
                    <a:moveTo>
                      <a:pt x="12" y="0"/>
                    </a:moveTo>
                    <a:lnTo>
                      <a:pt x="4" y="8"/>
                    </a:lnTo>
                    <a:lnTo>
                      <a:pt x="0" y="22"/>
                    </a:lnTo>
                    <a:lnTo>
                      <a:pt x="0" y="37"/>
                    </a:lnTo>
                    <a:lnTo>
                      <a:pt x="4" y="51"/>
                    </a:lnTo>
                    <a:lnTo>
                      <a:pt x="12" y="59"/>
                    </a:lnTo>
                  </a:path>
                </a:pathLst>
              </a:custGeom>
              <a:noFill/>
              <a:ln w="4445">
                <a:solidFill>
                  <a:srgbClr val="FEFEFE"/>
                </a:solidFill>
                <a:prstDash val="solid"/>
                <a:round/>
                <a:headEnd/>
                <a:tailEnd/>
              </a:ln>
            </p:spPr>
            <p:txBody>
              <a:bodyPr/>
              <a:lstStyle/>
              <a:p>
                <a:endParaRPr lang="es-ES"/>
              </a:p>
            </p:txBody>
          </p:sp>
          <p:sp>
            <p:nvSpPr>
              <p:cNvPr id="79122" name="Freeform 5394"/>
              <p:cNvSpPr>
                <a:spLocks/>
              </p:cNvSpPr>
              <p:nvPr/>
            </p:nvSpPr>
            <p:spPr bwMode="auto">
              <a:xfrm>
                <a:off x="246" y="2108"/>
                <a:ext cx="26" cy="51"/>
              </a:xfrm>
              <a:custGeom>
                <a:avLst/>
                <a:gdLst/>
                <a:ahLst/>
                <a:cxnLst>
                  <a:cxn ang="0">
                    <a:pos x="48" y="22"/>
                  </a:cxn>
                  <a:cxn ang="0">
                    <a:pos x="44" y="30"/>
                  </a:cxn>
                  <a:cxn ang="0">
                    <a:pos x="48" y="37"/>
                  </a:cxn>
                  <a:cxn ang="0">
                    <a:pos x="51" y="30"/>
                  </a:cxn>
                  <a:cxn ang="0">
                    <a:pos x="51" y="22"/>
                  </a:cxn>
                  <a:cxn ang="0">
                    <a:pos x="44" y="8"/>
                  </a:cxn>
                  <a:cxn ang="0">
                    <a:pos x="35" y="0"/>
                  </a:cxn>
                  <a:cxn ang="0">
                    <a:pos x="24" y="0"/>
                  </a:cxn>
                  <a:cxn ang="0">
                    <a:pos x="11" y="8"/>
                  </a:cxn>
                  <a:cxn ang="0">
                    <a:pos x="3" y="22"/>
                  </a:cxn>
                  <a:cxn ang="0">
                    <a:pos x="0" y="45"/>
                  </a:cxn>
                  <a:cxn ang="0">
                    <a:pos x="0" y="59"/>
                  </a:cxn>
                  <a:cxn ang="0">
                    <a:pos x="3" y="82"/>
                  </a:cxn>
                  <a:cxn ang="0">
                    <a:pos x="11" y="96"/>
                  </a:cxn>
                  <a:cxn ang="0">
                    <a:pos x="24" y="104"/>
                  </a:cxn>
                  <a:cxn ang="0">
                    <a:pos x="31" y="104"/>
                  </a:cxn>
                  <a:cxn ang="0">
                    <a:pos x="44" y="96"/>
                  </a:cxn>
                  <a:cxn ang="0">
                    <a:pos x="51" y="82"/>
                  </a:cxn>
                </a:cxnLst>
                <a:rect l="0" t="0" r="r" b="b"/>
                <a:pathLst>
                  <a:path w="51" h="104">
                    <a:moveTo>
                      <a:pt x="48" y="22"/>
                    </a:moveTo>
                    <a:lnTo>
                      <a:pt x="44" y="30"/>
                    </a:lnTo>
                    <a:lnTo>
                      <a:pt x="48" y="37"/>
                    </a:lnTo>
                    <a:lnTo>
                      <a:pt x="51" y="30"/>
                    </a:lnTo>
                    <a:lnTo>
                      <a:pt x="51" y="22"/>
                    </a:lnTo>
                    <a:lnTo>
                      <a:pt x="44" y="8"/>
                    </a:lnTo>
                    <a:lnTo>
                      <a:pt x="35" y="0"/>
                    </a:lnTo>
                    <a:lnTo>
                      <a:pt x="24" y="0"/>
                    </a:lnTo>
                    <a:lnTo>
                      <a:pt x="11" y="8"/>
                    </a:lnTo>
                    <a:lnTo>
                      <a:pt x="3" y="22"/>
                    </a:lnTo>
                    <a:lnTo>
                      <a:pt x="0" y="45"/>
                    </a:lnTo>
                    <a:lnTo>
                      <a:pt x="0" y="59"/>
                    </a:lnTo>
                    <a:lnTo>
                      <a:pt x="3" y="82"/>
                    </a:lnTo>
                    <a:lnTo>
                      <a:pt x="11" y="96"/>
                    </a:lnTo>
                    <a:lnTo>
                      <a:pt x="24" y="104"/>
                    </a:lnTo>
                    <a:lnTo>
                      <a:pt x="31" y="104"/>
                    </a:lnTo>
                    <a:lnTo>
                      <a:pt x="44" y="96"/>
                    </a:lnTo>
                    <a:lnTo>
                      <a:pt x="51" y="82"/>
                    </a:lnTo>
                  </a:path>
                </a:pathLst>
              </a:custGeom>
              <a:noFill/>
              <a:ln w="4445">
                <a:solidFill>
                  <a:srgbClr val="FEFEFE"/>
                </a:solidFill>
                <a:prstDash val="solid"/>
                <a:round/>
                <a:headEnd/>
                <a:tailEnd/>
              </a:ln>
            </p:spPr>
            <p:txBody>
              <a:bodyPr/>
              <a:lstStyle/>
              <a:p>
                <a:endParaRPr lang="es-ES"/>
              </a:p>
            </p:txBody>
          </p:sp>
          <p:sp>
            <p:nvSpPr>
              <p:cNvPr id="79123" name="Freeform 5395"/>
              <p:cNvSpPr>
                <a:spLocks/>
              </p:cNvSpPr>
              <p:nvPr/>
            </p:nvSpPr>
            <p:spPr bwMode="auto">
              <a:xfrm>
                <a:off x="248" y="2108"/>
                <a:ext cx="10" cy="51"/>
              </a:xfrm>
              <a:custGeom>
                <a:avLst/>
                <a:gdLst/>
                <a:ahLst/>
                <a:cxnLst>
                  <a:cxn ang="0">
                    <a:pos x="21" y="0"/>
                  </a:cxn>
                  <a:cxn ang="0">
                    <a:pos x="12" y="8"/>
                  </a:cxn>
                  <a:cxn ang="0">
                    <a:pos x="4" y="22"/>
                  </a:cxn>
                  <a:cxn ang="0">
                    <a:pos x="0" y="45"/>
                  </a:cxn>
                  <a:cxn ang="0">
                    <a:pos x="0" y="59"/>
                  </a:cxn>
                  <a:cxn ang="0">
                    <a:pos x="4" y="82"/>
                  </a:cxn>
                  <a:cxn ang="0">
                    <a:pos x="12" y="96"/>
                  </a:cxn>
                  <a:cxn ang="0">
                    <a:pos x="21" y="104"/>
                  </a:cxn>
                </a:cxnLst>
                <a:rect l="0" t="0" r="r" b="b"/>
                <a:pathLst>
                  <a:path w="21" h="104">
                    <a:moveTo>
                      <a:pt x="21" y="0"/>
                    </a:moveTo>
                    <a:lnTo>
                      <a:pt x="12" y="8"/>
                    </a:lnTo>
                    <a:lnTo>
                      <a:pt x="4" y="22"/>
                    </a:lnTo>
                    <a:lnTo>
                      <a:pt x="0" y="45"/>
                    </a:lnTo>
                    <a:lnTo>
                      <a:pt x="0" y="59"/>
                    </a:lnTo>
                    <a:lnTo>
                      <a:pt x="4" y="82"/>
                    </a:lnTo>
                    <a:lnTo>
                      <a:pt x="12" y="96"/>
                    </a:lnTo>
                    <a:lnTo>
                      <a:pt x="21" y="104"/>
                    </a:lnTo>
                  </a:path>
                </a:pathLst>
              </a:custGeom>
              <a:noFill/>
              <a:ln w="4445">
                <a:solidFill>
                  <a:srgbClr val="FEFEFE"/>
                </a:solidFill>
                <a:prstDash val="solid"/>
                <a:round/>
                <a:headEnd/>
                <a:tailEnd/>
              </a:ln>
            </p:spPr>
            <p:txBody>
              <a:bodyPr/>
              <a:lstStyle/>
              <a:p>
                <a:endParaRPr lang="es-ES"/>
              </a:p>
            </p:txBody>
          </p:sp>
          <p:sp>
            <p:nvSpPr>
              <p:cNvPr id="79124" name="Line 5396"/>
              <p:cNvSpPr>
                <a:spLocks noChangeShapeType="1"/>
              </p:cNvSpPr>
              <p:nvPr/>
            </p:nvSpPr>
            <p:spPr bwMode="auto">
              <a:xfrm>
                <a:off x="288" y="2081"/>
                <a:ext cx="1" cy="78"/>
              </a:xfrm>
              <a:prstGeom prst="line">
                <a:avLst/>
              </a:prstGeom>
              <a:noFill/>
              <a:ln w="4445">
                <a:solidFill>
                  <a:srgbClr val="FEFEFE"/>
                </a:solidFill>
                <a:round/>
                <a:headEnd/>
                <a:tailEnd/>
              </a:ln>
            </p:spPr>
            <p:txBody>
              <a:bodyPr/>
              <a:lstStyle/>
              <a:p>
                <a:endParaRPr lang="es-ES"/>
              </a:p>
            </p:txBody>
          </p:sp>
          <p:sp>
            <p:nvSpPr>
              <p:cNvPr id="79125" name="Line 5397"/>
              <p:cNvSpPr>
                <a:spLocks noChangeShapeType="1"/>
              </p:cNvSpPr>
              <p:nvPr/>
            </p:nvSpPr>
            <p:spPr bwMode="auto">
              <a:xfrm>
                <a:off x="290" y="2081"/>
                <a:ext cx="1" cy="78"/>
              </a:xfrm>
              <a:prstGeom prst="line">
                <a:avLst/>
              </a:prstGeom>
              <a:noFill/>
              <a:ln w="4445">
                <a:solidFill>
                  <a:srgbClr val="FEFEFE"/>
                </a:solidFill>
                <a:round/>
                <a:headEnd/>
                <a:tailEnd/>
              </a:ln>
            </p:spPr>
            <p:txBody>
              <a:bodyPr/>
              <a:lstStyle/>
              <a:p>
                <a:endParaRPr lang="es-ES"/>
              </a:p>
            </p:txBody>
          </p:sp>
          <p:sp>
            <p:nvSpPr>
              <p:cNvPr id="79126" name="Line 5398"/>
              <p:cNvSpPr>
                <a:spLocks noChangeShapeType="1"/>
              </p:cNvSpPr>
              <p:nvPr/>
            </p:nvSpPr>
            <p:spPr bwMode="auto">
              <a:xfrm flipH="1">
                <a:off x="290" y="2108"/>
                <a:ext cx="20" cy="37"/>
              </a:xfrm>
              <a:prstGeom prst="line">
                <a:avLst/>
              </a:prstGeom>
              <a:noFill/>
              <a:ln w="4445">
                <a:solidFill>
                  <a:srgbClr val="FEFEFE"/>
                </a:solidFill>
                <a:round/>
                <a:headEnd/>
                <a:tailEnd/>
              </a:ln>
            </p:spPr>
            <p:txBody>
              <a:bodyPr/>
              <a:lstStyle/>
              <a:p>
                <a:endParaRPr lang="es-ES"/>
              </a:p>
            </p:txBody>
          </p:sp>
          <p:sp>
            <p:nvSpPr>
              <p:cNvPr id="79127" name="Line 5399"/>
              <p:cNvSpPr>
                <a:spLocks noChangeShapeType="1"/>
              </p:cNvSpPr>
              <p:nvPr/>
            </p:nvSpPr>
            <p:spPr bwMode="auto">
              <a:xfrm>
                <a:off x="300" y="2130"/>
                <a:ext cx="12" cy="29"/>
              </a:xfrm>
              <a:prstGeom prst="line">
                <a:avLst/>
              </a:prstGeom>
              <a:noFill/>
              <a:ln w="4445">
                <a:solidFill>
                  <a:srgbClr val="FEFEFE"/>
                </a:solidFill>
                <a:round/>
                <a:headEnd/>
                <a:tailEnd/>
              </a:ln>
            </p:spPr>
            <p:txBody>
              <a:bodyPr/>
              <a:lstStyle/>
              <a:p>
                <a:endParaRPr lang="es-ES"/>
              </a:p>
            </p:txBody>
          </p:sp>
          <p:sp>
            <p:nvSpPr>
              <p:cNvPr id="79128" name="Line 5400"/>
              <p:cNvSpPr>
                <a:spLocks noChangeShapeType="1"/>
              </p:cNvSpPr>
              <p:nvPr/>
            </p:nvSpPr>
            <p:spPr bwMode="auto">
              <a:xfrm>
                <a:off x="298" y="2130"/>
                <a:ext cx="12" cy="29"/>
              </a:xfrm>
              <a:prstGeom prst="line">
                <a:avLst/>
              </a:prstGeom>
              <a:noFill/>
              <a:ln w="4445">
                <a:solidFill>
                  <a:srgbClr val="FEFEFE"/>
                </a:solidFill>
                <a:round/>
                <a:headEnd/>
                <a:tailEnd/>
              </a:ln>
            </p:spPr>
            <p:txBody>
              <a:bodyPr/>
              <a:lstStyle/>
              <a:p>
                <a:endParaRPr lang="es-ES"/>
              </a:p>
            </p:txBody>
          </p:sp>
          <p:sp>
            <p:nvSpPr>
              <p:cNvPr id="79129" name="Line 5401"/>
              <p:cNvSpPr>
                <a:spLocks noChangeShapeType="1"/>
              </p:cNvSpPr>
              <p:nvPr/>
            </p:nvSpPr>
            <p:spPr bwMode="auto">
              <a:xfrm>
                <a:off x="282" y="2081"/>
                <a:ext cx="8" cy="1"/>
              </a:xfrm>
              <a:prstGeom prst="line">
                <a:avLst/>
              </a:prstGeom>
              <a:noFill/>
              <a:ln w="4445">
                <a:solidFill>
                  <a:srgbClr val="FEFEFE"/>
                </a:solidFill>
                <a:round/>
                <a:headEnd/>
                <a:tailEnd/>
              </a:ln>
            </p:spPr>
            <p:txBody>
              <a:bodyPr/>
              <a:lstStyle/>
              <a:p>
                <a:endParaRPr lang="es-ES"/>
              </a:p>
            </p:txBody>
          </p:sp>
          <p:sp>
            <p:nvSpPr>
              <p:cNvPr id="79130" name="Line 5402"/>
              <p:cNvSpPr>
                <a:spLocks noChangeShapeType="1"/>
              </p:cNvSpPr>
              <p:nvPr/>
            </p:nvSpPr>
            <p:spPr bwMode="auto">
              <a:xfrm>
                <a:off x="304" y="2108"/>
                <a:ext cx="12" cy="1"/>
              </a:xfrm>
              <a:prstGeom prst="line">
                <a:avLst/>
              </a:prstGeom>
              <a:noFill/>
              <a:ln w="4445">
                <a:solidFill>
                  <a:srgbClr val="FEFEFE"/>
                </a:solidFill>
                <a:round/>
                <a:headEnd/>
                <a:tailEnd/>
              </a:ln>
            </p:spPr>
            <p:txBody>
              <a:bodyPr/>
              <a:lstStyle/>
              <a:p>
                <a:endParaRPr lang="es-ES"/>
              </a:p>
            </p:txBody>
          </p:sp>
          <p:sp>
            <p:nvSpPr>
              <p:cNvPr id="79131" name="Line 5403"/>
              <p:cNvSpPr>
                <a:spLocks noChangeShapeType="1"/>
              </p:cNvSpPr>
              <p:nvPr/>
            </p:nvSpPr>
            <p:spPr bwMode="auto">
              <a:xfrm>
                <a:off x="282" y="2159"/>
                <a:ext cx="14" cy="1"/>
              </a:xfrm>
              <a:prstGeom prst="line">
                <a:avLst/>
              </a:prstGeom>
              <a:noFill/>
              <a:ln w="4445">
                <a:solidFill>
                  <a:srgbClr val="FEFEFE"/>
                </a:solidFill>
                <a:round/>
                <a:headEnd/>
                <a:tailEnd/>
              </a:ln>
            </p:spPr>
            <p:txBody>
              <a:bodyPr/>
              <a:lstStyle/>
              <a:p>
                <a:endParaRPr lang="es-ES"/>
              </a:p>
            </p:txBody>
          </p:sp>
          <p:sp>
            <p:nvSpPr>
              <p:cNvPr id="79132" name="Line 5404"/>
              <p:cNvSpPr>
                <a:spLocks noChangeShapeType="1"/>
              </p:cNvSpPr>
              <p:nvPr/>
            </p:nvSpPr>
            <p:spPr bwMode="auto">
              <a:xfrm>
                <a:off x="304" y="2159"/>
                <a:ext cx="12" cy="1"/>
              </a:xfrm>
              <a:prstGeom prst="line">
                <a:avLst/>
              </a:prstGeom>
              <a:noFill/>
              <a:ln w="4445">
                <a:solidFill>
                  <a:srgbClr val="FEFEFE"/>
                </a:solidFill>
                <a:round/>
                <a:headEnd/>
                <a:tailEnd/>
              </a:ln>
            </p:spPr>
            <p:txBody>
              <a:bodyPr/>
              <a:lstStyle/>
              <a:p>
                <a:endParaRPr lang="es-ES"/>
              </a:p>
            </p:txBody>
          </p:sp>
          <p:sp>
            <p:nvSpPr>
              <p:cNvPr id="79133" name="Freeform 5405"/>
              <p:cNvSpPr>
                <a:spLocks/>
              </p:cNvSpPr>
              <p:nvPr/>
            </p:nvSpPr>
            <p:spPr bwMode="auto">
              <a:xfrm>
                <a:off x="135" y="1875"/>
                <a:ext cx="29" cy="95"/>
              </a:xfrm>
              <a:custGeom>
                <a:avLst/>
                <a:gdLst/>
                <a:ahLst/>
                <a:cxnLst>
                  <a:cxn ang="0">
                    <a:pos x="0" y="190"/>
                  </a:cxn>
                  <a:cxn ang="0">
                    <a:pos x="0" y="0"/>
                  </a:cxn>
                  <a:cxn ang="0">
                    <a:pos x="42" y="0"/>
                  </a:cxn>
                  <a:cxn ang="0">
                    <a:pos x="58" y="28"/>
                  </a:cxn>
                  <a:cxn ang="0">
                    <a:pos x="58" y="55"/>
                  </a:cxn>
                  <a:cxn ang="0">
                    <a:pos x="42" y="82"/>
                  </a:cxn>
                  <a:cxn ang="0">
                    <a:pos x="0" y="82"/>
                  </a:cxn>
                </a:cxnLst>
                <a:rect l="0" t="0" r="r" b="b"/>
                <a:pathLst>
                  <a:path w="58" h="190">
                    <a:moveTo>
                      <a:pt x="0" y="190"/>
                    </a:moveTo>
                    <a:lnTo>
                      <a:pt x="0" y="0"/>
                    </a:lnTo>
                    <a:lnTo>
                      <a:pt x="42" y="0"/>
                    </a:lnTo>
                    <a:lnTo>
                      <a:pt x="58" y="28"/>
                    </a:lnTo>
                    <a:lnTo>
                      <a:pt x="58" y="55"/>
                    </a:lnTo>
                    <a:lnTo>
                      <a:pt x="42" y="82"/>
                    </a:lnTo>
                    <a:lnTo>
                      <a:pt x="0" y="82"/>
                    </a:lnTo>
                  </a:path>
                </a:pathLst>
              </a:custGeom>
              <a:noFill/>
              <a:ln w="4445">
                <a:solidFill>
                  <a:srgbClr val="FEFEFE"/>
                </a:solidFill>
                <a:prstDash val="solid"/>
                <a:round/>
                <a:headEnd/>
                <a:tailEnd/>
              </a:ln>
            </p:spPr>
            <p:txBody>
              <a:bodyPr/>
              <a:lstStyle/>
              <a:p>
                <a:endParaRPr lang="es-ES"/>
              </a:p>
            </p:txBody>
          </p:sp>
          <p:sp>
            <p:nvSpPr>
              <p:cNvPr id="79134" name="Line 5406"/>
              <p:cNvSpPr>
                <a:spLocks noChangeShapeType="1"/>
              </p:cNvSpPr>
              <p:nvPr/>
            </p:nvSpPr>
            <p:spPr bwMode="auto">
              <a:xfrm>
                <a:off x="212" y="1907"/>
                <a:ext cx="1" cy="63"/>
              </a:xfrm>
              <a:prstGeom prst="line">
                <a:avLst/>
              </a:prstGeom>
              <a:noFill/>
              <a:ln w="4445">
                <a:solidFill>
                  <a:srgbClr val="FEFEFE"/>
                </a:solidFill>
                <a:round/>
                <a:headEnd/>
                <a:tailEnd/>
              </a:ln>
            </p:spPr>
            <p:txBody>
              <a:bodyPr/>
              <a:lstStyle/>
              <a:p>
                <a:endParaRPr lang="es-ES"/>
              </a:p>
            </p:txBody>
          </p:sp>
          <p:sp>
            <p:nvSpPr>
              <p:cNvPr id="79135" name="Freeform 5407"/>
              <p:cNvSpPr>
                <a:spLocks/>
              </p:cNvSpPr>
              <p:nvPr/>
            </p:nvSpPr>
            <p:spPr bwMode="auto">
              <a:xfrm>
                <a:off x="183" y="1907"/>
                <a:ext cx="29" cy="63"/>
              </a:xfrm>
              <a:custGeom>
                <a:avLst/>
                <a:gdLst/>
                <a:ahLst/>
                <a:cxnLst>
                  <a:cxn ang="0">
                    <a:pos x="58" y="25"/>
                  </a:cxn>
                  <a:cxn ang="0">
                    <a:pos x="48" y="8"/>
                  </a:cxn>
                  <a:cxn ang="0">
                    <a:pos x="38" y="0"/>
                  </a:cxn>
                  <a:cxn ang="0">
                    <a:pos x="24" y="0"/>
                  </a:cxn>
                  <a:cxn ang="0">
                    <a:pos x="15" y="8"/>
                  </a:cxn>
                  <a:cxn ang="0">
                    <a:pos x="5" y="25"/>
                  </a:cxn>
                  <a:cxn ang="0">
                    <a:pos x="0" y="53"/>
                  </a:cxn>
                  <a:cxn ang="0">
                    <a:pos x="0" y="70"/>
                  </a:cxn>
                  <a:cxn ang="0">
                    <a:pos x="5" y="97"/>
                  </a:cxn>
                  <a:cxn ang="0">
                    <a:pos x="15" y="115"/>
                  </a:cxn>
                  <a:cxn ang="0">
                    <a:pos x="24" y="125"/>
                  </a:cxn>
                  <a:cxn ang="0">
                    <a:pos x="38" y="125"/>
                  </a:cxn>
                  <a:cxn ang="0">
                    <a:pos x="48" y="115"/>
                  </a:cxn>
                  <a:cxn ang="0">
                    <a:pos x="58" y="97"/>
                  </a:cxn>
                </a:cxnLst>
                <a:rect l="0" t="0" r="r" b="b"/>
                <a:pathLst>
                  <a:path w="58" h="125">
                    <a:moveTo>
                      <a:pt x="58" y="25"/>
                    </a:moveTo>
                    <a:lnTo>
                      <a:pt x="48" y="8"/>
                    </a:lnTo>
                    <a:lnTo>
                      <a:pt x="38" y="0"/>
                    </a:lnTo>
                    <a:lnTo>
                      <a:pt x="24" y="0"/>
                    </a:lnTo>
                    <a:lnTo>
                      <a:pt x="15" y="8"/>
                    </a:lnTo>
                    <a:lnTo>
                      <a:pt x="5" y="25"/>
                    </a:lnTo>
                    <a:lnTo>
                      <a:pt x="0" y="53"/>
                    </a:lnTo>
                    <a:lnTo>
                      <a:pt x="0" y="70"/>
                    </a:lnTo>
                    <a:lnTo>
                      <a:pt x="5" y="97"/>
                    </a:lnTo>
                    <a:lnTo>
                      <a:pt x="15" y="115"/>
                    </a:lnTo>
                    <a:lnTo>
                      <a:pt x="24" y="125"/>
                    </a:lnTo>
                    <a:lnTo>
                      <a:pt x="38" y="125"/>
                    </a:lnTo>
                    <a:lnTo>
                      <a:pt x="48" y="115"/>
                    </a:lnTo>
                    <a:lnTo>
                      <a:pt x="58" y="97"/>
                    </a:lnTo>
                  </a:path>
                </a:pathLst>
              </a:custGeom>
              <a:noFill/>
              <a:ln w="4445">
                <a:solidFill>
                  <a:srgbClr val="FEFEFE"/>
                </a:solidFill>
                <a:prstDash val="solid"/>
                <a:round/>
                <a:headEnd/>
                <a:tailEnd/>
              </a:ln>
            </p:spPr>
            <p:txBody>
              <a:bodyPr/>
              <a:lstStyle/>
              <a:p>
                <a:endParaRPr lang="es-ES"/>
              </a:p>
            </p:txBody>
          </p:sp>
          <p:sp>
            <p:nvSpPr>
              <p:cNvPr id="79136" name="Line 5408"/>
              <p:cNvSpPr>
                <a:spLocks noChangeShapeType="1"/>
              </p:cNvSpPr>
              <p:nvPr/>
            </p:nvSpPr>
            <p:spPr bwMode="auto">
              <a:xfrm>
                <a:off x="229" y="1875"/>
                <a:ext cx="1" cy="95"/>
              </a:xfrm>
              <a:prstGeom prst="line">
                <a:avLst/>
              </a:prstGeom>
              <a:noFill/>
              <a:ln w="4445">
                <a:solidFill>
                  <a:srgbClr val="FEFEFE"/>
                </a:solidFill>
                <a:round/>
                <a:headEnd/>
                <a:tailEnd/>
              </a:ln>
            </p:spPr>
            <p:txBody>
              <a:bodyPr/>
              <a:lstStyle/>
              <a:p>
                <a:endParaRPr lang="es-ES"/>
              </a:p>
            </p:txBody>
          </p:sp>
          <p:sp>
            <p:nvSpPr>
              <p:cNvPr id="79137" name="Freeform 5409"/>
              <p:cNvSpPr>
                <a:spLocks/>
              </p:cNvSpPr>
              <p:nvPr/>
            </p:nvSpPr>
            <p:spPr bwMode="auto">
              <a:xfrm>
                <a:off x="246" y="1907"/>
                <a:ext cx="28" cy="63"/>
              </a:xfrm>
              <a:custGeom>
                <a:avLst/>
                <a:gdLst/>
                <a:ahLst/>
                <a:cxnLst>
                  <a:cxn ang="0">
                    <a:pos x="0" y="53"/>
                  </a:cxn>
                  <a:cxn ang="0">
                    <a:pos x="57" y="53"/>
                  </a:cxn>
                  <a:cxn ang="0">
                    <a:pos x="57" y="35"/>
                  </a:cxn>
                  <a:cxn ang="0">
                    <a:pos x="52" y="17"/>
                  </a:cxn>
                  <a:cxn ang="0">
                    <a:pos x="48" y="8"/>
                  </a:cxn>
                  <a:cxn ang="0">
                    <a:pos x="38" y="0"/>
                  </a:cxn>
                  <a:cxn ang="0">
                    <a:pos x="24" y="0"/>
                  </a:cxn>
                  <a:cxn ang="0">
                    <a:pos x="14" y="8"/>
                  </a:cxn>
                  <a:cxn ang="0">
                    <a:pos x="4" y="25"/>
                  </a:cxn>
                  <a:cxn ang="0">
                    <a:pos x="0" y="53"/>
                  </a:cxn>
                  <a:cxn ang="0">
                    <a:pos x="0" y="70"/>
                  </a:cxn>
                  <a:cxn ang="0">
                    <a:pos x="4" y="97"/>
                  </a:cxn>
                  <a:cxn ang="0">
                    <a:pos x="14" y="115"/>
                  </a:cxn>
                  <a:cxn ang="0">
                    <a:pos x="24" y="125"/>
                  </a:cxn>
                  <a:cxn ang="0">
                    <a:pos x="38" y="125"/>
                  </a:cxn>
                  <a:cxn ang="0">
                    <a:pos x="48" y="115"/>
                  </a:cxn>
                  <a:cxn ang="0">
                    <a:pos x="57" y="97"/>
                  </a:cxn>
                </a:cxnLst>
                <a:rect l="0" t="0" r="r" b="b"/>
                <a:pathLst>
                  <a:path w="57" h="125">
                    <a:moveTo>
                      <a:pt x="0" y="53"/>
                    </a:moveTo>
                    <a:lnTo>
                      <a:pt x="57" y="53"/>
                    </a:lnTo>
                    <a:lnTo>
                      <a:pt x="57" y="35"/>
                    </a:lnTo>
                    <a:lnTo>
                      <a:pt x="52" y="17"/>
                    </a:lnTo>
                    <a:lnTo>
                      <a:pt x="48" y="8"/>
                    </a:lnTo>
                    <a:lnTo>
                      <a:pt x="38" y="0"/>
                    </a:lnTo>
                    <a:lnTo>
                      <a:pt x="24" y="0"/>
                    </a:lnTo>
                    <a:lnTo>
                      <a:pt x="14" y="8"/>
                    </a:lnTo>
                    <a:lnTo>
                      <a:pt x="4" y="25"/>
                    </a:lnTo>
                    <a:lnTo>
                      <a:pt x="0" y="53"/>
                    </a:lnTo>
                    <a:lnTo>
                      <a:pt x="0" y="70"/>
                    </a:lnTo>
                    <a:lnTo>
                      <a:pt x="4" y="97"/>
                    </a:lnTo>
                    <a:lnTo>
                      <a:pt x="14" y="115"/>
                    </a:lnTo>
                    <a:lnTo>
                      <a:pt x="24" y="125"/>
                    </a:lnTo>
                    <a:lnTo>
                      <a:pt x="38" y="125"/>
                    </a:lnTo>
                    <a:lnTo>
                      <a:pt x="48" y="115"/>
                    </a:lnTo>
                    <a:lnTo>
                      <a:pt x="57" y="97"/>
                    </a:lnTo>
                  </a:path>
                </a:pathLst>
              </a:custGeom>
              <a:noFill/>
              <a:ln w="4445">
                <a:solidFill>
                  <a:srgbClr val="FEFEFE"/>
                </a:solidFill>
                <a:prstDash val="solid"/>
                <a:round/>
                <a:headEnd/>
                <a:tailEnd/>
              </a:ln>
            </p:spPr>
            <p:txBody>
              <a:bodyPr/>
              <a:lstStyle/>
              <a:p>
                <a:endParaRPr lang="es-ES"/>
              </a:p>
            </p:txBody>
          </p:sp>
          <p:sp>
            <p:nvSpPr>
              <p:cNvPr id="79138" name="Freeform 5410"/>
              <p:cNvSpPr>
                <a:spLocks/>
              </p:cNvSpPr>
              <p:nvPr/>
            </p:nvSpPr>
            <p:spPr bwMode="auto">
              <a:xfrm>
                <a:off x="290" y="1907"/>
                <a:ext cx="31" cy="63"/>
              </a:xfrm>
              <a:custGeom>
                <a:avLst/>
                <a:gdLst/>
                <a:ahLst/>
                <a:cxnLst>
                  <a:cxn ang="0">
                    <a:pos x="24" y="0"/>
                  </a:cxn>
                  <a:cxn ang="0">
                    <a:pos x="14" y="8"/>
                  </a:cxn>
                  <a:cxn ang="0">
                    <a:pos x="5" y="25"/>
                  </a:cxn>
                  <a:cxn ang="0">
                    <a:pos x="0" y="53"/>
                  </a:cxn>
                  <a:cxn ang="0">
                    <a:pos x="0" y="70"/>
                  </a:cxn>
                  <a:cxn ang="0">
                    <a:pos x="5" y="97"/>
                  </a:cxn>
                  <a:cxn ang="0">
                    <a:pos x="14" y="115"/>
                  </a:cxn>
                  <a:cxn ang="0">
                    <a:pos x="24" y="125"/>
                  </a:cxn>
                  <a:cxn ang="0">
                    <a:pos x="37" y="125"/>
                  </a:cxn>
                  <a:cxn ang="0">
                    <a:pos x="48" y="115"/>
                  </a:cxn>
                  <a:cxn ang="0">
                    <a:pos x="57" y="97"/>
                  </a:cxn>
                  <a:cxn ang="0">
                    <a:pos x="61" y="70"/>
                  </a:cxn>
                  <a:cxn ang="0">
                    <a:pos x="61" y="53"/>
                  </a:cxn>
                  <a:cxn ang="0">
                    <a:pos x="57" y="25"/>
                  </a:cxn>
                  <a:cxn ang="0">
                    <a:pos x="48" y="8"/>
                  </a:cxn>
                  <a:cxn ang="0">
                    <a:pos x="37" y="0"/>
                  </a:cxn>
                  <a:cxn ang="0">
                    <a:pos x="24" y="0"/>
                  </a:cxn>
                </a:cxnLst>
                <a:rect l="0" t="0" r="r" b="b"/>
                <a:pathLst>
                  <a:path w="61" h="125">
                    <a:moveTo>
                      <a:pt x="24" y="0"/>
                    </a:moveTo>
                    <a:lnTo>
                      <a:pt x="14" y="8"/>
                    </a:lnTo>
                    <a:lnTo>
                      <a:pt x="5" y="25"/>
                    </a:lnTo>
                    <a:lnTo>
                      <a:pt x="0" y="53"/>
                    </a:lnTo>
                    <a:lnTo>
                      <a:pt x="0" y="70"/>
                    </a:lnTo>
                    <a:lnTo>
                      <a:pt x="5" y="97"/>
                    </a:lnTo>
                    <a:lnTo>
                      <a:pt x="14" y="115"/>
                    </a:lnTo>
                    <a:lnTo>
                      <a:pt x="24" y="125"/>
                    </a:lnTo>
                    <a:lnTo>
                      <a:pt x="37" y="125"/>
                    </a:lnTo>
                    <a:lnTo>
                      <a:pt x="48" y="115"/>
                    </a:lnTo>
                    <a:lnTo>
                      <a:pt x="57" y="97"/>
                    </a:lnTo>
                    <a:lnTo>
                      <a:pt x="61" y="70"/>
                    </a:lnTo>
                    <a:lnTo>
                      <a:pt x="61" y="53"/>
                    </a:lnTo>
                    <a:lnTo>
                      <a:pt x="57" y="25"/>
                    </a:lnTo>
                    <a:lnTo>
                      <a:pt x="48" y="8"/>
                    </a:lnTo>
                    <a:lnTo>
                      <a:pt x="37" y="0"/>
                    </a:lnTo>
                    <a:lnTo>
                      <a:pt x="24" y="0"/>
                    </a:lnTo>
                  </a:path>
                </a:pathLst>
              </a:custGeom>
              <a:noFill/>
              <a:ln w="4445">
                <a:solidFill>
                  <a:srgbClr val="FEFEFE"/>
                </a:solidFill>
                <a:prstDash val="solid"/>
                <a:round/>
                <a:headEnd/>
                <a:tailEnd/>
              </a:ln>
            </p:spPr>
            <p:txBody>
              <a:bodyPr/>
              <a:lstStyle/>
              <a:p>
                <a:endParaRPr lang="es-ES"/>
              </a:p>
            </p:txBody>
          </p:sp>
          <p:sp>
            <p:nvSpPr>
              <p:cNvPr id="79139" name="Line 5411"/>
              <p:cNvSpPr>
                <a:spLocks noChangeShapeType="1"/>
              </p:cNvSpPr>
              <p:nvPr/>
            </p:nvSpPr>
            <p:spPr bwMode="auto">
              <a:xfrm>
                <a:off x="132" y="2055"/>
                <a:ext cx="29" cy="1"/>
              </a:xfrm>
              <a:prstGeom prst="line">
                <a:avLst/>
              </a:prstGeom>
              <a:noFill/>
              <a:ln w="4445">
                <a:solidFill>
                  <a:srgbClr val="FEFEFE"/>
                </a:solidFill>
                <a:round/>
                <a:headEnd/>
                <a:tailEnd/>
              </a:ln>
            </p:spPr>
            <p:txBody>
              <a:bodyPr/>
              <a:lstStyle/>
              <a:p>
                <a:endParaRPr lang="es-ES"/>
              </a:p>
            </p:txBody>
          </p:sp>
          <p:sp>
            <p:nvSpPr>
              <p:cNvPr id="79140" name="Line 5412"/>
              <p:cNvSpPr>
                <a:spLocks noChangeShapeType="1"/>
              </p:cNvSpPr>
              <p:nvPr/>
            </p:nvSpPr>
            <p:spPr bwMode="auto">
              <a:xfrm>
                <a:off x="147" y="2055"/>
                <a:ext cx="1" cy="95"/>
              </a:xfrm>
              <a:prstGeom prst="line">
                <a:avLst/>
              </a:prstGeom>
              <a:noFill/>
              <a:ln w="4445">
                <a:solidFill>
                  <a:srgbClr val="FEFEFE"/>
                </a:solidFill>
                <a:round/>
                <a:headEnd/>
                <a:tailEnd/>
              </a:ln>
            </p:spPr>
            <p:txBody>
              <a:bodyPr/>
              <a:lstStyle/>
              <a:p>
                <a:endParaRPr lang="es-ES"/>
              </a:p>
            </p:txBody>
          </p:sp>
          <p:sp>
            <p:nvSpPr>
              <p:cNvPr id="79141" name="Line 5413"/>
              <p:cNvSpPr>
                <a:spLocks noChangeShapeType="1"/>
              </p:cNvSpPr>
              <p:nvPr/>
            </p:nvSpPr>
            <p:spPr bwMode="auto">
              <a:xfrm>
                <a:off x="178" y="2087"/>
                <a:ext cx="1" cy="63"/>
              </a:xfrm>
              <a:prstGeom prst="line">
                <a:avLst/>
              </a:prstGeom>
              <a:noFill/>
              <a:ln w="4445">
                <a:solidFill>
                  <a:srgbClr val="FEFEFE"/>
                </a:solidFill>
                <a:round/>
                <a:headEnd/>
                <a:tailEnd/>
              </a:ln>
            </p:spPr>
            <p:txBody>
              <a:bodyPr/>
              <a:lstStyle/>
              <a:p>
                <a:endParaRPr lang="es-ES"/>
              </a:p>
            </p:txBody>
          </p:sp>
          <p:sp>
            <p:nvSpPr>
              <p:cNvPr id="79142" name="Freeform 5414"/>
              <p:cNvSpPr>
                <a:spLocks/>
              </p:cNvSpPr>
              <p:nvPr/>
            </p:nvSpPr>
            <p:spPr bwMode="auto">
              <a:xfrm>
                <a:off x="178" y="2087"/>
                <a:ext cx="19" cy="25"/>
              </a:xfrm>
              <a:custGeom>
                <a:avLst/>
                <a:gdLst/>
                <a:ahLst/>
                <a:cxnLst>
                  <a:cxn ang="0">
                    <a:pos x="0" y="51"/>
                  </a:cxn>
                  <a:cxn ang="0">
                    <a:pos x="4" y="26"/>
                  </a:cxn>
                  <a:cxn ang="0">
                    <a:pos x="14" y="8"/>
                  </a:cxn>
                  <a:cxn ang="0">
                    <a:pos x="24" y="0"/>
                  </a:cxn>
                  <a:cxn ang="0">
                    <a:pos x="38" y="0"/>
                  </a:cxn>
                </a:cxnLst>
                <a:rect l="0" t="0" r="r" b="b"/>
                <a:pathLst>
                  <a:path w="38" h="51">
                    <a:moveTo>
                      <a:pt x="0" y="51"/>
                    </a:moveTo>
                    <a:lnTo>
                      <a:pt x="4" y="26"/>
                    </a:lnTo>
                    <a:lnTo>
                      <a:pt x="14" y="8"/>
                    </a:lnTo>
                    <a:lnTo>
                      <a:pt x="24" y="0"/>
                    </a:lnTo>
                    <a:lnTo>
                      <a:pt x="38" y="0"/>
                    </a:lnTo>
                  </a:path>
                </a:pathLst>
              </a:custGeom>
              <a:noFill/>
              <a:ln w="4445">
                <a:solidFill>
                  <a:srgbClr val="FEFEFE"/>
                </a:solidFill>
                <a:prstDash val="solid"/>
                <a:round/>
                <a:headEnd/>
                <a:tailEnd/>
              </a:ln>
            </p:spPr>
            <p:txBody>
              <a:bodyPr/>
              <a:lstStyle/>
              <a:p>
                <a:endParaRPr lang="es-ES"/>
              </a:p>
            </p:txBody>
          </p:sp>
          <p:sp>
            <p:nvSpPr>
              <p:cNvPr id="79143" name="Line 5415"/>
              <p:cNvSpPr>
                <a:spLocks noChangeShapeType="1"/>
              </p:cNvSpPr>
              <p:nvPr/>
            </p:nvSpPr>
            <p:spPr bwMode="auto">
              <a:xfrm>
                <a:off x="240" y="2087"/>
                <a:ext cx="1" cy="63"/>
              </a:xfrm>
              <a:prstGeom prst="line">
                <a:avLst/>
              </a:prstGeom>
              <a:noFill/>
              <a:ln w="4445">
                <a:solidFill>
                  <a:srgbClr val="FEFEFE"/>
                </a:solidFill>
                <a:round/>
                <a:headEnd/>
                <a:tailEnd/>
              </a:ln>
            </p:spPr>
            <p:txBody>
              <a:bodyPr/>
              <a:lstStyle/>
              <a:p>
                <a:endParaRPr lang="es-ES"/>
              </a:p>
            </p:txBody>
          </p:sp>
          <p:sp>
            <p:nvSpPr>
              <p:cNvPr id="79144" name="Freeform 5416"/>
              <p:cNvSpPr>
                <a:spLocks/>
              </p:cNvSpPr>
              <p:nvPr/>
            </p:nvSpPr>
            <p:spPr bwMode="auto">
              <a:xfrm>
                <a:off x="212" y="2087"/>
                <a:ext cx="28" cy="63"/>
              </a:xfrm>
              <a:custGeom>
                <a:avLst/>
                <a:gdLst/>
                <a:ahLst/>
                <a:cxnLst>
                  <a:cxn ang="0">
                    <a:pos x="56" y="26"/>
                  </a:cxn>
                  <a:cxn ang="0">
                    <a:pos x="48" y="8"/>
                  </a:cxn>
                  <a:cxn ang="0">
                    <a:pos x="38" y="0"/>
                  </a:cxn>
                  <a:cxn ang="0">
                    <a:pos x="24" y="0"/>
                  </a:cxn>
                  <a:cxn ang="0">
                    <a:pos x="14" y="8"/>
                  </a:cxn>
                  <a:cxn ang="0">
                    <a:pos x="4" y="26"/>
                  </a:cxn>
                  <a:cxn ang="0">
                    <a:pos x="0" y="51"/>
                  </a:cxn>
                  <a:cxn ang="0">
                    <a:pos x="0" y="71"/>
                  </a:cxn>
                  <a:cxn ang="0">
                    <a:pos x="4" y="96"/>
                  </a:cxn>
                  <a:cxn ang="0">
                    <a:pos x="14" y="115"/>
                  </a:cxn>
                  <a:cxn ang="0">
                    <a:pos x="24" y="125"/>
                  </a:cxn>
                  <a:cxn ang="0">
                    <a:pos x="38" y="125"/>
                  </a:cxn>
                  <a:cxn ang="0">
                    <a:pos x="48" y="115"/>
                  </a:cxn>
                  <a:cxn ang="0">
                    <a:pos x="56" y="96"/>
                  </a:cxn>
                </a:cxnLst>
                <a:rect l="0" t="0" r="r" b="b"/>
                <a:pathLst>
                  <a:path w="56" h="125">
                    <a:moveTo>
                      <a:pt x="56" y="26"/>
                    </a:moveTo>
                    <a:lnTo>
                      <a:pt x="48" y="8"/>
                    </a:lnTo>
                    <a:lnTo>
                      <a:pt x="38" y="0"/>
                    </a:lnTo>
                    <a:lnTo>
                      <a:pt x="24" y="0"/>
                    </a:lnTo>
                    <a:lnTo>
                      <a:pt x="14" y="8"/>
                    </a:lnTo>
                    <a:lnTo>
                      <a:pt x="4" y="26"/>
                    </a:lnTo>
                    <a:lnTo>
                      <a:pt x="0" y="51"/>
                    </a:lnTo>
                    <a:lnTo>
                      <a:pt x="0" y="71"/>
                    </a:lnTo>
                    <a:lnTo>
                      <a:pt x="4" y="96"/>
                    </a:lnTo>
                    <a:lnTo>
                      <a:pt x="14" y="115"/>
                    </a:lnTo>
                    <a:lnTo>
                      <a:pt x="24" y="125"/>
                    </a:lnTo>
                    <a:lnTo>
                      <a:pt x="38" y="125"/>
                    </a:lnTo>
                    <a:lnTo>
                      <a:pt x="48" y="115"/>
                    </a:lnTo>
                    <a:lnTo>
                      <a:pt x="56" y="96"/>
                    </a:lnTo>
                  </a:path>
                </a:pathLst>
              </a:custGeom>
              <a:noFill/>
              <a:ln w="4445">
                <a:solidFill>
                  <a:srgbClr val="FEFEFE"/>
                </a:solidFill>
                <a:prstDash val="solid"/>
                <a:round/>
                <a:headEnd/>
                <a:tailEnd/>
              </a:ln>
            </p:spPr>
            <p:txBody>
              <a:bodyPr/>
              <a:lstStyle/>
              <a:p>
                <a:endParaRPr lang="es-ES"/>
              </a:p>
            </p:txBody>
          </p:sp>
          <p:sp>
            <p:nvSpPr>
              <p:cNvPr id="79145" name="Freeform 5417"/>
              <p:cNvSpPr>
                <a:spLocks/>
              </p:cNvSpPr>
              <p:nvPr/>
            </p:nvSpPr>
            <p:spPr bwMode="auto">
              <a:xfrm>
                <a:off x="255" y="2087"/>
                <a:ext cx="29" cy="63"/>
              </a:xfrm>
              <a:custGeom>
                <a:avLst/>
                <a:gdLst/>
                <a:ahLst/>
                <a:cxnLst>
                  <a:cxn ang="0">
                    <a:pos x="57" y="26"/>
                  </a:cxn>
                  <a:cxn ang="0">
                    <a:pos x="47" y="8"/>
                  </a:cxn>
                  <a:cxn ang="0">
                    <a:pos x="38" y="0"/>
                  </a:cxn>
                  <a:cxn ang="0">
                    <a:pos x="23" y="0"/>
                  </a:cxn>
                  <a:cxn ang="0">
                    <a:pos x="14" y="8"/>
                  </a:cxn>
                  <a:cxn ang="0">
                    <a:pos x="5" y="26"/>
                  </a:cxn>
                  <a:cxn ang="0">
                    <a:pos x="0" y="51"/>
                  </a:cxn>
                  <a:cxn ang="0">
                    <a:pos x="0" y="71"/>
                  </a:cxn>
                  <a:cxn ang="0">
                    <a:pos x="5" y="96"/>
                  </a:cxn>
                  <a:cxn ang="0">
                    <a:pos x="14" y="115"/>
                  </a:cxn>
                  <a:cxn ang="0">
                    <a:pos x="23" y="125"/>
                  </a:cxn>
                  <a:cxn ang="0">
                    <a:pos x="38" y="125"/>
                  </a:cxn>
                  <a:cxn ang="0">
                    <a:pos x="47" y="115"/>
                  </a:cxn>
                  <a:cxn ang="0">
                    <a:pos x="57" y="96"/>
                  </a:cxn>
                </a:cxnLst>
                <a:rect l="0" t="0" r="r" b="b"/>
                <a:pathLst>
                  <a:path w="57" h="125">
                    <a:moveTo>
                      <a:pt x="57" y="26"/>
                    </a:moveTo>
                    <a:lnTo>
                      <a:pt x="47" y="8"/>
                    </a:lnTo>
                    <a:lnTo>
                      <a:pt x="38" y="0"/>
                    </a:lnTo>
                    <a:lnTo>
                      <a:pt x="23" y="0"/>
                    </a:lnTo>
                    <a:lnTo>
                      <a:pt x="14" y="8"/>
                    </a:lnTo>
                    <a:lnTo>
                      <a:pt x="5" y="26"/>
                    </a:lnTo>
                    <a:lnTo>
                      <a:pt x="0" y="51"/>
                    </a:lnTo>
                    <a:lnTo>
                      <a:pt x="0" y="71"/>
                    </a:lnTo>
                    <a:lnTo>
                      <a:pt x="5" y="96"/>
                    </a:lnTo>
                    <a:lnTo>
                      <a:pt x="14" y="115"/>
                    </a:lnTo>
                    <a:lnTo>
                      <a:pt x="23" y="125"/>
                    </a:lnTo>
                    <a:lnTo>
                      <a:pt x="38" y="125"/>
                    </a:lnTo>
                    <a:lnTo>
                      <a:pt x="47" y="115"/>
                    </a:lnTo>
                    <a:lnTo>
                      <a:pt x="57" y="96"/>
                    </a:lnTo>
                  </a:path>
                </a:pathLst>
              </a:custGeom>
              <a:noFill/>
              <a:ln w="4445">
                <a:solidFill>
                  <a:srgbClr val="FEFEFE"/>
                </a:solidFill>
                <a:prstDash val="solid"/>
                <a:round/>
                <a:headEnd/>
                <a:tailEnd/>
              </a:ln>
            </p:spPr>
            <p:txBody>
              <a:bodyPr/>
              <a:lstStyle/>
              <a:p>
                <a:endParaRPr lang="es-ES"/>
              </a:p>
            </p:txBody>
          </p:sp>
          <p:sp>
            <p:nvSpPr>
              <p:cNvPr id="79146" name="Line 5418"/>
              <p:cNvSpPr>
                <a:spLocks noChangeShapeType="1"/>
              </p:cNvSpPr>
              <p:nvPr/>
            </p:nvSpPr>
            <p:spPr bwMode="auto">
              <a:xfrm>
                <a:off x="299" y="2055"/>
                <a:ext cx="1" cy="95"/>
              </a:xfrm>
              <a:prstGeom prst="line">
                <a:avLst/>
              </a:prstGeom>
              <a:noFill/>
              <a:ln w="4445">
                <a:solidFill>
                  <a:srgbClr val="FEFEFE"/>
                </a:solidFill>
                <a:round/>
                <a:headEnd/>
                <a:tailEnd/>
              </a:ln>
            </p:spPr>
            <p:txBody>
              <a:bodyPr/>
              <a:lstStyle/>
              <a:p>
                <a:endParaRPr lang="es-ES"/>
              </a:p>
            </p:txBody>
          </p:sp>
          <p:sp>
            <p:nvSpPr>
              <p:cNvPr id="79147" name="Line 5419"/>
              <p:cNvSpPr>
                <a:spLocks noChangeShapeType="1"/>
              </p:cNvSpPr>
              <p:nvPr/>
            </p:nvSpPr>
            <p:spPr bwMode="auto">
              <a:xfrm flipH="1">
                <a:off x="299" y="2087"/>
                <a:ext cx="24" cy="45"/>
              </a:xfrm>
              <a:prstGeom prst="line">
                <a:avLst/>
              </a:prstGeom>
              <a:noFill/>
              <a:ln w="4445">
                <a:solidFill>
                  <a:srgbClr val="FEFEFE"/>
                </a:solidFill>
                <a:round/>
                <a:headEnd/>
                <a:tailEnd/>
              </a:ln>
            </p:spPr>
            <p:txBody>
              <a:bodyPr/>
              <a:lstStyle/>
              <a:p>
                <a:endParaRPr lang="es-ES"/>
              </a:p>
            </p:txBody>
          </p:sp>
          <p:sp>
            <p:nvSpPr>
              <p:cNvPr id="79148" name="Line 5420"/>
              <p:cNvSpPr>
                <a:spLocks noChangeShapeType="1"/>
              </p:cNvSpPr>
              <p:nvPr/>
            </p:nvSpPr>
            <p:spPr bwMode="auto">
              <a:xfrm>
                <a:off x="309" y="2112"/>
                <a:ext cx="17" cy="38"/>
              </a:xfrm>
              <a:prstGeom prst="line">
                <a:avLst/>
              </a:prstGeom>
              <a:noFill/>
              <a:ln w="4445">
                <a:solidFill>
                  <a:srgbClr val="FEFEFE"/>
                </a:solidFill>
                <a:round/>
                <a:headEnd/>
                <a:tailEnd/>
              </a:ln>
            </p:spPr>
            <p:txBody>
              <a:bodyPr/>
              <a:lstStyle/>
              <a:p>
                <a:endParaRPr lang="es-ES"/>
              </a:p>
            </p:txBody>
          </p:sp>
          <p:sp>
            <p:nvSpPr>
              <p:cNvPr id="79149" name="Freeform 5421"/>
              <p:cNvSpPr>
                <a:spLocks/>
              </p:cNvSpPr>
              <p:nvPr/>
            </p:nvSpPr>
            <p:spPr bwMode="auto">
              <a:xfrm>
                <a:off x="1681" y="2212"/>
                <a:ext cx="172" cy="5131"/>
              </a:xfrm>
              <a:custGeom>
                <a:avLst/>
                <a:gdLst/>
                <a:ahLst/>
                <a:cxnLst>
                  <a:cxn ang="0">
                    <a:pos x="344" y="0"/>
                  </a:cxn>
                  <a:cxn ang="0">
                    <a:pos x="0" y="0"/>
                  </a:cxn>
                  <a:cxn ang="0">
                    <a:pos x="0" y="10263"/>
                  </a:cxn>
                </a:cxnLst>
                <a:rect l="0" t="0" r="r" b="b"/>
                <a:pathLst>
                  <a:path w="344" h="10263">
                    <a:moveTo>
                      <a:pt x="344" y="0"/>
                    </a:moveTo>
                    <a:lnTo>
                      <a:pt x="0" y="0"/>
                    </a:lnTo>
                    <a:lnTo>
                      <a:pt x="0" y="10263"/>
                    </a:lnTo>
                  </a:path>
                </a:pathLst>
              </a:custGeom>
              <a:noFill/>
              <a:ln w="12700">
                <a:solidFill>
                  <a:srgbClr val="BB472F"/>
                </a:solidFill>
                <a:prstDash val="solid"/>
                <a:round/>
                <a:headEnd/>
                <a:tailEnd/>
              </a:ln>
            </p:spPr>
            <p:txBody>
              <a:bodyPr/>
              <a:lstStyle/>
              <a:p>
                <a:endParaRPr lang="es-ES"/>
              </a:p>
            </p:txBody>
          </p:sp>
          <p:sp>
            <p:nvSpPr>
              <p:cNvPr id="79150" name="Freeform 5422"/>
              <p:cNvSpPr>
                <a:spLocks/>
              </p:cNvSpPr>
              <p:nvPr/>
            </p:nvSpPr>
            <p:spPr bwMode="auto">
              <a:xfrm>
                <a:off x="1681" y="7282"/>
                <a:ext cx="45" cy="61"/>
              </a:xfrm>
              <a:custGeom>
                <a:avLst/>
                <a:gdLst/>
                <a:ahLst/>
                <a:cxnLst>
                  <a:cxn ang="0">
                    <a:pos x="0" y="123"/>
                  </a:cxn>
                  <a:cxn ang="0">
                    <a:pos x="89" y="123"/>
                  </a:cxn>
                  <a:cxn ang="0">
                    <a:pos x="0" y="0"/>
                  </a:cxn>
                  <a:cxn ang="0">
                    <a:pos x="0" y="123"/>
                  </a:cxn>
                </a:cxnLst>
                <a:rect l="0" t="0" r="r" b="b"/>
                <a:pathLst>
                  <a:path w="89" h="123">
                    <a:moveTo>
                      <a:pt x="0" y="123"/>
                    </a:moveTo>
                    <a:lnTo>
                      <a:pt x="89" y="123"/>
                    </a:lnTo>
                    <a:lnTo>
                      <a:pt x="0" y="0"/>
                    </a:lnTo>
                    <a:lnTo>
                      <a:pt x="0" y="123"/>
                    </a:lnTo>
                    <a:close/>
                  </a:path>
                </a:pathLst>
              </a:custGeom>
              <a:solidFill>
                <a:srgbClr val="BB472F"/>
              </a:solidFill>
              <a:ln w="9525">
                <a:noFill/>
                <a:round/>
                <a:headEnd/>
                <a:tailEnd/>
              </a:ln>
            </p:spPr>
            <p:txBody>
              <a:bodyPr/>
              <a:lstStyle/>
              <a:p>
                <a:endParaRPr lang="es-ES"/>
              </a:p>
            </p:txBody>
          </p:sp>
          <p:sp>
            <p:nvSpPr>
              <p:cNvPr id="79151" name="Freeform 5423"/>
              <p:cNvSpPr>
                <a:spLocks/>
              </p:cNvSpPr>
              <p:nvPr/>
            </p:nvSpPr>
            <p:spPr bwMode="auto">
              <a:xfrm>
                <a:off x="1410" y="2212"/>
                <a:ext cx="171" cy="5131"/>
              </a:xfrm>
              <a:custGeom>
                <a:avLst/>
                <a:gdLst/>
                <a:ahLst/>
                <a:cxnLst>
                  <a:cxn ang="0">
                    <a:pos x="0" y="0"/>
                  </a:cxn>
                  <a:cxn ang="0">
                    <a:pos x="344" y="0"/>
                  </a:cxn>
                  <a:cxn ang="0">
                    <a:pos x="344" y="10263"/>
                  </a:cxn>
                </a:cxnLst>
                <a:rect l="0" t="0" r="r" b="b"/>
                <a:pathLst>
                  <a:path w="344" h="10263">
                    <a:moveTo>
                      <a:pt x="0" y="0"/>
                    </a:moveTo>
                    <a:lnTo>
                      <a:pt x="344" y="0"/>
                    </a:lnTo>
                    <a:lnTo>
                      <a:pt x="344" y="10263"/>
                    </a:lnTo>
                  </a:path>
                </a:pathLst>
              </a:custGeom>
              <a:noFill/>
              <a:ln w="12700">
                <a:solidFill>
                  <a:srgbClr val="BB472F"/>
                </a:solidFill>
                <a:prstDash val="solid"/>
                <a:round/>
                <a:headEnd/>
                <a:tailEnd/>
              </a:ln>
            </p:spPr>
            <p:txBody>
              <a:bodyPr/>
              <a:lstStyle/>
              <a:p>
                <a:endParaRPr lang="es-ES"/>
              </a:p>
            </p:txBody>
          </p:sp>
          <p:sp>
            <p:nvSpPr>
              <p:cNvPr id="79152" name="Freeform 5424"/>
              <p:cNvSpPr>
                <a:spLocks/>
              </p:cNvSpPr>
              <p:nvPr/>
            </p:nvSpPr>
            <p:spPr bwMode="auto">
              <a:xfrm>
                <a:off x="1537" y="7282"/>
                <a:ext cx="44" cy="61"/>
              </a:xfrm>
              <a:custGeom>
                <a:avLst/>
                <a:gdLst/>
                <a:ahLst/>
                <a:cxnLst>
                  <a:cxn ang="0">
                    <a:pos x="89" y="123"/>
                  </a:cxn>
                  <a:cxn ang="0">
                    <a:pos x="0" y="123"/>
                  </a:cxn>
                  <a:cxn ang="0">
                    <a:pos x="89" y="0"/>
                  </a:cxn>
                  <a:cxn ang="0">
                    <a:pos x="89" y="123"/>
                  </a:cxn>
                </a:cxnLst>
                <a:rect l="0" t="0" r="r" b="b"/>
                <a:pathLst>
                  <a:path w="89" h="123">
                    <a:moveTo>
                      <a:pt x="89" y="123"/>
                    </a:moveTo>
                    <a:lnTo>
                      <a:pt x="0" y="123"/>
                    </a:lnTo>
                    <a:lnTo>
                      <a:pt x="89" y="0"/>
                    </a:lnTo>
                    <a:lnTo>
                      <a:pt x="89" y="123"/>
                    </a:lnTo>
                    <a:close/>
                  </a:path>
                </a:pathLst>
              </a:custGeom>
              <a:solidFill>
                <a:srgbClr val="BB472F"/>
              </a:solidFill>
              <a:ln w="9525">
                <a:noFill/>
                <a:round/>
                <a:headEnd/>
                <a:tailEnd/>
              </a:ln>
            </p:spPr>
            <p:txBody>
              <a:bodyPr/>
              <a:lstStyle/>
              <a:p>
                <a:endParaRPr lang="es-ES"/>
              </a:p>
            </p:txBody>
          </p:sp>
          <p:sp>
            <p:nvSpPr>
              <p:cNvPr id="79153" name="Line 5425"/>
              <p:cNvSpPr>
                <a:spLocks noChangeShapeType="1"/>
              </p:cNvSpPr>
              <p:nvPr/>
            </p:nvSpPr>
            <p:spPr bwMode="auto">
              <a:xfrm>
                <a:off x="1665" y="7173"/>
                <a:ext cx="49" cy="1"/>
              </a:xfrm>
              <a:prstGeom prst="line">
                <a:avLst/>
              </a:prstGeom>
              <a:noFill/>
              <a:ln w="4445">
                <a:solidFill>
                  <a:srgbClr val="000000"/>
                </a:solidFill>
                <a:round/>
                <a:headEnd/>
                <a:tailEnd/>
              </a:ln>
            </p:spPr>
            <p:txBody>
              <a:bodyPr/>
              <a:lstStyle/>
              <a:p>
                <a:endParaRPr lang="es-ES"/>
              </a:p>
            </p:txBody>
          </p:sp>
        </p:grpSp>
        <p:grpSp>
          <p:nvGrpSpPr>
            <p:cNvPr id="79154" name="Group 5426"/>
            <p:cNvGrpSpPr>
              <a:grpSpLocks/>
            </p:cNvGrpSpPr>
            <p:nvPr/>
          </p:nvGrpSpPr>
          <p:grpSpPr bwMode="auto">
            <a:xfrm>
              <a:off x="757" y="-750"/>
              <a:ext cx="4759" cy="7924"/>
              <a:chOff x="757" y="-750"/>
              <a:chExt cx="4759" cy="7924"/>
            </a:xfrm>
          </p:grpSpPr>
          <p:sp>
            <p:nvSpPr>
              <p:cNvPr id="79155" name="Line 5427"/>
              <p:cNvSpPr>
                <a:spLocks noChangeShapeType="1"/>
              </p:cNvSpPr>
              <p:nvPr/>
            </p:nvSpPr>
            <p:spPr bwMode="auto">
              <a:xfrm flipH="1">
                <a:off x="1548" y="7173"/>
                <a:ext cx="50" cy="1"/>
              </a:xfrm>
              <a:prstGeom prst="line">
                <a:avLst/>
              </a:prstGeom>
              <a:noFill/>
              <a:ln w="4445">
                <a:solidFill>
                  <a:srgbClr val="000000"/>
                </a:solidFill>
                <a:round/>
                <a:headEnd/>
                <a:tailEnd/>
              </a:ln>
            </p:spPr>
            <p:txBody>
              <a:bodyPr/>
              <a:lstStyle/>
              <a:p>
                <a:endParaRPr lang="es-ES"/>
              </a:p>
            </p:txBody>
          </p:sp>
          <p:sp>
            <p:nvSpPr>
              <p:cNvPr id="79156" name="Line 5428"/>
              <p:cNvSpPr>
                <a:spLocks noChangeShapeType="1"/>
              </p:cNvSpPr>
              <p:nvPr/>
            </p:nvSpPr>
            <p:spPr bwMode="auto">
              <a:xfrm>
                <a:off x="1665" y="6671"/>
                <a:ext cx="49" cy="1"/>
              </a:xfrm>
              <a:prstGeom prst="line">
                <a:avLst/>
              </a:prstGeom>
              <a:noFill/>
              <a:ln w="4445">
                <a:solidFill>
                  <a:srgbClr val="000000"/>
                </a:solidFill>
                <a:round/>
                <a:headEnd/>
                <a:tailEnd/>
              </a:ln>
            </p:spPr>
            <p:txBody>
              <a:bodyPr/>
              <a:lstStyle/>
              <a:p>
                <a:endParaRPr lang="es-ES"/>
              </a:p>
            </p:txBody>
          </p:sp>
          <p:sp>
            <p:nvSpPr>
              <p:cNvPr id="79157" name="Line 5429"/>
              <p:cNvSpPr>
                <a:spLocks noChangeShapeType="1"/>
              </p:cNvSpPr>
              <p:nvPr/>
            </p:nvSpPr>
            <p:spPr bwMode="auto">
              <a:xfrm flipH="1">
                <a:off x="1548" y="6671"/>
                <a:ext cx="50" cy="1"/>
              </a:xfrm>
              <a:prstGeom prst="line">
                <a:avLst/>
              </a:prstGeom>
              <a:noFill/>
              <a:ln w="4445">
                <a:solidFill>
                  <a:srgbClr val="000000"/>
                </a:solidFill>
                <a:round/>
                <a:headEnd/>
                <a:tailEnd/>
              </a:ln>
            </p:spPr>
            <p:txBody>
              <a:bodyPr/>
              <a:lstStyle/>
              <a:p>
                <a:endParaRPr lang="es-ES"/>
              </a:p>
            </p:txBody>
          </p:sp>
          <p:sp>
            <p:nvSpPr>
              <p:cNvPr id="79158" name="Line 5430"/>
              <p:cNvSpPr>
                <a:spLocks noChangeShapeType="1"/>
              </p:cNvSpPr>
              <p:nvPr/>
            </p:nvSpPr>
            <p:spPr bwMode="auto">
              <a:xfrm>
                <a:off x="1665" y="6653"/>
                <a:ext cx="49" cy="1"/>
              </a:xfrm>
              <a:prstGeom prst="line">
                <a:avLst/>
              </a:prstGeom>
              <a:noFill/>
              <a:ln w="4445">
                <a:solidFill>
                  <a:srgbClr val="000000"/>
                </a:solidFill>
                <a:round/>
                <a:headEnd/>
                <a:tailEnd/>
              </a:ln>
            </p:spPr>
            <p:txBody>
              <a:bodyPr/>
              <a:lstStyle/>
              <a:p>
                <a:endParaRPr lang="es-ES"/>
              </a:p>
            </p:txBody>
          </p:sp>
          <p:sp>
            <p:nvSpPr>
              <p:cNvPr id="79159" name="Line 5431"/>
              <p:cNvSpPr>
                <a:spLocks noChangeShapeType="1"/>
              </p:cNvSpPr>
              <p:nvPr/>
            </p:nvSpPr>
            <p:spPr bwMode="auto">
              <a:xfrm flipH="1">
                <a:off x="1548" y="6653"/>
                <a:ext cx="50" cy="1"/>
              </a:xfrm>
              <a:prstGeom prst="line">
                <a:avLst/>
              </a:prstGeom>
              <a:noFill/>
              <a:ln w="4445">
                <a:solidFill>
                  <a:srgbClr val="000000"/>
                </a:solidFill>
                <a:round/>
                <a:headEnd/>
                <a:tailEnd/>
              </a:ln>
            </p:spPr>
            <p:txBody>
              <a:bodyPr/>
              <a:lstStyle/>
              <a:p>
                <a:endParaRPr lang="es-ES"/>
              </a:p>
            </p:txBody>
          </p:sp>
          <p:sp>
            <p:nvSpPr>
              <p:cNvPr id="79160" name="Line 5432"/>
              <p:cNvSpPr>
                <a:spLocks noChangeShapeType="1"/>
              </p:cNvSpPr>
              <p:nvPr/>
            </p:nvSpPr>
            <p:spPr bwMode="auto">
              <a:xfrm>
                <a:off x="1665" y="6599"/>
                <a:ext cx="49" cy="1"/>
              </a:xfrm>
              <a:prstGeom prst="line">
                <a:avLst/>
              </a:prstGeom>
              <a:noFill/>
              <a:ln w="4445">
                <a:solidFill>
                  <a:srgbClr val="000000"/>
                </a:solidFill>
                <a:round/>
                <a:headEnd/>
                <a:tailEnd/>
              </a:ln>
            </p:spPr>
            <p:txBody>
              <a:bodyPr/>
              <a:lstStyle/>
              <a:p>
                <a:endParaRPr lang="es-ES"/>
              </a:p>
            </p:txBody>
          </p:sp>
          <p:sp>
            <p:nvSpPr>
              <p:cNvPr id="79161" name="Line 5433"/>
              <p:cNvSpPr>
                <a:spLocks noChangeShapeType="1"/>
              </p:cNvSpPr>
              <p:nvPr/>
            </p:nvSpPr>
            <p:spPr bwMode="auto">
              <a:xfrm flipH="1">
                <a:off x="1548" y="6599"/>
                <a:ext cx="50" cy="1"/>
              </a:xfrm>
              <a:prstGeom prst="line">
                <a:avLst/>
              </a:prstGeom>
              <a:noFill/>
              <a:ln w="4445">
                <a:solidFill>
                  <a:srgbClr val="000000"/>
                </a:solidFill>
                <a:round/>
                <a:headEnd/>
                <a:tailEnd/>
              </a:ln>
            </p:spPr>
            <p:txBody>
              <a:bodyPr/>
              <a:lstStyle/>
              <a:p>
                <a:endParaRPr lang="es-ES"/>
              </a:p>
            </p:txBody>
          </p:sp>
          <p:sp>
            <p:nvSpPr>
              <p:cNvPr id="79162" name="Line 5434"/>
              <p:cNvSpPr>
                <a:spLocks noChangeShapeType="1"/>
              </p:cNvSpPr>
              <p:nvPr/>
            </p:nvSpPr>
            <p:spPr bwMode="auto">
              <a:xfrm>
                <a:off x="1665" y="6586"/>
                <a:ext cx="49" cy="1"/>
              </a:xfrm>
              <a:prstGeom prst="line">
                <a:avLst/>
              </a:prstGeom>
              <a:noFill/>
              <a:ln w="4445">
                <a:solidFill>
                  <a:srgbClr val="000000"/>
                </a:solidFill>
                <a:round/>
                <a:headEnd/>
                <a:tailEnd/>
              </a:ln>
            </p:spPr>
            <p:txBody>
              <a:bodyPr/>
              <a:lstStyle/>
              <a:p>
                <a:endParaRPr lang="es-ES"/>
              </a:p>
            </p:txBody>
          </p:sp>
          <p:sp>
            <p:nvSpPr>
              <p:cNvPr id="79163" name="Line 5435"/>
              <p:cNvSpPr>
                <a:spLocks noChangeShapeType="1"/>
              </p:cNvSpPr>
              <p:nvPr/>
            </p:nvSpPr>
            <p:spPr bwMode="auto">
              <a:xfrm flipH="1">
                <a:off x="1548" y="6586"/>
                <a:ext cx="50" cy="1"/>
              </a:xfrm>
              <a:prstGeom prst="line">
                <a:avLst/>
              </a:prstGeom>
              <a:noFill/>
              <a:ln w="4445">
                <a:solidFill>
                  <a:srgbClr val="000000"/>
                </a:solidFill>
                <a:round/>
                <a:headEnd/>
                <a:tailEnd/>
              </a:ln>
            </p:spPr>
            <p:txBody>
              <a:bodyPr/>
              <a:lstStyle/>
              <a:p>
                <a:endParaRPr lang="es-ES"/>
              </a:p>
            </p:txBody>
          </p:sp>
          <p:sp>
            <p:nvSpPr>
              <p:cNvPr id="79164" name="Line 5436"/>
              <p:cNvSpPr>
                <a:spLocks noChangeShapeType="1"/>
              </p:cNvSpPr>
              <p:nvPr/>
            </p:nvSpPr>
            <p:spPr bwMode="auto">
              <a:xfrm>
                <a:off x="1665" y="5253"/>
                <a:ext cx="49" cy="1"/>
              </a:xfrm>
              <a:prstGeom prst="line">
                <a:avLst/>
              </a:prstGeom>
              <a:noFill/>
              <a:ln w="4445">
                <a:solidFill>
                  <a:srgbClr val="000000"/>
                </a:solidFill>
                <a:round/>
                <a:headEnd/>
                <a:tailEnd/>
              </a:ln>
            </p:spPr>
            <p:txBody>
              <a:bodyPr/>
              <a:lstStyle/>
              <a:p>
                <a:endParaRPr lang="es-ES"/>
              </a:p>
            </p:txBody>
          </p:sp>
          <p:sp>
            <p:nvSpPr>
              <p:cNvPr id="79165" name="Line 5437"/>
              <p:cNvSpPr>
                <a:spLocks noChangeShapeType="1"/>
              </p:cNvSpPr>
              <p:nvPr/>
            </p:nvSpPr>
            <p:spPr bwMode="auto">
              <a:xfrm flipH="1">
                <a:off x="1548" y="5253"/>
                <a:ext cx="50" cy="1"/>
              </a:xfrm>
              <a:prstGeom prst="line">
                <a:avLst/>
              </a:prstGeom>
              <a:noFill/>
              <a:ln w="4445">
                <a:solidFill>
                  <a:srgbClr val="000000"/>
                </a:solidFill>
                <a:round/>
                <a:headEnd/>
                <a:tailEnd/>
              </a:ln>
            </p:spPr>
            <p:txBody>
              <a:bodyPr/>
              <a:lstStyle/>
              <a:p>
                <a:endParaRPr lang="es-ES"/>
              </a:p>
            </p:txBody>
          </p:sp>
          <p:sp>
            <p:nvSpPr>
              <p:cNvPr id="79166" name="Line 5438"/>
              <p:cNvSpPr>
                <a:spLocks noChangeShapeType="1"/>
              </p:cNvSpPr>
              <p:nvPr/>
            </p:nvSpPr>
            <p:spPr bwMode="auto">
              <a:xfrm>
                <a:off x="1665" y="5002"/>
                <a:ext cx="49" cy="1"/>
              </a:xfrm>
              <a:prstGeom prst="line">
                <a:avLst/>
              </a:prstGeom>
              <a:noFill/>
              <a:ln w="4445">
                <a:solidFill>
                  <a:srgbClr val="000000"/>
                </a:solidFill>
                <a:round/>
                <a:headEnd/>
                <a:tailEnd/>
              </a:ln>
            </p:spPr>
            <p:txBody>
              <a:bodyPr/>
              <a:lstStyle/>
              <a:p>
                <a:endParaRPr lang="es-ES"/>
              </a:p>
            </p:txBody>
          </p:sp>
          <p:sp>
            <p:nvSpPr>
              <p:cNvPr id="79167" name="Line 5439"/>
              <p:cNvSpPr>
                <a:spLocks noChangeShapeType="1"/>
              </p:cNvSpPr>
              <p:nvPr/>
            </p:nvSpPr>
            <p:spPr bwMode="auto">
              <a:xfrm flipH="1">
                <a:off x="1548" y="5002"/>
                <a:ext cx="50" cy="1"/>
              </a:xfrm>
              <a:prstGeom prst="line">
                <a:avLst/>
              </a:prstGeom>
              <a:noFill/>
              <a:ln w="4445">
                <a:solidFill>
                  <a:srgbClr val="000000"/>
                </a:solidFill>
                <a:round/>
                <a:headEnd/>
                <a:tailEnd/>
              </a:ln>
            </p:spPr>
            <p:txBody>
              <a:bodyPr/>
              <a:lstStyle/>
              <a:p>
                <a:endParaRPr lang="es-ES"/>
              </a:p>
            </p:txBody>
          </p:sp>
          <p:sp>
            <p:nvSpPr>
              <p:cNvPr id="79168" name="Line 5440"/>
              <p:cNvSpPr>
                <a:spLocks noChangeShapeType="1"/>
              </p:cNvSpPr>
              <p:nvPr/>
            </p:nvSpPr>
            <p:spPr bwMode="auto">
              <a:xfrm>
                <a:off x="1665" y="4831"/>
                <a:ext cx="49" cy="1"/>
              </a:xfrm>
              <a:prstGeom prst="line">
                <a:avLst/>
              </a:prstGeom>
              <a:noFill/>
              <a:ln w="4445">
                <a:solidFill>
                  <a:srgbClr val="000000"/>
                </a:solidFill>
                <a:round/>
                <a:headEnd/>
                <a:tailEnd/>
              </a:ln>
            </p:spPr>
            <p:txBody>
              <a:bodyPr/>
              <a:lstStyle/>
              <a:p>
                <a:endParaRPr lang="es-ES"/>
              </a:p>
            </p:txBody>
          </p:sp>
          <p:sp>
            <p:nvSpPr>
              <p:cNvPr id="79169" name="Line 5441"/>
              <p:cNvSpPr>
                <a:spLocks noChangeShapeType="1"/>
              </p:cNvSpPr>
              <p:nvPr/>
            </p:nvSpPr>
            <p:spPr bwMode="auto">
              <a:xfrm flipH="1">
                <a:off x="1548" y="4831"/>
                <a:ext cx="50" cy="1"/>
              </a:xfrm>
              <a:prstGeom prst="line">
                <a:avLst/>
              </a:prstGeom>
              <a:noFill/>
              <a:ln w="4445">
                <a:solidFill>
                  <a:srgbClr val="000000"/>
                </a:solidFill>
                <a:round/>
                <a:headEnd/>
                <a:tailEnd/>
              </a:ln>
            </p:spPr>
            <p:txBody>
              <a:bodyPr/>
              <a:lstStyle/>
              <a:p>
                <a:endParaRPr lang="es-ES"/>
              </a:p>
            </p:txBody>
          </p:sp>
          <p:sp>
            <p:nvSpPr>
              <p:cNvPr id="79170" name="Line 5442"/>
              <p:cNvSpPr>
                <a:spLocks noChangeShapeType="1"/>
              </p:cNvSpPr>
              <p:nvPr/>
            </p:nvSpPr>
            <p:spPr bwMode="auto">
              <a:xfrm>
                <a:off x="1665" y="4809"/>
                <a:ext cx="49" cy="1"/>
              </a:xfrm>
              <a:prstGeom prst="line">
                <a:avLst/>
              </a:prstGeom>
              <a:noFill/>
              <a:ln w="4445">
                <a:solidFill>
                  <a:srgbClr val="000000"/>
                </a:solidFill>
                <a:round/>
                <a:headEnd/>
                <a:tailEnd/>
              </a:ln>
            </p:spPr>
            <p:txBody>
              <a:bodyPr/>
              <a:lstStyle/>
              <a:p>
                <a:endParaRPr lang="es-ES"/>
              </a:p>
            </p:txBody>
          </p:sp>
          <p:sp>
            <p:nvSpPr>
              <p:cNvPr id="79171" name="Line 5443"/>
              <p:cNvSpPr>
                <a:spLocks noChangeShapeType="1"/>
              </p:cNvSpPr>
              <p:nvPr/>
            </p:nvSpPr>
            <p:spPr bwMode="auto">
              <a:xfrm flipH="1">
                <a:off x="1548" y="4809"/>
                <a:ext cx="50" cy="1"/>
              </a:xfrm>
              <a:prstGeom prst="line">
                <a:avLst/>
              </a:prstGeom>
              <a:noFill/>
              <a:ln w="4445">
                <a:solidFill>
                  <a:srgbClr val="000000"/>
                </a:solidFill>
                <a:round/>
                <a:headEnd/>
                <a:tailEnd/>
              </a:ln>
            </p:spPr>
            <p:txBody>
              <a:bodyPr/>
              <a:lstStyle/>
              <a:p>
                <a:endParaRPr lang="es-ES"/>
              </a:p>
            </p:txBody>
          </p:sp>
          <p:sp>
            <p:nvSpPr>
              <p:cNvPr id="79172" name="Line 5444"/>
              <p:cNvSpPr>
                <a:spLocks noChangeShapeType="1"/>
              </p:cNvSpPr>
              <p:nvPr/>
            </p:nvSpPr>
            <p:spPr bwMode="auto">
              <a:xfrm>
                <a:off x="1665" y="4622"/>
                <a:ext cx="49" cy="1"/>
              </a:xfrm>
              <a:prstGeom prst="line">
                <a:avLst/>
              </a:prstGeom>
              <a:noFill/>
              <a:ln w="4445">
                <a:solidFill>
                  <a:srgbClr val="000000"/>
                </a:solidFill>
                <a:round/>
                <a:headEnd/>
                <a:tailEnd/>
              </a:ln>
            </p:spPr>
            <p:txBody>
              <a:bodyPr/>
              <a:lstStyle/>
              <a:p>
                <a:endParaRPr lang="es-ES"/>
              </a:p>
            </p:txBody>
          </p:sp>
          <p:sp>
            <p:nvSpPr>
              <p:cNvPr id="79173" name="Line 5445"/>
              <p:cNvSpPr>
                <a:spLocks noChangeShapeType="1"/>
              </p:cNvSpPr>
              <p:nvPr/>
            </p:nvSpPr>
            <p:spPr bwMode="auto">
              <a:xfrm flipH="1">
                <a:off x="1548" y="4622"/>
                <a:ext cx="50" cy="1"/>
              </a:xfrm>
              <a:prstGeom prst="line">
                <a:avLst/>
              </a:prstGeom>
              <a:noFill/>
              <a:ln w="4445">
                <a:solidFill>
                  <a:srgbClr val="000000"/>
                </a:solidFill>
                <a:round/>
                <a:headEnd/>
                <a:tailEnd/>
              </a:ln>
            </p:spPr>
            <p:txBody>
              <a:bodyPr/>
              <a:lstStyle/>
              <a:p>
                <a:endParaRPr lang="es-ES"/>
              </a:p>
            </p:txBody>
          </p:sp>
          <p:sp>
            <p:nvSpPr>
              <p:cNvPr id="79174" name="Line 5446"/>
              <p:cNvSpPr>
                <a:spLocks noChangeShapeType="1"/>
              </p:cNvSpPr>
              <p:nvPr/>
            </p:nvSpPr>
            <p:spPr bwMode="auto">
              <a:xfrm>
                <a:off x="1665" y="4110"/>
                <a:ext cx="49" cy="1"/>
              </a:xfrm>
              <a:prstGeom prst="line">
                <a:avLst/>
              </a:prstGeom>
              <a:noFill/>
              <a:ln w="4445">
                <a:solidFill>
                  <a:srgbClr val="000000"/>
                </a:solidFill>
                <a:round/>
                <a:headEnd/>
                <a:tailEnd/>
              </a:ln>
            </p:spPr>
            <p:txBody>
              <a:bodyPr/>
              <a:lstStyle/>
              <a:p>
                <a:endParaRPr lang="es-ES"/>
              </a:p>
            </p:txBody>
          </p:sp>
          <p:sp>
            <p:nvSpPr>
              <p:cNvPr id="79175" name="Line 5447"/>
              <p:cNvSpPr>
                <a:spLocks noChangeShapeType="1"/>
              </p:cNvSpPr>
              <p:nvPr/>
            </p:nvSpPr>
            <p:spPr bwMode="auto">
              <a:xfrm flipH="1">
                <a:off x="1548" y="4110"/>
                <a:ext cx="50" cy="1"/>
              </a:xfrm>
              <a:prstGeom prst="line">
                <a:avLst/>
              </a:prstGeom>
              <a:noFill/>
              <a:ln w="4445">
                <a:solidFill>
                  <a:srgbClr val="000000"/>
                </a:solidFill>
                <a:round/>
                <a:headEnd/>
                <a:tailEnd/>
              </a:ln>
            </p:spPr>
            <p:txBody>
              <a:bodyPr/>
              <a:lstStyle/>
              <a:p>
                <a:endParaRPr lang="es-ES"/>
              </a:p>
            </p:txBody>
          </p:sp>
          <p:sp>
            <p:nvSpPr>
              <p:cNvPr id="79176" name="Line 5448"/>
              <p:cNvSpPr>
                <a:spLocks noChangeShapeType="1"/>
              </p:cNvSpPr>
              <p:nvPr/>
            </p:nvSpPr>
            <p:spPr bwMode="auto">
              <a:xfrm>
                <a:off x="1669" y="1875"/>
                <a:ext cx="12" cy="95"/>
              </a:xfrm>
              <a:prstGeom prst="line">
                <a:avLst/>
              </a:prstGeom>
              <a:noFill/>
              <a:ln w="4445">
                <a:solidFill>
                  <a:srgbClr val="FEFEFE"/>
                </a:solidFill>
                <a:round/>
                <a:headEnd/>
                <a:tailEnd/>
              </a:ln>
            </p:spPr>
            <p:txBody>
              <a:bodyPr/>
              <a:lstStyle/>
              <a:p>
                <a:endParaRPr lang="es-ES"/>
              </a:p>
            </p:txBody>
          </p:sp>
          <p:sp>
            <p:nvSpPr>
              <p:cNvPr id="79177" name="Line 5449"/>
              <p:cNvSpPr>
                <a:spLocks noChangeShapeType="1"/>
              </p:cNvSpPr>
              <p:nvPr/>
            </p:nvSpPr>
            <p:spPr bwMode="auto">
              <a:xfrm flipH="1">
                <a:off x="1681" y="1875"/>
                <a:ext cx="12" cy="95"/>
              </a:xfrm>
              <a:prstGeom prst="line">
                <a:avLst/>
              </a:prstGeom>
              <a:noFill/>
              <a:ln w="4445">
                <a:solidFill>
                  <a:srgbClr val="FEFEFE"/>
                </a:solidFill>
                <a:round/>
                <a:headEnd/>
                <a:tailEnd/>
              </a:ln>
            </p:spPr>
            <p:txBody>
              <a:bodyPr/>
              <a:lstStyle/>
              <a:p>
                <a:endParaRPr lang="es-ES"/>
              </a:p>
            </p:txBody>
          </p:sp>
          <p:sp>
            <p:nvSpPr>
              <p:cNvPr id="79178" name="Line 5450"/>
              <p:cNvSpPr>
                <a:spLocks noChangeShapeType="1"/>
              </p:cNvSpPr>
              <p:nvPr/>
            </p:nvSpPr>
            <p:spPr bwMode="auto">
              <a:xfrm>
                <a:off x="1693" y="1875"/>
                <a:ext cx="12" cy="95"/>
              </a:xfrm>
              <a:prstGeom prst="line">
                <a:avLst/>
              </a:prstGeom>
              <a:noFill/>
              <a:ln w="4445">
                <a:solidFill>
                  <a:srgbClr val="FEFEFE"/>
                </a:solidFill>
                <a:round/>
                <a:headEnd/>
                <a:tailEnd/>
              </a:ln>
            </p:spPr>
            <p:txBody>
              <a:bodyPr/>
              <a:lstStyle/>
              <a:p>
                <a:endParaRPr lang="es-ES"/>
              </a:p>
            </p:txBody>
          </p:sp>
          <p:sp>
            <p:nvSpPr>
              <p:cNvPr id="79179" name="Line 5451"/>
              <p:cNvSpPr>
                <a:spLocks noChangeShapeType="1"/>
              </p:cNvSpPr>
              <p:nvPr/>
            </p:nvSpPr>
            <p:spPr bwMode="auto">
              <a:xfrm flipH="1">
                <a:off x="1705" y="1875"/>
                <a:ext cx="12" cy="95"/>
              </a:xfrm>
              <a:prstGeom prst="line">
                <a:avLst/>
              </a:prstGeom>
              <a:noFill/>
              <a:ln w="4445">
                <a:solidFill>
                  <a:srgbClr val="FEFEFE"/>
                </a:solidFill>
                <a:round/>
                <a:headEnd/>
                <a:tailEnd/>
              </a:ln>
            </p:spPr>
            <p:txBody>
              <a:bodyPr/>
              <a:lstStyle/>
              <a:p>
                <a:endParaRPr lang="es-ES"/>
              </a:p>
            </p:txBody>
          </p:sp>
          <p:sp>
            <p:nvSpPr>
              <p:cNvPr id="79180" name="Freeform 5452"/>
              <p:cNvSpPr>
                <a:spLocks/>
              </p:cNvSpPr>
              <p:nvPr/>
            </p:nvSpPr>
            <p:spPr bwMode="auto">
              <a:xfrm>
                <a:off x="1729" y="1907"/>
                <a:ext cx="28" cy="63"/>
              </a:xfrm>
              <a:custGeom>
                <a:avLst/>
                <a:gdLst/>
                <a:ahLst/>
                <a:cxnLst>
                  <a:cxn ang="0">
                    <a:pos x="0" y="53"/>
                  </a:cxn>
                  <a:cxn ang="0">
                    <a:pos x="56" y="53"/>
                  </a:cxn>
                  <a:cxn ang="0">
                    <a:pos x="56" y="35"/>
                  </a:cxn>
                  <a:cxn ang="0">
                    <a:pos x="51" y="17"/>
                  </a:cxn>
                  <a:cxn ang="0">
                    <a:pos x="47" y="8"/>
                  </a:cxn>
                  <a:cxn ang="0">
                    <a:pos x="37" y="0"/>
                  </a:cxn>
                  <a:cxn ang="0">
                    <a:pos x="24" y="0"/>
                  </a:cxn>
                  <a:cxn ang="0">
                    <a:pos x="13" y="8"/>
                  </a:cxn>
                  <a:cxn ang="0">
                    <a:pos x="4" y="25"/>
                  </a:cxn>
                  <a:cxn ang="0">
                    <a:pos x="0" y="53"/>
                  </a:cxn>
                  <a:cxn ang="0">
                    <a:pos x="0" y="70"/>
                  </a:cxn>
                  <a:cxn ang="0">
                    <a:pos x="4" y="97"/>
                  </a:cxn>
                  <a:cxn ang="0">
                    <a:pos x="13" y="115"/>
                  </a:cxn>
                  <a:cxn ang="0">
                    <a:pos x="24" y="125"/>
                  </a:cxn>
                  <a:cxn ang="0">
                    <a:pos x="37" y="125"/>
                  </a:cxn>
                  <a:cxn ang="0">
                    <a:pos x="47" y="115"/>
                  </a:cxn>
                  <a:cxn ang="0">
                    <a:pos x="56" y="97"/>
                  </a:cxn>
                </a:cxnLst>
                <a:rect l="0" t="0" r="r" b="b"/>
                <a:pathLst>
                  <a:path w="56" h="125">
                    <a:moveTo>
                      <a:pt x="0" y="53"/>
                    </a:moveTo>
                    <a:lnTo>
                      <a:pt x="56" y="53"/>
                    </a:lnTo>
                    <a:lnTo>
                      <a:pt x="56" y="35"/>
                    </a:lnTo>
                    <a:lnTo>
                      <a:pt x="51" y="17"/>
                    </a:lnTo>
                    <a:lnTo>
                      <a:pt x="47" y="8"/>
                    </a:lnTo>
                    <a:lnTo>
                      <a:pt x="37" y="0"/>
                    </a:lnTo>
                    <a:lnTo>
                      <a:pt x="24" y="0"/>
                    </a:lnTo>
                    <a:lnTo>
                      <a:pt x="13" y="8"/>
                    </a:lnTo>
                    <a:lnTo>
                      <a:pt x="4" y="25"/>
                    </a:lnTo>
                    <a:lnTo>
                      <a:pt x="0" y="53"/>
                    </a:lnTo>
                    <a:lnTo>
                      <a:pt x="0" y="70"/>
                    </a:lnTo>
                    <a:lnTo>
                      <a:pt x="4" y="97"/>
                    </a:lnTo>
                    <a:lnTo>
                      <a:pt x="13" y="115"/>
                    </a:lnTo>
                    <a:lnTo>
                      <a:pt x="24" y="125"/>
                    </a:lnTo>
                    <a:lnTo>
                      <a:pt x="37" y="125"/>
                    </a:lnTo>
                    <a:lnTo>
                      <a:pt x="47" y="115"/>
                    </a:lnTo>
                    <a:lnTo>
                      <a:pt x="56" y="97"/>
                    </a:lnTo>
                  </a:path>
                </a:pathLst>
              </a:custGeom>
              <a:noFill/>
              <a:ln w="4445">
                <a:solidFill>
                  <a:srgbClr val="FEFEFE"/>
                </a:solidFill>
                <a:prstDash val="solid"/>
                <a:round/>
                <a:headEnd/>
                <a:tailEnd/>
              </a:ln>
            </p:spPr>
            <p:txBody>
              <a:bodyPr/>
              <a:lstStyle/>
              <a:p>
                <a:endParaRPr lang="es-ES"/>
              </a:p>
            </p:txBody>
          </p:sp>
          <p:sp>
            <p:nvSpPr>
              <p:cNvPr id="79181" name="Line 5453"/>
              <p:cNvSpPr>
                <a:spLocks noChangeShapeType="1"/>
              </p:cNvSpPr>
              <p:nvPr/>
            </p:nvSpPr>
            <p:spPr bwMode="auto">
              <a:xfrm>
                <a:off x="1774" y="1875"/>
                <a:ext cx="1" cy="95"/>
              </a:xfrm>
              <a:prstGeom prst="line">
                <a:avLst/>
              </a:prstGeom>
              <a:noFill/>
              <a:ln w="4445">
                <a:solidFill>
                  <a:srgbClr val="FEFEFE"/>
                </a:solidFill>
                <a:round/>
                <a:headEnd/>
                <a:tailEnd/>
              </a:ln>
            </p:spPr>
            <p:txBody>
              <a:bodyPr/>
              <a:lstStyle/>
              <a:p>
                <a:endParaRPr lang="es-ES"/>
              </a:p>
            </p:txBody>
          </p:sp>
          <p:sp>
            <p:nvSpPr>
              <p:cNvPr id="79182" name="Line 5454"/>
              <p:cNvSpPr>
                <a:spLocks noChangeShapeType="1"/>
              </p:cNvSpPr>
              <p:nvPr/>
            </p:nvSpPr>
            <p:spPr bwMode="auto">
              <a:xfrm>
                <a:off x="1793" y="1875"/>
                <a:ext cx="1" cy="95"/>
              </a:xfrm>
              <a:prstGeom prst="line">
                <a:avLst/>
              </a:prstGeom>
              <a:noFill/>
              <a:ln w="4445">
                <a:solidFill>
                  <a:srgbClr val="FEFEFE"/>
                </a:solidFill>
                <a:round/>
                <a:headEnd/>
                <a:tailEnd/>
              </a:ln>
            </p:spPr>
            <p:txBody>
              <a:bodyPr/>
              <a:lstStyle/>
              <a:p>
                <a:endParaRPr lang="es-ES"/>
              </a:p>
            </p:txBody>
          </p:sp>
          <p:sp>
            <p:nvSpPr>
              <p:cNvPr id="79183" name="Line 5455"/>
              <p:cNvSpPr>
                <a:spLocks noChangeShapeType="1"/>
              </p:cNvSpPr>
              <p:nvPr/>
            </p:nvSpPr>
            <p:spPr bwMode="auto">
              <a:xfrm>
                <a:off x="1869" y="1875"/>
                <a:ext cx="1" cy="95"/>
              </a:xfrm>
              <a:prstGeom prst="line">
                <a:avLst/>
              </a:prstGeom>
              <a:noFill/>
              <a:ln w="4445">
                <a:solidFill>
                  <a:srgbClr val="FEFEFE"/>
                </a:solidFill>
                <a:round/>
                <a:headEnd/>
                <a:tailEnd/>
              </a:ln>
            </p:spPr>
            <p:txBody>
              <a:bodyPr/>
              <a:lstStyle/>
              <a:p>
                <a:endParaRPr lang="es-ES"/>
              </a:p>
            </p:txBody>
          </p:sp>
          <p:sp>
            <p:nvSpPr>
              <p:cNvPr id="79184" name="Line 5456"/>
              <p:cNvSpPr>
                <a:spLocks noChangeShapeType="1"/>
              </p:cNvSpPr>
              <p:nvPr/>
            </p:nvSpPr>
            <p:spPr bwMode="auto">
              <a:xfrm>
                <a:off x="1852" y="1875"/>
                <a:ext cx="34" cy="1"/>
              </a:xfrm>
              <a:prstGeom prst="line">
                <a:avLst/>
              </a:prstGeom>
              <a:noFill/>
              <a:ln w="4445">
                <a:solidFill>
                  <a:srgbClr val="FEFEFE"/>
                </a:solidFill>
                <a:round/>
                <a:headEnd/>
                <a:tailEnd/>
              </a:ln>
            </p:spPr>
            <p:txBody>
              <a:bodyPr/>
              <a:lstStyle/>
              <a:p>
                <a:endParaRPr lang="es-ES"/>
              </a:p>
            </p:txBody>
          </p:sp>
          <p:sp>
            <p:nvSpPr>
              <p:cNvPr id="79185" name="Freeform 5457"/>
              <p:cNvSpPr>
                <a:spLocks/>
              </p:cNvSpPr>
              <p:nvPr/>
            </p:nvSpPr>
            <p:spPr bwMode="auto">
              <a:xfrm>
                <a:off x="1895" y="1907"/>
                <a:ext cx="29" cy="63"/>
              </a:xfrm>
              <a:custGeom>
                <a:avLst/>
                <a:gdLst/>
                <a:ahLst/>
                <a:cxnLst>
                  <a:cxn ang="0">
                    <a:pos x="0" y="53"/>
                  </a:cxn>
                  <a:cxn ang="0">
                    <a:pos x="57" y="53"/>
                  </a:cxn>
                  <a:cxn ang="0">
                    <a:pos x="57" y="35"/>
                  </a:cxn>
                  <a:cxn ang="0">
                    <a:pos x="52" y="17"/>
                  </a:cxn>
                  <a:cxn ang="0">
                    <a:pos x="48" y="8"/>
                  </a:cxn>
                  <a:cxn ang="0">
                    <a:pos x="38" y="0"/>
                  </a:cxn>
                  <a:cxn ang="0">
                    <a:pos x="24" y="0"/>
                  </a:cxn>
                  <a:cxn ang="0">
                    <a:pos x="14" y="8"/>
                  </a:cxn>
                  <a:cxn ang="0">
                    <a:pos x="4" y="25"/>
                  </a:cxn>
                  <a:cxn ang="0">
                    <a:pos x="0" y="53"/>
                  </a:cxn>
                  <a:cxn ang="0">
                    <a:pos x="0" y="70"/>
                  </a:cxn>
                  <a:cxn ang="0">
                    <a:pos x="4" y="97"/>
                  </a:cxn>
                  <a:cxn ang="0">
                    <a:pos x="14" y="115"/>
                  </a:cxn>
                  <a:cxn ang="0">
                    <a:pos x="24" y="125"/>
                  </a:cxn>
                  <a:cxn ang="0">
                    <a:pos x="38" y="125"/>
                  </a:cxn>
                  <a:cxn ang="0">
                    <a:pos x="48" y="115"/>
                  </a:cxn>
                  <a:cxn ang="0">
                    <a:pos x="57" y="97"/>
                  </a:cxn>
                </a:cxnLst>
                <a:rect l="0" t="0" r="r" b="b"/>
                <a:pathLst>
                  <a:path w="57" h="125">
                    <a:moveTo>
                      <a:pt x="0" y="53"/>
                    </a:moveTo>
                    <a:lnTo>
                      <a:pt x="57" y="53"/>
                    </a:lnTo>
                    <a:lnTo>
                      <a:pt x="57" y="35"/>
                    </a:lnTo>
                    <a:lnTo>
                      <a:pt x="52" y="17"/>
                    </a:lnTo>
                    <a:lnTo>
                      <a:pt x="48" y="8"/>
                    </a:lnTo>
                    <a:lnTo>
                      <a:pt x="38" y="0"/>
                    </a:lnTo>
                    <a:lnTo>
                      <a:pt x="24" y="0"/>
                    </a:lnTo>
                    <a:lnTo>
                      <a:pt x="14" y="8"/>
                    </a:lnTo>
                    <a:lnTo>
                      <a:pt x="4" y="25"/>
                    </a:lnTo>
                    <a:lnTo>
                      <a:pt x="0" y="53"/>
                    </a:lnTo>
                    <a:lnTo>
                      <a:pt x="0" y="70"/>
                    </a:lnTo>
                    <a:lnTo>
                      <a:pt x="4" y="97"/>
                    </a:lnTo>
                    <a:lnTo>
                      <a:pt x="14" y="115"/>
                    </a:lnTo>
                    <a:lnTo>
                      <a:pt x="24" y="125"/>
                    </a:lnTo>
                    <a:lnTo>
                      <a:pt x="38" y="125"/>
                    </a:lnTo>
                    <a:lnTo>
                      <a:pt x="48" y="115"/>
                    </a:lnTo>
                    <a:lnTo>
                      <a:pt x="57" y="97"/>
                    </a:lnTo>
                  </a:path>
                </a:pathLst>
              </a:custGeom>
              <a:noFill/>
              <a:ln w="4445">
                <a:solidFill>
                  <a:srgbClr val="FEFEFE"/>
                </a:solidFill>
                <a:prstDash val="solid"/>
                <a:round/>
                <a:headEnd/>
                <a:tailEnd/>
              </a:ln>
            </p:spPr>
            <p:txBody>
              <a:bodyPr/>
              <a:lstStyle/>
              <a:p>
                <a:endParaRPr lang="es-ES"/>
              </a:p>
            </p:txBody>
          </p:sp>
          <p:sp>
            <p:nvSpPr>
              <p:cNvPr id="79186" name="Freeform 5458"/>
              <p:cNvSpPr>
                <a:spLocks/>
              </p:cNvSpPr>
              <p:nvPr/>
            </p:nvSpPr>
            <p:spPr bwMode="auto">
              <a:xfrm>
                <a:off x="1939" y="1907"/>
                <a:ext cx="26" cy="63"/>
              </a:xfrm>
              <a:custGeom>
                <a:avLst/>
                <a:gdLst/>
                <a:ahLst/>
                <a:cxnLst>
                  <a:cxn ang="0">
                    <a:pos x="53" y="25"/>
                  </a:cxn>
                  <a:cxn ang="0">
                    <a:pos x="48" y="8"/>
                  </a:cxn>
                  <a:cxn ang="0">
                    <a:pos x="34" y="0"/>
                  </a:cxn>
                  <a:cxn ang="0">
                    <a:pos x="21" y="0"/>
                  </a:cxn>
                  <a:cxn ang="0">
                    <a:pos x="5" y="8"/>
                  </a:cxn>
                  <a:cxn ang="0">
                    <a:pos x="0" y="25"/>
                  </a:cxn>
                  <a:cxn ang="0">
                    <a:pos x="5" y="45"/>
                  </a:cxn>
                  <a:cxn ang="0">
                    <a:pos x="16" y="53"/>
                  </a:cxn>
                  <a:cxn ang="0">
                    <a:pos x="39" y="62"/>
                  </a:cxn>
                  <a:cxn ang="0">
                    <a:pos x="48" y="70"/>
                  </a:cxn>
                  <a:cxn ang="0">
                    <a:pos x="53" y="90"/>
                  </a:cxn>
                  <a:cxn ang="0">
                    <a:pos x="53" y="97"/>
                  </a:cxn>
                  <a:cxn ang="0">
                    <a:pos x="48" y="115"/>
                  </a:cxn>
                  <a:cxn ang="0">
                    <a:pos x="34" y="125"/>
                  </a:cxn>
                  <a:cxn ang="0">
                    <a:pos x="21" y="125"/>
                  </a:cxn>
                  <a:cxn ang="0">
                    <a:pos x="5" y="115"/>
                  </a:cxn>
                  <a:cxn ang="0">
                    <a:pos x="0" y="97"/>
                  </a:cxn>
                </a:cxnLst>
                <a:rect l="0" t="0" r="r" b="b"/>
                <a:pathLst>
                  <a:path w="53" h="125">
                    <a:moveTo>
                      <a:pt x="53" y="25"/>
                    </a:moveTo>
                    <a:lnTo>
                      <a:pt x="48" y="8"/>
                    </a:lnTo>
                    <a:lnTo>
                      <a:pt x="34" y="0"/>
                    </a:lnTo>
                    <a:lnTo>
                      <a:pt x="21" y="0"/>
                    </a:lnTo>
                    <a:lnTo>
                      <a:pt x="5" y="8"/>
                    </a:lnTo>
                    <a:lnTo>
                      <a:pt x="0" y="25"/>
                    </a:lnTo>
                    <a:lnTo>
                      <a:pt x="5" y="45"/>
                    </a:lnTo>
                    <a:lnTo>
                      <a:pt x="16" y="53"/>
                    </a:lnTo>
                    <a:lnTo>
                      <a:pt x="39" y="62"/>
                    </a:lnTo>
                    <a:lnTo>
                      <a:pt x="48" y="70"/>
                    </a:lnTo>
                    <a:lnTo>
                      <a:pt x="53" y="90"/>
                    </a:lnTo>
                    <a:lnTo>
                      <a:pt x="53" y="97"/>
                    </a:lnTo>
                    <a:lnTo>
                      <a:pt x="48" y="115"/>
                    </a:lnTo>
                    <a:lnTo>
                      <a:pt x="34" y="125"/>
                    </a:lnTo>
                    <a:lnTo>
                      <a:pt x="21" y="125"/>
                    </a:lnTo>
                    <a:lnTo>
                      <a:pt x="5" y="115"/>
                    </a:lnTo>
                    <a:lnTo>
                      <a:pt x="0" y="97"/>
                    </a:lnTo>
                  </a:path>
                </a:pathLst>
              </a:custGeom>
              <a:noFill/>
              <a:ln w="4445">
                <a:solidFill>
                  <a:srgbClr val="FEFEFE"/>
                </a:solidFill>
                <a:prstDash val="solid"/>
                <a:round/>
                <a:headEnd/>
                <a:tailEnd/>
              </a:ln>
            </p:spPr>
            <p:txBody>
              <a:bodyPr/>
              <a:lstStyle/>
              <a:p>
                <a:endParaRPr lang="es-ES"/>
              </a:p>
            </p:txBody>
          </p:sp>
          <p:sp>
            <p:nvSpPr>
              <p:cNvPr id="79187" name="Freeform 5459"/>
              <p:cNvSpPr>
                <a:spLocks/>
              </p:cNvSpPr>
              <p:nvPr/>
            </p:nvSpPr>
            <p:spPr bwMode="auto">
              <a:xfrm>
                <a:off x="1984" y="1875"/>
                <a:ext cx="12" cy="95"/>
              </a:xfrm>
              <a:custGeom>
                <a:avLst/>
                <a:gdLst/>
                <a:ahLst/>
                <a:cxnLst>
                  <a:cxn ang="0">
                    <a:pos x="0" y="0"/>
                  </a:cxn>
                  <a:cxn ang="0">
                    <a:pos x="0" y="155"/>
                  </a:cxn>
                  <a:cxn ang="0">
                    <a:pos x="4" y="180"/>
                  </a:cxn>
                  <a:cxn ang="0">
                    <a:pos x="15" y="190"/>
                  </a:cxn>
                  <a:cxn ang="0">
                    <a:pos x="24" y="190"/>
                  </a:cxn>
                </a:cxnLst>
                <a:rect l="0" t="0" r="r" b="b"/>
                <a:pathLst>
                  <a:path w="24" h="190">
                    <a:moveTo>
                      <a:pt x="0" y="0"/>
                    </a:moveTo>
                    <a:lnTo>
                      <a:pt x="0" y="155"/>
                    </a:lnTo>
                    <a:lnTo>
                      <a:pt x="4" y="180"/>
                    </a:lnTo>
                    <a:lnTo>
                      <a:pt x="15" y="190"/>
                    </a:lnTo>
                    <a:lnTo>
                      <a:pt x="24" y="190"/>
                    </a:lnTo>
                  </a:path>
                </a:pathLst>
              </a:custGeom>
              <a:noFill/>
              <a:ln w="4445">
                <a:solidFill>
                  <a:srgbClr val="FEFEFE"/>
                </a:solidFill>
                <a:prstDash val="solid"/>
                <a:round/>
                <a:headEnd/>
                <a:tailEnd/>
              </a:ln>
            </p:spPr>
            <p:txBody>
              <a:bodyPr/>
              <a:lstStyle/>
              <a:p>
                <a:endParaRPr lang="es-ES"/>
              </a:p>
            </p:txBody>
          </p:sp>
          <p:sp>
            <p:nvSpPr>
              <p:cNvPr id="79188" name="Line 5460"/>
              <p:cNvSpPr>
                <a:spLocks noChangeShapeType="1"/>
              </p:cNvSpPr>
              <p:nvPr/>
            </p:nvSpPr>
            <p:spPr bwMode="auto">
              <a:xfrm>
                <a:off x="1976" y="1907"/>
                <a:ext cx="17" cy="1"/>
              </a:xfrm>
              <a:prstGeom prst="line">
                <a:avLst/>
              </a:prstGeom>
              <a:noFill/>
              <a:ln w="4445">
                <a:solidFill>
                  <a:srgbClr val="FEFEFE"/>
                </a:solidFill>
                <a:round/>
                <a:headEnd/>
                <a:tailEnd/>
              </a:ln>
            </p:spPr>
            <p:txBody>
              <a:bodyPr/>
              <a:lstStyle/>
              <a:p>
                <a:endParaRPr lang="es-ES"/>
              </a:p>
            </p:txBody>
          </p:sp>
          <p:sp>
            <p:nvSpPr>
              <p:cNvPr id="79189" name="Line 5461"/>
              <p:cNvSpPr>
                <a:spLocks noChangeShapeType="1"/>
              </p:cNvSpPr>
              <p:nvPr/>
            </p:nvSpPr>
            <p:spPr bwMode="auto">
              <a:xfrm>
                <a:off x="1744" y="2055"/>
                <a:ext cx="1" cy="95"/>
              </a:xfrm>
              <a:prstGeom prst="line">
                <a:avLst/>
              </a:prstGeom>
              <a:noFill/>
              <a:ln w="4445">
                <a:solidFill>
                  <a:srgbClr val="FEFEFE"/>
                </a:solidFill>
                <a:round/>
                <a:headEnd/>
                <a:tailEnd/>
              </a:ln>
            </p:spPr>
            <p:txBody>
              <a:bodyPr/>
              <a:lstStyle/>
              <a:p>
                <a:endParaRPr lang="es-ES"/>
              </a:p>
            </p:txBody>
          </p:sp>
          <p:sp>
            <p:nvSpPr>
              <p:cNvPr id="79190" name="Line 5462"/>
              <p:cNvSpPr>
                <a:spLocks noChangeShapeType="1"/>
              </p:cNvSpPr>
              <p:nvPr/>
            </p:nvSpPr>
            <p:spPr bwMode="auto">
              <a:xfrm>
                <a:off x="1728" y="2055"/>
                <a:ext cx="34" cy="1"/>
              </a:xfrm>
              <a:prstGeom prst="line">
                <a:avLst/>
              </a:prstGeom>
              <a:noFill/>
              <a:ln w="4445">
                <a:solidFill>
                  <a:srgbClr val="FEFEFE"/>
                </a:solidFill>
                <a:round/>
                <a:headEnd/>
                <a:tailEnd/>
              </a:ln>
            </p:spPr>
            <p:txBody>
              <a:bodyPr/>
              <a:lstStyle/>
              <a:p>
                <a:endParaRPr lang="es-ES"/>
              </a:p>
            </p:txBody>
          </p:sp>
          <p:sp>
            <p:nvSpPr>
              <p:cNvPr id="79191" name="Line 5463"/>
              <p:cNvSpPr>
                <a:spLocks noChangeShapeType="1"/>
              </p:cNvSpPr>
              <p:nvPr/>
            </p:nvSpPr>
            <p:spPr bwMode="auto">
              <a:xfrm>
                <a:off x="1769" y="2087"/>
                <a:ext cx="1" cy="63"/>
              </a:xfrm>
              <a:prstGeom prst="line">
                <a:avLst/>
              </a:prstGeom>
              <a:noFill/>
              <a:ln w="4445">
                <a:solidFill>
                  <a:srgbClr val="FEFEFE"/>
                </a:solidFill>
                <a:round/>
                <a:headEnd/>
                <a:tailEnd/>
              </a:ln>
            </p:spPr>
            <p:txBody>
              <a:bodyPr/>
              <a:lstStyle/>
              <a:p>
                <a:endParaRPr lang="es-ES"/>
              </a:p>
            </p:txBody>
          </p:sp>
          <p:sp>
            <p:nvSpPr>
              <p:cNvPr id="79192" name="Freeform 5464"/>
              <p:cNvSpPr>
                <a:spLocks/>
              </p:cNvSpPr>
              <p:nvPr/>
            </p:nvSpPr>
            <p:spPr bwMode="auto">
              <a:xfrm>
                <a:off x="1769" y="2087"/>
                <a:ext cx="20" cy="25"/>
              </a:xfrm>
              <a:custGeom>
                <a:avLst/>
                <a:gdLst/>
                <a:ahLst/>
                <a:cxnLst>
                  <a:cxn ang="0">
                    <a:pos x="0" y="51"/>
                  </a:cxn>
                  <a:cxn ang="0">
                    <a:pos x="5" y="26"/>
                  </a:cxn>
                  <a:cxn ang="0">
                    <a:pos x="15" y="8"/>
                  </a:cxn>
                  <a:cxn ang="0">
                    <a:pos x="24" y="0"/>
                  </a:cxn>
                  <a:cxn ang="0">
                    <a:pos x="38" y="0"/>
                  </a:cxn>
                </a:cxnLst>
                <a:rect l="0" t="0" r="r" b="b"/>
                <a:pathLst>
                  <a:path w="38" h="51">
                    <a:moveTo>
                      <a:pt x="0" y="51"/>
                    </a:moveTo>
                    <a:lnTo>
                      <a:pt x="5" y="26"/>
                    </a:lnTo>
                    <a:lnTo>
                      <a:pt x="15" y="8"/>
                    </a:lnTo>
                    <a:lnTo>
                      <a:pt x="24" y="0"/>
                    </a:lnTo>
                    <a:lnTo>
                      <a:pt x="38" y="0"/>
                    </a:lnTo>
                  </a:path>
                </a:pathLst>
              </a:custGeom>
              <a:noFill/>
              <a:ln w="4445">
                <a:solidFill>
                  <a:srgbClr val="FEFEFE"/>
                </a:solidFill>
                <a:prstDash val="solid"/>
                <a:round/>
                <a:headEnd/>
                <a:tailEnd/>
              </a:ln>
            </p:spPr>
            <p:txBody>
              <a:bodyPr/>
              <a:lstStyle/>
              <a:p>
                <a:endParaRPr lang="es-ES"/>
              </a:p>
            </p:txBody>
          </p:sp>
          <p:sp>
            <p:nvSpPr>
              <p:cNvPr id="79193" name="Line 5465"/>
              <p:cNvSpPr>
                <a:spLocks noChangeShapeType="1"/>
              </p:cNvSpPr>
              <p:nvPr/>
            </p:nvSpPr>
            <p:spPr bwMode="auto">
              <a:xfrm>
                <a:off x="1832" y="2087"/>
                <a:ext cx="1" cy="63"/>
              </a:xfrm>
              <a:prstGeom prst="line">
                <a:avLst/>
              </a:prstGeom>
              <a:noFill/>
              <a:ln w="4445">
                <a:solidFill>
                  <a:srgbClr val="FEFEFE"/>
                </a:solidFill>
                <a:round/>
                <a:headEnd/>
                <a:tailEnd/>
              </a:ln>
            </p:spPr>
            <p:txBody>
              <a:bodyPr/>
              <a:lstStyle/>
              <a:p>
                <a:endParaRPr lang="es-ES"/>
              </a:p>
            </p:txBody>
          </p:sp>
          <p:sp>
            <p:nvSpPr>
              <p:cNvPr id="79194" name="Freeform 5466"/>
              <p:cNvSpPr>
                <a:spLocks/>
              </p:cNvSpPr>
              <p:nvPr/>
            </p:nvSpPr>
            <p:spPr bwMode="auto">
              <a:xfrm>
                <a:off x="1803" y="2087"/>
                <a:ext cx="29" cy="63"/>
              </a:xfrm>
              <a:custGeom>
                <a:avLst/>
                <a:gdLst/>
                <a:ahLst/>
                <a:cxnLst>
                  <a:cxn ang="0">
                    <a:pos x="57" y="26"/>
                  </a:cxn>
                  <a:cxn ang="0">
                    <a:pos x="48" y="8"/>
                  </a:cxn>
                  <a:cxn ang="0">
                    <a:pos x="38" y="0"/>
                  </a:cxn>
                  <a:cxn ang="0">
                    <a:pos x="24" y="0"/>
                  </a:cxn>
                  <a:cxn ang="0">
                    <a:pos x="15" y="8"/>
                  </a:cxn>
                  <a:cxn ang="0">
                    <a:pos x="4" y="26"/>
                  </a:cxn>
                  <a:cxn ang="0">
                    <a:pos x="0" y="51"/>
                  </a:cxn>
                  <a:cxn ang="0">
                    <a:pos x="0" y="71"/>
                  </a:cxn>
                  <a:cxn ang="0">
                    <a:pos x="4" y="96"/>
                  </a:cxn>
                  <a:cxn ang="0">
                    <a:pos x="15" y="115"/>
                  </a:cxn>
                  <a:cxn ang="0">
                    <a:pos x="24" y="125"/>
                  </a:cxn>
                  <a:cxn ang="0">
                    <a:pos x="38" y="125"/>
                  </a:cxn>
                  <a:cxn ang="0">
                    <a:pos x="48" y="115"/>
                  </a:cxn>
                  <a:cxn ang="0">
                    <a:pos x="57" y="96"/>
                  </a:cxn>
                </a:cxnLst>
                <a:rect l="0" t="0" r="r" b="b"/>
                <a:pathLst>
                  <a:path w="57" h="125">
                    <a:moveTo>
                      <a:pt x="57" y="26"/>
                    </a:moveTo>
                    <a:lnTo>
                      <a:pt x="48" y="8"/>
                    </a:lnTo>
                    <a:lnTo>
                      <a:pt x="38" y="0"/>
                    </a:lnTo>
                    <a:lnTo>
                      <a:pt x="24" y="0"/>
                    </a:lnTo>
                    <a:lnTo>
                      <a:pt x="15" y="8"/>
                    </a:lnTo>
                    <a:lnTo>
                      <a:pt x="4" y="26"/>
                    </a:lnTo>
                    <a:lnTo>
                      <a:pt x="0" y="51"/>
                    </a:lnTo>
                    <a:lnTo>
                      <a:pt x="0" y="71"/>
                    </a:lnTo>
                    <a:lnTo>
                      <a:pt x="4" y="96"/>
                    </a:lnTo>
                    <a:lnTo>
                      <a:pt x="15" y="115"/>
                    </a:lnTo>
                    <a:lnTo>
                      <a:pt x="24" y="125"/>
                    </a:lnTo>
                    <a:lnTo>
                      <a:pt x="38" y="125"/>
                    </a:lnTo>
                    <a:lnTo>
                      <a:pt x="48" y="115"/>
                    </a:lnTo>
                    <a:lnTo>
                      <a:pt x="57" y="96"/>
                    </a:lnTo>
                  </a:path>
                </a:pathLst>
              </a:custGeom>
              <a:noFill/>
              <a:ln w="4445">
                <a:solidFill>
                  <a:srgbClr val="FEFEFE"/>
                </a:solidFill>
                <a:prstDash val="solid"/>
                <a:round/>
                <a:headEnd/>
                <a:tailEnd/>
              </a:ln>
            </p:spPr>
            <p:txBody>
              <a:bodyPr/>
              <a:lstStyle/>
              <a:p>
                <a:endParaRPr lang="es-ES"/>
              </a:p>
            </p:txBody>
          </p:sp>
          <p:sp>
            <p:nvSpPr>
              <p:cNvPr id="79195" name="Freeform 5467"/>
              <p:cNvSpPr>
                <a:spLocks/>
              </p:cNvSpPr>
              <p:nvPr/>
            </p:nvSpPr>
            <p:spPr bwMode="auto">
              <a:xfrm>
                <a:off x="1847" y="2087"/>
                <a:ext cx="29" cy="63"/>
              </a:xfrm>
              <a:custGeom>
                <a:avLst/>
                <a:gdLst/>
                <a:ahLst/>
                <a:cxnLst>
                  <a:cxn ang="0">
                    <a:pos x="58" y="26"/>
                  </a:cxn>
                  <a:cxn ang="0">
                    <a:pos x="48" y="8"/>
                  </a:cxn>
                  <a:cxn ang="0">
                    <a:pos x="40" y="0"/>
                  </a:cxn>
                  <a:cxn ang="0">
                    <a:pos x="24" y="0"/>
                  </a:cxn>
                  <a:cxn ang="0">
                    <a:pos x="16" y="8"/>
                  </a:cxn>
                  <a:cxn ang="0">
                    <a:pos x="5" y="26"/>
                  </a:cxn>
                  <a:cxn ang="0">
                    <a:pos x="0" y="51"/>
                  </a:cxn>
                  <a:cxn ang="0">
                    <a:pos x="0" y="71"/>
                  </a:cxn>
                  <a:cxn ang="0">
                    <a:pos x="5" y="96"/>
                  </a:cxn>
                  <a:cxn ang="0">
                    <a:pos x="16" y="115"/>
                  </a:cxn>
                  <a:cxn ang="0">
                    <a:pos x="24" y="125"/>
                  </a:cxn>
                  <a:cxn ang="0">
                    <a:pos x="40" y="125"/>
                  </a:cxn>
                  <a:cxn ang="0">
                    <a:pos x="48" y="115"/>
                  </a:cxn>
                  <a:cxn ang="0">
                    <a:pos x="58" y="96"/>
                  </a:cxn>
                </a:cxnLst>
                <a:rect l="0" t="0" r="r" b="b"/>
                <a:pathLst>
                  <a:path w="58" h="125">
                    <a:moveTo>
                      <a:pt x="58" y="26"/>
                    </a:moveTo>
                    <a:lnTo>
                      <a:pt x="48" y="8"/>
                    </a:lnTo>
                    <a:lnTo>
                      <a:pt x="40" y="0"/>
                    </a:lnTo>
                    <a:lnTo>
                      <a:pt x="24" y="0"/>
                    </a:lnTo>
                    <a:lnTo>
                      <a:pt x="16" y="8"/>
                    </a:lnTo>
                    <a:lnTo>
                      <a:pt x="5" y="26"/>
                    </a:lnTo>
                    <a:lnTo>
                      <a:pt x="0" y="51"/>
                    </a:lnTo>
                    <a:lnTo>
                      <a:pt x="0" y="71"/>
                    </a:lnTo>
                    <a:lnTo>
                      <a:pt x="5" y="96"/>
                    </a:lnTo>
                    <a:lnTo>
                      <a:pt x="16" y="115"/>
                    </a:lnTo>
                    <a:lnTo>
                      <a:pt x="24" y="125"/>
                    </a:lnTo>
                    <a:lnTo>
                      <a:pt x="40" y="125"/>
                    </a:lnTo>
                    <a:lnTo>
                      <a:pt x="48" y="115"/>
                    </a:lnTo>
                    <a:lnTo>
                      <a:pt x="58" y="96"/>
                    </a:lnTo>
                  </a:path>
                </a:pathLst>
              </a:custGeom>
              <a:noFill/>
              <a:ln w="4445">
                <a:solidFill>
                  <a:srgbClr val="FEFEFE"/>
                </a:solidFill>
                <a:prstDash val="solid"/>
                <a:round/>
                <a:headEnd/>
                <a:tailEnd/>
              </a:ln>
            </p:spPr>
            <p:txBody>
              <a:bodyPr/>
              <a:lstStyle/>
              <a:p>
                <a:endParaRPr lang="es-ES"/>
              </a:p>
            </p:txBody>
          </p:sp>
          <p:sp>
            <p:nvSpPr>
              <p:cNvPr id="79196" name="Line 5468"/>
              <p:cNvSpPr>
                <a:spLocks noChangeShapeType="1"/>
              </p:cNvSpPr>
              <p:nvPr/>
            </p:nvSpPr>
            <p:spPr bwMode="auto">
              <a:xfrm>
                <a:off x="1891" y="2055"/>
                <a:ext cx="1" cy="95"/>
              </a:xfrm>
              <a:prstGeom prst="line">
                <a:avLst/>
              </a:prstGeom>
              <a:noFill/>
              <a:ln w="4445">
                <a:solidFill>
                  <a:srgbClr val="FEFEFE"/>
                </a:solidFill>
                <a:round/>
                <a:headEnd/>
                <a:tailEnd/>
              </a:ln>
            </p:spPr>
            <p:txBody>
              <a:bodyPr/>
              <a:lstStyle/>
              <a:p>
                <a:endParaRPr lang="es-ES"/>
              </a:p>
            </p:txBody>
          </p:sp>
          <p:sp>
            <p:nvSpPr>
              <p:cNvPr id="79197" name="Line 5469"/>
              <p:cNvSpPr>
                <a:spLocks noChangeShapeType="1"/>
              </p:cNvSpPr>
              <p:nvPr/>
            </p:nvSpPr>
            <p:spPr bwMode="auto">
              <a:xfrm flipH="1">
                <a:off x="1891" y="2087"/>
                <a:ext cx="24" cy="45"/>
              </a:xfrm>
              <a:prstGeom prst="line">
                <a:avLst/>
              </a:prstGeom>
              <a:noFill/>
              <a:ln w="4445">
                <a:solidFill>
                  <a:srgbClr val="FEFEFE"/>
                </a:solidFill>
                <a:round/>
                <a:headEnd/>
                <a:tailEnd/>
              </a:ln>
            </p:spPr>
            <p:txBody>
              <a:bodyPr/>
              <a:lstStyle/>
              <a:p>
                <a:endParaRPr lang="es-ES"/>
              </a:p>
            </p:txBody>
          </p:sp>
          <p:sp>
            <p:nvSpPr>
              <p:cNvPr id="79198" name="Line 5470"/>
              <p:cNvSpPr>
                <a:spLocks noChangeShapeType="1"/>
              </p:cNvSpPr>
              <p:nvPr/>
            </p:nvSpPr>
            <p:spPr bwMode="auto">
              <a:xfrm>
                <a:off x="1901" y="2112"/>
                <a:ext cx="16" cy="38"/>
              </a:xfrm>
              <a:prstGeom prst="line">
                <a:avLst/>
              </a:prstGeom>
              <a:noFill/>
              <a:ln w="4445">
                <a:solidFill>
                  <a:srgbClr val="FEFEFE"/>
                </a:solidFill>
                <a:round/>
                <a:headEnd/>
                <a:tailEnd/>
              </a:ln>
            </p:spPr>
            <p:txBody>
              <a:bodyPr/>
              <a:lstStyle/>
              <a:p>
                <a:endParaRPr lang="es-ES"/>
              </a:p>
            </p:txBody>
          </p:sp>
          <p:sp>
            <p:nvSpPr>
              <p:cNvPr id="79199" name="Freeform 5471"/>
              <p:cNvSpPr>
                <a:spLocks/>
              </p:cNvSpPr>
              <p:nvPr/>
            </p:nvSpPr>
            <p:spPr bwMode="auto">
              <a:xfrm>
                <a:off x="821" y="1932"/>
                <a:ext cx="30" cy="78"/>
              </a:xfrm>
              <a:custGeom>
                <a:avLst/>
                <a:gdLst/>
                <a:ahLst/>
                <a:cxnLst>
                  <a:cxn ang="0">
                    <a:pos x="55" y="21"/>
                  </a:cxn>
                  <a:cxn ang="0">
                    <a:pos x="59" y="45"/>
                  </a:cxn>
                  <a:cxn ang="0">
                    <a:pos x="59" y="0"/>
                  </a:cxn>
                  <a:cxn ang="0">
                    <a:pos x="55" y="21"/>
                  </a:cxn>
                  <a:cxn ang="0">
                    <a:pos x="47" y="7"/>
                  </a:cxn>
                  <a:cxn ang="0">
                    <a:pos x="35" y="0"/>
                  </a:cxn>
                  <a:cxn ang="0">
                    <a:pos x="27" y="0"/>
                  </a:cxn>
                  <a:cxn ang="0">
                    <a:pos x="15" y="7"/>
                  </a:cxn>
                  <a:cxn ang="0">
                    <a:pos x="7" y="21"/>
                  </a:cxn>
                  <a:cxn ang="0">
                    <a:pos x="3" y="37"/>
                  </a:cxn>
                  <a:cxn ang="0">
                    <a:pos x="0" y="58"/>
                  </a:cxn>
                  <a:cxn ang="0">
                    <a:pos x="0" y="97"/>
                  </a:cxn>
                  <a:cxn ang="0">
                    <a:pos x="3" y="119"/>
                  </a:cxn>
                  <a:cxn ang="0">
                    <a:pos x="7" y="134"/>
                  </a:cxn>
                  <a:cxn ang="0">
                    <a:pos x="15" y="148"/>
                  </a:cxn>
                  <a:cxn ang="0">
                    <a:pos x="27" y="156"/>
                  </a:cxn>
                  <a:cxn ang="0">
                    <a:pos x="35" y="156"/>
                  </a:cxn>
                  <a:cxn ang="0">
                    <a:pos x="47" y="148"/>
                  </a:cxn>
                  <a:cxn ang="0">
                    <a:pos x="55" y="134"/>
                  </a:cxn>
                  <a:cxn ang="0">
                    <a:pos x="59" y="119"/>
                  </a:cxn>
                </a:cxnLst>
                <a:rect l="0" t="0" r="r" b="b"/>
                <a:pathLst>
                  <a:path w="59" h="156">
                    <a:moveTo>
                      <a:pt x="55" y="21"/>
                    </a:moveTo>
                    <a:lnTo>
                      <a:pt x="59" y="45"/>
                    </a:lnTo>
                    <a:lnTo>
                      <a:pt x="59" y="0"/>
                    </a:lnTo>
                    <a:lnTo>
                      <a:pt x="55" y="21"/>
                    </a:lnTo>
                    <a:lnTo>
                      <a:pt x="47" y="7"/>
                    </a:lnTo>
                    <a:lnTo>
                      <a:pt x="35" y="0"/>
                    </a:lnTo>
                    <a:lnTo>
                      <a:pt x="27" y="0"/>
                    </a:lnTo>
                    <a:lnTo>
                      <a:pt x="15" y="7"/>
                    </a:lnTo>
                    <a:lnTo>
                      <a:pt x="7" y="21"/>
                    </a:lnTo>
                    <a:lnTo>
                      <a:pt x="3" y="37"/>
                    </a:lnTo>
                    <a:lnTo>
                      <a:pt x="0" y="58"/>
                    </a:lnTo>
                    <a:lnTo>
                      <a:pt x="0" y="97"/>
                    </a:lnTo>
                    <a:lnTo>
                      <a:pt x="3" y="119"/>
                    </a:lnTo>
                    <a:lnTo>
                      <a:pt x="7" y="134"/>
                    </a:lnTo>
                    <a:lnTo>
                      <a:pt x="15" y="148"/>
                    </a:lnTo>
                    <a:lnTo>
                      <a:pt x="27" y="156"/>
                    </a:lnTo>
                    <a:lnTo>
                      <a:pt x="35" y="156"/>
                    </a:lnTo>
                    <a:lnTo>
                      <a:pt x="47" y="148"/>
                    </a:lnTo>
                    <a:lnTo>
                      <a:pt x="55" y="134"/>
                    </a:lnTo>
                    <a:lnTo>
                      <a:pt x="59" y="119"/>
                    </a:lnTo>
                  </a:path>
                </a:pathLst>
              </a:custGeom>
              <a:noFill/>
              <a:ln w="4445">
                <a:solidFill>
                  <a:srgbClr val="FEFEFE"/>
                </a:solidFill>
                <a:prstDash val="solid"/>
                <a:round/>
                <a:headEnd/>
                <a:tailEnd/>
              </a:ln>
            </p:spPr>
            <p:txBody>
              <a:bodyPr/>
              <a:lstStyle/>
              <a:p>
                <a:endParaRPr lang="es-ES"/>
              </a:p>
            </p:txBody>
          </p:sp>
          <p:sp>
            <p:nvSpPr>
              <p:cNvPr id="79200" name="Freeform 5472"/>
              <p:cNvSpPr>
                <a:spLocks/>
              </p:cNvSpPr>
              <p:nvPr/>
            </p:nvSpPr>
            <p:spPr bwMode="auto">
              <a:xfrm>
                <a:off x="823" y="1932"/>
                <a:ext cx="12" cy="78"/>
              </a:xfrm>
              <a:custGeom>
                <a:avLst/>
                <a:gdLst/>
                <a:ahLst/>
                <a:cxnLst>
                  <a:cxn ang="0">
                    <a:pos x="24" y="0"/>
                  </a:cxn>
                  <a:cxn ang="0">
                    <a:pos x="16" y="7"/>
                  </a:cxn>
                  <a:cxn ang="0">
                    <a:pos x="8" y="21"/>
                  </a:cxn>
                  <a:cxn ang="0">
                    <a:pos x="4" y="37"/>
                  </a:cxn>
                  <a:cxn ang="0">
                    <a:pos x="0" y="58"/>
                  </a:cxn>
                  <a:cxn ang="0">
                    <a:pos x="0" y="97"/>
                  </a:cxn>
                  <a:cxn ang="0">
                    <a:pos x="4" y="119"/>
                  </a:cxn>
                  <a:cxn ang="0">
                    <a:pos x="8" y="134"/>
                  </a:cxn>
                  <a:cxn ang="0">
                    <a:pos x="16" y="148"/>
                  </a:cxn>
                  <a:cxn ang="0">
                    <a:pos x="24" y="156"/>
                  </a:cxn>
                </a:cxnLst>
                <a:rect l="0" t="0" r="r" b="b"/>
                <a:pathLst>
                  <a:path w="24" h="156">
                    <a:moveTo>
                      <a:pt x="24" y="0"/>
                    </a:moveTo>
                    <a:lnTo>
                      <a:pt x="16" y="7"/>
                    </a:lnTo>
                    <a:lnTo>
                      <a:pt x="8" y="21"/>
                    </a:lnTo>
                    <a:lnTo>
                      <a:pt x="4" y="37"/>
                    </a:lnTo>
                    <a:lnTo>
                      <a:pt x="0" y="58"/>
                    </a:lnTo>
                    <a:lnTo>
                      <a:pt x="0" y="97"/>
                    </a:lnTo>
                    <a:lnTo>
                      <a:pt x="4" y="119"/>
                    </a:lnTo>
                    <a:lnTo>
                      <a:pt x="8" y="134"/>
                    </a:lnTo>
                    <a:lnTo>
                      <a:pt x="16" y="148"/>
                    </a:lnTo>
                    <a:lnTo>
                      <a:pt x="24" y="156"/>
                    </a:lnTo>
                  </a:path>
                </a:pathLst>
              </a:custGeom>
              <a:noFill/>
              <a:ln w="4445">
                <a:solidFill>
                  <a:srgbClr val="FEFEFE"/>
                </a:solidFill>
                <a:prstDash val="solid"/>
                <a:round/>
                <a:headEnd/>
                <a:tailEnd/>
              </a:ln>
            </p:spPr>
            <p:txBody>
              <a:bodyPr/>
              <a:lstStyle/>
              <a:p>
                <a:endParaRPr lang="es-ES"/>
              </a:p>
            </p:txBody>
          </p:sp>
          <p:sp>
            <p:nvSpPr>
              <p:cNvPr id="79201" name="Freeform 5473"/>
              <p:cNvSpPr>
                <a:spLocks/>
              </p:cNvSpPr>
              <p:nvPr/>
            </p:nvSpPr>
            <p:spPr bwMode="auto">
              <a:xfrm>
                <a:off x="862" y="1958"/>
                <a:ext cx="28" cy="52"/>
              </a:xfrm>
              <a:custGeom>
                <a:avLst/>
                <a:gdLst/>
                <a:ahLst/>
                <a:cxnLst>
                  <a:cxn ang="0">
                    <a:pos x="24" y="0"/>
                  </a:cxn>
                  <a:cxn ang="0">
                    <a:pos x="12" y="6"/>
                  </a:cxn>
                  <a:cxn ang="0">
                    <a:pos x="4" y="22"/>
                  </a:cxn>
                  <a:cxn ang="0">
                    <a:pos x="0" y="45"/>
                  </a:cxn>
                  <a:cxn ang="0">
                    <a:pos x="0" y="59"/>
                  </a:cxn>
                  <a:cxn ang="0">
                    <a:pos x="4" y="82"/>
                  </a:cxn>
                  <a:cxn ang="0">
                    <a:pos x="12" y="96"/>
                  </a:cxn>
                  <a:cxn ang="0">
                    <a:pos x="24" y="104"/>
                  </a:cxn>
                  <a:cxn ang="0">
                    <a:pos x="32" y="104"/>
                  </a:cxn>
                  <a:cxn ang="0">
                    <a:pos x="43" y="96"/>
                  </a:cxn>
                  <a:cxn ang="0">
                    <a:pos x="52" y="82"/>
                  </a:cxn>
                  <a:cxn ang="0">
                    <a:pos x="56" y="59"/>
                  </a:cxn>
                  <a:cxn ang="0">
                    <a:pos x="56" y="45"/>
                  </a:cxn>
                  <a:cxn ang="0">
                    <a:pos x="52" y="22"/>
                  </a:cxn>
                  <a:cxn ang="0">
                    <a:pos x="43" y="6"/>
                  </a:cxn>
                  <a:cxn ang="0">
                    <a:pos x="32" y="0"/>
                  </a:cxn>
                  <a:cxn ang="0">
                    <a:pos x="24" y="0"/>
                  </a:cxn>
                </a:cxnLst>
                <a:rect l="0" t="0" r="r" b="b"/>
                <a:pathLst>
                  <a:path w="56" h="104">
                    <a:moveTo>
                      <a:pt x="24" y="0"/>
                    </a:moveTo>
                    <a:lnTo>
                      <a:pt x="12" y="6"/>
                    </a:lnTo>
                    <a:lnTo>
                      <a:pt x="4" y="22"/>
                    </a:lnTo>
                    <a:lnTo>
                      <a:pt x="0" y="45"/>
                    </a:lnTo>
                    <a:lnTo>
                      <a:pt x="0" y="59"/>
                    </a:lnTo>
                    <a:lnTo>
                      <a:pt x="4" y="82"/>
                    </a:lnTo>
                    <a:lnTo>
                      <a:pt x="12" y="96"/>
                    </a:lnTo>
                    <a:lnTo>
                      <a:pt x="24" y="104"/>
                    </a:lnTo>
                    <a:lnTo>
                      <a:pt x="32" y="104"/>
                    </a:lnTo>
                    <a:lnTo>
                      <a:pt x="43" y="96"/>
                    </a:lnTo>
                    <a:lnTo>
                      <a:pt x="52" y="82"/>
                    </a:lnTo>
                    <a:lnTo>
                      <a:pt x="56" y="59"/>
                    </a:lnTo>
                    <a:lnTo>
                      <a:pt x="56" y="45"/>
                    </a:lnTo>
                    <a:lnTo>
                      <a:pt x="52" y="22"/>
                    </a:lnTo>
                    <a:lnTo>
                      <a:pt x="43" y="6"/>
                    </a:lnTo>
                    <a:lnTo>
                      <a:pt x="32" y="0"/>
                    </a:lnTo>
                    <a:lnTo>
                      <a:pt x="24" y="0"/>
                    </a:lnTo>
                  </a:path>
                </a:pathLst>
              </a:custGeom>
              <a:noFill/>
              <a:ln w="4445">
                <a:solidFill>
                  <a:srgbClr val="FEFEFE"/>
                </a:solidFill>
                <a:prstDash val="solid"/>
                <a:round/>
                <a:headEnd/>
                <a:tailEnd/>
              </a:ln>
            </p:spPr>
            <p:txBody>
              <a:bodyPr/>
              <a:lstStyle/>
              <a:p>
                <a:endParaRPr lang="es-ES"/>
              </a:p>
            </p:txBody>
          </p:sp>
          <p:sp>
            <p:nvSpPr>
              <p:cNvPr id="79202" name="Freeform 5474"/>
              <p:cNvSpPr>
                <a:spLocks/>
              </p:cNvSpPr>
              <p:nvPr/>
            </p:nvSpPr>
            <p:spPr bwMode="auto">
              <a:xfrm>
                <a:off x="864" y="1958"/>
                <a:ext cx="10" cy="52"/>
              </a:xfrm>
              <a:custGeom>
                <a:avLst/>
                <a:gdLst/>
                <a:ahLst/>
                <a:cxnLst>
                  <a:cxn ang="0">
                    <a:pos x="20" y="0"/>
                  </a:cxn>
                  <a:cxn ang="0">
                    <a:pos x="11" y="6"/>
                  </a:cxn>
                  <a:cxn ang="0">
                    <a:pos x="4" y="22"/>
                  </a:cxn>
                  <a:cxn ang="0">
                    <a:pos x="0" y="45"/>
                  </a:cxn>
                  <a:cxn ang="0">
                    <a:pos x="0" y="59"/>
                  </a:cxn>
                  <a:cxn ang="0">
                    <a:pos x="4" y="82"/>
                  </a:cxn>
                  <a:cxn ang="0">
                    <a:pos x="11" y="96"/>
                  </a:cxn>
                  <a:cxn ang="0">
                    <a:pos x="20" y="104"/>
                  </a:cxn>
                </a:cxnLst>
                <a:rect l="0" t="0" r="r" b="b"/>
                <a:pathLst>
                  <a:path w="20" h="104">
                    <a:moveTo>
                      <a:pt x="20" y="0"/>
                    </a:moveTo>
                    <a:lnTo>
                      <a:pt x="11" y="6"/>
                    </a:lnTo>
                    <a:lnTo>
                      <a:pt x="4" y="22"/>
                    </a:lnTo>
                    <a:lnTo>
                      <a:pt x="0" y="45"/>
                    </a:lnTo>
                    <a:lnTo>
                      <a:pt x="0" y="59"/>
                    </a:lnTo>
                    <a:lnTo>
                      <a:pt x="4" y="82"/>
                    </a:lnTo>
                    <a:lnTo>
                      <a:pt x="11" y="96"/>
                    </a:lnTo>
                    <a:lnTo>
                      <a:pt x="20" y="104"/>
                    </a:lnTo>
                  </a:path>
                </a:pathLst>
              </a:custGeom>
              <a:noFill/>
              <a:ln w="4445">
                <a:solidFill>
                  <a:srgbClr val="FEFEFE"/>
                </a:solidFill>
                <a:prstDash val="solid"/>
                <a:round/>
                <a:headEnd/>
                <a:tailEnd/>
              </a:ln>
            </p:spPr>
            <p:txBody>
              <a:bodyPr/>
              <a:lstStyle/>
              <a:p>
                <a:endParaRPr lang="es-ES"/>
              </a:p>
            </p:txBody>
          </p:sp>
          <p:sp>
            <p:nvSpPr>
              <p:cNvPr id="79203" name="Freeform 5475"/>
              <p:cNvSpPr>
                <a:spLocks/>
              </p:cNvSpPr>
              <p:nvPr/>
            </p:nvSpPr>
            <p:spPr bwMode="auto">
              <a:xfrm>
                <a:off x="878" y="1958"/>
                <a:ext cx="10" cy="52"/>
              </a:xfrm>
              <a:custGeom>
                <a:avLst/>
                <a:gdLst/>
                <a:ahLst/>
                <a:cxnLst>
                  <a:cxn ang="0">
                    <a:pos x="0" y="104"/>
                  </a:cxn>
                  <a:cxn ang="0">
                    <a:pos x="7" y="96"/>
                  </a:cxn>
                  <a:cxn ang="0">
                    <a:pos x="15" y="82"/>
                  </a:cxn>
                  <a:cxn ang="0">
                    <a:pos x="20" y="59"/>
                  </a:cxn>
                  <a:cxn ang="0">
                    <a:pos x="20" y="45"/>
                  </a:cxn>
                  <a:cxn ang="0">
                    <a:pos x="15" y="22"/>
                  </a:cxn>
                  <a:cxn ang="0">
                    <a:pos x="7" y="6"/>
                  </a:cxn>
                  <a:cxn ang="0">
                    <a:pos x="0" y="0"/>
                  </a:cxn>
                </a:cxnLst>
                <a:rect l="0" t="0" r="r" b="b"/>
                <a:pathLst>
                  <a:path w="20" h="104">
                    <a:moveTo>
                      <a:pt x="0" y="104"/>
                    </a:moveTo>
                    <a:lnTo>
                      <a:pt x="7" y="96"/>
                    </a:lnTo>
                    <a:lnTo>
                      <a:pt x="15" y="82"/>
                    </a:lnTo>
                    <a:lnTo>
                      <a:pt x="20" y="59"/>
                    </a:lnTo>
                    <a:lnTo>
                      <a:pt x="20" y="45"/>
                    </a:lnTo>
                    <a:lnTo>
                      <a:pt x="15" y="22"/>
                    </a:lnTo>
                    <a:lnTo>
                      <a:pt x="7" y="6"/>
                    </a:lnTo>
                    <a:lnTo>
                      <a:pt x="0" y="0"/>
                    </a:lnTo>
                  </a:path>
                </a:pathLst>
              </a:custGeom>
              <a:noFill/>
              <a:ln w="4445">
                <a:solidFill>
                  <a:srgbClr val="FEFEFE"/>
                </a:solidFill>
                <a:prstDash val="solid"/>
                <a:round/>
                <a:headEnd/>
                <a:tailEnd/>
              </a:ln>
            </p:spPr>
            <p:txBody>
              <a:bodyPr/>
              <a:lstStyle/>
              <a:p>
                <a:endParaRPr lang="es-ES"/>
              </a:p>
            </p:txBody>
          </p:sp>
          <p:sp>
            <p:nvSpPr>
              <p:cNvPr id="79204" name="Line 5476"/>
              <p:cNvSpPr>
                <a:spLocks noChangeShapeType="1"/>
              </p:cNvSpPr>
              <p:nvPr/>
            </p:nvSpPr>
            <p:spPr bwMode="auto">
              <a:xfrm>
                <a:off x="906" y="1958"/>
                <a:ext cx="1" cy="52"/>
              </a:xfrm>
              <a:prstGeom prst="line">
                <a:avLst/>
              </a:prstGeom>
              <a:noFill/>
              <a:ln w="4445">
                <a:solidFill>
                  <a:srgbClr val="FEFEFE"/>
                </a:solidFill>
                <a:round/>
                <a:headEnd/>
                <a:tailEnd/>
              </a:ln>
            </p:spPr>
            <p:txBody>
              <a:bodyPr/>
              <a:lstStyle/>
              <a:p>
                <a:endParaRPr lang="es-ES"/>
              </a:p>
            </p:txBody>
          </p:sp>
          <p:sp>
            <p:nvSpPr>
              <p:cNvPr id="79205" name="Line 5477"/>
              <p:cNvSpPr>
                <a:spLocks noChangeShapeType="1"/>
              </p:cNvSpPr>
              <p:nvPr/>
            </p:nvSpPr>
            <p:spPr bwMode="auto">
              <a:xfrm>
                <a:off x="909" y="1958"/>
                <a:ext cx="1" cy="52"/>
              </a:xfrm>
              <a:prstGeom prst="line">
                <a:avLst/>
              </a:prstGeom>
              <a:noFill/>
              <a:ln w="4445">
                <a:solidFill>
                  <a:srgbClr val="FEFEFE"/>
                </a:solidFill>
                <a:round/>
                <a:headEnd/>
                <a:tailEnd/>
              </a:ln>
            </p:spPr>
            <p:txBody>
              <a:bodyPr/>
              <a:lstStyle/>
              <a:p>
                <a:endParaRPr lang="es-ES"/>
              </a:p>
            </p:txBody>
          </p:sp>
          <p:sp>
            <p:nvSpPr>
              <p:cNvPr id="79206" name="Freeform 5478"/>
              <p:cNvSpPr>
                <a:spLocks/>
              </p:cNvSpPr>
              <p:nvPr/>
            </p:nvSpPr>
            <p:spPr bwMode="auto">
              <a:xfrm>
                <a:off x="909" y="1958"/>
                <a:ext cx="17" cy="23"/>
              </a:xfrm>
              <a:custGeom>
                <a:avLst/>
                <a:gdLst/>
                <a:ahLst/>
                <a:cxnLst>
                  <a:cxn ang="0">
                    <a:pos x="0" y="45"/>
                  </a:cxn>
                  <a:cxn ang="0">
                    <a:pos x="4" y="22"/>
                  </a:cxn>
                  <a:cxn ang="0">
                    <a:pos x="11" y="6"/>
                  </a:cxn>
                  <a:cxn ang="0">
                    <a:pos x="20" y="0"/>
                  </a:cxn>
                  <a:cxn ang="0">
                    <a:pos x="32" y="0"/>
                  </a:cxn>
                  <a:cxn ang="0">
                    <a:pos x="35" y="6"/>
                  </a:cxn>
                  <a:cxn ang="0">
                    <a:pos x="35" y="14"/>
                  </a:cxn>
                  <a:cxn ang="0">
                    <a:pos x="32" y="22"/>
                  </a:cxn>
                  <a:cxn ang="0">
                    <a:pos x="28" y="14"/>
                  </a:cxn>
                  <a:cxn ang="0">
                    <a:pos x="32" y="6"/>
                  </a:cxn>
                </a:cxnLst>
                <a:rect l="0" t="0" r="r" b="b"/>
                <a:pathLst>
                  <a:path w="35" h="45">
                    <a:moveTo>
                      <a:pt x="0" y="45"/>
                    </a:moveTo>
                    <a:lnTo>
                      <a:pt x="4" y="22"/>
                    </a:lnTo>
                    <a:lnTo>
                      <a:pt x="11" y="6"/>
                    </a:lnTo>
                    <a:lnTo>
                      <a:pt x="20" y="0"/>
                    </a:lnTo>
                    <a:lnTo>
                      <a:pt x="32" y="0"/>
                    </a:lnTo>
                    <a:lnTo>
                      <a:pt x="35" y="6"/>
                    </a:lnTo>
                    <a:lnTo>
                      <a:pt x="35" y="14"/>
                    </a:lnTo>
                    <a:lnTo>
                      <a:pt x="32" y="22"/>
                    </a:lnTo>
                    <a:lnTo>
                      <a:pt x="28" y="14"/>
                    </a:lnTo>
                    <a:lnTo>
                      <a:pt x="32" y="6"/>
                    </a:lnTo>
                  </a:path>
                </a:pathLst>
              </a:custGeom>
              <a:noFill/>
              <a:ln w="4445">
                <a:solidFill>
                  <a:srgbClr val="FEFEFE"/>
                </a:solidFill>
                <a:prstDash val="solid"/>
                <a:round/>
                <a:headEnd/>
                <a:tailEnd/>
              </a:ln>
            </p:spPr>
            <p:txBody>
              <a:bodyPr/>
              <a:lstStyle/>
              <a:p>
                <a:endParaRPr lang="es-ES"/>
              </a:p>
            </p:txBody>
          </p:sp>
          <p:sp>
            <p:nvSpPr>
              <p:cNvPr id="79207" name="Line 5479"/>
              <p:cNvSpPr>
                <a:spLocks noChangeShapeType="1"/>
              </p:cNvSpPr>
              <p:nvPr/>
            </p:nvSpPr>
            <p:spPr bwMode="auto">
              <a:xfrm>
                <a:off x="901" y="1958"/>
                <a:ext cx="8" cy="1"/>
              </a:xfrm>
              <a:prstGeom prst="line">
                <a:avLst/>
              </a:prstGeom>
              <a:noFill/>
              <a:ln w="4445">
                <a:solidFill>
                  <a:srgbClr val="FEFEFE"/>
                </a:solidFill>
                <a:round/>
                <a:headEnd/>
                <a:tailEnd/>
              </a:ln>
            </p:spPr>
            <p:txBody>
              <a:bodyPr/>
              <a:lstStyle/>
              <a:p>
                <a:endParaRPr lang="es-ES"/>
              </a:p>
            </p:txBody>
          </p:sp>
          <p:sp>
            <p:nvSpPr>
              <p:cNvPr id="79208" name="Line 5480"/>
              <p:cNvSpPr>
                <a:spLocks noChangeShapeType="1"/>
              </p:cNvSpPr>
              <p:nvPr/>
            </p:nvSpPr>
            <p:spPr bwMode="auto">
              <a:xfrm>
                <a:off x="901" y="2010"/>
                <a:ext cx="13" cy="1"/>
              </a:xfrm>
              <a:prstGeom prst="line">
                <a:avLst/>
              </a:prstGeom>
              <a:noFill/>
              <a:ln w="4445">
                <a:solidFill>
                  <a:srgbClr val="FEFEFE"/>
                </a:solidFill>
                <a:round/>
                <a:headEnd/>
                <a:tailEnd/>
              </a:ln>
            </p:spPr>
            <p:txBody>
              <a:bodyPr/>
              <a:lstStyle/>
              <a:p>
                <a:endParaRPr lang="es-ES"/>
              </a:p>
            </p:txBody>
          </p:sp>
          <p:sp>
            <p:nvSpPr>
              <p:cNvPr id="79209" name="Freeform 5481"/>
              <p:cNvSpPr>
                <a:spLocks/>
              </p:cNvSpPr>
              <p:nvPr/>
            </p:nvSpPr>
            <p:spPr bwMode="auto">
              <a:xfrm>
                <a:off x="937" y="1958"/>
                <a:ext cx="25" cy="52"/>
              </a:xfrm>
              <a:custGeom>
                <a:avLst/>
                <a:gdLst/>
                <a:ahLst/>
                <a:cxnLst>
                  <a:cxn ang="0">
                    <a:pos x="3" y="45"/>
                  </a:cxn>
                  <a:cxn ang="0">
                    <a:pos x="51" y="45"/>
                  </a:cxn>
                  <a:cxn ang="0">
                    <a:pos x="51" y="30"/>
                  </a:cxn>
                  <a:cxn ang="0">
                    <a:pos x="48" y="14"/>
                  </a:cxn>
                  <a:cxn ang="0">
                    <a:pos x="44" y="6"/>
                  </a:cxn>
                  <a:cxn ang="0">
                    <a:pos x="35" y="0"/>
                  </a:cxn>
                  <a:cxn ang="0">
                    <a:pos x="24" y="0"/>
                  </a:cxn>
                  <a:cxn ang="0">
                    <a:pos x="12" y="6"/>
                  </a:cxn>
                  <a:cxn ang="0">
                    <a:pos x="3" y="22"/>
                  </a:cxn>
                  <a:cxn ang="0">
                    <a:pos x="0" y="45"/>
                  </a:cxn>
                  <a:cxn ang="0">
                    <a:pos x="0" y="59"/>
                  </a:cxn>
                  <a:cxn ang="0">
                    <a:pos x="3" y="82"/>
                  </a:cxn>
                  <a:cxn ang="0">
                    <a:pos x="12" y="96"/>
                  </a:cxn>
                  <a:cxn ang="0">
                    <a:pos x="24" y="104"/>
                  </a:cxn>
                  <a:cxn ang="0">
                    <a:pos x="31" y="104"/>
                  </a:cxn>
                  <a:cxn ang="0">
                    <a:pos x="44" y="96"/>
                  </a:cxn>
                  <a:cxn ang="0">
                    <a:pos x="51" y="82"/>
                  </a:cxn>
                </a:cxnLst>
                <a:rect l="0" t="0" r="r" b="b"/>
                <a:pathLst>
                  <a:path w="51" h="104">
                    <a:moveTo>
                      <a:pt x="3" y="45"/>
                    </a:moveTo>
                    <a:lnTo>
                      <a:pt x="51" y="45"/>
                    </a:lnTo>
                    <a:lnTo>
                      <a:pt x="51" y="30"/>
                    </a:lnTo>
                    <a:lnTo>
                      <a:pt x="48" y="14"/>
                    </a:lnTo>
                    <a:lnTo>
                      <a:pt x="44" y="6"/>
                    </a:lnTo>
                    <a:lnTo>
                      <a:pt x="35" y="0"/>
                    </a:lnTo>
                    <a:lnTo>
                      <a:pt x="24" y="0"/>
                    </a:lnTo>
                    <a:lnTo>
                      <a:pt x="12" y="6"/>
                    </a:lnTo>
                    <a:lnTo>
                      <a:pt x="3" y="22"/>
                    </a:lnTo>
                    <a:lnTo>
                      <a:pt x="0" y="45"/>
                    </a:lnTo>
                    <a:lnTo>
                      <a:pt x="0" y="59"/>
                    </a:lnTo>
                    <a:lnTo>
                      <a:pt x="3" y="82"/>
                    </a:lnTo>
                    <a:lnTo>
                      <a:pt x="12" y="96"/>
                    </a:lnTo>
                    <a:lnTo>
                      <a:pt x="24" y="104"/>
                    </a:lnTo>
                    <a:lnTo>
                      <a:pt x="31" y="104"/>
                    </a:lnTo>
                    <a:lnTo>
                      <a:pt x="44" y="96"/>
                    </a:lnTo>
                    <a:lnTo>
                      <a:pt x="51" y="82"/>
                    </a:lnTo>
                  </a:path>
                </a:pathLst>
              </a:custGeom>
              <a:noFill/>
              <a:ln w="4445">
                <a:solidFill>
                  <a:srgbClr val="FEFEFE"/>
                </a:solidFill>
                <a:prstDash val="solid"/>
                <a:round/>
                <a:headEnd/>
                <a:tailEnd/>
              </a:ln>
            </p:spPr>
            <p:txBody>
              <a:bodyPr/>
              <a:lstStyle/>
              <a:p>
                <a:endParaRPr lang="es-ES"/>
              </a:p>
            </p:txBody>
          </p:sp>
          <p:sp>
            <p:nvSpPr>
              <p:cNvPr id="79210" name="Freeform 5482"/>
              <p:cNvSpPr>
                <a:spLocks/>
              </p:cNvSpPr>
              <p:nvPr/>
            </p:nvSpPr>
            <p:spPr bwMode="auto">
              <a:xfrm>
                <a:off x="958" y="1961"/>
                <a:ext cx="2" cy="20"/>
              </a:xfrm>
              <a:custGeom>
                <a:avLst/>
                <a:gdLst/>
                <a:ahLst/>
                <a:cxnLst>
                  <a:cxn ang="0">
                    <a:pos x="4" y="39"/>
                  </a:cxn>
                  <a:cxn ang="0">
                    <a:pos x="4" y="16"/>
                  </a:cxn>
                  <a:cxn ang="0">
                    <a:pos x="0" y="0"/>
                  </a:cxn>
                </a:cxnLst>
                <a:rect l="0" t="0" r="r" b="b"/>
                <a:pathLst>
                  <a:path w="4" h="39">
                    <a:moveTo>
                      <a:pt x="4" y="39"/>
                    </a:moveTo>
                    <a:lnTo>
                      <a:pt x="4" y="16"/>
                    </a:lnTo>
                    <a:lnTo>
                      <a:pt x="0" y="0"/>
                    </a:lnTo>
                  </a:path>
                </a:pathLst>
              </a:custGeom>
              <a:noFill/>
              <a:ln w="4445">
                <a:solidFill>
                  <a:srgbClr val="FEFEFE"/>
                </a:solidFill>
                <a:prstDash val="solid"/>
                <a:round/>
                <a:headEnd/>
                <a:tailEnd/>
              </a:ln>
            </p:spPr>
            <p:txBody>
              <a:bodyPr/>
              <a:lstStyle/>
              <a:p>
                <a:endParaRPr lang="es-ES"/>
              </a:p>
            </p:txBody>
          </p:sp>
          <p:sp>
            <p:nvSpPr>
              <p:cNvPr id="79211" name="Freeform 5483"/>
              <p:cNvSpPr>
                <a:spLocks/>
              </p:cNvSpPr>
              <p:nvPr/>
            </p:nvSpPr>
            <p:spPr bwMode="auto">
              <a:xfrm>
                <a:off x="938" y="1958"/>
                <a:ext cx="10" cy="52"/>
              </a:xfrm>
              <a:custGeom>
                <a:avLst/>
                <a:gdLst/>
                <a:ahLst/>
                <a:cxnLst>
                  <a:cxn ang="0">
                    <a:pos x="21" y="0"/>
                  </a:cxn>
                  <a:cxn ang="0">
                    <a:pos x="13" y="6"/>
                  </a:cxn>
                  <a:cxn ang="0">
                    <a:pos x="4" y="22"/>
                  </a:cxn>
                  <a:cxn ang="0">
                    <a:pos x="0" y="45"/>
                  </a:cxn>
                  <a:cxn ang="0">
                    <a:pos x="0" y="59"/>
                  </a:cxn>
                  <a:cxn ang="0">
                    <a:pos x="4" y="82"/>
                  </a:cxn>
                  <a:cxn ang="0">
                    <a:pos x="13" y="96"/>
                  </a:cxn>
                  <a:cxn ang="0">
                    <a:pos x="21" y="104"/>
                  </a:cxn>
                </a:cxnLst>
                <a:rect l="0" t="0" r="r" b="b"/>
                <a:pathLst>
                  <a:path w="21" h="104">
                    <a:moveTo>
                      <a:pt x="21" y="0"/>
                    </a:moveTo>
                    <a:lnTo>
                      <a:pt x="13" y="6"/>
                    </a:lnTo>
                    <a:lnTo>
                      <a:pt x="4" y="22"/>
                    </a:lnTo>
                    <a:lnTo>
                      <a:pt x="0" y="45"/>
                    </a:lnTo>
                    <a:lnTo>
                      <a:pt x="0" y="59"/>
                    </a:lnTo>
                    <a:lnTo>
                      <a:pt x="4" y="82"/>
                    </a:lnTo>
                    <a:lnTo>
                      <a:pt x="13" y="96"/>
                    </a:lnTo>
                    <a:lnTo>
                      <a:pt x="21" y="104"/>
                    </a:lnTo>
                  </a:path>
                </a:pathLst>
              </a:custGeom>
              <a:noFill/>
              <a:ln w="4445">
                <a:solidFill>
                  <a:srgbClr val="FEFEFE"/>
                </a:solidFill>
                <a:prstDash val="solid"/>
                <a:round/>
                <a:headEnd/>
                <a:tailEnd/>
              </a:ln>
            </p:spPr>
            <p:txBody>
              <a:bodyPr/>
              <a:lstStyle/>
              <a:p>
                <a:endParaRPr lang="es-ES"/>
              </a:p>
            </p:txBody>
          </p:sp>
          <p:sp>
            <p:nvSpPr>
              <p:cNvPr id="79212" name="Line 5484"/>
              <p:cNvSpPr>
                <a:spLocks noChangeShapeType="1"/>
              </p:cNvSpPr>
              <p:nvPr/>
            </p:nvSpPr>
            <p:spPr bwMode="auto">
              <a:xfrm flipH="1">
                <a:off x="761" y="2081"/>
                <a:ext cx="14" cy="78"/>
              </a:xfrm>
              <a:prstGeom prst="line">
                <a:avLst/>
              </a:prstGeom>
              <a:noFill/>
              <a:ln w="4445">
                <a:solidFill>
                  <a:srgbClr val="FEFEFE"/>
                </a:solidFill>
                <a:round/>
                <a:headEnd/>
                <a:tailEnd/>
              </a:ln>
            </p:spPr>
            <p:txBody>
              <a:bodyPr/>
              <a:lstStyle/>
              <a:p>
                <a:endParaRPr lang="es-ES"/>
              </a:p>
            </p:txBody>
          </p:sp>
          <p:sp>
            <p:nvSpPr>
              <p:cNvPr id="79213" name="Line 5485"/>
              <p:cNvSpPr>
                <a:spLocks noChangeShapeType="1"/>
              </p:cNvSpPr>
              <p:nvPr/>
            </p:nvSpPr>
            <p:spPr bwMode="auto">
              <a:xfrm>
                <a:off x="775" y="2081"/>
                <a:ext cx="14" cy="78"/>
              </a:xfrm>
              <a:prstGeom prst="line">
                <a:avLst/>
              </a:prstGeom>
              <a:noFill/>
              <a:ln w="4445">
                <a:solidFill>
                  <a:srgbClr val="FEFEFE"/>
                </a:solidFill>
                <a:round/>
                <a:headEnd/>
                <a:tailEnd/>
              </a:ln>
            </p:spPr>
            <p:txBody>
              <a:bodyPr/>
              <a:lstStyle/>
              <a:p>
                <a:endParaRPr lang="es-ES"/>
              </a:p>
            </p:txBody>
          </p:sp>
          <p:sp>
            <p:nvSpPr>
              <p:cNvPr id="79214" name="Line 5486"/>
              <p:cNvSpPr>
                <a:spLocks noChangeShapeType="1"/>
              </p:cNvSpPr>
              <p:nvPr/>
            </p:nvSpPr>
            <p:spPr bwMode="auto">
              <a:xfrm>
                <a:off x="775" y="2092"/>
                <a:ext cx="12" cy="67"/>
              </a:xfrm>
              <a:prstGeom prst="line">
                <a:avLst/>
              </a:prstGeom>
              <a:noFill/>
              <a:ln w="4445">
                <a:solidFill>
                  <a:srgbClr val="FEFEFE"/>
                </a:solidFill>
                <a:round/>
                <a:headEnd/>
                <a:tailEnd/>
              </a:ln>
            </p:spPr>
            <p:txBody>
              <a:bodyPr/>
              <a:lstStyle/>
              <a:p>
                <a:endParaRPr lang="es-ES"/>
              </a:p>
            </p:txBody>
          </p:sp>
          <p:sp>
            <p:nvSpPr>
              <p:cNvPr id="79215" name="Line 5487"/>
              <p:cNvSpPr>
                <a:spLocks noChangeShapeType="1"/>
              </p:cNvSpPr>
              <p:nvPr/>
            </p:nvSpPr>
            <p:spPr bwMode="auto">
              <a:xfrm>
                <a:off x="765" y="2137"/>
                <a:ext cx="18" cy="1"/>
              </a:xfrm>
              <a:prstGeom prst="line">
                <a:avLst/>
              </a:prstGeom>
              <a:noFill/>
              <a:ln w="4445">
                <a:solidFill>
                  <a:srgbClr val="FEFEFE"/>
                </a:solidFill>
                <a:round/>
                <a:headEnd/>
                <a:tailEnd/>
              </a:ln>
            </p:spPr>
            <p:txBody>
              <a:bodyPr/>
              <a:lstStyle/>
              <a:p>
                <a:endParaRPr lang="es-ES"/>
              </a:p>
            </p:txBody>
          </p:sp>
          <p:sp>
            <p:nvSpPr>
              <p:cNvPr id="79216" name="Line 5488"/>
              <p:cNvSpPr>
                <a:spLocks noChangeShapeType="1"/>
              </p:cNvSpPr>
              <p:nvPr/>
            </p:nvSpPr>
            <p:spPr bwMode="auto">
              <a:xfrm>
                <a:off x="757" y="2159"/>
                <a:ext cx="12" cy="1"/>
              </a:xfrm>
              <a:prstGeom prst="line">
                <a:avLst/>
              </a:prstGeom>
              <a:noFill/>
              <a:ln w="4445">
                <a:solidFill>
                  <a:srgbClr val="FEFEFE"/>
                </a:solidFill>
                <a:round/>
                <a:headEnd/>
                <a:tailEnd/>
              </a:ln>
            </p:spPr>
            <p:txBody>
              <a:bodyPr/>
              <a:lstStyle/>
              <a:p>
                <a:endParaRPr lang="es-ES"/>
              </a:p>
            </p:txBody>
          </p:sp>
          <p:sp>
            <p:nvSpPr>
              <p:cNvPr id="79217" name="Line 5489"/>
              <p:cNvSpPr>
                <a:spLocks noChangeShapeType="1"/>
              </p:cNvSpPr>
              <p:nvPr/>
            </p:nvSpPr>
            <p:spPr bwMode="auto">
              <a:xfrm>
                <a:off x="781" y="2159"/>
                <a:ext cx="12" cy="1"/>
              </a:xfrm>
              <a:prstGeom prst="line">
                <a:avLst/>
              </a:prstGeom>
              <a:noFill/>
              <a:ln w="4445">
                <a:solidFill>
                  <a:srgbClr val="FEFEFE"/>
                </a:solidFill>
                <a:round/>
                <a:headEnd/>
                <a:tailEnd/>
              </a:ln>
            </p:spPr>
            <p:txBody>
              <a:bodyPr/>
              <a:lstStyle/>
              <a:p>
                <a:endParaRPr lang="es-ES"/>
              </a:p>
            </p:txBody>
          </p:sp>
          <p:sp>
            <p:nvSpPr>
              <p:cNvPr id="79218" name="Line 5490"/>
              <p:cNvSpPr>
                <a:spLocks noChangeShapeType="1"/>
              </p:cNvSpPr>
              <p:nvPr/>
            </p:nvSpPr>
            <p:spPr bwMode="auto">
              <a:xfrm>
                <a:off x="805" y="2108"/>
                <a:ext cx="1" cy="51"/>
              </a:xfrm>
              <a:prstGeom prst="line">
                <a:avLst/>
              </a:prstGeom>
              <a:noFill/>
              <a:ln w="4445">
                <a:solidFill>
                  <a:srgbClr val="FEFEFE"/>
                </a:solidFill>
                <a:round/>
                <a:headEnd/>
                <a:tailEnd/>
              </a:ln>
            </p:spPr>
            <p:txBody>
              <a:bodyPr/>
              <a:lstStyle/>
              <a:p>
                <a:endParaRPr lang="es-ES"/>
              </a:p>
            </p:txBody>
          </p:sp>
          <p:sp>
            <p:nvSpPr>
              <p:cNvPr id="79219" name="Line 5491"/>
              <p:cNvSpPr>
                <a:spLocks noChangeShapeType="1"/>
              </p:cNvSpPr>
              <p:nvPr/>
            </p:nvSpPr>
            <p:spPr bwMode="auto">
              <a:xfrm>
                <a:off x="807" y="2108"/>
                <a:ext cx="1" cy="51"/>
              </a:xfrm>
              <a:prstGeom prst="line">
                <a:avLst/>
              </a:prstGeom>
              <a:noFill/>
              <a:ln w="4445">
                <a:solidFill>
                  <a:srgbClr val="FEFEFE"/>
                </a:solidFill>
                <a:round/>
                <a:headEnd/>
                <a:tailEnd/>
              </a:ln>
            </p:spPr>
            <p:txBody>
              <a:bodyPr/>
              <a:lstStyle/>
              <a:p>
                <a:endParaRPr lang="es-ES"/>
              </a:p>
            </p:txBody>
          </p:sp>
          <p:sp>
            <p:nvSpPr>
              <p:cNvPr id="79220" name="Freeform 5492"/>
              <p:cNvSpPr>
                <a:spLocks/>
              </p:cNvSpPr>
              <p:nvPr/>
            </p:nvSpPr>
            <p:spPr bwMode="auto">
              <a:xfrm>
                <a:off x="807" y="2108"/>
                <a:ext cx="22" cy="51"/>
              </a:xfrm>
              <a:custGeom>
                <a:avLst/>
                <a:gdLst/>
                <a:ahLst/>
                <a:cxnLst>
                  <a:cxn ang="0">
                    <a:pos x="0" y="22"/>
                  </a:cxn>
                  <a:cxn ang="0">
                    <a:pos x="8" y="8"/>
                  </a:cxn>
                  <a:cxn ang="0">
                    <a:pos x="19" y="0"/>
                  </a:cxn>
                  <a:cxn ang="0">
                    <a:pos x="28" y="0"/>
                  </a:cxn>
                  <a:cxn ang="0">
                    <a:pos x="39" y="8"/>
                  </a:cxn>
                  <a:cxn ang="0">
                    <a:pos x="43" y="22"/>
                  </a:cxn>
                  <a:cxn ang="0">
                    <a:pos x="43" y="104"/>
                  </a:cxn>
                </a:cxnLst>
                <a:rect l="0" t="0" r="r" b="b"/>
                <a:pathLst>
                  <a:path w="43" h="104">
                    <a:moveTo>
                      <a:pt x="0" y="22"/>
                    </a:moveTo>
                    <a:lnTo>
                      <a:pt x="8" y="8"/>
                    </a:lnTo>
                    <a:lnTo>
                      <a:pt x="19" y="0"/>
                    </a:lnTo>
                    <a:lnTo>
                      <a:pt x="28" y="0"/>
                    </a:lnTo>
                    <a:lnTo>
                      <a:pt x="39" y="8"/>
                    </a:lnTo>
                    <a:lnTo>
                      <a:pt x="43" y="22"/>
                    </a:lnTo>
                    <a:lnTo>
                      <a:pt x="43" y="104"/>
                    </a:lnTo>
                  </a:path>
                </a:pathLst>
              </a:custGeom>
              <a:noFill/>
              <a:ln w="4445">
                <a:solidFill>
                  <a:srgbClr val="FEFEFE"/>
                </a:solidFill>
                <a:prstDash val="solid"/>
                <a:round/>
                <a:headEnd/>
                <a:tailEnd/>
              </a:ln>
            </p:spPr>
            <p:txBody>
              <a:bodyPr/>
              <a:lstStyle/>
              <a:p>
                <a:endParaRPr lang="es-ES"/>
              </a:p>
            </p:txBody>
          </p:sp>
          <p:sp>
            <p:nvSpPr>
              <p:cNvPr id="79221" name="Freeform 5493"/>
              <p:cNvSpPr>
                <a:spLocks/>
              </p:cNvSpPr>
              <p:nvPr/>
            </p:nvSpPr>
            <p:spPr bwMode="auto">
              <a:xfrm>
                <a:off x="821" y="2108"/>
                <a:ext cx="6" cy="51"/>
              </a:xfrm>
              <a:custGeom>
                <a:avLst/>
                <a:gdLst/>
                <a:ahLst/>
                <a:cxnLst>
                  <a:cxn ang="0">
                    <a:pos x="0" y="0"/>
                  </a:cxn>
                  <a:cxn ang="0">
                    <a:pos x="7" y="8"/>
                  </a:cxn>
                  <a:cxn ang="0">
                    <a:pos x="11" y="22"/>
                  </a:cxn>
                  <a:cxn ang="0">
                    <a:pos x="11" y="104"/>
                  </a:cxn>
                </a:cxnLst>
                <a:rect l="0" t="0" r="r" b="b"/>
                <a:pathLst>
                  <a:path w="11" h="104">
                    <a:moveTo>
                      <a:pt x="0" y="0"/>
                    </a:moveTo>
                    <a:lnTo>
                      <a:pt x="7" y="8"/>
                    </a:lnTo>
                    <a:lnTo>
                      <a:pt x="11" y="22"/>
                    </a:lnTo>
                    <a:lnTo>
                      <a:pt x="11" y="104"/>
                    </a:lnTo>
                  </a:path>
                </a:pathLst>
              </a:custGeom>
              <a:noFill/>
              <a:ln w="4445">
                <a:solidFill>
                  <a:srgbClr val="FEFEFE"/>
                </a:solidFill>
                <a:prstDash val="solid"/>
                <a:round/>
                <a:headEnd/>
                <a:tailEnd/>
              </a:ln>
            </p:spPr>
            <p:txBody>
              <a:bodyPr/>
              <a:lstStyle/>
              <a:p>
                <a:endParaRPr lang="es-ES"/>
              </a:p>
            </p:txBody>
          </p:sp>
          <p:sp>
            <p:nvSpPr>
              <p:cNvPr id="79222" name="Line 5494"/>
              <p:cNvSpPr>
                <a:spLocks noChangeShapeType="1"/>
              </p:cNvSpPr>
              <p:nvPr/>
            </p:nvSpPr>
            <p:spPr bwMode="auto">
              <a:xfrm>
                <a:off x="799" y="2108"/>
                <a:ext cx="8" cy="1"/>
              </a:xfrm>
              <a:prstGeom prst="line">
                <a:avLst/>
              </a:prstGeom>
              <a:noFill/>
              <a:ln w="4445">
                <a:solidFill>
                  <a:srgbClr val="FEFEFE"/>
                </a:solidFill>
                <a:round/>
                <a:headEnd/>
                <a:tailEnd/>
              </a:ln>
            </p:spPr>
            <p:txBody>
              <a:bodyPr/>
              <a:lstStyle/>
              <a:p>
                <a:endParaRPr lang="es-ES"/>
              </a:p>
            </p:txBody>
          </p:sp>
          <p:sp>
            <p:nvSpPr>
              <p:cNvPr id="79223" name="Line 5495"/>
              <p:cNvSpPr>
                <a:spLocks noChangeShapeType="1"/>
              </p:cNvSpPr>
              <p:nvPr/>
            </p:nvSpPr>
            <p:spPr bwMode="auto">
              <a:xfrm>
                <a:off x="799" y="2159"/>
                <a:ext cx="14" cy="1"/>
              </a:xfrm>
              <a:prstGeom prst="line">
                <a:avLst/>
              </a:prstGeom>
              <a:noFill/>
              <a:ln w="4445">
                <a:solidFill>
                  <a:srgbClr val="FEFEFE"/>
                </a:solidFill>
                <a:round/>
                <a:headEnd/>
                <a:tailEnd/>
              </a:ln>
            </p:spPr>
            <p:txBody>
              <a:bodyPr/>
              <a:lstStyle/>
              <a:p>
                <a:endParaRPr lang="es-ES"/>
              </a:p>
            </p:txBody>
          </p:sp>
          <p:sp>
            <p:nvSpPr>
              <p:cNvPr id="79224" name="Line 5496"/>
              <p:cNvSpPr>
                <a:spLocks noChangeShapeType="1"/>
              </p:cNvSpPr>
              <p:nvPr/>
            </p:nvSpPr>
            <p:spPr bwMode="auto">
              <a:xfrm>
                <a:off x="821" y="2159"/>
                <a:ext cx="13" cy="1"/>
              </a:xfrm>
              <a:prstGeom prst="line">
                <a:avLst/>
              </a:prstGeom>
              <a:noFill/>
              <a:ln w="4445">
                <a:solidFill>
                  <a:srgbClr val="FEFEFE"/>
                </a:solidFill>
                <a:round/>
                <a:headEnd/>
                <a:tailEnd/>
              </a:ln>
            </p:spPr>
            <p:txBody>
              <a:bodyPr/>
              <a:lstStyle/>
              <a:p>
                <a:endParaRPr lang="es-ES"/>
              </a:p>
            </p:txBody>
          </p:sp>
          <p:sp>
            <p:nvSpPr>
              <p:cNvPr id="79225" name="Freeform 5497"/>
              <p:cNvSpPr>
                <a:spLocks/>
              </p:cNvSpPr>
              <p:nvPr/>
            </p:nvSpPr>
            <p:spPr bwMode="auto">
              <a:xfrm>
                <a:off x="846" y="2108"/>
                <a:ext cx="26" cy="51"/>
              </a:xfrm>
              <a:custGeom>
                <a:avLst/>
                <a:gdLst/>
                <a:ahLst/>
                <a:cxnLst>
                  <a:cxn ang="0">
                    <a:pos x="4" y="14"/>
                  </a:cxn>
                  <a:cxn ang="0">
                    <a:pos x="4" y="22"/>
                  </a:cxn>
                  <a:cxn ang="0">
                    <a:pos x="0" y="22"/>
                  </a:cxn>
                  <a:cxn ang="0">
                    <a:pos x="0" y="14"/>
                  </a:cxn>
                  <a:cxn ang="0">
                    <a:pos x="4" y="8"/>
                  </a:cxn>
                  <a:cxn ang="0">
                    <a:pos x="12" y="0"/>
                  </a:cxn>
                  <a:cxn ang="0">
                    <a:pos x="28" y="0"/>
                  </a:cxn>
                  <a:cxn ang="0">
                    <a:pos x="36" y="8"/>
                  </a:cxn>
                  <a:cxn ang="0">
                    <a:pos x="40" y="14"/>
                  </a:cxn>
                  <a:cxn ang="0">
                    <a:pos x="44" y="30"/>
                  </a:cxn>
                  <a:cxn ang="0">
                    <a:pos x="44" y="82"/>
                  </a:cxn>
                  <a:cxn ang="0">
                    <a:pos x="47" y="96"/>
                  </a:cxn>
                  <a:cxn ang="0">
                    <a:pos x="51" y="104"/>
                  </a:cxn>
                </a:cxnLst>
                <a:rect l="0" t="0" r="r" b="b"/>
                <a:pathLst>
                  <a:path w="51" h="104">
                    <a:moveTo>
                      <a:pt x="4" y="14"/>
                    </a:moveTo>
                    <a:lnTo>
                      <a:pt x="4" y="22"/>
                    </a:lnTo>
                    <a:lnTo>
                      <a:pt x="0" y="22"/>
                    </a:lnTo>
                    <a:lnTo>
                      <a:pt x="0" y="14"/>
                    </a:lnTo>
                    <a:lnTo>
                      <a:pt x="4" y="8"/>
                    </a:lnTo>
                    <a:lnTo>
                      <a:pt x="12" y="0"/>
                    </a:lnTo>
                    <a:lnTo>
                      <a:pt x="28" y="0"/>
                    </a:lnTo>
                    <a:lnTo>
                      <a:pt x="36" y="8"/>
                    </a:lnTo>
                    <a:lnTo>
                      <a:pt x="40" y="14"/>
                    </a:lnTo>
                    <a:lnTo>
                      <a:pt x="44" y="30"/>
                    </a:lnTo>
                    <a:lnTo>
                      <a:pt x="44" y="82"/>
                    </a:lnTo>
                    <a:lnTo>
                      <a:pt x="47" y="96"/>
                    </a:lnTo>
                    <a:lnTo>
                      <a:pt x="51" y="104"/>
                    </a:lnTo>
                  </a:path>
                </a:pathLst>
              </a:custGeom>
              <a:noFill/>
              <a:ln w="4445">
                <a:solidFill>
                  <a:srgbClr val="FEFEFE"/>
                </a:solidFill>
                <a:prstDash val="solid"/>
                <a:round/>
                <a:headEnd/>
                <a:tailEnd/>
              </a:ln>
            </p:spPr>
            <p:txBody>
              <a:bodyPr/>
              <a:lstStyle/>
              <a:p>
                <a:endParaRPr lang="es-ES"/>
              </a:p>
            </p:txBody>
          </p:sp>
          <p:sp>
            <p:nvSpPr>
              <p:cNvPr id="79226" name="Freeform 5498"/>
              <p:cNvSpPr>
                <a:spLocks/>
              </p:cNvSpPr>
              <p:nvPr/>
            </p:nvSpPr>
            <p:spPr bwMode="auto">
              <a:xfrm>
                <a:off x="866" y="2114"/>
                <a:ext cx="8" cy="45"/>
              </a:xfrm>
              <a:custGeom>
                <a:avLst/>
                <a:gdLst/>
                <a:ahLst/>
                <a:cxnLst>
                  <a:cxn ang="0">
                    <a:pos x="0" y="0"/>
                  </a:cxn>
                  <a:cxn ang="0">
                    <a:pos x="0" y="68"/>
                  </a:cxn>
                  <a:cxn ang="0">
                    <a:pos x="4" y="82"/>
                  </a:cxn>
                  <a:cxn ang="0">
                    <a:pos x="11" y="90"/>
                  </a:cxn>
                  <a:cxn ang="0">
                    <a:pos x="16" y="90"/>
                  </a:cxn>
                </a:cxnLst>
                <a:rect l="0" t="0" r="r" b="b"/>
                <a:pathLst>
                  <a:path w="16" h="90">
                    <a:moveTo>
                      <a:pt x="0" y="0"/>
                    </a:moveTo>
                    <a:lnTo>
                      <a:pt x="0" y="68"/>
                    </a:lnTo>
                    <a:lnTo>
                      <a:pt x="4" y="82"/>
                    </a:lnTo>
                    <a:lnTo>
                      <a:pt x="11" y="90"/>
                    </a:lnTo>
                    <a:lnTo>
                      <a:pt x="16" y="90"/>
                    </a:lnTo>
                  </a:path>
                </a:pathLst>
              </a:custGeom>
              <a:noFill/>
              <a:ln w="4445">
                <a:solidFill>
                  <a:srgbClr val="FEFEFE"/>
                </a:solidFill>
                <a:prstDash val="solid"/>
                <a:round/>
                <a:headEnd/>
                <a:tailEnd/>
              </a:ln>
            </p:spPr>
            <p:txBody>
              <a:bodyPr/>
              <a:lstStyle/>
              <a:p>
                <a:endParaRPr lang="es-ES"/>
              </a:p>
            </p:txBody>
          </p:sp>
          <p:sp>
            <p:nvSpPr>
              <p:cNvPr id="79227" name="Freeform 5499"/>
              <p:cNvSpPr>
                <a:spLocks/>
              </p:cNvSpPr>
              <p:nvPr/>
            </p:nvSpPr>
            <p:spPr bwMode="auto">
              <a:xfrm>
                <a:off x="845" y="2122"/>
                <a:ext cx="21" cy="37"/>
              </a:xfrm>
              <a:custGeom>
                <a:avLst/>
                <a:gdLst/>
                <a:ahLst/>
                <a:cxnLst>
                  <a:cxn ang="0">
                    <a:pos x="44" y="0"/>
                  </a:cxn>
                  <a:cxn ang="0">
                    <a:pos x="40" y="7"/>
                  </a:cxn>
                  <a:cxn ang="0">
                    <a:pos x="16" y="15"/>
                  </a:cxn>
                  <a:cxn ang="0">
                    <a:pos x="4" y="23"/>
                  </a:cxn>
                  <a:cxn ang="0">
                    <a:pos x="0" y="37"/>
                  </a:cxn>
                  <a:cxn ang="0">
                    <a:pos x="0" y="52"/>
                  </a:cxn>
                  <a:cxn ang="0">
                    <a:pos x="4" y="66"/>
                  </a:cxn>
                  <a:cxn ang="0">
                    <a:pos x="16" y="74"/>
                  </a:cxn>
                  <a:cxn ang="0">
                    <a:pos x="27" y="74"/>
                  </a:cxn>
                  <a:cxn ang="0">
                    <a:pos x="36" y="66"/>
                  </a:cxn>
                  <a:cxn ang="0">
                    <a:pos x="44" y="52"/>
                  </a:cxn>
                </a:cxnLst>
                <a:rect l="0" t="0" r="r" b="b"/>
                <a:pathLst>
                  <a:path w="44" h="74">
                    <a:moveTo>
                      <a:pt x="44" y="0"/>
                    </a:moveTo>
                    <a:lnTo>
                      <a:pt x="40" y="7"/>
                    </a:lnTo>
                    <a:lnTo>
                      <a:pt x="16" y="15"/>
                    </a:lnTo>
                    <a:lnTo>
                      <a:pt x="4" y="23"/>
                    </a:lnTo>
                    <a:lnTo>
                      <a:pt x="0" y="37"/>
                    </a:lnTo>
                    <a:lnTo>
                      <a:pt x="0" y="52"/>
                    </a:lnTo>
                    <a:lnTo>
                      <a:pt x="4" y="66"/>
                    </a:lnTo>
                    <a:lnTo>
                      <a:pt x="16" y="74"/>
                    </a:lnTo>
                    <a:lnTo>
                      <a:pt x="27" y="74"/>
                    </a:lnTo>
                    <a:lnTo>
                      <a:pt x="36" y="66"/>
                    </a:lnTo>
                    <a:lnTo>
                      <a:pt x="44" y="52"/>
                    </a:lnTo>
                  </a:path>
                </a:pathLst>
              </a:custGeom>
              <a:noFill/>
              <a:ln w="4445">
                <a:solidFill>
                  <a:srgbClr val="FEFEFE"/>
                </a:solidFill>
                <a:prstDash val="solid"/>
                <a:round/>
                <a:headEnd/>
                <a:tailEnd/>
              </a:ln>
            </p:spPr>
            <p:txBody>
              <a:bodyPr/>
              <a:lstStyle/>
              <a:p>
                <a:endParaRPr lang="es-ES"/>
              </a:p>
            </p:txBody>
          </p:sp>
          <p:sp>
            <p:nvSpPr>
              <p:cNvPr id="79228" name="Freeform 5500"/>
              <p:cNvSpPr>
                <a:spLocks/>
              </p:cNvSpPr>
              <p:nvPr/>
            </p:nvSpPr>
            <p:spPr bwMode="auto">
              <a:xfrm>
                <a:off x="846" y="2130"/>
                <a:ext cx="6" cy="29"/>
              </a:xfrm>
              <a:custGeom>
                <a:avLst/>
                <a:gdLst/>
                <a:ahLst/>
                <a:cxnLst>
                  <a:cxn ang="0">
                    <a:pos x="12" y="0"/>
                  </a:cxn>
                  <a:cxn ang="0">
                    <a:pos x="4" y="8"/>
                  </a:cxn>
                  <a:cxn ang="0">
                    <a:pos x="0" y="22"/>
                  </a:cxn>
                  <a:cxn ang="0">
                    <a:pos x="0" y="37"/>
                  </a:cxn>
                  <a:cxn ang="0">
                    <a:pos x="4" y="51"/>
                  </a:cxn>
                  <a:cxn ang="0">
                    <a:pos x="12" y="59"/>
                  </a:cxn>
                </a:cxnLst>
                <a:rect l="0" t="0" r="r" b="b"/>
                <a:pathLst>
                  <a:path w="12" h="59">
                    <a:moveTo>
                      <a:pt x="12" y="0"/>
                    </a:moveTo>
                    <a:lnTo>
                      <a:pt x="4" y="8"/>
                    </a:lnTo>
                    <a:lnTo>
                      <a:pt x="0" y="22"/>
                    </a:lnTo>
                    <a:lnTo>
                      <a:pt x="0" y="37"/>
                    </a:lnTo>
                    <a:lnTo>
                      <a:pt x="4" y="51"/>
                    </a:lnTo>
                    <a:lnTo>
                      <a:pt x="12" y="59"/>
                    </a:lnTo>
                  </a:path>
                </a:pathLst>
              </a:custGeom>
              <a:noFill/>
              <a:ln w="4445">
                <a:solidFill>
                  <a:srgbClr val="FEFEFE"/>
                </a:solidFill>
                <a:prstDash val="solid"/>
                <a:round/>
                <a:headEnd/>
                <a:tailEnd/>
              </a:ln>
            </p:spPr>
            <p:txBody>
              <a:bodyPr/>
              <a:lstStyle/>
              <a:p>
                <a:endParaRPr lang="es-ES"/>
              </a:p>
            </p:txBody>
          </p:sp>
          <p:sp>
            <p:nvSpPr>
              <p:cNvPr id="79229" name="Line 5501"/>
              <p:cNvSpPr>
                <a:spLocks noChangeShapeType="1"/>
              </p:cNvSpPr>
              <p:nvPr/>
            </p:nvSpPr>
            <p:spPr bwMode="auto">
              <a:xfrm>
                <a:off x="889" y="2081"/>
                <a:ext cx="1" cy="78"/>
              </a:xfrm>
              <a:prstGeom prst="line">
                <a:avLst/>
              </a:prstGeom>
              <a:noFill/>
              <a:ln w="4445">
                <a:solidFill>
                  <a:srgbClr val="FEFEFE"/>
                </a:solidFill>
                <a:round/>
                <a:headEnd/>
                <a:tailEnd/>
              </a:ln>
            </p:spPr>
            <p:txBody>
              <a:bodyPr/>
              <a:lstStyle/>
              <a:p>
                <a:endParaRPr lang="es-ES"/>
              </a:p>
            </p:txBody>
          </p:sp>
          <p:sp>
            <p:nvSpPr>
              <p:cNvPr id="79230" name="Line 5502"/>
              <p:cNvSpPr>
                <a:spLocks noChangeShapeType="1"/>
              </p:cNvSpPr>
              <p:nvPr/>
            </p:nvSpPr>
            <p:spPr bwMode="auto">
              <a:xfrm>
                <a:off x="891" y="2081"/>
                <a:ext cx="1" cy="78"/>
              </a:xfrm>
              <a:prstGeom prst="line">
                <a:avLst/>
              </a:prstGeom>
              <a:noFill/>
              <a:ln w="4445">
                <a:solidFill>
                  <a:srgbClr val="FEFEFE"/>
                </a:solidFill>
                <a:round/>
                <a:headEnd/>
                <a:tailEnd/>
              </a:ln>
            </p:spPr>
            <p:txBody>
              <a:bodyPr/>
              <a:lstStyle/>
              <a:p>
                <a:endParaRPr lang="es-ES"/>
              </a:p>
            </p:txBody>
          </p:sp>
          <p:sp>
            <p:nvSpPr>
              <p:cNvPr id="79231" name="Line 5503"/>
              <p:cNvSpPr>
                <a:spLocks noChangeShapeType="1"/>
              </p:cNvSpPr>
              <p:nvPr/>
            </p:nvSpPr>
            <p:spPr bwMode="auto">
              <a:xfrm>
                <a:off x="883" y="2081"/>
                <a:ext cx="8" cy="1"/>
              </a:xfrm>
              <a:prstGeom prst="line">
                <a:avLst/>
              </a:prstGeom>
              <a:noFill/>
              <a:ln w="4445">
                <a:solidFill>
                  <a:srgbClr val="FEFEFE"/>
                </a:solidFill>
                <a:round/>
                <a:headEnd/>
                <a:tailEnd/>
              </a:ln>
            </p:spPr>
            <p:txBody>
              <a:bodyPr/>
              <a:lstStyle/>
              <a:p>
                <a:endParaRPr lang="es-ES"/>
              </a:p>
            </p:txBody>
          </p:sp>
          <p:sp>
            <p:nvSpPr>
              <p:cNvPr id="79232" name="Line 5504"/>
              <p:cNvSpPr>
                <a:spLocks noChangeShapeType="1"/>
              </p:cNvSpPr>
              <p:nvPr/>
            </p:nvSpPr>
            <p:spPr bwMode="auto">
              <a:xfrm>
                <a:off x="883" y="2159"/>
                <a:ext cx="14" cy="1"/>
              </a:xfrm>
              <a:prstGeom prst="line">
                <a:avLst/>
              </a:prstGeom>
              <a:noFill/>
              <a:ln w="4445">
                <a:solidFill>
                  <a:srgbClr val="FEFEFE"/>
                </a:solidFill>
                <a:round/>
                <a:headEnd/>
                <a:tailEnd/>
              </a:ln>
            </p:spPr>
            <p:txBody>
              <a:bodyPr/>
              <a:lstStyle/>
              <a:p>
                <a:endParaRPr lang="es-ES"/>
              </a:p>
            </p:txBody>
          </p:sp>
          <p:sp>
            <p:nvSpPr>
              <p:cNvPr id="79233" name="Line 5505"/>
              <p:cNvSpPr>
                <a:spLocks noChangeShapeType="1"/>
              </p:cNvSpPr>
              <p:nvPr/>
            </p:nvSpPr>
            <p:spPr bwMode="auto">
              <a:xfrm>
                <a:off x="907" y="2108"/>
                <a:ext cx="12" cy="51"/>
              </a:xfrm>
              <a:prstGeom prst="line">
                <a:avLst/>
              </a:prstGeom>
              <a:noFill/>
              <a:ln w="4445">
                <a:solidFill>
                  <a:srgbClr val="FEFEFE"/>
                </a:solidFill>
                <a:round/>
                <a:headEnd/>
                <a:tailEnd/>
              </a:ln>
            </p:spPr>
            <p:txBody>
              <a:bodyPr/>
              <a:lstStyle/>
              <a:p>
                <a:endParaRPr lang="es-ES"/>
              </a:p>
            </p:txBody>
          </p:sp>
          <p:sp>
            <p:nvSpPr>
              <p:cNvPr id="79234" name="Line 5506"/>
              <p:cNvSpPr>
                <a:spLocks noChangeShapeType="1"/>
              </p:cNvSpPr>
              <p:nvPr/>
            </p:nvSpPr>
            <p:spPr bwMode="auto">
              <a:xfrm>
                <a:off x="909" y="2108"/>
                <a:ext cx="10" cy="45"/>
              </a:xfrm>
              <a:prstGeom prst="line">
                <a:avLst/>
              </a:prstGeom>
              <a:noFill/>
              <a:ln w="4445">
                <a:solidFill>
                  <a:srgbClr val="FEFEFE"/>
                </a:solidFill>
                <a:round/>
                <a:headEnd/>
                <a:tailEnd/>
              </a:ln>
            </p:spPr>
            <p:txBody>
              <a:bodyPr/>
              <a:lstStyle/>
              <a:p>
                <a:endParaRPr lang="es-ES"/>
              </a:p>
            </p:txBody>
          </p:sp>
          <p:sp>
            <p:nvSpPr>
              <p:cNvPr id="79235" name="Freeform 5507"/>
              <p:cNvSpPr>
                <a:spLocks/>
              </p:cNvSpPr>
              <p:nvPr/>
            </p:nvSpPr>
            <p:spPr bwMode="auto">
              <a:xfrm>
                <a:off x="903" y="2108"/>
                <a:ext cx="28" cy="78"/>
              </a:xfrm>
              <a:custGeom>
                <a:avLst/>
                <a:gdLst/>
                <a:ahLst/>
                <a:cxnLst>
                  <a:cxn ang="0">
                    <a:pos x="56" y="0"/>
                  </a:cxn>
                  <a:cxn ang="0">
                    <a:pos x="32" y="104"/>
                  </a:cxn>
                  <a:cxn ang="0">
                    <a:pos x="24" y="135"/>
                  </a:cxn>
                  <a:cxn ang="0">
                    <a:pos x="16" y="149"/>
                  </a:cxn>
                  <a:cxn ang="0">
                    <a:pos x="8" y="156"/>
                  </a:cxn>
                  <a:cxn ang="0">
                    <a:pos x="4" y="156"/>
                  </a:cxn>
                  <a:cxn ang="0">
                    <a:pos x="0" y="149"/>
                  </a:cxn>
                  <a:cxn ang="0">
                    <a:pos x="4" y="141"/>
                  </a:cxn>
                  <a:cxn ang="0">
                    <a:pos x="8" y="149"/>
                  </a:cxn>
                </a:cxnLst>
                <a:rect l="0" t="0" r="r" b="b"/>
                <a:pathLst>
                  <a:path w="56" h="156">
                    <a:moveTo>
                      <a:pt x="56" y="0"/>
                    </a:moveTo>
                    <a:lnTo>
                      <a:pt x="32" y="104"/>
                    </a:lnTo>
                    <a:lnTo>
                      <a:pt x="24" y="135"/>
                    </a:lnTo>
                    <a:lnTo>
                      <a:pt x="16" y="149"/>
                    </a:lnTo>
                    <a:lnTo>
                      <a:pt x="8" y="156"/>
                    </a:lnTo>
                    <a:lnTo>
                      <a:pt x="4" y="156"/>
                    </a:lnTo>
                    <a:lnTo>
                      <a:pt x="0" y="149"/>
                    </a:lnTo>
                    <a:lnTo>
                      <a:pt x="4" y="141"/>
                    </a:lnTo>
                    <a:lnTo>
                      <a:pt x="8" y="149"/>
                    </a:lnTo>
                  </a:path>
                </a:pathLst>
              </a:custGeom>
              <a:noFill/>
              <a:ln w="4445">
                <a:solidFill>
                  <a:srgbClr val="FEFEFE"/>
                </a:solidFill>
                <a:prstDash val="solid"/>
                <a:round/>
                <a:headEnd/>
                <a:tailEnd/>
              </a:ln>
            </p:spPr>
            <p:txBody>
              <a:bodyPr/>
              <a:lstStyle/>
              <a:p>
                <a:endParaRPr lang="es-ES"/>
              </a:p>
            </p:txBody>
          </p:sp>
          <p:sp>
            <p:nvSpPr>
              <p:cNvPr id="79236" name="Line 5508"/>
              <p:cNvSpPr>
                <a:spLocks noChangeShapeType="1"/>
              </p:cNvSpPr>
              <p:nvPr/>
            </p:nvSpPr>
            <p:spPr bwMode="auto">
              <a:xfrm>
                <a:off x="903" y="2108"/>
                <a:ext cx="12" cy="1"/>
              </a:xfrm>
              <a:prstGeom prst="line">
                <a:avLst/>
              </a:prstGeom>
              <a:noFill/>
              <a:ln w="4445">
                <a:solidFill>
                  <a:srgbClr val="FEFEFE"/>
                </a:solidFill>
                <a:round/>
                <a:headEnd/>
                <a:tailEnd/>
              </a:ln>
            </p:spPr>
            <p:txBody>
              <a:bodyPr/>
              <a:lstStyle/>
              <a:p>
                <a:endParaRPr lang="es-ES"/>
              </a:p>
            </p:txBody>
          </p:sp>
          <p:sp>
            <p:nvSpPr>
              <p:cNvPr id="79237" name="Line 5509"/>
              <p:cNvSpPr>
                <a:spLocks noChangeShapeType="1"/>
              </p:cNvSpPr>
              <p:nvPr/>
            </p:nvSpPr>
            <p:spPr bwMode="auto">
              <a:xfrm>
                <a:off x="923" y="2108"/>
                <a:ext cx="12" cy="1"/>
              </a:xfrm>
              <a:prstGeom prst="line">
                <a:avLst/>
              </a:prstGeom>
              <a:noFill/>
              <a:ln w="4445">
                <a:solidFill>
                  <a:srgbClr val="FEFEFE"/>
                </a:solidFill>
                <a:round/>
                <a:headEnd/>
                <a:tailEnd/>
              </a:ln>
            </p:spPr>
            <p:txBody>
              <a:bodyPr/>
              <a:lstStyle/>
              <a:p>
                <a:endParaRPr lang="es-ES"/>
              </a:p>
            </p:txBody>
          </p:sp>
          <p:sp>
            <p:nvSpPr>
              <p:cNvPr id="79238" name="Freeform 5510"/>
              <p:cNvSpPr>
                <a:spLocks/>
              </p:cNvSpPr>
              <p:nvPr/>
            </p:nvSpPr>
            <p:spPr bwMode="auto">
              <a:xfrm>
                <a:off x="945" y="2108"/>
                <a:ext cx="22" cy="37"/>
              </a:xfrm>
              <a:custGeom>
                <a:avLst/>
                <a:gdLst/>
                <a:ahLst/>
                <a:cxnLst>
                  <a:cxn ang="0">
                    <a:pos x="39" y="14"/>
                  </a:cxn>
                  <a:cxn ang="0">
                    <a:pos x="43" y="0"/>
                  </a:cxn>
                  <a:cxn ang="0">
                    <a:pos x="43" y="30"/>
                  </a:cxn>
                  <a:cxn ang="0">
                    <a:pos x="39" y="14"/>
                  </a:cxn>
                  <a:cxn ang="0">
                    <a:pos x="35" y="8"/>
                  </a:cxn>
                  <a:cxn ang="0">
                    <a:pos x="28" y="0"/>
                  </a:cxn>
                  <a:cxn ang="0">
                    <a:pos x="11" y="0"/>
                  </a:cxn>
                  <a:cxn ang="0">
                    <a:pos x="4" y="8"/>
                  </a:cxn>
                  <a:cxn ang="0">
                    <a:pos x="0" y="14"/>
                  </a:cxn>
                  <a:cxn ang="0">
                    <a:pos x="0" y="30"/>
                  </a:cxn>
                  <a:cxn ang="0">
                    <a:pos x="4" y="37"/>
                  </a:cxn>
                  <a:cxn ang="0">
                    <a:pos x="11" y="45"/>
                  </a:cxn>
                  <a:cxn ang="0">
                    <a:pos x="31" y="59"/>
                  </a:cxn>
                  <a:cxn ang="0">
                    <a:pos x="39" y="67"/>
                  </a:cxn>
                  <a:cxn ang="0">
                    <a:pos x="43" y="74"/>
                  </a:cxn>
                </a:cxnLst>
                <a:rect l="0" t="0" r="r" b="b"/>
                <a:pathLst>
                  <a:path w="43" h="74">
                    <a:moveTo>
                      <a:pt x="39" y="14"/>
                    </a:moveTo>
                    <a:lnTo>
                      <a:pt x="43" y="0"/>
                    </a:lnTo>
                    <a:lnTo>
                      <a:pt x="43" y="30"/>
                    </a:lnTo>
                    <a:lnTo>
                      <a:pt x="39" y="14"/>
                    </a:lnTo>
                    <a:lnTo>
                      <a:pt x="35" y="8"/>
                    </a:lnTo>
                    <a:lnTo>
                      <a:pt x="28" y="0"/>
                    </a:lnTo>
                    <a:lnTo>
                      <a:pt x="11" y="0"/>
                    </a:lnTo>
                    <a:lnTo>
                      <a:pt x="4" y="8"/>
                    </a:lnTo>
                    <a:lnTo>
                      <a:pt x="0" y="14"/>
                    </a:lnTo>
                    <a:lnTo>
                      <a:pt x="0" y="30"/>
                    </a:lnTo>
                    <a:lnTo>
                      <a:pt x="4" y="37"/>
                    </a:lnTo>
                    <a:lnTo>
                      <a:pt x="11" y="45"/>
                    </a:lnTo>
                    <a:lnTo>
                      <a:pt x="31" y="59"/>
                    </a:lnTo>
                    <a:lnTo>
                      <a:pt x="39" y="67"/>
                    </a:lnTo>
                    <a:lnTo>
                      <a:pt x="43" y="74"/>
                    </a:lnTo>
                  </a:path>
                </a:pathLst>
              </a:custGeom>
              <a:noFill/>
              <a:ln w="4445">
                <a:solidFill>
                  <a:srgbClr val="FEFEFE"/>
                </a:solidFill>
                <a:prstDash val="solid"/>
                <a:round/>
                <a:headEnd/>
                <a:tailEnd/>
              </a:ln>
            </p:spPr>
            <p:txBody>
              <a:bodyPr/>
              <a:lstStyle/>
              <a:p>
                <a:endParaRPr lang="es-ES"/>
              </a:p>
            </p:txBody>
          </p:sp>
          <p:sp>
            <p:nvSpPr>
              <p:cNvPr id="79239" name="Freeform 5511"/>
              <p:cNvSpPr>
                <a:spLocks/>
              </p:cNvSpPr>
              <p:nvPr/>
            </p:nvSpPr>
            <p:spPr bwMode="auto">
              <a:xfrm>
                <a:off x="945" y="2118"/>
                <a:ext cx="22" cy="41"/>
              </a:xfrm>
              <a:custGeom>
                <a:avLst/>
                <a:gdLst/>
                <a:ahLst/>
                <a:cxnLst>
                  <a:cxn ang="0">
                    <a:pos x="0" y="0"/>
                  </a:cxn>
                  <a:cxn ang="0">
                    <a:pos x="4" y="8"/>
                  </a:cxn>
                  <a:cxn ang="0">
                    <a:pos x="11" y="15"/>
                  </a:cxn>
                  <a:cxn ang="0">
                    <a:pos x="31" y="31"/>
                  </a:cxn>
                  <a:cxn ang="0">
                    <a:pos x="39" y="37"/>
                  </a:cxn>
                  <a:cxn ang="0">
                    <a:pos x="43" y="45"/>
                  </a:cxn>
                  <a:cxn ang="0">
                    <a:pos x="43" y="68"/>
                  </a:cxn>
                  <a:cxn ang="0">
                    <a:pos x="39" y="74"/>
                  </a:cxn>
                  <a:cxn ang="0">
                    <a:pos x="31" y="82"/>
                  </a:cxn>
                  <a:cxn ang="0">
                    <a:pos x="15" y="82"/>
                  </a:cxn>
                  <a:cxn ang="0">
                    <a:pos x="8" y="74"/>
                  </a:cxn>
                  <a:cxn ang="0">
                    <a:pos x="4" y="68"/>
                  </a:cxn>
                  <a:cxn ang="0">
                    <a:pos x="0" y="52"/>
                  </a:cxn>
                  <a:cxn ang="0">
                    <a:pos x="0" y="82"/>
                  </a:cxn>
                  <a:cxn ang="0">
                    <a:pos x="4" y="68"/>
                  </a:cxn>
                </a:cxnLst>
                <a:rect l="0" t="0" r="r" b="b"/>
                <a:pathLst>
                  <a:path w="43" h="82">
                    <a:moveTo>
                      <a:pt x="0" y="0"/>
                    </a:moveTo>
                    <a:lnTo>
                      <a:pt x="4" y="8"/>
                    </a:lnTo>
                    <a:lnTo>
                      <a:pt x="11" y="15"/>
                    </a:lnTo>
                    <a:lnTo>
                      <a:pt x="31" y="31"/>
                    </a:lnTo>
                    <a:lnTo>
                      <a:pt x="39" y="37"/>
                    </a:lnTo>
                    <a:lnTo>
                      <a:pt x="43" y="45"/>
                    </a:lnTo>
                    <a:lnTo>
                      <a:pt x="43" y="68"/>
                    </a:lnTo>
                    <a:lnTo>
                      <a:pt x="39" y="74"/>
                    </a:lnTo>
                    <a:lnTo>
                      <a:pt x="31" y="82"/>
                    </a:lnTo>
                    <a:lnTo>
                      <a:pt x="15" y="82"/>
                    </a:lnTo>
                    <a:lnTo>
                      <a:pt x="8" y="74"/>
                    </a:lnTo>
                    <a:lnTo>
                      <a:pt x="4" y="68"/>
                    </a:lnTo>
                    <a:lnTo>
                      <a:pt x="0" y="52"/>
                    </a:lnTo>
                    <a:lnTo>
                      <a:pt x="0" y="82"/>
                    </a:lnTo>
                    <a:lnTo>
                      <a:pt x="4" y="68"/>
                    </a:lnTo>
                  </a:path>
                </a:pathLst>
              </a:custGeom>
              <a:noFill/>
              <a:ln w="4445">
                <a:solidFill>
                  <a:srgbClr val="FEFEFE"/>
                </a:solidFill>
                <a:prstDash val="solid"/>
                <a:round/>
                <a:headEnd/>
                <a:tailEnd/>
              </a:ln>
            </p:spPr>
            <p:txBody>
              <a:bodyPr/>
              <a:lstStyle/>
              <a:p>
                <a:endParaRPr lang="es-ES"/>
              </a:p>
            </p:txBody>
          </p:sp>
          <p:sp>
            <p:nvSpPr>
              <p:cNvPr id="79240" name="Freeform 5512"/>
              <p:cNvSpPr>
                <a:spLocks/>
              </p:cNvSpPr>
              <p:nvPr/>
            </p:nvSpPr>
            <p:spPr bwMode="auto">
              <a:xfrm>
                <a:off x="981" y="2081"/>
                <a:ext cx="3" cy="8"/>
              </a:xfrm>
              <a:custGeom>
                <a:avLst/>
                <a:gdLst/>
                <a:ahLst/>
                <a:cxnLst>
                  <a:cxn ang="0">
                    <a:pos x="4" y="0"/>
                  </a:cxn>
                  <a:cxn ang="0">
                    <a:pos x="0" y="8"/>
                  </a:cxn>
                  <a:cxn ang="0">
                    <a:pos x="4" y="16"/>
                  </a:cxn>
                  <a:cxn ang="0">
                    <a:pos x="8" y="8"/>
                  </a:cxn>
                  <a:cxn ang="0">
                    <a:pos x="4" y="0"/>
                  </a:cxn>
                </a:cxnLst>
                <a:rect l="0" t="0" r="r" b="b"/>
                <a:pathLst>
                  <a:path w="8" h="16">
                    <a:moveTo>
                      <a:pt x="4" y="0"/>
                    </a:moveTo>
                    <a:lnTo>
                      <a:pt x="0" y="8"/>
                    </a:lnTo>
                    <a:lnTo>
                      <a:pt x="4" y="16"/>
                    </a:lnTo>
                    <a:lnTo>
                      <a:pt x="8" y="8"/>
                    </a:lnTo>
                    <a:lnTo>
                      <a:pt x="4" y="0"/>
                    </a:lnTo>
                  </a:path>
                </a:pathLst>
              </a:custGeom>
              <a:noFill/>
              <a:ln w="4445">
                <a:solidFill>
                  <a:srgbClr val="FEFEFE"/>
                </a:solidFill>
                <a:prstDash val="solid"/>
                <a:round/>
                <a:headEnd/>
                <a:tailEnd/>
              </a:ln>
            </p:spPr>
            <p:txBody>
              <a:bodyPr/>
              <a:lstStyle/>
              <a:p>
                <a:endParaRPr lang="es-ES"/>
              </a:p>
            </p:txBody>
          </p:sp>
          <p:sp>
            <p:nvSpPr>
              <p:cNvPr id="79241" name="Line 5513"/>
              <p:cNvSpPr>
                <a:spLocks noChangeShapeType="1"/>
              </p:cNvSpPr>
              <p:nvPr/>
            </p:nvSpPr>
            <p:spPr bwMode="auto">
              <a:xfrm>
                <a:off x="983" y="2108"/>
                <a:ext cx="1" cy="51"/>
              </a:xfrm>
              <a:prstGeom prst="line">
                <a:avLst/>
              </a:prstGeom>
              <a:noFill/>
              <a:ln w="4445">
                <a:solidFill>
                  <a:srgbClr val="FEFEFE"/>
                </a:solidFill>
                <a:round/>
                <a:headEnd/>
                <a:tailEnd/>
              </a:ln>
            </p:spPr>
            <p:txBody>
              <a:bodyPr/>
              <a:lstStyle/>
              <a:p>
                <a:endParaRPr lang="es-ES"/>
              </a:p>
            </p:txBody>
          </p:sp>
          <p:sp>
            <p:nvSpPr>
              <p:cNvPr id="79242" name="Line 5514"/>
              <p:cNvSpPr>
                <a:spLocks noChangeShapeType="1"/>
              </p:cNvSpPr>
              <p:nvPr/>
            </p:nvSpPr>
            <p:spPr bwMode="auto">
              <a:xfrm>
                <a:off x="984" y="2108"/>
                <a:ext cx="1" cy="51"/>
              </a:xfrm>
              <a:prstGeom prst="line">
                <a:avLst/>
              </a:prstGeom>
              <a:noFill/>
              <a:ln w="4445">
                <a:solidFill>
                  <a:srgbClr val="FEFEFE"/>
                </a:solidFill>
                <a:round/>
                <a:headEnd/>
                <a:tailEnd/>
              </a:ln>
            </p:spPr>
            <p:txBody>
              <a:bodyPr/>
              <a:lstStyle/>
              <a:p>
                <a:endParaRPr lang="es-ES"/>
              </a:p>
            </p:txBody>
          </p:sp>
          <p:sp>
            <p:nvSpPr>
              <p:cNvPr id="79243" name="Line 5515"/>
              <p:cNvSpPr>
                <a:spLocks noChangeShapeType="1"/>
              </p:cNvSpPr>
              <p:nvPr/>
            </p:nvSpPr>
            <p:spPr bwMode="auto">
              <a:xfrm>
                <a:off x="976" y="2108"/>
                <a:ext cx="8" cy="1"/>
              </a:xfrm>
              <a:prstGeom prst="line">
                <a:avLst/>
              </a:prstGeom>
              <a:noFill/>
              <a:ln w="4445">
                <a:solidFill>
                  <a:srgbClr val="FEFEFE"/>
                </a:solidFill>
                <a:round/>
                <a:headEnd/>
                <a:tailEnd/>
              </a:ln>
            </p:spPr>
            <p:txBody>
              <a:bodyPr/>
              <a:lstStyle/>
              <a:p>
                <a:endParaRPr lang="es-ES"/>
              </a:p>
            </p:txBody>
          </p:sp>
          <p:sp>
            <p:nvSpPr>
              <p:cNvPr id="79244" name="Line 5516"/>
              <p:cNvSpPr>
                <a:spLocks noChangeShapeType="1"/>
              </p:cNvSpPr>
              <p:nvPr/>
            </p:nvSpPr>
            <p:spPr bwMode="auto">
              <a:xfrm>
                <a:off x="976" y="2159"/>
                <a:ext cx="15" cy="1"/>
              </a:xfrm>
              <a:prstGeom prst="line">
                <a:avLst/>
              </a:prstGeom>
              <a:noFill/>
              <a:ln w="4445">
                <a:solidFill>
                  <a:srgbClr val="FEFEFE"/>
                </a:solidFill>
                <a:round/>
                <a:headEnd/>
                <a:tailEnd/>
              </a:ln>
            </p:spPr>
            <p:txBody>
              <a:bodyPr/>
              <a:lstStyle/>
              <a:p>
                <a:endParaRPr lang="es-ES"/>
              </a:p>
            </p:txBody>
          </p:sp>
          <p:sp>
            <p:nvSpPr>
              <p:cNvPr id="79245" name="Freeform 5517"/>
              <p:cNvSpPr>
                <a:spLocks/>
              </p:cNvSpPr>
              <p:nvPr/>
            </p:nvSpPr>
            <p:spPr bwMode="auto">
              <a:xfrm>
                <a:off x="1000" y="2108"/>
                <a:ext cx="22" cy="37"/>
              </a:xfrm>
              <a:custGeom>
                <a:avLst/>
                <a:gdLst/>
                <a:ahLst/>
                <a:cxnLst>
                  <a:cxn ang="0">
                    <a:pos x="39" y="14"/>
                  </a:cxn>
                  <a:cxn ang="0">
                    <a:pos x="43" y="0"/>
                  </a:cxn>
                  <a:cxn ang="0">
                    <a:pos x="43" y="30"/>
                  </a:cxn>
                  <a:cxn ang="0">
                    <a:pos x="39" y="14"/>
                  </a:cxn>
                  <a:cxn ang="0">
                    <a:pos x="35" y="8"/>
                  </a:cxn>
                  <a:cxn ang="0">
                    <a:pos x="28" y="0"/>
                  </a:cxn>
                  <a:cxn ang="0">
                    <a:pos x="12" y="0"/>
                  </a:cxn>
                  <a:cxn ang="0">
                    <a:pos x="4" y="8"/>
                  </a:cxn>
                  <a:cxn ang="0">
                    <a:pos x="0" y="14"/>
                  </a:cxn>
                  <a:cxn ang="0">
                    <a:pos x="0" y="30"/>
                  </a:cxn>
                  <a:cxn ang="0">
                    <a:pos x="4" y="37"/>
                  </a:cxn>
                  <a:cxn ang="0">
                    <a:pos x="12" y="45"/>
                  </a:cxn>
                  <a:cxn ang="0">
                    <a:pos x="32" y="59"/>
                  </a:cxn>
                  <a:cxn ang="0">
                    <a:pos x="39" y="67"/>
                  </a:cxn>
                  <a:cxn ang="0">
                    <a:pos x="43" y="74"/>
                  </a:cxn>
                </a:cxnLst>
                <a:rect l="0" t="0" r="r" b="b"/>
                <a:pathLst>
                  <a:path w="43" h="74">
                    <a:moveTo>
                      <a:pt x="39" y="14"/>
                    </a:moveTo>
                    <a:lnTo>
                      <a:pt x="43" y="0"/>
                    </a:lnTo>
                    <a:lnTo>
                      <a:pt x="43" y="30"/>
                    </a:lnTo>
                    <a:lnTo>
                      <a:pt x="39" y="14"/>
                    </a:lnTo>
                    <a:lnTo>
                      <a:pt x="35" y="8"/>
                    </a:lnTo>
                    <a:lnTo>
                      <a:pt x="28" y="0"/>
                    </a:lnTo>
                    <a:lnTo>
                      <a:pt x="12" y="0"/>
                    </a:lnTo>
                    <a:lnTo>
                      <a:pt x="4" y="8"/>
                    </a:lnTo>
                    <a:lnTo>
                      <a:pt x="0" y="14"/>
                    </a:lnTo>
                    <a:lnTo>
                      <a:pt x="0" y="30"/>
                    </a:lnTo>
                    <a:lnTo>
                      <a:pt x="4" y="37"/>
                    </a:lnTo>
                    <a:lnTo>
                      <a:pt x="12" y="45"/>
                    </a:lnTo>
                    <a:lnTo>
                      <a:pt x="32" y="59"/>
                    </a:lnTo>
                    <a:lnTo>
                      <a:pt x="39" y="67"/>
                    </a:lnTo>
                    <a:lnTo>
                      <a:pt x="43" y="74"/>
                    </a:lnTo>
                  </a:path>
                </a:pathLst>
              </a:custGeom>
              <a:noFill/>
              <a:ln w="4445">
                <a:solidFill>
                  <a:srgbClr val="FEFEFE"/>
                </a:solidFill>
                <a:prstDash val="solid"/>
                <a:round/>
                <a:headEnd/>
                <a:tailEnd/>
              </a:ln>
            </p:spPr>
            <p:txBody>
              <a:bodyPr/>
              <a:lstStyle/>
              <a:p>
                <a:endParaRPr lang="es-ES"/>
              </a:p>
            </p:txBody>
          </p:sp>
          <p:sp>
            <p:nvSpPr>
              <p:cNvPr id="79246" name="Freeform 5518"/>
              <p:cNvSpPr>
                <a:spLocks/>
              </p:cNvSpPr>
              <p:nvPr/>
            </p:nvSpPr>
            <p:spPr bwMode="auto">
              <a:xfrm>
                <a:off x="1000" y="2118"/>
                <a:ext cx="22" cy="41"/>
              </a:xfrm>
              <a:custGeom>
                <a:avLst/>
                <a:gdLst/>
                <a:ahLst/>
                <a:cxnLst>
                  <a:cxn ang="0">
                    <a:pos x="0" y="0"/>
                  </a:cxn>
                  <a:cxn ang="0">
                    <a:pos x="4" y="8"/>
                  </a:cxn>
                  <a:cxn ang="0">
                    <a:pos x="12" y="15"/>
                  </a:cxn>
                  <a:cxn ang="0">
                    <a:pos x="32" y="31"/>
                  </a:cxn>
                  <a:cxn ang="0">
                    <a:pos x="39" y="37"/>
                  </a:cxn>
                  <a:cxn ang="0">
                    <a:pos x="43" y="45"/>
                  </a:cxn>
                  <a:cxn ang="0">
                    <a:pos x="43" y="68"/>
                  </a:cxn>
                  <a:cxn ang="0">
                    <a:pos x="39" y="74"/>
                  </a:cxn>
                  <a:cxn ang="0">
                    <a:pos x="32" y="82"/>
                  </a:cxn>
                  <a:cxn ang="0">
                    <a:pos x="15" y="82"/>
                  </a:cxn>
                  <a:cxn ang="0">
                    <a:pos x="8" y="74"/>
                  </a:cxn>
                  <a:cxn ang="0">
                    <a:pos x="4" y="68"/>
                  </a:cxn>
                  <a:cxn ang="0">
                    <a:pos x="0" y="52"/>
                  </a:cxn>
                  <a:cxn ang="0">
                    <a:pos x="0" y="82"/>
                  </a:cxn>
                  <a:cxn ang="0">
                    <a:pos x="4" y="68"/>
                  </a:cxn>
                </a:cxnLst>
                <a:rect l="0" t="0" r="r" b="b"/>
                <a:pathLst>
                  <a:path w="43" h="82">
                    <a:moveTo>
                      <a:pt x="0" y="0"/>
                    </a:moveTo>
                    <a:lnTo>
                      <a:pt x="4" y="8"/>
                    </a:lnTo>
                    <a:lnTo>
                      <a:pt x="12" y="15"/>
                    </a:lnTo>
                    <a:lnTo>
                      <a:pt x="32" y="31"/>
                    </a:lnTo>
                    <a:lnTo>
                      <a:pt x="39" y="37"/>
                    </a:lnTo>
                    <a:lnTo>
                      <a:pt x="43" y="45"/>
                    </a:lnTo>
                    <a:lnTo>
                      <a:pt x="43" y="68"/>
                    </a:lnTo>
                    <a:lnTo>
                      <a:pt x="39" y="74"/>
                    </a:lnTo>
                    <a:lnTo>
                      <a:pt x="32" y="82"/>
                    </a:lnTo>
                    <a:lnTo>
                      <a:pt x="15" y="82"/>
                    </a:lnTo>
                    <a:lnTo>
                      <a:pt x="8" y="74"/>
                    </a:lnTo>
                    <a:lnTo>
                      <a:pt x="4" y="68"/>
                    </a:lnTo>
                    <a:lnTo>
                      <a:pt x="0" y="52"/>
                    </a:lnTo>
                    <a:lnTo>
                      <a:pt x="0" y="82"/>
                    </a:lnTo>
                    <a:lnTo>
                      <a:pt x="4" y="68"/>
                    </a:lnTo>
                  </a:path>
                </a:pathLst>
              </a:custGeom>
              <a:noFill/>
              <a:ln w="4445">
                <a:solidFill>
                  <a:srgbClr val="FEFEFE"/>
                </a:solidFill>
                <a:prstDash val="solid"/>
                <a:round/>
                <a:headEnd/>
                <a:tailEnd/>
              </a:ln>
            </p:spPr>
            <p:txBody>
              <a:bodyPr/>
              <a:lstStyle/>
              <a:p>
                <a:endParaRPr lang="es-ES"/>
              </a:p>
            </p:txBody>
          </p:sp>
          <p:sp>
            <p:nvSpPr>
              <p:cNvPr id="79247" name="Line 5519"/>
              <p:cNvSpPr>
                <a:spLocks noChangeShapeType="1"/>
              </p:cNvSpPr>
              <p:nvPr/>
            </p:nvSpPr>
            <p:spPr bwMode="auto">
              <a:xfrm>
                <a:off x="3019" y="1599"/>
                <a:ext cx="2496" cy="1"/>
              </a:xfrm>
              <a:prstGeom prst="line">
                <a:avLst/>
              </a:prstGeom>
              <a:noFill/>
              <a:ln w="4445">
                <a:solidFill>
                  <a:srgbClr val="FEFEFE"/>
                </a:solidFill>
                <a:round/>
                <a:headEnd/>
                <a:tailEnd/>
              </a:ln>
            </p:spPr>
            <p:txBody>
              <a:bodyPr/>
              <a:lstStyle/>
              <a:p>
                <a:endParaRPr lang="es-ES"/>
              </a:p>
            </p:txBody>
          </p:sp>
          <p:sp>
            <p:nvSpPr>
              <p:cNvPr id="79248" name="Line 5520"/>
              <p:cNvSpPr>
                <a:spLocks noChangeShapeType="1"/>
              </p:cNvSpPr>
              <p:nvPr/>
            </p:nvSpPr>
            <p:spPr bwMode="auto">
              <a:xfrm flipV="1">
                <a:off x="5515" y="-750"/>
                <a:ext cx="1" cy="2349"/>
              </a:xfrm>
              <a:prstGeom prst="line">
                <a:avLst/>
              </a:prstGeom>
              <a:noFill/>
              <a:ln w="4445">
                <a:solidFill>
                  <a:srgbClr val="FEFEFE"/>
                </a:solidFill>
                <a:round/>
                <a:headEnd/>
                <a:tailEnd/>
              </a:ln>
            </p:spPr>
            <p:txBody>
              <a:bodyPr/>
              <a:lstStyle/>
              <a:p>
                <a:endParaRPr lang="es-ES"/>
              </a:p>
            </p:txBody>
          </p:sp>
          <p:sp>
            <p:nvSpPr>
              <p:cNvPr id="79249" name="Line 5521"/>
              <p:cNvSpPr>
                <a:spLocks noChangeShapeType="1"/>
              </p:cNvSpPr>
              <p:nvPr/>
            </p:nvSpPr>
            <p:spPr bwMode="auto">
              <a:xfrm flipH="1">
                <a:off x="3019" y="-750"/>
                <a:ext cx="2496" cy="1"/>
              </a:xfrm>
              <a:prstGeom prst="line">
                <a:avLst/>
              </a:prstGeom>
              <a:noFill/>
              <a:ln w="4445">
                <a:solidFill>
                  <a:srgbClr val="FEFEFE"/>
                </a:solidFill>
                <a:round/>
                <a:headEnd/>
                <a:tailEnd/>
              </a:ln>
            </p:spPr>
            <p:txBody>
              <a:bodyPr/>
              <a:lstStyle/>
              <a:p>
                <a:endParaRPr lang="es-ES"/>
              </a:p>
            </p:txBody>
          </p:sp>
          <p:sp>
            <p:nvSpPr>
              <p:cNvPr id="79250" name="Line 5522"/>
              <p:cNvSpPr>
                <a:spLocks noChangeShapeType="1"/>
              </p:cNvSpPr>
              <p:nvPr/>
            </p:nvSpPr>
            <p:spPr bwMode="auto">
              <a:xfrm>
                <a:off x="3019" y="-750"/>
                <a:ext cx="1" cy="2349"/>
              </a:xfrm>
              <a:prstGeom prst="line">
                <a:avLst/>
              </a:prstGeom>
              <a:noFill/>
              <a:ln w="4445">
                <a:solidFill>
                  <a:srgbClr val="FEFEFE"/>
                </a:solidFill>
                <a:round/>
                <a:headEnd/>
                <a:tailEnd/>
              </a:ln>
            </p:spPr>
            <p:txBody>
              <a:bodyPr/>
              <a:lstStyle/>
              <a:p>
                <a:endParaRPr lang="es-ES"/>
              </a:p>
            </p:txBody>
          </p:sp>
          <p:sp>
            <p:nvSpPr>
              <p:cNvPr id="79251" name="Line 5523"/>
              <p:cNvSpPr>
                <a:spLocks noChangeShapeType="1"/>
              </p:cNvSpPr>
              <p:nvPr/>
            </p:nvSpPr>
            <p:spPr bwMode="auto">
              <a:xfrm flipH="1">
                <a:off x="3750" y="739"/>
                <a:ext cx="52" cy="296"/>
              </a:xfrm>
              <a:prstGeom prst="line">
                <a:avLst/>
              </a:prstGeom>
              <a:noFill/>
              <a:ln w="4445">
                <a:solidFill>
                  <a:srgbClr val="000000"/>
                </a:solidFill>
                <a:round/>
                <a:headEnd/>
                <a:tailEnd/>
              </a:ln>
            </p:spPr>
            <p:txBody>
              <a:bodyPr/>
              <a:lstStyle/>
              <a:p>
                <a:endParaRPr lang="es-ES"/>
              </a:p>
            </p:txBody>
          </p:sp>
          <p:sp>
            <p:nvSpPr>
              <p:cNvPr id="79252" name="Line 5524"/>
              <p:cNvSpPr>
                <a:spLocks noChangeShapeType="1"/>
              </p:cNvSpPr>
              <p:nvPr/>
            </p:nvSpPr>
            <p:spPr bwMode="auto">
              <a:xfrm>
                <a:off x="3802" y="739"/>
                <a:ext cx="53" cy="296"/>
              </a:xfrm>
              <a:prstGeom prst="line">
                <a:avLst/>
              </a:prstGeom>
              <a:noFill/>
              <a:ln w="4445">
                <a:solidFill>
                  <a:srgbClr val="000000"/>
                </a:solidFill>
                <a:round/>
                <a:headEnd/>
                <a:tailEnd/>
              </a:ln>
            </p:spPr>
            <p:txBody>
              <a:bodyPr/>
              <a:lstStyle/>
              <a:p>
                <a:endParaRPr lang="es-ES"/>
              </a:p>
            </p:txBody>
          </p:sp>
          <p:sp>
            <p:nvSpPr>
              <p:cNvPr id="79253" name="Line 5525"/>
              <p:cNvSpPr>
                <a:spLocks noChangeShapeType="1"/>
              </p:cNvSpPr>
              <p:nvPr/>
            </p:nvSpPr>
            <p:spPr bwMode="auto">
              <a:xfrm>
                <a:off x="3802" y="781"/>
                <a:ext cx="45" cy="254"/>
              </a:xfrm>
              <a:prstGeom prst="line">
                <a:avLst/>
              </a:prstGeom>
              <a:noFill/>
              <a:ln w="4445">
                <a:solidFill>
                  <a:srgbClr val="000000"/>
                </a:solidFill>
                <a:round/>
                <a:headEnd/>
                <a:tailEnd/>
              </a:ln>
            </p:spPr>
            <p:txBody>
              <a:bodyPr/>
              <a:lstStyle/>
              <a:p>
                <a:endParaRPr lang="es-ES"/>
              </a:p>
            </p:txBody>
          </p:sp>
          <p:sp>
            <p:nvSpPr>
              <p:cNvPr id="79254" name="Line 5526"/>
              <p:cNvSpPr>
                <a:spLocks noChangeShapeType="1"/>
              </p:cNvSpPr>
              <p:nvPr/>
            </p:nvSpPr>
            <p:spPr bwMode="auto">
              <a:xfrm>
                <a:off x="3765" y="950"/>
                <a:ext cx="67" cy="1"/>
              </a:xfrm>
              <a:prstGeom prst="line">
                <a:avLst/>
              </a:prstGeom>
              <a:noFill/>
              <a:ln w="4445">
                <a:solidFill>
                  <a:srgbClr val="000000"/>
                </a:solidFill>
                <a:round/>
                <a:headEnd/>
                <a:tailEnd/>
              </a:ln>
            </p:spPr>
            <p:txBody>
              <a:bodyPr/>
              <a:lstStyle/>
              <a:p>
                <a:endParaRPr lang="es-ES"/>
              </a:p>
            </p:txBody>
          </p:sp>
          <p:sp>
            <p:nvSpPr>
              <p:cNvPr id="79255" name="Line 5527"/>
              <p:cNvSpPr>
                <a:spLocks noChangeShapeType="1"/>
              </p:cNvSpPr>
              <p:nvPr/>
            </p:nvSpPr>
            <p:spPr bwMode="auto">
              <a:xfrm>
                <a:off x="3735" y="1035"/>
                <a:ext cx="45" cy="1"/>
              </a:xfrm>
              <a:prstGeom prst="line">
                <a:avLst/>
              </a:prstGeom>
              <a:noFill/>
              <a:ln w="4445">
                <a:solidFill>
                  <a:srgbClr val="000000"/>
                </a:solidFill>
                <a:round/>
                <a:headEnd/>
                <a:tailEnd/>
              </a:ln>
            </p:spPr>
            <p:txBody>
              <a:bodyPr/>
              <a:lstStyle/>
              <a:p>
                <a:endParaRPr lang="es-ES"/>
              </a:p>
            </p:txBody>
          </p:sp>
          <p:sp>
            <p:nvSpPr>
              <p:cNvPr id="79256" name="Line 5528"/>
              <p:cNvSpPr>
                <a:spLocks noChangeShapeType="1"/>
              </p:cNvSpPr>
              <p:nvPr/>
            </p:nvSpPr>
            <p:spPr bwMode="auto">
              <a:xfrm>
                <a:off x="3825" y="1035"/>
                <a:ext cx="45" cy="1"/>
              </a:xfrm>
              <a:prstGeom prst="line">
                <a:avLst/>
              </a:prstGeom>
              <a:noFill/>
              <a:ln w="4445">
                <a:solidFill>
                  <a:srgbClr val="000000"/>
                </a:solidFill>
                <a:round/>
                <a:headEnd/>
                <a:tailEnd/>
              </a:ln>
            </p:spPr>
            <p:txBody>
              <a:bodyPr/>
              <a:lstStyle/>
              <a:p>
                <a:endParaRPr lang="es-ES"/>
              </a:p>
            </p:txBody>
          </p:sp>
          <p:sp>
            <p:nvSpPr>
              <p:cNvPr id="79257" name="Line 5529"/>
              <p:cNvSpPr>
                <a:spLocks noChangeShapeType="1"/>
              </p:cNvSpPr>
              <p:nvPr/>
            </p:nvSpPr>
            <p:spPr bwMode="auto">
              <a:xfrm>
                <a:off x="3918" y="739"/>
                <a:ext cx="1" cy="296"/>
              </a:xfrm>
              <a:prstGeom prst="line">
                <a:avLst/>
              </a:prstGeom>
              <a:noFill/>
              <a:ln w="4445">
                <a:solidFill>
                  <a:srgbClr val="000000"/>
                </a:solidFill>
                <a:round/>
                <a:headEnd/>
                <a:tailEnd/>
              </a:ln>
            </p:spPr>
            <p:txBody>
              <a:bodyPr/>
              <a:lstStyle/>
              <a:p>
                <a:endParaRPr lang="es-ES"/>
              </a:p>
            </p:txBody>
          </p:sp>
          <p:sp>
            <p:nvSpPr>
              <p:cNvPr id="79258" name="Line 5530"/>
              <p:cNvSpPr>
                <a:spLocks noChangeShapeType="1"/>
              </p:cNvSpPr>
              <p:nvPr/>
            </p:nvSpPr>
            <p:spPr bwMode="auto">
              <a:xfrm>
                <a:off x="3926" y="739"/>
                <a:ext cx="90" cy="268"/>
              </a:xfrm>
              <a:prstGeom prst="line">
                <a:avLst/>
              </a:prstGeom>
              <a:noFill/>
              <a:ln w="4445">
                <a:solidFill>
                  <a:srgbClr val="000000"/>
                </a:solidFill>
                <a:round/>
                <a:headEnd/>
                <a:tailEnd/>
              </a:ln>
            </p:spPr>
            <p:txBody>
              <a:bodyPr/>
              <a:lstStyle/>
              <a:p>
                <a:endParaRPr lang="es-ES"/>
              </a:p>
            </p:txBody>
          </p:sp>
          <p:sp>
            <p:nvSpPr>
              <p:cNvPr id="79259" name="Line 5531"/>
              <p:cNvSpPr>
                <a:spLocks noChangeShapeType="1"/>
              </p:cNvSpPr>
              <p:nvPr/>
            </p:nvSpPr>
            <p:spPr bwMode="auto">
              <a:xfrm>
                <a:off x="3926" y="768"/>
                <a:ext cx="90" cy="267"/>
              </a:xfrm>
              <a:prstGeom prst="line">
                <a:avLst/>
              </a:prstGeom>
              <a:noFill/>
              <a:ln w="4445">
                <a:solidFill>
                  <a:srgbClr val="000000"/>
                </a:solidFill>
                <a:round/>
                <a:headEnd/>
                <a:tailEnd/>
              </a:ln>
            </p:spPr>
            <p:txBody>
              <a:bodyPr/>
              <a:lstStyle/>
              <a:p>
                <a:endParaRPr lang="es-ES"/>
              </a:p>
            </p:txBody>
          </p:sp>
          <p:sp>
            <p:nvSpPr>
              <p:cNvPr id="79260" name="Line 5532"/>
              <p:cNvSpPr>
                <a:spLocks noChangeShapeType="1"/>
              </p:cNvSpPr>
              <p:nvPr/>
            </p:nvSpPr>
            <p:spPr bwMode="auto">
              <a:xfrm>
                <a:off x="4016" y="739"/>
                <a:ext cx="1" cy="296"/>
              </a:xfrm>
              <a:prstGeom prst="line">
                <a:avLst/>
              </a:prstGeom>
              <a:noFill/>
              <a:ln w="4445">
                <a:solidFill>
                  <a:srgbClr val="000000"/>
                </a:solidFill>
                <a:round/>
                <a:headEnd/>
                <a:tailEnd/>
              </a:ln>
            </p:spPr>
            <p:txBody>
              <a:bodyPr/>
              <a:lstStyle/>
              <a:p>
                <a:endParaRPr lang="es-ES"/>
              </a:p>
            </p:txBody>
          </p:sp>
          <p:sp>
            <p:nvSpPr>
              <p:cNvPr id="79261" name="Line 5533"/>
              <p:cNvSpPr>
                <a:spLocks noChangeShapeType="1"/>
              </p:cNvSpPr>
              <p:nvPr/>
            </p:nvSpPr>
            <p:spPr bwMode="auto">
              <a:xfrm>
                <a:off x="3896" y="739"/>
                <a:ext cx="30" cy="1"/>
              </a:xfrm>
              <a:prstGeom prst="line">
                <a:avLst/>
              </a:prstGeom>
              <a:noFill/>
              <a:ln w="4445">
                <a:solidFill>
                  <a:srgbClr val="000000"/>
                </a:solidFill>
                <a:round/>
                <a:headEnd/>
                <a:tailEnd/>
              </a:ln>
            </p:spPr>
            <p:txBody>
              <a:bodyPr/>
              <a:lstStyle/>
              <a:p>
                <a:endParaRPr lang="es-ES"/>
              </a:p>
            </p:txBody>
          </p:sp>
          <p:sp>
            <p:nvSpPr>
              <p:cNvPr id="79262" name="Line 5534"/>
              <p:cNvSpPr>
                <a:spLocks noChangeShapeType="1"/>
              </p:cNvSpPr>
              <p:nvPr/>
            </p:nvSpPr>
            <p:spPr bwMode="auto">
              <a:xfrm>
                <a:off x="3993" y="739"/>
                <a:ext cx="45" cy="1"/>
              </a:xfrm>
              <a:prstGeom prst="line">
                <a:avLst/>
              </a:prstGeom>
              <a:noFill/>
              <a:ln w="4445">
                <a:solidFill>
                  <a:srgbClr val="000000"/>
                </a:solidFill>
                <a:round/>
                <a:headEnd/>
                <a:tailEnd/>
              </a:ln>
            </p:spPr>
            <p:txBody>
              <a:bodyPr/>
              <a:lstStyle/>
              <a:p>
                <a:endParaRPr lang="es-ES"/>
              </a:p>
            </p:txBody>
          </p:sp>
          <p:sp>
            <p:nvSpPr>
              <p:cNvPr id="79263" name="Line 5535"/>
              <p:cNvSpPr>
                <a:spLocks noChangeShapeType="1"/>
              </p:cNvSpPr>
              <p:nvPr/>
            </p:nvSpPr>
            <p:spPr bwMode="auto">
              <a:xfrm>
                <a:off x="3896" y="1035"/>
                <a:ext cx="45" cy="1"/>
              </a:xfrm>
              <a:prstGeom prst="line">
                <a:avLst/>
              </a:prstGeom>
              <a:noFill/>
              <a:ln w="4445">
                <a:solidFill>
                  <a:srgbClr val="000000"/>
                </a:solidFill>
                <a:round/>
                <a:headEnd/>
                <a:tailEnd/>
              </a:ln>
            </p:spPr>
            <p:txBody>
              <a:bodyPr/>
              <a:lstStyle/>
              <a:p>
                <a:endParaRPr lang="es-ES"/>
              </a:p>
            </p:txBody>
          </p:sp>
          <p:sp>
            <p:nvSpPr>
              <p:cNvPr id="79264" name="Freeform 5536"/>
              <p:cNvSpPr>
                <a:spLocks/>
              </p:cNvSpPr>
              <p:nvPr/>
            </p:nvSpPr>
            <p:spPr bwMode="auto">
              <a:xfrm>
                <a:off x="4076" y="739"/>
                <a:ext cx="112" cy="296"/>
              </a:xfrm>
              <a:custGeom>
                <a:avLst/>
                <a:gdLst/>
                <a:ahLst/>
                <a:cxnLst>
                  <a:cxn ang="0">
                    <a:pos x="211" y="84"/>
                  </a:cxn>
                  <a:cxn ang="0">
                    <a:pos x="226" y="168"/>
                  </a:cxn>
                  <a:cxn ang="0">
                    <a:pos x="226" y="0"/>
                  </a:cxn>
                  <a:cxn ang="0">
                    <a:pos x="211" y="84"/>
                  </a:cxn>
                  <a:cxn ang="0">
                    <a:pos x="180" y="27"/>
                  </a:cxn>
                  <a:cxn ang="0">
                    <a:pos x="135" y="0"/>
                  </a:cxn>
                  <a:cxn ang="0">
                    <a:pos x="105" y="0"/>
                  </a:cxn>
                  <a:cxn ang="0">
                    <a:pos x="61" y="27"/>
                  </a:cxn>
                  <a:cxn ang="0">
                    <a:pos x="29" y="84"/>
                  </a:cxn>
                  <a:cxn ang="0">
                    <a:pos x="15" y="140"/>
                  </a:cxn>
                  <a:cxn ang="0">
                    <a:pos x="0" y="226"/>
                  </a:cxn>
                  <a:cxn ang="0">
                    <a:pos x="0" y="365"/>
                  </a:cxn>
                  <a:cxn ang="0">
                    <a:pos x="15" y="451"/>
                  </a:cxn>
                  <a:cxn ang="0">
                    <a:pos x="29" y="506"/>
                  </a:cxn>
                  <a:cxn ang="0">
                    <a:pos x="61" y="564"/>
                  </a:cxn>
                  <a:cxn ang="0">
                    <a:pos x="105" y="591"/>
                  </a:cxn>
                  <a:cxn ang="0">
                    <a:pos x="135" y="591"/>
                  </a:cxn>
                  <a:cxn ang="0">
                    <a:pos x="180" y="564"/>
                  </a:cxn>
                  <a:cxn ang="0">
                    <a:pos x="211" y="506"/>
                  </a:cxn>
                  <a:cxn ang="0">
                    <a:pos x="226" y="451"/>
                  </a:cxn>
                </a:cxnLst>
                <a:rect l="0" t="0" r="r" b="b"/>
                <a:pathLst>
                  <a:path w="226" h="591">
                    <a:moveTo>
                      <a:pt x="211" y="84"/>
                    </a:moveTo>
                    <a:lnTo>
                      <a:pt x="226" y="168"/>
                    </a:lnTo>
                    <a:lnTo>
                      <a:pt x="226" y="0"/>
                    </a:lnTo>
                    <a:lnTo>
                      <a:pt x="211" y="84"/>
                    </a:lnTo>
                    <a:lnTo>
                      <a:pt x="180" y="27"/>
                    </a:lnTo>
                    <a:lnTo>
                      <a:pt x="135" y="0"/>
                    </a:lnTo>
                    <a:lnTo>
                      <a:pt x="105" y="0"/>
                    </a:lnTo>
                    <a:lnTo>
                      <a:pt x="61" y="27"/>
                    </a:lnTo>
                    <a:lnTo>
                      <a:pt x="29" y="84"/>
                    </a:lnTo>
                    <a:lnTo>
                      <a:pt x="15" y="140"/>
                    </a:lnTo>
                    <a:lnTo>
                      <a:pt x="0" y="226"/>
                    </a:lnTo>
                    <a:lnTo>
                      <a:pt x="0" y="365"/>
                    </a:lnTo>
                    <a:lnTo>
                      <a:pt x="15" y="451"/>
                    </a:lnTo>
                    <a:lnTo>
                      <a:pt x="29" y="506"/>
                    </a:lnTo>
                    <a:lnTo>
                      <a:pt x="61" y="564"/>
                    </a:lnTo>
                    <a:lnTo>
                      <a:pt x="105" y="591"/>
                    </a:lnTo>
                    <a:lnTo>
                      <a:pt x="135" y="591"/>
                    </a:lnTo>
                    <a:lnTo>
                      <a:pt x="180" y="564"/>
                    </a:lnTo>
                    <a:lnTo>
                      <a:pt x="211" y="506"/>
                    </a:lnTo>
                    <a:lnTo>
                      <a:pt x="226" y="451"/>
                    </a:lnTo>
                  </a:path>
                </a:pathLst>
              </a:custGeom>
              <a:noFill/>
              <a:ln w="4445">
                <a:solidFill>
                  <a:srgbClr val="000000"/>
                </a:solidFill>
                <a:prstDash val="solid"/>
                <a:round/>
                <a:headEnd/>
                <a:tailEnd/>
              </a:ln>
            </p:spPr>
            <p:txBody>
              <a:bodyPr/>
              <a:lstStyle/>
              <a:p>
                <a:endParaRPr lang="es-ES"/>
              </a:p>
            </p:txBody>
          </p:sp>
          <p:sp>
            <p:nvSpPr>
              <p:cNvPr id="79265" name="Freeform 5537"/>
              <p:cNvSpPr>
                <a:spLocks/>
              </p:cNvSpPr>
              <p:nvPr/>
            </p:nvSpPr>
            <p:spPr bwMode="auto">
              <a:xfrm>
                <a:off x="4083" y="739"/>
                <a:ext cx="45" cy="296"/>
              </a:xfrm>
              <a:custGeom>
                <a:avLst/>
                <a:gdLst/>
                <a:ahLst/>
                <a:cxnLst>
                  <a:cxn ang="0">
                    <a:pos x="90" y="0"/>
                  </a:cxn>
                  <a:cxn ang="0">
                    <a:pos x="60" y="27"/>
                  </a:cxn>
                  <a:cxn ang="0">
                    <a:pos x="31" y="84"/>
                  </a:cxn>
                  <a:cxn ang="0">
                    <a:pos x="14" y="140"/>
                  </a:cxn>
                  <a:cxn ang="0">
                    <a:pos x="0" y="226"/>
                  </a:cxn>
                  <a:cxn ang="0">
                    <a:pos x="0" y="365"/>
                  </a:cxn>
                  <a:cxn ang="0">
                    <a:pos x="14" y="451"/>
                  </a:cxn>
                  <a:cxn ang="0">
                    <a:pos x="31" y="506"/>
                  </a:cxn>
                  <a:cxn ang="0">
                    <a:pos x="60" y="564"/>
                  </a:cxn>
                  <a:cxn ang="0">
                    <a:pos x="90" y="591"/>
                  </a:cxn>
                </a:cxnLst>
                <a:rect l="0" t="0" r="r" b="b"/>
                <a:pathLst>
                  <a:path w="90" h="591">
                    <a:moveTo>
                      <a:pt x="90" y="0"/>
                    </a:moveTo>
                    <a:lnTo>
                      <a:pt x="60" y="27"/>
                    </a:lnTo>
                    <a:lnTo>
                      <a:pt x="31" y="84"/>
                    </a:lnTo>
                    <a:lnTo>
                      <a:pt x="14" y="140"/>
                    </a:lnTo>
                    <a:lnTo>
                      <a:pt x="0" y="226"/>
                    </a:lnTo>
                    <a:lnTo>
                      <a:pt x="0" y="365"/>
                    </a:lnTo>
                    <a:lnTo>
                      <a:pt x="14" y="451"/>
                    </a:lnTo>
                    <a:lnTo>
                      <a:pt x="31" y="506"/>
                    </a:lnTo>
                    <a:lnTo>
                      <a:pt x="60" y="564"/>
                    </a:lnTo>
                    <a:lnTo>
                      <a:pt x="90" y="591"/>
                    </a:lnTo>
                  </a:path>
                </a:pathLst>
              </a:custGeom>
              <a:noFill/>
              <a:ln w="4445">
                <a:solidFill>
                  <a:srgbClr val="000000"/>
                </a:solidFill>
                <a:prstDash val="solid"/>
                <a:round/>
                <a:headEnd/>
                <a:tailEnd/>
              </a:ln>
            </p:spPr>
            <p:txBody>
              <a:bodyPr/>
              <a:lstStyle/>
              <a:p>
                <a:endParaRPr lang="es-ES"/>
              </a:p>
            </p:txBody>
          </p:sp>
          <p:sp>
            <p:nvSpPr>
              <p:cNvPr id="79266" name="Freeform 5538"/>
              <p:cNvSpPr>
                <a:spLocks/>
              </p:cNvSpPr>
              <p:nvPr/>
            </p:nvSpPr>
            <p:spPr bwMode="auto">
              <a:xfrm>
                <a:off x="4252" y="739"/>
                <a:ext cx="37" cy="296"/>
              </a:xfrm>
              <a:custGeom>
                <a:avLst/>
                <a:gdLst/>
                <a:ahLst/>
                <a:cxnLst>
                  <a:cxn ang="0">
                    <a:pos x="0" y="111"/>
                  </a:cxn>
                  <a:cxn ang="0">
                    <a:pos x="30" y="84"/>
                  </a:cxn>
                  <a:cxn ang="0">
                    <a:pos x="75" y="0"/>
                  </a:cxn>
                  <a:cxn ang="0">
                    <a:pos x="75" y="591"/>
                  </a:cxn>
                </a:cxnLst>
                <a:rect l="0" t="0" r="r" b="b"/>
                <a:pathLst>
                  <a:path w="75" h="591">
                    <a:moveTo>
                      <a:pt x="0" y="111"/>
                    </a:moveTo>
                    <a:lnTo>
                      <a:pt x="30" y="84"/>
                    </a:lnTo>
                    <a:lnTo>
                      <a:pt x="75" y="0"/>
                    </a:lnTo>
                    <a:lnTo>
                      <a:pt x="75" y="591"/>
                    </a:lnTo>
                  </a:path>
                </a:pathLst>
              </a:custGeom>
              <a:noFill/>
              <a:ln w="4445">
                <a:solidFill>
                  <a:srgbClr val="000000"/>
                </a:solidFill>
                <a:prstDash val="solid"/>
                <a:round/>
                <a:headEnd/>
                <a:tailEnd/>
              </a:ln>
            </p:spPr>
            <p:txBody>
              <a:bodyPr/>
              <a:lstStyle/>
              <a:p>
                <a:endParaRPr lang="es-ES"/>
              </a:p>
            </p:txBody>
          </p:sp>
          <p:sp>
            <p:nvSpPr>
              <p:cNvPr id="79267" name="Line 5539"/>
              <p:cNvSpPr>
                <a:spLocks noChangeShapeType="1"/>
              </p:cNvSpPr>
              <p:nvPr/>
            </p:nvSpPr>
            <p:spPr bwMode="auto">
              <a:xfrm>
                <a:off x="4282" y="753"/>
                <a:ext cx="1" cy="282"/>
              </a:xfrm>
              <a:prstGeom prst="line">
                <a:avLst/>
              </a:prstGeom>
              <a:noFill/>
              <a:ln w="4445">
                <a:solidFill>
                  <a:srgbClr val="000000"/>
                </a:solidFill>
                <a:round/>
                <a:headEnd/>
                <a:tailEnd/>
              </a:ln>
            </p:spPr>
            <p:txBody>
              <a:bodyPr/>
              <a:lstStyle/>
              <a:p>
                <a:endParaRPr lang="es-ES"/>
              </a:p>
            </p:txBody>
          </p:sp>
          <p:sp>
            <p:nvSpPr>
              <p:cNvPr id="79268" name="Line 5540"/>
              <p:cNvSpPr>
                <a:spLocks noChangeShapeType="1"/>
              </p:cNvSpPr>
              <p:nvPr/>
            </p:nvSpPr>
            <p:spPr bwMode="auto">
              <a:xfrm>
                <a:off x="4252" y="1035"/>
                <a:ext cx="67" cy="1"/>
              </a:xfrm>
              <a:prstGeom prst="line">
                <a:avLst/>
              </a:prstGeom>
              <a:noFill/>
              <a:ln w="4445">
                <a:solidFill>
                  <a:srgbClr val="000000"/>
                </a:solidFill>
                <a:round/>
                <a:headEnd/>
                <a:tailEnd/>
              </a:ln>
            </p:spPr>
            <p:txBody>
              <a:bodyPr/>
              <a:lstStyle/>
              <a:p>
                <a:endParaRPr lang="es-ES"/>
              </a:p>
            </p:txBody>
          </p:sp>
          <p:sp>
            <p:nvSpPr>
              <p:cNvPr id="79269" name="Freeform 5541"/>
              <p:cNvSpPr>
                <a:spLocks/>
              </p:cNvSpPr>
              <p:nvPr/>
            </p:nvSpPr>
            <p:spPr bwMode="auto">
              <a:xfrm>
                <a:off x="4379" y="739"/>
                <a:ext cx="104" cy="296"/>
              </a:xfrm>
              <a:custGeom>
                <a:avLst/>
                <a:gdLst/>
                <a:ahLst/>
                <a:cxnLst>
                  <a:cxn ang="0">
                    <a:pos x="181" y="84"/>
                  </a:cxn>
                  <a:cxn ang="0">
                    <a:pos x="165" y="111"/>
                  </a:cxn>
                  <a:cxn ang="0">
                    <a:pos x="181" y="140"/>
                  </a:cxn>
                  <a:cxn ang="0">
                    <a:pos x="195" y="111"/>
                  </a:cxn>
                  <a:cxn ang="0">
                    <a:pos x="195" y="84"/>
                  </a:cxn>
                  <a:cxn ang="0">
                    <a:pos x="181" y="27"/>
                  </a:cxn>
                  <a:cxn ang="0">
                    <a:pos x="151" y="0"/>
                  </a:cxn>
                  <a:cxn ang="0">
                    <a:pos x="106" y="0"/>
                  </a:cxn>
                  <a:cxn ang="0">
                    <a:pos x="62" y="27"/>
                  </a:cxn>
                  <a:cxn ang="0">
                    <a:pos x="30" y="84"/>
                  </a:cxn>
                  <a:cxn ang="0">
                    <a:pos x="16" y="140"/>
                  </a:cxn>
                  <a:cxn ang="0">
                    <a:pos x="0" y="254"/>
                  </a:cxn>
                  <a:cxn ang="0">
                    <a:pos x="0" y="422"/>
                  </a:cxn>
                  <a:cxn ang="0">
                    <a:pos x="16" y="506"/>
                  </a:cxn>
                  <a:cxn ang="0">
                    <a:pos x="45" y="564"/>
                  </a:cxn>
                  <a:cxn ang="0">
                    <a:pos x="91" y="591"/>
                  </a:cxn>
                  <a:cxn ang="0">
                    <a:pos x="121" y="591"/>
                  </a:cxn>
                  <a:cxn ang="0">
                    <a:pos x="165" y="564"/>
                  </a:cxn>
                  <a:cxn ang="0">
                    <a:pos x="195" y="506"/>
                  </a:cxn>
                  <a:cxn ang="0">
                    <a:pos x="210" y="422"/>
                  </a:cxn>
                  <a:cxn ang="0">
                    <a:pos x="210" y="394"/>
                  </a:cxn>
                  <a:cxn ang="0">
                    <a:pos x="195" y="310"/>
                  </a:cxn>
                  <a:cxn ang="0">
                    <a:pos x="165" y="254"/>
                  </a:cxn>
                  <a:cxn ang="0">
                    <a:pos x="121" y="226"/>
                  </a:cxn>
                  <a:cxn ang="0">
                    <a:pos x="106" y="226"/>
                  </a:cxn>
                  <a:cxn ang="0">
                    <a:pos x="62" y="254"/>
                  </a:cxn>
                  <a:cxn ang="0">
                    <a:pos x="30" y="310"/>
                  </a:cxn>
                  <a:cxn ang="0">
                    <a:pos x="16" y="394"/>
                  </a:cxn>
                </a:cxnLst>
                <a:rect l="0" t="0" r="r" b="b"/>
                <a:pathLst>
                  <a:path w="210" h="591">
                    <a:moveTo>
                      <a:pt x="181" y="84"/>
                    </a:moveTo>
                    <a:lnTo>
                      <a:pt x="165" y="111"/>
                    </a:lnTo>
                    <a:lnTo>
                      <a:pt x="181" y="140"/>
                    </a:lnTo>
                    <a:lnTo>
                      <a:pt x="195" y="111"/>
                    </a:lnTo>
                    <a:lnTo>
                      <a:pt x="195" y="84"/>
                    </a:lnTo>
                    <a:lnTo>
                      <a:pt x="181" y="27"/>
                    </a:lnTo>
                    <a:lnTo>
                      <a:pt x="151" y="0"/>
                    </a:lnTo>
                    <a:lnTo>
                      <a:pt x="106" y="0"/>
                    </a:lnTo>
                    <a:lnTo>
                      <a:pt x="62" y="27"/>
                    </a:lnTo>
                    <a:lnTo>
                      <a:pt x="30" y="84"/>
                    </a:lnTo>
                    <a:lnTo>
                      <a:pt x="16" y="140"/>
                    </a:lnTo>
                    <a:lnTo>
                      <a:pt x="0" y="254"/>
                    </a:lnTo>
                    <a:lnTo>
                      <a:pt x="0" y="422"/>
                    </a:lnTo>
                    <a:lnTo>
                      <a:pt x="16" y="506"/>
                    </a:lnTo>
                    <a:lnTo>
                      <a:pt x="45" y="564"/>
                    </a:lnTo>
                    <a:lnTo>
                      <a:pt x="91" y="591"/>
                    </a:lnTo>
                    <a:lnTo>
                      <a:pt x="121" y="591"/>
                    </a:lnTo>
                    <a:lnTo>
                      <a:pt x="165" y="564"/>
                    </a:lnTo>
                    <a:lnTo>
                      <a:pt x="195" y="506"/>
                    </a:lnTo>
                    <a:lnTo>
                      <a:pt x="210" y="422"/>
                    </a:lnTo>
                    <a:lnTo>
                      <a:pt x="210" y="394"/>
                    </a:lnTo>
                    <a:lnTo>
                      <a:pt x="195" y="310"/>
                    </a:lnTo>
                    <a:lnTo>
                      <a:pt x="165" y="254"/>
                    </a:lnTo>
                    <a:lnTo>
                      <a:pt x="121" y="226"/>
                    </a:lnTo>
                    <a:lnTo>
                      <a:pt x="106" y="226"/>
                    </a:lnTo>
                    <a:lnTo>
                      <a:pt x="62" y="254"/>
                    </a:lnTo>
                    <a:lnTo>
                      <a:pt x="30" y="310"/>
                    </a:lnTo>
                    <a:lnTo>
                      <a:pt x="16" y="394"/>
                    </a:lnTo>
                  </a:path>
                </a:pathLst>
              </a:custGeom>
              <a:noFill/>
              <a:ln w="4445">
                <a:solidFill>
                  <a:srgbClr val="000000"/>
                </a:solidFill>
                <a:prstDash val="solid"/>
                <a:round/>
                <a:headEnd/>
                <a:tailEnd/>
              </a:ln>
            </p:spPr>
            <p:txBody>
              <a:bodyPr/>
              <a:lstStyle/>
              <a:p>
                <a:endParaRPr lang="es-ES"/>
              </a:p>
            </p:txBody>
          </p:sp>
          <p:sp>
            <p:nvSpPr>
              <p:cNvPr id="79270" name="Freeform 5542"/>
              <p:cNvSpPr>
                <a:spLocks/>
              </p:cNvSpPr>
              <p:nvPr/>
            </p:nvSpPr>
            <p:spPr bwMode="auto">
              <a:xfrm>
                <a:off x="4386" y="739"/>
                <a:ext cx="46" cy="296"/>
              </a:xfrm>
              <a:custGeom>
                <a:avLst/>
                <a:gdLst/>
                <a:ahLst/>
                <a:cxnLst>
                  <a:cxn ang="0">
                    <a:pos x="90" y="0"/>
                  </a:cxn>
                  <a:cxn ang="0">
                    <a:pos x="60" y="27"/>
                  </a:cxn>
                  <a:cxn ang="0">
                    <a:pos x="29" y="84"/>
                  </a:cxn>
                  <a:cxn ang="0">
                    <a:pos x="14" y="140"/>
                  </a:cxn>
                  <a:cxn ang="0">
                    <a:pos x="0" y="254"/>
                  </a:cxn>
                  <a:cxn ang="0">
                    <a:pos x="0" y="422"/>
                  </a:cxn>
                  <a:cxn ang="0">
                    <a:pos x="14" y="506"/>
                  </a:cxn>
                  <a:cxn ang="0">
                    <a:pos x="46" y="564"/>
                  </a:cxn>
                  <a:cxn ang="0">
                    <a:pos x="75" y="591"/>
                  </a:cxn>
                </a:cxnLst>
                <a:rect l="0" t="0" r="r" b="b"/>
                <a:pathLst>
                  <a:path w="90" h="591">
                    <a:moveTo>
                      <a:pt x="90" y="0"/>
                    </a:moveTo>
                    <a:lnTo>
                      <a:pt x="60" y="27"/>
                    </a:lnTo>
                    <a:lnTo>
                      <a:pt x="29" y="84"/>
                    </a:lnTo>
                    <a:lnTo>
                      <a:pt x="14" y="140"/>
                    </a:lnTo>
                    <a:lnTo>
                      <a:pt x="0" y="254"/>
                    </a:lnTo>
                    <a:lnTo>
                      <a:pt x="0" y="422"/>
                    </a:lnTo>
                    <a:lnTo>
                      <a:pt x="14" y="506"/>
                    </a:lnTo>
                    <a:lnTo>
                      <a:pt x="46" y="564"/>
                    </a:lnTo>
                    <a:lnTo>
                      <a:pt x="75" y="591"/>
                    </a:lnTo>
                  </a:path>
                </a:pathLst>
              </a:custGeom>
              <a:noFill/>
              <a:ln w="4445">
                <a:solidFill>
                  <a:srgbClr val="000000"/>
                </a:solidFill>
                <a:prstDash val="solid"/>
                <a:round/>
                <a:headEnd/>
                <a:tailEnd/>
              </a:ln>
            </p:spPr>
            <p:txBody>
              <a:bodyPr/>
              <a:lstStyle/>
              <a:p>
                <a:endParaRPr lang="es-ES"/>
              </a:p>
            </p:txBody>
          </p:sp>
          <p:sp>
            <p:nvSpPr>
              <p:cNvPr id="79271" name="Freeform 5543"/>
              <p:cNvSpPr>
                <a:spLocks/>
              </p:cNvSpPr>
              <p:nvPr/>
            </p:nvSpPr>
            <p:spPr bwMode="auto">
              <a:xfrm>
                <a:off x="4439" y="853"/>
                <a:ext cx="37" cy="182"/>
              </a:xfrm>
              <a:custGeom>
                <a:avLst/>
                <a:gdLst/>
                <a:ahLst/>
                <a:cxnLst>
                  <a:cxn ang="0">
                    <a:pos x="0" y="365"/>
                  </a:cxn>
                  <a:cxn ang="0">
                    <a:pos x="30" y="338"/>
                  </a:cxn>
                  <a:cxn ang="0">
                    <a:pos x="60" y="280"/>
                  </a:cxn>
                  <a:cxn ang="0">
                    <a:pos x="74" y="196"/>
                  </a:cxn>
                  <a:cxn ang="0">
                    <a:pos x="74" y="168"/>
                  </a:cxn>
                  <a:cxn ang="0">
                    <a:pos x="60" y="84"/>
                  </a:cxn>
                  <a:cxn ang="0">
                    <a:pos x="30" y="28"/>
                  </a:cxn>
                  <a:cxn ang="0">
                    <a:pos x="0" y="0"/>
                  </a:cxn>
                </a:cxnLst>
                <a:rect l="0" t="0" r="r" b="b"/>
                <a:pathLst>
                  <a:path w="74" h="365">
                    <a:moveTo>
                      <a:pt x="0" y="365"/>
                    </a:moveTo>
                    <a:lnTo>
                      <a:pt x="30" y="338"/>
                    </a:lnTo>
                    <a:lnTo>
                      <a:pt x="60" y="280"/>
                    </a:lnTo>
                    <a:lnTo>
                      <a:pt x="74" y="196"/>
                    </a:lnTo>
                    <a:lnTo>
                      <a:pt x="74" y="168"/>
                    </a:lnTo>
                    <a:lnTo>
                      <a:pt x="60" y="84"/>
                    </a:lnTo>
                    <a:lnTo>
                      <a:pt x="30" y="28"/>
                    </a:lnTo>
                    <a:lnTo>
                      <a:pt x="0" y="0"/>
                    </a:lnTo>
                  </a:path>
                </a:pathLst>
              </a:custGeom>
              <a:noFill/>
              <a:ln w="4445">
                <a:solidFill>
                  <a:srgbClr val="000000"/>
                </a:solidFill>
                <a:prstDash val="solid"/>
                <a:round/>
                <a:headEnd/>
                <a:tailEnd/>
              </a:ln>
            </p:spPr>
            <p:txBody>
              <a:bodyPr/>
              <a:lstStyle/>
              <a:p>
                <a:endParaRPr lang="es-ES"/>
              </a:p>
            </p:txBody>
          </p:sp>
          <p:sp>
            <p:nvSpPr>
              <p:cNvPr id="79272" name="Freeform 5544"/>
              <p:cNvSpPr>
                <a:spLocks/>
              </p:cNvSpPr>
              <p:nvPr/>
            </p:nvSpPr>
            <p:spPr bwMode="auto">
              <a:xfrm>
                <a:off x="4551" y="739"/>
                <a:ext cx="38" cy="296"/>
              </a:xfrm>
              <a:custGeom>
                <a:avLst/>
                <a:gdLst/>
                <a:ahLst/>
                <a:cxnLst>
                  <a:cxn ang="0">
                    <a:pos x="0" y="111"/>
                  </a:cxn>
                  <a:cxn ang="0">
                    <a:pos x="30" y="84"/>
                  </a:cxn>
                  <a:cxn ang="0">
                    <a:pos x="76" y="0"/>
                  </a:cxn>
                  <a:cxn ang="0">
                    <a:pos x="76" y="591"/>
                  </a:cxn>
                </a:cxnLst>
                <a:rect l="0" t="0" r="r" b="b"/>
                <a:pathLst>
                  <a:path w="76" h="591">
                    <a:moveTo>
                      <a:pt x="0" y="111"/>
                    </a:moveTo>
                    <a:lnTo>
                      <a:pt x="30" y="84"/>
                    </a:lnTo>
                    <a:lnTo>
                      <a:pt x="76" y="0"/>
                    </a:lnTo>
                    <a:lnTo>
                      <a:pt x="76" y="591"/>
                    </a:lnTo>
                  </a:path>
                </a:pathLst>
              </a:custGeom>
              <a:noFill/>
              <a:ln w="4445">
                <a:solidFill>
                  <a:srgbClr val="000000"/>
                </a:solidFill>
                <a:prstDash val="solid"/>
                <a:round/>
                <a:headEnd/>
                <a:tailEnd/>
              </a:ln>
            </p:spPr>
            <p:txBody>
              <a:bodyPr/>
              <a:lstStyle/>
              <a:p>
                <a:endParaRPr lang="es-ES"/>
              </a:p>
            </p:txBody>
          </p:sp>
          <p:sp>
            <p:nvSpPr>
              <p:cNvPr id="79273" name="Line 5545"/>
              <p:cNvSpPr>
                <a:spLocks noChangeShapeType="1"/>
              </p:cNvSpPr>
              <p:nvPr/>
            </p:nvSpPr>
            <p:spPr bwMode="auto">
              <a:xfrm>
                <a:off x="4581" y="753"/>
                <a:ext cx="1" cy="282"/>
              </a:xfrm>
              <a:prstGeom prst="line">
                <a:avLst/>
              </a:prstGeom>
              <a:noFill/>
              <a:ln w="4445">
                <a:solidFill>
                  <a:srgbClr val="000000"/>
                </a:solidFill>
                <a:round/>
                <a:headEnd/>
                <a:tailEnd/>
              </a:ln>
            </p:spPr>
            <p:txBody>
              <a:bodyPr/>
              <a:lstStyle/>
              <a:p>
                <a:endParaRPr lang="es-ES"/>
              </a:p>
            </p:txBody>
          </p:sp>
          <p:sp>
            <p:nvSpPr>
              <p:cNvPr id="79274" name="Line 5546"/>
              <p:cNvSpPr>
                <a:spLocks noChangeShapeType="1"/>
              </p:cNvSpPr>
              <p:nvPr/>
            </p:nvSpPr>
            <p:spPr bwMode="auto">
              <a:xfrm>
                <a:off x="4551" y="1035"/>
                <a:ext cx="67" cy="1"/>
              </a:xfrm>
              <a:prstGeom prst="line">
                <a:avLst/>
              </a:prstGeom>
              <a:noFill/>
              <a:ln w="4445">
                <a:solidFill>
                  <a:srgbClr val="000000"/>
                </a:solidFill>
                <a:round/>
                <a:headEnd/>
                <a:tailEnd/>
              </a:ln>
            </p:spPr>
            <p:txBody>
              <a:bodyPr/>
              <a:lstStyle/>
              <a:p>
                <a:endParaRPr lang="es-ES"/>
              </a:p>
            </p:txBody>
          </p:sp>
          <p:sp>
            <p:nvSpPr>
              <p:cNvPr id="79275" name="Line 5547"/>
              <p:cNvSpPr>
                <a:spLocks noChangeShapeType="1"/>
              </p:cNvSpPr>
              <p:nvPr/>
            </p:nvSpPr>
            <p:spPr bwMode="auto">
              <a:xfrm flipH="1">
                <a:off x="4679" y="739"/>
                <a:ext cx="15" cy="141"/>
              </a:xfrm>
              <a:prstGeom prst="line">
                <a:avLst/>
              </a:prstGeom>
              <a:noFill/>
              <a:ln w="4445">
                <a:solidFill>
                  <a:srgbClr val="000000"/>
                </a:solidFill>
                <a:round/>
                <a:headEnd/>
                <a:tailEnd/>
              </a:ln>
            </p:spPr>
            <p:txBody>
              <a:bodyPr/>
              <a:lstStyle/>
              <a:p>
                <a:endParaRPr lang="es-ES"/>
              </a:p>
            </p:txBody>
          </p:sp>
          <p:sp>
            <p:nvSpPr>
              <p:cNvPr id="79276" name="Freeform 5548"/>
              <p:cNvSpPr>
                <a:spLocks/>
              </p:cNvSpPr>
              <p:nvPr/>
            </p:nvSpPr>
            <p:spPr bwMode="auto">
              <a:xfrm>
                <a:off x="4679" y="837"/>
                <a:ext cx="104" cy="198"/>
              </a:xfrm>
              <a:custGeom>
                <a:avLst/>
                <a:gdLst/>
                <a:ahLst/>
                <a:cxnLst>
                  <a:cxn ang="0">
                    <a:pos x="0" y="86"/>
                  </a:cxn>
                  <a:cxn ang="0">
                    <a:pos x="30" y="31"/>
                  </a:cxn>
                  <a:cxn ang="0">
                    <a:pos x="75" y="0"/>
                  </a:cxn>
                  <a:cxn ang="0">
                    <a:pos x="119" y="0"/>
                  </a:cxn>
                  <a:cxn ang="0">
                    <a:pos x="165" y="31"/>
                  </a:cxn>
                  <a:cxn ang="0">
                    <a:pos x="195" y="86"/>
                  </a:cxn>
                  <a:cxn ang="0">
                    <a:pos x="210" y="170"/>
                  </a:cxn>
                  <a:cxn ang="0">
                    <a:pos x="210" y="227"/>
                  </a:cxn>
                  <a:cxn ang="0">
                    <a:pos x="195" y="311"/>
                  </a:cxn>
                  <a:cxn ang="0">
                    <a:pos x="165" y="369"/>
                  </a:cxn>
                  <a:cxn ang="0">
                    <a:pos x="119" y="396"/>
                  </a:cxn>
                  <a:cxn ang="0">
                    <a:pos x="75" y="396"/>
                  </a:cxn>
                  <a:cxn ang="0">
                    <a:pos x="30" y="369"/>
                  </a:cxn>
                  <a:cxn ang="0">
                    <a:pos x="16" y="340"/>
                  </a:cxn>
                  <a:cxn ang="0">
                    <a:pos x="0" y="283"/>
                  </a:cxn>
                  <a:cxn ang="0">
                    <a:pos x="0" y="256"/>
                  </a:cxn>
                  <a:cxn ang="0">
                    <a:pos x="16" y="227"/>
                  </a:cxn>
                  <a:cxn ang="0">
                    <a:pos x="30" y="256"/>
                  </a:cxn>
                  <a:cxn ang="0">
                    <a:pos x="16" y="283"/>
                  </a:cxn>
                </a:cxnLst>
                <a:rect l="0" t="0" r="r" b="b"/>
                <a:pathLst>
                  <a:path w="210" h="396">
                    <a:moveTo>
                      <a:pt x="0" y="86"/>
                    </a:moveTo>
                    <a:lnTo>
                      <a:pt x="30" y="31"/>
                    </a:lnTo>
                    <a:lnTo>
                      <a:pt x="75" y="0"/>
                    </a:lnTo>
                    <a:lnTo>
                      <a:pt x="119" y="0"/>
                    </a:lnTo>
                    <a:lnTo>
                      <a:pt x="165" y="31"/>
                    </a:lnTo>
                    <a:lnTo>
                      <a:pt x="195" y="86"/>
                    </a:lnTo>
                    <a:lnTo>
                      <a:pt x="210" y="170"/>
                    </a:lnTo>
                    <a:lnTo>
                      <a:pt x="210" y="227"/>
                    </a:lnTo>
                    <a:lnTo>
                      <a:pt x="195" y="311"/>
                    </a:lnTo>
                    <a:lnTo>
                      <a:pt x="165" y="369"/>
                    </a:lnTo>
                    <a:lnTo>
                      <a:pt x="119" y="396"/>
                    </a:lnTo>
                    <a:lnTo>
                      <a:pt x="75" y="396"/>
                    </a:lnTo>
                    <a:lnTo>
                      <a:pt x="30" y="369"/>
                    </a:lnTo>
                    <a:lnTo>
                      <a:pt x="16" y="340"/>
                    </a:lnTo>
                    <a:lnTo>
                      <a:pt x="0" y="283"/>
                    </a:lnTo>
                    <a:lnTo>
                      <a:pt x="0" y="256"/>
                    </a:lnTo>
                    <a:lnTo>
                      <a:pt x="16" y="227"/>
                    </a:lnTo>
                    <a:lnTo>
                      <a:pt x="30" y="256"/>
                    </a:lnTo>
                    <a:lnTo>
                      <a:pt x="16" y="283"/>
                    </a:lnTo>
                  </a:path>
                </a:pathLst>
              </a:custGeom>
              <a:noFill/>
              <a:ln w="4445">
                <a:solidFill>
                  <a:srgbClr val="000000"/>
                </a:solidFill>
                <a:prstDash val="solid"/>
                <a:round/>
                <a:headEnd/>
                <a:tailEnd/>
              </a:ln>
            </p:spPr>
            <p:txBody>
              <a:bodyPr/>
              <a:lstStyle/>
              <a:p>
                <a:endParaRPr lang="es-ES"/>
              </a:p>
            </p:txBody>
          </p:sp>
          <p:sp>
            <p:nvSpPr>
              <p:cNvPr id="79277" name="Freeform 5549"/>
              <p:cNvSpPr>
                <a:spLocks/>
              </p:cNvSpPr>
              <p:nvPr/>
            </p:nvSpPr>
            <p:spPr bwMode="auto">
              <a:xfrm>
                <a:off x="4738" y="837"/>
                <a:ext cx="38" cy="198"/>
              </a:xfrm>
              <a:custGeom>
                <a:avLst/>
                <a:gdLst/>
                <a:ahLst/>
                <a:cxnLst>
                  <a:cxn ang="0">
                    <a:pos x="0" y="0"/>
                  </a:cxn>
                  <a:cxn ang="0">
                    <a:pos x="31" y="31"/>
                  </a:cxn>
                  <a:cxn ang="0">
                    <a:pos x="61" y="86"/>
                  </a:cxn>
                  <a:cxn ang="0">
                    <a:pos x="76" y="170"/>
                  </a:cxn>
                  <a:cxn ang="0">
                    <a:pos x="76" y="227"/>
                  </a:cxn>
                  <a:cxn ang="0">
                    <a:pos x="61" y="311"/>
                  </a:cxn>
                  <a:cxn ang="0">
                    <a:pos x="31" y="369"/>
                  </a:cxn>
                  <a:cxn ang="0">
                    <a:pos x="0" y="396"/>
                  </a:cxn>
                </a:cxnLst>
                <a:rect l="0" t="0" r="r" b="b"/>
                <a:pathLst>
                  <a:path w="76" h="396">
                    <a:moveTo>
                      <a:pt x="0" y="0"/>
                    </a:moveTo>
                    <a:lnTo>
                      <a:pt x="31" y="31"/>
                    </a:lnTo>
                    <a:lnTo>
                      <a:pt x="61" y="86"/>
                    </a:lnTo>
                    <a:lnTo>
                      <a:pt x="76" y="170"/>
                    </a:lnTo>
                    <a:lnTo>
                      <a:pt x="76" y="227"/>
                    </a:lnTo>
                    <a:lnTo>
                      <a:pt x="61" y="311"/>
                    </a:lnTo>
                    <a:lnTo>
                      <a:pt x="31" y="369"/>
                    </a:lnTo>
                    <a:lnTo>
                      <a:pt x="0" y="396"/>
                    </a:lnTo>
                  </a:path>
                </a:pathLst>
              </a:custGeom>
              <a:noFill/>
              <a:ln w="4445">
                <a:solidFill>
                  <a:srgbClr val="000000"/>
                </a:solidFill>
                <a:prstDash val="solid"/>
                <a:round/>
                <a:headEnd/>
                <a:tailEnd/>
              </a:ln>
            </p:spPr>
            <p:txBody>
              <a:bodyPr/>
              <a:lstStyle/>
              <a:p>
                <a:endParaRPr lang="es-ES"/>
              </a:p>
            </p:txBody>
          </p:sp>
          <p:sp>
            <p:nvSpPr>
              <p:cNvPr id="79278" name="Line 5550"/>
              <p:cNvSpPr>
                <a:spLocks noChangeShapeType="1"/>
              </p:cNvSpPr>
              <p:nvPr/>
            </p:nvSpPr>
            <p:spPr bwMode="auto">
              <a:xfrm>
                <a:off x="4694" y="739"/>
                <a:ext cx="74" cy="1"/>
              </a:xfrm>
              <a:prstGeom prst="line">
                <a:avLst/>
              </a:prstGeom>
              <a:noFill/>
              <a:ln w="4445">
                <a:solidFill>
                  <a:srgbClr val="000000"/>
                </a:solidFill>
                <a:round/>
                <a:headEnd/>
                <a:tailEnd/>
              </a:ln>
            </p:spPr>
            <p:txBody>
              <a:bodyPr/>
              <a:lstStyle/>
              <a:p>
                <a:endParaRPr lang="es-ES"/>
              </a:p>
            </p:txBody>
          </p:sp>
          <p:sp>
            <p:nvSpPr>
              <p:cNvPr id="79279" name="Freeform 5551"/>
              <p:cNvSpPr>
                <a:spLocks/>
              </p:cNvSpPr>
              <p:nvPr/>
            </p:nvSpPr>
            <p:spPr bwMode="auto">
              <a:xfrm>
                <a:off x="4694" y="739"/>
                <a:ext cx="74" cy="14"/>
              </a:xfrm>
              <a:custGeom>
                <a:avLst/>
                <a:gdLst/>
                <a:ahLst/>
                <a:cxnLst>
                  <a:cxn ang="0">
                    <a:pos x="0" y="27"/>
                  </a:cxn>
                  <a:cxn ang="0">
                    <a:pos x="75" y="27"/>
                  </a:cxn>
                  <a:cxn ang="0">
                    <a:pos x="150" y="0"/>
                  </a:cxn>
                </a:cxnLst>
                <a:rect l="0" t="0" r="r" b="b"/>
                <a:pathLst>
                  <a:path w="150" h="27">
                    <a:moveTo>
                      <a:pt x="0" y="27"/>
                    </a:moveTo>
                    <a:lnTo>
                      <a:pt x="75" y="27"/>
                    </a:lnTo>
                    <a:lnTo>
                      <a:pt x="150" y="0"/>
                    </a:lnTo>
                  </a:path>
                </a:pathLst>
              </a:custGeom>
              <a:noFill/>
              <a:ln w="4445">
                <a:solidFill>
                  <a:srgbClr val="000000"/>
                </a:solidFill>
                <a:prstDash val="solid"/>
                <a:round/>
                <a:headEnd/>
                <a:tailEnd/>
              </a:ln>
            </p:spPr>
            <p:txBody>
              <a:bodyPr/>
              <a:lstStyle/>
              <a:p>
                <a:endParaRPr lang="es-ES"/>
              </a:p>
            </p:txBody>
          </p:sp>
          <p:sp>
            <p:nvSpPr>
              <p:cNvPr id="79280" name="Freeform 5552"/>
              <p:cNvSpPr>
                <a:spLocks/>
              </p:cNvSpPr>
              <p:nvPr/>
            </p:nvSpPr>
            <p:spPr bwMode="auto">
              <a:xfrm>
                <a:off x="4144" y="1368"/>
                <a:ext cx="245" cy="462"/>
              </a:xfrm>
              <a:custGeom>
                <a:avLst/>
                <a:gdLst/>
                <a:ahLst/>
                <a:cxnLst>
                  <a:cxn ang="0">
                    <a:pos x="489" y="420"/>
                  </a:cxn>
                  <a:cxn ang="0">
                    <a:pos x="483" y="341"/>
                  </a:cxn>
                  <a:cxn ang="0">
                    <a:pos x="467" y="265"/>
                  </a:cxn>
                  <a:cxn ang="0">
                    <a:pos x="447" y="195"/>
                  </a:cxn>
                  <a:cxn ang="0">
                    <a:pos x="420" y="134"/>
                  </a:cxn>
                  <a:cxn ang="0">
                    <a:pos x="386" y="82"/>
                  </a:cxn>
                  <a:cxn ang="0">
                    <a:pos x="350" y="43"/>
                  </a:cxn>
                  <a:cxn ang="0">
                    <a:pos x="309" y="15"/>
                  </a:cxn>
                  <a:cxn ang="0">
                    <a:pos x="267" y="2"/>
                  </a:cxn>
                  <a:cxn ang="0">
                    <a:pos x="223" y="2"/>
                  </a:cxn>
                  <a:cxn ang="0">
                    <a:pos x="182" y="15"/>
                  </a:cxn>
                  <a:cxn ang="0">
                    <a:pos x="141" y="43"/>
                  </a:cxn>
                  <a:cxn ang="0">
                    <a:pos x="104" y="82"/>
                  </a:cxn>
                  <a:cxn ang="0">
                    <a:pos x="72" y="134"/>
                  </a:cxn>
                  <a:cxn ang="0">
                    <a:pos x="44" y="195"/>
                  </a:cxn>
                  <a:cxn ang="0">
                    <a:pos x="23" y="265"/>
                  </a:cxn>
                  <a:cxn ang="0">
                    <a:pos x="8" y="341"/>
                  </a:cxn>
                  <a:cxn ang="0">
                    <a:pos x="0" y="420"/>
                  </a:cxn>
                  <a:cxn ang="0">
                    <a:pos x="0" y="502"/>
                  </a:cxn>
                  <a:cxn ang="0">
                    <a:pos x="8" y="580"/>
                  </a:cxn>
                  <a:cxn ang="0">
                    <a:pos x="23" y="658"/>
                  </a:cxn>
                  <a:cxn ang="0">
                    <a:pos x="44" y="726"/>
                  </a:cxn>
                  <a:cxn ang="0">
                    <a:pos x="72" y="789"/>
                  </a:cxn>
                  <a:cxn ang="0">
                    <a:pos x="104" y="839"/>
                  </a:cxn>
                  <a:cxn ang="0">
                    <a:pos x="141" y="881"/>
                  </a:cxn>
                  <a:cxn ang="0">
                    <a:pos x="182" y="908"/>
                  </a:cxn>
                  <a:cxn ang="0">
                    <a:pos x="223" y="923"/>
                  </a:cxn>
                  <a:cxn ang="0">
                    <a:pos x="267" y="923"/>
                  </a:cxn>
                  <a:cxn ang="0">
                    <a:pos x="309" y="908"/>
                  </a:cxn>
                  <a:cxn ang="0">
                    <a:pos x="350" y="881"/>
                  </a:cxn>
                  <a:cxn ang="0">
                    <a:pos x="386" y="839"/>
                  </a:cxn>
                  <a:cxn ang="0">
                    <a:pos x="420" y="789"/>
                  </a:cxn>
                  <a:cxn ang="0">
                    <a:pos x="447" y="726"/>
                  </a:cxn>
                  <a:cxn ang="0">
                    <a:pos x="467" y="658"/>
                  </a:cxn>
                  <a:cxn ang="0">
                    <a:pos x="483" y="580"/>
                  </a:cxn>
                  <a:cxn ang="0">
                    <a:pos x="489" y="502"/>
                  </a:cxn>
                </a:cxnLst>
                <a:rect l="0" t="0" r="r" b="b"/>
                <a:pathLst>
                  <a:path w="490" h="923">
                    <a:moveTo>
                      <a:pt x="490" y="461"/>
                    </a:moveTo>
                    <a:lnTo>
                      <a:pt x="489" y="420"/>
                    </a:lnTo>
                    <a:lnTo>
                      <a:pt x="488" y="380"/>
                    </a:lnTo>
                    <a:lnTo>
                      <a:pt x="483" y="341"/>
                    </a:lnTo>
                    <a:lnTo>
                      <a:pt x="476" y="302"/>
                    </a:lnTo>
                    <a:lnTo>
                      <a:pt x="467" y="265"/>
                    </a:lnTo>
                    <a:lnTo>
                      <a:pt x="458" y="230"/>
                    </a:lnTo>
                    <a:lnTo>
                      <a:pt x="447" y="195"/>
                    </a:lnTo>
                    <a:lnTo>
                      <a:pt x="434" y="164"/>
                    </a:lnTo>
                    <a:lnTo>
                      <a:pt x="420" y="134"/>
                    </a:lnTo>
                    <a:lnTo>
                      <a:pt x="403" y="105"/>
                    </a:lnTo>
                    <a:lnTo>
                      <a:pt x="386" y="82"/>
                    </a:lnTo>
                    <a:lnTo>
                      <a:pt x="369" y="60"/>
                    </a:lnTo>
                    <a:lnTo>
                      <a:pt x="350" y="43"/>
                    </a:lnTo>
                    <a:lnTo>
                      <a:pt x="329" y="27"/>
                    </a:lnTo>
                    <a:lnTo>
                      <a:pt x="309" y="15"/>
                    </a:lnTo>
                    <a:lnTo>
                      <a:pt x="288" y="5"/>
                    </a:lnTo>
                    <a:lnTo>
                      <a:pt x="267" y="2"/>
                    </a:lnTo>
                    <a:lnTo>
                      <a:pt x="245" y="0"/>
                    </a:lnTo>
                    <a:lnTo>
                      <a:pt x="223" y="2"/>
                    </a:lnTo>
                    <a:lnTo>
                      <a:pt x="203" y="5"/>
                    </a:lnTo>
                    <a:lnTo>
                      <a:pt x="182" y="15"/>
                    </a:lnTo>
                    <a:lnTo>
                      <a:pt x="161" y="27"/>
                    </a:lnTo>
                    <a:lnTo>
                      <a:pt x="141" y="43"/>
                    </a:lnTo>
                    <a:lnTo>
                      <a:pt x="122" y="60"/>
                    </a:lnTo>
                    <a:lnTo>
                      <a:pt x="104" y="82"/>
                    </a:lnTo>
                    <a:lnTo>
                      <a:pt x="87" y="105"/>
                    </a:lnTo>
                    <a:lnTo>
                      <a:pt x="72" y="134"/>
                    </a:lnTo>
                    <a:lnTo>
                      <a:pt x="56" y="164"/>
                    </a:lnTo>
                    <a:lnTo>
                      <a:pt x="44" y="195"/>
                    </a:lnTo>
                    <a:lnTo>
                      <a:pt x="32" y="230"/>
                    </a:lnTo>
                    <a:lnTo>
                      <a:pt x="23" y="265"/>
                    </a:lnTo>
                    <a:lnTo>
                      <a:pt x="14" y="302"/>
                    </a:lnTo>
                    <a:lnTo>
                      <a:pt x="8" y="341"/>
                    </a:lnTo>
                    <a:lnTo>
                      <a:pt x="3" y="380"/>
                    </a:lnTo>
                    <a:lnTo>
                      <a:pt x="0" y="420"/>
                    </a:lnTo>
                    <a:lnTo>
                      <a:pt x="0" y="461"/>
                    </a:lnTo>
                    <a:lnTo>
                      <a:pt x="0" y="502"/>
                    </a:lnTo>
                    <a:lnTo>
                      <a:pt x="3" y="541"/>
                    </a:lnTo>
                    <a:lnTo>
                      <a:pt x="8" y="580"/>
                    </a:lnTo>
                    <a:lnTo>
                      <a:pt x="14" y="621"/>
                    </a:lnTo>
                    <a:lnTo>
                      <a:pt x="23" y="658"/>
                    </a:lnTo>
                    <a:lnTo>
                      <a:pt x="32" y="693"/>
                    </a:lnTo>
                    <a:lnTo>
                      <a:pt x="44" y="726"/>
                    </a:lnTo>
                    <a:lnTo>
                      <a:pt x="56" y="757"/>
                    </a:lnTo>
                    <a:lnTo>
                      <a:pt x="72" y="789"/>
                    </a:lnTo>
                    <a:lnTo>
                      <a:pt x="87" y="816"/>
                    </a:lnTo>
                    <a:lnTo>
                      <a:pt x="104" y="839"/>
                    </a:lnTo>
                    <a:lnTo>
                      <a:pt x="122" y="861"/>
                    </a:lnTo>
                    <a:lnTo>
                      <a:pt x="141" y="881"/>
                    </a:lnTo>
                    <a:lnTo>
                      <a:pt x="161" y="896"/>
                    </a:lnTo>
                    <a:lnTo>
                      <a:pt x="182" y="908"/>
                    </a:lnTo>
                    <a:lnTo>
                      <a:pt x="203" y="918"/>
                    </a:lnTo>
                    <a:lnTo>
                      <a:pt x="223" y="923"/>
                    </a:lnTo>
                    <a:lnTo>
                      <a:pt x="245" y="923"/>
                    </a:lnTo>
                    <a:lnTo>
                      <a:pt x="267" y="923"/>
                    </a:lnTo>
                    <a:lnTo>
                      <a:pt x="288" y="918"/>
                    </a:lnTo>
                    <a:lnTo>
                      <a:pt x="309" y="908"/>
                    </a:lnTo>
                    <a:lnTo>
                      <a:pt x="329" y="896"/>
                    </a:lnTo>
                    <a:lnTo>
                      <a:pt x="350" y="881"/>
                    </a:lnTo>
                    <a:lnTo>
                      <a:pt x="369" y="861"/>
                    </a:lnTo>
                    <a:lnTo>
                      <a:pt x="386" y="839"/>
                    </a:lnTo>
                    <a:lnTo>
                      <a:pt x="403" y="816"/>
                    </a:lnTo>
                    <a:lnTo>
                      <a:pt x="420" y="789"/>
                    </a:lnTo>
                    <a:lnTo>
                      <a:pt x="434" y="757"/>
                    </a:lnTo>
                    <a:lnTo>
                      <a:pt x="447" y="726"/>
                    </a:lnTo>
                    <a:lnTo>
                      <a:pt x="458" y="693"/>
                    </a:lnTo>
                    <a:lnTo>
                      <a:pt x="467" y="658"/>
                    </a:lnTo>
                    <a:lnTo>
                      <a:pt x="476" y="621"/>
                    </a:lnTo>
                    <a:lnTo>
                      <a:pt x="483" y="580"/>
                    </a:lnTo>
                    <a:lnTo>
                      <a:pt x="488" y="541"/>
                    </a:lnTo>
                    <a:lnTo>
                      <a:pt x="489" y="502"/>
                    </a:lnTo>
                    <a:lnTo>
                      <a:pt x="490" y="461"/>
                    </a:lnTo>
                  </a:path>
                </a:pathLst>
              </a:custGeom>
              <a:noFill/>
              <a:ln w="4445">
                <a:solidFill>
                  <a:srgbClr val="00FE00"/>
                </a:solidFill>
                <a:prstDash val="solid"/>
                <a:round/>
                <a:headEnd/>
                <a:tailEnd/>
              </a:ln>
            </p:spPr>
            <p:txBody>
              <a:bodyPr/>
              <a:lstStyle/>
              <a:p>
                <a:endParaRPr lang="es-ES"/>
              </a:p>
            </p:txBody>
          </p:sp>
          <p:sp>
            <p:nvSpPr>
              <p:cNvPr id="79281" name="Freeform 5553"/>
              <p:cNvSpPr>
                <a:spLocks/>
              </p:cNvSpPr>
              <p:nvPr/>
            </p:nvSpPr>
            <p:spPr bwMode="auto">
              <a:xfrm>
                <a:off x="4180" y="1436"/>
                <a:ext cx="209" cy="394"/>
              </a:xfrm>
              <a:custGeom>
                <a:avLst/>
                <a:gdLst/>
                <a:ahLst/>
                <a:cxnLst>
                  <a:cxn ang="0">
                    <a:pos x="0" y="655"/>
                  </a:cxn>
                  <a:cxn ang="0">
                    <a:pos x="15" y="682"/>
                  </a:cxn>
                  <a:cxn ang="0">
                    <a:pos x="32" y="705"/>
                  </a:cxn>
                  <a:cxn ang="0">
                    <a:pos x="50" y="727"/>
                  </a:cxn>
                  <a:cxn ang="0">
                    <a:pos x="69" y="747"/>
                  </a:cxn>
                  <a:cxn ang="0">
                    <a:pos x="89" y="762"/>
                  </a:cxn>
                  <a:cxn ang="0">
                    <a:pos x="110" y="774"/>
                  </a:cxn>
                  <a:cxn ang="0">
                    <a:pos x="131" y="784"/>
                  </a:cxn>
                  <a:cxn ang="0">
                    <a:pos x="151" y="789"/>
                  </a:cxn>
                  <a:cxn ang="0">
                    <a:pos x="173" y="789"/>
                  </a:cxn>
                  <a:cxn ang="0">
                    <a:pos x="195" y="789"/>
                  </a:cxn>
                  <a:cxn ang="0">
                    <a:pos x="216" y="784"/>
                  </a:cxn>
                  <a:cxn ang="0">
                    <a:pos x="237" y="774"/>
                  </a:cxn>
                  <a:cxn ang="0">
                    <a:pos x="257" y="762"/>
                  </a:cxn>
                  <a:cxn ang="0">
                    <a:pos x="278" y="747"/>
                  </a:cxn>
                  <a:cxn ang="0">
                    <a:pos x="297" y="727"/>
                  </a:cxn>
                  <a:cxn ang="0">
                    <a:pos x="314" y="705"/>
                  </a:cxn>
                  <a:cxn ang="0">
                    <a:pos x="331" y="682"/>
                  </a:cxn>
                  <a:cxn ang="0">
                    <a:pos x="348" y="655"/>
                  </a:cxn>
                  <a:cxn ang="0">
                    <a:pos x="362" y="623"/>
                  </a:cxn>
                  <a:cxn ang="0">
                    <a:pos x="375" y="592"/>
                  </a:cxn>
                  <a:cxn ang="0">
                    <a:pos x="386" y="559"/>
                  </a:cxn>
                  <a:cxn ang="0">
                    <a:pos x="395" y="524"/>
                  </a:cxn>
                  <a:cxn ang="0">
                    <a:pos x="404" y="487"/>
                  </a:cxn>
                  <a:cxn ang="0">
                    <a:pos x="411" y="446"/>
                  </a:cxn>
                  <a:cxn ang="0">
                    <a:pos x="416" y="407"/>
                  </a:cxn>
                  <a:cxn ang="0">
                    <a:pos x="417" y="368"/>
                  </a:cxn>
                  <a:cxn ang="0">
                    <a:pos x="418" y="327"/>
                  </a:cxn>
                  <a:cxn ang="0">
                    <a:pos x="417" y="286"/>
                  </a:cxn>
                  <a:cxn ang="0">
                    <a:pos x="416" y="246"/>
                  </a:cxn>
                  <a:cxn ang="0">
                    <a:pos x="411" y="207"/>
                  </a:cxn>
                  <a:cxn ang="0">
                    <a:pos x="404" y="168"/>
                  </a:cxn>
                  <a:cxn ang="0">
                    <a:pos x="395" y="131"/>
                  </a:cxn>
                  <a:cxn ang="0">
                    <a:pos x="386" y="96"/>
                  </a:cxn>
                  <a:cxn ang="0">
                    <a:pos x="375" y="61"/>
                  </a:cxn>
                  <a:cxn ang="0">
                    <a:pos x="362" y="30"/>
                  </a:cxn>
                  <a:cxn ang="0">
                    <a:pos x="348" y="0"/>
                  </a:cxn>
                  <a:cxn ang="0">
                    <a:pos x="173" y="327"/>
                  </a:cxn>
                  <a:cxn ang="0">
                    <a:pos x="0" y="655"/>
                  </a:cxn>
                </a:cxnLst>
                <a:rect l="0" t="0" r="r" b="b"/>
                <a:pathLst>
                  <a:path w="418" h="789">
                    <a:moveTo>
                      <a:pt x="0" y="655"/>
                    </a:moveTo>
                    <a:lnTo>
                      <a:pt x="15" y="682"/>
                    </a:lnTo>
                    <a:lnTo>
                      <a:pt x="32" y="705"/>
                    </a:lnTo>
                    <a:lnTo>
                      <a:pt x="50" y="727"/>
                    </a:lnTo>
                    <a:lnTo>
                      <a:pt x="69" y="747"/>
                    </a:lnTo>
                    <a:lnTo>
                      <a:pt x="89" y="762"/>
                    </a:lnTo>
                    <a:lnTo>
                      <a:pt x="110" y="774"/>
                    </a:lnTo>
                    <a:lnTo>
                      <a:pt x="131" y="784"/>
                    </a:lnTo>
                    <a:lnTo>
                      <a:pt x="151" y="789"/>
                    </a:lnTo>
                    <a:lnTo>
                      <a:pt x="173" y="789"/>
                    </a:lnTo>
                    <a:lnTo>
                      <a:pt x="195" y="789"/>
                    </a:lnTo>
                    <a:lnTo>
                      <a:pt x="216" y="784"/>
                    </a:lnTo>
                    <a:lnTo>
                      <a:pt x="237" y="774"/>
                    </a:lnTo>
                    <a:lnTo>
                      <a:pt x="257" y="762"/>
                    </a:lnTo>
                    <a:lnTo>
                      <a:pt x="278" y="747"/>
                    </a:lnTo>
                    <a:lnTo>
                      <a:pt x="297" y="727"/>
                    </a:lnTo>
                    <a:lnTo>
                      <a:pt x="314" y="705"/>
                    </a:lnTo>
                    <a:lnTo>
                      <a:pt x="331" y="682"/>
                    </a:lnTo>
                    <a:lnTo>
                      <a:pt x="348" y="655"/>
                    </a:lnTo>
                    <a:lnTo>
                      <a:pt x="362" y="623"/>
                    </a:lnTo>
                    <a:lnTo>
                      <a:pt x="375" y="592"/>
                    </a:lnTo>
                    <a:lnTo>
                      <a:pt x="386" y="559"/>
                    </a:lnTo>
                    <a:lnTo>
                      <a:pt x="395" y="524"/>
                    </a:lnTo>
                    <a:lnTo>
                      <a:pt x="404" y="487"/>
                    </a:lnTo>
                    <a:lnTo>
                      <a:pt x="411" y="446"/>
                    </a:lnTo>
                    <a:lnTo>
                      <a:pt x="416" y="407"/>
                    </a:lnTo>
                    <a:lnTo>
                      <a:pt x="417" y="368"/>
                    </a:lnTo>
                    <a:lnTo>
                      <a:pt x="418" y="327"/>
                    </a:lnTo>
                    <a:lnTo>
                      <a:pt x="417" y="286"/>
                    </a:lnTo>
                    <a:lnTo>
                      <a:pt x="416" y="246"/>
                    </a:lnTo>
                    <a:lnTo>
                      <a:pt x="411" y="207"/>
                    </a:lnTo>
                    <a:lnTo>
                      <a:pt x="404" y="168"/>
                    </a:lnTo>
                    <a:lnTo>
                      <a:pt x="395" y="131"/>
                    </a:lnTo>
                    <a:lnTo>
                      <a:pt x="386" y="96"/>
                    </a:lnTo>
                    <a:lnTo>
                      <a:pt x="375" y="61"/>
                    </a:lnTo>
                    <a:lnTo>
                      <a:pt x="362" y="30"/>
                    </a:lnTo>
                    <a:lnTo>
                      <a:pt x="348" y="0"/>
                    </a:lnTo>
                    <a:lnTo>
                      <a:pt x="173" y="327"/>
                    </a:lnTo>
                    <a:lnTo>
                      <a:pt x="0" y="655"/>
                    </a:lnTo>
                    <a:close/>
                  </a:path>
                </a:pathLst>
              </a:custGeom>
              <a:solidFill>
                <a:srgbClr val="00FE00"/>
              </a:solidFill>
              <a:ln w="9525">
                <a:noFill/>
                <a:round/>
                <a:headEnd/>
                <a:tailEnd/>
              </a:ln>
            </p:spPr>
            <p:txBody>
              <a:bodyPr/>
              <a:lstStyle/>
              <a:p>
                <a:endParaRPr lang="es-ES"/>
              </a:p>
            </p:txBody>
          </p:sp>
          <p:sp>
            <p:nvSpPr>
              <p:cNvPr id="79282" name="Line 5554"/>
              <p:cNvSpPr>
                <a:spLocks noChangeShapeType="1"/>
              </p:cNvSpPr>
              <p:nvPr/>
            </p:nvSpPr>
            <p:spPr bwMode="auto">
              <a:xfrm>
                <a:off x="3783" y="2212"/>
                <a:ext cx="1" cy="4934"/>
              </a:xfrm>
              <a:prstGeom prst="line">
                <a:avLst/>
              </a:prstGeom>
              <a:noFill/>
              <a:ln w="4445">
                <a:solidFill>
                  <a:srgbClr val="FEFEFE"/>
                </a:solidFill>
                <a:round/>
                <a:headEnd/>
                <a:tailEnd/>
              </a:ln>
            </p:spPr>
            <p:txBody>
              <a:bodyPr/>
              <a:lstStyle/>
              <a:p>
                <a:endParaRPr lang="es-ES"/>
              </a:p>
            </p:txBody>
          </p:sp>
          <p:sp>
            <p:nvSpPr>
              <p:cNvPr id="79283" name="Freeform 5555"/>
              <p:cNvSpPr>
                <a:spLocks/>
              </p:cNvSpPr>
              <p:nvPr/>
            </p:nvSpPr>
            <p:spPr bwMode="auto">
              <a:xfrm>
                <a:off x="3712"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79284" name="Line 5556"/>
              <p:cNvSpPr>
                <a:spLocks noChangeShapeType="1"/>
              </p:cNvSpPr>
              <p:nvPr/>
            </p:nvSpPr>
            <p:spPr bwMode="auto">
              <a:xfrm>
                <a:off x="3712" y="1920"/>
                <a:ext cx="19" cy="1"/>
              </a:xfrm>
              <a:prstGeom prst="line">
                <a:avLst/>
              </a:prstGeom>
              <a:noFill/>
              <a:ln w="4445">
                <a:solidFill>
                  <a:srgbClr val="000000"/>
                </a:solidFill>
                <a:round/>
                <a:headEnd/>
                <a:tailEnd/>
              </a:ln>
            </p:spPr>
            <p:txBody>
              <a:bodyPr/>
              <a:lstStyle/>
              <a:p>
                <a:endParaRPr lang="es-ES"/>
              </a:p>
            </p:txBody>
          </p:sp>
          <p:sp>
            <p:nvSpPr>
              <p:cNvPr id="79285" name="Freeform 5557"/>
              <p:cNvSpPr>
                <a:spLocks/>
              </p:cNvSpPr>
              <p:nvPr/>
            </p:nvSpPr>
            <p:spPr bwMode="auto">
              <a:xfrm>
                <a:off x="3754"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79286" name="Line 5558"/>
              <p:cNvSpPr>
                <a:spLocks noChangeShapeType="1"/>
              </p:cNvSpPr>
              <p:nvPr/>
            </p:nvSpPr>
            <p:spPr bwMode="auto">
              <a:xfrm flipH="1">
                <a:off x="3754" y="1920"/>
                <a:ext cx="18" cy="1"/>
              </a:xfrm>
              <a:prstGeom prst="line">
                <a:avLst/>
              </a:prstGeom>
              <a:noFill/>
              <a:ln w="4445">
                <a:solidFill>
                  <a:srgbClr val="000000"/>
                </a:solidFill>
                <a:round/>
                <a:headEnd/>
                <a:tailEnd/>
              </a:ln>
            </p:spPr>
            <p:txBody>
              <a:bodyPr/>
              <a:lstStyle/>
              <a:p>
                <a:endParaRPr lang="es-ES"/>
              </a:p>
            </p:txBody>
          </p:sp>
          <p:sp>
            <p:nvSpPr>
              <p:cNvPr id="79287" name="Line 5559"/>
              <p:cNvSpPr>
                <a:spLocks noChangeShapeType="1"/>
              </p:cNvSpPr>
              <p:nvPr/>
            </p:nvSpPr>
            <p:spPr bwMode="auto">
              <a:xfrm>
                <a:off x="3754" y="1965"/>
                <a:ext cx="24" cy="1"/>
              </a:xfrm>
              <a:prstGeom prst="line">
                <a:avLst/>
              </a:prstGeom>
              <a:noFill/>
              <a:ln w="4445">
                <a:solidFill>
                  <a:srgbClr val="000000"/>
                </a:solidFill>
                <a:round/>
                <a:headEnd/>
                <a:tailEnd/>
              </a:ln>
            </p:spPr>
            <p:txBody>
              <a:bodyPr/>
              <a:lstStyle/>
              <a:p>
                <a:endParaRPr lang="es-ES"/>
              </a:p>
            </p:txBody>
          </p:sp>
          <p:sp>
            <p:nvSpPr>
              <p:cNvPr id="79288" name="Freeform 5560"/>
              <p:cNvSpPr>
                <a:spLocks/>
              </p:cNvSpPr>
              <p:nvPr/>
            </p:nvSpPr>
            <p:spPr bwMode="auto">
              <a:xfrm>
                <a:off x="3796"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79289" name="Line 5561"/>
              <p:cNvSpPr>
                <a:spLocks noChangeShapeType="1"/>
              </p:cNvSpPr>
              <p:nvPr/>
            </p:nvSpPr>
            <p:spPr bwMode="auto">
              <a:xfrm flipH="1">
                <a:off x="3796" y="1920"/>
                <a:ext cx="18" cy="1"/>
              </a:xfrm>
              <a:prstGeom prst="line">
                <a:avLst/>
              </a:prstGeom>
              <a:noFill/>
              <a:ln w="4445">
                <a:solidFill>
                  <a:srgbClr val="000000"/>
                </a:solidFill>
                <a:round/>
                <a:headEnd/>
                <a:tailEnd/>
              </a:ln>
            </p:spPr>
            <p:txBody>
              <a:bodyPr/>
              <a:lstStyle/>
              <a:p>
                <a:endParaRPr lang="es-ES"/>
              </a:p>
            </p:txBody>
          </p:sp>
          <p:sp>
            <p:nvSpPr>
              <p:cNvPr id="79290" name="Line 5562"/>
              <p:cNvSpPr>
                <a:spLocks noChangeShapeType="1"/>
              </p:cNvSpPr>
              <p:nvPr/>
            </p:nvSpPr>
            <p:spPr bwMode="auto">
              <a:xfrm>
                <a:off x="3796" y="1965"/>
                <a:ext cx="24" cy="1"/>
              </a:xfrm>
              <a:prstGeom prst="line">
                <a:avLst/>
              </a:prstGeom>
              <a:noFill/>
              <a:ln w="4445">
                <a:solidFill>
                  <a:srgbClr val="000000"/>
                </a:solidFill>
                <a:round/>
                <a:headEnd/>
                <a:tailEnd/>
              </a:ln>
            </p:spPr>
            <p:txBody>
              <a:bodyPr/>
              <a:lstStyle/>
              <a:p>
                <a:endParaRPr lang="es-ES"/>
              </a:p>
            </p:txBody>
          </p:sp>
          <p:sp>
            <p:nvSpPr>
              <p:cNvPr id="79291" name="Line 5563"/>
              <p:cNvSpPr>
                <a:spLocks noChangeShapeType="1"/>
              </p:cNvSpPr>
              <p:nvPr/>
            </p:nvSpPr>
            <p:spPr bwMode="auto">
              <a:xfrm>
                <a:off x="3838" y="1887"/>
                <a:ext cx="23" cy="1"/>
              </a:xfrm>
              <a:prstGeom prst="line">
                <a:avLst/>
              </a:prstGeom>
              <a:noFill/>
              <a:ln w="4445">
                <a:solidFill>
                  <a:srgbClr val="000000"/>
                </a:solidFill>
                <a:round/>
                <a:headEnd/>
                <a:tailEnd/>
              </a:ln>
            </p:spPr>
            <p:txBody>
              <a:bodyPr/>
              <a:lstStyle/>
              <a:p>
                <a:endParaRPr lang="es-ES"/>
              </a:p>
            </p:txBody>
          </p:sp>
          <p:sp>
            <p:nvSpPr>
              <p:cNvPr id="79292" name="Line 5564"/>
              <p:cNvSpPr>
                <a:spLocks noChangeShapeType="1"/>
              </p:cNvSpPr>
              <p:nvPr/>
            </p:nvSpPr>
            <p:spPr bwMode="auto">
              <a:xfrm>
                <a:off x="3849" y="1887"/>
                <a:ext cx="1" cy="78"/>
              </a:xfrm>
              <a:prstGeom prst="line">
                <a:avLst/>
              </a:prstGeom>
              <a:noFill/>
              <a:ln w="4445">
                <a:solidFill>
                  <a:srgbClr val="000000"/>
                </a:solidFill>
                <a:round/>
                <a:headEnd/>
                <a:tailEnd/>
              </a:ln>
            </p:spPr>
            <p:txBody>
              <a:bodyPr/>
              <a:lstStyle/>
              <a:p>
                <a:endParaRPr lang="es-ES"/>
              </a:p>
            </p:txBody>
          </p:sp>
          <p:sp>
            <p:nvSpPr>
              <p:cNvPr id="79293" name="Line 5565"/>
              <p:cNvSpPr>
                <a:spLocks noChangeShapeType="1"/>
              </p:cNvSpPr>
              <p:nvPr/>
            </p:nvSpPr>
            <p:spPr bwMode="auto">
              <a:xfrm>
                <a:off x="3554" y="2022"/>
                <a:ext cx="24" cy="1"/>
              </a:xfrm>
              <a:prstGeom prst="line">
                <a:avLst/>
              </a:prstGeom>
              <a:noFill/>
              <a:ln w="4445">
                <a:solidFill>
                  <a:srgbClr val="000000"/>
                </a:solidFill>
                <a:round/>
                <a:headEnd/>
                <a:tailEnd/>
              </a:ln>
            </p:spPr>
            <p:txBody>
              <a:bodyPr/>
              <a:lstStyle/>
              <a:p>
                <a:endParaRPr lang="es-ES"/>
              </a:p>
            </p:txBody>
          </p:sp>
          <p:sp>
            <p:nvSpPr>
              <p:cNvPr id="79294" name="Line 5566"/>
              <p:cNvSpPr>
                <a:spLocks noChangeShapeType="1"/>
              </p:cNvSpPr>
              <p:nvPr/>
            </p:nvSpPr>
            <p:spPr bwMode="auto">
              <a:xfrm>
                <a:off x="3566" y="2022"/>
                <a:ext cx="1" cy="78"/>
              </a:xfrm>
              <a:prstGeom prst="line">
                <a:avLst/>
              </a:prstGeom>
              <a:noFill/>
              <a:ln w="4445">
                <a:solidFill>
                  <a:srgbClr val="000000"/>
                </a:solidFill>
                <a:round/>
                <a:headEnd/>
                <a:tailEnd/>
              </a:ln>
            </p:spPr>
            <p:txBody>
              <a:bodyPr/>
              <a:lstStyle/>
              <a:p>
                <a:endParaRPr lang="es-ES"/>
              </a:p>
            </p:txBody>
          </p:sp>
          <p:sp>
            <p:nvSpPr>
              <p:cNvPr id="79295" name="Freeform 5567"/>
              <p:cNvSpPr>
                <a:spLocks/>
              </p:cNvSpPr>
              <p:nvPr/>
            </p:nvSpPr>
            <p:spPr bwMode="auto">
              <a:xfrm>
                <a:off x="3595" y="2022"/>
                <a:ext cx="24" cy="78"/>
              </a:xfrm>
              <a:custGeom>
                <a:avLst/>
                <a:gdLst/>
                <a:ahLst/>
                <a:cxnLst>
                  <a:cxn ang="0">
                    <a:pos x="0" y="0"/>
                  </a:cxn>
                  <a:cxn ang="0">
                    <a:pos x="24" y="157"/>
                  </a:cxn>
                  <a:cxn ang="0">
                    <a:pos x="48" y="0"/>
                  </a:cxn>
                </a:cxnLst>
                <a:rect l="0" t="0" r="r" b="b"/>
                <a:pathLst>
                  <a:path w="48" h="157">
                    <a:moveTo>
                      <a:pt x="0" y="0"/>
                    </a:moveTo>
                    <a:lnTo>
                      <a:pt x="24" y="157"/>
                    </a:lnTo>
                    <a:lnTo>
                      <a:pt x="48" y="0"/>
                    </a:lnTo>
                  </a:path>
                </a:pathLst>
              </a:custGeom>
              <a:noFill/>
              <a:ln w="4445">
                <a:solidFill>
                  <a:srgbClr val="000000"/>
                </a:solidFill>
                <a:prstDash val="solid"/>
                <a:round/>
                <a:headEnd/>
                <a:tailEnd/>
              </a:ln>
            </p:spPr>
            <p:txBody>
              <a:bodyPr/>
              <a:lstStyle/>
              <a:p>
                <a:endParaRPr lang="es-ES"/>
              </a:p>
            </p:txBody>
          </p:sp>
          <p:sp>
            <p:nvSpPr>
              <p:cNvPr id="79296" name="Freeform 5568"/>
              <p:cNvSpPr>
                <a:spLocks/>
              </p:cNvSpPr>
              <p:nvPr/>
            </p:nvSpPr>
            <p:spPr bwMode="auto">
              <a:xfrm>
                <a:off x="3637" y="2022"/>
                <a:ext cx="24" cy="78"/>
              </a:xfrm>
              <a:custGeom>
                <a:avLst/>
                <a:gdLst/>
                <a:ahLst/>
                <a:cxnLst>
                  <a:cxn ang="0">
                    <a:pos x="0" y="157"/>
                  </a:cxn>
                  <a:cxn ang="0">
                    <a:pos x="0" y="0"/>
                  </a:cxn>
                  <a:cxn ang="0">
                    <a:pos x="36" y="0"/>
                  </a:cxn>
                  <a:cxn ang="0">
                    <a:pos x="48" y="22"/>
                  </a:cxn>
                  <a:cxn ang="0">
                    <a:pos x="48" y="135"/>
                  </a:cxn>
                  <a:cxn ang="0">
                    <a:pos x="36" y="157"/>
                  </a:cxn>
                  <a:cxn ang="0">
                    <a:pos x="0" y="157"/>
                  </a:cxn>
                </a:cxnLst>
                <a:rect l="0" t="0" r="r" b="b"/>
                <a:pathLst>
                  <a:path w="48" h="157">
                    <a:moveTo>
                      <a:pt x="0" y="157"/>
                    </a:moveTo>
                    <a:lnTo>
                      <a:pt x="0" y="0"/>
                    </a:lnTo>
                    <a:lnTo>
                      <a:pt x="36" y="0"/>
                    </a:lnTo>
                    <a:lnTo>
                      <a:pt x="48" y="22"/>
                    </a:lnTo>
                    <a:lnTo>
                      <a:pt x="48"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79297" name="Freeform 5569"/>
              <p:cNvSpPr>
                <a:spLocks/>
              </p:cNvSpPr>
              <p:nvPr/>
            </p:nvSpPr>
            <p:spPr bwMode="auto">
              <a:xfrm>
                <a:off x="3679" y="2022"/>
                <a:ext cx="24" cy="78"/>
              </a:xfrm>
              <a:custGeom>
                <a:avLst/>
                <a:gdLst/>
                <a:ahLst/>
                <a:cxnLst>
                  <a:cxn ang="0">
                    <a:pos x="0" y="135"/>
                  </a:cxn>
                  <a:cxn ang="0">
                    <a:pos x="13" y="157"/>
                  </a:cxn>
                  <a:cxn ang="0">
                    <a:pos x="37" y="157"/>
                  </a:cxn>
                  <a:cxn ang="0">
                    <a:pos x="48" y="135"/>
                  </a:cxn>
                  <a:cxn ang="0">
                    <a:pos x="48" y="90"/>
                  </a:cxn>
                  <a:cxn ang="0">
                    <a:pos x="37" y="67"/>
                  </a:cxn>
                  <a:cxn ang="0">
                    <a:pos x="13" y="67"/>
                  </a:cxn>
                  <a:cxn ang="0">
                    <a:pos x="0" y="45"/>
                  </a:cxn>
                  <a:cxn ang="0">
                    <a:pos x="0" y="22"/>
                  </a:cxn>
                  <a:cxn ang="0">
                    <a:pos x="13" y="0"/>
                  </a:cxn>
                  <a:cxn ang="0">
                    <a:pos x="37" y="0"/>
                  </a:cxn>
                  <a:cxn ang="0">
                    <a:pos x="48" y="22"/>
                  </a:cxn>
                </a:cxnLst>
                <a:rect l="0" t="0" r="r" b="b"/>
                <a:pathLst>
                  <a:path w="48" h="157">
                    <a:moveTo>
                      <a:pt x="0" y="135"/>
                    </a:moveTo>
                    <a:lnTo>
                      <a:pt x="13" y="157"/>
                    </a:lnTo>
                    <a:lnTo>
                      <a:pt x="37" y="157"/>
                    </a:lnTo>
                    <a:lnTo>
                      <a:pt x="48" y="135"/>
                    </a:lnTo>
                    <a:lnTo>
                      <a:pt x="48" y="90"/>
                    </a:lnTo>
                    <a:lnTo>
                      <a:pt x="37" y="67"/>
                    </a:lnTo>
                    <a:lnTo>
                      <a:pt x="13" y="67"/>
                    </a:lnTo>
                    <a:lnTo>
                      <a:pt x="0" y="45"/>
                    </a:lnTo>
                    <a:lnTo>
                      <a:pt x="0" y="22"/>
                    </a:lnTo>
                    <a:lnTo>
                      <a:pt x="13" y="0"/>
                    </a:lnTo>
                    <a:lnTo>
                      <a:pt x="37" y="0"/>
                    </a:lnTo>
                    <a:lnTo>
                      <a:pt x="48" y="22"/>
                    </a:lnTo>
                  </a:path>
                </a:pathLst>
              </a:custGeom>
              <a:noFill/>
              <a:ln w="4445">
                <a:solidFill>
                  <a:srgbClr val="000000"/>
                </a:solidFill>
                <a:prstDash val="solid"/>
                <a:round/>
                <a:headEnd/>
                <a:tailEnd/>
              </a:ln>
            </p:spPr>
            <p:txBody>
              <a:bodyPr/>
              <a:lstStyle/>
              <a:p>
                <a:endParaRPr lang="es-ES"/>
              </a:p>
            </p:txBody>
          </p:sp>
          <p:sp>
            <p:nvSpPr>
              <p:cNvPr id="79298" name="Freeform 5570"/>
              <p:cNvSpPr>
                <a:spLocks/>
              </p:cNvSpPr>
              <p:nvPr/>
            </p:nvSpPr>
            <p:spPr bwMode="auto">
              <a:xfrm>
                <a:off x="3721" y="2022"/>
                <a:ext cx="23" cy="78"/>
              </a:xfrm>
              <a:custGeom>
                <a:avLst/>
                <a:gdLst/>
                <a:ahLst/>
                <a:cxnLst>
                  <a:cxn ang="0">
                    <a:pos x="0" y="135"/>
                  </a:cxn>
                  <a:cxn ang="0">
                    <a:pos x="11" y="157"/>
                  </a:cxn>
                  <a:cxn ang="0">
                    <a:pos x="35" y="157"/>
                  </a:cxn>
                  <a:cxn ang="0">
                    <a:pos x="46" y="135"/>
                  </a:cxn>
                  <a:cxn ang="0">
                    <a:pos x="46" y="90"/>
                  </a:cxn>
                  <a:cxn ang="0">
                    <a:pos x="35" y="67"/>
                  </a:cxn>
                  <a:cxn ang="0">
                    <a:pos x="11" y="67"/>
                  </a:cxn>
                  <a:cxn ang="0">
                    <a:pos x="0" y="45"/>
                  </a:cxn>
                  <a:cxn ang="0">
                    <a:pos x="0" y="22"/>
                  </a:cxn>
                  <a:cxn ang="0">
                    <a:pos x="11" y="0"/>
                  </a:cxn>
                  <a:cxn ang="0">
                    <a:pos x="35" y="0"/>
                  </a:cxn>
                  <a:cxn ang="0">
                    <a:pos x="46" y="22"/>
                  </a:cxn>
                </a:cxnLst>
                <a:rect l="0" t="0" r="r" b="b"/>
                <a:pathLst>
                  <a:path w="46" h="157">
                    <a:moveTo>
                      <a:pt x="0" y="135"/>
                    </a:moveTo>
                    <a:lnTo>
                      <a:pt x="11" y="157"/>
                    </a:lnTo>
                    <a:lnTo>
                      <a:pt x="35" y="157"/>
                    </a:lnTo>
                    <a:lnTo>
                      <a:pt x="46" y="135"/>
                    </a:lnTo>
                    <a:lnTo>
                      <a:pt x="46" y="90"/>
                    </a:lnTo>
                    <a:lnTo>
                      <a:pt x="35" y="67"/>
                    </a:lnTo>
                    <a:lnTo>
                      <a:pt x="11" y="67"/>
                    </a:lnTo>
                    <a:lnTo>
                      <a:pt x="0" y="45"/>
                    </a:lnTo>
                    <a:lnTo>
                      <a:pt x="0" y="22"/>
                    </a:lnTo>
                    <a:lnTo>
                      <a:pt x="11" y="0"/>
                    </a:lnTo>
                    <a:lnTo>
                      <a:pt x="35" y="0"/>
                    </a:lnTo>
                    <a:lnTo>
                      <a:pt x="46" y="22"/>
                    </a:lnTo>
                  </a:path>
                </a:pathLst>
              </a:custGeom>
              <a:noFill/>
              <a:ln w="4445">
                <a:solidFill>
                  <a:srgbClr val="000000"/>
                </a:solidFill>
                <a:prstDash val="solid"/>
                <a:round/>
                <a:headEnd/>
                <a:tailEnd/>
              </a:ln>
            </p:spPr>
            <p:txBody>
              <a:bodyPr/>
              <a:lstStyle/>
              <a:p>
                <a:endParaRPr lang="es-ES"/>
              </a:p>
            </p:txBody>
          </p:sp>
          <p:sp>
            <p:nvSpPr>
              <p:cNvPr id="79299" name="Freeform 5571"/>
              <p:cNvSpPr>
                <a:spLocks/>
              </p:cNvSpPr>
              <p:nvPr/>
            </p:nvSpPr>
            <p:spPr bwMode="auto">
              <a:xfrm>
                <a:off x="3832" y="2022"/>
                <a:ext cx="24" cy="78"/>
              </a:xfrm>
              <a:custGeom>
                <a:avLst/>
                <a:gdLst/>
                <a:ahLst/>
                <a:cxnLst>
                  <a:cxn ang="0">
                    <a:pos x="0" y="157"/>
                  </a:cxn>
                  <a:cxn ang="0">
                    <a:pos x="0" y="0"/>
                  </a:cxn>
                  <a:cxn ang="0">
                    <a:pos x="23" y="90"/>
                  </a:cxn>
                  <a:cxn ang="0">
                    <a:pos x="47" y="0"/>
                  </a:cxn>
                  <a:cxn ang="0">
                    <a:pos x="47" y="157"/>
                  </a:cxn>
                </a:cxnLst>
                <a:rect l="0" t="0" r="r" b="b"/>
                <a:pathLst>
                  <a:path w="47" h="157">
                    <a:moveTo>
                      <a:pt x="0" y="157"/>
                    </a:moveTo>
                    <a:lnTo>
                      <a:pt x="0" y="0"/>
                    </a:lnTo>
                    <a:lnTo>
                      <a:pt x="23" y="90"/>
                    </a:lnTo>
                    <a:lnTo>
                      <a:pt x="47" y="0"/>
                    </a:lnTo>
                    <a:lnTo>
                      <a:pt x="47" y="157"/>
                    </a:lnTo>
                  </a:path>
                </a:pathLst>
              </a:custGeom>
              <a:noFill/>
              <a:ln w="4445">
                <a:solidFill>
                  <a:srgbClr val="000000"/>
                </a:solidFill>
                <a:prstDash val="solid"/>
                <a:round/>
                <a:headEnd/>
                <a:tailEnd/>
              </a:ln>
            </p:spPr>
            <p:txBody>
              <a:bodyPr/>
              <a:lstStyle/>
              <a:p>
                <a:endParaRPr lang="es-ES"/>
              </a:p>
            </p:txBody>
          </p:sp>
          <p:sp>
            <p:nvSpPr>
              <p:cNvPr id="79300" name="Freeform 5572"/>
              <p:cNvSpPr>
                <a:spLocks/>
              </p:cNvSpPr>
              <p:nvPr/>
            </p:nvSpPr>
            <p:spPr bwMode="auto">
              <a:xfrm>
                <a:off x="3873" y="2022"/>
                <a:ext cx="24" cy="78"/>
              </a:xfrm>
              <a:custGeom>
                <a:avLst/>
                <a:gdLst/>
                <a:ahLst/>
                <a:cxnLst>
                  <a:cxn ang="0">
                    <a:pos x="0" y="157"/>
                  </a:cxn>
                  <a:cxn ang="0">
                    <a:pos x="0" y="0"/>
                  </a:cxn>
                  <a:cxn ang="0">
                    <a:pos x="36" y="0"/>
                  </a:cxn>
                  <a:cxn ang="0">
                    <a:pos x="47" y="22"/>
                  </a:cxn>
                  <a:cxn ang="0">
                    <a:pos x="47" y="135"/>
                  </a:cxn>
                  <a:cxn ang="0">
                    <a:pos x="36" y="157"/>
                  </a:cxn>
                  <a:cxn ang="0">
                    <a:pos x="0" y="157"/>
                  </a:cxn>
                </a:cxnLst>
                <a:rect l="0" t="0" r="r" b="b"/>
                <a:pathLst>
                  <a:path w="47" h="157">
                    <a:moveTo>
                      <a:pt x="0" y="157"/>
                    </a:moveTo>
                    <a:lnTo>
                      <a:pt x="0" y="0"/>
                    </a:lnTo>
                    <a:lnTo>
                      <a:pt x="36" y="0"/>
                    </a:lnTo>
                    <a:lnTo>
                      <a:pt x="47" y="22"/>
                    </a:lnTo>
                    <a:lnTo>
                      <a:pt x="47"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79301" name="Line 5573"/>
              <p:cNvSpPr>
                <a:spLocks noChangeShapeType="1"/>
              </p:cNvSpPr>
              <p:nvPr/>
            </p:nvSpPr>
            <p:spPr bwMode="auto">
              <a:xfrm>
                <a:off x="3585" y="6508"/>
                <a:ext cx="24" cy="1"/>
              </a:xfrm>
              <a:prstGeom prst="line">
                <a:avLst/>
              </a:prstGeom>
              <a:noFill/>
              <a:ln w="4445">
                <a:solidFill>
                  <a:srgbClr val="000000"/>
                </a:solidFill>
                <a:round/>
                <a:headEnd/>
                <a:tailEnd/>
              </a:ln>
            </p:spPr>
            <p:txBody>
              <a:bodyPr/>
              <a:lstStyle/>
              <a:p>
                <a:endParaRPr lang="es-ES"/>
              </a:p>
            </p:txBody>
          </p:sp>
          <p:sp>
            <p:nvSpPr>
              <p:cNvPr id="79302" name="Freeform 5574"/>
              <p:cNvSpPr>
                <a:spLocks/>
              </p:cNvSpPr>
              <p:nvPr/>
            </p:nvSpPr>
            <p:spPr bwMode="auto">
              <a:xfrm>
                <a:off x="3627" y="6464"/>
                <a:ext cx="24" cy="79"/>
              </a:xfrm>
              <a:custGeom>
                <a:avLst/>
                <a:gdLst/>
                <a:ahLst/>
                <a:cxnLst>
                  <a:cxn ang="0">
                    <a:pos x="11" y="66"/>
                  </a:cxn>
                  <a:cxn ang="0">
                    <a:pos x="0" y="43"/>
                  </a:cxn>
                  <a:cxn ang="0">
                    <a:pos x="0" y="21"/>
                  </a:cxn>
                  <a:cxn ang="0">
                    <a:pos x="11" y="0"/>
                  </a:cxn>
                  <a:cxn ang="0">
                    <a:pos x="35" y="0"/>
                  </a:cxn>
                  <a:cxn ang="0">
                    <a:pos x="47" y="21"/>
                  </a:cxn>
                  <a:cxn ang="0">
                    <a:pos x="47" y="43"/>
                  </a:cxn>
                  <a:cxn ang="0">
                    <a:pos x="35" y="66"/>
                  </a:cxn>
                  <a:cxn ang="0">
                    <a:pos x="11" y="66"/>
                  </a:cxn>
                  <a:cxn ang="0">
                    <a:pos x="0" y="88"/>
                  </a:cxn>
                  <a:cxn ang="0">
                    <a:pos x="0" y="133"/>
                  </a:cxn>
                  <a:cxn ang="0">
                    <a:pos x="11" y="156"/>
                  </a:cxn>
                  <a:cxn ang="0">
                    <a:pos x="35" y="156"/>
                  </a:cxn>
                  <a:cxn ang="0">
                    <a:pos x="47" y="133"/>
                  </a:cxn>
                  <a:cxn ang="0">
                    <a:pos x="47" y="88"/>
                  </a:cxn>
                  <a:cxn ang="0">
                    <a:pos x="35" y="66"/>
                  </a:cxn>
                </a:cxnLst>
                <a:rect l="0" t="0" r="r" b="b"/>
                <a:pathLst>
                  <a:path w="47" h="156">
                    <a:moveTo>
                      <a:pt x="11" y="66"/>
                    </a:moveTo>
                    <a:lnTo>
                      <a:pt x="0" y="43"/>
                    </a:lnTo>
                    <a:lnTo>
                      <a:pt x="0" y="21"/>
                    </a:lnTo>
                    <a:lnTo>
                      <a:pt x="11" y="0"/>
                    </a:lnTo>
                    <a:lnTo>
                      <a:pt x="35" y="0"/>
                    </a:lnTo>
                    <a:lnTo>
                      <a:pt x="47" y="21"/>
                    </a:lnTo>
                    <a:lnTo>
                      <a:pt x="47" y="43"/>
                    </a:lnTo>
                    <a:lnTo>
                      <a:pt x="35" y="66"/>
                    </a:lnTo>
                    <a:lnTo>
                      <a:pt x="11" y="66"/>
                    </a:lnTo>
                    <a:lnTo>
                      <a:pt x="0" y="88"/>
                    </a:lnTo>
                    <a:lnTo>
                      <a:pt x="0" y="133"/>
                    </a:lnTo>
                    <a:lnTo>
                      <a:pt x="11" y="156"/>
                    </a:lnTo>
                    <a:lnTo>
                      <a:pt x="35" y="156"/>
                    </a:lnTo>
                    <a:lnTo>
                      <a:pt x="47" y="133"/>
                    </a:lnTo>
                    <a:lnTo>
                      <a:pt x="47" y="88"/>
                    </a:lnTo>
                    <a:lnTo>
                      <a:pt x="35" y="66"/>
                    </a:lnTo>
                  </a:path>
                </a:pathLst>
              </a:custGeom>
              <a:noFill/>
              <a:ln w="4445">
                <a:solidFill>
                  <a:srgbClr val="000000"/>
                </a:solidFill>
                <a:prstDash val="solid"/>
                <a:round/>
                <a:headEnd/>
                <a:tailEnd/>
              </a:ln>
            </p:spPr>
            <p:txBody>
              <a:bodyPr/>
              <a:lstStyle/>
              <a:p>
                <a:endParaRPr lang="es-ES"/>
              </a:p>
            </p:txBody>
          </p:sp>
          <p:sp>
            <p:nvSpPr>
              <p:cNvPr id="79303" name="Freeform 5575"/>
              <p:cNvSpPr>
                <a:spLocks/>
              </p:cNvSpPr>
              <p:nvPr/>
            </p:nvSpPr>
            <p:spPr bwMode="auto">
              <a:xfrm>
                <a:off x="3669" y="6464"/>
                <a:ext cx="24" cy="79"/>
              </a:xfrm>
              <a:custGeom>
                <a:avLst/>
                <a:gdLst/>
                <a:ahLst/>
                <a:cxnLst>
                  <a:cxn ang="0">
                    <a:pos x="0" y="133"/>
                  </a:cxn>
                  <a:cxn ang="0">
                    <a:pos x="47" y="21"/>
                  </a:cxn>
                  <a:cxn ang="0">
                    <a:pos x="35" y="0"/>
                  </a:cxn>
                  <a:cxn ang="0">
                    <a:pos x="12" y="0"/>
                  </a:cxn>
                  <a:cxn ang="0">
                    <a:pos x="0" y="21"/>
                  </a:cxn>
                  <a:cxn ang="0">
                    <a:pos x="0" y="133"/>
                  </a:cxn>
                  <a:cxn ang="0">
                    <a:pos x="15" y="156"/>
                  </a:cxn>
                  <a:cxn ang="0">
                    <a:pos x="35" y="156"/>
                  </a:cxn>
                  <a:cxn ang="0">
                    <a:pos x="47" y="133"/>
                  </a:cxn>
                  <a:cxn ang="0">
                    <a:pos x="47" y="21"/>
                  </a:cxn>
                </a:cxnLst>
                <a:rect l="0" t="0" r="r" b="b"/>
                <a:pathLst>
                  <a:path w="47" h="156">
                    <a:moveTo>
                      <a:pt x="0" y="133"/>
                    </a:moveTo>
                    <a:lnTo>
                      <a:pt x="47" y="21"/>
                    </a:lnTo>
                    <a:lnTo>
                      <a:pt x="35" y="0"/>
                    </a:lnTo>
                    <a:lnTo>
                      <a:pt x="12" y="0"/>
                    </a:lnTo>
                    <a:lnTo>
                      <a:pt x="0" y="21"/>
                    </a:lnTo>
                    <a:lnTo>
                      <a:pt x="0" y="133"/>
                    </a:lnTo>
                    <a:lnTo>
                      <a:pt x="15" y="156"/>
                    </a:lnTo>
                    <a:lnTo>
                      <a:pt x="35" y="156"/>
                    </a:lnTo>
                    <a:lnTo>
                      <a:pt x="47" y="133"/>
                    </a:lnTo>
                    <a:lnTo>
                      <a:pt x="47" y="21"/>
                    </a:lnTo>
                  </a:path>
                </a:pathLst>
              </a:custGeom>
              <a:noFill/>
              <a:ln w="4445">
                <a:solidFill>
                  <a:srgbClr val="000000"/>
                </a:solidFill>
                <a:prstDash val="solid"/>
                <a:round/>
                <a:headEnd/>
                <a:tailEnd/>
              </a:ln>
            </p:spPr>
            <p:txBody>
              <a:bodyPr/>
              <a:lstStyle/>
              <a:p>
                <a:endParaRPr lang="es-ES"/>
              </a:p>
            </p:txBody>
          </p:sp>
          <p:sp>
            <p:nvSpPr>
              <p:cNvPr id="79304" name="Freeform 5576"/>
              <p:cNvSpPr>
                <a:spLocks/>
              </p:cNvSpPr>
              <p:nvPr/>
            </p:nvSpPr>
            <p:spPr bwMode="auto">
              <a:xfrm>
                <a:off x="3710" y="6464"/>
                <a:ext cx="24" cy="79"/>
              </a:xfrm>
              <a:custGeom>
                <a:avLst/>
                <a:gdLst/>
                <a:ahLst/>
                <a:cxnLst>
                  <a:cxn ang="0">
                    <a:pos x="0" y="133"/>
                  </a:cxn>
                  <a:cxn ang="0">
                    <a:pos x="48" y="21"/>
                  </a:cxn>
                  <a:cxn ang="0">
                    <a:pos x="36" y="0"/>
                  </a:cxn>
                  <a:cxn ang="0">
                    <a:pos x="12" y="0"/>
                  </a:cxn>
                  <a:cxn ang="0">
                    <a:pos x="0" y="21"/>
                  </a:cxn>
                  <a:cxn ang="0">
                    <a:pos x="0" y="133"/>
                  </a:cxn>
                  <a:cxn ang="0">
                    <a:pos x="16" y="156"/>
                  </a:cxn>
                  <a:cxn ang="0">
                    <a:pos x="36" y="156"/>
                  </a:cxn>
                  <a:cxn ang="0">
                    <a:pos x="48" y="133"/>
                  </a:cxn>
                  <a:cxn ang="0">
                    <a:pos x="48" y="21"/>
                  </a:cxn>
                </a:cxnLst>
                <a:rect l="0" t="0" r="r" b="b"/>
                <a:pathLst>
                  <a:path w="48" h="156">
                    <a:moveTo>
                      <a:pt x="0" y="133"/>
                    </a:moveTo>
                    <a:lnTo>
                      <a:pt x="48" y="21"/>
                    </a:lnTo>
                    <a:lnTo>
                      <a:pt x="36" y="0"/>
                    </a:lnTo>
                    <a:lnTo>
                      <a:pt x="12" y="0"/>
                    </a:lnTo>
                    <a:lnTo>
                      <a:pt x="0" y="21"/>
                    </a:lnTo>
                    <a:lnTo>
                      <a:pt x="0" y="133"/>
                    </a:lnTo>
                    <a:lnTo>
                      <a:pt x="16" y="156"/>
                    </a:lnTo>
                    <a:lnTo>
                      <a:pt x="36" y="156"/>
                    </a:lnTo>
                    <a:lnTo>
                      <a:pt x="48" y="133"/>
                    </a:lnTo>
                    <a:lnTo>
                      <a:pt x="48" y="21"/>
                    </a:lnTo>
                  </a:path>
                </a:pathLst>
              </a:custGeom>
              <a:noFill/>
              <a:ln w="4445">
                <a:solidFill>
                  <a:srgbClr val="000000"/>
                </a:solidFill>
                <a:prstDash val="solid"/>
                <a:round/>
                <a:headEnd/>
                <a:tailEnd/>
              </a:ln>
            </p:spPr>
            <p:txBody>
              <a:bodyPr/>
              <a:lstStyle/>
              <a:p>
                <a:endParaRPr lang="es-ES"/>
              </a:p>
            </p:txBody>
          </p:sp>
          <p:sp>
            <p:nvSpPr>
              <p:cNvPr id="79305" name="Line 5577"/>
              <p:cNvSpPr>
                <a:spLocks noChangeShapeType="1"/>
              </p:cNvSpPr>
              <p:nvPr/>
            </p:nvSpPr>
            <p:spPr bwMode="auto">
              <a:xfrm>
                <a:off x="3585" y="5612"/>
                <a:ext cx="24" cy="1"/>
              </a:xfrm>
              <a:prstGeom prst="line">
                <a:avLst/>
              </a:prstGeom>
              <a:noFill/>
              <a:ln w="4445">
                <a:solidFill>
                  <a:srgbClr val="000000"/>
                </a:solidFill>
                <a:round/>
                <a:headEnd/>
                <a:tailEnd/>
              </a:ln>
            </p:spPr>
            <p:txBody>
              <a:bodyPr/>
              <a:lstStyle/>
              <a:p>
                <a:endParaRPr lang="es-ES"/>
              </a:p>
            </p:txBody>
          </p:sp>
          <p:sp>
            <p:nvSpPr>
              <p:cNvPr id="79306" name="Freeform 5578"/>
              <p:cNvSpPr>
                <a:spLocks/>
              </p:cNvSpPr>
              <p:nvPr/>
            </p:nvSpPr>
            <p:spPr bwMode="auto">
              <a:xfrm>
                <a:off x="3627" y="5567"/>
                <a:ext cx="24" cy="78"/>
              </a:xfrm>
              <a:custGeom>
                <a:avLst/>
                <a:gdLst/>
                <a:ahLst/>
                <a:cxnLst>
                  <a:cxn ang="0">
                    <a:pos x="47" y="21"/>
                  </a:cxn>
                  <a:cxn ang="0">
                    <a:pos x="35" y="0"/>
                  </a:cxn>
                  <a:cxn ang="0">
                    <a:pos x="11" y="0"/>
                  </a:cxn>
                  <a:cxn ang="0">
                    <a:pos x="0" y="21"/>
                  </a:cxn>
                  <a:cxn ang="0">
                    <a:pos x="0" y="135"/>
                  </a:cxn>
                  <a:cxn ang="0">
                    <a:pos x="11" y="156"/>
                  </a:cxn>
                  <a:cxn ang="0">
                    <a:pos x="35" y="156"/>
                  </a:cxn>
                  <a:cxn ang="0">
                    <a:pos x="47" y="135"/>
                  </a:cxn>
                  <a:cxn ang="0">
                    <a:pos x="47" y="90"/>
                  </a:cxn>
                  <a:cxn ang="0">
                    <a:pos x="35" y="66"/>
                  </a:cxn>
                  <a:cxn ang="0">
                    <a:pos x="11" y="66"/>
                  </a:cxn>
                  <a:cxn ang="0">
                    <a:pos x="0" y="90"/>
                  </a:cxn>
                </a:cxnLst>
                <a:rect l="0" t="0" r="r" b="b"/>
                <a:pathLst>
                  <a:path w="47" h="156">
                    <a:moveTo>
                      <a:pt x="47" y="21"/>
                    </a:moveTo>
                    <a:lnTo>
                      <a:pt x="35" y="0"/>
                    </a:lnTo>
                    <a:lnTo>
                      <a:pt x="11" y="0"/>
                    </a:lnTo>
                    <a:lnTo>
                      <a:pt x="0" y="21"/>
                    </a:lnTo>
                    <a:lnTo>
                      <a:pt x="0" y="135"/>
                    </a:lnTo>
                    <a:lnTo>
                      <a:pt x="11" y="156"/>
                    </a:lnTo>
                    <a:lnTo>
                      <a:pt x="35" y="156"/>
                    </a:lnTo>
                    <a:lnTo>
                      <a:pt x="47" y="135"/>
                    </a:lnTo>
                    <a:lnTo>
                      <a:pt x="47" y="90"/>
                    </a:lnTo>
                    <a:lnTo>
                      <a:pt x="35" y="66"/>
                    </a:lnTo>
                    <a:lnTo>
                      <a:pt x="11" y="66"/>
                    </a:lnTo>
                    <a:lnTo>
                      <a:pt x="0" y="90"/>
                    </a:lnTo>
                  </a:path>
                </a:pathLst>
              </a:custGeom>
              <a:noFill/>
              <a:ln w="4445">
                <a:solidFill>
                  <a:srgbClr val="000000"/>
                </a:solidFill>
                <a:prstDash val="solid"/>
                <a:round/>
                <a:headEnd/>
                <a:tailEnd/>
              </a:ln>
            </p:spPr>
            <p:txBody>
              <a:bodyPr/>
              <a:lstStyle/>
              <a:p>
                <a:endParaRPr lang="es-ES"/>
              </a:p>
            </p:txBody>
          </p:sp>
          <p:sp>
            <p:nvSpPr>
              <p:cNvPr id="79307" name="Freeform 5579"/>
              <p:cNvSpPr>
                <a:spLocks/>
              </p:cNvSpPr>
              <p:nvPr/>
            </p:nvSpPr>
            <p:spPr bwMode="auto">
              <a:xfrm>
                <a:off x="3669" y="5567"/>
                <a:ext cx="24" cy="78"/>
              </a:xfrm>
              <a:custGeom>
                <a:avLst/>
                <a:gdLst/>
                <a:ahLst/>
                <a:cxnLst>
                  <a:cxn ang="0">
                    <a:pos x="0" y="135"/>
                  </a:cxn>
                  <a:cxn ang="0">
                    <a:pos x="47" y="21"/>
                  </a:cxn>
                  <a:cxn ang="0">
                    <a:pos x="35" y="0"/>
                  </a:cxn>
                  <a:cxn ang="0">
                    <a:pos x="12" y="0"/>
                  </a:cxn>
                  <a:cxn ang="0">
                    <a:pos x="0" y="21"/>
                  </a:cxn>
                  <a:cxn ang="0">
                    <a:pos x="0" y="135"/>
                  </a:cxn>
                  <a:cxn ang="0">
                    <a:pos x="15" y="156"/>
                  </a:cxn>
                  <a:cxn ang="0">
                    <a:pos x="35" y="156"/>
                  </a:cxn>
                  <a:cxn ang="0">
                    <a:pos x="47" y="135"/>
                  </a:cxn>
                  <a:cxn ang="0">
                    <a:pos x="47" y="21"/>
                  </a:cxn>
                </a:cxnLst>
                <a:rect l="0" t="0" r="r" b="b"/>
                <a:pathLst>
                  <a:path w="47" h="156">
                    <a:moveTo>
                      <a:pt x="0" y="135"/>
                    </a:moveTo>
                    <a:lnTo>
                      <a:pt x="47" y="21"/>
                    </a:lnTo>
                    <a:lnTo>
                      <a:pt x="35" y="0"/>
                    </a:lnTo>
                    <a:lnTo>
                      <a:pt x="12" y="0"/>
                    </a:lnTo>
                    <a:lnTo>
                      <a:pt x="0" y="21"/>
                    </a:lnTo>
                    <a:lnTo>
                      <a:pt x="0" y="135"/>
                    </a:lnTo>
                    <a:lnTo>
                      <a:pt x="15" y="156"/>
                    </a:lnTo>
                    <a:lnTo>
                      <a:pt x="35" y="156"/>
                    </a:lnTo>
                    <a:lnTo>
                      <a:pt x="47" y="135"/>
                    </a:lnTo>
                    <a:lnTo>
                      <a:pt x="47" y="21"/>
                    </a:lnTo>
                  </a:path>
                </a:pathLst>
              </a:custGeom>
              <a:noFill/>
              <a:ln w="4445">
                <a:solidFill>
                  <a:srgbClr val="000000"/>
                </a:solidFill>
                <a:prstDash val="solid"/>
                <a:round/>
                <a:headEnd/>
                <a:tailEnd/>
              </a:ln>
            </p:spPr>
            <p:txBody>
              <a:bodyPr/>
              <a:lstStyle/>
              <a:p>
                <a:endParaRPr lang="es-ES"/>
              </a:p>
            </p:txBody>
          </p:sp>
          <p:sp>
            <p:nvSpPr>
              <p:cNvPr id="79308" name="Freeform 5580"/>
              <p:cNvSpPr>
                <a:spLocks/>
              </p:cNvSpPr>
              <p:nvPr/>
            </p:nvSpPr>
            <p:spPr bwMode="auto">
              <a:xfrm>
                <a:off x="3710" y="5567"/>
                <a:ext cx="24" cy="78"/>
              </a:xfrm>
              <a:custGeom>
                <a:avLst/>
                <a:gdLst/>
                <a:ahLst/>
                <a:cxnLst>
                  <a:cxn ang="0">
                    <a:pos x="0" y="135"/>
                  </a:cxn>
                  <a:cxn ang="0">
                    <a:pos x="48" y="21"/>
                  </a:cxn>
                  <a:cxn ang="0">
                    <a:pos x="36" y="0"/>
                  </a:cxn>
                  <a:cxn ang="0">
                    <a:pos x="12" y="0"/>
                  </a:cxn>
                  <a:cxn ang="0">
                    <a:pos x="0" y="21"/>
                  </a:cxn>
                  <a:cxn ang="0">
                    <a:pos x="0" y="135"/>
                  </a:cxn>
                  <a:cxn ang="0">
                    <a:pos x="16" y="156"/>
                  </a:cxn>
                  <a:cxn ang="0">
                    <a:pos x="36" y="156"/>
                  </a:cxn>
                  <a:cxn ang="0">
                    <a:pos x="48" y="135"/>
                  </a:cxn>
                  <a:cxn ang="0">
                    <a:pos x="48" y="21"/>
                  </a:cxn>
                </a:cxnLst>
                <a:rect l="0" t="0" r="r" b="b"/>
                <a:pathLst>
                  <a:path w="48" h="156">
                    <a:moveTo>
                      <a:pt x="0" y="135"/>
                    </a:moveTo>
                    <a:lnTo>
                      <a:pt x="48" y="21"/>
                    </a:lnTo>
                    <a:lnTo>
                      <a:pt x="36" y="0"/>
                    </a:lnTo>
                    <a:lnTo>
                      <a:pt x="12" y="0"/>
                    </a:lnTo>
                    <a:lnTo>
                      <a:pt x="0" y="21"/>
                    </a:lnTo>
                    <a:lnTo>
                      <a:pt x="0" y="135"/>
                    </a:lnTo>
                    <a:lnTo>
                      <a:pt x="16" y="156"/>
                    </a:lnTo>
                    <a:lnTo>
                      <a:pt x="36" y="156"/>
                    </a:lnTo>
                    <a:lnTo>
                      <a:pt x="48" y="135"/>
                    </a:lnTo>
                    <a:lnTo>
                      <a:pt x="48" y="21"/>
                    </a:lnTo>
                  </a:path>
                </a:pathLst>
              </a:custGeom>
              <a:noFill/>
              <a:ln w="4445">
                <a:solidFill>
                  <a:srgbClr val="000000"/>
                </a:solidFill>
                <a:prstDash val="solid"/>
                <a:round/>
                <a:headEnd/>
                <a:tailEnd/>
              </a:ln>
            </p:spPr>
            <p:txBody>
              <a:bodyPr/>
              <a:lstStyle/>
              <a:p>
                <a:endParaRPr lang="es-ES"/>
              </a:p>
            </p:txBody>
          </p:sp>
          <p:sp>
            <p:nvSpPr>
              <p:cNvPr id="79309" name="Line 5581"/>
              <p:cNvSpPr>
                <a:spLocks noChangeShapeType="1"/>
              </p:cNvSpPr>
              <p:nvPr/>
            </p:nvSpPr>
            <p:spPr bwMode="auto">
              <a:xfrm>
                <a:off x="3585" y="4714"/>
                <a:ext cx="24" cy="1"/>
              </a:xfrm>
              <a:prstGeom prst="line">
                <a:avLst/>
              </a:prstGeom>
              <a:noFill/>
              <a:ln w="4445">
                <a:solidFill>
                  <a:srgbClr val="000000"/>
                </a:solidFill>
                <a:round/>
                <a:headEnd/>
                <a:tailEnd/>
              </a:ln>
            </p:spPr>
            <p:txBody>
              <a:bodyPr/>
              <a:lstStyle/>
              <a:p>
                <a:endParaRPr lang="es-ES"/>
              </a:p>
            </p:txBody>
          </p:sp>
          <p:sp>
            <p:nvSpPr>
              <p:cNvPr id="79310" name="Freeform 5582"/>
              <p:cNvSpPr>
                <a:spLocks/>
              </p:cNvSpPr>
              <p:nvPr/>
            </p:nvSpPr>
            <p:spPr bwMode="auto">
              <a:xfrm>
                <a:off x="3627" y="4669"/>
                <a:ext cx="24" cy="79"/>
              </a:xfrm>
              <a:custGeom>
                <a:avLst/>
                <a:gdLst/>
                <a:ahLst/>
                <a:cxnLst>
                  <a:cxn ang="0">
                    <a:pos x="35" y="158"/>
                  </a:cxn>
                  <a:cxn ang="0">
                    <a:pos x="35" y="0"/>
                  </a:cxn>
                  <a:cxn ang="0">
                    <a:pos x="24" y="0"/>
                  </a:cxn>
                  <a:cxn ang="0">
                    <a:pos x="0" y="68"/>
                  </a:cxn>
                  <a:cxn ang="0">
                    <a:pos x="0" y="90"/>
                  </a:cxn>
                  <a:cxn ang="0">
                    <a:pos x="47" y="90"/>
                  </a:cxn>
                </a:cxnLst>
                <a:rect l="0" t="0" r="r" b="b"/>
                <a:pathLst>
                  <a:path w="47" h="158">
                    <a:moveTo>
                      <a:pt x="35" y="158"/>
                    </a:moveTo>
                    <a:lnTo>
                      <a:pt x="35" y="0"/>
                    </a:lnTo>
                    <a:lnTo>
                      <a:pt x="24" y="0"/>
                    </a:lnTo>
                    <a:lnTo>
                      <a:pt x="0" y="68"/>
                    </a:lnTo>
                    <a:lnTo>
                      <a:pt x="0" y="90"/>
                    </a:lnTo>
                    <a:lnTo>
                      <a:pt x="47" y="90"/>
                    </a:lnTo>
                  </a:path>
                </a:pathLst>
              </a:custGeom>
              <a:noFill/>
              <a:ln w="4445">
                <a:solidFill>
                  <a:srgbClr val="000000"/>
                </a:solidFill>
                <a:prstDash val="solid"/>
                <a:round/>
                <a:headEnd/>
                <a:tailEnd/>
              </a:ln>
            </p:spPr>
            <p:txBody>
              <a:bodyPr/>
              <a:lstStyle/>
              <a:p>
                <a:endParaRPr lang="es-ES"/>
              </a:p>
            </p:txBody>
          </p:sp>
          <p:sp>
            <p:nvSpPr>
              <p:cNvPr id="79311" name="Line 5583"/>
              <p:cNvSpPr>
                <a:spLocks noChangeShapeType="1"/>
              </p:cNvSpPr>
              <p:nvPr/>
            </p:nvSpPr>
            <p:spPr bwMode="auto">
              <a:xfrm>
                <a:off x="3639" y="4748"/>
                <a:ext cx="12" cy="1"/>
              </a:xfrm>
              <a:prstGeom prst="line">
                <a:avLst/>
              </a:prstGeom>
              <a:noFill/>
              <a:ln w="4445">
                <a:solidFill>
                  <a:srgbClr val="000000"/>
                </a:solidFill>
                <a:round/>
                <a:headEnd/>
                <a:tailEnd/>
              </a:ln>
            </p:spPr>
            <p:txBody>
              <a:bodyPr/>
              <a:lstStyle/>
              <a:p>
                <a:endParaRPr lang="es-ES"/>
              </a:p>
            </p:txBody>
          </p:sp>
          <p:sp>
            <p:nvSpPr>
              <p:cNvPr id="79312" name="Freeform 5584"/>
              <p:cNvSpPr>
                <a:spLocks/>
              </p:cNvSpPr>
              <p:nvPr/>
            </p:nvSpPr>
            <p:spPr bwMode="auto">
              <a:xfrm>
                <a:off x="3669" y="4669"/>
                <a:ext cx="24" cy="79"/>
              </a:xfrm>
              <a:custGeom>
                <a:avLst/>
                <a:gdLst/>
                <a:ahLst/>
                <a:cxnLst>
                  <a:cxn ang="0">
                    <a:pos x="0" y="135"/>
                  </a:cxn>
                  <a:cxn ang="0">
                    <a:pos x="47" y="23"/>
                  </a:cxn>
                  <a:cxn ang="0">
                    <a:pos x="35" y="0"/>
                  </a:cxn>
                  <a:cxn ang="0">
                    <a:pos x="12" y="0"/>
                  </a:cxn>
                  <a:cxn ang="0">
                    <a:pos x="0" y="23"/>
                  </a:cxn>
                  <a:cxn ang="0">
                    <a:pos x="0" y="135"/>
                  </a:cxn>
                  <a:cxn ang="0">
                    <a:pos x="15" y="158"/>
                  </a:cxn>
                  <a:cxn ang="0">
                    <a:pos x="35" y="158"/>
                  </a:cxn>
                  <a:cxn ang="0">
                    <a:pos x="47" y="135"/>
                  </a:cxn>
                  <a:cxn ang="0">
                    <a:pos x="47" y="23"/>
                  </a:cxn>
                </a:cxnLst>
                <a:rect l="0" t="0" r="r" b="b"/>
                <a:pathLst>
                  <a:path w="47" h="158">
                    <a:moveTo>
                      <a:pt x="0" y="135"/>
                    </a:moveTo>
                    <a:lnTo>
                      <a:pt x="47" y="23"/>
                    </a:lnTo>
                    <a:lnTo>
                      <a:pt x="35" y="0"/>
                    </a:lnTo>
                    <a:lnTo>
                      <a:pt x="12" y="0"/>
                    </a:lnTo>
                    <a:lnTo>
                      <a:pt x="0" y="23"/>
                    </a:lnTo>
                    <a:lnTo>
                      <a:pt x="0" y="135"/>
                    </a:lnTo>
                    <a:lnTo>
                      <a:pt x="15" y="158"/>
                    </a:lnTo>
                    <a:lnTo>
                      <a:pt x="35" y="158"/>
                    </a:lnTo>
                    <a:lnTo>
                      <a:pt x="47" y="135"/>
                    </a:lnTo>
                    <a:lnTo>
                      <a:pt x="47" y="23"/>
                    </a:lnTo>
                  </a:path>
                </a:pathLst>
              </a:custGeom>
              <a:noFill/>
              <a:ln w="4445">
                <a:solidFill>
                  <a:srgbClr val="000000"/>
                </a:solidFill>
                <a:prstDash val="solid"/>
                <a:round/>
                <a:headEnd/>
                <a:tailEnd/>
              </a:ln>
            </p:spPr>
            <p:txBody>
              <a:bodyPr/>
              <a:lstStyle/>
              <a:p>
                <a:endParaRPr lang="es-ES"/>
              </a:p>
            </p:txBody>
          </p:sp>
          <p:sp>
            <p:nvSpPr>
              <p:cNvPr id="79313" name="Freeform 5585"/>
              <p:cNvSpPr>
                <a:spLocks/>
              </p:cNvSpPr>
              <p:nvPr/>
            </p:nvSpPr>
            <p:spPr bwMode="auto">
              <a:xfrm>
                <a:off x="3710" y="4669"/>
                <a:ext cx="24" cy="79"/>
              </a:xfrm>
              <a:custGeom>
                <a:avLst/>
                <a:gdLst/>
                <a:ahLst/>
                <a:cxnLst>
                  <a:cxn ang="0">
                    <a:pos x="0" y="135"/>
                  </a:cxn>
                  <a:cxn ang="0">
                    <a:pos x="48" y="23"/>
                  </a:cxn>
                  <a:cxn ang="0">
                    <a:pos x="36" y="0"/>
                  </a:cxn>
                  <a:cxn ang="0">
                    <a:pos x="12" y="0"/>
                  </a:cxn>
                  <a:cxn ang="0">
                    <a:pos x="0" y="23"/>
                  </a:cxn>
                  <a:cxn ang="0">
                    <a:pos x="0" y="135"/>
                  </a:cxn>
                  <a:cxn ang="0">
                    <a:pos x="16" y="158"/>
                  </a:cxn>
                  <a:cxn ang="0">
                    <a:pos x="36" y="158"/>
                  </a:cxn>
                  <a:cxn ang="0">
                    <a:pos x="48" y="135"/>
                  </a:cxn>
                  <a:cxn ang="0">
                    <a:pos x="48" y="23"/>
                  </a:cxn>
                </a:cxnLst>
                <a:rect l="0" t="0" r="r" b="b"/>
                <a:pathLst>
                  <a:path w="48" h="158">
                    <a:moveTo>
                      <a:pt x="0" y="135"/>
                    </a:moveTo>
                    <a:lnTo>
                      <a:pt x="48" y="23"/>
                    </a:lnTo>
                    <a:lnTo>
                      <a:pt x="36" y="0"/>
                    </a:lnTo>
                    <a:lnTo>
                      <a:pt x="12" y="0"/>
                    </a:lnTo>
                    <a:lnTo>
                      <a:pt x="0" y="23"/>
                    </a:lnTo>
                    <a:lnTo>
                      <a:pt x="0" y="135"/>
                    </a:lnTo>
                    <a:lnTo>
                      <a:pt x="16" y="158"/>
                    </a:lnTo>
                    <a:lnTo>
                      <a:pt x="36"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79314" name="Line 5586"/>
              <p:cNvSpPr>
                <a:spLocks noChangeShapeType="1"/>
              </p:cNvSpPr>
              <p:nvPr/>
            </p:nvSpPr>
            <p:spPr bwMode="auto">
              <a:xfrm>
                <a:off x="3585" y="3818"/>
                <a:ext cx="24" cy="1"/>
              </a:xfrm>
              <a:prstGeom prst="line">
                <a:avLst/>
              </a:prstGeom>
              <a:noFill/>
              <a:ln w="4445">
                <a:solidFill>
                  <a:srgbClr val="000000"/>
                </a:solidFill>
                <a:round/>
                <a:headEnd/>
                <a:tailEnd/>
              </a:ln>
            </p:spPr>
            <p:txBody>
              <a:bodyPr/>
              <a:lstStyle/>
              <a:p>
                <a:endParaRPr lang="es-ES"/>
              </a:p>
            </p:txBody>
          </p:sp>
          <p:sp>
            <p:nvSpPr>
              <p:cNvPr id="79315" name="Freeform 5587"/>
              <p:cNvSpPr>
                <a:spLocks/>
              </p:cNvSpPr>
              <p:nvPr/>
            </p:nvSpPr>
            <p:spPr bwMode="auto">
              <a:xfrm>
                <a:off x="3627" y="3773"/>
                <a:ext cx="24" cy="78"/>
              </a:xfrm>
              <a:custGeom>
                <a:avLst/>
                <a:gdLst/>
                <a:ahLst/>
                <a:cxnLst>
                  <a:cxn ang="0">
                    <a:pos x="0" y="21"/>
                  </a:cxn>
                  <a:cxn ang="0">
                    <a:pos x="11" y="0"/>
                  </a:cxn>
                  <a:cxn ang="0">
                    <a:pos x="35" y="0"/>
                  </a:cxn>
                  <a:cxn ang="0">
                    <a:pos x="47" y="21"/>
                  </a:cxn>
                  <a:cxn ang="0">
                    <a:pos x="47" y="45"/>
                  </a:cxn>
                  <a:cxn ang="0">
                    <a:pos x="0" y="134"/>
                  </a:cxn>
                  <a:cxn ang="0">
                    <a:pos x="0" y="156"/>
                  </a:cxn>
                  <a:cxn ang="0">
                    <a:pos x="47" y="156"/>
                  </a:cxn>
                </a:cxnLst>
                <a:rect l="0" t="0" r="r" b="b"/>
                <a:pathLst>
                  <a:path w="47" h="156">
                    <a:moveTo>
                      <a:pt x="0" y="21"/>
                    </a:moveTo>
                    <a:lnTo>
                      <a:pt x="11" y="0"/>
                    </a:lnTo>
                    <a:lnTo>
                      <a:pt x="35" y="0"/>
                    </a:lnTo>
                    <a:lnTo>
                      <a:pt x="47" y="21"/>
                    </a:lnTo>
                    <a:lnTo>
                      <a:pt x="47" y="45"/>
                    </a:lnTo>
                    <a:lnTo>
                      <a:pt x="0" y="134"/>
                    </a:lnTo>
                    <a:lnTo>
                      <a:pt x="0" y="156"/>
                    </a:lnTo>
                    <a:lnTo>
                      <a:pt x="47" y="156"/>
                    </a:lnTo>
                  </a:path>
                </a:pathLst>
              </a:custGeom>
              <a:noFill/>
              <a:ln w="4445">
                <a:solidFill>
                  <a:srgbClr val="000000"/>
                </a:solidFill>
                <a:prstDash val="solid"/>
                <a:round/>
                <a:headEnd/>
                <a:tailEnd/>
              </a:ln>
            </p:spPr>
            <p:txBody>
              <a:bodyPr/>
              <a:lstStyle/>
              <a:p>
                <a:endParaRPr lang="es-ES"/>
              </a:p>
            </p:txBody>
          </p:sp>
          <p:sp>
            <p:nvSpPr>
              <p:cNvPr id="79316" name="Freeform 5588"/>
              <p:cNvSpPr>
                <a:spLocks/>
              </p:cNvSpPr>
              <p:nvPr/>
            </p:nvSpPr>
            <p:spPr bwMode="auto">
              <a:xfrm>
                <a:off x="3669" y="3773"/>
                <a:ext cx="24" cy="78"/>
              </a:xfrm>
              <a:custGeom>
                <a:avLst/>
                <a:gdLst/>
                <a:ahLst/>
                <a:cxnLst>
                  <a:cxn ang="0">
                    <a:pos x="0" y="134"/>
                  </a:cxn>
                  <a:cxn ang="0">
                    <a:pos x="47" y="21"/>
                  </a:cxn>
                  <a:cxn ang="0">
                    <a:pos x="35" y="0"/>
                  </a:cxn>
                  <a:cxn ang="0">
                    <a:pos x="12" y="0"/>
                  </a:cxn>
                  <a:cxn ang="0">
                    <a:pos x="0" y="21"/>
                  </a:cxn>
                  <a:cxn ang="0">
                    <a:pos x="0" y="134"/>
                  </a:cxn>
                  <a:cxn ang="0">
                    <a:pos x="15" y="156"/>
                  </a:cxn>
                  <a:cxn ang="0">
                    <a:pos x="35" y="156"/>
                  </a:cxn>
                  <a:cxn ang="0">
                    <a:pos x="47" y="134"/>
                  </a:cxn>
                  <a:cxn ang="0">
                    <a:pos x="47" y="21"/>
                  </a:cxn>
                </a:cxnLst>
                <a:rect l="0" t="0" r="r" b="b"/>
                <a:pathLst>
                  <a:path w="47" h="156">
                    <a:moveTo>
                      <a:pt x="0" y="134"/>
                    </a:moveTo>
                    <a:lnTo>
                      <a:pt x="47" y="21"/>
                    </a:lnTo>
                    <a:lnTo>
                      <a:pt x="35" y="0"/>
                    </a:lnTo>
                    <a:lnTo>
                      <a:pt x="12" y="0"/>
                    </a:lnTo>
                    <a:lnTo>
                      <a:pt x="0" y="21"/>
                    </a:lnTo>
                    <a:lnTo>
                      <a:pt x="0" y="134"/>
                    </a:lnTo>
                    <a:lnTo>
                      <a:pt x="15" y="156"/>
                    </a:lnTo>
                    <a:lnTo>
                      <a:pt x="35"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79317" name="Freeform 5589"/>
              <p:cNvSpPr>
                <a:spLocks/>
              </p:cNvSpPr>
              <p:nvPr/>
            </p:nvSpPr>
            <p:spPr bwMode="auto">
              <a:xfrm>
                <a:off x="3710" y="3773"/>
                <a:ext cx="24"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79318" name="Freeform 5590"/>
              <p:cNvSpPr>
                <a:spLocks/>
              </p:cNvSpPr>
              <p:nvPr/>
            </p:nvSpPr>
            <p:spPr bwMode="auto">
              <a:xfrm>
                <a:off x="3710" y="2875"/>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79319" name="Freeform 5591"/>
              <p:cNvSpPr>
                <a:spLocks/>
              </p:cNvSpPr>
              <p:nvPr/>
            </p:nvSpPr>
            <p:spPr bwMode="auto">
              <a:xfrm>
                <a:off x="3832" y="3068"/>
                <a:ext cx="24" cy="79"/>
              </a:xfrm>
              <a:custGeom>
                <a:avLst/>
                <a:gdLst/>
                <a:ahLst/>
                <a:cxnLst>
                  <a:cxn ang="0">
                    <a:pos x="0" y="24"/>
                  </a:cxn>
                  <a:cxn ang="0">
                    <a:pos x="11" y="0"/>
                  </a:cxn>
                  <a:cxn ang="0">
                    <a:pos x="35" y="0"/>
                  </a:cxn>
                  <a:cxn ang="0">
                    <a:pos x="47" y="24"/>
                  </a:cxn>
                  <a:cxn ang="0">
                    <a:pos x="47" y="45"/>
                  </a:cxn>
                  <a:cxn ang="0">
                    <a:pos x="0" y="135"/>
                  </a:cxn>
                  <a:cxn ang="0">
                    <a:pos x="0" y="159"/>
                  </a:cxn>
                  <a:cxn ang="0">
                    <a:pos x="47" y="159"/>
                  </a:cxn>
                </a:cxnLst>
                <a:rect l="0" t="0" r="r" b="b"/>
                <a:pathLst>
                  <a:path w="47" h="159">
                    <a:moveTo>
                      <a:pt x="0" y="24"/>
                    </a:moveTo>
                    <a:lnTo>
                      <a:pt x="11" y="0"/>
                    </a:lnTo>
                    <a:lnTo>
                      <a:pt x="35" y="0"/>
                    </a:lnTo>
                    <a:lnTo>
                      <a:pt x="47" y="24"/>
                    </a:lnTo>
                    <a:lnTo>
                      <a:pt x="47" y="45"/>
                    </a:lnTo>
                    <a:lnTo>
                      <a:pt x="0" y="135"/>
                    </a:lnTo>
                    <a:lnTo>
                      <a:pt x="0" y="159"/>
                    </a:lnTo>
                    <a:lnTo>
                      <a:pt x="47" y="159"/>
                    </a:lnTo>
                  </a:path>
                </a:pathLst>
              </a:custGeom>
              <a:noFill/>
              <a:ln w="4445">
                <a:solidFill>
                  <a:srgbClr val="000000"/>
                </a:solidFill>
                <a:prstDash val="solid"/>
                <a:round/>
                <a:headEnd/>
                <a:tailEnd/>
              </a:ln>
            </p:spPr>
            <p:txBody>
              <a:bodyPr/>
              <a:lstStyle/>
              <a:p>
                <a:endParaRPr lang="es-ES"/>
              </a:p>
            </p:txBody>
          </p:sp>
          <p:sp>
            <p:nvSpPr>
              <p:cNvPr id="79320" name="Freeform 5592"/>
              <p:cNvSpPr>
                <a:spLocks/>
              </p:cNvSpPr>
              <p:nvPr/>
            </p:nvSpPr>
            <p:spPr bwMode="auto">
              <a:xfrm>
                <a:off x="3873" y="3068"/>
                <a:ext cx="24" cy="79"/>
              </a:xfrm>
              <a:custGeom>
                <a:avLst/>
                <a:gdLst/>
                <a:ahLst/>
                <a:cxnLst>
                  <a:cxn ang="0">
                    <a:pos x="0" y="135"/>
                  </a:cxn>
                  <a:cxn ang="0">
                    <a:pos x="47" y="24"/>
                  </a:cxn>
                  <a:cxn ang="0">
                    <a:pos x="36" y="0"/>
                  </a:cxn>
                  <a:cxn ang="0">
                    <a:pos x="12" y="0"/>
                  </a:cxn>
                  <a:cxn ang="0">
                    <a:pos x="0" y="24"/>
                  </a:cxn>
                  <a:cxn ang="0">
                    <a:pos x="0" y="135"/>
                  </a:cxn>
                  <a:cxn ang="0">
                    <a:pos x="16" y="159"/>
                  </a:cxn>
                  <a:cxn ang="0">
                    <a:pos x="36" y="159"/>
                  </a:cxn>
                  <a:cxn ang="0">
                    <a:pos x="47" y="135"/>
                  </a:cxn>
                  <a:cxn ang="0">
                    <a:pos x="47" y="24"/>
                  </a:cxn>
                </a:cxnLst>
                <a:rect l="0" t="0" r="r" b="b"/>
                <a:pathLst>
                  <a:path w="47" h="159">
                    <a:moveTo>
                      <a:pt x="0" y="135"/>
                    </a:moveTo>
                    <a:lnTo>
                      <a:pt x="47" y="24"/>
                    </a:lnTo>
                    <a:lnTo>
                      <a:pt x="36" y="0"/>
                    </a:lnTo>
                    <a:lnTo>
                      <a:pt x="12" y="0"/>
                    </a:lnTo>
                    <a:lnTo>
                      <a:pt x="0" y="24"/>
                    </a:lnTo>
                    <a:lnTo>
                      <a:pt x="0" y="135"/>
                    </a:lnTo>
                    <a:lnTo>
                      <a:pt x="16" y="159"/>
                    </a:lnTo>
                    <a:lnTo>
                      <a:pt x="36" y="159"/>
                    </a:lnTo>
                    <a:lnTo>
                      <a:pt x="47" y="135"/>
                    </a:lnTo>
                    <a:lnTo>
                      <a:pt x="47" y="24"/>
                    </a:lnTo>
                  </a:path>
                </a:pathLst>
              </a:custGeom>
              <a:noFill/>
              <a:ln w="4445">
                <a:solidFill>
                  <a:srgbClr val="000000"/>
                </a:solidFill>
                <a:prstDash val="solid"/>
                <a:round/>
                <a:headEnd/>
                <a:tailEnd/>
              </a:ln>
            </p:spPr>
            <p:txBody>
              <a:bodyPr/>
              <a:lstStyle/>
              <a:p>
                <a:endParaRPr lang="es-ES"/>
              </a:p>
            </p:txBody>
          </p:sp>
          <p:sp>
            <p:nvSpPr>
              <p:cNvPr id="79321" name="Freeform 5593"/>
              <p:cNvSpPr>
                <a:spLocks/>
              </p:cNvSpPr>
              <p:nvPr/>
            </p:nvSpPr>
            <p:spPr bwMode="auto">
              <a:xfrm>
                <a:off x="3915" y="3068"/>
                <a:ext cx="24" cy="79"/>
              </a:xfrm>
              <a:custGeom>
                <a:avLst/>
                <a:gdLst/>
                <a:ahLst/>
                <a:cxnLst>
                  <a:cxn ang="0">
                    <a:pos x="0" y="135"/>
                  </a:cxn>
                  <a:cxn ang="0">
                    <a:pos x="47" y="24"/>
                  </a:cxn>
                  <a:cxn ang="0">
                    <a:pos x="35" y="0"/>
                  </a:cxn>
                  <a:cxn ang="0">
                    <a:pos x="11" y="0"/>
                  </a:cxn>
                  <a:cxn ang="0">
                    <a:pos x="0" y="24"/>
                  </a:cxn>
                  <a:cxn ang="0">
                    <a:pos x="0" y="135"/>
                  </a:cxn>
                  <a:cxn ang="0">
                    <a:pos x="15" y="159"/>
                  </a:cxn>
                  <a:cxn ang="0">
                    <a:pos x="35" y="159"/>
                  </a:cxn>
                  <a:cxn ang="0">
                    <a:pos x="47" y="135"/>
                  </a:cxn>
                  <a:cxn ang="0">
                    <a:pos x="47" y="24"/>
                  </a:cxn>
                </a:cxnLst>
                <a:rect l="0" t="0" r="r" b="b"/>
                <a:pathLst>
                  <a:path w="47" h="159">
                    <a:moveTo>
                      <a:pt x="0" y="135"/>
                    </a:moveTo>
                    <a:lnTo>
                      <a:pt x="47" y="24"/>
                    </a:lnTo>
                    <a:lnTo>
                      <a:pt x="35" y="0"/>
                    </a:lnTo>
                    <a:lnTo>
                      <a:pt x="11" y="0"/>
                    </a:lnTo>
                    <a:lnTo>
                      <a:pt x="0" y="24"/>
                    </a:lnTo>
                    <a:lnTo>
                      <a:pt x="0" y="135"/>
                    </a:lnTo>
                    <a:lnTo>
                      <a:pt x="15" y="159"/>
                    </a:lnTo>
                    <a:lnTo>
                      <a:pt x="35" y="159"/>
                    </a:lnTo>
                    <a:lnTo>
                      <a:pt x="47" y="135"/>
                    </a:lnTo>
                    <a:lnTo>
                      <a:pt x="47" y="24"/>
                    </a:lnTo>
                  </a:path>
                </a:pathLst>
              </a:custGeom>
              <a:noFill/>
              <a:ln w="4445">
                <a:solidFill>
                  <a:srgbClr val="000000"/>
                </a:solidFill>
                <a:prstDash val="solid"/>
                <a:round/>
                <a:headEnd/>
                <a:tailEnd/>
              </a:ln>
            </p:spPr>
            <p:txBody>
              <a:bodyPr/>
              <a:lstStyle/>
              <a:p>
                <a:endParaRPr lang="es-ES"/>
              </a:p>
            </p:txBody>
          </p:sp>
          <p:sp>
            <p:nvSpPr>
              <p:cNvPr id="79322" name="Freeform 5594"/>
              <p:cNvSpPr>
                <a:spLocks/>
              </p:cNvSpPr>
              <p:nvPr/>
            </p:nvSpPr>
            <p:spPr bwMode="auto">
              <a:xfrm>
                <a:off x="3832" y="3965"/>
                <a:ext cx="24" cy="78"/>
              </a:xfrm>
              <a:custGeom>
                <a:avLst/>
                <a:gdLst/>
                <a:ahLst/>
                <a:cxnLst>
                  <a:cxn ang="0">
                    <a:pos x="35" y="157"/>
                  </a:cxn>
                  <a:cxn ang="0">
                    <a:pos x="35" y="0"/>
                  </a:cxn>
                  <a:cxn ang="0">
                    <a:pos x="23" y="0"/>
                  </a:cxn>
                  <a:cxn ang="0">
                    <a:pos x="0" y="67"/>
                  </a:cxn>
                  <a:cxn ang="0">
                    <a:pos x="0" y="90"/>
                  </a:cxn>
                  <a:cxn ang="0">
                    <a:pos x="47" y="90"/>
                  </a:cxn>
                </a:cxnLst>
                <a:rect l="0" t="0" r="r" b="b"/>
                <a:pathLst>
                  <a:path w="47" h="157">
                    <a:moveTo>
                      <a:pt x="35" y="157"/>
                    </a:moveTo>
                    <a:lnTo>
                      <a:pt x="35" y="0"/>
                    </a:lnTo>
                    <a:lnTo>
                      <a:pt x="23" y="0"/>
                    </a:lnTo>
                    <a:lnTo>
                      <a:pt x="0" y="67"/>
                    </a:lnTo>
                    <a:lnTo>
                      <a:pt x="0" y="90"/>
                    </a:lnTo>
                    <a:lnTo>
                      <a:pt x="47" y="90"/>
                    </a:lnTo>
                  </a:path>
                </a:pathLst>
              </a:custGeom>
              <a:noFill/>
              <a:ln w="4445">
                <a:solidFill>
                  <a:srgbClr val="000000"/>
                </a:solidFill>
                <a:prstDash val="solid"/>
                <a:round/>
                <a:headEnd/>
                <a:tailEnd/>
              </a:ln>
            </p:spPr>
            <p:txBody>
              <a:bodyPr/>
              <a:lstStyle/>
              <a:p>
                <a:endParaRPr lang="es-ES"/>
              </a:p>
            </p:txBody>
          </p:sp>
          <p:sp>
            <p:nvSpPr>
              <p:cNvPr id="79323" name="Line 5595"/>
              <p:cNvSpPr>
                <a:spLocks noChangeShapeType="1"/>
              </p:cNvSpPr>
              <p:nvPr/>
            </p:nvSpPr>
            <p:spPr bwMode="auto">
              <a:xfrm>
                <a:off x="3844" y="4043"/>
                <a:ext cx="12" cy="1"/>
              </a:xfrm>
              <a:prstGeom prst="line">
                <a:avLst/>
              </a:prstGeom>
              <a:noFill/>
              <a:ln w="4445">
                <a:solidFill>
                  <a:srgbClr val="000000"/>
                </a:solidFill>
                <a:round/>
                <a:headEnd/>
                <a:tailEnd/>
              </a:ln>
            </p:spPr>
            <p:txBody>
              <a:bodyPr/>
              <a:lstStyle/>
              <a:p>
                <a:endParaRPr lang="es-ES"/>
              </a:p>
            </p:txBody>
          </p:sp>
          <p:sp>
            <p:nvSpPr>
              <p:cNvPr id="79324" name="Freeform 5596"/>
              <p:cNvSpPr>
                <a:spLocks/>
              </p:cNvSpPr>
              <p:nvPr/>
            </p:nvSpPr>
            <p:spPr bwMode="auto">
              <a:xfrm>
                <a:off x="3873" y="3965"/>
                <a:ext cx="24" cy="78"/>
              </a:xfrm>
              <a:custGeom>
                <a:avLst/>
                <a:gdLst/>
                <a:ahLst/>
                <a:cxnLst>
                  <a:cxn ang="0">
                    <a:pos x="0" y="135"/>
                  </a:cxn>
                  <a:cxn ang="0">
                    <a:pos x="47" y="22"/>
                  </a:cxn>
                  <a:cxn ang="0">
                    <a:pos x="36" y="0"/>
                  </a:cxn>
                  <a:cxn ang="0">
                    <a:pos x="12" y="0"/>
                  </a:cxn>
                  <a:cxn ang="0">
                    <a:pos x="0" y="22"/>
                  </a:cxn>
                  <a:cxn ang="0">
                    <a:pos x="0" y="135"/>
                  </a:cxn>
                  <a:cxn ang="0">
                    <a:pos x="16" y="157"/>
                  </a:cxn>
                  <a:cxn ang="0">
                    <a:pos x="36" y="157"/>
                  </a:cxn>
                  <a:cxn ang="0">
                    <a:pos x="47" y="135"/>
                  </a:cxn>
                  <a:cxn ang="0">
                    <a:pos x="47" y="22"/>
                  </a:cxn>
                </a:cxnLst>
                <a:rect l="0" t="0" r="r" b="b"/>
                <a:pathLst>
                  <a:path w="47" h="157">
                    <a:moveTo>
                      <a:pt x="0" y="135"/>
                    </a:moveTo>
                    <a:lnTo>
                      <a:pt x="47" y="22"/>
                    </a:lnTo>
                    <a:lnTo>
                      <a:pt x="36" y="0"/>
                    </a:lnTo>
                    <a:lnTo>
                      <a:pt x="12" y="0"/>
                    </a:lnTo>
                    <a:lnTo>
                      <a:pt x="0" y="22"/>
                    </a:lnTo>
                    <a:lnTo>
                      <a:pt x="0" y="135"/>
                    </a:lnTo>
                    <a:lnTo>
                      <a:pt x="16" y="157"/>
                    </a:lnTo>
                    <a:lnTo>
                      <a:pt x="36" y="157"/>
                    </a:lnTo>
                    <a:lnTo>
                      <a:pt x="47" y="135"/>
                    </a:lnTo>
                    <a:lnTo>
                      <a:pt x="47" y="22"/>
                    </a:lnTo>
                  </a:path>
                </a:pathLst>
              </a:custGeom>
              <a:noFill/>
              <a:ln w="4445">
                <a:solidFill>
                  <a:srgbClr val="000000"/>
                </a:solidFill>
                <a:prstDash val="solid"/>
                <a:round/>
                <a:headEnd/>
                <a:tailEnd/>
              </a:ln>
            </p:spPr>
            <p:txBody>
              <a:bodyPr/>
              <a:lstStyle/>
              <a:p>
                <a:endParaRPr lang="es-ES"/>
              </a:p>
            </p:txBody>
          </p:sp>
          <p:sp>
            <p:nvSpPr>
              <p:cNvPr id="79325" name="Freeform 5597"/>
              <p:cNvSpPr>
                <a:spLocks/>
              </p:cNvSpPr>
              <p:nvPr/>
            </p:nvSpPr>
            <p:spPr bwMode="auto">
              <a:xfrm>
                <a:off x="3915" y="3965"/>
                <a:ext cx="24" cy="78"/>
              </a:xfrm>
              <a:custGeom>
                <a:avLst/>
                <a:gdLst/>
                <a:ahLst/>
                <a:cxnLst>
                  <a:cxn ang="0">
                    <a:pos x="0" y="135"/>
                  </a:cxn>
                  <a:cxn ang="0">
                    <a:pos x="47" y="22"/>
                  </a:cxn>
                  <a:cxn ang="0">
                    <a:pos x="35" y="0"/>
                  </a:cxn>
                  <a:cxn ang="0">
                    <a:pos x="11" y="0"/>
                  </a:cxn>
                  <a:cxn ang="0">
                    <a:pos x="0" y="22"/>
                  </a:cxn>
                  <a:cxn ang="0">
                    <a:pos x="0" y="135"/>
                  </a:cxn>
                  <a:cxn ang="0">
                    <a:pos x="15" y="157"/>
                  </a:cxn>
                  <a:cxn ang="0">
                    <a:pos x="35" y="157"/>
                  </a:cxn>
                  <a:cxn ang="0">
                    <a:pos x="47" y="135"/>
                  </a:cxn>
                  <a:cxn ang="0">
                    <a:pos x="47" y="22"/>
                  </a:cxn>
                </a:cxnLst>
                <a:rect l="0" t="0" r="r" b="b"/>
                <a:pathLst>
                  <a:path w="47" h="157">
                    <a:moveTo>
                      <a:pt x="0" y="135"/>
                    </a:moveTo>
                    <a:lnTo>
                      <a:pt x="47" y="22"/>
                    </a:lnTo>
                    <a:lnTo>
                      <a:pt x="35" y="0"/>
                    </a:lnTo>
                    <a:lnTo>
                      <a:pt x="11" y="0"/>
                    </a:lnTo>
                    <a:lnTo>
                      <a:pt x="0" y="22"/>
                    </a:lnTo>
                    <a:lnTo>
                      <a:pt x="0" y="135"/>
                    </a:lnTo>
                    <a:lnTo>
                      <a:pt x="15" y="157"/>
                    </a:lnTo>
                    <a:lnTo>
                      <a:pt x="35" y="157"/>
                    </a:lnTo>
                    <a:lnTo>
                      <a:pt x="47" y="135"/>
                    </a:lnTo>
                    <a:lnTo>
                      <a:pt x="47" y="22"/>
                    </a:lnTo>
                  </a:path>
                </a:pathLst>
              </a:custGeom>
              <a:noFill/>
              <a:ln w="4445">
                <a:solidFill>
                  <a:srgbClr val="000000"/>
                </a:solidFill>
                <a:prstDash val="solid"/>
                <a:round/>
                <a:headEnd/>
                <a:tailEnd/>
              </a:ln>
            </p:spPr>
            <p:txBody>
              <a:bodyPr/>
              <a:lstStyle/>
              <a:p>
                <a:endParaRPr lang="es-ES"/>
              </a:p>
            </p:txBody>
          </p:sp>
          <p:sp>
            <p:nvSpPr>
              <p:cNvPr id="79326" name="Freeform 5598"/>
              <p:cNvSpPr>
                <a:spLocks/>
              </p:cNvSpPr>
              <p:nvPr/>
            </p:nvSpPr>
            <p:spPr bwMode="auto">
              <a:xfrm>
                <a:off x="3832" y="4862"/>
                <a:ext cx="24" cy="79"/>
              </a:xfrm>
              <a:custGeom>
                <a:avLst/>
                <a:gdLst/>
                <a:ahLst/>
                <a:cxnLst>
                  <a:cxn ang="0">
                    <a:pos x="47" y="23"/>
                  </a:cxn>
                  <a:cxn ang="0">
                    <a:pos x="35" y="0"/>
                  </a:cxn>
                  <a:cxn ang="0">
                    <a:pos x="11" y="0"/>
                  </a:cxn>
                  <a:cxn ang="0">
                    <a:pos x="0" y="23"/>
                  </a:cxn>
                  <a:cxn ang="0">
                    <a:pos x="0" y="134"/>
                  </a:cxn>
                  <a:cxn ang="0">
                    <a:pos x="11" y="158"/>
                  </a:cxn>
                  <a:cxn ang="0">
                    <a:pos x="35" y="158"/>
                  </a:cxn>
                  <a:cxn ang="0">
                    <a:pos x="47" y="134"/>
                  </a:cxn>
                  <a:cxn ang="0">
                    <a:pos x="47" y="89"/>
                  </a:cxn>
                  <a:cxn ang="0">
                    <a:pos x="35" y="68"/>
                  </a:cxn>
                  <a:cxn ang="0">
                    <a:pos x="11" y="68"/>
                  </a:cxn>
                  <a:cxn ang="0">
                    <a:pos x="0" y="89"/>
                  </a:cxn>
                </a:cxnLst>
                <a:rect l="0" t="0" r="r" b="b"/>
                <a:pathLst>
                  <a:path w="47" h="158">
                    <a:moveTo>
                      <a:pt x="47" y="23"/>
                    </a:moveTo>
                    <a:lnTo>
                      <a:pt x="35" y="0"/>
                    </a:lnTo>
                    <a:lnTo>
                      <a:pt x="11" y="0"/>
                    </a:lnTo>
                    <a:lnTo>
                      <a:pt x="0" y="23"/>
                    </a:lnTo>
                    <a:lnTo>
                      <a:pt x="0" y="134"/>
                    </a:lnTo>
                    <a:lnTo>
                      <a:pt x="11" y="158"/>
                    </a:lnTo>
                    <a:lnTo>
                      <a:pt x="35" y="158"/>
                    </a:lnTo>
                    <a:lnTo>
                      <a:pt x="47" y="134"/>
                    </a:lnTo>
                    <a:lnTo>
                      <a:pt x="47" y="89"/>
                    </a:lnTo>
                    <a:lnTo>
                      <a:pt x="35" y="68"/>
                    </a:lnTo>
                    <a:lnTo>
                      <a:pt x="11" y="68"/>
                    </a:lnTo>
                    <a:lnTo>
                      <a:pt x="0" y="89"/>
                    </a:lnTo>
                  </a:path>
                </a:pathLst>
              </a:custGeom>
              <a:noFill/>
              <a:ln w="4445">
                <a:solidFill>
                  <a:srgbClr val="000000"/>
                </a:solidFill>
                <a:prstDash val="solid"/>
                <a:round/>
                <a:headEnd/>
                <a:tailEnd/>
              </a:ln>
            </p:spPr>
            <p:txBody>
              <a:bodyPr/>
              <a:lstStyle/>
              <a:p>
                <a:endParaRPr lang="es-ES"/>
              </a:p>
            </p:txBody>
          </p:sp>
          <p:sp>
            <p:nvSpPr>
              <p:cNvPr id="79327" name="Freeform 5599"/>
              <p:cNvSpPr>
                <a:spLocks/>
              </p:cNvSpPr>
              <p:nvPr/>
            </p:nvSpPr>
            <p:spPr bwMode="auto">
              <a:xfrm>
                <a:off x="3873" y="4862"/>
                <a:ext cx="24" cy="79"/>
              </a:xfrm>
              <a:custGeom>
                <a:avLst/>
                <a:gdLst/>
                <a:ahLst/>
                <a:cxnLst>
                  <a:cxn ang="0">
                    <a:pos x="0" y="134"/>
                  </a:cxn>
                  <a:cxn ang="0">
                    <a:pos x="47" y="23"/>
                  </a:cxn>
                  <a:cxn ang="0">
                    <a:pos x="36" y="0"/>
                  </a:cxn>
                  <a:cxn ang="0">
                    <a:pos x="12" y="0"/>
                  </a:cxn>
                  <a:cxn ang="0">
                    <a:pos x="0" y="23"/>
                  </a:cxn>
                  <a:cxn ang="0">
                    <a:pos x="0" y="134"/>
                  </a:cxn>
                  <a:cxn ang="0">
                    <a:pos x="16" y="158"/>
                  </a:cxn>
                  <a:cxn ang="0">
                    <a:pos x="36" y="158"/>
                  </a:cxn>
                  <a:cxn ang="0">
                    <a:pos x="47" y="134"/>
                  </a:cxn>
                  <a:cxn ang="0">
                    <a:pos x="47" y="23"/>
                  </a:cxn>
                </a:cxnLst>
                <a:rect l="0" t="0" r="r" b="b"/>
                <a:pathLst>
                  <a:path w="47" h="158">
                    <a:moveTo>
                      <a:pt x="0" y="134"/>
                    </a:moveTo>
                    <a:lnTo>
                      <a:pt x="47" y="23"/>
                    </a:lnTo>
                    <a:lnTo>
                      <a:pt x="36" y="0"/>
                    </a:lnTo>
                    <a:lnTo>
                      <a:pt x="12" y="0"/>
                    </a:lnTo>
                    <a:lnTo>
                      <a:pt x="0" y="23"/>
                    </a:lnTo>
                    <a:lnTo>
                      <a:pt x="0" y="134"/>
                    </a:lnTo>
                    <a:lnTo>
                      <a:pt x="16" y="158"/>
                    </a:lnTo>
                    <a:lnTo>
                      <a:pt x="36" y="158"/>
                    </a:lnTo>
                    <a:lnTo>
                      <a:pt x="47" y="134"/>
                    </a:lnTo>
                    <a:lnTo>
                      <a:pt x="47" y="23"/>
                    </a:lnTo>
                  </a:path>
                </a:pathLst>
              </a:custGeom>
              <a:noFill/>
              <a:ln w="4445">
                <a:solidFill>
                  <a:srgbClr val="000000"/>
                </a:solidFill>
                <a:prstDash val="solid"/>
                <a:round/>
                <a:headEnd/>
                <a:tailEnd/>
              </a:ln>
            </p:spPr>
            <p:txBody>
              <a:bodyPr/>
              <a:lstStyle/>
              <a:p>
                <a:endParaRPr lang="es-ES"/>
              </a:p>
            </p:txBody>
          </p:sp>
          <p:sp>
            <p:nvSpPr>
              <p:cNvPr id="79328" name="Freeform 5600"/>
              <p:cNvSpPr>
                <a:spLocks/>
              </p:cNvSpPr>
              <p:nvPr/>
            </p:nvSpPr>
            <p:spPr bwMode="auto">
              <a:xfrm>
                <a:off x="3915" y="4862"/>
                <a:ext cx="24" cy="79"/>
              </a:xfrm>
              <a:custGeom>
                <a:avLst/>
                <a:gdLst/>
                <a:ahLst/>
                <a:cxnLst>
                  <a:cxn ang="0">
                    <a:pos x="0" y="134"/>
                  </a:cxn>
                  <a:cxn ang="0">
                    <a:pos x="47" y="23"/>
                  </a:cxn>
                  <a:cxn ang="0">
                    <a:pos x="35" y="0"/>
                  </a:cxn>
                  <a:cxn ang="0">
                    <a:pos x="11" y="0"/>
                  </a:cxn>
                  <a:cxn ang="0">
                    <a:pos x="0" y="23"/>
                  </a:cxn>
                  <a:cxn ang="0">
                    <a:pos x="0" y="134"/>
                  </a:cxn>
                  <a:cxn ang="0">
                    <a:pos x="15" y="158"/>
                  </a:cxn>
                  <a:cxn ang="0">
                    <a:pos x="35" y="158"/>
                  </a:cxn>
                  <a:cxn ang="0">
                    <a:pos x="47" y="134"/>
                  </a:cxn>
                  <a:cxn ang="0">
                    <a:pos x="47" y="23"/>
                  </a:cxn>
                </a:cxnLst>
                <a:rect l="0" t="0" r="r" b="b"/>
                <a:pathLst>
                  <a:path w="47" h="158">
                    <a:moveTo>
                      <a:pt x="0" y="134"/>
                    </a:moveTo>
                    <a:lnTo>
                      <a:pt x="47" y="23"/>
                    </a:lnTo>
                    <a:lnTo>
                      <a:pt x="35" y="0"/>
                    </a:lnTo>
                    <a:lnTo>
                      <a:pt x="11" y="0"/>
                    </a:lnTo>
                    <a:lnTo>
                      <a:pt x="0" y="23"/>
                    </a:lnTo>
                    <a:lnTo>
                      <a:pt x="0" y="134"/>
                    </a:lnTo>
                    <a:lnTo>
                      <a:pt x="15" y="158"/>
                    </a:lnTo>
                    <a:lnTo>
                      <a:pt x="35" y="158"/>
                    </a:lnTo>
                    <a:lnTo>
                      <a:pt x="47" y="134"/>
                    </a:lnTo>
                    <a:lnTo>
                      <a:pt x="47" y="23"/>
                    </a:lnTo>
                  </a:path>
                </a:pathLst>
              </a:custGeom>
              <a:noFill/>
              <a:ln w="4445">
                <a:solidFill>
                  <a:srgbClr val="000000"/>
                </a:solidFill>
                <a:prstDash val="solid"/>
                <a:round/>
                <a:headEnd/>
                <a:tailEnd/>
              </a:ln>
            </p:spPr>
            <p:txBody>
              <a:bodyPr/>
              <a:lstStyle/>
              <a:p>
                <a:endParaRPr lang="es-ES"/>
              </a:p>
            </p:txBody>
          </p:sp>
          <p:sp>
            <p:nvSpPr>
              <p:cNvPr id="79329" name="Freeform 5601"/>
              <p:cNvSpPr>
                <a:spLocks/>
              </p:cNvSpPr>
              <p:nvPr/>
            </p:nvSpPr>
            <p:spPr bwMode="auto">
              <a:xfrm>
                <a:off x="3832" y="5759"/>
                <a:ext cx="24" cy="78"/>
              </a:xfrm>
              <a:custGeom>
                <a:avLst/>
                <a:gdLst/>
                <a:ahLst/>
                <a:cxnLst>
                  <a:cxn ang="0">
                    <a:pos x="11" y="68"/>
                  </a:cxn>
                  <a:cxn ang="0">
                    <a:pos x="0" y="45"/>
                  </a:cxn>
                  <a:cxn ang="0">
                    <a:pos x="0" y="23"/>
                  </a:cxn>
                  <a:cxn ang="0">
                    <a:pos x="11" y="0"/>
                  </a:cxn>
                  <a:cxn ang="0">
                    <a:pos x="35" y="0"/>
                  </a:cxn>
                  <a:cxn ang="0">
                    <a:pos x="47" y="23"/>
                  </a:cxn>
                  <a:cxn ang="0">
                    <a:pos x="47" y="45"/>
                  </a:cxn>
                  <a:cxn ang="0">
                    <a:pos x="35" y="68"/>
                  </a:cxn>
                  <a:cxn ang="0">
                    <a:pos x="11" y="68"/>
                  </a:cxn>
                  <a:cxn ang="0">
                    <a:pos x="0" y="89"/>
                  </a:cxn>
                  <a:cxn ang="0">
                    <a:pos x="0" y="134"/>
                  </a:cxn>
                  <a:cxn ang="0">
                    <a:pos x="11" y="156"/>
                  </a:cxn>
                  <a:cxn ang="0">
                    <a:pos x="35" y="156"/>
                  </a:cxn>
                  <a:cxn ang="0">
                    <a:pos x="47" y="134"/>
                  </a:cxn>
                  <a:cxn ang="0">
                    <a:pos x="47" y="89"/>
                  </a:cxn>
                  <a:cxn ang="0">
                    <a:pos x="35" y="68"/>
                  </a:cxn>
                </a:cxnLst>
                <a:rect l="0" t="0" r="r" b="b"/>
                <a:pathLst>
                  <a:path w="47" h="156">
                    <a:moveTo>
                      <a:pt x="11" y="68"/>
                    </a:moveTo>
                    <a:lnTo>
                      <a:pt x="0" y="45"/>
                    </a:lnTo>
                    <a:lnTo>
                      <a:pt x="0" y="23"/>
                    </a:lnTo>
                    <a:lnTo>
                      <a:pt x="11" y="0"/>
                    </a:lnTo>
                    <a:lnTo>
                      <a:pt x="35" y="0"/>
                    </a:lnTo>
                    <a:lnTo>
                      <a:pt x="47" y="23"/>
                    </a:lnTo>
                    <a:lnTo>
                      <a:pt x="47" y="45"/>
                    </a:lnTo>
                    <a:lnTo>
                      <a:pt x="35" y="68"/>
                    </a:lnTo>
                    <a:lnTo>
                      <a:pt x="11" y="68"/>
                    </a:lnTo>
                    <a:lnTo>
                      <a:pt x="0" y="89"/>
                    </a:lnTo>
                    <a:lnTo>
                      <a:pt x="0" y="134"/>
                    </a:lnTo>
                    <a:lnTo>
                      <a:pt x="11" y="156"/>
                    </a:lnTo>
                    <a:lnTo>
                      <a:pt x="35" y="156"/>
                    </a:lnTo>
                    <a:lnTo>
                      <a:pt x="47" y="134"/>
                    </a:lnTo>
                    <a:lnTo>
                      <a:pt x="47" y="89"/>
                    </a:lnTo>
                    <a:lnTo>
                      <a:pt x="35" y="68"/>
                    </a:lnTo>
                  </a:path>
                </a:pathLst>
              </a:custGeom>
              <a:noFill/>
              <a:ln w="4445">
                <a:solidFill>
                  <a:srgbClr val="000000"/>
                </a:solidFill>
                <a:prstDash val="solid"/>
                <a:round/>
                <a:headEnd/>
                <a:tailEnd/>
              </a:ln>
            </p:spPr>
            <p:txBody>
              <a:bodyPr/>
              <a:lstStyle/>
              <a:p>
                <a:endParaRPr lang="es-ES"/>
              </a:p>
            </p:txBody>
          </p:sp>
          <p:sp>
            <p:nvSpPr>
              <p:cNvPr id="79330" name="Freeform 5602"/>
              <p:cNvSpPr>
                <a:spLocks/>
              </p:cNvSpPr>
              <p:nvPr/>
            </p:nvSpPr>
            <p:spPr bwMode="auto">
              <a:xfrm>
                <a:off x="3873" y="5759"/>
                <a:ext cx="24" cy="78"/>
              </a:xfrm>
              <a:custGeom>
                <a:avLst/>
                <a:gdLst/>
                <a:ahLst/>
                <a:cxnLst>
                  <a:cxn ang="0">
                    <a:pos x="0" y="134"/>
                  </a:cxn>
                  <a:cxn ang="0">
                    <a:pos x="47" y="23"/>
                  </a:cxn>
                  <a:cxn ang="0">
                    <a:pos x="36" y="0"/>
                  </a:cxn>
                  <a:cxn ang="0">
                    <a:pos x="12" y="0"/>
                  </a:cxn>
                  <a:cxn ang="0">
                    <a:pos x="0" y="23"/>
                  </a:cxn>
                  <a:cxn ang="0">
                    <a:pos x="0" y="134"/>
                  </a:cxn>
                  <a:cxn ang="0">
                    <a:pos x="16" y="156"/>
                  </a:cxn>
                  <a:cxn ang="0">
                    <a:pos x="36" y="156"/>
                  </a:cxn>
                  <a:cxn ang="0">
                    <a:pos x="47" y="134"/>
                  </a:cxn>
                  <a:cxn ang="0">
                    <a:pos x="47" y="23"/>
                  </a:cxn>
                </a:cxnLst>
                <a:rect l="0" t="0" r="r" b="b"/>
                <a:pathLst>
                  <a:path w="47" h="156">
                    <a:moveTo>
                      <a:pt x="0" y="134"/>
                    </a:moveTo>
                    <a:lnTo>
                      <a:pt x="47" y="23"/>
                    </a:lnTo>
                    <a:lnTo>
                      <a:pt x="36" y="0"/>
                    </a:lnTo>
                    <a:lnTo>
                      <a:pt x="12" y="0"/>
                    </a:lnTo>
                    <a:lnTo>
                      <a:pt x="0" y="23"/>
                    </a:lnTo>
                    <a:lnTo>
                      <a:pt x="0" y="134"/>
                    </a:lnTo>
                    <a:lnTo>
                      <a:pt x="16" y="156"/>
                    </a:lnTo>
                    <a:lnTo>
                      <a:pt x="36" y="156"/>
                    </a:lnTo>
                    <a:lnTo>
                      <a:pt x="47" y="134"/>
                    </a:lnTo>
                    <a:lnTo>
                      <a:pt x="47" y="23"/>
                    </a:lnTo>
                  </a:path>
                </a:pathLst>
              </a:custGeom>
              <a:noFill/>
              <a:ln w="4445">
                <a:solidFill>
                  <a:srgbClr val="000000"/>
                </a:solidFill>
                <a:prstDash val="solid"/>
                <a:round/>
                <a:headEnd/>
                <a:tailEnd/>
              </a:ln>
            </p:spPr>
            <p:txBody>
              <a:bodyPr/>
              <a:lstStyle/>
              <a:p>
                <a:endParaRPr lang="es-ES"/>
              </a:p>
            </p:txBody>
          </p:sp>
          <p:sp>
            <p:nvSpPr>
              <p:cNvPr id="79331" name="Freeform 5603"/>
              <p:cNvSpPr>
                <a:spLocks/>
              </p:cNvSpPr>
              <p:nvPr/>
            </p:nvSpPr>
            <p:spPr bwMode="auto">
              <a:xfrm>
                <a:off x="3915" y="5759"/>
                <a:ext cx="24" cy="78"/>
              </a:xfrm>
              <a:custGeom>
                <a:avLst/>
                <a:gdLst/>
                <a:ahLst/>
                <a:cxnLst>
                  <a:cxn ang="0">
                    <a:pos x="0" y="134"/>
                  </a:cxn>
                  <a:cxn ang="0">
                    <a:pos x="47" y="23"/>
                  </a:cxn>
                  <a:cxn ang="0">
                    <a:pos x="35" y="0"/>
                  </a:cxn>
                  <a:cxn ang="0">
                    <a:pos x="11" y="0"/>
                  </a:cxn>
                  <a:cxn ang="0">
                    <a:pos x="0" y="23"/>
                  </a:cxn>
                  <a:cxn ang="0">
                    <a:pos x="0" y="134"/>
                  </a:cxn>
                  <a:cxn ang="0">
                    <a:pos x="15" y="156"/>
                  </a:cxn>
                  <a:cxn ang="0">
                    <a:pos x="35" y="156"/>
                  </a:cxn>
                  <a:cxn ang="0">
                    <a:pos x="47" y="134"/>
                  </a:cxn>
                  <a:cxn ang="0">
                    <a:pos x="47" y="23"/>
                  </a:cxn>
                </a:cxnLst>
                <a:rect l="0" t="0" r="r" b="b"/>
                <a:pathLst>
                  <a:path w="47" h="156">
                    <a:moveTo>
                      <a:pt x="0" y="134"/>
                    </a:moveTo>
                    <a:lnTo>
                      <a:pt x="47" y="23"/>
                    </a:lnTo>
                    <a:lnTo>
                      <a:pt x="35" y="0"/>
                    </a:lnTo>
                    <a:lnTo>
                      <a:pt x="11" y="0"/>
                    </a:lnTo>
                    <a:lnTo>
                      <a:pt x="0" y="23"/>
                    </a:lnTo>
                    <a:lnTo>
                      <a:pt x="0" y="134"/>
                    </a:lnTo>
                    <a:lnTo>
                      <a:pt x="15" y="156"/>
                    </a:lnTo>
                    <a:lnTo>
                      <a:pt x="35" y="156"/>
                    </a:lnTo>
                    <a:lnTo>
                      <a:pt x="47" y="134"/>
                    </a:lnTo>
                    <a:lnTo>
                      <a:pt x="47" y="23"/>
                    </a:lnTo>
                  </a:path>
                </a:pathLst>
              </a:custGeom>
              <a:noFill/>
              <a:ln w="4445">
                <a:solidFill>
                  <a:srgbClr val="000000"/>
                </a:solidFill>
                <a:prstDash val="solid"/>
                <a:round/>
                <a:headEnd/>
                <a:tailEnd/>
              </a:ln>
            </p:spPr>
            <p:txBody>
              <a:bodyPr/>
              <a:lstStyle/>
              <a:p>
                <a:endParaRPr lang="es-ES"/>
              </a:p>
            </p:txBody>
          </p:sp>
          <p:sp>
            <p:nvSpPr>
              <p:cNvPr id="79332" name="Freeform 5604"/>
              <p:cNvSpPr>
                <a:spLocks/>
              </p:cNvSpPr>
              <p:nvPr/>
            </p:nvSpPr>
            <p:spPr bwMode="auto">
              <a:xfrm>
                <a:off x="3838" y="6657"/>
                <a:ext cx="6" cy="78"/>
              </a:xfrm>
              <a:custGeom>
                <a:avLst/>
                <a:gdLst/>
                <a:ahLst/>
                <a:cxnLst>
                  <a:cxn ang="0">
                    <a:pos x="0" y="21"/>
                  </a:cxn>
                  <a:cxn ang="0">
                    <a:pos x="12" y="0"/>
                  </a:cxn>
                  <a:cxn ang="0">
                    <a:pos x="12" y="156"/>
                  </a:cxn>
                </a:cxnLst>
                <a:rect l="0" t="0" r="r" b="b"/>
                <a:pathLst>
                  <a:path w="12" h="156">
                    <a:moveTo>
                      <a:pt x="0" y="21"/>
                    </a:moveTo>
                    <a:lnTo>
                      <a:pt x="12" y="0"/>
                    </a:lnTo>
                    <a:lnTo>
                      <a:pt x="12" y="156"/>
                    </a:lnTo>
                  </a:path>
                </a:pathLst>
              </a:custGeom>
              <a:noFill/>
              <a:ln w="4445">
                <a:solidFill>
                  <a:srgbClr val="000000"/>
                </a:solidFill>
                <a:prstDash val="solid"/>
                <a:round/>
                <a:headEnd/>
                <a:tailEnd/>
              </a:ln>
            </p:spPr>
            <p:txBody>
              <a:bodyPr/>
              <a:lstStyle/>
              <a:p>
                <a:endParaRPr lang="es-ES"/>
              </a:p>
            </p:txBody>
          </p:sp>
          <p:sp>
            <p:nvSpPr>
              <p:cNvPr id="79333" name="Line 5605"/>
              <p:cNvSpPr>
                <a:spLocks noChangeShapeType="1"/>
              </p:cNvSpPr>
              <p:nvPr/>
            </p:nvSpPr>
            <p:spPr bwMode="auto">
              <a:xfrm>
                <a:off x="3838" y="6735"/>
                <a:ext cx="11" cy="1"/>
              </a:xfrm>
              <a:prstGeom prst="line">
                <a:avLst/>
              </a:prstGeom>
              <a:noFill/>
              <a:ln w="4445">
                <a:solidFill>
                  <a:srgbClr val="000000"/>
                </a:solidFill>
                <a:round/>
                <a:headEnd/>
                <a:tailEnd/>
              </a:ln>
            </p:spPr>
            <p:txBody>
              <a:bodyPr/>
              <a:lstStyle/>
              <a:p>
                <a:endParaRPr lang="es-ES"/>
              </a:p>
            </p:txBody>
          </p:sp>
          <p:sp>
            <p:nvSpPr>
              <p:cNvPr id="79334" name="Freeform 5606"/>
              <p:cNvSpPr>
                <a:spLocks/>
              </p:cNvSpPr>
              <p:nvPr/>
            </p:nvSpPr>
            <p:spPr bwMode="auto">
              <a:xfrm>
                <a:off x="3873" y="6657"/>
                <a:ext cx="24" cy="78"/>
              </a:xfrm>
              <a:custGeom>
                <a:avLst/>
                <a:gdLst/>
                <a:ahLst/>
                <a:cxnLst>
                  <a:cxn ang="0">
                    <a:pos x="0" y="134"/>
                  </a:cxn>
                  <a:cxn ang="0">
                    <a:pos x="47" y="21"/>
                  </a:cxn>
                  <a:cxn ang="0">
                    <a:pos x="36" y="0"/>
                  </a:cxn>
                  <a:cxn ang="0">
                    <a:pos x="12" y="0"/>
                  </a:cxn>
                  <a:cxn ang="0">
                    <a:pos x="0" y="21"/>
                  </a:cxn>
                  <a:cxn ang="0">
                    <a:pos x="0" y="134"/>
                  </a:cxn>
                  <a:cxn ang="0">
                    <a:pos x="16" y="156"/>
                  </a:cxn>
                  <a:cxn ang="0">
                    <a:pos x="36" y="156"/>
                  </a:cxn>
                  <a:cxn ang="0">
                    <a:pos x="47" y="134"/>
                  </a:cxn>
                  <a:cxn ang="0">
                    <a:pos x="47" y="21"/>
                  </a:cxn>
                </a:cxnLst>
                <a:rect l="0" t="0" r="r" b="b"/>
                <a:pathLst>
                  <a:path w="47" h="156">
                    <a:moveTo>
                      <a:pt x="0" y="134"/>
                    </a:moveTo>
                    <a:lnTo>
                      <a:pt x="47" y="21"/>
                    </a:lnTo>
                    <a:lnTo>
                      <a:pt x="36" y="0"/>
                    </a:lnTo>
                    <a:lnTo>
                      <a:pt x="12" y="0"/>
                    </a:lnTo>
                    <a:lnTo>
                      <a:pt x="0" y="21"/>
                    </a:lnTo>
                    <a:lnTo>
                      <a:pt x="0" y="134"/>
                    </a:lnTo>
                    <a:lnTo>
                      <a:pt x="16" y="156"/>
                    </a:lnTo>
                    <a:lnTo>
                      <a:pt x="36"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79335" name="Freeform 5607"/>
              <p:cNvSpPr>
                <a:spLocks/>
              </p:cNvSpPr>
              <p:nvPr/>
            </p:nvSpPr>
            <p:spPr bwMode="auto">
              <a:xfrm>
                <a:off x="3915" y="6657"/>
                <a:ext cx="24" cy="78"/>
              </a:xfrm>
              <a:custGeom>
                <a:avLst/>
                <a:gdLst/>
                <a:ahLst/>
                <a:cxnLst>
                  <a:cxn ang="0">
                    <a:pos x="0" y="134"/>
                  </a:cxn>
                  <a:cxn ang="0">
                    <a:pos x="47" y="21"/>
                  </a:cxn>
                  <a:cxn ang="0">
                    <a:pos x="35" y="0"/>
                  </a:cxn>
                  <a:cxn ang="0">
                    <a:pos x="11" y="0"/>
                  </a:cxn>
                  <a:cxn ang="0">
                    <a:pos x="0" y="21"/>
                  </a:cxn>
                  <a:cxn ang="0">
                    <a:pos x="0" y="134"/>
                  </a:cxn>
                  <a:cxn ang="0">
                    <a:pos x="15" y="156"/>
                  </a:cxn>
                  <a:cxn ang="0">
                    <a:pos x="35" y="156"/>
                  </a:cxn>
                  <a:cxn ang="0">
                    <a:pos x="47" y="134"/>
                  </a:cxn>
                  <a:cxn ang="0">
                    <a:pos x="47" y="21"/>
                  </a:cxn>
                </a:cxnLst>
                <a:rect l="0" t="0" r="r" b="b"/>
                <a:pathLst>
                  <a:path w="47" h="156">
                    <a:moveTo>
                      <a:pt x="0" y="134"/>
                    </a:moveTo>
                    <a:lnTo>
                      <a:pt x="47" y="21"/>
                    </a:lnTo>
                    <a:lnTo>
                      <a:pt x="35" y="0"/>
                    </a:lnTo>
                    <a:lnTo>
                      <a:pt x="11" y="0"/>
                    </a:lnTo>
                    <a:lnTo>
                      <a:pt x="0" y="21"/>
                    </a:lnTo>
                    <a:lnTo>
                      <a:pt x="0" y="134"/>
                    </a:lnTo>
                    <a:lnTo>
                      <a:pt x="15" y="156"/>
                    </a:lnTo>
                    <a:lnTo>
                      <a:pt x="35"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79336" name="Freeform 5608"/>
              <p:cNvSpPr>
                <a:spLocks/>
              </p:cNvSpPr>
              <p:nvPr/>
            </p:nvSpPr>
            <p:spPr bwMode="auto">
              <a:xfrm>
                <a:off x="3957" y="6657"/>
                <a:ext cx="24" cy="78"/>
              </a:xfrm>
              <a:custGeom>
                <a:avLst/>
                <a:gdLst/>
                <a:ahLst/>
                <a:cxnLst>
                  <a:cxn ang="0">
                    <a:pos x="0" y="134"/>
                  </a:cxn>
                  <a:cxn ang="0">
                    <a:pos x="47" y="21"/>
                  </a:cxn>
                  <a:cxn ang="0">
                    <a:pos x="35" y="0"/>
                  </a:cxn>
                  <a:cxn ang="0">
                    <a:pos x="11" y="0"/>
                  </a:cxn>
                  <a:cxn ang="0">
                    <a:pos x="0" y="21"/>
                  </a:cxn>
                  <a:cxn ang="0">
                    <a:pos x="0" y="134"/>
                  </a:cxn>
                  <a:cxn ang="0">
                    <a:pos x="15" y="156"/>
                  </a:cxn>
                  <a:cxn ang="0">
                    <a:pos x="35" y="156"/>
                  </a:cxn>
                  <a:cxn ang="0">
                    <a:pos x="47" y="134"/>
                  </a:cxn>
                  <a:cxn ang="0">
                    <a:pos x="47" y="21"/>
                  </a:cxn>
                </a:cxnLst>
                <a:rect l="0" t="0" r="r" b="b"/>
                <a:pathLst>
                  <a:path w="47" h="156">
                    <a:moveTo>
                      <a:pt x="0" y="134"/>
                    </a:moveTo>
                    <a:lnTo>
                      <a:pt x="47" y="21"/>
                    </a:lnTo>
                    <a:lnTo>
                      <a:pt x="35" y="0"/>
                    </a:lnTo>
                    <a:lnTo>
                      <a:pt x="11" y="0"/>
                    </a:lnTo>
                    <a:lnTo>
                      <a:pt x="0" y="21"/>
                    </a:lnTo>
                    <a:lnTo>
                      <a:pt x="0" y="134"/>
                    </a:lnTo>
                    <a:lnTo>
                      <a:pt x="15" y="156"/>
                    </a:lnTo>
                    <a:lnTo>
                      <a:pt x="35"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79337" name="Line 5609"/>
              <p:cNvSpPr>
                <a:spLocks noChangeShapeType="1"/>
              </p:cNvSpPr>
              <p:nvPr/>
            </p:nvSpPr>
            <p:spPr bwMode="auto">
              <a:xfrm flipH="1">
                <a:off x="3773" y="6954"/>
                <a:ext cx="10" cy="1"/>
              </a:xfrm>
              <a:prstGeom prst="line">
                <a:avLst/>
              </a:prstGeom>
              <a:noFill/>
              <a:ln w="4445">
                <a:solidFill>
                  <a:srgbClr val="FEFEFE"/>
                </a:solidFill>
                <a:round/>
                <a:headEnd/>
                <a:tailEnd/>
              </a:ln>
            </p:spPr>
            <p:txBody>
              <a:bodyPr/>
              <a:lstStyle/>
              <a:p>
                <a:endParaRPr lang="es-ES"/>
              </a:p>
            </p:txBody>
          </p:sp>
          <p:sp>
            <p:nvSpPr>
              <p:cNvPr id="79338" name="Line 5610"/>
              <p:cNvSpPr>
                <a:spLocks noChangeShapeType="1"/>
              </p:cNvSpPr>
              <p:nvPr/>
            </p:nvSpPr>
            <p:spPr bwMode="auto">
              <a:xfrm flipH="1">
                <a:off x="3763" y="6505"/>
                <a:ext cx="20" cy="1"/>
              </a:xfrm>
              <a:prstGeom prst="line">
                <a:avLst/>
              </a:prstGeom>
              <a:noFill/>
              <a:ln w="4445">
                <a:solidFill>
                  <a:srgbClr val="FEFEFE"/>
                </a:solidFill>
                <a:round/>
                <a:headEnd/>
                <a:tailEnd/>
              </a:ln>
            </p:spPr>
            <p:txBody>
              <a:bodyPr/>
              <a:lstStyle/>
              <a:p>
                <a:endParaRPr lang="es-ES"/>
              </a:p>
            </p:txBody>
          </p:sp>
          <p:sp>
            <p:nvSpPr>
              <p:cNvPr id="79339" name="Line 5611"/>
              <p:cNvSpPr>
                <a:spLocks noChangeShapeType="1"/>
              </p:cNvSpPr>
              <p:nvPr/>
            </p:nvSpPr>
            <p:spPr bwMode="auto">
              <a:xfrm flipH="1">
                <a:off x="3773" y="6056"/>
                <a:ext cx="10" cy="1"/>
              </a:xfrm>
              <a:prstGeom prst="line">
                <a:avLst/>
              </a:prstGeom>
              <a:noFill/>
              <a:ln w="4445">
                <a:solidFill>
                  <a:srgbClr val="FEFEFE"/>
                </a:solidFill>
                <a:round/>
                <a:headEnd/>
                <a:tailEnd/>
              </a:ln>
            </p:spPr>
            <p:txBody>
              <a:bodyPr/>
              <a:lstStyle/>
              <a:p>
                <a:endParaRPr lang="es-ES"/>
              </a:p>
            </p:txBody>
          </p:sp>
          <p:sp>
            <p:nvSpPr>
              <p:cNvPr id="79340" name="Line 5612"/>
              <p:cNvSpPr>
                <a:spLocks noChangeShapeType="1"/>
              </p:cNvSpPr>
              <p:nvPr/>
            </p:nvSpPr>
            <p:spPr bwMode="auto">
              <a:xfrm flipH="1">
                <a:off x="3763" y="5608"/>
                <a:ext cx="20" cy="1"/>
              </a:xfrm>
              <a:prstGeom prst="line">
                <a:avLst/>
              </a:prstGeom>
              <a:noFill/>
              <a:ln w="4445">
                <a:solidFill>
                  <a:srgbClr val="FEFEFE"/>
                </a:solidFill>
                <a:round/>
                <a:headEnd/>
                <a:tailEnd/>
              </a:ln>
            </p:spPr>
            <p:txBody>
              <a:bodyPr/>
              <a:lstStyle/>
              <a:p>
                <a:endParaRPr lang="es-ES"/>
              </a:p>
            </p:txBody>
          </p:sp>
          <p:sp>
            <p:nvSpPr>
              <p:cNvPr id="79341" name="Line 5613"/>
              <p:cNvSpPr>
                <a:spLocks noChangeShapeType="1"/>
              </p:cNvSpPr>
              <p:nvPr/>
            </p:nvSpPr>
            <p:spPr bwMode="auto">
              <a:xfrm flipH="1">
                <a:off x="3773" y="5160"/>
                <a:ext cx="10" cy="1"/>
              </a:xfrm>
              <a:prstGeom prst="line">
                <a:avLst/>
              </a:prstGeom>
              <a:noFill/>
              <a:ln w="4445">
                <a:solidFill>
                  <a:srgbClr val="FEFEFE"/>
                </a:solidFill>
                <a:round/>
                <a:headEnd/>
                <a:tailEnd/>
              </a:ln>
            </p:spPr>
            <p:txBody>
              <a:bodyPr/>
              <a:lstStyle/>
              <a:p>
                <a:endParaRPr lang="es-ES"/>
              </a:p>
            </p:txBody>
          </p:sp>
          <p:sp>
            <p:nvSpPr>
              <p:cNvPr id="79342" name="Line 5614"/>
              <p:cNvSpPr>
                <a:spLocks noChangeShapeType="1"/>
              </p:cNvSpPr>
              <p:nvPr/>
            </p:nvSpPr>
            <p:spPr bwMode="auto">
              <a:xfrm flipH="1">
                <a:off x="3763" y="4710"/>
                <a:ext cx="20" cy="1"/>
              </a:xfrm>
              <a:prstGeom prst="line">
                <a:avLst/>
              </a:prstGeom>
              <a:noFill/>
              <a:ln w="4445">
                <a:solidFill>
                  <a:srgbClr val="FEFEFE"/>
                </a:solidFill>
                <a:round/>
                <a:headEnd/>
                <a:tailEnd/>
              </a:ln>
            </p:spPr>
            <p:txBody>
              <a:bodyPr/>
              <a:lstStyle/>
              <a:p>
                <a:endParaRPr lang="es-ES"/>
              </a:p>
            </p:txBody>
          </p:sp>
          <p:sp>
            <p:nvSpPr>
              <p:cNvPr id="79343" name="Line 5615"/>
              <p:cNvSpPr>
                <a:spLocks noChangeShapeType="1"/>
              </p:cNvSpPr>
              <p:nvPr/>
            </p:nvSpPr>
            <p:spPr bwMode="auto">
              <a:xfrm flipH="1">
                <a:off x="3773" y="4262"/>
                <a:ext cx="10" cy="1"/>
              </a:xfrm>
              <a:prstGeom prst="line">
                <a:avLst/>
              </a:prstGeom>
              <a:noFill/>
              <a:ln w="4445">
                <a:solidFill>
                  <a:srgbClr val="FEFEFE"/>
                </a:solidFill>
                <a:round/>
                <a:headEnd/>
                <a:tailEnd/>
              </a:ln>
            </p:spPr>
            <p:txBody>
              <a:bodyPr/>
              <a:lstStyle/>
              <a:p>
                <a:endParaRPr lang="es-ES"/>
              </a:p>
            </p:txBody>
          </p:sp>
          <p:sp>
            <p:nvSpPr>
              <p:cNvPr id="79344" name="Line 5616"/>
              <p:cNvSpPr>
                <a:spLocks noChangeShapeType="1"/>
              </p:cNvSpPr>
              <p:nvPr/>
            </p:nvSpPr>
            <p:spPr bwMode="auto">
              <a:xfrm flipH="1">
                <a:off x="3763" y="3814"/>
                <a:ext cx="20" cy="1"/>
              </a:xfrm>
              <a:prstGeom prst="line">
                <a:avLst/>
              </a:prstGeom>
              <a:noFill/>
              <a:ln w="4445">
                <a:solidFill>
                  <a:srgbClr val="FEFEFE"/>
                </a:solidFill>
                <a:round/>
                <a:headEnd/>
                <a:tailEnd/>
              </a:ln>
            </p:spPr>
            <p:txBody>
              <a:bodyPr/>
              <a:lstStyle/>
              <a:p>
                <a:endParaRPr lang="es-ES"/>
              </a:p>
            </p:txBody>
          </p:sp>
          <p:sp>
            <p:nvSpPr>
              <p:cNvPr id="79345" name="Line 5617"/>
              <p:cNvSpPr>
                <a:spLocks noChangeShapeType="1"/>
              </p:cNvSpPr>
              <p:nvPr/>
            </p:nvSpPr>
            <p:spPr bwMode="auto">
              <a:xfrm flipH="1">
                <a:off x="3773" y="3366"/>
                <a:ext cx="10" cy="1"/>
              </a:xfrm>
              <a:prstGeom prst="line">
                <a:avLst/>
              </a:prstGeom>
              <a:noFill/>
              <a:ln w="4445">
                <a:solidFill>
                  <a:srgbClr val="FEFEFE"/>
                </a:solidFill>
                <a:round/>
                <a:headEnd/>
                <a:tailEnd/>
              </a:ln>
            </p:spPr>
            <p:txBody>
              <a:bodyPr/>
              <a:lstStyle/>
              <a:p>
                <a:endParaRPr lang="es-ES"/>
              </a:p>
            </p:txBody>
          </p:sp>
          <p:sp>
            <p:nvSpPr>
              <p:cNvPr id="79346" name="Line 5618"/>
              <p:cNvSpPr>
                <a:spLocks noChangeShapeType="1"/>
              </p:cNvSpPr>
              <p:nvPr/>
            </p:nvSpPr>
            <p:spPr bwMode="auto">
              <a:xfrm flipH="1">
                <a:off x="3763" y="2916"/>
                <a:ext cx="20" cy="1"/>
              </a:xfrm>
              <a:prstGeom prst="line">
                <a:avLst/>
              </a:prstGeom>
              <a:noFill/>
              <a:ln w="4445">
                <a:solidFill>
                  <a:srgbClr val="FEFEFE"/>
                </a:solidFill>
                <a:round/>
                <a:headEnd/>
                <a:tailEnd/>
              </a:ln>
            </p:spPr>
            <p:txBody>
              <a:bodyPr/>
              <a:lstStyle/>
              <a:p>
                <a:endParaRPr lang="es-ES"/>
              </a:p>
            </p:txBody>
          </p:sp>
          <p:sp>
            <p:nvSpPr>
              <p:cNvPr id="79347" name="Line 5619"/>
              <p:cNvSpPr>
                <a:spLocks noChangeShapeType="1"/>
              </p:cNvSpPr>
              <p:nvPr/>
            </p:nvSpPr>
            <p:spPr bwMode="auto">
              <a:xfrm flipH="1">
                <a:off x="3773" y="2468"/>
                <a:ext cx="10" cy="1"/>
              </a:xfrm>
              <a:prstGeom prst="line">
                <a:avLst/>
              </a:prstGeom>
              <a:noFill/>
              <a:ln w="4445">
                <a:solidFill>
                  <a:srgbClr val="FEFEFE"/>
                </a:solidFill>
                <a:round/>
                <a:headEnd/>
                <a:tailEnd/>
              </a:ln>
            </p:spPr>
            <p:txBody>
              <a:bodyPr/>
              <a:lstStyle/>
              <a:p>
                <a:endParaRPr lang="es-ES"/>
              </a:p>
            </p:txBody>
          </p:sp>
          <p:sp>
            <p:nvSpPr>
              <p:cNvPr id="79348" name="Line 5620"/>
              <p:cNvSpPr>
                <a:spLocks noChangeShapeType="1"/>
              </p:cNvSpPr>
              <p:nvPr/>
            </p:nvSpPr>
            <p:spPr bwMode="auto">
              <a:xfrm>
                <a:off x="3783" y="2660"/>
                <a:ext cx="10" cy="1"/>
              </a:xfrm>
              <a:prstGeom prst="line">
                <a:avLst/>
              </a:prstGeom>
              <a:noFill/>
              <a:ln w="4445">
                <a:solidFill>
                  <a:srgbClr val="FEFEFE"/>
                </a:solidFill>
                <a:round/>
                <a:headEnd/>
                <a:tailEnd/>
              </a:ln>
            </p:spPr>
            <p:txBody>
              <a:bodyPr/>
              <a:lstStyle/>
              <a:p>
                <a:endParaRPr lang="es-ES"/>
              </a:p>
            </p:txBody>
          </p:sp>
          <p:sp>
            <p:nvSpPr>
              <p:cNvPr id="79349" name="Line 5621"/>
              <p:cNvSpPr>
                <a:spLocks noChangeShapeType="1"/>
              </p:cNvSpPr>
              <p:nvPr/>
            </p:nvSpPr>
            <p:spPr bwMode="auto">
              <a:xfrm>
                <a:off x="3783" y="3109"/>
                <a:ext cx="20" cy="1"/>
              </a:xfrm>
              <a:prstGeom prst="line">
                <a:avLst/>
              </a:prstGeom>
              <a:noFill/>
              <a:ln w="4445">
                <a:solidFill>
                  <a:srgbClr val="FEFEFE"/>
                </a:solidFill>
                <a:round/>
                <a:headEnd/>
                <a:tailEnd/>
              </a:ln>
            </p:spPr>
            <p:txBody>
              <a:bodyPr/>
              <a:lstStyle/>
              <a:p>
                <a:endParaRPr lang="es-ES"/>
              </a:p>
            </p:txBody>
          </p:sp>
          <p:sp>
            <p:nvSpPr>
              <p:cNvPr id="79350" name="Line 5622"/>
              <p:cNvSpPr>
                <a:spLocks noChangeShapeType="1"/>
              </p:cNvSpPr>
              <p:nvPr/>
            </p:nvSpPr>
            <p:spPr bwMode="auto">
              <a:xfrm>
                <a:off x="3783" y="3558"/>
                <a:ext cx="10" cy="1"/>
              </a:xfrm>
              <a:prstGeom prst="line">
                <a:avLst/>
              </a:prstGeom>
              <a:noFill/>
              <a:ln w="4445">
                <a:solidFill>
                  <a:srgbClr val="FEFEFE"/>
                </a:solidFill>
                <a:round/>
                <a:headEnd/>
                <a:tailEnd/>
              </a:ln>
            </p:spPr>
            <p:txBody>
              <a:bodyPr/>
              <a:lstStyle/>
              <a:p>
                <a:endParaRPr lang="es-ES"/>
              </a:p>
            </p:txBody>
          </p:sp>
          <p:sp>
            <p:nvSpPr>
              <p:cNvPr id="79351" name="Line 5623"/>
              <p:cNvSpPr>
                <a:spLocks noChangeShapeType="1"/>
              </p:cNvSpPr>
              <p:nvPr/>
            </p:nvSpPr>
            <p:spPr bwMode="auto">
              <a:xfrm>
                <a:off x="3783" y="4006"/>
                <a:ext cx="20" cy="1"/>
              </a:xfrm>
              <a:prstGeom prst="line">
                <a:avLst/>
              </a:prstGeom>
              <a:noFill/>
              <a:ln w="4445">
                <a:solidFill>
                  <a:srgbClr val="FEFEFE"/>
                </a:solidFill>
                <a:round/>
                <a:headEnd/>
                <a:tailEnd/>
              </a:ln>
            </p:spPr>
            <p:txBody>
              <a:bodyPr/>
              <a:lstStyle/>
              <a:p>
                <a:endParaRPr lang="es-ES"/>
              </a:p>
            </p:txBody>
          </p:sp>
          <p:sp>
            <p:nvSpPr>
              <p:cNvPr id="79352" name="Line 5624"/>
              <p:cNvSpPr>
                <a:spLocks noChangeShapeType="1"/>
              </p:cNvSpPr>
              <p:nvPr/>
            </p:nvSpPr>
            <p:spPr bwMode="auto">
              <a:xfrm>
                <a:off x="3783" y="4455"/>
                <a:ext cx="10" cy="1"/>
              </a:xfrm>
              <a:prstGeom prst="line">
                <a:avLst/>
              </a:prstGeom>
              <a:noFill/>
              <a:ln w="4445">
                <a:solidFill>
                  <a:srgbClr val="FEFEFE"/>
                </a:solidFill>
                <a:round/>
                <a:headEnd/>
                <a:tailEnd/>
              </a:ln>
            </p:spPr>
            <p:txBody>
              <a:bodyPr/>
              <a:lstStyle/>
              <a:p>
                <a:endParaRPr lang="es-ES"/>
              </a:p>
            </p:txBody>
          </p:sp>
          <p:sp>
            <p:nvSpPr>
              <p:cNvPr id="79353" name="Line 5625"/>
              <p:cNvSpPr>
                <a:spLocks noChangeShapeType="1"/>
              </p:cNvSpPr>
              <p:nvPr/>
            </p:nvSpPr>
            <p:spPr bwMode="auto">
              <a:xfrm>
                <a:off x="3783" y="4904"/>
                <a:ext cx="20" cy="1"/>
              </a:xfrm>
              <a:prstGeom prst="line">
                <a:avLst/>
              </a:prstGeom>
              <a:noFill/>
              <a:ln w="4445">
                <a:solidFill>
                  <a:srgbClr val="FEFEFE"/>
                </a:solidFill>
                <a:round/>
                <a:headEnd/>
                <a:tailEnd/>
              </a:ln>
            </p:spPr>
            <p:txBody>
              <a:bodyPr/>
              <a:lstStyle/>
              <a:p>
                <a:endParaRPr lang="es-ES"/>
              </a:p>
            </p:txBody>
          </p:sp>
          <p:sp>
            <p:nvSpPr>
              <p:cNvPr id="79354" name="Line 5626"/>
              <p:cNvSpPr>
                <a:spLocks noChangeShapeType="1"/>
              </p:cNvSpPr>
              <p:nvPr/>
            </p:nvSpPr>
            <p:spPr bwMode="auto">
              <a:xfrm>
                <a:off x="3783" y="5352"/>
                <a:ext cx="10" cy="1"/>
              </a:xfrm>
              <a:prstGeom prst="line">
                <a:avLst/>
              </a:prstGeom>
              <a:noFill/>
              <a:ln w="4445">
                <a:solidFill>
                  <a:srgbClr val="FEFEFE"/>
                </a:solidFill>
                <a:round/>
                <a:headEnd/>
                <a:tailEnd/>
              </a:ln>
            </p:spPr>
            <p:txBody>
              <a:bodyPr/>
              <a:lstStyle/>
              <a:p>
                <a:endParaRPr lang="es-ES"/>
              </a:p>
            </p:txBody>
          </p:sp>
        </p:grpSp>
        <p:grpSp>
          <p:nvGrpSpPr>
            <p:cNvPr id="79355" name="Group 5627"/>
            <p:cNvGrpSpPr>
              <a:grpSpLocks/>
            </p:cNvGrpSpPr>
            <p:nvPr/>
          </p:nvGrpSpPr>
          <p:grpSpPr bwMode="auto">
            <a:xfrm>
              <a:off x="3217" y="1827"/>
              <a:ext cx="1092" cy="5320"/>
              <a:chOff x="3217" y="1827"/>
              <a:chExt cx="1092" cy="5320"/>
            </a:xfrm>
          </p:grpSpPr>
          <p:sp>
            <p:nvSpPr>
              <p:cNvPr id="79356" name="Line 5628"/>
              <p:cNvSpPr>
                <a:spLocks noChangeShapeType="1"/>
              </p:cNvSpPr>
              <p:nvPr/>
            </p:nvSpPr>
            <p:spPr bwMode="auto">
              <a:xfrm>
                <a:off x="3783" y="5800"/>
                <a:ext cx="20" cy="1"/>
              </a:xfrm>
              <a:prstGeom prst="line">
                <a:avLst/>
              </a:prstGeom>
              <a:noFill/>
              <a:ln w="4445">
                <a:solidFill>
                  <a:srgbClr val="FEFEFE"/>
                </a:solidFill>
                <a:round/>
                <a:headEnd/>
                <a:tailEnd/>
              </a:ln>
            </p:spPr>
            <p:txBody>
              <a:bodyPr/>
              <a:lstStyle/>
              <a:p>
                <a:endParaRPr lang="es-ES"/>
              </a:p>
            </p:txBody>
          </p:sp>
          <p:sp>
            <p:nvSpPr>
              <p:cNvPr id="79357" name="Line 5629"/>
              <p:cNvSpPr>
                <a:spLocks noChangeShapeType="1"/>
              </p:cNvSpPr>
              <p:nvPr/>
            </p:nvSpPr>
            <p:spPr bwMode="auto">
              <a:xfrm>
                <a:off x="3783" y="6249"/>
                <a:ext cx="10" cy="1"/>
              </a:xfrm>
              <a:prstGeom prst="line">
                <a:avLst/>
              </a:prstGeom>
              <a:noFill/>
              <a:ln w="4445">
                <a:solidFill>
                  <a:srgbClr val="FEFEFE"/>
                </a:solidFill>
                <a:round/>
                <a:headEnd/>
                <a:tailEnd/>
              </a:ln>
            </p:spPr>
            <p:txBody>
              <a:bodyPr/>
              <a:lstStyle/>
              <a:p>
                <a:endParaRPr lang="es-ES"/>
              </a:p>
            </p:txBody>
          </p:sp>
          <p:sp>
            <p:nvSpPr>
              <p:cNvPr id="79358" name="Line 5630"/>
              <p:cNvSpPr>
                <a:spLocks noChangeShapeType="1"/>
              </p:cNvSpPr>
              <p:nvPr/>
            </p:nvSpPr>
            <p:spPr bwMode="auto">
              <a:xfrm>
                <a:off x="3783" y="6698"/>
                <a:ext cx="20" cy="1"/>
              </a:xfrm>
              <a:prstGeom prst="line">
                <a:avLst/>
              </a:prstGeom>
              <a:noFill/>
              <a:ln w="4445">
                <a:solidFill>
                  <a:srgbClr val="FEFEFE"/>
                </a:solidFill>
                <a:round/>
                <a:headEnd/>
                <a:tailEnd/>
              </a:ln>
            </p:spPr>
            <p:txBody>
              <a:bodyPr/>
              <a:lstStyle/>
              <a:p>
                <a:endParaRPr lang="es-ES"/>
              </a:p>
            </p:txBody>
          </p:sp>
          <p:sp>
            <p:nvSpPr>
              <p:cNvPr id="79359" name="Line 5631"/>
              <p:cNvSpPr>
                <a:spLocks noChangeShapeType="1"/>
              </p:cNvSpPr>
              <p:nvPr/>
            </p:nvSpPr>
            <p:spPr bwMode="auto">
              <a:xfrm>
                <a:off x="3783" y="7146"/>
                <a:ext cx="10" cy="1"/>
              </a:xfrm>
              <a:prstGeom prst="line">
                <a:avLst/>
              </a:prstGeom>
              <a:noFill/>
              <a:ln w="4445">
                <a:solidFill>
                  <a:srgbClr val="FEFEFE"/>
                </a:solidFill>
                <a:round/>
                <a:headEnd/>
                <a:tailEnd/>
              </a:ln>
            </p:spPr>
            <p:txBody>
              <a:bodyPr/>
              <a:lstStyle/>
              <a:p>
                <a:endParaRPr lang="es-ES"/>
              </a:p>
            </p:txBody>
          </p:sp>
          <p:sp>
            <p:nvSpPr>
              <p:cNvPr id="79360" name="Freeform 5632"/>
              <p:cNvSpPr>
                <a:spLocks/>
              </p:cNvSpPr>
              <p:nvPr/>
            </p:nvSpPr>
            <p:spPr bwMode="auto">
              <a:xfrm>
                <a:off x="3882" y="2122"/>
                <a:ext cx="23" cy="78"/>
              </a:xfrm>
              <a:custGeom>
                <a:avLst/>
                <a:gdLst/>
                <a:ahLst/>
                <a:cxnLst>
                  <a:cxn ang="0">
                    <a:pos x="0" y="134"/>
                  </a:cxn>
                  <a:cxn ang="0">
                    <a:pos x="47" y="23"/>
                  </a:cxn>
                  <a:cxn ang="0">
                    <a:pos x="35" y="0"/>
                  </a:cxn>
                  <a:cxn ang="0">
                    <a:pos x="12" y="0"/>
                  </a:cxn>
                  <a:cxn ang="0">
                    <a:pos x="0" y="23"/>
                  </a:cxn>
                  <a:cxn ang="0">
                    <a:pos x="0" y="134"/>
                  </a:cxn>
                  <a:cxn ang="0">
                    <a:pos x="16" y="156"/>
                  </a:cxn>
                  <a:cxn ang="0">
                    <a:pos x="35" y="156"/>
                  </a:cxn>
                  <a:cxn ang="0">
                    <a:pos x="47" y="134"/>
                  </a:cxn>
                  <a:cxn ang="0">
                    <a:pos x="47" y="23"/>
                  </a:cxn>
                </a:cxnLst>
                <a:rect l="0" t="0" r="r" b="b"/>
                <a:pathLst>
                  <a:path w="47" h="156">
                    <a:moveTo>
                      <a:pt x="0" y="134"/>
                    </a:moveTo>
                    <a:lnTo>
                      <a:pt x="47" y="23"/>
                    </a:lnTo>
                    <a:lnTo>
                      <a:pt x="35" y="0"/>
                    </a:lnTo>
                    <a:lnTo>
                      <a:pt x="12" y="0"/>
                    </a:lnTo>
                    <a:lnTo>
                      <a:pt x="0" y="23"/>
                    </a:lnTo>
                    <a:lnTo>
                      <a:pt x="0" y="134"/>
                    </a:lnTo>
                    <a:lnTo>
                      <a:pt x="16" y="156"/>
                    </a:lnTo>
                    <a:lnTo>
                      <a:pt x="35" y="156"/>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79361" name="Freeform 5633"/>
              <p:cNvSpPr>
                <a:spLocks/>
              </p:cNvSpPr>
              <p:nvPr/>
            </p:nvSpPr>
            <p:spPr bwMode="auto">
              <a:xfrm>
                <a:off x="4241" y="2122"/>
                <a:ext cx="6" cy="78"/>
              </a:xfrm>
              <a:custGeom>
                <a:avLst/>
                <a:gdLst/>
                <a:ahLst/>
                <a:cxnLst>
                  <a:cxn ang="0">
                    <a:pos x="0" y="23"/>
                  </a:cxn>
                  <a:cxn ang="0">
                    <a:pos x="13" y="0"/>
                  </a:cxn>
                  <a:cxn ang="0">
                    <a:pos x="13" y="156"/>
                  </a:cxn>
                </a:cxnLst>
                <a:rect l="0" t="0" r="r" b="b"/>
                <a:pathLst>
                  <a:path w="13" h="156">
                    <a:moveTo>
                      <a:pt x="0" y="23"/>
                    </a:moveTo>
                    <a:lnTo>
                      <a:pt x="13" y="0"/>
                    </a:lnTo>
                    <a:lnTo>
                      <a:pt x="13" y="156"/>
                    </a:lnTo>
                  </a:path>
                </a:pathLst>
              </a:custGeom>
              <a:noFill/>
              <a:ln w="4445">
                <a:solidFill>
                  <a:srgbClr val="00FE00"/>
                </a:solidFill>
                <a:prstDash val="solid"/>
                <a:round/>
                <a:headEnd/>
                <a:tailEnd/>
              </a:ln>
            </p:spPr>
            <p:txBody>
              <a:bodyPr/>
              <a:lstStyle/>
              <a:p>
                <a:endParaRPr lang="es-ES"/>
              </a:p>
            </p:txBody>
          </p:sp>
          <p:sp>
            <p:nvSpPr>
              <p:cNvPr id="79362" name="Line 5634"/>
              <p:cNvSpPr>
                <a:spLocks noChangeShapeType="1"/>
              </p:cNvSpPr>
              <p:nvPr/>
            </p:nvSpPr>
            <p:spPr bwMode="auto">
              <a:xfrm>
                <a:off x="4241" y="2200"/>
                <a:ext cx="12" cy="1"/>
              </a:xfrm>
              <a:prstGeom prst="line">
                <a:avLst/>
              </a:prstGeom>
              <a:noFill/>
              <a:ln w="4445">
                <a:solidFill>
                  <a:srgbClr val="00FE00"/>
                </a:solidFill>
                <a:round/>
                <a:headEnd/>
                <a:tailEnd/>
              </a:ln>
            </p:spPr>
            <p:txBody>
              <a:bodyPr/>
              <a:lstStyle/>
              <a:p>
                <a:endParaRPr lang="es-ES"/>
              </a:p>
            </p:txBody>
          </p:sp>
          <p:sp>
            <p:nvSpPr>
              <p:cNvPr id="79363" name="Freeform 5635"/>
              <p:cNvSpPr>
                <a:spLocks/>
              </p:cNvSpPr>
              <p:nvPr/>
            </p:nvSpPr>
            <p:spPr bwMode="auto">
              <a:xfrm>
                <a:off x="4276" y="2122"/>
                <a:ext cx="24" cy="78"/>
              </a:xfrm>
              <a:custGeom>
                <a:avLst/>
                <a:gdLst/>
                <a:ahLst/>
                <a:cxnLst>
                  <a:cxn ang="0">
                    <a:pos x="0" y="134"/>
                  </a:cxn>
                  <a:cxn ang="0">
                    <a:pos x="48" y="23"/>
                  </a:cxn>
                  <a:cxn ang="0">
                    <a:pos x="36" y="0"/>
                  </a:cxn>
                  <a:cxn ang="0">
                    <a:pos x="12" y="0"/>
                  </a:cxn>
                  <a:cxn ang="0">
                    <a:pos x="0" y="23"/>
                  </a:cxn>
                  <a:cxn ang="0">
                    <a:pos x="0" y="134"/>
                  </a:cxn>
                  <a:cxn ang="0">
                    <a:pos x="17"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7" y="156"/>
                    </a:lnTo>
                    <a:lnTo>
                      <a:pt x="36" y="156"/>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79364" name="Freeform 5636"/>
              <p:cNvSpPr>
                <a:spLocks/>
              </p:cNvSpPr>
              <p:nvPr/>
            </p:nvSpPr>
            <p:spPr bwMode="auto">
              <a:xfrm>
                <a:off x="4058" y="2032"/>
                <a:ext cx="24" cy="80"/>
              </a:xfrm>
              <a:custGeom>
                <a:avLst/>
                <a:gdLst/>
                <a:ahLst/>
                <a:cxnLst>
                  <a:cxn ang="0">
                    <a:pos x="0" y="135"/>
                  </a:cxn>
                  <a:cxn ang="0">
                    <a:pos x="12" y="158"/>
                  </a:cxn>
                  <a:cxn ang="0">
                    <a:pos x="36" y="158"/>
                  </a:cxn>
                  <a:cxn ang="0">
                    <a:pos x="48" y="135"/>
                  </a:cxn>
                  <a:cxn ang="0">
                    <a:pos x="48" y="90"/>
                  </a:cxn>
                  <a:cxn ang="0">
                    <a:pos x="36" y="68"/>
                  </a:cxn>
                  <a:cxn ang="0">
                    <a:pos x="12" y="68"/>
                  </a:cxn>
                  <a:cxn ang="0">
                    <a:pos x="0" y="45"/>
                  </a:cxn>
                  <a:cxn ang="0">
                    <a:pos x="0" y="23"/>
                  </a:cxn>
                  <a:cxn ang="0">
                    <a:pos x="12" y="0"/>
                  </a:cxn>
                  <a:cxn ang="0">
                    <a:pos x="36" y="0"/>
                  </a:cxn>
                  <a:cxn ang="0">
                    <a:pos x="48" y="23"/>
                  </a:cxn>
                </a:cxnLst>
                <a:rect l="0" t="0" r="r" b="b"/>
                <a:pathLst>
                  <a:path w="48" h="158">
                    <a:moveTo>
                      <a:pt x="0" y="135"/>
                    </a:moveTo>
                    <a:lnTo>
                      <a:pt x="12" y="158"/>
                    </a:lnTo>
                    <a:lnTo>
                      <a:pt x="36" y="158"/>
                    </a:lnTo>
                    <a:lnTo>
                      <a:pt x="48" y="135"/>
                    </a:lnTo>
                    <a:lnTo>
                      <a:pt x="48" y="90"/>
                    </a:lnTo>
                    <a:lnTo>
                      <a:pt x="36" y="68"/>
                    </a:lnTo>
                    <a:lnTo>
                      <a:pt x="12" y="68"/>
                    </a:lnTo>
                    <a:lnTo>
                      <a:pt x="0" y="45"/>
                    </a:lnTo>
                    <a:lnTo>
                      <a:pt x="0" y="23"/>
                    </a:lnTo>
                    <a:lnTo>
                      <a:pt x="12" y="0"/>
                    </a:lnTo>
                    <a:lnTo>
                      <a:pt x="36" y="0"/>
                    </a:lnTo>
                    <a:lnTo>
                      <a:pt x="48" y="23"/>
                    </a:lnTo>
                  </a:path>
                </a:pathLst>
              </a:custGeom>
              <a:noFill/>
              <a:ln w="4445">
                <a:solidFill>
                  <a:srgbClr val="00FE00"/>
                </a:solidFill>
                <a:prstDash val="solid"/>
                <a:round/>
                <a:headEnd/>
                <a:tailEnd/>
              </a:ln>
            </p:spPr>
            <p:txBody>
              <a:bodyPr/>
              <a:lstStyle/>
              <a:p>
                <a:endParaRPr lang="es-ES"/>
              </a:p>
            </p:txBody>
          </p:sp>
          <p:sp>
            <p:nvSpPr>
              <p:cNvPr id="79365" name="Freeform 5637"/>
              <p:cNvSpPr>
                <a:spLocks/>
              </p:cNvSpPr>
              <p:nvPr/>
            </p:nvSpPr>
            <p:spPr bwMode="auto">
              <a:xfrm>
                <a:off x="4100" y="2032"/>
                <a:ext cx="24" cy="80"/>
              </a:xfrm>
              <a:custGeom>
                <a:avLst/>
                <a:gdLst/>
                <a:ahLst/>
                <a:cxnLst>
                  <a:cxn ang="0">
                    <a:pos x="0" y="158"/>
                  </a:cxn>
                  <a:cxn ang="0">
                    <a:pos x="0" y="0"/>
                  </a:cxn>
                  <a:cxn ang="0">
                    <a:pos x="48" y="158"/>
                  </a:cxn>
                  <a:cxn ang="0">
                    <a:pos x="48" y="0"/>
                  </a:cxn>
                </a:cxnLst>
                <a:rect l="0" t="0" r="r" b="b"/>
                <a:pathLst>
                  <a:path w="48" h="158">
                    <a:moveTo>
                      <a:pt x="0" y="158"/>
                    </a:moveTo>
                    <a:lnTo>
                      <a:pt x="0" y="0"/>
                    </a:lnTo>
                    <a:lnTo>
                      <a:pt x="48" y="158"/>
                    </a:lnTo>
                    <a:lnTo>
                      <a:pt x="48" y="0"/>
                    </a:lnTo>
                  </a:path>
                </a:pathLst>
              </a:custGeom>
              <a:noFill/>
              <a:ln w="4445">
                <a:solidFill>
                  <a:srgbClr val="00FE00"/>
                </a:solidFill>
                <a:prstDash val="solid"/>
                <a:round/>
                <a:headEnd/>
                <a:tailEnd/>
              </a:ln>
            </p:spPr>
            <p:txBody>
              <a:bodyPr/>
              <a:lstStyle/>
              <a:p>
                <a:endParaRPr lang="es-ES"/>
              </a:p>
            </p:txBody>
          </p:sp>
          <p:sp>
            <p:nvSpPr>
              <p:cNvPr id="79366" name="Line 5638"/>
              <p:cNvSpPr>
                <a:spLocks noChangeShapeType="1"/>
              </p:cNvSpPr>
              <p:nvPr/>
            </p:nvSpPr>
            <p:spPr bwMode="auto">
              <a:xfrm>
                <a:off x="3960" y="2163"/>
                <a:ext cx="218" cy="1"/>
              </a:xfrm>
              <a:prstGeom prst="line">
                <a:avLst/>
              </a:prstGeom>
              <a:noFill/>
              <a:ln w="4445">
                <a:solidFill>
                  <a:srgbClr val="00FE00"/>
                </a:solidFill>
                <a:round/>
                <a:headEnd/>
                <a:tailEnd/>
              </a:ln>
            </p:spPr>
            <p:txBody>
              <a:bodyPr/>
              <a:lstStyle/>
              <a:p>
                <a:endParaRPr lang="es-ES"/>
              </a:p>
            </p:txBody>
          </p:sp>
          <p:sp>
            <p:nvSpPr>
              <p:cNvPr id="79367" name="Freeform 5639"/>
              <p:cNvSpPr>
                <a:spLocks/>
              </p:cNvSpPr>
              <p:nvPr/>
            </p:nvSpPr>
            <p:spPr bwMode="auto">
              <a:xfrm>
                <a:off x="3931" y="4051"/>
                <a:ext cx="378" cy="3095"/>
              </a:xfrm>
              <a:custGeom>
                <a:avLst/>
                <a:gdLst/>
                <a:ahLst/>
                <a:cxnLst>
                  <a:cxn ang="0">
                    <a:pos x="91" y="90"/>
                  </a:cxn>
                  <a:cxn ang="0">
                    <a:pos x="131" y="186"/>
                  </a:cxn>
                  <a:cxn ang="0">
                    <a:pos x="206" y="280"/>
                  </a:cxn>
                  <a:cxn ang="0">
                    <a:pos x="146" y="371"/>
                  </a:cxn>
                  <a:cxn ang="0">
                    <a:pos x="55" y="467"/>
                  </a:cxn>
                  <a:cxn ang="0">
                    <a:pos x="67" y="561"/>
                  </a:cxn>
                  <a:cxn ang="0">
                    <a:pos x="60" y="657"/>
                  </a:cxn>
                  <a:cxn ang="0">
                    <a:pos x="87" y="750"/>
                  </a:cxn>
                  <a:cxn ang="0">
                    <a:pos x="110" y="842"/>
                  </a:cxn>
                  <a:cxn ang="0">
                    <a:pos x="86" y="938"/>
                  </a:cxn>
                  <a:cxn ang="0">
                    <a:pos x="46" y="1032"/>
                  </a:cxn>
                  <a:cxn ang="0">
                    <a:pos x="61" y="1127"/>
                  </a:cxn>
                  <a:cxn ang="0">
                    <a:pos x="50" y="1221"/>
                  </a:cxn>
                  <a:cxn ang="0">
                    <a:pos x="118" y="1315"/>
                  </a:cxn>
                  <a:cxn ang="0">
                    <a:pos x="3" y="1409"/>
                  </a:cxn>
                  <a:cxn ang="0">
                    <a:pos x="48" y="1502"/>
                  </a:cxn>
                  <a:cxn ang="0">
                    <a:pos x="178" y="1598"/>
                  </a:cxn>
                  <a:cxn ang="0">
                    <a:pos x="55" y="1692"/>
                  </a:cxn>
                  <a:cxn ang="0">
                    <a:pos x="32" y="1786"/>
                  </a:cxn>
                  <a:cxn ang="0">
                    <a:pos x="33" y="1881"/>
                  </a:cxn>
                  <a:cxn ang="0">
                    <a:pos x="60" y="1973"/>
                  </a:cxn>
                  <a:cxn ang="0">
                    <a:pos x="46" y="2069"/>
                  </a:cxn>
                  <a:cxn ang="0">
                    <a:pos x="36" y="2163"/>
                  </a:cxn>
                  <a:cxn ang="0">
                    <a:pos x="98" y="2256"/>
                  </a:cxn>
                  <a:cxn ang="0">
                    <a:pos x="156" y="2352"/>
                  </a:cxn>
                  <a:cxn ang="0">
                    <a:pos x="66" y="2446"/>
                  </a:cxn>
                  <a:cxn ang="0">
                    <a:pos x="109" y="2540"/>
                  </a:cxn>
                  <a:cxn ang="0">
                    <a:pos x="118" y="2633"/>
                  </a:cxn>
                  <a:cxn ang="0">
                    <a:pos x="136" y="2727"/>
                  </a:cxn>
                  <a:cxn ang="0">
                    <a:pos x="63" y="2823"/>
                  </a:cxn>
                  <a:cxn ang="0">
                    <a:pos x="88" y="2917"/>
                  </a:cxn>
                  <a:cxn ang="0">
                    <a:pos x="123" y="3010"/>
                  </a:cxn>
                  <a:cxn ang="0">
                    <a:pos x="110" y="3104"/>
                  </a:cxn>
                  <a:cxn ang="0">
                    <a:pos x="131" y="3198"/>
                  </a:cxn>
                  <a:cxn ang="0">
                    <a:pos x="86" y="3294"/>
                  </a:cxn>
                  <a:cxn ang="0">
                    <a:pos x="85" y="3387"/>
                  </a:cxn>
                  <a:cxn ang="0">
                    <a:pos x="108" y="3483"/>
                  </a:cxn>
                  <a:cxn ang="0">
                    <a:pos x="12" y="3575"/>
                  </a:cxn>
                  <a:cxn ang="0">
                    <a:pos x="76" y="3669"/>
                  </a:cxn>
                  <a:cxn ang="0">
                    <a:pos x="99" y="3764"/>
                  </a:cxn>
                  <a:cxn ang="0">
                    <a:pos x="54" y="3858"/>
                  </a:cxn>
                  <a:cxn ang="0">
                    <a:pos x="96" y="3954"/>
                  </a:cxn>
                  <a:cxn ang="0">
                    <a:pos x="152" y="4048"/>
                  </a:cxn>
                  <a:cxn ang="0">
                    <a:pos x="178" y="4139"/>
                  </a:cxn>
                  <a:cxn ang="0">
                    <a:pos x="178" y="4235"/>
                  </a:cxn>
                  <a:cxn ang="0">
                    <a:pos x="169" y="4329"/>
                  </a:cxn>
                  <a:cxn ang="0">
                    <a:pos x="151" y="4425"/>
                  </a:cxn>
                  <a:cxn ang="0">
                    <a:pos x="178" y="4518"/>
                  </a:cxn>
                  <a:cxn ang="0">
                    <a:pos x="246" y="4610"/>
                  </a:cxn>
                  <a:cxn ang="0">
                    <a:pos x="278" y="4706"/>
                  </a:cxn>
                  <a:cxn ang="0">
                    <a:pos x="606" y="4800"/>
                  </a:cxn>
                  <a:cxn ang="0">
                    <a:pos x="234" y="4895"/>
                  </a:cxn>
                  <a:cxn ang="0">
                    <a:pos x="215" y="4989"/>
                  </a:cxn>
                  <a:cxn ang="0">
                    <a:pos x="528" y="5083"/>
                  </a:cxn>
                  <a:cxn ang="0">
                    <a:pos x="545" y="5280"/>
                  </a:cxn>
                  <a:cxn ang="0">
                    <a:pos x="750" y="5606"/>
                  </a:cxn>
                  <a:cxn ang="0">
                    <a:pos x="160" y="5702"/>
                  </a:cxn>
                  <a:cxn ang="0">
                    <a:pos x="181" y="5796"/>
                  </a:cxn>
                  <a:cxn ang="0">
                    <a:pos x="201" y="5889"/>
                  </a:cxn>
                  <a:cxn ang="0">
                    <a:pos x="195" y="5985"/>
                  </a:cxn>
                  <a:cxn ang="0">
                    <a:pos x="248" y="6079"/>
                  </a:cxn>
                  <a:cxn ang="0">
                    <a:pos x="163" y="6173"/>
                  </a:cxn>
                </a:cxnLst>
                <a:rect l="0" t="0" r="r" b="b"/>
                <a:pathLst>
                  <a:path w="756" h="6190">
                    <a:moveTo>
                      <a:pt x="49" y="0"/>
                    </a:moveTo>
                    <a:lnTo>
                      <a:pt x="62" y="6"/>
                    </a:lnTo>
                    <a:lnTo>
                      <a:pt x="69" y="10"/>
                    </a:lnTo>
                    <a:lnTo>
                      <a:pt x="68" y="14"/>
                    </a:lnTo>
                    <a:lnTo>
                      <a:pt x="75" y="20"/>
                    </a:lnTo>
                    <a:lnTo>
                      <a:pt x="84" y="22"/>
                    </a:lnTo>
                    <a:lnTo>
                      <a:pt x="90" y="28"/>
                    </a:lnTo>
                    <a:lnTo>
                      <a:pt x="92" y="32"/>
                    </a:lnTo>
                    <a:lnTo>
                      <a:pt x="69" y="35"/>
                    </a:lnTo>
                    <a:lnTo>
                      <a:pt x="52" y="41"/>
                    </a:lnTo>
                    <a:lnTo>
                      <a:pt x="58" y="45"/>
                    </a:lnTo>
                    <a:lnTo>
                      <a:pt x="66" y="51"/>
                    </a:lnTo>
                    <a:lnTo>
                      <a:pt x="75" y="55"/>
                    </a:lnTo>
                    <a:lnTo>
                      <a:pt x="86" y="59"/>
                    </a:lnTo>
                    <a:lnTo>
                      <a:pt x="95" y="63"/>
                    </a:lnTo>
                    <a:lnTo>
                      <a:pt x="98" y="67"/>
                    </a:lnTo>
                    <a:lnTo>
                      <a:pt x="92" y="73"/>
                    </a:lnTo>
                    <a:lnTo>
                      <a:pt x="86" y="76"/>
                    </a:lnTo>
                    <a:lnTo>
                      <a:pt x="84" y="80"/>
                    </a:lnTo>
                    <a:lnTo>
                      <a:pt x="86" y="86"/>
                    </a:lnTo>
                    <a:lnTo>
                      <a:pt x="91" y="90"/>
                    </a:lnTo>
                    <a:lnTo>
                      <a:pt x="95" y="96"/>
                    </a:lnTo>
                    <a:lnTo>
                      <a:pt x="98" y="100"/>
                    </a:lnTo>
                    <a:lnTo>
                      <a:pt x="98" y="104"/>
                    </a:lnTo>
                    <a:lnTo>
                      <a:pt x="99" y="108"/>
                    </a:lnTo>
                    <a:lnTo>
                      <a:pt x="105" y="112"/>
                    </a:lnTo>
                    <a:lnTo>
                      <a:pt x="121" y="117"/>
                    </a:lnTo>
                    <a:lnTo>
                      <a:pt x="142" y="121"/>
                    </a:lnTo>
                    <a:lnTo>
                      <a:pt x="168" y="125"/>
                    </a:lnTo>
                    <a:lnTo>
                      <a:pt x="188" y="131"/>
                    </a:lnTo>
                    <a:lnTo>
                      <a:pt x="201" y="135"/>
                    </a:lnTo>
                    <a:lnTo>
                      <a:pt x="219" y="141"/>
                    </a:lnTo>
                    <a:lnTo>
                      <a:pt x="140" y="145"/>
                    </a:lnTo>
                    <a:lnTo>
                      <a:pt x="131" y="149"/>
                    </a:lnTo>
                    <a:lnTo>
                      <a:pt x="121" y="153"/>
                    </a:lnTo>
                    <a:lnTo>
                      <a:pt x="115" y="157"/>
                    </a:lnTo>
                    <a:lnTo>
                      <a:pt x="112" y="162"/>
                    </a:lnTo>
                    <a:lnTo>
                      <a:pt x="115" y="166"/>
                    </a:lnTo>
                    <a:lnTo>
                      <a:pt x="121" y="170"/>
                    </a:lnTo>
                    <a:lnTo>
                      <a:pt x="127" y="176"/>
                    </a:lnTo>
                    <a:lnTo>
                      <a:pt x="128" y="180"/>
                    </a:lnTo>
                    <a:lnTo>
                      <a:pt x="131" y="186"/>
                    </a:lnTo>
                    <a:lnTo>
                      <a:pt x="127" y="190"/>
                    </a:lnTo>
                    <a:lnTo>
                      <a:pt x="123" y="194"/>
                    </a:lnTo>
                    <a:lnTo>
                      <a:pt x="122" y="198"/>
                    </a:lnTo>
                    <a:lnTo>
                      <a:pt x="125" y="201"/>
                    </a:lnTo>
                    <a:lnTo>
                      <a:pt x="128" y="207"/>
                    </a:lnTo>
                    <a:lnTo>
                      <a:pt x="127" y="211"/>
                    </a:lnTo>
                    <a:lnTo>
                      <a:pt x="121" y="215"/>
                    </a:lnTo>
                    <a:lnTo>
                      <a:pt x="110" y="221"/>
                    </a:lnTo>
                    <a:lnTo>
                      <a:pt x="97" y="225"/>
                    </a:lnTo>
                    <a:lnTo>
                      <a:pt x="98" y="231"/>
                    </a:lnTo>
                    <a:lnTo>
                      <a:pt x="106" y="235"/>
                    </a:lnTo>
                    <a:lnTo>
                      <a:pt x="107" y="237"/>
                    </a:lnTo>
                    <a:lnTo>
                      <a:pt x="99" y="242"/>
                    </a:lnTo>
                    <a:lnTo>
                      <a:pt x="85" y="246"/>
                    </a:lnTo>
                    <a:lnTo>
                      <a:pt x="80" y="252"/>
                    </a:lnTo>
                    <a:lnTo>
                      <a:pt x="85" y="256"/>
                    </a:lnTo>
                    <a:lnTo>
                      <a:pt x="94" y="260"/>
                    </a:lnTo>
                    <a:lnTo>
                      <a:pt x="105" y="266"/>
                    </a:lnTo>
                    <a:lnTo>
                      <a:pt x="122" y="270"/>
                    </a:lnTo>
                    <a:lnTo>
                      <a:pt x="149" y="276"/>
                    </a:lnTo>
                    <a:lnTo>
                      <a:pt x="206" y="280"/>
                    </a:lnTo>
                    <a:lnTo>
                      <a:pt x="229" y="282"/>
                    </a:lnTo>
                    <a:lnTo>
                      <a:pt x="255" y="287"/>
                    </a:lnTo>
                    <a:lnTo>
                      <a:pt x="276" y="291"/>
                    </a:lnTo>
                    <a:lnTo>
                      <a:pt x="293" y="297"/>
                    </a:lnTo>
                    <a:lnTo>
                      <a:pt x="253" y="301"/>
                    </a:lnTo>
                    <a:lnTo>
                      <a:pt x="226" y="305"/>
                    </a:lnTo>
                    <a:lnTo>
                      <a:pt x="208" y="311"/>
                    </a:lnTo>
                    <a:lnTo>
                      <a:pt x="188" y="315"/>
                    </a:lnTo>
                    <a:lnTo>
                      <a:pt x="167" y="321"/>
                    </a:lnTo>
                    <a:lnTo>
                      <a:pt x="156" y="323"/>
                    </a:lnTo>
                    <a:lnTo>
                      <a:pt x="173" y="326"/>
                    </a:lnTo>
                    <a:lnTo>
                      <a:pt x="200" y="332"/>
                    </a:lnTo>
                    <a:lnTo>
                      <a:pt x="246" y="336"/>
                    </a:lnTo>
                    <a:lnTo>
                      <a:pt x="269" y="342"/>
                    </a:lnTo>
                    <a:lnTo>
                      <a:pt x="295" y="346"/>
                    </a:lnTo>
                    <a:lnTo>
                      <a:pt x="323" y="350"/>
                    </a:lnTo>
                    <a:lnTo>
                      <a:pt x="341" y="356"/>
                    </a:lnTo>
                    <a:lnTo>
                      <a:pt x="300" y="360"/>
                    </a:lnTo>
                    <a:lnTo>
                      <a:pt x="187" y="366"/>
                    </a:lnTo>
                    <a:lnTo>
                      <a:pt x="160" y="368"/>
                    </a:lnTo>
                    <a:lnTo>
                      <a:pt x="146" y="371"/>
                    </a:lnTo>
                    <a:lnTo>
                      <a:pt x="133" y="377"/>
                    </a:lnTo>
                    <a:lnTo>
                      <a:pt x="124" y="381"/>
                    </a:lnTo>
                    <a:lnTo>
                      <a:pt x="114" y="387"/>
                    </a:lnTo>
                    <a:lnTo>
                      <a:pt x="106" y="391"/>
                    </a:lnTo>
                    <a:lnTo>
                      <a:pt x="98" y="395"/>
                    </a:lnTo>
                    <a:lnTo>
                      <a:pt x="90" y="401"/>
                    </a:lnTo>
                    <a:lnTo>
                      <a:pt x="98" y="405"/>
                    </a:lnTo>
                    <a:lnTo>
                      <a:pt x="116" y="410"/>
                    </a:lnTo>
                    <a:lnTo>
                      <a:pt x="119" y="412"/>
                    </a:lnTo>
                    <a:lnTo>
                      <a:pt x="115" y="416"/>
                    </a:lnTo>
                    <a:lnTo>
                      <a:pt x="110" y="422"/>
                    </a:lnTo>
                    <a:lnTo>
                      <a:pt x="110" y="426"/>
                    </a:lnTo>
                    <a:lnTo>
                      <a:pt x="113" y="432"/>
                    </a:lnTo>
                    <a:lnTo>
                      <a:pt x="101" y="436"/>
                    </a:lnTo>
                    <a:lnTo>
                      <a:pt x="86" y="440"/>
                    </a:lnTo>
                    <a:lnTo>
                      <a:pt x="73" y="446"/>
                    </a:lnTo>
                    <a:lnTo>
                      <a:pt x="63" y="450"/>
                    </a:lnTo>
                    <a:lnTo>
                      <a:pt x="70" y="453"/>
                    </a:lnTo>
                    <a:lnTo>
                      <a:pt x="67" y="457"/>
                    </a:lnTo>
                    <a:lnTo>
                      <a:pt x="61" y="461"/>
                    </a:lnTo>
                    <a:lnTo>
                      <a:pt x="55" y="467"/>
                    </a:lnTo>
                    <a:lnTo>
                      <a:pt x="50" y="471"/>
                    </a:lnTo>
                    <a:lnTo>
                      <a:pt x="52" y="477"/>
                    </a:lnTo>
                    <a:lnTo>
                      <a:pt x="60" y="481"/>
                    </a:lnTo>
                    <a:lnTo>
                      <a:pt x="68" y="485"/>
                    </a:lnTo>
                    <a:lnTo>
                      <a:pt x="78" y="491"/>
                    </a:lnTo>
                    <a:lnTo>
                      <a:pt x="86" y="494"/>
                    </a:lnTo>
                    <a:lnTo>
                      <a:pt x="86" y="498"/>
                    </a:lnTo>
                    <a:lnTo>
                      <a:pt x="86" y="502"/>
                    </a:lnTo>
                    <a:lnTo>
                      <a:pt x="82" y="506"/>
                    </a:lnTo>
                    <a:lnTo>
                      <a:pt x="76" y="512"/>
                    </a:lnTo>
                    <a:lnTo>
                      <a:pt x="72" y="516"/>
                    </a:lnTo>
                    <a:lnTo>
                      <a:pt x="71" y="522"/>
                    </a:lnTo>
                    <a:lnTo>
                      <a:pt x="70" y="526"/>
                    </a:lnTo>
                    <a:lnTo>
                      <a:pt x="65" y="530"/>
                    </a:lnTo>
                    <a:lnTo>
                      <a:pt x="60" y="535"/>
                    </a:lnTo>
                    <a:lnTo>
                      <a:pt x="51" y="539"/>
                    </a:lnTo>
                    <a:lnTo>
                      <a:pt x="46" y="543"/>
                    </a:lnTo>
                    <a:lnTo>
                      <a:pt x="46" y="547"/>
                    </a:lnTo>
                    <a:lnTo>
                      <a:pt x="54" y="551"/>
                    </a:lnTo>
                    <a:lnTo>
                      <a:pt x="63" y="557"/>
                    </a:lnTo>
                    <a:lnTo>
                      <a:pt x="67" y="561"/>
                    </a:lnTo>
                    <a:lnTo>
                      <a:pt x="66" y="567"/>
                    </a:lnTo>
                    <a:lnTo>
                      <a:pt x="65" y="571"/>
                    </a:lnTo>
                    <a:lnTo>
                      <a:pt x="67" y="575"/>
                    </a:lnTo>
                    <a:lnTo>
                      <a:pt x="86" y="580"/>
                    </a:lnTo>
                    <a:lnTo>
                      <a:pt x="93" y="582"/>
                    </a:lnTo>
                    <a:lnTo>
                      <a:pt x="87" y="588"/>
                    </a:lnTo>
                    <a:lnTo>
                      <a:pt x="79" y="592"/>
                    </a:lnTo>
                    <a:lnTo>
                      <a:pt x="71" y="596"/>
                    </a:lnTo>
                    <a:lnTo>
                      <a:pt x="70" y="602"/>
                    </a:lnTo>
                    <a:lnTo>
                      <a:pt x="70" y="606"/>
                    </a:lnTo>
                    <a:lnTo>
                      <a:pt x="65" y="612"/>
                    </a:lnTo>
                    <a:lnTo>
                      <a:pt x="67" y="616"/>
                    </a:lnTo>
                    <a:lnTo>
                      <a:pt x="87" y="619"/>
                    </a:lnTo>
                    <a:lnTo>
                      <a:pt x="82" y="625"/>
                    </a:lnTo>
                    <a:lnTo>
                      <a:pt x="68" y="627"/>
                    </a:lnTo>
                    <a:lnTo>
                      <a:pt x="86" y="633"/>
                    </a:lnTo>
                    <a:lnTo>
                      <a:pt x="98" y="637"/>
                    </a:lnTo>
                    <a:lnTo>
                      <a:pt x="90" y="641"/>
                    </a:lnTo>
                    <a:lnTo>
                      <a:pt x="73" y="647"/>
                    </a:lnTo>
                    <a:lnTo>
                      <a:pt x="66" y="651"/>
                    </a:lnTo>
                    <a:lnTo>
                      <a:pt x="60" y="657"/>
                    </a:lnTo>
                    <a:lnTo>
                      <a:pt x="57" y="661"/>
                    </a:lnTo>
                    <a:lnTo>
                      <a:pt x="59" y="664"/>
                    </a:lnTo>
                    <a:lnTo>
                      <a:pt x="64" y="670"/>
                    </a:lnTo>
                    <a:lnTo>
                      <a:pt x="64" y="672"/>
                    </a:lnTo>
                    <a:lnTo>
                      <a:pt x="61" y="678"/>
                    </a:lnTo>
                    <a:lnTo>
                      <a:pt x="59" y="682"/>
                    </a:lnTo>
                    <a:lnTo>
                      <a:pt x="59" y="686"/>
                    </a:lnTo>
                    <a:lnTo>
                      <a:pt x="61" y="692"/>
                    </a:lnTo>
                    <a:lnTo>
                      <a:pt x="58" y="696"/>
                    </a:lnTo>
                    <a:lnTo>
                      <a:pt x="53" y="702"/>
                    </a:lnTo>
                    <a:lnTo>
                      <a:pt x="48" y="705"/>
                    </a:lnTo>
                    <a:lnTo>
                      <a:pt x="41" y="709"/>
                    </a:lnTo>
                    <a:lnTo>
                      <a:pt x="39" y="713"/>
                    </a:lnTo>
                    <a:lnTo>
                      <a:pt x="45" y="717"/>
                    </a:lnTo>
                    <a:lnTo>
                      <a:pt x="49" y="723"/>
                    </a:lnTo>
                    <a:lnTo>
                      <a:pt x="53" y="727"/>
                    </a:lnTo>
                    <a:lnTo>
                      <a:pt x="57" y="731"/>
                    </a:lnTo>
                    <a:lnTo>
                      <a:pt x="62" y="737"/>
                    </a:lnTo>
                    <a:lnTo>
                      <a:pt x="68" y="741"/>
                    </a:lnTo>
                    <a:lnTo>
                      <a:pt x="75" y="746"/>
                    </a:lnTo>
                    <a:lnTo>
                      <a:pt x="87" y="750"/>
                    </a:lnTo>
                    <a:lnTo>
                      <a:pt x="85" y="754"/>
                    </a:lnTo>
                    <a:lnTo>
                      <a:pt x="79" y="758"/>
                    </a:lnTo>
                    <a:lnTo>
                      <a:pt x="71" y="762"/>
                    </a:lnTo>
                    <a:lnTo>
                      <a:pt x="66" y="768"/>
                    </a:lnTo>
                    <a:lnTo>
                      <a:pt x="63" y="772"/>
                    </a:lnTo>
                    <a:lnTo>
                      <a:pt x="61" y="776"/>
                    </a:lnTo>
                    <a:lnTo>
                      <a:pt x="56" y="782"/>
                    </a:lnTo>
                    <a:lnTo>
                      <a:pt x="53" y="786"/>
                    </a:lnTo>
                    <a:lnTo>
                      <a:pt x="50" y="791"/>
                    </a:lnTo>
                    <a:lnTo>
                      <a:pt x="50" y="795"/>
                    </a:lnTo>
                    <a:lnTo>
                      <a:pt x="53" y="799"/>
                    </a:lnTo>
                    <a:lnTo>
                      <a:pt x="63" y="803"/>
                    </a:lnTo>
                    <a:lnTo>
                      <a:pt x="71" y="807"/>
                    </a:lnTo>
                    <a:lnTo>
                      <a:pt x="72" y="813"/>
                    </a:lnTo>
                    <a:lnTo>
                      <a:pt x="67" y="817"/>
                    </a:lnTo>
                    <a:lnTo>
                      <a:pt x="63" y="821"/>
                    </a:lnTo>
                    <a:lnTo>
                      <a:pt x="62" y="827"/>
                    </a:lnTo>
                    <a:lnTo>
                      <a:pt x="85" y="830"/>
                    </a:lnTo>
                    <a:lnTo>
                      <a:pt x="96" y="836"/>
                    </a:lnTo>
                    <a:lnTo>
                      <a:pt x="104" y="840"/>
                    </a:lnTo>
                    <a:lnTo>
                      <a:pt x="110" y="842"/>
                    </a:lnTo>
                    <a:lnTo>
                      <a:pt x="96" y="848"/>
                    </a:lnTo>
                    <a:lnTo>
                      <a:pt x="86" y="852"/>
                    </a:lnTo>
                    <a:lnTo>
                      <a:pt x="85" y="858"/>
                    </a:lnTo>
                    <a:lnTo>
                      <a:pt x="83" y="862"/>
                    </a:lnTo>
                    <a:lnTo>
                      <a:pt x="77" y="866"/>
                    </a:lnTo>
                    <a:lnTo>
                      <a:pt x="64" y="871"/>
                    </a:lnTo>
                    <a:lnTo>
                      <a:pt x="63" y="875"/>
                    </a:lnTo>
                    <a:lnTo>
                      <a:pt x="103" y="881"/>
                    </a:lnTo>
                    <a:lnTo>
                      <a:pt x="101" y="885"/>
                    </a:lnTo>
                    <a:lnTo>
                      <a:pt x="93" y="887"/>
                    </a:lnTo>
                    <a:lnTo>
                      <a:pt x="83" y="893"/>
                    </a:lnTo>
                    <a:lnTo>
                      <a:pt x="77" y="897"/>
                    </a:lnTo>
                    <a:lnTo>
                      <a:pt x="75" y="903"/>
                    </a:lnTo>
                    <a:lnTo>
                      <a:pt x="75" y="907"/>
                    </a:lnTo>
                    <a:lnTo>
                      <a:pt x="73" y="911"/>
                    </a:lnTo>
                    <a:lnTo>
                      <a:pt x="71" y="916"/>
                    </a:lnTo>
                    <a:lnTo>
                      <a:pt x="66" y="920"/>
                    </a:lnTo>
                    <a:lnTo>
                      <a:pt x="56" y="926"/>
                    </a:lnTo>
                    <a:lnTo>
                      <a:pt x="68" y="930"/>
                    </a:lnTo>
                    <a:lnTo>
                      <a:pt x="81" y="932"/>
                    </a:lnTo>
                    <a:lnTo>
                      <a:pt x="86" y="938"/>
                    </a:lnTo>
                    <a:lnTo>
                      <a:pt x="88" y="942"/>
                    </a:lnTo>
                    <a:lnTo>
                      <a:pt x="94" y="948"/>
                    </a:lnTo>
                    <a:lnTo>
                      <a:pt x="108" y="952"/>
                    </a:lnTo>
                    <a:lnTo>
                      <a:pt x="120" y="955"/>
                    </a:lnTo>
                    <a:lnTo>
                      <a:pt x="132" y="961"/>
                    </a:lnTo>
                    <a:lnTo>
                      <a:pt x="139" y="965"/>
                    </a:lnTo>
                    <a:lnTo>
                      <a:pt x="132" y="971"/>
                    </a:lnTo>
                    <a:lnTo>
                      <a:pt x="110" y="973"/>
                    </a:lnTo>
                    <a:lnTo>
                      <a:pt x="91" y="977"/>
                    </a:lnTo>
                    <a:lnTo>
                      <a:pt x="101" y="983"/>
                    </a:lnTo>
                    <a:lnTo>
                      <a:pt x="106" y="987"/>
                    </a:lnTo>
                    <a:lnTo>
                      <a:pt x="85" y="993"/>
                    </a:lnTo>
                    <a:lnTo>
                      <a:pt x="68" y="996"/>
                    </a:lnTo>
                    <a:lnTo>
                      <a:pt x="55" y="1000"/>
                    </a:lnTo>
                    <a:lnTo>
                      <a:pt x="56" y="1006"/>
                    </a:lnTo>
                    <a:lnTo>
                      <a:pt x="57" y="1010"/>
                    </a:lnTo>
                    <a:lnTo>
                      <a:pt x="52" y="1016"/>
                    </a:lnTo>
                    <a:lnTo>
                      <a:pt x="44" y="1018"/>
                    </a:lnTo>
                    <a:lnTo>
                      <a:pt x="42" y="1022"/>
                    </a:lnTo>
                    <a:lnTo>
                      <a:pt x="46" y="1028"/>
                    </a:lnTo>
                    <a:lnTo>
                      <a:pt x="46" y="1032"/>
                    </a:lnTo>
                    <a:lnTo>
                      <a:pt x="44" y="1037"/>
                    </a:lnTo>
                    <a:lnTo>
                      <a:pt x="50" y="1041"/>
                    </a:lnTo>
                    <a:lnTo>
                      <a:pt x="57" y="1045"/>
                    </a:lnTo>
                    <a:lnTo>
                      <a:pt x="54" y="1051"/>
                    </a:lnTo>
                    <a:lnTo>
                      <a:pt x="52" y="1055"/>
                    </a:lnTo>
                    <a:lnTo>
                      <a:pt x="56" y="1059"/>
                    </a:lnTo>
                    <a:lnTo>
                      <a:pt x="52" y="1063"/>
                    </a:lnTo>
                    <a:lnTo>
                      <a:pt x="43" y="1067"/>
                    </a:lnTo>
                    <a:lnTo>
                      <a:pt x="40" y="1073"/>
                    </a:lnTo>
                    <a:lnTo>
                      <a:pt x="37" y="1077"/>
                    </a:lnTo>
                    <a:lnTo>
                      <a:pt x="38" y="1082"/>
                    </a:lnTo>
                    <a:lnTo>
                      <a:pt x="44" y="1086"/>
                    </a:lnTo>
                    <a:lnTo>
                      <a:pt x="54" y="1090"/>
                    </a:lnTo>
                    <a:lnTo>
                      <a:pt x="64" y="1096"/>
                    </a:lnTo>
                    <a:lnTo>
                      <a:pt x="77" y="1100"/>
                    </a:lnTo>
                    <a:lnTo>
                      <a:pt x="72" y="1104"/>
                    </a:lnTo>
                    <a:lnTo>
                      <a:pt x="64" y="1108"/>
                    </a:lnTo>
                    <a:lnTo>
                      <a:pt x="61" y="1112"/>
                    </a:lnTo>
                    <a:lnTo>
                      <a:pt x="68" y="1118"/>
                    </a:lnTo>
                    <a:lnTo>
                      <a:pt x="66" y="1121"/>
                    </a:lnTo>
                    <a:lnTo>
                      <a:pt x="61" y="1127"/>
                    </a:lnTo>
                    <a:lnTo>
                      <a:pt x="57" y="1131"/>
                    </a:lnTo>
                    <a:lnTo>
                      <a:pt x="58" y="1135"/>
                    </a:lnTo>
                    <a:lnTo>
                      <a:pt x="65" y="1141"/>
                    </a:lnTo>
                    <a:lnTo>
                      <a:pt x="82" y="1145"/>
                    </a:lnTo>
                    <a:lnTo>
                      <a:pt x="107" y="1149"/>
                    </a:lnTo>
                    <a:lnTo>
                      <a:pt x="122" y="1153"/>
                    </a:lnTo>
                    <a:lnTo>
                      <a:pt x="142" y="1157"/>
                    </a:lnTo>
                    <a:lnTo>
                      <a:pt x="170" y="1163"/>
                    </a:lnTo>
                    <a:lnTo>
                      <a:pt x="226" y="1166"/>
                    </a:lnTo>
                    <a:lnTo>
                      <a:pt x="210" y="1172"/>
                    </a:lnTo>
                    <a:lnTo>
                      <a:pt x="198" y="1176"/>
                    </a:lnTo>
                    <a:lnTo>
                      <a:pt x="176" y="1180"/>
                    </a:lnTo>
                    <a:lnTo>
                      <a:pt x="155" y="1186"/>
                    </a:lnTo>
                    <a:lnTo>
                      <a:pt x="123" y="1190"/>
                    </a:lnTo>
                    <a:lnTo>
                      <a:pt x="101" y="1194"/>
                    </a:lnTo>
                    <a:lnTo>
                      <a:pt x="84" y="1198"/>
                    </a:lnTo>
                    <a:lnTo>
                      <a:pt x="70" y="1202"/>
                    </a:lnTo>
                    <a:lnTo>
                      <a:pt x="62" y="1207"/>
                    </a:lnTo>
                    <a:lnTo>
                      <a:pt x="57" y="1211"/>
                    </a:lnTo>
                    <a:lnTo>
                      <a:pt x="53" y="1217"/>
                    </a:lnTo>
                    <a:lnTo>
                      <a:pt x="50" y="1221"/>
                    </a:lnTo>
                    <a:lnTo>
                      <a:pt x="50" y="1225"/>
                    </a:lnTo>
                    <a:lnTo>
                      <a:pt x="51" y="1231"/>
                    </a:lnTo>
                    <a:lnTo>
                      <a:pt x="51" y="1233"/>
                    </a:lnTo>
                    <a:lnTo>
                      <a:pt x="51" y="1239"/>
                    </a:lnTo>
                    <a:lnTo>
                      <a:pt x="49" y="1243"/>
                    </a:lnTo>
                    <a:lnTo>
                      <a:pt x="45" y="1246"/>
                    </a:lnTo>
                    <a:lnTo>
                      <a:pt x="40" y="1252"/>
                    </a:lnTo>
                    <a:lnTo>
                      <a:pt x="35" y="1256"/>
                    </a:lnTo>
                    <a:lnTo>
                      <a:pt x="32" y="1262"/>
                    </a:lnTo>
                    <a:lnTo>
                      <a:pt x="34" y="1266"/>
                    </a:lnTo>
                    <a:lnTo>
                      <a:pt x="39" y="1270"/>
                    </a:lnTo>
                    <a:lnTo>
                      <a:pt x="48" y="1276"/>
                    </a:lnTo>
                    <a:lnTo>
                      <a:pt x="76" y="1278"/>
                    </a:lnTo>
                    <a:lnTo>
                      <a:pt x="107" y="1284"/>
                    </a:lnTo>
                    <a:lnTo>
                      <a:pt x="124" y="1288"/>
                    </a:lnTo>
                    <a:lnTo>
                      <a:pt x="127" y="1291"/>
                    </a:lnTo>
                    <a:lnTo>
                      <a:pt x="122" y="1297"/>
                    </a:lnTo>
                    <a:lnTo>
                      <a:pt x="114" y="1301"/>
                    </a:lnTo>
                    <a:lnTo>
                      <a:pt x="109" y="1307"/>
                    </a:lnTo>
                    <a:lnTo>
                      <a:pt x="110" y="1311"/>
                    </a:lnTo>
                    <a:lnTo>
                      <a:pt x="118" y="1315"/>
                    </a:lnTo>
                    <a:lnTo>
                      <a:pt x="114" y="1319"/>
                    </a:lnTo>
                    <a:lnTo>
                      <a:pt x="92" y="1323"/>
                    </a:lnTo>
                    <a:lnTo>
                      <a:pt x="79" y="1329"/>
                    </a:lnTo>
                    <a:lnTo>
                      <a:pt x="61" y="1332"/>
                    </a:lnTo>
                    <a:lnTo>
                      <a:pt x="51" y="1336"/>
                    </a:lnTo>
                    <a:lnTo>
                      <a:pt x="43" y="1342"/>
                    </a:lnTo>
                    <a:lnTo>
                      <a:pt x="39" y="1346"/>
                    </a:lnTo>
                    <a:lnTo>
                      <a:pt x="38" y="1352"/>
                    </a:lnTo>
                    <a:lnTo>
                      <a:pt x="36" y="1356"/>
                    </a:lnTo>
                    <a:lnTo>
                      <a:pt x="35" y="1360"/>
                    </a:lnTo>
                    <a:lnTo>
                      <a:pt x="34" y="1364"/>
                    </a:lnTo>
                    <a:lnTo>
                      <a:pt x="31" y="1368"/>
                    </a:lnTo>
                    <a:lnTo>
                      <a:pt x="26" y="1373"/>
                    </a:lnTo>
                    <a:lnTo>
                      <a:pt x="18" y="1377"/>
                    </a:lnTo>
                    <a:lnTo>
                      <a:pt x="14" y="1381"/>
                    </a:lnTo>
                    <a:lnTo>
                      <a:pt x="7" y="1387"/>
                    </a:lnTo>
                    <a:lnTo>
                      <a:pt x="2" y="1391"/>
                    </a:lnTo>
                    <a:lnTo>
                      <a:pt x="0" y="1397"/>
                    </a:lnTo>
                    <a:lnTo>
                      <a:pt x="0" y="1401"/>
                    </a:lnTo>
                    <a:lnTo>
                      <a:pt x="0" y="1405"/>
                    </a:lnTo>
                    <a:lnTo>
                      <a:pt x="3" y="1409"/>
                    </a:lnTo>
                    <a:lnTo>
                      <a:pt x="11" y="1413"/>
                    </a:lnTo>
                    <a:lnTo>
                      <a:pt x="24" y="1418"/>
                    </a:lnTo>
                    <a:lnTo>
                      <a:pt x="34" y="1422"/>
                    </a:lnTo>
                    <a:lnTo>
                      <a:pt x="52" y="1426"/>
                    </a:lnTo>
                    <a:lnTo>
                      <a:pt x="71" y="1432"/>
                    </a:lnTo>
                    <a:lnTo>
                      <a:pt x="75" y="1436"/>
                    </a:lnTo>
                    <a:lnTo>
                      <a:pt x="68" y="1442"/>
                    </a:lnTo>
                    <a:lnTo>
                      <a:pt x="63" y="1446"/>
                    </a:lnTo>
                    <a:lnTo>
                      <a:pt x="55" y="1450"/>
                    </a:lnTo>
                    <a:lnTo>
                      <a:pt x="48" y="1454"/>
                    </a:lnTo>
                    <a:lnTo>
                      <a:pt x="41" y="1457"/>
                    </a:lnTo>
                    <a:lnTo>
                      <a:pt x="36" y="1463"/>
                    </a:lnTo>
                    <a:lnTo>
                      <a:pt x="40" y="1467"/>
                    </a:lnTo>
                    <a:lnTo>
                      <a:pt x="50" y="1471"/>
                    </a:lnTo>
                    <a:lnTo>
                      <a:pt x="52" y="1477"/>
                    </a:lnTo>
                    <a:lnTo>
                      <a:pt x="52" y="1481"/>
                    </a:lnTo>
                    <a:lnTo>
                      <a:pt x="49" y="1487"/>
                    </a:lnTo>
                    <a:lnTo>
                      <a:pt x="50" y="1491"/>
                    </a:lnTo>
                    <a:lnTo>
                      <a:pt x="59" y="1493"/>
                    </a:lnTo>
                    <a:lnTo>
                      <a:pt x="53" y="1498"/>
                    </a:lnTo>
                    <a:lnTo>
                      <a:pt x="48" y="1502"/>
                    </a:lnTo>
                    <a:lnTo>
                      <a:pt x="43" y="1508"/>
                    </a:lnTo>
                    <a:lnTo>
                      <a:pt x="38" y="1512"/>
                    </a:lnTo>
                    <a:lnTo>
                      <a:pt x="32" y="1516"/>
                    </a:lnTo>
                    <a:lnTo>
                      <a:pt x="27" y="1522"/>
                    </a:lnTo>
                    <a:lnTo>
                      <a:pt x="23" y="1526"/>
                    </a:lnTo>
                    <a:lnTo>
                      <a:pt x="20" y="1532"/>
                    </a:lnTo>
                    <a:lnTo>
                      <a:pt x="14" y="1536"/>
                    </a:lnTo>
                    <a:lnTo>
                      <a:pt x="11" y="1538"/>
                    </a:lnTo>
                    <a:lnTo>
                      <a:pt x="11" y="1543"/>
                    </a:lnTo>
                    <a:lnTo>
                      <a:pt x="9" y="1547"/>
                    </a:lnTo>
                    <a:lnTo>
                      <a:pt x="12" y="1553"/>
                    </a:lnTo>
                    <a:lnTo>
                      <a:pt x="25" y="1557"/>
                    </a:lnTo>
                    <a:lnTo>
                      <a:pt x="38" y="1561"/>
                    </a:lnTo>
                    <a:lnTo>
                      <a:pt x="52" y="1567"/>
                    </a:lnTo>
                    <a:lnTo>
                      <a:pt x="68" y="1571"/>
                    </a:lnTo>
                    <a:lnTo>
                      <a:pt x="100" y="1577"/>
                    </a:lnTo>
                    <a:lnTo>
                      <a:pt x="130" y="1579"/>
                    </a:lnTo>
                    <a:lnTo>
                      <a:pt x="153" y="1582"/>
                    </a:lnTo>
                    <a:lnTo>
                      <a:pt x="169" y="1588"/>
                    </a:lnTo>
                    <a:lnTo>
                      <a:pt x="182" y="1592"/>
                    </a:lnTo>
                    <a:lnTo>
                      <a:pt x="178" y="1598"/>
                    </a:lnTo>
                    <a:lnTo>
                      <a:pt x="169" y="1602"/>
                    </a:lnTo>
                    <a:lnTo>
                      <a:pt x="160" y="1606"/>
                    </a:lnTo>
                    <a:lnTo>
                      <a:pt x="149" y="1612"/>
                    </a:lnTo>
                    <a:lnTo>
                      <a:pt x="140" y="1616"/>
                    </a:lnTo>
                    <a:lnTo>
                      <a:pt x="131" y="1622"/>
                    </a:lnTo>
                    <a:lnTo>
                      <a:pt x="119" y="1623"/>
                    </a:lnTo>
                    <a:lnTo>
                      <a:pt x="116" y="1627"/>
                    </a:lnTo>
                    <a:lnTo>
                      <a:pt x="128" y="1633"/>
                    </a:lnTo>
                    <a:lnTo>
                      <a:pt x="140" y="1637"/>
                    </a:lnTo>
                    <a:lnTo>
                      <a:pt x="172" y="1643"/>
                    </a:lnTo>
                    <a:lnTo>
                      <a:pt x="188" y="1647"/>
                    </a:lnTo>
                    <a:lnTo>
                      <a:pt x="173" y="1651"/>
                    </a:lnTo>
                    <a:lnTo>
                      <a:pt x="145" y="1657"/>
                    </a:lnTo>
                    <a:lnTo>
                      <a:pt x="123" y="1661"/>
                    </a:lnTo>
                    <a:lnTo>
                      <a:pt x="109" y="1666"/>
                    </a:lnTo>
                    <a:lnTo>
                      <a:pt x="97" y="1668"/>
                    </a:lnTo>
                    <a:lnTo>
                      <a:pt x="85" y="1672"/>
                    </a:lnTo>
                    <a:lnTo>
                      <a:pt x="72" y="1678"/>
                    </a:lnTo>
                    <a:lnTo>
                      <a:pt x="63" y="1682"/>
                    </a:lnTo>
                    <a:lnTo>
                      <a:pt x="58" y="1688"/>
                    </a:lnTo>
                    <a:lnTo>
                      <a:pt x="55" y="1692"/>
                    </a:lnTo>
                    <a:lnTo>
                      <a:pt x="53" y="1696"/>
                    </a:lnTo>
                    <a:lnTo>
                      <a:pt x="51" y="1702"/>
                    </a:lnTo>
                    <a:lnTo>
                      <a:pt x="51" y="1706"/>
                    </a:lnTo>
                    <a:lnTo>
                      <a:pt x="53" y="1709"/>
                    </a:lnTo>
                    <a:lnTo>
                      <a:pt x="57" y="1713"/>
                    </a:lnTo>
                    <a:lnTo>
                      <a:pt x="62" y="1717"/>
                    </a:lnTo>
                    <a:lnTo>
                      <a:pt x="68" y="1723"/>
                    </a:lnTo>
                    <a:lnTo>
                      <a:pt x="77" y="1727"/>
                    </a:lnTo>
                    <a:lnTo>
                      <a:pt x="81" y="1733"/>
                    </a:lnTo>
                    <a:lnTo>
                      <a:pt x="72" y="1737"/>
                    </a:lnTo>
                    <a:lnTo>
                      <a:pt x="64" y="1741"/>
                    </a:lnTo>
                    <a:lnTo>
                      <a:pt x="59" y="1747"/>
                    </a:lnTo>
                    <a:lnTo>
                      <a:pt x="62" y="1750"/>
                    </a:lnTo>
                    <a:lnTo>
                      <a:pt x="63" y="1754"/>
                    </a:lnTo>
                    <a:lnTo>
                      <a:pt x="57" y="1758"/>
                    </a:lnTo>
                    <a:lnTo>
                      <a:pt x="52" y="1762"/>
                    </a:lnTo>
                    <a:lnTo>
                      <a:pt x="48" y="1768"/>
                    </a:lnTo>
                    <a:lnTo>
                      <a:pt x="49" y="1772"/>
                    </a:lnTo>
                    <a:lnTo>
                      <a:pt x="51" y="1778"/>
                    </a:lnTo>
                    <a:lnTo>
                      <a:pt x="40" y="1782"/>
                    </a:lnTo>
                    <a:lnTo>
                      <a:pt x="32" y="1786"/>
                    </a:lnTo>
                    <a:lnTo>
                      <a:pt x="27" y="1791"/>
                    </a:lnTo>
                    <a:lnTo>
                      <a:pt x="24" y="1795"/>
                    </a:lnTo>
                    <a:lnTo>
                      <a:pt x="20" y="1799"/>
                    </a:lnTo>
                    <a:lnTo>
                      <a:pt x="17" y="1803"/>
                    </a:lnTo>
                    <a:lnTo>
                      <a:pt x="14" y="1807"/>
                    </a:lnTo>
                    <a:lnTo>
                      <a:pt x="12" y="1813"/>
                    </a:lnTo>
                    <a:lnTo>
                      <a:pt x="10" y="1817"/>
                    </a:lnTo>
                    <a:lnTo>
                      <a:pt x="9" y="1823"/>
                    </a:lnTo>
                    <a:lnTo>
                      <a:pt x="8" y="1827"/>
                    </a:lnTo>
                    <a:lnTo>
                      <a:pt x="7" y="1831"/>
                    </a:lnTo>
                    <a:lnTo>
                      <a:pt x="7" y="1836"/>
                    </a:lnTo>
                    <a:lnTo>
                      <a:pt x="7" y="1838"/>
                    </a:lnTo>
                    <a:lnTo>
                      <a:pt x="7" y="1844"/>
                    </a:lnTo>
                    <a:lnTo>
                      <a:pt x="7" y="1848"/>
                    </a:lnTo>
                    <a:lnTo>
                      <a:pt x="8" y="1852"/>
                    </a:lnTo>
                    <a:lnTo>
                      <a:pt x="10" y="1858"/>
                    </a:lnTo>
                    <a:lnTo>
                      <a:pt x="12" y="1862"/>
                    </a:lnTo>
                    <a:lnTo>
                      <a:pt x="15" y="1868"/>
                    </a:lnTo>
                    <a:lnTo>
                      <a:pt x="20" y="1872"/>
                    </a:lnTo>
                    <a:lnTo>
                      <a:pt x="26" y="1875"/>
                    </a:lnTo>
                    <a:lnTo>
                      <a:pt x="33" y="1881"/>
                    </a:lnTo>
                    <a:lnTo>
                      <a:pt x="41" y="1883"/>
                    </a:lnTo>
                    <a:lnTo>
                      <a:pt x="48" y="1889"/>
                    </a:lnTo>
                    <a:lnTo>
                      <a:pt x="51" y="1893"/>
                    </a:lnTo>
                    <a:lnTo>
                      <a:pt x="51" y="1897"/>
                    </a:lnTo>
                    <a:lnTo>
                      <a:pt x="51" y="1903"/>
                    </a:lnTo>
                    <a:lnTo>
                      <a:pt x="53" y="1907"/>
                    </a:lnTo>
                    <a:lnTo>
                      <a:pt x="61" y="1913"/>
                    </a:lnTo>
                    <a:lnTo>
                      <a:pt x="70" y="1916"/>
                    </a:lnTo>
                    <a:lnTo>
                      <a:pt x="73" y="1920"/>
                    </a:lnTo>
                    <a:lnTo>
                      <a:pt x="73" y="1926"/>
                    </a:lnTo>
                    <a:lnTo>
                      <a:pt x="71" y="1928"/>
                    </a:lnTo>
                    <a:lnTo>
                      <a:pt x="68" y="1934"/>
                    </a:lnTo>
                    <a:lnTo>
                      <a:pt x="67" y="1938"/>
                    </a:lnTo>
                    <a:lnTo>
                      <a:pt x="67" y="1942"/>
                    </a:lnTo>
                    <a:lnTo>
                      <a:pt x="68" y="1948"/>
                    </a:lnTo>
                    <a:lnTo>
                      <a:pt x="69" y="1952"/>
                    </a:lnTo>
                    <a:lnTo>
                      <a:pt x="64" y="1957"/>
                    </a:lnTo>
                    <a:lnTo>
                      <a:pt x="58" y="1961"/>
                    </a:lnTo>
                    <a:lnTo>
                      <a:pt x="52" y="1965"/>
                    </a:lnTo>
                    <a:lnTo>
                      <a:pt x="53" y="1969"/>
                    </a:lnTo>
                    <a:lnTo>
                      <a:pt x="60" y="1973"/>
                    </a:lnTo>
                    <a:lnTo>
                      <a:pt x="67" y="1979"/>
                    </a:lnTo>
                    <a:lnTo>
                      <a:pt x="77" y="1983"/>
                    </a:lnTo>
                    <a:lnTo>
                      <a:pt x="86" y="1987"/>
                    </a:lnTo>
                    <a:lnTo>
                      <a:pt x="95" y="1993"/>
                    </a:lnTo>
                    <a:lnTo>
                      <a:pt x="105" y="1997"/>
                    </a:lnTo>
                    <a:lnTo>
                      <a:pt x="111" y="2002"/>
                    </a:lnTo>
                    <a:lnTo>
                      <a:pt x="101" y="2006"/>
                    </a:lnTo>
                    <a:lnTo>
                      <a:pt x="88" y="2010"/>
                    </a:lnTo>
                    <a:lnTo>
                      <a:pt x="80" y="2014"/>
                    </a:lnTo>
                    <a:lnTo>
                      <a:pt x="70" y="2018"/>
                    </a:lnTo>
                    <a:lnTo>
                      <a:pt x="63" y="2024"/>
                    </a:lnTo>
                    <a:lnTo>
                      <a:pt x="58" y="2028"/>
                    </a:lnTo>
                    <a:lnTo>
                      <a:pt x="56" y="2032"/>
                    </a:lnTo>
                    <a:lnTo>
                      <a:pt x="57" y="2038"/>
                    </a:lnTo>
                    <a:lnTo>
                      <a:pt x="58" y="2041"/>
                    </a:lnTo>
                    <a:lnTo>
                      <a:pt x="60" y="2047"/>
                    </a:lnTo>
                    <a:lnTo>
                      <a:pt x="61" y="2051"/>
                    </a:lnTo>
                    <a:lnTo>
                      <a:pt x="61" y="2055"/>
                    </a:lnTo>
                    <a:lnTo>
                      <a:pt x="58" y="2059"/>
                    </a:lnTo>
                    <a:lnTo>
                      <a:pt x="52" y="2063"/>
                    </a:lnTo>
                    <a:lnTo>
                      <a:pt x="46" y="2069"/>
                    </a:lnTo>
                    <a:lnTo>
                      <a:pt x="45" y="2073"/>
                    </a:lnTo>
                    <a:lnTo>
                      <a:pt x="51" y="2077"/>
                    </a:lnTo>
                    <a:lnTo>
                      <a:pt x="52" y="2083"/>
                    </a:lnTo>
                    <a:lnTo>
                      <a:pt x="48" y="2086"/>
                    </a:lnTo>
                    <a:lnTo>
                      <a:pt x="42" y="2092"/>
                    </a:lnTo>
                    <a:lnTo>
                      <a:pt x="37" y="2096"/>
                    </a:lnTo>
                    <a:lnTo>
                      <a:pt x="31" y="2098"/>
                    </a:lnTo>
                    <a:lnTo>
                      <a:pt x="27" y="2104"/>
                    </a:lnTo>
                    <a:lnTo>
                      <a:pt x="22" y="2108"/>
                    </a:lnTo>
                    <a:lnTo>
                      <a:pt x="17" y="2114"/>
                    </a:lnTo>
                    <a:lnTo>
                      <a:pt x="16" y="2118"/>
                    </a:lnTo>
                    <a:lnTo>
                      <a:pt x="14" y="2122"/>
                    </a:lnTo>
                    <a:lnTo>
                      <a:pt x="12" y="2127"/>
                    </a:lnTo>
                    <a:lnTo>
                      <a:pt x="9" y="2131"/>
                    </a:lnTo>
                    <a:lnTo>
                      <a:pt x="7" y="2137"/>
                    </a:lnTo>
                    <a:lnTo>
                      <a:pt x="6" y="2141"/>
                    </a:lnTo>
                    <a:lnTo>
                      <a:pt x="8" y="2143"/>
                    </a:lnTo>
                    <a:lnTo>
                      <a:pt x="12" y="2149"/>
                    </a:lnTo>
                    <a:lnTo>
                      <a:pt x="18" y="2153"/>
                    </a:lnTo>
                    <a:lnTo>
                      <a:pt x="26" y="2159"/>
                    </a:lnTo>
                    <a:lnTo>
                      <a:pt x="36" y="2163"/>
                    </a:lnTo>
                    <a:lnTo>
                      <a:pt x="46" y="2166"/>
                    </a:lnTo>
                    <a:lnTo>
                      <a:pt x="60" y="2172"/>
                    </a:lnTo>
                    <a:lnTo>
                      <a:pt x="77" y="2176"/>
                    </a:lnTo>
                    <a:lnTo>
                      <a:pt x="93" y="2182"/>
                    </a:lnTo>
                    <a:lnTo>
                      <a:pt x="130" y="2186"/>
                    </a:lnTo>
                    <a:lnTo>
                      <a:pt x="152" y="2188"/>
                    </a:lnTo>
                    <a:lnTo>
                      <a:pt x="171" y="2194"/>
                    </a:lnTo>
                    <a:lnTo>
                      <a:pt x="202" y="2198"/>
                    </a:lnTo>
                    <a:lnTo>
                      <a:pt x="227" y="2204"/>
                    </a:lnTo>
                    <a:lnTo>
                      <a:pt x="231" y="2208"/>
                    </a:lnTo>
                    <a:lnTo>
                      <a:pt x="222" y="2211"/>
                    </a:lnTo>
                    <a:lnTo>
                      <a:pt x="210" y="2217"/>
                    </a:lnTo>
                    <a:lnTo>
                      <a:pt x="197" y="2221"/>
                    </a:lnTo>
                    <a:lnTo>
                      <a:pt x="183" y="2227"/>
                    </a:lnTo>
                    <a:lnTo>
                      <a:pt x="170" y="2229"/>
                    </a:lnTo>
                    <a:lnTo>
                      <a:pt x="152" y="2233"/>
                    </a:lnTo>
                    <a:lnTo>
                      <a:pt x="126" y="2239"/>
                    </a:lnTo>
                    <a:lnTo>
                      <a:pt x="106" y="2243"/>
                    </a:lnTo>
                    <a:lnTo>
                      <a:pt x="94" y="2249"/>
                    </a:lnTo>
                    <a:lnTo>
                      <a:pt x="90" y="2252"/>
                    </a:lnTo>
                    <a:lnTo>
                      <a:pt x="98" y="2256"/>
                    </a:lnTo>
                    <a:lnTo>
                      <a:pt x="93" y="2262"/>
                    </a:lnTo>
                    <a:lnTo>
                      <a:pt x="83" y="2266"/>
                    </a:lnTo>
                    <a:lnTo>
                      <a:pt x="86" y="2272"/>
                    </a:lnTo>
                    <a:lnTo>
                      <a:pt x="101" y="2274"/>
                    </a:lnTo>
                    <a:lnTo>
                      <a:pt x="111" y="2278"/>
                    </a:lnTo>
                    <a:lnTo>
                      <a:pt x="118" y="2284"/>
                    </a:lnTo>
                    <a:lnTo>
                      <a:pt x="126" y="2288"/>
                    </a:lnTo>
                    <a:lnTo>
                      <a:pt x="134" y="2293"/>
                    </a:lnTo>
                    <a:lnTo>
                      <a:pt x="133" y="2297"/>
                    </a:lnTo>
                    <a:lnTo>
                      <a:pt x="128" y="2301"/>
                    </a:lnTo>
                    <a:lnTo>
                      <a:pt x="122" y="2307"/>
                    </a:lnTo>
                    <a:lnTo>
                      <a:pt x="115" y="2311"/>
                    </a:lnTo>
                    <a:lnTo>
                      <a:pt x="108" y="2315"/>
                    </a:lnTo>
                    <a:lnTo>
                      <a:pt x="99" y="2319"/>
                    </a:lnTo>
                    <a:lnTo>
                      <a:pt x="110" y="2323"/>
                    </a:lnTo>
                    <a:lnTo>
                      <a:pt x="117" y="2329"/>
                    </a:lnTo>
                    <a:lnTo>
                      <a:pt x="130" y="2333"/>
                    </a:lnTo>
                    <a:lnTo>
                      <a:pt x="139" y="2338"/>
                    </a:lnTo>
                    <a:lnTo>
                      <a:pt x="146" y="2342"/>
                    </a:lnTo>
                    <a:lnTo>
                      <a:pt x="151" y="2346"/>
                    </a:lnTo>
                    <a:lnTo>
                      <a:pt x="156" y="2352"/>
                    </a:lnTo>
                    <a:lnTo>
                      <a:pt x="162" y="2356"/>
                    </a:lnTo>
                    <a:lnTo>
                      <a:pt x="167" y="2360"/>
                    </a:lnTo>
                    <a:lnTo>
                      <a:pt x="168" y="2364"/>
                    </a:lnTo>
                    <a:lnTo>
                      <a:pt x="160" y="2368"/>
                    </a:lnTo>
                    <a:lnTo>
                      <a:pt x="148" y="2374"/>
                    </a:lnTo>
                    <a:lnTo>
                      <a:pt x="149" y="2377"/>
                    </a:lnTo>
                    <a:lnTo>
                      <a:pt x="164" y="2383"/>
                    </a:lnTo>
                    <a:lnTo>
                      <a:pt x="158" y="2387"/>
                    </a:lnTo>
                    <a:lnTo>
                      <a:pt x="148" y="2391"/>
                    </a:lnTo>
                    <a:lnTo>
                      <a:pt x="139" y="2397"/>
                    </a:lnTo>
                    <a:lnTo>
                      <a:pt x="130" y="2401"/>
                    </a:lnTo>
                    <a:lnTo>
                      <a:pt x="118" y="2405"/>
                    </a:lnTo>
                    <a:lnTo>
                      <a:pt x="110" y="2409"/>
                    </a:lnTo>
                    <a:lnTo>
                      <a:pt x="101" y="2413"/>
                    </a:lnTo>
                    <a:lnTo>
                      <a:pt x="92" y="2418"/>
                    </a:lnTo>
                    <a:lnTo>
                      <a:pt x="86" y="2422"/>
                    </a:lnTo>
                    <a:lnTo>
                      <a:pt x="82" y="2428"/>
                    </a:lnTo>
                    <a:lnTo>
                      <a:pt x="78" y="2432"/>
                    </a:lnTo>
                    <a:lnTo>
                      <a:pt x="73" y="2436"/>
                    </a:lnTo>
                    <a:lnTo>
                      <a:pt x="68" y="2442"/>
                    </a:lnTo>
                    <a:lnTo>
                      <a:pt x="66" y="2446"/>
                    </a:lnTo>
                    <a:lnTo>
                      <a:pt x="64" y="2450"/>
                    </a:lnTo>
                    <a:lnTo>
                      <a:pt x="63" y="2454"/>
                    </a:lnTo>
                    <a:lnTo>
                      <a:pt x="60" y="2458"/>
                    </a:lnTo>
                    <a:lnTo>
                      <a:pt x="54" y="2463"/>
                    </a:lnTo>
                    <a:lnTo>
                      <a:pt x="49" y="2467"/>
                    </a:lnTo>
                    <a:lnTo>
                      <a:pt x="53" y="2473"/>
                    </a:lnTo>
                    <a:lnTo>
                      <a:pt x="62" y="2477"/>
                    </a:lnTo>
                    <a:lnTo>
                      <a:pt x="73" y="2481"/>
                    </a:lnTo>
                    <a:lnTo>
                      <a:pt x="92" y="2487"/>
                    </a:lnTo>
                    <a:lnTo>
                      <a:pt x="133" y="2489"/>
                    </a:lnTo>
                    <a:lnTo>
                      <a:pt x="163" y="2495"/>
                    </a:lnTo>
                    <a:lnTo>
                      <a:pt x="179" y="2499"/>
                    </a:lnTo>
                    <a:lnTo>
                      <a:pt x="198" y="2502"/>
                    </a:lnTo>
                    <a:lnTo>
                      <a:pt x="204" y="2508"/>
                    </a:lnTo>
                    <a:lnTo>
                      <a:pt x="193" y="2512"/>
                    </a:lnTo>
                    <a:lnTo>
                      <a:pt x="182" y="2518"/>
                    </a:lnTo>
                    <a:lnTo>
                      <a:pt x="167" y="2522"/>
                    </a:lnTo>
                    <a:lnTo>
                      <a:pt x="147" y="2526"/>
                    </a:lnTo>
                    <a:lnTo>
                      <a:pt x="117" y="2532"/>
                    </a:lnTo>
                    <a:lnTo>
                      <a:pt x="116" y="2534"/>
                    </a:lnTo>
                    <a:lnTo>
                      <a:pt x="109" y="2540"/>
                    </a:lnTo>
                    <a:lnTo>
                      <a:pt x="97" y="2543"/>
                    </a:lnTo>
                    <a:lnTo>
                      <a:pt x="84" y="2547"/>
                    </a:lnTo>
                    <a:lnTo>
                      <a:pt x="69" y="2553"/>
                    </a:lnTo>
                    <a:lnTo>
                      <a:pt x="56" y="2557"/>
                    </a:lnTo>
                    <a:lnTo>
                      <a:pt x="37" y="2563"/>
                    </a:lnTo>
                    <a:lnTo>
                      <a:pt x="40" y="2567"/>
                    </a:lnTo>
                    <a:lnTo>
                      <a:pt x="53" y="2571"/>
                    </a:lnTo>
                    <a:lnTo>
                      <a:pt x="63" y="2575"/>
                    </a:lnTo>
                    <a:lnTo>
                      <a:pt x="69" y="2579"/>
                    </a:lnTo>
                    <a:lnTo>
                      <a:pt x="65" y="2585"/>
                    </a:lnTo>
                    <a:lnTo>
                      <a:pt x="62" y="2588"/>
                    </a:lnTo>
                    <a:lnTo>
                      <a:pt x="58" y="2592"/>
                    </a:lnTo>
                    <a:lnTo>
                      <a:pt x="60" y="2598"/>
                    </a:lnTo>
                    <a:lnTo>
                      <a:pt x="66" y="2602"/>
                    </a:lnTo>
                    <a:lnTo>
                      <a:pt x="64" y="2608"/>
                    </a:lnTo>
                    <a:lnTo>
                      <a:pt x="70" y="2612"/>
                    </a:lnTo>
                    <a:lnTo>
                      <a:pt x="75" y="2616"/>
                    </a:lnTo>
                    <a:lnTo>
                      <a:pt x="82" y="2620"/>
                    </a:lnTo>
                    <a:lnTo>
                      <a:pt x="94" y="2624"/>
                    </a:lnTo>
                    <a:lnTo>
                      <a:pt x="114" y="2629"/>
                    </a:lnTo>
                    <a:lnTo>
                      <a:pt x="118" y="2633"/>
                    </a:lnTo>
                    <a:lnTo>
                      <a:pt x="111" y="2637"/>
                    </a:lnTo>
                    <a:lnTo>
                      <a:pt x="107" y="2643"/>
                    </a:lnTo>
                    <a:lnTo>
                      <a:pt x="109" y="2647"/>
                    </a:lnTo>
                    <a:lnTo>
                      <a:pt x="120" y="2653"/>
                    </a:lnTo>
                    <a:lnTo>
                      <a:pt x="124" y="2657"/>
                    </a:lnTo>
                    <a:lnTo>
                      <a:pt x="120" y="2661"/>
                    </a:lnTo>
                    <a:lnTo>
                      <a:pt x="112" y="2665"/>
                    </a:lnTo>
                    <a:lnTo>
                      <a:pt x="103" y="2668"/>
                    </a:lnTo>
                    <a:lnTo>
                      <a:pt x="95" y="2674"/>
                    </a:lnTo>
                    <a:lnTo>
                      <a:pt x="90" y="2678"/>
                    </a:lnTo>
                    <a:lnTo>
                      <a:pt x="86" y="2682"/>
                    </a:lnTo>
                    <a:lnTo>
                      <a:pt x="82" y="2688"/>
                    </a:lnTo>
                    <a:lnTo>
                      <a:pt x="79" y="2692"/>
                    </a:lnTo>
                    <a:lnTo>
                      <a:pt x="76" y="2698"/>
                    </a:lnTo>
                    <a:lnTo>
                      <a:pt x="70" y="2702"/>
                    </a:lnTo>
                    <a:lnTo>
                      <a:pt x="63" y="2706"/>
                    </a:lnTo>
                    <a:lnTo>
                      <a:pt x="57" y="2710"/>
                    </a:lnTo>
                    <a:lnTo>
                      <a:pt x="64" y="2713"/>
                    </a:lnTo>
                    <a:lnTo>
                      <a:pt x="81" y="2719"/>
                    </a:lnTo>
                    <a:lnTo>
                      <a:pt x="122" y="2723"/>
                    </a:lnTo>
                    <a:lnTo>
                      <a:pt x="136" y="2727"/>
                    </a:lnTo>
                    <a:lnTo>
                      <a:pt x="148" y="2733"/>
                    </a:lnTo>
                    <a:lnTo>
                      <a:pt x="155" y="2737"/>
                    </a:lnTo>
                    <a:lnTo>
                      <a:pt x="162" y="2743"/>
                    </a:lnTo>
                    <a:lnTo>
                      <a:pt x="169" y="2747"/>
                    </a:lnTo>
                    <a:lnTo>
                      <a:pt x="154" y="2749"/>
                    </a:lnTo>
                    <a:lnTo>
                      <a:pt x="127" y="2754"/>
                    </a:lnTo>
                    <a:lnTo>
                      <a:pt x="117" y="2758"/>
                    </a:lnTo>
                    <a:lnTo>
                      <a:pt x="110" y="2764"/>
                    </a:lnTo>
                    <a:lnTo>
                      <a:pt x="122" y="2768"/>
                    </a:lnTo>
                    <a:lnTo>
                      <a:pt x="101" y="2772"/>
                    </a:lnTo>
                    <a:lnTo>
                      <a:pt x="91" y="2778"/>
                    </a:lnTo>
                    <a:lnTo>
                      <a:pt x="83" y="2782"/>
                    </a:lnTo>
                    <a:lnTo>
                      <a:pt x="77" y="2788"/>
                    </a:lnTo>
                    <a:lnTo>
                      <a:pt x="70" y="2792"/>
                    </a:lnTo>
                    <a:lnTo>
                      <a:pt x="63" y="2794"/>
                    </a:lnTo>
                    <a:lnTo>
                      <a:pt x="62" y="2799"/>
                    </a:lnTo>
                    <a:lnTo>
                      <a:pt x="67" y="2803"/>
                    </a:lnTo>
                    <a:lnTo>
                      <a:pt x="71" y="2809"/>
                    </a:lnTo>
                    <a:lnTo>
                      <a:pt x="72" y="2813"/>
                    </a:lnTo>
                    <a:lnTo>
                      <a:pt x="68" y="2817"/>
                    </a:lnTo>
                    <a:lnTo>
                      <a:pt x="63" y="2823"/>
                    </a:lnTo>
                    <a:lnTo>
                      <a:pt x="60" y="2827"/>
                    </a:lnTo>
                    <a:lnTo>
                      <a:pt x="56" y="2833"/>
                    </a:lnTo>
                    <a:lnTo>
                      <a:pt x="53" y="2835"/>
                    </a:lnTo>
                    <a:lnTo>
                      <a:pt x="51" y="2838"/>
                    </a:lnTo>
                    <a:lnTo>
                      <a:pt x="52" y="2844"/>
                    </a:lnTo>
                    <a:lnTo>
                      <a:pt x="58" y="2848"/>
                    </a:lnTo>
                    <a:lnTo>
                      <a:pt x="64" y="2854"/>
                    </a:lnTo>
                    <a:lnTo>
                      <a:pt x="63" y="2858"/>
                    </a:lnTo>
                    <a:lnTo>
                      <a:pt x="60" y="2862"/>
                    </a:lnTo>
                    <a:lnTo>
                      <a:pt x="56" y="2868"/>
                    </a:lnTo>
                    <a:lnTo>
                      <a:pt x="55" y="2872"/>
                    </a:lnTo>
                    <a:lnTo>
                      <a:pt x="56" y="2877"/>
                    </a:lnTo>
                    <a:lnTo>
                      <a:pt x="59" y="2879"/>
                    </a:lnTo>
                    <a:lnTo>
                      <a:pt x="63" y="2883"/>
                    </a:lnTo>
                    <a:lnTo>
                      <a:pt x="69" y="2889"/>
                    </a:lnTo>
                    <a:lnTo>
                      <a:pt x="78" y="2893"/>
                    </a:lnTo>
                    <a:lnTo>
                      <a:pt x="90" y="2899"/>
                    </a:lnTo>
                    <a:lnTo>
                      <a:pt x="96" y="2903"/>
                    </a:lnTo>
                    <a:lnTo>
                      <a:pt x="97" y="2907"/>
                    </a:lnTo>
                    <a:lnTo>
                      <a:pt x="94" y="2913"/>
                    </a:lnTo>
                    <a:lnTo>
                      <a:pt x="88" y="2917"/>
                    </a:lnTo>
                    <a:lnTo>
                      <a:pt x="84" y="2922"/>
                    </a:lnTo>
                    <a:lnTo>
                      <a:pt x="80" y="2924"/>
                    </a:lnTo>
                    <a:lnTo>
                      <a:pt x="80" y="2928"/>
                    </a:lnTo>
                    <a:lnTo>
                      <a:pt x="83" y="2934"/>
                    </a:lnTo>
                    <a:lnTo>
                      <a:pt x="86" y="2938"/>
                    </a:lnTo>
                    <a:lnTo>
                      <a:pt x="93" y="2944"/>
                    </a:lnTo>
                    <a:lnTo>
                      <a:pt x="99" y="2948"/>
                    </a:lnTo>
                    <a:lnTo>
                      <a:pt x="106" y="2952"/>
                    </a:lnTo>
                    <a:lnTo>
                      <a:pt x="111" y="2958"/>
                    </a:lnTo>
                    <a:lnTo>
                      <a:pt x="117" y="2961"/>
                    </a:lnTo>
                    <a:lnTo>
                      <a:pt x="121" y="2965"/>
                    </a:lnTo>
                    <a:lnTo>
                      <a:pt x="124" y="2969"/>
                    </a:lnTo>
                    <a:lnTo>
                      <a:pt x="128" y="2973"/>
                    </a:lnTo>
                    <a:lnTo>
                      <a:pt x="130" y="2979"/>
                    </a:lnTo>
                    <a:lnTo>
                      <a:pt x="126" y="2983"/>
                    </a:lnTo>
                    <a:lnTo>
                      <a:pt x="120" y="2989"/>
                    </a:lnTo>
                    <a:lnTo>
                      <a:pt x="119" y="2993"/>
                    </a:lnTo>
                    <a:lnTo>
                      <a:pt x="121" y="2997"/>
                    </a:lnTo>
                    <a:lnTo>
                      <a:pt x="123" y="3003"/>
                    </a:lnTo>
                    <a:lnTo>
                      <a:pt x="125" y="3006"/>
                    </a:lnTo>
                    <a:lnTo>
                      <a:pt x="123" y="3010"/>
                    </a:lnTo>
                    <a:lnTo>
                      <a:pt x="112" y="3014"/>
                    </a:lnTo>
                    <a:lnTo>
                      <a:pt x="103" y="3018"/>
                    </a:lnTo>
                    <a:lnTo>
                      <a:pt x="88" y="3024"/>
                    </a:lnTo>
                    <a:lnTo>
                      <a:pt x="89" y="3028"/>
                    </a:lnTo>
                    <a:lnTo>
                      <a:pt x="104" y="3034"/>
                    </a:lnTo>
                    <a:lnTo>
                      <a:pt x="108" y="3038"/>
                    </a:lnTo>
                    <a:lnTo>
                      <a:pt x="103" y="3042"/>
                    </a:lnTo>
                    <a:lnTo>
                      <a:pt x="93" y="3047"/>
                    </a:lnTo>
                    <a:lnTo>
                      <a:pt x="86" y="3051"/>
                    </a:lnTo>
                    <a:lnTo>
                      <a:pt x="82" y="3055"/>
                    </a:lnTo>
                    <a:lnTo>
                      <a:pt x="79" y="3059"/>
                    </a:lnTo>
                    <a:lnTo>
                      <a:pt x="80" y="3063"/>
                    </a:lnTo>
                    <a:lnTo>
                      <a:pt x="85" y="3069"/>
                    </a:lnTo>
                    <a:lnTo>
                      <a:pt x="92" y="3073"/>
                    </a:lnTo>
                    <a:lnTo>
                      <a:pt x="103" y="3079"/>
                    </a:lnTo>
                    <a:lnTo>
                      <a:pt x="113" y="3083"/>
                    </a:lnTo>
                    <a:lnTo>
                      <a:pt x="118" y="3087"/>
                    </a:lnTo>
                    <a:lnTo>
                      <a:pt x="115" y="3092"/>
                    </a:lnTo>
                    <a:lnTo>
                      <a:pt x="110" y="3094"/>
                    </a:lnTo>
                    <a:lnTo>
                      <a:pt x="108" y="3100"/>
                    </a:lnTo>
                    <a:lnTo>
                      <a:pt x="110" y="3104"/>
                    </a:lnTo>
                    <a:lnTo>
                      <a:pt x="114" y="3108"/>
                    </a:lnTo>
                    <a:lnTo>
                      <a:pt x="116" y="3114"/>
                    </a:lnTo>
                    <a:lnTo>
                      <a:pt x="111" y="3118"/>
                    </a:lnTo>
                    <a:lnTo>
                      <a:pt x="110" y="3124"/>
                    </a:lnTo>
                    <a:lnTo>
                      <a:pt x="112" y="3128"/>
                    </a:lnTo>
                    <a:lnTo>
                      <a:pt x="119" y="3131"/>
                    </a:lnTo>
                    <a:lnTo>
                      <a:pt x="122" y="3137"/>
                    </a:lnTo>
                    <a:lnTo>
                      <a:pt x="116" y="3139"/>
                    </a:lnTo>
                    <a:lnTo>
                      <a:pt x="109" y="3145"/>
                    </a:lnTo>
                    <a:lnTo>
                      <a:pt x="104" y="3149"/>
                    </a:lnTo>
                    <a:lnTo>
                      <a:pt x="100" y="3153"/>
                    </a:lnTo>
                    <a:lnTo>
                      <a:pt x="103" y="3159"/>
                    </a:lnTo>
                    <a:lnTo>
                      <a:pt x="108" y="3163"/>
                    </a:lnTo>
                    <a:lnTo>
                      <a:pt x="112" y="3169"/>
                    </a:lnTo>
                    <a:lnTo>
                      <a:pt x="119" y="3172"/>
                    </a:lnTo>
                    <a:lnTo>
                      <a:pt x="125" y="3176"/>
                    </a:lnTo>
                    <a:lnTo>
                      <a:pt x="134" y="3182"/>
                    </a:lnTo>
                    <a:lnTo>
                      <a:pt x="141" y="3184"/>
                    </a:lnTo>
                    <a:lnTo>
                      <a:pt x="144" y="3190"/>
                    </a:lnTo>
                    <a:lnTo>
                      <a:pt x="141" y="3194"/>
                    </a:lnTo>
                    <a:lnTo>
                      <a:pt x="131" y="3198"/>
                    </a:lnTo>
                    <a:lnTo>
                      <a:pt x="123" y="3204"/>
                    </a:lnTo>
                    <a:lnTo>
                      <a:pt x="115" y="3208"/>
                    </a:lnTo>
                    <a:lnTo>
                      <a:pt x="110" y="3213"/>
                    </a:lnTo>
                    <a:lnTo>
                      <a:pt x="104" y="3217"/>
                    </a:lnTo>
                    <a:lnTo>
                      <a:pt x="98" y="3221"/>
                    </a:lnTo>
                    <a:lnTo>
                      <a:pt x="94" y="3225"/>
                    </a:lnTo>
                    <a:lnTo>
                      <a:pt x="92" y="3229"/>
                    </a:lnTo>
                    <a:lnTo>
                      <a:pt x="93" y="3235"/>
                    </a:lnTo>
                    <a:lnTo>
                      <a:pt x="94" y="3239"/>
                    </a:lnTo>
                    <a:lnTo>
                      <a:pt x="93" y="3243"/>
                    </a:lnTo>
                    <a:lnTo>
                      <a:pt x="90" y="3249"/>
                    </a:lnTo>
                    <a:lnTo>
                      <a:pt x="87" y="3253"/>
                    </a:lnTo>
                    <a:lnTo>
                      <a:pt x="83" y="3258"/>
                    </a:lnTo>
                    <a:lnTo>
                      <a:pt x="78" y="3262"/>
                    </a:lnTo>
                    <a:lnTo>
                      <a:pt x="72" y="3266"/>
                    </a:lnTo>
                    <a:lnTo>
                      <a:pt x="73" y="3270"/>
                    </a:lnTo>
                    <a:lnTo>
                      <a:pt x="79" y="3274"/>
                    </a:lnTo>
                    <a:lnTo>
                      <a:pt x="84" y="3280"/>
                    </a:lnTo>
                    <a:lnTo>
                      <a:pt x="87" y="3284"/>
                    </a:lnTo>
                    <a:lnTo>
                      <a:pt x="88" y="3288"/>
                    </a:lnTo>
                    <a:lnTo>
                      <a:pt x="86" y="3294"/>
                    </a:lnTo>
                    <a:lnTo>
                      <a:pt x="82" y="3297"/>
                    </a:lnTo>
                    <a:lnTo>
                      <a:pt x="78" y="3303"/>
                    </a:lnTo>
                    <a:lnTo>
                      <a:pt x="77" y="3307"/>
                    </a:lnTo>
                    <a:lnTo>
                      <a:pt x="79" y="3311"/>
                    </a:lnTo>
                    <a:lnTo>
                      <a:pt x="81" y="3315"/>
                    </a:lnTo>
                    <a:lnTo>
                      <a:pt x="83" y="3319"/>
                    </a:lnTo>
                    <a:lnTo>
                      <a:pt x="84" y="3325"/>
                    </a:lnTo>
                    <a:lnTo>
                      <a:pt x="84" y="3329"/>
                    </a:lnTo>
                    <a:lnTo>
                      <a:pt x="84" y="3333"/>
                    </a:lnTo>
                    <a:lnTo>
                      <a:pt x="80" y="3338"/>
                    </a:lnTo>
                    <a:lnTo>
                      <a:pt x="71" y="3342"/>
                    </a:lnTo>
                    <a:lnTo>
                      <a:pt x="66" y="3348"/>
                    </a:lnTo>
                    <a:lnTo>
                      <a:pt x="75" y="3352"/>
                    </a:lnTo>
                    <a:lnTo>
                      <a:pt x="83" y="3354"/>
                    </a:lnTo>
                    <a:lnTo>
                      <a:pt x="88" y="3360"/>
                    </a:lnTo>
                    <a:lnTo>
                      <a:pt x="86" y="3364"/>
                    </a:lnTo>
                    <a:lnTo>
                      <a:pt x="78" y="3370"/>
                    </a:lnTo>
                    <a:lnTo>
                      <a:pt x="71" y="3374"/>
                    </a:lnTo>
                    <a:lnTo>
                      <a:pt x="71" y="3378"/>
                    </a:lnTo>
                    <a:lnTo>
                      <a:pt x="80" y="3383"/>
                    </a:lnTo>
                    <a:lnTo>
                      <a:pt x="85" y="3387"/>
                    </a:lnTo>
                    <a:lnTo>
                      <a:pt x="87" y="3393"/>
                    </a:lnTo>
                    <a:lnTo>
                      <a:pt x="87" y="3397"/>
                    </a:lnTo>
                    <a:lnTo>
                      <a:pt x="86" y="3399"/>
                    </a:lnTo>
                    <a:lnTo>
                      <a:pt x="82" y="3405"/>
                    </a:lnTo>
                    <a:lnTo>
                      <a:pt x="80" y="3409"/>
                    </a:lnTo>
                    <a:lnTo>
                      <a:pt x="83" y="3415"/>
                    </a:lnTo>
                    <a:lnTo>
                      <a:pt x="88" y="3419"/>
                    </a:lnTo>
                    <a:lnTo>
                      <a:pt x="96" y="3422"/>
                    </a:lnTo>
                    <a:lnTo>
                      <a:pt x="103" y="3428"/>
                    </a:lnTo>
                    <a:lnTo>
                      <a:pt x="109" y="3432"/>
                    </a:lnTo>
                    <a:lnTo>
                      <a:pt x="114" y="3438"/>
                    </a:lnTo>
                    <a:lnTo>
                      <a:pt x="118" y="3442"/>
                    </a:lnTo>
                    <a:lnTo>
                      <a:pt x="125" y="3444"/>
                    </a:lnTo>
                    <a:lnTo>
                      <a:pt x="133" y="3450"/>
                    </a:lnTo>
                    <a:lnTo>
                      <a:pt x="136" y="3454"/>
                    </a:lnTo>
                    <a:lnTo>
                      <a:pt x="134" y="3460"/>
                    </a:lnTo>
                    <a:lnTo>
                      <a:pt x="132" y="3463"/>
                    </a:lnTo>
                    <a:lnTo>
                      <a:pt x="134" y="3467"/>
                    </a:lnTo>
                    <a:lnTo>
                      <a:pt x="133" y="3473"/>
                    </a:lnTo>
                    <a:lnTo>
                      <a:pt x="122" y="3477"/>
                    </a:lnTo>
                    <a:lnTo>
                      <a:pt x="108" y="3483"/>
                    </a:lnTo>
                    <a:lnTo>
                      <a:pt x="99" y="3485"/>
                    </a:lnTo>
                    <a:lnTo>
                      <a:pt x="96" y="3489"/>
                    </a:lnTo>
                    <a:lnTo>
                      <a:pt x="94" y="3495"/>
                    </a:lnTo>
                    <a:lnTo>
                      <a:pt x="86" y="3499"/>
                    </a:lnTo>
                    <a:lnTo>
                      <a:pt x="76" y="3505"/>
                    </a:lnTo>
                    <a:lnTo>
                      <a:pt x="66" y="3508"/>
                    </a:lnTo>
                    <a:lnTo>
                      <a:pt x="62" y="3512"/>
                    </a:lnTo>
                    <a:lnTo>
                      <a:pt x="57" y="3518"/>
                    </a:lnTo>
                    <a:lnTo>
                      <a:pt x="54" y="3522"/>
                    </a:lnTo>
                    <a:lnTo>
                      <a:pt x="51" y="3528"/>
                    </a:lnTo>
                    <a:lnTo>
                      <a:pt x="48" y="3530"/>
                    </a:lnTo>
                    <a:lnTo>
                      <a:pt x="45" y="3534"/>
                    </a:lnTo>
                    <a:lnTo>
                      <a:pt x="43" y="3540"/>
                    </a:lnTo>
                    <a:lnTo>
                      <a:pt x="40" y="3544"/>
                    </a:lnTo>
                    <a:lnTo>
                      <a:pt x="36" y="3549"/>
                    </a:lnTo>
                    <a:lnTo>
                      <a:pt x="34" y="3553"/>
                    </a:lnTo>
                    <a:lnTo>
                      <a:pt x="33" y="3557"/>
                    </a:lnTo>
                    <a:lnTo>
                      <a:pt x="32" y="3563"/>
                    </a:lnTo>
                    <a:lnTo>
                      <a:pt x="26" y="3567"/>
                    </a:lnTo>
                    <a:lnTo>
                      <a:pt x="17" y="3571"/>
                    </a:lnTo>
                    <a:lnTo>
                      <a:pt x="12" y="3575"/>
                    </a:lnTo>
                    <a:lnTo>
                      <a:pt x="14" y="3579"/>
                    </a:lnTo>
                    <a:lnTo>
                      <a:pt x="21" y="3585"/>
                    </a:lnTo>
                    <a:lnTo>
                      <a:pt x="28" y="3589"/>
                    </a:lnTo>
                    <a:lnTo>
                      <a:pt x="36" y="3594"/>
                    </a:lnTo>
                    <a:lnTo>
                      <a:pt x="45" y="3598"/>
                    </a:lnTo>
                    <a:lnTo>
                      <a:pt x="58" y="3602"/>
                    </a:lnTo>
                    <a:lnTo>
                      <a:pt x="67" y="3608"/>
                    </a:lnTo>
                    <a:lnTo>
                      <a:pt x="66" y="3612"/>
                    </a:lnTo>
                    <a:lnTo>
                      <a:pt x="60" y="3616"/>
                    </a:lnTo>
                    <a:lnTo>
                      <a:pt x="54" y="3620"/>
                    </a:lnTo>
                    <a:lnTo>
                      <a:pt x="54" y="3624"/>
                    </a:lnTo>
                    <a:lnTo>
                      <a:pt x="56" y="3630"/>
                    </a:lnTo>
                    <a:lnTo>
                      <a:pt x="59" y="3633"/>
                    </a:lnTo>
                    <a:lnTo>
                      <a:pt x="63" y="3639"/>
                    </a:lnTo>
                    <a:lnTo>
                      <a:pt x="68" y="3643"/>
                    </a:lnTo>
                    <a:lnTo>
                      <a:pt x="72" y="3647"/>
                    </a:lnTo>
                    <a:lnTo>
                      <a:pt x="73" y="3653"/>
                    </a:lnTo>
                    <a:lnTo>
                      <a:pt x="72" y="3657"/>
                    </a:lnTo>
                    <a:lnTo>
                      <a:pt x="69" y="3661"/>
                    </a:lnTo>
                    <a:lnTo>
                      <a:pt x="68" y="3665"/>
                    </a:lnTo>
                    <a:lnTo>
                      <a:pt x="76" y="3669"/>
                    </a:lnTo>
                    <a:lnTo>
                      <a:pt x="67" y="3674"/>
                    </a:lnTo>
                    <a:lnTo>
                      <a:pt x="59" y="3678"/>
                    </a:lnTo>
                    <a:lnTo>
                      <a:pt x="51" y="3684"/>
                    </a:lnTo>
                    <a:lnTo>
                      <a:pt x="45" y="3688"/>
                    </a:lnTo>
                    <a:lnTo>
                      <a:pt x="39" y="3692"/>
                    </a:lnTo>
                    <a:lnTo>
                      <a:pt x="34" y="3698"/>
                    </a:lnTo>
                    <a:lnTo>
                      <a:pt x="27" y="3702"/>
                    </a:lnTo>
                    <a:lnTo>
                      <a:pt x="31" y="3706"/>
                    </a:lnTo>
                    <a:lnTo>
                      <a:pt x="40" y="3710"/>
                    </a:lnTo>
                    <a:lnTo>
                      <a:pt x="49" y="3714"/>
                    </a:lnTo>
                    <a:lnTo>
                      <a:pt x="57" y="3719"/>
                    </a:lnTo>
                    <a:lnTo>
                      <a:pt x="65" y="3723"/>
                    </a:lnTo>
                    <a:lnTo>
                      <a:pt x="75" y="3729"/>
                    </a:lnTo>
                    <a:lnTo>
                      <a:pt x="81" y="3733"/>
                    </a:lnTo>
                    <a:lnTo>
                      <a:pt x="83" y="3737"/>
                    </a:lnTo>
                    <a:lnTo>
                      <a:pt x="84" y="3743"/>
                    </a:lnTo>
                    <a:lnTo>
                      <a:pt x="86" y="3745"/>
                    </a:lnTo>
                    <a:lnTo>
                      <a:pt x="91" y="3751"/>
                    </a:lnTo>
                    <a:lnTo>
                      <a:pt x="101" y="3755"/>
                    </a:lnTo>
                    <a:lnTo>
                      <a:pt x="105" y="3758"/>
                    </a:lnTo>
                    <a:lnTo>
                      <a:pt x="99" y="3764"/>
                    </a:lnTo>
                    <a:lnTo>
                      <a:pt x="92" y="3768"/>
                    </a:lnTo>
                    <a:lnTo>
                      <a:pt x="87" y="3774"/>
                    </a:lnTo>
                    <a:lnTo>
                      <a:pt x="86" y="3778"/>
                    </a:lnTo>
                    <a:lnTo>
                      <a:pt x="88" y="3782"/>
                    </a:lnTo>
                    <a:lnTo>
                      <a:pt x="89" y="3788"/>
                    </a:lnTo>
                    <a:lnTo>
                      <a:pt x="86" y="3790"/>
                    </a:lnTo>
                    <a:lnTo>
                      <a:pt x="79" y="3796"/>
                    </a:lnTo>
                    <a:lnTo>
                      <a:pt x="75" y="3799"/>
                    </a:lnTo>
                    <a:lnTo>
                      <a:pt x="69" y="3803"/>
                    </a:lnTo>
                    <a:lnTo>
                      <a:pt x="64" y="3809"/>
                    </a:lnTo>
                    <a:lnTo>
                      <a:pt x="64" y="3813"/>
                    </a:lnTo>
                    <a:lnTo>
                      <a:pt x="66" y="3819"/>
                    </a:lnTo>
                    <a:lnTo>
                      <a:pt x="69" y="3823"/>
                    </a:lnTo>
                    <a:lnTo>
                      <a:pt x="70" y="3827"/>
                    </a:lnTo>
                    <a:lnTo>
                      <a:pt x="69" y="3831"/>
                    </a:lnTo>
                    <a:lnTo>
                      <a:pt x="67" y="3835"/>
                    </a:lnTo>
                    <a:lnTo>
                      <a:pt x="64" y="3840"/>
                    </a:lnTo>
                    <a:lnTo>
                      <a:pt x="61" y="3844"/>
                    </a:lnTo>
                    <a:lnTo>
                      <a:pt x="58" y="3848"/>
                    </a:lnTo>
                    <a:lnTo>
                      <a:pt x="55" y="3854"/>
                    </a:lnTo>
                    <a:lnTo>
                      <a:pt x="54" y="3858"/>
                    </a:lnTo>
                    <a:lnTo>
                      <a:pt x="53" y="3864"/>
                    </a:lnTo>
                    <a:lnTo>
                      <a:pt x="53" y="3868"/>
                    </a:lnTo>
                    <a:lnTo>
                      <a:pt x="54" y="3872"/>
                    </a:lnTo>
                    <a:lnTo>
                      <a:pt x="57" y="3876"/>
                    </a:lnTo>
                    <a:lnTo>
                      <a:pt x="62" y="3880"/>
                    </a:lnTo>
                    <a:lnTo>
                      <a:pt x="66" y="3885"/>
                    </a:lnTo>
                    <a:lnTo>
                      <a:pt x="71" y="3889"/>
                    </a:lnTo>
                    <a:lnTo>
                      <a:pt x="76" y="3893"/>
                    </a:lnTo>
                    <a:lnTo>
                      <a:pt x="81" y="3899"/>
                    </a:lnTo>
                    <a:lnTo>
                      <a:pt x="86" y="3903"/>
                    </a:lnTo>
                    <a:lnTo>
                      <a:pt x="88" y="3909"/>
                    </a:lnTo>
                    <a:lnTo>
                      <a:pt x="88" y="3913"/>
                    </a:lnTo>
                    <a:lnTo>
                      <a:pt x="86" y="3917"/>
                    </a:lnTo>
                    <a:lnTo>
                      <a:pt x="78" y="3921"/>
                    </a:lnTo>
                    <a:lnTo>
                      <a:pt x="76" y="3924"/>
                    </a:lnTo>
                    <a:lnTo>
                      <a:pt x="84" y="3930"/>
                    </a:lnTo>
                    <a:lnTo>
                      <a:pt x="89" y="3934"/>
                    </a:lnTo>
                    <a:lnTo>
                      <a:pt x="95" y="3938"/>
                    </a:lnTo>
                    <a:lnTo>
                      <a:pt x="96" y="3944"/>
                    </a:lnTo>
                    <a:lnTo>
                      <a:pt x="98" y="3948"/>
                    </a:lnTo>
                    <a:lnTo>
                      <a:pt x="96" y="3954"/>
                    </a:lnTo>
                    <a:lnTo>
                      <a:pt x="87" y="3958"/>
                    </a:lnTo>
                    <a:lnTo>
                      <a:pt x="78" y="3962"/>
                    </a:lnTo>
                    <a:lnTo>
                      <a:pt x="72" y="3965"/>
                    </a:lnTo>
                    <a:lnTo>
                      <a:pt x="80" y="3969"/>
                    </a:lnTo>
                    <a:lnTo>
                      <a:pt x="88" y="3975"/>
                    </a:lnTo>
                    <a:lnTo>
                      <a:pt x="96" y="3979"/>
                    </a:lnTo>
                    <a:lnTo>
                      <a:pt x="105" y="3983"/>
                    </a:lnTo>
                    <a:lnTo>
                      <a:pt x="115" y="3989"/>
                    </a:lnTo>
                    <a:lnTo>
                      <a:pt x="125" y="3993"/>
                    </a:lnTo>
                    <a:lnTo>
                      <a:pt x="138" y="3999"/>
                    </a:lnTo>
                    <a:lnTo>
                      <a:pt x="147" y="4003"/>
                    </a:lnTo>
                    <a:lnTo>
                      <a:pt x="155" y="4005"/>
                    </a:lnTo>
                    <a:lnTo>
                      <a:pt x="174" y="4010"/>
                    </a:lnTo>
                    <a:lnTo>
                      <a:pt x="182" y="4014"/>
                    </a:lnTo>
                    <a:lnTo>
                      <a:pt x="187" y="4020"/>
                    </a:lnTo>
                    <a:lnTo>
                      <a:pt x="180" y="4024"/>
                    </a:lnTo>
                    <a:lnTo>
                      <a:pt x="177" y="4028"/>
                    </a:lnTo>
                    <a:lnTo>
                      <a:pt x="171" y="4034"/>
                    </a:lnTo>
                    <a:lnTo>
                      <a:pt x="166" y="4038"/>
                    </a:lnTo>
                    <a:lnTo>
                      <a:pt x="158" y="4044"/>
                    </a:lnTo>
                    <a:lnTo>
                      <a:pt x="152" y="4048"/>
                    </a:lnTo>
                    <a:lnTo>
                      <a:pt x="156" y="4049"/>
                    </a:lnTo>
                    <a:lnTo>
                      <a:pt x="167" y="4055"/>
                    </a:lnTo>
                    <a:lnTo>
                      <a:pt x="176" y="4059"/>
                    </a:lnTo>
                    <a:lnTo>
                      <a:pt x="188" y="4065"/>
                    </a:lnTo>
                    <a:lnTo>
                      <a:pt x="191" y="4069"/>
                    </a:lnTo>
                    <a:lnTo>
                      <a:pt x="187" y="4073"/>
                    </a:lnTo>
                    <a:lnTo>
                      <a:pt x="180" y="4079"/>
                    </a:lnTo>
                    <a:lnTo>
                      <a:pt x="175" y="4083"/>
                    </a:lnTo>
                    <a:lnTo>
                      <a:pt x="170" y="4089"/>
                    </a:lnTo>
                    <a:lnTo>
                      <a:pt x="168" y="4090"/>
                    </a:lnTo>
                    <a:lnTo>
                      <a:pt x="166" y="4094"/>
                    </a:lnTo>
                    <a:lnTo>
                      <a:pt x="166" y="4100"/>
                    </a:lnTo>
                    <a:lnTo>
                      <a:pt x="166" y="4104"/>
                    </a:lnTo>
                    <a:lnTo>
                      <a:pt x="166" y="4110"/>
                    </a:lnTo>
                    <a:lnTo>
                      <a:pt x="167" y="4114"/>
                    </a:lnTo>
                    <a:lnTo>
                      <a:pt x="168" y="4118"/>
                    </a:lnTo>
                    <a:lnTo>
                      <a:pt x="169" y="4124"/>
                    </a:lnTo>
                    <a:lnTo>
                      <a:pt x="170" y="4128"/>
                    </a:lnTo>
                    <a:lnTo>
                      <a:pt x="172" y="4133"/>
                    </a:lnTo>
                    <a:lnTo>
                      <a:pt x="174" y="4135"/>
                    </a:lnTo>
                    <a:lnTo>
                      <a:pt x="178" y="4139"/>
                    </a:lnTo>
                    <a:lnTo>
                      <a:pt x="183" y="4145"/>
                    </a:lnTo>
                    <a:lnTo>
                      <a:pt x="190" y="4149"/>
                    </a:lnTo>
                    <a:lnTo>
                      <a:pt x="190" y="4155"/>
                    </a:lnTo>
                    <a:lnTo>
                      <a:pt x="190" y="4159"/>
                    </a:lnTo>
                    <a:lnTo>
                      <a:pt x="191" y="4163"/>
                    </a:lnTo>
                    <a:lnTo>
                      <a:pt x="193" y="4169"/>
                    </a:lnTo>
                    <a:lnTo>
                      <a:pt x="197" y="4173"/>
                    </a:lnTo>
                    <a:lnTo>
                      <a:pt x="202" y="4176"/>
                    </a:lnTo>
                    <a:lnTo>
                      <a:pt x="213" y="4180"/>
                    </a:lnTo>
                    <a:lnTo>
                      <a:pt x="216" y="4184"/>
                    </a:lnTo>
                    <a:lnTo>
                      <a:pt x="217" y="4190"/>
                    </a:lnTo>
                    <a:lnTo>
                      <a:pt x="216" y="4194"/>
                    </a:lnTo>
                    <a:lnTo>
                      <a:pt x="214" y="4200"/>
                    </a:lnTo>
                    <a:lnTo>
                      <a:pt x="210" y="4204"/>
                    </a:lnTo>
                    <a:lnTo>
                      <a:pt x="205" y="4208"/>
                    </a:lnTo>
                    <a:lnTo>
                      <a:pt x="201" y="4214"/>
                    </a:lnTo>
                    <a:lnTo>
                      <a:pt x="195" y="4217"/>
                    </a:lnTo>
                    <a:lnTo>
                      <a:pt x="190" y="4221"/>
                    </a:lnTo>
                    <a:lnTo>
                      <a:pt x="188" y="4225"/>
                    </a:lnTo>
                    <a:lnTo>
                      <a:pt x="183" y="4229"/>
                    </a:lnTo>
                    <a:lnTo>
                      <a:pt x="178" y="4235"/>
                    </a:lnTo>
                    <a:lnTo>
                      <a:pt x="177" y="4239"/>
                    </a:lnTo>
                    <a:lnTo>
                      <a:pt x="178" y="4245"/>
                    </a:lnTo>
                    <a:lnTo>
                      <a:pt x="179" y="4249"/>
                    </a:lnTo>
                    <a:lnTo>
                      <a:pt x="179" y="4253"/>
                    </a:lnTo>
                    <a:lnTo>
                      <a:pt x="179" y="4258"/>
                    </a:lnTo>
                    <a:lnTo>
                      <a:pt x="176" y="4262"/>
                    </a:lnTo>
                    <a:lnTo>
                      <a:pt x="172" y="4266"/>
                    </a:lnTo>
                    <a:lnTo>
                      <a:pt x="169" y="4270"/>
                    </a:lnTo>
                    <a:lnTo>
                      <a:pt x="168" y="4274"/>
                    </a:lnTo>
                    <a:lnTo>
                      <a:pt x="168" y="4280"/>
                    </a:lnTo>
                    <a:lnTo>
                      <a:pt x="168" y="4284"/>
                    </a:lnTo>
                    <a:lnTo>
                      <a:pt x="168" y="4290"/>
                    </a:lnTo>
                    <a:lnTo>
                      <a:pt x="169" y="4294"/>
                    </a:lnTo>
                    <a:lnTo>
                      <a:pt x="170" y="4298"/>
                    </a:lnTo>
                    <a:lnTo>
                      <a:pt x="173" y="4303"/>
                    </a:lnTo>
                    <a:lnTo>
                      <a:pt x="174" y="4307"/>
                    </a:lnTo>
                    <a:lnTo>
                      <a:pt x="173" y="4311"/>
                    </a:lnTo>
                    <a:lnTo>
                      <a:pt x="172" y="4315"/>
                    </a:lnTo>
                    <a:lnTo>
                      <a:pt x="171" y="4319"/>
                    </a:lnTo>
                    <a:lnTo>
                      <a:pt x="170" y="4325"/>
                    </a:lnTo>
                    <a:lnTo>
                      <a:pt x="169" y="4329"/>
                    </a:lnTo>
                    <a:lnTo>
                      <a:pt x="169" y="4335"/>
                    </a:lnTo>
                    <a:lnTo>
                      <a:pt x="169" y="4339"/>
                    </a:lnTo>
                    <a:lnTo>
                      <a:pt x="169" y="4342"/>
                    </a:lnTo>
                    <a:lnTo>
                      <a:pt x="169" y="4348"/>
                    </a:lnTo>
                    <a:lnTo>
                      <a:pt x="169" y="4350"/>
                    </a:lnTo>
                    <a:lnTo>
                      <a:pt x="168" y="4356"/>
                    </a:lnTo>
                    <a:lnTo>
                      <a:pt x="167" y="4360"/>
                    </a:lnTo>
                    <a:lnTo>
                      <a:pt x="165" y="4364"/>
                    </a:lnTo>
                    <a:lnTo>
                      <a:pt x="164" y="4370"/>
                    </a:lnTo>
                    <a:lnTo>
                      <a:pt x="161" y="4374"/>
                    </a:lnTo>
                    <a:lnTo>
                      <a:pt x="159" y="4380"/>
                    </a:lnTo>
                    <a:lnTo>
                      <a:pt x="160" y="4383"/>
                    </a:lnTo>
                    <a:lnTo>
                      <a:pt x="161" y="4387"/>
                    </a:lnTo>
                    <a:lnTo>
                      <a:pt x="165" y="4393"/>
                    </a:lnTo>
                    <a:lnTo>
                      <a:pt x="167" y="4395"/>
                    </a:lnTo>
                    <a:lnTo>
                      <a:pt x="168" y="4401"/>
                    </a:lnTo>
                    <a:lnTo>
                      <a:pt x="167" y="4405"/>
                    </a:lnTo>
                    <a:lnTo>
                      <a:pt x="165" y="4409"/>
                    </a:lnTo>
                    <a:lnTo>
                      <a:pt x="162" y="4415"/>
                    </a:lnTo>
                    <a:lnTo>
                      <a:pt x="155" y="4419"/>
                    </a:lnTo>
                    <a:lnTo>
                      <a:pt x="151" y="4425"/>
                    </a:lnTo>
                    <a:lnTo>
                      <a:pt x="150" y="4428"/>
                    </a:lnTo>
                    <a:lnTo>
                      <a:pt x="152" y="4432"/>
                    </a:lnTo>
                    <a:lnTo>
                      <a:pt x="154" y="4436"/>
                    </a:lnTo>
                    <a:lnTo>
                      <a:pt x="158" y="4440"/>
                    </a:lnTo>
                    <a:lnTo>
                      <a:pt x="162" y="4446"/>
                    </a:lnTo>
                    <a:lnTo>
                      <a:pt x="166" y="4450"/>
                    </a:lnTo>
                    <a:lnTo>
                      <a:pt x="170" y="4454"/>
                    </a:lnTo>
                    <a:lnTo>
                      <a:pt x="172" y="4460"/>
                    </a:lnTo>
                    <a:lnTo>
                      <a:pt x="176" y="4464"/>
                    </a:lnTo>
                    <a:lnTo>
                      <a:pt x="178" y="4469"/>
                    </a:lnTo>
                    <a:lnTo>
                      <a:pt x="179" y="4473"/>
                    </a:lnTo>
                    <a:lnTo>
                      <a:pt x="179" y="4477"/>
                    </a:lnTo>
                    <a:lnTo>
                      <a:pt x="178" y="4481"/>
                    </a:lnTo>
                    <a:lnTo>
                      <a:pt x="174" y="4485"/>
                    </a:lnTo>
                    <a:lnTo>
                      <a:pt x="171" y="4491"/>
                    </a:lnTo>
                    <a:lnTo>
                      <a:pt x="169" y="4495"/>
                    </a:lnTo>
                    <a:lnTo>
                      <a:pt x="169" y="4499"/>
                    </a:lnTo>
                    <a:lnTo>
                      <a:pt x="170" y="4505"/>
                    </a:lnTo>
                    <a:lnTo>
                      <a:pt x="172" y="4509"/>
                    </a:lnTo>
                    <a:lnTo>
                      <a:pt x="175" y="4514"/>
                    </a:lnTo>
                    <a:lnTo>
                      <a:pt x="178" y="4518"/>
                    </a:lnTo>
                    <a:lnTo>
                      <a:pt x="181" y="4522"/>
                    </a:lnTo>
                    <a:lnTo>
                      <a:pt x="188" y="4526"/>
                    </a:lnTo>
                    <a:lnTo>
                      <a:pt x="197" y="4530"/>
                    </a:lnTo>
                    <a:lnTo>
                      <a:pt x="205" y="4536"/>
                    </a:lnTo>
                    <a:lnTo>
                      <a:pt x="215" y="4540"/>
                    </a:lnTo>
                    <a:lnTo>
                      <a:pt x="223" y="4544"/>
                    </a:lnTo>
                    <a:lnTo>
                      <a:pt x="231" y="4550"/>
                    </a:lnTo>
                    <a:lnTo>
                      <a:pt x="237" y="4553"/>
                    </a:lnTo>
                    <a:lnTo>
                      <a:pt x="243" y="4559"/>
                    </a:lnTo>
                    <a:lnTo>
                      <a:pt x="247" y="4563"/>
                    </a:lnTo>
                    <a:lnTo>
                      <a:pt x="250" y="4567"/>
                    </a:lnTo>
                    <a:lnTo>
                      <a:pt x="253" y="4571"/>
                    </a:lnTo>
                    <a:lnTo>
                      <a:pt x="254" y="4575"/>
                    </a:lnTo>
                    <a:lnTo>
                      <a:pt x="253" y="4581"/>
                    </a:lnTo>
                    <a:lnTo>
                      <a:pt x="251" y="4585"/>
                    </a:lnTo>
                    <a:lnTo>
                      <a:pt x="248" y="4589"/>
                    </a:lnTo>
                    <a:lnTo>
                      <a:pt x="245" y="4594"/>
                    </a:lnTo>
                    <a:lnTo>
                      <a:pt x="245" y="4598"/>
                    </a:lnTo>
                    <a:lnTo>
                      <a:pt x="246" y="4604"/>
                    </a:lnTo>
                    <a:lnTo>
                      <a:pt x="246" y="4608"/>
                    </a:lnTo>
                    <a:lnTo>
                      <a:pt x="246" y="4610"/>
                    </a:lnTo>
                    <a:lnTo>
                      <a:pt x="244" y="4616"/>
                    </a:lnTo>
                    <a:lnTo>
                      <a:pt x="240" y="4620"/>
                    </a:lnTo>
                    <a:lnTo>
                      <a:pt x="234" y="4626"/>
                    </a:lnTo>
                    <a:lnTo>
                      <a:pt x="233" y="4630"/>
                    </a:lnTo>
                    <a:lnTo>
                      <a:pt x="233" y="4634"/>
                    </a:lnTo>
                    <a:lnTo>
                      <a:pt x="233" y="4639"/>
                    </a:lnTo>
                    <a:lnTo>
                      <a:pt x="234" y="4643"/>
                    </a:lnTo>
                    <a:lnTo>
                      <a:pt x="237" y="4649"/>
                    </a:lnTo>
                    <a:lnTo>
                      <a:pt x="241" y="4653"/>
                    </a:lnTo>
                    <a:lnTo>
                      <a:pt x="245" y="4655"/>
                    </a:lnTo>
                    <a:lnTo>
                      <a:pt x="251" y="4661"/>
                    </a:lnTo>
                    <a:lnTo>
                      <a:pt x="261" y="4665"/>
                    </a:lnTo>
                    <a:lnTo>
                      <a:pt x="269" y="4671"/>
                    </a:lnTo>
                    <a:lnTo>
                      <a:pt x="279" y="4675"/>
                    </a:lnTo>
                    <a:lnTo>
                      <a:pt x="298" y="4678"/>
                    </a:lnTo>
                    <a:lnTo>
                      <a:pt x="313" y="4684"/>
                    </a:lnTo>
                    <a:lnTo>
                      <a:pt x="319" y="4688"/>
                    </a:lnTo>
                    <a:lnTo>
                      <a:pt x="316" y="4694"/>
                    </a:lnTo>
                    <a:lnTo>
                      <a:pt x="307" y="4696"/>
                    </a:lnTo>
                    <a:lnTo>
                      <a:pt x="292" y="4700"/>
                    </a:lnTo>
                    <a:lnTo>
                      <a:pt x="278" y="4706"/>
                    </a:lnTo>
                    <a:lnTo>
                      <a:pt x="263" y="4710"/>
                    </a:lnTo>
                    <a:lnTo>
                      <a:pt x="244" y="4716"/>
                    </a:lnTo>
                    <a:lnTo>
                      <a:pt x="220" y="4719"/>
                    </a:lnTo>
                    <a:lnTo>
                      <a:pt x="195" y="4723"/>
                    </a:lnTo>
                    <a:lnTo>
                      <a:pt x="155" y="4729"/>
                    </a:lnTo>
                    <a:lnTo>
                      <a:pt x="163" y="4733"/>
                    </a:lnTo>
                    <a:lnTo>
                      <a:pt x="164" y="4739"/>
                    </a:lnTo>
                    <a:lnTo>
                      <a:pt x="168" y="4741"/>
                    </a:lnTo>
                    <a:lnTo>
                      <a:pt x="183" y="4745"/>
                    </a:lnTo>
                    <a:lnTo>
                      <a:pt x="214" y="4751"/>
                    </a:lnTo>
                    <a:lnTo>
                      <a:pt x="243" y="4755"/>
                    </a:lnTo>
                    <a:lnTo>
                      <a:pt x="255" y="4760"/>
                    </a:lnTo>
                    <a:lnTo>
                      <a:pt x="268" y="4764"/>
                    </a:lnTo>
                    <a:lnTo>
                      <a:pt x="282" y="4768"/>
                    </a:lnTo>
                    <a:lnTo>
                      <a:pt x="305" y="4774"/>
                    </a:lnTo>
                    <a:lnTo>
                      <a:pt x="402" y="4778"/>
                    </a:lnTo>
                    <a:lnTo>
                      <a:pt x="454" y="4784"/>
                    </a:lnTo>
                    <a:lnTo>
                      <a:pt x="499" y="4786"/>
                    </a:lnTo>
                    <a:lnTo>
                      <a:pt x="563" y="4790"/>
                    </a:lnTo>
                    <a:lnTo>
                      <a:pt x="662" y="4796"/>
                    </a:lnTo>
                    <a:lnTo>
                      <a:pt x="606" y="4800"/>
                    </a:lnTo>
                    <a:lnTo>
                      <a:pt x="549" y="4805"/>
                    </a:lnTo>
                    <a:lnTo>
                      <a:pt x="503" y="4809"/>
                    </a:lnTo>
                    <a:lnTo>
                      <a:pt x="465" y="4813"/>
                    </a:lnTo>
                    <a:lnTo>
                      <a:pt x="445" y="4819"/>
                    </a:lnTo>
                    <a:lnTo>
                      <a:pt x="427" y="4823"/>
                    </a:lnTo>
                    <a:lnTo>
                      <a:pt x="416" y="4827"/>
                    </a:lnTo>
                    <a:lnTo>
                      <a:pt x="375" y="4831"/>
                    </a:lnTo>
                    <a:lnTo>
                      <a:pt x="352" y="4835"/>
                    </a:lnTo>
                    <a:lnTo>
                      <a:pt x="309" y="4841"/>
                    </a:lnTo>
                    <a:lnTo>
                      <a:pt x="278" y="4844"/>
                    </a:lnTo>
                    <a:lnTo>
                      <a:pt x="259" y="4850"/>
                    </a:lnTo>
                    <a:lnTo>
                      <a:pt x="240" y="4854"/>
                    </a:lnTo>
                    <a:lnTo>
                      <a:pt x="204" y="4858"/>
                    </a:lnTo>
                    <a:lnTo>
                      <a:pt x="195" y="4864"/>
                    </a:lnTo>
                    <a:lnTo>
                      <a:pt x="186" y="4868"/>
                    </a:lnTo>
                    <a:lnTo>
                      <a:pt x="175" y="4872"/>
                    </a:lnTo>
                    <a:lnTo>
                      <a:pt x="164" y="4876"/>
                    </a:lnTo>
                    <a:lnTo>
                      <a:pt x="161" y="4880"/>
                    </a:lnTo>
                    <a:lnTo>
                      <a:pt x="190" y="4885"/>
                    </a:lnTo>
                    <a:lnTo>
                      <a:pt x="211" y="4889"/>
                    </a:lnTo>
                    <a:lnTo>
                      <a:pt x="234" y="4895"/>
                    </a:lnTo>
                    <a:lnTo>
                      <a:pt x="275" y="4899"/>
                    </a:lnTo>
                    <a:lnTo>
                      <a:pt x="334" y="4903"/>
                    </a:lnTo>
                    <a:lnTo>
                      <a:pt x="421" y="4909"/>
                    </a:lnTo>
                    <a:lnTo>
                      <a:pt x="439" y="4913"/>
                    </a:lnTo>
                    <a:lnTo>
                      <a:pt x="451" y="4917"/>
                    </a:lnTo>
                    <a:lnTo>
                      <a:pt x="422" y="4921"/>
                    </a:lnTo>
                    <a:lnTo>
                      <a:pt x="401" y="4925"/>
                    </a:lnTo>
                    <a:lnTo>
                      <a:pt x="383" y="4930"/>
                    </a:lnTo>
                    <a:lnTo>
                      <a:pt x="366" y="4934"/>
                    </a:lnTo>
                    <a:lnTo>
                      <a:pt x="320" y="4940"/>
                    </a:lnTo>
                    <a:lnTo>
                      <a:pt x="311" y="4944"/>
                    </a:lnTo>
                    <a:lnTo>
                      <a:pt x="304" y="4948"/>
                    </a:lnTo>
                    <a:lnTo>
                      <a:pt x="298" y="4954"/>
                    </a:lnTo>
                    <a:lnTo>
                      <a:pt x="290" y="4956"/>
                    </a:lnTo>
                    <a:lnTo>
                      <a:pt x="279" y="4962"/>
                    </a:lnTo>
                    <a:lnTo>
                      <a:pt x="264" y="4966"/>
                    </a:lnTo>
                    <a:lnTo>
                      <a:pt x="247" y="4969"/>
                    </a:lnTo>
                    <a:lnTo>
                      <a:pt x="231" y="4975"/>
                    </a:lnTo>
                    <a:lnTo>
                      <a:pt x="225" y="4979"/>
                    </a:lnTo>
                    <a:lnTo>
                      <a:pt x="221" y="4985"/>
                    </a:lnTo>
                    <a:lnTo>
                      <a:pt x="215" y="4989"/>
                    </a:lnTo>
                    <a:lnTo>
                      <a:pt x="230" y="4993"/>
                    </a:lnTo>
                    <a:lnTo>
                      <a:pt x="249" y="4999"/>
                    </a:lnTo>
                    <a:lnTo>
                      <a:pt x="263" y="5001"/>
                    </a:lnTo>
                    <a:lnTo>
                      <a:pt x="288" y="5007"/>
                    </a:lnTo>
                    <a:lnTo>
                      <a:pt x="362" y="5011"/>
                    </a:lnTo>
                    <a:lnTo>
                      <a:pt x="399" y="5014"/>
                    </a:lnTo>
                    <a:lnTo>
                      <a:pt x="412" y="5020"/>
                    </a:lnTo>
                    <a:lnTo>
                      <a:pt x="418" y="5024"/>
                    </a:lnTo>
                    <a:lnTo>
                      <a:pt x="418" y="5030"/>
                    </a:lnTo>
                    <a:lnTo>
                      <a:pt x="439" y="5034"/>
                    </a:lnTo>
                    <a:lnTo>
                      <a:pt x="508" y="5038"/>
                    </a:lnTo>
                    <a:lnTo>
                      <a:pt x="524" y="5044"/>
                    </a:lnTo>
                    <a:lnTo>
                      <a:pt x="539" y="5046"/>
                    </a:lnTo>
                    <a:lnTo>
                      <a:pt x="565" y="5052"/>
                    </a:lnTo>
                    <a:lnTo>
                      <a:pt x="568" y="5055"/>
                    </a:lnTo>
                    <a:lnTo>
                      <a:pt x="554" y="5059"/>
                    </a:lnTo>
                    <a:lnTo>
                      <a:pt x="548" y="5065"/>
                    </a:lnTo>
                    <a:lnTo>
                      <a:pt x="553" y="5069"/>
                    </a:lnTo>
                    <a:lnTo>
                      <a:pt x="555" y="5075"/>
                    </a:lnTo>
                    <a:lnTo>
                      <a:pt x="539" y="5079"/>
                    </a:lnTo>
                    <a:lnTo>
                      <a:pt x="528" y="5083"/>
                    </a:lnTo>
                    <a:lnTo>
                      <a:pt x="525" y="5087"/>
                    </a:lnTo>
                    <a:lnTo>
                      <a:pt x="524" y="5091"/>
                    </a:lnTo>
                    <a:lnTo>
                      <a:pt x="506" y="5096"/>
                    </a:lnTo>
                    <a:lnTo>
                      <a:pt x="494" y="5100"/>
                    </a:lnTo>
                    <a:lnTo>
                      <a:pt x="479" y="5104"/>
                    </a:lnTo>
                    <a:lnTo>
                      <a:pt x="467" y="5110"/>
                    </a:lnTo>
                    <a:lnTo>
                      <a:pt x="450" y="5114"/>
                    </a:lnTo>
                    <a:lnTo>
                      <a:pt x="440" y="5120"/>
                    </a:lnTo>
                    <a:lnTo>
                      <a:pt x="512" y="5124"/>
                    </a:lnTo>
                    <a:lnTo>
                      <a:pt x="634" y="5128"/>
                    </a:lnTo>
                    <a:lnTo>
                      <a:pt x="672" y="5132"/>
                    </a:lnTo>
                    <a:lnTo>
                      <a:pt x="756" y="5132"/>
                    </a:lnTo>
                    <a:lnTo>
                      <a:pt x="756" y="5249"/>
                    </a:lnTo>
                    <a:lnTo>
                      <a:pt x="740" y="5249"/>
                    </a:lnTo>
                    <a:lnTo>
                      <a:pt x="576" y="5255"/>
                    </a:lnTo>
                    <a:lnTo>
                      <a:pt x="477" y="5259"/>
                    </a:lnTo>
                    <a:lnTo>
                      <a:pt x="449" y="5261"/>
                    </a:lnTo>
                    <a:lnTo>
                      <a:pt x="436" y="5266"/>
                    </a:lnTo>
                    <a:lnTo>
                      <a:pt x="477" y="5270"/>
                    </a:lnTo>
                    <a:lnTo>
                      <a:pt x="517" y="5276"/>
                    </a:lnTo>
                    <a:lnTo>
                      <a:pt x="545" y="5280"/>
                    </a:lnTo>
                    <a:lnTo>
                      <a:pt x="588" y="5284"/>
                    </a:lnTo>
                    <a:lnTo>
                      <a:pt x="751" y="5290"/>
                    </a:lnTo>
                    <a:lnTo>
                      <a:pt x="756" y="5290"/>
                    </a:lnTo>
                    <a:lnTo>
                      <a:pt x="756" y="5536"/>
                    </a:lnTo>
                    <a:lnTo>
                      <a:pt x="752" y="5536"/>
                    </a:lnTo>
                    <a:lnTo>
                      <a:pt x="745" y="5540"/>
                    </a:lnTo>
                    <a:lnTo>
                      <a:pt x="737" y="5546"/>
                    </a:lnTo>
                    <a:lnTo>
                      <a:pt x="728" y="5550"/>
                    </a:lnTo>
                    <a:lnTo>
                      <a:pt x="719" y="5554"/>
                    </a:lnTo>
                    <a:lnTo>
                      <a:pt x="708" y="5559"/>
                    </a:lnTo>
                    <a:lnTo>
                      <a:pt x="696" y="5563"/>
                    </a:lnTo>
                    <a:lnTo>
                      <a:pt x="687" y="5567"/>
                    </a:lnTo>
                    <a:lnTo>
                      <a:pt x="678" y="5571"/>
                    </a:lnTo>
                    <a:lnTo>
                      <a:pt x="673" y="5575"/>
                    </a:lnTo>
                    <a:lnTo>
                      <a:pt x="685" y="5581"/>
                    </a:lnTo>
                    <a:lnTo>
                      <a:pt x="705" y="5585"/>
                    </a:lnTo>
                    <a:lnTo>
                      <a:pt x="721" y="5591"/>
                    </a:lnTo>
                    <a:lnTo>
                      <a:pt x="730" y="5595"/>
                    </a:lnTo>
                    <a:lnTo>
                      <a:pt x="738" y="5598"/>
                    </a:lnTo>
                    <a:lnTo>
                      <a:pt x="747" y="5604"/>
                    </a:lnTo>
                    <a:lnTo>
                      <a:pt x="750" y="5606"/>
                    </a:lnTo>
                    <a:lnTo>
                      <a:pt x="739" y="5612"/>
                    </a:lnTo>
                    <a:lnTo>
                      <a:pt x="726" y="5616"/>
                    </a:lnTo>
                    <a:lnTo>
                      <a:pt x="708" y="5620"/>
                    </a:lnTo>
                    <a:lnTo>
                      <a:pt x="685" y="5626"/>
                    </a:lnTo>
                    <a:lnTo>
                      <a:pt x="656" y="5630"/>
                    </a:lnTo>
                    <a:lnTo>
                      <a:pt x="629" y="5636"/>
                    </a:lnTo>
                    <a:lnTo>
                      <a:pt x="598" y="5639"/>
                    </a:lnTo>
                    <a:lnTo>
                      <a:pt x="572" y="5643"/>
                    </a:lnTo>
                    <a:lnTo>
                      <a:pt x="553" y="5649"/>
                    </a:lnTo>
                    <a:lnTo>
                      <a:pt x="533" y="5651"/>
                    </a:lnTo>
                    <a:lnTo>
                      <a:pt x="519" y="5657"/>
                    </a:lnTo>
                    <a:lnTo>
                      <a:pt x="440" y="5661"/>
                    </a:lnTo>
                    <a:lnTo>
                      <a:pt x="341" y="5665"/>
                    </a:lnTo>
                    <a:lnTo>
                      <a:pt x="309" y="5671"/>
                    </a:lnTo>
                    <a:lnTo>
                      <a:pt x="273" y="5675"/>
                    </a:lnTo>
                    <a:lnTo>
                      <a:pt x="227" y="5680"/>
                    </a:lnTo>
                    <a:lnTo>
                      <a:pt x="202" y="5684"/>
                    </a:lnTo>
                    <a:lnTo>
                      <a:pt x="182" y="5688"/>
                    </a:lnTo>
                    <a:lnTo>
                      <a:pt x="174" y="5692"/>
                    </a:lnTo>
                    <a:lnTo>
                      <a:pt x="166" y="5696"/>
                    </a:lnTo>
                    <a:lnTo>
                      <a:pt x="160" y="5702"/>
                    </a:lnTo>
                    <a:lnTo>
                      <a:pt x="154" y="5706"/>
                    </a:lnTo>
                    <a:lnTo>
                      <a:pt x="148" y="5710"/>
                    </a:lnTo>
                    <a:lnTo>
                      <a:pt x="141" y="5716"/>
                    </a:lnTo>
                    <a:lnTo>
                      <a:pt x="135" y="5720"/>
                    </a:lnTo>
                    <a:lnTo>
                      <a:pt x="130" y="5725"/>
                    </a:lnTo>
                    <a:lnTo>
                      <a:pt x="126" y="5729"/>
                    </a:lnTo>
                    <a:lnTo>
                      <a:pt x="126" y="5733"/>
                    </a:lnTo>
                    <a:lnTo>
                      <a:pt x="126" y="5737"/>
                    </a:lnTo>
                    <a:lnTo>
                      <a:pt x="128" y="5741"/>
                    </a:lnTo>
                    <a:lnTo>
                      <a:pt x="133" y="5747"/>
                    </a:lnTo>
                    <a:lnTo>
                      <a:pt x="139" y="5751"/>
                    </a:lnTo>
                    <a:lnTo>
                      <a:pt x="146" y="5755"/>
                    </a:lnTo>
                    <a:lnTo>
                      <a:pt x="156" y="5761"/>
                    </a:lnTo>
                    <a:lnTo>
                      <a:pt x="165" y="5764"/>
                    </a:lnTo>
                    <a:lnTo>
                      <a:pt x="173" y="5770"/>
                    </a:lnTo>
                    <a:lnTo>
                      <a:pt x="178" y="5774"/>
                    </a:lnTo>
                    <a:lnTo>
                      <a:pt x="180" y="5778"/>
                    </a:lnTo>
                    <a:lnTo>
                      <a:pt x="180" y="5782"/>
                    </a:lnTo>
                    <a:lnTo>
                      <a:pt x="181" y="5786"/>
                    </a:lnTo>
                    <a:lnTo>
                      <a:pt x="182" y="5792"/>
                    </a:lnTo>
                    <a:lnTo>
                      <a:pt x="181" y="5796"/>
                    </a:lnTo>
                    <a:lnTo>
                      <a:pt x="180" y="5800"/>
                    </a:lnTo>
                    <a:lnTo>
                      <a:pt x="179" y="5805"/>
                    </a:lnTo>
                    <a:lnTo>
                      <a:pt x="180" y="5809"/>
                    </a:lnTo>
                    <a:lnTo>
                      <a:pt x="181" y="5815"/>
                    </a:lnTo>
                    <a:lnTo>
                      <a:pt x="181" y="5819"/>
                    </a:lnTo>
                    <a:lnTo>
                      <a:pt x="182" y="5823"/>
                    </a:lnTo>
                    <a:lnTo>
                      <a:pt x="186" y="5827"/>
                    </a:lnTo>
                    <a:lnTo>
                      <a:pt x="191" y="5831"/>
                    </a:lnTo>
                    <a:lnTo>
                      <a:pt x="201" y="5837"/>
                    </a:lnTo>
                    <a:lnTo>
                      <a:pt x="210" y="5841"/>
                    </a:lnTo>
                    <a:lnTo>
                      <a:pt x="216" y="5845"/>
                    </a:lnTo>
                    <a:lnTo>
                      <a:pt x="218" y="5850"/>
                    </a:lnTo>
                    <a:lnTo>
                      <a:pt x="217" y="5854"/>
                    </a:lnTo>
                    <a:lnTo>
                      <a:pt x="215" y="5860"/>
                    </a:lnTo>
                    <a:lnTo>
                      <a:pt x="209" y="5864"/>
                    </a:lnTo>
                    <a:lnTo>
                      <a:pt x="205" y="5866"/>
                    </a:lnTo>
                    <a:lnTo>
                      <a:pt x="202" y="5872"/>
                    </a:lnTo>
                    <a:lnTo>
                      <a:pt x="198" y="5876"/>
                    </a:lnTo>
                    <a:lnTo>
                      <a:pt x="196" y="5882"/>
                    </a:lnTo>
                    <a:lnTo>
                      <a:pt x="198" y="5886"/>
                    </a:lnTo>
                    <a:lnTo>
                      <a:pt x="201" y="5889"/>
                    </a:lnTo>
                    <a:lnTo>
                      <a:pt x="206" y="5895"/>
                    </a:lnTo>
                    <a:lnTo>
                      <a:pt x="210" y="5899"/>
                    </a:lnTo>
                    <a:lnTo>
                      <a:pt x="215" y="5905"/>
                    </a:lnTo>
                    <a:lnTo>
                      <a:pt x="216" y="5909"/>
                    </a:lnTo>
                    <a:lnTo>
                      <a:pt x="215" y="5911"/>
                    </a:lnTo>
                    <a:lnTo>
                      <a:pt x="208" y="5917"/>
                    </a:lnTo>
                    <a:lnTo>
                      <a:pt x="203" y="5921"/>
                    </a:lnTo>
                    <a:lnTo>
                      <a:pt x="199" y="5927"/>
                    </a:lnTo>
                    <a:lnTo>
                      <a:pt x="195" y="5931"/>
                    </a:lnTo>
                    <a:lnTo>
                      <a:pt x="193" y="5934"/>
                    </a:lnTo>
                    <a:lnTo>
                      <a:pt x="192" y="5940"/>
                    </a:lnTo>
                    <a:lnTo>
                      <a:pt x="192" y="5944"/>
                    </a:lnTo>
                    <a:lnTo>
                      <a:pt x="193" y="5950"/>
                    </a:lnTo>
                    <a:lnTo>
                      <a:pt x="195" y="5952"/>
                    </a:lnTo>
                    <a:lnTo>
                      <a:pt x="195" y="5956"/>
                    </a:lnTo>
                    <a:lnTo>
                      <a:pt x="194" y="5962"/>
                    </a:lnTo>
                    <a:lnTo>
                      <a:pt x="193" y="5966"/>
                    </a:lnTo>
                    <a:lnTo>
                      <a:pt x="192" y="5972"/>
                    </a:lnTo>
                    <a:lnTo>
                      <a:pt x="194" y="5975"/>
                    </a:lnTo>
                    <a:lnTo>
                      <a:pt x="196" y="5979"/>
                    </a:lnTo>
                    <a:lnTo>
                      <a:pt x="195" y="5985"/>
                    </a:lnTo>
                    <a:lnTo>
                      <a:pt x="192" y="5989"/>
                    </a:lnTo>
                    <a:lnTo>
                      <a:pt x="190" y="5995"/>
                    </a:lnTo>
                    <a:lnTo>
                      <a:pt x="179" y="5997"/>
                    </a:lnTo>
                    <a:lnTo>
                      <a:pt x="166" y="6001"/>
                    </a:lnTo>
                    <a:lnTo>
                      <a:pt x="170" y="6007"/>
                    </a:lnTo>
                    <a:lnTo>
                      <a:pt x="173" y="6011"/>
                    </a:lnTo>
                    <a:lnTo>
                      <a:pt x="173" y="6016"/>
                    </a:lnTo>
                    <a:lnTo>
                      <a:pt x="173" y="6020"/>
                    </a:lnTo>
                    <a:lnTo>
                      <a:pt x="174" y="6024"/>
                    </a:lnTo>
                    <a:lnTo>
                      <a:pt x="178" y="6030"/>
                    </a:lnTo>
                    <a:lnTo>
                      <a:pt x="185" y="6034"/>
                    </a:lnTo>
                    <a:lnTo>
                      <a:pt x="196" y="6040"/>
                    </a:lnTo>
                    <a:lnTo>
                      <a:pt x="210" y="6042"/>
                    </a:lnTo>
                    <a:lnTo>
                      <a:pt x="220" y="6046"/>
                    </a:lnTo>
                    <a:lnTo>
                      <a:pt x="206" y="6052"/>
                    </a:lnTo>
                    <a:lnTo>
                      <a:pt x="188" y="6056"/>
                    </a:lnTo>
                    <a:lnTo>
                      <a:pt x="177" y="6061"/>
                    </a:lnTo>
                    <a:lnTo>
                      <a:pt x="191" y="6065"/>
                    </a:lnTo>
                    <a:lnTo>
                      <a:pt x="241" y="6069"/>
                    </a:lnTo>
                    <a:lnTo>
                      <a:pt x="260" y="6075"/>
                    </a:lnTo>
                    <a:lnTo>
                      <a:pt x="248" y="6079"/>
                    </a:lnTo>
                    <a:lnTo>
                      <a:pt x="217" y="6083"/>
                    </a:lnTo>
                    <a:lnTo>
                      <a:pt x="202" y="6087"/>
                    </a:lnTo>
                    <a:lnTo>
                      <a:pt x="194" y="6091"/>
                    </a:lnTo>
                    <a:lnTo>
                      <a:pt x="191" y="6097"/>
                    </a:lnTo>
                    <a:lnTo>
                      <a:pt x="190" y="6100"/>
                    </a:lnTo>
                    <a:lnTo>
                      <a:pt x="190" y="6106"/>
                    </a:lnTo>
                    <a:lnTo>
                      <a:pt x="190" y="6110"/>
                    </a:lnTo>
                    <a:lnTo>
                      <a:pt x="189" y="6114"/>
                    </a:lnTo>
                    <a:lnTo>
                      <a:pt x="183" y="6120"/>
                    </a:lnTo>
                    <a:lnTo>
                      <a:pt x="178" y="6124"/>
                    </a:lnTo>
                    <a:lnTo>
                      <a:pt x="170" y="6128"/>
                    </a:lnTo>
                    <a:lnTo>
                      <a:pt x="163" y="6132"/>
                    </a:lnTo>
                    <a:lnTo>
                      <a:pt x="155" y="6136"/>
                    </a:lnTo>
                    <a:lnTo>
                      <a:pt x="150" y="6141"/>
                    </a:lnTo>
                    <a:lnTo>
                      <a:pt x="150" y="6145"/>
                    </a:lnTo>
                    <a:lnTo>
                      <a:pt x="153" y="6151"/>
                    </a:lnTo>
                    <a:lnTo>
                      <a:pt x="159" y="6155"/>
                    </a:lnTo>
                    <a:lnTo>
                      <a:pt x="164" y="6159"/>
                    </a:lnTo>
                    <a:lnTo>
                      <a:pt x="166" y="6165"/>
                    </a:lnTo>
                    <a:lnTo>
                      <a:pt x="166" y="6169"/>
                    </a:lnTo>
                    <a:lnTo>
                      <a:pt x="163" y="6173"/>
                    </a:lnTo>
                    <a:lnTo>
                      <a:pt x="160" y="6177"/>
                    </a:lnTo>
                    <a:lnTo>
                      <a:pt x="165" y="6181"/>
                    </a:lnTo>
                    <a:lnTo>
                      <a:pt x="171" y="6186"/>
                    </a:lnTo>
                    <a:lnTo>
                      <a:pt x="174" y="6190"/>
                    </a:lnTo>
                  </a:path>
                </a:pathLst>
              </a:custGeom>
              <a:noFill/>
              <a:ln w="4445">
                <a:solidFill>
                  <a:srgbClr val="00FE00"/>
                </a:solidFill>
                <a:prstDash val="solid"/>
                <a:round/>
                <a:headEnd/>
                <a:tailEnd/>
              </a:ln>
            </p:spPr>
            <p:txBody>
              <a:bodyPr/>
              <a:lstStyle/>
              <a:p>
                <a:endParaRPr lang="es-ES"/>
              </a:p>
            </p:txBody>
          </p:sp>
          <p:sp>
            <p:nvSpPr>
              <p:cNvPr id="79368" name="Freeform 5640"/>
              <p:cNvSpPr>
                <a:spLocks/>
              </p:cNvSpPr>
              <p:nvPr/>
            </p:nvSpPr>
            <p:spPr bwMode="auto">
              <a:xfrm>
                <a:off x="3882" y="1917"/>
                <a:ext cx="23" cy="78"/>
              </a:xfrm>
              <a:custGeom>
                <a:avLst/>
                <a:gdLst/>
                <a:ahLst/>
                <a:cxnLst>
                  <a:cxn ang="0">
                    <a:pos x="0" y="133"/>
                  </a:cxn>
                  <a:cxn ang="0">
                    <a:pos x="47" y="22"/>
                  </a:cxn>
                  <a:cxn ang="0">
                    <a:pos x="35" y="0"/>
                  </a:cxn>
                  <a:cxn ang="0">
                    <a:pos x="12" y="0"/>
                  </a:cxn>
                  <a:cxn ang="0">
                    <a:pos x="0" y="22"/>
                  </a:cxn>
                  <a:cxn ang="0">
                    <a:pos x="0" y="133"/>
                  </a:cxn>
                  <a:cxn ang="0">
                    <a:pos x="16" y="157"/>
                  </a:cxn>
                  <a:cxn ang="0">
                    <a:pos x="35" y="157"/>
                  </a:cxn>
                  <a:cxn ang="0">
                    <a:pos x="47" y="133"/>
                  </a:cxn>
                  <a:cxn ang="0">
                    <a:pos x="47" y="22"/>
                  </a:cxn>
                </a:cxnLst>
                <a:rect l="0" t="0" r="r" b="b"/>
                <a:pathLst>
                  <a:path w="47" h="157">
                    <a:moveTo>
                      <a:pt x="0" y="133"/>
                    </a:moveTo>
                    <a:lnTo>
                      <a:pt x="47" y="22"/>
                    </a:lnTo>
                    <a:lnTo>
                      <a:pt x="35" y="0"/>
                    </a:lnTo>
                    <a:lnTo>
                      <a:pt x="12" y="0"/>
                    </a:lnTo>
                    <a:lnTo>
                      <a:pt x="0" y="22"/>
                    </a:lnTo>
                    <a:lnTo>
                      <a:pt x="0" y="133"/>
                    </a:lnTo>
                    <a:lnTo>
                      <a:pt x="16" y="157"/>
                    </a:lnTo>
                    <a:lnTo>
                      <a:pt x="35" y="157"/>
                    </a:lnTo>
                    <a:lnTo>
                      <a:pt x="47" y="133"/>
                    </a:lnTo>
                    <a:lnTo>
                      <a:pt x="47" y="22"/>
                    </a:lnTo>
                  </a:path>
                </a:pathLst>
              </a:custGeom>
              <a:noFill/>
              <a:ln w="4445">
                <a:solidFill>
                  <a:srgbClr val="8420BF"/>
                </a:solidFill>
                <a:prstDash val="solid"/>
                <a:round/>
                <a:headEnd/>
                <a:tailEnd/>
              </a:ln>
            </p:spPr>
            <p:txBody>
              <a:bodyPr/>
              <a:lstStyle/>
              <a:p>
                <a:endParaRPr lang="es-ES"/>
              </a:p>
            </p:txBody>
          </p:sp>
          <p:sp>
            <p:nvSpPr>
              <p:cNvPr id="79369" name="Freeform 5641"/>
              <p:cNvSpPr>
                <a:spLocks/>
              </p:cNvSpPr>
              <p:nvPr/>
            </p:nvSpPr>
            <p:spPr bwMode="auto">
              <a:xfrm>
                <a:off x="4241" y="1917"/>
                <a:ext cx="6" cy="78"/>
              </a:xfrm>
              <a:custGeom>
                <a:avLst/>
                <a:gdLst/>
                <a:ahLst/>
                <a:cxnLst>
                  <a:cxn ang="0">
                    <a:pos x="0" y="22"/>
                  </a:cxn>
                  <a:cxn ang="0">
                    <a:pos x="13" y="0"/>
                  </a:cxn>
                  <a:cxn ang="0">
                    <a:pos x="13" y="157"/>
                  </a:cxn>
                </a:cxnLst>
                <a:rect l="0" t="0" r="r" b="b"/>
                <a:pathLst>
                  <a:path w="13" h="157">
                    <a:moveTo>
                      <a:pt x="0" y="22"/>
                    </a:moveTo>
                    <a:lnTo>
                      <a:pt x="13" y="0"/>
                    </a:lnTo>
                    <a:lnTo>
                      <a:pt x="13" y="157"/>
                    </a:lnTo>
                  </a:path>
                </a:pathLst>
              </a:custGeom>
              <a:noFill/>
              <a:ln w="4445">
                <a:solidFill>
                  <a:srgbClr val="8420BF"/>
                </a:solidFill>
                <a:prstDash val="solid"/>
                <a:round/>
                <a:headEnd/>
                <a:tailEnd/>
              </a:ln>
            </p:spPr>
            <p:txBody>
              <a:bodyPr/>
              <a:lstStyle/>
              <a:p>
                <a:endParaRPr lang="es-ES"/>
              </a:p>
            </p:txBody>
          </p:sp>
          <p:sp>
            <p:nvSpPr>
              <p:cNvPr id="79370" name="Line 5642"/>
              <p:cNvSpPr>
                <a:spLocks noChangeShapeType="1"/>
              </p:cNvSpPr>
              <p:nvPr/>
            </p:nvSpPr>
            <p:spPr bwMode="auto">
              <a:xfrm>
                <a:off x="4241" y="1995"/>
                <a:ext cx="12" cy="1"/>
              </a:xfrm>
              <a:prstGeom prst="line">
                <a:avLst/>
              </a:prstGeom>
              <a:noFill/>
              <a:ln w="4445">
                <a:solidFill>
                  <a:srgbClr val="8420BF"/>
                </a:solidFill>
                <a:round/>
                <a:headEnd/>
                <a:tailEnd/>
              </a:ln>
            </p:spPr>
            <p:txBody>
              <a:bodyPr/>
              <a:lstStyle/>
              <a:p>
                <a:endParaRPr lang="es-ES"/>
              </a:p>
            </p:txBody>
          </p:sp>
          <p:sp>
            <p:nvSpPr>
              <p:cNvPr id="79371" name="Freeform 5643"/>
              <p:cNvSpPr>
                <a:spLocks/>
              </p:cNvSpPr>
              <p:nvPr/>
            </p:nvSpPr>
            <p:spPr bwMode="auto">
              <a:xfrm>
                <a:off x="4276" y="1917"/>
                <a:ext cx="24" cy="78"/>
              </a:xfrm>
              <a:custGeom>
                <a:avLst/>
                <a:gdLst/>
                <a:ahLst/>
                <a:cxnLst>
                  <a:cxn ang="0">
                    <a:pos x="0" y="133"/>
                  </a:cxn>
                  <a:cxn ang="0">
                    <a:pos x="48" y="22"/>
                  </a:cxn>
                  <a:cxn ang="0">
                    <a:pos x="36" y="0"/>
                  </a:cxn>
                  <a:cxn ang="0">
                    <a:pos x="12" y="0"/>
                  </a:cxn>
                  <a:cxn ang="0">
                    <a:pos x="0" y="22"/>
                  </a:cxn>
                  <a:cxn ang="0">
                    <a:pos x="0" y="133"/>
                  </a:cxn>
                  <a:cxn ang="0">
                    <a:pos x="17"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7" y="157"/>
                    </a:lnTo>
                    <a:lnTo>
                      <a:pt x="36" y="157"/>
                    </a:lnTo>
                    <a:lnTo>
                      <a:pt x="48" y="133"/>
                    </a:lnTo>
                    <a:lnTo>
                      <a:pt x="48" y="22"/>
                    </a:lnTo>
                  </a:path>
                </a:pathLst>
              </a:custGeom>
              <a:noFill/>
              <a:ln w="4445">
                <a:solidFill>
                  <a:srgbClr val="8420BF"/>
                </a:solidFill>
                <a:prstDash val="solid"/>
                <a:round/>
                <a:headEnd/>
                <a:tailEnd/>
              </a:ln>
            </p:spPr>
            <p:txBody>
              <a:bodyPr/>
              <a:lstStyle/>
              <a:p>
                <a:endParaRPr lang="es-ES"/>
              </a:p>
            </p:txBody>
          </p:sp>
          <p:sp>
            <p:nvSpPr>
              <p:cNvPr id="79372" name="Freeform 5644"/>
              <p:cNvSpPr>
                <a:spLocks/>
              </p:cNvSpPr>
              <p:nvPr/>
            </p:nvSpPr>
            <p:spPr bwMode="auto">
              <a:xfrm>
                <a:off x="4058" y="1827"/>
                <a:ext cx="24" cy="78"/>
              </a:xfrm>
              <a:custGeom>
                <a:avLst/>
                <a:gdLst/>
                <a:ahLst/>
                <a:cxnLst>
                  <a:cxn ang="0">
                    <a:pos x="0" y="0"/>
                  </a:cxn>
                  <a:cxn ang="0">
                    <a:pos x="0" y="156"/>
                  </a:cxn>
                  <a:cxn ang="0">
                    <a:pos x="48" y="156"/>
                  </a:cxn>
                </a:cxnLst>
                <a:rect l="0" t="0" r="r" b="b"/>
                <a:pathLst>
                  <a:path w="48" h="156">
                    <a:moveTo>
                      <a:pt x="0" y="0"/>
                    </a:moveTo>
                    <a:lnTo>
                      <a:pt x="0" y="156"/>
                    </a:lnTo>
                    <a:lnTo>
                      <a:pt x="48" y="156"/>
                    </a:lnTo>
                  </a:path>
                </a:pathLst>
              </a:custGeom>
              <a:noFill/>
              <a:ln w="4445">
                <a:solidFill>
                  <a:srgbClr val="8420BF"/>
                </a:solidFill>
                <a:prstDash val="solid"/>
                <a:round/>
                <a:headEnd/>
                <a:tailEnd/>
              </a:ln>
            </p:spPr>
            <p:txBody>
              <a:bodyPr/>
              <a:lstStyle/>
              <a:p>
                <a:endParaRPr lang="es-ES"/>
              </a:p>
            </p:txBody>
          </p:sp>
          <p:sp>
            <p:nvSpPr>
              <p:cNvPr id="79373" name="Freeform 5645"/>
              <p:cNvSpPr>
                <a:spLocks/>
              </p:cNvSpPr>
              <p:nvPr/>
            </p:nvSpPr>
            <p:spPr bwMode="auto">
              <a:xfrm>
                <a:off x="4100" y="1827"/>
                <a:ext cx="24" cy="78"/>
              </a:xfrm>
              <a:custGeom>
                <a:avLst/>
                <a:gdLst/>
                <a:ahLst/>
                <a:cxnLst>
                  <a:cxn ang="0">
                    <a:pos x="0" y="156"/>
                  </a:cxn>
                  <a:cxn ang="0">
                    <a:pos x="0" y="0"/>
                  </a:cxn>
                  <a:cxn ang="0">
                    <a:pos x="48" y="156"/>
                  </a:cxn>
                  <a:cxn ang="0">
                    <a:pos x="48" y="0"/>
                  </a:cxn>
                </a:cxnLst>
                <a:rect l="0" t="0" r="r" b="b"/>
                <a:pathLst>
                  <a:path w="48" h="156">
                    <a:moveTo>
                      <a:pt x="0" y="156"/>
                    </a:moveTo>
                    <a:lnTo>
                      <a:pt x="0" y="0"/>
                    </a:lnTo>
                    <a:lnTo>
                      <a:pt x="48" y="156"/>
                    </a:lnTo>
                    <a:lnTo>
                      <a:pt x="48" y="0"/>
                    </a:lnTo>
                  </a:path>
                </a:pathLst>
              </a:custGeom>
              <a:noFill/>
              <a:ln w="4445">
                <a:solidFill>
                  <a:srgbClr val="8420BF"/>
                </a:solidFill>
                <a:prstDash val="solid"/>
                <a:round/>
                <a:headEnd/>
                <a:tailEnd/>
              </a:ln>
            </p:spPr>
            <p:txBody>
              <a:bodyPr/>
              <a:lstStyle/>
              <a:p>
                <a:endParaRPr lang="es-ES"/>
              </a:p>
            </p:txBody>
          </p:sp>
          <p:sp>
            <p:nvSpPr>
              <p:cNvPr id="79374" name="Line 5646"/>
              <p:cNvSpPr>
                <a:spLocks noChangeShapeType="1"/>
              </p:cNvSpPr>
              <p:nvPr/>
            </p:nvSpPr>
            <p:spPr bwMode="auto">
              <a:xfrm>
                <a:off x="3960" y="1958"/>
                <a:ext cx="218" cy="1"/>
              </a:xfrm>
              <a:prstGeom prst="line">
                <a:avLst/>
              </a:prstGeom>
              <a:noFill/>
              <a:ln w="4445">
                <a:solidFill>
                  <a:srgbClr val="8420BF"/>
                </a:solidFill>
                <a:round/>
                <a:headEnd/>
                <a:tailEnd/>
              </a:ln>
            </p:spPr>
            <p:txBody>
              <a:bodyPr/>
              <a:lstStyle/>
              <a:p>
                <a:endParaRPr lang="es-ES"/>
              </a:p>
            </p:txBody>
          </p:sp>
          <p:sp>
            <p:nvSpPr>
              <p:cNvPr id="79375" name="Freeform 5647"/>
              <p:cNvSpPr>
                <a:spLocks/>
              </p:cNvSpPr>
              <p:nvPr/>
            </p:nvSpPr>
            <p:spPr bwMode="auto">
              <a:xfrm>
                <a:off x="3903" y="4051"/>
                <a:ext cx="406" cy="3095"/>
              </a:xfrm>
              <a:custGeom>
                <a:avLst/>
                <a:gdLst/>
                <a:ahLst/>
                <a:cxnLst>
                  <a:cxn ang="0">
                    <a:pos x="184" y="90"/>
                  </a:cxn>
                  <a:cxn ang="0">
                    <a:pos x="187" y="186"/>
                  </a:cxn>
                  <a:cxn ang="0">
                    <a:pos x="139" y="280"/>
                  </a:cxn>
                  <a:cxn ang="0">
                    <a:pos x="211" y="371"/>
                  </a:cxn>
                  <a:cxn ang="0">
                    <a:pos x="174" y="467"/>
                  </a:cxn>
                  <a:cxn ang="0">
                    <a:pos x="165" y="561"/>
                  </a:cxn>
                  <a:cxn ang="0">
                    <a:pos x="123" y="657"/>
                  </a:cxn>
                  <a:cxn ang="0">
                    <a:pos x="104" y="750"/>
                  </a:cxn>
                  <a:cxn ang="0">
                    <a:pos x="100" y="842"/>
                  </a:cxn>
                  <a:cxn ang="0">
                    <a:pos x="156" y="938"/>
                  </a:cxn>
                  <a:cxn ang="0">
                    <a:pos x="102" y="1032"/>
                  </a:cxn>
                  <a:cxn ang="0">
                    <a:pos x="110" y="1127"/>
                  </a:cxn>
                  <a:cxn ang="0">
                    <a:pos x="104" y="1221"/>
                  </a:cxn>
                  <a:cxn ang="0">
                    <a:pos x="71" y="1315"/>
                  </a:cxn>
                  <a:cxn ang="0">
                    <a:pos x="87" y="1409"/>
                  </a:cxn>
                  <a:cxn ang="0">
                    <a:pos x="78" y="1502"/>
                  </a:cxn>
                  <a:cxn ang="0">
                    <a:pos x="135" y="1598"/>
                  </a:cxn>
                  <a:cxn ang="0">
                    <a:pos x="117" y="1692"/>
                  </a:cxn>
                  <a:cxn ang="0">
                    <a:pos x="82" y="1786"/>
                  </a:cxn>
                  <a:cxn ang="0">
                    <a:pos x="70" y="1881"/>
                  </a:cxn>
                  <a:cxn ang="0">
                    <a:pos x="96" y="1973"/>
                  </a:cxn>
                  <a:cxn ang="0">
                    <a:pos x="63" y="2069"/>
                  </a:cxn>
                  <a:cxn ang="0">
                    <a:pos x="96" y="2163"/>
                  </a:cxn>
                  <a:cxn ang="0">
                    <a:pos x="133" y="2256"/>
                  </a:cxn>
                  <a:cxn ang="0">
                    <a:pos x="135" y="2352"/>
                  </a:cxn>
                  <a:cxn ang="0">
                    <a:pos x="109" y="2446"/>
                  </a:cxn>
                  <a:cxn ang="0">
                    <a:pos x="98" y="2540"/>
                  </a:cxn>
                  <a:cxn ang="0">
                    <a:pos x="97" y="2633"/>
                  </a:cxn>
                  <a:cxn ang="0">
                    <a:pos x="104" y="2727"/>
                  </a:cxn>
                  <a:cxn ang="0">
                    <a:pos x="105" y="2823"/>
                  </a:cxn>
                  <a:cxn ang="0">
                    <a:pos x="110" y="2917"/>
                  </a:cxn>
                  <a:cxn ang="0">
                    <a:pos x="91" y="3010"/>
                  </a:cxn>
                  <a:cxn ang="0">
                    <a:pos x="120" y="3104"/>
                  </a:cxn>
                  <a:cxn ang="0">
                    <a:pos x="119" y="3198"/>
                  </a:cxn>
                  <a:cxn ang="0">
                    <a:pos x="106" y="3294"/>
                  </a:cxn>
                  <a:cxn ang="0">
                    <a:pos x="138" y="3387"/>
                  </a:cxn>
                  <a:cxn ang="0">
                    <a:pos x="119" y="3483"/>
                  </a:cxn>
                  <a:cxn ang="0">
                    <a:pos x="94" y="3575"/>
                  </a:cxn>
                  <a:cxn ang="0">
                    <a:pos x="79" y="3669"/>
                  </a:cxn>
                  <a:cxn ang="0">
                    <a:pos x="92" y="3764"/>
                  </a:cxn>
                  <a:cxn ang="0">
                    <a:pos x="115" y="3858"/>
                  </a:cxn>
                  <a:cxn ang="0">
                    <a:pos x="125" y="3954"/>
                  </a:cxn>
                  <a:cxn ang="0">
                    <a:pos x="172" y="4048"/>
                  </a:cxn>
                  <a:cxn ang="0">
                    <a:pos x="216" y="4139"/>
                  </a:cxn>
                  <a:cxn ang="0">
                    <a:pos x="211" y="4235"/>
                  </a:cxn>
                  <a:cxn ang="0">
                    <a:pos x="209" y="4329"/>
                  </a:cxn>
                  <a:cxn ang="0">
                    <a:pos x="231" y="4425"/>
                  </a:cxn>
                  <a:cxn ang="0">
                    <a:pos x="248" y="4518"/>
                  </a:cxn>
                  <a:cxn ang="0">
                    <a:pos x="272" y="4610"/>
                  </a:cxn>
                  <a:cxn ang="0">
                    <a:pos x="215" y="4706"/>
                  </a:cxn>
                  <a:cxn ang="0">
                    <a:pos x="234" y="4800"/>
                  </a:cxn>
                  <a:cxn ang="0">
                    <a:pos x="264" y="4895"/>
                  </a:cxn>
                  <a:cxn ang="0">
                    <a:pos x="343" y="4989"/>
                  </a:cxn>
                  <a:cxn ang="0">
                    <a:pos x="661" y="5083"/>
                  </a:cxn>
                  <a:cxn ang="0">
                    <a:pos x="812" y="5259"/>
                  </a:cxn>
                  <a:cxn ang="0">
                    <a:pos x="677" y="5612"/>
                  </a:cxn>
                  <a:cxn ang="0">
                    <a:pos x="305" y="5706"/>
                  </a:cxn>
                  <a:cxn ang="0">
                    <a:pos x="254" y="5800"/>
                  </a:cxn>
                  <a:cxn ang="0">
                    <a:pos x="251" y="5895"/>
                  </a:cxn>
                  <a:cxn ang="0">
                    <a:pos x="225" y="5989"/>
                  </a:cxn>
                  <a:cxn ang="0">
                    <a:pos x="211" y="6083"/>
                  </a:cxn>
                  <a:cxn ang="0">
                    <a:pos x="208" y="6177"/>
                  </a:cxn>
                </a:cxnLst>
                <a:rect l="0" t="0" r="r" b="b"/>
                <a:pathLst>
                  <a:path w="812" h="6190">
                    <a:moveTo>
                      <a:pt x="123" y="0"/>
                    </a:moveTo>
                    <a:lnTo>
                      <a:pt x="124" y="6"/>
                    </a:lnTo>
                    <a:lnTo>
                      <a:pt x="108" y="10"/>
                    </a:lnTo>
                    <a:lnTo>
                      <a:pt x="92" y="14"/>
                    </a:lnTo>
                    <a:lnTo>
                      <a:pt x="77" y="20"/>
                    </a:lnTo>
                    <a:lnTo>
                      <a:pt x="59" y="22"/>
                    </a:lnTo>
                    <a:lnTo>
                      <a:pt x="53" y="28"/>
                    </a:lnTo>
                    <a:lnTo>
                      <a:pt x="51" y="32"/>
                    </a:lnTo>
                    <a:lnTo>
                      <a:pt x="51" y="35"/>
                    </a:lnTo>
                    <a:lnTo>
                      <a:pt x="57" y="41"/>
                    </a:lnTo>
                    <a:lnTo>
                      <a:pt x="66" y="45"/>
                    </a:lnTo>
                    <a:lnTo>
                      <a:pt x="73" y="51"/>
                    </a:lnTo>
                    <a:lnTo>
                      <a:pt x="79" y="55"/>
                    </a:lnTo>
                    <a:lnTo>
                      <a:pt x="89" y="59"/>
                    </a:lnTo>
                    <a:lnTo>
                      <a:pt x="106" y="63"/>
                    </a:lnTo>
                    <a:lnTo>
                      <a:pt x="129" y="67"/>
                    </a:lnTo>
                    <a:lnTo>
                      <a:pt x="152" y="73"/>
                    </a:lnTo>
                    <a:lnTo>
                      <a:pt x="168" y="76"/>
                    </a:lnTo>
                    <a:lnTo>
                      <a:pt x="177" y="80"/>
                    </a:lnTo>
                    <a:lnTo>
                      <a:pt x="179" y="86"/>
                    </a:lnTo>
                    <a:lnTo>
                      <a:pt x="184" y="90"/>
                    </a:lnTo>
                    <a:lnTo>
                      <a:pt x="190" y="96"/>
                    </a:lnTo>
                    <a:lnTo>
                      <a:pt x="202" y="100"/>
                    </a:lnTo>
                    <a:lnTo>
                      <a:pt x="184" y="104"/>
                    </a:lnTo>
                    <a:lnTo>
                      <a:pt x="145" y="108"/>
                    </a:lnTo>
                    <a:lnTo>
                      <a:pt x="119" y="112"/>
                    </a:lnTo>
                    <a:lnTo>
                      <a:pt x="88" y="117"/>
                    </a:lnTo>
                    <a:lnTo>
                      <a:pt x="73" y="121"/>
                    </a:lnTo>
                    <a:lnTo>
                      <a:pt x="64" y="125"/>
                    </a:lnTo>
                    <a:lnTo>
                      <a:pt x="62" y="131"/>
                    </a:lnTo>
                    <a:lnTo>
                      <a:pt x="64" y="135"/>
                    </a:lnTo>
                    <a:lnTo>
                      <a:pt x="73" y="141"/>
                    </a:lnTo>
                    <a:lnTo>
                      <a:pt x="82" y="145"/>
                    </a:lnTo>
                    <a:lnTo>
                      <a:pt x="94" y="149"/>
                    </a:lnTo>
                    <a:lnTo>
                      <a:pt x="116" y="153"/>
                    </a:lnTo>
                    <a:lnTo>
                      <a:pt x="140" y="157"/>
                    </a:lnTo>
                    <a:lnTo>
                      <a:pt x="164" y="162"/>
                    </a:lnTo>
                    <a:lnTo>
                      <a:pt x="194" y="166"/>
                    </a:lnTo>
                    <a:lnTo>
                      <a:pt x="206" y="170"/>
                    </a:lnTo>
                    <a:lnTo>
                      <a:pt x="199" y="176"/>
                    </a:lnTo>
                    <a:lnTo>
                      <a:pt x="192" y="180"/>
                    </a:lnTo>
                    <a:lnTo>
                      <a:pt x="187" y="186"/>
                    </a:lnTo>
                    <a:lnTo>
                      <a:pt x="182" y="190"/>
                    </a:lnTo>
                    <a:lnTo>
                      <a:pt x="177" y="194"/>
                    </a:lnTo>
                    <a:lnTo>
                      <a:pt x="176" y="198"/>
                    </a:lnTo>
                    <a:lnTo>
                      <a:pt x="176" y="201"/>
                    </a:lnTo>
                    <a:lnTo>
                      <a:pt x="176" y="207"/>
                    </a:lnTo>
                    <a:lnTo>
                      <a:pt x="179" y="211"/>
                    </a:lnTo>
                    <a:lnTo>
                      <a:pt x="180" y="215"/>
                    </a:lnTo>
                    <a:lnTo>
                      <a:pt x="182" y="221"/>
                    </a:lnTo>
                    <a:lnTo>
                      <a:pt x="184" y="225"/>
                    </a:lnTo>
                    <a:lnTo>
                      <a:pt x="189" y="231"/>
                    </a:lnTo>
                    <a:lnTo>
                      <a:pt x="192" y="235"/>
                    </a:lnTo>
                    <a:lnTo>
                      <a:pt x="198" y="237"/>
                    </a:lnTo>
                    <a:lnTo>
                      <a:pt x="205" y="242"/>
                    </a:lnTo>
                    <a:lnTo>
                      <a:pt x="228" y="246"/>
                    </a:lnTo>
                    <a:lnTo>
                      <a:pt x="236" y="252"/>
                    </a:lnTo>
                    <a:lnTo>
                      <a:pt x="243" y="256"/>
                    </a:lnTo>
                    <a:lnTo>
                      <a:pt x="245" y="260"/>
                    </a:lnTo>
                    <a:lnTo>
                      <a:pt x="243" y="266"/>
                    </a:lnTo>
                    <a:lnTo>
                      <a:pt x="223" y="270"/>
                    </a:lnTo>
                    <a:lnTo>
                      <a:pt x="162" y="276"/>
                    </a:lnTo>
                    <a:lnTo>
                      <a:pt x="139" y="280"/>
                    </a:lnTo>
                    <a:lnTo>
                      <a:pt x="113" y="282"/>
                    </a:lnTo>
                    <a:lnTo>
                      <a:pt x="99" y="287"/>
                    </a:lnTo>
                    <a:lnTo>
                      <a:pt x="87" y="291"/>
                    </a:lnTo>
                    <a:lnTo>
                      <a:pt x="83" y="297"/>
                    </a:lnTo>
                    <a:lnTo>
                      <a:pt x="92" y="301"/>
                    </a:lnTo>
                    <a:lnTo>
                      <a:pt x="104" y="305"/>
                    </a:lnTo>
                    <a:lnTo>
                      <a:pt x="115" y="311"/>
                    </a:lnTo>
                    <a:lnTo>
                      <a:pt x="137" y="315"/>
                    </a:lnTo>
                    <a:lnTo>
                      <a:pt x="173" y="321"/>
                    </a:lnTo>
                    <a:lnTo>
                      <a:pt x="196" y="323"/>
                    </a:lnTo>
                    <a:lnTo>
                      <a:pt x="230" y="326"/>
                    </a:lnTo>
                    <a:lnTo>
                      <a:pt x="232" y="332"/>
                    </a:lnTo>
                    <a:lnTo>
                      <a:pt x="193" y="336"/>
                    </a:lnTo>
                    <a:lnTo>
                      <a:pt x="133" y="342"/>
                    </a:lnTo>
                    <a:lnTo>
                      <a:pt x="131" y="346"/>
                    </a:lnTo>
                    <a:lnTo>
                      <a:pt x="142" y="350"/>
                    </a:lnTo>
                    <a:lnTo>
                      <a:pt x="154" y="356"/>
                    </a:lnTo>
                    <a:lnTo>
                      <a:pt x="168" y="360"/>
                    </a:lnTo>
                    <a:lnTo>
                      <a:pt x="180" y="366"/>
                    </a:lnTo>
                    <a:lnTo>
                      <a:pt x="190" y="368"/>
                    </a:lnTo>
                    <a:lnTo>
                      <a:pt x="211" y="371"/>
                    </a:lnTo>
                    <a:lnTo>
                      <a:pt x="226" y="377"/>
                    </a:lnTo>
                    <a:lnTo>
                      <a:pt x="242" y="381"/>
                    </a:lnTo>
                    <a:lnTo>
                      <a:pt x="233" y="387"/>
                    </a:lnTo>
                    <a:lnTo>
                      <a:pt x="224" y="391"/>
                    </a:lnTo>
                    <a:lnTo>
                      <a:pt x="214" y="395"/>
                    </a:lnTo>
                    <a:lnTo>
                      <a:pt x="207" y="401"/>
                    </a:lnTo>
                    <a:lnTo>
                      <a:pt x="197" y="405"/>
                    </a:lnTo>
                    <a:lnTo>
                      <a:pt x="190" y="410"/>
                    </a:lnTo>
                    <a:lnTo>
                      <a:pt x="183" y="412"/>
                    </a:lnTo>
                    <a:lnTo>
                      <a:pt x="177" y="416"/>
                    </a:lnTo>
                    <a:lnTo>
                      <a:pt x="171" y="422"/>
                    </a:lnTo>
                    <a:lnTo>
                      <a:pt x="166" y="426"/>
                    </a:lnTo>
                    <a:lnTo>
                      <a:pt x="165" y="432"/>
                    </a:lnTo>
                    <a:lnTo>
                      <a:pt x="164" y="436"/>
                    </a:lnTo>
                    <a:lnTo>
                      <a:pt x="164" y="440"/>
                    </a:lnTo>
                    <a:lnTo>
                      <a:pt x="164" y="446"/>
                    </a:lnTo>
                    <a:lnTo>
                      <a:pt x="164" y="450"/>
                    </a:lnTo>
                    <a:lnTo>
                      <a:pt x="162" y="453"/>
                    </a:lnTo>
                    <a:lnTo>
                      <a:pt x="163" y="457"/>
                    </a:lnTo>
                    <a:lnTo>
                      <a:pt x="168" y="461"/>
                    </a:lnTo>
                    <a:lnTo>
                      <a:pt x="174" y="467"/>
                    </a:lnTo>
                    <a:lnTo>
                      <a:pt x="176" y="471"/>
                    </a:lnTo>
                    <a:lnTo>
                      <a:pt x="177" y="477"/>
                    </a:lnTo>
                    <a:lnTo>
                      <a:pt x="177" y="481"/>
                    </a:lnTo>
                    <a:lnTo>
                      <a:pt x="174" y="485"/>
                    </a:lnTo>
                    <a:lnTo>
                      <a:pt x="167" y="491"/>
                    </a:lnTo>
                    <a:lnTo>
                      <a:pt x="160" y="494"/>
                    </a:lnTo>
                    <a:lnTo>
                      <a:pt x="154" y="498"/>
                    </a:lnTo>
                    <a:lnTo>
                      <a:pt x="153" y="502"/>
                    </a:lnTo>
                    <a:lnTo>
                      <a:pt x="152" y="506"/>
                    </a:lnTo>
                    <a:lnTo>
                      <a:pt x="152" y="512"/>
                    </a:lnTo>
                    <a:lnTo>
                      <a:pt x="153" y="516"/>
                    </a:lnTo>
                    <a:lnTo>
                      <a:pt x="154" y="522"/>
                    </a:lnTo>
                    <a:lnTo>
                      <a:pt x="157" y="526"/>
                    </a:lnTo>
                    <a:lnTo>
                      <a:pt x="163" y="530"/>
                    </a:lnTo>
                    <a:lnTo>
                      <a:pt x="171" y="535"/>
                    </a:lnTo>
                    <a:lnTo>
                      <a:pt x="179" y="539"/>
                    </a:lnTo>
                    <a:lnTo>
                      <a:pt x="180" y="543"/>
                    </a:lnTo>
                    <a:lnTo>
                      <a:pt x="178" y="547"/>
                    </a:lnTo>
                    <a:lnTo>
                      <a:pt x="170" y="551"/>
                    </a:lnTo>
                    <a:lnTo>
                      <a:pt x="166" y="557"/>
                    </a:lnTo>
                    <a:lnTo>
                      <a:pt x="165" y="561"/>
                    </a:lnTo>
                    <a:lnTo>
                      <a:pt x="165" y="567"/>
                    </a:lnTo>
                    <a:lnTo>
                      <a:pt x="164" y="571"/>
                    </a:lnTo>
                    <a:lnTo>
                      <a:pt x="163" y="575"/>
                    </a:lnTo>
                    <a:lnTo>
                      <a:pt x="159" y="580"/>
                    </a:lnTo>
                    <a:lnTo>
                      <a:pt x="143" y="582"/>
                    </a:lnTo>
                    <a:lnTo>
                      <a:pt x="122" y="588"/>
                    </a:lnTo>
                    <a:lnTo>
                      <a:pt x="100" y="592"/>
                    </a:lnTo>
                    <a:lnTo>
                      <a:pt x="90" y="596"/>
                    </a:lnTo>
                    <a:lnTo>
                      <a:pt x="77" y="602"/>
                    </a:lnTo>
                    <a:lnTo>
                      <a:pt x="71" y="606"/>
                    </a:lnTo>
                    <a:lnTo>
                      <a:pt x="67" y="612"/>
                    </a:lnTo>
                    <a:lnTo>
                      <a:pt x="64" y="616"/>
                    </a:lnTo>
                    <a:lnTo>
                      <a:pt x="62" y="619"/>
                    </a:lnTo>
                    <a:lnTo>
                      <a:pt x="61" y="625"/>
                    </a:lnTo>
                    <a:lnTo>
                      <a:pt x="63" y="627"/>
                    </a:lnTo>
                    <a:lnTo>
                      <a:pt x="68" y="633"/>
                    </a:lnTo>
                    <a:lnTo>
                      <a:pt x="74" y="637"/>
                    </a:lnTo>
                    <a:lnTo>
                      <a:pt x="91" y="641"/>
                    </a:lnTo>
                    <a:lnTo>
                      <a:pt x="123" y="647"/>
                    </a:lnTo>
                    <a:lnTo>
                      <a:pt x="131" y="651"/>
                    </a:lnTo>
                    <a:lnTo>
                      <a:pt x="123" y="657"/>
                    </a:lnTo>
                    <a:lnTo>
                      <a:pt x="119" y="661"/>
                    </a:lnTo>
                    <a:lnTo>
                      <a:pt x="116" y="664"/>
                    </a:lnTo>
                    <a:lnTo>
                      <a:pt x="109" y="670"/>
                    </a:lnTo>
                    <a:lnTo>
                      <a:pt x="101" y="672"/>
                    </a:lnTo>
                    <a:lnTo>
                      <a:pt x="96" y="678"/>
                    </a:lnTo>
                    <a:lnTo>
                      <a:pt x="93" y="682"/>
                    </a:lnTo>
                    <a:lnTo>
                      <a:pt x="92" y="686"/>
                    </a:lnTo>
                    <a:lnTo>
                      <a:pt x="92" y="692"/>
                    </a:lnTo>
                    <a:lnTo>
                      <a:pt x="93" y="696"/>
                    </a:lnTo>
                    <a:lnTo>
                      <a:pt x="96" y="702"/>
                    </a:lnTo>
                    <a:lnTo>
                      <a:pt x="100" y="705"/>
                    </a:lnTo>
                    <a:lnTo>
                      <a:pt x="104" y="709"/>
                    </a:lnTo>
                    <a:lnTo>
                      <a:pt x="102" y="713"/>
                    </a:lnTo>
                    <a:lnTo>
                      <a:pt x="101" y="717"/>
                    </a:lnTo>
                    <a:lnTo>
                      <a:pt x="99" y="723"/>
                    </a:lnTo>
                    <a:lnTo>
                      <a:pt x="99" y="727"/>
                    </a:lnTo>
                    <a:lnTo>
                      <a:pt x="99" y="731"/>
                    </a:lnTo>
                    <a:lnTo>
                      <a:pt x="101" y="737"/>
                    </a:lnTo>
                    <a:lnTo>
                      <a:pt x="105" y="741"/>
                    </a:lnTo>
                    <a:lnTo>
                      <a:pt x="107" y="746"/>
                    </a:lnTo>
                    <a:lnTo>
                      <a:pt x="104" y="750"/>
                    </a:lnTo>
                    <a:lnTo>
                      <a:pt x="98" y="754"/>
                    </a:lnTo>
                    <a:lnTo>
                      <a:pt x="97" y="758"/>
                    </a:lnTo>
                    <a:lnTo>
                      <a:pt x="105" y="762"/>
                    </a:lnTo>
                    <a:lnTo>
                      <a:pt x="114" y="768"/>
                    </a:lnTo>
                    <a:lnTo>
                      <a:pt x="123" y="772"/>
                    </a:lnTo>
                    <a:lnTo>
                      <a:pt x="128" y="776"/>
                    </a:lnTo>
                    <a:lnTo>
                      <a:pt x="129" y="782"/>
                    </a:lnTo>
                    <a:lnTo>
                      <a:pt x="128" y="786"/>
                    </a:lnTo>
                    <a:lnTo>
                      <a:pt x="119" y="791"/>
                    </a:lnTo>
                    <a:lnTo>
                      <a:pt x="108" y="795"/>
                    </a:lnTo>
                    <a:lnTo>
                      <a:pt x="96" y="799"/>
                    </a:lnTo>
                    <a:lnTo>
                      <a:pt x="90" y="803"/>
                    </a:lnTo>
                    <a:lnTo>
                      <a:pt x="83" y="807"/>
                    </a:lnTo>
                    <a:lnTo>
                      <a:pt x="78" y="813"/>
                    </a:lnTo>
                    <a:lnTo>
                      <a:pt x="78" y="817"/>
                    </a:lnTo>
                    <a:lnTo>
                      <a:pt x="82" y="821"/>
                    </a:lnTo>
                    <a:lnTo>
                      <a:pt x="90" y="827"/>
                    </a:lnTo>
                    <a:lnTo>
                      <a:pt x="97" y="830"/>
                    </a:lnTo>
                    <a:lnTo>
                      <a:pt x="102" y="836"/>
                    </a:lnTo>
                    <a:lnTo>
                      <a:pt x="104" y="840"/>
                    </a:lnTo>
                    <a:lnTo>
                      <a:pt x="100" y="842"/>
                    </a:lnTo>
                    <a:lnTo>
                      <a:pt x="94" y="848"/>
                    </a:lnTo>
                    <a:lnTo>
                      <a:pt x="83" y="852"/>
                    </a:lnTo>
                    <a:lnTo>
                      <a:pt x="54" y="858"/>
                    </a:lnTo>
                    <a:lnTo>
                      <a:pt x="55" y="862"/>
                    </a:lnTo>
                    <a:lnTo>
                      <a:pt x="57" y="866"/>
                    </a:lnTo>
                    <a:lnTo>
                      <a:pt x="59" y="871"/>
                    </a:lnTo>
                    <a:lnTo>
                      <a:pt x="60" y="875"/>
                    </a:lnTo>
                    <a:lnTo>
                      <a:pt x="66" y="881"/>
                    </a:lnTo>
                    <a:lnTo>
                      <a:pt x="72" y="885"/>
                    </a:lnTo>
                    <a:lnTo>
                      <a:pt x="80" y="887"/>
                    </a:lnTo>
                    <a:lnTo>
                      <a:pt x="90" y="893"/>
                    </a:lnTo>
                    <a:lnTo>
                      <a:pt x="142" y="897"/>
                    </a:lnTo>
                    <a:lnTo>
                      <a:pt x="161" y="903"/>
                    </a:lnTo>
                    <a:lnTo>
                      <a:pt x="157" y="907"/>
                    </a:lnTo>
                    <a:lnTo>
                      <a:pt x="145" y="911"/>
                    </a:lnTo>
                    <a:lnTo>
                      <a:pt x="141" y="916"/>
                    </a:lnTo>
                    <a:lnTo>
                      <a:pt x="147" y="920"/>
                    </a:lnTo>
                    <a:lnTo>
                      <a:pt x="154" y="926"/>
                    </a:lnTo>
                    <a:lnTo>
                      <a:pt x="162" y="930"/>
                    </a:lnTo>
                    <a:lnTo>
                      <a:pt x="166" y="932"/>
                    </a:lnTo>
                    <a:lnTo>
                      <a:pt x="156" y="938"/>
                    </a:lnTo>
                    <a:lnTo>
                      <a:pt x="132" y="942"/>
                    </a:lnTo>
                    <a:lnTo>
                      <a:pt x="111" y="948"/>
                    </a:lnTo>
                    <a:lnTo>
                      <a:pt x="36" y="952"/>
                    </a:lnTo>
                    <a:lnTo>
                      <a:pt x="9" y="955"/>
                    </a:lnTo>
                    <a:lnTo>
                      <a:pt x="5" y="961"/>
                    </a:lnTo>
                    <a:lnTo>
                      <a:pt x="3" y="965"/>
                    </a:lnTo>
                    <a:lnTo>
                      <a:pt x="0" y="971"/>
                    </a:lnTo>
                    <a:lnTo>
                      <a:pt x="5" y="973"/>
                    </a:lnTo>
                    <a:lnTo>
                      <a:pt x="11" y="977"/>
                    </a:lnTo>
                    <a:lnTo>
                      <a:pt x="23" y="983"/>
                    </a:lnTo>
                    <a:lnTo>
                      <a:pt x="51" y="987"/>
                    </a:lnTo>
                    <a:lnTo>
                      <a:pt x="80" y="993"/>
                    </a:lnTo>
                    <a:lnTo>
                      <a:pt x="96" y="996"/>
                    </a:lnTo>
                    <a:lnTo>
                      <a:pt x="112" y="1000"/>
                    </a:lnTo>
                    <a:lnTo>
                      <a:pt x="124" y="1006"/>
                    </a:lnTo>
                    <a:lnTo>
                      <a:pt x="134" y="1010"/>
                    </a:lnTo>
                    <a:lnTo>
                      <a:pt x="127" y="1016"/>
                    </a:lnTo>
                    <a:lnTo>
                      <a:pt x="120" y="1018"/>
                    </a:lnTo>
                    <a:lnTo>
                      <a:pt x="117" y="1022"/>
                    </a:lnTo>
                    <a:lnTo>
                      <a:pt x="109" y="1028"/>
                    </a:lnTo>
                    <a:lnTo>
                      <a:pt x="102" y="1032"/>
                    </a:lnTo>
                    <a:lnTo>
                      <a:pt x="95" y="1037"/>
                    </a:lnTo>
                    <a:lnTo>
                      <a:pt x="91" y="1041"/>
                    </a:lnTo>
                    <a:lnTo>
                      <a:pt x="89" y="1045"/>
                    </a:lnTo>
                    <a:lnTo>
                      <a:pt x="89" y="1051"/>
                    </a:lnTo>
                    <a:lnTo>
                      <a:pt x="89" y="1055"/>
                    </a:lnTo>
                    <a:lnTo>
                      <a:pt x="90" y="1059"/>
                    </a:lnTo>
                    <a:lnTo>
                      <a:pt x="93" y="1063"/>
                    </a:lnTo>
                    <a:lnTo>
                      <a:pt x="97" y="1067"/>
                    </a:lnTo>
                    <a:lnTo>
                      <a:pt x="102" y="1073"/>
                    </a:lnTo>
                    <a:lnTo>
                      <a:pt x="98" y="1077"/>
                    </a:lnTo>
                    <a:lnTo>
                      <a:pt x="91" y="1082"/>
                    </a:lnTo>
                    <a:lnTo>
                      <a:pt x="85" y="1086"/>
                    </a:lnTo>
                    <a:lnTo>
                      <a:pt x="79" y="1090"/>
                    </a:lnTo>
                    <a:lnTo>
                      <a:pt x="73" y="1096"/>
                    </a:lnTo>
                    <a:lnTo>
                      <a:pt x="70" y="1100"/>
                    </a:lnTo>
                    <a:lnTo>
                      <a:pt x="69" y="1104"/>
                    </a:lnTo>
                    <a:lnTo>
                      <a:pt x="70" y="1108"/>
                    </a:lnTo>
                    <a:lnTo>
                      <a:pt x="74" y="1112"/>
                    </a:lnTo>
                    <a:lnTo>
                      <a:pt x="87" y="1118"/>
                    </a:lnTo>
                    <a:lnTo>
                      <a:pt x="98" y="1121"/>
                    </a:lnTo>
                    <a:lnTo>
                      <a:pt x="110" y="1127"/>
                    </a:lnTo>
                    <a:lnTo>
                      <a:pt x="122" y="1131"/>
                    </a:lnTo>
                    <a:lnTo>
                      <a:pt x="131" y="1135"/>
                    </a:lnTo>
                    <a:lnTo>
                      <a:pt x="127" y="1141"/>
                    </a:lnTo>
                    <a:lnTo>
                      <a:pt x="117" y="1145"/>
                    </a:lnTo>
                    <a:lnTo>
                      <a:pt x="105" y="1149"/>
                    </a:lnTo>
                    <a:lnTo>
                      <a:pt x="89" y="1153"/>
                    </a:lnTo>
                    <a:lnTo>
                      <a:pt x="78" y="1157"/>
                    </a:lnTo>
                    <a:lnTo>
                      <a:pt x="72" y="1163"/>
                    </a:lnTo>
                    <a:lnTo>
                      <a:pt x="68" y="1166"/>
                    </a:lnTo>
                    <a:lnTo>
                      <a:pt x="67" y="1172"/>
                    </a:lnTo>
                    <a:lnTo>
                      <a:pt x="68" y="1176"/>
                    </a:lnTo>
                    <a:lnTo>
                      <a:pt x="70" y="1180"/>
                    </a:lnTo>
                    <a:lnTo>
                      <a:pt x="73" y="1186"/>
                    </a:lnTo>
                    <a:lnTo>
                      <a:pt x="76" y="1190"/>
                    </a:lnTo>
                    <a:lnTo>
                      <a:pt x="79" y="1194"/>
                    </a:lnTo>
                    <a:lnTo>
                      <a:pt x="84" y="1198"/>
                    </a:lnTo>
                    <a:lnTo>
                      <a:pt x="97" y="1202"/>
                    </a:lnTo>
                    <a:lnTo>
                      <a:pt x="106" y="1207"/>
                    </a:lnTo>
                    <a:lnTo>
                      <a:pt x="112" y="1211"/>
                    </a:lnTo>
                    <a:lnTo>
                      <a:pt x="108" y="1217"/>
                    </a:lnTo>
                    <a:lnTo>
                      <a:pt x="104" y="1221"/>
                    </a:lnTo>
                    <a:lnTo>
                      <a:pt x="96" y="1225"/>
                    </a:lnTo>
                    <a:lnTo>
                      <a:pt x="91" y="1231"/>
                    </a:lnTo>
                    <a:lnTo>
                      <a:pt x="87" y="1233"/>
                    </a:lnTo>
                    <a:lnTo>
                      <a:pt x="85" y="1239"/>
                    </a:lnTo>
                    <a:lnTo>
                      <a:pt x="84" y="1243"/>
                    </a:lnTo>
                    <a:lnTo>
                      <a:pt x="85" y="1246"/>
                    </a:lnTo>
                    <a:lnTo>
                      <a:pt x="88" y="1252"/>
                    </a:lnTo>
                    <a:lnTo>
                      <a:pt x="92" y="1256"/>
                    </a:lnTo>
                    <a:lnTo>
                      <a:pt x="99" y="1262"/>
                    </a:lnTo>
                    <a:lnTo>
                      <a:pt x="100" y="1266"/>
                    </a:lnTo>
                    <a:lnTo>
                      <a:pt x="85" y="1270"/>
                    </a:lnTo>
                    <a:lnTo>
                      <a:pt x="78" y="1276"/>
                    </a:lnTo>
                    <a:lnTo>
                      <a:pt x="72" y="1278"/>
                    </a:lnTo>
                    <a:lnTo>
                      <a:pt x="63" y="1284"/>
                    </a:lnTo>
                    <a:lnTo>
                      <a:pt x="57" y="1288"/>
                    </a:lnTo>
                    <a:lnTo>
                      <a:pt x="54" y="1291"/>
                    </a:lnTo>
                    <a:lnTo>
                      <a:pt x="52" y="1297"/>
                    </a:lnTo>
                    <a:lnTo>
                      <a:pt x="55" y="1301"/>
                    </a:lnTo>
                    <a:lnTo>
                      <a:pt x="59" y="1307"/>
                    </a:lnTo>
                    <a:lnTo>
                      <a:pt x="63" y="1311"/>
                    </a:lnTo>
                    <a:lnTo>
                      <a:pt x="71" y="1315"/>
                    </a:lnTo>
                    <a:lnTo>
                      <a:pt x="82" y="1319"/>
                    </a:lnTo>
                    <a:lnTo>
                      <a:pt x="100" y="1323"/>
                    </a:lnTo>
                    <a:lnTo>
                      <a:pt x="112" y="1329"/>
                    </a:lnTo>
                    <a:lnTo>
                      <a:pt x="113" y="1332"/>
                    </a:lnTo>
                    <a:lnTo>
                      <a:pt x="108" y="1336"/>
                    </a:lnTo>
                    <a:lnTo>
                      <a:pt x="101" y="1342"/>
                    </a:lnTo>
                    <a:lnTo>
                      <a:pt x="94" y="1346"/>
                    </a:lnTo>
                    <a:lnTo>
                      <a:pt x="88" y="1352"/>
                    </a:lnTo>
                    <a:lnTo>
                      <a:pt x="81" y="1356"/>
                    </a:lnTo>
                    <a:lnTo>
                      <a:pt x="76" y="1360"/>
                    </a:lnTo>
                    <a:lnTo>
                      <a:pt x="71" y="1364"/>
                    </a:lnTo>
                    <a:lnTo>
                      <a:pt x="71" y="1368"/>
                    </a:lnTo>
                    <a:lnTo>
                      <a:pt x="77" y="1373"/>
                    </a:lnTo>
                    <a:lnTo>
                      <a:pt x="84" y="1377"/>
                    </a:lnTo>
                    <a:lnTo>
                      <a:pt x="90" y="1381"/>
                    </a:lnTo>
                    <a:lnTo>
                      <a:pt x="95" y="1387"/>
                    </a:lnTo>
                    <a:lnTo>
                      <a:pt x="97" y="1391"/>
                    </a:lnTo>
                    <a:lnTo>
                      <a:pt x="98" y="1397"/>
                    </a:lnTo>
                    <a:lnTo>
                      <a:pt x="96" y="1401"/>
                    </a:lnTo>
                    <a:lnTo>
                      <a:pt x="92" y="1405"/>
                    </a:lnTo>
                    <a:lnTo>
                      <a:pt x="87" y="1409"/>
                    </a:lnTo>
                    <a:lnTo>
                      <a:pt x="79" y="1413"/>
                    </a:lnTo>
                    <a:lnTo>
                      <a:pt x="69" y="1418"/>
                    </a:lnTo>
                    <a:lnTo>
                      <a:pt x="59" y="1422"/>
                    </a:lnTo>
                    <a:lnTo>
                      <a:pt x="52" y="1426"/>
                    </a:lnTo>
                    <a:lnTo>
                      <a:pt x="51" y="1432"/>
                    </a:lnTo>
                    <a:lnTo>
                      <a:pt x="50" y="1436"/>
                    </a:lnTo>
                    <a:lnTo>
                      <a:pt x="51" y="1442"/>
                    </a:lnTo>
                    <a:lnTo>
                      <a:pt x="54" y="1446"/>
                    </a:lnTo>
                    <a:lnTo>
                      <a:pt x="61" y="1450"/>
                    </a:lnTo>
                    <a:lnTo>
                      <a:pt x="73" y="1454"/>
                    </a:lnTo>
                    <a:lnTo>
                      <a:pt x="78" y="1457"/>
                    </a:lnTo>
                    <a:lnTo>
                      <a:pt x="80" y="1463"/>
                    </a:lnTo>
                    <a:lnTo>
                      <a:pt x="81" y="1467"/>
                    </a:lnTo>
                    <a:lnTo>
                      <a:pt x="81" y="1471"/>
                    </a:lnTo>
                    <a:lnTo>
                      <a:pt x="81" y="1477"/>
                    </a:lnTo>
                    <a:lnTo>
                      <a:pt x="80" y="1481"/>
                    </a:lnTo>
                    <a:lnTo>
                      <a:pt x="78" y="1487"/>
                    </a:lnTo>
                    <a:lnTo>
                      <a:pt x="77" y="1491"/>
                    </a:lnTo>
                    <a:lnTo>
                      <a:pt x="78" y="1493"/>
                    </a:lnTo>
                    <a:lnTo>
                      <a:pt x="78" y="1498"/>
                    </a:lnTo>
                    <a:lnTo>
                      <a:pt x="78" y="1502"/>
                    </a:lnTo>
                    <a:lnTo>
                      <a:pt x="81" y="1508"/>
                    </a:lnTo>
                    <a:lnTo>
                      <a:pt x="84" y="1512"/>
                    </a:lnTo>
                    <a:lnTo>
                      <a:pt x="86" y="1516"/>
                    </a:lnTo>
                    <a:lnTo>
                      <a:pt x="86" y="1522"/>
                    </a:lnTo>
                    <a:lnTo>
                      <a:pt x="86" y="1526"/>
                    </a:lnTo>
                    <a:lnTo>
                      <a:pt x="86" y="1532"/>
                    </a:lnTo>
                    <a:lnTo>
                      <a:pt x="85" y="1536"/>
                    </a:lnTo>
                    <a:lnTo>
                      <a:pt x="85" y="1538"/>
                    </a:lnTo>
                    <a:lnTo>
                      <a:pt x="85" y="1543"/>
                    </a:lnTo>
                    <a:lnTo>
                      <a:pt x="83" y="1547"/>
                    </a:lnTo>
                    <a:lnTo>
                      <a:pt x="84" y="1553"/>
                    </a:lnTo>
                    <a:lnTo>
                      <a:pt x="89" y="1557"/>
                    </a:lnTo>
                    <a:lnTo>
                      <a:pt x="98" y="1561"/>
                    </a:lnTo>
                    <a:lnTo>
                      <a:pt x="108" y="1567"/>
                    </a:lnTo>
                    <a:lnTo>
                      <a:pt x="110" y="1571"/>
                    </a:lnTo>
                    <a:lnTo>
                      <a:pt x="108" y="1577"/>
                    </a:lnTo>
                    <a:lnTo>
                      <a:pt x="105" y="1579"/>
                    </a:lnTo>
                    <a:lnTo>
                      <a:pt x="101" y="1582"/>
                    </a:lnTo>
                    <a:lnTo>
                      <a:pt x="100" y="1588"/>
                    </a:lnTo>
                    <a:lnTo>
                      <a:pt x="120" y="1592"/>
                    </a:lnTo>
                    <a:lnTo>
                      <a:pt x="135" y="1598"/>
                    </a:lnTo>
                    <a:lnTo>
                      <a:pt x="142" y="1602"/>
                    </a:lnTo>
                    <a:lnTo>
                      <a:pt x="148" y="1606"/>
                    </a:lnTo>
                    <a:lnTo>
                      <a:pt x="152" y="1612"/>
                    </a:lnTo>
                    <a:lnTo>
                      <a:pt x="154" y="1616"/>
                    </a:lnTo>
                    <a:lnTo>
                      <a:pt x="145" y="1622"/>
                    </a:lnTo>
                    <a:lnTo>
                      <a:pt x="135" y="1623"/>
                    </a:lnTo>
                    <a:lnTo>
                      <a:pt x="117" y="1627"/>
                    </a:lnTo>
                    <a:lnTo>
                      <a:pt x="102" y="1633"/>
                    </a:lnTo>
                    <a:lnTo>
                      <a:pt x="92" y="1637"/>
                    </a:lnTo>
                    <a:lnTo>
                      <a:pt x="85" y="1643"/>
                    </a:lnTo>
                    <a:lnTo>
                      <a:pt x="81" y="1647"/>
                    </a:lnTo>
                    <a:lnTo>
                      <a:pt x="79" y="1651"/>
                    </a:lnTo>
                    <a:lnTo>
                      <a:pt x="79" y="1657"/>
                    </a:lnTo>
                    <a:lnTo>
                      <a:pt x="79" y="1661"/>
                    </a:lnTo>
                    <a:lnTo>
                      <a:pt x="82" y="1666"/>
                    </a:lnTo>
                    <a:lnTo>
                      <a:pt x="96" y="1668"/>
                    </a:lnTo>
                    <a:lnTo>
                      <a:pt x="119" y="1672"/>
                    </a:lnTo>
                    <a:lnTo>
                      <a:pt x="134" y="1678"/>
                    </a:lnTo>
                    <a:lnTo>
                      <a:pt x="129" y="1682"/>
                    </a:lnTo>
                    <a:lnTo>
                      <a:pt x="122" y="1688"/>
                    </a:lnTo>
                    <a:lnTo>
                      <a:pt x="117" y="1692"/>
                    </a:lnTo>
                    <a:lnTo>
                      <a:pt x="114" y="1696"/>
                    </a:lnTo>
                    <a:lnTo>
                      <a:pt x="112" y="1702"/>
                    </a:lnTo>
                    <a:lnTo>
                      <a:pt x="110" y="1706"/>
                    </a:lnTo>
                    <a:lnTo>
                      <a:pt x="108" y="1709"/>
                    </a:lnTo>
                    <a:lnTo>
                      <a:pt x="105" y="1713"/>
                    </a:lnTo>
                    <a:lnTo>
                      <a:pt x="101" y="1717"/>
                    </a:lnTo>
                    <a:lnTo>
                      <a:pt x="98" y="1723"/>
                    </a:lnTo>
                    <a:lnTo>
                      <a:pt x="95" y="1727"/>
                    </a:lnTo>
                    <a:lnTo>
                      <a:pt x="91" y="1733"/>
                    </a:lnTo>
                    <a:lnTo>
                      <a:pt x="86" y="1737"/>
                    </a:lnTo>
                    <a:lnTo>
                      <a:pt x="83" y="1741"/>
                    </a:lnTo>
                    <a:lnTo>
                      <a:pt x="80" y="1747"/>
                    </a:lnTo>
                    <a:lnTo>
                      <a:pt x="79" y="1750"/>
                    </a:lnTo>
                    <a:lnTo>
                      <a:pt x="79" y="1754"/>
                    </a:lnTo>
                    <a:lnTo>
                      <a:pt x="78" y="1758"/>
                    </a:lnTo>
                    <a:lnTo>
                      <a:pt x="78" y="1762"/>
                    </a:lnTo>
                    <a:lnTo>
                      <a:pt x="76" y="1768"/>
                    </a:lnTo>
                    <a:lnTo>
                      <a:pt x="73" y="1772"/>
                    </a:lnTo>
                    <a:lnTo>
                      <a:pt x="77" y="1778"/>
                    </a:lnTo>
                    <a:lnTo>
                      <a:pt x="80" y="1782"/>
                    </a:lnTo>
                    <a:lnTo>
                      <a:pt x="82" y="1786"/>
                    </a:lnTo>
                    <a:lnTo>
                      <a:pt x="82" y="1791"/>
                    </a:lnTo>
                    <a:lnTo>
                      <a:pt x="82" y="1795"/>
                    </a:lnTo>
                    <a:lnTo>
                      <a:pt x="81" y="1799"/>
                    </a:lnTo>
                    <a:lnTo>
                      <a:pt x="78" y="1803"/>
                    </a:lnTo>
                    <a:lnTo>
                      <a:pt x="76" y="1807"/>
                    </a:lnTo>
                    <a:lnTo>
                      <a:pt x="72" y="1813"/>
                    </a:lnTo>
                    <a:lnTo>
                      <a:pt x="70" y="1817"/>
                    </a:lnTo>
                    <a:lnTo>
                      <a:pt x="68" y="1823"/>
                    </a:lnTo>
                    <a:lnTo>
                      <a:pt x="68" y="1827"/>
                    </a:lnTo>
                    <a:lnTo>
                      <a:pt x="67" y="1831"/>
                    </a:lnTo>
                    <a:lnTo>
                      <a:pt x="67" y="1836"/>
                    </a:lnTo>
                    <a:lnTo>
                      <a:pt x="67" y="1838"/>
                    </a:lnTo>
                    <a:lnTo>
                      <a:pt x="67" y="1844"/>
                    </a:lnTo>
                    <a:lnTo>
                      <a:pt x="69" y="1848"/>
                    </a:lnTo>
                    <a:lnTo>
                      <a:pt x="70" y="1852"/>
                    </a:lnTo>
                    <a:lnTo>
                      <a:pt x="71" y="1858"/>
                    </a:lnTo>
                    <a:lnTo>
                      <a:pt x="72" y="1862"/>
                    </a:lnTo>
                    <a:lnTo>
                      <a:pt x="71" y="1868"/>
                    </a:lnTo>
                    <a:lnTo>
                      <a:pt x="71" y="1872"/>
                    </a:lnTo>
                    <a:lnTo>
                      <a:pt x="70" y="1875"/>
                    </a:lnTo>
                    <a:lnTo>
                      <a:pt x="70" y="1881"/>
                    </a:lnTo>
                    <a:lnTo>
                      <a:pt x="71" y="1883"/>
                    </a:lnTo>
                    <a:lnTo>
                      <a:pt x="72" y="1889"/>
                    </a:lnTo>
                    <a:lnTo>
                      <a:pt x="77" y="1893"/>
                    </a:lnTo>
                    <a:lnTo>
                      <a:pt x="84" y="1897"/>
                    </a:lnTo>
                    <a:lnTo>
                      <a:pt x="90" y="1903"/>
                    </a:lnTo>
                    <a:lnTo>
                      <a:pt x="94" y="1907"/>
                    </a:lnTo>
                    <a:lnTo>
                      <a:pt x="96" y="1913"/>
                    </a:lnTo>
                    <a:lnTo>
                      <a:pt x="96" y="1916"/>
                    </a:lnTo>
                    <a:lnTo>
                      <a:pt x="96" y="1920"/>
                    </a:lnTo>
                    <a:lnTo>
                      <a:pt x="95" y="1926"/>
                    </a:lnTo>
                    <a:lnTo>
                      <a:pt x="93" y="1928"/>
                    </a:lnTo>
                    <a:lnTo>
                      <a:pt x="89" y="1934"/>
                    </a:lnTo>
                    <a:lnTo>
                      <a:pt x="85" y="1938"/>
                    </a:lnTo>
                    <a:lnTo>
                      <a:pt x="83" y="1942"/>
                    </a:lnTo>
                    <a:lnTo>
                      <a:pt x="82" y="1948"/>
                    </a:lnTo>
                    <a:lnTo>
                      <a:pt x="82" y="1952"/>
                    </a:lnTo>
                    <a:lnTo>
                      <a:pt x="83" y="1957"/>
                    </a:lnTo>
                    <a:lnTo>
                      <a:pt x="86" y="1961"/>
                    </a:lnTo>
                    <a:lnTo>
                      <a:pt x="90" y="1965"/>
                    </a:lnTo>
                    <a:lnTo>
                      <a:pt x="94" y="1969"/>
                    </a:lnTo>
                    <a:lnTo>
                      <a:pt x="96" y="1973"/>
                    </a:lnTo>
                    <a:lnTo>
                      <a:pt x="97" y="1979"/>
                    </a:lnTo>
                    <a:lnTo>
                      <a:pt x="97" y="1983"/>
                    </a:lnTo>
                    <a:lnTo>
                      <a:pt x="97" y="1987"/>
                    </a:lnTo>
                    <a:lnTo>
                      <a:pt x="96" y="1993"/>
                    </a:lnTo>
                    <a:lnTo>
                      <a:pt x="95" y="1997"/>
                    </a:lnTo>
                    <a:lnTo>
                      <a:pt x="93" y="2002"/>
                    </a:lnTo>
                    <a:lnTo>
                      <a:pt x="91" y="2006"/>
                    </a:lnTo>
                    <a:lnTo>
                      <a:pt x="91" y="2010"/>
                    </a:lnTo>
                    <a:lnTo>
                      <a:pt x="91" y="2014"/>
                    </a:lnTo>
                    <a:lnTo>
                      <a:pt x="93" y="2018"/>
                    </a:lnTo>
                    <a:lnTo>
                      <a:pt x="97" y="2024"/>
                    </a:lnTo>
                    <a:lnTo>
                      <a:pt x="100" y="2028"/>
                    </a:lnTo>
                    <a:lnTo>
                      <a:pt x="101" y="2032"/>
                    </a:lnTo>
                    <a:lnTo>
                      <a:pt x="100" y="2038"/>
                    </a:lnTo>
                    <a:lnTo>
                      <a:pt x="97" y="2041"/>
                    </a:lnTo>
                    <a:lnTo>
                      <a:pt x="92" y="2047"/>
                    </a:lnTo>
                    <a:lnTo>
                      <a:pt x="87" y="2051"/>
                    </a:lnTo>
                    <a:lnTo>
                      <a:pt x="78" y="2055"/>
                    </a:lnTo>
                    <a:lnTo>
                      <a:pt x="68" y="2059"/>
                    </a:lnTo>
                    <a:lnTo>
                      <a:pt x="65" y="2063"/>
                    </a:lnTo>
                    <a:lnTo>
                      <a:pt x="63" y="2069"/>
                    </a:lnTo>
                    <a:lnTo>
                      <a:pt x="62" y="2073"/>
                    </a:lnTo>
                    <a:lnTo>
                      <a:pt x="61" y="2077"/>
                    </a:lnTo>
                    <a:lnTo>
                      <a:pt x="61" y="2083"/>
                    </a:lnTo>
                    <a:lnTo>
                      <a:pt x="60" y="2086"/>
                    </a:lnTo>
                    <a:lnTo>
                      <a:pt x="60" y="2092"/>
                    </a:lnTo>
                    <a:lnTo>
                      <a:pt x="61" y="2096"/>
                    </a:lnTo>
                    <a:lnTo>
                      <a:pt x="61" y="2098"/>
                    </a:lnTo>
                    <a:lnTo>
                      <a:pt x="64" y="2104"/>
                    </a:lnTo>
                    <a:lnTo>
                      <a:pt x="68" y="2108"/>
                    </a:lnTo>
                    <a:lnTo>
                      <a:pt x="71" y="2114"/>
                    </a:lnTo>
                    <a:lnTo>
                      <a:pt x="73" y="2118"/>
                    </a:lnTo>
                    <a:lnTo>
                      <a:pt x="73" y="2122"/>
                    </a:lnTo>
                    <a:lnTo>
                      <a:pt x="73" y="2127"/>
                    </a:lnTo>
                    <a:lnTo>
                      <a:pt x="71" y="2131"/>
                    </a:lnTo>
                    <a:lnTo>
                      <a:pt x="69" y="2137"/>
                    </a:lnTo>
                    <a:lnTo>
                      <a:pt x="69" y="2141"/>
                    </a:lnTo>
                    <a:lnTo>
                      <a:pt x="69" y="2143"/>
                    </a:lnTo>
                    <a:lnTo>
                      <a:pt x="73" y="2149"/>
                    </a:lnTo>
                    <a:lnTo>
                      <a:pt x="83" y="2153"/>
                    </a:lnTo>
                    <a:lnTo>
                      <a:pt x="89" y="2159"/>
                    </a:lnTo>
                    <a:lnTo>
                      <a:pt x="96" y="2163"/>
                    </a:lnTo>
                    <a:lnTo>
                      <a:pt x="102" y="2166"/>
                    </a:lnTo>
                    <a:lnTo>
                      <a:pt x="106" y="2172"/>
                    </a:lnTo>
                    <a:lnTo>
                      <a:pt x="107" y="2176"/>
                    </a:lnTo>
                    <a:lnTo>
                      <a:pt x="105" y="2182"/>
                    </a:lnTo>
                    <a:lnTo>
                      <a:pt x="99" y="2186"/>
                    </a:lnTo>
                    <a:lnTo>
                      <a:pt x="88" y="2188"/>
                    </a:lnTo>
                    <a:lnTo>
                      <a:pt x="73" y="2194"/>
                    </a:lnTo>
                    <a:lnTo>
                      <a:pt x="72" y="2198"/>
                    </a:lnTo>
                    <a:lnTo>
                      <a:pt x="72" y="2204"/>
                    </a:lnTo>
                    <a:lnTo>
                      <a:pt x="73" y="2208"/>
                    </a:lnTo>
                    <a:lnTo>
                      <a:pt x="77" y="2211"/>
                    </a:lnTo>
                    <a:lnTo>
                      <a:pt x="82" y="2217"/>
                    </a:lnTo>
                    <a:lnTo>
                      <a:pt x="92" y="2221"/>
                    </a:lnTo>
                    <a:lnTo>
                      <a:pt x="143" y="2227"/>
                    </a:lnTo>
                    <a:lnTo>
                      <a:pt x="160" y="2229"/>
                    </a:lnTo>
                    <a:lnTo>
                      <a:pt x="160" y="2233"/>
                    </a:lnTo>
                    <a:lnTo>
                      <a:pt x="159" y="2239"/>
                    </a:lnTo>
                    <a:lnTo>
                      <a:pt x="153" y="2243"/>
                    </a:lnTo>
                    <a:lnTo>
                      <a:pt x="144" y="2249"/>
                    </a:lnTo>
                    <a:lnTo>
                      <a:pt x="138" y="2252"/>
                    </a:lnTo>
                    <a:lnTo>
                      <a:pt x="133" y="2256"/>
                    </a:lnTo>
                    <a:lnTo>
                      <a:pt x="131" y="2262"/>
                    </a:lnTo>
                    <a:lnTo>
                      <a:pt x="129" y="2266"/>
                    </a:lnTo>
                    <a:lnTo>
                      <a:pt x="129" y="2272"/>
                    </a:lnTo>
                    <a:lnTo>
                      <a:pt x="131" y="2274"/>
                    </a:lnTo>
                    <a:lnTo>
                      <a:pt x="129" y="2278"/>
                    </a:lnTo>
                    <a:lnTo>
                      <a:pt x="127" y="2284"/>
                    </a:lnTo>
                    <a:lnTo>
                      <a:pt x="121" y="2288"/>
                    </a:lnTo>
                    <a:lnTo>
                      <a:pt x="114" y="2293"/>
                    </a:lnTo>
                    <a:lnTo>
                      <a:pt x="108" y="2297"/>
                    </a:lnTo>
                    <a:lnTo>
                      <a:pt x="104" y="2301"/>
                    </a:lnTo>
                    <a:lnTo>
                      <a:pt x="100" y="2307"/>
                    </a:lnTo>
                    <a:lnTo>
                      <a:pt x="100" y="2311"/>
                    </a:lnTo>
                    <a:lnTo>
                      <a:pt x="102" y="2315"/>
                    </a:lnTo>
                    <a:lnTo>
                      <a:pt x="109" y="2319"/>
                    </a:lnTo>
                    <a:lnTo>
                      <a:pt x="121" y="2323"/>
                    </a:lnTo>
                    <a:lnTo>
                      <a:pt x="140" y="2329"/>
                    </a:lnTo>
                    <a:lnTo>
                      <a:pt x="159" y="2333"/>
                    </a:lnTo>
                    <a:lnTo>
                      <a:pt x="172" y="2338"/>
                    </a:lnTo>
                    <a:lnTo>
                      <a:pt x="175" y="2342"/>
                    </a:lnTo>
                    <a:lnTo>
                      <a:pt x="154" y="2346"/>
                    </a:lnTo>
                    <a:lnTo>
                      <a:pt x="135" y="2352"/>
                    </a:lnTo>
                    <a:lnTo>
                      <a:pt x="119" y="2356"/>
                    </a:lnTo>
                    <a:lnTo>
                      <a:pt x="113" y="2360"/>
                    </a:lnTo>
                    <a:lnTo>
                      <a:pt x="110" y="2364"/>
                    </a:lnTo>
                    <a:lnTo>
                      <a:pt x="109" y="2368"/>
                    </a:lnTo>
                    <a:lnTo>
                      <a:pt x="108" y="2374"/>
                    </a:lnTo>
                    <a:lnTo>
                      <a:pt x="106" y="2377"/>
                    </a:lnTo>
                    <a:lnTo>
                      <a:pt x="101" y="2383"/>
                    </a:lnTo>
                    <a:lnTo>
                      <a:pt x="108" y="2387"/>
                    </a:lnTo>
                    <a:lnTo>
                      <a:pt x="118" y="2391"/>
                    </a:lnTo>
                    <a:lnTo>
                      <a:pt x="132" y="2397"/>
                    </a:lnTo>
                    <a:lnTo>
                      <a:pt x="148" y="2401"/>
                    </a:lnTo>
                    <a:lnTo>
                      <a:pt x="156" y="2405"/>
                    </a:lnTo>
                    <a:lnTo>
                      <a:pt x="157" y="2409"/>
                    </a:lnTo>
                    <a:lnTo>
                      <a:pt x="153" y="2413"/>
                    </a:lnTo>
                    <a:lnTo>
                      <a:pt x="148" y="2418"/>
                    </a:lnTo>
                    <a:lnTo>
                      <a:pt x="142" y="2422"/>
                    </a:lnTo>
                    <a:lnTo>
                      <a:pt x="132" y="2428"/>
                    </a:lnTo>
                    <a:lnTo>
                      <a:pt x="125" y="2432"/>
                    </a:lnTo>
                    <a:lnTo>
                      <a:pt x="117" y="2436"/>
                    </a:lnTo>
                    <a:lnTo>
                      <a:pt x="113" y="2442"/>
                    </a:lnTo>
                    <a:lnTo>
                      <a:pt x="109" y="2446"/>
                    </a:lnTo>
                    <a:lnTo>
                      <a:pt x="106" y="2450"/>
                    </a:lnTo>
                    <a:lnTo>
                      <a:pt x="105" y="2454"/>
                    </a:lnTo>
                    <a:lnTo>
                      <a:pt x="106" y="2458"/>
                    </a:lnTo>
                    <a:lnTo>
                      <a:pt x="115" y="2463"/>
                    </a:lnTo>
                    <a:lnTo>
                      <a:pt x="124" y="2467"/>
                    </a:lnTo>
                    <a:lnTo>
                      <a:pt x="126" y="2473"/>
                    </a:lnTo>
                    <a:lnTo>
                      <a:pt x="126" y="2477"/>
                    </a:lnTo>
                    <a:lnTo>
                      <a:pt x="124" y="2481"/>
                    </a:lnTo>
                    <a:lnTo>
                      <a:pt x="119" y="2487"/>
                    </a:lnTo>
                    <a:lnTo>
                      <a:pt x="113" y="2489"/>
                    </a:lnTo>
                    <a:lnTo>
                      <a:pt x="105" y="2495"/>
                    </a:lnTo>
                    <a:lnTo>
                      <a:pt x="97" y="2499"/>
                    </a:lnTo>
                    <a:lnTo>
                      <a:pt x="88" y="2502"/>
                    </a:lnTo>
                    <a:lnTo>
                      <a:pt x="88" y="2508"/>
                    </a:lnTo>
                    <a:lnTo>
                      <a:pt x="89" y="2512"/>
                    </a:lnTo>
                    <a:lnTo>
                      <a:pt x="90" y="2518"/>
                    </a:lnTo>
                    <a:lnTo>
                      <a:pt x="91" y="2522"/>
                    </a:lnTo>
                    <a:lnTo>
                      <a:pt x="91" y="2526"/>
                    </a:lnTo>
                    <a:lnTo>
                      <a:pt x="92" y="2532"/>
                    </a:lnTo>
                    <a:lnTo>
                      <a:pt x="95" y="2534"/>
                    </a:lnTo>
                    <a:lnTo>
                      <a:pt x="98" y="2540"/>
                    </a:lnTo>
                    <a:lnTo>
                      <a:pt x="104" y="2543"/>
                    </a:lnTo>
                    <a:lnTo>
                      <a:pt x="113" y="2547"/>
                    </a:lnTo>
                    <a:lnTo>
                      <a:pt x="122" y="2553"/>
                    </a:lnTo>
                    <a:lnTo>
                      <a:pt x="124" y="2557"/>
                    </a:lnTo>
                    <a:lnTo>
                      <a:pt x="124" y="2563"/>
                    </a:lnTo>
                    <a:lnTo>
                      <a:pt x="122" y="2567"/>
                    </a:lnTo>
                    <a:lnTo>
                      <a:pt x="112" y="2571"/>
                    </a:lnTo>
                    <a:lnTo>
                      <a:pt x="101" y="2575"/>
                    </a:lnTo>
                    <a:lnTo>
                      <a:pt x="96" y="2579"/>
                    </a:lnTo>
                    <a:lnTo>
                      <a:pt x="95" y="2585"/>
                    </a:lnTo>
                    <a:lnTo>
                      <a:pt x="94" y="2588"/>
                    </a:lnTo>
                    <a:lnTo>
                      <a:pt x="93" y="2592"/>
                    </a:lnTo>
                    <a:lnTo>
                      <a:pt x="89" y="2598"/>
                    </a:lnTo>
                    <a:lnTo>
                      <a:pt x="86" y="2602"/>
                    </a:lnTo>
                    <a:lnTo>
                      <a:pt x="84" y="2608"/>
                    </a:lnTo>
                    <a:lnTo>
                      <a:pt x="91" y="2612"/>
                    </a:lnTo>
                    <a:lnTo>
                      <a:pt x="96" y="2616"/>
                    </a:lnTo>
                    <a:lnTo>
                      <a:pt x="97" y="2620"/>
                    </a:lnTo>
                    <a:lnTo>
                      <a:pt x="98" y="2624"/>
                    </a:lnTo>
                    <a:lnTo>
                      <a:pt x="98" y="2629"/>
                    </a:lnTo>
                    <a:lnTo>
                      <a:pt x="97" y="2633"/>
                    </a:lnTo>
                    <a:lnTo>
                      <a:pt x="98" y="2637"/>
                    </a:lnTo>
                    <a:lnTo>
                      <a:pt x="100" y="2643"/>
                    </a:lnTo>
                    <a:lnTo>
                      <a:pt x="104" y="2647"/>
                    </a:lnTo>
                    <a:lnTo>
                      <a:pt x="109" y="2653"/>
                    </a:lnTo>
                    <a:lnTo>
                      <a:pt x="123" y="2657"/>
                    </a:lnTo>
                    <a:lnTo>
                      <a:pt x="127" y="2661"/>
                    </a:lnTo>
                    <a:lnTo>
                      <a:pt x="125" y="2665"/>
                    </a:lnTo>
                    <a:lnTo>
                      <a:pt x="124" y="2668"/>
                    </a:lnTo>
                    <a:lnTo>
                      <a:pt x="124" y="2674"/>
                    </a:lnTo>
                    <a:lnTo>
                      <a:pt x="125" y="2678"/>
                    </a:lnTo>
                    <a:lnTo>
                      <a:pt x="134" y="2682"/>
                    </a:lnTo>
                    <a:lnTo>
                      <a:pt x="141" y="2688"/>
                    </a:lnTo>
                    <a:lnTo>
                      <a:pt x="153" y="2692"/>
                    </a:lnTo>
                    <a:lnTo>
                      <a:pt x="164" y="2698"/>
                    </a:lnTo>
                    <a:lnTo>
                      <a:pt x="172" y="2702"/>
                    </a:lnTo>
                    <a:lnTo>
                      <a:pt x="175" y="2706"/>
                    </a:lnTo>
                    <a:lnTo>
                      <a:pt x="168" y="2710"/>
                    </a:lnTo>
                    <a:lnTo>
                      <a:pt x="152" y="2713"/>
                    </a:lnTo>
                    <a:lnTo>
                      <a:pt x="135" y="2719"/>
                    </a:lnTo>
                    <a:lnTo>
                      <a:pt x="119" y="2723"/>
                    </a:lnTo>
                    <a:lnTo>
                      <a:pt x="104" y="2727"/>
                    </a:lnTo>
                    <a:lnTo>
                      <a:pt x="88" y="2733"/>
                    </a:lnTo>
                    <a:lnTo>
                      <a:pt x="54" y="2737"/>
                    </a:lnTo>
                    <a:lnTo>
                      <a:pt x="35" y="2743"/>
                    </a:lnTo>
                    <a:lnTo>
                      <a:pt x="26" y="2747"/>
                    </a:lnTo>
                    <a:lnTo>
                      <a:pt x="27" y="2749"/>
                    </a:lnTo>
                    <a:lnTo>
                      <a:pt x="37" y="2754"/>
                    </a:lnTo>
                    <a:lnTo>
                      <a:pt x="51" y="2758"/>
                    </a:lnTo>
                    <a:lnTo>
                      <a:pt x="69" y="2764"/>
                    </a:lnTo>
                    <a:lnTo>
                      <a:pt x="85" y="2768"/>
                    </a:lnTo>
                    <a:lnTo>
                      <a:pt x="98" y="2772"/>
                    </a:lnTo>
                    <a:lnTo>
                      <a:pt x="112" y="2778"/>
                    </a:lnTo>
                    <a:lnTo>
                      <a:pt x="125" y="2782"/>
                    </a:lnTo>
                    <a:lnTo>
                      <a:pt x="142" y="2788"/>
                    </a:lnTo>
                    <a:lnTo>
                      <a:pt x="144" y="2792"/>
                    </a:lnTo>
                    <a:lnTo>
                      <a:pt x="134" y="2794"/>
                    </a:lnTo>
                    <a:lnTo>
                      <a:pt x="121" y="2799"/>
                    </a:lnTo>
                    <a:lnTo>
                      <a:pt x="115" y="2803"/>
                    </a:lnTo>
                    <a:lnTo>
                      <a:pt x="109" y="2809"/>
                    </a:lnTo>
                    <a:lnTo>
                      <a:pt x="106" y="2813"/>
                    </a:lnTo>
                    <a:lnTo>
                      <a:pt x="105" y="2817"/>
                    </a:lnTo>
                    <a:lnTo>
                      <a:pt x="105" y="2823"/>
                    </a:lnTo>
                    <a:lnTo>
                      <a:pt x="105" y="2827"/>
                    </a:lnTo>
                    <a:lnTo>
                      <a:pt x="106" y="2833"/>
                    </a:lnTo>
                    <a:lnTo>
                      <a:pt x="107" y="2835"/>
                    </a:lnTo>
                    <a:lnTo>
                      <a:pt x="108" y="2838"/>
                    </a:lnTo>
                    <a:lnTo>
                      <a:pt x="109" y="2844"/>
                    </a:lnTo>
                    <a:lnTo>
                      <a:pt x="109" y="2848"/>
                    </a:lnTo>
                    <a:lnTo>
                      <a:pt x="108" y="2854"/>
                    </a:lnTo>
                    <a:lnTo>
                      <a:pt x="106" y="2858"/>
                    </a:lnTo>
                    <a:lnTo>
                      <a:pt x="105" y="2862"/>
                    </a:lnTo>
                    <a:lnTo>
                      <a:pt x="104" y="2868"/>
                    </a:lnTo>
                    <a:lnTo>
                      <a:pt x="104" y="2872"/>
                    </a:lnTo>
                    <a:lnTo>
                      <a:pt x="104" y="2877"/>
                    </a:lnTo>
                    <a:lnTo>
                      <a:pt x="106" y="2879"/>
                    </a:lnTo>
                    <a:lnTo>
                      <a:pt x="107" y="2883"/>
                    </a:lnTo>
                    <a:lnTo>
                      <a:pt x="109" y="2889"/>
                    </a:lnTo>
                    <a:lnTo>
                      <a:pt x="110" y="2893"/>
                    </a:lnTo>
                    <a:lnTo>
                      <a:pt x="112" y="2899"/>
                    </a:lnTo>
                    <a:lnTo>
                      <a:pt x="112" y="2903"/>
                    </a:lnTo>
                    <a:lnTo>
                      <a:pt x="111" y="2907"/>
                    </a:lnTo>
                    <a:lnTo>
                      <a:pt x="110" y="2913"/>
                    </a:lnTo>
                    <a:lnTo>
                      <a:pt x="110" y="2917"/>
                    </a:lnTo>
                    <a:lnTo>
                      <a:pt x="111" y="2922"/>
                    </a:lnTo>
                    <a:lnTo>
                      <a:pt x="113" y="2924"/>
                    </a:lnTo>
                    <a:lnTo>
                      <a:pt x="116" y="2928"/>
                    </a:lnTo>
                    <a:lnTo>
                      <a:pt x="119" y="2934"/>
                    </a:lnTo>
                    <a:lnTo>
                      <a:pt x="120" y="2938"/>
                    </a:lnTo>
                    <a:lnTo>
                      <a:pt x="122" y="2944"/>
                    </a:lnTo>
                    <a:lnTo>
                      <a:pt x="122" y="2948"/>
                    </a:lnTo>
                    <a:lnTo>
                      <a:pt x="122" y="2952"/>
                    </a:lnTo>
                    <a:lnTo>
                      <a:pt x="120" y="2958"/>
                    </a:lnTo>
                    <a:lnTo>
                      <a:pt x="118" y="2961"/>
                    </a:lnTo>
                    <a:lnTo>
                      <a:pt x="117" y="2965"/>
                    </a:lnTo>
                    <a:lnTo>
                      <a:pt x="117" y="2969"/>
                    </a:lnTo>
                    <a:lnTo>
                      <a:pt x="117" y="2973"/>
                    </a:lnTo>
                    <a:lnTo>
                      <a:pt x="118" y="2979"/>
                    </a:lnTo>
                    <a:lnTo>
                      <a:pt x="119" y="2983"/>
                    </a:lnTo>
                    <a:lnTo>
                      <a:pt x="123" y="2989"/>
                    </a:lnTo>
                    <a:lnTo>
                      <a:pt x="120" y="2993"/>
                    </a:lnTo>
                    <a:lnTo>
                      <a:pt x="110" y="2997"/>
                    </a:lnTo>
                    <a:lnTo>
                      <a:pt x="100" y="3003"/>
                    </a:lnTo>
                    <a:lnTo>
                      <a:pt x="94" y="3006"/>
                    </a:lnTo>
                    <a:lnTo>
                      <a:pt x="91" y="3010"/>
                    </a:lnTo>
                    <a:lnTo>
                      <a:pt x="99" y="3014"/>
                    </a:lnTo>
                    <a:lnTo>
                      <a:pt x="104" y="3018"/>
                    </a:lnTo>
                    <a:lnTo>
                      <a:pt x="106" y="3024"/>
                    </a:lnTo>
                    <a:lnTo>
                      <a:pt x="107" y="3028"/>
                    </a:lnTo>
                    <a:lnTo>
                      <a:pt x="110" y="3034"/>
                    </a:lnTo>
                    <a:lnTo>
                      <a:pt x="119" y="3038"/>
                    </a:lnTo>
                    <a:lnTo>
                      <a:pt x="133" y="3042"/>
                    </a:lnTo>
                    <a:lnTo>
                      <a:pt x="144" y="3047"/>
                    </a:lnTo>
                    <a:lnTo>
                      <a:pt x="150" y="3051"/>
                    </a:lnTo>
                    <a:lnTo>
                      <a:pt x="140" y="3055"/>
                    </a:lnTo>
                    <a:lnTo>
                      <a:pt x="133" y="3059"/>
                    </a:lnTo>
                    <a:lnTo>
                      <a:pt x="129" y="3063"/>
                    </a:lnTo>
                    <a:lnTo>
                      <a:pt x="126" y="3069"/>
                    </a:lnTo>
                    <a:lnTo>
                      <a:pt x="125" y="3073"/>
                    </a:lnTo>
                    <a:lnTo>
                      <a:pt x="122" y="3079"/>
                    </a:lnTo>
                    <a:lnTo>
                      <a:pt x="119" y="3083"/>
                    </a:lnTo>
                    <a:lnTo>
                      <a:pt x="115" y="3087"/>
                    </a:lnTo>
                    <a:lnTo>
                      <a:pt x="114" y="3092"/>
                    </a:lnTo>
                    <a:lnTo>
                      <a:pt x="115" y="3094"/>
                    </a:lnTo>
                    <a:lnTo>
                      <a:pt x="117" y="3100"/>
                    </a:lnTo>
                    <a:lnTo>
                      <a:pt x="120" y="3104"/>
                    </a:lnTo>
                    <a:lnTo>
                      <a:pt x="126" y="3108"/>
                    </a:lnTo>
                    <a:lnTo>
                      <a:pt x="134" y="3114"/>
                    </a:lnTo>
                    <a:lnTo>
                      <a:pt x="142" y="3118"/>
                    </a:lnTo>
                    <a:lnTo>
                      <a:pt x="152" y="3124"/>
                    </a:lnTo>
                    <a:lnTo>
                      <a:pt x="163" y="3128"/>
                    </a:lnTo>
                    <a:lnTo>
                      <a:pt x="169" y="3131"/>
                    </a:lnTo>
                    <a:lnTo>
                      <a:pt x="176" y="3137"/>
                    </a:lnTo>
                    <a:lnTo>
                      <a:pt x="178" y="3139"/>
                    </a:lnTo>
                    <a:lnTo>
                      <a:pt x="169" y="3145"/>
                    </a:lnTo>
                    <a:lnTo>
                      <a:pt x="152" y="3149"/>
                    </a:lnTo>
                    <a:lnTo>
                      <a:pt x="139" y="3153"/>
                    </a:lnTo>
                    <a:lnTo>
                      <a:pt x="129" y="3159"/>
                    </a:lnTo>
                    <a:lnTo>
                      <a:pt x="121" y="3163"/>
                    </a:lnTo>
                    <a:lnTo>
                      <a:pt x="115" y="3169"/>
                    </a:lnTo>
                    <a:lnTo>
                      <a:pt x="110" y="3172"/>
                    </a:lnTo>
                    <a:lnTo>
                      <a:pt x="106" y="3176"/>
                    </a:lnTo>
                    <a:lnTo>
                      <a:pt x="101" y="3182"/>
                    </a:lnTo>
                    <a:lnTo>
                      <a:pt x="101" y="3184"/>
                    </a:lnTo>
                    <a:lnTo>
                      <a:pt x="105" y="3190"/>
                    </a:lnTo>
                    <a:lnTo>
                      <a:pt x="111" y="3194"/>
                    </a:lnTo>
                    <a:lnTo>
                      <a:pt x="119" y="3198"/>
                    </a:lnTo>
                    <a:lnTo>
                      <a:pt x="125" y="3204"/>
                    </a:lnTo>
                    <a:lnTo>
                      <a:pt x="134" y="3208"/>
                    </a:lnTo>
                    <a:lnTo>
                      <a:pt x="139" y="3213"/>
                    </a:lnTo>
                    <a:lnTo>
                      <a:pt x="141" y="3217"/>
                    </a:lnTo>
                    <a:lnTo>
                      <a:pt x="141" y="3221"/>
                    </a:lnTo>
                    <a:lnTo>
                      <a:pt x="138" y="3225"/>
                    </a:lnTo>
                    <a:lnTo>
                      <a:pt x="135" y="3229"/>
                    </a:lnTo>
                    <a:lnTo>
                      <a:pt x="133" y="3235"/>
                    </a:lnTo>
                    <a:lnTo>
                      <a:pt x="129" y="3239"/>
                    </a:lnTo>
                    <a:lnTo>
                      <a:pt x="125" y="3243"/>
                    </a:lnTo>
                    <a:lnTo>
                      <a:pt x="122" y="3249"/>
                    </a:lnTo>
                    <a:lnTo>
                      <a:pt x="121" y="3253"/>
                    </a:lnTo>
                    <a:lnTo>
                      <a:pt x="121" y="3258"/>
                    </a:lnTo>
                    <a:lnTo>
                      <a:pt x="121" y="3262"/>
                    </a:lnTo>
                    <a:lnTo>
                      <a:pt x="121" y="3266"/>
                    </a:lnTo>
                    <a:lnTo>
                      <a:pt x="121" y="3270"/>
                    </a:lnTo>
                    <a:lnTo>
                      <a:pt x="120" y="3274"/>
                    </a:lnTo>
                    <a:lnTo>
                      <a:pt x="119" y="3280"/>
                    </a:lnTo>
                    <a:lnTo>
                      <a:pt x="116" y="3284"/>
                    </a:lnTo>
                    <a:lnTo>
                      <a:pt x="109" y="3288"/>
                    </a:lnTo>
                    <a:lnTo>
                      <a:pt x="106" y="3294"/>
                    </a:lnTo>
                    <a:lnTo>
                      <a:pt x="102" y="3297"/>
                    </a:lnTo>
                    <a:lnTo>
                      <a:pt x="102" y="3303"/>
                    </a:lnTo>
                    <a:lnTo>
                      <a:pt x="104" y="3307"/>
                    </a:lnTo>
                    <a:lnTo>
                      <a:pt x="105" y="3311"/>
                    </a:lnTo>
                    <a:lnTo>
                      <a:pt x="107" y="3315"/>
                    </a:lnTo>
                    <a:lnTo>
                      <a:pt x="110" y="3319"/>
                    </a:lnTo>
                    <a:lnTo>
                      <a:pt x="109" y="3325"/>
                    </a:lnTo>
                    <a:lnTo>
                      <a:pt x="102" y="3329"/>
                    </a:lnTo>
                    <a:lnTo>
                      <a:pt x="97" y="3333"/>
                    </a:lnTo>
                    <a:lnTo>
                      <a:pt x="96" y="3338"/>
                    </a:lnTo>
                    <a:lnTo>
                      <a:pt x="95" y="3342"/>
                    </a:lnTo>
                    <a:lnTo>
                      <a:pt x="97" y="3348"/>
                    </a:lnTo>
                    <a:lnTo>
                      <a:pt x="101" y="3352"/>
                    </a:lnTo>
                    <a:lnTo>
                      <a:pt x="105" y="3354"/>
                    </a:lnTo>
                    <a:lnTo>
                      <a:pt x="107" y="3360"/>
                    </a:lnTo>
                    <a:lnTo>
                      <a:pt x="111" y="3364"/>
                    </a:lnTo>
                    <a:lnTo>
                      <a:pt x="117" y="3370"/>
                    </a:lnTo>
                    <a:lnTo>
                      <a:pt x="125" y="3374"/>
                    </a:lnTo>
                    <a:lnTo>
                      <a:pt x="133" y="3378"/>
                    </a:lnTo>
                    <a:lnTo>
                      <a:pt x="138" y="3383"/>
                    </a:lnTo>
                    <a:lnTo>
                      <a:pt x="138" y="3387"/>
                    </a:lnTo>
                    <a:lnTo>
                      <a:pt x="134" y="3393"/>
                    </a:lnTo>
                    <a:lnTo>
                      <a:pt x="132" y="3397"/>
                    </a:lnTo>
                    <a:lnTo>
                      <a:pt x="132" y="3399"/>
                    </a:lnTo>
                    <a:lnTo>
                      <a:pt x="132" y="3405"/>
                    </a:lnTo>
                    <a:lnTo>
                      <a:pt x="132" y="3409"/>
                    </a:lnTo>
                    <a:lnTo>
                      <a:pt x="135" y="3415"/>
                    </a:lnTo>
                    <a:lnTo>
                      <a:pt x="135" y="3419"/>
                    </a:lnTo>
                    <a:lnTo>
                      <a:pt x="136" y="3422"/>
                    </a:lnTo>
                    <a:lnTo>
                      <a:pt x="135" y="3428"/>
                    </a:lnTo>
                    <a:lnTo>
                      <a:pt x="127" y="3432"/>
                    </a:lnTo>
                    <a:lnTo>
                      <a:pt x="119" y="3438"/>
                    </a:lnTo>
                    <a:lnTo>
                      <a:pt x="117" y="3442"/>
                    </a:lnTo>
                    <a:lnTo>
                      <a:pt x="116" y="3444"/>
                    </a:lnTo>
                    <a:lnTo>
                      <a:pt x="118" y="3450"/>
                    </a:lnTo>
                    <a:lnTo>
                      <a:pt x="119" y="3454"/>
                    </a:lnTo>
                    <a:lnTo>
                      <a:pt x="118" y="3460"/>
                    </a:lnTo>
                    <a:lnTo>
                      <a:pt x="114" y="3463"/>
                    </a:lnTo>
                    <a:lnTo>
                      <a:pt x="114" y="3467"/>
                    </a:lnTo>
                    <a:lnTo>
                      <a:pt x="117" y="3473"/>
                    </a:lnTo>
                    <a:lnTo>
                      <a:pt x="119" y="3477"/>
                    </a:lnTo>
                    <a:lnTo>
                      <a:pt x="119" y="3483"/>
                    </a:lnTo>
                    <a:lnTo>
                      <a:pt x="119" y="3485"/>
                    </a:lnTo>
                    <a:lnTo>
                      <a:pt x="115" y="3489"/>
                    </a:lnTo>
                    <a:lnTo>
                      <a:pt x="111" y="3495"/>
                    </a:lnTo>
                    <a:lnTo>
                      <a:pt x="107" y="3499"/>
                    </a:lnTo>
                    <a:lnTo>
                      <a:pt x="104" y="3505"/>
                    </a:lnTo>
                    <a:lnTo>
                      <a:pt x="102" y="3508"/>
                    </a:lnTo>
                    <a:lnTo>
                      <a:pt x="100" y="3512"/>
                    </a:lnTo>
                    <a:lnTo>
                      <a:pt x="99" y="3518"/>
                    </a:lnTo>
                    <a:lnTo>
                      <a:pt x="98" y="3522"/>
                    </a:lnTo>
                    <a:lnTo>
                      <a:pt x="97" y="3528"/>
                    </a:lnTo>
                    <a:lnTo>
                      <a:pt x="96" y="3530"/>
                    </a:lnTo>
                    <a:lnTo>
                      <a:pt x="95" y="3534"/>
                    </a:lnTo>
                    <a:lnTo>
                      <a:pt x="92" y="3540"/>
                    </a:lnTo>
                    <a:lnTo>
                      <a:pt x="92" y="3544"/>
                    </a:lnTo>
                    <a:lnTo>
                      <a:pt x="91" y="3549"/>
                    </a:lnTo>
                    <a:lnTo>
                      <a:pt x="91" y="3553"/>
                    </a:lnTo>
                    <a:lnTo>
                      <a:pt x="92" y="3557"/>
                    </a:lnTo>
                    <a:lnTo>
                      <a:pt x="93" y="3563"/>
                    </a:lnTo>
                    <a:lnTo>
                      <a:pt x="93" y="3567"/>
                    </a:lnTo>
                    <a:lnTo>
                      <a:pt x="94" y="3571"/>
                    </a:lnTo>
                    <a:lnTo>
                      <a:pt x="94" y="3575"/>
                    </a:lnTo>
                    <a:lnTo>
                      <a:pt x="92" y="3579"/>
                    </a:lnTo>
                    <a:lnTo>
                      <a:pt x="90" y="3585"/>
                    </a:lnTo>
                    <a:lnTo>
                      <a:pt x="88" y="3589"/>
                    </a:lnTo>
                    <a:lnTo>
                      <a:pt x="86" y="3594"/>
                    </a:lnTo>
                    <a:lnTo>
                      <a:pt x="84" y="3598"/>
                    </a:lnTo>
                    <a:lnTo>
                      <a:pt x="82" y="3602"/>
                    </a:lnTo>
                    <a:lnTo>
                      <a:pt x="81" y="3608"/>
                    </a:lnTo>
                    <a:lnTo>
                      <a:pt x="81" y="3612"/>
                    </a:lnTo>
                    <a:lnTo>
                      <a:pt x="82" y="3616"/>
                    </a:lnTo>
                    <a:lnTo>
                      <a:pt x="88" y="3620"/>
                    </a:lnTo>
                    <a:lnTo>
                      <a:pt x="95" y="3624"/>
                    </a:lnTo>
                    <a:lnTo>
                      <a:pt x="97" y="3630"/>
                    </a:lnTo>
                    <a:lnTo>
                      <a:pt x="97" y="3633"/>
                    </a:lnTo>
                    <a:lnTo>
                      <a:pt x="96" y="3639"/>
                    </a:lnTo>
                    <a:lnTo>
                      <a:pt x="94" y="3643"/>
                    </a:lnTo>
                    <a:lnTo>
                      <a:pt x="92" y="3647"/>
                    </a:lnTo>
                    <a:lnTo>
                      <a:pt x="89" y="3653"/>
                    </a:lnTo>
                    <a:lnTo>
                      <a:pt x="87" y="3657"/>
                    </a:lnTo>
                    <a:lnTo>
                      <a:pt x="84" y="3661"/>
                    </a:lnTo>
                    <a:lnTo>
                      <a:pt x="81" y="3665"/>
                    </a:lnTo>
                    <a:lnTo>
                      <a:pt x="79" y="3669"/>
                    </a:lnTo>
                    <a:lnTo>
                      <a:pt x="79" y="3674"/>
                    </a:lnTo>
                    <a:lnTo>
                      <a:pt x="81" y="3678"/>
                    </a:lnTo>
                    <a:lnTo>
                      <a:pt x="84" y="3684"/>
                    </a:lnTo>
                    <a:lnTo>
                      <a:pt x="94" y="3688"/>
                    </a:lnTo>
                    <a:lnTo>
                      <a:pt x="111" y="3692"/>
                    </a:lnTo>
                    <a:lnTo>
                      <a:pt x="111" y="3698"/>
                    </a:lnTo>
                    <a:lnTo>
                      <a:pt x="112" y="3702"/>
                    </a:lnTo>
                    <a:lnTo>
                      <a:pt x="111" y="3706"/>
                    </a:lnTo>
                    <a:lnTo>
                      <a:pt x="109" y="3710"/>
                    </a:lnTo>
                    <a:lnTo>
                      <a:pt x="106" y="3714"/>
                    </a:lnTo>
                    <a:lnTo>
                      <a:pt x="102" y="3719"/>
                    </a:lnTo>
                    <a:lnTo>
                      <a:pt x="102" y="3723"/>
                    </a:lnTo>
                    <a:lnTo>
                      <a:pt x="102" y="3729"/>
                    </a:lnTo>
                    <a:lnTo>
                      <a:pt x="105" y="3733"/>
                    </a:lnTo>
                    <a:lnTo>
                      <a:pt x="106" y="3737"/>
                    </a:lnTo>
                    <a:lnTo>
                      <a:pt x="106" y="3743"/>
                    </a:lnTo>
                    <a:lnTo>
                      <a:pt x="102" y="3745"/>
                    </a:lnTo>
                    <a:lnTo>
                      <a:pt x="97" y="3751"/>
                    </a:lnTo>
                    <a:lnTo>
                      <a:pt x="94" y="3755"/>
                    </a:lnTo>
                    <a:lnTo>
                      <a:pt x="92" y="3758"/>
                    </a:lnTo>
                    <a:lnTo>
                      <a:pt x="92" y="3764"/>
                    </a:lnTo>
                    <a:lnTo>
                      <a:pt x="93" y="3768"/>
                    </a:lnTo>
                    <a:lnTo>
                      <a:pt x="95" y="3774"/>
                    </a:lnTo>
                    <a:lnTo>
                      <a:pt x="97" y="3778"/>
                    </a:lnTo>
                    <a:lnTo>
                      <a:pt x="102" y="3782"/>
                    </a:lnTo>
                    <a:lnTo>
                      <a:pt x="110" y="3788"/>
                    </a:lnTo>
                    <a:lnTo>
                      <a:pt x="117" y="3790"/>
                    </a:lnTo>
                    <a:lnTo>
                      <a:pt x="119" y="3796"/>
                    </a:lnTo>
                    <a:lnTo>
                      <a:pt x="116" y="3799"/>
                    </a:lnTo>
                    <a:lnTo>
                      <a:pt x="109" y="3803"/>
                    </a:lnTo>
                    <a:lnTo>
                      <a:pt x="105" y="3809"/>
                    </a:lnTo>
                    <a:lnTo>
                      <a:pt x="101" y="3813"/>
                    </a:lnTo>
                    <a:lnTo>
                      <a:pt x="99" y="3819"/>
                    </a:lnTo>
                    <a:lnTo>
                      <a:pt x="98" y="3823"/>
                    </a:lnTo>
                    <a:lnTo>
                      <a:pt x="98" y="3827"/>
                    </a:lnTo>
                    <a:lnTo>
                      <a:pt x="99" y="3831"/>
                    </a:lnTo>
                    <a:lnTo>
                      <a:pt x="100" y="3835"/>
                    </a:lnTo>
                    <a:lnTo>
                      <a:pt x="102" y="3840"/>
                    </a:lnTo>
                    <a:lnTo>
                      <a:pt x="106" y="3844"/>
                    </a:lnTo>
                    <a:lnTo>
                      <a:pt x="110" y="3848"/>
                    </a:lnTo>
                    <a:lnTo>
                      <a:pt x="113" y="3854"/>
                    </a:lnTo>
                    <a:lnTo>
                      <a:pt x="115" y="3858"/>
                    </a:lnTo>
                    <a:lnTo>
                      <a:pt x="116" y="3864"/>
                    </a:lnTo>
                    <a:lnTo>
                      <a:pt x="116" y="3868"/>
                    </a:lnTo>
                    <a:lnTo>
                      <a:pt x="115" y="3872"/>
                    </a:lnTo>
                    <a:lnTo>
                      <a:pt x="116" y="3876"/>
                    </a:lnTo>
                    <a:lnTo>
                      <a:pt x="117" y="3880"/>
                    </a:lnTo>
                    <a:lnTo>
                      <a:pt x="118" y="3885"/>
                    </a:lnTo>
                    <a:lnTo>
                      <a:pt x="117" y="3889"/>
                    </a:lnTo>
                    <a:lnTo>
                      <a:pt x="112" y="3893"/>
                    </a:lnTo>
                    <a:lnTo>
                      <a:pt x="108" y="3899"/>
                    </a:lnTo>
                    <a:lnTo>
                      <a:pt x="106" y="3903"/>
                    </a:lnTo>
                    <a:lnTo>
                      <a:pt x="104" y="3909"/>
                    </a:lnTo>
                    <a:lnTo>
                      <a:pt x="104" y="3913"/>
                    </a:lnTo>
                    <a:lnTo>
                      <a:pt x="102" y="3917"/>
                    </a:lnTo>
                    <a:lnTo>
                      <a:pt x="102" y="3921"/>
                    </a:lnTo>
                    <a:lnTo>
                      <a:pt x="102" y="3924"/>
                    </a:lnTo>
                    <a:lnTo>
                      <a:pt x="102" y="3930"/>
                    </a:lnTo>
                    <a:lnTo>
                      <a:pt x="105" y="3934"/>
                    </a:lnTo>
                    <a:lnTo>
                      <a:pt x="111" y="3938"/>
                    </a:lnTo>
                    <a:lnTo>
                      <a:pt x="118" y="3944"/>
                    </a:lnTo>
                    <a:lnTo>
                      <a:pt x="122" y="3948"/>
                    </a:lnTo>
                    <a:lnTo>
                      <a:pt x="125" y="3954"/>
                    </a:lnTo>
                    <a:lnTo>
                      <a:pt x="131" y="3958"/>
                    </a:lnTo>
                    <a:lnTo>
                      <a:pt x="138" y="3962"/>
                    </a:lnTo>
                    <a:lnTo>
                      <a:pt x="144" y="3965"/>
                    </a:lnTo>
                    <a:lnTo>
                      <a:pt x="146" y="3969"/>
                    </a:lnTo>
                    <a:lnTo>
                      <a:pt x="143" y="3975"/>
                    </a:lnTo>
                    <a:lnTo>
                      <a:pt x="141" y="3979"/>
                    </a:lnTo>
                    <a:lnTo>
                      <a:pt x="139" y="3983"/>
                    </a:lnTo>
                    <a:lnTo>
                      <a:pt x="139" y="3989"/>
                    </a:lnTo>
                    <a:lnTo>
                      <a:pt x="142" y="3993"/>
                    </a:lnTo>
                    <a:lnTo>
                      <a:pt x="150" y="3999"/>
                    </a:lnTo>
                    <a:lnTo>
                      <a:pt x="162" y="4003"/>
                    </a:lnTo>
                    <a:lnTo>
                      <a:pt x="170" y="4005"/>
                    </a:lnTo>
                    <a:lnTo>
                      <a:pt x="183" y="4010"/>
                    </a:lnTo>
                    <a:lnTo>
                      <a:pt x="195" y="4014"/>
                    </a:lnTo>
                    <a:lnTo>
                      <a:pt x="205" y="4020"/>
                    </a:lnTo>
                    <a:lnTo>
                      <a:pt x="203" y="4024"/>
                    </a:lnTo>
                    <a:lnTo>
                      <a:pt x="193" y="4028"/>
                    </a:lnTo>
                    <a:lnTo>
                      <a:pt x="184" y="4034"/>
                    </a:lnTo>
                    <a:lnTo>
                      <a:pt x="177" y="4038"/>
                    </a:lnTo>
                    <a:lnTo>
                      <a:pt x="174" y="4044"/>
                    </a:lnTo>
                    <a:lnTo>
                      <a:pt x="172" y="4048"/>
                    </a:lnTo>
                    <a:lnTo>
                      <a:pt x="171" y="4049"/>
                    </a:lnTo>
                    <a:lnTo>
                      <a:pt x="171" y="4055"/>
                    </a:lnTo>
                    <a:lnTo>
                      <a:pt x="172" y="4059"/>
                    </a:lnTo>
                    <a:lnTo>
                      <a:pt x="174" y="4065"/>
                    </a:lnTo>
                    <a:lnTo>
                      <a:pt x="180" y="4069"/>
                    </a:lnTo>
                    <a:lnTo>
                      <a:pt x="189" y="4073"/>
                    </a:lnTo>
                    <a:lnTo>
                      <a:pt x="200" y="4079"/>
                    </a:lnTo>
                    <a:lnTo>
                      <a:pt x="208" y="4083"/>
                    </a:lnTo>
                    <a:lnTo>
                      <a:pt x="215" y="4089"/>
                    </a:lnTo>
                    <a:lnTo>
                      <a:pt x="214" y="4090"/>
                    </a:lnTo>
                    <a:lnTo>
                      <a:pt x="211" y="4094"/>
                    </a:lnTo>
                    <a:lnTo>
                      <a:pt x="209" y="4100"/>
                    </a:lnTo>
                    <a:lnTo>
                      <a:pt x="208" y="4104"/>
                    </a:lnTo>
                    <a:lnTo>
                      <a:pt x="207" y="4110"/>
                    </a:lnTo>
                    <a:lnTo>
                      <a:pt x="207" y="4114"/>
                    </a:lnTo>
                    <a:lnTo>
                      <a:pt x="207" y="4118"/>
                    </a:lnTo>
                    <a:lnTo>
                      <a:pt x="207" y="4124"/>
                    </a:lnTo>
                    <a:lnTo>
                      <a:pt x="208" y="4128"/>
                    </a:lnTo>
                    <a:lnTo>
                      <a:pt x="210" y="4133"/>
                    </a:lnTo>
                    <a:lnTo>
                      <a:pt x="212" y="4135"/>
                    </a:lnTo>
                    <a:lnTo>
                      <a:pt x="216" y="4139"/>
                    </a:lnTo>
                    <a:lnTo>
                      <a:pt x="220" y="4145"/>
                    </a:lnTo>
                    <a:lnTo>
                      <a:pt x="223" y="4149"/>
                    </a:lnTo>
                    <a:lnTo>
                      <a:pt x="228" y="4155"/>
                    </a:lnTo>
                    <a:lnTo>
                      <a:pt x="230" y="4159"/>
                    </a:lnTo>
                    <a:lnTo>
                      <a:pt x="232" y="4163"/>
                    </a:lnTo>
                    <a:lnTo>
                      <a:pt x="233" y="4169"/>
                    </a:lnTo>
                    <a:lnTo>
                      <a:pt x="234" y="4173"/>
                    </a:lnTo>
                    <a:lnTo>
                      <a:pt x="234" y="4176"/>
                    </a:lnTo>
                    <a:lnTo>
                      <a:pt x="234" y="4180"/>
                    </a:lnTo>
                    <a:lnTo>
                      <a:pt x="234" y="4184"/>
                    </a:lnTo>
                    <a:lnTo>
                      <a:pt x="234" y="4190"/>
                    </a:lnTo>
                    <a:lnTo>
                      <a:pt x="231" y="4194"/>
                    </a:lnTo>
                    <a:lnTo>
                      <a:pt x="227" y="4200"/>
                    </a:lnTo>
                    <a:lnTo>
                      <a:pt x="226" y="4204"/>
                    </a:lnTo>
                    <a:lnTo>
                      <a:pt x="225" y="4208"/>
                    </a:lnTo>
                    <a:lnTo>
                      <a:pt x="224" y="4214"/>
                    </a:lnTo>
                    <a:lnTo>
                      <a:pt x="222" y="4217"/>
                    </a:lnTo>
                    <a:lnTo>
                      <a:pt x="220" y="4221"/>
                    </a:lnTo>
                    <a:lnTo>
                      <a:pt x="218" y="4225"/>
                    </a:lnTo>
                    <a:lnTo>
                      <a:pt x="215" y="4229"/>
                    </a:lnTo>
                    <a:lnTo>
                      <a:pt x="211" y="4235"/>
                    </a:lnTo>
                    <a:lnTo>
                      <a:pt x="210" y="4239"/>
                    </a:lnTo>
                    <a:lnTo>
                      <a:pt x="209" y="4245"/>
                    </a:lnTo>
                    <a:lnTo>
                      <a:pt x="210" y="4249"/>
                    </a:lnTo>
                    <a:lnTo>
                      <a:pt x="210" y="4253"/>
                    </a:lnTo>
                    <a:lnTo>
                      <a:pt x="211" y="4258"/>
                    </a:lnTo>
                    <a:lnTo>
                      <a:pt x="212" y="4262"/>
                    </a:lnTo>
                    <a:lnTo>
                      <a:pt x="215" y="4266"/>
                    </a:lnTo>
                    <a:lnTo>
                      <a:pt x="218" y="4270"/>
                    </a:lnTo>
                    <a:lnTo>
                      <a:pt x="220" y="4274"/>
                    </a:lnTo>
                    <a:lnTo>
                      <a:pt x="221" y="4280"/>
                    </a:lnTo>
                    <a:lnTo>
                      <a:pt x="221" y="4284"/>
                    </a:lnTo>
                    <a:lnTo>
                      <a:pt x="220" y="4290"/>
                    </a:lnTo>
                    <a:lnTo>
                      <a:pt x="218" y="4294"/>
                    </a:lnTo>
                    <a:lnTo>
                      <a:pt x="218" y="4298"/>
                    </a:lnTo>
                    <a:lnTo>
                      <a:pt x="218" y="4303"/>
                    </a:lnTo>
                    <a:lnTo>
                      <a:pt x="218" y="4307"/>
                    </a:lnTo>
                    <a:lnTo>
                      <a:pt x="218" y="4311"/>
                    </a:lnTo>
                    <a:lnTo>
                      <a:pt x="215" y="4315"/>
                    </a:lnTo>
                    <a:lnTo>
                      <a:pt x="211" y="4319"/>
                    </a:lnTo>
                    <a:lnTo>
                      <a:pt x="210" y="4325"/>
                    </a:lnTo>
                    <a:lnTo>
                      <a:pt x="209" y="4329"/>
                    </a:lnTo>
                    <a:lnTo>
                      <a:pt x="208" y="4335"/>
                    </a:lnTo>
                    <a:lnTo>
                      <a:pt x="207" y="4339"/>
                    </a:lnTo>
                    <a:lnTo>
                      <a:pt x="207" y="4342"/>
                    </a:lnTo>
                    <a:lnTo>
                      <a:pt x="208" y="4348"/>
                    </a:lnTo>
                    <a:lnTo>
                      <a:pt x="210" y="4350"/>
                    </a:lnTo>
                    <a:lnTo>
                      <a:pt x="211" y="4356"/>
                    </a:lnTo>
                    <a:lnTo>
                      <a:pt x="212" y="4360"/>
                    </a:lnTo>
                    <a:lnTo>
                      <a:pt x="211" y="4364"/>
                    </a:lnTo>
                    <a:lnTo>
                      <a:pt x="211" y="4370"/>
                    </a:lnTo>
                    <a:lnTo>
                      <a:pt x="211" y="4374"/>
                    </a:lnTo>
                    <a:lnTo>
                      <a:pt x="211" y="4380"/>
                    </a:lnTo>
                    <a:lnTo>
                      <a:pt x="211" y="4383"/>
                    </a:lnTo>
                    <a:lnTo>
                      <a:pt x="216" y="4387"/>
                    </a:lnTo>
                    <a:lnTo>
                      <a:pt x="219" y="4393"/>
                    </a:lnTo>
                    <a:lnTo>
                      <a:pt x="222" y="4395"/>
                    </a:lnTo>
                    <a:lnTo>
                      <a:pt x="224" y="4401"/>
                    </a:lnTo>
                    <a:lnTo>
                      <a:pt x="226" y="4405"/>
                    </a:lnTo>
                    <a:lnTo>
                      <a:pt x="228" y="4409"/>
                    </a:lnTo>
                    <a:lnTo>
                      <a:pt x="229" y="4415"/>
                    </a:lnTo>
                    <a:lnTo>
                      <a:pt x="230" y="4419"/>
                    </a:lnTo>
                    <a:lnTo>
                      <a:pt x="231" y="4425"/>
                    </a:lnTo>
                    <a:lnTo>
                      <a:pt x="231" y="4428"/>
                    </a:lnTo>
                    <a:lnTo>
                      <a:pt x="231" y="4432"/>
                    </a:lnTo>
                    <a:lnTo>
                      <a:pt x="231" y="4436"/>
                    </a:lnTo>
                    <a:lnTo>
                      <a:pt x="228" y="4440"/>
                    </a:lnTo>
                    <a:lnTo>
                      <a:pt x="226" y="4446"/>
                    </a:lnTo>
                    <a:lnTo>
                      <a:pt x="224" y="4450"/>
                    </a:lnTo>
                    <a:lnTo>
                      <a:pt x="223" y="4454"/>
                    </a:lnTo>
                    <a:lnTo>
                      <a:pt x="219" y="4460"/>
                    </a:lnTo>
                    <a:lnTo>
                      <a:pt x="216" y="4464"/>
                    </a:lnTo>
                    <a:lnTo>
                      <a:pt x="217" y="4469"/>
                    </a:lnTo>
                    <a:lnTo>
                      <a:pt x="219" y="4473"/>
                    </a:lnTo>
                    <a:lnTo>
                      <a:pt x="221" y="4477"/>
                    </a:lnTo>
                    <a:lnTo>
                      <a:pt x="225" y="4481"/>
                    </a:lnTo>
                    <a:lnTo>
                      <a:pt x="229" y="4485"/>
                    </a:lnTo>
                    <a:lnTo>
                      <a:pt x="233" y="4491"/>
                    </a:lnTo>
                    <a:lnTo>
                      <a:pt x="234" y="4495"/>
                    </a:lnTo>
                    <a:lnTo>
                      <a:pt x="234" y="4499"/>
                    </a:lnTo>
                    <a:lnTo>
                      <a:pt x="234" y="4505"/>
                    </a:lnTo>
                    <a:lnTo>
                      <a:pt x="237" y="4509"/>
                    </a:lnTo>
                    <a:lnTo>
                      <a:pt x="242" y="4514"/>
                    </a:lnTo>
                    <a:lnTo>
                      <a:pt x="248" y="4518"/>
                    </a:lnTo>
                    <a:lnTo>
                      <a:pt x="255" y="4522"/>
                    </a:lnTo>
                    <a:lnTo>
                      <a:pt x="260" y="4526"/>
                    </a:lnTo>
                    <a:lnTo>
                      <a:pt x="267" y="4530"/>
                    </a:lnTo>
                    <a:lnTo>
                      <a:pt x="269" y="4536"/>
                    </a:lnTo>
                    <a:lnTo>
                      <a:pt x="269" y="4540"/>
                    </a:lnTo>
                    <a:lnTo>
                      <a:pt x="269" y="4544"/>
                    </a:lnTo>
                    <a:lnTo>
                      <a:pt x="269" y="4550"/>
                    </a:lnTo>
                    <a:lnTo>
                      <a:pt x="269" y="4553"/>
                    </a:lnTo>
                    <a:lnTo>
                      <a:pt x="265" y="4559"/>
                    </a:lnTo>
                    <a:lnTo>
                      <a:pt x="262" y="4563"/>
                    </a:lnTo>
                    <a:lnTo>
                      <a:pt x="259" y="4567"/>
                    </a:lnTo>
                    <a:lnTo>
                      <a:pt x="259" y="4571"/>
                    </a:lnTo>
                    <a:lnTo>
                      <a:pt x="261" y="4575"/>
                    </a:lnTo>
                    <a:lnTo>
                      <a:pt x="264" y="4581"/>
                    </a:lnTo>
                    <a:lnTo>
                      <a:pt x="265" y="4585"/>
                    </a:lnTo>
                    <a:lnTo>
                      <a:pt x="264" y="4589"/>
                    </a:lnTo>
                    <a:lnTo>
                      <a:pt x="262" y="4594"/>
                    </a:lnTo>
                    <a:lnTo>
                      <a:pt x="262" y="4598"/>
                    </a:lnTo>
                    <a:lnTo>
                      <a:pt x="264" y="4604"/>
                    </a:lnTo>
                    <a:lnTo>
                      <a:pt x="267" y="4608"/>
                    </a:lnTo>
                    <a:lnTo>
                      <a:pt x="272" y="4610"/>
                    </a:lnTo>
                    <a:lnTo>
                      <a:pt x="275" y="4616"/>
                    </a:lnTo>
                    <a:lnTo>
                      <a:pt x="279" y="4620"/>
                    </a:lnTo>
                    <a:lnTo>
                      <a:pt x="287" y="4626"/>
                    </a:lnTo>
                    <a:lnTo>
                      <a:pt x="299" y="4630"/>
                    </a:lnTo>
                    <a:lnTo>
                      <a:pt x="305" y="4634"/>
                    </a:lnTo>
                    <a:lnTo>
                      <a:pt x="312" y="4639"/>
                    </a:lnTo>
                    <a:lnTo>
                      <a:pt x="318" y="4643"/>
                    </a:lnTo>
                    <a:lnTo>
                      <a:pt x="324" y="4649"/>
                    </a:lnTo>
                    <a:lnTo>
                      <a:pt x="327" y="4653"/>
                    </a:lnTo>
                    <a:lnTo>
                      <a:pt x="331" y="4655"/>
                    </a:lnTo>
                    <a:lnTo>
                      <a:pt x="340" y="4661"/>
                    </a:lnTo>
                    <a:lnTo>
                      <a:pt x="346" y="4665"/>
                    </a:lnTo>
                    <a:lnTo>
                      <a:pt x="341" y="4671"/>
                    </a:lnTo>
                    <a:lnTo>
                      <a:pt x="333" y="4675"/>
                    </a:lnTo>
                    <a:lnTo>
                      <a:pt x="321" y="4678"/>
                    </a:lnTo>
                    <a:lnTo>
                      <a:pt x="303" y="4684"/>
                    </a:lnTo>
                    <a:lnTo>
                      <a:pt x="274" y="4688"/>
                    </a:lnTo>
                    <a:lnTo>
                      <a:pt x="257" y="4694"/>
                    </a:lnTo>
                    <a:lnTo>
                      <a:pt x="242" y="4696"/>
                    </a:lnTo>
                    <a:lnTo>
                      <a:pt x="225" y="4700"/>
                    </a:lnTo>
                    <a:lnTo>
                      <a:pt x="215" y="4706"/>
                    </a:lnTo>
                    <a:lnTo>
                      <a:pt x="211" y="4710"/>
                    </a:lnTo>
                    <a:lnTo>
                      <a:pt x="216" y="4716"/>
                    </a:lnTo>
                    <a:lnTo>
                      <a:pt x="232" y="4719"/>
                    </a:lnTo>
                    <a:lnTo>
                      <a:pt x="245" y="4723"/>
                    </a:lnTo>
                    <a:lnTo>
                      <a:pt x="249" y="4729"/>
                    </a:lnTo>
                    <a:lnTo>
                      <a:pt x="251" y="4733"/>
                    </a:lnTo>
                    <a:lnTo>
                      <a:pt x="257" y="4739"/>
                    </a:lnTo>
                    <a:lnTo>
                      <a:pt x="265" y="4741"/>
                    </a:lnTo>
                    <a:lnTo>
                      <a:pt x="280" y="4745"/>
                    </a:lnTo>
                    <a:lnTo>
                      <a:pt x="269" y="4751"/>
                    </a:lnTo>
                    <a:lnTo>
                      <a:pt x="243" y="4755"/>
                    </a:lnTo>
                    <a:lnTo>
                      <a:pt x="225" y="4760"/>
                    </a:lnTo>
                    <a:lnTo>
                      <a:pt x="217" y="4764"/>
                    </a:lnTo>
                    <a:lnTo>
                      <a:pt x="210" y="4768"/>
                    </a:lnTo>
                    <a:lnTo>
                      <a:pt x="208" y="4774"/>
                    </a:lnTo>
                    <a:lnTo>
                      <a:pt x="208" y="4778"/>
                    </a:lnTo>
                    <a:lnTo>
                      <a:pt x="207" y="4784"/>
                    </a:lnTo>
                    <a:lnTo>
                      <a:pt x="207" y="4786"/>
                    </a:lnTo>
                    <a:lnTo>
                      <a:pt x="207" y="4790"/>
                    </a:lnTo>
                    <a:lnTo>
                      <a:pt x="211" y="4796"/>
                    </a:lnTo>
                    <a:lnTo>
                      <a:pt x="234" y="4800"/>
                    </a:lnTo>
                    <a:lnTo>
                      <a:pt x="275" y="4805"/>
                    </a:lnTo>
                    <a:lnTo>
                      <a:pt x="286" y="4809"/>
                    </a:lnTo>
                    <a:lnTo>
                      <a:pt x="301" y="4813"/>
                    </a:lnTo>
                    <a:lnTo>
                      <a:pt x="291" y="4819"/>
                    </a:lnTo>
                    <a:lnTo>
                      <a:pt x="284" y="4823"/>
                    </a:lnTo>
                    <a:lnTo>
                      <a:pt x="287" y="4827"/>
                    </a:lnTo>
                    <a:lnTo>
                      <a:pt x="298" y="4831"/>
                    </a:lnTo>
                    <a:lnTo>
                      <a:pt x="314" y="4835"/>
                    </a:lnTo>
                    <a:lnTo>
                      <a:pt x="360" y="4841"/>
                    </a:lnTo>
                    <a:lnTo>
                      <a:pt x="406" y="4844"/>
                    </a:lnTo>
                    <a:lnTo>
                      <a:pt x="413" y="4850"/>
                    </a:lnTo>
                    <a:lnTo>
                      <a:pt x="420" y="4854"/>
                    </a:lnTo>
                    <a:lnTo>
                      <a:pt x="429" y="4858"/>
                    </a:lnTo>
                    <a:lnTo>
                      <a:pt x="434" y="4864"/>
                    </a:lnTo>
                    <a:lnTo>
                      <a:pt x="420" y="4868"/>
                    </a:lnTo>
                    <a:lnTo>
                      <a:pt x="402" y="4872"/>
                    </a:lnTo>
                    <a:lnTo>
                      <a:pt x="387" y="4876"/>
                    </a:lnTo>
                    <a:lnTo>
                      <a:pt x="342" y="4880"/>
                    </a:lnTo>
                    <a:lnTo>
                      <a:pt x="304" y="4885"/>
                    </a:lnTo>
                    <a:lnTo>
                      <a:pt x="282" y="4889"/>
                    </a:lnTo>
                    <a:lnTo>
                      <a:pt x="264" y="4895"/>
                    </a:lnTo>
                    <a:lnTo>
                      <a:pt x="254" y="4899"/>
                    </a:lnTo>
                    <a:lnTo>
                      <a:pt x="237" y="4903"/>
                    </a:lnTo>
                    <a:lnTo>
                      <a:pt x="220" y="4909"/>
                    </a:lnTo>
                    <a:lnTo>
                      <a:pt x="210" y="4913"/>
                    </a:lnTo>
                    <a:lnTo>
                      <a:pt x="208" y="4917"/>
                    </a:lnTo>
                    <a:lnTo>
                      <a:pt x="235" y="4921"/>
                    </a:lnTo>
                    <a:lnTo>
                      <a:pt x="284" y="4925"/>
                    </a:lnTo>
                    <a:lnTo>
                      <a:pt x="336" y="4930"/>
                    </a:lnTo>
                    <a:lnTo>
                      <a:pt x="353" y="4934"/>
                    </a:lnTo>
                    <a:lnTo>
                      <a:pt x="351" y="4940"/>
                    </a:lnTo>
                    <a:lnTo>
                      <a:pt x="348" y="4944"/>
                    </a:lnTo>
                    <a:lnTo>
                      <a:pt x="346" y="4948"/>
                    </a:lnTo>
                    <a:lnTo>
                      <a:pt x="346" y="4954"/>
                    </a:lnTo>
                    <a:lnTo>
                      <a:pt x="353" y="4956"/>
                    </a:lnTo>
                    <a:lnTo>
                      <a:pt x="360" y="4962"/>
                    </a:lnTo>
                    <a:lnTo>
                      <a:pt x="362" y="4966"/>
                    </a:lnTo>
                    <a:lnTo>
                      <a:pt x="360" y="4969"/>
                    </a:lnTo>
                    <a:lnTo>
                      <a:pt x="361" y="4975"/>
                    </a:lnTo>
                    <a:lnTo>
                      <a:pt x="359" y="4979"/>
                    </a:lnTo>
                    <a:lnTo>
                      <a:pt x="353" y="4985"/>
                    </a:lnTo>
                    <a:lnTo>
                      <a:pt x="343" y="4989"/>
                    </a:lnTo>
                    <a:lnTo>
                      <a:pt x="326" y="4993"/>
                    </a:lnTo>
                    <a:lnTo>
                      <a:pt x="311" y="4999"/>
                    </a:lnTo>
                    <a:lnTo>
                      <a:pt x="307" y="5001"/>
                    </a:lnTo>
                    <a:lnTo>
                      <a:pt x="304" y="5007"/>
                    </a:lnTo>
                    <a:lnTo>
                      <a:pt x="302" y="5011"/>
                    </a:lnTo>
                    <a:lnTo>
                      <a:pt x="301" y="5014"/>
                    </a:lnTo>
                    <a:lnTo>
                      <a:pt x="302" y="5020"/>
                    </a:lnTo>
                    <a:lnTo>
                      <a:pt x="305" y="5024"/>
                    </a:lnTo>
                    <a:lnTo>
                      <a:pt x="338" y="5030"/>
                    </a:lnTo>
                    <a:lnTo>
                      <a:pt x="380" y="5034"/>
                    </a:lnTo>
                    <a:lnTo>
                      <a:pt x="411" y="5038"/>
                    </a:lnTo>
                    <a:lnTo>
                      <a:pt x="418" y="5044"/>
                    </a:lnTo>
                    <a:lnTo>
                      <a:pt x="429" y="5046"/>
                    </a:lnTo>
                    <a:lnTo>
                      <a:pt x="449" y="5052"/>
                    </a:lnTo>
                    <a:lnTo>
                      <a:pt x="487" y="5055"/>
                    </a:lnTo>
                    <a:lnTo>
                      <a:pt x="553" y="5059"/>
                    </a:lnTo>
                    <a:lnTo>
                      <a:pt x="597" y="5065"/>
                    </a:lnTo>
                    <a:lnTo>
                      <a:pt x="636" y="5069"/>
                    </a:lnTo>
                    <a:lnTo>
                      <a:pt x="651" y="5075"/>
                    </a:lnTo>
                    <a:lnTo>
                      <a:pt x="662" y="5079"/>
                    </a:lnTo>
                    <a:lnTo>
                      <a:pt x="661" y="5083"/>
                    </a:lnTo>
                    <a:lnTo>
                      <a:pt x="664" y="5087"/>
                    </a:lnTo>
                    <a:lnTo>
                      <a:pt x="671" y="5091"/>
                    </a:lnTo>
                    <a:lnTo>
                      <a:pt x="679" y="5096"/>
                    </a:lnTo>
                    <a:lnTo>
                      <a:pt x="688" y="5100"/>
                    </a:lnTo>
                    <a:lnTo>
                      <a:pt x="693" y="5104"/>
                    </a:lnTo>
                    <a:lnTo>
                      <a:pt x="698" y="5110"/>
                    </a:lnTo>
                    <a:lnTo>
                      <a:pt x="711" y="5114"/>
                    </a:lnTo>
                    <a:lnTo>
                      <a:pt x="718" y="5120"/>
                    </a:lnTo>
                    <a:lnTo>
                      <a:pt x="727" y="5124"/>
                    </a:lnTo>
                    <a:lnTo>
                      <a:pt x="729" y="5128"/>
                    </a:lnTo>
                    <a:lnTo>
                      <a:pt x="724" y="5132"/>
                    </a:lnTo>
                    <a:lnTo>
                      <a:pt x="718" y="5136"/>
                    </a:lnTo>
                    <a:lnTo>
                      <a:pt x="723" y="5141"/>
                    </a:lnTo>
                    <a:lnTo>
                      <a:pt x="738" y="5145"/>
                    </a:lnTo>
                    <a:lnTo>
                      <a:pt x="749" y="5149"/>
                    </a:lnTo>
                    <a:lnTo>
                      <a:pt x="761" y="5155"/>
                    </a:lnTo>
                    <a:lnTo>
                      <a:pt x="772" y="5159"/>
                    </a:lnTo>
                    <a:lnTo>
                      <a:pt x="782" y="5165"/>
                    </a:lnTo>
                    <a:lnTo>
                      <a:pt x="791" y="5169"/>
                    </a:lnTo>
                    <a:lnTo>
                      <a:pt x="812" y="5169"/>
                    </a:lnTo>
                    <a:lnTo>
                      <a:pt x="812" y="5259"/>
                    </a:lnTo>
                    <a:lnTo>
                      <a:pt x="809" y="5259"/>
                    </a:lnTo>
                    <a:lnTo>
                      <a:pt x="791" y="5261"/>
                    </a:lnTo>
                    <a:lnTo>
                      <a:pt x="772" y="5266"/>
                    </a:lnTo>
                    <a:lnTo>
                      <a:pt x="751" y="5270"/>
                    </a:lnTo>
                    <a:lnTo>
                      <a:pt x="719" y="5276"/>
                    </a:lnTo>
                    <a:lnTo>
                      <a:pt x="705" y="5280"/>
                    </a:lnTo>
                    <a:lnTo>
                      <a:pt x="694" y="5284"/>
                    </a:lnTo>
                    <a:lnTo>
                      <a:pt x="694" y="5290"/>
                    </a:lnTo>
                    <a:lnTo>
                      <a:pt x="746" y="5294"/>
                    </a:lnTo>
                    <a:lnTo>
                      <a:pt x="812" y="5296"/>
                    </a:lnTo>
                    <a:lnTo>
                      <a:pt x="812" y="5571"/>
                    </a:lnTo>
                    <a:lnTo>
                      <a:pt x="810" y="5571"/>
                    </a:lnTo>
                    <a:lnTo>
                      <a:pt x="810" y="5575"/>
                    </a:lnTo>
                    <a:lnTo>
                      <a:pt x="806" y="5581"/>
                    </a:lnTo>
                    <a:lnTo>
                      <a:pt x="793" y="5585"/>
                    </a:lnTo>
                    <a:lnTo>
                      <a:pt x="768" y="5591"/>
                    </a:lnTo>
                    <a:lnTo>
                      <a:pt x="739" y="5595"/>
                    </a:lnTo>
                    <a:lnTo>
                      <a:pt x="711" y="5598"/>
                    </a:lnTo>
                    <a:lnTo>
                      <a:pt x="697" y="5604"/>
                    </a:lnTo>
                    <a:lnTo>
                      <a:pt x="688" y="5606"/>
                    </a:lnTo>
                    <a:lnTo>
                      <a:pt x="677" y="5612"/>
                    </a:lnTo>
                    <a:lnTo>
                      <a:pt x="665" y="5616"/>
                    </a:lnTo>
                    <a:lnTo>
                      <a:pt x="595" y="5620"/>
                    </a:lnTo>
                    <a:lnTo>
                      <a:pt x="533" y="5626"/>
                    </a:lnTo>
                    <a:lnTo>
                      <a:pt x="513" y="5630"/>
                    </a:lnTo>
                    <a:lnTo>
                      <a:pt x="497" y="5636"/>
                    </a:lnTo>
                    <a:lnTo>
                      <a:pt x="482" y="5639"/>
                    </a:lnTo>
                    <a:lnTo>
                      <a:pt x="455" y="5643"/>
                    </a:lnTo>
                    <a:lnTo>
                      <a:pt x="421" y="5649"/>
                    </a:lnTo>
                    <a:lnTo>
                      <a:pt x="382" y="5651"/>
                    </a:lnTo>
                    <a:lnTo>
                      <a:pt x="366" y="5657"/>
                    </a:lnTo>
                    <a:lnTo>
                      <a:pt x="360" y="5661"/>
                    </a:lnTo>
                    <a:lnTo>
                      <a:pt x="356" y="5665"/>
                    </a:lnTo>
                    <a:lnTo>
                      <a:pt x="353" y="5671"/>
                    </a:lnTo>
                    <a:lnTo>
                      <a:pt x="352" y="5675"/>
                    </a:lnTo>
                    <a:lnTo>
                      <a:pt x="349" y="5680"/>
                    </a:lnTo>
                    <a:lnTo>
                      <a:pt x="344" y="5684"/>
                    </a:lnTo>
                    <a:lnTo>
                      <a:pt x="336" y="5688"/>
                    </a:lnTo>
                    <a:lnTo>
                      <a:pt x="325" y="5692"/>
                    </a:lnTo>
                    <a:lnTo>
                      <a:pt x="316" y="5696"/>
                    </a:lnTo>
                    <a:lnTo>
                      <a:pt x="311" y="5702"/>
                    </a:lnTo>
                    <a:lnTo>
                      <a:pt x="305" y="5706"/>
                    </a:lnTo>
                    <a:lnTo>
                      <a:pt x="296" y="5710"/>
                    </a:lnTo>
                    <a:lnTo>
                      <a:pt x="282" y="5716"/>
                    </a:lnTo>
                    <a:lnTo>
                      <a:pt x="277" y="5720"/>
                    </a:lnTo>
                    <a:lnTo>
                      <a:pt x="270" y="5725"/>
                    </a:lnTo>
                    <a:lnTo>
                      <a:pt x="264" y="5729"/>
                    </a:lnTo>
                    <a:lnTo>
                      <a:pt x="259" y="5733"/>
                    </a:lnTo>
                    <a:lnTo>
                      <a:pt x="255" y="5737"/>
                    </a:lnTo>
                    <a:lnTo>
                      <a:pt x="250" y="5741"/>
                    </a:lnTo>
                    <a:lnTo>
                      <a:pt x="246" y="5747"/>
                    </a:lnTo>
                    <a:lnTo>
                      <a:pt x="241" y="5751"/>
                    </a:lnTo>
                    <a:lnTo>
                      <a:pt x="233" y="5755"/>
                    </a:lnTo>
                    <a:lnTo>
                      <a:pt x="228" y="5761"/>
                    </a:lnTo>
                    <a:lnTo>
                      <a:pt x="227" y="5764"/>
                    </a:lnTo>
                    <a:lnTo>
                      <a:pt x="228" y="5770"/>
                    </a:lnTo>
                    <a:lnTo>
                      <a:pt x="229" y="5774"/>
                    </a:lnTo>
                    <a:lnTo>
                      <a:pt x="232" y="5778"/>
                    </a:lnTo>
                    <a:lnTo>
                      <a:pt x="235" y="5782"/>
                    </a:lnTo>
                    <a:lnTo>
                      <a:pt x="243" y="5786"/>
                    </a:lnTo>
                    <a:lnTo>
                      <a:pt x="250" y="5792"/>
                    </a:lnTo>
                    <a:lnTo>
                      <a:pt x="253" y="5796"/>
                    </a:lnTo>
                    <a:lnTo>
                      <a:pt x="254" y="5800"/>
                    </a:lnTo>
                    <a:lnTo>
                      <a:pt x="255" y="5805"/>
                    </a:lnTo>
                    <a:lnTo>
                      <a:pt x="257" y="5809"/>
                    </a:lnTo>
                    <a:lnTo>
                      <a:pt x="254" y="5815"/>
                    </a:lnTo>
                    <a:lnTo>
                      <a:pt x="249" y="5819"/>
                    </a:lnTo>
                    <a:lnTo>
                      <a:pt x="246" y="5823"/>
                    </a:lnTo>
                    <a:lnTo>
                      <a:pt x="246" y="5827"/>
                    </a:lnTo>
                    <a:lnTo>
                      <a:pt x="246" y="5831"/>
                    </a:lnTo>
                    <a:lnTo>
                      <a:pt x="247" y="5837"/>
                    </a:lnTo>
                    <a:lnTo>
                      <a:pt x="249" y="5841"/>
                    </a:lnTo>
                    <a:lnTo>
                      <a:pt x="251" y="5845"/>
                    </a:lnTo>
                    <a:lnTo>
                      <a:pt x="254" y="5850"/>
                    </a:lnTo>
                    <a:lnTo>
                      <a:pt x="258" y="5854"/>
                    </a:lnTo>
                    <a:lnTo>
                      <a:pt x="260" y="5860"/>
                    </a:lnTo>
                    <a:lnTo>
                      <a:pt x="262" y="5864"/>
                    </a:lnTo>
                    <a:lnTo>
                      <a:pt x="263" y="5866"/>
                    </a:lnTo>
                    <a:lnTo>
                      <a:pt x="264" y="5872"/>
                    </a:lnTo>
                    <a:lnTo>
                      <a:pt x="261" y="5876"/>
                    </a:lnTo>
                    <a:lnTo>
                      <a:pt x="258" y="5882"/>
                    </a:lnTo>
                    <a:lnTo>
                      <a:pt x="256" y="5886"/>
                    </a:lnTo>
                    <a:lnTo>
                      <a:pt x="254" y="5889"/>
                    </a:lnTo>
                    <a:lnTo>
                      <a:pt x="251" y="5895"/>
                    </a:lnTo>
                    <a:lnTo>
                      <a:pt x="248" y="5899"/>
                    </a:lnTo>
                    <a:lnTo>
                      <a:pt x="245" y="5905"/>
                    </a:lnTo>
                    <a:lnTo>
                      <a:pt x="242" y="5909"/>
                    </a:lnTo>
                    <a:lnTo>
                      <a:pt x="239" y="5911"/>
                    </a:lnTo>
                    <a:lnTo>
                      <a:pt x="239" y="5917"/>
                    </a:lnTo>
                    <a:lnTo>
                      <a:pt x="238" y="5921"/>
                    </a:lnTo>
                    <a:lnTo>
                      <a:pt x="239" y="5927"/>
                    </a:lnTo>
                    <a:lnTo>
                      <a:pt x="243" y="5931"/>
                    </a:lnTo>
                    <a:lnTo>
                      <a:pt x="246" y="5934"/>
                    </a:lnTo>
                    <a:lnTo>
                      <a:pt x="250" y="5940"/>
                    </a:lnTo>
                    <a:lnTo>
                      <a:pt x="252" y="5944"/>
                    </a:lnTo>
                    <a:lnTo>
                      <a:pt x="254" y="5950"/>
                    </a:lnTo>
                    <a:lnTo>
                      <a:pt x="254" y="5952"/>
                    </a:lnTo>
                    <a:lnTo>
                      <a:pt x="254" y="5956"/>
                    </a:lnTo>
                    <a:lnTo>
                      <a:pt x="253" y="5962"/>
                    </a:lnTo>
                    <a:lnTo>
                      <a:pt x="251" y="5966"/>
                    </a:lnTo>
                    <a:lnTo>
                      <a:pt x="248" y="5972"/>
                    </a:lnTo>
                    <a:lnTo>
                      <a:pt x="243" y="5975"/>
                    </a:lnTo>
                    <a:lnTo>
                      <a:pt x="235" y="5979"/>
                    </a:lnTo>
                    <a:lnTo>
                      <a:pt x="229" y="5985"/>
                    </a:lnTo>
                    <a:lnTo>
                      <a:pt x="225" y="5989"/>
                    </a:lnTo>
                    <a:lnTo>
                      <a:pt x="223" y="5995"/>
                    </a:lnTo>
                    <a:lnTo>
                      <a:pt x="221" y="5997"/>
                    </a:lnTo>
                    <a:lnTo>
                      <a:pt x="218" y="6001"/>
                    </a:lnTo>
                    <a:lnTo>
                      <a:pt x="212" y="6007"/>
                    </a:lnTo>
                    <a:lnTo>
                      <a:pt x="206" y="6011"/>
                    </a:lnTo>
                    <a:lnTo>
                      <a:pt x="200" y="6016"/>
                    </a:lnTo>
                    <a:lnTo>
                      <a:pt x="193" y="6020"/>
                    </a:lnTo>
                    <a:lnTo>
                      <a:pt x="195" y="6024"/>
                    </a:lnTo>
                    <a:lnTo>
                      <a:pt x="199" y="6030"/>
                    </a:lnTo>
                    <a:lnTo>
                      <a:pt x="199" y="6034"/>
                    </a:lnTo>
                    <a:lnTo>
                      <a:pt x="197" y="6040"/>
                    </a:lnTo>
                    <a:lnTo>
                      <a:pt x="193" y="6042"/>
                    </a:lnTo>
                    <a:lnTo>
                      <a:pt x="191" y="6046"/>
                    </a:lnTo>
                    <a:lnTo>
                      <a:pt x="194" y="6052"/>
                    </a:lnTo>
                    <a:lnTo>
                      <a:pt x="201" y="6056"/>
                    </a:lnTo>
                    <a:lnTo>
                      <a:pt x="207" y="6061"/>
                    </a:lnTo>
                    <a:lnTo>
                      <a:pt x="212" y="6065"/>
                    </a:lnTo>
                    <a:lnTo>
                      <a:pt x="214" y="6069"/>
                    </a:lnTo>
                    <a:lnTo>
                      <a:pt x="211" y="6075"/>
                    </a:lnTo>
                    <a:lnTo>
                      <a:pt x="210" y="6079"/>
                    </a:lnTo>
                    <a:lnTo>
                      <a:pt x="211" y="6083"/>
                    </a:lnTo>
                    <a:lnTo>
                      <a:pt x="212" y="6087"/>
                    </a:lnTo>
                    <a:lnTo>
                      <a:pt x="218" y="6091"/>
                    </a:lnTo>
                    <a:lnTo>
                      <a:pt x="221" y="6097"/>
                    </a:lnTo>
                    <a:lnTo>
                      <a:pt x="221" y="6100"/>
                    </a:lnTo>
                    <a:lnTo>
                      <a:pt x="219" y="6106"/>
                    </a:lnTo>
                    <a:lnTo>
                      <a:pt x="216" y="6110"/>
                    </a:lnTo>
                    <a:lnTo>
                      <a:pt x="211" y="6114"/>
                    </a:lnTo>
                    <a:lnTo>
                      <a:pt x="210" y="6120"/>
                    </a:lnTo>
                    <a:lnTo>
                      <a:pt x="208" y="6124"/>
                    </a:lnTo>
                    <a:lnTo>
                      <a:pt x="205" y="6128"/>
                    </a:lnTo>
                    <a:lnTo>
                      <a:pt x="202" y="6132"/>
                    </a:lnTo>
                    <a:lnTo>
                      <a:pt x="200" y="6136"/>
                    </a:lnTo>
                    <a:lnTo>
                      <a:pt x="198" y="6141"/>
                    </a:lnTo>
                    <a:lnTo>
                      <a:pt x="198" y="6145"/>
                    </a:lnTo>
                    <a:lnTo>
                      <a:pt x="198" y="6151"/>
                    </a:lnTo>
                    <a:lnTo>
                      <a:pt x="202" y="6155"/>
                    </a:lnTo>
                    <a:lnTo>
                      <a:pt x="205" y="6159"/>
                    </a:lnTo>
                    <a:lnTo>
                      <a:pt x="207" y="6165"/>
                    </a:lnTo>
                    <a:lnTo>
                      <a:pt x="208" y="6169"/>
                    </a:lnTo>
                    <a:lnTo>
                      <a:pt x="208" y="6173"/>
                    </a:lnTo>
                    <a:lnTo>
                      <a:pt x="208" y="6177"/>
                    </a:lnTo>
                    <a:lnTo>
                      <a:pt x="208" y="6181"/>
                    </a:lnTo>
                    <a:lnTo>
                      <a:pt x="206" y="6186"/>
                    </a:lnTo>
                    <a:lnTo>
                      <a:pt x="206" y="6190"/>
                    </a:lnTo>
                  </a:path>
                </a:pathLst>
              </a:custGeom>
              <a:noFill/>
              <a:ln w="4445">
                <a:solidFill>
                  <a:srgbClr val="8420BF"/>
                </a:solidFill>
                <a:prstDash val="solid"/>
                <a:round/>
                <a:headEnd/>
                <a:tailEnd/>
              </a:ln>
            </p:spPr>
            <p:txBody>
              <a:bodyPr/>
              <a:lstStyle/>
              <a:p>
                <a:endParaRPr lang="es-ES"/>
              </a:p>
            </p:txBody>
          </p:sp>
          <p:sp>
            <p:nvSpPr>
              <p:cNvPr id="79376" name="Line 5648"/>
              <p:cNvSpPr>
                <a:spLocks noChangeShapeType="1"/>
              </p:cNvSpPr>
              <p:nvPr/>
            </p:nvSpPr>
            <p:spPr bwMode="auto">
              <a:xfrm>
                <a:off x="3226" y="2163"/>
                <a:ext cx="24" cy="1"/>
              </a:xfrm>
              <a:prstGeom prst="line">
                <a:avLst/>
              </a:prstGeom>
              <a:noFill/>
              <a:ln w="4445">
                <a:solidFill>
                  <a:srgbClr val="00FE00"/>
                </a:solidFill>
                <a:round/>
                <a:headEnd/>
                <a:tailEnd/>
              </a:ln>
            </p:spPr>
            <p:txBody>
              <a:bodyPr/>
              <a:lstStyle/>
              <a:p>
                <a:endParaRPr lang="es-ES"/>
              </a:p>
            </p:txBody>
          </p:sp>
          <p:sp>
            <p:nvSpPr>
              <p:cNvPr id="79377" name="Freeform 5649"/>
              <p:cNvSpPr>
                <a:spLocks/>
              </p:cNvSpPr>
              <p:nvPr/>
            </p:nvSpPr>
            <p:spPr bwMode="auto">
              <a:xfrm>
                <a:off x="3268" y="2118"/>
                <a:ext cx="24" cy="79"/>
              </a:xfrm>
              <a:custGeom>
                <a:avLst/>
                <a:gdLst/>
                <a:ahLst/>
                <a:cxnLst>
                  <a:cxn ang="0">
                    <a:pos x="47" y="23"/>
                  </a:cxn>
                  <a:cxn ang="0">
                    <a:pos x="35" y="0"/>
                  </a:cxn>
                  <a:cxn ang="0">
                    <a:pos x="11" y="0"/>
                  </a:cxn>
                  <a:cxn ang="0">
                    <a:pos x="0" y="23"/>
                  </a:cxn>
                  <a:cxn ang="0">
                    <a:pos x="0" y="134"/>
                  </a:cxn>
                  <a:cxn ang="0">
                    <a:pos x="11" y="158"/>
                  </a:cxn>
                  <a:cxn ang="0">
                    <a:pos x="35" y="158"/>
                  </a:cxn>
                  <a:cxn ang="0">
                    <a:pos x="47" y="134"/>
                  </a:cxn>
                  <a:cxn ang="0">
                    <a:pos x="47" y="90"/>
                  </a:cxn>
                  <a:cxn ang="0">
                    <a:pos x="35" y="68"/>
                  </a:cxn>
                  <a:cxn ang="0">
                    <a:pos x="11" y="68"/>
                  </a:cxn>
                  <a:cxn ang="0">
                    <a:pos x="0" y="90"/>
                  </a:cxn>
                </a:cxnLst>
                <a:rect l="0" t="0" r="r" b="b"/>
                <a:pathLst>
                  <a:path w="47" h="158">
                    <a:moveTo>
                      <a:pt x="47" y="23"/>
                    </a:moveTo>
                    <a:lnTo>
                      <a:pt x="35" y="0"/>
                    </a:lnTo>
                    <a:lnTo>
                      <a:pt x="11" y="0"/>
                    </a:lnTo>
                    <a:lnTo>
                      <a:pt x="0" y="23"/>
                    </a:lnTo>
                    <a:lnTo>
                      <a:pt x="0" y="134"/>
                    </a:lnTo>
                    <a:lnTo>
                      <a:pt x="11" y="158"/>
                    </a:lnTo>
                    <a:lnTo>
                      <a:pt x="35" y="158"/>
                    </a:lnTo>
                    <a:lnTo>
                      <a:pt x="47" y="134"/>
                    </a:lnTo>
                    <a:lnTo>
                      <a:pt x="47" y="90"/>
                    </a:lnTo>
                    <a:lnTo>
                      <a:pt x="35" y="68"/>
                    </a:lnTo>
                    <a:lnTo>
                      <a:pt x="11" y="68"/>
                    </a:lnTo>
                    <a:lnTo>
                      <a:pt x="0" y="90"/>
                    </a:lnTo>
                  </a:path>
                </a:pathLst>
              </a:custGeom>
              <a:noFill/>
              <a:ln w="4445">
                <a:solidFill>
                  <a:srgbClr val="00FE00"/>
                </a:solidFill>
                <a:prstDash val="solid"/>
                <a:round/>
                <a:headEnd/>
                <a:tailEnd/>
              </a:ln>
            </p:spPr>
            <p:txBody>
              <a:bodyPr/>
              <a:lstStyle/>
              <a:p>
                <a:endParaRPr lang="es-ES"/>
              </a:p>
            </p:txBody>
          </p:sp>
          <p:sp>
            <p:nvSpPr>
              <p:cNvPr id="79378" name="Freeform 5650"/>
              <p:cNvSpPr>
                <a:spLocks/>
              </p:cNvSpPr>
              <p:nvPr/>
            </p:nvSpPr>
            <p:spPr bwMode="auto">
              <a:xfrm>
                <a:off x="3309" y="2118"/>
                <a:ext cx="24" cy="79"/>
              </a:xfrm>
              <a:custGeom>
                <a:avLst/>
                <a:gdLst/>
                <a:ahLst/>
                <a:cxnLst>
                  <a:cxn ang="0">
                    <a:pos x="0" y="134"/>
                  </a:cxn>
                  <a:cxn ang="0">
                    <a:pos x="47" y="23"/>
                  </a:cxn>
                  <a:cxn ang="0">
                    <a:pos x="36" y="0"/>
                  </a:cxn>
                  <a:cxn ang="0">
                    <a:pos x="12" y="0"/>
                  </a:cxn>
                  <a:cxn ang="0">
                    <a:pos x="0" y="23"/>
                  </a:cxn>
                  <a:cxn ang="0">
                    <a:pos x="0" y="134"/>
                  </a:cxn>
                  <a:cxn ang="0">
                    <a:pos x="16" y="158"/>
                  </a:cxn>
                  <a:cxn ang="0">
                    <a:pos x="36" y="158"/>
                  </a:cxn>
                  <a:cxn ang="0">
                    <a:pos x="47" y="134"/>
                  </a:cxn>
                  <a:cxn ang="0">
                    <a:pos x="47" y="23"/>
                  </a:cxn>
                </a:cxnLst>
                <a:rect l="0" t="0" r="r" b="b"/>
                <a:pathLst>
                  <a:path w="47" h="158">
                    <a:moveTo>
                      <a:pt x="0" y="134"/>
                    </a:moveTo>
                    <a:lnTo>
                      <a:pt x="47" y="23"/>
                    </a:lnTo>
                    <a:lnTo>
                      <a:pt x="36" y="0"/>
                    </a:lnTo>
                    <a:lnTo>
                      <a:pt x="12" y="0"/>
                    </a:lnTo>
                    <a:lnTo>
                      <a:pt x="0" y="23"/>
                    </a:lnTo>
                    <a:lnTo>
                      <a:pt x="0" y="134"/>
                    </a:lnTo>
                    <a:lnTo>
                      <a:pt x="16" y="158"/>
                    </a:lnTo>
                    <a:lnTo>
                      <a:pt x="36" y="158"/>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79379" name="Freeform 5651"/>
              <p:cNvSpPr>
                <a:spLocks/>
              </p:cNvSpPr>
              <p:nvPr/>
            </p:nvSpPr>
            <p:spPr bwMode="auto">
              <a:xfrm>
                <a:off x="3621" y="2118"/>
                <a:ext cx="24" cy="79"/>
              </a:xfrm>
              <a:custGeom>
                <a:avLst/>
                <a:gdLst/>
                <a:ahLst/>
                <a:cxnLst>
                  <a:cxn ang="0">
                    <a:pos x="0" y="134"/>
                  </a:cxn>
                  <a:cxn ang="0">
                    <a:pos x="48" y="23"/>
                  </a:cxn>
                  <a:cxn ang="0">
                    <a:pos x="37" y="0"/>
                  </a:cxn>
                  <a:cxn ang="0">
                    <a:pos x="13" y="0"/>
                  </a:cxn>
                  <a:cxn ang="0">
                    <a:pos x="0" y="23"/>
                  </a:cxn>
                  <a:cxn ang="0">
                    <a:pos x="0" y="134"/>
                  </a:cxn>
                  <a:cxn ang="0">
                    <a:pos x="16" y="158"/>
                  </a:cxn>
                  <a:cxn ang="0">
                    <a:pos x="37" y="158"/>
                  </a:cxn>
                  <a:cxn ang="0">
                    <a:pos x="48" y="134"/>
                  </a:cxn>
                  <a:cxn ang="0">
                    <a:pos x="48" y="23"/>
                  </a:cxn>
                </a:cxnLst>
                <a:rect l="0" t="0" r="r" b="b"/>
                <a:pathLst>
                  <a:path w="48" h="158">
                    <a:moveTo>
                      <a:pt x="0" y="134"/>
                    </a:moveTo>
                    <a:lnTo>
                      <a:pt x="48" y="23"/>
                    </a:lnTo>
                    <a:lnTo>
                      <a:pt x="37" y="0"/>
                    </a:lnTo>
                    <a:lnTo>
                      <a:pt x="13" y="0"/>
                    </a:lnTo>
                    <a:lnTo>
                      <a:pt x="0" y="23"/>
                    </a:lnTo>
                    <a:lnTo>
                      <a:pt x="0" y="134"/>
                    </a:lnTo>
                    <a:lnTo>
                      <a:pt x="16" y="158"/>
                    </a:lnTo>
                    <a:lnTo>
                      <a:pt x="37" y="158"/>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79380" name="Freeform 5652"/>
              <p:cNvSpPr>
                <a:spLocks/>
              </p:cNvSpPr>
              <p:nvPr/>
            </p:nvSpPr>
            <p:spPr bwMode="auto">
              <a:xfrm>
                <a:off x="3403" y="2029"/>
                <a:ext cx="24" cy="79"/>
              </a:xfrm>
              <a:custGeom>
                <a:avLst/>
                <a:gdLst/>
                <a:ahLst/>
                <a:cxnLst>
                  <a:cxn ang="0">
                    <a:pos x="0" y="135"/>
                  </a:cxn>
                  <a:cxn ang="0">
                    <a:pos x="13" y="158"/>
                  </a:cxn>
                  <a:cxn ang="0">
                    <a:pos x="37" y="158"/>
                  </a:cxn>
                  <a:cxn ang="0">
                    <a:pos x="48" y="135"/>
                  </a:cxn>
                  <a:cxn ang="0">
                    <a:pos x="48" y="90"/>
                  </a:cxn>
                  <a:cxn ang="0">
                    <a:pos x="37" y="68"/>
                  </a:cxn>
                  <a:cxn ang="0">
                    <a:pos x="13" y="68"/>
                  </a:cxn>
                  <a:cxn ang="0">
                    <a:pos x="0" y="45"/>
                  </a:cxn>
                  <a:cxn ang="0">
                    <a:pos x="0" y="23"/>
                  </a:cxn>
                  <a:cxn ang="0">
                    <a:pos x="13" y="0"/>
                  </a:cxn>
                  <a:cxn ang="0">
                    <a:pos x="37" y="0"/>
                  </a:cxn>
                  <a:cxn ang="0">
                    <a:pos x="48" y="23"/>
                  </a:cxn>
                </a:cxnLst>
                <a:rect l="0" t="0" r="r" b="b"/>
                <a:pathLst>
                  <a:path w="48" h="158">
                    <a:moveTo>
                      <a:pt x="0" y="135"/>
                    </a:moveTo>
                    <a:lnTo>
                      <a:pt x="13" y="158"/>
                    </a:lnTo>
                    <a:lnTo>
                      <a:pt x="37" y="158"/>
                    </a:lnTo>
                    <a:lnTo>
                      <a:pt x="48" y="135"/>
                    </a:lnTo>
                    <a:lnTo>
                      <a:pt x="48" y="90"/>
                    </a:lnTo>
                    <a:lnTo>
                      <a:pt x="37" y="68"/>
                    </a:lnTo>
                    <a:lnTo>
                      <a:pt x="13" y="68"/>
                    </a:lnTo>
                    <a:lnTo>
                      <a:pt x="0" y="45"/>
                    </a:lnTo>
                    <a:lnTo>
                      <a:pt x="0" y="23"/>
                    </a:lnTo>
                    <a:lnTo>
                      <a:pt x="13" y="0"/>
                    </a:lnTo>
                    <a:lnTo>
                      <a:pt x="37" y="0"/>
                    </a:lnTo>
                    <a:lnTo>
                      <a:pt x="48" y="23"/>
                    </a:lnTo>
                  </a:path>
                </a:pathLst>
              </a:custGeom>
              <a:noFill/>
              <a:ln w="4445">
                <a:solidFill>
                  <a:srgbClr val="00FE00"/>
                </a:solidFill>
                <a:prstDash val="solid"/>
                <a:round/>
                <a:headEnd/>
                <a:tailEnd/>
              </a:ln>
            </p:spPr>
            <p:txBody>
              <a:bodyPr/>
              <a:lstStyle/>
              <a:p>
                <a:endParaRPr lang="es-ES"/>
              </a:p>
            </p:txBody>
          </p:sp>
          <p:sp>
            <p:nvSpPr>
              <p:cNvPr id="79381" name="Freeform 5653"/>
              <p:cNvSpPr>
                <a:spLocks/>
              </p:cNvSpPr>
              <p:nvPr/>
            </p:nvSpPr>
            <p:spPr bwMode="auto">
              <a:xfrm>
                <a:off x="3445" y="2029"/>
                <a:ext cx="23" cy="79"/>
              </a:xfrm>
              <a:custGeom>
                <a:avLst/>
                <a:gdLst/>
                <a:ahLst/>
                <a:cxnLst>
                  <a:cxn ang="0">
                    <a:pos x="0" y="158"/>
                  </a:cxn>
                  <a:cxn ang="0">
                    <a:pos x="0" y="0"/>
                  </a:cxn>
                  <a:cxn ang="0">
                    <a:pos x="36" y="0"/>
                  </a:cxn>
                  <a:cxn ang="0">
                    <a:pos x="47" y="23"/>
                  </a:cxn>
                  <a:cxn ang="0">
                    <a:pos x="47" y="45"/>
                  </a:cxn>
                  <a:cxn ang="0">
                    <a:pos x="36" y="68"/>
                  </a:cxn>
                  <a:cxn ang="0">
                    <a:pos x="0" y="68"/>
                  </a:cxn>
                </a:cxnLst>
                <a:rect l="0" t="0" r="r" b="b"/>
                <a:pathLst>
                  <a:path w="47" h="158">
                    <a:moveTo>
                      <a:pt x="0" y="158"/>
                    </a:moveTo>
                    <a:lnTo>
                      <a:pt x="0" y="0"/>
                    </a:lnTo>
                    <a:lnTo>
                      <a:pt x="36" y="0"/>
                    </a:lnTo>
                    <a:lnTo>
                      <a:pt x="47" y="23"/>
                    </a:lnTo>
                    <a:lnTo>
                      <a:pt x="47" y="45"/>
                    </a:lnTo>
                    <a:lnTo>
                      <a:pt x="36" y="68"/>
                    </a:lnTo>
                    <a:lnTo>
                      <a:pt x="0" y="68"/>
                    </a:lnTo>
                  </a:path>
                </a:pathLst>
              </a:custGeom>
              <a:noFill/>
              <a:ln w="4445">
                <a:solidFill>
                  <a:srgbClr val="00FE00"/>
                </a:solidFill>
                <a:prstDash val="solid"/>
                <a:round/>
                <a:headEnd/>
                <a:tailEnd/>
              </a:ln>
            </p:spPr>
            <p:txBody>
              <a:bodyPr/>
              <a:lstStyle/>
              <a:p>
                <a:endParaRPr lang="es-ES"/>
              </a:p>
            </p:txBody>
          </p:sp>
          <p:sp>
            <p:nvSpPr>
              <p:cNvPr id="79382" name="Line 5654"/>
              <p:cNvSpPr>
                <a:spLocks noChangeShapeType="1"/>
              </p:cNvSpPr>
              <p:nvPr/>
            </p:nvSpPr>
            <p:spPr bwMode="auto">
              <a:xfrm>
                <a:off x="3392" y="2159"/>
                <a:ext cx="175" cy="1"/>
              </a:xfrm>
              <a:prstGeom prst="line">
                <a:avLst/>
              </a:prstGeom>
              <a:noFill/>
              <a:ln w="4445">
                <a:solidFill>
                  <a:srgbClr val="00FE00"/>
                </a:solidFill>
                <a:round/>
                <a:headEnd/>
                <a:tailEnd/>
              </a:ln>
            </p:spPr>
            <p:txBody>
              <a:bodyPr/>
              <a:lstStyle/>
              <a:p>
                <a:endParaRPr lang="es-ES"/>
              </a:p>
            </p:txBody>
          </p:sp>
          <p:sp>
            <p:nvSpPr>
              <p:cNvPr id="79383" name="Freeform 5655"/>
              <p:cNvSpPr>
                <a:spLocks/>
              </p:cNvSpPr>
              <p:nvPr/>
            </p:nvSpPr>
            <p:spPr bwMode="auto">
              <a:xfrm>
                <a:off x="3217" y="4051"/>
                <a:ext cx="303" cy="3095"/>
              </a:xfrm>
              <a:custGeom>
                <a:avLst/>
                <a:gdLst/>
                <a:ahLst/>
                <a:cxnLst>
                  <a:cxn ang="0">
                    <a:pos x="283" y="96"/>
                  </a:cxn>
                  <a:cxn ang="0">
                    <a:pos x="299" y="194"/>
                  </a:cxn>
                  <a:cxn ang="0">
                    <a:pos x="226" y="291"/>
                  </a:cxn>
                  <a:cxn ang="0">
                    <a:pos x="298" y="391"/>
                  </a:cxn>
                  <a:cxn ang="0">
                    <a:pos x="301" y="491"/>
                  </a:cxn>
                  <a:cxn ang="0">
                    <a:pos x="295" y="588"/>
                  </a:cxn>
                  <a:cxn ang="0">
                    <a:pos x="318" y="686"/>
                  </a:cxn>
                  <a:cxn ang="0">
                    <a:pos x="306" y="786"/>
                  </a:cxn>
                  <a:cxn ang="0">
                    <a:pos x="314" y="885"/>
                  </a:cxn>
                  <a:cxn ang="0">
                    <a:pos x="303" y="983"/>
                  </a:cxn>
                  <a:cxn ang="0">
                    <a:pos x="326" y="1082"/>
                  </a:cxn>
                  <a:cxn ang="0">
                    <a:pos x="280" y="1180"/>
                  </a:cxn>
                  <a:cxn ang="0">
                    <a:pos x="313" y="1278"/>
                  </a:cxn>
                  <a:cxn ang="0">
                    <a:pos x="329" y="1377"/>
                  </a:cxn>
                  <a:cxn ang="0">
                    <a:pos x="316" y="1477"/>
                  </a:cxn>
                  <a:cxn ang="0">
                    <a:pos x="275" y="1577"/>
                  </a:cxn>
                  <a:cxn ang="0">
                    <a:pos x="296" y="1672"/>
                  </a:cxn>
                  <a:cxn ang="0">
                    <a:pos x="305" y="1772"/>
                  </a:cxn>
                  <a:cxn ang="0">
                    <a:pos x="217" y="1872"/>
                  </a:cxn>
                  <a:cxn ang="0">
                    <a:pos x="320" y="1969"/>
                  </a:cxn>
                  <a:cxn ang="0">
                    <a:pos x="340" y="2069"/>
                  </a:cxn>
                  <a:cxn ang="0">
                    <a:pos x="331" y="2166"/>
                  </a:cxn>
                  <a:cxn ang="0">
                    <a:pos x="313" y="2266"/>
                  </a:cxn>
                  <a:cxn ang="0">
                    <a:pos x="324" y="2364"/>
                  </a:cxn>
                  <a:cxn ang="0">
                    <a:pos x="341" y="2463"/>
                  </a:cxn>
                  <a:cxn ang="0">
                    <a:pos x="284" y="2563"/>
                  </a:cxn>
                  <a:cxn ang="0">
                    <a:pos x="243" y="2661"/>
                  </a:cxn>
                  <a:cxn ang="0">
                    <a:pos x="230" y="2758"/>
                  </a:cxn>
                  <a:cxn ang="0">
                    <a:pos x="278" y="2858"/>
                  </a:cxn>
                  <a:cxn ang="0">
                    <a:pos x="263" y="2958"/>
                  </a:cxn>
                  <a:cxn ang="0">
                    <a:pos x="270" y="3055"/>
                  </a:cxn>
                  <a:cxn ang="0">
                    <a:pos x="245" y="3153"/>
                  </a:cxn>
                  <a:cxn ang="0">
                    <a:pos x="267" y="3253"/>
                  </a:cxn>
                  <a:cxn ang="0">
                    <a:pos x="249" y="3352"/>
                  </a:cxn>
                  <a:cxn ang="0">
                    <a:pos x="248" y="3450"/>
                  </a:cxn>
                  <a:cxn ang="0">
                    <a:pos x="254" y="3549"/>
                  </a:cxn>
                  <a:cxn ang="0">
                    <a:pos x="247" y="3647"/>
                  </a:cxn>
                  <a:cxn ang="0">
                    <a:pos x="234" y="3745"/>
                  </a:cxn>
                  <a:cxn ang="0">
                    <a:pos x="266" y="3844"/>
                  </a:cxn>
                  <a:cxn ang="0">
                    <a:pos x="187" y="3944"/>
                  </a:cxn>
                  <a:cxn ang="0">
                    <a:pos x="247" y="4044"/>
                  </a:cxn>
                  <a:cxn ang="0">
                    <a:pos x="203" y="4139"/>
                  </a:cxn>
                  <a:cxn ang="0">
                    <a:pos x="242" y="4239"/>
                  </a:cxn>
                  <a:cxn ang="0">
                    <a:pos x="188" y="4339"/>
                  </a:cxn>
                  <a:cxn ang="0">
                    <a:pos x="197" y="4436"/>
                  </a:cxn>
                  <a:cxn ang="0">
                    <a:pos x="250" y="4536"/>
                  </a:cxn>
                  <a:cxn ang="0">
                    <a:pos x="172" y="4634"/>
                  </a:cxn>
                  <a:cxn ang="0">
                    <a:pos x="249" y="4733"/>
                  </a:cxn>
                  <a:cxn ang="0">
                    <a:pos x="121" y="4831"/>
                  </a:cxn>
                  <a:cxn ang="0">
                    <a:pos x="73" y="4930"/>
                  </a:cxn>
                  <a:cxn ang="0">
                    <a:pos x="147" y="5030"/>
                  </a:cxn>
                  <a:cxn ang="0">
                    <a:pos x="156" y="5128"/>
                  </a:cxn>
                  <a:cxn ang="0">
                    <a:pos x="41" y="5284"/>
                  </a:cxn>
                  <a:cxn ang="0">
                    <a:pos x="0" y="5387"/>
                  </a:cxn>
                  <a:cxn ang="0">
                    <a:pos x="129" y="5509"/>
                  </a:cxn>
                  <a:cxn ang="0">
                    <a:pos x="29" y="5606"/>
                  </a:cxn>
                  <a:cxn ang="0">
                    <a:pos x="229" y="5706"/>
                  </a:cxn>
                  <a:cxn ang="0">
                    <a:pos x="270" y="5805"/>
                  </a:cxn>
                  <a:cxn ang="0">
                    <a:pos x="301" y="5905"/>
                  </a:cxn>
                  <a:cxn ang="0">
                    <a:pos x="353" y="6001"/>
                  </a:cxn>
                  <a:cxn ang="0">
                    <a:pos x="400" y="6100"/>
                  </a:cxn>
                </a:cxnLst>
                <a:rect l="0" t="0" r="r" b="b"/>
                <a:pathLst>
                  <a:path w="606" h="6190">
                    <a:moveTo>
                      <a:pt x="298" y="0"/>
                    </a:moveTo>
                    <a:lnTo>
                      <a:pt x="300" y="6"/>
                    </a:lnTo>
                    <a:lnTo>
                      <a:pt x="301" y="10"/>
                    </a:lnTo>
                    <a:lnTo>
                      <a:pt x="302" y="14"/>
                    </a:lnTo>
                    <a:lnTo>
                      <a:pt x="299" y="20"/>
                    </a:lnTo>
                    <a:lnTo>
                      <a:pt x="294" y="22"/>
                    </a:lnTo>
                    <a:lnTo>
                      <a:pt x="283" y="28"/>
                    </a:lnTo>
                    <a:lnTo>
                      <a:pt x="283" y="32"/>
                    </a:lnTo>
                    <a:lnTo>
                      <a:pt x="290" y="35"/>
                    </a:lnTo>
                    <a:lnTo>
                      <a:pt x="298" y="41"/>
                    </a:lnTo>
                    <a:lnTo>
                      <a:pt x="310" y="45"/>
                    </a:lnTo>
                    <a:lnTo>
                      <a:pt x="311" y="51"/>
                    </a:lnTo>
                    <a:lnTo>
                      <a:pt x="301" y="55"/>
                    </a:lnTo>
                    <a:lnTo>
                      <a:pt x="289" y="59"/>
                    </a:lnTo>
                    <a:lnTo>
                      <a:pt x="284" y="63"/>
                    </a:lnTo>
                    <a:lnTo>
                      <a:pt x="283" y="67"/>
                    </a:lnTo>
                    <a:lnTo>
                      <a:pt x="280" y="73"/>
                    </a:lnTo>
                    <a:lnTo>
                      <a:pt x="270" y="76"/>
                    </a:lnTo>
                    <a:lnTo>
                      <a:pt x="270" y="80"/>
                    </a:lnTo>
                    <a:lnTo>
                      <a:pt x="277" y="86"/>
                    </a:lnTo>
                    <a:lnTo>
                      <a:pt x="281" y="90"/>
                    </a:lnTo>
                    <a:lnTo>
                      <a:pt x="283" y="96"/>
                    </a:lnTo>
                    <a:lnTo>
                      <a:pt x="283" y="100"/>
                    </a:lnTo>
                    <a:lnTo>
                      <a:pt x="282" y="104"/>
                    </a:lnTo>
                    <a:lnTo>
                      <a:pt x="280" y="108"/>
                    </a:lnTo>
                    <a:lnTo>
                      <a:pt x="274" y="112"/>
                    </a:lnTo>
                    <a:lnTo>
                      <a:pt x="261" y="117"/>
                    </a:lnTo>
                    <a:lnTo>
                      <a:pt x="236" y="121"/>
                    </a:lnTo>
                    <a:lnTo>
                      <a:pt x="198" y="125"/>
                    </a:lnTo>
                    <a:lnTo>
                      <a:pt x="193" y="131"/>
                    </a:lnTo>
                    <a:lnTo>
                      <a:pt x="221" y="135"/>
                    </a:lnTo>
                    <a:lnTo>
                      <a:pt x="241" y="141"/>
                    </a:lnTo>
                    <a:lnTo>
                      <a:pt x="259" y="145"/>
                    </a:lnTo>
                    <a:lnTo>
                      <a:pt x="279" y="149"/>
                    </a:lnTo>
                    <a:lnTo>
                      <a:pt x="301" y="153"/>
                    </a:lnTo>
                    <a:lnTo>
                      <a:pt x="320" y="157"/>
                    </a:lnTo>
                    <a:lnTo>
                      <a:pt x="315" y="162"/>
                    </a:lnTo>
                    <a:lnTo>
                      <a:pt x="272" y="166"/>
                    </a:lnTo>
                    <a:lnTo>
                      <a:pt x="247" y="170"/>
                    </a:lnTo>
                    <a:lnTo>
                      <a:pt x="244" y="176"/>
                    </a:lnTo>
                    <a:lnTo>
                      <a:pt x="262" y="180"/>
                    </a:lnTo>
                    <a:lnTo>
                      <a:pt x="276" y="186"/>
                    </a:lnTo>
                    <a:lnTo>
                      <a:pt x="288" y="190"/>
                    </a:lnTo>
                    <a:lnTo>
                      <a:pt x="299" y="194"/>
                    </a:lnTo>
                    <a:lnTo>
                      <a:pt x="307" y="198"/>
                    </a:lnTo>
                    <a:lnTo>
                      <a:pt x="306" y="201"/>
                    </a:lnTo>
                    <a:lnTo>
                      <a:pt x="295" y="207"/>
                    </a:lnTo>
                    <a:lnTo>
                      <a:pt x="301" y="211"/>
                    </a:lnTo>
                    <a:lnTo>
                      <a:pt x="279" y="215"/>
                    </a:lnTo>
                    <a:lnTo>
                      <a:pt x="233" y="221"/>
                    </a:lnTo>
                    <a:lnTo>
                      <a:pt x="258" y="225"/>
                    </a:lnTo>
                    <a:lnTo>
                      <a:pt x="275" y="231"/>
                    </a:lnTo>
                    <a:lnTo>
                      <a:pt x="281" y="235"/>
                    </a:lnTo>
                    <a:lnTo>
                      <a:pt x="283" y="237"/>
                    </a:lnTo>
                    <a:lnTo>
                      <a:pt x="280" y="242"/>
                    </a:lnTo>
                    <a:lnTo>
                      <a:pt x="270" y="246"/>
                    </a:lnTo>
                    <a:lnTo>
                      <a:pt x="266" y="252"/>
                    </a:lnTo>
                    <a:lnTo>
                      <a:pt x="272" y="256"/>
                    </a:lnTo>
                    <a:lnTo>
                      <a:pt x="277" y="260"/>
                    </a:lnTo>
                    <a:lnTo>
                      <a:pt x="280" y="266"/>
                    </a:lnTo>
                    <a:lnTo>
                      <a:pt x="280" y="270"/>
                    </a:lnTo>
                    <a:lnTo>
                      <a:pt x="272" y="276"/>
                    </a:lnTo>
                    <a:lnTo>
                      <a:pt x="260" y="280"/>
                    </a:lnTo>
                    <a:lnTo>
                      <a:pt x="245" y="282"/>
                    </a:lnTo>
                    <a:lnTo>
                      <a:pt x="229" y="287"/>
                    </a:lnTo>
                    <a:lnTo>
                      <a:pt x="226" y="291"/>
                    </a:lnTo>
                    <a:lnTo>
                      <a:pt x="236" y="297"/>
                    </a:lnTo>
                    <a:lnTo>
                      <a:pt x="253" y="301"/>
                    </a:lnTo>
                    <a:lnTo>
                      <a:pt x="293" y="305"/>
                    </a:lnTo>
                    <a:lnTo>
                      <a:pt x="310" y="311"/>
                    </a:lnTo>
                    <a:lnTo>
                      <a:pt x="318" y="315"/>
                    </a:lnTo>
                    <a:lnTo>
                      <a:pt x="322" y="321"/>
                    </a:lnTo>
                    <a:lnTo>
                      <a:pt x="321" y="323"/>
                    </a:lnTo>
                    <a:lnTo>
                      <a:pt x="311" y="326"/>
                    </a:lnTo>
                    <a:lnTo>
                      <a:pt x="288" y="332"/>
                    </a:lnTo>
                    <a:lnTo>
                      <a:pt x="259" y="336"/>
                    </a:lnTo>
                    <a:lnTo>
                      <a:pt x="222" y="342"/>
                    </a:lnTo>
                    <a:lnTo>
                      <a:pt x="191" y="346"/>
                    </a:lnTo>
                    <a:lnTo>
                      <a:pt x="165" y="350"/>
                    </a:lnTo>
                    <a:lnTo>
                      <a:pt x="157" y="356"/>
                    </a:lnTo>
                    <a:lnTo>
                      <a:pt x="185" y="360"/>
                    </a:lnTo>
                    <a:lnTo>
                      <a:pt x="216" y="366"/>
                    </a:lnTo>
                    <a:lnTo>
                      <a:pt x="246" y="368"/>
                    </a:lnTo>
                    <a:lnTo>
                      <a:pt x="268" y="371"/>
                    </a:lnTo>
                    <a:lnTo>
                      <a:pt x="288" y="377"/>
                    </a:lnTo>
                    <a:lnTo>
                      <a:pt x="301" y="381"/>
                    </a:lnTo>
                    <a:lnTo>
                      <a:pt x="308" y="387"/>
                    </a:lnTo>
                    <a:lnTo>
                      <a:pt x="298" y="391"/>
                    </a:lnTo>
                    <a:lnTo>
                      <a:pt x="284" y="395"/>
                    </a:lnTo>
                    <a:lnTo>
                      <a:pt x="275" y="401"/>
                    </a:lnTo>
                    <a:lnTo>
                      <a:pt x="271" y="405"/>
                    </a:lnTo>
                    <a:lnTo>
                      <a:pt x="272" y="410"/>
                    </a:lnTo>
                    <a:lnTo>
                      <a:pt x="283" y="412"/>
                    </a:lnTo>
                    <a:lnTo>
                      <a:pt x="298" y="416"/>
                    </a:lnTo>
                    <a:lnTo>
                      <a:pt x="308" y="422"/>
                    </a:lnTo>
                    <a:lnTo>
                      <a:pt x="307" y="426"/>
                    </a:lnTo>
                    <a:lnTo>
                      <a:pt x="294" y="432"/>
                    </a:lnTo>
                    <a:lnTo>
                      <a:pt x="285" y="436"/>
                    </a:lnTo>
                    <a:lnTo>
                      <a:pt x="287" y="440"/>
                    </a:lnTo>
                    <a:lnTo>
                      <a:pt x="297" y="446"/>
                    </a:lnTo>
                    <a:lnTo>
                      <a:pt x="299" y="450"/>
                    </a:lnTo>
                    <a:lnTo>
                      <a:pt x="293" y="453"/>
                    </a:lnTo>
                    <a:lnTo>
                      <a:pt x="285" y="457"/>
                    </a:lnTo>
                    <a:lnTo>
                      <a:pt x="276" y="461"/>
                    </a:lnTo>
                    <a:lnTo>
                      <a:pt x="269" y="467"/>
                    </a:lnTo>
                    <a:lnTo>
                      <a:pt x="271" y="471"/>
                    </a:lnTo>
                    <a:lnTo>
                      <a:pt x="295" y="477"/>
                    </a:lnTo>
                    <a:lnTo>
                      <a:pt x="301" y="481"/>
                    </a:lnTo>
                    <a:lnTo>
                      <a:pt x="302" y="485"/>
                    </a:lnTo>
                    <a:lnTo>
                      <a:pt x="301" y="491"/>
                    </a:lnTo>
                    <a:lnTo>
                      <a:pt x="299" y="494"/>
                    </a:lnTo>
                    <a:lnTo>
                      <a:pt x="299" y="498"/>
                    </a:lnTo>
                    <a:lnTo>
                      <a:pt x="299" y="502"/>
                    </a:lnTo>
                    <a:lnTo>
                      <a:pt x="299" y="506"/>
                    </a:lnTo>
                    <a:lnTo>
                      <a:pt x="305" y="512"/>
                    </a:lnTo>
                    <a:lnTo>
                      <a:pt x="310" y="516"/>
                    </a:lnTo>
                    <a:lnTo>
                      <a:pt x="314" y="522"/>
                    </a:lnTo>
                    <a:lnTo>
                      <a:pt x="314" y="526"/>
                    </a:lnTo>
                    <a:lnTo>
                      <a:pt x="310" y="530"/>
                    </a:lnTo>
                    <a:lnTo>
                      <a:pt x="303" y="535"/>
                    </a:lnTo>
                    <a:lnTo>
                      <a:pt x="301" y="539"/>
                    </a:lnTo>
                    <a:lnTo>
                      <a:pt x="303" y="543"/>
                    </a:lnTo>
                    <a:lnTo>
                      <a:pt x="309" y="547"/>
                    </a:lnTo>
                    <a:lnTo>
                      <a:pt x="314" y="551"/>
                    </a:lnTo>
                    <a:lnTo>
                      <a:pt x="321" y="557"/>
                    </a:lnTo>
                    <a:lnTo>
                      <a:pt x="329" y="561"/>
                    </a:lnTo>
                    <a:lnTo>
                      <a:pt x="332" y="567"/>
                    </a:lnTo>
                    <a:lnTo>
                      <a:pt x="325" y="571"/>
                    </a:lnTo>
                    <a:lnTo>
                      <a:pt x="309" y="575"/>
                    </a:lnTo>
                    <a:lnTo>
                      <a:pt x="282" y="580"/>
                    </a:lnTo>
                    <a:lnTo>
                      <a:pt x="287" y="582"/>
                    </a:lnTo>
                    <a:lnTo>
                      <a:pt x="295" y="588"/>
                    </a:lnTo>
                    <a:lnTo>
                      <a:pt x="294" y="592"/>
                    </a:lnTo>
                    <a:lnTo>
                      <a:pt x="288" y="596"/>
                    </a:lnTo>
                    <a:lnTo>
                      <a:pt x="284" y="602"/>
                    </a:lnTo>
                    <a:lnTo>
                      <a:pt x="281" y="606"/>
                    </a:lnTo>
                    <a:lnTo>
                      <a:pt x="277" y="612"/>
                    </a:lnTo>
                    <a:lnTo>
                      <a:pt x="276" y="616"/>
                    </a:lnTo>
                    <a:lnTo>
                      <a:pt x="276" y="619"/>
                    </a:lnTo>
                    <a:lnTo>
                      <a:pt x="277" y="625"/>
                    </a:lnTo>
                    <a:lnTo>
                      <a:pt x="278" y="627"/>
                    </a:lnTo>
                    <a:lnTo>
                      <a:pt x="282" y="633"/>
                    </a:lnTo>
                    <a:lnTo>
                      <a:pt x="288" y="637"/>
                    </a:lnTo>
                    <a:lnTo>
                      <a:pt x="301" y="641"/>
                    </a:lnTo>
                    <a:lnTo>
                      <a:pt x="321" y="647"/>
                    </a:lnTo>
                    <a:lnTo>
                      <a:pt x="327" y="651"/>
                    </a:lnTo>
                    <a:lnTo>
                      <a:pt x="323" y="657"/>
                    </a:lnTo>
                    <a:lnTo>
                      <a:pt x="318" y="661"/>
                    </a:lnTo>
                    <a:lnTo>
                      <a:pt x="315" y="664"/>
                    </a:lnTo>
                    <a:lnTo>
                      <a:pt x="317" y="670"/>
                    </a:lnTo>
                    <a:lnTo>
                      <a:pt x="323" y="672"/>
                    </a:lnTo>
                    <a:lnTo>
                      <a:pt x="324" y="678"/>
                    </a:lnTo>
                    <a:lnTo>
                      <a:pt x="322" y="682"/>
                    </a:lnTo>
                    <a:lnTo>
                      <a:pt x="318" y="686"/>
                    </a:lnTo>
                    <a:lnTo>
                      <a:pt x="312" y="692"/>
                    </a:lnTo>
                    <a:lnTo>
                      <a:pt x="307" y="696"/>
                    </a:lnTo>
                    <a:lnTo>
                      <a:pt x="301" y="702"/>
                    </a:lnTo>
                    <a:lnTo>
                      <a:pt x="296" y="705"/>
                    </a:lnTo>
                    <a:lnTo>
                      <a:pt x="295" y="709"/>
                    </a:lnTo>
                    <a:lnTo>
                      <a:pt x="300" y="713"/>
                    </a:lnTo>
                    <a:lnTo>
                      <a:pt x="305" y="717"/>
                    </a:lnTo>
                    <a:lnTo>
                      <a:pt x="305" y="723"/>
                    </a:lnTo>
                    <a:lnTo>
                      <a:pt x="305" y="727"/>
                    </a:lnTo>
                    <a:lnTo>
                      <a:pt x="304" y="731"/>
                    </a:lnTo>
                    <a:lnTo>
                      <a:pt x="299" y="737"/>
                    </a:lnTo>
                    <a:lnTo>
                      <a:pt x="296" y="741"/>
                    </a:lnTo>
                    <a:lnTo>
                      <a:pt x="305" y="746"/>
                    </a:lnTo>
                    <a:lnTo>
                      <a:pt x="316" y="750"/>
                    </a:lnTo>
                    <a:lnTo>
                      <a:pt x="325" y="754"/>
                    </a:lnTo>
                    <a:lnTo>
                      <a:pt x="330" y="758"/>
                    </a:lnTo>
                    <a:lnTo>
                      <a:pt x="332" y="762"/>
                    </a:lnTo>
                    <a:lnTo>
                      <a:pt x="335" y="768"/>
                    </a:lnTo>
                    <a:lnTo>
                      <a:pt x="334" y="772"/>
                    </a:lnTo>
                    <a:lnTo>
                      <a:pt x="325" y="776"/>
                    </a:lnTo>
                    <a:lnTo>
                      <a:pt x="315" y="782"/>
                    </a:lnTo>
                    <a:lnTo>
                      <a:pt x="306" y="786"/>
                    </a:lnTo>
                    <a:lnTo>
                      <a:pt x="298" y="791"/>
                    </a:lnTo>
                    <a:lnTo>
                      <a:pt x="294" y="795"/>
                    </a:lnTo>
                    <a:lnTo>
                      <a:pt x="290" y="799"/>
                    </a:lnTo>
                    <a:lnTo>
                      <a:pt x="283" y="803"/>
                    </a:lnTo>
                    <a:lnTo>
                      <a:pt x="273" y="807"/>
                    </a:lnTo>
                    <a:lnTo>
                      <a:pt x="266" y="813"/>
                    </a:lnTo>
                    <a:lnTo>
                      <a:pt x="271" y="817"/>
                    </a:lnTo>
                    <a:lnTo>
                      <a:pt x="284" y="821"/>
                    </a:lnTo>
                    <a:lnTo>
                      <a:pt x="293" y="827"/>
                    </a:lnTo>
                    <a:lnTo>
                      <a:pt x="295" y="830"/>
                    </a:lnTo>
                    <a:lnTo>
                      <a:pt x="295" y="836"/>
                    </a:lnTo>
                    <a:lnTo>
                      <a:pt x="286" y="840"/>
                    </a:lnTo>
                    <a:lnTo>
                      <a:pt x="282" y="842"/>
                    </a:lnTo>
                    <a:lnTo>
                      <a:pt x="295" y="848"/>
                    </a:lnTo>
                    <a:lnTo>
                      <a:pt x="307" y="852"/>
                    </a:lnTo>
                    <a:lnTo>
                      <a:pt x="313" y="858"/>
                    </a:lnTo>
                    <a:lnTo>
                      <a:pt x="315" y="862"/>
                    </a:lnTo>
                    <a:lnTo>
                      <a:pt x="311" y="866"/>
                    </a:lnTo>
                    <a:lnTo>
                      <a:pt x="305" y="871"/>
                    </a:lnTo>
                    <a:lnTo>
                      <a:pt x="300" y="875"/>
                    </a:lnTo>
                    <a:lnTo>
                      <a:pt x="300" y="881"/>
                    </a:lnTo>
                    <a:lnTo>
                      <a:pt x="314" y="885"/>
                    </a:lnTo>
                    <a:lnTo>
                      <a:pt x="324" y="887"/>
                    </a:lnTo>
                    <a:lnTo>
                      <a:pt x="327" y="893"/>
                    </a:lnTo>
                    <a:lnTo>
                      <a:pt x="321" y="897"/>
                    </a:lnTo>
                    <a:lnTo>
                      <a:pt x="314" y="903"/>
                    </a:lnTo>
                    <a:lnTo>
                      <a:pt x="308" y="907"/>
                    </a:lnTo>
                    <a:lnTo>
                      <a:pt x="303" y="911"/>
                    </a:lnTo>
                    <a:lnTo>
                      <a:pt x="317" y="916"/>
                    </a:lnTo>
                    <a:lnTo>
                      <a:pt x="330" y="920"/>
                    </a:lnTo>
                    <a:lnTo>
                      <a:pt x="335" y="926"/>
                    </a:lnTo>
                    <a:lnTo>
                      <a:pt x="334" y="930"/>
                    </a:lnTo>
                    <a:lnTo>
                      <a:pt x="330" y="932"/>
                    </a:lnTo>
                    <a:lnTo>
                      <a:pt x="326" y="938"/>
                    </a:lnTo>
                    <a:lnTo>
                      <a:pt x="318" y="942"/>
                    </a:lnTo>
                    <a:lnTo>
                      <a:pt x="311" y="948"/>
                    </a:lnTo>
                    <a:lnTo>
                      <a:pt x="302" y="952"/>
                    </a:lnTo>
                    <a:lnTo>
                      <a:pt x="295" y="955"/>
                    </a:lnTo>
                    <a:lnTo>
                      <a:pt x="289" y="961"/>
                    </a:lnTo>
                    <a:lnTo>
                      <a:pt x="284" y="965"/>
                    </a:lnTo>
                    <a:lnTo>
                      <a:pt x="279" y="971"/>
                    </a:lnTo>
                    <a:lnTo>
                      <a:pt x="275" y="973"/>
                    </a:lnTo>
                    <a:lnTo>
                      <a:pt x="286" y="977"/>
                    </a:lnTo>
                    <a:lnTo>
                      <a:pt x="303" y="983"/>
                    </a:lnTo>
                    <a:lnTo>
                      <a:pt x="313" y="987"/>
                    </a:lnTo>
                    <a:lnTo>
                      <a:pt x="313" y="993"/>
                    </a:lnTo>
                    <a:lnTo>
                      <a:pt x="308" y="996"/>
                    </a:lnTo>
                    <a:lnTo>
                      <a:pt x="302" y="1000"/>
                    </a:lnTo>
                    <a:lnTo>
                      <a:pt x="300" y="1006"/>
                    </a:lnTo>
                    <a:lnTo>
                      <a:pt x="308" y="1010"/>
                    </a:lnTo>
                    <a:lnTo>
                      <a:pt x="321" y="1016"/>
                    </a:lnTo>
                    <a:lnTo>
                      <a:pt x="331" y="1018"/>
                    </a:lnTo>
                    <a:lnTo>
                      <a:pt x="328" y="1022"/>
                    </a:lnTo>
                    <a:lnTo>
                      <a:pt x="317" y="1028"/>
                    </a:lnTo>
                    <a:lnTo>
                      <a:pt x="311" y="1032"/>
                    </a:lnTo>
                    <a:lnTo>
                      <a:pt x="323" y="1037"/>
                    </a:lnTo>
                    <a:lnTo>
                      <a:pt x="330" y="1041"/>
                    </a:lnTo>
                    <a:lnTo>
                      <a:pt x="334" y="1045"/>
                    </a:lnTo>
                    <a:lnTo>
                      <a:pt x="332" y="1051"/>
                    </a:lnTo>
                    <a:lnTo>
                      <a:pt x="323" y="1055"/>
                    </a:lnTo>
                    <a:lnTo>
                      <a:pt x="314" y="1059"/>
                    </a:lnTo>
                    <a:lnTo>
                      <a:pt x="308" y="1063"/>
                    </a:lnTo>
                    <a:lnTo>
                      <a:pt x="307" y="1067"/>
                    </a:lnTo>
                    <a:lnTo>
                      <a:pt x="315" y="1073"/>
                    </a:lnTo>
                    <a:lnTo>
                      <a:pt x="325" y="1077"/>
                    </a:lnTo>
                    <a:lnTo>
                      <a:pt x="326" y="1082"/>
                    </a:lnTo>
                    <a:lnTo>
                      <a:pt x="321" y="1086"/>
                    </a:lnTo>
                    <a:lnTo>
                      <a:pt x="310" y="1090"/>
                    </a:lnTo>
                    <a:lnTo>
                      <a:pt x="307" y="1096"/>
                    </a:lnTo>
                    <a:lnTo>
                      <a:pt x="308" y="1100"/>
                    </a:lnTo>
                    <a:lnTo>
                      <a:pt x="301" y="1104"/>
                    </a:lnTo>
                    <a:lnTo>
                      <a:pt x="286" y="1108"/>
                    </a:lnTo>
                    <a:lnTo>
                      <a:pt x="297" y="1112"/>
                    </a:lnTo>
                    <a:lnTo>
                      <a:pt x="310" y="1118"/>
                    </a:lnTo>
                    <a:lnTo>
                      <a:pt x="323" y="1121"/>
                    </a:lnTo>
                    <a:lnTo>
                      <a:pt x="316" y="1127"/>
                    </a:lnTo>
                    <a:lnTo>
                      <a:pt x="303" y="1131"/>
                    </a:lnTo>
                    <a:lnTo>
                      <a:pt x="291" y="1135"/>
                    </a:lnTo>
                    <a:lnTo>
                      <a:pt x="283" y="1141"/>
                    </a:lnTo>
                    <a:lnTo>
                      <a:pt x="280" y="1145"/>
                    </a:lnTo>
                    <a:lnTo>
                      <a:pt x="283" y="1149"/>
                    </a:lnTo>
                    <a:lnTo>
                      <a:pt x="284" y="1153"/>
                    </a:lnTo>
                    <a:lnTo>
                      <a:pt x="284" y="1157"/>
                    </a:lnTo>
                    <a:lnTo>
                      <a:pt x="280" y="1163"/>
                    </a:lnTo>
                    <a:lnTo>
                      <a:pt x="272" y="1166"/>
                    </a:lnTo>
                    <a:lnTo>
                      <a:pt x="260" y="1172"/>
                    </a:lnTo>
                    <a:lnTo>
                      <a:pt x="251" y="1176"/>
                    </a:lnTo>
                    <a:lnTo>
                      <a:pt x="280" y="1180"/>
                    </a:lnTo>
                    <a:lnTo>
                      <a:pt x="297" y="1186"/>
                    </a:lnTo>
                    <a:lnTo>
                      <a:pt x="306" y="1190"/>
                    </a:lnTo>
                    <a:lnTo>
                      <a:pt x="314" y="1194"/>
                    </a:lnTo>
                    <a:lnTo>
                      <a:pt x="320" y="1198"/>
                    </a:lnTo>
                    <a:lnTo>
                      <a:pt x="328" y="1202"/>
                    </a:lnTo>
                    <a:lnTo>
                      <a:pt x="337" y="1207"/>
                    </a:lnTo>
                    <a:lnTo>
                      <a:pt x="340" y="1211"/>
                    </a:lnTo>
                    <a:lnTo>
                      <a:pt x="338" y="1217"/>
                    </a:lnTo>
                    <a:lnTo>
                      <a:pt x="331" y="1221"/>
                    </a:lnTo>
                    <a:lnTo>
                      <a:pt x="314" y="1225"/>
                    </a:lnTo>
                    <a:lnTo>
                      <a:pt x="300" y="1231"/>
                    </a:lnTo>
                    <a:lnTo>
                      <a:pt x="293" y="1233"/>
                    </a:lnTo>
                    <a:lnTo>
                      <a:pt x="285" y="1239"/>
                    </a:lnTo>
                    <a:lnTo>
                      <a:pt x="276" y="1243"/>
                    </a:lnTo>
                    <a:lnTo>
                      <a:pt x="268" y="1246"/>
                    </a:lnTo>
                    <a:lnTo>
                      <a:pt x="255" y="1252"/>
                    </a:lnTo>
                    <a:lnTo>
                      <a:pt x="269" y="1256"/>
                    </a:lnTo>
                    <a:lnTo>
                      <a:pt x="287" y="1262"/>
                    </a:lnTo>
                    <a:lnTo>
                      <a:pt x="298" y="1266"/>
                    </a:lnTo>
                    <a:lnTo>
                      <a:pt x="311" y="1270"/>
                    </a:lnTo>
                    <a:lnTo>
                      <a:pt x="315" y="1276"/>
                    </a:lnTo>
                    <a:lnTo>
                      <a:pt x="313" y="1278"/>
                    </a:lnTo>
                    <a:lnTo>
                      <a:pt x="305" y="1284"/>
                    </a:lnTo>
                    <a:lnTo>
                      <a:pt x="296" y="1288"/>
                    </a:lnTo>
                    <a:lnTo>
                      <a:pt x="288" y="1291"/>
                    </a:lnTo>
                    <a:lnTo>
                      <a:pt x="286" y="1297"/>
                    </a:lnTo>
                    <a:lnTo>
                      <a:pt x="293" y="1301"/>
                    </a:lnTo>
                    <a:lnTo>
                      <a:pt x="304" y="1307"/>
                    </a:lnTo>
                    <a:lnTo>
                      <a:pt x="316" y="1311"/>
                    </a:lnTo>
                    <a:lnTo>
                      <a:pt x="328" y="1315"/>
                    </a:lnTo>
                    <a:lnTo>
                      <a:pt x="332" y="1319"/>
                    </a:lnTo>
                    <a:lnTo>
                      <a:pt x="328" y="1323"/>
                    </a:lnTo>
                    <a:lnTo>
                      <a:pt x="323" y="1329"/>
                    </a:lnTo>
                    <a:lnTo>
                      <a:pt x="323" y="1332"/>
                    </a:lnTo>
                    <a:lnTo>
                      <a:pt x="326" y="1336"/>
                    </a:lnTo>
                    <a:lnTo>
                      <a:pt x="324" y="1342"/>
                    </a:lnTo>
                    <a:lnTo>
                      <a:pt x="314" y="1346"/>
                    </a:lnTo>
                    <a:lnTo>
                      <a:pt x="305" y="1352"/>
                    </a:lnTo>
                    <a:lnTo>
                      <a:pt x="302" y="1356"/>
                    </a:lnTo>
                    <a:lnTo>
                      <a:pt x="305" y="1360"/>
                    </a:lnTo>
                    <a:lnTo>
                      <a:pt x="311" y="1364"/>
                    </a:lnTo>
                    <a:lnTo>
                      <a:pt x="318" y="1368"/>
                    </a:lnTo>
                    <a:lnTo>
                      <a:pt x="323" y="1373"/>
                    </a:lnTo>
                    <a:lnTo>
                      <a:pt x="329" y="1377"/>
                    </a:lnTo>
                    <a:lnTo>
                      <a:pt x="334" y="1381"/>
                    </a:lnTo>
                    <a:lnTo>
                      <a:pt x="337" y="1387"/>
                    </a:lnTo>
                    <a:lnTo>
                      <a:pt x="341" y="1391"/>
                    </a:lnTo>
                    <a:lnTo>
                      <a:pt x="353" y="1397"/>
                    </a:lnTo>
                    <a:lnTo>
                      <a:pt x="353" y="1401"/>
                    </a:lnTo>
                    <a:lnTo>
                      <a:pt x="352" y="1405"/>
                    </a:lnTo>
                    <a:lnTo>
                      <a:pt x="340" y="1409"/>
                    </a:lnTo>
                    <a:lnTo>
                      <a:pt x="318" y="1413"/>
                    </a:lnTo>
                    <a:lnTo>
                      <a:pt x="285" y="1418"/>
                    </a:lnTo>
                    <a:lnTo>
                      <a:pt x="268" y="1422"/>
                    </a:lnTo>
                    <a:lnTo>
                      <a:pt x="251" y="1426"/>
                    </a:lnTo>
                    <a:lnTo>
                      <a:pt x="238" y="1432"/>
                    </a:lnTo>
                    <a:lnTo>
                      <a:pt x="238" y="1436"/>
                    </a:lnTo>
                    <a:lnTo>
                      <a:pt x="253" y="1442"/>
                    </a:lnTo>
                    <a:lnTo>
                      <a:pt x="273" y="1446"/>
                    </a:lnTo>
                    <a:lnTo>
                      <a:pt x="290" y="1450"/>
                    </a:lnTo>
                    <a:lnTo>
                      <a:pt x="306" y="1454"/>
                    </a:lnTo>
                    <a:lnTo>
                      <a:pt x="312" y="1457"/>
                    </a:lnTo>
                    <a:lnTo>
                      <a:pt x="298" y="1463"/>
                    </a:lnTo>
                    <a:lnTo>
                      <a:pt x="293" y="1467"/>
                    </a:lnTo>
                    <a:lnTo>
                      <a:pt x="310" y="1471"/>
                    </a:lnTo>
                    <a:lnTo>
                      <a:pt x="316" y="1477"/>
                    </a:lnTo>
                    <a:lnTo>
                      <a:pt x="315" y="1481"/>
                    </a:lnTo>
                    <a:lnTo>
                      <a:pt x="301" y="1487"/>
                    </a:lnTo>
                    <a:lnTo>
                      <a:pt x="288" y="1491"/>
                    </a:lnTo>
                    <a:lnTo>
                      <a:pt x="284" y="1493"/>
                    </a:lnTo>
                    <a:lnTo>
                      <a:pt x="300" y="1498"/>
                    </a:lnTo>
                    <a:lnTo>
                      <a:pt x="314" y="1502"/>
                    </a:lnTo>
                    <a:lnTo>
                      <a:pt x="313" y="1508"/>
                    </a:lnTo>
                    <a:lnTo>
                      <a:pt x="301" y="1512"/>
                    </a:lnTo>
                    <a:lnTo>
                      <a:pt x="289" y="1516"/>
                    </a:lnTo>
                    <a:lnTo>
                      <a:pt x="279" y="1522"/>
                    </a:lnTo>
                    <a:lnTo>
                      <a:pt x="270" y="1526"/>
                    </a:lnTo>
                    <a:lnTo>
                      <a:pt x="261" y="1532"/>
                    </a:lnTo>
                    <a:lnTo>
                      <a:pt x="254" y="1536"/>
                    </a:lnTo>
                    <a:lnTo>
                      <a:pt x="253" y="1538"/>
                    </a:lnTo>
                    <a:lnTo>
                      <a:pt x="271" y="1543"/>
                    </a:lnTo>
                    <a:lnTo>
                      <a:pt x="294" y="1547"/>
                    </a:lnTo>
                    <a:lnTo>
                      <a:pt x="322" y="1553"/>
                    </a:lnTo>
                    <a:lnTo>
                      <a:pt x="338" y="1557"/>
                    </a:lnTo>
                    <a:lnTo>
                      <a:pt x="339" y="1561"/>
                    </a:lnTo>
                    <a:lnTo>
                      <a:pt x="321" y="1567"/>
                    </a:lnTo>
                    <a:lnTo>
                      <a:pt x="295" y="1571"/>
                    </a:lnTo>
                    <a:lnTo>
                      <a:pt x="275" y="1577"/>
                    </a:lnTo>
                    <a:lnTo>
                      <a:pt x="256" y="1579"/>
                    </a:lnTo>
                    <a:lnTo>
                      <a:pt x="239" y="1582"/>
                    </a:lnTo>
                    <a:lnTo>
                      <a:pt x="248" y="1588"/>
                    </a:lnTo>
                    <a:lnTo>
                      <a:pt x="258" y="1592"/>
                    </a:lnTo>
                    <a:lnTo>
                      <a:pt x="261" y="1598"/>
                    </a:lnTo>
                    <a:lnTo>
                      <a:pt x="251" y="1602"/>
                    </a:lnTo>
                    <a:lnTo>
                      <a:pt x="243" y="1606"/>
                    </a:lnTo>
                    <a:lnTo>
                      <a:pt x="249" y="1612"/>
                    </a:lnTo>
                    <a:lnTo>
                      <a:pt x="276" y="1616"/>
                    </a:lnTo>
                    <a:lnTo>
                      <a:pt x="308" y="1622"/>
                    </a:lnTo>
                    <a:lnTo>
                      <a:pt x="321" y="1623"/>
                    </a:lnTo>
                    <a:lnTo>
                      <a:pt x="318" y="1627"/>
                    </a:lnTo>
                    <a:lnTo>
                      <a:pt x="304" y="1633"/>
                    </a:lnTo>
                    <a:lnTo>
                      <a:pt x="283" y="1637"/>
                    </a:lnTo>
                    <a:lnTo>
                      <a:pt x="255" y="1643"/>
                    </a:lnTo>
                    <a:lnTo>
                      <a:pt x="226" y="1647"/>
                    </a:lnTo>
                    <a:lnTo>
                      <a:pt x="215" y="1651"/>
                    </a:lnTo>
                    <a:lnTo>
                      <a:pt x="225" y="1657"/>
                    </a:lnTo>
                    <a:lnTo>
                      <a:pt x="262" y="1661"/>
                    </a:lnTo>
                    <a:lnTo>
                      <a:pt x="303" y="1666"/>
                    </a:lnTo>
                    <a:lnTo>
                      <a:pt x="303" y="1668"/>
                    </a:lnTo>
                    <a:lnTo>
                      <a:pt x="296" y="1672"/>
                    </a:lnTo>
                    <a:lnTo>
                      <a:pt x="286" y="1678"/>
                    </a:lnTo>
                    <a:lnTo>
                      <a:pt x="280" y="1682"/>
                    </a:lnTo>
                    <a:lnTo>
                      <a:pt x="288" y="1688"/>
                    </a:lnTo>
                    <a:lnTo>
                      <a:pt x="311" y="1692"/>
                    </a:lnTo>
                    <a:lnTo>
                      <a:pt x="323" y="1696"/>
                    </a:lnTo>
                    <a:lnTo>
                      <a:pt x="336" y="1702"/>
                    </a:lnTo>
                    <a:lnTo>
                      <a:pt x="341" y="1706"/>
                    </a:lnTo>
                    <a:lnTo>
                      <a:pt x="334" y="1709"/>
                    </a:lnTo>
                    <a:lnTo>
                      <a:pt x="325" y="1713"/>
                    </a:lnTo>
                    <a:lnTo>
                      <a:pt x="320" y="1717"/>
                    </a:lnTo>
                    <a:lnTo>
                      <a:pt x="325" y="1723"/>
                    </a:lnTo>
                    <a:lnTo>
                      <a:pt x="329" y="1727"/>
                    </a:lnTo>
                    <a:lnTo>
                      <a:pt x="326" y="1733"/>
                    </a:lnTo>
                    <a:lnTo>
                      <a:pt x="318" y="1737"/>
                    </a:lnTo>
                    <a:lnTo>
                      <a:pt x="315" y="1741"/>
                    </a:lnTo>
                    <a:lnTo>
                      <a:pt x="312" y="1747"/>
                    </a:lnTo>
                    <a:lnTo>
                      <a:pt x="310" y="1750"/>
                    </a:lnTo>
                    <a:lnTo>
                      <a:pt x="310" y="1754"/>
                    </a:lnTo>
                    <a:lnTo>
                      <a:pt x="311" y="1758"/>
                    </a:lnTo>
                    <a:lnTo>
                      <a:pt x="309" y="1762"/>
                    </a:lnTo>
                    <a:lnTo>
                      <a:pt x="306" y="1768"/>
                    </a:lnTo>
                    <a:lnTo>
                      <a:pt x="305" y="1772"/>
                    </a:lnTo>
                    <a:lnTo>
                      <a:pt x="305" y="1778"/>
                    </a:lnTo>
                    <a:lnTo>
                      <a:pt x="304" y="1782"/>
                    </a:lnTo>
                    <a:lnTo>
                      <a:pt x="295" y="1786"/>
                    </a:lnTo>
                    <a:lnTo>
                      <a:pt x="283" y="1791"/>
                    </a:lnTo>
                    <a:lnTo>
                      <a:pt x="272" y="1795"/>
                    </a:lnTo>
                    <a:lnTo>
                      <a:pt x="285" y="1799"/>
                    </a:lnTo>
                    <a:lnTo>
                      <a:pt x="310" y="1803"/>
                    </a:lnTo>
                    <a:lnTo>
                      <a:pt x="320" y="1807"/>
                    </a:lnTo>
                    <a:lnTo>
                      <a:pt x="316" y="1813"/>
                    </a:lnTo>
                    <a:lnTo>
                      <a:pt x="304" y="1817"/>
                    </a:lnTo>
                    <a:lnTo>
                      <a:pt x="289" y="1823"/>
                    </a:lnTo>
                    <a:lnTo>
                      <a:pt x="273" y="1827"/>
                    </a:lnTo>
                    <a:lnTo>
                      <a:pt x="250" y="1831"/>
                    </a:lnTo>
                    <a:lnTo>
                      <a:pt x="242" y="1836"/>
                    </a:lnTo>
                    <a:lnTo>
                      <a:pt x="247" y="1838"/>
                    </a:lnTo>
                    <a:lnTo>
                      <a:pt x="254" y="1844"/>
                    </a:lnTo>
                    <a:lnTo>
                      <a:pt x="258" y="1848"/>
                    </a:lnTo>
                    <a:lnTo>
                      <a:pt x="254" y="1852"/>
                    </a:lnTo>
                    <a:lnTo>
                      <a:pt x="240" y="1858"/>
                    </a:lnTo>
                    <a:lnTo>
                      <a:pt x="224" y="1862"/>
                    </a:lnTo>
                    <a:lnTo>
                      <a:pt x="212" y="1868"/>
                    </a:lnTo>
                    <a:lnTo>
                      <a:pt x="217" y="1872"/>
                    </a:lnTo>
                    <a:lnTo>
                      <a:pt x="251" y="1875"/>
                    </a:lnTo>
                    <a:lnTo>
                      <a:pt x="286" y="1881"/>
                    </a:lnTo>
                    <a:lnTo>
                      <a:pt x="301" y="1883"/>
                    </a:lnTo>
                    <a:lnTo>
                      <a:pt x="307" y="1889"/>
                    </a:lnTo>
                    <a:lnTo>
                      <a:pt x="314" y="1893"/>
                    </a:lnTo>
                    <a:lnTo>
                      <a:pt x="317" y="1897"/>
                    </a:lnTo>
                    <a:lnTo>
                      <a:pt x="318" y="1903"/>
                    </a:lnTo>
                    <a:lnTo>
                      <a:pt x="317" y="1907"/>
                    </a:lnTo>
                    <a:lnTo>
                      <a:pt x="312" y="1913"/>
                    </a:lnTo>
                    <a:lnTo>
                      <a:pt x="308" y="1916"/>
                    </a:lnTo>
                    <a:lnTo>
                      <a:pt x="302" y="1920"/>
                    </a:lnTo>
                    <a:lnTo>
                      <a:pt x="296" y="1926"/>
                    </a:lnTo>
                    <a:lnTo>
                      <a:pt x="298" y="1928"/>
                    </a:lnTo>
                    <a:lnTo>
                      <a:pt x="311" y="1934"/>
                    </a:lnTo>
                    <a:lnTo>
                      <a:pt x="318" y="1938"/>
                    </a:lnTo>
                    <a:lnTo>
                      <a:pt x="318" y="1942"/>
                    </a:lnTo>
                    <a:lnTo>
                      <a:pt x="312" y="1948"/>
                    </a:lnTo>
                    <a:lnTo>
                      <a:pt x="305" y="1952"/>
                    </a:lnTo>
                    <a:lnTo>
                      <a:pt x="301" y="1957"/>
                    </a:lnTo>
                    <a:lnTo>
                      <a:pt x="299" y="1961"/>
                    </a:lnTo>
                    <a:lnTo>
                      <a:pt x="313" y="1965"/>
                    </a:lnTo>
                    <a:lnTo>
                      <a:pt x="320" y="1969"/>
                    </a:lnTo>
                    <a:lnTo>
                      <a:pt x="322" y="1973"/>
                    </a:lnTo>
                    <a:lnTo>
                      <a:pt x="332" y="1979"/>
                    </a:lnTo>
                    <a:lnTo>
                      <a:pt x="341" y="1983"/>
                    </a:lnTo>
                    <a:lnTo>
                      <a:pt x="340" y="1987"/>
                    </a:lnTo>
                    <a:lnTo>
                      <a:pt x="328" y="1993"/>
                    </a:lnTo>
                    <a:lnTo>
                      <a:pt x="308" y="1997"/>
                    </a:lnTo>
                    <a:lnTo>
                      <a:pt x="295" y="2002"/>
                    </a:lnTo>
                    <a:lnTo>
                      <a:pt x="289" y="2006"/>
                    </a:lnTo>
                    <a:lnTo>
                      <a:pt x="313" y="2010"/>
                    </a:lnTo>
                    <a:lnTo>
                      <a:pt x="322" y="2014"/>
                    </a:lnTo>
                    <a:lnTo>
                      <a:pt x="314" y="2018"/>
                    </a:lnTo>
                    <a:lnTo>
                      <a:pt x="309" y="2024"/>
                    </a:lnTo>
                    <a:lnTo>
                      <a:pt x="314" y="2028"/>
                    </a:lnTo>
                    <a:lnTo>
                      <a:pt x="323" y="2032"/>
                    </a:lnTo>
                    <a:lnTo>
                      <a:pt x="330" y="2038"/>
                    </a:lnTo>
                    <a:lnTo>
                      <a:pt x="330" y="2041"/>
                    </a:lnTo>
                    <a:lnTo>
                      <a:pt x="328" y="2047"/>
                    </a:lnTo>
                    <a:lnTo>
                      <a:pt x="327" y="2051"/>
                    </a:lnTo>
                    <a:lnTo>
                      <a:pt x="331" y="2055"/>
                    </a:lnTo>
                    <a:lnTo>
                      <a:pt x="337" y="2059"/>
                    </a:lnTo>
                    <a:lnTo>
                      <a:pt x="341" y="2063"/>
                    </a:lnTo>
                    <a:lnTo>
                      <a:pt x="340" y="2069"/>
                    </a:lnTo>
                    <a:lnTo>
                      <a:pt x="334" y="2073"/>
                    </a:lnTo>
                    <a:lnTo>
                      <a:pt x="322" y="2077"/>
                    </a:lnTo>
                    <a:lnTo>
                      <a:pt x="316" y="2083"/>
                    </a:lnTo>
                    <a:lnTo>
                      <a:pt x="316" y="2086"/>
                    </a:lnTo>
                    <a:lnTo>
                      <a:pt x="318" y="2092"/>
                    </a:lnTo>
                    <a:lnTo>
                      <a:pt x="321" y="2096"/>
                    </a:lnTo>
                    <a:lnTo>
                      <a:pt x="321" y="2098"/>
                    </a:lnTo>
                    <a:lnTo>
                      <a:pt x="318" y="2104"/>
                    </a:lnTo>
                    <a:lnTo>
                      <a:pt x="308" y="2108"/>
                    </a:lnTo>
                    <a:lnTo>
                      <a:pt x="298" y="2114"/>
                    </a:lnTo>
                    <a:lnTo>
                      <a:pt x="288" y="2118"/>
                    </a:lnTo>
                    <a:lnTo>
                      <a:pt x="308" y="2122"/>
                    </a:lnTo>
                    <a:lnTo>
                      <a:pt x="321" y="2127"/>
                    </a:lnTo>
                    <a:lnTo>
                      <a:pt x="326" y="2131"/>
                    </a:lnTo>
                    <a:lnTo>
                      <a:pt x="325" y="2137"/>
                    </a:lnTo>
                    <a:lnTo>
                      <a:pt x="321" y="2141"/>
                    </a:lnTo>
                    <a:lnTo>
                      <a:pt x="317" y="2143"/>
                    </a:lnTo>
                    <a:lnTo>
                      <a:pt x="318" y="2149"/>
                    </a:lnTo>
                    <a:lnTo>
                      <a:pt x="327" y="2153"/>
                    </a:lnTo>
                    <a:lnTo>
                      <a:pt x="332" y="2159"/>
                    </a:lnTo>
                    <a:lnTo>
                      <a:pt x="333" y="2163"/>
                    </a:lnTo>
                    <a:lnTo>
                      <a:pt x="331" y="2166"/>
                    </a:lnTo>
                    <a:lnTo>
                      <a:pt x="324" y="2172"/>
                    </a:lnTo>
                    <a:lnTo>
                      <a:pt x="313" y="2176"/>
                    </a:lnTo>
                    <a:lnTo>
                      <a:pt x="300" y="2182"/>
                    </a:lnTo>
                    <a:lnTo>
                      <a:pt x="291" y="2186"/>
                    </a:lnTo>
                    <a:lnTo>
                      <a:pt x="279" y="2188"/>
                    </a:lnTo>
                    <a:lnTo>
                      <a:pt x="267" y="2194"/>
                    </a:lnTo>
                    <a:lnTo>
                      <a:pt x="257" y="2198"/>
                    </a:lnTo>
                    <a:lnTo>
                      <a:pt x="250" y="2204"/>
                    </a:lnTo>
                    <a:lnTo>
                      <a:pt x="262" y="2208"/>
                    </a:lnTo>
                    <a:lnTo>
                      <a:pt x="280" y="2211"/>
                    </a:lnTo>
                    <a:lnTo>
                      <a:pt x="308" y="2217"/>
                    </a:lnTo>
                    <a:lnTo>
                      <a:pt x="330" y="2221"/>
                    </a:lnTo>
                    <a:lnTo>
                      <a:pt x="336" y="2227"/>
                    </a:lnTo>
                    <a:lnTo>
                      <a:pt x="331" y="2229"/>
                    </a:lnTo>
                    <a:lnTo>
                      <a:pt x="323" y="2233"/>
                    </a:lnTo>
                    <a:lnTo>
                      <a:pt x="316" y="2239"/>
                    </a:lnTo>
                    <a:lnTo>
                      <a:pt x="313" y="2243"/>
                    </a:lnTo>
                    <a:lnTo>
                      <a:pt x="318" y="2249"/>
                    </a:lnTo>
                    <a:lnTo>
                      <a:pt x="323" y="2252"/>
                    </a:lnTo>
                    <a:lnTo>
                      <a:pt x="325" y="2256"/>
                    </a:lnTo>
                    <a:lnTo>
                      <a:pt x="322" y="2262"/>
                    </a:lnTo>
                    <a:lnTo>
                      <a:pt x="313" y="2266"/>
                    </a:lnTo>
                    <a:lnTo>
                      <a:pt x="308" y="2272"/>
                    </a:lnTo>
                    <a:lnTo>
                      <a:pt x="308" y="2274"/>
                    </a:lnTo>
                    <a:lnTo>
                      <a:pt x="311" y="2278"/>
                    </a:lnTo>
                    <a:lnTo>
                      <a:pt x="314" y="2284"/>
                    </a:lnTo>
                    <a:lnTo>
                      <a:pt x="313" y="2288"/>
                    </a:lnTo>
                    <a:lnTo>
                      <a:pt x="310" y="2293"/>
                    </a:lnTo>
                    <a:lnTo>
                      <a:pt x="304" y="2297"/>
                    </a:lnTo>
                    <a:lnTo>
                      <a:pt x="297" y="2301"/>
                    </a:lnTo>
                    <a:lnTo>
                      <a:pt x="291" y="2307"/>
                    </a:lnTo>
                    <a:lnTo>
                      <a:pt x="307" y="2311"/>
                    </a:lnTo>
                    <a:lnTo>
                      <a:pt x="325" y="2315"/>
                    </a:lnTo>
                    <a:lnTo>
                      <a:pt x="318" y="2319"/>
                    </a:lnTo>
                    <a:lnTo>
                      <a:pt x="309" y="2323"/>
                    </a:lnTo>
                    <a:lnTo>
                      <a:pt x="307" y="2329"/>
                    </a:lnTo>
                    <a:lnTo>
                      <a:pt x="307" y="2333"/>
                    </a:lnTo>
                    <a:lnTo>
                      <a:pt x="307" y="2338"/>
                    </a:lnTo>
                    <a:lnTo>
                      <a:pt x="307" y="2342"/>
                    </a:lnTo>
                    <a:lnTo>
                      <a:pt x="311" y="2346"/>
                    </a:lnTo>
                    <a:lnTo>
                      <a:pt x="317" y="2352"/>
                    </a:lnTo>
                    <a:lnTo>
                      <a:pt x="322" y="2356"/>
                    </a:lnTo>
                    <a:lnTo>
                      <a:pt x="325" y="2360"/>
                    </a:lnTo>
                    <a:lnTo>
                      <a:pt x="324" y="2364"/>
                    </a:lnTo>
                    <a:lnTo>
                      <a:pt x="300" y="2368"/>
                    </a:lnTo>
                    <a:lnTo>
                      <a:pt x="283" y="2374"/>
                    </a:lnTo>
                    <a:lnTo>
                      <a:pt x="276" y="2377"/>
                    </a:lnTo>
                    <a:lnTo>
                      <a:pt x="299" y="2383"/>
                    </a:lnTo>
                    <a:lnTo>
                      <a:pt x="338" y="2387"/>
                    </a:lnTo>
                    <a:lnTo>
                      <a:pt x="342" y="2391"/>
                    </a:lnTo>
                    <a:lnTo>
                      <a:pt x="335" y="2397"/>
                    </a:lnTo>
                    <a:lnTo>
                      <a:pt x="324" y="2401"/>
                    </a:lnTo>
                    <a:lnTo>
                      <a:pt x="320" y="2405"/>
                    </a:lnTo>
                    <a:lnTo>
                      <a:pt x="326" y="2409"/>
                    </a:lnTo>
                    <a:lnTo>
                      <a:pt x="329" y="2413"/>
                    </a:lnTo>
                    <a:lnTo>
                      <a:pt x="329" y="2418"/>
                    </a:lnTo>
                    <a:lnTo>
                      <a:pt x="325" y="2422"/>
                    </a:lnTo>
                    <a:lnTo>
                      <a:pt x="314" y="2428"/>
                    </a:lnTo>
                    <a:lnTo>
                      <a:pt x="303" y="2432"/>
                    </a:lnTo>
                    <a:lnTo>
                      <a:pt x="296" y="2436"/>
                    </a:lnTo>
                    <a:lnTo>
                      <a:pt x="295" y="2442"/>
                    </a:lnTo>
                    <a:lnTo>
                      <a:pt x="300" y="2446"/>
                    </a:lnTo>
                    <a:lnTo>
                      <a:pt x="310" y="2450"/>
                    </a:lnTo>
                    <a:lnTo>
                      <a:pt x="321" y="2454"/>
                    </a:lnTo>
                    <a:lnTo>
                      <a:pt x="331" y="2458"/>
                    </a:lnTo>
                    <a:lnTo>
                      <a:pt x="341" y="2463"/>
                    </a:lnTo>
                    <a:lnTo>
                      <a:pt x="348" y="2467"/>
                    </a:lnTo>
                    <a:lnTo>
                      <a:pt x="342" y="2473"/>
                    </a:lnTo>
                    <a:lnTo>
                      <a:pt x="336" y="2477"/>
                    </a:lnTo>
                    <a:lnTo>
                      <a:pt x="327" y="2481"/>
                    </a:lnTo>
                    <a:lnTo>
                      <a:pt x="318" y="2487"/>
                    </a:lnTo>
                    <a:lnTo>
                      <a:pt x="309" y="2489"/>
                    </a:lnTo>
                    <a:lnTo>
                      <a:pt x="300" y="2495"/>
                    </a:lnTo>
                    <a:lnTo>
                      <a:pt x="289" y="2499"/>
                    </a:lnTo>
                    <a:lnTo>
                      <a:pt x="274" y="2502"/>
                    </a:lnTo>
                    <a:lnTo>
                      <a:pt x="263" y="2508"/>
                    </a:lnTo>
                    <a:lnTo>
                      <a:pt x="249" y="2512"/>
                    </a:lnTo>
                    <a:lnTo>
                      <a:pt x="257" y="2518"/>
                    </a:lnTo>
                    <a:lnTo>
                      <a:pt x="270" y="2522"/>
                    </a:lnTo>
                    <a:lnTo>
                      <a:pt x="278" y="2526"/>
                    </a:lnTo>
                    <a:lnTo>
                      <a:pt x="273" y="2532"/>
                    </a:lnTo>
                    <a:lnTo>
                      <a:pt x="261" y="2534"/>
                    </a:lnTo>
                    <a:lnTo>
                      <a:pt x="248" y="2540"/>
                    </a:lnTo>
                    <a:lnTo>
                      <a:pt x="242" y="2543"/>
                    </a:lnTo>
                    <a:lnTo>
                      <a:pt x="250" y="2547"/>
                    </a:lnTo>
                    <a:lnTo>
                      <a:pt x="262" y="2553"/>
                    </a:lnTo>
                    <a:lnTo>
                      <a:pt x="273" y="2557"/>
                    </a:lnTo>
                    <a:lnTo>
                      <a:pt x="284" y="2563"/>
                    </a:lnTo>
                    <a:lnTo>
                      <a:pt x="293" y="2567"/>
                    </a:lnTo>
                    <a:lnTo>
                      <a:pt x="288" y="2571"/>
                    </a:lnTo>
                    <a:lnTo>
                      <a:pt x="285" y="2575"/>
                    </a:lnTo>
                    <a:lnTo>
                      <a:pt x="286" y="2579"/>
                    </a:lnTo>
                    <a:lnTo>
                      <a:pt x="299" y="2585"/>
                    </a:lnTo>
                    <a:lnTo>
                      <a:pt x="288" y="2588"/>
                    </a:lnTo>
                    <a:lnTo>
                      <a:pt x="277" y="2592"/>
                    </a:lnTo>
                    <a:lnTo>
                      <a:pt x="267" y="2598"/>
                    </a:lnTo>
                    <a:lnTo>
                      <a:pt x="254" y="2602"/>
                    </a:lnTo>
                    <a:lnTo>
                      <a:pt x="265" y="2608"/>
                    </a:lnTo>
                    <a:lnTo>
                      <a:pt x="260" y="2612"/>
                    </a:lnTo>
                    <a:lnTo>
                      <a:pt x="261" y="2616"/>
                    </a:lnTo>
                    <a:lnTo>
                      <a:pt x="265" y="2620"/>
                    </a:lnTo>
                    <a:lnTo>
                      <a:pt x="263" y="2624"/>
                    </a:lnTo>
                    <a:lnTo>
                      <a:pt x="250" y="2629"/>
                    </a:lnTo>
                    <a:lnTo>
                      <a:pt x="232" y="2633"/>
                    </a:lnTo>
                    <a:lnTo>
                      <a:pt x="226" y="2637"/>
                    </a:lnTo>
                    <a:lnTo>
                      <a:pt x="225" y="2643"/>
                    </a:lnTo>
                    <a:lnTo>
                      <a:pt x="230" y="2647"/>
                    </a:lnTo>
                    <a:lnTo>
                      <a:pt x="240" y="2653"/>
                    </a:lnTo>
                    <a:lnTo>
                      <a:pt x="244" y="2657"/>
                    </a:lnTo>
                    <a:lnTo>
                      <a:pt x="243" y="2661"/>
                    </a:lnTo>
                    <a:lnTo>
                      <a:pt x="235" y="2665"/>
                    </a:lnTo>
                    <a:lnTo>
                      <a:pt x="231" y="2668"/>
                    </a:lnTo>
                    <a:lnTo>
                      <a:pt x="233" y="2674"/>
                    </a:lnTo>
                    <a:lnTo>
                      <a:pt x="238" y="2678"/>
                    </a:lnTo>
                    <a:lnTo>
                      <a:pt x="249" y="2682"/>
                    </a:lnTo>
                    <a:lnTo>
                      <a:pt x="258" y="2688"/>
                    </a:lnTo>
                    <a:lnTo>
                      <a:pt x="260" y="2692"/>
                    </a:lnTo>
                    <a:lnTo>
                      <a:pt x="256" y="2698"/>
                    </a:lnTo>
                    <a:lnTo>
                      <a:pt x="249" y="2702"/>
                    </a:lnTo>
                    <a:lnTo>
                      <a:pt x="245" y="2706"/>
                    </a:lnTo>
                    <a:lnTo>
                      <a:pt x="244" y="2710"/>
                    </a:lnTo>
                    <a:lnTo>
                      <a:pt x="250" y="2713"/>
                    </a:lnTo>
                    <a:lnTo>
                      <a:pt x="266" y="2719"/>
                    </a:lnTo>
                    <a:lnTo>
                      <a:pt x="285" y="2723"/>
                    </a:lnTo>
                    <a:lnTo>
                      <a:pt x="287" y="2727"/>
                    </a:lnTo>
                    <a:lnTo>
                      <a:pt x="279" y="2733"/>
                    </a:lnTo>
                    <a:lnTo>
                      <a:pt x="270" y="2737"/>
                    </a:lnTo>
                    <a:lnTo>
                      <a:pt x="260" y="2743"/>
                    </a:lnTo>
                    <a:lnTo>
                      <a:pt x="250" y="2747"/>
                    </a:lnTo>
                    <a:lnTo>
                      <a:pt x="243" y="2749"/>
                    </a:lnTo>
                    <a:lnTo>
                      <a:pt x="235" y="2754"/>
                    </a:lnTo>
                    <a:lnTo>
                      <a:pt x="230" y="2758"/>
                    </a:lnTo>
                    <a:lnTo>
                      <a:pt x="230" y="2764"/>
                    </a:lnTo>
                    <a:lnTo>
                      <a:pt x="235" y="2768"/>
                    </a:lnTo>
                    <a:lnTo>
                      <a:pt x="241" y="2772"/>
                    </a:lnTo>
                    <a:lnTo>
                      <a:pt x="236" y="2778"/>
                    </a:lnTo>
                    <a:lnTo>
                      <a:pt x="231" y="2782"/>
                    </a:lnTo>
                    <a:lnTo>
                      <a:pt x="230" y="2788"/>
                    </a:lnTo>
                    <a:lnTo>
                      <a:pt x="234" y="2792"/>
                    </a:lnTo>
                    <a:lnTo>
                      <a:pt x="244" y="2794"/>
                    </a:lnTo>
                    <a:lnTo>
                      <a:pt x="250" y="2799"/>
                    </a:lnTo>
                    <a:lnTo>
                      <a:pt x="255" y="2803"/>
                    </a:lnTo>
                    <a:lnTo>
                      <a:pt x="259" y="2809"/>
                    </a:lnTo>
                    <a:lnTo>
                      <a:pt x="259" y="2813"/>
                    </a:lnTo>
                    <a:lnTo>
                      <a:pt x="255" y="2817"/>
                    </a:lnTo>
                    <a:lnTo>
                      <a:pt x="249" y="2823"/>
                    </a:lnTo>
                    <a:lnTo>
                      <a:pt x="254" y="2827"/>
                    </a:lnTo>
                    <a:lnTo>
                      <a:pt x="262" y="2833"/>
                    </a:lnTo>
                    <a:lnTo>
                      <a:pt x="268" y="2835"/>
                    </a:lnTo>
                    <a:lnTo>
                      <a:pt x="272" y="2838"/>
                    </a:lnTo>
                    <a:lnTo>
                      <a:pt x="276" y="2844"/>
                    </a:lnTo>
                    <a:lnTo>
                      <a:pt x="281" y="2848"/>
                    </a:lnTo>
                    <a:lnTo>
                      <a:pt x="282" y="2854"/>
                    </a:lnTo>
                    <a:lnTo>
                      <a:pt x="278" y="2858"/>
                    </a:lnTo>
                    <a:lnTo>
                      <a:pt x="272" y="2862"/>
                    </a:lnTo>
                    <a:lnTo>
                      <a:pt x="265" y="2868"/>
                    </a:lnTo>
                    <a:lnTo>
                      <a:pt x="258" y="2872"/>
                    </a:lnTo>
                    <a:lnTo>
                      <a:pt x="253" y="2877"/>
                    </a:lnTo>
                    <a:lnTo>
                      <a:pt x="251" y="2879"/>
                    </a:lnTo>
                    <a:lnTo>
                      <a:pt x="251" y="2883"/>
                    </a:lnTo>
                    <a:lnTo>
                      <a:pt x="252" y="2889"/>
                    </a:lnTo>
                    <a:lnTo>
                      <a:pt x="265" y="2893"/>
                    </a:lnTo>
                    <a:lnTo>
                      <a:pt x="272" y="2899"/>
                    </a:lnTo>
                    <a:lnTo>
                      <a:pt x="273" y="2903"/>
                    </a:lnTo>
                    <a:lnTo>
                      <a:pt x="273" y="2907"/>
                    </a:lnTo>
                    <a:lnTo>
                      <a:pt x="269" y="2913"/>
                    </a:lnTo>
                    <a:lnTo>
                      <a:pt x="266" y="2917"/>
                    </a:lnTo>
                    <a:lnTo>
                      <a:pt x="268" y="2922"/>
                    </a:lnTo>
                    <a:lnTo>
                      <a:pt x="273" y="2924"/>
                    </a:lnTo>
                    <a:lnTo>
                      <a:pt x="279" y="2928"/>
                    </a:lnTo>
                    <a:lnTo>
                      <a:pt x="281" y="2934"/>
                    </a:lnTo>
                    <a:lnTo>
                      <a:pt x="280" y="2938"/>
                    </a:lnTo>
                    <a:lnTo>
                      <a:pt x="275" y="2944"/>
                    </a:lnTo>
                    <a:lnTo>
                      <a:pt x="271" y="2948"/>
                    </a:lnTo>
                    <a:lnTo>
                      <a:pt x="267" y="2952"/>
                    </a:lnTo>
                    <a:lnTo>
                      <a:pt x="263" y="2958"/>
                    </a:lnTo>
                    <a:lnTo>
                      <a:pt x="260" y="2961"/>
                    </a:lnTo>
                    <a:lnTo>
                      <a:pt x="259" y="2965"/>
                    </a:lnTo>
                    <a:lnTo>
                      <a:pt x="258" y="2969"/>
                    </a:lnTo>
                    <a:lnTo>
                      <a:pt x="255" y="2973"/>
                    </a:lnTo>
                    <a:lnTo>
                      <a:pt x="249" y="2979"/>
                    </a:lnTo>
                    <a:lnTo>
                      <a:pt x="245" y="2983"/>
                    </a:lnTo>
                    <a:lnTo>
                      <a:pt x="241" y="2989"/>
                    </a:lnTo>
                    <a:lnTo>
                      <a:pt x="244" y="2993"/>
                    </a:lnTo>
                    <a:lnTo>
                      <a:pt x="252" y="2997"/>
                    </a:lnTo>
                    <a:lnTo>
                      <a:pt x="258" y="3003"/>
                    </a:lnTo>
                    <a:lnTo>
                      <a:pt x="263" y="3006"/>
                    </a:lnTo>
                    <a:lnTo>
                      <a:pt x="265" y="3010"/>
                    </a:lnTo>
                    <a:lnTo>
                      <a:pt x="261" y="3014"/>
                    </a:lnTo>
                    <a:lnTo>
                      <a:pt x="255" y="3018"/>
                    </a:lnTo>
                    <a:lnTo>
                      <a:pt x="244" y="3024"/>
                    </a:lnTo>
                    <a:lnTo>
                      <a:pt x="240" y="3028"/>
                    </a:lnTo>
                    <a:lnTo>
                      <a:pt x="249" y="3034"/>
                    </a:lnTo>
                    <a:lnTo>
                      <a:pt x="265" y="3038"/>
                    </a:lnTo>
                    <a:lnTo>
                      <a:pt x="270" y="3042"/>
                    </a:lnTo>
                    <a:lnTo>
                      <a:pt x="272" y="3047"/>
                    </a:lnTo>
                    <a:lnTo>
                      <a:pt x="272" y="3051"/>
                    </a:lnTo>
                    <a:lnTo>
                      <a:pt x="270" y="3055"/>
                    </a:lnTo>
                    <a:lnTo>
                      <a:pt x="269" y="3059"/>
                    </a:lnTo>
                    <a:lnTo>
                      <a:pt x="267" y="3063"/>
                    </a:lnTo>
                    <a:lnTo>
                      <a:pt x="267" y="3069"/>
                    </a:lnTo>
                    <a:lnTo>
                      <a:pt x="270" y="3073"/>
                    </a:lnTo>
                    <a:lnTo>
                      <a:pt x="272" y="3079"/>
                    </a:lnTo>
                    <a:lnTo>
                      <a:pt x="269" y="3083"/>
                    </a:lnTo>
                    <a:lnTo>
                      <a:pt x="249" y="3087"/>
                    </a:lnTo>
                    <a:lnTo>
                      <a:pt x="241" y="3092"/>
                    </a:lnTo>
                    <a:lnTo>
                      <a:pt x="244" y="3094"/>
                    </a:lnTo>
                    <a:lnTo>
                      <a:pt x="255" y="3100"/>
                    </a:lnTo>
                    <a:lnTo>
                      <a:pt x="267" y="3104"/>
                    </a:lnTo>
                    <a:lnTo>
                      <a:pt x="272" y="3108"/>
                    </a:lnTo>
                    <a:lnTo>
                      <a:pt x="272" y="3114"/>
                    </a:lnTo>
                    <a:lnTo>
                      <a:pt x="268" y="3118"/>
                    </a:lnTo>
                    <a:lnTo>
                      <a:pt x="254" y="3124"/>
                    </a:lnTo>
                    <a:lnTo>
                      <a:pt x="247" y="3128"/>
                    </a:lnTo>
                    <a:lnTo>
                      <a:pt x="245" y="3131"/>
                    </a:lnTo>
                    <a:lnTo>
                      <a:pt x="245" y="3137"/>
                    </a:lnTo>
                    <a:lnTo>
                      <a:pt x="249" y="3139"/>
                    </a:lnTo>
                    <a:lnTo>
                      <a:pt x="250" y="3145"/>
                    </a:lnTo>
                    <a:lnTo>
                      <a:pt x="247" y="3149"/>
                    </a:lnTo>
                    <a:lnTo>
                      <a:pt x="245" y="3153"/>
                    </a:lnTo>
                    <a:lnTo>
                      <a:pt x="248" y="3159"/>
                    </a:lnTo>
                    <a:lnTo>
                      <a:pt x="265" y="3163"/>
                    </a:lnTo>
                    <a:lnTo>
                      <a:pt x="275" y="3169"/>
                    </a:lnTo>
                    <a:lnTo>
                      <a:pt x="276" y="3172"/>
                    </a:lnTo>
                    <a:lnTo>
                      <a:pt x="272" y="3176"/>
                    </a:lnTo>
                    <a:lnTo>
                      <a:pt x="266" y="3182"/>
                    </a:lnTo>
                    <a:lnTo>
                      <a:pt x="258" y="3184"/>
                    </a:lnTo>
                    <a:lnTo>
                      <a:pt x="250" y="3190"/>
                    </a:lnTo>
                    <a:lnTo>
                      <a:pt x="246" y="3194"/>
                    </a:lnTo>
                    <a:lnTo>
                      <a:pt x="245" y="3198"/>
                    </a:lnTo>
                    <a:lnTo>
                      <a:pt x="245" y="3204"/>
                    </a:lnTo>
                    <a:lnTo>
                      <a:pt x="245" y="3208"/>
                    </a:lnTo>
                    <a:lnTo>
                      <a:pt x="246" y="3213"/>
                    </a:lnTo>
                    <a:lnTo>
                      <a:pt x="246" y="3217"/>
                    </a:lnTo>
                    <a:lnTo>
                      <a:pt x="243" y="3221"/>
                    </a:lnTo>
                    <a:lnTo>
                      <a:pt x="234" y="3225"/>
                    </a:lnTo>
                    <a:lnTo>
                      <a:pt x="226" y="3229"/>
                    </a:lnTo>
                    <a:lnTo>
                      <a:pt x="223" y="3235"/>
                    </a:lnTo>
                    <a:lnTo>
                      <a:pt x="221" y="3239"/>
                    </a:lnTo>
                    <a:lnTo>
                      <a:pt x="226" y="3243"/>
                    </a:lnTo>
                    <a:lnTo>
                      <a:pt x="252" y="3249"/>
                    </a:lnTo>
                    <a:lnTo>
                      <a:pt x="267" y="3253"/>
                    </a:lnTo>
                    <a:lnTo>
                      <a:pt x="271" y="3258"/>
                    </a:lnTo>
                    <a:lnTo>
                      <a:pt x="262" y="3262"/>
                    </a:lnTo>
                    <a:lnTo>
                      <a:pt x="255" y="3266"/>
                    </a:lnTo>
                    <a:lnTo>
                      <a:pt x="255" y="3270"/>
                    </a:lnTo>
                    <a:lnTo>
                      <a:pt x="265" y="3274"/>
                    </a:lnTo>
                    <a:lnTo>
                      <a:pt x="270" y="3280"/>
                    </a:lnTo>
                    <a:lnTo>
                      <a:pt x="269" y="3284"/>
                    </a:lnTo>
                    <a:lnTo>
                      <a:pt x="265" y="3288"/>
                    </a:lnTo>
                    <a:lnTo>
                      <a:pt x="256" y="3294"/>
                    </a:lnTo>
                    <a:lnTo>
                      <a:pt x="248" y="3297"/>
                    </a:lnTo>
                    <a:lnTo>
                      <a:pt x="238" y="3303"/>
                    </a:lnTo>
                    <a:lnTo>
                      <a:pt x="229" y="3307"/>
                    </a:lnTo>
                    <a:lnTo>
                      <a:pt x="226" y="3311"/>
                    </a:lnTo>
                    <a:lnTo>
                      <a:pt x="223" y="3315"/>
                    </a:lnTo>
                    <a:lnTo>
                      <a:pt x="221" y="3319"/>
                    </a:lnTo>
                    <a:lnTo>
                      <a:pt x="222" y="3325"/>
                    </a:lnTo>
                    <a:lnTo>
                      <a:pt x="224" y="3329"/>
                    </a:lnTo>
                    <a:lnTo>
                      <a:pt x="228" y="3333"/>
                    </a:lnTo>
                    <a:lnTo>
                      <a:pt x="235" y="3338"/>
                    </a:lnTo>
                    <a:lnTo>
                      <a:pt x="242" y="3342"/>
                    </a:lnTo>
                    <a:lnTo>
                      <a:pt x="246" y="3348"/>
                    </a:lnTo>
                    <a:lnTo>
                      <a:pt x="249" y="3352"/>
                    </a:lnTo>
                    <a:lnTo>
                      <a:pt x="258" y="3354"/>
                    </a:lnTo>
                    <a:lnTo>
                      <a:pt x="263" y="3360"/>
                    </a:lnTo>
                    <a:lnTo>
                      <a:pt x="265" y="3364"/>
                    </a:lnTo>
                    <a:lnTo>
                      <a:pt x="257" y="3370"/>
                    </a:lnTo>
                    <a:lnTo>
                      <a:pt x="248" y="3374"/>
                    </a:lnTo>
                    <a:lnTo>
                      <a:pt x="241" y="3378"/>
                    </a:lnTo>
                    <a:lnTo>
                      <a:pt x="235" y="3383"/>
                    </a:lnTo>
                    <a:lnTo>
                      <a:pt x="231" y="3387"/>
                    </a:lnTo>
                    <a:lnTo>
                      <a:pt x="227" y="3393"/>
                    </a:lnTo>
                    <a:lnTo>
                      <a:pt x="225" y="3397"/>
                    </a:lnTo>
                    <a:lnTo>
                      <a:pt x="223" y="3399"/>
                    </a:lnTo>
                    <a:lnTo>
                      <a:pt x="223" y="3405"/>
                    </a:lnTo>
                    <a:lnTo>
                      <a:pt x="227" y="3409"/>
                    </a:lnTo>
                    <a:lnTo>
                      <a:pt x="248" y="3415"/>
                    </a:lnTo>
                    <a:lnTo>
                      <a:pt x="263" y="3419"/>
                    </a:lnTo>
                    <a:lnTo>
                      <a:pt x="272" y="3422"/>
                    </a:lnTo>
                    <a:lnTo>
                      <a:pt x="272" y="3428"/>
                    </a:lnTo>
                    <a:lnTo>
                      <a:pt x="271" y="3432"/>
                    </a:lnTo>
                    <a:lnTo>
                      <a:pt x="271" y="3438"/>
                    </a:lnTo>
                    <a:lnTo>
                      <a:pt x="268" y="3442"/>
                    </a:lnTo>
                    <a:lnTo>
                      <a:pt x="256" y="3444"/>
                    </a:lnTo>
                    <a:lnTo>
                      <a:pt x="248" y="3450"/>
                    </a:lnTo>
                    <a:lnTo>
                      <a:pt x="241" y="3454"/>
                    </a:lnTo>
                    <a:lnTo>
                      <a:pt x="232" y="3460"/>
                    </a:lnTo>
                    <a:lnTo>
                      <a:pt x="227" y="3463"/>
                    </a:lnTo>
                    <a:lnTo>
                      <a:pt x="233" y="3467"/>
                    </a:lnTo>
                    <a:lnTo>
                      <a:pt x="239" y="3473"/>
                    </a:lnTo>
                    <a:lnTo>
                      <a:pt x="238" y="3477"/>
                    </a:lnTo>
                    <a:lnTo>
                      <a:pt x="229" y="3483"/>
                    </a:lnTo>
                    <a:lnTo>
                      <a:pt x="223" y="3485"/>
                    </a:lnTo>
                    <a:lnTo>
                      <a:pt x="219" y="3489"/>
                    </a:lnTo>
                    <a:lnTo>
                      <a:pt x="224" y="3495"/>
                    </a:lnTo>
                    <a:lnTo>
                      <a:pt x="238" y="3499"/>
                    </a:lnTo>
                    <a:lnTo>
                      <a:pt x="247" y="3505"/>
                    </a:lnTo>
                    <a:lnTo>
                      <a:pt x="248" y="3508"/>
                    </a:lnTo>
                    <a:lnTo>
                      <a:pt x="243" y="3512"/>
                    </a:lnTo>
                    <a:lnTo>
                      <a:pt x="236" y="3518"/>
                    </a:lnTo>
                    <a:lnTo>
                      <a:pt x="236" y="3522"/>
                    </a:lnTo>
                    <a:lnTo>
                      <a:pt x="243" y="3528"/>
                    </a:lnTo>
                    <a:lnTo>
                      <a:pt x="252" y="3530"/>
                    </a:lnTo>
                    <a:lnTo>
                      <a:pt x="259" y="3534"/>
                    </a:lnTo>
                    <a:lnTo>
                      <a:pt x="259" y="3540"/>
                    </a:lnTo>
                    <a:lnTo>
                      <a:pt x="257" y="3544"/>
                    </a:lnTo>
                    <a:lnTo>
                      <a:pt x="254" y="3549"/>
                    </a:lnTo>
                    <a:lnTo>
                      <a:pt x="250" y="3553"/>
                    </a:lnTo>
                    <a:lnTo>
                      <a:pt x="248" y="3557"/>
                    </a:lnTo>
                    <a:lnTo>
                      <a:pt x="245" y="3563"/>
                    </a:lnTo>
                    <a:lnTo>
                      <a:pt x="233" y="3567"/>
                    </a:lnTo>
                    <a:lnTo>
                      <a:pt x="221" y="3571"/>
                    </a:lnTo>
                    <a:lnTo>
                      <a:pt x="216" y="3575"/>
                    </a:lnTo>
                    <a:lnTo>
                      <a:pt x="232" y="3579"/>
                    </a:lnTo>
                    <a:lnTo>
                      <a:pt x="253" y="3585"/>
                    </a:lnTo>
                    <a:lnTo>
                      <a:pt x="276" y="3589"/>
                    </a:lnTo>
                    <a:lnTo>
                      <a:pt x="282" y="3594"/>
                    </a:lnTo>
                    <a:lnTo>
                      <a:pt x="275" y="3598"/>
                    </a:lnTo>
                    <a:lnTo>
                      <a:pt x="265" y="3602"/>
                    </a:lnTo>
                    <a:lnTo>
                      <a:pt x="253" y="3608"/>
                    </a:lnTo>
                    <a:lnTo>
                      <a:pt x="244" y="3612"/>
                    </a:lnTo>
                    <a:lnTo>
                      <a:pt x="233" y="3616"/>
                    </a:lnTo>
                    <a:lnTo>
                      <a:pt x="223" y="3620"/>
                    </a:lnTo>
                    <a:lnTo>
                      <a:pt x="218" y="3624"/>
                    </a:lnTo>
                    <a:lnTo>
                      <a:pt x="221" y="3630"/>
                    </a:lnTo>
                    <a:lnTo>
                      <a:pt x="228" y="3633"/>
                    </a:lnTo>
                    <a:lnTo>
                      <a:pt x="238" y="3639"/>
                    </a:lnTo>
                    <a:lnTo>
                      <a:pt x="244" y="3643"/>
                    </a:lnTo>
                    <a:lnTo>
                      <a:pt x="247" y="3647"/>
                    </a:lnTo>
                    <a:lnTo>
                      <a:pt x="249" y="3653"/>
                    </a:lnTo>
                    <a:lnTo>
                      <a:pt x="249" y="3657"/>
                    </a:lnTo>
                    <a:lnTo>
                      <a:pt x="249" y="3661"/>
                    </a:lnTo>
                    <a:lnTo>
                      <a:pt x="248" y="3665"/>
                    </a:lnTo>
                    <a:lnTo>
                      <a:pt x="246" y="3669"/>
                    </a:lnTo>
                    <a:lnTo>
                      <a:pt x="243" y="3674"/>
                    </a:lnTo>
                    <a:lnTo>
                      <a:pt x="242" y="3678"/>
                    </a:lnTo>
                    <a:lnTo>
                      <a:pt x="242" y="3684"/>
                    </a:lnTo>
                    <a:lnTo>
                      <a:pt x="245" y="3688"/>
                    </a:lnTo>
                    <a:lnTo>
                      <a:pt x="249" y="3692"/>
                    </a:lnTo>
                    <a:lnTo>
                      <a:pt x="260" y="3698"/>
                    </a:lnTo>
                    <a:lnTo>
                      <a:pt x="271" y="3702"/>
                    </a:lnTo>
                    <a:lnTo>
                      <a:pt x="280" y="3706"/>
                    </a:lnTo>
                    <a:lnTo>
                      <a:pt x="282" y="3710"/>
                    </a:lnTo>
                    <a:lnTo>
                      <a:pt x="272" y="3714"/>
                    </a:lnTo>
                    <a:lnTo>
                      <a:pt x="263" y="3719"/>
                    </a:lnTo>
                    <a:lnTo>
                      <a:pt x="252" y="3723"/>
                    </a:lnTo>
                    <a:lnTo>
                      <a:pt x="241" y="3729"/>
                    </a:lnTo>
                    <a:lnTo>
                      <a:pt x="233" y="3733"/>
                    </a:lnTo>
                    <a:lnTo>
                      <a:pt x="228" y="3737"/>
                    </a:lnTo>
                    <a:lnTo>
                      <a:pt x="228" y="3743"/>
                    </a:lnTo>
                    <a:lnTo>
                      <a:pt x="234" y="3745"/>
                    </a:lnTo>
                    <a:lnTo>
                      <a:pt x="243" y="3751"/>
                    </a:lnTo>
                    <a:lnTo>
                      <a:pt x="249" y="3755"/>
                    </a:lnTo>
                    <a:lnTo>
                      <a:pt x="252" y="3758"/>
                    </a:lnTo>
                    <a:lnTo>
                      <a:pt x="253" y="3764"/>
                    </a:lnTo>
                    <a:lnTo>
                      <a:pt x="247" y="3768"/>
                    </a:lnTo>
                    <a:lnTo>
                      <a:pt x="241" y="3774"/>
                    </a:lnTo>
                    <a:lnTo>
                      <a:pt x="240" y="3778"/>
                    </a:lnTo>
                    <a:lnTo>
                      <a:pt x="242" y="3782"/>
                    </a:lnTo>
                    <a:lnTo>
                      <a:pt x="246" y="3788"/>
                    </a:lnTo>
                    <a:lnTo>
                      <a:pt x="242" y="3790"/>
                    </a:lnTo>
                    <a:lnTo>
                      <a:pt x="236" y="3796"/>
                    </a:lnTo>
                    <a:lnTo>
                      <a:pt x="255" y="3799"/>
                    </a:lnTo>
                    <a:lnTo>
                      <a:pt x="271" y="3803"/>
                    </a:lnTo>
                    <a:lnTo>
                      <a:pt x="263" y="3809"/>
                    </a:lnTo>
                    <a:lnTo>
                      <a:pt x="248" y="3813"/>
                    </a:lnTo>
                    <a:lnTo>
                      <a:pt x="235" y="3819"/>
                    </a:lnTo>
                    <a:lnTo>
                      <a:pt x="224" y="3823"/>
                    </a:lnTo>
                    <a:lnTo>
                      <a:pt x="225" y="3827"/>
                    </a:lnTo>
                    <a:lnTo>
                      <a:pt x="235" y="3831"/>
                    </a:lnTo>
                    <a:lnTo>
                      <a:pt x="249" y="3835"/>
                    </a:lnTo>
                    <a:lnTo>
                      <a:pt x="259" y="3840"/>
                    </a:lnTo>
                    <a:lnTo>
                      <a:pt x="266" y="3844"/>
                    </a:lnTo>
                    <a:lnTo>
                      <a:pt x="267" y="3848"/>
                    </a:lnTo>
                    <a:lnTo>
                      <a:pt x="261" y="3854"/>
                    </a:lnTo>
                    <a:lnTo>
                      <a:pt x="257" y="3858"/>
                    </a:lnTo>
                    <a:lnTo>
                      <a:pt x="257" y="3864"/>
                    </a:lnTo>
                    <a:lnTo>
                      <a:pt x="257" y="3868"/>
                    </a:lnTo>
                    <a:lnTo>
                      <a:pt x="261" y="3872"/>
                    </a:lnTo>
                    <a:lnTo>
                      <a:pt x="271" y="3876"/>
                    </a:lnTo>
                    <a:lnTo>
                      <a:pt x="276" y="3880"/>
                    </a:lnTo>
                    <a:lnTo>
                      <a:pt x="275" y="3885"/>
                    </a:lnTo>
                    <a:lnTo>
                      <a:pt x="268" y="3889"/>
                    </a:lnTo>
                    <a:lnTo>
                      <a:pt x="263" y="3893"/>
                    </a:lnTo>
                    <a:lnTo>
                      <a:pt x="268" y="3899"/>
                    </a:lnTo>
                    <a:lnTo>
                      <a:pt x="270" y="3903"/>
                    </a:lnTo>
                    <a:lnTo>
                      <a:pt x="268" y="3909"/>
                    </a:lnTo>
                    <a:lnTo>
                      <a:pt x="261" y="3913"/>
                    </a:lnTo>
                    <a:lnTo>
                      <a:pt x="250" y="3917"/>
                    </a:lnTo>
                    <a:lnTo>
                      <a:pt x="235" y="3921"/>
                    </a:lnTo>
                    <a:lnTo>
                      <a:pt x="215" y="3924"/>
                    </a:lnTo>
                    <a:lnTo>
                      <a:pt x="197" y="3930"/>
                    </a:lnTo>
                    <a:lnTo>
                      <a:pt x="187" y="3934"/>
                    </a:lnTo>
                    <a:lnTo>
                      <a:pt x="180" y="3938"/>
                    </a:lnTo>
                    <a:lnTo>
                      <a:pt x="187" y="3944"/>
                    </a:lnTo>
                    <a:lnTo>
                      <a:pt x="207" y="3948"/>
                    </a:lnTo>
                    <a:lnTo>
                      <a:pt x="224" y="3954"/>
                    </a:lnTo>
                    <a:lnTo>
                      <a:pt x="235" y="3958"/>
                    </a:lnTo>
                    <a:lnTo>
                      <a:pt x="242" y="3962"/>
                    </a:lnTo>
                    <a:lnTo>
                      <a:pt x="244" y="3965"/>
                    </a:lnTo>
                    <a:lnTo>
                      <a:pt x="243" y="3969"/>
                    </a:lnTo>
                    <a:lnTo>
                      <a:pt x="239" y="3975"/>
                    </a:lnTo>
                    <a:lnTo>
                      <a:pt x="231" y="3979"/>
                    </a:lnTo>
                    <a:lnTo>
                      <a:pt x="223" y="3983"/>
                    </a:lnTo>
                    <a:lnTo>
                      <a:pt x="208" y="3989"/>
                    </a:lnTo>
                    <a:lnTo>
                      <a:pt x="195" y="3993"/>
                    </a:lnTo>
                    <a:lnTo>
                      <a:pt x="179" y="3999"/>
                    </a:lnTo>
                    <a:lnTo>
                      <a:pt x="171" y="4003"/>
                    </a:lnTo>
                    <a:lnTo>
                      <a:pt x="184" y="4005"/>
                    </a:lnTo>
                    <a:lnTo>
                      <a:pt x="200" y="4010"/>
                    </a:lnTo>
                    <a:lnTo>
                      <a:pt x="206" y="4014"/>
                    </a:lnTo>
                    <a:lnTo>
                      <a:pt x="217" y="4020"/>
                    </a:lnTo>
                    <a:lnTo>
                      <a:pt x="228" y="4024"/>
                    </a:lnTo>
                    <a:lnTo>
                      <a:pt x="242" y="4028"/>
                    </a:lnTo>
                    <a:lnTo>
                      <a:pt x="246" y="4034"/>
                    </a:lnTo>
                    <a:lnTo>
                      <a:pt x="247" y="4038"/>
                    </a:lnTo>
                    <a:lnTo>
                      <a:pt x="247" y="4044"/>
                    </a:lnTo>
                    <a:lnTo>
                      <a:pt x="238" y="4048"/>
                    </a:lnTo>
                    <a:lnTo>
                      <a:pt x="221" y="4049"/>
                    </a:lnTo>
                    <a:lnTo>
                      <a:pt x="198" y="4055"/>
                    </a:lnTo>
                    <a:lnTo>
                      <a:pt x="195" y="4059"/>
                    </a:lnTo>
                    <a:lnTo>
                      <a:pt x="215" y="4065"/>
                    </a:lnTo>
                    <a:lnTo>
                      <a:pt x="233" y="4069"/>
                    </a:lnTo>
                    <a:lnTo>
                      <a:pt x="244" y="4073"/>
                    </a:lnTo>
                    <a:lnTo>
                      <a:pt x="244" y="4079"/>
                    </a:lnTo>
                    <a:lnTo>
                      <a:pt x="236" y="4083"/>
                    </a:lnTo>
                    <a:lnTo>
                      <a:pt x="228" y="4089"/>
                    </a:lnTo>
                    <a:lnTo>
                      <a:pt x="224" y="4090"/>
                    </a:lnTo>
                    <a:lnTo>
                      <a:pt x="221" y="4094"/>
                    </a:lnTo>
                    <a:lnTo>
                      <a:pt x="219" y="4100"/>
                    </a:lnTo>
                    <a:lnTo>
                      <a:pt x="221" y="4104"/>
                    </a:lnTo>
                    <a:lnTo>
                      <a:pt x="225" y="4110"/>
                    </a:lnTo>
                    <a:lnTo>
                      <a:pt x="224" y="4114"/>
                    </a:lnTo>
                    <a:lnTo>
                      <a:pt x="221" y="4118"/>
                    </a:lnTo>
                    <a:lnTo>
                      <a:pt x="214" y="4124"/>
                    </a:lnTo>
                    <a:lnTo>
                      <a:pt x="205" y="4128"/>
                    </a:lnTo>
                    <a:lnTo>
                      <a:pt x="199" y="4133"/>
                    </a:lnTo>
                    <a:lnTo>
                      <a:pt x="201" y="4135"/>
                    </a:lnTo>
                    <a:lnTo>
                      <a:pt x="203" y="4139"/>
                    </a:lnTo>
                    <a:lnTo>
                      <a:pt x="203" y="4145"/>
                    </a:lnTo>
                    <a:lnTo>
                      <a:pt x="200" y="4149"/>
                    </a:lnTo>
                    <a:lnTo>
                      <a:pt x="194" y="4155"/>
                    </a:lnTo>
                    <a:lnTo>
                      <a:pt x="179" y="4159"/>
                    </a:lnTo>
                    <a:lnTo>
                      <a:pt x="165" y="4163"/>
                    </a:lnTo>
                    <a:lnTo>
                      <a:pt x="151" y="4169"/>
                    </a:lnTo>
                    <a:lnTo>
                      <a:pt x="158" y="4173"/>
                    </a:lnTo>
                    <a:lnTo>
                      <a:pt x="171" y="4176"/>
                    </a:lnTo>
                    <a:lnTo>
                      <a:pt x="181" y="4180"/>
                    </a:lnTo>
                    <a:lnTo>
                      <a:pt x="191" y="4184"/>
                    </a:lnTo>
                    <a:lnTo>
                      <a:pt x="200" y="4190"/>
                    </a:lnTo>
                    <a:lnTo>
                      <a:pt x="204" y="4194"/>
                    </a:lnTo>
                    <a:lnTo>
                      <a:pt x="203" y="4200"/>
                    </a:lnTo>
                    <a:lnTo>
                      <a:pt x="202" y="4204"/>
                    </a:lnTo>
                    <a:lnTo>
                      <a:pt x="202" y="4208"/>
                    </a:lnTo>
                    <a:lnTo>
                      <a:pt x="206" y="4214"/>
                    </a:lnTo>
                    <a:lnTo>
                      <a:pt x="214" y="4217"/>
                    </a:lnTo>
                    <a:lnTo>
                      <a:pt x="221" y="4221"/>
                    </a:lnTo>
                    <a:lnTo>
                      <a:pt x="225" y="4225"/>
                    </a:lnTo>
                    <a:lnTo>
                      <a:pt x="228" y="4229"/>
                    </a:lnTo>
                    <a:lnTo>
                      <a:pt x="232" y="4235"/>
                    </a:lnTo>
                    <a:lnTo>
                      <a:pt x="242" y="4239"/>
                    </a:lnTo>
                    <a:lnTo>
                      <a:pt x="239" y="4245"/>
                    </a:lnTo>
                    <a:lnTo>
                      <a:pt x="232" y="4249"/>
                    </a:lnTo>
                    <a:lnTo>
                      <a:pt x="232" y="4253"/>
                    </a:lnTo>
                    <a:lnTo>
                      <a:pt x="242" y="4258"/>
                    </a:lnTo>
                    <a:lnTo>
                      <a:pt x="247" y="4262"/>
                    </a:lnTo>
                    <a:lnTo>
                      <a:pt x="249" y="4266"/>
                    </a:lnTo>
                    <a:lnTo>
                      <a:pt x="244" y="4270"/>
                    </a:lnTo>
                    <a:lnTo>
                      <a:pt x="236" y="4274"/>
                    </a:lnTo>
                    <a:lnTo>
                      <a:pt x="230" y="4280"/>
                    </a:lnTo>
                    <a:lnTo>
                      <a:pt x="228" y="4284"/>
                    </a:lnTo>
                    <a:lnTo>
                      <a:pt x="231" y="4290"/>
                    </a:lnTo>
                    <a:lnTo>
                      <a:pt x="244" y="4294"/>
                    </a:lnTo>
                    <a:lnTo>
                      <a:pt x="252" y="4298"/>
                    </a:lnTo>
                    <a:lnTo>
                      <a:pt x="254" y="4303"/>
                    </a:lnTo>
                    <a:lnTo>
                      <a:pt x="245" y="4307"/>
                    </a:lnTo>
                    <a:lnTo>
                      <a:pt x="228" y="4311"/>
                    </a:lnTo>
                    <a:lnTo>
                      <a:pt x="214" y="4315"/>
                    </a:lnTo>
                    <a:lnTo>
                      <a:pt x="203" y="4319"/>
                    </a:lnTo>
                    <a:lnTo>
                      <a:pt x="196" y="4325"/>
                    </a:lnTo>
                    <a:lnTo>
                      <a:pt x="192" y="4329"/>
                    </a:lnTo>
                    <a:lnTo>
                      <a:pt x="189" y="4335"/>
                    </a:lnTo>
                    <a:lnTo>
                      <a:pt x="188" y="4339"/>
                    </a:lnTo>
                    <a:lnTo>
                      <a:pt x="184" y="4342"/>
                    </a:lnTo>
                    <a:lnTo>
                      <a:pt x="179" y="4348"/>
                    </a:lnTo>
                    <a:lnTo>
                      <a:pt x="177" y="4350"/>
                    </a:lnTo>
                    <a:lnTo>
                      <a:pt x="195" y="4356"/>
                    </a:lnTo>
                    <a:lnTo>
                      <a:pt x="207" y="4360"/>
                    </a:lnTo>
                    <a:lnTo>
                      <a:pt x="223" y="4364"/>
                    </a:lnTo>
                    <a:lnTo>
                      <a:pt x="233" y="4370"/>
                    </a:lnTo>
                    <a:lnTo>
                      <a:pt x="241" y="4374"/>
                    </a:lnTo>
                    <a:lnTo>
                      <a:pt x="245" y="4380"/>
                    </a:lnTo>
                    <a:lnTo>
                      <a:pt x="244" y="4383"/>
                    </a:lnTo>
                    <a:lnTo>
                      <a:pt x="232" y="4387"/>
                    </a:lnTo>
                    <a:lnTo>
                      <a:pt x="219" y="4393"/>
                    </a:lnTo>
                    <a:lnTo>
                      <a:pt x="212" y="4395"/>
                    </a:lnTo>
                    <a:lnTo>
                      <a:pt x="217" y="4401"/>
                    </a:lnTo>
                    <a:lnTo>
                      <a:pt x="227" y="4405"/>
                    </a:lnTo>
                    <a:lnTo>
                      <a:pt x="225" y="4409"/>
                    </a:lnTo>
                    <a:lnTo>
                      <a:pt x="213" y="4415"/>
                    </a:lnTo>
                    <a:lnTo>
                      <a:pt x="200" y="4419"/>
                    </a:lnTo>
                    <a:lnTo>
                      <a:pt x="187" y="4425"/>
                    </a:lnTo>
                    <a:lnTo>
                      <a:pt x="170" y="4428"/>
                    </a:lnTo>
                    <a:lnTo>
                      <a:pt x="176" y="4432"/>
                    </a:lnTo>
                    <a:lnTo>
                      <a:pt x="197" y="4436"/>
                    </a:lnTo>
                    <a:lnTo>
                      <a:pt x="218" y="4440"/>
                    </a:lnTo>
                    <a:lnTo>
                      <a:pt x="226" y="4446"/>
                    </a:lnTo>
                    <a:lnTo>
                      <a:pt x="217" y="4450"/>
                    </a:lnTo>
                    <a:lnTo>
                      <a:pt x="213" y="4454"/>
                    </a:lnTo>
                    <a:lnTo>
                      <a:pt x="221" y="4460"/>
                    </a:lnTo>
                    <a:lnTo>
                      <a:pt x="220" y="4464"/>
                    </a:lnTo>
                    <a:lnTo>
                      <a:pt x="213" y="4469"/>
                    </a:lnTo>
                    <a:lnTo>
                      <a:pt x="202" y="4473"/>
                    </a:lnTo>
                    <a:lnTo>
                      <a:pt x="192" y="4477"/>
                    </a:lnTo>
                    <a:lnTo>
                      <a:pt x="186" y="4481"/>
                    </a:lnTo>
                    <a:lnTo>
                      <a:pt x="206" y="4485"/>
                    </a:lnTo>
                    <a:lnTo>
                      <a:pt x="243" y="4491"/>
                    </a:lnTo>
                    <a:lnTo>
                      <a:pt x="249" y="4495"/>
                    </a:lnTo>
                    <a:lnTo>
                      <a:pt x="250" y="4499"/>
                    </a:lnTo>
                    <a:lnTo>
                      <a:pt x="252" y="4505"/>
                    </a:lnTo>
                    <a:lnTo>
                      <a:pt x="253" y="4509"/>
                    </a:lnTo>
                    <a:lnTo>
                      <a:pt x="253" y="4514"/>
                    </a:lnTo>
                    <a:lnTo>
                      <a:pt x="253" y="4518"/>
                    </a:lnTo>
                    <a:lnTo>
                      <a:pt x="254" y="4522"/>
                    </a:lnTo>
                    <a:lnTo>
                      <a:pt x="255" y="4526"/>
                    </a:lnTo>
                    <a:lnTo>
                      <a:pt x="252" y="4530"/>
                    </a:lnTo>
                    <a:lnTo>
                      <a:pt x="250" y="4536"/>
                    </a:lnTo>
                    <a:lnTo>
                      <a:pt x="258" y="4540"/>
                    </a:lnTo>
                    <a:lnTo>
                      <a:pt x="274" y="4544"/>
                    </a:lnTo>
                    <a:lnTo>
                      <a:pt x="271" y="4550"/>
                    </a:lnTo>
                    <a:lnTo>
                      <a:pt x="265" y="4553"/>
                    </a:lnTo>
                    <a:lnTo>
                      <a:pt x="255" y="4559"/>
                    </a:lnTo>
                    <a:lnTo>
                      <a:pt x="248" y="4563"/>
                    </a:lnTo>
                    <a:lnTo>
                      <a:pt x="238" y="4567"/>
                    </a:lnTo>
                    <a:lnTo>
                      <a:pt x="229" y="4571"/>
                    </a:lnTo>
                    <a:lnTo>
                      <a:pt x="221" y="4575"/>
                    </a:lnTo>
                    <a:lnTo>
                      <a:pt x="211" y="4581"/>
                    </a:lnTo>
                    <a:lnTo>
                      <a:pt x="202" y="4585"/>
                    </a:lnTo>
                    <a:lnTo>
                      <a:pt x="197" y="4589"/>
                    </a:lnTo>
                    <a:lnTo>
                      <a:pt x="211" y="4594"/>
                    </a:lnTo>
                    <a:lnTo>
                      <a:pt x="224" y="4598"/>
                    </a:lnTo>
                    <a:lnTo>
                      <a:pt x="219" y="4604"/>
                    </a:lnTo>
                    <a:lnTo>
                      <a:pt x="205" y="4608"/>
                    </a:lnTo>
                    <a:lnTo>
                      <a:pt x="187" y="4610"/>
                    </a:lnTo>
                    <a:lnTo>
                      <a:pt x="161" y="4616"/>
                    </a:lnTo>
                    <a:lnTo>
                      <a:pt x="149" y="4620"/>
                    </a:lnTo>
                    <a:lnTo>
                      <a:pt x="144" y="4626"/>
                    </a:lnTo>
                    <a:lnTo>
                      <a:pt x="157" y="4630"/>
                    </a:lnTo>
                    <a:lnTo>
                      <a:pt x="172" y="4634"/>
                    </a:lnTo>
                    <a:lnTo>
                      <a:pt x="189" y="4639"/>
                    </a:lnTo>
                    <a:lnTo>
                      <a:pt x="206" y="4643"/>
                    </a:lnTo>
                    <a:lnTo>
                      <a:pt x="227" y="4649"/>
                    </a:lnTo>
                    <a:lnTo>
                      <a:pt x="234" y="4653"/>
                    </a:lnTo>
                    <a:lnTo>
                      <a:pt x="220" y="4655"/>
                    </a:lnTo>
                    <a:lnTo>
                      <a:pt x="208" y="4661"/>
                    </a:lnTo>
                    <a:lnTo>
                      <a:pt x="212" y="4665"/>
                    </a:lnTo>
                    <a:lnTo>
                      <a:pt x="227" y="4671"/>
                    </a:lnTo>
                    <a:lnTo>
                      <a:pt x="239" y="4675"/>
                    </a:lnTo>
                    <a:lnTo>
                      <a:pt x="240" y="4678"/>
                    </a:lnTo>
                    <a:lnTo>
                      <a:pt x="225" y="4684"/>
                    </a:lnTo>
                    <a:lnTo>
                      <a:pt x="208" y="4688"/>
                    </a:lnTo>
                    <a:lnTo>
                      <a:pt x="216" y="4694"/>
                    </a:lnTo>
                    <a:lnTo>
                      <a:pt x="221" y="4696"/>
                    </a:lnTo>
                    <a:lnTo>
                      <a:pt x="203" y="4700"/>
                    </a:lnTo>
                    <a:lnTo>
                      <a:pt x="190" y="4706"/>
                    </a:lnTo>
                    <a:lnTo>
                      <a:pt x="198" y="4710"/>
                    </a:lnTo>
                    <a:lnTo>
                      <a:pt x="226" y="4716"/>
                    </a:lnTo>
                    <a:lnTo>
                      <a:pt x="255" y="4719"/>
                    </a:lnTo>
                    <a:lnTo>
                      <a:pt x="272" y="4723"/>
                    </a:lnTo>
                    <a:lnTo>
                      <a:pt x="259" y="4729"/>
                    </a:lnTo>
                    <a:lnTo>
                      <a:pt x="249" y="4733"/>
                    </a:lnTo>
                    <a:lnTo>
                      <a:pt x="244" y="4739"/>
                    </a:lnTo>
                    <a:lnTo>
                      <a:pt x="250" y="4741"/>
                    </a:lnTo>
                    <a:lnTo>
                      <a:pt x="253" y="4745"/>
                    </a:lnTo>
                    <a:lnTo>
                      <a:pt x="249" y="4751"/>
                    </a:lnTo>
                    <a:lnTo>
                      <a:pt x="235" y="4755"/>
                    </a:lnTo>
                    <a:lnTo>
                      <a:pt x="223" y="4760"/>
                    </a:lnTo>
                    <a:lnTo>
                      <a:pt x="212" y="4764"/>
                    </a:lnTo>
                    <a:lnTo>
                      <a:pt x="203" y="4768"/>
                    </a:lnTo>
                    <a:lnTo>
                      <a:pt x="210" y="4774"/>
                    </a:lnTo>
                    <a:lnTo>
                      <a:pt x="221" y="4778"/>
                    </a:lnTo>
                    <a:lnTo>
                      <a:pt x="231" y="4784"/>
                    </a:lnTo>
                    <a:lnTo>
                      <a:pt x="245" y="4786"/>
                    </a:lnTo>
                    <a:lnTo>
                      <a:pt x="249" y="4790"/>
                    </a:lnTo>
                    <a:lnTo>
                      <a:pt x="238" y="4796"/>
                    </a:lnTo>
                    <a:lnTo>
                      <a:pt x="210" y="4800"/>
                    </a:lnTo>
                    <a:lnTo>
                      <a:pt x="122" y="4805"/>
                    </a:lnTo>
                    <a:lnTo>
                      <a:pt x="92" y="4809"/>
                    </a:lnTo>
                    <a:lnTo>
                      <a:pt x="69" y="4813"/>
                    </a:lnTo>
                    <a:lnTo>
                      <a:pt x="54" y="4819"/>
                    </a:lnTo>
                    <a:lnTo>
                      <a:pt x="79" y="4823"/>
                    </a:lnTo>
                    <a:lnTo>
                      <a:pt x="125" y="4827"/>
                    </a:lnTo>
                    <a:lnTo>
                      <a:pt x="121" y="4831"/>
                    </a:lnTo>
                    <a:lnTo>
                      <a:pt x="106" y="4835"/>
                    </a:lnTo>
                    <a:lnTo>
                      <a:pt x="122" y="4841"/>
                    </a:lnTo>
                    <a:lnTo>
                      <a:pt x="157" y="4844"/>
                    </a:lnTo>
                    <a:lnTo>
                      <a:pt x="181" y="4850"/>
                    </a:lnTo>
                    <a:lnTo>
                      <a:pt x="203" y="4854"/>
                    </a:lnTo>
                    <a:lnTo>
                      <a:pt x="213" y="4858"/>
                    </a:lnTo>
                    <a:lnTo>
                      <a:pt x="226" y="4864"/>
                    </a:lnTo>
                    <a:lnTo>
                      <a:pt x="234" y="4868"/>
                    </a:lnTo>
                    <a:lnTo>
                      <a:pt x="245" y="4872"/>
                    </a:lnTo>
                    <a:lnTo>
                      <a:pt x="258" y="4876"/>
                    </a:lnTo>
                    <a:lnTo>
                      <a:pt x="277" y="4880"/>
                    </a:lnTo>
                    <a:lnTo>
                      <a:pt x="289" y="4885"/>
                    </a:lnTo>
                    <a:lnTo>
                      <a:pt x="261" y="4889"/>
                    </a:lnTo>
                    <a:lnTo>
                      <a:pt x="228" y="4895"/>
                    </a:lnTo>
                    <a:lnTo>
                      <a:pt x="183" y="4899"/>
                    </a:lnTo>
                    <a:lnTo>
                      <a:pt x="138" y="4903"/>
                    </a:lnTo>
                    <a:lnTo>
                      <a:pt x="82" y="4909"/>
                    </a:lnTo>
                    <a:lnTo>
                      <a:pt x="27" y="4913"/>
                    </a:lnTo>
                    <a:lnTo>
                      <a:pt x="39" y="4917"/>
                    </a:lnTo>
                    <a:lnTo>
                      <a:pt x="81" y="4921"/>
                    </a:lnTo>
                    <a:lnTo>
                      <a:pt x="91" y="4925"/>
                    </a:lnTo>
                    <a:lnTo>
                      <a:pt x="73" y="4930"/>
                    </a:lnTo>
                    <a:lnTo>
                      <a:pt x="60" y="4934"/>
                    </a:lnTo>
                    <a:lnTo>
                      <a:pt x="162" y="4940"/>
                    </a:lnTo>
                    <a:lnTo>
                      <a:pt x="179" y="4944"/>
                    </a:lnTo>
                    <a:lnTo>
                      <a:pt x="210" y="4948"/>
                    </a:lnTo>
                    <a:lnTo>
                      <a:pt x="225" y="4954"/>
                    </a:lnTo>
                    <a:lnTo>
                      <a:pt x="205" y="4956"/>
                    </a:lnTo>
                    <a:lnTo>
                      <a:pt x="177" y="4962"/>
                    </a:lnTo>
                    <a:lnTo>
                      <a:pt x="163" y="4966"/>
                    </a:lnTo>
                    <a:lnTo>
                      <a:pt x="242" y="4969"/>
                    </a:lnTo>
                    <a:lnTo>
                      <a:pt x="258" y="4975"/>
                    </a:lnTo>
                    <a:lnTo>
                      <a:pt x="268" y="4979"/>
                    </a:lnTo>
                    <a:lnTo>
                      <a:pt x="271" y="4985"/>
                    </a:lnTo>
                    <a:lnTo>
                      <a:pt x="273" y="4989"/>
                    </a:lnTo>
                    <a:lnTo>
                      <a:pt x="250" y="4993"/>
                    </a:lnTo>
                    <a:lnTo>
                      <a:pt x="221" y="4999"/>
                    </a:lnTo>
                    <a:lnTo>
                      <a:pt x="180" y="5001"/>
                    </a:lnTo>
                    <a:lnTo>
                      <a:pt x="134" y="5007"/>
                    </a:lnTo>
                    <a:lnTo>
                      <a:pt x="106" y="5011"/>
                    </a:lnTo>
                    <a:lnTo>
                      <a:pt x="89" y="5014"/>
                    </a:lnTo>
                    <a:lnTo>
                      <a:pt x="111" y="5020"/>
                    </a:lnTo>
                    <a:lnTo>
                      <a:pt x="135" y="5024"/>
                    </a:lnTo>
                    <a:lnTo>
                      <a:pt x="147" y="5030"/>
                    </a:lnTo>
                    <a:lnTo>
                      <a:pt x="158" y="5034"/>
                    </a:lnTo>
                    <a:lnTo>
                      <a:pt x="130" y="5038"/>
                    </a:lnTo>
                    <a:lnTo>
                      <a:pt x="101" y="5044"/>
                    </a:lnTo>
                    <a:lnTo>
                      <a:pt x="71" y="5046"/>
                    </a:lnTo>
                    <a:lnTo>
                      <a:pt x="34" y="5052"/>
                    </a:lnTo>
                    <a:lnTo>
                      <a:pt x="34" y="5055"/>
                    </a:lnTo>
                    <a:lnTo>
                      <a:pt x="73" y="5059"/>
                    </a:lnTo>
                    <a:lnTo>
                      <a:pt x="90" y="5065"/>
                    </a:lnTo>
                    <a:lnTo>
                      <a:pt x="78" y="5069"/>
                    </a:lnTo>
                    <a:lnTo>
                      <a:pt x="84" y="5075"/>
                    </a:lnTo>
                    <a:lnTo>
                      <a:pt x="110" y="5079"/>
                    </a:lnTo>
                    <a:lnTo>
                      <a:pt x="131" y="5083"/>
                    </a:lnTo>
                    <a:lnTo>
                      <a:pt x="155" y="5087"/>
                    </a:lnTo>
                    <a:lnTo>
                      <a:pt x="171" y="5091"/>
                    </a:lnTo>
                    <a:lnTo>
                      <a:pt x="173" y="5096"/>
                    </a:lnTo>
                    <a:lnTo>
                      <a:pt x="157" y="5100"/>
                    </a:lnTo>
                    <a:lnTo>
                      <a:pt x="141" y="5104"/>
                    </a:lnTo>
                    <a:lnTo>
                      <a:pt x="128" y="5110"/>
                    </a:lnTo>
                    <a:lnTo>
                      <a:pt x="145" y="5114"/>
                    </a:lnTo>
                    <a:lnTo>
                      <a:pt x="178" y="5120"/>
                    </a:lnTo>
                    <a:lnTo>
                      <a:pt x="171" y="5124"/>
                    </a:lnTo>
                    <a:lnTo>
                      <a:pt x="156" y="5128"/>
                    </a:lnTo>
                    <a:lnTo>
                      <a:pt x="133" y="5132"/>
                    </a:lnTo>
                    <a:lnTo>
                      <a:pt x="92" y="5136"/>
                    </a:lnTo>
                    <a:lnTo>
                      <a:pt x="25" y="5141"/>
                    </a:lnTo>
                    <a:lnTo>
                      <a:pt x="0" y="5143"/>
                    </a:lnTo>
                    <a:lnTo>
                      <a:pt x="0" y="5210"/>
                    </a:lnTo>
                    <a:lnTo>
                      <a:pt x="12" y="5214"/>
                    </a:lnTo>
                    <a:lnTo>
                      <a:pt x="19" y="5216"/>
                    </a:lnTo>
                    <a:lnTo>
                      <a:pt x="26" y="5221"/>
                    </a:lnTo>
                    <a:lnTo>
                      <a:pt x="40" y="5225"/>
                    </a:lnTo>
                    <a:lnTo>
                      <a:pt x="52" y="5231"/>
                    </a:lnTo>
                    <a:lnTo>
                      <a:pt x="66" y="5235"/>
                    </a:lnTo>
                    <a:lnTo>
                      <a:pt x="88" y="5239"/>
                    </a:lnTo>
                    <a:lnTo>
                      <a:pt x="116" y="5245"/>
                    </a:lnTo>
                    <a:lnTo>
                      <a:pt x="145" y="5249"/>
                    </a:lnTo>
                    <a:lnTo>
                      <a:pt x="164" y="5255"/>
                    </a:lnTo>
                    <a:lnTo>
                      <a:pt x="184" y="5259"/>
                    </a:lnTo>
                    <a:lnTo>
                      <a:pt x="202" y="5261"/>
                    </a:lnTo>
                    <a:lnTo>
                      <a:pt x="218" y="5266"/>
                    </a:lnTo>
                    <a:lnTo>
                      <a:pt x="189" y="5270"/>
                    </a:lnTo>
                    <a:lnTo>
                      <a:pt x="97" y="5276"/>
                    </a:lnTo>
                    <a:lnTo>
                      <a:pt x="65" y="5280"/>
                    </a:lnTo>
                    <a:lnTo>
                      <a:pt x="41" y="5284"/>
                    </a:lnTo>
                    <a:lnTo>
                      <a:pt x="3" y="5290"/>
                    </a:lnTo>
                    <a:lnTo>
                      <a:pt x="34" y="5294"/>
                    </a:lnTo>
                    <a:lnTo>
                      <a:pt x="104" y="5300"/>
                    </a:lnTo>
                    <a:lnTo>
                      <a:pt x="126" y="5303"/>
                    </a:lnTo>
                    <a:lnTo>
                      <a:pt x="152" y="5305"/>
                    </a:lnTo>
                    <a:lnTo>
                      <a:pt x="173" y="5311"/>
                    </a:lnTo>
                    <a:lnTo>
                      <a:pt x="108" y="5315"/>
                    </a:lnTo>
                    <a:lnTo>
                      <a:pt x="63" y="5321"/>
                    </a:lnTo>
                    <a:lnTo>
                      <a:pt x="3" y="5325"/>
                    </a:lnTo>
                    <a:lnTo>
                      <a:pt x="0" y="5325"/>
                    </a:lnTo>
                    <a:lnTo>
                      <a:pt x="0" y="5343"/>
                    </a:lnTo>
                    <a:lnTo>
                      <a:pt x="14" y="5345"/>
                    </a:lnTo>
                    <a:lnTo>
                      <a:pt x="63" y="5346"/>
                    </a:lnTo>
                    <a:lnTo>
                      <a:pt x="120" y="5350"/>
                    </a:lnTo>
                    <a:lnTo>
                      <a:pt x="152" y="5356"/>
                    </a:lnTo>
                    <a:lnTo>
                      <a:pt x="170" y="5360"/>
                    </a:lnTo>
                    <a:lnTo>
                      <a:pt x="180" y="5366"/>
                    </a:lnTo>
                    <a:lnTo>
                      <a:pt x="158" y="5370"/>
                    </a:lnTo>
                    <a:lnTo>
                      <a:pt x="118" y="5374"/>
                    </a:lnTo>
                    <a:lnTo>
                      <a:pt x="77" y="5380"/>
                    </a:lnTo>
                    <a:lnTo>
                      <a:pt x="28" y="5384"/>
                    </a:lnTo>
                    <a:lnTo>
                      <a:pt x="0" y="5387"/>
                    </a:lnTo>
                    <a:lnTo>
                      <a:pt x="0" y="5393"/>
                    </a:lnTo>
                    <a:lnTo>
                      <a:pt x="15" y="5395"/>
                    </a:lnTo>
                    <a:lnTo>
                      <a:pt x="23" y="5401"/>
                    </a:lnTo>
                    <a:lnTo>
                      <a:pt x="16" y="5405"/>
                    </a:lnTo>
                    <a:lnTo>
                      <a:pt x="0" y="5411"/>
                    </a:lnTo>
                    <a:lnTo>
                      <a:pt x="0" y="5411"/>
                    </a:lnTo>
                    <a:lnTo>
                      <a:pt x="0" y="5434"/>
                    </a:lnTo>
                    <a:lnTo>
                      <a:pt x="3" y="5436"/>
                    </a:lnTo>
                    <a:lnTo>
                      <a:pt x="1" y="5440"/>
                    </a:lnTo>
                    <a:lnTo>
                      <a:pt x="0" y="5442"/>
                    </a:lnTo>
                    <a:lnTo>
                      <a:pt x="0" y="5462"/>
                    </a:lnTo>
                    <a:lnTo>
                      <a:pt x="21" y="5464"/>
                    </a:lnTo>
                    <a:lnTo>
                      <a:pt x="31" y="5470"/>
                    </a:lnTo>
                    <a:lnTo>
                      <a:pt x="37" y="5473"/>
                    </a:lnTo>
                    <a:lnTo>
                      <a:pt x="45" y="5477"/>
                    </a:lnTo>
                    <a:lnTo>
                      <a:pt x="54" y="5481"/>
                    </a:lnTo>
                    <a:lnTo>
                      <a:pt x="65" y="5485"/>
                    </a:lnTo>
                    <a:lnTo>
                      <a:pt x="83" y="5491"/>
                    </a:lnTo>
                    <a:lnTo>
                      <a:pt x="110" y="5495"/>
                    </a:lnTo>
                    <a:lnTo>
                      <a:pt x="128" y="5501"/>
                    </a:lnTo>
                    <a:lnTo>
                      <a:pt x="133" y="5505"/>
                    </a:lnTo>
                    <a:lnTo>
                      <a:pt x="129" y="5509"/>
                    </a:lnTo>
                    <a:lnTo>
                      <a:pt x="122" y="5514"/>
                    </a:lnTo>
                    <a:lnTo>
                      <a:pt x="115" y="5518"/>
                    </a:lnTo>
                    <a:lnTo>
                      <a:pt x="107" y="5522"/>
                    </a:lnTo>
                    <a:lnTo>
                      <a:pt x="93" y="5526"/>
                    </a:lnTo>
                    <a:lnTo>
                      <a:pt x="79" y="5530"/>
                    </a:lnTo>
                    <a:lnTo>
                      <a:pt x="65" y="5536"/>
                    </a:lnTo>
                    <a:lnTo>
                      <a:pt x="68" y="5540"/>
                    </a:lnTo>
                    <a:lnTo>
                      <a:pt x="82" y="5546"/>
                    </a:lnTo>
                    <a:lnTo>
                      <a:pt x="94" y="5550"/>
                    </a:lnTo>
                    <a:lnTo>
                      <a:pt x="98" y="5554"/>
                    </a:lnTo>
                    <a:lnTo>
                      <a:pt x="98" y="5559"/>
                    </a:lnTo>
                    <a:lnTo>
                      <a:pt x="92" y="5563"/>
                    </a:lnTo>
                    <a:lnTo>
                      <a:pt x="91" y="5567"/>
                    </a:lnTo>
                    <a:lnTo>
                      <a:pt x="126" y="5571"/>
                    </a:lnTo>
                    <a:lnTo>
                      <a:pt x="138" y="5575"/>
                    </a:lnTo>
                    <a:lnTo>
                      <a:pt x="136" y="5581"/>
                    </a:lnTo>
                    <a:lnTo>
                      <a:pt x="123" y="5585"/>
                    </a:lnTo>
                    <a:lnTo>
                      <a:pt x="97" y="5591"/>
                    </a:lnTo>
                    <a:lnTo>
                      <a:pt x="65" y="5595"/>
                    </a:lnTo>
                    <a:lnTo>
                      <a:pt x="39" y="5598"/>
                    </a:lnTo>
                    <a:lnTo>
                      <a:pt x="31" y="5604"/>
                    </a:lnTo>
                    <a:lnTo>
                      <a:pt x="29" y="5606"/>
                    </a:lnTo>
                    <a:lnTo>
                      <a:pt x="41" y="5612"/>
                    </a:lnTo>
                    <a:lnTo>
                      <a:pt x="41" y="5616"/>
                    </a:lnTo>
                    <a:lnTo>
                      <a:pt x="31" y="5620"/>
                    </a:lnTo>
                    <a:lnTo>
                      <a:pt x="19" y="5626"/>
                    </a:lnTo>
                    <a:lnTo>
                      <a:pt x="7" y="5630"/>
                    </a:lnTo>
                    <a:lnTo>
                      <a:pt x="6" y="5636"/>
                    </a:lnTo>
                    <a:lnTo>
                      <a:pt x="22" y="5639"/>
                    </a:lnTo>
                    <a:lnTo>
                      <a:pt x="66" y="5643"/>
                    </a:lnTo>
                    <a:lnTo>
                      <a:pt x="102" y="5649"/>
                    </a:lnTo>
                    <a:lnTo>
                      <a:pt x="115" y="5651"/>
                    </a:lnTo>
                    <a:lnTo>
                      <a:pt x="128" y="5657"/>
                    </a:lnTo>
                    <a:lnTo>
                      <a:pt x="144" y="5661"/>
                    </a:lnTo>
                    <a:lnTo>
                      <a:pt x="163" y="5665"/>
                    </a:lnTo>
                    <a:lnTo>
                      <a:pt x="187" y="5671"/>
                    </a:lnTo>
                    <a:lnTo>
                      <a:pt x="221" y="5675"/>
                    </a:lnTo>
                    <a:lnTo>
                      <a:pt x="249" y="5680"/>
                    </a:lnTo>
                    <a:lnTo>
                      <a:pt x="263" y="5684"/>
                    </a:lnTo>
                    <a:lnTo>
                      <a:pt x="279" y="5688"/>
                    </a:lnTo>
                    <a:lnTo>
                      <a:pt x="282" y="5692"/>
                    </a:lnTo>
                    <a:lnTo>
                      <a:pt x="268" y="5696"/>
                    </a:lnTo>
                    <a:lnTo>
                      <a:pt x="250" y="5702"/>
                    </a:lnTo>
                    <a:lnTo>
                      <a:pt x="229" y="5706"/>
                    </a:lnTo>
                    <a:lnTo>
                      <a:pt x="212" y="5710"/>
                    </a:lnTo>
                    <a:lnTo>
                      <a:pt x="203" y="5716"/>
                    </a:lnTo>
                    <a:lnTo>
                      <a:pt x="216" y="5720"/>
                    </a:lnTo>
                    <a:lnTo>
                      <a:pt x="226" y="5725"/>
                    </a:lnTo>
                    <a:lnTo>
                      <a:pt x="242" y="5729"/>
                    </a:lnTo>
                    <a:lnTo>
                      <a:pt x="254" y="5733"/>
                    </a:lnTo>
                    <a:lnTo>
                      <a:pt x="278" y="5737"/>
                    </a:lnTo>
                    <a:lnTo>
                      <a:pt x="301" y="5741"/>
                    </a:lnTo>
                    <a:lnTo>
                      <a:pt x="310" y="5747"/>
                    </a:lnTo>
                    <a:lnTo>
                      <a:pt x="306" y="5751"/>
                    </a:lnTo>
                    <a:lnTo>
                      <a:pt x="295" y="5755"/>
                    </a:lnTo>
                    <a:lnTo>
                      <a:pt x="282" y="5761"/>
                    </a:lnTo>
                    <a:lnTo>
                      <a:pt x="270" y="5764"/>
                    </a:lnTo>
                    <a:lnTo>
                      <a:pt x="258" y="5770"/>
                    </a:lnTo>
                    <a:lnTo>
                      <a:pt x="250" y="5774"/>
                    </a:lnTo>
                    <a:lnTo>
                      <a:pt x="244" y="5778"/>
                    </a:lnTo>
                    <a:lnTo>
                      <a:pt x="239" y="5782"/>
                    </a:lnTo>
                    <a:lnTo>
                      <a:pt x="233" y="5786"/>
                    </a:lnTo>
                    <a:lnTo>
                      <a:pt x="228" y="5792"/>
                    </a:lnTo>
                    <a:lnTo>
                      <a:pt x="228" y="5796"/>
                    </a:lnTo>
                    <a:lnTo>
                      <a:pt x="249" y="5800"/>
                    </a:lnTo>
                    <a:lnTo>
                      <a:pt x="270" y="5805"/>
                    </a:lnTo>
                    <a:lnTo>
                      <a:pt x="284" y="5809"/>
                    </a:lnTo>
                    <a:lnTo>
                      <a:pt x="290" y="5815"/>
                    </a:lnTo>
                    <a:lnTo>
                      <a:pt x="281" y="5819"/>
                    </a:lnTo>
                    <a:lnTo>
                      <a:pt x="269" y="5823"/>
                    </a:lnTo>
                    <a:lnTo>
                      <a:pt x="259" y="5827"/>
                    </a:lnTo>
                    <a:lnTo>
                      <a:pt x="253" y="5831"/>
                    </a:lnTo>
                    <a:lnTo>
                      <a:pt x="253" y="5837"/>
                    </a:lnTo>
                    <a:lnTo>
                      <a:pt x="261" y="5841"/>
                    </a:lnTo>
                    <a:lnTo>
                      <a:pt x="271" y="5845"/>
                    </a:lnTo>
                    <a:lnTo>
                      <a:pt x="278" y="5850"/>
                    </a:lnTo>
                    <a:lnTo>
                      <a:pt x="286" y="5854"/>
                    </a:lnTo>
                    <a:lnTo>
                      <a:pt x="290" y="5860"/>
                    </a:lnTo>
                    <a:lnTo>
                      <a:pt x="290" y="5864"/>
                    </a:lnTo>
                    <a:lnTo>
                      <a:pt x="288" y="5866"/>
                    </a:lnTo>
                    <a:lnTo>
                      <a:pt x="282" y="5872"/>
                    </a:lnTo>
                    <a:lnTo>
                      <a:pt x="275" y="5876"/>
                    </a:lnTo>
                    <a:lnTo>
                      <a:pt x="269" y="5882"/>
                    </a:lnTo>
                    <a:lnTo>
                      <a:pt x="266" y="5886"/>
                    </a:lnTo>
                    <a:lnTo>
                      <a:pt x="267" y="5889"/>
                    </a:lnTo>
                    <a:lnTo>
                      <a:pt x="276" y="5895"/>
                    </a:lnTo>
                    <a:lnTo>
                      <a:pt x="288" y="5899"/>
                    </a:lnTo>
                    <a:lnTo>
                      <a:pt x="301" y="5905"/>
                    </a:lnTo>
                    <a:lnTo>
                      <a:pt x="311" y="5909"/>
                    </a:lnTo>
                    <a:lnTo>
                      <a:pt x="318" y="5911"/>
                    </a:lnTo>
                    <a:lnTo>
                      <a:pt x="324" y="5917"/>
                    </a:lnTo>
                    <a:lnTo>
                      <a:pt x="324" y="5921"/>
                    </a:lnTo>
                    <a:lnTo>
                      <a:pt x="321" y="5927"/>
                    </a:lnTo>
                    <a:lnTo>
                      <a:pt x="315" y="5931"/>
                    </a:lnTo>
                    <a:lnTo>
                      <a:pt x="311" y="5934"/>
                    </a:lnTo>
                    <a:lnTo>
                      <a:pt x="310" y="5940"/>
                    </a:lnTo>
                    <a:lnTo>
                      <a:pt x="311" y="5944"/>
                    </a:lnTo>
                    <a:lnTo>
                      <a:pt x="314" y="5950"/>
                    </a:lnTo>
                    <a:lnTo>
                      <a:pt x="317" y="5952"/>
                    </a:lnTo>
                    <a:lnTo>
                      <a:pt x="318" y="5956"/>
                    </a:lnTo>
                    <a:lnTo>
                      <a:pt x="324" y="5962"/>
                    </a:lnTo>
                    <a:lnTo>
                      <a:pt x="329" y="5966"/>
                    </a:lnTo>
                    <a:lnTo>
                      <a:pt x="335" y="5972"/>
                    </a:lnTo>
                    <a:lnTo>
                      <a:pt x="341" y="5975"/>
                    </a:lnTo>
                    <a:lnTo>
                      <a:pt x="346" y="5979"/>
                    </a:lnTo>
                    <a:lnTo>
                      <a:pt x="353" y="5985"/>
                    </a:lnTo>
                    <a:lnTo>
                      <a:pt x="359" y="5989"/>
                    </a:lnTo>
                    <a:lnTo>
                      <a:pt x="367" y="5995"/>
                    </a:lnTo>
                    <a:lnTo>
                      <a:pt x="361" y="5997"/>
                    </a:lnTo>
                    <a:lnTo>
                      <a:pt x="353" y="6001"/>
                    </a:lnTo>
                    <a:lnTo>
                      <a:pt x="350" y="6007"/>
                    </a:lnTo>
                    <a:lnTo>
                      <a:pt x="370" y="6011"/>
                    </a:lnTo>
                    <a:lnTo>
                      <a:pt x="377" y="6016"/>
                    </a:lnTo>
                    <a:lnTo>
                      <a:pt x="376" y="6020"/>
                    </a:lnTo>
                    <a:lnTo>
                      <a:pt x="370" y="6024"/>
                    </a:lnTo>
                    <a:lnTo>
                      <a:pt x="363" y="6030"/>
                    </a:lnTo>
                    <a:lnTo>
                      <a:pt x="360" y="6034"/>
                    </a:lnTo>
                    <a:lnTo>
                      <a:pt x="371" y="6040"/>
                    </a:lnTo>
                    <a:lnTo>
                      <a:pt x="368" y="6042"/>
                    </a:lnTo>
                    <a:lnTo>
                      <a:pt x="342" y="6046"/>
                    </a:lnTo>
                    <a:lnTo>
                      <a:pt x="325" y="6052"/>
                    </a:lnTo>
                    <a:lnTo>
                      <a:pt x="362" y="6056"/>
                    </a:lnTo>
                    <a:lnTo>
                      <a:pt x="391" y="6061"/>
                    </a:lnTo>
                    <a:lnTo>
                      <a:pt x="413" y="6065"/>
                    </a:lnTo>
                    <a:lnTo>
                      <a:pt x="425" y="6069"/>
                    </a:lnTo>
                    <a:lnTo>
                      <a:pt x="428" y="6075"/>
                    </a:lnTo>
                    <a:lnTo>
                      <a:pt x="426" y="6079"/>
                    </a:lnTo>
                    <a:lnTo>
                      <a:pt x="416" y="6083"/>
                    </a:lnTo>
                    <a:lnTo>
                      <a:pt x="405" y="6087"/>
                    </a:lnTo>
                    <a:lnTo>
                      <a:pt x="395" y="6091"/>
                    </a:lnTo>
                    <a:lnTo>
                      <a:pt x="390" y="6097"/>
                    </a:lnTo>
                    <a:lnTo>
                      <a:pt x="400" y="6100"/>
                    </a:lnTo>
                    <a:lnTo>
                      <a:pt x="414" y="6106"/>
                    </a:lnTo>
                    <a:lnTo>
                      <a:pt x="425" y="6110"/>
                    </a:lnTo>
                    <a:lnTo>
                      <a:pt x="434" y="6114"/>
                    </a:lnTo>
                    <a:lnTo>
                      <a:pt x="442" y="6120"/>
                    </a:lnTo>
                    <a:lnTo>
                      <a:pt x="450" y="6124"/>
                    </a:lnTo>
                    <a:lnTo>
                      <a:pt x="454" y="6128"/>
                    </a:lnTo>
                    <a:lnTo>
                      <a:pt x="454" y="6132"/>
                    </a:lnTo>
                    <a:lnTo>
                      <a:pt x="454" y="6136"/>
                    </a:lnTo>
                    <a:lnTo>
                      <a:pt x="454" y="6141"/>
                    </a:lnTo>
                    <a:lnTo>
                      <a:pt x="456" y="6145"/>
                    </a:lnTo>
                    <a:lnTo>
                      <a:pt x="461" y="6151"/>
                    </a:lnTo>
                    <a:lnTo>
                      <a:pt x="470" y="6155"/>
                    </a:lnTo>
                    <a:lnTo>
                      <a:pt x="489" y="6159"/>
                    </a:lnTo>
                    <a:lnTo>
                      <a:pt x="525" y="6165"/>
                    </a:lnTo>
                    <a:lnTo>
                      <a:pt x="588" y="6169"/>
                    </a:lnTo>
                    <a:lnTo>
                      <a:pt x="598" y="6173"/>
                    </a:lnTo>
                    <a:lnTo>
                      <a:pt x="601" y="6177"/>
                    </a:lnTo>
                    <a:lnTo>
                      <a:pt x="604" y="6181"/>
                    </a:lnTo>
                    <a:lnTo>
                      <a:pt x="606" y="6186"/>
                    </a:lnTo>
                    <a:lnTo>
                      <a:pt x="601" y="6190"/>
                    </a:lnTo>
                  </a:path>
                </a:pathLst>
              </a:custGeom>
              <a:noFill/>
              <a:ln w="4445">
                <a:solidFill>
                  <a:srgbClr val="00FE00"/>
                </a:solidFill>
                <a:prstDash val="solid"/>
                <a:round/>
                <a:headEnd/>
                <a:tailEnd/>
              </a:ln>
            </p:spPr>
            <p:txBody>
              <a:bodyPr/>
              <a:lstStyle/>
              <a:p>
                <a:endParaRPr lang="es-ES"/>
              </a:p>
            </p:txBody>
          </p:sp>
          <p:sp>
            <p:nvSpPr>
              <p:cNvPr id="79384" name="Line 5656"/>
              <p:cNvSpPr>
                <a:spLocks noChangeShapeType="1"/>
              </p:cNvSpPr>
              <p:nvPr/>
            </p:nvSpPr>
            <p:spPr bwMode="auto">
              <a:xfrm>
                <a:off x="3224" y="2023"/>
                <a:ext cx="17" cy="1"/>
              </a:xfrm>
              <a:prstGeom prst="line">
                <a:avLst/>
              </a:prstGeom>
              <a:noFill/>
              <a:ln w="4445">
                <a:solidFill>
                  <a:srgbClr val="00FE00"/>
                </a:solidFill>
                <a:round/>
                <a:headEnd/>
                <a:tailEnd/>
              </a:ln>
            </p:spPr>
            <p:txBody>
              <a:bodyPr/>
              <a:lstStyle/>
              <a:p>
                <a:endParaRPr lang="es-ES"/>
              </a:p>
            </p:txBody>
          </p:sp>
          <p:sp>
            <p:nvSpPr>
              <p:cNvPr id="79385" name="Freeform 5657"/>
              <p:cNvSpPr>
                <a:spLocks/>
              </p:cNvSpPr>
              <p:nvPr/>
            </p:nvSpPr>
            <p:spPr bwMode="auto">
              <a:xfrm>
                <a:off x="3255" y="1988"/>
                <a:ext cx="17" cy="59"/>
              </a:xfrm>
              <a:custGeom>
                <a:avLst/>
                <a:gdLst/>
                <a:ahLst/>
                <a:cxnLst>
                  <a:cxn ang="0">
                    <a:pos x="9" y="51"/>
                  </a:cxn>
                  <a:cxn ang="0">
                    <a:pos x="0" y="33"/>
                  </a:cxn>
                  <a:cxn ang="0">
                    <a:pos x="0" y="17"/>
                  </a:cxn>
                  <a:cxn ang="0">
                    <a:pos x="9" y="0"/>
                  </a:cxn>
                  <a:cxn ang="0">
                    <a:pos x="27" y="0"/>
                  </a:cxn>
                  <a:cxn ang="0">
                    <a:pos x="35" y="17"/>
                  </a:cxn>
                  <a:cxn ang="0">
                    <a:pos x="35" y="33"/>
                  </a:cxn>
                  <a:cxn ang="0">
                    <a:pos x="27" y="51"/>
                  </a:cxn>
                  <a:cxn ang="0">
                    <a:pos x="9" y="51"/>
                  </a:cxn>
                  <a:cxn ang="0">
                    <a:pos x="0" y="68"/>
                  </a:cxn>
                  <a:cxn ang="0">
                    <a:pos x="0" y="101"/>
                  </a:cxn>
                  <a:cxn ang="0">
                    <a:pos x="9" y="117"/>
                  </a:cxn>
                  <a:cxn ang="0">
                    <a:pos x="27" y="117"/>
                  </a:cxn>
                  <a:cxn ang="0">
                    <a:pos x="35" y="101"/>
                  </a:cxn>
                  <a:cxn ang="0">
                    <a:pos x="35" y="68"/>
                  </a:cxn>
                  <a:cxn ang="0">
                    <a:pos x="27" y="51"/>
                  </a:cxn>
                </a:cxnLst>
                <a:rect l="0" t="0" r="r" b="b"/>
                <a:pathLst>
                  <a:path w="35" h="117">
                    <a:moveTo>
                      <a:pt x="9" y="51"/>
                    </a:moveTo>
                    <a:lnTo>
                      <a:pt x="0" y="33"/>
                    </a:lnTo>
                    <a:lnTo>
                      <a:pt x="0" y="17"/>
                    </a:lnTo>
                    <a:lnTo>
                      <a:pt x="9" y="0"/>
                    </a:lnTo>
                    <a:lnTo>
                      <a:pt x="27" y="0"/>
                    </a:lnTo>
                    <a:lnTo>
                      <a:pt x="35" y="17"/>
                    </a:lnTo>
                    <a:lnTo>
                      <a:pt x="35" y="33"/>
                    </a:lnTo>
                    <a:lnTo>
                      <a:pt x="27" y="51"/>
                    </a:lnTo>
                    <a:lnTo>
                      <a:pt x="9" y="51"/>
                    </a:lnTo>
                    <a:lnTo>
                      <a:pt x="0" y="68"/>
                    </a:lnTo>
                    <a:lnTo>
                      <a:pt x="0" y="101"/>
                    </a:lnTo>
                    <a:lnTo>
                      <a:pt x="9" y="117"/>
                    </a:lnTo>
                    <a:lnTo>
                      <a:pt x="27" y="117"/>
                    </a:lnTo>
                    <a:lnTo>
                      <a:pt x="35" y="101"/>
                    </a:lnTo>
                    <a:lnTo>
                      <a:pt x="35" y="68"/>
                    </a:lnTo>
                    <a:lnTo>
                      <a:pt x="27" y="51"/>
                    </a:lnTo>
                  </a:path>
                </a:pathLst>
              </a:custGeom>
              <a:noFill/>
              <a:ln w="4445">
                <a:solidFill>
                  <a:srgbClr val="00FE00"/>
                </a:solidFill>
                <a:prstDash val="solid"/>
                <a:round/>
                <a:headEnd/>
                <a:tailEnd/>
              </a:ln>
            </p:spPr>
            <p:txBody>
              <a:bodyPr/>
              <a:lstStyle/>
              <a:p>
                <a:endParaRPr lang="es-ES"/>
              </a:p>
            </p:txBody>
          </p:sp>
          <p:sp>
            <p:nvSpPr>
              <p:cNvPr id="79386" name="Freeform 5658"/>
              <p:cNvSpPr>
                <a:spLocks/>
              </p:cNvSpPr>
              <p:nvPr/>
            </p:nvSpPr>
            <p:spPr bwMode="auto">
              <a:xfrm>
                <a:off x="3286" y="1988"/>
                <a:ext cx="18" cy="59"/>
              </a:xfrm>
              <a:custGeom>
                <a:avLst/>
                <a:gdLst/>
                <a:ahLst/>
                <a:cxnLst>
                  <a:cxn ang="0">
                    <a:pos x="0" y="101"/>
                  </a:cxn>
                  <a:cxn ang="0">
                    <a:pos x="36" y="17"/>
                  </a:cxn>
                  <a:cxn ang="0">
                    <a:pos x="27" y="0"/>
                  </a:cxn>
                  <a:cxn ang="0">
                    <a:pos x="9" y="0"/>
                  </a:cxn>
                  <a:cxn ang="0">
                    <a:pos x="0" y="17"/>
                  </a:cxn>
                  <a:cxn ang="0">
                    <a:pos x="0" y="101"/>
                  </a:cxn>
                  <a:cxn ang="0">
                    <a:pos x="12"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2"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79387" name="Line 5659"/>
              <p:cNvSpPr>
                <a:spLocks noChangeShapeType="1"/>
              </p:cNvSpPr>
              <p:nvPr/>
            </p:nvSpPr>
            <p:spPr bwMode="auto">
              <a:xfrm>
                <a:off x="3567" y="2023"/>
                <a:ext cx="17" cy="1"/>
              </a:xfrm>
              <a:prstGeom prst="line">
                <a:avLst/>
              </a:prstGeom>
              <a:noFill/>
              <a:ln w="4445">
                <a:solidFill>
                  <a:srgbClr val="00FE00"/>
                </a:solidFill>
                <a:round/>
                <a:headEnd/>
                <a:tailEnd/>
              </a:ln>
            </p:spPr>
            <p:txBody>
              <a:bodyPr/>
              <a:lstStyle/>
              <a:p>
                <a:endParaRPr lang="es-ES"/>
              </a:p>
            </p:txBody>
          </p:sp>
          <p:sp>
            <p:nvSpPr>
              <p:cNvPr id="79388" name="Freeform 5660"/>
              <p:cNvSpPr>
                <a:spLocks/>
              </p:cNvSpPr>
              <p:nvPr/>
            </p:nvSpPr>
            <p:spPr bwMode="auto">
              <a:xfrm>
                <a:off x="3598" y="1988"/>
                <a:ext cx="18" cy="59"/>
              </a:xfrm>
              <a:custGeom>
                <a:avLst/>
                <a:gdLst/>
                <a:ahLst/>
                <a:cxnLst>
                  <a:cxn ang="0">
                    <a:pos x="27" y="117"/>
                  </a:cxn>
                  <a:cxn ang="0">
                    <a:pos x="27" y="0"/>
                  </a:cxn>
                  <a:cxn ang="0">
                    <a:pos x="17" y="0"/>
                  </a:cxn>
                  <a:cxn ang="0">
                    <a:pos x="0" y="51"/>
                  </a:cxn>
                  <a:cxn ang="0">
                    <a:pos x="0" y="68"/>
                  </a:cxn>
                  <a:cxn ang="0">
                    <a:pos x="36" y="68"/>
                  </a:cxn>
                </a:cxnLst>
                <a:rect l="0" t="0" r="r" b="b"/>
                <a:pathLst>
                  <a:path w="36" h="117">
                    <a:moveTo>
                      <a:pt x="27" y="117"/>
                    </a:moveTo>
                    <a:lnTo>
                      <a:pt x="27" y="0"/>
                    </a:lnTo>
                    <a:lnTo>
                      <a:pt x="17" y="0"/>
                    </a:lnTo>
                    <a:lnTo>
                      <a:pt x="0" y="51"/>
                    </a:lnTo>
                    <a:lnTo>
                      <a:pt x="0" y="68"/>
                    </a:lnTo>
                    <a:lnTo>
                      <a:pt x="36" y="68"/>
                    </a:lnTo>
                  </a:path>
                </a:pathLst>
              </a:custGeom>
              <a:noFill/>
              <a:ln w="4445">
                <a:solidFill>
                  <a:srgbClr val="00FE00"/>
                </a:solidFill>
                <a:prstDash val="solid"/>
                <a:round/>
                <a:headEnd/>
                <a:tailEnd/>
              </a:ln>
            </p:spPr>
            <p:txBody>
              <a:bodyPr/>
              <a:lstStyle/>
              <a:p>
                <a:endParaRPr lang="es-ES"/>
              </a:p>
            </p:txBody>
          </p:sp>
          <p:sp>
            <p:nvSpPr>
              <p:cNvPr id="79389" name="Line 5661"/>
              <p:cNvSpPr>
                <a:spLocks noChangeShapeType="1"/>
              </p:cNvSpPr>
              <p:nvPr/>
            </p:nvSpPr>
            <p:spPr bwMode="auto">
              <a:xfrm>
                <a:off x="3607" y="2047"/>
                <a:ext cx="9" cy="1"/>
              </a:xfrm>
              <a:prstGeom prst="line">
                <a:avLst/>
              </a:prstGeom>
              <a:noFill/>
              <a:ln w="4445">
                <a:solidFill>
                  <a:srgbClr val="00FE00"/>
                </a:solidFill>
                <a:round/>
                <a:headEnd/>
                <a:tailEnd/>
              </a:ln>
            </p:spPr>
            <p:txBody>
              <a:bodyPr/>
              <a:lstStyle/>
              <a:p>
                <a:endParaRPr lang="es-ES"/>
              </a:p>
            </p:txBody>
          </p:sp>
          <p:sp>
            <p:nvSpPr>
              <p:cNvPr id="79390" name="Freeform 5662"/>
              <p:cNvSpPr>
                <a:spLocks/>
              </p:cNvSpPr>
              <p:nvPr/>
            </p:nvSpPr>
            <p:spPr bwMode="auto">
              <a:xfrm>
                <a:off x="3629" y="1988"/>
                <a:ext cx="18" cy="59"/>
              </a:xfrm>
              <a:custGeom>
                <a:avLst/>
                <a:gdLst/>
                <a:ahLst/>
                <a:cxnLst>
                  <a:cxn ang="0">
                    <a:pos x="0" y="101"/>
                  </a:cxn>
                  <a:cxn ang="0">
                    <a:pos x="36" y="17"/>
                  </a:cxn>
                  <a:cxn ang="0">
                    <a:pos x="27" y="0"/>
                  </a:cxn>
                  <a:cxn ang="0">
                    <a:pos x="9" y="0"/>
                  </a:cxn>
                  <a:cxn ang="0">
                    <a:pos x="0" y="17"/>
                  </a:cxn>
                  <a:cxn ang="0">
                    <a:pos x="0" y="101"/>
                  </a:cxn>
                  <a:cxn ang="0">
                    <a:pos x="12"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2"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79391" name="Freeform 5663"/>
              <p:cNvSpPr>
                <a:spLocks/>
              </p:cNvSpPr>
              <p:nvPr/>
            </p:nvSpPr>
            <p:spPr bwMode="auto">
              <a:xfrm>
                <a:off x="3410" y="1921"/>
                <a:ext cx="19" cy="60"/>
              </a:xfrm>
              <a:custGeom>
                <a:avLst/>
                <a:gdLst/>
                <a:ahLst/>
                <a:cxnLst>
                  <a:cxn ang="0">
                    <a:pos x="0" y="102"/>
                  </a:cxn>
                  <a:cxn ang="0">
                    <a:pos x="9" y="119"/>
                  </a:cxn>
                  <a:cxn ang="0">
                    <a:pos x="27" y="119"/>
                  </a:cxn>
                  <a:cxn ang="0">
                    <a:pos x="36" y="102"/>
                  </a:cxn>
                  <a:cxn ang="0">
                    <a:pos x="36" y="69"/>
                  </a:cxn>
                  <a:cxn ang="0">
                    <a:pos x="27" y="51"/>
                  </a:cxn>
                  <a:cxn ang="0">
                    <a:pos x="9" y="51"/>
                  </a:cxn>
                  <a:cxn ang="0">
                    <a:pos x="0" y="35"/>
                  </a:cxn>
                  <a:cxn ang="0">
                    <a:pos x="0" y="18"/>
                  </a:cxn>
                  <a:cxn ang="0">
                    <a:pos x="9" y="0"/>
                  </a:cxn>
                  <a:cxn ang="0">
                    <a:pos x="27" y="0"/>
                  </a:cxn>
                  <a:cxn ang="0">
                    <a:pos x="36" y="18"/>
                  </a:cxn>
                </a:cxnLst>
                <a:rect l="0" t="0" r="r" b="b"/>
                <a:pathLst>
                  <a:path w="36" h="119">
                    <a:moveTo>
                      <a:pt x="0" y="102"/>
                    </a:moveTo>
                    <a:lnTo>
                      <a:pt x="9" y="119"/>
                    </a:lnTo>
                    <a:lnTo>
                      <a:pt x="27" y="119"/>
                    </a:lnTo>
                    <a:lnTo>
                      <a:pt x="36" y="102"/>
                    </a:lnTo>
                    <a:lnTo>
                      <a:pt x="36" y="69"/>
                    </a:lnTo>
                    <a:lnTo>
                      <a:pt x="27" y="51"/>
                    </a:lnTo>
                    <a:lnTo>
                      <a:pt x="9" y="51"/>
                    </a:lnTo>
                    <a:lnTo>
                      <a:pt x="0" y="35"/>
                    </a:lnTo>
                    <a:lnTo>
                      <a:pt x="0" y="18"/>
                    </a:lnTo>
                    <a:lnTo>
                      <a:pt x="9" y="0"/>
                    </a:lnTo>
                    <a:lnTo>
                      <a:pt x="27" y="0"/>
                    </a:lnTo>
                    <a:lnTo>
                      <a:pt x="36" y="18"/>
                    </a:lnTo>
                  </a:path>
                </a:pathLst>
              </a:custGeom>
              <a:noFill/>
              <a:ln w="4445">
                <a:solidFill>
                  <a:srgbClr val="00FE00"/>
                </a:solidFill>
                <a:prstDash val="solid"/>
                <a:round/>
                <a:headEnd/>
                <a:tailEnd/>
              </a:ln>
            </p:spPr>
            <p:txBody>
              <a:bodyPr/>
              <a:lstStyle/>
              <a:p>
                <a:endParaRPr lang="es-ES"/>
              </a:p>
            </p:txBody>
          </p:sp>
          <p:sp>
            <p:nvSpPr>
              <p:cNvPr id="79392" name="Freeform 5664"/>
              <p:cNvSpPr>
                <a:spLocks/>
              </p:cNvSpPr>
              <p:nvPr/>
            </p:nvSpPr>
            <p:spPr bwMode="auto">
              <a:xfrm>
                <a:off x="3442" y="1921"/>
                <a:ext cx="18" cy="60"/>
              </a:xfrm>
              <a:custGeom>
                <a:avLst/>
                <a:gdLst/>
                <a:ahLst/>
                <a:cxnLst>
                  <a:cxn ang="0">
                    <a:pos x="0" y="119"/>
                  </a:cxn>
                  <a:cxn ang="0">
                    <a:pos x="0" y="0"/>
                  </a:cxn>
                  <a:cxn ang="0">
                    <a:pos x="27" y="0"/>
                  </a:cxn>
                  <a:cxn ang="0">
                    <a:pos x="36" y="18"/>
                  </a:cxn>
                  <a:cxn ang="0">
                    <a:pos x="36" y="35"/>
                  </a:cxn>
                  <a:cxn ang="0">
                    <a:pos x="27" y="51"/>
                  </a:cxn>
                  <a:cxn ang="0">
                    <a:pos x="0" y="51"/>
                  </a:cxn>
                </a:cxnLst>
                <a:rect l="0" t="0" r="r" b="b"/>
                <a:pathLst>
                  <a:path w="36" h="119">
                    <a:moveTo>
                      <a:pt x="0" y="119"/>
                    </a:moveTo>
                    <a:lnTo>
                      <a:pt x="0" y="0"/>
                    </a:lnTo>
                    <a:lnTo>
                      <a:pt x="27" y="0"/>
                    </a:lnTo>
                    <a:lnTo>
                      <a:pt x="36" y="18"/>
                    </a:lnTo>
                    <a:lnTo>
                      <a:pt x="36" y="35"/>
                    </a:lnTo>
                    <a:lnTo>
                      <a:pt x="27" y="51"/>
                    </a:lnTo>
                    <a:lnTo>
                      <a:pt x="0" y="51"/>
                    </a:lnTo>
                  </a:path>
                </a:pathLst>
              </a:custGeom>
              <a:noFill/>
              <a:ln w="4445">
                <a:solidFill>
                  <a:srgbClr val="00FE00"/>
                </a:solidFill>
                <a:prstDash val="solid"/>
                <a:round/>
                <a:headEnd/>
                <a:tailEnd/>
              </a:ln>
            </p:spPr>
            <p:txBody>
              <a:bodyPr/>
              <a:lstStyle/>
              <a:p>
                <a:endParaRPr lang="es-ES"/>
              </a:p>
            </p:txBody>
          </p:sp>
          <p:sp>
            <p:nvSpPr>
              <p:cNvPr id="79393" name="Line 5665"/>
              <p:cNvSpPr>
                <a:spLocks noChangeShapeType="1"/>
              </p:cNvSpPr>
              <p:nvPr/>
            </p:nvSpPr>
            <p:spPr bwMode="auto">
              <a:xfrm>
                <a:off x="3348" y="2020"/>
                <a:ext cx="20" cy="1"/>
              </a:xfrm>
              <a:prstGeom prst="line">
                <a:avLst/>
              </a:prstGeom>
              <a:noFill/>
              <a:ln w="4445">
                <a:solidFill>
                  <a:srgbClr val="00FE00"/>
                </a:solidFill>
                <a:round/>
                <a:headEnd/>
                <a:tailEnd/>
              </a:ln>
            </p:spPr>
            <p:txBody>
              <a:bodyPr/>
              <a:lstStyle/>
              <a:p>
                <a:endParaRPr lang="es-ES"/>
              </a:p>
            </p:txBody>
          </p:sp>
          <p:sp>
            <p:nvSpPr>
              <p:cNvPr id="79394" name="Line 5666"/>
              <p:cNvSpPr>
                <a:spLocks noChangeShapeType="1"/>
              </p:cNvSpPr>
              <p:nvPr/>
            </p:nvSpPr>
            <p:spPr bwMode="auto">
              <a:xfrm>
                <a:off x="3378" y="2020"/>
                <a:ext cx="20" cy="1"/>
              </a:xfrm>
              <a:prstGeom prst="line">
                <a:avLst/>
              </a:prstGeom>
              <a:noFill/>
              <a:ln w="4445">
                <a:solidFill>
                  <a:srgbClr val="00FE00"/>
                </a:solidFill>
                <a:round/>
                <a:headEnd/>
                <a:tailEnd/>
              </a:ln>
            </p:spPr>
            <p:txBody>
              <a:bodyPr/>
              <a:lstStyle/>
              <a:p>
                <a:endParaRPr lang="es-ES"/>
              </a:p>
            </p:txBody>
          </p:sp>
          <p:sp>
            <p:nvSpPr>
              <p:cNvPr id="79395" name="Line 5667"/>
              <p:cNvSpPr>
                <a:spLocks noChangeShapeType="1"/>
              </p:cNvSpPr>
              <p:nvPr/>
            </p:nvSpPr>
            <p:spPr bwMode="auto">
              <a:xfrm>
                <a:off x="3408" y="2020"/>
                <a:ext cx="20" cy="1"/>
              </a:xfrm>
              <a:prstGeom prst="line">
                <a:avLst/>
              </a:prstGeom>
              <a:noFill/>
              <a:ln w="4445">
                <a:solidFill>
                  <a:srgbClr val="00FE00"/>
                </a:solidFill>
                <a:round/>
                <a:headEnd/>
                <a:tailEnd/>
              </a:ln>
            </p:spPr>
            <p:txBody>
              <a:bodyPr/>
              <a:lstStyle/>
              <a:p>
                <a:endParaRPr lang="es-ES"/>
              </a:p>
            </p:txBody>
          </p:sp>
          <p:sp>
            <p:nvSpPr>
              <p:cNvPr id="79396" name="Line 5668"/>
              <p:cNvSpPr>
                <a:spLocks noChangeShapeType="1"/>
              </p:cNvSpPr>
              <p:nvPr/>
            </p:nvSpPr>
            <p:spPr bwMode="auto">
              <a:xfrm>
                <a:off x="3437" y="2020"/>
                <a:ext cx="20" cy="1"/>
              </a:xfrm>
              <a:prstGeom prst="line">
                <a:avLst/>
              </a:prstGeom>
              <a:noFill/>
              <a:ln w="4445">
                <a:solidFill>
                  <a:srgbClr val="00FE00"/>
                </a:solidFill>
                <a:round/>
                <a:headEnd/>
                <a:tailEnd/>
              </a:ln>
            </p:spPr>
            <p:txBody>
              <a:bodyPr/>
              <a:lstStyle/>
              <a:p>
                <a:endParaRPr lang="es-ES"/>
              </a:p>
            </p:txBody>
          </p:sp>
          <p:sp>
            <p:nvSpPr>
              <p:cNvPr id="79397" name="Line 5669"/>
              <p:cNvSpPr>
                <a:spLocks noChangeShapeType="1"/>
              </p:cNvSpPr>
              <p:nvPr/>
            </p:nvSpPr>
            <p:spPr bwMode="auto">
              <a:xfrm>
                <a:off x="3468" y="2020"/>
                <a:ext cx="19" cy="1"/>
              </a:xfrm>
              <a:prstGeom prst="line">
                <a:avLst/>
              </a:prstGeom>
              <a:noFill/>
              <a:ln w="4445">
                <a:solidFill>
                  <a:srgbClr val="00FE00"/>
                </a:solidFill>
                <a:round/>
                <a:headEnd/>
                <a:tailEnd/>
              </a:ln>
            </p:spPr>
            <p:txBody>
              <a:bodyPr/>
              <a:lstStyle/>
              <a:p>
                <a:endParaRPr lang="es-ES"/>
              </a:p>
            </p:txBody>
          </p:sp>
          <p:sp>
            <p:nvSpPr>
              <p:cNvPr id="79398" name="Line 5670"/>
              <p:cNvSpPr>
                <a:spLocks noChangeShapeType="1"/>
              </p:cNvSpPr>
              <p:nvPr/>
            </p:nvSpPr>
            <p:spPr bwMode="auto">
              <a:xfrm>
                <a:off x="3497" y="2020"/>
                <a:ext cx="20" cy="1"/>
              </a:xfrm>
              <a:prstGeom prst="line">
                <a:avLst/>
              </a:prstGeom>
              <a:noFill/>
              <a:ln w="4445">
                <a:solidFill>
                  <a:srgbClr val="00FE00"/>
                </a:solidFill>
                <a:round/>
                <a:headEnd/>
                <a:tailEnd/>
              </a:ln>
            </p:spPr>
            <p:txBody>
              <a:bodyPr/>
              <a:lstStyle/>
              <a:p>
                <a:endParaRPr lang="es-ES"/>
              </a:p>
            </p:txBody>
          </p:sp>
          <p:sp>
            <p:nvSpPr>
              <p:cNvPr id="79399" name="Freeform 5671"/>
              <p:cNvSpPr>
                <a:spLocks/>
              </p:cNvSpPr>
              <p:nvPr/>
            </p:nvSpPr>
            <p:spPr bwMode="auto">
              <a:xfrm>
                <a:off x="3648" y="4063"/>
                <a:ext cx="6" cy="7"/>
              </a:xfrm>
              <a:custGeom>
                <a:avLst/>
                <a:gdLst/>
                <a:ahLst/>
                <a:cxnLst>
                  <a:cxn ang="0">
                    <a:pos x="12" y="0"/>
                  </a:cxn>
                  <a:cxn ang="0">
                    <a:pos x="0" y="4"/>
                  </a:cxn>
                  <a:cxn ang="0">
                    <a:pos x="0" y="8"/>
                  </a:cxn>
                  <a:cxn ang="0">
                    <a:pos x="10" y="11"/>
                  </a:cxn>
                  <a:cxn ang="0">
                    <a:pos x="12" y="13"/>
                  </a:cxn>
                </a:cxnLst>
                <a:rect l="0" t="0" r="r" b="b"/>
                <a:pathLst>
                  <a:path w="12" h="13">
                    <a:moveTo>
                      <a:pt x="12" y="0"/>
                    </a:moveTo>
                    <a:lnTo>
                      <a:pt x="0" y="4"/>
                    </a:lnTo>
                    <a:lnTo>
                      <a:pt x="0" y="8"/>
                    </a:lnTo>
                    <a:lnTo>
                      <a:pt x="10" y="11"/>
                    </a:lnTo>
                    <a:lnTo>
                      <a:pt x="12" y="13"/>
                    </a:lnTo>
                  </a:path>
                </a:pathLst>
              </a:custGeom>
              <a:noFill/>
              <a:ln w="4445">
                <a:solidFill>
                  <a:srgbClr val="00FE00"/>
                </a:solidFill>
                <a:prstDash val="solid"/>
                <a:round/>
                <a:headEnd/>
                <a:tailEnd/>
              </a:ln>
            </p:spPr>
            <p:txBody>
              <a:bodyPr/>
              <a:lstStyle/>
              <a:p>
                <a:endParaRPr lang="es-ES"/>
              </a:p>
            </p:txBody>
          </p:sp>
          <p:sp>
            <p:nvSpPr>
              <p:cNvPr id="79400" name="Freeform 5672"/>
              <p:cNvSpPr>
                <a:spLocks/>
              </p:cNvSpPr>
              <p:nvPr/>
            </p:nvSpPr>
            <p:spPr bwMode="auto">
              <a:xfrm>
                <a:off x="3637" y="4080"/>
                <a:ext cx="17" cy="12"/>
              </a:xfrm>
              <a:custGeom>
                <a:avLst/>
                <a:gdLst/>
                <a:ahLst/>
                <a:cxnLst>
                  <a:cxn ang="0">
                    <a:pos x="34" y="0"/>
                  </a:cxn>
                  <a:cxn ang="0">
                    <a:pos x="31" y="0"/>
                  </a:cxn>
                  <a:cxn ang="0">
                    <a:pos x="22" y="4"/>
                  </a:cxn>
                  <a:cxn ang="0">
                    <a:pos x="21" y="8"/>
                  </a:cxn>
                  <a:cxn ang="0">
                    <a:pos x="18" y="14"/>
                  </a:cxn>
                  <a:cxn ang="0">
                    <a:pos x="0" y="17"/>
                  </a:cxn>
                  <a:cxn ang="0">
                    <a:pos x="0" y="21"/>
                  </a:cxn>
                  <a:cxn ang="0">
                    <a:pos x="3" y="23"/>
                  </a:cxn>
                </a:cxnLst>
                <a:rect l="0" t="0" r="r" b="b"/>
                <a:pathLst>
                  <a:path w="34" h="23">
                    <a:moveTo>
                      <a:pt x="34" y="0"/>
                    </a:moveTo>
                    <a:lnTo>
                      <a:pt x="31" y="0"/>
                    </a:lnTo>
                    <a:lnTo>
                      <a:pt x="22" y="4"/>
                    </a:lnTo>
                    <a:lnTo>
                      <a:pt x="21" y="8"/>
                    </a:lnTo>
                    <a:lnTo>
                      <a:pt x="18" y="14"/>
                    </a:lnTo>
                    <a:lnTo>
                      <a:pt x="0" y="17"/>
                    </a:lnTo>
                    <a:lnTo>
                      <a:pt x="0" y="21"/>
                    </a:lnTo>
                    <a:lnTo>
                      <a:pt x="3" y="23"/>
                    </a:lnTo>
                  </a:path>
                </a:pathLst>
              </a:custGeom>
              <a:noFill/>
              <a:ln w="4445">
                <a:solidFill>
                  <a:srgbClr val="00FE00"/>
                </a:solidFill>
                <a:prstDash val="solid"/>
                <a:round/>
                <a:headEnd/>
                <a:tailEnd/>
              </a:ln>
            </p:spPr>
            <p:txBody>
              <a:bodyPr/>
              <a:lstStyle/>
              <a:p>
                <a:endParaRPr lang="es-ES"/>
              </a:p>
            </p:txBody>
          </p:sp>
          <p:sp>
            <p:nvSpPr>
              <p:cNvPr id="79401" name="Freeform 5673"/>
              <p:cNvSpPr>
                <a:spLocks/>
              </p:cNvSpPr>
              <p:nvPr/>
            </p:nvSpPr>
            <p:spPr bwMode="auto">
              <a:xfrm>
                <a:off x="3630" y="4098"/>
                <a:ext cx="18" cy="12"/>
              </a:xfrm>
              <a:custGeom>
                <a:avLst/>
                <a:gdLst/>
                <a:ahLst/>
                <a:cxnLst>
                  <a:cxn ang="0">
                    <a:pos x="33" y="0"/>
                  </a:cxn>
                  <a:cxn ang="0">
                    <a:pos x="34" y="2"/>
                  </a:cxn>
                  <a:cxn ang="0">
                    <a:pos x="34" y="6"/>
                  </a:cxn>
                  <a:cxn ang="0">
                    <a:pos x="33" y="10"/>
                  </a:cxn>
                  <a:cxn ang="0">
                    <a:pos x="30" y="14"/>
                  </a:cxn>
                  <a:cxn ang="0">
                    <a:pos x="21" y="18"/>
                  </a:cxn>
                  <a:cxn ang="0">
                    <a:pos x="2" y="23"/>
                  </a:cxn>
                  <a:cxn ang="0">
                    <a:pos x="0" y="23"/>
                  </a:cxn>
                </a:cxnLst>
                <a:rect l="0" t="0" r="r" b="b"/>
                <a:pathLst>
                  <a:path w="34" h="23">
                    <a:moveTo>
                      <a:pt x="33" y="0"/>
                    </a:moveTo>
                    <a:lnTo>
                      <a:pt x="34" y="2"/>
                    </a:lnTo>
                    <a:lnTo>
                      <a:pt x="34" y="6"/>
                    </a:lnTo>
                    <a:lnTo>
                      <a:pt x="33" y="10"/>
                    </a:lnTo>
                    <a:lnTo>
                      <a:pt x="30" y="14"/>
                    </a:lnTo>
                    <a:lnTo>
                      <a:pt x="21" y="18"/>
                    </a:lnTo>
                    <a:lnTo>
                      <a:pt x="2" y="23"/>
                    </a:lnTo>
                    <a:lnTo>
                      <a:pt x="0" y="23"/>
                    </a:lnTo>
                  </a:path>
                </a:pathLst>
              </a:custGeom>
              <a:noFill/>
              <a:ln w="4445">
                <a:solidFill>
                  <a:srgbClr val="00FE00"/>
                </a:solidFill>
                <a:prstDash val="solid"/>
                <a:round/>
                <a:headEnd/>
                <a:tailEnd/>
              </a:ln>
            </p:spPr>
            <p:txBody>
              <a:bodyPr/>
              <a:lstStyle/>
              <a:p>
                <a:endParaRPr lang="es-ES"/>
              </a:p>
            </p:txBody>
          </p:sp>
          <p:sp>
            <p:nvSpPr>
              <p:cNvPr id="79402" name="Freeform 5674"/>
              <p:cNvSpPr>
                <a:spLocks/>
              </p:cNvSpPr>
              <p:nvPr/>
            </p:nvSpPr>
            <p:spPr bwMode="auto">
              <a:xfrm>
                <a:off x="3601" y="4111"/>
                <a:ext cx="20" cy="2"/>
              </a:xfrm>
              <a:custGeom>
                <a:avLst/>
                <a:gdLst/>
                <a:ahLst/>
                <a:cxnLst>
                  <a:cxn ang="0">
                    <a:pos x="39" y="0"/>
                  </a:cxn>
                  <a:cxn ang="0">
                    <a:pos x="22" y="2"/>
                  </a:cxn>
                  <a:cxn ang="0">
                    <a:pos x="0" y="4"/>
                  </a:cxn>
                </a:cxnLst>
                <a:rect l="0" t="0" r="r" b="b"/>
                <a:pathLst>
                  <a:path w="39" h="4">
                    <a:moveTo>
                      <a:pt x="39" y="0"/>
                    </a:moveTo>
                    <a:lnTo>
                      <a:pt x="22" y="2"/>
                    </a:lnTo>
                    <a:lnTo>
                      <a:pt x="0" y="4"/>
                    </a:lnTo>
                  </a:path>
                </a:pathLst>
              </a:custGeom>
              <a:noFill/>
              <a:ln w="4445">
                <a:solidFill>
                  <a:srgbClr val="00FE00"/>
                </a:solidFill>
                <a:prstDash val="solid"/>
                <a:round/>
                <a:headEnd/>
                <a:tailEnd/>
              </a:ln>
            </p:spPr>
            <p:txBody>
              <a:bodyPr/>
              <a:lstStyle/>
              <a:p>
                <a:endParaRPr lang="es-ES"/>
              </a:p>
            </p:txBody>
          </p:sp>
          <p:sp>
            <p:nvSpPr>
              <p:cNvPr id="79403" name="Freeform 5675"/>
              <p:cNvSpPr>
                <a:spLocks/>
              </p:cNvSpPr>
              <p:nvPr/>
            </p:nvSpPr>
            <p:spPr bwMode="auto">
              <a:xfrm>
                <a:off x="3580" y="4114"/>
                <a:ext cx="12" cy="4"/>
              </a:xfrm>
              <a:custGeom>
                <a:avLst/>
                <a:gdLst/>
                <a:ahLst/>
                <a:cxnLst>
                  <a:cxn ang="0">
                    <a:pos x="23" y="0"/>
                  </a:cxn>
                  <a:cxn ang="0">
                    <a:pos x="8" y="0"/>
                  </a:cxn>
                  <a:cxn ang="0">
                    <a:pos x="0" y="6"/>
                  </a:cxn>
                  <a:cxn ang="0">
                    <a:pos x="17" y="8"/>
                  </a:cxn>
                </a:cxnLst>
                <a:rect l="0" t="0" r="r" b="b"/>
                <a:pathLst>
                  <a:path w="23" h="8">
                    <a:moveTo>
                      <a:pt x="23" y="0"/>
                    </a:moveTo>
                    <a:lnTo>
                      <a:pt x="8" y="0"/>
                    </a:lnTo>
                    <a:lnTo>
                      <a:pt x="0" y="6"/>
                    </a:lnTo>
                    <a:lnTo>
                      <a:pt x="17" y="8"/>
                    </a:lnTo>
                  </a:path>
                </a:pathLst>
              </a:custGeom>
              <a:noFill/>
              <a:ln w="4445">
                <a:solidFill>
                  <a:srgbClr val="00FE00"/>
                </a:solidFill>
                <a:prstDash val="solid"/>
                <a:round/>
                <a:headEnd/>
                <a:tailEnd/>
              </a:ln>
            </p:spPr>
            <p:txBody>
              <a:bodyPr/>
              <a:lstStyle/>
              <a:p>
                <a:endParaRPr lang="es-ES"/>
              </a:p>
            </p:txBody>
          </p:sp>
          <p:sp>
            <p:nvSpPr>
              <p:cNvPr id="79404" name="Freeform 5676"/>
              <p:cNvSpPr>
                <a:spLocks/>
              </p:cNvSpPr>
              <p:nvPr/>
            </p:nvSpPr>
            <p:spPr bwMode="auto">
              <a:xfrm>
                <a:off x="3598" y="4119"/>
                <a:ext cx="20" cy="2"/>
              </a:xfrm>
              <a:custGeom>
                <a:avLst/>
                <a:gdLst/>
                <a:ahLst/>
                <a:cxnLst>
                  <a:cxn ang="0">
                    <a:pos x="0" y="0"/>
                  </a:cxn>
                  <a:cxn ang="0">
                    <a:pos x="4" y="0"/>
                  </a:cxn>
                  <a:cxn ang="0">
                    <a:pos x="35" y="6"/>
                  </a:cxn>
                  <a:cxn ang="0">
                    <a:pos x="39" y="6"/>
                  </a:cxn>
                </a:cxnLst>
                <a:rect l="0" t="0" r="r" b="b"/>
                <a:pathLst>
                  <a:path w="39" h="6">
                    <a:moveTo>
                      <a:pt x="0" y="0"/>
                    </a:moveTo>
                    <a:lnTo>
                      <a:pt x="4" y="0"/>
                    </a:lnTo>
                    <a:lnTo>
                      <a:pt x="35" y="6"/>
                    </a:lnTo>
                    <a:lnTo>
                      <a:pt x="39" y="6"/>
                    </a:lnTo>
                  </a:path>
                </a:pathLst>
              </a:custGeom>
              <a:noFill/>
              <a:ln w="4445">
                <a:solidFill>
                  <a:srgbClr val="00FE00"/>
                </a:solidFill>
                <a:prstDash val="solid"/>
                <a:round/>
                <a:headEnd/>
                <a:tailEnd/>
              </a:ln>
            </p:spPr>
            <p:txBody>
              <a:bodyPr/>
              <a:lstStyle/>
              <a:p>
                <a:endParaRPr lang="es-ES"/>
              </a:p>
            </p:txBody>
          </p:sp>
          <p:sp>
            <p:nvSpPr>
              <p:cNvPr id="79405" name="Freeform 5677"/>
              <p:cNvSpPr>
                <a:spLocks/>
              </p:cNvSpPr>
              <p:nvPr/>
            </p:nvSpPr>
            <p:spPr bwMode="auto">
              <a:xfrm>
                <a:off x="3628" y="4123"/>
                <a:ext cx="20" cy="3"/>
              </a:xfrm>
              <a:custGeom>
                <a:avLst/>
                <a:gdLst/>
                <a:ahLst/>
                <a:cxnLst>
                  <a:cxn ang="0">
                    <a:pos x="0" y="0"/>
                  </a:cxn>
                  <a:cxn ang="0">
                    <a:pos x="3" y="0"/>
                  </a:cxn>
                  <a:cxn ang="0">
                    <a:pos x="33" y="4"/>
                  </a:cxn>
                  <a:cxn ang="0">
                    <a:pos x="38" y="6"/>
                  </a:cxn>
                </a:cxnLst>
                <a:rect l="0" t="0" r="r" b="b"/>
                <a:pathLst>
                  <a:path w="38" h="6">
                    <a:moveTo>
                      <a:pt x="0" y="0"/>
                    </a:moveTo>
                    <a:lnTo>
                      <a:pt x="3" y="0"/>
                    </a:lnTo>
                    <a:lnTo>
                      <a:pt x="33" y="4"/>
                    </a:lnTo>
                    <a:lnTo>
                      <a:pt x="38" y="6"/>
                    </a:lnTo>
                  </a:path>
                </a:pathLst>
              </a:custGeom>
              <a:noFill/>
              <a:ln w="4445">
                <a:solidFill>
                  <a:srgbClr val="00FE00"/>
                </a:solidFill>
                <a:prstDash val="solid"/>
                <a:round/>
                <a:headEnd/>
                <a:tailEnd/>
              </a:ln>
            </p:spPr>
            <p:txBody>
              <a:bodyPr/>
              <a:lstStyle/>
              <a:p>
                <a:endParaRPr lang="es-ES"/>
              </a:p>
            </p:txBody>
          </p:sp>
          <p:sp>
            <p:nvSpPr>
              <p:cNvPr id="79406" name="Freeform 5678"/>
              <p:cNvSpPr>
                <a:spLocks/>
              </p:cNvSpPr>
              <p:nvPr/>
            </p:nvSpPr>
            <p:spPr bwMode="auto">
              <a:xfrm>
                <a:off x="3634" y="4133"/>
                <a:ext cx="20" cy="2"/>
              </a:xfrm>
              <a:custGeom>
                <a:avLst/>
                <a:gdLst/>
                <a:ahLst/>
                <a:cxnLst>
                  <a:cxn ang="0">
                    <a:pos x="40" y="0"/>
                  </a:cxn>
                  <a:cxn ang="0">
                    <a:pos x="11" y="2"/>
                  </a:cxn>
                  <a:cxn ang="0">
                    <a:pos x="0" y="4"/>
                  </a:cxn>
                </a:cxnLst>
                <a:rect l="0" t="0" r="r" b="b"/>
                <a:pathLst>
                  <a:path w="40" h="4">
                    <a:moveTo>
                      <a:pt x="40" y="0"/>
                    </a:moveTo>
                    <a:lnTo>
                      <a:pt x="11" y="2"/>
                    </a:lnTo>
                    <a:lnTo>
                      <a:pt x="0" y="4"/>
                    </a:lnTo>
                  </a:path>
                </a:pathLst>
              </a:custGeom>
              <a:noFill/>
              <a:ln w="4445">
                <a:solidFill>
                  <a:srgbClr val="00FE00"/>
                </a:solidFill>
                <a:prstDash val="solid"/>
                <a:round/>
                <a:headEnd/>
                <a:tailEnd/>
              </a:ln>
            </p:spPr>
            <p:txBody>
              <a:bodyPr/>
              <a:lstStyle/>
              <a:p>
                <a:endParaRPr lang="es-ES"/>
              </a:p>
            </p:txBody>
          </p:sp>
          <p:sp>
            <p:nvSpPr>
              <p:cNvPr id="79407" name="Freeform 5679"/>
              <p:cNvSpPr>
                <a:spLocks/>
              </p:cNvSpPr>
              <p:nvPr/>
            </p:nvSpPr>
            <p:spPr bwMode="auto">
              <a:xfrm>
                <a:off x="3618" y="4136"/>
                <a:ext cx="13" cy="5"/>
              </a:xfrm>
              <a:custGeom>
                <a:avLst/>
                <a:gdLst/>
                <a:ahLst/>
                <a:cxnLst>
                  <a:cxn ang="0">
                    <a:pos x="13" y="0"/>
                  </a:cxn>
                  <a:cxn ang="0">
                    <a:pos x="4" y="0"/>
                  </a:cxn>
                  <a:cxn ang="0">
                    <a:pos x="0" y="6"/>
                  </a:cxn>
                  <a:cxn ang="0">
                    <a:pos x="26" y="10"/>
                  </a:cxn>
                </a:cxnLst>
                <a:rect l="0" t="0" r="r" b="b"/>
                <a:pathLst>
                  <a:path w="26" h="10">
                    <a:moveTo>
                      <a:pt x="13" y="0"/>
                    </a:moveTo>
                    <a:lnTo>
                      <a:pt x="4" y="0"/>
                    </a:lnTo>
                    <a:lnTo>
                      <a:pt x="0" y="6"/>
                    </a:lnTo>
                    <a:lnTo>
                      <a:pt x="26" y="10"/>
                    </a:lnTo>
                  </a:path>
                </a:pathLst>
              </a:custGeom>
              <a:noFill/>
              <a:ln w="4445">
                <a:solidFill>
                  <a:srgbClr val="00FE00"/>
                </a:solidFill>
                <a:prstDash val="solid"/>
                <a:round/>
                <a:headEnd/>
                <a:tailEnd/>
              </a:ln>
            </p:spPr>
            <p:txBody>
              <a:bodyPr/>
              <a:lstStyle/>
              <a:p>
                <a:endParaRPr lang="es-ES"/>
              </a:p>
            </p:txBody>
          </p:sp>
          <p:sp>
            <p:nvSpPr>
              <p:cNvPr id="79408" name="Freeform 5680"/>
              <p:cNvSpPr>
                <a:spLocks/>
              </p:cNvSpPr>
              <p:nvPr/>
            </p:nvSpPr>
            <p:spPr bwMode="auto">
              <a:xfrm>
                <a:off x="3641" y="4143"/>
                <a:ext cx="13" cy="4"/>
              </a:xfrm>
              <a:custGeom>
                <a:avLst/>
                <a:gdLst/>
                <a:ahLst/>
                <a:cxnLst>
                  <a:cxn ang="0">
                    <a:pos x="0" y="0"/>
                  </a:cxn>
                  <a:cxn ang="0">
                    <a:pos x="2" y="2"/>
                  </a:cxn>
                  <a:cxn ang="0">
                    <a:pos x="22" y="6"/>
                  </a:cxn>
                  <a:cxn ang="0">
                    <a:pos x="26" y="8"/>
                  </a:cxn>
                </a:cxnLst>
                <a:rect l="0" t="0" r="r" b="b"/>
                <a:pathLst>
                  <a:path w="26" h="8">
                    <a:moveTo>
                      <a:pt x="0" y="0"/>
                    </a:moveTo>
                    <a:lnTo>
                      <a:pt x="2" y="2"/>
                    </a:lnTo>
                    <a:lnTo>
                      <a:pt x="22" y="6"/>
                    </a:lnTo>
                    <a:lnTo>
                      <a:pt x="26" y="8"/>
                    </a:lnTo>
                  </a:path>
                </a:pathLst>
              </a:custGeom>
              <a:noFill/>
              <a:ln w="4445">
                <a:solidFill>
                  <a:srgbClr val="00FE00"/>
                </a:solidFill>
                <a:prstDash val="solid"/>
                <a:round/>
                <a:headEnd/>
                <a:tailEnd/>
              </a:ln>
            </p:spPr>
            <p:txBody>
              <a:bodyPr/>
              <a:lstStyle/>
              <a:p>
                <a:endParaRPr lang="es-ES"/>
              </a:p>
            </p:txBody>
          </p:sp>
          <p:sp>
            <p:nvSpPr>
              <p:cNvPr id="79409" name="Freeform 5681"/>
              <p:cNvSpPr>
                <a:spLocks/>
              </p:cNvSpPr>
              <p:nvPr/>
            </p:nvSpPr>
            <p:spPr bwMode="auto">
              <a:xfrm>
                <a:off x="3634" y="4158"/>
                <a:ext cx="20" cy="2"/>
              </a:xfrm>
              <a:custGeom>
                <a:avLst/>
                <a:gdLst/>
                <a:ahLst/>
                <a:cxnLst>
                  <a:cxn ang="0">
                    <a:pos x="40" y="0"/>
                  </a:cxn>
                  <a:cxn ang="0">
                    <a:pos x="21" y="2"/>
                  </a:cxn>
                  <a:cxn ang="0">
                    <a:pos x="0" y="4"/>
                  </a:cxn>
                </a:cxnLst>
                <a:rect l="0" t="0" r="r" b="b"/>
                <a:pathLst>
                  <a:path w="40" h="4">
                    <a:moveTo>
                      <a:pt x="40" y="0"/>
                    </a:moveTo>
                    <a:lnTo>
                      <a:pt x="21" y="2"/>
                    </a:lnTo>
                    <a:lnTo>
                      <a:pt x="0" y="4"/>
                    </a:lnTo>
                  </a:path>
                </a:pathLst>
              </a:custGeom>
              <a:noFill/>
              <a:ln w="4445">
                <a:solidFill>
                  <a:srgbClr val="00FE00"/>
                </a:solidFill>
                <a:prstDash val="solid"/>
                <a:round/>
                <a:headEnd/>
                <a:tailEnd/>
              </a:ln>
            </p:spPr>
            <p:txBody>
              <a:bodyPr/>
              <a:lstStyle/>
              <a:p>
                <a:endParaRPr lang="es-ES"/>
              </a:p>
            </p:txBody>
          </p:sp>
          <p:sp>
            <p:nvSpPr>
              <p:cNvPr id="79410" name="Freeform 5682"/>
              <p:cNvSpPr>
                <a:spLocks/>
              </p:cNvSpPr>
              <p:nvPr/>
            </p:nvSpPr>
            <p:spPr bwMode="auto">
              <a:xfrm>
                <a:off x="3610" y="4161"/>
                <a:ext cx="14" cy="1"/>
              </a:xfrm>
              <a:custGeom>
                <a:avLst/>
                <a:gdLst/>
                <a:ahLst/>
                <a:cxnLst>
                  <a:cxn ang="0">
                    <a:pos x="29" y="0"/>
                  </a:cxn>
                  <a:cxn ang="0">
                    <a:pos x="0" y="2"/>
                  </a:cxn>
                  <a:cxn ang="0">
                    <a:pos x="14" y="2"/>
                  </a:cxn>
                </a:cxnLst>
                <a:rect l="0" t="0" r="r" b="b"/>
                <a:pathLst>
                  <a:path w="29" h="2">
                    <a:moveTo>
                      <a:pt x="29" y="0"/>
                    </a:moveTo>
                    <a:lnTo>
                      <a:pt x="0" y="2"/>
                    </a:lnTo>
                    <a:lnTo>
                      <a:pt x="14" y="2"/>
                    </a:lnTo>
                  </a:path>
                </a:pathLst>
              </a:custGeom>
              <a:noFill/>
              <a:ln w="4445">
                <a:solidFill>
                  <a:srgbClr val="00FE00"/>
                </a:solidFill>
                <a:prstDash val="solid"/>
                <a:round/>
                <a:headEnd/>
                <a:tailEnd/>
              </a:ln>
            </p:spPr>
            <p:txBody>
              <a:bodyPr/>
              <a:lstStyle/>
              <a:p>
                <a:endParaRPr lang="es-ES"/>
              </a:p>
            </p:txBody>
          </p:sp>
          <p:sp>
            <p:nvSpPr>
              <p:cNvPr id="79411" name="Freeform 5683"/>
              <p:cNvSpPr>
                <a:spLocks/>
              </p:cNvSpPr>
              <p:nvPr/>
            </p:nvSpPr>
            <p:spPr bwMode="auto">
              <a:xfrm>
                <a:off x="3627" y="4163"/>
                <a:ext cx="19" cy="5"/>
              </a:xfrm>
              <a:custGeom>
                <a:avLst/>
                <a:gdLst/>
                <a:ahLst/>
                <a:cxnLst>
                  <a:cxn ang="0">
                    <a:pos x="0" y="0"/>
                  </a:cxn>
                  <a:cxn ang="0">
                    <a:pos x="4" y="0"/>
                  </a:cxn>
                  <a:cxn ang="0">
                    <a:pos x="29" y="6"/>
                  </a:cxn>
                  <a:cxn ang="0">
                    <a:pos x="38" y="10"/>
                  </a:cxn>
                </a:cxnLst>
                <a:rect l="0" t="0" r="r" b="b"/>
                <a:pathLst>
                  <a:path w="38" h="10">
                    <a:moveTo>
                      <a:pt x="0" y="0"/>
                    </a:moveTo>
                    <a:lnTo>
                      <a:pt x="4" y="0"/>
                    </a:lnTo>
                    <a:lnTo>
                      <a:pt x="29" y="6"/>
                    </a:lnTo>
                    <a:lnTo>
                      <a:pt x="38" y="10"/>
                    </a:lnTo>
                  </a:path>
                </a:pathLst>
              </a:custGeom>
              <a:noFill/>
              <a:ln w="4445">
                <a:solidFill>
                  <a:srgbClr val="00FE00"/>
                </a:solidFill>
                <a:prstDash val="solid"/>
                <a:round/>
                <a:headEnd/>
                <a:tailEnd/>
              </a:ln>
            </p:spPr>
            <p:txBody>
              <a:bodyPr/>
              <a:lstStyle/>
              <a:p>
                <a:endParaRPr lang="es-ES"/>
              </a:p>
            </p:txBody>
          </p:sp>
          <p:sp>
            <p:nvSpPr>
              <p:cNvPr id="79412" name="Freeform 5684"/>
              <p:cNvSpPr>
                <a:spLocks/>
              </p:cNvSpPr>
              <p:nvPr/>
            </p:nvSpPr>
            <p:spPr bwMode="auto">
              <a:xfrm>
                <a:off x="3635" y="4173"/>
                <a:ext cx="11" cy="13"/>
              </a:xfrm>
              <a:custGeom>
                <a:avLst/>
                <a:gdLst/>
                <a:ahLst/>
                <a:cxnLst>
                  <a:cxn ang="0">
                    <a:pos x="13" y="0"/>
                  </a:cxn>
                  <a:cxn ang="0">
                    <a:pos x="6" y="2"/>
                  </a:cxn>
                  <a:cxn ang="0">
                    <a:pos x="0" y="8"/>
                  </a:cxn>
                  <a:cxn ang="0">
                    <a:pos x="10" y="12"/>
                  </a:cxn>
                  <a:cxn ang="0">
                    <a:pos x="18" y="16"/>
                  </a:cxn>
                  <a:cxn ang="0">
                    <a:pos x="22" y="22"/>
                  </a:cxn>
                  <a:cxn ang="0">
                    <a:pos x="22" y="26"/>
                  </a:cxn>
                  <a:cxn ang="0">
                    <a:pos x="21" y="26"/>
                  </a:cxn>
                </a:cxnLst>
                <a:rect l="0" t="0" r="r" b="b"/>
                <a:pathLst>
                  <a:path w="22" h="26">
                    <a:moveTo>
                      <a:pt x="13" y="0"/>
                    </a:moveTo>
                    <a:lnTo>
                      <a:pt x="6" y="2"/>
                    </a:lnTo>
                    <a:lnTo>
                      <a:pt x="0" y="8"/>
                    </a:lnTo>
                    <a:lnTo>
                      <a:pt x="10" y="12"/>
                    </a:lnTo>
                    <a:lnTo>
                      <a:pt x="18" y="16"/>
                    </a:lnTo>
                    <a:lnTo>
                      <a:pt x="22" y="22"/>
                    </a:lnTo>
                    <a:lnTo>
                      <a:pt x="22" y="26"/>
                    </a:lnTo>
                    <a:lnTo>
                      <a:pt x="21" y="26"/>
                    </a:lnTo>
                  </a:path>
                </a:pathLst>
              </a:custGeom>
              <a:noFill/>
              <a:ln w="4445">
                <a:solidFill>
                  <a:srgbClr val="00FE00"/>
                </a:solidFill>
                <a:prstDash val="solid"/>
                <a:round/>
                <a:headEnd/>
                <a:tailEnd/>
              </a:ln>
            </p:spPr>
            <p:txBody>
              <a:bodyPr/>
              <a:lstStyle/>
              <a:p>
                <a:endParaRPr lang="es-ES"/>
              </a:p>
            </p:txBody>
          </p:sp>
          <p:sp>
            <p:nvSpPr>
              <p:cNvPr id="79413" name="Freeform 5685"/>
              <p:cNvSpPr>
                <a:spLocks/>
              </p:cNvSpPr>
              <p:nvPr/>
            </p:nvSpPr>
            <p:spPr bwMode="auto">
              <a:xfrm>
                <a:off x="3615" y="4190"/>
                <a:ext cx="20" cy="3"/>
              </a:xfrm>
              <a:custGeom>
                <a:avLst/>
                <a:gdLst/>
                <a:ahLst/>
                <a:cxnLst>
                  <a:cxn ang="0">
                    <a:pos x="39" y="0"/>
                  </a:cxn>
                  <a:cxn ang="0">
                    <a:pos x="30" y="2"/>
                  </a:cxn>
                  <a:cxn ang="0">
                    <a:pos x="6" y="4"/>
                  </a:cxn>
                  <a:cxn ang="0">
                    <a:pos x="0" y="6"/>
                  </a:cxn>
                </a:cxnLst>
                <a:rect l="0" t="0" r="r" b="b"/>
                <a:pathLst>
                  <a:path w="39" h="6">
                    <a:moveTo>
                      <a:pt x="39" y="0"/>
                    </a:moveTo>
                    <a:lnTo>
                      <a:pt x="30" y="2"/>
                    </a:lnTo>
                    <a:lnTo>
                      <a:pt x="6" y="4"/>
                    </a:lnTo>
                    <a:lnTo>
                      <a:pt x="0" y="6"/>
                    </a:lnTo>
                  </a:path>
                </a:pathLst>
              </a:custGeom>
              <a:noFill/>
              <a:ln w="4445">
                <a:solidFill>
                  <a:srgbClr val="00FE00"/>
                </a:solidFill>
                <a:prstDash val="solid"/>
                <a:round/>
                <a:headEnd/>
                <a:tailEnd/>
              </a:ln>
            </p:spPr>
            <p:txBody>
              <a:bodyPr/>
              <a:lstStyle/>
              <a:p>
                <a:endParaRPr lang="es-ES"/>
              </a:p>
            </p:txBody>
          </p:sp>
          <p:sp>
            <p:nvSpPr>
              <p:cNvPr id="79414" name="Freeform 5686"/>
              <p:cNvSpPr>
                <a:spLocks/>
              </p:cNvSpPr>
              <p:nvPr/>
            </p:nvSpPr>
            <p:spPr bwMode="auto">
              <a:xfrm>
                <a:off x="3605" y="4196"/>
                <a:ext cx="18" cy="5"/>
              </a:xfrm>
              <a:custGeom>
                <a:avLst/>
                <a:gdLst/>
                <a:ahLst/>
                <a:cxnLst>
                  <a:cxn ang="0">
                    <a:pos x="2" y="0"/>
                  </a:cxn>
                  <a:cxn ang="0">
                    <a:pos x="0" y="2"/>
                  </a:cxn>
                  <a:cxn ang="0">
                    <a:pos x="18" y="8"/>
                  </a:cxn>
                  <a:cxn ang="0">
                    <a:pos x="37" y="10"/>
                  </a:cxn>
                </a:cxnLst>
                <a:rect l="0" t="0" r="r" b="b"/>
                <a:pathLst>
                  <a:path w="37" h="10">
                    <a:moveTo>
                      <a:pt x="2" y="0"/>
                    </a:moveTo>
                    <a:lnTo>
                      <a:pt x="0" y="2"/>
                    </a:lnTo>
                    <a:lnTo>
                      <a:pt x="18" y="8"/>
                    </a:lnTo>
                    <a:lnTo>
                      <a:pt x="37" y="10"/>
                    </a:lnTo>
                  </a:path>
                </a:pathLst>
              </a:custGeom>
              <a:noFill/>
              <a:ln w="4445">
                <a:solidFill>
                  <a:srgbClr val="00FE00"/>
                </a:solidFill>
                <a:prstDash val="solid"/>
                <a:round/>
                <a:headEnd/>
                <a:tailEnd/>
              </a:ln>
            </p:spPr>
            <p:txBody>
              <a:bodyPr/>
              <a:lstStyle/>
              <a:p>
                <a:endParaRPr lang="es-ES"/>
              </a:p>
            </p:txBody>
          </p:sp>
          <p:sp>
            <p:nvSpPr>
              <p:cNvPr id="79415" name="Line 5687"/>
              <p:cNvSpPr>
                <a:spLocks noChangeShapeType="1"/>
              </p:cNvSpPr>
              <p:nvPr/>
            </p:nvSpPr>
            <p:spPr bwMode="auto">
              <a:xfrm>
                <a:off x="3633" y="4203"/>
                <a:ext cx="20" cy="1"/>
              </a:xfrm>
              <a:prstGeom prst="line">
                <a:avLst/>
              </a:prstGeom>
              <a:noFill/>
              <a:ln w="4445">
                <a:solidFill>
                  <a:srgbClr val="00FE00"/>
                </a:solidFill>
                <a:round/>
                <a:headEnd/>
                <a:tailEnd/>
              </a:ln>
            </p:spPr>
            <p:txBody>
              <a:bodyPr/>
              <a:lstStyle/>
              <a:p>
                <a:endParaRPr lang="es-ES"/>
              </a:p>
            </p:txBody>
          </p:sp>
          <p:sp>
            <p:nvSpPr>
              <p:cNvPr id="79416" name="Freeform 5688"/>
              <p:cNvSpPr>
                <a:spLocks/>
              </p:cNvSpPr>
              <p:nvPr/>
            </p:nvSpPr>
            <p:spPr bwMode="auto">
              <a:xfrm>
                <a:off x="3634" y="4216"/>
                <a:ext cx="20" cy="3"/>
              </a:xfrm>
              <a:custGeom>
                <a:avLst/>
                <a:gdLst/>
                <a:ahLst/>
                <a:cxnLst>
                  <a:cxn ang="0">
                    <a:pos x="40" y="0"/>
                  </a:cxn>
                  <a:cxn ang="0">
                    <a:pos x="36" y="2"/>
                  </a:cxn>
                  <a:cxn ang="0">
                    <a:pos x="0" y="6"/>
                  </a:cxn>
                </a:cxnLst>
                <a:rect l="0" t="0" r="r" b="b"/>
                <a:pathLst>
                  <a:path w="40" h="6">
                    <a:moveTo>
                      <a:pt x="40" y="0"/>
                    </a:moveTo>
                    <a:lnTo>
                      <a:pt x="36" y="2"/>
                    </a:lnTo>
                    <a:lnTo>
                      <a:pt x="0" y="6"/>
                    </a:lnTo>
                  </a:path>
                </a:pathLst>
              </a:custGeom>
              <a:noFill/>
              <a:ln w="4445">
                <a:solidFill>
                  <a:srgbClr val="00FE00"/>
                </a:solidFill>
                <a:prstDash val="solid"/>
                <a:round/>
                <a:headEnd/>
                <a:tailEnd/>
              </a:ln>
            </p:spPr>
            <p:txBody>
              <a:bodyPr/>
              <a:lstStyle/>
              <a:p>
                <a:endParaRPr lang="es-ES"/>
              </a:p>
            </p:txBody>
          </p:sp>
          <p:sp>
            <p:nvSpPr>
              <p:cNvPr id="79417" name="Line 5689"/>
              <p:cNvSpPr>
                <a:spLocks noChangeShapeType="1"/>
              </p:cNvSpPr>
              <p:nvPr/>
            </p:nvSpPr>
            <p:spPr bwMode="auto">
              <a:xfrm flipH="1">
                <a:off x="3605" y="4220"/>
                <a:ext cx="19" cy="1"/>
              </a:xfrm>
              <a:prstGeom prst="line">
                <a:avLst/>
              </a:prstGeom>
              <a:noFill/>
              <a:ln w="4445">
                <a:solidFill>
                  <a:srgbClr val="00FE00"/>
                </a:solidFill>
                <a:round/>
                <a:headEnd/>
                <a:tailEnd/>
              </a:ln>
            </p:spPr>
            <p:txBody>
              <a:bodyPr/>
              <a:lstStyle/>
              <a:p>
                <a:endParaRPr lang="es-ES"/>
              </a:p>
            </p:txBody>
          </p:sp>
          <p:sp>
            <p:nvSpPr>
              <p:cNvPr id="79418" name="Freeform 5690"/>
              <p:cNvSpPr>
                <a:spLocks/>
              </p:cNvSpPr>
              <p:nvPr/>
            </p:nvSpPr>
            <p:spPr bwMode="auto">
              <a:xfrm>
                <a:off x="3574" y="4222"/>
                <a:ext cx="21" cy="2"/>
              </a:xfrm>
              <a:custGeom>
                <a:avLst/>
                <a:gdLst/>
                <a:ahLst/>
                <a:cxnLst>
                  <a:cxn ang="0">
                    <a:pos x="40" y="0"/>
                  </a:cxn>
                  <a:cxn ang="0">
                    <a:pos x="8" y="4"/>
                  </a:cxn>
                  <a:cxn ang="0">
                    <a:pos x="0" y="4"/>
                  </a:cxn>
                </a:cxnLst>
                <a:rect l="0" t="0" r="r" b="b"/>
                <a:pathLst>
                  <a:path w="40" h="4">
                    <a:moveTo>
                      <a:pt x="40" y="0"/>
                    </a:moveTo>
                    <a:lnTo>
                      <a:pt x="8" y="4"/>
                    </a:lnTo>
                    <a:lnTo>
                      <a:pt x="0" y="4"/>
                    </a:lnTo>
                  </a:path>
                </a:pathLst>
              </a:custGeom>
              <a:noFill/>
              <a:ln w="4445">
                <a:solidFill>
                  <a:srgbClr val="00FE00"/>
                </a:solidFill>
                <a:prstDash val="solid"/>
                <a:round/>
                <a:headEnd/>
                <a:tailEnd/>
              </a:ln>
            </p:spPr>
            <p:txBody>
              <a:bodyPr/>
              <a:lstStyle/>
              <a:p>
                <a:endParaRPr lang="es-ES"/>
              </a:p>
            </p:txBody>
          </p:sp>
          <p:sp>
            <p:nvSpPr>
              <p:cNvPr id="79419" name="Freeform 5691"/>
              <p:cNvSpPr>
                <a:spLocks/>
              </p:cNvSpPr>
              <p:nvPr/>
            </p:nvSpPr>
            <p:spPr bwMode="auto">
              <a:xfrm>
                <a:off x="3553" y="4226"/>
                <a:ext cx="12" cy="4"/>
              </a:xfrm>
              <a:custGeom>
                <a:avLst/>
                <a:gdLst/>
                <a:ahLst/>
                <a:cxnLst>
                  <a:cxn ang="0">
                    <a:pos x="24" y="0"/>
                  </a:cxn>
                  <a:cxn ang="0">
                    <a:pos x="14" y="0"/>
                  </a:cxn>
                  <a:cxn ang="0">
                    <a:pos x="0" y="6"/>
                  </a:cxn>
                  <a:cxn ang="0">
                    <a:pos x="15" y="8"/>
                  </a:cxn>
                </a:cxnLst>
                <a:rect l="0" t="0" r="r" b="b"/>
                <a:pathLst>
                  <a:path w="24" h="8">
                    <a:moveTo>
                      <a:pt x="24" y="0"/>
                    </a:moveTo>
                    <a:lnTo>
                      <a:pt x="14" y="0"/>
                    </a:lnTo>
                    <a:lnTo>
                      <a:pt x="0" y="6"/>
                    </a:lnTo>
                    <a:lnTo>
                      <a:pt x="15" y="8"/>
                    </a:lnTo>
                  </a:path>
                </a:pathLst>
              </a:custGeom>
              <a:noFill/>
              <a:ln w="4445">
                <a:solidFill>
                  <a:srgbClr val="00FE00"/>
                </a:solidFill>
                <a:prstDash val="solid"/>
                <a:round/>
                <a:headEnd/>
                <a:tailEnd/>
              </a:ln>
            </p:spPr>
            <p:txBody>
              <a:bodyPr/>
              <a:lstStyle/>
              <a:p>
                <a:endParaRPr lang="es-ES"/>
              </a:p>
            </p:txBody>
          </p:sp>
          <p:sp>
            <p:nvSpPr>
              <p:cNvPr id="79420" name="Freeform 5692"/>
              <p:cNvSpPr>
                <a:spLocks/>
              </p:cNvSpPr>
              <p:nvPr/>
            </p:nvSpPr>
            <p:spPr bwMode="auto">
              <a:xfrm>
                <a:off x="3570" y="4231"/>
                <a:ext cx="20" cy="2"/>
              </a:xfrm>
              <a:custGeom>
                <a:avLst/>
                <a:gdLst/>
                <a:ahLst/>
                <a:cxnLst>
                  <a:cxn ang="0">
                    <a:pos x="0" y="0"/>
                  </a:cxn>
                  <a:cxn ang="0">
                    <a:pos x="7" y="0"/>
                  </a:cxn>
                  <a:cxn ang="0">
                    <a:pos x="39" y="4"/>
                  </a:cxn>
                </a:cxnLst>
                <a:rect l="0" t="0" r="r" b="b"/>
                <a:pathLst>
                  <a:path w="39" h="4">
                    <a:moveTo>
                      <a:pt x="0" y="0"/>
                    </a:moveTo>
                    <a:lnTo>
                      <a:pt x="7" y="0"/>
                    </a:lnTo>
                    <a:lnTo>
                      <a:pt x="39" y="4"/>
                    </a:lnTo>
                  </a:path>
                </a:pathLst>
              </a:custGeom>
              <a:noFill/>
              <a:ln w="4445">
                <a:solidFill>
                  <a:srgbClr val="00FE00"/>
                </a:solidFill>
                <a:prstDash val="solid"/>
                <a:round/>
                <a:headEnd/>
                <a:tailEnd/>
              </a:ln>
            </p:spPr>
            <p:txBody>
              <a:bodyPr/>
              <a:lstStyle/>
              <a:p>
                <a:endParaRPr lang="es-ES"/>
              </a:p>
            </p:txBody>
          </p:sp>
          <p:sp>
            <p:nvSpPr>
              <p:cNvPr id="79421" name="Freeform 5693"/>
              <p:cNvSpPr>
                <a:spLocks/>
              </p:cNvSpPr>
              <p:nvPr/>
            </p:nvSpPr>
            <p:spPr bwMode="auto">
              <a:xfrm>
                <a:off x="3600" y="4234"/>
                <a:ext cx="20" cy="1"/>
              </a:xfrm>
              <a:custGeom>
                <a:avLst/>
                <a:gdLst/>
                <a:ahLst/>
                <a:cxnLst>
                  <a:cxn ang="0">
                    <a:pos x="0" y="0"/>
                  </a:cxn>
                  <a:cxn ang="0">
                    <a:pos x="38" y="2"/>
                  </a:cxn>
                  <a:cxn ang="0">
                    <a:pos x="39" y="2"/>
                  </a:cxn>
                </a:cxnLst>
                <a:rect l="0" t="0" r="r" b="b"/>
                <a:pathLst>
                  <a:path w="39" h="2">
                    <a:moveTo>
                      <a:pt x="0" y="0"/>
                    </a:moveTo>
                    <a:lnTo>
                      <a:pt x="38" y="2"/>
                    </a:lnTo>
                    <a:lnTo>
                      <a:pt x="39" y="2"/>
                    </a:lnTo>
                  </a:path>
                </a:pathLst>
              </a:custGeom>
              <a:noFill/>
              <a:ln w="4445">
                <a:solidFill>
                  <a:srgbClr val="00FE00"/>
                </a:solidFill>
                <a:prstDash val="solid"/>
                <a:round/>
                <a:headEnd/>
                <a:tailEnd/>
              </a:ln>
            </p:spPr>
            <p:txBody>
              <a:bodyPr/>
              <a:lstStyle/>
              <a:p>
                <a:endParaRPr lang="es-ES"/>
              </a:p>
            </p:txBody>
          </p:sp>
          <p:sp>
            <p:nvSpPr>
              <p:cNvPr id="79422" name="Freeform 5694"/>
              <p:cNvSpPr>
                <a:spLocks/>
              </p:cNvSpPr>
              <p:nvPr/>
            </p:nvSpPr>
            <p:spPr bwMode="auto">
              <a:xfrm>
                <a:off x="3629" y="4236"/>
                <a:ext cx="21" cy="3"/>
              </a:xfrm>
              <a:custGeom>
                <a:avLst/>
                <a:gdLst/>
                <a:ahLst/>
                <a:cxnLst>
                  <a:cxn ang="0">
                    <a:pos x="0" y="0"/>
                  </a:cxn>
                  <a:cxn ang="0">
                    <a:pos x="12" y="2"/>
                  </a:cxn>
                  <a:cxn ang="0">
                    <a:pos x="40" y="6"/>
                  </a:cxn>
                </a:cxnLst>
                <a:rect l="0" t="0" r="r" b="b"/>
                <a:pathLst>
                  <a:path w="40" h="6">
                    <a:moveTo>
                      <a:pt x="0" y="0"/>
                    </a:moveTo>
                    <a:lnTo>
                      <a:pt x="12" y="2"/>
                    </a:lnTo>
                    <a:lnTo>
                      <a:pt x="40" y="6"/>
                    </a:lnTo>
                  </a:path>
                </a:pathLst>
              </a:custGeom>
              <a:noFill/>
              <a:ln w="4445">
                <a:solidFill>
                  <a:srgbClr val="00FE00"/>
                </a:solidFill>
                <a:prstDash val="solid"/>
                <a:round/>
                <a:headEnd/>
                <a:tailEnd/>
              </a:ln>
            </p:spPr>
            <p:txBody>
              <a:bodyPr/>
              <a:lstStyle/>
              <a:p>
                <a:endParaRPr lang="es-ES"/>
              </a:p>
            </p:txBody>
          </p:sp>
          <p:sp>
            <p:nvSpPr>
              <p:cNvPr id="79423" name="Freeform 5695"/>
              <p:cNvSpPr>
                <a:spLocks/>
              </p:cNvSpPr>
              <p:nvPr/>
            </p:nvSpPr>
            <p:spPr bwMode="auto">
              <a:xfrm>
                <a:off x="3638" y="4247"/>
                <a:ext cx="16" cy="9"/>
              </a:xfrm>
              <a:custGeom>
                <a:avLst/>
                <a:gdLst/>
                <a:ahLst/>
                <a:cxnLst>
                  <a:cxn ang="0">
                    <a:pos x="31" y="0"/>
                  </a:cxn>
                  <a:cxn ang="0">
                    <a:pos x="20" y="2"/>
                  </a:cxn>
                  <a:cxn ang="0">
                    <a:pos x="6" y="8"/>
                  </a:cxn>
                  <a:cxn ang="0">
                    <a:pos x="0" y="12"/>
                  </a:cxn>
                  <a:cxn ang="0">
                    <a:pos x="3" y="17"/>
                  </a:cxn>
                  <a:cxn ang="0">
                    <a:pos x="5" y="17"/>
                  </a:cxn>
                </a:cxnLst>
                <a:rect l="0" t="0" r="r" b="b"/>
                <a:pathLst>
                  <a:path w="31" h="17">
                    <a:moveTo>
                      <a:pt x="31" y="0"/>
                    </a:moveTo>
                    <a:lnTo>
                      <a:pt x="20" y="2"/>
                    </a:lnTo>
                    <a:lnTo>
                      <a:pt x="6" y="8"/>
                    </a:lnTo>
                    <a:lnTo>
                      <a:pt x="0" y="12"/>
                    </a:lnTo>
                    <a:lnTo>
                      <a:pt x="3" y="17"/>
                    </a:lnTo>
                    <a:lnTo>
                      <a:pt x="5" y="17"/>
                    </a:lnTo>
                  </a:path>
                </a:pathLst>
              </a:custGeom>
              <a:noFill/>
              <a:ln w="4445">
                <a:solidFill>
                  <a:srgbClr val="00FE00"/>
                </a:solidFill>
                <a:prstDash val="solid"/>
                <a:round/>
                <a:headEnd/>
                <a:tailEnd/>
              </a:ln>
            </p:spPr>
            <p:txBody>
              <a:bodyPr/>
              <a:lstStyle/>
              <a:p>
                <a:endParaRPr lang="es-ES"/>
              </a:p>
            </p:txBody>
          </p:sp>
          <p:sp>
            <p:nvSpPr>
              <p:cNvPr id="79424" name="Line 5696"/>
              <p:cNvSpPr>
                <a:spLocks noChangeShapeType="1"/>
              </p:cNvSpPr>
              <p:nvPr/>
            </p:nvSpPr>
            <p:spPr bwMode="auto">
              <a:xfrm>
                <a:off x="3651" y="4258"/>
                <a:ext cx="3" cy="1"/>
              </a:xfrm>
              <a:prstGeom prst="line">
                <a:avLst/>
              </a:prstGeom>
              <a:noFill/>
              <a:ln w="4445">
                <a:solidFill>
                  <a:srgbClr val="00FE00"/>
                </a:solidFill>
                <a:round/>
                <a:headEnd/>
                <a:tailEnd/>
              </a:ln>
            </p:spPr>
            <p:txBody>
              <a:bodyPr/>
              <a:lstStyle/>
              <a:p>
                <a:endParaRPr lang="es-ES"/>
              </a:p>
            </p:txBody>
          </p:sp>
          <p:sp>
            <p:nvSpPr>
              <p:cNvPr id="79425" name="Freeform 5697"/>
              <p:cNvSpPr>
                <a:spLocks/>
              </p:cNvSpPr>
              <p:nvPr/>
            </p:nvSpPr>
            <p:spPr bwMode="auto">
              <a:xfrm>
                <a:off x="3649" y="4267"/>
                <a:ext cx="5" cy="5"/>
              </a:xfrm>
              <a:custGeom>
                <a:avLst/>
                <a:gdLst/>
                <a:ahLst/>
                <a:cxnLst>
                  <a:cxn ang="0">
                    <a:pos x="10" y="0"/>
                  </a:cxn>
                  <a:cxn ang="0">
                    <a:pos x="0" y="4"/>
                  </a:cxn>
                  <a:cxn ang="0">
                    <a:pos x="3" y="8"/>
                  </a:cxn>
                  <a:cxn ang="0">
                    <a:pos x="10" y="10"/>
                  </a:cxn>
                </a:cxnLst>
                <a:rect l="0" t="0" r="r" b="b"/>
                <a:pathLst>
                  <a:path w="10" h="10">
                    <a:moveTo>
                      <a:pt x="10" y="0"/>
                    </a:moveTo>
                    <a:lnTo>
                      <a:pt x="0" y="4"/>
                    </a:lnTo>
                    <a:lnTo>
                      <a:pt x="3" y="8"/>
                    </a:lnTo>
                    <a:lnTo>
                      <a:pt x="10" y="10"/>
                    </a:lnTo>
                  </a:path>
                </a:pathLst>
              </a:custGeom>
              <a:noFill/>
              <a:ln w="4445">
                <a:solidFill>
                  <a:srgbClr val="00FE00"/>
                </a:solidFill>
                <a:prstDash val="solid"/>
                <a:round/>
                <a:headEnd/>
                <a:tailEnd/>
              </a:ln>
            </p:spPr>
            <p:txBody>
              <a:bodyPr/>
              <a:lstStyle/>
              <a:p>
                <a:endParaRPr lang="es-ES"/>
              </a:p>
            </p:txBody>
          </p:sp>
          <p:sp>
            <p:nvSpPr>
              <p:cNvPr id="79426" name="Freeform 5698"/>
              <p:cNvSpPr>
                <a:spLocks/>
              </p:cNvSpPr>
              <p:nvPr/>
            </p:nvSpPr>
            <p:spPr bwMode="auto">
              <a:xfrm>
                <a:off x="3637" y="4278"/>
                <a:ext cx="17" cy="9"/>
              </a:xfrm>
              <a:custGeom>
                <a:avLst/>
                <a:gdLst/>
                <a:ahLst/>
                <a:cxnLst>
                  <a:cxn ang="0">
                    <a:pos x="35" y="0"/>
                  </a:cxn>
                  <a:cxn ang="0">
                    <a:pos x="25" y="4"/>
                  </a:cxn>
                  <a:cxn ang="0">
                    <a:pos x="13" y="8"/>
                  </a:cxn>
                  <a:cxn ang="0">
                    <a:pos x="0" y="14"/>
                  </a:cxn>
                  <a:cxn ang="0">
                    <a:pos x="2" y="18"/>
                  </a:cxn>
                  <a:cxn ang="0">
                    <a:pos x="5" y="18"/>
                  </a:cxn>
                </a:cxnLst>
                <a:rect l="0" t="0" r="r" b="b"/>
                <a:pathLst>
                  <a:path w="35" h="18">
                    <a:moveTo>
                      <a:pt x="35" y="0"/>
                    </a:moveTo>
                    <a:lnTo>
                      <a:pt x="25" y="4"/>
                    </a:lnTo>
                    <a:lnTo>
                      <a:pt x="13" y="8"/>
                    </a:lnTo>
                    <a:lnTo>
                      <a:pt x="0" y="14"/>
                    </a:lnTo>
                    <a:lnTo>
                      <a:pt x="2" y="18"/>
                    </a:lnTo>
                    <a:lnTo>
                      <a:pt x="5" y="18"/>
                    </a:lnTo>
                  </a:path>
                </a:pathLst>
              </a:custGeom>
              <a:noFill/>
              <a:ln w="4445">
                <a:solidFill>
                  <a:srgbClr val="00FE00"/>
                </a:solidFill>
                <a:prstDash val="solid"/>
                <a:round/>
                <a:headEnd/>
                <a:tailEnd/>
              </a:ln>
            </p:spPr>
            <p:txBody>
              <a:bodyPr/>
              <a:lstStyle/>
              <a:p>
                <a:endParaRPr lang="es-ES"/>
              </a:p>
            </p:txBody>
          </p:sp>
          <p:sp>
            <p:nvSpPr>
              <p:cNvPr id="79427" name="Line 5699"/>
              <p:cNvSpPr>
                <a:spLocks noChangeShapeType="1"/>
              </p:cNvSpPr>
              <p:nvPr/>
            </p:nvSpPr>
            <p:spPr bwMode="auto">
              <a:xfrm>
                <a:off x="3649" y="4287"/>
                <a:ext cx="5" cy="1"/>
              </a:xfrm>
              <a:prstGeom prst="line">
                <a:avLst/>
              </a:prstGeom>
              <a:noFill/>
              <a:ln w="4445">
                <a:solidFill>
                  <a:srgbClr val="00FE00"/>
                </a:solidFill>
                <a:round/>
                <a:headEnd/>
                <a:tailEnd/>
              </a:ln>
            </p:spPr>
            <p:txBody>
              <a:bodyPr/>
              <a:lstStyle/>
              <a:p>
                <a:endParaRPr lang="es-ES"/>
              </a:p>
            </p:txBody>
          </p:sp>
          <p:sp>
            <p:nvSpPr>
              <p:cNvPr id="79428" name="Freeform 5700"/>
              <p:cNvSpPr>
                <a:spLocks/>
              </p:cNvSpPr>
              <p:nvPr/>
            </p:nvSpPr>
            <p:spPr bwMode="auto">
              <a:xfrm>
                <a:off x="3647" y="4340"/>
                <a:ext cx="7" cy="4"/>
              </a:xfrm>
              <a:custGeom>
                <a:avLst/>
                <a:gdLst/>
                <a:ahLst/>
                <a:cxnLst>
                  <a:cxn ang="0">
                    <a:pos x="14" y="0"/>
                  </a:cxn>
                  <a:cxn ang="0">
                    <a:pos x="0" y="2"/>
                  </a:cxn>
                  <a:cxn ang="0">
                    <a:pos x="8" y="4"/>
                  </a:cxn>
                  <a:cxn ang="0">
                    <a:pos x="14" y="8"/>
                  </a:cxn>
                </a:cxnLst>
                <a:rect l="0" t="0" r="r" b="b"/>
                <a:pathLst>
                  <a:path w="14" h="8">
                    <a:moveTo>
                      <a:pt x="14" y="0"/>
                    </a:moveTo>
                    <a:lnTo>
                      <a:pt x="0" y="2"/>
                    </a:lnTo>
                    <a:lnTo>
                      <a:pt x="8" y="4"/>
                    </a:lnTo>
                    <a:lnTo>
                      <a:pt x="14" y="8"/>
                    </a:lnTo>
                  </a:path>
                </a:pathLst>
              </a:custGeom>
              <a:noFill/>
              <a:ln w="4445">
                <a:solidFill>
                  <a:srgbClr val="00FE00"/>
                </a:solidFill>
                <a:prstDash val="solid"/>
                <a:round/>
                <a:headEnd/>
                <a:tailEnd/>
              </a:ln>
            </p:spPr>
            <p:txBody>
              <a:bodyPr/>
              <a:lstStyle/>
              <a:p>
                <a:endParaRPr lang="es-ES"/>
              </a:p>
            </p:txBody>
          </p:sp>
          <p:sp>
            <p:nvSpPr>
              <p:cNvPr id="79429" name="Freeform 5701"/>
              <p:cNvSpPr>
                <a:spLocks/>
              </p:cNvSpPr>
              <p:nvPr/>
            </p:nvSpPr>
            <p:spPr bwMode="auto">
              <a:xfrm>
                <a:off x="3643" y="4348"/>
                <a:ext cx="11" cy="20"/>
              </a:xfrm>
              <a:custGeom>
                <a:avLst/>
                <a:gdLst/>
                <a:ahLst/>
                <a:cxnLst>
                  <a:cxn ang="0">
                    <a:pos x="22" y="0"/>
                  </a:cxn>
                  <a:cxn ang="0">
                    <a:pos x="18" y="2"/>
                  </a:cxn>
                  <a:cxn ang="0">
                    <a:pos x="11" y="8"/>
                  </a:cxn>
                  <a:cxn ang="0">
                    <a:pos x="6" y="12"/>
                  </a:cxn>
                  <a:cxn ang="0">
                    <a:pos x="1" y="18"/>
                  </a:cxn>
                  <a:cxn ang="0">
                    <a:pos x="0" y="22"/>
                  </a:cxn>
                  <a:cxn ang="0">
                    <a:pos x="0" y="25"/>
                  </a:cxn>
                  <a:cxn ang="0">
                    <a:pos x="0" y="31"/>
                  </a:cxn>
                  <a:cxn ang="0">
                    <a:pos x="3" y="33"/>
                  </a:cxn>
                  <a:cxn ang="0">
                    <a:pos x="8" y="39"/>
                  </a:cxn>
                  <a:cxn ang="0">
                    <a:pos x="8" y="39"/>
                  </a:cxn>
                </a:cxnLst>
                <a:rect l="0" t="0" r="r" b="b"/>
                <a:pathLst>
                  <a:path w="22" h="39">
                    <a:moveTo>
                      <a:pt x="22" y="0"/>
                    </a:moveTo>
                    <a:lnTo>
                      <a:pt x="18" y="2"/>
                    </a:lnTo>
                    <a:lnTo>
                      <a:pt x="11" y="8"/>
                    </a:lnTo>
                    <a:lnTo>
                      <a:pt x="6" y="12"/>
                    </a:lnTo>
                    <a:lnTo>
                      <a:pt x="1" y="18"/>
                    </a:lnTo>
                    <a:lnTo>
                      <a:pt x="0" y="22"/>
                    </a:lnTo>
                    <a:lnTo>
                      <a:pt x="0" y="25"/>
                    </a:lnTo>
                    <a:lnTo>
                      <a:pt x="0" y="31"/>
                    </a:lnTo>
                    <a:lnTo>
                      <a:pt x="3" y="33"/>
                    </a:lnTo>
                    <a:lnTo>
                      <a:pt x="8" y="39"/>
                    </a:lnTo>
                    <a:lnTo>
                      <a:pt x="8" y="39"/>
                    </a:lnTo>
                  </a:path>
                </a:pathLst>
              </a:custGeom>
              <a:noFill/>
              <a:ln w="4445">
                <a:solidFill>
                  <a:srgbClr val="00FE00"/>
                </a:solidFill>
                <a:prstDash val="solid"/>
                <a:round/>
                <a:headEnd/>
                <a:tailEnd/>
              </a:ln>
            </p:spPr>
            <p:txBody>
              <a:bodyPr/>
              <a:lstStyle/>
              <a:p>
                <a:endParaRPr lang="es-ES"/>
              </a:p>
            </p:txBody>
          </p:sp>
          <p:sp>
            <p:nvSpPr>
              <p:cNvPr id="79430" name="Freeform 5702"/>
              <p:cNvSpPr>
                <a:spLocks/>
              </p:cNvSpPr>
              <p:nvPr/>
            </p:nvSpPr>
            <p:spPr bwMode="auto">
              <a:xfrm>
                <a:off x="3635" y="4450"/>
                <a:ext cx="19" cy="7"/>
              </a:xfrm>
              <a:custGeom>
                <a:avLst/>
                <a:gdLst/>
                <a:ahLst/>
                <a:cxnLst>
                  <a:cxn ang="0">
                    <a:pos x="39" y="0"/>
                  </a:cxn>
                  <a:cxn ang="0">
                    <a:pos x="37" y="2"/>
                  </a:cxn>
                  <a:cxn ang="0">
                    <a:pos x="26" y="6"/>
                  </a:cxn>
                  <a:cxn ang="0">
                    <a:pos x="12" y="10"/>
                  </a:cxn>
                  <a:cxn ang="0">
                    <a:pos x="0" y="16"/>
                  </a:cxn>
                  <a:cxn ang="0">
                    <a:pos x="0" y="16"/>
                  </a:cxn>
                </a:cxnLst>
                <a:rect l="0" t="0" r="r" b="b"/>
                <a:pathLst>
                  <a:path w="39" h="16">
                    <a:moveTo>
                      <a:pt x="39" y="0"/>
                    </a:moveTo>
                    <a:lnTo>
                      <a:pt x="37" y="2"/>
                    </a:lnTo>
                    <a:lnTo>
                      <a:pt x="26" y="6"/>
                    </a:lnTo>
                    <a:lnTo>
                      <a:pt x="12" y="10"/>
                    </a:lnTo>
                    <a:lnTo>
                      <a:pt x="0" y="16"/>
                    </a:lnTo>
                    <a:lnTo>
                      <a:pt x="0" y="16"/>
                    </a:lnTo>
                  </a:path>
                </a:pathLst>
              </a:custGeom>
              <a:noFill/>
              <a:ln w="4445">
                <a:solidFill>
                  <a:srgbClr val="00FE00"/>
                </a:solidFill>
                <a:prstDash val="solid"/>
                <a:round/>
                <a:headEnd/>
                <a:tailEnd/>
              </a:ln>
            </p:spPr>
            <p:txBody>
              <a:bodyPr/>
              <a:lstStyle/>
              <a:p>
                <a:endParaRPr lang="es-ES"/>
              </a:p>
            </p:txBody>
          </p:sp>
          <p:sp>
            <p:nvSpPr>
              <p:cNvPr id="79431" name="Freeform 5703"/>
              <p:cNvSpPr>
                <a:spLocks/>
              </p:cNvSpPr>
              <p:nvPr/>
            </p:nvSpPr>
            <p:spPr bwMode="auto">
              <a:xfrm>
                <a:off x="3644" y="4460"/>
                <a:ext cx="10" cy="4"/>
              </a:xfrm>
              <a:custGeom>
                <a:avLst/>
                <a:gdLst/>
                <a:ahLst/>
                <a:cxnLst>
                  <a:cxn ang="0">
                    <a:pos x="0" y="0"/>
                  </a:cxn>
                  <a:cxn ang="0">
                    <a:pos x="8" y="2"/>
                  </a:cxn>
                  <a:cxn ang="0">
                    <a:pos x="19" y="8"/>
                  </a:cxn>
                </a:cxnLst>
                <a:rect l="0" t="0" r="r" b="b"/>
                <a:pathLst>
                  <a:path w="19" h="8">
                    <a:moveTo>
                      <a:pt x="0" y="0"/>
                    </a:moveTo>
                    <a:lnTo>
                      <a:pt x="8" y="2"/>
                    </a:lnTo>
                    <a:lnTo>
                      <a:pt x="19" y="8"/>
                    </a:lnTo>
                  </a:path>
                </a:pathLst>
              </a:custGeom>
              <a:noFill/>
              <a:ln w="4445">
                <a:solidFill>
                  <a:srgbClr val="00FE00"/>
                </a:solidFill>
                <a:prstDash val="solid"/>
                <a:round/>
                <a:headEnd/>
                <a:tailEnd/>
              </a:ln>
            </p:spPr>
            <p:txBody>
              <a:bodyPr/>
              <a:lstStyle/>
              <a:p>
                <a:endParaRPr lang="es-ES"/>
              </a:p>
            </p:txBody>
          </p:sp>
          <p:sp>
            <p:nvSpPr>
              <p:cNvPr id="79432" name="Freeform 5704"/>
              <p:cNvSpPr>
                <a:spLocks/>
              </p:cNvSpPr>
              <p:nvPr/>
            </p:nvSpPr>
            <p:spPr bwMode="auto">
              <a:xfrm>
                <a:off x="3647" y="4469"/>
                <a:ext cx="7" cy="5"/>
              </a:xfrm>
              <a:custGeom>
                <a:avLst/>
                <a:gdLst/>
                <a:ahLst/>
                <a:cxnLst>
                  <a:cxn ang="0">
                    <a:pos x="14" y="0"/>
                  </a:cxn>
                  <a:cxn ang="0">
                    <a:pos x="6" y="4"/>
                  </a:cxn>
                  <a:cxn ang="0">
                    <a:pos x="0" y="6"/>
                  </a:cxn>
                  <a:cxn ang="0">
                    <a:pos x="14" y="10"/>
                  </a:cxn>
                </a:cxnLst>
                <a:rect l="0" t="0" r="r" b="b"/>
                <a:pathLst>
                  <a:path w="14" h="10">
                    <a:moveTo>
                      <a:pt x="14" y="0"/>
                    </a:moveTo>
                    <a:lnTo>
                      <a:pt x="6" y="4"/>
                    </a:lnTo>
                    <a:lnTo>
                      <a:pt x="0" y="6"/>
                    </a:lnTo>
                    <a:lnTo>
                      <a:pt x="14" y="10"/>
                    </a:lnTo>
                  </a:path>
                </a:pathLst>
              </a:custGeom>
              <a:noFill/>
              <a:ln w="4445">
                <a:solidFill>
                  <a:srgbClr val="00FE00"/>
                </a:solidFill>
                <a:prstDash val="solid"/>
                <a:round/>
                <a:headEnd/>
                <a:tailEnd/>
              </a:ln>
            </p:spPr>
            <p:txBody>
              <a:bodyPr/>
              <a:lstStyle/>
              <a:p>
                <a:endParaRPr lang="es-ES"/>
              </a:p>
            </p:txBody>
          </p:sp>
          <p:sp>
            <p:nvSpPr>
              <p:cNvPr id="79433" name="Freeform 5705"/>
              <p:cNvSpPr>
                <a:spLocks/>
              </p:cNvSpPr>
              <p:nvPr/>
            </p:nvSpPr>
            <p:spPr bwMode="auto">
              <a:xfrm>
                <a:off x="3642" y="4531"/>
                <a:ext cx="12" cy="8"/>
              </a:xfrm>
              <a:custGeom>
                <a:avLst/>
                <a:gdLst/>
                <a:ahLst/>
                <a:cxnLst>
                  <a:cxn ang="0">
                    <a:pos x="24" y="0"/>
                  </a:cxn>
                  <a:cxn ang="0">
                    <a:pos x="21" y="2"/>
                  </a:cxn>
                  <a:cxn ang="0">
                    <a:pos x="14" y="6"/>
                  </a:cxn>
                  <a:cxn ang="0">
                    <a:pos x="5" y="12"/>
                  </a:cxn>
                  <a:cxn ang="0">
                    <a:pos x="0" y="14"/>
                  </a:cxn>
                  <a:cxn ang="0">
                    <a:pos x="14" y="18"/>
                  </a:cxn>
                </a:cxnLst>
                <a:rect l="0" t="0" r="r" b="b"/>
                <a:pathLst>
                  <a:path w="24" h="18">
                    <a:moveTo>
                      <a:pt x="24" y="0"/>
                    </a:moveTo>
                    <a:lnTo>
                      <a:pt x="21" y="2"/>
                    </a:lnTo>
                    <a:lnTo>
                      <a:pt x="14" y="6"/>
                    </a:lnTo>
                    <a:lnTo>
                      <a:pt x="5" y="12"/>
                    </a:lnTo>
                    <a:lnTo>
                      <a:pt x="0" y="14"/>
                    </a:lnTo>
                    <a:lnTo>
                      <a:pt x="14" y="18"/>
                    </a:lnTo>
                  </a:path>
                </a:pathLst>
              </a:custGeom>
              <a:noFill/>
              <a:ln w="4445">
                <a:solidFill>
                  <a:srgbClr val="00FE00"/>
                </a:solidFill>
                <a:prstDash val="solid"/>
                <a:round/>
                <a:headEnd/>
                <a:tailEnd/>
              </a:ln>
            </p:spPr>
            <p:txBody>
              <a:bodyPr/>
              <a:lstStyle/>
              <a:p>
                <a:endParaRPr lang="es-ES"/>
              </a:p>
            </p:txBody>
          </p:sp>
          <p:sp>
            <p:nvSpPr>
              <p:cNvPr id="79434" name="Freeform 5706"/>
              <p:cNvSpPr>
                <a:spLocks/>
              </p:cNvSpPr>
              <p:nvPr/>
            </p:nvSpPr>
            <p:spPr bwMode="auto">
              <a:xfrm>
                <a:off x="3650" y="4604"/>
                <a:ext cx="4" cy="2"/>
              </a:xfrm>
              <a:custGeom>
                <a:avLst/>
                <a:gdLst/>
                <a:ahLst/>
                <a:cxnLst>
                  <a:cxn ang="0">
                    <a:pos x="8" y="0"/>
                  </a:cxn>
                  <a:cxn ang="0">
                    <a:pos x="0" y="2"/>
                  </a:cxn>
                  <a:cxn ang="0">
                    <a:pos x="8" y="4"/>
                  </a:cxn>
                </a:cxnLst>
                <a:rect l="0" t="0" r="r" b="b"/>
                <a:pathLst>
                  <a:path w="8" h="4">
                    <a:moveTo>
                      <a:pt x="8" y="0"/>
                    </a:moveTo>
                    <a:lnTo>
                      <a:pt x="0" y="2"/>
                    </a:lnTo>
                    <a:lnTo>
                      <a:pt x="8" y="4"/>
                    </a:lnTo>
                  </a:path>
                </a:pathLst>
              </a:custGeom>
              <a:noFill/>
              <a:ln w="4445">
                <a:solidFill>
                  <a:srgbClr val="00FE00"/>
                </a:solidFill>
                <a:prstDash val="solid"/>
                <a:round/>
                <a:headEnd/>
                <a:tailEnd/>
              </a:ln>
            </p:spPr>
            <p:txBody>
              <a:bodyPr/>
              <a:lstStyle/>
              <a:p>
                <a:endParaRPr lang="es-ES"/>
              </a:p>
            </p:txBody>
          </p:sp>
          <p:sp>
            <p:nvSpPr>
              <p:cNvPr id="79435" name="Freeform 5707"/>
              <p:cNvSpPr>
                <a:spLocks/>
              </p:cNvSpPr>
              <p:nvPr/>
            </p:nvSpPr>
            <p:spPr bwMode="auto">
              <a:xfrm>
                <a:off x="3643" y="4619"/>
                <a:ext cx="11" cy="14"/>
              </a:xfrm>
              <a:custGeom>
                <a:avLst/>
                <a:gdLst/>
                <a:ahLst/>
                <a:cxnLst>
                  <a:cxn ang="0">
                    <a:pos x="21" y="0"/>
                  </a:cxn>
                  <a:cxn ang="0">
                    <a:pos x="21" y="0"/>
                  </a:cxn>
                  <a:cxn ang="0">
                    <a:pos x="8" y="6"/>
                  </a:cxn>
                  <a:cxn ang="0">
                    <a:pos x="4" y="10"/>
                  </a:cxn>
                  <a:cxn ang="0">
                    <a:pos x="9" y="14"/>
                  </a:cxn>
                  <a:cxn ang="0">
                    <a:pos x="10" y="18"/>
                  </a:cxn>
                  <a:cxn ang="0">
                    <a:pos x="10" y="22"/>
                  </a:cxn>
                  <a:cxn ang="0">
                    <a:pos x="4" y="28"/>
                  </a:cxn>
                  <a:cxn ang="0">
                    <a:pos x="0" y="29"/>
                  </a:cxn>
                </a:cxnLst>
                <a:rect l="0" t="0" r="r" b="b"/>
                <a:pathLst>
                  <a:path w="21" h="29">
                    <a:moveTo>
                      <a:pt x="21" y="0"/>
                    </a:moveTo>
                    <a:lnTo>
                      <a:pt x="21" y="0"/>
                    </a:lnTo>
                    <a:lnTo>
                      <a:pt x="8" y="6"/>
                    </a:lnTo>
                    <a:lnTo>
                      <a:pt x="4" y="10"/>
                    </a:lnTo>
                    <a:lnTo>
                      <a:pt x="9" y="14"/>
                    </a:lnTo>
                    <a:lnTo>
                      <a:pt x="10" y="18"/>
                    </a:lnTo>
                    <a:lnTo>
                      <a:pt x="10" y="22"/>
                    </a:lnTo>
                    <a:lnTo>
                      <a:pt x="4" y="28"/>
                    </a:lnTo>
                    <a:lnTo>
                      <a:pt x="0" y="29"/>
                    </a:lnTo>
                  </a:path>
                </a:pathLst>
              </a:custGeom>
              <a:noFill/>
              <a:ln w="4445">
                <a:solidFill>
                  <a:srgbClr val="00FE00"/>
                </a:solidFill>
                <a:prstDash val="solid"/>
                <a:round/>
                <a:headEnd/>
                <a:tailEnd/>
              </a:ln>
            </p:spPr>
            <p:txBody>
              <a:bodyPr/>
              <a:lstStyle/>
              <a:p>
                <a:endParaRPr lang="es-ES"/>
              </a:p>
            </p:txBody>
          </p:sp>
          <p:sp>
            <p:nvSpPr>
              <p:cNvPr id="79436" name="Freeform 5708"/>
              <p:cNvSpPr>
                <a:spLocks/>
              </p:cNvSpPr>
              <p:nvPr/>
            </p:nvSpPr>
            <p:spPr bwMode="auto">
              <a:xfrm>
                <a:off x="3624" y="4636"/>
                <a:ext cx="11" cy="4"/>
              </a:xfrm>
              <a:custGeom>
                <a:avLst/>
                <a:gdLst/>
                <a:ahLst/>
                <a:cxnLst>
                  <a:cxn ang="0">
                    <a:pos x="18" y="0"/>
                  </a:cxn>
                  <a:cxn ang="0">
                    <a:pos x="11" y="2"/>
                  </a:cxn>
                  <a:cxn ang="0">
                    <a:pos x="0" y="6"/>
                  </a:cxn>
                  <a:cxn ang="0">
                    <a:pos x="20" y="8"/>
                  </a:cxn>
                </a:cxnLst>
                <a:rect l="0" t="0" r="r" b="b"/>
                <a:pathLst>
                  <a:path w="20" h="8">
                    <a:moveTo>
                      <a:pt x="18" y="0"/>
                    </a:moveTo>
                    <a:lnTo>
                      <a:pt x="11" y="2"/>
                    </a:lnTo>
                    <a:lnTo>
                      <a:pt x="0" y="6"/>
                    </a:lnTo>
                    <a:lnTo>
                      <a:pt x="20" y="8"/>
                    </a:lnTo>
                  </a:path>
                </a:pathLst>
              </a:custGeom>
              <a:noFill/>
              <a:ln w="4445">
                <a:solidFill>
                  <a:srgbClr val="00FE00"/>
                </a:solidFill>
                <a:prstDash val="solid"/>
                <a:round/>
                <a:headEnd/>
                <a:tailEnd/>
              </a:ln>
            </p:spPr>
            <p:txBody>
              <a:bodyPr/>
              <a:lstStyle/>
              <a:p>
                <a:endParaRPr lang="es-ES"/>
              </a:p>
            </p:txBody>
          </p:sp>
          <p:sp>
            <p:nvSpPr>
              <p:cNvPr id="79437" name="Freeform 5709"/>
              <p:cNvSpPr>
                <a:spLocks/>
              </p:cNvSpPr>
              <p:nvPr/>
            </p:nvSpPr>
            <p:spPr bwMode="auto">
              <a:xfrm>
                <a:off x="3644" y="4641"/>
                <a:ext cx="10" cy="2"/>
              </a:xfrm>
              <a:custGeom>
                <a:avLst/>
                <a:gdLst/>
                <a:ahLst/>
                <a:cxnLst>
                  <a:cxn ang="0">
                    <a:pos x="0" y="0"/>
                  </a:cxn>
                  <a:cxn ang="0">
                    <a:pos x="3" y="0"/>
                  </a:cxn>
                  <a:cxn ang="0">
                    <a:pos x="19" y="4"/>
                  </a:cxn>
                </a:cxnLst>
                <a:rect l="0" t="0" r="r" b="b"/>
                <a:pathLst>
                  <a:path w="19" h="4">
                    <a:moveTo>
                      <a:pt x="0" y="0"/>
                    </a:moveTo>
                    <a:lnTo>
                      <a:pt x="3" y="0"/>
                    </a:lnTo>
                    <a:lnTo>
                      <a:pt x="19" y="4"/>
                    </a:lnTo>
                  </a:path>
                </a:pathLst>
              </a:custGeom>
              <a:noFill/>
              <a:ln w="4445">
                <a:solidFill>
                  <a:srgbClr val="00FE00"/>
                </a:solidFill>
                <a:prstDash val="solid"/>
                <a:round/>
                <a:headEnd/>
                <a:tailEnd/>
              </a:ln>
            </p:spPr>
            <p:txBody>
              <a:bodyPr/>
              <a:lstStyle/>
              <a:p>
                <a:endParaRPr lang="es-ES"/>
              </a:p>
            </p:txBody>
          </p:sp>
          <p:sp>
            <p:nvSpPr>
              <p:cNvPr id="79438" name="Freeform 5710"/>
              <p:cNvSpPr>
                <a:spLocks/>
              </p:cNvSpPr>
              <p:nvPr/>
            </p:nvSpPr>
            <p:spPr bwMode="auto">
              <a:xfrm>
                <a:off x="3635" y="4667"/>
                <a:ext cx="19" cy="8"/>
              </a:xfrm>
              <a:custGeom>
                <a:avLst/>
                <a:gdLst/>
                <a:ahLst/>
                <a:cxnLst>
                  <a:cxn ang="0">
                    <a:pos x="39" y="0"/>
                  </a:cxn>
                  <a:cxn ang="0">
                    <a:pos x="30" y="6"/>
                  </a:cxn>
                  <a:cxn ang="0">
                    <a:pos x="17" y="10"/>
                  </a:cxn>
                  <a:cxn ang="0">
                    <a:pos x="3" y="13"/>
                  </a:cxn>
                  <a:cxn ang="0">
                    <a:pos x="0" y="15"/>
                  </a:cxn>
                </a:cxnLst>
                <a:rect l="0" t="0" r="r" b="b"/>
                <a:pathLst>
                  <a:path w="39" h="15">
                    <a:moveTo>
                      <a:pt x="39" y="0"/>
                    </a:moveTo>
                    <a:lnTo>
                      <a:pt x="30" y="6"/>
                    </a:lnTo>
                    <a:lnTo>
                      <a:pt x="17" y="10"/>
                    </a:lnTo>
                    <a:lnTo>
                      <a:pt x="3" y="13"/>
                    </a:lnTo>
                    <a:lnTo>
                      <a:pt x="0" y="15"/>
                    </a:lnTo>
                  </a:path>
                </a:pathLst>
              </a:custGeom>
              <a:noFill/>
              <a:ln w="4445">
                <a:solidFill>
                  <a:srgbClr val="00FE00"/>
                </a:solidFill>
                <a:prstDash val="solid"/>
                <a:round/>
                <a:headEnd/>
                <a:tailEnd/>
              </a:ln>
            </p:spPr>
            <p:txBody>
              <a:bodyPr/>
              <a:lstStyle/>
              <a:p>
                <a:endParaRPr lang="es-ES"/>
              </a:p>
            </p:txBody>
          </p:sp>
          <p:sp>
            <p:nvSpPr>
              <p:cNvPr id="79439" name="Freeform 5711"/>
              <p:cNvSpPr>
                <a:spLocks/>
              </p:cNvSpPr>
              <p:nvPr/>
            </p:nvSpPr>
            <p:spPr bwMode="auto">
              <a:xfrm>
                <a:off x="3629" y="4677"/>
                <a:ext cx="21" cy="4"/>
              </a:xfrm>
              <a:custGeom>
                <a:avLst/>
                <a:gdLst/>
                <a:ahLst/>
                <a:cxnLst>
                  <a:cxn ang="0">
                    <a:pos x="0" y="0"/>
                  </a:cxn>
                  <a:cxn ang="0">
                    <a:pos x="14" y="4"/>
                  </a:cxn>
                  <a:cxn ang="0">
                    <a:pos x="40" y="8"/>
                  </a:cxn>
                </a:cxnLst>
                <a:rect l="0" t="0" r="r" b="b"/>
                <a:pathLst>
                  <a:path w="40" h="8">
                    <a:moveTo>
                      <a:pt x="0" y="0"/>
                    </a:moveTo>
                    <a:lnTo>
                      <a:pt x="14" y="4"/>
                    </a:lnTo>
                    <a:lnTo>
                      <a:pt x="40" y="8"/>
                    </a:lnTo>
                  </a:path>
                </a:pathLst>
              </a:custGeom>
              <a:noFill/>
              <a:ln w="4445">
                <a:solidFill>
                  <a:srgbClr val="00FE00"/>
                </a:solidFill>
                <a:prstDash val="solid"/>
                <a:round/>
                <a:headEnd/>
                <a:tailEnd/>
              </a:ln>
            </p:spPr>
            <p:txBody>
              <a:bodyPr/>
              <a:lstStyle/>
              <a:p>
                <a:endParaRPr lang="es-ES"/>
              </a:p>
            </p:txBody>
          </p:sp>
          <p:sp>
            <p:nvSpPr>
              <p:cNvPr id="79440" name="Freeform 5712"/>
              <p:cNvSpPr>
                <a:spLocks/>
              </p:cNvSpPr>
              <p:nvPr/>
            </p:nvSpPr>
            <p:spPr bwMode="auto">
              <a:xfrm>
                <a:off x="3650" y="4696"/>
                <a:ext cx="4" cy="6"/>
              </a:xfrm>
              <a:custGeom>
                <a:avLst/>
                <a:gdLst/>
                <a:ahLst/>
                <a:cxnLst>
                  <a:cxn ang="0">
                    <a:pos x="9" y="0"/>
                  </a:cxn>
                  <a:cxn ang="0">
                    <a:pos x="6" y="2"/>
                  </a:cxn>
                  <a:cxn ang="0">
                    <a:pos x="0" y="8"/>
                  </a:cxn>
                  <a:cxn ang="0">
                    <a:pos x="9" y="12"/>
                  </a:cxn>
                </a:cxnLst>
                <a:rect l="0" t="0" r="r" b="b"/>
                <a:pathLst>
                  <a:path w="9" h="12">
                    <a:moveTo>
                      <a:pt x="9" y="0"/>
                    </a:moveTo>
                    <a:lnTo>
                      <a:pt x="6" y="2"/>
                    </a:lnTo>
                    <a:lnTo>
                      <a:pt x="0" y="8"/>
                    </a:lnTo>
                    <a:lnTo>
                      <a:pt x="9" y="12"/>
                    </a:lnTo>
                  </a:path>
                </a:pathLst>
              </a:custGeom>
              <a:noFill/>
              <a:ln w="4445">
                <a:solidFill>
                  <a:srgbClr val="00FE00"/>
                </a:solidFill>
                <a:prstDash val="solid"/>
                <a:round/>
                <a:headEnd/>
                <a:tailEnd/>
              </a:ln>
            </p:spPr>
            <p:txBody>
              <a:bodyPr/>
              <a:lstStyle/>
              <a:p>
                <a:endParaRPr lang="es-ES"/>
              </a:p>
            </p:txBody>
          </p:sp>
          <p:sp>
            <p:nvSpPr>
              <p:cNvPr id="79441" name="Freeform 5713"/>
              <p:cNvSpPr>
                <a:spLocks/>
              </p:cNvSpPr>
              <p:nvPr/>
            </p:nvSpPr>
            <p:spPr bwMode="auto">
              <a:xfrm>
                <a:off x="3634" y="4759"/>
                <a:ext cx="20" cy="3"/>
              </a:xfrm>
              <a:custGeom>
                <a:avLst/>
                <a:gdLst/>
                <a:ahLst/>
                <a:cxnLst>
                  <a:cxn ang="0">
                    <a:pos x="40" y="0"/>
                  </a:cxn>
                  <a:cxn ang="0">
                    <a:pos x="30" y="2"/>
                  </a:cxn>
                  <a:cxn ang="0">
                    <a:pos x="3" y="6"/>
                  </a:cxn>
                  <a:cxn ang="0">
                    <a:pos x="0" y="6"/>
                  </a:cxn>
                </a:cxnLst>
                <a:rect l="0" t="0" r="r" b="b"/>
                <a:pathLst>
                  <a:path w="40" h="6">
                    <a:moveTo>
                      <a:pt x="40" y="0"/>
                    </a:moveTo>
                    <a:lnTo>
                      <a:pt x="30" y="2"/>
                    </a:lnTo>
                    <a:lnTo>
                      <a:pt x="3" y="6"/>
                    </a:lnTo>
                    <a:lnTo>
                      <a:pt x="0" y="6"/>
                    </a:lnTo>
                  </a:path>
                </a:pathLst>
              </a:custGeom>
              <a:noFill/>
              <a:ln w="4445">
                <a:solidFill>
                  <a:srgbClr val="00FE00"/>
                </a:solidFill>
                <a:prstDash val="solid"/>
                <a:round/>
                <a:headEnd/>
                <a:tailEnd/>
              </a:ln>
            </p:spPr>
            <p:txBody>
              <a:bodyPr/>
              <a:lstStyle/>
              <a:p>
                <a:endParaRPr lang="es-ES"/>
              </a:p>
            </p:txBody>
          </p:sp>
          <p:sp>
            <p:nvSpPr>
              <p:cNvPr id="79442" name="Freeform 5714"/>
              <p:cNvSpPr>
                <a:spLocks/>
              </p:cNvSpPr>
              <p:nvPr/>
            </p:nvSpPr>
            <p:spPr bwMode="auto">
              <a:xfrm>
                <a:off x="3614" y="4764"/>
                <a:ext cx="10" cy="7"/>
              </a:xfrm>
              <a:custGeom>
                <a:avLst/>
                <a:gdLst/>
                <a:ahLst/>
                <a:cxnLst>
                  <a:cxn ang="0">
                    <a:pos x="21" y="0"/>
                  </a:cxn>
                  <a:cxn ang="0">
                    <a:pos x="19" y="0"/>
                  </a:cxn>
                  <a:cxn ang="0">
                    <a:pos x="0" y="6"/>
                  </a:cxn>
                  <a:cxn ang="0">
                    <a:pos x="0" y="10"/>
                  </a:cxn>
                  <a:cxn ang="0">
                    <a:pos x="15" y="14"/>
                  </a:cxn>
                </a:cxnLst>
                <a:rect l="0" t="0" r="r" b="b"/>
                <a:pathLst>
                  <a:path w="21" h="14">
                    <a:moveTo>
                      <a:pt x="21" y="0"/>
                    </a:moveTo>
                    <a:lnTo>
                      <a:pt x="19" y="0"/>
                    </a:lnTo>
                    <a:lnTo>
                      <a:pt x="0" y="6"/>
                    </a:lnTo>
                    <a:lnTo>
                      <a:pt x="0" y="10"/>
                    </a:lnTo>
                    <a:lnTo>
                      <a:pt x="15" y="14"/>
                    </a:lnTo>
                  </a:path>
                </a:pathLst>
              </a:custGeom>
              <a:noFill/>
              <a:ln w="4445">
                <a:solidFill>
                  <a:srgbClr val="00FE00"/>
                </a:solidFill>
                <a:prstDash val="solid"/>
                <a:round/>
                <a:headEnd/>
                <a:tailEnd/>
              </a:ln>
            </p:spPr>
            <p:txBody>
              <a:bodyPr/>
              <a:lstStyle/>
              <a:p>
                <a:endParaRPr lang="es-ES"/>
              </a:p>
            </p:txBody>
          </p:sp>
          <p:sp>
            <p:nvSpPr>
              <p:cNvPr id="79443" name="Freeform 5715"/>
              <p:cNvSpPr>
                <a:spLocks/>
              </p:cNvSpPr>
              <p:nvPr/>
            </p:nvSpPr>
            <p:spPr bwMode="auto">
              <a:xfrm>
                <a:off x="3632" y="4773"/>
                <a:ext cx="20" cy="3"/>
              </a:xfrm>
              <a:custGeom>
                <a:avLst/>
                <a:gdLst/>
                <a:ahLst/>
                <a:cxnLst>
                  <a:cxn ang="0">
                    <a:pos x="0" y="0"/>
                  </a:cxn>
                  <a:cxn ang="0">
                    <a:pos x="18" y="2"/>
                  </a:cxn>
                  <a:cxn ang="0">
                    <a:pos x="41" y="6"/>
                  </a:cxn>
                </a:cxnLst>
                <a:rect l="0" t="0" r="r" b="b"/>
                <a:pathLst>
                  <a:path w="41" h="6">
                    <a:moveTo>
                      <a:pt x="0" y="0"/>
                    </a:moveTo>
                    <a:lnTo>
                      <a:pt x="18" y="2"/>
                    </a:lnTo>
                    <a:lnTo>
                      <a:pt x="41" y="6"/>
                    </a:lnTo>
                  </a:path>
                </a:pathLst>
              </a:custGeom>
              <a:noFill/>
              <a:ln w="4445">
                <a:solidFill>
                  <a:srgbClr val="00FE00"/>
                </a:solidFill>
                <a:prstDash val="solid"/>
                <a:round/>
                <a:headEnd/>
                <a:tailEnd/>
              </a:ln>
            </p:spPr>
            <p:txBody>
              <a:bodyPr/>
              <a:lstStyle/>
              <a:p>
                <a:endParaRPr lang="es-ES"/>
              </a:p>
            </p:txBody>
          </p:sp>
          <p:sp>
            <p:nvSpPr>
              <p:cNvPr id="79444" name="Freeform 5716"/>
              <p:cNvSpPr>
                <a:spLocks/>
              </p:cNvSpPr>
              <p:nvPr/>
            </p:nvSpPr>
            <p:spPr bwMode="auto">
              <a:xfrm>
                <a:off x="3649" y="4795"/>
                <a:ext cx="5" cy="3"/>
              </a:xfrm>
              <a:custGeom>
                <a:avLst/>
                <a:gdLst/>
                <a:ahLst/>
                <a:cxnLst>
                  <a:cxn ang="0">
                    <a:pos x="11" y="0"/>
                  </a:cxn>
                  <a:cxn ang="0">
                    <a:pos x="7" y="2"/>
                  </a:cxn>
                  <a:cxn ang="0">
                    <a:pos x="0" y="4"/>
                  </a:cxn>
                  <a:cxn ang="0">
                    <a:pos x="11" y="6"/>
                  </a:cxn>
                </a:cxnLst>
                <a:rect l="0" t="0" r="r" b="b"/>
                <a:pathLst>
                  <a:path w="11" h="6">
                    <a:moveTo>
                      <a:pt x="11" y="0"/>
                    </a:moveTo>
                    <a:lnTo>
                      <a:pt x="7" y="2"/>
                    </a:lnTo>
                    <a:lnTo>
                      <a:pt x="0" y="4"/>
                    </a:lnTo>
                    <a:lnTo>
                      <a:pt x="11" y="6"/>
                    </a:lnTo>
                  </a:path>
                </a:pathLst>
              </a:custGeom>
              <a:noFill/>
              <a:ln w="4445">
                <a:solidFill>
                  <a:srgbClr val="00FE00"/>
                </a:solidFill>
                <a:prstDash val="solid"/>
                <a:round/>
                <a:headEnd/>
                <a:tailEnd/>
              </a:ln>
            </p:spPr>
            <p:txBody>
              <a:bodyPr/>
              <a:lstStyle/>
              <a:p>
                <a:endParaRPr lang="es-ES"/>
              </a:p>
            </p:txBody>
          </p:sp>
          <p:sp>
            <p:nvSpPr>
              <p:cNvPr id="79445" name="Freeform 5717"/>
              <p:cNvSpPr>
                <a:spLocks/>
              </p:cNvSpPr>
              <p:nvPr/>
            </p:nvSpPr>
            <p:spPr bwMode="auto">
              <a:xfrm>
                <a:off x="3635" y="4809"/>
                <a:ext cx="19" cy="6"/>
              </a:xfrm>
              <a:custGeom>
                <a:avLst/>
                <a:gdLst/>
                <a:ahLst/>
                <a:cxnLst>
                  <a:cxn ang="0">
                    <a:pos x="39" y="0"/>
                  </a:cxn>
                  <a:cxn ang="0">
                    <a:pos x="36" y="0"/>
                  </a:cxn>
                  <a:cxn ang="0">
                    <a:pos x="20" y="6"/>
                  </a:cxn>
                  <a:cxn ang="0">
                    <a:pos x="6" y="10"/>
                  </a:cxn>
                  <a:cxn ang="0">
                    <a:pos x="0" y="12"/>
                  </a:cxn>
                </a:cxnLst>
                <a:rect l="0" t="0" r="r" b="b"/>
                <a:pathLst>
                  <a:path w="39" h="12">
                    <a:moveTo>
                      <a:pt x="39" y="0"/>
                    </a:moveTo>
                    <a:lnTo>
                      <a:pt x="36" y="0"/>
                    </a:lnTo>
                    <a:lnTo>
                      <a:pt x="20" y="6"/>
                    </a:lnTo>
                    <a:lnTo>
                      <a:pt x="6" y="10"/>
                    </a:lnTo>
                    <a:lnTo>
                      <a:pt x="0" y="12"/>
                    </a:lnTo>
                  </a:path>
                </a:pathLst>
              </a:custGeom>
              <a:noFill/>
              <a:ln w="4445">
                <a:solidFill>
                  <a:srgbClr val="00FE00"/>
                </a:solidFill>
                <a:prstDash val="solid"/>
                <a:round/>
                <a:headEnd/>
                <a:tailEnd/>
              </a:ln>
            </p:spPr>
            <p:txBody>
              <a:bodyPr/>
              <a:lstStyle/>
              <a:p>
                <a:endParaRPr lang="es-ES"/>
              </a:p>
            </p:txBody>
          </p:sp>
          <p:sp>
            <p:nvSpPr>
              <p:cNvPr id="79446" name="Freeform 5718"/>
              <p:cNvSpPr>
                <a:spLocks/>
              </p:cNvSpPr>
              <p:nvPr/>
            </p:nvSpPr>
            <p:spPr bwMode="auto">
              <a:xfrm>
                <a:off x="3625" y="4820"/>
                <a:ext cx="20" cy="4"/>
              </a:xfrm>
              <a:custGeom>
                <a:avLst/>
                <a:gdLst/>
                <a:ahLst/>
                <a:cxnLst>
                  <a:cxn ang="0">
                    <a:pos x="0" y="0"/>
                  </a:cxn>
                  <a:cxn ang="0">
                    <a:pos x="27" y="5"/>
                  </a:cxn>
                  <a:cxn ang="0">
                    <a:pos x="39" y="7"/>
                  </a:cxn>
                </a:cxnLst>
                <a:rect l="0" t="0" r="r" b="b"/>
                <a:pathLst>
                  <a:path w="39" h="7">
                    <a:moveTo>
                      <a:pt x="0" y="0"/>
                    </a:moveTo>
                    <a:lnTo>
                      <a:pt x="27" y="5"/>
                    </a:lnTo>
                    <a:lnTo>
                      <a:pt x="39" y="7"/>
                    </a:lnTo>
                  </a:path>
                </a:pathLst>
              </a:custGeom>
              <a:noFill/>
              <a:ln w="4445">
                <a:solidFill>
                  <a:srgbClr val="00FE00"/>
                </a:solidFill>
                <a:prstDash val="solid"/>
                <a:round/>
                <a:headEnd/>
                <a:tailEnd/>
              </a:ln>
            </p:spPr>
            <p:txBody>
              <a:bodyPr/>
              <a:lstStyle/>
              <a:p>
                <a:endParaRPr lang="es-ES"/>
              </a:p>
            </p:txBody>
          </p:sp>
          <p:sp>
            <p:nvSpPr>
              <p:cNvPr id="79447" name="Freeform 5719"/>
              <p:cNvSpPr>
                <a:spLocks/>
              </p:cNvSpPr>
              <p:nvPr/>
            </p:nvSpPr>
            <p:spPr bwMode="auto">
              <a:xfrm>
                <a:off x="3634" y="4837"/>
                <a:ext cx="20" cy="3"/>
              </a:xfrm>
              <a:custGeom>
                <a:avLst/>
                <a:gdLst/>
                <a:ahLst/>
                <a:cxnLst>
                  <a:cxn ang="0">
                    <a:pos x="40" y="0"/>
                  </a:cxn>
                  <a:cxn ang="0">
                    <a:pos x="16" y="4"/>
                  </a:cxn>
                  <a:cxn ang="0">
                    <a:pos x="0" y="6"/>
                  </a:cxn>
                </a:cxnLst>
                <a:rect l="0" t="0" r="r" b="b"/>
                <a:pathLst>
                  <a:path w="40" h="6">
                    <a:moveTo>
                      <a:pt x="40" y="0"/>
                    </a:moveTo>
                    <a:lnTo>
                      <a:pt x="16" y="4"/>
                    </a:lnTo>
                    <a:lnTo>
                      <a:pt x="0" y="6"/>
                    </a:lnTo>
                  </a:path>
                </a:pathLst>
              </a:custGeom>
              <a:noFill/>
              <a:ln w="4445">
                <a:solidFill>
                  <a:srgbClr val="00FE00"/>
                </a:solidFill>
                <a:prstDash val="solid"/>
                <a:round/>
                <a:headEnd/>
                <a:tailEnd/>
              </a:ln>
            </p:spPr>
            <p:txBody>
              <a:bodyPr/>
              <a:lstStyle/>
              <a:p>
                <a:endParaRPr lang="es-ES"/>
              </a:p>
            </p:txBody>
          </p:sp>
          <p:sp>
            <p:nvSpPr>
              <p:cNvPr id="79448" name="Freeform 5720"/>
              <p:cNvSpPr>
                <a:spLocks/>
              </p:cNvSpPr>
              <p:nvPr/>
            </p:nvSpPr>
            <p:spPr bwMode="auto">
              <a:xfrm>
                <a:off x="3614" y="4841"/>
                <a:ext cx="10" cy="5"/>
              </a:xfrm>
              <a:custGeom>
                <a:avLst/>
                <a:gdLst/>
                <a:ahLst/>
                <a:cxnLst>
                  <a:cxn ang="0">
                    <a:pos x="20" y="0"/>
                  </a:cxn>
                  <a:cxn ang="0">
                    <a:pos x="0" y="1"/>
                  </a:cxn>
                  <a:cxn ang="0">
                    <a:pos x="13" y="7"/>
                  </a:cxn>
                  <a:cxn ang="0">
                    <a:pos x="20" y="9"/>
                  </a:cxn>
                </a:cxnLst>
                <a:rect l="0" t="0" r="r" b="b"/>
                <a:pathLst>
                  <a:path w="20" h="9">
                    <a:moveTo>
                      <a:pt x="20" y="0"/>
                    </a:moveTo>
                    <a:lnTo>
                      <a:pt x="0" y="1"/>
                    </a:lnTo>
                    <a:lnTo>
                      <a:pt x="13" y="7"/>
                    </a:lnTo>
                    <a:lnTo>
                      <a:pt x="20" y="9"/>
                    </a:lnTo>
                  </a:path>
                </a:pathLst>
              </a:custGeom>
              <a:noFill/>
              <a:ln w="4445">
                <a:solidFill>
                  <a:srgbClr val="00FE00"/>
                </a:solidFill>
                <a:prstDash val="solid"/>
                <a:round/>
                <a:headEnd/>
                <a:tailEnd/>
              </a:ln>
            </p:spPr>
            <p:txBody>
              <a:bodyPr/>
              <a:lstStyle/>
              <a:p>
                <a:endParaRPr lang="es-ES"/>
              </a:p>
            </p:txBody>
          </p:sp>
          <p:sp>
            <p:nvSpPr>
              <p:cNvPr id="79449" name="Freeform 5721"/>
              <p:cNvSpPr>
                <a:spLocks/>
              </p:cNvSpPr>
              <p:nvPr/>
            </p:nvSpPr>
            <p:spPr bwMode="auto">
              <a:xfrm>
                <a:off x="3618" y="4850"/>
                <a:ext cx="11" cy="7"/>
              </a:xfrm>
              <a:custGeom>
                <a:avLst/>
                <a:gdLst/>
                <a:ahLst/>
                <a:cxnLst>
                  <a:cxn ang="0">
                    <a:pos x="23" y="0"/>
                  </a:cxn>
                  <a:cxn ang="0">
                    <a:pos x="12" y="4"/>
                  </a:cxn>
                  <a:cxn ang="0">
                    <a:pos x="0" y="8"/>
                  </a:cxn>
                  <a:cxn ang="0">
                    <a:pos x="8" y="14"/>
                  </a:cxn>
                  <a:cxn ang="0">
                    <a:pos x="15" y="14"/>
                  </a:cxn>
                </a:cxnLst>
                <a:rect l="0" t="0" r="r" b="b"/>
                <a:pathLst>
                  <a:path w="23" h="14">
                    <a:moveTo>
                      <a:pt x="23" y="0"/>
                    </a:moveTo>
                    <a:lnTo>
                      <a:pt x="12" y="4"/>
                    </a:lnTo>
                    <a:lnTo>
                      <a:pt x="0" y="8"/>
                    </a:lnTo>
                    <a:lnTo>
                      <a:pt x="8" y="14"/>
                    </a:lnTo>
                    <a:lnTo>
                      <a:pt x="15" y="14"/>
                    </a:lnTo>
                  </a:path>
                </a:pathLst>
              </a:custGeom>
              <a:noFill/>
              <a:ln w="4445">
                <a:solidFill>
                  <a:srgbClr val="00FE00"/>
                </a:solidFill>
                <a:prstDash val="solid"/>
                <a:round/>
                <a:headEnd/>
                <a:tailEnd/>
              </a:ln>
            </p:spPr>
            <p:txBody>
              <a:bodyPr/>
              <a:lstStyle/>
              <a:p>
                <a:endParaRPr lang="es-ES"/>
              </a:p>
            </p:txBody>
          </p:sp>
          <p:sp>
            <p:nvSpPr>
              <p:cNvPr id="79450" name="Freeform 5722"/>
              <p:cNvSpPr>
                <a:spLocks/>
              </p:cNvSpPr>
              <p:nvPr/>
            </p:nvSpPr>
            <p:spPr bwMode="auto">
              <a:xfrm>
                <a:off x="3635" y="4858"/>
                <a:ext cx="19" cy="2"/>
              </a:xfrm>
              <a:custGeom>
                <a:avLst/>
                <a:gdLst/>
                <a:ahLst/>
                <a:cxnLst>
                  <a:cxn ang="0">
                    <a:pos x="0" y="0"/>
                  </a:cxn>
                  <a:cxn ang="0">
                    <a:pos x="16" y="2"/>
                  </a:cxn>
                  <a:cxn ang="0">
                    <a:pos x="39" y="4"/>
                  </a:cxn>
                </a:cxnLst>
                <a:rect l="0" t="0" r="r" b="b"/>
                <a:pathLst>
                  <a:path w="39" h="4">
                    <a:moveTo>
                      <a:pt x="0" y="0"/>
                    </a:moveTo>
                    <a:lnTo>
                      <a:pt x="16" y="2"/>
                    </a:lnTo>
                    <a:lnTo>
                      <a:pt x="39" y="4"/>
                    </a:lnTo>
                  </a:path>
                </a:pathLst>
              </a:custGeom>
              <a:noFill/>
              <a:ln w="4445">
                <a:solidFill>
                  <a:srgbClr val="00FE00"/>
                </a:solidFill>
                <a:prstDash val="solid"/>
                <a:round/>
                <a:headEnd/>
                <a:tailEnd/>
              </a:ln>
            </p:spPr>
            <p:txBody>
              <a:bodyPr/>
              <a:lstStyle/>
              <a:p>
                <a:endParaRPr lang="es-ES"/>
              </a:p>
            </p:txBody>
          </p:sp>
          <p:sp>
            <p:nvSpPr>
              <p:cNvPr id="79451" name="Freeform 5723"/>
              <p:cNvSpPr>
                <a:spLocks/>
              </p:cNvSpPr>
              <p:nvPr/>
            </p:nvSpPr>
            <p:spPr bwMode="auto">
              <a:xfrm>
                <a:off x="3634" y="4869"/>
                <a:ext cx="20" cy="3"/>
              </a:xfrm>
              <a:custGeom>
                <a:avLst/>
                <a:gdLst/>
                <a:ahLst/>
                <a:cxnLst>
                  <a:cxn ang="0">
                    <a:pos x="40" y="0"/>
                  </a:cxn>
                  <a:cxn ang="0">
                    <a:pos x="28" y="2"/>
                  </a:cxn>
                  <a:cxn ang="0">
                    <a:pos x="0" y="6"/>
                  </a:cxn>
                </a:cxnLst>
                <a:rect l="0" t="0" r="r" b="b"/>
                <a:pathLst>
                  <a:path w="40" h="6">
                    <a:moveTo>
                      <a:pt x="40" y="0"/>
                    </a:moveTo>
                    <a:lnTo>
                      <a:pt x="28" y="2"/>
                    </a:lnTo>
                    <a:lnTo>
                      <a:pt x="0" y="6"/>
                    </a:lnTo>
                  </a:path>
                </a:pathLst>
              </a:custGeom>
              <a:noFill/>
              <a:ln w="4445">
                <a:solidFill>
                  <a:srgbClr val="00FE00"/>
                </a:solidFill>
                <a:prstDash val="solid"/>
                <a:round/>
                <a:headEnd/>
                <a:tailEnd/>
              </a:ln>
            </p:spPr>
            <p:txBody>
              <a:bodyPr/>
              <a:lstStyle/>
              <a:p>
                <a:endParaRPr lang="es-ES"/>
              </a:p>
            </p:txBody>
          </p:sp>
          <p:sp>
            <p:nvSpPr>
              <p:cNvPr id="79452" name="Freeform 5724"/>
              <p:cNvSpPr>
                <a:spLocks/>
              </p:cNvSpPr>
              <p:nvPr/>
            </p:nvSpPr>
            <p:spPr bwMode="auto">
              <a:xfrm>
                <a:off x="3605" y="4873"/>
                <a:ext cx="19" cy="1"/>
              </a:xfrm>
              <a:custGeom>
                <a:avLst/>
                <a:gdLst/>
                <a:ahLst/>
                <a:cxnLst>
                  <a:cxn ang="0">
                    <a:pos x="40" y="0"/>
                  </a:cxn>
                  <a:cxn ang="0">
                    <a:pos x="0" y="4"/>
                  </a:cxn>
                  <a:cxn ang="0">
                    <a:pos x="0" y="4"/>
                  </a:cxn>
                </a:cxnLst>
                <a:rect l="0" t="0" r="r" b="b"/>
                <a:pathLst>
                  <a:path w="40" h="4">
                    <a:moveTo>
                      <a:pt x="40" y="0"/>
                    </a:moveTo>
                    <a:lnTo>
                      <a:pt x="0" y="4"/>
                    </a:lnTo>
                    <a:lnTo>
                      <a:pt x="0" y="4"/>
                    </a:lnTo>
                  </a:path>
                </a:pathLst>
              </a:custGeom>
              <a:noFill/>
              <a:ln w="4445">
                <a:solidFill>
                  <a:srgbClr val="00FE00"/>
                </a:solidFill>
                <a:prstDash val="solid"/>
                <a:round/>
                <a:headEnd/>
                <a:tailEnd/>
              </a:ln>
            </p:spPr>
            <p:txBody>
              <a:bodyPr/>
              <a:lstStyle/>
              <a:p>
                <a:endParaRPr lang="es-ES"/>
              </a:p>
            </p:txBody>
          </p:sp>
          <p:sp>
            <p:nvSpPr>
              <p:cNvPr id="79453" name="Freeform 5725"/>
              <p:cNvSpPr>
                <a:spLocks/>
              </p:cNvSpPr>
              <p:nvPr/>
            </p:nvSpPr>
            <p:spPr bwMode="auto">
              <a:xfrm>
                <a:off x="3598" y="4877"/>
                <a:ext cx="20" cy="3"/>
              </a:xfrm>
              <a:custGeom>
                <a:avLst/>
                <a:gdLst/>
                <a:ahLst/>
                <a:cxnLst>
                  <a:cxn ang="0">
                    <a:pos x="0" y="0"/>
                  </a:cxn>
                  <a:cxn ang="0">
                    <a:pos x="12" y="4"/>
                  </a:cxn>
                  <a:cxn ang="0">
                    <a:pos x="39" y="6"/>
                  </a:cxn>
                </a:cxnLst>
                <a:rect l="0" t="0" r="r" b="b"/>
                <a:pathLst>
                  <a:path w="39" h="6">
                    <a:moveTo>
                      <a:pt x="0" y="0"/>
                    </a:moveTo>
                    <a:lnTo>
                      <a:pt x="12" y="4"/>
                    </a:lnTo>
                    <a:lnTo>
                      <a:pt x="39" y="6"/>
                    </a:lnTo>
                  </a:path>
                </a:pathLst>
              </a:custGeom>
              <a:noFill/>
              <a:ln w="4445">
                <a:solidFill>
                  <a:srgbClr val="00FE00"/>
                </a:solidFill>
                <a:prstDash val="solid"/>
                <a:round/>
                <a:headEnd/>
                <a:tailEnd/>
              </a:ln>
            </p:spPr>
            <p:txBody>
              <a:bodyPr/>
              <a:lstStyle/>
              <a:p>
                <a:endParaRPr lang="es-ES"/>
              </a:p>
            </p:txBody>
          </p:sp>
          <p:sp>
            <p:nvSpPr>
              <p:cNvPr id="79454" name="Freeform 5726"/>
              <p:cNvSpPr>
                <a:spLocks/>
              </p:cNvSpPr>
              <p:nvPr/>
            </p:nvSpPr>
            <p:spPr bwMode="auto">
              <a:xfrm>
                <a:off x="3627" y="4881"/>
                <a:ext cx="20" cy="1"/>
              </a:xfrm>
              <a:custGeom>
                <a:avLst/>
                <a:gdLst/>
                <a:ahLst/>
                <a:cxnLst>
                  <a:cxn ang="0">
                    <a:pos x="0" y="0"/>
                  </a:cxn>
                  <a:cxn ang="0">
                    <a:pos x="9" y="0"/>
                  </a:cxn>
                  <a:cxn ang="0">
                    <a:pos x="39" y="2"/>
                  </a:cxn>
                </a:cxnLst>
                <a:rect l="0" t="0" r="r" b="b"/>
                <a:pathLst>
                  <a:path w="39" h="2">
                    <a:moveTo>
                      <a:pt x="0" y="0"/>
                    </a:moveTo>
                    <a:lnTo>
                      <a:pt x="9" y="0"/>
                    </a:lnTo>
                    <a:lnTo>
                      <a:pt x="39" y="2"/>
                    </a:lnTo>
                  </a:path>
                </a:pathLst>
              </a:custGeom>
              <a:noFill/>
              <a:ln w="4445">
                <a:solidFill>
                  <a:srgbClr val="00FE00"/>
                </a:solidFill>
                <a:prstDash val="solid"/>
                <a:round/>
                <a:headEnd/>
                <a:tailEnd/>
              </a:ln>
            </p:spPr>
            <p:txBody>
              <a:bodyPr/>
              <a:lstStyle/>
              <a:p>
                <a:endParaRPr lang="es-ES"/>
              </a:p>
            </p:txBody>
          </p:sp>
          <p:sp>
            <p:nvSpPr>
              <p:cNvPr id="79455" name="Freeform 5727"/>
              <p:cNvSpPr>
                <a:spLocks/>
              </p:cNvSpPr>
              <p:nvPr/>
            </p:nvSpPr>
            <p:spPr bwMode="auto">
              <a:xfrm>
                <a:off x="3646" y="4888"/>
                <a:ext cx="8" cy="7"/>
              </a:xfrm>
              <a:custGeom>
                <a:avLst/>
                <a:gdLst/>
                <a:ahLst/>
                <a:cxnLst>
                  <a:cxn ang="0">
                    <a:pos x="17" y="0"/>
                  </a:cxn>
                  <a:cxn ang="0">
                    <a:pos x="9" y="4"/>
                  </a:cxn>
                  <a:cxn ang="0">
                    <a:pos x="0" y="8"/>
                  </a:cxn>
                  <a:cxn ang="0">
                    <a:pos x="13" y="14"/>
                  </a:cxn>
                  <a:cxn ang="0">
                    <a:pos x="17" y="14"/>
                  </a:cxn>
                </a:cxnLst>
                <a:rect l="0" t="0" r="r" b="b"/>
                <a:pathLst>
                  <a:path w="17" h="14">
                    <a:moveTo>
                      <a:pt x="17" y="0"/>
                    </a:moveTo>
                    <a:lnTo>
                      <a:pt x="9" y="4"/>
                    </a:lnTo>
                    <a:lnTo>
                      <a:pt x="0" y="8"/>
                    </a:lnTo>
                    <a:lnTo>
                      <a:pt x="13" y="14"/>
                    </a:lnTo>
                    <a:lnTo>
                      <a:pt x="17" y="14"/>
                    </a:lnTo>
                  </a:path>
                </a:pathLst>
              </a:custGeom>
              <a:noFill/>
              <a:ln w="4445">
                <a:solidFill>
                  <a:srgbClr val="00FE00"/>
                </a:solidFill>
                <a:prstDash val="solid"/>
                <a:round/>
                <a:headEnd/>
                <a:tailEnd/>
              </a:ln>
            </p:spPr>
            <p:txBody>
              <a:bodyPr/>
              <a:lstStyle/>
              <a:p>
                <a:endParaRPr lang="es-ES"/>
              </a:p>
            </p:txBody>
          </p:sp>
          <p:sp>
            <p:nvSpPr>
              <p:cNvPr id="79456" name="Freeform 5728"/>
              <p:cNvSpPr>
                <a:spLocks/>
              </p:cNvSpPr>
              <p:nvPr/>
            </p:nvSpPr>
            <p:spPr bwMode="auto">
              <a:xfrm>
                <a:off x="3640" y="4945"/>
                <a:ext cx="14" cy="5"/>
              </a:xfrm>
              <a:custGeom>
                <a:avLst/>
                <a:gdLst/>
                <a:ahLst/>
                <a:cxnLst>
                  <a:cxn ang="0">
                    <a:pos x="27" y="0"/>
                  </a:cxn>
                  <a:cxn ang="0">
                    <a:pos x="14" y="3"/>
                  </a:cxn>
                  <a:cxn ang="0">
                    <a:pos x="0" y="7"/>
                  </a:cxn>
                  <a:cxn ang="0">
                    <a:pos x="10" y="9"/>
                  </a:cxn>
                </a:cxnLst>
                <a:rect l="0" t="0" r="r" b="b"/>
                <a:pathLst>
                  <a:path w="27" h="9">
                    <a:moveTo>
                      <a:pt x="27" y="0"/>
                    </a:moveTo>
                    <a:lnTo>
                      <a:pt x="14" y="3"/>
                    </a:lnTo>
                    <a:lnTo>
                      <a:pt x="0" y="7"/>
                    </a:lnTo>
                    <a:lnTo>
                      <a:pt x="10" y="9"/>
                    </a:lnTo>
                  </a:path>
                </a:pathLst>
              </a:custGeom>
              <a:noFill/>
              <a:ln w="4445">
                <a:solidFill>
                  <a:srgbClr val="00FE00"/>
                </a:solidFill>
                <a:prstDash val="solid"/>
                <a:round/>
                <a:headEnd/>
                <a:tailEnd/>
              </a:ln>
            </p:spPr>
            <p:txBody>
              <a:bodyPr/>
              <a:lstStyle/>
              <a:p>
                <a:endParaRPr lang="es-ES"/>
              </a:p>
            </p:txBody>
          </p:sp>
          <p:sp>
            <p:nvSpPr>
              <p:cNvPr id="79457" name="Freeform 5729"/>
              <p:cNvSpPr>
                <a:spLocks/>
              </p:cNvSpPr>
              <p:nvPr/>
            </p:nvSpPr>
            <p:spPr bwMode="auto">
              <a:xfrm>
                <a:off x="3634" y="4961"/>
                <a:ext cx="20" cy="4"/>
              </a:xfrm>
              <a:custGeom>
                <a:avLst/>
                <a:gdLst/>
                <a:ahLst/>
                <a:cxnLst>
                  <a:cxn ang="0">
                    <a:pos x="40" y="0"/>
                  </a:cxn>
                  <a:cxn ang="0">
                    <a:pos x="37" y="2"/>
                  </a:cxn>
                  <a:cxn ang="0">
                    <a:pos x="13" y="6"/>
                  </a:cxn>
                  <a:cxn ang="0">
                    <a:pos x="0" y="8"/>
                  </a:cxn>
                </a:cxnLst>
                <a:rect l="0" t="0" r="r" b="b"/>
                <a:pathLst>
                  <a:path w="40" h="8">
                    <a:moveTo>
                      <a:pt x="40" y="0"/>
                    </a:moveTo>
                    <a:lnTo>
                      <a:pt x="37" y="2"/>
                    </a:lnTo>
                    <a:lnTo>
                      <a:pt x="13" y="6"/>
                    </a:lnTo>
                    <a:lnTo>
                      <a:pt x="0" y="8"/>
                    </a:lnTo>
                  </a:path>
                </a:pathLst>
              </a:custGeom>
              <a:noFill/>
              <a:ln w="4445">
                <a:solidFill>
                  <a:srgbClr val="00FE00"/>
                </a:solidFill>
                <a:prstDash val="solid"/>
                <a:round/>
                <a:headEnd/>
                <a:tailEnd/>
              </a:ln>
            </p:spPr>
            <p:txBody>
              <a:bodyPr/>
              <a:lstStyle/>
              <a:p>
                <a:endParaRPr lang="es-ES"/>
              </a:p>
            </p:txBody>
          </p:sp>
          <p:sp>
            <p:nvSpPr>
              <p:cNvPr id="79458" name="Freeform 5730"/>
              <p:cNvSpPr>
                <a:spLocks/>
              </p:cNvSpPr>
              <p:nvPr/>
            </p:nvSpPr>
            <p:spPr bwMode="auto">
              <a:xfrm>
                <a:off x="3616" y="4966"/>
                <a:ext cx="12" cy="7"/>
              </a:xfrm>
              <a:custGeom>
                <a:avLst/>
                <a:gdLst/>
                <a:ahLst/>
                <a:cxnLst>
                  <a:cxn ang="0">
                    <a:pos x="16" y="0"/>
                  </a:cxn>
                  <a:cxn ang="0">
                    <a:pos x="14" y="0"/>
                  </a:cxn>
                  <a:cxn ang="0">
                    <a:pos x="0" y="5"/>
                  </a:cxn>
                  <a:cxn ang="0">
                    <a:pos x="8" y="7"/>
                  </a:cxn>
                  <a:cxn ang="0">
                    <a:pos x="20" y="13"/>
                  </a:cxn>
                  <a:cxn ang="0">
                    <a:pos x="23" y="13"/>
                  </a:cxn>
                </a:cxnLst>
                <a:rect l="0" t="0" r="r" b="b"/>
                <a:pathLst>
                  <a:path w="23" h="13">
                    <a:moveTo>
                      <a:pt x="16" y="0"/>
                    </a:moveTo>
                    <a:lnTo>
                      <a:pt x="14" y="0"/>
                    </a:lnTo>
                    <a:lnTo>
                      <a:pt x="0" y="5"/>
                    </a:lnTo>
                    <a:lnTo>
                      <a:pt x="8" y="7"/>
                    </a:lnTo>
                    <a:lnTo>
                      <a:pt x="20" y="13"/>
                    </a:lnTo>
                    <a:lnTo>
                      <a:pt x="23" y="13"/>
                    </a:lnTo>
                  </a:path>
                </a:pathLst>
              </a:custGeom>
              <a:noFill/>
              <a:ln w="4445">
                <a:solidFill>
                  <a:srgbClr val="00FE00"/>
                </a:solidFill>
                <a:prstDash val="solid"/>
                <a:round/>
                <a:headEnd/>
                <a:tailEnd/>
              </a:ln>
            </p:spPr>
            <p:txBody>
              <a:bodyPr/>
              <a:lstStyle/>
              <a:p>
                <a:endParaRPr lang="es-ES"/>
              </a:p>
            </p:txBody>
          </p:sp>
          <p:sp>
            <p:nvSpPr>
              <p:cNvPr id="79459" name="Freeform 5731"/>
              <p:cNvSpPr>
                <a:spLocks/>
              </p:cNvSpPr>
              <p:nvPr/>
            </p:nvSpPr>
            <p:spPr bwMode="auto">
              <a:xfrm>
                <a:off x="3601" y="4978"/>
                <a:ext cx="20" cy="5"/>
              </a:xfrm>
              <a:custGeom>
                <a:avLst/>
                <a:gdLst/>
                <a:ahLst/>
                <a:cxnLst>
                  <a:cxn ang="0">
                    <a:pos x="39" y="0"/>
                  </a:cxn>
                  <a:cxn ang="0">
                    <a:pos x="28" y="4"/>
                  </a:cxn>
                  <a:cxn ang="0">
                    <a:pos x="4" y="8"/>
                  </a:cxn>
                  <a:cxn ang="0">
                    <a:pos x="0" y="10"/>
                  </a:cxn>
                </a:cxnLst>
                <a:rect l="0" t="0" r="r" b="b"/>
                <a:pathLst>
                  <a:path w="39" h="10">
                    <a:moveTo>
                      <a:pt x="39" y="0"/>
                    </a:moveTo>
                    <a:lnTo>
                      <a:pt x="28" y="4"/>
                    </a:lnTo>
                    <a:lnTo>
                      <a:pt x="4" y="8"/>
                    </a:lnTo>
                    <a:lnTo>
                      <a:pt x="0" y="10"/>
                    </a:lnTo>
                  </a:path>
                </a:pathLst>
              </a:custGeom>
              <a:noFill/>
              <a:ln w="4445">
                <a:solidFill>
                  <a:srgbClr val="00FE00"/>
                </a:solidFill>
                <a:prstDash val="solid"/>
                <a:round/>
                <a:headEnd/>
                <a:tailEnd/>
              </a:ln>
            </p:spPr>
            <p:txBody>
              <a:bodyPr/>
              <a:lstStyle/>
              <a:p>
                <a:endParaRPr lang="es-ES"/>
              </a:p>
            </p:txBody>
          </p:sp>
          <p:sp>
            <p:nvSpPr>
              <p:cNvPr id="79460" name="Freeform 5732"/>
              <p:cNvSpPr>
                <a:spLocks/>
              </p:cNvSpPr>
              <p:nvPr/>
            </p:nvSpPr>
            <p:spPr bwMode="auto">
              <a:xfrm>
                <a:off x="3596" y="4986"/>
                <a:ext cx="20" cy="3"/>
              </a:xfrm>
              <a:custGeom>
                <a:avLst/>
                <a:gdLst/>
                <a:ahLst/>
                <a:cxnLst>
                  <a:cxn ang="0">
                    <a:pos x="0" y="0"/>
                  </a:cxn>
                  <a:cxn ang="0">
                    <a:pos x="4" y="2"/>
                  </a:cxn>
                  <a:cxn ang="0">
                    <a:pos x="41" y="5"/>
                  </a:cxn>
                </a:cxnLst>
                <a:rect l="0" t="0" r="r" b="b"/>
                <a:pathLst>
                  <a:path w="41" h="5">
                    <a:moveTo>
                      <a:pt x="0" y="0"/>
                    </a:moveTo>
                    <a:lnTo>
                      <a:pt x="4" y="2"/>
                    </a:lnTo>
                    <a:lnTo>
                      <a:pt x="41" y="5"/>
                    </a:lnTo>
                  </a:path>
                </a:pathLst>
              </a:custGeom>
              <a:noFill/>
              <a:ln w="4445">
                <a:solidFill>
                  <a:srgbClr val="00FE00"/>
                </a:solidFill>
                <a:prstDash val="solid"/>
                <a:round/>
                <a:headEnd/>
                <a:tailEnd/>
              </a:ln>
            </p:spPr>
            <p:txBody>
              <a:bodyPr/>
              <a:lstStyle/>
              <a:p>
                <a:endParaRPr lang="es-ES"/>
              </a:p>
            </p:txBody>
          </p:sp>
          <p:sp>
            <p:nvSpPr>
              <p:cNvPr id="79461" name="Line 5733"/>
              <p:cNvSpPr>
                <a:spLocks noChangeShapeType="1"/>
              </p:cNvSpPr>
              <p:nvPr/>
            </p:nvSpPr>
            <p:spPr bwMode="auto">
              <a:xfrm>
                <a:off x="3626" y="4990"/>
                <a:ext cx="20" cy="1"/>
              </a:xfrm>
              <a:prstGeom prst="line">
                <a:avLst/>
              </a:prstGeom>
              <a:noFill/>
              <a:ln w="4445">
                <a:solidFill>
                  <a:srgbClr val="00FE00"/>
                </a:solidFill>
                <a:round/>
                <a:headEnd/>
                <a:tailEnd/>
              </a:ln>
            </p:spPr>
            <p:txBody>
              <a:bodyPr/>
              <a:lstStyle/>
              <a:p>
                <a:endParaRPr lang="es-ES"/>
              </a:p>
            </p:txBody>
          </p:sp>
          <p:sp>
            <p:nvSpPr>
              <p:cNvPr id="79462" name="Freeform 5734"/>
              <p:cNvSpPr>
                <a:spLocks/>
              </p:cNvSpPr>
              <p:nvPr/>
            </p:nvSpPr>
            <p:spPr bwMode="auto">
              <a:xfrm>
                <a:off x="3652" y="5053"/>
                <a:ext cx="2" cy="1"/>
              </a:xfrm>
              <a:custGeom>
                <a:avLst/>
                <a:gdLst/>
                <a:ahLst/>
                <a:cxnLst>
                  <a:cxn ang="0">
                    <a:pos x="3" y="0"/>
                  </a:cxn>
                  <a:cxn ang="0">
                    <a:pos x="0" y="2"/>
                  </a:cxn>
                  <a:cxn ang="0">
                    <a:pos x="3" y="2"/>
                  </a:cxn>
                </a:cxnLst>
                <a:rect l="0" t="0" r="r" b="b"/>
                <a:pathLst>
                  <a:path w="3" h="2">
                    <a:moveTo>
                      <a:pt x="3" y="0"/>
                    </a:moveTo>
                    <a:lnTo>
                      <a:pt x="0" y="2"/>
                    </a:lnTo>
                    <a:lnTo>
                      <a:pt x="3" y="2"/>
                    </a:lnTo>
                  </a:path>
                </a:pathLst>
              </a:custGeom>
              <a:noFill/>
              <a:ln w="4445">
                <a:solidFill>
                  <a:srgbClr val="00FE00"/>
                </a:solidFill>
                <a:prstDash val="solid"/>
                <a:round/>
                <a:headEnd/>
                <a:tailEnd/>
              </a:ln>
            </p:spPr>
            <p:txBody>
              <a:bodyPr/>
              <a:lstStyle/>
              <a:p>
                <a:endParaRPr lang="es-ES"/>
              </a:p>
            </p:txBody>
          </p:sp>
          <p:sp>
            <p:nvSpPr>
              <p:cNvPr id="79463" name="Freeform 5735"/>
              <p:cNvSpPr>
                <a:spLocks/>
              </p:cNvSpPr>
              <p:nvPr/>
            </p:nvSpPr>
            <p:spPr bwMode="auto">
              <a:xfrm>
                <a:off x="3652" y="5109"/>
                <a:ext cx="2" cy="1"/>
              </a:xfrm>
              <a:custGeom>
                <a:avLst/>
                <a:gdLst/>
                <a:ahLst/>
                <a:cxnLst>
                  <a:cxn ang="0">
                    <a:pos x="4" y="0"/>
                  </a:cxn>
                  <a:cxn ang="0">
                    <a:pos x="0" y="2"/>
                  </a:cxn>
                  <a:cxn ang="0">
                    <a:pos x="4" y="2"/>
                  </a:cxn>
                </a:cxnLst>
                <a:rect l="0" t="0" r="r" b="b"/>
                <a:pathLst>
                  <a:path w="4" h="2">
                    <a:moveTo>
                      <a:pt x="4" y="0"/>
                    </a:moveTo>
                    <a:lnTo>
                      <a:pt x="0" y="2"/>
                    </a:lnTo>
                    <a:lnTo>
                      <a:pt x="4" y="2"/>
                    </a:lnTo>
                  </a:path>
                </a:pathLst>
              </a:custGeom>
              <a:noFill/>
              <a:ln w="4445">
                <a:solidFill>
                  <a:srgbClr val="00FE00"/>
                </a:solidFill>
                <a:prstDash val="solid"/>
                <a:round/>
                <a:headEnd/>
                <a:tailEnd/>
              </a:ln>
            </p:spPr>
            <p:txBody>
              <a:bodyPr/>
              <a:lstStyle/>
              <a:p>
                <a:endParaRPr lang="es-ES"/>
              </a:p>
            </p:txBody>
          </p:sp>
          <p:sp>
            <p:nvSpPr>
              <p:cNvPr id="79464" name="Freeform 5736"/>
              <p:cNvSpPr>
                <a:spLocks/>
              </p:cNvSpPr>
              <p:nvPr/>
            </p:nvSpPr>
            <p:spPr bwMode="auto">
              <a:xfrm>
                <a:off x="3634" y="5144"/>
                <a:ext cx="20" cy="4"/>
              </a:xfrm>
              <a:custGeom>
                <a:avLst/>
                <a:gdLst/>
                <a:ahLst/>
                <a:cxnLst>
                  <a:cxn ang="0">
                    <a:pos x="40" y="0"/>
                  </a:cxn>
                  <a:cxn ang="0">
                    <a:pos x="39" y="0"/>
                  </a:cxn>
                  <a:cxn ang="0">
                    <a:pos x="22" y="2"/>
                  </a:cxn>
                  <a:cxn ang="0">
                    <a:pos x="2" y="8"/>
                  </a:cxn>
                  <a:cxn ang="0">
                    <a:pos x="0" y="8"/>
                  </a:cxn>
                </a:cxnLst>
                <a:rect l="0" t="0" r="r" b="b"/>
                <a:pathLst>
                  <a:path w="40" h="8">
                    <a:moveTo>
                      <a:pt x="40" y="0"/>
                    </a:moveTo>
                    <a:lnTo>
                      <a:pt x="39" y="0"/>
                    </a:lnTo>
                    <a:lnTo>
                      <a:pt x="22" y="2"/>
                    </a:lnTo>
                    <a:lnTo>
                      <a:pt x="2" y="8"/>
                    </a:lnTo>
                    <a:lnTo>
                      <a:pt x="0" y="8"/>
                    </a:lnTo>
                  </a:path>
                </a:pathLst>
              </a:custGeom>
              <a:noFill/>
              <a:ln w="4445">
                <a:solidFill>
                  <a:srgbClr val="00FE00"/>
                </a:solidFill>
                <a:prstDash val="solid"/>
                <a:round/>
                <a:headEnd/>
                <a:tailEnd/>
              </a:ln>
            </p:spPr>
            <p:txBody>
              <a:bodyPr/>
              <a:lstStyle/>
              <a:p>
                <a:endParaRPr lang="es-ES"/>
              </a:p>
            </p:txBody>
          </p:sp>
          <p:sp>
            <p:nvSpPr>
              <p:cNvPr id="79465" name="Freeform 5737"/>
              <p:cNvSpPr>
                <a:spLocks/>
              </p:cNvSpPr>
              <p:nvPr/>
            </p:nvSpPr>
            <p:spPr bwMode="auto">
              <a:xfrm>
                <a:off x="3623" y="5152"/>
                <a:ext cx="18" cy="5"/>
              </a:xfrm>
              <a:custGeom>
                <a:avLst/>
                <a:gdLst/>
                <a:ahLst/>
                <a:cxnLst>
                  <a:cxn ang="0">
                    <a:pos x="4" y="0"/>
                  </a:cxn>
                  <a:cxn ang="0">
                    <a:pos x="0" y="2"/>
                  </a:cxn>
                  <a:cxn ang="0">
                    <a:pos x="17" y="6"/>
                  </a:cxn>
                  <a:cxn ang="0">
                    <a:pos x="37" y="9"/>
                  </a:cxn>
                </a:cxnLst>
                <a:rect l="0" t="0" r="r" b="b"/>
                <a:pathLst>
                  <a:path w="37" h="9">
                    <a:moveTo>
                      <a:pt x="4" y="0"/>
                    </a:moveTo>
                    <a:lnTo>
                      <a:pt x="0" y="2"/>
                    </a:lnTo>
                    <a:lnTo>
                      <a:pt x="17" y="6"/>
                    </a:lnTo>
                    <a:lnTo>
                      <a:pt x="37" y="9"/>
                    </a:lnTo>
                  </a:path>
                </a:pathLst>
              </a:custGeom>
              <a:noFill/>
              <a:ln w="4445">
                <a:solidFill>
                  <a:srgbClr val="00FE00"/>
                </a:solidFill>
                <a:prstDash val="solid"/>
                <a:round/>
                <a:headEnd/>
                <a:tailEnd/>
              </a:ln>
            </p:spPr>
            <p:txBody>
              <a:bodyPr/>
              <a:lstStyle/>
              <a:p>
                <a:endParaRPr lang="es-ES"/>
              </a:p>
            </p:txBody>
          </p:sp>
          <p:sp>
            <p:nvSpPr>
              <p:cNvPr id="79466" name="Line 5738"/>
              <p:cNvSpPr>
                <a:spLocks noChangeShapeType="1"/>
              </p:cNvSpPr>
              <p:nvPr/>
            </p:nvSpPr>
            <p:spPr bwMode="auto">
              <a:xfrm>
                <a:off x="3652" y="5158"/>
                <a:ext cx="2" cy="1"/>
              </a:xfrm>
              <a:prstGeom prst="line">
                <a:avLst/>
              </a:prstGeom>
              <a:noFill/>
              <a:ln w="4445">
                <a:solidFill>
                  <a:srgbClr val="00FE00"/>
                </a:solidFill>
                <a:round/>
                <a:headEnd/>
                <a:tailEnd/>
              </a:ln>
            </p:spPr>
            <p:txBody>
              <a:bodyPr/>
              <a:lstStyle/>
              <a:p>
                <a:endParaRPr lang="es-ES"/>
              </a:p>
            </p:txBody>
          </p:sp>
          <p:sp>
            <p:nvSpPr>
              <p:cNvPr id="79467" name="Freeform 5739"/>
              <p:cNvSpPr>
                <a:spLocks/>
              </p:cNvSpPr>
              <p:nvPr/>
            </p:nvSpPr>
            <p:spPr bwMode="auto">
              <a:xfrm>
                <a:off x="3653" y="5205"/>
                <a:ext cx="1" cy="1"/>
              </a:xfrm>
              <a:custGeom>
                <a:avLst/>
                <a:gdLst/>
                <a:ahLst/>
                <a:cxnLst>
                  <a:cxn ang="0">
                    <a:pos x="1" y="0"/>
                  </a:cxn>
                  <a:cxn ang="0">
                    <a:pos x="0" y="0"/>
                  </a:cxn>
                  <a:cxn ang="0">
                    <a:pos x="1" y="0"/>
                  </a:cxn>
                </a:cxnLst>
                <a:rect l="0" t="0" r="r" b="b"/>
                <a:pathLst>
                  <a:path w="1">
                    <a:moveTo>
                      <a:pt x="1" y="0"/>
                    </a:moveTo>
                    <a:lnTo>
                      <a:pt x="0" y="0"/>
                    </a:lnTo>
                    <a:lnTo>
                      <a:pt x="1" y="0"/>
                    </a:lnTo>
                  </a:path>
                </a:pathLst>
              </a:custGeom>
              <a:noFill/>
              <a:ln w="4445">
                <a:solidFill>
                  <a:srgbClr val="00FE00"/>
                </a:solidFill>
                <a:prstDash val="solid"/>
                <a:round/>
                <a:headEnd/>
                <a:tailEnd/>
              </a:ln>
            </p:spPr>
            <p:txBody>
              <a:bodyPr/>
              <a:lstStyle/>
              <a:p>
                <a:endParaRPr lang="es-ES"/>
              </a:p>
            </p:txBody>
          </p:sp>
          <p:sp>
            <p:nvSpPr>
              <p:cNvPr id="79468" name="Freeform 5740"/>
              <p:cNvSpPr>
                <a:spLocks/>
              </p:cNvSpPr>
              <p:nvPr/>
            </p:nvSpPr>
            <p:spPr bwMode="auto">
              <a:xfrm>
                <a:off x="3642" y="5237"/>
                <a:ext cx="12" cy="4"/>
              </a:xfrm>
              <a:custGeom>
                <a:avLst/>
                <a:gdLst/>
                <a:ahLst/>
                <a:cxnLst>
                  <a:cxn ang="0">
                    <a:pos x="23" y="0"/>
                  </a:cxn>
                  <a:cxn ang="0">
                    <a:pos x="10" y="2"/>
                  </a:cxn>
                  <a:cxn ang="0">
                    <a:pos x="0" y="5"/>
                  </a:cxn>
                  <a:cxn ang="0">
                    <a:pos x="16" y="7"/>
                  </a:cxn>
                </a:cxnLst>
                <a:rect l="0" t="0" r="r" b="b"/>
                <a:pathLst>
                  <a:path w="23" h="7">
                    <a:moveTo>
                      <a:pt x="23" y="0"/>
                    </a:moveTo>
                    <a:lnTo>
                      <a:pt x="10" y="2"/>
                    </a:lnTo>
                    <a:lnTo>
                      <a:pt x="0" y="5"/>
                    </a:lnTo>
                    <a:lnTo>
                      <a:pt x="16" y="7"/>
                    </a:lnTo>
                  </a:path>
                </a:pathLst>
              </a:custGeom>
              <a:noFill/>
              <a:ln w="4445">
                <a:solidFill>
                  <a:srgbClr val="00FE00"/>
                </a:solidFill>
                <a:prstDash val="solid"/>
                <a:round/>
                <a:headEnd/>
                <a:tailEnd/>
              </a:ln>
            </p:spPr>
            <p:txBody>
              <a:bodyPr/>
              <a:lstStyle/>
              <a:p>
                <a:endParaRPr lang="es-ES"/>
              </a:p>
            </p:txBody>
          </p:sp>
          <p:sp>
            <p:nvSpPr>
              <p:cNvPr id="79469" name="Freeform 5741"/>
              <p:cNvSpPr>
                <a:spLocks/>
              </p:cNvSpPr>
              <p:nvPr/>
            </p:nvSpPr>
            <p:spPr bwMode="auto">
              <a:xfrm>
                <a:off x="3634" y="5299"/>
                <a:ext cx="20" cy="5"/>
              </a:xfrm>
              <a:custGeom>
                <a:avLst/>
                <a:gdLst/>
                <a:ahLst/>
                <a:cxnLst>
                  <a:cxn ang="0">
                    <a:pos x="40" y="0"/>
                  </a:cxn>
                  <a:cxn ang="0">
                    <a:pos x="37" y="2"/>
                  </a:cxn>
                  <a:cxn ang="0">
                    <a:pos x="15" y="5"/>
                  </a:cxn>
                  <a:cxn ang="0">
                    <a:pos x="0" y="9"/>
                  </a:cxn>
                </a:cxnLst>
                <a:rect l="0" t="0" r="r" b="b"/>
                <a:pathLst>
                  <a:path w="40" h="9">
                    <a:moveTo>
                      <a:pt x="40" y="0"/>
                    </a:moveTo>
                    <a:lnTo>
                      <a:pt x="37" y="2"/>
                    </a:lnTo>
                    <a:lnTo>
                      <a:pt x="15" y="5"/>
                    </a:lnTo>
                    <a:lnTo>
                      <a:pt x="0" y="9"/>
                    </a:lnTo>
                  </a:path>
                </a:pathLst>
              </a:custGeom>
              <a:noFill/>
              <a:ln w="4445">
                <a:solidFill>
                  <a:srgbClr val="00FE00"/>
                </a:solidFill>
                <a:prstDash val="solid"/>
                <a:round/>
                <a:headEnd/>
                <a:tailEnd/>
              </a:ln>
            </p:spPr>
            <p:txBody>
              <a:bodyPr/>
              <a:lstStyle/>
              <a:p>
                <a:endParaRPr lang="es-ES"/>
              </a:p>
            </p:txBody>
          </p:sp>
          <p:sp>
            <p:nvSpPr>
              <p:cNvPr id="79470" name="Freeform 5742"/>
              <p:cNvSpPr>
                <a:spLocks/>
              </p:cNvSpPr>
              <p:nvPr/>
            </p:nvSpPr>
            <p:spPr bwMode="auto">
              <a:xfrm>
                <a:off x="3623" y="5307"/>
                <a:ext cx="17" cy="6"/>
              </a:xfrm>
              <a:custGeom>
                <a:avLst/>
                <a:gdLst/>
                <a:ahLst/>
                <a:cxnLst>
                  <a:cxn ang="0">
                    <a:pos x="4" y="0"/>
                  </a:cxn>
                  <a:cxn ang="0">
                    <a:pos x="0" y="0"/>
                  </a:cxn>
                  <a:cxn ang="0">
                    <a:pos x="12" y="6"/>
                  </a:cxn>
                  <a:cxn ang="0">
                    <a:pos x="29" y="10"/>
                  </a:cxn>
                  <a:cxn ang="0">
                    <a:pos x="36" y="12"/>
                  </a:cxn>
                </a:cxnLst>
                <a:rect l="0" t="0" r="r" b="b"/>
                <a:pathLst>
                  <a:path w="36" h="12">
                    <a:moveTo>
                      <a:pt x="4" y="0"/>
                    </a:moveTo>
                    <a:lnTo>
                      <a:pt x="0" y="0"/>
                    </a:lnTo>
                    <a:lnTo>
                      <a:pt x="12" y="6"/>
                    </a:lnTo>
                    <a:lnTo>
                      <a:pt x="29" y="10"/>
                    </a:lnTo>
                    <a:lnTo>
                      <a:pt x="36" y="12"/>
                    </a:lnTo>
                  </a:path>
                </a:pathLst>
              </a:custGeom>
              <a:noFill/>
              <a:ln w="4445">
                <a:solidFill>
                  <a:srgbClr val="00FE00"/>
                </a:solidFill>
                <a:prstDash val="solid"/>
                <a:round/>
                <a:headEnd/>
                <a:tailEnd/>
              </a:ln>
            </p:spPr>
            <p:txBody>
              <a:bodyPr/>
              <a:lstStyle/>
              <a:p>
                <a:endParaRPr lang="es-ES"/>
              </a:p>
            </p:txBody>
          </p:sp>
          <p:sp>
            <p:nvSpPr>
              <p:cNvPr id="79471" name="Freeform 5743"/>
              <p:cNvSpPr>
                <a:spLocks/>
              </p:cNvSpPr>
              <p:nvPr/>
            </p:nvSpPr>
            <p:spPr bwMode="auto">
              <a:xfrm>
                <a:off x="3618" y="5317"/>
                <a:ext cx="20" cy="5"/>
              </a:xfrm>
              <a:custGeom>
                <a:avLst/>
                <a:gdLst/>
                <a:ahLst/>
                <a:cxnLst>
                  <a:cxn ang="0">
                    <a:pos x="39" y="0"/>
                  </a:cxn>
                  <a:cxn ang="0">
                    <a:pos x="26" y="2"/>
                  </a:cxn>
                  <a:cxn ang="0">
                    <a:pos x="5" y="8"/>
                  </a:cxn>
                  <a:cxn ang="0">
                    <a:pos x="0" y="10"/>
                  </a:cxn>
                </a:cxnLst>
                <a:rect l="0" t="0" r="r" b="b"/>
                <a:pathLst>
                  <a:path w="39" h="10">
                    <a:moveTo>
                      <a:pt x="39" y="0"/>
                    </a:moveTo>
                    <a:lnTo>
                      <a:pt x="26" y="2"/>
                    </a:lnTo>
                    <a:lnTo>
                      <a:pt x="5" y="8"/>
                    </a:lnTo>
                    <a:lnTo>
                      <a:pt x="0" y="10"/>
                    </a:lnTo>
                  </a:path>
                </a:pathLst>
              </a:custGeom>
              <a:noFill/>
              <a:ln w="4445">
                <a:solidFill>
                  <a:srgbClr val="00FE00"/>
                </a:solidFill>
                <a:prstDash val="solid"/>
                <a:round/>
                <a:headEnd/>
                <a:tailEnd/>
              </a:ln>
            </p:spPr>
            <p:txBody>
              <a:bodyPr/>
              <a:lstStyle/>
              <a:p>
                <a:endParaRPr lang="es-ES"/>
              </a:p>
            </p:txBody>
          </p:sp>
          <p:sp>
            <p:nvSpPr>
              <p:cNvPr id="79472" name="Freeform 5744"/>
              <p:cNvSpPr>
                <a:spLocks/>
              </p:cNvSpPr>
              <p:nvPr/>
            </p:nvSpPr>
            <p:spPr bwMode="auto">
              <a:xfrm>
                <a:off x="3625" y="5326"/>
                <a:ext cx="19" cy="5"/>
              </a:xfrm>
              <a:custGeom>
                <a:avLst/>
                <a:gdLst/>
                <a:ahLst/>
                <a:cxnLst>
                  <a:cxn ang="0">
                    <a:pos x="0" y="0"/>
                  </a:cxn>
                  <a:cxn ang="0">
                    <a:pos x="13" y="4"/>
                  </a:cxn>
                  <a:cxn ang="0">
                    <a:pos x="30" y="8"/>
                  </a:cxn>
                  <a:cxn ang="0">
                    <a:pos x="38" y="10"/>
                  </a:cxn>
                </a:cxnLst>
                <a:rect l="0" t="0" r="r" b="b"/>
                <a:pathLst>
                  <a:path w="38" h="10">
                    <a:moveTo>
                      <a:pt x="0" y="0"/>
                    </a:moveTo>
                    <a:lnTo>
                      <a:pt x="13" y="4"/>
                    </a:lnTo>
                    <a:lnTo>
                      <a:pt x="30" y="8"/>
                    </a:lnTo>
                    <a:lnTo>
                      <a:pt x="38" y="10"/>
                    </a:lnTo>
                  </a:path>
                </a:pathLst>
              </a:custGeom>
              <a:noFill/>
              <a:ln w="4445">
                <a:solidFill>
                  <a:srgbClr val="00FE00"/>
                </a:solidFill>
                <a:prstDash val="solid"/>
                <a:round/>
                <a:headEnd/>
                <a:tailEnd/>
              </a:ln>
            </p:spPr>
            <p:txBody>
              <a:bodyPr/>
              <a:lstStyle/>
              <a:p>
                <a:endParaRPr lang="es-ES"/>
              </a:p>
            </p:txBody>
          </p:sp>
          <p:sp>
            <p:nvSpPr>
              <p:cNvPr id="79473" name="Freeform 5745"/>
              <p:cNvSpPr>
                <a:spLocks/>
              </p:cNvSpPr>
              <p:nvPr/>
            </p:nvSpPr>
            <p:spPr bwMode="auto">
              <a:xfrm>
                <a:off x="3649" y="5334"/>
                <a:ext cx="5" cy="7"/>
              </a:xfrm>
              <a:custGeom>
                <a:avLst/>
                <a:gdLst/>
                <a:ahLst/>
                <a:cxnLst>
                  <a:cxn ang="0">
                    <a:pos x="10" y="0"/>
                  </a:cxn>
                  <a:cxn ang="0">
                    <a:pos x="6" y="4"/>
                  </a:cxn>
                  <a:cxn ang="0">
                    <a:pos x="0" y="8"/>
                  </a:cxn>
                  <a:cxn ang="0">
                    <a:pos x="2" y="12"/>
                  </a:cxn>
                  <a:cxn ang="0">
                    <a:pos x="10" y="14"/>
                  </a:cxn>
                </a:cxnLst>
                <a:rect l="0" t="0" r="r" b="b"/>
                <a:pathLst>
                  <a:path w="10" h="14">
                    <a:moveTo>
                      <a:pt x="10" y="0"/>
                    </a:moveTo>
                    <a:lnTo>
                      <a:pt x="6" y="4"/>
                    </a:lnTo>
                    <a:lnTo>
                      <a:pt x="0" y="8"/>
                    </a:lnTo>
                    <a:lnTo>
                      <a:pt x="2" y="12"/>
                    </a:lnTo>
                    <a:lnTo>
                      <a:pt x="10" y="14"/>
                    </a:lnTo>
                  </a:path>
                </a:pathLst>
              </a:custGeom>
              <a:noFill/>
              <a:ln w="4445">
                <a:solidFill>
                  <a:srgbClr val="00FE00"/>
                </a:solidFill>
                <a:prstDash val="solid"/>
                <a:round/>
                <a:headEnd/>
                <a:tailEnd/>
              </a:ln>
            </p:spPr>
            <p:txBody>
              <a:bodyPr/>
              <a:lstStyle/>
              <a:p>
                <a:endParaRPr lang="es-ES"/>
              </a:p>
            </p:txBody>
          </p:sp>
          <p:sp>
            <p:nvSpPr>
              <p:cNvPr id="79474" name="Freeform 5746"/>
              <p:cNvSpPr>
                <a:spLocks/>
              </p:cNvSpPr>
              <p:nvPr/>
            </p:nvSpPr>
            <p:spPr bwMode="auto">
              <a:xfrm>
                <a:off x="3634" y="5344"/>
                <a:ext cx="20" cy="6"/>
              </a:xfrm>
              <a:custGeom>
                <a:avLst/>
                <a:gdLst/>
                <a:ahLst/>
                <a:cxnLst>
                  <a:cxn ang="0">
                    <a:pos x="40" y="0"/>
                  </a:cxn>
                  <a:cxn ang="0">
                    <a:pos x="34" y="2"/>
                  </a:cxn>
                  <a:cxn ang="0">
                    <a:pos x="19" y="6"/>
                  </a:cxn>
                  <a:cxn ang="0">
                    <a:pos x="2" y="12"/>
                  </a:cxn>
                  <a:cxn ang="0">
                    <a:pos x="0" y="12"/>
                  </a:cxn>
                </a:cxnLst>
                <a:rect l="0" t="0" r="r" b="b"/>
                <a:pathLst>
                  <a:path w="40" h="12">
                    <a:moveTo>
                      <a:pt x="40" y="0"/>
                    </a:moveTo>
                    <a:lnTo>
                      <a:pt x="34" y="2"/>
                    </a:lnTo>
                    <a:lnTo>
                      <a:pt x="19" y="6"/>
                    </a:lnTo>
                    <a:lnTo>
                      <a:pt x="2" y="12"/>
                    </a:lnTo>
                    <a:lnTo>
                      <a:pt x="0" y="12"/>
                    </a:lnTo>
                  </a:path>
                </a:pathLst>
              </a:custGeom>
              <a:noFill/>
              <a:ln w="4445">
                <a:solidFill>
                  <a:srgbClr val="00FE00"/>
                </a:solidFill>
                <a:prstDash val="solid"/>
                <a:round/>
                <a:headEnd/>
                <a:tailEnd/>
              </a:ln>
            </p:spPr>
            <p:txBody>
              <a:bodyPr/>
              <a:lstStyle/>
              <a:p>
                <a:endParaRPr lang="es-ES"/>
              </a:p>
            </p:txBody>
          </p:sp>
          <p:sp>
            <p:nvSpPr>
              <p:cNvPr id="79475" name="Freeform 5747"/>
              <p:cNvSpPr>
                <a:spLocks/>
              </p:cNvSpPr>
              <p:nvPr/>
            </p:nvSpPr>
            <p:spPr bwMode="auto">
              <a:xfrm>
                <a:off x="3628" y="5353"/>
                <a:ext cx="6" cy="11"/>
              </a:xfrm>
              <a:custGeom>
                <a:avLst/>
                <a:gdLst/>
                <a:ahLst/>
                <a:cxnLst>
                  <a:cxn ang="0">
                    <a:pos x="1" y="0"/>
                  </a:cxn>
                  <a:cxn ang="0">
                    <a:pos x="11" y="4"/>
                  </a:cxn>
                  <a:cxn ang="0">
                    <a:pos x="5" y="8"/>
                  </a:cxn>
                  <a:cxn ang="0">
                    <a:pos x="7" y="12"/>
                  </a:cxn>
                  <a:cxn ang="0">
                    <a:pos x="11" y="16"/>
                  </a:cxn>
                  <a:cxn ang="0">
                    <a:pos x="10" y="20"/>
                  </a:cxn>
                  <a:cxn ang="0">
                    <a:pos x="0" y="22"/>
                  </a:cxn>
                </a:cxnLst>
                <a:rect l="0" t="0" r="r" b="b"/>
                <a:pathLst>
                  <a:path w="11" h="22">
                    <a:moveTo>
                      <a:pt x="1" y="0"/>
                    </a:moveTo>
                    <a:lnTo>
                      <a:pt x="11" y="4"/>
                    </a:lnTo>
                    <a:lnTo>
                      <a:pt x="5" y="8"/>
                    </a:lnTo>
                    <a:lnTo>
                      <a:pt x="7" y="12"/>
                    </a:lnTo>
                    <a:lnTo>
                      <a:pt x="11" y="16"/>
                    </a:lnTo>
                    <a:lnTo>
                      <a:pt x="10" y="20"/>
                    </a:lnTo>
                    <a:lnTo>
                      <a:pt x="0" y="22"/>
                    </a:lnTo>
                  </a:path>
                </a:pathLst>
              </a:custGeom>
              <a:noFill/>
              <a:ln w="4445">
                <a:solidFill>
                  <a:srgbClr val="00FE00"/>
                </a:solidFill>
                <a:prstDash val="solid"/>
                <a:round/>
                <a:headEnd/>
                <a:tailEnd/>
              </a:ln>
            </p:spPr>
            <p:txBody>
              <a:bodyPr/>
              <a:lstStyle/>
              <a:p>
                <a:endParaRPr lang="es-ES"/>
              </a:p>
            </p:txBody>
          </p:sp>
          <p:sp>
            <p:nvSpPr>
              <p:cNvPr id="79476" name="Freeform 5748"/>
              <p:cNvSpPr>
                <a:spLocks/>
              </p:cNvSpPr>
              <p:nvPr/>
            </p:nvSpPr>
            <p:spPr bwMode="auto">
              <a:xfrm>
                <a:off x="3604" y="5366"/>
                <a:ext cx="14" cy="9"/>
              </a:xfrm>
              <a:custGeom>
                <a:avLst/>
                <a:gdLst/>
                <a:ahLst/>
                <a:cxnLst>
                  <a:cxn ang="0">
                    <a:pos x="27" y="0"/>
                  </a:cxn>
                  <a:cxn ang="0">
                    <a:pos x="10" y="4"/>
                  </a:cxn>
                  <a:cxn ang="0">
                    <a:pos x="1" y="8"/>
                  </a:cxn>
                  <a:cxn ang="0">
                    <a:pos x="0" y="14"/>
                  </a:cxn>
                  <a:cxn ang="0">
                    <a:pos x="8" y="18"/>
                  </a:cxn>
                  <a:cxn ang="0">
                    <a:pos x="9" y="18"/>
                  </a:cxn>
                </a:cxnLst>
                <a:rect l="0" t="0" r="r" b="b"/>
                <a:pathLst>
                  <a:path w="27" h="18">
                    <a:moveTo>
                      <a:pt x="27" y="0"/>
                    </a:moveTo>
                    <a:lnTo>
                      <a:pt x="10" y="4"/>
                    </a:lnTo>
                    <a:lnTo>
                      <a:pt x="1" y="8"/>
                    </a:lnTo>
                    <a:lnTo>
                      <a:pt x="0" y="14"/>
                    </a:lnTo>
                    <a:lnTo>
                      <a:pt x="8" y="18"/>
                    </a:lnTo>
                    <a:lnTo>
                      <a:pt x="9" y="18"/>
                    </a:lnTo>
                  </a:path>
                </a:pathLst>
              </a:custGeom>
              <a:noFill/>
              <a:ln w="4445">
                <a:solidFill>
                  <a:srgbClr val="00FE00"/>
                </a:solidFill>
                <a:prstDash val="solid"/>
                <a:round/>
                <a:headEnd/>
                <a:tailEnd/>
              </a:ln>
            </p:spPr>
            <p:txBody>
              <a:bodyPr/>
              <a:lstStyle/>
              <a:p>
                <a:endParaRPr lang="es-ES"/>
              </a:p>
            </p:txBody>
          </p:sp>
          <p:sp>
            <p:nvSpPr>
              <p:cNvPr id="79477" name="Freeform 5749"/>
              <p:cNvSpPr>
                <a:spLocks/>
              </p:cNvSpPr>
              <p:nvPr/>
            </p:nvSpPr>
            <p:spPr bwMode="auto">
              <a:xfrm>
                <a:off x="3609" y="5379"/>
                <a:ext cx="10" cy="12"/>
              </a:xfrm>
              <a:custGeom>
                <a:avLst/>
                <a:gdLst/>
                <a:ahLst/>
                <a:cxnLst>
                  <a:cxn ang="0">
                    <a:pos x="18" y="0"/>
                  </a:cxn>
                  <a:cxn ang="0">
                    <a:pos x="16" y="4"/>
                  </a:cxn>
                  <a:cxn ang="0">
                    <a:pos x="6" y="8"/>
                  </a:cxn>
                  <a:cxn ang="0">
                    <a:pos x="0" y="11"/>
                  </a:cxn>
                  <a:cxn ang="0">
                    <a:pos x="2" y="17"/>
                  </a:cxn>
                  <a:cxn ang="0">
                    <a:pos x="10" y="21"/>
                  </a:cxn>
                  <a:cxn ang="0">
                    <a:pos x="19" y="23"/>
                  </a:cxn>
                </a:cxnLst>
                <a:rect l="0" t="0" r="r" b="b"/>
                <a:pathLst>
                  <a:path w="19" h="23">
                    <a:moveTo>
                      <a:pt x="18" y="0"/>
                    </a:moveTo>
                    <a:lnTo>
                      <a:pt x="16" y="4"/>
                    </a:lnTo>
                    <a:lnTo>
                      <a:pt x="6" y="8"/>
                    </a:lnTo>
                    <a:lnTo>
                      <a:pt x="0" y="11"/>
                    </a:lnTo>
                    <a:lnTo>
                      <a:pt x="2" y="17"/>
                    </a:lnTo>
                    <a:lnTo>
                      <a:pt x="10" y="21"/>
                    </a:lnTo>
                    <a:lnTo>
                      <a:pt x="19" y="23"/>
                    </a:lnTo>
                  </a:path>
                </a:pathLst>
              </a:custGeom>
              <a:noFill/>
              <a:ln w="4445">
                <a:solidFill>
                  <a:srgbClr val="00FE00"/>
                </a:solidFill>
                <a:prstDash val="solid"/>
                <a:round/>
                <a:headEnd/>
                <a:tailEnd/>
              </a:ln>
            </p:spPr>
            <p:txBody>
              <a:bodyPr/>
              <a:lstStyle/>
              <a:p>
                <a:endParaRPr lang="es-ES"/>
              </a:p>
            </p:txBody>
          </p:sp>
          <p:sp>
            <p:nvSpPr>
              <p:cNvPr id="79478" name="Freeform 5750"/>
              <p:cNvSpPr>
                <a:spLocks/>
              </p:cNvSpPr>
              <p:nvPr/>
            </p:nvSpPr>
            <p:spPr bwMode="auto">
              <a:xfrm>
                <a:off x="3618" y="5395"/>
                <a:ext cx="12" cy="13"/>
              </a:xfrm>
              <a:custGeom>
                <a:avLst/>
                <a:gdLst/>
                <a:ahLst/>
                <a:cxnLst>
                  <a:cxn ang="0">
                    <a:pos x="22" y="0"/>
                  </a:cxn>
                  <a:cxn ang="0">
                    <a:pos x="22" y="0"/>
                  </a:cxn>
                  <a:cxn ang="0">
                    <a:pos x="25" y="4"/>
                  </a:cxn>
                  <a:cxn ang="0">
                    <a:pos x="20" y="10"/>
                  </a:cxn>
                  <a:cxn ang="0">
                    <a:pos x="7" y="14"/>
                  </a:cxn>
                  <a:cxn ang="0">
                    <a:pos x="1" y="18"/>
                  </a:cxn>
                  <a:cxn ang="0">
                    <a:pos x="0" y="22"/>
                  </a:cxn>
                  <a:cxn ang="0">
                    <a:pos x="8" y="25"/>
                  </a:cxn>
                </a:cxnLst>
                <a:rect l="0" t="0" r="r" b="b"/>
                <a:pathLst>
                  <a:path w="25" h="25">
                    <a:moveTo>
                      <a:pt x="22" y="0"/>
                    </a:moveTo>
                    <a:lnTo>
                      <a:pt x="22" y="0"/>
                    </a:lnTo>
                    <a:lnTo>
                      <a:pt x="25" y="4"/>
                    </a:lnTo>
                    <a:lnTo>
                      <a:pt x="20" y="10"/>
                    </a:lnTo>
                    <a:lnTo>
                      <a:pt x="7" y="14"/>
                    </a:lnTo>
                    <a:lnTo>
                      <a:pt x="1" y="18"/>
                    </a:lnTo>
                    <a:lnTo>
                      <a:pt x="0" y="22"/>
                    </a:lnTo>
                    <a:lnTo>
                      <a:pt x="8" y="25"/>
                    </a:lnTo>
                  </a:path>
                </a:pathLst>
              </a:custGeom>
              <a:noFill/>
              <a:ln w="4445">
                <a:solidFill>
                  <a:srgbClr val="00FE00"/>
                </a:solidFill>
                <a:prstDash val="solid"/>
                <a:round/>
                <a:headEnd/>
                <a:tailEnd/>
              </a:ln>
            </p:spPr>
            <p:txBody>
              <a:bodyPr/>
              <a:lstStyle/>
              <a:p>
                <a:endParaRPr lang="es-ES"/>
              </a:p>
            </p:txBody>
          </p:sp>
          <p:sp>
            <p:nvSpPr>
              <p:cNvPr id="79479" name="Freeform 5751"/>
              <p:cNvSpPr>
                <a:spLocks/>
              </p:cNvSpPr>
              <p:nvPr/>
            </p:nvSpPr>
            <p:spPr bwMode="auto">
              <a:xfrm>
                <a:off x="3632" y="5410"/>
                <a:ext cx="19" cy="6"/>
              </a:xfrm>
              <a:custGeom>
                <a:avLst/>
                <a:gdLst/>
                <a:ahLst/>
                <a:cxnLst>
                  <a:cxn ang="0">
                    <a:pos x="0" y="0"/>
                  </a:cxn>
                  <a:cxn ang="0">
                    <a:pos x="5" y="2"/>
                  </a:cxn>
                  <a:cxn ang="0">
                    <a:pos x="35" y="6"/>
                  </a:cxn>
                  <a:cxn ang="0">
                    <a:pos x="38" y="10"/>
                  </a:cxn>
                  <a:cxn ang="0">
                    <a:pos x="37" y="12"/>
                  </a:cxn>
                </a:cxnLst>
                <a:rect l="0" t="0" r="r" b="b"/>
                <a:pathLst>
                  <a:path w="38" h="12">
                    <a:moveTo>
                      <a:pt x="0" y="0"/>
                    </a:moveTo>
                    <a:lnTo>
                      <a:pt x="5" y="2"/>
                    </a:lnTo>
                    <a:lnTo>
                      <a:pt x="35" y="6"/>
                    </a:lnTo>
                    <a:lnTo>
                      <a:pt x="38" y="10"/>
                    </a:lnTo>
                    <a:lnTo>
                      <a:pt x="37" y="12"/>
                    </a:lnTo>
                  </a:path>
                </a:pathLst>
              </a:custGeom>
              <a:noFill/>
              <a:ln w="4445">
                <a:solidFill>
                  <a:srgbClr val="00FE00"/>
                </a:solidFill>
                <a:prstDash val="solid"/>
                <a:round/>
                <a:headEnd/>
                <a:tailEnd/>
              </a:ln>
            </p:spPr>
            <p:txBody>
              <a:bodyPr/>
              <a:lstStyle/>
              <a:p>
                <a:endParaRPr lang="es-ES"/>
              </a:p>
            </p:txBody>
          </p:sp>
          <p:sp>
            <p:nvSpPr>
              <p:cNvPr id="79480" name="Freeform 5752"/>
              <p:cNvSpPr>
                <a:spLocks/>
              </p:cNvSpPr>
              <p:nvPr/>
            </p:nvSpPr>
            <p:spPr bwMode="auto">
              <a:xfrm>
                <a:off x="3621" y="5418"/>
                <a:ext cx="20" cy="7"/>
              </a:xfrm>
              <a:custGeom>
                <a:avLst/>
                <a:gdLst/>
                <a:ahLst/>
                <a:cxnLst>
                  <a:cxn ang="0">
                    <a:pos x="40" y="0"/>
                  </a:cxn>
                  <a:cxn ang="0">
                    <a:pos x="33" y="2"/>
                  </a:cxn>
                  <a:cxn ang="0">
                    <a:pos x="19" y="8"/>
                  </a:cxn>
                  <a:cxn ang="0">
                    <a:pos x="3" y="12"/>
                  </a:cxn>
                  <a:cxn ang="0">
                    <a:pos x="0" y="14"/>
                  </a:cxn>
                </a:cxnLst>
                <a:rect l="0" t="0" r="r" b="b"/>
                <a:pathLst>
                  <a:path w="40" h="14">
                    <a:moveTo>
                      <a:pt x="40" y="0"/>
                    </a:moveTo>
                    <a:lnTo>
                      <a:pt x="33" y="2"/>
                    </a:lnTo>
                    <a:lnTo>
                      <a:pt x="19" y="8"/>
                    </a:lnTo>
                    <a:lnTo>
                      <a:pt x="3" y="12"/>
                    </a:lnTo>
                    <a:lnTo>
                      <a:pt x="0" y="14"/>
                    </a:lnTo>
                  </a:path>
                </a:pathLst>
              </a:custGeom>
              <a:noFill/>
              <a:ln w="4445">
                <a:solidFill>
                  <a:srgbClr val="00FE00"/>
                </a:solidFill>
                <a:prstDash val="solid"/>
                <a:round/>
                <a:headEnd/>
                <a:tailEnd/>
              </a:ln>
            </p:spPr>
            <p:txBody>
              <a:bodyPr/>
              <a:lstStyle/>
              <a:p>
                <a:endParaRPr lang="es-ES"/>
              </a:p>
            </p:txBody>
          </p:sp>
          <p:sp>
            <p:nvSpPr>
              <p:cNvPr id="79481" name="Freeform 5753"/>
              <p:cNvSpPr>
                <a:spLocks/>
              </p:cNvSpPr>
              <p:nvPr/>
            </p:nvSpPr>
            <p:spPr bwMode="auto">
              <a:xfrm>
                <a:off x="3608" y="5428"/>
                <a:ext cx="8" cy="16"/>
              </a:xfrm>
              <a:custGeom>
                <a:avLst/>
                <a:gdLst/>
                <a:ahLst/>
                <a:cxnLst>
                  <a:cxn ang="0">
                    <a:pos x="7" y="0"/>
                  </a:cxn>
                  <a:cxn ang="0">
                    <a:pos x="0" y="4"/>
                  </a:cxn>
                  <a:cxn ang="0">
                    <a:pos x="0" y="10"/>
                  </a:cxn>
                  <a:cxn ang="0">
                    <a:pos x="9" y="14"/>
                  </a:cxn>
                  <a:cxn ang="0">
                    <a:pos x="16" y="18"/>
                  </a:cxn>
                  <a:cxn ang="0">
                    <a:pos x="10" y="24"/>
                  </a:cxn>
                  <a:cxn ang="0">
                    <a:pos x="2" y="28"/>
                  </a:cxn>
                  <a:cxn ang="0">
                    <a:pos x="0" y="32"/>
                  </a:cxn>
                </a:cxnLst>
                <a:rect l="0" t="0" r="r" b="b"/>
                <a:pathLst>
                  <a:path w="16" h="32">
                    <a:moveTo>
                      <a:pt x="7" y="0"/>
                    </a:moveTo>
                    <a:lnTo>
                      <a:pt x="0" y="4"/>
                    </a:lnTo>
                    <a:lnTo>
                      <a:pt x="0" y="10"/>
                    </a:lnTo>
                    <a:lnTo>
                      <a:pt x="9" y="14"/>
                    </a:lnTo>
                    <a:lnTo>
                      <a:pt x="16" y="18"/>
                    </a:lnTo>
                    <a:lnTo>
                      <a:pt x="10" y="24"/>
                    </a:lnTo>
                    <a:lnTo>
                      <a:pt x="2" y="28"/>
                    </a:lnTo>
                    <a:lnTo>
                      <a:pt x="0" y="32"/>
                    </a:lnTo>
                  </a:path>
                </a:pathLst>
              </a:custGeom>
              <a:noFill/>
              <a:ln w="4445">
                <a:solidFill>
                  <a:srgbClr val="00FE00"/>
                </a:solidFill>
                <a:prstDash val="solid"/>
                <a:round/>
                <a:headEnd/>
                <a:tailEnd/>
              </a:ln>
            </p:spPr>
            <p:txBody>
              <a:bodyPr/>
              <a:lstStyle/>
              <a:p>
                <a:endParaRPr lang="es-ES"/>
              </a:p>
            </p:txBody>
          </p:sp>
          <p:sp>
            <p:nvSpPr>
              <p:cNvPr id="79482" name="Freeform 5754"/>
              <p:cNvSpPr>
                <a:spLocks/>
              </p:cNvSpPr>
              <p:nvPr/>
            </p:nvSpPr>
            <p:spPr bwMode="auto">
              <a:xfrm>
                <a:off x="3618" y="5448"/>
                <a:ext cx="12" cy="12"/>
              </a:xfrm>
              <a:custGeom>
                <a:avLst/>
                <a:gdLst/>
                <a:ahLst/>
                <a:cxnLst>
                  <a:cxn ang="0">
                    <a:pos x="0" y="0"/>
                  </a:cxn>
                  <a:cxn ang="0">
                    <a:pos x="0" y="0"/>
                  </a:cxn>
                  <a:cxn ang="0">
                    <a:pos x="11" y="5"/>
                  </a:cxn>
                  <a:cxn ang="0">
                    <a:pos x="20" y="9"/>
                  </a:cxn>
                  <a:cxn ang="0">
                    <a:pos x="25" y="15"/>
                  </a:cxn>
                  <a:cxn ang="0">
                    <a:pos x="25" y="19"/>
                  </a:cxn>
                  <a:cxn ang="0">
                    <a:pos x="19" y="23"/>
                  </a:cxn>
                  <a:cxn ang="0">
                    <a:pos x="16" y="25"/>
                  </a:cxn>
                </a:cxnLst>
                <a:rect l="0" t="0" r="r" b="b"/>
                <a:pathLst>
                  <a:path w="25" h="25">
                    <a:moveTo>
                      <a:pt x="0" y="0"/>
                    </a:moveTo>
                    <a:lnTo>
                      <a:pt x="0" y="0"/>
                    </a:lnTo>
                    <a:lnTo>
                      <a:pt x="11" y="5"/>
                    </a:lnTo>
                    <a:lnTo>
                      <a:pt x="20" y="9"/>
                    </a:lnTo>
                    <a:lnTo>
                      <a:pt x="25" y="15"/>
                    </a:lnTo>
                    <a:lnTo>
                      <a:pt x="25" y="19"/>
                    </a:lnTo>
                    <a:lnTo>
                      <a:pt x="19" y="23"/>
                    </a:lnTo>
                    <a:lnTo>
                      <a:pt x="16" y="25"/>
                    </a:lnTo>
                  </a:path>
                </a:pathLst>
              </a:custGeom>
              <a:noFill/>
              <a:ln w="4445">
                <a:solidFill>
                  <a:srgbClr val="00FE00"/>
                </a:solidFill>
                <a:prstDash val="solid"/>
                <a:round/>
                <a:headEnd/>
                <a:tailEnd/>
              </a:ln>
            </p:spPr>
            <p:txBody>
              <a:bodyPr/>
              <a:lstStyle/>
              <a:p>
                <a:endParaRPr lang="es-ES"/>
              </a:p>
            </p:txBody>
          </p:sp>
          <p:sp>
            <p:nvSpPr>
              <p:cNvPr id="79483" name="Freeform 5755"/>
              <p:cNvSpPr>
                <a:spLocks/>
              </p:cNvSpPr>
              <p:nvPr/>
            </p:nvSpPr>
            <p:spPr bwMode="auto">
              <a:xfrm>
                <a:off x="3629" y="5465"/>
                <a:ext cx="19" cy="13"/>
              </a:xfrm>
              <a:custGeom>
                <a:avLst/>
                <a:gdLst/>
                <a:ahLst/>
                <a:cxnLst>
                  <a:cxn ang="0">
                    <a:pos x="0" y="0"/>
                  </a:cxn>
                  <a:cxn ang="0">
                    <a:pos x="5" y="4"/>
                  </a:cxn>
                  <a:cxn ang="0">
                    <a:pos x="12" y="6"/>
                  </a:cxn>
                  <a:cxn ang="0">
                    <a:pos x="21" y="9"/>
                  </a:cxn>
                  <a:cxn ang="0">
                    <a:pos x="26" y="15"/>
                  </a:cxn>
                  <a:cxn ang="0">
                    <a:pos x="34" y="19"/>
                  </a:cxn>
                  <a:cxn ang="0">
                    <a:pos x="36" y="25"/>
                  </a:cxn>
                  <a:cxn ang="0">
                    <a:pos x="34" y="25"/>
                  </a:cxn>
                </a:cxnLst>
                <a:rect l="0" t="0" r="r" b="b"/>
                <a:pathLst>
                  <a:path w="36" h="25">
                    <a:moveTo>
                      <a:pt x="0" y="0"/>
                    </a:moveTo>
                    <a:lnTo>
                      <a:pt x="5" y="4"/>
                    </a:lnTo>
                    <a:lnTo>
                      <a:pt x="12" y="6"/>
                    </a:lnTo>
                    <a:lnTo>
                      <a:pt x="21" y="9"/>
                    </a:lnTo>
                    <a:lnTo>
                      <a:pt x="26" y="15"/>
                    </a:lnTo>
                    <a:lnTo>
                      <a:pt x="34" y="19"/>
                    </a:lnTo>
                    <a:lnTo>
                      <a:pt x="36" y="25"/>
                    </a:lnTo>
                    <a:lnTo>
                      <a:pt x="34" y="25"/>
                    </a:lnTo>
                  </a:path>
                </a:pathLst>
              </a:custGeom>
              <a:noFill/>
              <a:ln w="4445">
                <a:solidFill>
                  <a:srgbClr val="00FE00"/>
                </a:solidFill>
                <a:prstDash val="solid"/>
                <a:round/>
                <a:headEnd/>
                <a:tailEnd/>
              </a:ln>
            </p:spPr>
            <p:txBody>
              <a:bodyPr/>
              <a:lstStyle/>
              <a:p>
                <a:endParaRPr lang="es-ES"/>
              </a:p>
            </p:txBody>
          </p:sp>
          <p:sp>
            <p:nvSpPr>
              <p:cNvPr id="79484" name="Freeform 5756"/>
              <p:cNvSpPr>
                <a:spLocks/>
              </p:cNvSpPr>
              <p:nvPr/>
            </p:nvSpPr>
            <p:spPr bwMode="auto">
              <a:xfrm>
                <a:off x="3624" y="5483"/>
                <a:ext cx="13" cy="14"/>
              </a:xfrm>
              <a:custGeom>
                <a:avLst/>
                <a:gdLst/>
                <a:ahLst/>
                <a:cxnLst>
                  <a:cxn ang="0">
                    <a:pos x="27" y="0"/>
                  </a:cxn>
                  <a:cxn ang="0">
                    <a:pos x="21" y="4"/>
                  </a:cxn>
                  <a:cxn ang="0">
                    <a:pos x="11" y="8"/>
                  </a:cxn>
                  <a:cxn ang="0">
                    <a:pos x="5" y="13"/>
                  </a:cxn>
                  <a:cxn ang="0">
                    <a:pos x="2" y="15"/>
                  </a:cxn>
                  <a:cxn ang="0">
                    <a:pos x="0" y="19"/>
                  </a:cxn>
                  <a:cxn ang="0">
                    <a:pos x="3" y="25"/>
                  </a:cxn>
                  <a:cxn ang="0">
                    <a:pos x="10" y="27"/>
                  </a:cxn>
                </a:cxnLst>
                <a:rect l="0" t="0" r="r" b="b"/>
                <a:pathLst>
                  <a:path w="27" h="27">
                    <a:moveTo>
                      <a:pt x="27" y="0"/>
                    </a:moveTo>
                    <a:lnTo>
                      <a:pt x="21" y="4"/>
                    </a:lnTo>
                    <a:lnTo>
                      <a:pt x="11" y="8"/>
                    </a:lnTo>
                    <a:lnTo>
                      <a:pt x="5" y="13"/>
                    </a:lnTo>
                    <a:lnTo>
                      <a:pt x="2" y="15"/>
                    </a:lnTo>
                    <a:lnTo>
                      <a:pt x="0" y="19"/>
                    </a:lnTo>
                    <a:lnTo>
                      <a:pt x="3" y="25"/>
                    </a:lnTo>
                    <a:lnTo>
                      <a:pt x="10" y="27"/>
                    </a:lnTo>
                  </a:path>
                </a:pathLst>
              </a:custGeom>
              <a:noFill/>
              <a:ln w="4445">
                <a:solidFill>
                  <a:srgbClr val="00FE00"/>
                </a:solidFill>
                <a:prstDash val="solid"/>
                <a:round/>
                <a:headEnd/>
                <a:tailEnd/>
              </a:ln>
            </p:spPr>
            <p:txBody>
              <a:bodyPr/>
              <a:lstStyle/>
              <a:p>
                <a:endParaRPr lang="es-ES"/>
              </a:p>
            </p:txBody>
          </p:sp>
          <p:sp>
            <p:nvSpPr>
              <p:cNvPr id="79485" name="Freeform 5757"/>
              <p:cNvSpPr>
                <a:spLocks/>
              </p:cNvSpPr>
              <p:nvPr/>
            </p:nvSpPr>
            <p:spPr bwMode="auto">
              <a:xfrm>
                <a:off x="3635" y="5500"/>
                <a:ext cx="8" cy="14"/>
              </a:xfrm>
              <a:custGeom>
                <a:avLst/>
                <a:gdLst/>
                <a:ahLst/>
                <a:cxnLst>
                  <a:cxn ang="0">
                    <a:pos x="6" y="0"/>
                  </a:cxn>
                  <a:cxn ang="0">
                    <a:pos x="10" y="2"/>
                  </a:cxn>
                  <a:cxn ang="0">
                    <a:pos x="13" y="6"/>
                  </a:cxn>
                  <a:cxn ang="0">
                    <a:pos x="13" y="10"/>
                  </a:cxn>
                  <a:cxn ang="0">
                    <a:pos x="3" y="16"/>
                  </a:cxn>
                  <a:cxn ang="0">
                    <a:pos x="0" y="20"/>
                  </a:cxn>
                  <a:cxn ang="0">
                    <a:pos x="3" y="25"/>
                  </a:cxn>
                  <a:cxn ang="0">
                    <a:pos x="13" y="27"/>
                  </a:cxn>
                  <a:cxn ang="0">
                    <a:pos x="17" y="29"/>
                  </a:cxn>
                </a:cxnLst>
                <a:rect l="0" t="0" r="r" b="b"/>
                <a:pathLst>
                  <a:path w="17" h="29">
                    <a:moveTo>
                      <a:pt x="6" y="0"/>
                    </a:moveTo>
                    <a:lnTo>
                      <a:pt x="10" y="2"/>
                    </a:lnTo>
                    <a:lnTo>
                      <a:pt x="13" y="6"/>
                    </a:lnTo>
                    <a:lnTo>
                      <a:pt x="13" y="10"/>
                    </a:lnTo>
                    <a:lnTo>
                      <a:pt x="3" y="16"/>
                    </a:lnTo>
                    <a:lnTo>
                      <a:pt x="0" y="20"/>
                    </a:lnTo>
                    <a:lnTo>
                      <a:pt x="3" y="25"/>
                    </a:lnTo>
                    <a:lnTo>
                      <a:pt x="13" y="27"/>
                    </a:lnTo>
                    <a:lnTo>
                      <a:pt x="17" y="29"/>
                    </a:lnTo>
                  </a:path>
                </a:pathLst>
              </a:custGeom>
              <a:noFill/>
              <a:ln w="4445">
                <a:solidFill>
                  <a:srgbClr val="00FE00"/>
                </a:solidFill>
                <a:prstDash val="solid"/>
                <a:round/>
                <a:headEnd/>
                <a:tailEnd/>
              </a:ln>
            </p:spPr>
            <p:txBody>
              <a:bodyPr/>
              <a:lstStyle/>
              <a:p>
                <a:endParaRPr lang="es-ES"/>
              </a:p>
            </p:txBody>
          </p:sp>
          <p:sp>
            <p:nvSpPr>
              <p:cNvPr id="79486" name="Freeform 5758"/>
              <p:cNvSpPr>
                <a:spLocks/>
              </p:cNvSpPr>
              <p:nvPr/>
            </p:nvSpPr>
            <p:spPr bwMode="auto">
              <a:xfrm>
                <a:off x="3624" y="5523"/>
                <a:ext cx="17" cy="17"/>
              </a:xfrm>
              <a:custGeom>
                <a:avLst/>
                <a:gdLst/>
                <a:ahLst/>
                <a:cxnLst>
                  <a:cxn ang="0">
                    <a:pos x="35" y="0"/>
                  </a:cxn>
                  <a:cxn ang="0">
                    <a:pos x="31" y="4"/>
                  </a:cxn>
                  <a:cxn ang="0">
                    <a:pos x="23" y="8"/>
                  </a:cxn>
                  <a:cxn ang="0">
                    <a:pos x="18" y="14"/>
                  </a:cxn>
                  <a:cxn ang="0">
                    <a:pos x="14" y="17"/>
                  </a:cxn>
                  <a:cxn ang="0">
                    <a:pos x="12" y="21"/>
                  </a:cxn>
                  <a:cxn ang="0">
                    <a:pos x="11" y="25"/>
                  </a:cxn>
                  <a:cxn ang="0">
                    <a:pos x="7" y="29"/>
                  </a:cxn>
                  <a:cxn ang="0">
                    <a:pos x="0" y="33"/>
                  </a:cxn>
                </a:cxnLst>
                <a:rect l="0" t="0" r="r" b="b"/>
                <a:pathLst>
                  <a:path w="35" h="33">
                    <a:moveTo>
                      <a:pt x="35" y="0"/>
                    </a:moveTo>
                    <a:lnTo>
                      <a:pt x="31" y="4"/>
                    </a:lnTo>
                    <a:lnTo>
                      <a:pt x="23" y="8"/>
                    </a:lnTo>
                    <a:lnTo>
                      <a:pt x="18" y="14"/>
                    </a:lnTo>
                    <a:lnTo>
                      <a:pt x="14" y="17"/>
                    </a:lnTo>
                    <a:lnTo>
                      <a:pt x="12" y="21"/>
                    </a:lnTo>
                    <a:lnTo>
                      <a:pt x="11" y="25"/>
                    </a:lnTo>
                    <a:lnTo>
                      <a:pt x="7" y="29"/>
                    </a:lnTo>
                    <a:lnTo>
                      <a:pt x="0" y="33"/>
                    </a:lnTo>
                  </a:path>
                </a:pathLst>
              </a:custGeom>
              <a:noFill/>
              <a:ln w="4445">
                <a:solidFill>
                  <a:srgbClr val="00FE00"/>
                </a:solidFill>
                <a:prstDash val="solid"/>
                <a:round/>
                <a:headEnd/>
                <a:tailEnd/>
              </a:ln>
            </p:spPr>
            <p:txBody>
              <a:bodyPr/>
              <a:lstStyle/>
              <a:p>
                <a:endParaRPr lang="es-ES"/>
              </a:p>
            </p:txBody>
          </p:sp>
          <p:sp>
            <p:nvSpPr>
              <p:cNvPr id="79487" name="Freeform 5759"/>
              <p:cNvSpPr>
                <a:spLocks/>
              </p:cNvSpPr>
              <p:nvPr/>
            </p:nvSpPr>
            <p:spPr bwMode="auto">
              <a:xfrm>
                <a:off x="3618" y="5546"/>
                <a:ext cx="16" cy="12"/>
              </a:xfrm>
              <a:custGeom>
                <a:avLst/>
                <a:gdLst/>
                <a:ahLst/>
                <a:cxnLst>
                  <a:cxn ang="0">
                    <a:pos x="0" y="0"/>
                  </a:cxn>
                  <a:cxn ang="0">
                    <a:pos x="1" y="2"/>
                  </a:cxn>
                  <a:cxn ang="0">
                    <a:pos x="16" y="6"/>
                  </a:cxn>
                  <a:cxn ang="0">
                    <a:pos x="23" y="12"/>
                  </a:cxn>
                  <a:cxn ang="0">
                    <a:pos x="30" y="15"/>
                  </a:cxn>
                  <a:cxn ang="0">
                    <a:pos x="32" y="19"/>
                  </a:cxn>
                  <a:cxn ang="0">
                    <a:pos x="28" y="23"/>
                  </a:cxn>
                </a:cxnLst>
                <a:rect l="0" t="0" r="r" b="b"/>
                <a:pathLst>
                  <a:path w="32" h="23">
                    <a:moveTo>
                      <a:pt x="0" y="0"/>
                    </a:moveTo>
                    <a:lnTo>
                      <a:pt x="1" y="2"/>
                    </a:lnTo>
                    <a:lnTo>
                      <a:pt x="16" y="6"/>
                    </a:lnTo>
                    <a:lnTo>
                      <a:pt x="23" y="12"/>
                    </a:lnTo>
                    <a:lnTo>
                      <a:pt x="30" y="15"/>
                    </a:lnTo>
                    <a:lnTo>
                      <a:pt x="32" y="19"/>
                    </a:lnTo>
                    <a:lnTo>
                      <a:pt x="28" y="23"/>
                    </a:lnTo>
                  </a:path>
                </a:pathLst>
              </a:custGeom>
              <a:noFill/>
              <a:ln w="4445">
                <a:solidFill>
                  <a:srgbClr val="00FE00"/>
                </a:solidFill>
                <a:prstDash val="solid"/>
                <a:round/>
                <a:headEnd/>
                <a:tailEnd/>
              </a:ln>
            </p:spPr>
            <p:txBody>
              <a:bodyPr/>
              <a:lstStyle/>
              <a:p>
                <a:endParaRPr lang="es-ES"/>
              </a:p>
            </p:txBody>
          </p:sp>
          <p:sp>
            <p:nvSpPr>
              <p:cNvPr id="79488" name="Freeform 5760"/>
              <p:cNvSpPr>
                <a:spLocks/>
              </p:cNvSpPr>
              <p:nvPr/>
            </p:nvSpPr>
            <p:spPr bwMode="auto">
              <a:xfrm>
                <a:off x="3615" y="5562"/>
                <a:ext cx="13" cy="7"/>
              </a:xfrm>
              <a:custGeom>
                <a:avLst/>
                <a:gdLst/>
                <a:ahLst/>
                <a:cxnLst>
                  <a:cxn ang="0">
                    <a:pos x="12" y="0"/>
                  </a:cxn>
                  <a:cxn ang="0">
                    <a:pos x="4" y="2"/>
                  </a:cxn>
                  <a:cxn ang="0">
                    <a:pos x="0" y="6"/>
                  </a:cxn>
                  <a:cxn ang="0">
                    <a:pos x="14" y="12"/>
                  </a:cxn>
                  <a:cxn ang="0">
                    <a:pos x="26" y="14"/>
                  </a:cxn>
                </a:cxnLst>
                <a:rect l="0" t="0" r="r" b="b"/>
                <a:pathLst>
                  <a:path w="26" h="14">
                    <a:moveTo>
                      <a:pt x="12" y="0"/>
                    </a:moveTo>
                    <a:lnTo>
                      <a:pt x="4" y="2"/>
                    </a:lnTo>
                    <a:lnTo>
                      <a:pt x="0" y="6"/>
                    </a:lnTo>
                    <a:lnTo>
                      <a:pt x="14" y="12"/>
                    </a:lnTo>
                    <a:lnTo>
                      <a:pt x="26" y="14"/>
                    </a:lnTo>
                  </a:path>
                </a:pathLst>
              </a:custGeom>
              <a:noFill/>
              <a:ln w="4445">
                <a:solidFill>
                  <a:srgbClr val="00FE00"/>
                </a:solidFill>
                <a:prstDash val="solid"/>
                <a:round/>
                <a:headEnd/>
                <a:tailEnd/>
              </a:ln>
            </p:spPr>
            <p:txBody>
              <a:bodyPr/>
              <a:lstStyle/>
              <a:p>
                <a:endParaRPr lang="es-ES"/>
              </a:p>
            </p:txBody>
          </p:sp>
          <p:sp>
            <p:nvSpPr>
              <p:cNvPr id="79489" name="Freeform 5761"/>
              <p:cNvSpPr>
                <a:spLocks/>
              </p:cNvSpPr>
              <p:nvPr/>
            </p:nvSpPr>
            <p:spPr bwMode="auto">
              <a:xfrm>
                <a:off x="3634" y="5573"/>
                <a:ext cx="6" cy="19"/>
              </a:xfrm>
              <a:custGeom>
                <a:avLst/>
                <a:gdLst/>
                <a:ahLst/>
                <a:cxnLst>
                  <a:cxn ang="0">
                    <a:pos x="7" y="0"/>
                  </a:cxn>
                  <a:cxn ang="0">
                    <a:pos x="10" y="3"/>
                  </a:cxn>
                  <a:cxn ang="0">
                    <a:pos x="10" y="7"/>
                  </a:cxn>
                  <a:cxn ang="0">
                    <a:pos x="7" y="11"/>
                  </a:cxn>
                  <a:cxn ang="0">
                    <a:pos x="5" y="15"/>
                  </a:cxn>
                  <a:cxn ang="0">
                    <a:pos x="2" y="19"/>
                  </a:cxn>
                  <a:cxn ang="0">
                    <a:pos x="2" y="25"/>
                  </a:cxn>
                  <a:cxn ang="0">
                    <a:pos x="6" y="29"/>
                  </a:cxn>
                  <a:cxn ang="0">
                    <a:pos x="12" y="35"/>
                  </a:cxn>
                  <a:cxn ang="0">
                    <a:pos x="5" y="39"/>
                  </a:cxn>
                  <a:cxn ang="0">
                    <a:pos x="0" y="39"/>
                  </a:cxn>
                </a:cxnLst>
                <a:rect l="0" t="0" r="r" b="b"/>
                <a:pathLst>
                  <a:path w="12" h="39">
                    <a:moveTo>
                      <a:pt x="7" y="0"/>
                    </a:moveTo>
                    <a:lnTo>
                      <a:pt x="10" y="3"/>
                    </a:lnTo>
                    <a:lnTo>
                      <a:pt x="10" y="7"/>
                    </a:lnTo>
                    <a:lnTo>
                      <a:pt x="7" y="11"/>
                    </a:lnTo>
                    <a:lnTo>
                      <a:pt x="5" y="15"/>
                    </a:lnTo>
                    <a:lnTo>
                      <a:pt x="2" y="19"/>
                    </a:lnTo>
                    <a:lnTo>
                      <a:pt x="2" y="25"/>
                    </a:lnTo>
                    <a:lnTo>
                      <a:pt x="6" y="29"/>
                    </a:lnTo>
                    <a:lnTo>
                      <a:pt x="12" y="35"/>
                    </a:lnTo>
                    <a:lnTo>
                      <a:pt x="5" y="39"/>
                    </a:lnTo>
                    <a:lnTo>
                      <a:pt x="0" y="39"/>
                    </a:lnTo>
                  </a:path>
                </a:pathLst>
              </a:custGeom>
              <a:noFill/>
              <a:ln w="4445">
                <a:solidFill>
                  <a:srgbClr val="00FE00"/>
                </a:solidFill>
                <a:prstDash val="solid"/>
                <a:round/>
                <a:headEnd/>
                <a:tailEnd/>
              </a:ln>
            </p:spPr>
            <p:txBody>
              <a:bodyPr/>
              <a:lstStyle/>
              <a:p>
                <a:endParaRPr lang="es-ES"/>
              </a:p>
            </p:txBody>
          </p:sp>
          <p:sp>
            <p:nvSpPr>
              <p:cNvPr id="79490" name="Freeform 5762"/>
              <p:cNvSpPr>
                <a:spLocks/>
              </p:cNvSpPr>
              <p:nvPr/>
            </p:nvSpPr>
            <p:spPr bwMode="auto">
              <a:xfrm>
                <a:off x="3616" y="5594"/>
                <a:ext cx="10" cy="6"/>
              </a:xfrm>
              <a:custGeom>
                <a:avLst/>
                <a:gdLst/>
                <a:ahLst/>
                <a:cxnLst>
                  <a:cxn ang="0">
                    <a:pos x="17" y="0"/>
                  </a:cxn>
                  <a:cxn ang="0">
                    <a:pos x="12" y="0"/>
                  </a:cxn>
                  <a:cxn ang="0">
                    <a:pos x="0" y="5"/>
                  </a:cxn>
                  <a:cxn ang="0">
                    <a:pos x="3" y="7"/>
                  </a:cxn>
                  <a:cxn ang="0">
                    <a:pos x="21" y="11"/>
                  </a:cxn>
                </a:cxnLst>
                <a:rect l="0" t="0" r="r" b="b"/>
                <a:pathLst>
                  <a:path w="21" h="11">
                    <a:moveTo>
                      <a:pt x="17" y="0"/>
                    </a:moveTo>
                    <a:lnTo>
                      <a:pt x="12" y="0"/>
                    </a:lnTo>
                    <a:lnTo>
                      <a:pt x="0" y="5"/>
                    </a:lnTo>
                    <a:lnTo>
                      <a:pt x="3" y="7"/>
                    </a:lnTo>
                    <a:lnTo>
                      <a:pt x="21" y="11"/>
                    </a:lnTo>
                  </a:path>
                </a:pathLst>
              </a:custGeom>
              <a:noFill/>
              <a:ln w="4445">
                <a:solidFill>
                  <a:srgbClr val="00FE00"/>
                </a:solidFill>
                <a:prstDash val="solid"/>
                <a:round/>
                <a:headEnd/>
                <a:tailEnd/>
              </a:ln>
            </p:spPr>
            <p:txBody>
              <a:bodyPr/>
              <a:lstStyle/>
              <a:p>
                <a:endParaRPr lang="es-ES"/>
              </a:p>
            </p:txBody>
          </p:sp>
          <p:sp>
            <p:nvSpPr>
              <p:cNvPr id="79491" name="Freeform 5763"/>
              <p:cNvSpPr>
                <a:spLocks/>
              </p:cNvSpPr>
              <p:nvPr/>
            </p:nvSpPr>
            <p:spPr bwMode="auto">
              <a:xfrm>
                <a:off x="3625" y="5604"/>
                <a:ext cx="15" cy="9"/>
              </a:xfrm>
              <a:custGeom>
                <a:avLst/>
                <a:gdLst/>
                <a:ahLst/>
                <a:cxnLst>
                  <a:cxn ang="0">
                    <a:pos x="22" y="0"/>
                  </a:cxn>
                  <a:cxn ang="0">
                    <a:pos x="29" y="2"/>
                  </a:cxn>
                  <a:cxn ang="0">
                    <a:pos x="30" y="8"/>
                  </a:cxn>
                  <a:cxn ang="0">
                    <a:pos x="21" y="12"/>
                  </a:cxn>
                  <a:cxn ang="0">
                    <a:pos x="3" y="18"/>
                  </a:cxn>
                  <a:cxn ang="0">
                    <a:pos x="0" y="18"/>
                  </a:cxn>
                </a:cxnLst>
                <a:rect l="0" t="0" r="r" b="b"/>
                <a:pathLst>
                  <a:path w="30" h="18">
                    <a:moveTo>
                      <a:pt x="22" y="0"/>
                    </a:moveTo>
                    <a:lnTo>
                      <a:pt x="29" y="2"/>
                    </a:lnTo>
                    <a:lnTo>
                      <a:pt x="30" y="8"/>
                    </a:lnTo>
                    <a:lnTo>
                      <a:pt x="21" y="12"/>
                    </a:lnTo>
                    <a:lnTo>
                      <a:pt x="3" y="18"/>
                    </a:lnTo>
                    <a:lnTo>
                      <a:pt x="0" y="18"/>
                    </a:lnTo>
                  </a:path>
                </a:pathLst>
              </a:custGeom>
              <a:noFill/>
              <a:ln w="4445">
                <a:solidFill>
                  <a:srgbClr val="00FE00"/>
                </a:solidFill>
                <a:prstDash val="solid"/>
                <a:round/>
                <a:headEnd/>
                <a:tailEnd/>
              </a:ln>
            </p:spPr>
            <p:txBody>
              <a:bodyPr/>
              <a:lstStyle/>
              <a:p>
                <a:endParaRPr lang="es-ES"/>
              </a:p>
            </p:txBody>
          </p:sp>
          <p:sp>
            <p:nvSpPr>
              <p:cNvPr id="79492" name="Freeform 5764"/>
              <p:cNvSpPr>
                <a:spLocks/>
              </p:cNvSpPr>
              <p:nvPr/>
            </p:nvSpPr>
            <p:spPr bwMode="auto">
              <a:xfrm>
                <a:off x="3619" y="5621"/>
                <a:ext cx="11" cy="11"/>
              </a:xfrm>
              <a:custGeom>
                <a:avLst/>
                <a:gdLst/>
                <a:ahLst/>
                <a:cxnLst>
                  <a:cxn ang="0">
                    <a:pos x="4" y="0"/>
                  </a:cxn>
                  <a:cxn ang="0">
                    <a:pos x="6" y="0"/>
                  </a:cxn>
                  <a:cxn ang="0">
                    <a:pos x="9" y="6"/>
                  </a:cxn>
                  <a:cxn ang="0">
                    <a:pos x="3" y="10"/>
                  </a:cxn>
                  <a:cxn ang="0">
                    <a:pos x="0" y="14"/>
                  </a:cxn>
                  <a:cxn ang="0">
                    <a:pos x="4" y="20"/>
                  </a:cxn>
                  <a:cxn ang="0">
                    <a:pos x="24" y="24"/>
                  </a:cxn>
                </a:cxnLst>
                <a:rect l="0" t="0" r="r" b="b"/>
                <a:pathLst>
                  <a:path w="24" h="24">
                    <a:moveTo>
                      <a:pt x="4" y="0"/>
                    </a:moveTo>
                    <a:lnTo>
                      <a:pt x="6" y="0"/>
                    </a:lnTo>
                    <a:lnTo>
                      <a:pt x="9" y="6"/>
                    </a:lnTo>
                    <a:lnTo>
                      <a:pt x="3" y="10"/>
                    </a:lnTo>
                    <a:lnTo>
                      <a:pt x="0" y="14"/>
                    </a:lnTo>
                    <a:lnTo>
                      <a:pt x="4" y="20"/>
                    </a:lnTo>
                    <a:lnTo>
                      <a:pt x="24" y="24"/>
                    </a:lnTo>
                  </a:path>
                </a:pathLst>
              </a:custGeom>
              <a:noFill/>
              <a:ln w="4445">
                <a:solidFill>
                  <a:srgbClr val="00FE00"/>
                </a:solidFill>
                <a:prstDash val="solid"/>
                <a:round/>
                <a:headEnd/>
                <a:tailEnd/>
              </a:ln>
            </p:spPr>
            <p:txBody>
              <a:bodyPr/>
              <a:lstStyle/>
              <a:p>
                <a:endParaRPr lang="es-ES"/>
              </a:p>
            </p:txBody>
          </p:sp>
          <p:sp>
            <p:nvSpPr>
              <p:cNvPr id="79493" name="Freeform 5765"/>
              <p:cNvSpPr>
                <a:spLocks/>
              </p:cNvSpPr>
              <p:nvPr/>
            </p:nvSpPr>
            <p:spPr bwMode="auto">
              <a:xfrm>
                <a:off x="3627" y="5634"/>
                <a:ext cx="16" cy="10"/>
              </a:xfrm>
              <a:custGeom>
                <a:avLst/>
                <a:gdLst/>
                <a:ahLst/>
                <a:cxnLst>
                  <a:cxn ang="0">
                    <a:pos x="28" y="0"/>
                  </a:cxn>
                  <a:cxn ang="0">
                    <a:pos x="29" y="2"/>
                  </a:cxn>
                  <a:cxn ang="0">
                    <a:pos x="32" y="5"/>
                  </a:cxn>
                  <a:cxn ang="0">
                    <a:pos x="24" y="9"/>
                  </a:cxn>
                  <a:cxn ang="0">
                    <a:pos x="14" y="15"/>
                  </a:cxn>
                  <a:cxn ang="0">
                    <a:pos x="5" y="17"/>
                  </a:cxn>
                  <a:cxn ang="0">
                    <a:pos x="0" y="19"/>
                  </a:cxn>
                </a:cxnLst>
                <a:rect l="0" t="0" r="r" b="b"/>
                <a:pathLst>
                  <a:path w="32" h="19">
                    <a:moveTo>
                      <a:pt x="28" y="0"/>
                    </a:moveTo>
                    <a:lnTo>
                      <a:pt x="29" y="2"/>
                    </a:lnTo>
                    <a:lnTo>
                      <a:pt x="32" y="5"/>
                    </a:lnTo>
                    <a:lnTo>
                      <a:pt x="24" y="9"/>
                    </a:lnTo>
                    <a:lnTo>
                      <a:pt x="14" y="15"/>
                    </a:lnTo>
                    <a:lnTo>
                      <a:pt x="5" y="17"/>
                    </a:lnTo>
                    <a:lnTo>
                      <a:pt x="0" y="19"/>
                    </a:lnTo>
                  </a:path>
                </a:pathLst>
              </a:custGeom>
              <a:noFill/>
              <a:ln w="4445">
                <a:solidFill>
                  <a:srgbClr val="00FE00"/>
                </a:solidFill>
                <a:prstDash val="solid"/>
                <a:round/>
                <a:headEnd/>
                <a:tailEnd/>
              </a:ln>
            </p:spPr>
            <p:txBody>
              <a:bodyPr/>
              <a:lstStyle/>
              <a:p>
                <a:endParaRPr lang="es-ES"/>
              </a:p>
            </p:txBody>
          </p:sp>
          <p:sp>
            <p:nvSpPr>
              <p:cNvPr id="79494" name="Freeform 5766"/>
              <p:cNvSpPr>
                <a:spLocks/>
              </p:cNvSpPr>
              <p:nvPr/>
            </p:nvSpPr>
            <p:spPr bwMode="auto">
              <a:xfrm>
                <a:off x="3604" y="5653"/>
                <a:ext cx="15" cy="14"/>
              </a:xfrm>
              <a:custGeom>
                <a:avLst/>
                <a:gdLst/>
                <a:ahLst/>
                <a:cxnLst>
                  <a:cxn ang="0">
                    <a:pos x="29" y="0"/>
                  </a:cxn>
                  <a:cxn ang="0">
                    <a:pos x="29" y="4"/>
                  </a:cxn>
                  <a:cxn ang="0">
                    <a:pos x="30" y="9"/>
                  </a:cxn>
                  <a:cxn ang="0">
                    <a:pos x="30" y="13"/>
                  </a:cxn>
                  <a:cxn ang="0">
                    <a:pos x="27" y="17"/>
                  </a:cxn>
                  <a:cxn ang="0">
                    <a:pos x="15" y="21"/>
                  </a:cxn>
                  <a:cxn ang="0">
                    <a:pos x="3" y="25"/>
                  </a:cxn>
                  <a:cxn ang="0">
                    <a:pos x="0" y="27"/>
                  </a:cxn>
                </a:cxnLst>
                <a:rect l="0" t="0" r="r" b="b"/>
                <a:pathLst>
                  <a:path w="30" h="27">
                    <a:moveTo>
                      <a:pt x="29" y="0"/>
                    </a:moveTo>
                    <a:lnTo>
                      <a:pt x="29" y="4"/>
                    </a:lnTo>
                    <a:lnTo>
                      <a:pt x="30" y="9"/>
                    </a:lnTo>
                    <a:lnTo>
                      <a:pt x="30" y="13"/>
                    </a:lnTo>
                    <a:lnTo>
                      <a:pt x="27" y="17"/>
                    </a:lnTo>
                    <a:lnTo>
                      <a:pt x="15" y="21"/>
                    </a:lnTo>
                    <a:lnTo>
                      <a:pt x="3" y="25"/>
                    </a:lnTo>
                    <a:lnTo>
                      <a:pt x="0" y="27"/>
                    </a:lnTo>
                  </a:path>
                </a:pathLst>
              </a:custGeom>
              <a:noFill/>
              <a:ln w="4445">
                <a:solidFill>
                  <a:srgbClr val="00FE00"/>
                </a:solidFill>
                <a:prstDash val="solid"/>
                <a:round/>
                <a:headEnd/>
                <a:tailEnd/>
              </a:ln>
            </p:spPr>
            <p:txBody>
              <a:bodyPr/>
              <a:lstStyle/>
              <a:p>
                <a:endParaRPr lang="es-ES"/>
              </a:p>
            </p:txBody>
          </p:sp>
          <p:sp>
            <p:nvSpPr>
              <p:cNvPr id="79495" name="Freeform 5767"/>
              <p:cNvSpPr>
                <a:spLocks/>
              </p:cNvSpPr>
              <p:nvPr/>
            </p:nvSpPr>
            <p:spPr bwMode="auto">
              <a:xfrm>
                <a:off x="3608" y="5673"/>
                <a:ext cx="20" cy="2"/>
              </a:xfrm>
              <a:custGeom>
                <a:avLst/>
                <a:gdLst/>
                <a:ahLst/>
                <a:cxnLst>
                  <a:cxn ang="0">
                    <a:pos x="0" y="0"/>
                  </a:cxn>
                  <a:cxn ang="0">
                    <a:pos x="35" y="4"/>
                  </a:cxn>
                  <a:cxn ang="0">
                    <a:pos x="41" y="4"/>
                  </a:cxn>
                </a:cxnLst>
                <a:rect l="0" t="0" r="r" b="b"/>
                <a:pathLst>
                  <a:path w="41" h="4">
                    <a:moveTo>
                      <a:pt x="0" y="0"/>
                    </a:moveTo>
                    <a:lnTo>
                      <a:pt x="35" y="4"/>
                    </a:lnTo>
                    <a:lnTo>
                      <a:pt x="41" y="4"/>
                    </a:lnTo>
                  </a:path>
                </a:pathLst>
              </a:custGeom>
              <a:noFill/>
              <a:ln w="4445">
                <a:solidFill>
                  <a:srgbClr val="00FE00"/>
                </a:solidFill>
                <a:prstDash val="solid"/>
                <a:round/>
                <a:headEnd/>
                <a:tailEnd/>
              </a:ln>
            </p:spPr>
            <p:txBody>
              <a:bodyPr/>
              <a:lstStyle/>
              <a:p>
                <a:endParaRPr lang="es-ES"/>
              </a:p>
            </p:txBody>
          </p:sp>
          <p:sp>
            <p:nvSpPr>
              <p:cNvPr id="79496" name="Freeform 5768"/>
              <p:cNvSpPr>
                <a:spLocks/>
              </p:cNvSpPr>
              <p:nvPr/>
            </p:nvSpPr>
            <p:spPr bwMode="auto">
              <a:xfrm>
                <a:off x="3627" y="5679"/>
                <a:ext cx="12" cy="9"/>
              </a:xfrm>
              <a:custGeom>
                <a:avLst/>
                <a:gdLst/>
                <a:ahLst/>
                <a:cxnLst>
                  <a:cxn ang="0">
                    <a:pos x="20" y="0"/>
                  </a:cxn>
                  <a:cxn ang="0">
                    <a:pos x="23" y="2"/>
                  </a:cxn>
                  <a:cxn ang="0">
                    <a:pos x="9" y="6"/>
                  </a:cxn>
                  <a:cxn ang="0">
                    <a:pos x="0" y="10"/>
                  </a:cxn>
                  <a:cxn ang="0">
                    <a:pos x="0" y="14"/>
                  </a:cxn>
                  <a:cxn ang="0">
                    <a:pos x="11" y="18"/>
                  </a:cxn>
                </a:cxnLst>
                <a:rect l="0" t="0" r="r" b="b"/>
                <a:pathLst>
                  <a:path w="23" h="18">
                    <a:moveTo>
                      <a:pt x="20" y="0"/>
                    </a:moveTo>
                    <a:lnTo>
                      <a:pt x="23" y="2"/>
                    </a:lnTo>
                    <a:lnTo>
                      <a:pt x="9" y="6"/>
                    </a:lnTo>
                    <a:lnTo>
                      <a:pt x="0" y="10"/>
                    </a:lnTo>
                    <a:lnTo>
                      <a:pt x="0" y="14"/>
                    </a:lnTo>
                    <a:lnTo>
                      <a:pt x="11" y="18"/>
                    </a:lnTo>
                  </a:path>
                </a:pathLst>
              </a:custGeom>
              <a:noFill/>
              <a:ln w="4445">
                <a:solidFill>
                  <a:srgbClr val="00FE00"/>
                </a:solidFill>
                <a:prstDash val="solid"/>
                <a:round/>
                <a:headEnd/>
                <a:tailEnd/>
              </a:ln>
            </p:spPr>
            <p:txBody>
              <a:bodyPr/>
              <a:lstStyle/>
              <a:p>
                <a:endParaRPr lang="es-ES"/>
              </a:p>
            </p:txBody>
          </p:sp>
          <p:sp>
            <p:nvSpPr>
              <p:cNvPr id="79497" name="Freeform 5769"/>
              <p:cNvSpPr>
                <a:spLocks/>
              </p:cNvSpPr>
              <p:nvPr/>
            </p:nvSpPr>
            <p:spPr bwMode="auto">
              <a:xfrm>
                <a:off x="3613" y="5696"/>
                <a:ext cx="20" cy="7"/>
              </a:xfrm>
              <a:custGeom>
                <a:avLst/>
                <a:gdLst/>
                <a:ahLst/>
                <a:cxnLst>
                  <a:cxn ang="0">
                    <a:pos x="39" y="0"/>
                  </a:cxn>
                  <a:cxn ang="0">
                    <a:pos x="31" y="4"/>
                  </a:cxn>
                  <a:cxn ang="0">
                    <a:pos x="16" y="7"/>
                  </a:cxn>
                  <a:cxn ang="0">
                    <a:pos x="2" y="13"/>
                  </a:cxn>
                  <a:cxn ang="0">
                    <a:pos x="0" y="13"/>
                  </a:cxn>
                </a:cxnLst>
                <a:rect l="0" t="0" r="r" b="b"/>
                <a:pathLst>
                  <a:path w="39" h="13">
                    <a:moveTo>
                      <a:pt x="39" y="0"/>
                    </a:moveTo>
                    <a:lnTo>
                      <a:pt x="31" y="4"/>
                    </a:lnTo>
                    <a:lnTo>
                      <a:pt x="16" y="7"/>
                    </a:lnTo>
                    <a:lnTo>
                      <a:pt x="2" y="13"/>
                    </a:lnTo>
                    <a:lnTo>
                      <a:pt x="0" y="13"/>
                    </a:lnTo>
                  </a:path>
                </a:pathLst>
              </a:custGeom>
              <a:noFill/>
              <a:ln w="4445">
                <a:solidFill>
                  <a:srgbClr val="00FE00"/>
                </a:solidFill>
                <a:prstDash val="solid"/>
                <a:round/>
                <a:headEnd/>
                <a:tailEnd/>
              </a:ln>
            </p:spPr>
            <p:txBody>
              <a:bodyPr/>
              <a:lstStyle/>
              <a:p>
                <a:endParaRPr lang="es-ES"/>
              </a:p>
            </p:txBody>
          </p:sp>
          <p:sp>
            <p:nvSpPr>
              <p:cNvPr id="79498" name="Freeform 5770"/>
              <p:cNvSpPr>
                <a:spLocks/>
              </p:cNvSpPr>
              <p:nvPr/>
            </p:nvSpPr>
            <p:spPr bwMode="auto">
              <a:xfrm>
                <a:off x="3601" y="5707"/>
                <a:ext cx="15" cy="15"/>
              </a:xfrm>
              <a:custGeom>
                <a:avLst/>
                <a:gdLst/>
                <a:ahLst/>
                <a:cxnLst>
                  <a:cxn ang="0">
                    <a:pos x="4" y="0"/>
                  </a:cxn>
                  <a:cxn ang="0">
                    <a:pos x="2" y="4"/>
                  </a:cxn>
                  <a:cxn ang="0">
                    <a:pos x="0" y="8"/>
                  </a:cxn>
                  <a:cxn ang="0">
                    <a:pos x="0" y="14"/>
                  </a:cxn>
                  <a:cxn ang="0">
                    <a:pos x="3" y="18"/>
                  </a:cxn>
                  <a:cxn ang="0">
                    <a:pos x="9" y="22"/>
                  </a:cxn>
                  <a:cxn ang="0">
                    <a:pos x="21" y="27"/>
                  </a:cxn>
                  <a:cxn ang="0">
                    <a:pos x="30" y="31"/>
                  </a:cxn>
                </a:cxnLst>
                <a:rect l="0" t="0" r="r" b="b"/>
                <a:pathLst>
                  <a:path w="30" h="31">
                    <a:moveTo>
                      <a:pt x="4" y="0"/>
                    </a:moveTo>
                    <a:lnTo>
                      <a:pt x="2" y="4"/>
                    </a:lnTo>
                    <a:lnTo>
                      <a:pt x="0" y="8"/>
                    </a:lnTo>
                    <a:lnTo>
                      <a:pt x="0" y="14"/>
                    </a:lnTo>
                    <a:lnTo>
                      <a:pt x="3" y="18"/>
                    </a:lnTo>
                    <a:lnTo>
                      <a:pt x="9" y="22"/>
                    </a:lnTo>
                    <a:lnTo>
                      <a:pt x="21" y="27"/>
                    </a:lnTo>
                    <a:lnTo>
                      <a:pt x="30" y="31"/>
                    </a:lnTo>
                  </a:path>
                </a:pathLst>
              </a:custGeom>
              <a:noFill/>
              <a:ln w="4445">
                <a:solidFill>
                  <a:srgbClr val="00FE00"/>
                </a:solidFill>
                <a:prstDash val="solid"/>
                <a:round/>
                <a:headEnd/>
                <a:tailEnd/>
              </a:ln>
            </p:spPr>
            <p:txBody>
              <a:bodyPr/>
              <a:lstStyle/>
              <a:p>
                <a:endParaRPr lang="es-ES"/>
              </a:p>
            </p:txBody>
          </p:sp>
          <p:sp>
            <p:nvSpPr>
              <p:cNvPr id="79499" name="Freeform 5771"/>
              <p:cNvSpPr>
                <a:spLocks/>
              </p:cNvSpPr>
              <p:nvPr/>
            </p:nvSpPr>
            <p:spPr bwMode="auto">
              <a:xfrm>
                <a:off x="3623" y="5728"/>
                <a:ext cx="11" cy="9"/>
              </a:xfrm>
              <a:custGeom>
                <a:avLst/>
                <a:gdLst/>
                <a:ahLst/>
                <a:cxnLst>
                  <a:cxn ang="0">
                    <a:pos x="6" y="0"/>
                  </a:cxn>
                  <a:cxn ang="0">
                    <a:pos x="13" y="0"/>
                  </a:cxn>
                  <a:cxn ang="0">
                    <a:pos x="20" y="6"/>
                  </a:cxn>
                  <a:cxn ang="0">
                    <a:pos x="22" y="10"/>
                  </a:cxn>
                  <a:cxn ang="0">
                    <a:pos x="13" y="16"/>
                  </a:cxn>
                  <a:cxn ang="0">
                    <a:pos x="0" y="18"/>
                  </a:cxn>
                </a:cxnLst>
                <a:rect l="0" t="0" r="r" b="b"/>
                <a:pathLst>
                  <a:path w="22" h="18">
                    <a:moveTo>
                      <a:pt x="6" y="0"/>
                    </a:moveTo>
                    <a:lnTo>
                      <a:pt x="13" y="0"/>
                    </a:lnTo>
                    <a:lnTo>
                      <a:pt x="20" y="6"/>
                    </a:lnTo>
                    <a:lnTo>
                      <a:pt x="22" y="10"/>
                    </a:lnTo>
                    <a:lnTo>
                      <a:pt x="13" y="16"/>
                    </a:lnTo>
                    <a:lnTo>
                      <a:pt x="0" y="18"/>
                    </a:lnTo>
                  </a:path>
                </a:pathLst>
              </a:custGeom>
              <a:noFill/>
              <a:ln w="4445">
                <a:solidFill>
                  <a:srgbClr val="00FE00"/>
                </a:solidFill>
                <a:prstDash val="solid"/>
                <a:round/>
                <a:headEnd/>
                <a:tailEnd/>
              </a:ln>
            </p:spPr>
            <p:txBody>
              <a:bodyPr/>
              <a:lstStyle/>
              <a:p>
                <a:endParaRPr lang="es-ES"/>
              </a:p>
            </p:txBody>
          </p:sp>
          <p:sp>
            <p:nvSpPr>
              <p:cNvPr id="79500" name="Freeform 5772"/>
              <p:cNvSpPr>
                <a:spLocks/>
              </p:cNvSpPr>
              <p:nvPr/>
            </p:nvSpPr>
            <p:spPr bwMode="auto">
              <a:xfrm>
                <a:off x="3602" y="5742"/>
                <a:ext cx="11" cy="14"/>
              </a:xfrm>
              <a:custGeom>
                <a:avLst/>
                <a:gdLst/>
                <a:ahLst/>
                <a:cxnLst>
                  <a:cxn ang="0">
                    <a:pos x="22" y="0"/>
                  </a:cxn>
                  <a:cxn ang="0">
                    <a:pos x="20" y="2"/>
                  </a:cxn>
                  <a:cxn ang="0">
                    <a:pos x="12" y="6"/>
                  </a:cxn>
                  <a:cxn ang="0">
                    <a:pos x="7" y="12"/>
                  </a:cxn>
                  <a:cxn ang="0">
                    <a:pos x="3" y="16"/>
                  </a:cxn>
                  <a:cxn ang="0">
                    <a:pos x="1" y="18"/>
                  </a:cxn>
                  <a:cxn ang="0">
                    <a:pos x="0" y="24"/>
                  </a:cxn>
                  <a:cxn ang="0">
                    <a:pos x="7" y="28"/>
                  </a:cxn>
                  <a:cxn ang="0">
                    <a:pos x="12" y="30"/>
                  </a:cxn>
                </a:cxnLst>
                <a:rect l="0" t="0" r="r" b="b"/>
                <a:pathLst>
                  <a:path w="22" h="30">
                    <a:moveTo>
                      <a:pt x="22" y="0"/>
                    </a:moveTo>
                    <a:lnTo>
                      <a:pt x="20" y="2"/>
                    </a:lnTo>
                    <a:lnTo>
                      <a:pt x="12" y="6"/>
                    </a:lnTo>
                    <a:lnTo>
                      <a:pt x="7" y="12"/>
                    </a:lnTo>
                    <a:lnTo>
                      <a:pt x="3" y="16"/>
                    </a:lnTo>
                    <a:lnTo>
                      <a:pt x="1" y="18"/>
                    </a:lnTo>
                    <a:lnTo>
                      <a:pt x="0" y="24"/>
                    </a:lnTo>
                    <a:lnTo>
                      <a:pt x="7" y="28"/>
                    </a:lnTo>
                    <a:lnTo>
                      <a:pt x="12" y="30"/>
                    </a:lnTo>
                  </a:path>
                </a:pathLst>
              </a:custGeom>
              <a:noFill/>
              <a:ln w="4445">
                <a:solidFill>
                  <a:srgbClr val="00FE00"/>
                </a:solidFill>
                <a:prstDash val="solid"/>
                <a:round/>
                <a:headEnd/>
                <a:tailEnd/>
              </a:ln>
            </p:spPr>
            <p:txBody>
              <a:bodyPr/>
              <a:lstStyle/>
              <a:p>
                <a:endParaRPr lang="es-ES"/>
              </a:p>
            </p:txBody>
          </p:sp>
          <p:sp>
            <p:nvSpPr>
              <p:cNvPr id="79501" name="Freeform 5773"/>
              <p:cNvSpPr>
                <a:spLocks/>
              </p:cNvSpPr>
              <p:nvPr/>
            </p:nvSpPr>
            <p:spPr bwMode="auto">
              <a:xfrm>
                <a:off x="3619" y="5757"/>
                <a:ext cx="20" cy="5"/>
              </a:xfrm>
              <a:custGeom>
                <a:avLst/>
                <a:gdLst/>
                <a:ahLst/>
                <a:cxnLst>
                  <a:cxn ang="0">
                    <a:pos x="0" y="0"/>
                  </a:cxn>
                  <a:cxn ang="0">
                    <a:pos x="4" y="2"/>
                  </a:cxn>
                  <a:cxn ang="0">
                    <a:pos x="28" y="6"/>
                  </a:cxn>
                  <a:cxn ang="0">
                    <a:pos x="41" y="9"/>
                  </a:cxn>
                </a:cxnLst>
                <a:rect l="0" t="0" r="r" b="b"/>
                <a:pathLst>
                  <a:path w="41" h="9">
                    <a:moveTo>
                      <a:pt x="0" y="0"/>
                    </a:moveTo>
                    <a:lnTo>
                      <a:pt x="4" y="2"/>
                    </a:lnTo>
                    <a:lnTo>
                      <a:pt x="28" y="6"/>
                    </a:lnTo>
                    <a:lnTo>
                      <a:pt x="41" y="9"/>
                    </a:lnTo>
                  </a:path>
                </a:pathLst>
              </a:custGeom>
              <a:noFill/>
              <a:ln w="4445">
                <a:solidFill>
                  <a:srgbClr val="00FE00"/>
                </a:solidFill>
                <a:prstDash val="solid"/>
                <a:round/>
                <a:headEnd/>
                <a:tailEnd/>
              </a:ln>
            </p:spPr>
            <p:txBody>
              <a:bodyPr/>
              <a:lstStyle/>
              <a:p>
                <a:endParaRPr lang="es-ES"/>
              </a:p>
            </p:txBody>
          </p:sp>
          <p:sp>
            <p:nvSpPr>
              <p:cNvPr id="79502" name="Freeform 5774"/>
              <p:cNvSpPr>
                <a:spLocks/>
              </p:cNvSpPr>
              <p:nvPr/>
            </p:nvSpPr>
            <p:spPr bwMode="auto">
              <a:xfrm>
                <a:off x="3613" y="5772"/>
                <a:ext cx="20" cy="7"/>
              </a:xfrm>
              <a:custGeom>
                <a:avLst/>
                <a:gdLst/>
                <a:ahLst/>
                <a:cxnLst>
                  <a:cxn ang="0">
                    <a:pos x="38" y="0"/>
                  </a:cxn>
                  <a:cxn ang="0">
                    <a:pos x="29" y="2"/>
                  </a:cxn>
                  <a:cxn ang="0">
                    <a:pos x="15" y="8"/>
                  </a:cxn>
                  <a:cxn ang="0">
                    <a:pos x="5" y="12"/>
                  </a:cxn>
                  <a:cxn ang="0">
                    <a:pos x="0" y="14"/>
                  </a:cxn>
                </a:cxnLst>
                <a:rect l="0" t="0" r="r" b="b"/>
                <a:pathLst>
                  <a:path w="38" h="14">
                    <a:moveTo>
                      <a:pt x="38" y="0"/>
                    </a:moveTo>
                    <a:lnTo>
                      <a:pt x="29" y="2"/>
                    </a:lnTo>
                    <a:lnTo>
                      <a:pt x="15" y="8"/>
                    </a:lnTo>
                    <a:lnTo>
                      <a:pt x="5" y="12"/>
                    </a:lnTo>
                    <a:lnTo>
                      <a:pt x="0" y="14"/>
                    </a:lnTo>
                  </a:path>
                </a:pathLst>
              </a:custGeom>
              <a:noFill/>
              <a:ln w="4445">
                <a:solidFill>
                  <a:srgbClr val="00FE00"/>
                </a:solidFill>
                <a:prstDash val="solid"/>
                <a:round/>
                <a:headEnd/>
                <a:tailEnd/>
              </a:ln>
            </p:spPr>
            <p:txBody>
              <a:bodyPr/>
              <a:lstStyle/>
              <a:p>
                <a:endParaRPr lang="es-ES"/>
              </a:p>
            </p:txBody>
          </p:sp>
          <p:sp>
            <p:nvSpPr>
              <p:cNvPr id="79503" name="Freeform 5775"/>
              <p:cNvSpPr>
                <a:spLocks/>
              </p:cNvSpPr>
              <p:nvPr/>
            </p:nvSpPr>
            <p:spPr bwMode="auto">
              <a:xfrm>
                <a:off x="3602" y="5784"/>
                <a:ext cx="12" cy="9"/>
              </a:xfrm>
              <a:custGeom>
                <a:avLst/>
                <a:gdLst/>
                <a:ahLst/>
                <a:cxnLst>
                  <a:cxn ang="0">
                    <a:pos x="12" y="0"/>
                  </a:cxn>
                  <a:cxn ang="0">
                    <a:pos x="18" y="2"/>
                  </a:cxn>
                  <a:cxn ang="0">
                    <a:pos x="25" y="8"/>
                  </a:cxn>
                  <a:cxn ang="0">
                    <a:pos x="24" y="12"/>
                  </a:cxn>
                  <a:cxn ang="0">
                    <a:pos x="11" y="18"/>
                  </a:cxn>
                  <a:cxn ang="0">
                    <a:pos x="1" y="20"/>
                  </a:cxn>
                  <a:cxn ang="0">
                    <a:pos x="0" y="20"/>
                  </a:cxn>
                </a:cxnLst>
                <a:rect l="0" t="0" r="r" b="b"/>
                <a:pathLst>
                  <a:path w="25" h="20">
                    <a:moveTo>
                      <a:pt x="12" y="0"/>
                    </a:moveTo>
                    <a:lnTo>
                      <a:pt x="18" y="2"/>
                    </a:lnTo>
                    <a:lnTo>
                      <a:pt x="25" y="8"/>
                    </a:lnTo>
                    <a:lnTo>
                      <a:pt x="24" y="12"/>
                    </a:lnTo>
                    <a:lnTo>
                      <a:pt x="11" y="18"/>
                    </a:lnTo>
                    <a:lnTo>
                      <a:pt x="1" y="20"/>
                    </a:lnTo>
                    <a:lnTo>
                      <a:pt x="0" y="20"/>
                    </a:lnTo>
                  </a:path>
                </a:pathLst>
              </a:custGeom>
              <a:noFill/>
              <a:ln w="4445">
                <a:solidFill>
                  <a:srgbClr val="00FE00"/>
                </a:solidFill>
                <a:prstDash val="solid"/>
                <a:round/>
                <a:headEnd/>
                <a:tailEnd/>
              </a:ln>
            </p:spPr>
            <p:txBody>
              <a:bodyPr/>
              <a:lstStyle/>
              <a:p>
                <a:endParaRPr lang="es-ES"/>
              </a:p>
            </p:txBody>
          </p:sp>
          <p:sp>
            <p:nvSpPr>
              <p:cNvPr id="79504" name="Freeform 5776"/>
              <p:cNvSpPr>
                <a:spLocks/>
              </p:cNvSpPr>
              <p:nvPr/>
            </p:nvSpPr>
            <p:spPr bwMode="auto">
              <a:xfrm>
                <a:off x="3606" y="5798"/>
                <a:ext cx="15" cy="9"/>
              </a:xfrm>
              <a:custGeom>
                <a:avLst/>
                <a:gdLst/>
                <a:ahLst/>
                <a:cxnLst>
                  <a:cxn ang="0">
                    <a:pos x="0" y="0"/>
                  </a:cxn>
                  <a:cxn ang="0">
                    <a:pos x="16" y="4"/>
                  </a:cxn>
                  <a:cxn ang="0">
                    <a:pos x="29" y="10"/>
                  </a:cxn>
                  <a:cxn ang="0">
                    <a:pos x="30" y="13"/>
                  </a:cxn>
                  <a:cxn ang="0">
                    <a:pos x="23" y="17"/>
                  </a:cxn>
                  <a:cxn ang="0">
                    <a:pos x="23" y="17"/>
                  </a:cxn>
                </a:cxnLst>
                <a:rect l="0" t="0" r="r" b="b"/>
                <a:pathLst>
                  <a:path w="30" h="17">
                    <a:moveTo>
                      <a:pt x="0" y="0"/>
                    </a:moveTo>
                    <a:lnTo>
                      <a:pt x="16" y="4"/>
                    </a:lnTo>
                    <a:lnTo>
                      <a:pt x="29" y="10"/>
                    </a:lnTo>
                    <a:lnTo>
                      <a:pt x="30" y="13"/>
                    </a:lnTo>
                    <a:lnTo>
                      <a:pt x="23" y="17"/>
                    </a:lnTo>
                    <a:lnTo>
                      <a:pt x="23" y="17"/>
                    </a:lnTo>
                  </a:path>
                </a:pathLst>
              </a:custGeom>
              <a:noFill/>
              <a:ln w="4445">
                <a:solidFill>
                  <a:srgbClr val="00FE00"/>
                </a:solidFill>
                <a:prstDash val="solid"/>
                <a:round/>
                <a:headEnd/>
                <a:tailEnd/>
              </a:ln>
            </p:spPr>
            <p:txBody>
              <a:bodyPr/>
              <a:lstStyle/>
              <a:p>
                <a:endParaRPr lang="es-ES"/>
              </a:p>
            </p:txBody>
          </p:sp>
          <p:sp>
            <p:nvSpPr>
              <p:cNvPr id="79505" name="Freeform 5777"/>
              <p:cNvSpPr>
                <a:spLocks/>
              </p:cNvSpPr>
              <p:nvPr/>
            </p:nvSpPr>
            <p:spPr bwMode="auto">
              <a:xfrm>
                <a:off x="3617" y="5814"/>
                <a:ext cx="12" cy="12"/>
              </a:xfrm>
              <a:custGeom>
                <a:avLst/>
                <a:gdLst/>
                <a:ahLst/>
                <a:cxnLst>
                  <a:cxn ang="0">
                    <a:pos x="0" y="0"/>
                  </a:cxn>
                  <a:cxn ang="0">
                    <a:pos x="1" y="2"/>
                  </a:cxn>
                  <a:cxn ang="0">
                    <a:pos x="16" y="4"/>
                  </a:cxn>
                  <a:cxn ang="0">
                    <a:pos x="25" y="8"/>
                  </a:cxn>
                  <a:cxn ang="0">
                    <a:pos x="25" y="14"/>
                  </a:cxn>
                  <a:cxn ang="0">
                    <a:pos x="24" y="18"/>
                  </a:cxn>
                  <a:cxn ang="0">
                    <a:pos x="19" y="23"/>
                  </a:cxn>
                  <a:cxn ang="0">
                    <a:pos x="17" y="23"/>
                  </a:cxn>
                </a:cxnLst>
                <a:rect l="0" t="0" r="r" b="b"/>
                <a:pathLst>
                  <a:path w="25" h="23">
                    <a:moveTo>
                      <a:pt x="0" y="0"/>
                    </a:moveTo>
                    <a:lnTo>
                      <a:pt x="1" y="2"/>
                    </a:lnTo>
                    <a:lnTo>
                      <a:pt x="16" y="4"/>
                    </a:lnTo>
                    <a:lnTo>
                      <a:pt x="25" y="8"/>
                    </a:lnTo>
                    <a:lnTo>
                      <a:pt x="25" y="14"/>
                    </a:lnTo>
                    <a:lnTo>
                      <a:pt x="24" y="18"/>
                    </a:lnTo>
                    <a:lnTo>
                      <a:pt x="19" y="23"/>
                    </a:lnTo>
                    <a:lnTo>
                      <a:pt x="17" y="23"/>
                    </a:lnTo>
                  </a:path>
                </a:pathLst>
              </a:custGeom>
              <a:noFill/>
              <a:ln w="4445">
                <a:solidFill>
                  <a:srgbClr val="00FE00"/>
                </a:solidFill>
                <a:prstDash val="solid"/>
                <a:round/>
                <a:headEnd/>
                <a:tailEnd/>
              </a:ln>
            </p:spPr>
            <p:txBody>
              <a:bodyPr/>
              <a:lstStyle/>
              <a:p>
                <a:endParaRPr lang="es-ES"/>
              </a:p>
            </p:txBody>
          </p:sp>
          <p:sp>
            <p:nvSpPr>
              <p:cNvPr id="79506" name="Freeform 5778"/>
              <p:cNvSpPr>
                <a:spLocks/>
              </p:cNvSpPr>
              <p:nvPr/>
            </p:nvSpPr>
            <p:spPr bwMode="auto">
              <a:xfrm>
                <a:off x="3597" y="5834"/>
                <a:ext cx="19" cy="4"/>
              </a:xfrm>
              <a:custGeom>
                <a:avLst/>
                <a:gdLst/>
                <a:ahLst/>
                <a:cxnLst>
                  <a:cxn ang="0">
                    <a:pos x="39" y="0"/>
                  </a:cxn>
                  <a:cxn ang="0">
                    <a:pos x="26" y="2"/>
                  </a:cxn>
                  <a:cxn ang="0">
                    <a:pos x="9" y="6"/>
                  </a:cxn>
                  <a:cxn ang="0">
                    <a:pos x="0" y="10"/>
                  </a:cxn>
                  <a:cxn ang="0">
                    <a:pos x="1" y="10"/>
                  </a:cxn>
                </a:cxnLst>
                <a:rect l="0" t="0" r="r" b="b"/>
                <a:pathLst>
                  <a:path w="39" h="10">
                    <a:moveTo>
                      <a:pt x="39" y="0"/>
                    </a:moveTo>
                    <a:lnTo>
                      <a:pt x="26" y="2"/>
                    </a:lnTo>
                    <a:lnTo>
                      <a:pt x="9" y="6"/>
                    </a:lnTo>
                    <a:lnTo>
                      <a:pt x="0" y="10"/>
                    </a:lnTo>
                    <a:lnTo>
                      <a:pt x="1" y="10"/>
                    </a:lnTo>
                  </a:path>
                </a:pathLst>
              </a:custGeom>
              <a:noFill/>
              <a:ln w="4445">
                <a:solidFill>
                  <a:srgbClr val="00FE00"/>
                </a:solidFill>
                <a:prstDash val="solid"/>
                <a:round/>
                <a:headEnd/>
                <a:tailEnd/>
              </a:ln>
            </p:spPr>
            <p:txBody>
              <a:bodyPr/>
              <a:lstStyle/>
              <a:p>
                <a:endParaRPr lang="es-ES"/>
              </a:p>
            </p:txBody>
          </p:sp>
          <p:sp>
            <p:nvSpPr>
              <p:cNvPr id="79507" name="Freeform 5779"/>
              <p:cNvSpPr>
                <a:spLocks/>
              </p:cNvSpPr>
              <p:nvPr/>
            </p:nvSpPr>
            <p:spPr bwMode="auto">
              <a:xfrm>
                <a:off x="3607" y="5840"/>
                <a:ext cx="20" cy="3"/>
              </a:xfrm>
              <a:custGeom>
                <a:avLst/>
                <a:gdLst/>
                <a:ahLst/>
                <a:cxnLst>
                  <a:cxn ang="0">
                    <a:pos x="0" y="0"/>
                  </a:cxn>
                  <a:cxn ang="0">
                    <a:pos x="5" y="0"/>
                  </a:cxn>
                  <a:cxn ang="0">
                    <a:pos x="38" y="6"/>
                  </a:cxn>
                  <a:cxn ang="0">
                    <a:pos x="41" y="6"/>
                  </a:cxn>
                </a:cxnLst>
                <a:rect l="0" t="0" r="r" b="b"/>
                <a:pathLst>
                  <a:path w="41" h="6">
                    <a:moveTo>
                      <a:pt x="0" y="0"/>
                    </a:moveTo>
                    <a:lnTo>
                      <a:pt x="5" y="0"/>
                    </a:lnTo>
                    <a:lnTo>
                      <a:pt x="38" y="6"/>
                    </a:lnTo>
                    <a:lnTo>
                      <a:pt x="41" y="6"/>
                    </a:lnTo>
                  </a:path>
                </a:pathLst>
              </a:custGeom>
              <a:noFill/>
              <a:ln w="4445">
                <a:solidFill>
                  <a:srgbClr val="00FE00"/>
                </a:solidFill>
                <a:prstDash val="solid"/>
                <a:round/>
                <a:headEnd/>
                <a:tailEnd/>
              </a:ln>
            </p:spPr>
            <p:txBody>
              <a:bodyPr/>
              <a:lstStyle/>
              <a:p>
                <a:endParaRPr lang="es-ES"/>
              </a:p>
            </p:txBody>
          </p:sp>
          <p:sp>
            <p:nvSpPr>
              <p:cNvPr id="79508" name="Freeform 5780"/>
              <p:cNvSpPr>
                <a:spLocks/>
              </p:cNvSpPr>
              <p:nvPr/>
            </p:nvSpPr>
            <p:spPr bwMode="auto">
              <a:xfrm>
                <a:off x="3637" y="5844"/>
                <a:ext cx="11" cy="7"/>
              </a:xfrm>
              <a:custGeom>
                <a:avLst/>
                <a:gdLst/>
                <a:ahLst/>
                <a:cxnLst>
                  <a:cxn ang="0">
                    <a:pos x="0" y="0"/>
                  </a:cxn>
                  <a:cxn ang="0">
                    <a:pos x="11" y="2"/>
                  </a:cxn>
                  <a:cxn ang="0">
                    <a:pos x="21" y="7"/>
                  </a:cxn>
                  <a:cxn ang="0">
                    <a:pos x="9" y="11"/>
                  </a:cxn>
                  <a:cxn ang="0">
                    <a:pos x="3" y="13"/>
                  </a:cxn>
                </a:cxnLst>
                <a:rect l="0" t="0" r="r" b="b"/>
                <a:pathLst>
                  <a:path w="21" h="13">
                    <a:moveTo>
                      <a:pt x="0" y="0"/>
                    </a:moveTo>
                    <a:lnTo>
                      <a:pt x="11" y="2"/>
                    </a:lnTo>
                    <a:lnTo>
                      <a:pt x="21" y="7"/>
                    </a:lnTo>
                    <a:lnTo>
                      <a:pt x="9" y="11"/>
                    </a:lnTo>
                    <a:lnTo>
                      <a:pt x="3" y="13"/>
                    </a:lnTo>
                  </a:path>
                </a:pathLst>
              </a:custGeom>
              <a:noFill/>
              <a:ln w="4445">
                <a:solidFill>
                  <a:srgbClr val="00FE00"/>
                </a:solidFill>
                <a:prstDash val="solid"/>
                <a:round/>
                <a:headEnd/>
                <a:tailEnd/>
              </a:ln>
            </p:spPr>
            <p:txBody>
              <a:bodyPr/>
              <a:lstStyle/>
              <a:p>
                <a:endParaRPr lang="es-ES"/>
              </a:p>
            </p:txBody>
          </p:sp>
          <p:sp>
            <p:nvSpPr>
              <p:cNvPr id="79509" name="Freeform 5781"/>
              <p:cNvSpPr>
                <a:spLocks/>
              </p:cNvSpPr>
              <p:nvPr/>
            </p:nvSpPr>
            <p:spPr bwMode="auto">
              <a:xfrm>
                <a:off x="3609" y="5854"/>
                <a:ext cx="20" cy="5"/>
              </a:xfrm>
              <a:custGeom>
                <a:avLst/>
                <a:gdLst/>
                <a:ahLst/>
                <a:cxnLst>
                  <a:cxn ang="0">
                    <a:pos x="41" y="0"/>
                  </a:cxn>
                  <a:cxn ang="0">
                    <a:pos x="34" y="2"/>
                  </a:cxn>
                  <a:cxn ang="0">
                    <a:pos x="18" y="6"/>
                  </a:cxn>
                  <a:cxn ang="0">
                    <a:pos x="3" y="10"/>
                  </a:cxn>
                  <a:cxn ang="0">
                    <a:pos x="0" y="10"/>
                  </a:cxn>
                </a:cxnLst>
                <a:rect l="0" t="0" r="r" b="b"/>
                <a:pathLst>
                  <a:path w="41" h="10">
                    <a:moveTo>
                      <a:pt x="41" y="0"/>
                    </a:moveTo>
                    <a:lnTo>
                      <a:pt x="34" y="2"/>
                    </a:lnTo>
                    <a:lnTo>
                      <a:pt x="18" y="6"/>
                    </a:lnTo>
                    <a:lnTo>
                      <a:pt x="3" y="10"/>
                    </a:lnTo>
                    <a:lnTo>
                      <a:pt x="0" y="10"/>
                    </a:lnTo>
                  </a:path>
                </a:pathLst>
              </a:custGeom>
              <a:noFill/>
              <a:ln w="4445">
                <a:solidFill>
                  <a:srgbClr val="00FE00"/>
                </a:solidFill>
                <a:prstDash val="solid"/>
                <a:round/>
                <a:headEnd/>
                <a:tailEnd/>
              </a:ln>
            </p:spPr>
            <p:txBody>
              <a:bodyPr/>
              <a:lstStyle/>
              <a:p>
                <a:endParaRPr lang="es-ES"/>
              </a:p>
            </p:txBody>
          </p:sp>
          <p:sp>
            <p:nvSpPr>
              <p:cNvPr id="79510" name="Freeform 5782"/>
              <p:cNvSpPr>
                <a:spLocks/>
              </p:cNvSpPr>
              <p:nvPr/>
            </p:nvSpPr>
            <p:spPr bwMode="auto">
              <a:xfrm>
                <a:off x="3598" y="5863"/>
                <a:ext cx="20" cy="10"/>
              </a:xfrm>
              <a:custGeom>
                <a:avLst/>
                <a:gdLst/>
                <a:ahLst/>
                <a:cxnLst>
                  <a:cxn ang="0">
                    <a:pos x="2" y="0"/>
                  </a:cxn>
                  <a:cxn ang="0">
                    <a:pos x="0" y="0"/>
                  </a:cxn>
                  <a:cxn ang="0">
                    <a:pos x="5" y="6"/>
                  </a:cxn>
                  <a:cxn ang="0">
                    <a:pos x="17" y="9"/>
                  </a:cxn>
                  <a:cxn ang="0">
                    <a:pos x="30" y="15"/>
                  </a:cxn>
                  <a:cxn ang="0">
                    <a:pos x="38" y="19"/>
                  </a:cxn>
                </a:cxnLst>
                <a:rect l="0" t="0" r="r" b="b"/>
                <a:pathLst>
                  <a:path w="38" h="19">
                    <a:moveTo>
                      <a:pt x="2" y="0"/>
                    </a:moveTo>
                    <a:lnTo>
                      <a:pt x="0" y="0"/>
                    </a:lnTo>
                    <a:lnTo>
                      <a:pt x="5" y="6"/>
                    </a:lnTo>
                    <a:lnTo>
                      <a:pt x="17" y="9"/>
                    </a:lnTo>
                    <a:lnTo>
                      <a:pt x="30" y="15"/>
                    </a:lnTo>
                    <a:lnTo>
                      <a:pt x="38" y="19"/>
                    </a:lnTo>
                  </a:path>
                </a:pathLst>
              </a:custGeom>
              <a:noFill/>
              <a:ln w="4445">
                <a:solidFill>
                  <a:srgbClr val="00FE00"/>
                </a:solidFill>
                <a:prstDash val="solid"/>
                <a:round/>
                <a:headEnd/>
                <a:tailEnd/>
              </a:ln>
            </p:spPr>
            <p:txBody>
              <a:bodyPr/>
              <a:lstStyle/>
              <a:p>
                <a:endParaRPr lang="es-ES"/>
              </a:p>
            </p:txBody>
          </p:sp>
          <p:sp>
            <p:nvSpPr>
              <p:cNvPr id="79511" name="Freeform 5783"/>
              <p:cNvSpPr>
                <a:spLocks/>
              </p:cNvSpPr>
              <p:nvPr/>
            </p:nvSpPr>
            <p:spPr bwMode="auto">
              <a:xfrm>
                <a:off x="3617" y="5883"/>
                <a:ext cx="12" cy="16"/>
              </a:xfrm>
              <a:custGeom>
                <a:avLst/>
                <a:gdLst/>
                <a:ahLst/>
                <a:cxnLst>
                  <a:cxn ang="0">
                    <a:pos x="7" y="0"/>
                  </a:cxn>
                  <a:cxn ang="0">
                    <a:pos x="4" y="4"/>
                  </a:cxn>
                  <a:cxn ang="0">
                    <a:pos x="1" y="9"/>
                  </a:cxn>
                  <a:cxn ang="0">
                    <a:pos x="0" y="13"/>
                  </a:cxn>
                  <a:cxn ang="0">
                    <a:pos x="0" y="19"/>
                  </a:cxn>
                  <a:cxn ang="0">
                    <a:pos x="2" y="23"/>
                  </a:cxn>
                  <a:cxn ang="0">
                    <a:pos x="11" y="27"/>
                  </a:cxn>
                  <a:cxn ang="0">
                    <a:pos x="24" y="31"/>
                  </a:cxn>
                </a:cxnLst>
                <a:rect l="0" t="0" r="r" b="b"/>
                <a:pathLst>
                  <a:path w="24" h="31">
                    <a:moveTo>
                      <a:pt x="7" y="0"/>
                    </a:moveTo>
                    <a:lnTo>
                      <a:pt x="4" y="4"/>
                    </a:lnTo>
                    <a:lnTo>
                      <a:pt x="1" y="9"/>
                    </a:lnTo>
                    <a:lnTo>
                      <a:pt x="0" y="13"/>
                    </a:lnTo>
                    <a:lnTo>
                      <a:pt x="0" y="19"/>
                    </a:lnTo>
                    <a:lnTo>
                      <a:pt x="2" y="23"/>
                    </a:lnTo>
                    <a:lnTo>
                      <a:pt x="11" y="27"/>
                    </a:lnTo>
                    <a:lnTo>
                      <a:pt x="24" y="31"/>
                    </a:lnTo>
                  </a:path>
                </a:pathLst>
              </a:custGeom>
              <a:noFill/>
              <a:ln w="4445">
                <a:solidFill>
                  <a:srgbClr val="00FE00"/>
                </a:solidFill>
                <a:prstDash val="solid"/>
                <a:round/>
                <a:headEnd/>
                <a:tailEnd/>
              </a:ln>
            </p:spPr>
            <p:txBody>
              <a:bodyPr/>
              <a:lstStyle/>
              <a:p>
                <a:endParaRPr lang="es-ES"/>
              </a:p>
            </p:txBody>
          </p:sp>
          <p:sp>
            <p:nvSpPr>
              <p:cNvPr id="79512" name="Freeform 5784"/>
              <p:cNvSpPr>
                <a:spLocks/>
              </p:cNvSpPr>
              <p:nvPr/>
            </p:nvSpPr>
            <p:spPr bwMode="auto">
              <a:xfrm>
                <a:off x="3635" y="5902"/>
                <a:ext cx="12" cy="8"/>
              </a:xfrm>
              <a:custGeom>
                <a:avLst/>
                <a:gdLst/>
                <a:ahLst/>
                <a:cxnLst>
                  <a:cxn ang="0">
                    <a:pos x="9" y="0"/>
                  </a:cxn>
                  <a:cxn ang="0">
                    <a:pos x="20" y="4"/>
                  </a:cxn>
                  <a:cxn ang="0">
                    <a:pos x="23" y="8"/>
                  </a:cxn>
                  <a:cxn ang="0">
                    <a:pos x="10" y="12"/>
                  </a:cxn>
                  <a:cxn ang="0">
                    <a:pos x="0" y="15"/>
                  </a:cxn>
                </a:cxnLst>
                <a:rect l="0" t="0" r="r" b="b"/>
                <a:pathLst>
                  <a:path w="23" h="15">
                    <a:moveTo>
                      <a:pt x="9" y="0"/>
                    </a:moveTo>
                    <a:lnTo>
                      <a:pt x="20" y="4"/>
                    </a:lnTo>
                    <a:lnTo>
                      <a:pt x="23" y="8"/>
                    </a:lnTo>
                    <a:lnTo>
                      <a:pt x="10" y="12"/>
                    </a:lnTo>
                    <a:lnTo>
                      <a:pt x="0" y="15"/>
                    </a:lnTo>
                  </a:path>
                </a:pathLst>
              </a:custGeom>
              <a:noFill/>
              <a:ln w="4445">
                <a:solidFill>
                  <a:srgbClr val="00FE00"/>
                </a:solidFill>
                <a:prstDash val="solid"/>
                <a:round/>
                <a:headEnd/>
                <a:tailEnd/>
              </a:ln>
            </p:spPr>
            <p:txBody>
              <a:bodyPr/>
              <a:lstStyle/>
              <a:p>
                <a:endParaRPr lang="es-ES"/>
              </a:p>
            </p:txBody>
          </p:sp>
          <p:sp>
            <p:nvSpPr>
              <p:cNvPr id="79513" name="Freeform 5785"/>
              <p:cNvSpPr>
                <a:spLocks/>
              </p:cNvSpPr>
              <p:nvPr/>
            </p:nvSpPr>
            <p:spPr bwMode="auto">
              <a:xfrm>
                <a:off x="3607" y="5913"/>
                <a:ext cx="18" cy="8"/>
              </a:xfrm>
              <a:custGeom>
                <a:avLst/>
                <a:gdLst/>
                <a:ahLst/>
                <a:cxnLst>
                  <a:cxn ang="0">
                    <a:pos x="38" y="0"/>
                  </a:cxn>
                  <a:cxn ang="0">
                    <a:pos x="37" y="0"/>
                  </a:cxn>
                  <a:cxn ang="0">
                    <a:pos x="19" y="6"/>
                  </a:cxn>
                  <a:cxn ang="0">
                    <a:pos x="7" y="10"/>
                  </a:cxn>
                  <a:cxn ang="0">
                    <a:pos x="0" y="14"/>
                  </a:cxn>
                  <a:cxn ang="0">
                    <a:pos x="0" y="18"/>
                  </a:cxn>
                </a:cxnLst>
                <a:rect l="0" t="0" r="r" b="b"/>
                <a:pathLst>
                  <a:path w="38" h="18">
                    <a:moveTo>
                      <a:pt x="38" y="0"/>
                    </a:moveTo>
                    <a:lnTo>
                      <a:pt x="37" y="0"/>
                    </a:lnTo>
                    <a:lnTo>
                      <a:pt x="19" y="6"/>
                    </a:lnTo>
                    <a:lnTo>
                      <a:pt x="7" y="10"/>
                    </a:lnTo>
                    <a:lnTo>
                      <a:pt x="0" y="14"/>
                    </a:lnTo>
                    <a:lnTo>
                      <a:pt x="0" y="18"/>
                    </a:lnTo>
                  </a:path>
                </a:pathLst>
              </a:custGeom>
              <a:noFill/>
              <a:ln w="4445">
                <a:solidFill>
                  <a:srgbClr val="00FE00"/>
                </a:solidFill>
                <a:prstDash val="solid"/>
                <a:round/>
                <a:headEnd/>
                <a:tailEnd/>
              </a:ln>
            </p:spPr>
            <p:txBody>
              <a:bodyPr/>
              <a:lstStyle/>
              <a:p>
                <a:endParaRPr lang="es-ES"/>
              </a:p>
            </p:txBody>
          </p:sp>
          <p:sp>
            <p:nvSpPr>
              <p:cNvPr id="79514" name="Freeform 5786"/>
              <p:cNvSpPr>
                <a:spLocks/>
              </p:cNvSpPr>
              <p:nvPr/>
            </p:nvSpPr>
            <p:spPr bwMode="auto">
              <a:xfrm>
                <a:off x="3616" y="5925"/>
                <a:ext cx="9" cy="13"/>
              </a:xfrm>
              <a:custGeom>
                <a:avLst/>
                <a:gdLst/>
                <a:ahLst/>
                <a:cxnLst>
                  <a:cxn ang="0">
                    <a:pos x="0" y="0"/>
                  </a:cxn>
                  <a:cxn ang="0">
                    <a:pos x="2" y="2"/>
                  </a:cxn>
                  <a:cxn ang="0">
                    <a:pos x="11" y="6"/>
                  </a:cxn>
                  <a:cxn ang="0">
                    <a:pos x="18" y="9"/>
                  </a:cxn>
                  <a:cxn ang="0">
                    <a:pos x="18" y="15"/>
                  </a:cxn>
                  <a:cxn ang="0">
                    <a:pos x="7" y="19"/>
                  </a:cxn>
                  <a:cxn ang="0">
                    <a:pos x="0" y="25"/>
                  </a:cxn>
                  <a:cxn ang="0">
                    <a:pos x="0" y="25"/>
                  </a:cxn>
                </a:cxnLst>
                <a:rect l="0" t="0" r="r" b="b"/>
                <a:pathLst>
                  <a:path w="18" h="25">
                    <a:moveTo>
                      <a:pt x="0" y="0"/>
                    </a:moveTo>
                    <a:lnTo>
                      <a:pt x="2" y="2"/>
                    </a:lnTo>
                    <a:lnTo>
                      <a:pt x="11" y="6"/>
                    </a:lnTo>
                    <a:lnTo>
                      <a:pt x="18" y="9"/>
                    </a:lnTo>
                    <a:lnTo>
                      <a:pt x="18" y="15"/>
                    </a:lnTo>
                    <a:lnTo>
                      <a:pt x="7" y="19"/>
                    </a:lnTo>
                    <a:lnTo>
                      <a:pt x="0" y="25"/>
                    </a:lnTo>
                    <a:lnTo>
                      <a:pt x="0" y="25"/>
                    </a:lnTo>
                  </a:path>
                </a:pathLst>
              </a:custGeom>
              <a:noFill/>
              <a:ln w="4445">
                <a:solidFill>
                  <a:srgbClr val="00FE00"/>
                </a:solidFill>
                <a:prstDash val="solid"/>
                <a:round/>
                <a:headEnd/>
                <a:tailEnd/>
              </a:ln>
            </p:spPr>
            <p:txBody>
              <a:bodyPr/>
              <a:lstStyle/>
              <a:p>
                <a:endParaRPr lang="es-ES"/>
              </a:p>
            </p:txBody>
          </p:sp>
          <p:sp>
            <p:nvSpPr>
              <p:cNvPr id="79515" name="Freeform 5787"/>
              <p:cNvSpPr>
                <a:spLocks/>
              </p:cNvSpPr>
              <p:nvPr/>
            </p:nvSpPr>
            <p:spPr bwMode="auto">
              <a:xfrm>
                <a:off x="3613" y="5946"/>
                <a:ext cx="16" cy="5"/>
              </a:xfrm>
              <a:custGeom>
                <a:avLst/>
                <a:gdLst/>
                <a:ahLst/>
                <a:cxnLst>
                  <a:cxn ang="0">
                    <a:pos x="7" y="0"/>
                  </a:cxn>
                  <a:cxn ang="0">
                    <a:pos x="7" y="0"/>
                  </a:cxn>
                  <a:cxn ang="0">
                    <a:pos x="0" y="6"/>
                  </a:cxn>
                  <a:cxn ang="0">
                    <a:pos x="29" y="9"/>
                  </a:cxn>
                  <a:cxn ang="0">
                    <a:pos x="32" y="9"/>
                  </a:cxn>
                </a:cxnLst>
                <a:rect l="0" t="0" r="r" b="b"/>
                <a:pathLst>
                  <a:path w="32" h="9">
                    <a:moveTo>
                      <a:pt x="7" y="0"/>
                    </a:moveTo>
                    <a:lnTo>
                      <a:pt x="7" y="0"/>
                    </a:lnTo>
                    <a:lnTo>
                      <a:pt x="0" y="6"/>
                    </a:lnTo>
                    <a:lnTo>
                      <a:pt x="29" y="9"/>
                    </a:lnTo>
                    <a:lnTo>
                      <a:pt x="32" y="9"/>
                    </a:lnTo>
                  </a:path>
                </a:pathLst>
              </a:custGeom>
              <a:noFill/>
              <a:ln w="4445">
                <a:solidFill>
                  <a:srgbClr val="00FE00"/>
                </a:solidFill>
                <a:prstDash val="solid"/>
                <a:round/>
                <a:headEnd/>
                <a:tailEnd/>
              </a:ln>
            </p:spPr>
            <p:txBody>
              <a:bodyPr/>
              <a:lstStyle/>
              <a:p>
                <a:endParaRPr lang="es-ES"/>
              </a:p>
            </p:txBody>
          </p:sp>
          <p:sp>
            <p:nvSpPr>
              <p:cNvPr id="79516" name="Freeform 5788"/>
              <p:cNvSpPr>
                <a:spLocks/>
              </p:cNvSpPr>
              <p:nvPr/>
            </p:nvSpPr>
            <p:spPr bwMode="auto">
              <a:xfrm>
                <a:off x="3618" y="5954"/>
                <a:ext cx="20" cy="5"/>
              </a:xfrm>
              <a:custGeom>
                <a:avLst/>
                <a:gdLst/>
                <a:ahLst/>
                <a:cxnLst>
                  <a:cxn ang="0">
                    <a:pos x="40" y="0"/>
                  </a:cxn>
                  <a:cxn ang="0">
                    <a:pos x="31" y="4"/>
                  </a:cxn>
                  <a:cxn ang="0">
                    <a:pos x="7" y="8"/>
                  </a:cxn>
                  <a:cxn ang="0">
                    <a:pos x="0" y="10"/>
                  </a:cxn>
                </a:cxnLst>
                <a:rect l="0" t="0" r="r" b="b"/>
                <a:pathLst>
                  <a:path w="40" h="10">
                    <a:moveTo>
                      <a:pt x="40" y="0"/>
                    </a:moveTo>
                    <a:lnTo>
                      <a:pt x="31" y="4"/>
                    </a:lnTo>
                    <a:lnTo>
                      <a:pt x="7" y="8"/>
                    </a:lnTo>
                    <a:lnTo>
                      <a:pt x="0" y="10"/>
                    </a:lnTo>
                  </a:path>
                </a:pathLst>
              </a:custGeom>
              <a:noFill/>
              <a:ln w="4445">
                <a:solidFill>
                  <a:srgbClr val="00FE00"/>
                </a:solidFill>
                <a:prstDash val="solid"/>
                <a:round/>
                <a:headEnd/>
                <a:tailEnd/>
              </a:ln>
            </p:spPr>
            <p:txBody>
              <a:bodyPr/>
              <a:lstStyle/>
              <a:p>
                <a:endParaRPr lang="es-ES"/>
              </a:p>
            </p:txBody>
          </p:sp>
          <p:sp>
            <p:nvSpPr>
              <p:cNvPr id="79517" name="Freeform 5789"/>
              <p:cNvSpPr>
                <a:spLocks/>
              </p:cNvSpPr>
              <p:nvPr/>
            </p:nvSpPr>
            <p:spPr bwMode="auto">
              <a:xfrm>
                <a:off x="3603" y="5961"/>
                <a:ext cx="15" cy="6"/>
              </a:xfrm>
              <a:custGeom>
                <a:avLst/>
                <a:gdLst/>
                <a:ahLst/>
                <a:cxnLst>
                  <a:cxn ang="0">
                    <a:pos x="9" y="0"/>
                  </a:cxn>
                  <a:cxn ang="0">
                    <a:pos x="0" y="2"/>
                  </a:cxn>
                  <a:cxn ang="0">
                    <a:pos x="0" y="6"/>
                  </a:cxn>
                  <a:cxn ang="0">
                    <a:pos x="17" y="10"/>
                  </a:cxn>
                  <a:cxn ang="0">
                    <a:pos x="28" y="12"/>
                  </a:cxn>
                </a:cxnLst>
                <a:rect l="0" t="0" r="r" b="b"/>
                <a:pathLst>
                  <a:path w="28" h="12">
                    <a:moveTo>
                      <a:pt x="9" y="0"/>
                    </a:moveTo>
                    <a:lnTo>
                      <a:pt x="0" y="2"/>
                    </a:lnTo>
                    <a:lnTo>
                      <a:pt x="0" y="6"/>
                    </a:lnTo>
                    <a:lnTo>
                      <a:pt x="17" y="10"/>
                    </a:lnTo>
                    <a:lnTo>
                      <a:pt x="28" y="12"/>
                    </a:lnTo>
                  </a:path>
                </a:pathLst>
              </a:custGeom>
              <a:noFill/>
              <a:ln w="4445">
                <a:solidFill>
                  <a:srgbClr val="00FE00"/>
                </a:solidFill>
                <a:prstDash val="solid"/>
                <a:round/>
                <a:headEnd/>
                <a:tailEnd/>
              </a:ln>
            </p:spPr>
            <p:txBody>
              <a:bodyPr/>
              <a:lstStyle/>
              <a:p>
                <a:endParaRPr lang="es-ES"/>
              </a:p>
            </p:txBody>
          </p:sp>
          <p:sp>
            <p:nvSpPr>
              <p:cNvPr id="79518" name="Freeform 5790"/>
              <p:cNvSpPr>
                <a:spLocks/>
              </p:cNvSpPr>
              <p:nvPr/>
            </p:nvSpPr>
            <p:spPr bwMode="auto">
              <a:xfrm>
                <a:off x="3627" y="5970"/>
                <a:ext cx="9" cy="16"/>
              </a:xfrm>
              <a:custGeom>
                <a:avLst/>
                <a:gdLst/>
                <a:ahLst/>
                <a:cxnLst>
                  <a:cxn ang="0">
                    <a:pos x="0" y="0"/>
                  </a:cxn>
                  <a:cxn ang="0">
                    <a:pos x="5" y="1"/>
                  </a:cxn>
                  <a:cxn ang="0">
                    <a:pos x="14" y="5"/>
                  </a:cxn>
                  <a:cxn ang="0">
                    <a:pos x="16" y="9"/>
                  </a:cxn>
                  <a:cxn ang="0">
                    <a:pos x="7" y="15"/>
                  </a:cxn>
                  <a:cxn ang="0">
                    <a:pos x="3" y="19"/>
                  </a:cxn>
                  <a:cxn ang="0">
                    <a:pos x="2" y="25"/>
                  </a:cxn>
                  <a:cxn ang="0">
                    <a:pos x="2" y="29"/>
                  </a:cxn>
                  <a:cxn ang="0">
                    <a:pos x="4" y="31"/>
                  </a:cxn>
                </a:cxnLst>
                <a:rect l="0" t="0" r="r" b="b"/>
                <a:pathLst>
                  <a:path w="16" h="31">
                    <a:moveTo>
                      <a:pt x="0" y="0"/>
                    </a:moveTo>
                    <a:lnTo>
                      <a:pt x="5" y="1"/>
                    </a:lnTo>
                    <a:lnTo>
                      <a:pt x="14" y="5"/>
                    </a:lnTo>
                    <a:lnTo>
                      <a:pt x="16" y="9"/>
                    </a:lnTo>
                    <a:lnTo>
                      <a:pt x="7" y="15"/>
                    </a:lnTo>
                    <a:lnTo>
                      <a:pt x="3" y="19"/>
                    </a:lnTo>
                    <a:lnTo>
                      <a:pt x="2" y="25"/>
                    </a:lnTo>
                    <a:lnTo>
                      <a:pt x="2" y="29"/>
                    </a:lnTo>
                    <a:lnTo>
                      <a:pt x="4" y="31"/>
                    </a:lnTo>
                  </a:path>
                </a:pathLst>
              </a:custGeom>
              <a:noFill/>
              <a:ln w="4445">
                <a:solidFill>
                  <a:srgbClr val="00FE00"/>
                </a:solidFill>
                <a:prstDash val="solid"/>
                <a:round/>
                <a:headEnd/>
                <a:tailEnd/>
              </a:ln>
            </p:spPr>
            <p:txBody>
              <a:bodyPr/>
              <a:lstStyle/>
              <a:p>
                <a:endParaRPr lang="es-ES"/>
              </a:p>
            </p:txBody>
          </p:sp>
          <p:sp>
            <p:nvSpPr>
              <p:cNvPr id="79519" name="Freeform 5791"/>
              <p:cNvSpPr>
                <a:spLocks/>
              </p:cNvSpPr>
              <p:nvPr/>
            </p:nvSpPr>
            <p:spPr bwMode="auto">
              <a:xfrm>
                <a:off x="3633" y="5989"/>
                <a:ext cx="9" cy="15"/>
              </a:xfrm>
              <a:custGeom>
                <a:avLst/>
                <a:gdLst/>
                <a:ahLst/>
                <a:cxnLst>
                  <a:cxn ang="0">
                    <a:pos x="13" y="0"/>
                  </a:cxn>
                  <a:cxn ang="0">
                    <a:pos x="18" y="4"/>
                  </a:cxn>
                  <a:cxn ang="0">
                    <a:pos x="17" y="9"/>
                  </a:cxn>
                  <a:cxn ang="0">
                    <a:pos x="6" y="13"/>
                  </a:cxn>
                  <a:cxn ang="0">
                    <a:pos x="0" y="17"/>
                  </a:cxn>
                  <a:cxn ang="0">
                    <a:pos x="6" y="23"/>
                  </a:cxn>
                  <a:cxn ang="0">
                    <a:pos x="8" y="27"/>
                  </a:cxn>
                  <a:cxn ang="0">
                    <a:pos x="6" y="31"/>
                  </a:cxn>
                </a:cxnLst>
                <a:rect l="0" t="0" r="r" b="b"/>
                <a:pathLst>
                  <a:path w="18" h="31">
                    <a:moveTo>
                      <a:pt x="13" y="0"/>
                    </a:moveTo>
                    <a:lnTo>
                      <a:pt x="18" y="4"/>
                    </a:lnTo>
                    <a:lnTo>
                      <a:pt x="17" y="9"/>
                    </a:lnTo>
                    <a:lnTo>
                      <a:pt x="6" y="13"/>
                    </a:lnTo>
                    <a:lnTo>
                      <a:pt x="0" y="17"/>
                    </a:lnTo>
                    <a:lnTo>
                      <a:pt x="6" y="23"/>
                    </a:lnTo>
                    <a:lnTo>
                      <a:pt x="8" y="27"/>
                    </a:lnTo>
                    <a:lnTo>
                      <a:pt x="6" y="31"/>
                    </a:lnTo>
                  </a:path>
                </a:pathLst>
              </a:custGeom>
              <a:noFill/>
              <a:ln w="4445">
                <a:solidFill>
                  <a:srgbClr val="00FE00"/>
                </a:solidFill>
                <a:prstDash val="solid"/>
                <a:round/>
                <a:headEnd/>
                <a:tailEnd/>
              </a:ln>
            </p:spPr>
            <p:txBody>
              <a:bodyPr/>
              <a:lstStyle/>
              <a:p>
                <a:endParaRPr lang="es-ES"/>
              </a:p>
            </p:txBody>
          </p:sp>
          <p:sp>
            <p:nvSpPr>
              <p:cNvPr id="79520" name="Freeform 5792"/>
              <p:cNvSpPr>
                <a:spLocks/>
              </p:cNvSpPr>
              <p:nvPr/>
            </p:nvSpPr>
            <p:spPr bwMode="auto">
              <a:xfrm>
                <a:off x="3607" y="6008"/>
                <a:ext cx="20" cy="4"/>
              </a:xfrm>
              <a:custGeom>
                <a:avLst/>
                <a:gdLst/>
                <a:ahLst/>
                <a:cxnLst>
                  <a:cxn ang="0">
                    <a:pos x="41" y="0"/>
                  </a:cxn>
                  <a:cxn ang="0">
                    <a:pos x="34" y="2"/>
                  </a:cxn>
                  <a:cxn ang="0">
                    <a:pos x="11" y="6"/>
                  </a:cxn>
                  <a:cxn ang="0">
                    <a:pos x="0" y="8"/>
                  </a:cxn>
                </a:cxnLst>
                <a:rect l="0" t="0" r="r" b="b"/>
                <a:pathLst>
                  <a:path w="41" h="8">
                    <a:moveTo>
                      <a:pt x="41" y="0"/>
                    </a:moveTo>
                    <a:lnTo>
                      <a:pt x="34" y="2"/>
                    </a:lnTo>
                    <a:lnTo>
                      <a:pt x="11" y="6"/>
                    </a:lnTo>
                    <a:lnTo>
                      <a:pt x="0" y="8"/>
                    </a:lnTo>
                  </a:path>
                </a:pathLst>
              </a:custGeom>
              <a:noFill/>
              <a:ln w="4445">
                <a:solidFill>
                  <a:srgbClr val="00FE00"/>
                </a:solidFill>
                <a:prstDash val="solid"/>
                <a:round/>
                <a:headEnd/>
                <a:tailEnd/>
              </a:ln>
            </p:spPr>
            <p:txBody>
              <a:bodyPr/>
              <a:lstStyle/>
              <a:p>
                <a:endParaRPr lang="es-ES"/>
              </a:p>
            </p:txBody>
          </p:sp>
          <p:sp>
            <p:nvSpPr>
              <p:cNvPr id="79521" name="Freeform 5793"/>
              <p:cNvSpPr>
                <a:spLocks/>
              </p:cNvSpPr>
              <p:nvPr/>
            </p:nvSpPr>
            <p:spPr bwMode="auto">
              <a:xfrm>
                <a:off x="3577" y="6013"/>
                <a:ext cx="20" cy="4"/>
              </a:xfrm>
              <a:custGeom>
                <a:avLst/>
                <a:gdLst/>
                <a:ahLst/>
                <a:cxnLst>
                  <a:cxn ang="0">
                    <a:pos x="40" y="0"/>
                  </a:cxn>
                  <a:cxn ang="0">
                    <a:pos x="38" y="0"/>
                  </a:cxn>
                  <a:cxn ang="0">
                    <a:pos x="11" y="6"/>
                  </a:cxn>
                  <a:cxn ang="0">
                    <a:pos x="0" y="8"/>
                  </a:cxn>
                </a:cxnLst>
                <a:rect l="0" t="0" r="r" b="b"/>
                <a:pathLst>
                  <a:path w="40" h="8">
                    <a:moveTo>
                      <a:pt x="40" y="0"/>
                    </a:moveTo>
                    <a:lnTo>
                      <a:pt x="38" y="0"/>
                    </a:lnTo>
                    <a:lnTo>
                      <a:pt x="11" y="6"/>
                    </a:lnTo>
                    <a:lnTo>
                      <a:pt x="0" y="8"/>
                    </a:lnTo>
                  </a:path>
                </a:pathLst>
              </a:custGeom>
              <a:noFill/>
              <a:ln w="4445">
                <a:solidFill>
                  <a:srgbClr val="00FE00"/>
                </a:solidFill>
                <a:prstDash val="solid"/>
                <a:round/>
                <a:headEnd/>
                <a:tailEnd/>
              </a:ln>
            </p:spPr>
            <p:txBody>
              <a:bodyPr/>
              <a:lstStyle/>
              <a:p>
                <a:endParaRPr lang="es-ES"/>
              </a:p>
            </p:txBody>
          </p:sp>
          <p:sp>
            <p:nvSpPr>
              <p:cNvPr id="79522" name="Freeform 5794"/>
              <p:cNvSpPr>
                <a:spLocks/>
              </p:cNvSpPr>
              <p:nvPr/>
            </p:nvSpPr>
            <p:spPr bwMode="auto">
              <a:xfrm>
                <a:off x="3574" y="6022"/>
                <a:ext cx="21" cy="4"/>
              </a:xfrm>
              <a:custGeom>
                <a:avLst/>
                <a:gdLst/>
                <a:ahLst/>
                <a:cxnLst>
                  <a:cxn ang="0">
                    <a:pos x="0" y="0"/>
                  </a:cxn>
                  <a:cxn ang="0">
                    <a:pos x="2" y="2"/>
                  </a:cxn>
                  <a:cxn ang="0">
                    <a:pos x="33" y="6"/>
                  </a:cxn>
                  <a:cxn ang="0">
                    <a:pos x="40" y="8"/>
                  </a:cxn>
                </a:cxnLst>
                <a:rect l="0" t="0" r="r" b="b"/>
                <a:pathLst>
                  <a:path w="40" h="8">
                    <a:moveTo>
                      <a:pt x="0" y="0"/>
                    </a:moveTo>
                    <a:lnTo>
                      <a:pt x="2" y="2"/>
                    </a:lnTo>
                    <a:lnTo>
                      <a:pt x="33" y="6"/>
                    </a:lnTo>
                    <a:lnTo>
                      <a:pt x="40" y="8"/>
                    </a:lnTo>
                  </a:path>
                </a:pathLst>
              </a:custGeom>
              <a:noFill/>
              <a:ln w="4445">
                <a:solidFill>
                  <a:srgbClr val="00FE00"/>
                </a:solidFill>
                <a:prstDash val="solid"/>
                <a:round/>
                <a:headEnd/>
                <a:tailEnd/>
              </a:ln>
            </p:spPr>
            <p:txBody>
              <a:bodyPr/>
              <a:lstStyle/>
              <a:p>
                <a:endParaRPr lang="es-ES"/>
              </a:p>
            </p:txBody>
          </p:sp>
          <p:sp>
            <p:nvSpPr>
              <p:cNvPr id="79523" name="Freeform 5795"/>
              <p:cNvSpPr>
                <a:spLocks/>
              </p:cNvSpPr>
              <p:nvPr/>
            </p:nvSpPr>
            <p:spPr bwMode="auto">
              <a:xfrm>
                <a:off x="3604" y="6028"/>
                <a:ext cx="14" cy="11"/>
              </a:xfrm>
              <a:custGeom>
                <a:avLst/>
                <a:gdLst/>
                <a:ahLst/>
                <a:cxnLst>
                  <a:cxn ang="0">
                    <a:pos x="0" y="0"/>
                  </a:cxn>
                  <a:cxn ang="0">
                    <a:pos x="16" y="4"/>
                  </a:cxn>
                  <a:cxn ang="0">
                    <a:pos x="26" y="8"/>
                  </a:cxn>
                  <a:cxn ang="0">
                    <a:pos x="27" y="11"/>
                  </a:cxn>
                  <a:cxn ang="0">
                    <a:pos x="27" y="15"/>
                  </a:cxn>
                  <a:cxn ang="0">
                    <a:pos x="20" y="21"/>
                  </a:cxn>
                  <a:cxn ang="0">
                    <a:pos x="19" y="21"/>
                  </a:cxn>
                </a:cxnLst>
                <a:rect l="0" t="0" r="r" b="b"/>
                <a:pathLst>
                  <a:path w="27" h="21">
                    <a:moveTo>
                      <a:pt x="0" y="0"/>
                    </a:moveTo>
                    <a:lnTo>
                      <a:pt x="16" y="4"/>
                    </a:lnTo>
                    <a:lnTo>
                      <a:pt x="26" y="8"/>
                    </a:lnTo>
                    <a:lnTo>
                      <a:pt x="27" y="11"/>
                    </a:lnTo>
                    <a:lnTo>
                      <a:pt x="27" y="15"/>
                    </a:lnTo>
                    <a:lnTo>
                      <a:pt x="20" y="21"/>
                    </a:lnTo>
                    <a:lnTo>
                      <a:pt x="19" y="21"/>
                    </a:lnTo>
                  </a:path>
                </a:pathLst>
              </a:custGeom>
              <a:noFill/>
              <a:ln w="4445">
                <a:solidFill>
                  <a:srgbClr val="00FE00"/>
                </a:solidFill>
                <a:prstDash val="solid"/>
                <a:round/>
                <a:headEnd/>
                <a:tailEnd/>
              </a:ln>
            </p:spPr>
            <p:txBody>
              <a:bodyPr/>
              <a:lstStyle/>
              <a:p>
                <a:endParaRPr lang="es-ES"/>
              </a:p>
            </p:txBody>
          </p:sp>
          <p:sp>
            <p:nvSpPr>
              <p:cNvPr id="79524" name="Freeform 5796"/>
              <p:cNvSpPr>
                <a:spLocks/>
              </p:cNvSpPr>
              <p:nvPr/>
            </p:nvSpPr>
            <p:spPr bwMode="auto">
              <a:xfrm>
                <a:off x="3583" y="6043"/>
                <a:ext cx="20" cy="4"/>
              </a:xfrm>
              <a:custGeom>
                <a:avLst/>
                <a:gdLst/>
                <a:ahLst/>
                <a:cxnLst>
                  <a:cxn ang="0">
                    <a:pos x="40" y="0"/>
                  </a:cxn>
                  <a:cxn ang="0">
                    <a:pos x="38" y="0"/>
                  </a:cxn>
                  <a:cxn ang="0">
                    <a:pos x="17" y="6"/>
                  </a:cxn>
                  <a:cxn ang="0">
                    <a:pos x="0" y="10"/>
                  </a:cxn>
                </a:cxnLst>
                <a:rect l="0" t="0" r="r" b="b"/>
                <a:pathLst>
                  <a:path w="40" h="10">
                    <a:moveTo>
                      <a:pt x="40" y="0"/>
                    </a:moveTo>
                    <a:lnTo>
                      <a:pt x="38" y="0"/>
                    </a:lnTo>
                    <a:lnTo>
                      <a:pt x="17" y="6"/>
                    </a:lnTo>
                    <a:lnTo>
                      <a:pt x="0" y="10"/>
                    </a:lnTo>
                  </a:path>
                </a:pathLst>
              </a:custGeom>
              <a:noFill/>
              <a:ln w="4445">
                <a:solidFill>
                  <a:srgbClr val="00FE00"/>
                </a:solidFill>
                <a:prstDash val="solid"/>
                <a:round/>
                <a:headEnd/>
                <a:tailEnd/>
              </a:ln>
            </p:spPr>
            <p:txBody>
              <a:bodyPr/>
              <a:lstStyle/>
              <a:p>
                <a:endParaRPr lang="es-ES"/>
              </a:p>
            </p:txBody>
          </p:sp>
          <p:sp>
            <p:nvSpPr>
              <p:cNvPr id="79525" name="Freeform 5797"/>
              <p:cNvSpPr>
                <a:spLocks/>
              </p:cNvSpPr>
              <p:nvPr/>
            </p:nvSpPr>
            <p:spPr bwMode="auto">
              <a:xfrm>
                <a:off x="3564" y="6049"/>
                <a:ext cx="10" cy="4"/>
              </a:xfrm>
              <a:custGeom>
                <a:avLst/>
                <a:gdLst/>
                <a:ahLst/>
                <a:cxnLst>
                  <a:cxn ang="0">
                    <a:pos x="21" y="0"/>
                  </a:cxn>
                  <a:cxn ang="0">
                    <a:pos x="13" y="2"/>
                  </a:cxn>
                  <a:cxn ang="0">
                    <a:pos x="0" y="6"/>
                  </a:cxn>
                  <a:cxn ang="0">
                    <a:pos x="19" y="8"/>
                  </a:cxn>
                </a:cxnLst>
                <a:rect l="0" t="0" r="r" b="b"/>
                <a:pathLst>
                  <a:path w="21" h="8">
                    <a:moveTo>
                      <a:pt x="21" y="0"/>
                    </a:moveTo>
                    <a:lnTo>
                      <a:pt x="13" y="2"/>
                    </a:lnTo>
                    <a:lnTo>
                      <a:pt x="0" y="6"/>
                    </a:lnTo>
                    <a:lnTo>
                      <a:pt x="19" y="8"/>
                    </a:lnTo>
                  </a:path>
                </a:pathLst>
              </a:custGeom>
              <a:noFill/>
              <a:ln w="4445">
                <a:solidFill>
                  <a:srgbClr val="00FE00"/>
                </a:solidFill>
                <a:prstDash val="solid"/>
                <a:round/>
                <a:headEnd/>
                <a:tailEnd/>
              </a:ln>
            </p:spPr>
            <p:txBody>
              <a:bodyPr/>
              <a:lstStyle/>
              <a:p>
                <a:endParaRPr lang="es-ES"/>
              </a:p>
            </p:txBody>
          </p:sp>
          <p:sp>
            <p:nvSpPr>
              <p:cNvPr id="79526" name="Freeform 5798"/>
              <p:cNvSpPr>
                <a:spLocks/>
              </p:cNvSpPr>
              <p:nvPr/>
            </p:nvSpPr>
            <p:spPr bwMode="auto">
              <a:xfrm>
                <a:off x="3583" y="6055"/>
                <a:ext cx="19" cy="7"/>
              </a:xfrm>
              <a:custGeom>
                <a:avLst/>
                <a:gdLst/>
                <a:ahLst/>
                <a:cxnLst>
                  <a:cxn ang="0">
                    <a:pos x="0" y="0"/>
                  </a:cxn>
                  <a:cxn ang="0">
                    <a:pos x="3" y="2"/>
                  </a:cxn>
                  <a:cxn ang="0">
                    <a:pos x="15" y="6"/>
                  </a:cxn>
                  <a:cxn ang="0">
                    <a:pos x="29" y="12"/>
                  </a:cxn>
                  <a:cxn ang="0">
                    <a:pos x="38" y="14"/>
                  </a:cxn>
                </a:cxnLst>
                <a:rect l="0" t="0" r="r" b="b"/>
                <a:pathLst>
                  <a:path w="38" h="14">
                    <a:moveTo>
                      <a:pt x="0" y="0"/>
                    </a:moveTo>
                    <a:lnTo>
                      <a:pt x="3" y="2"/>
                    </a:lnTo>
                    <a:lnTo>
                      <a:pt x="15" y="6"/>
                    </a:lnTo>
                    <a:lnTo>
                      <a:pt x="29" y="12"/>
                    </a:lnTo>
                    <a:lnTo>
                      <a:pt x="38" y="14"/>
                    </a:lnTo>
                  </a:path>
                </a:pathLst>
              </a:custGeom>
              <a:noFill/>
              <a:ln w="4445">
                <a:solidFill>
                  <a:srgbClr val="00FE00"/>
                </a:solidFill>
                <a:prstDash val="solid"/>
                <a:round/>
                <a:headEnd/>
                <a:tailEnd/>
              </a:ln>
            </p:spPr>
            <p:txBody>
              <a:bodyPr/>
              <a:lstStyle/>
              <a:p>
                <a:endParaRPr lang="es-ES"/>
              </a:p>
            </p:txBody>
          </p:sp>
          <p:sp>
            <p:nvSpPr>
              <p:cNvPr id="79527" name="Freeform 5799"/>
              <p:cNvSpPr>
                <a:spLocks/>
              </p:cNvSpPr>
              <p:nvPr/>
            </p:nvSpPr>
            <p:spPr bwMode="auto">
              <a:xfrm>
                <a:off x="3610" y="6064"/>
                <a:ext cx="10" cy="11"/>
              </a:xfrm>
              <a:custGeom>
                <a:avLst/>
                <a:gdLst/>
                <a:ahLst/>
                <a:cxnLst>
                  <a:cxn ang="0">
                    <a:pos x="5" y="0"/>
                  </a:cxn>
                  <a:cxn ang="0">
                    <a:pos x="14" y="2"/>
                  </a:cxn>
                  <a:cxn ang="0">
                    <a:pos x="18" y="8"/>
                  </a:cxn>
                  <a:cxn ang="0">
                    <a:pos x="20" y="12"/>
                  </a:cxn>
                  <a:cxn ang="0">
                    <a:pos x="20" y="18"/>
                  </a:cxn>
                  <a:cxn ang="0">
                    <a:pos x="7" y="22"/>
                  </a:cxn>
                  <a:cxn ang="0">
                    <a:pos x="0" y="22"/>
                  </a:cxn>
                </a:cxnLst>
                <a:rect l="0" t="0" r="r" b="b"/>
                <a:pathLst>
                  <a:path w="20" h="22">
                    <a:moveTo>
                      <a:pt x="5" y="0"/>
                    </a:moveTo>
                    <a:lnTo>
                      <a:pt x="14" y="2"/>
                    </a:lnTo>
                    <a:lnTo>
                      <a:pt x="18" y="8"/>
                    </a:lnTo>
                    <a:lnTo>
                      <a:pt x="20" y="12"/>
                    </a:lnTo>
                    <a:lnTo>
                      <a:pt x="20" y="18"/>
                    </a:lnTo>
                    <a:lnTo>
                      <a:pt x="7" y="22"/>
                    </a:lnTo>
                    <a:lnTo>
                      <a:pt x="0" y="22"/>
                    </a:lnTo>
                  </a:path>
                </a:pathLst>
              </a:custGeom>
              <a:noFill/>
              <a:ln w="4445">
                <a:solidFill>
                  <a:srgbClr val="00FE00"/>
                </a:solidFill>
                <a:prstDash val="solid"/>
                <a:round/>
                <a:headEnd/>
                <a:tailEnd/>
              </a:ln>
            </p:spPr>
            <p:txBody>
              <a:bodyPr/>
              <a:lstStyle/>
              <a:p>
                <a:endParaRPr lang="es-ES"/>
              </a:p>
            </p:txBody>
          </p:sp>
          <p:sp>
            <p:nvSpPr>
              <p:cNvPr id="79528" name="Freeform 5800"/>
              <p:cNvSpPr>
                <a:spLocks/>
              </p:cNvSpPr>
              <p:nvPr/>
            </p:nvSpPr>
            <p:spPr bwMode="auto">
              <a:xfrm>
                <a:off x="3582" y="6076"/>
                <a:ext cx="19" cy="5"/>
              </a:xfrm>
              <a:custGeom>
                <a:avLst/>
                <a:gdLst/>
                <a:ahLst/>
                <a:cxnLst>
                  <a:cxn ang="0">
                    <a:pos x="39" y="0"/>
                  </a:cxn>
                  <a:cxn ang="0">
                    <a:pos x="4" y="6"/>
                  </a:cxn>
                  <a:cxn ang="0">
                    <a:pos x="0" y="10"/>
                  </a:cxn>
                  <a:cxn ang="0">
                    <a:pos x="0" y="10"/>
                  </a:cxn>
                </a:cxnLst>
                <a:rect l="0" t="0" r="r" b="b"/>
                <a:pathLst>
                  <a:path w="39" h="10">
                    <a:moveTo>
                      <a:pt x="39" y="0"/>
                    </a:moveTo>
                    <a:lnTo>
                      <a:pt x="4" y="6"/>
                    </a:lnTo>
                    <a:lnTo>
                      <a:pt x="0" y="10"/>
                    </a:lnTo>
                    <a:lnTo>
                      <a:pt x="0" y="10"/>
                    </a:lnTo>
                  </a:path>
                </a:pathLst>
              </a:custGeom>
              <a:noFill/>
              <a:ln w="4445">
                <a:solidFill>
                  <a:srgbClr val="00FE00"/>
                </a:solidFill>
                <a:prstDash val="solid"/>
                <a:round/>
                <a:headEnd/>
                <a:tailEnd/>
              </a:ln>
            </p:spPr>
            <p:txBody>
              <a:bodyPr/>
              <a:lstStyle/>
              <a:p>
                <a:endParaRPr lang="es-ES"/>
              </a:p>
            </p:txBody>
          </p:sp>
          <p:sp>
            <p:nvSpPr>
              <p:cNvPr id="79529" name="Freeform 5801"/>
              <p:cNvSpPr>
                <a:spLocks/>
              </p:cNvSpPr>
              <p:nvPr/>
            </p:nvSpPr>
            <p:spPr bwMode="auto">
              <a:xfrm>
                <a:off x="3592" y="6083"/>
                <a:ext cx="19" cy="3"/>
              </a:xfrm>
              <a:custGeom>
                <a:avLst/>
                <a:gdLst/>
                <a:ahLst/>
                <a:cxnLst>
                  <a:cxn ang="0">
                    <a:pos x="0" y="0"/>
                  </a:cxn>
                  <a:cxn ang="0">
                    <a:pos x="9" y="2"/>
                  </a:cxn>
                  <a:cxn ang="0">
                    <a:pos x="39" y="6"/>
                  </a:cxn>
                  <a:cxn ang="0">
                    <a:pos x="40" y="6"/>
                  </a:cxn>
                </a:cxnLst>
                <a:rect l="0" t="0" r="r" b="b"/>
                <a:pathLst>
                  <a:path w="40" h="6">
                    <a:moveTo>
                      <a:pt x="0" y="0"/>
                    </a:moveTo>
                    <a:lnTo>
                      <a:pt x="9" y="2"/>
                    </a:lnTo>
                    <a:lnTo>
                      <a:pt x="39" y="6"/>
                    </a:lnTo>
                    <a:lnTo>
                      <a:pt x="40" y="6"/>
                    </a:lnTo>
                  </a:path>
                </a:pathLst>
              </a:custGeom>
              <a:noFill/>
              <a:ln w="4445">
                <a:solidFill>
                  <a:srgbClr val="00FE00"/>
                </a:solidFill>
                <a:prstDash val="solid"/>
                <a:round/>
                <a:headEnd/>
                <a:tailEnd/>
              </a:ln>
            </p:spPr>
            <p:txBody>
              <a:bodyPr/>
              <a:lstStyle/>
              <a:p>
                <a:endParaRPr lang="es-ES"/>
              </a:p>
            </p:txBody>
          </p:sp>
          <p:sp>
            <p:nvSpPr>
              <p:cNvPr id="79530" name="Freeform 5802"/>
              <p:cNvSpPr>
                <a:spLocks/>
              </p:cNvSpPr>
              <p:nvPr/>
            </p:nvSpPr>
            <p:spPr bwMode="auto">
              <a:xfrm>
                <a:off x="3599" y="6090"/>
                <a:ext cx="18" cy="13"/>
              </a:xfrm>
              <a:custGeom>
                <a:avLst/>
                <a:gdLst/>
                <a:ahLst/>
                <a:cxnLst>
                  <a:cxn ang="0">
                    <a:pos x="35" y="0"/>
                  </a:cxn>
                  <a:cxn ang="0">
                    <a:pos x="26" y="4"/>
                  </a:cxn>
                  <a:cxn ang="0">
                    <a:pos x="15" y="10"/>
                  </a:cxn>
                  <a:cxn ang="0">
                    <a:pos x="8" y="11"/>
                  </a:cxn>
                  <a:cxn ang="0">
                    <a:pos x="2" y="15"/>
                  </a:cxn>
                  <a:cxn ang="0">
                    <a:pos x="0" y="21"/>
                  </a:cxn>
                  <a:cxn ang="0">
                    <a:pos x="2" y="25"/>
                  </a:cxn>
                </a:cxnLst>
                <a:rect l="0" t="0" r="r" b="b"/>
                <a:pathLst>
                  <a:path w="35" h="25">
                    <a:moveTo>
                      <a:pt x="35" y="0"/>
                    </a:moveTo>
                    <a:lnTo>
                      <a:pt x="26" y="4"/>
                    </a:lnTo>
                    <a:lnTo>
                      <a:pt x="15" y="10"/>
                    </a:lnTo>
                    <a:lnTo>
                      <a:pt x="8" y="11"/>
                    </a:lnTo>
                    <a:lnTo>
                      <a:pt x="2" y="15"/>
                    </a:lnTo>
                    <a:lnTo>
                      <a:pt x="0" y="21"/>
                    </a:lnTo>
                    <a:lnTo>
                      <a:pt x="2" y="25"/>
                    </a:lnTo>
                  </a:path>
                </a:pathLst>
              </a:custGeom>
              <a:noFill/>
              <a:ln w="4445">
                <a:solidFill>
                  <a:srgbClr val="00FE00"/>
                </a:solidFill>
                <a:prstDash val="solid"/>
                <a:round/>
                <a:headEnd/>
                <a:tailEnd/>
              </a:ln>
            </p:spPr>
            <p:txBody>
              <a:bodyPr/>
              <a:lstStyle/>
              <a:p>
                <a:endParaRPr lang="es-ES"/>
              </a:p>
            </p:txBody>
          </p:sp>
          <p:sp>
            <p:nvSpPr>
              <p:cNvPr id="79531" name="Freeform 5803"/>
              <p:cNvSpPr>
                <a:spLocks/>
              </p:cNvSpPr>
              <p:nvPr/>
            </p:nvSpPr>
            <p:spPr bwMode="auto">
              <a:xfrm>
                <a:off x="3584" y="6111"/>
                <a:ext cx="15" cy="12"/>
              </a:xfrm>
              <a:custGeom>
                <a:avLst/>
                <a:gdLst/>
                <a:ahLst/>
                <a:cxnLst>
                  <a:cxn ang="0">
                    <a:pos x="29" y="0"/>
                  </a:cxn>
                  <a:cxn ang="0">
                    <a:pos x="21" y="4"/>
                  </a:cxn>
                  <a:cxn ang="0">
                    <a:pos x="10" y="8"/>
                  </a:cxn>
                  <a:cxn ang="0">
                    <a:pos x="0" y="13"/>
                  </a:cxn>
                  <a:cxn ang="0">
                    <a:pos x="3" y="15"/>
                  </a:cxn>
                  <a:cxn ang="0">
                    <a:pos x="8" y="19"/>
                  </a:cxn>
                  <a:cxn ang="0">
                    <a:pos x="8" y="23"/>
                  </a:cxn>
                </a:cxnLst>
                <a:rect l="0" t="0" r="r" b="b"/>
                <a:pathLst>
                  <a:path w="29" h="23">
                    <a:moveTo>
                      <a:pt x="29" y="0"/>
                    </a:moveTo>
                    <a:lnTo>
                      <a:pt x="21" y="4"/>
                    </a:lnTo>
                    <a:lnTo>
                      <a:pt x="10" y="8"/>
                    </a:lnTo>
                    <a:lnTo>
                      <a:pt x="0" y="13"/>
                    </a:lnTo>
                    <a:lnTo>
                      <a:pt x="3" y="15"/>
                    </a:lnTo>
                    <a:lnTo>
                      <a:pt x="8" y="19"/>
                    </a:lnTo>
                    <a:lnTo>
                      <a:pt x="8" y="23"/>
                    </a:lnTo>
                  </a:path>
                </a:pathLst>
              </a:custGeom>
              <a:noFill/>
              <a:ln w="4445">
                <a:solidFill>
                  <a:srgbClr val="00FE00"/>
                </a:solidFill>
                <a:prstDash val="solid"/>
                <a:round/>
                <a:headEnd/>
                <a:tailEnd/>
              </a:ln>
            </p:spPr>
            <p:txBody>
              <a:bodyPr/>
              <a:lstStyle/>
              <a:p>
                <a:endParaRPr lang="es-ES"/>
              </a:p>
            </p:txBody>
          </p:sp>
          <p:sp>
            <p:nvSpPr>
              <p:cNvPr id="79532" name="Freeform 5804"/>
              <p:cNvSpPr>
                <a:spLocks/>
              </p:cNvSpPr>
              <p:nvPr/>
            </p:nvSpPr>
            <p:spPr bwMode="auto">
              <a:xfrm>
                <a:off x="3560" y="6128"/>
                <a:ext cx="20" cy="4"/>
              </a:xfrm>
              <a:custGeom>
                <a:avLst/>
                <a:gdLst/>
                <a:ahLst/>
                <a:cxnLst>
                  <a:cxn ang="0">
                    <a:pos x="39" y="0"/>
                  </a:cxn>
                  <a:cxn ang="0">
                    <a:pos x="20" y="4"/>
                  </a:cxn>
                  <a:cxn ang="0">
                    <a:pos x="0" y="8"/>
                  </a:cxn>
                </a:cxnLst>
                <a:rect l="0" t="0" r="r" b="b"/>
                <a:pathLst>
                  <a:path w="39" h="8">
                    <a:moveTo>
                      <a:pt x="39" y="0"/>
                    </a:moveTo>
                    <a:lnTo>
                      <a:pt x="20" y="4"/>
                    </a:lnTo>
                    <a:lnTo>
                      <a:pt x="0" y="8"/>
                    </a:lnTo>
                  </a:path>
                </a:pathLst>
              </a:custGeom>
              <a:noFill/>
              <a:ln w="4445">
                <a:solidFill>
                  <a:srgbClr val="00FE00"/>
                </a:solidFill>
                <a:prstDash val="solid"/>
                <a:round/>
                <a:headEnd/>
                <a:tailEnd/>
              </a:ln>
            </p:spPr>
            <p:txBody>
              <a:bodyPr/>
              <a:lstStyle/>
              <a:p>
                <a:endParaRPr lang="es-ES"/>
              </a:p>
            </p:txBody>
          </p:sp>
          <p:sp>
            <p:nvSpPr>
              <p:cNvPr id="79533" name="Freeform 5805"/>
              <p:cNvSpPr>
                <a:spLocks/>
              </p:cNvSpPr>
              <p:nvPr/>
            </p:nvSpPr>
            <p:spPr bwMode="auto">
              <a:xfrm>
                <a:off x="3548" y="6134"/>
                <a:ext cx="19" cy="5"/>
              </a:xfrm>
              <a:custGeom>
                <a:avLst/>
                <a:gdLst/>
                <a:ahLst/>
                <a:cxnLst>
                  <a:cxn ang="0">
                    <a:pos x="2" y="0"/>
                  </a:cxn>
                  <a:cxn ang="0">
                    <a:pos x="0" y="2"/>
                  </a:cxn>
                  <a:cxn ang="0">
                    <a:pos x="11" y="6"/>
                  </a:cxn>
                  <a:cxn ang="0">
                    <a:pos x="31" y="9"/>
                  </a:cxn>
                  <a:cxn ang="0">
                    <a:pos x="37" y="9"/>
                  </a:cxn>
                </a:cxnLst>
                <a:rect l="0" t="0" r="r" b="b"/>
                <a:pathLst>
                  <a:path w="37" h="9">
                    <a:moveTo>
                      <a:pt x="2" y="0"/>
                    </a:moveTo>
                    <a:lnTo>
                      <a:pt x="0" y="2"/>
                    </a:lnTo>
                    <a:lnTo>
                      <a:pt x="11" y="6"/>
                    </a:lnTo>
                    <a:lnTo>
                      <a:pt x="31" y="9"/>
                    </a:lnTo>
                    <a:lnTo>
                      <a:pt x="37" y="9"/>
                    </a:lnTo>
                  </a:path>
                </a:pathLst>
              </a:custGeom>
              <a:noFill/>
              <a:ln w="4445">
                <a:solidFill>
                  <a:srgbClr val="00FE00"/>
                </a:solidFill>
                <a:prstDash val="solid"/>
                <a:round/>
                <a:headEnd/>
                <a:tailEnd/>
              </a:ln>
            </p:spPr>
            <p:txBody>
              <a:bodyPr/>
              <a:lstStyle/>
              <a:p>
                <a:endParaRPr lang="es-ES"/>
              </a:p>
            </p:txBody>
          </p:sp>
          <p:sp>
            <p:nvSpPr>
              <p:cNvPr id="79534" name="Freeform 5806"/>
              <p:cNvSpPr>
                <a:spLocks/>
              </p:cNvSpPr>
              <p:nvPr/>
            </p:nvSpPr>
            <p:spPr bwMode="auto">
              <a:xfrm>
                <a:off x="3577" y="6143"/>
                <a:ext cx="13" cy="14"/>
              </a:xfrm>
              <a:custGeom>
                <a:avLst/>
                <a:gdLst/>
                <a:ahLst/>
                <a:cxnLst>
                  <a:cxn ang="0">
                    <a:pos x="0" y="0"/>
                  </a:cxn>
                  <a:cxn ang="0">
                    <a:pos x="4" y="0"/>
                  </a:cxn>
                  <a:cxn ang="0">
                    <a:pos x="17" y="6"/>
                  </a:cxn>
                  <a:cxn ang="0">
                    <a:pos x="24" y="10"/>
                  </a:cxn>
                  <a:cxn ang="0">
                    <a:pos x="22" y="16"/>
                  </a:cxn>
                  <a:cxn ang="0">
                    <a:pos x="19" y="20"/>
                  </a:cxn>
                  <a:cxn ang="0">
                    <a:pos x="20" y="24"/>
                  </a:cxn>
                  <a:cxn ang="0">
                    <a:pos x="26" y="28"/>
                  </a:cxn>
                </a:cxnLst>
                <a:rect l="0" t="0" r="r" b="b"/>
                <a:pathLst>
                  <a:path w="26" h="28">
                    <a:moveTo>
                      <a:pt x="0" y="0"/>
                    </a:moveTo>
                    <a:lnTo>
                      <a:pt x="4" y="0"/>
                    </a:lnTo>
                    <a:lnTo>
                      <a:pt x="17" y="6"/>
                    </a:lnTo>
                    <a:lnTo>
                      <a:pt x="24" y="10"/>
                    </a:lnTo>
                    <a:lnTo>
                      <a:pt x="22" y="16"/>
                    </a:lnTo>
                    <a:lnTo>
                      <a:pt x="19" y="20"/>
                    </a:lnTo>
                    <a:lnTo>
                      <a:pt x="20" y="24"/>
                    </a:lnTo>
                    <a:lnTo>
                      <a:pt x="26" y="28"/>
                    </a:lnTo>
                  </a:path>
                </a:pathLst>
              </a:custGeom>
              <a:noFill/>
              <a:ln w="4445">
                <a:solidFill>
                  <a:srgbClr val="00FE00"/>
                </a:solidFill>
                <a:prstDash val="solid"/>
                <a:round/>
                <a:headEnd/>
                <a:tailEnd/>
              </a:ln>
            </p:spPr>
            <p:txBody>
              <a:bodyPr/>
              <a:lstStyle/>
              <a:p>
                <a:endParaRPr lang="es-ES"/>
              </a:p>
            </p:txBody>
          </p:sp>
          <p:sp>
            <p:nvSpPr>
              <p:cNvPr id="79535" name="Freeform 5807"/>
              <p:cNvSpPr>
                <a:spLocks/>
              </p:cNvSpPr>
              <p:nvPr/>
            </p:nvSpPr>
            <p:spPr bwMode="auto">
              <a:xfrm>
                <a:off x="3599" y="6162"/>
                <a:ext cx="17" cy="11"/>
              </a:xfrm>
              <a:custGeom>
                <a:avLst/>
                <a:gdLst/>
                <a:ahLst/>
                <a:cxnLst>
                  <a:cxn ang="0">
                    <a:pos x="0" y="0"/>
                  </a:cxn>
                  <a:cxn ang="0">
                    <a:pos x="2" y="0"/>
                  </a:cxn>
                  <a:cxn ang="0">
                    <a:pos x="9" y="4"/>
                  </a:cxn>
                  <a:cxn ang="0">
                    <a:pos x="14" y="8"/>
                  </a:cxn>
                  <a:cxn ang="0">
                    <a:pos x="19" y="14"/>
                  </a:cxn>
                  <a:cxn ang="0">
                    <a:pos x="34" y="18"/>
                  </a:cxn>
                  <a:cxn ang="0">
                    <a:pos x="31" y="24"/>
                  </a:cxn>
                  <a:cxn ang="0">
                    <a:pos x="30" y="24"/>
                  </a:cxn>
                </a:cxnLst>
                <a:rect l="0" t="0" r="r" b="b"/>
                <a:pathLst>
                  <a:path w="34" h="24">
                    <a:moveTo>
                      <a:pt x="0" y="0"/>
                    </a:moveTo>
                    <a:lnTo>
                      <a:pt x="2" y="0"/>
                    </a:lnTo>
                    <a:lnTo>
                      <a:pt x="9" y="4"/>
                    </a:lnTo>
                    <a:lnTo>
                      <a:pt x="14" y="8"/>
                    </a:lnTo>
                    <a:lnTo>
                      <a:pt x="19" y="14"/>
                    </a:lnTo>
                    <a:lnTo>
                      <a:pt x="34" y="18"/>
                    </a:lnTo>
                    <a:lnTo>
                      <a:pt x="31" y="24"/>
                    </a:lnTo>
                    <a:lnTo>
                      <a:pt x="30" y="24"/>
                    </a:lnTo>
                  </a:path>
                </a:pathLst>
              </a:custGeom>
              <a:noFill/>
              <a:ln w="4445">
                <a:solidFill>
                  <a:srgbClr val="00FE00"/>
                </a:solidFill>
                <a:prstDash val="solid"/>
                <a:round/>
                <a:headEnd/>
                <a:tailEnd/>
              </a:ln>
            </p:spPr>
            <p:txBody>
              <a:bodyPr/>
              <a:lstStyle/>
              <a:p>
                <a:endParaRPr lang="es-ES"/>
              </a:p>
            </p:txBody>
          </p:sp>
          <p:sp>
            <p:nvSpPr>
              <p:cNvPr id="79536" name="Freeform 5808"/>
              <p:cNvSpPr>
                <a:spLocks/>
              </p:cNvSpPr>
              <p:nvPr/>
            </p:nvSpPr>
            <p:spPr bwMode="auto">
              <a:xfrm>
                <a:off x="3610" y="6179"/>
                <a:ext cx="11" cy="11"/>
              </a:xfrm>
              <a:custGeom>
                <a:avLst/>
                <a:gdLst/>
                <a:ahLst/>
                <a:cxnLst>
                  <a:cxn ang="0">
                    <a:pos x="8" y="0"/>
                  </a:cxn>
                  <a:cxn ang="0">
                    <a:pos x="13" y="1"/>
                  </a:cxn>
                  <a:cxn ang="0">
                    <a:pos x="21" y="5"/>
                  </a:cxn>
                  <a:cxn ang="0">
                    <a:pos x="22" y="9"/>
                  </a:cxn>
                  <a:cxn ang="0">
                    <a:pos x="15" y="13"/>
                  </a:cxn>
                  <a:cxn ang="0">
                    <a:pos x="5" y="17"/>
                  </a:cxn>
                  <a:cxn ang="0">
                    <a:pos x="0" y="21"/>
                  </a:cxn>
                </a:cxnLst>
                <a:rect l="0" t="0" r="r" b="b"/>
                <a:pathLst>
                  <a:path w="22" h="21">
                    <a:moveTo>
                      <a:pt x="8" y="0"/>
                    </a:moveTo>
                    <a:lnTo>
                      <a:pt x="13" y="1"/>
                    </a:lnTo>
                    <a:lnTo>
                      <a:pt x="21" y="5"/>
                    </a:lnTo>
                    <a:lnTo>
                      <a:pt x="22" y="9"/>
                    </a:lnTo>
                    <a:lnTo>
                      <a:pt x="15" y="13"/>
                    </a:lnTo>
                    <a:lnTo>
                      <a:pt x="5" y="17"/>
                    </a:lnTo>
                    <a:lnTo>
                      <a:pt x="0" y="21"/>
                    </a:lnTo>
                  </a:path>
                </a:pathLst>
              </a:custGeom>
              <a:noFill/>
              <a:ln w="4445">
                <a:solidFill>
                  <a:srgbClr val="00FE00"/>
                </a:solidFill>
                <a:prstDash val="solid"/>
                <a:round/>
                <a:headEnd/>
                <a:tailEnd/>
              </a:ln>
            </p:spPr>
            <p:txBody>
              <a:bodyPr/>
              <a:lstStyle/>
              <a:p>
                <a:endParaRPr lang="es-ES"/>
              </a:p>
            </p:txBody>
          </p:sp>
          <p:sp>
            <p:nvSpPr>
              <p:cNvPr id="79537" name="Freeform 5809"/>
              <p:cNvSpPr>
                <a:spLocks/>
              </p:cNvSpPr>
              <p:nvPr/>
            </p:nvSpPr>
            <p:spPr bwMode="auto">
              <a:xfrm>
                <a:off x="3613" y="6197"/>
                <a:ext cx="13" cy="8"/>
              </a:xfrm>
              <a:custGeom>
                <a:avLst/>
                <a:gdLst/>
                <a:ahLst/>
                <a:cxnLst>
                  <a:cxn ang="0">
                    <a:pos x="0" y="0"/>
                  </a:cxn>
                  <a:cxn ang="0">
                    <a:pos x="10" y="2"/>
                  </a:cxn>
                  <a:cxn ang="0">
                    <a:pos x="24" y="6"/>
                  </a:cxn>
                  <a:cxn ang="0">
                    <a:pos x="26" y="11"/>
                  </a:cxn>
                  <a:cxn ang="0">
                    <a:pos x="13" y="15"/>
                  </a:cxn>
                </a:cxnLst>
                <a:rect l="0" t="0" r="r" b="b"/>
                <a:pathLst>
                  <a:path w="26" h="15">
                    <a:moveTo>
                      <a:pt x="0" y="0"/>
                    </a:moveTo>
                    <a:lnTo>
                      <a:pt x="10" y="2"/>
                    </a:lnTo>
                    <a:lnTo>
                      <a:pt x="24" y="6"/>
                    </a:lnTo>
                    <a:lnTo>
                      <a:pt x="26" y="11"/>
                    </a:lnTo>
                    <a:lnTo>
                      <a:pt x="13" y="15"/>
                    </a:lnTo>
                  </a:path>
                </a:pathLst>
              </a:custGeom>
              <a:noFill/>
              <a:ln w="4445">
                <a:solidFill>
                  <a:srgbClr val="00FE00"/>
                </a:solidFill>
                <a:prstDash val="solid"/>
                <a:round/>
                <a:headEnd/>
                <a:tailEnd/>
              </a:ln>
            </p:spPr>
            <p:txBody>
              <a:bodyPr/>
              <a:lstStyle/>
              <a:p>
                <a:endParaRPr lang="es-ES"/>
              </a:p>
            </p:txBody>
          </p:sp>
          <p:sp>
            <p:nvSpPr>
              <p:cNvPr id="79538" name="Freeform 5810"/>
              <p:cNvSpPr>
                <a:spLocks/>
              </p:cNvSpPr>
              <p:nvPr/>
            </p:nvSpPr>
            <p:spPr bwMode="auto">
              <a:xfrm>
                <a:off x="3591" y="6206"/>
                <a:ext cx="19" cy="5"/>
              </a:xfrm>
              <a:custGeom>
                <a:avLst/>
                <a:gdLst/>
                <a:ahLst/>
                <a:cxnLst>
                  <a:cxn ang="0">
                    <a:pos x="38" y="0"/>
                  </a:cxn>
                  <a:cxn ang="0">
                    <a:pos x="32" y="2"/>
                  </a:cxn>
                  <a:cxn ang="0">
                    <a:pos x="10" y="6"/>
                  </a:cxn>
                  <a:cxn ang="0">
                    <a:pos x="0" y="10"/>
                  </a:cxn>
                </a:cxnLst>
                <a:rect l="0" t="0" r="r" b="b"/>
                <a:pathLst>
                  <a:path w="38" h="10">
                    <a:moveTo>
                      <a:pt x="38" y="0"/>
                    </a:moveTo>
                    <a:lnTo>
                      <a:pt x="32" y="2"/>
                    </a:lnTo>
                    <a:lnTo>
                      <a:pt x="10" y="6"/>
                    </a:lnTo>
                    <a:lnTo>
                      <a:pt x="0" y="10"/>
                    </a:lnTo>
                  </a:path>
                </a:pathLst>
              </a:custGeom>
              <a:noFill/>
              <a:ln w="4445">
                <a:solidFill>
                  <a:srgbClr val="00FE00"/>
                </a:solidFill>
                <a:prstDash val="solid"/>
                <a:round/>
                <a:headEnd/>
                <a:tailEnd/>
              </a:ln>
            </p:spPr>
            <p:txBody>
              <a:bodyPr/>
              <a:lstStyle/>
              <a:p>
                <a:endParaRPr lang="es-ES"/>
              </a:p>
            </p:txBody>
          </p:sp>
          <p:sp>
            <p:nvSpPr>
              <p:cNvPr id="79539" name="Freeform 5811"/>
              <p:cNvSpPr>
                <a:spLocks/>
              </p:cNvSpPr>
              <p:nvPr/>
            </p:nvSpPr>
            <p:spPr bwMode="auto">
              <a:xfrm>
                <a:off x="3568" y="6214"/>
                <a:ext cx="13" cy="13"/>
              </a:xfrm>
              <a:custGeom>
                <a:avLst/>
                <a:gdLst/>
                <a:ahLst/>
                <a:cxnLst>
                  <a:cxn ang="0">
                    <a:pos x="25" y="0"/>
                  </a:cxn>
                  <a:cxn ang="0">
                    <a:pos x="22" y="2"/>
                  </a:cxn>
                  <a:cxn ang="0">
                    <a:pos x="17" y="8"/>
                  </a:cxn>
                  <a:cxn ang="0">
                    <a:pos x="16" y="12"/>
                  </a:cxn>
                  <a:cxn ang="0">
                    <a:pos x="11" y="15"/>
                  </a:cxn>
                  <a:cxn ang="0">
                    <a:pos x="4" y="21"/>
                  </a:cxn>
                  <a:cxn ang="0">
                    <a:pos x="0" y="23"/>
                  </a:cxn>
                  <a:cxn ang="0">
                    <a:pos x="11" y="25"/>
                  </a:cxn>
                </a:cxnLst>
                <a:rect l="0" t="0" r="r" b="b"/>
                <a:pathLst>
                  <a:path w="25" h="25">
                    <a:moveTo>
                      <a:pt x="25" y="0"/>
                    </a:moveTo>
                    <a:lnTo>
                      <a:pt x="22" y="2"/>
                    </a:lnTo>
                    <a:lnTo>
                      <a:pt x="17" y="8"/>
                    </a:lnTo>
                    <a:lnTo>
                      <a:pt x="16" y="12"/>
                    </a:lnTo>
                    <a:lnTo>
                      <a:pt x="11" y="15"/>
                    </a:lnTo>
                    <a:lnTo>
                      <a:pt x="4" y="21"/>
                    </a:lnTo>
                    <a:lnTo>
                      <a:pt x="0" y="23"/>
                    </a:lnTo>
                    <a:lnTo>
                      <a:pt x="11" y="25"/>
                    </a:lnTo>
                  </a:path>
                </a:pathLst>
              </a:custGeom>
              <a:noFill/>
              <a:ln w="4445">
                <a:solidFill>
                  <a:srgbClr val="00FE00"/>
                </a:solidFill>
                <a:prstDash val="solid"/>
                <a:round/>
                <a:headEnd/>
                <a:tailEnd/>
              </a:ln>
            </p:spPr>
            <p:txBody>
              <a:bodyPr/>
              <a:lstStyle/>
              <a:p>
                <a:endParaRPr lang="es-ES"/>
              </a:p>
            </p:txBody>
          </p:sp>
          <p:sp>
            <p:nvSpPr>
              <p:cNvPr id="79540" name="Freeform 5812"/>
              <p:cNvSpPr>
                <a:spLocks/>
              </p:cNvSpPr>
              <p:nvPr/>
            </p:nvSpPr>
            <p:spPr bwMode="auto">
              <a:xfrm>
                <a:off x="3583" y="6229"/>
                <a:ext cx="20" cy="5"/>
              </a:xfrm>
              <a:custGeom>
                <a:avLst/>
                <a:gdLst/>
                <a:ahLst/>
                <a:cxnLst>
                  <a:cxn ang="0">
                    <a:pos x="0" y="0"/>
                  </a:cxn>
                  <a:cxn ang="0">
                    <a:pos x="15" y="4"/>
                  </a:cxn>
                  <a:cxn ang="0">
                    <a:pos x="38" y="8"/>
                  </a:cxn>
                  <a:cxn ang="0">
                    <a:pos x="40" y="10"/>
                  </a:cxn>
                </a:cxnLst>
                <a:rect l="0" t="0" r="r" b="b"/>
                <a:pathLst>
                  <a:path w="40" h="10">
                    <a:moveTo>
                      <a:pt x="0" y="0"/>
                    </a:moveTo>
                    <a:lnTo>
                      <a:pt x="15" y="4"/>
                    </a:lnTo>
                    <a:lnTo>
                      <a:pt x="38" y="8"/>
                    </a:lnTo>
                    <a:lnTo>
                      <a:pt x="40" y="10"/>
                    </a:lnTo>
                  </a:path>
                </a:pathLst>
              </a:custGeom>
              <a:noFill/>
              <a:ln w="4445">
                <a:solidFill>
                  <a:srgbClr val="00FE00"/>
                </a:solidFill>
                <a:prstDash val="solid"/>
                <a:round/>
                <a:headEnd/>
                <a:tailEnd/>
              </a:ln>
            </p:spPr>
            <p:txBody>
              <a:bodyPr/>
              <a:lstStyle/>
              <a:p>
                <a:endParaRPr lang="es-ES"/>
              </a:p>
            </p:txBody>
          </p:sp>
          <p:sp>
            <p:nvSpPr>
              <p:cNvPr id="79541" name="Freeform 5813"/>
              <p:cNvSpPr>
                <a:spLocks/>
              </p:cNvSpPr>
              <p:nvPr/>
            </p:nvSpPr>
            <p:spPr bwMode="auto">
              <a:xfrm>
                <a:off x="3606" y="6237"/>
                <a:ext cx="13" cy="9"/>
              </a:xfrm>
              <a:custGeom>
                <a:avLst/>
                <a:gdLst/>
                <a:ahLst/>
                <a:cxnLst>
                  <a:cxn ang="0">
                    <a:pos x="16" y="0"/>
                  </a:cxn>
                  <a:cxn ang="0">
                    <a:pos x="22" y="2"/>
                  </a:cxn>
                  <a:cxn ang="0">
                    <a:pos x="26" y="8"/>
                  </a:cxn>
                  <a:cxn ang="0">
                    <a:pos x="24" y="11"/>
                  </a:cxn>
                  <a:cxn ang="0">
                    <a:pos x="9" y="15"/>
                  </a:cxn>
                  <a:cxn ang="0">
                    <a:pos x="0" y="17"/>
                  </a:cxn>
                </a:cxnLst>
                <a:rect l="0" t="0" r="r" b="b"/>
                <a:pathLst>
                  <a:path w="26" h="17">
                    <a:moveTo>
                      <a:pt x="16" y="0"/>
                    </a:moveTo>
                    <a:lnTo>
                      <a:pt x="22" y="2"/>
                    </a:lnTo>
                    <a:lnTo>
                      <a:pt x="26" y="8"/>
                    </a:lnTo>
                    <a:lnTo>
                      <a:pt x="24" y="11"/>
                    </a:lnTo>
                    <a:lnTo>
                      <a:pt x="9" y="15"/>
                    </a:lnTo>
                    <a:lnTo>
                      <a:pt x="0" y="17"/>
                    </a:lnTo>
                  </a:path>
                </a:pathLst>
              </a:custGeom>
              <a:noFill/>
              <a:ln w="4445">
                <a:solidFill>
                  <a:srgbClr val="00FE00"/>
                </a:solidFill>
                <a:prstDash val="solid"/>
                <a:round/>
                <a:headEnd/>
                <a:tailEnd/>
              </a:ln>
            </p:spPr>
            <p:txBody>
              <a:bodyPr/>
              <a:lstStyle/>
              <a:p>
                <a:endParaRPr lang="es-ES"/>
              </a:p>
            </p:txBody>
          </p:sp>
          <p:sp>
            <p:nvSpPr>
              <p:cNvPr id="79542" name="Freeform 5814"/>
              <p:cNvSpPr>
                <a:spLocks/>
              </p:cNvSpPr>
              <p:nvPr/>
            </p:nvSpPr>
            <p:spPr bwMode="auto">
              <a:xfrm>
                <a:off x="3595" y="6249"/>
                <a:ext cx="11" cy="8"/>
              </a:xfrm>
              <a:custGeom>
                <a:avLst/>
                <a:gdLst/>
                <a:ahLst/>
                <a:cxnLst>
                  <a:cxn ang="0">
                    <a:pos x="1" y="0"/>
                  </a:cxn>
                  <a:cxn ang="0">
                    <a:pos x="0" y="0"/>
                  </a:cxn>
                  <a:cxn ang="0">
                    <a:pos x="7" y="6"/>
                  </a:cxn>
                  <a:cxn ang="0">
                    <a:pos x="23" y="10"/>
                  </a:cxn>
                  <a:cxn ang="0">
                    <a:pos x="19" y="14"/>
                  </a:cxn>
                  <a:cxn ang="0">
                    <a:pos x="10" y="18"/>
                  </a:cxn>
                </a:cxnLst>
                <a:rect l="0" t="0" r="r" b="b"/>
                <a:pathLst>
                  <a:path w="23" h="18">
                    <a:moveTo>
                      <a:pt x="1" y="0"/>
                    </a:moveTo>
                    <a:lnTo>
                      <a:pt x="0" y="0"/>
                    </a:lnTo>
                    <a:lnTo>
                      <a:pt x="7" y="6"/>
                    </a:lnTo>
                    <a:lnTo>
                      <a:pt x="23" y="10"/>
                    </a:lnTo>
                    <a:lnTo>
                      <a:pt x="19" y="14"/>
                    </a:lnTo>
                    <a:lnTo>
                      <a:pt x="10" y="18"/>
                    </a:lnTo>
                  </a:path>
                </a:pathLst>
              </a:custGeom>
              <a:noFill/>
              <a:ln w="4445">
                <a:solidFill>
                  <a:srgbClr val="00FE00"/>
                </a:solidFill>
                <a:prstDash val="solid"/>
                <a:round/>
                <a:headEnd/>
                <a:tailEnd/>
              </a:ln>
            </p:spPr>
            <p:txBody>
              <a:bodyPr/>
              <a:lstStyle/>
              <a:p>
                <a:endParaRPr lang="es-ES"/>
              </a:p>
            </p:txBody>
          </p:sp>
          <p:sp>
            <p:nvSpPr>
              <p:cNvPr id="79543" name="Freeform 5815"/>
              <p:cNvSpPr>
                <a:spLocks/>
              </p:cNvSpPr>
              <p:nvPr/>
            </p:nvSpPr>
            <p:spPr bwMode="auto">
              <a:xfrm>
                <a:off x="3570" y="6259"/>
                <a:ext cx="19" cy="5"/>
              </a:xfrm>
              <a:custGeom>
                <a:avLst/>
                <a:gdLst/>
                <a:ahLst/>
                <a:cxnLst>
                  <a:cxn ang="0">
                    <a:pos x="38" y="0"/>
                  </a:cxn>
                  <a:cxn ang="0">
                    <a:pos x="29" y="2"/>
                  </a:cxn>
                  <a:cxn ang="0">
                    <a:pos x="10" y="8"/>
                  </a:cxn>
                  <a:cxn ang="0">
                    <a:pos x="0" y="9"/>
                  </a:cxn>
                </a:cxnLst>
                <a:rect l="0" t="0" r="r" b="b"/>
                <a:pathLst>
                  <a:path w="38" h="9">
                    <a:moveTo>
                      <a:pt x="38" y="0"/>
                    </a:moveTo>
                    <a:lnTo>
                      <a:pt x="29" y="2"/>
                    </a:lnTo>
                    <a:lnTo>
                      <a:pt x="10" y="8"/>
                    </a:lnTo>
                    <a:lnTo>
                      <a:pt x="0" y="9"/>
                    </a:lnTo>
                  </a:path>
                </a:pathLst>
              </a:custGeom>
              <a:noFill/>
              <a:ln w="4445">
                <a:solidFill>
                  <a:srgbClr val="00FE00"/>
                </a:solidFill>
                <a:prstDash val="solid"/>
                <a:round/>
                <a:headEnd/>
                <a:tailEnd/>
              </a:ln>
            </p:spPr>
            <p:txBody>
              <a:bodyPr/>
              <a:lstStyle/>
              <a:p>
                <a:endParaRPr lang="es-ES"/>
              </a:p>
            </p:txBody>
          </p:sp>
          <p:sp>
            <p:nvSpPr>
              <p:cNvPr id="79544" name="Freeform 5816"/>
              <p:cNvSpPr>
                <a:spLocks/>
              </p:cNvSpPr>
              <p:nvPr/>
            </p:nvSpPr>
            <p:spPr bwMode="auto">
              <a:xfrm>
                <a:off x="3566" y="6267"/>
                <a:ext cx="19" cy="2"/>
              </a:xfrm>
              <a:custGeom>
                <a:avLst/>
                <a:gdLst/>
                <a:ahLst/>
                <a:cxnLst>
                  <a:cxn ang="0">
                    <a:pos x="0" y="0"/>
                  </a:cxn>
                  <a:cxn ang="0">
                    <a:pos x="2" y="0"/>
                  </a:cxn>
                  <a:cxn ang="0">
                    <a:pos x="35" y="4"/>
                  </a:cxn>
                  <a:cxn ang="0">
                    <a:pos x="39" y="4"/>
                  </a:cxn>
                </a:cxnLst>
                <a:rect l="0" t="0" r="r" b="b"/>
                <a:pathLst>
                  <a:path w="39" h="4">
                    <a:moveTo>
                      <a:pt x="0" y="0"/>
                    </a:moveTo>
                    <a:lnTo>
                      <a:pt x="2" y="0"/>
                    </a:lnTo>
                    <a:lnTo>
                      <a:pt x="35" y="4"/>
                    </a:lnTo>
                    <a:lnTo>
                      <a:pt x="39" y="4"/>
                    </a:lnTo>
                  </a:path>
                </a:pathLst>
              </a:custGeom>
              <a:noFill/>
              <a:ln w="4445">
                <a:solidFill>
                  <a:srgbClr val="00FE00"/>
                </a:solidFill>
                <a:prstDash val="solid"/>
                <a:round/>
                <a:headEnd/>
                <a:tailEnd/>
              </a:ln>
            </p:spPr>
            <p:txBody>
              <a:bodyPr/>
              <a:lstStyle/>
              <a:p>
                <a:endParaRPr lang="es-ES"/>
              </a:p>
            </p:txBody>
          </p:sp>
          <p:sp>
            <p:nvSpPr>
              <p:cNvPr id="79545" name="Freeform 5817"/>
              <p:cNvSpPr>
                <a:spLocks/>
              </p:cNvSpPr>
              <p:nvPr/>
            </p:nvSpPr>
            <p:spPr bwMode="auto">
              <a:xfrm>
                <a:off x="3595" y="6271"/>
                <a:ext cx="11" cy="7"/>
              </a:xfrm>
              <a:custGeom>
                <a:avLst/>
                <a:gdLst/>
                <a:ahLst/>
                <a:cxnLst>
                  <a:cxn ang="0">
                    <a:pos x="0" y="0"/>
                  </a:cxn>
                  <a:cxn ang="0">
                    <a:pos x="7" y="0"/>
                  </a:cxn>
                  <a:cxn ang="0">
                    <a:pos x="21" y="6"/>
                  </a:cxn>
                  <a:cxn ang="0">
                    <a:pos x="6" y="10"/>
                  </a:cxn>
                  <a:cxn ang="0">
                    <a:pos x="0" y="14"/>
                  </a:cxn>
                </a:cxnLst>
                <a:rect l="0" t="0" r="r" b="b"/>
                <a:pathLst>
                  <a:path w="21" h="14">
                    <a:moveTo>
                      <a:pt x="0" y="0"/>
                    </a:moveTo>
                    <a:lnTo>
                      <a:pt x="7" y="0"/>
                    </a:lnTo>
                    <a:lnTo>
                      <a:pt x="21" y="6"/>
                    </a:lnTo>
                    <a:lnTo>
                      <a:pt x="6" y="10"/>
                    </a:lnTo>
                    <a:lnTo>
                      <a:pt x="0" y="14"/>
                    </a:lnTo>
                  </a:path>
                </a:pathLst>
              </a:custGeom>
              <a:noFill/>
              <a:ln w="4445">
                <a:solidFill>
                  <a:srgbClr val="00FE00"/>
                </a:solidFill>
                <a:prstDash val="solid"/>
                <a:round/>
                <a:headEnd/>
                <a:tailEnd/>
              </a:ln>
            </p:spPr>
            <p:txBody>
              <a:bodyPr/>
              <a:lstStyle/>
              <a:p>
                <a:endParaRPr lang="es-ES"/>
              </a:p>
            </p:txBody>
          </p:sp>
          <p:sp>
            <p:nvSpPr>
              <p:cNvPr id="79546" name="Freeform 5818"/>
              <p:cNvSpPr>
                <a:spLocks/>
              </p:cNvSpPr>
              <p:nvPr/>
            </p:nvSpPr>
            <p:spPr bwMode="auto">
              <a:xfrm>
                <a:off x="3579" y="6284"/>
                <a:ext cx="19" cy="7"/>
              </a:xfrm>
              <a:custGeom>
                <a:avLst/>
                <a:gdLst/>
                <a:ahLst/>
                <a:cxnLst>
                  <a:cxn ang="0">
                    <a:pos x="39" y="0"/>
                  </a:cxn>
                  <a:cxn ang="0">
                    <a:pos x="31" y="3"/>
                  </a:cxn>
                  <a:cxn ang="0">
                    <a:pos x="15" y="7"/>
                  </a:cxn>
                  <a:cxn ang="0">
                    <a:pos x="1" y="11"/>
                  </a:cxn>
                  <a:cxn ang="0">
                    <a:pos x="0" y="13"/>
                  </a:cxn>
                </a:cxnLst>
                <a:rect l="0" t="0" r="r" b="b"/>
                <a:pathLst>
                  <a:path w="39" h="13">
                    <a:moveTo>
                      <a:pt x="39" y="0"/>
                    </a:moveTo>
                    <a:lnTo>
                      <a:pt x="31" y="3"/>
                    </a:lnTo>
                    <a:lnTo>
                      <a:pt x="15" y="7"/>
                    </a:lnTo>
                    <a:lnTo>
                      <a:pt x="1" y="11"/>
                    </a:lnTo>
                    <a:lnTo>
                      <a:pt x="0" y="13"/>
                    </a:lnTo>
                  </a:path>
                </a:pathLst>
              </a:custGeom>
              <a:noFill/>
              <a:ln w="4445">
                <a:solidFill>
                  <a:srgbClr val="00FE00"/>
                </a:solidFill>
                <a:prstDash val="solid"/>
                <a:round/>
                <a:headEnd/>
                <a:tailEnd/>
              </a:ln>
            </p:spPr>
            <p:txBody>
              <a:bodyPr/>
              <a:lstStyle/>
              <a:p>
                <a:endParaRPr lang="es-ES"/>
              </a:p>
            </p:txBody>
          </p:sp>
          <p:sp>
            <p:nvSpPr>
              <p:cNvPr id="79547" name="Freeform 5819"/>
              <p:cNvSpPr>
                <a:spLocks/>
              </p:cNvSpPr>
              <p:nvPr/>
            </p:nvSpPr>
            <p:spPr bwMode="auto">
              <a:xfrm>
                <a:off x="3581" y="6293"/>
                <a:ext cx="19" cy="2"/>
              </a:xfrm>
              <a:custGeom>
                <a:avLst/>
                <a:gdLst/>
                <a:ahLst/>
                <a:cxnLst>
                  <a:cxn ang="0">
                    <a:pos x="0" y="0"/>
                  </a:cxn>
                  <a:cxn ang="0">
                    <a:pos x="19" y="2"/>
                  </a:cxn>
                  <a:cxn ang="0">
                    <a:pos x="39" y="4"/>
                  </a:cxn>
                </a:cxnLst>
                <a:rect l="0" t="0" r="r" b="b"/>
                <a:pathLst>
                  <a:path w="39" h="4">
                    <a:moveTo>
                      <a:pt x="0" y="0"/>
                    </a:moveTo>
                    <a:lnTo>
                      <a:pt x="19" y="2"/>
                    </a:lnTo>
                    <a:lnTo>
                      <a:pt x="39" y="4"/>
                    </a:lnTo>
                  </a:path>
                </a:pathLst>
              </a:custGeom>
              <a:noFill/>
              <a:ln w="4445">
                <a:solidFill>
                  <a:srgbClr val="00FE00"/>
                </a:solidFill>
                <a:prstDash val="solid"/>
                <a:round/>
                <a:headEnd/>
                <a:tailEnd/>
              </a:ln>
            </p:spPr>
            <p:txBody>
              <a:bodyPr/>
              <a:lstStyle/>
              <a:p>
                <a:endParaRPr lang="es-ES"/>
              </a:p>
            </p:txBody>
          </p:sp>
          <p:sp>
            <p:nvSpPr>
              <p:cNvPr id="79548" name="Freeform 5820"/>
              <p:cNvSpPr>
                <a:spLocks/>
              </p:cNvSpPr>
              <p:nvPr/>
            </p:nvSpPr>
            <p:spPr bwMode="auto">
              <a:xfrm>
                <a:off x="3610" y="6295"/>
                <a:ext cx="16" cy="17"/>
              </a:xfrm>
              <a:custGeom>
                <a:avLst/>
                <a:gdLst/>
                <a:ahLst/>
                <a:cxnLst>
                  <a:cxn ang="0">
                    <a:pos x="0" y="0"/>
                  </a:cxn>
                  <a:cxn ang="0">
                    <a:pos x="15" y="2"/>
                  </a:cxn>
                  <a:cxn ang="0">
                    <a:pos x="23" y="6"/>
                  </a:cxn>
                  <a:cxn ang="0">
                    <a:pos x="26" y="10"/>
                  </a:cxn>
                  <a:cxn ang="0">
                    <a:pos x="31" y="16"/>
                  </a:cxn>
                  <a:cxn ang="0">
                    <a:pos x="31" y="20"/>
                  </a:cxn>
                  <a:cxn ang="0">
                    <a:pos x="31" y="25"/>
                  </a:cxn>
                  <a:cxn ang="0">
                    <a:pos x="32" y="29"/>
                  </a:cxn>
                  <a:cxn ang="0">
                    <a:pos x="32" y="33"/>
                  </a:cxn>
                </a:cxnLst>
                <a:rect l="0" t="0" r="r" b="b"/>
                <a:pathLst>
                  <a:path w="32" h="33">
                    <a:moveTo>
                      <a:pt x="0" y="0"/>
                    </a:moveTo>
                    <a:lnTo>
                      <a:pt x="15" y="2"/>
                    </a:lnTo>
                    <a:lnTo>
                      <a:pt x="23" y="6"/>
                    </a:lnTo>
                    <a:lnTo>
                      <a:pt x="26" y="10"/>
                    </a:lnTo>
                    <a:lnTo>
                      <a:pt x="31" y="16"/>
                    </a:lnTo>
                    <a:lnTo>
                      <a:pt x="31" y="20"/>
                    </a:lnTo>
                    <a:lnTo>
                      <a:pt x="31" y="25"/>
                    </a:lnTo>
                    <a:lnTo>
                      <a:pt x="32" y="29"/>
                    </a:lnTo>
                    <a:lnTo>
                      <a:pt x="32" y="33"/>
                    </a:lnTo>
                  </a:path>
                </a:pathLst>
              </a:custGeom>
              <a:noFill/>
              <a:ln w="4445">
                <a:solidFill>
                  <a:srgbClr val="00FE00"/>
                </a:solidFill>
                <a:prstDash val="solid"/>
                <a:round/>
                <a:headEnd/>
                <a:tailEnd/>
              </a:ln>
            </p:spPr>
            <p:txBody>
              <a:bodyPr/>
              <a:lstStyle/>
              <a:p>
                <a:endParaRPr lang="es-ES"/>
              </a:p>
            </p:txBody>
          </p:sp>
          <p:sp>
            <p:nvSpPr>
              <p:cNvPr id="79549" name="Freeform 5821"/>
              <p:cNvSpPr>
                <a:spLocks/>
              </p:cNvSpPr>
              <p:nvPr/>
            </p:nvSpPr>
            <p:spPr bwMode="auto">
              <a:xfrm>
                <a:off x="3626" y="6320"/>
                <a:ext cx="15" cy="7"/>
              </a:xfrm>
              <a:custGeom>
                <a:avLst/>
                <a:gdLst/>
                <a:ahLst/>
                <a:cxnLst>
                  <a:cxn ang="0">
                    <a:pos x="0" y="0"/>
                  </a:cxn>
                  <a:cxn ang="0">
                    <a:pos x="5" y="2"/>
                  </a:cxn>
                  <a:cxn ang="0">
                    <a:pos x="29" y="6"/>
                  </a:cxn>
                  <a:cxn ang="0">
                    <a:pos x="25" y="12"/>
                  </a:cxn>
                  <a:cxn ang="0">
                    <a:pos x="18" y="13"/>
                  </a:cxn>
                </a:cxnLst>
                <a:rect l="0" t="0" r="r" b="b"/>
                <a:pathLst>
                  <a:path w="29" h="13">
                    <a:moveTo>
                      <a:pt x="0" y="0"/>
                    </a:moveTo>
                    <a:lnTo>
                      <a:pt x="5" y="2"/>
                    </a:lnTo>
                    <a:lnTo>
                      <a:pt x="29" y="6"/>
                    </a:lnTo>
                    <a:lnTo>
                      <a:pt x="25" y="12"/>
                    </a:lnTo>
                    <a:lnTo>
                      <a:pt x="18" y="13"/>
                    </a:lnTo>
                  </a:path>
                </a:pathLst>
              </a:custGeom>
              <a:noFill/>
              <a:ln w="4445">
                <a:solidFill>
                  <a:srgbClr val="00FE00"/>
                </a:solidFill>
                <a:prstDash val="solid"/>
                <a:round/>
                <a:headEnd/>
                <a:tailEnd/>
              </a:ln>
            </p:spPr>
            <p:txBody>
              <a:bodyPr/>
              <a:lstStyle/>
              <a:p>
                <a:endParaRPr lang="es-ES"/>
              </a:p>
            </p:txBody>
          </p:sp>
          <p:sp>
            <p:nvSpPr>
              <p:cNvPr id="79550" name="Freeform 5822"/>
              <p:cNvSpPr>
                <a:spLocks/>
              </p:cNvSpPr>
              <p:nvPr/>
            </p:nvSpPr>
            <p:spPr bwMode="auto">
              <a:xfrm>
                <a:off x="3606" y="6331"/>
                <a:ext cx="20" cy="6"/>
              </a:xfrm>
              <a:custGeom>
                <a:avLst/>
                <a:gdLst/>
                <a:ahLst/>
                <a:cxnLst>
                  <a:cxn ang="0">
                    <a:pos x="41" y="0"/>
                  </a:cxn>
                  <a:cxn ang="0">
                    <a:pos x="29" y="4"/>
                  </a:cxn>
                  <a:cxn ang="0">
                    <a:pos x="16" y="8"/>
                  </a:cxn>
                  <a:cxn ang="0">
                    <a:pos x="2" y="12"/>
                  </a:cxn>
                  <a:cxn ang="0">
                    <a:pos x="0" y="12"/>
                  </a:cxn>
                </a:cxnLst>
                <a:rect l="0" t="0" r="r" b="b"/>
                <a:pathLst>
                  <a:path w="41" h="12">
                    <a:moveTo>
                      <a:pt x="41" y="0"/>
                    </a:moveTo>
                    <a:lnTo>
                      <a:pt x="29" y="4"/>
                    </a:lnTo>
                    <a:lnTo>
                      <a:pt x="16" y="8"/>
                    </a:lnTo>
                    <a:lnTo>
                      <a:pt x="2" y="12"/>
                    </a:lnTo>
                    <a:lnTo>
                      <a:pt x="0" y="12"/>
                    </a:lnTo>
                  </a:path>
                </a:pathLst>
              </a:custGeom>
              <a:noFill/>
              <a:ln w="4445">
                <a:solidFill>
                  <a:srgbClr val="00FE00"/>
                </a:solidFill>
                <a:prstDash val="solid"/>
                <a:round/>
                <a:headEnd/>
                <a:tailEnd/>
              </a:ln>
            </p:spPr>
            <p:txBody>
              <a:bodyPr/>
              <a:lstStyle/>
              <a:p>
                <a:endParaRPr lang="es-ES"/>
              </a:p>
            </p:txBody>
          </p:sp>
          <p:sp>
            <p:nvSpPr>
              <p:cNvPr id="79551" name="Freeform 5823"/>
              <p:cNvSpPr>
                <a:spLocks/>
              </p:cNvSpPr>
              <p:nvPr/>
            </p:nvSpPr>
            <p:spPr bwMode="auto">
              <a:xfrm>
                <a:off x="3583" y="6340"/>
                <a:ext cx="14" cy="7"/>
              </a:xfrm>
              <a:custGeom>
                <a:avLst/>
                <a:gdLst/>
                <a:ahLst/>
                <a:cxnLst>
                  <a:cxn ang="0">
                    <a:pos x="27" y="0"/>
                  </a:cxn>
                  <a:cxn ang="0">
                    <a:pos x="21" y="2"/>
                  </a:cxn>
                  <a:cxn ang="0">
                    <a:pos x="7" y="6"/>
                  </a:cxn>
                  <a:cxn ang="0">
                    <a:pos x="0" y="10"/>
                  </a:cxn>
                  <a:cxn ang="0">
                    <a:pos x="10" y="13"/>
                  </a:cxn>
                </a:cxnLst>
                <a:rect l="0" t="0" r="r" b="b"/>
                <a:pathLst>
                  <a:path w="27" h="13">
                    <a:moveTo>
                      <a:pt x="27" y="0"/>
                    </a:moveTo>
                    <a:lnTo>
                      <a:pt x="21" y="2"/>
                    </a:lnTo>
                    <a:lnTo>
                      <a:pt x="7" y="6"/>
                    </a:lnTo>
                    <a:lnTo>
                      <a:pt x="0" y="10"/>
                    </a:lnTo>
                    <a:lnTo>
                      <a:pt x="10" y="13"/>
                    </a:lnTo>
                  </a:path>
                </a:pathLst>
              </a:custGeom>
              <a:noFill/>
              <a:ln w="4445">
                <a:solidFill>
                  <a:srgbClr val="00FE00"/>
                </a:solidFill>
                <a:prstDash val="solid"/>
                <a:round/>
                <a:headEnd/>
                <a:tailEnd/>
              </a:ln>
            </p:spPr>
            <p:txBody>
              <a:bodyPr/>
              <a:lstStyle/>
              <a:p>
                <a:endParaRPr lang="es-ES"/>
              </a:p>
            </p:txBody>
          </p:sp>
          <p:sp>
            <p:nvSpPr>
              <p:cNvPr id="79552" name="Freeform 5824"/>
              <p:cNvSpPr>
                <a:spLocks/>
              </p:cNvSpPr>
              <p:nvPr/>
            </p:nvSpPr>
            <p:spPr bwMode="auto">
              <a:xfrm>
                <a:off x="3588" y="6349"/>
                <a:ext cx="15" cy="6"/>
              </a:xfrm>
              <a:custGeom>
                <a:avLst/>
                <a:gdLst/>
                <a:ahLst/>
                <a:cxnLst>
                  <a:cxn ang="0">
                    <a:pos x="20" y="0"/>
                  </a:cxn>
                  <a:cxn ang="0">
                    <a:pos x="30" y="2"/>
                  </a:cxn>
                  <a:cxn ang="0">
                    <a:pos x="22" y="8"/>
                  </a:cxn>
                  <a:cxn ang="0">
                    <a:pos x="2" y="12"/>
                  </a:cxn>
                  <a:cxn ang="0">
                    <a:pos x="0" y="12"/>
                  </a:cxn>
                </a:cxnLst>
                <a:rect l="0" t="0" r="r" b="b"/>
                <a:pathLst>
                  <a:path w="30" h="12">
                    <a:moveTo>
                      <a:pt x="20" y="0"/>
                    </a:moveTo>
                    <a:lnTo>
                      <a:pt x="30" y="2"/>
                    </a:lnTo>
                    <a:lnTo>
                      <a:pt x="22" y="8"/>
                    </a:lnTo>
                    <a:lnTo>
                      <a:pt x="2" y="12"/>
                    </a:lnTo>
                    <a:lnTo>
                      <a:pt x="0" y="12"/>
                    </a:lnTo>
                  </a:path>
                </a:pathLst>
              </a:custGeom>
              <a:noFill/>
              <a:ln w="4445">
                <a:solidFill>
                  <a:srgbClr val="00FE00"/>
                </a:solidFill>
                <a:prstDash val="solid"/>
                <a:round/>
                <a:headEnd/>
                <a:tailEnd/>
              </a:ln>
            </p:spPr>
            <p:txBody>
              <a:bodyPr/>
              <a:lstStyle/>
              <a:p>
                <a:endParaRPr lang="es-ES"/>
              </a:p>
            </p:txBody>
          </p:sp>
          <p:sp>
            <p:nvSpPr>
              <p:cNvPr id="79553" name="Freeform 5825"/>
              <p:cNvSpPr>
                <a:spLocks/>
              </p:cNvSpPr>
              <p:nvPr/>
            </p:nvSpPr>
            <p:spPr bwMode="auto">
              <a:xfrm>
                <a:off x="3559" y="6356"/>
                <a:ext cx="20" cy="2"/>
              </a:xfrm>
              <a:custGeom>
                <a:avLst/>
                <a:gdLst/>
                <a:ahLst/>
                <a:cxnLst>
                  <a:cxn ang="0">
                    <a:pos x="38" y="0"/>
                  </a:cxn>
                  <a:cxn ang="0">
                    <a:pos x="32" y="0"/>
                  </a:cxn>
                  <a:cxn ang="0">
                    <a:pos x="0" y="4"/>
                  </a:cxn>
                </a:cxnLst>
                <a:rect l="0" t="0" r="r" b="b"/>
                <a:pathLst>
                  <a:path w="38" h="4">
                    <a:moveTo>
                      <a:pt x="38" y="0"/>
                    </a:moveTo>
                    <a:lnTo>
                      <a:pt x="32" y="0"/>
                    </a:lnTo>
                    <a:lnTo>
                      <a:pt x="0" y="4"/>
                    </a:lnTo>
                  </a:path>
                </a:pathLst>
              </a:custGeom>
              <a:noFill/>
              <a:ln w="4445">
                <a:solidFill>
                  <a:srgbClr val="00FE00"/>
                </a:solidFill>
                <a:prstDash val="solid"/>
                <a:round/>
                <a:headEnd/>
                <a:tailEnd/>
              </a:ln>
            </p:spPr>
            <p:txBody>
              <a:bodyPr/>
              <a:lstStyle/>
              <a:p>
                <a:endParaRPr lang="es-ES"/>
              </a:p>
            </p:txBody>
          </p:sp>
          <p:sp>
            <p:nvSpPr>
              <p:cNvPr id="79554" name="Freeform 5826"/>
              <p:cNvSpPr>
                <a:spLocks/>
              </p:cNvSpPr>
              <p:nvPr/>
            </p:nvSpPr>
            <p:spPr bwMode="auto">
              <a:xfrm>
                <a:off x="3543" y="6361"/>
                <a:ext cx="15" cy="6"/>
              </a:xfrm>
              <a:custGeom>
                <a:avLst/>
                <a:gdLst/>
                <a:ahLst/>
                <a:cxnLst>
                  <a:cxn ang="0">
                    <a:pos x="11" y="0"/>
                  </a:cxn>
                  <a:cxn ang="0">
                    <a:pos x="8" y="0"/>
                  </a:cxn>
                  <a:cxn ang="0">
                    <a:pos x="0" y="6"/>
                  </a:cxn>
                  <a:cxn ang="0">
                    <a:pos x="19" y="10"/>
                  </a:cxn>
                  <a:cxn ang="0">
                    <a:pos x="29" y="12"/>
                  </a:cxn>
                </a:cxnLst>
                <a:rect l="0" t="0" r="r" b="b"/>
                <a:pathLst>
                  <a:path w="29" h="12">
                    <a:moveTo>
                      <a:pt x="11" y="0"/>
                    </a:moveTo>
                    <a:lnTo>
                      <a:pt x="8" y="0"/>
                    </a:lnTo>
                    <a:lnTo>
                      <a:pt x="0" y="6"/>
                    </a:lnTo>
                    <a:lnTo>
                      <a:pt x="19" y="10"/>
                    </a:lnTo>
                    <a:lnTo>
                      <a:pt x="29" y="12"/>
                    </a:lnTo>
                  </a:path>
                </a:pathLst>
              </a:custGeom>
              <a:noFill/>
              <a:ln w="4445">
                <a:solidFill>
                  <a:srgbClr val="00FE00"/>
                </a:solidFill>
                <a:prstDash val="solid"/>
                <a:round/>
                <a:headEnd/>
                <a:tailEnd/>
              </a:ln>
            </p:spPr>
            <p:txBody>
              <a:bodyPr/>
              <a:lstStyle/>
              <a:p>
                <a:endParaRPr lang="es-ES"/>
              </a:p>
            </p:txBody>
          </p:sp>
          <p:sp>
            <p:nvSpPr>
              <p:cNvPr id="79555" name="Freeform 5827"/>
              <p:cNvSpPr>
                <a:spLocks/>
              </p:cNvSpPr>
              <p:nvPr/>
            </p:nvSpPr>
            <p:spPr bwMode="auto">
              <a:xfrm>
                <a:off x="3568" y="6369"/>
                <a:ext cx="19" cy="4"/>
              </a:xfrm>
              <a:custGeom>
                <a:avLst/>
                <a:gdLst/>
                <a:ahLst/>
                <a:cxnLst>
                  <a:cxn ang="0">
                    <a:pos x="0" y="0"/>
                  </a:cxn>
                  <a:cxn ang="0">
                    <a:pos x="19" y="4"/>
                  </a:cxn>
                  <a:cxn ang="0">
                    <a:pos x="39" y="8"/>
                  </a:cxn>
                </a:cxnLst>
                <a:rect l="0" t="0" r="r" b="b"/>
                <a:pathLst>
                  <a:path w="39" h="8">
                    <a:moveTo>
                      <a:pt x="0" y="0"/>
                    </a:moveTo>
                    <a:lnTo>
                      <a:pt x="19" y="4"/>
                    </a:lnTo>
                    <a:lnTo>
                      <a:pt x="39" y="8"/>
                    </a:lnTo>
                  </a:path>
                </a:pathLst>
              </a:custGeom>
              <a:noFill/>
              <a:ln w="4445">
                <a:solidFill>
                  <a:srgbClr val="00FE00"/>
                </a:solidFill>
                <a:prstDash val="solid"/>
                <a:round/>
                <a:headEnd/>
                <a:tailEnd/>
              </a:ln>
            </p:spPr>
            <p:txBody>
              <a:bodyPr/>
              <a:lstStyle/>
              <a:p>
                <a:endParaRPr lang="es-ES"/>
              </a:p>
            </p:txBody>
          </p:sp>
        </p:grpSp>
        <p:grpSp>
          <p:nvGrpSpPr>
            <p:cNvPr id="79556" name="Group 5828"/>
            <p:cNvGrpSpPr>
              <a:grpSpLocks/>
            </p:cNvGrpSpPr>
            <p:nvPr/>
          </p:nvGrpSpPr>
          <p:grpSpPr bwMode="auto">
            <a:xfrm>
              <a:off x="3369" y="1772"/>
              <a:ext cx="940" cy="5374"/>
              <a:chOff x="3369" y="1772"/>
              <a:chExt cx="940" cy="5374"/>
            </a:xfrm>
          </p:grpSpPr>
          <p:sp>
            <p:nvSpPr>
              <p:cNvPr id="79557" name="Freeform 5829"/>
              <p:cNvSpPr>
                <a:spLocks/>
              </p:cNvSpPr>
              <p:nvPr/>
            </p:nvSpPr>
            <p:spPr bwMode="auto">
              <a:xfrm>
                <a:off x="3597" y="6374"/>
                <a:ext cx="14" cy="4"/>
              </a:xfrm>
              <a:custGeom>
                <a:avLst/>
                <a:gdLst/>
                <a:ahLst/>
                <a:cxnLst>
                  <a:cxn ang="0">
                    <a:pos x="0" y="0"/>
                  </a:cxn>
                  <a:cxn ang="0">
                    <a:pos x="18" y="4"/>
                  </a:cxn>
                  <a:cxn ang="0">
                    <a:pos x="29" y="8"/>
                  </a:cxn>
                  <a:cxn ang="0">
                    <a:pos x="17" y="8"/>
                  </a:cxn>
                </a:cxnLst>
                <a:rect l="0" t="0" r="r" b="b"/>
                <a:pathLst>
                  <a:path w="29" h="8">
                    <a:moveTo>
                      <a:pt x="0" y="0"/>
                    </a:moveTo>
                    <a:lnTo>
                      <a:pt x="18" y="4"/>
                    </a:lnTo>
                    <a:lnTo>
                      <a:pt x="29" y="8"/>
                    </a:lnTo>
                    <a:lnTo>
                      <a:pt x="17" y="8"/>
                    </a:lnTo>
                  </a:path>
                </a:pathLst>
              </a:custGeom>
              <a:noFill/>
              <a:ln w="4445">
                <a:solidFill>
                  <a:srgbClr val="00FE00"/>
                </a:solidFill>
                <a:prstDash val="solid"/>
                <a:round/>
                <a:headEnd/>
                <a:tailEnd/>
              </a:ln>
            </p:spPr>
            <p:txBody>
              <a:bodyPr/>
              <a:lstStyle/>
              <a:p>
                <a:endParaRPr lang="es-ES"/>
              </a:p>
            </p:txBody>
          </p:sp>
          <p:sp>
            <p:nvSpPr>
              <p:cNvPr id="79558" name="Freeform 5830"/>
              <p:cNvSpPr>
                <a:spLocks/>
              </p:cNvSpPr>
              <p:nvPr/>
            </p:nvSpPr>
            <p:spPr bwMode="auto">
              <a:xfrm>
                <a:off x="3592" y="6380"/>
                <a:ext cx="16" cy="6"/>
              </a:xfrm>
              <a:custGeom>
                <a:avLst/>
                <a:gdLst/>
                <a:ahLst/>
                <a:cxnLst>
                  <a:cxn ang="0">
                    <a:pos x="6" y="0"/>
                  </a:cxn>
                  <a:cxn ang="0">
                    <a:pos x="0" y="2"/>
                  </a:cxn>
                  <a:cxn ang="0">
                    <a:pos x="4" y="6"/>
                  </a:cxn>
                  <a:cxn ang="0">
                    <a:pos x="28" y="12"/>
                  </a:cxn>
                  <a:cxn ang="0">
                    <a:pos x="31" y="12"/>
                  </a:cxn>
                </a:cxnLst>
                <a:rect l="0" t="0" r="r" b="b"/>
                <a:pathLst>
                  <a:path w="31" h="12">
                    <a:moveTo>
                      <a:pt x="6" y="0"/>
                    </a:moveTo>
                    <a:lnTo>
                      <a:pt x="0" y="2"/>
                    </a:lnTo>
                    <a:lnTo>
                      <a:pt x="4" y="6"/>
                    </a:lnTo>
                    <a:lnTo>
                      <a:pt x="28" y="12"/>
                    </a:lnTo>
                    <a:lnTo>
                      <a:pt x="31" y="12"/>
                    </a:lnTo>
                  </a:path>
                </a:pathLst>
              </a:custGeom>
              <a:noFill/>
              <a:ln w="4445">
                <a:solidFill>
                  <a:srgbClr val="00FE00"/>
                </a:solidFill>
                <a:prstDash val="solid"/>
                <a:round/>
                <a:headEnd/>
                <a:tailEnd/>
              </a:ln>
            </p:spPr>
            <p:txBody>
              <a:bodyPr/>
              <a:lstStyle/>
              <a:p>
                <a:endParaRPr lang="es-ES"/>
              </a:p>
            </p:txBody>
          </p:sp>
          <p:sp>
            <p:nvSpPr>
              <p:cNvPr id="79559" name="Freeform 5831"/>
              <p:cNvSpPr>
                <a:spLocks/>
              </p:cNvSpPr>
              <p:nvPr/>
            </p:nvSpPr>
            <p:spPr bwMode="auto">
              <a:xfrm>
                <a:off x="3593" y="6391"/>
                <a:ext cx="20" cy="4"/>
              </a:xfrm>
              <a:custGeom>
                <a:avLst/>
                <a:gdLst/>
                <a:ahLst/>
                <a:cxnLst>
                  <a:cxn ang="0">
                    <a:pos x="40" y="0"/>
                  </a:cxn>
                  <a:cxn ang="0">
                    <a:pos x="22" y="4"/>
                  </a:cxn>
                  <a:cxn ang="0">
                    <a:pos x="0" y="8"/>
                  </a:cxn>
                </a:cxnLst>
                <a:rect l="0" t="0" r="r" b="b"/>
                <a:pathLst>
                  <a:path w="40" h="8">
                    <a:moveTo>
                      <a:pt x="40" y="0"/>
                    </a:moveTo>
                    <a:lnTo>
                      <a:pt x="22" y="4"/>
                    </a:lnTo>
                    <a:lnTo>
                      <a:pt x="0" y="8"/>
                    </a:lnTo>
                  </a:path>
                </a:pathLst>
              </a:custGeom>
              <a:noFill/>
              <a:ln w="4445">
                <a:solidFill>
                  <a:srgbClr val="00FE00"/>
                </a:solidFill>
                <a:prstDash val="solid"/>
                <a:round/>
                <a:headEnd/>
                <a:tailEnd/>
              </a:ln>
            </p:spPr>
            <p:txBody>
              <a:bodyPr/>
              <a:lstStyle/>
              <a:p>
                <a:endParaRPr lang="es-ES"/>
              </a:p>
            </p:txBody>
          </p:sp>
          <p:sp>
            <p:nvSpPr>
              <p:cNvPr id="79560" name="Freeform 5832"/>
              <p:cNvSpPr>
                <a:spLocks/>
              </p:cNvSpPr>
              <p:nvPr/>
            </p:nvSpPr>
            <p:spPr bwMode="auto">
              <a:xfrm>
                <a:off x="3582" y="6399"/>
                <a:ext cx="19" cy="4"/>
              </a:xfrm>
              <a:custGeom>
                <a:avLst/>
                <a:gdLst/>
                <a:ahLst/>
                <a:cxnLst>
                  <a:cxn ang="0">
                    <a:pos x="38" y="0"/>
                  </a:cxn>
                  <a:cxn ang="0">
                    <a:pos x="39" y="0"/>
                  </a:cxn>
                  <a:cxn ang="0">
                    <a:pos x="12" y="4"/>
                  </a:cxn>
                  <a:cxn ang="0">
                    <a:pos x="0" y="8"/>
                  </a:cxn>
                </a:cxnLst>
                <a:rect l="0" t="0" r="r" b="b"/>
                <a:pathLst>
                  <a:path w="39" h="8">
                    <a:moveTo>
                      <a:pt x="38" y="0"/>
                    </a:moveTo>
                    <a:lnTo>
                      <a:pt x="39" y="0"/>
                    </a:lnTo>
                    <a:lnTo>
                      <a:pt x="12" y="4"/>
                    </a:lnTo>
                    <a:lnTo>
                      <a:pt x="0" y="8"/>
                    </a:lnTo>
                  </a:path>
                </a:pathLst>
              </a:custGeom>
              <a:noFill/>
              <a:ln w="4445">
                <a:solidFill>
                  <a:srgbClr val="00FE00"/>
                </a:solidFill>
                <a:prstDash val="solid"/>
                <a:round/>
                <a:headEnd/>
                <a:tailEnd/>
              </a:ln>
            </p:spPr>
            <p:txBody>
              <a:bodyPr/>
              <a:lstStyle/>
              <a:p>
                <a:endParaRPr lang="es-ES"/>
              </a:p>
            </p:txBody>
          </p:sp>
          <p:sp>
            <p:nvSpPr>
              <p:cNvPr id="79561" name="Freeform 5833"/>
              <p:cNvSpPr>
                <a:spLocks/>
              </p:cNvSpPr>
              <p:nvPr/>
            </p:nvSpPr>
            <p:spPr bwMode="auto">
              <a:xfrm>
                <a:off x="3583" y="6406"/>
                <a:ext cx="20" cy="2"/>
              </a:xfrm>
              <a:custGeom>
                <a:avLst/>
                <a:gdLst/>
                <a:ahLst/>
                <a:cxnLst>
                  <a:cxn ang="0">
                    <a:pos x="0" y="0"/>
                  </a:cxn>
                  <a:cxn ang="0">
                    <a:pos x="1" y="0"/>
                  </a:cxn>
                  <a:cxn ang="0">
                    <a:pos x="40" y="4"/>
                  </a:cxn>
                </a:cxnLst>
                <a:rect l="0" t="0" r="r" b="b"/>
                <a:pathLst>
                  <a:path w="40" h="4">
                    <a:moveTo>
                      <a:pt x="0" y="0"/>
                    </a:moveTo>
                    <a:lnTo>
                      <a:pt x="1" y="0"/>
                    </a:lnTo>
                    <a:lnTo>
                      <a:pt x="40" y="4"/>
                    </a:lnTo>
                  </a:path>
                </a:pathLst>
              </a:custGeom>
              <a:noFill/>
              <a:ln w="4445">
                <a:solidFill>
                  <a:srgbClr val="00FE00"/>
                </a:solidFill>
                <a:prstDash val="solid"/>
                <a:round/>
                <a:headEnd/>
                <a:tailEnd/>
              </a:ln>
            </p:spPr>
            <p:txBody>
              <a:bodyPr/>
              <a:lstStyle/>
              <a:p>
                <a:endParaRPr lang="es-ES"/>
              </a:p>
            </p:txBody>
          </p:sp>
          <p:sp>
            <p:nvSpPr>
              <p:cNvPr id="79562" name="Freeform 5834"/>
              <p:cNvSpPr>
                <a:spLocks/>
              </p:cNvSpPr>
              <p:nvPr/>
            </p:nvSpPr>
            <p:spPr bwMode="auto">
              <a:xfrm>
                <a:off x="3613" y="6410"/>
                <a:ext cx="20" cy="2"/>
              </a:xfrm>
              <a:custGeom>
                <a:avLst/>
                <a:gdLst/>
                <a:ahLst/>
                <a:cxnLst>
                  <a:cxn ang="0">
                    <a:pos x="0" y="0"/>
                  </a:cxn>
                  <a:cxn ang="0">
                    <a:pos x="27" y="1"/>
                  </a:cxn>
                  <a:cxn ang="0">
                    <a:pos x="39" y="3"/>
                  </a:cxn>
                </a:cxnLst>
                <a:rect l="0" t="0" r="r" b="b"/>
                <a:pathLst>
                  <a:path w="39" h="3">
                    <a:moveTo>
                      <a:pt x="0" y="0"/>
                    </a:moveTo>
                    <a:lnTo>
                      <a:pt x="27" y="1"/>
                    </a:lnTo>
                    <a:lnTo>
                      <a:pt x="39" y="3"/>
                    </a:lnTo>
                  </a:path>
                </a:pathLst>
              </a:custGeom>
              <a:noFill/>
              <a:ln w="4445">
                <a:solidFill>
                  <a:srgbClr val="00FE00"/>
                </a:solidFill>
                <a:prstDash val="solid"/>
                <a:round/>
                <a:headEnd/>
                <a:tailEnd/>
              </a:ln>
            </p:spPr>
            <p:txBody>
              <a:bodyPr/>
              <a:lstStyle/>
              <a:p>
                <a:endParaRPr lang="es-ES"/>
              </a:p>
            </p:txBody>
          </p:sp>
          <p:sp>
            <p:nvSpPr>
              <p:cNvPr id="79563" name="Freeform 5835"/>
              <p:cNvSpPr>
                <a:spLocks/>
              </p:cNvSpPr>
              <p:nvPr/>
            </p:nvSpPr>
            <p:spPr bwMode="auto">
              <a:xfrm>
                <a:off x="3618" y="6414"/>
                <a:ext cx="17" cy="7"/>
              </a:xfrm>
              <a:custGeom>
                <a:avLst/>
                <a:gdLst/>
                <a:ahLst/>
                <a:cxnLst>
                  <a:cxn ang="0">
                    <a:pos x="34" y="0"/>
                  </a:cxn>
                  <a:cxn ang="0">
                    <a:pos x="24" y="4"/>
                  </a:cxn>
                  <a:cxn ang="0">
                    <a:pos x="8" y="8"/>
                  </a:cxn>
                  <a:cxn ang="0">
                    <a:pos x="0" y="14"/>
                  </a:cxn>
                  <a:cxn ang="0">
                    <a:pos x="5" y="16"/>
                  </a:cxn>
                </a:cxnLst>
                <a:rect l="0" t="0" r="r" b="b"/>
                <a:pathLst>
                  <a:path w="34" h="16">
                    <a:moveTo>
                      <a:pt x="34" y="0"/>
                    </a:moveTo>
                    <a:lnTo>
                      <a:pt x="24" y="4"/>
                    </a:lnTo>
                    <a:lnTo>
                      <a:pt x="8" y="8"/>
                    </a:lnTo>
                    <a:lnTo>
                      <a:pt x="0" y="14"/>
                    </a:lnTo>
                    <a:lnTo>
                      <a:pt x="5" y="16"/>
                    </a:lnTo>
                  </a:path>
                </a:pathLst>
              </a:custGeom>
              <a:noFill/>
              <a:ln w="4445">
                <a:solidFill>
                  <a:srgbClr val="00FE00"/>
                </a:solidFill>
                <a:prstDash val="solid"/>
                <a:round/>
                <a:headEnd/>
                <a:tailEnd/>
              </a:ln>
            </p:spPr>
            <p:txBody>
              <a:bodyPr/>
              <a:lstStyle/>
              <a:p>
                <a:endParaRPr lang="es-ES"/>
              </a:p>
            </p:txBody>
          </p:sp>
          <p:sp>
            <p:nvSpPr>
              <p:cNvPr id="79564" name="Freeform 5836"/>
              <p:cNvSpPr>
                <a:spLocks/>
              </p:cNvSpPr>
              <p:nvPr/>
            </p:nvSpPr>
            <p:spPr bwMode="auto">
              <a:xfrm>
                <a:off x="3601" y="6426"/>
                <a:ext cx="20" cy="5"/>
              </a:xfrm>
              <a:custGeom>
                <a:avLst/>
                <a:gdLst/>
                <a:ahLst/>
                <a:cxnLst>
                  <a:cxn ang="0">
                    <a:pos x="39" y="0"/>
                  </a:cxn>
                  <a:cxn ang="0">
                    <a:pos x="22" y="4"/>
                  </a:cxn>
                  <a:cxn ang="0">
                    <a:pos x="3" y="9"/>
                  </a:cxn>
                  <a:cxn ang="0">
                    <a:pos x="0" y="9"/>
                  </a:cxn>
                </a:cxnLst>
                <a:rect l="0" t="0" r="r" b="b"/>
                <a:pathLst>
                  <a:path w="39" h="9">
                    <a:moveTo>
                      <a:pt x="39" y="0"/>
                    </a:moveTo>
                    <a:lnTo>
                      <a:pt x="22" y="4"/>
                    </a:lnTo>
                    <a:lnTo>
                      <a:pt x="3" y="9"/>
                    </a:lnTo>
                    <a:lnTo>
                      <a:pt x="0" y="9"/>
                    </a:lnTo>
                  </a:path>
                </a:pathLst>
              </a:custGeom>
              <a:noFill/>
              <a:ln w="4445">
                <a:solidFill>
                  <a:srgbClr val="00FE00"/>
                </a:solidFill>
                <a:prstDash val="solid"/>
                <a:round/>
                <a:headEnd/>
                <a:tailEnd/>
              </a:ln>
            </p:spPr>
            <p:txBody>
              <a:bodyPr/>
              <a:lstStyle/>
              <a:p>
                <a:endParaRPr lang="es-ES"/>
              </a:p>
            </p:txBody>
          </p:sp>
          <p:sp>
            <p:nvSpPr>
              <p:cNvPr id="79565" name="Freeform 5837"/>
              <p:cNvSpPr>
                <a:spLocks/>
              </p:cNvSpPr>
              <p:nvPr/>
            </p:nvSpPr>
            <p:spPr bwMode="auto">
              <a:xfrm>
                <a:off x="3587" y="6434"/>
                <a:ext cx="16" cy="7"/>
              </a:xfrm>
              <a:custGeom>
                <a:avLst/>
                <a:gdLst/>
                <a:ahLst/>
                <a:cxnLst>
                  <a:cxn ang="0">
                    <a:pos x="8" y="0"/>
                  </a:cxn>
                  <a:cxn ang="0">
                    <a:pos x="0" y="2"/>
                  </a:cxn>
                  <a:cxn ang="0">
                    <a:pos x="10" y="8"/>
                  </a:cxn>
                  <a:cxn ang="0">
                    <a:pos x="27" y="12"/>
                  </a:cxn>
                  <a:cxn ang="0">
                    <a:pos x="32" y="14"/>
                  </a:cxn>
                </a:cxnLst>
                <a:rect l="0" t="0" r="r" b="b"/>
                <a:pathLst>
                  <a:path w="32" h="14">
                    <a:moveTo>
                      <a:pt x="8" y="0"/>
                    </a:moveTo>
                    <a:lnTo>
                      <a:pt x="0" y="2"/>
                    </a:lnTo>
                    <a:lnTo>
                      <a:pt x="10" y="8"/>
                    </a:lnTo>
                    <a:lnTo>
                      <a:pt x="27" y="12"/>
                    </a:lnTo>
                    <a:lnTo>
                      <a:pt x="32" y="14"/>
                    </a:lnTo>
                  </a:path>
                </a:pathLst>
              </a:custGeom>
              <a:noFill/>
              <a:ln w="4445">
                <a:solidFill>
                  <a:srgbClr val="00FE00"/>
                </a:solidFill>
                <a:prstDash val="solid"/>
                <a:round/>
                <a:headEnd/>
                <a:tailEnd/>
              </a:ln>
            </p:spPr>
            <p:txBody>
              <a:bodyPr/>
              <a:lstStyle/>
              <a:p>
                <a:endParaRPr lang="es-ES"/>
              </a:p>
            </p:txBody>
          </p:sp>
          <p:sp>
            <p:nvSpPr>
              <p:cNvPr id="79566" name="Freeform 5838"/>
              <p:cNvSpPr>
                <a:spLocks/>
              </p:cNvSpPr>
              <p:nvPr/>
            </p:nvSpPr>
            <p:spPr bwMode="auto">
              <a:xfrm>
                <a:off x="3612" y="6443"/>
                <a:ext cx="10" cy="6"/>
              </a:xfrm>
              <a:custGeom>
                <a:avLst/>
                <a:gdLst/>
                <a:ahLst/>
                <a:cxnLst>
                  <a:cxn ang="0">
                    <a:pos x="3" y="0"/>
                  </a:cxn>
                  <a:cxn ang="0">
                    <a:pos x="13" y="2"/>
                  </a:cxn>
                  <a:cxn ang="0">
                    <a:pos x="20" y="6"/>
                  </a:cxn>
                  <a:cxn ang="0">
                    <a:pos x="4" y="12"/>
                  </a:cxn>
                  <a:cxn ang="0">
                    <a:pos x="0" y="12"/>
                  </a:cxn>
                </a:cxnLst>
                <a:rect l="0" t="0" r="r" b="b"/>
                <a:pathLst>
                  <a:path w="20" h="12">
                    <a:moveTo>
                      <a:pt x="3" y="0"/>
                    </a:moveTo>
                    <a:lnTo>
                      <a:pt x="13" y="2"/>
                    </a:lnTo>
                    <a:lnTo>
                      <a:pt x="20" y="6"/>
                    </a:lnTo>
                    <a:lnTo>
                      <a:pt x="4" y="12"/>
                    </a:lnTo>
                    <a:lnTo>
                      <a:pt x="0" y="12"/>
                    </a:lnTo>
                  </a:path>
                </a:pathLst>
              </a:custGeom>
              <a:noFill/>
              <a:ln w="4445">
                <a:solidFill>
                  <a:srgbClr val="00FE00"/>
                </a:solidFill>
                <a:prstDash val="solid"/>
                <a:round/>
                <a:headEnd/>
                <a:tailEnd/>
              </a:ln>
            </p:spPr>
            <p:txBody>
              <a:bodyPr/>
              <a:lstStyle/>
              <a:p>
                <a:endParaRPr lang="es-ES"/>
              </a:p>
            </p:txBody>
          </p:sp>
          <p:sp>
            <p:nvSpPr>
              <p:cNvPr id="79567" name="Freeform 5839"/>
              <p:cNvSpPr>
                <a:spLocks/>
              </p:cNvSpPr>
              <p:nvPr/>
            </p:nvSpPr>
            <p:spPr bwMode="auto">
              <a:xfrm>
                <a:off x="3582" y="6450"/>
                <a:ext cx="20" cy="2"/>
              </a:xfrm>
              <a:custGeom>
                <a:avLst/>
                <a:gdLst/>
                <a:ahLst/>
                <a:cxnLst>
                  <a:cxn ang="0">
                    <a:pos x="40" y="0"/>
                  </a:cxn>
                  <a:cxn ang="0">
                    <a:pos x="21" y="2"/>
                  </a:cxn>
                  <a:cxn ang="0">
                    <a:pos x="0" y="3"/>
                  </a:cxn>
                </a:cxnLst>
                <a:rect l="0" t="0" r="r" b="b"/>
                <a:pathLst>
                  <a:path w="40" h="3">
                    <a:moveTo>
                      <a:pt x="40" y="0"/>
                    </a:moveTo>
                    <a:lnTo>
                      <a:pt x="21" y="2"/>
                    </a:lnTo>
                    <a:lnTo>
                      <a:pt x="0" y="3"/>
                    </a:lnTo>
                  </a:path>
                </a:pathLst>
              </a:custGeom>
              <a:noFill/>
              <a:ln w="4445">
                <a:solidFill>
                  <a:srgbClr val="00FE00"/>
                </a:solidFill>
                <a:prstDash val="solid"/>
                <a:round/>
                <a:headEnd/>
                <a:tailEnd/>
              </a:ln>
            </p:spPr>
            <p:txBody>
              <a:bodyPr/>
              <a:lstStyle/>
              <a:p>
                <a:endParaRPr lang="es-ES"/>
              </a:p>
            </p:txBody>
          </p:sp>
          <p:sp>
            <p:nvSpPr>
              <p:cNvPr id="79568" name="Line 5840"/>
              <p:cNvSpPr>
                <a:spLocks noChangeShapeType="1"/>
              </p:cNvSpPr>
              <p:nvPr/>
            </p:nvSpPr>
            <p:spPr bwMode="auto">
              <a:xfrm flipH="1">
                <a:off x="3552" y="6452"/>
                <a:ext cx="20" cy="1"/>
              </a:xfrm>
              <a:prstGeom prst="line">
                <a:avLst/>
              </a:prstGeom>
              <a:noFill/>
              <a:ln w="4445">
                <a:solidFill>
                  <a:srgbClr val="00FE00"/>
                </a:solidFill>
                <a:round/>
                <a:headEnd/>
                <a:tailEnd/>
              </a:ln>
            </p:spPr>
            <p:txBody>
              <a:bodyPr/>
              <a:lstStyle/>
              <a:p>
                <a:endParaRPr lang="es-ES"/>
              </a:p>
            </p:txBody>
          </p:sp>
          <p:sp>
            <p:nvSpPr>
              <p:cNvPr id="79569" name="Freeform 5841"/>
              <p:cNvSpPr>
                <a:spLocks/>
              </p:cNvSpPr>
              <p:nvPr/>
            </p:nvSpPr>
            <p:spPr bwMode="auto">
              <a:xfrm>
                <a:off x="3523" y="6453"/>
                <a:ext cx="19" cy="1"/>
              </a:xfrm>
              <a:custGeom>
                <a:avLst/>
                <a:gdLst/>
                <a:ahLst/>
                <a:cxnLst>
                  <a:cxn ang="0">
                    <a:pos x="40" y="0"/>
                  </a:cxn>
                  <a:cxn ang="0">
                    <a:pos x="8" y="2"/>
                  </a:cxn>
                  <a:cxn ang="0">
                    <a:pos x="0" y="2"/>
                  </a:cxn>
                </a:cxnLst>
                <a:rect l="0" t="0" r="r" b="b"/>
                <a:pathLst>
                  <a:path w="40" h="2">
                    <a:moveTo>
                      <a:pt x="40" y="0"/>
                    </a:moveTo>
                    <a:lnTo>
                      <a:pt x="8" y="2"/>
                    </a:lnTo>
                    <a:lnTo>
                      <a:pt x="0" y="2"/>
                    </a:lnTo>
                  </a:path>
                </a:pathLst>
              </a:custGeom>
              <a:noFill/>
              <a:ln w="4445">
                <a:solidFill>
                  <a:srgbClr val="00FE00"/>
                </a:solidFill>
                <a:prstDash val="solid"/>
                <a:round/>
                <a:headEnd/>
                <a:tailEnd/>
              </a:ln>
            </p:spPr>
            <p:txBody>
              <a:bodyPr/>
              <a:lstStyle/>
              <a:p>
                <a:endParaRPr lang="es-ES"/>
              </a:p>
            </p:txBody>
          </p:sp>
          <p:sp>
            <p:nvSpPr>
              <p:cNvPr id="79570" name="Freeform 5842"/>
              <p:cNvSpPr>
                <a:spLocks/>
              </p:cNvSpPr>
              <p:nvPr/>
            </p:nvSpPr>
            <p:spPr bwMode="auto">
              <a:xfrm>
                <a:off x="3492" y="6455"/>
                <a:ext cx="21" cy="3"/>
              </a:xfrm>
              <a:custGeom>
                <a:avLst/>
                <a:gdLst/>
                <a:ahLst/>
                <a:cxnLst>
                  <a:cxn ang="0">
                    <a:pos x="40" y="0"/>
                  </a:cxn>
                  <a:cxn ang="0">
                    <a:pos x="25" y="2"/>
                  </a:cxn>
                  <a:cxn ang="0">
                    <a:pos x="0" y="6"/>
                  </a:cxn>
                </a:cxnLst>
                <a:rect l="0" t="0" r="r" b="b"/>
                <a:pathLst>
                  <a:path w="40" h="6">
                    <a:moveTo>
                      <a:pt x="40" y="0"/>
                    </a:moveTo>
                    <a:lnTo>
                      <a:pt x="25" y="2"/>
                    </a:lnTo>
                    <a:lnTo>
                      <a:pt x="0" y="6"/>
                    </a:lnTo>
                  </a:path>
                </a:pathLst>
              </a:custGeom>
              <a:noFill/>
              <a:ln w="4445">
                <a:solidFill>
                  <a:srgbClr val="00FE00"/>
                </a:solidFill>
                <a:prstDash val="solid"/>
                <a:round/>
                <a:headEnd/>
                <a:tailEnd/>
              </a:ln>
            </p:spPr>
            <p:txBody>
              <a:bodyPr/>
              <a:lstStyle/>
              <a:p>
                <a:endParaRPr lang="es-ES"/>
              </a:p>
            </p:txBody>
          </p:sp>
          <p:sp>
            <p:nvSpPr>
              <p:cNvPr id="79571" name="Freeform 5843"/>
              <p:cNvSpPr>
                <a:spLocks/>
              </p:cNvSpPr>
              <p:nvPr/>
            </p:nvSpPr>
            <p:spPr bwMode="auto">
              <a:xfrm>
                <a:off x="3476" y="6459"/>
                <a:ext cx="13" cy="3"/>
              </a:xfrm>
              <a:custGeom>
                <a:avLst/>
                <a:gdLst/>
                <a:ahLst/>
                <a:cxnLst>
                  <a:cxn ang="0">
                    <a:pos x="12" y="0"/>
                  </a:cxn>
                  <a:cxn ang="0">
                    <a:pos x="0" y="4"/>
                  </a:cxn>
                  <a:cxn ang="0">
                    <a:pos x="26" y="6"/>
                  </a:cxn>
                </a:cxnLst>
                <a:rect l="0" t="0" r="r" b="b"/>
                <a:pathLst>
                  <a:path w="26" h="6">
                    <a:moveTo>
                      <a:pt x="12" y="0"/>
                    </a:moveTo>
                    <a:lnTo>
                      <a:pt x="0" y="4"/>
                    </a:lnTo>
                    <a:lnTo>
                      <a:pt x="26" y="6"/>
                    </a:lnTo>
                  </a:path>
                </a:pathLst>
              </a:custGeom>
              <a:noFill/>
              <a:ln w="4445">
                <a:solidFill>
                  <a:srgbClr val="00FE00"/>
                </a:solidFill>
                <a:prstDash val="solid"/>
                <a:round/>
                <a:headEnd/>
                <a:tailEnd/>
              </a:ln>
            </p:spPr>
            <p:txBody>
              <a:bodyPr/>
              <a:lstStyle/>
              <a:p>
                <a:endParaRPr lang="es-ES"/>
              </a:p>
            </p:txBody>
          </p:sp>
          <p:sp>
            <p:nvSpPr>
              <p:cNvPr id="79572" name="Line 5844"/>
              <p:cNvSpPr>
                <a:spLocks noChangeShapeType="1"/>
              </p:cNvSpPr>
              <p:nvPr/>
            </p:nvSpPr>
            <p:spPr bwMode="auto">
              <a:xfrm>
                <a:off x="3499" y="6463"/>
                <a:ext cx="20" cy="1"/>
              </a:xfrm>
              <a:prstGeom prst="line">
                <a:avLst/>
              </a:prstGeom>
              <a:noFill/>
              <a:ln w="4445">
                <a:solidFill>
                  <a:srgbClr val="00FE00"/>
                </a:solidFill>
                <a:round/>
                <a:headEnd/>
                <a:tailEnd/>
              </a:ln>
            </p:spPr>
            <p:txBody>
              <a:bodyPr/>
              <a:lstStyle/>
              <a:p>
                <a:endParaRPr lang="es-ES"/>
              </a:p>
            </p:txBody>
          </p:sp>
          <p:sp>
            <p:nvSpPr>
              <p:cNvPr id="79573" name="Freeform 5845"/>
              <p:cNvSpPr>
                <a:spLocks/>
              </p:cNvSpPr>
              <p:nvPr/>
            </p:nvSpPr>
            <p:spPr bwMode="auto">
              <a:xfrm>
                <a:off x="3514" y="6464"/>
                <a:ext cx="15" cy="5"/>
              </a:xfrm>
              <a:custGeom>
                <a:avLst/>
                <a:gdLst/>
                <a:ahLst/>
                <a:cxnLst>
                  <a:cxn ang="0">
                    <a:pos x="29" y="0"/>
                  </a:cxn>
                  <a:cxn ang="0">
                    <a:pos x="30" y="0"/>
                  </a:cxn>
                  <a:cxn ang="0">
                    <a:pos x="23" y="4"/>
                  </a:cxn>
                  <a:cxn ang="0">
                    <a:pos x="0" y="8"/>
                  </a:cxn>
                  <a:cxn ang="0">
                    <a:pos x="8" y="10"/>
                  </a:cxn>
                </a:cxnLst>
                <a:rect l="0" t="0" r="r" b="b"/>
                <a:pathLst>
                  <a:path w="30" h="10">
                    <a:moveTo>
                      <a:pt x="29" y="0"/>
                    </a:moveTo>
                    <a:lnTo>
                      <a:pt x="30" y="0"/>
                    </a:lnTo>
                    <a:lnTo>
                      <a:pt x="23" y="4"/>
                    </a:lnTo>
                    <a:lnTo>
                      <a:pt x="0" y="8"/>
                    </a:lnTo>
                    <a:lnTo>
                      <a:pt x="8" y="10"/>
                    </a:lnTo>
                  </a:path>
                </a:pathLst>
              </a:custGeom>
              <a:noFill/>
              <a:ln w="4445">
                <a:solidFill>
                  <a:srgbClr val="00FE00"/>
                </a:solidFill>
                <a:prstDash val="solid"/>
                <a:round/>
                <a:headEnd/>
                <a:tailEnd/>
              </a:ln>
            </p:spPr>
            <p:txBody>
              <a:bodyPr/>
              <a:lstStyle/>
              <a:p>
                <a:endParaRPr lang="es-ES"/>
              </a:p>
            </p:txBody>
          </p:sp>
          <p:sp>
            <p:nvSpPr>
              <p:cNvPr id="79574" name="Line 5846"/>
              <p:cNvSpPr>
                <a:spLocks noChangeShapeType="1"/>
              </p:cNvSpPr>
              <p:nvPr/>
            </p:nvSpPr>
            <p:spPr bwMode="auto">
              <a:xfrm>
                <a:off x="3528" y="6471"/>
                <a:ext cx="20" cy="2"/>
              </a:xfrm>
              <a:prstGeom prst="line">
                <a:avLst/>
              </a:prstGeom>
              <a:noFill/>
              <a:ln w="4445">
                <a:solidFill>
                  <a:srgbClr val="00FE00"/>
                </a:solidFill>
                <a:round/>
                <a:headEnd/>
                <a:tailEnd/>
              </a:ln>
            </p:spPr>
            <p:txBody>
              <a:bodyPr/>
              <a:lstStyle/>
              <a:p>
                <a:endParaRPr lang="es-ES"/>
              </a:p>
            </p:txBody>
          </p:sp>
          <p:sp>
            <p:nvSpPr>
              <p:cNvPr id="79575" name="Freeform 5847"/>
              <p:cNvSpPr>
                <a:spLocks/>
              </p:cNvSpPr>
              <p:nvPr/>
            </p:nvSpPr>
            <p:spPr bwMode="auto">
              <a:xfrm>
                <a:off x="3558" y="6474"/>
                <a:ext cx="20" cy="3"/>
              </a:xfrm>
              <a:custGeom>
                <a:avLst/>
                <a:gdLst/>
                <a:ahLst/>
                <a:cxnLst>
                  <a:cxn ang="0">
                    <a:pos x="0" y="0"/>
                  </a:cxn>
                  <a:cxn ang="0">
                    <a:pos x="27" y="4"/>
                  </a:cxn>
                  <a:cxn ang="0">
                    <a:pos x="39" y="6"/>
                  </a:cxn>
                </a:cxnLst>
                <a:rect l="0" t="0" r="r" b="b"/>
                <a:pathLst>
                  <a:path w="39" h="6">
                    <a:moveTo>
                      <a:pt x="0" y="0"/>
                    </a:moveTo>
                    <a:lnTo>
                      <a:pt x="27" y="4"/>
                    </a:lnTo>
                    <a:lnTo>
                      <a:pt x="39" y="6"/>
                    </a:lnTo>
                  </a:path>
                </a:pathLst>
              </a:custGeom>
              <a:noFill/>
              <a:ln w="4445">
                <a:solidFill>
                  <a:srgbClr val="00FE00"/>
                </a:solidFill>
                <a:prstDash val="solid"/>
                <a:round/>
                <a:headEnd/>
                <a:tailEnd/>
              </a:ln>
            </p:spPr>
            <p:txBody>
              <a:bodyPr/>
              <a:lstStyle/>
              <a:p>
                <a:endParaRPr lang="es-ES"/>
              </a:p>
            </p:txBody>
          </p:sp>
          <p:sp>
            <p:nvSpPr>
              <p:cNvPr id="79576" name="Freeform 5848"/>
              <p:cNvSpPr>
                <a:spLocks/>
              </p:cNvSpPr>
              <p:nvPr/>
            </p:nvSpPr>
            <p:spPr bwMode="auto">
              <a:xfrm>
                <a:off x="3588" y="6478"/>
                <a:ext cx="19" cy="6"/>
              </a:xfrm>
              <a:custGeom>
                <a:avLst/>
                <a:gdLst/>
                <a:ahLst/>
                <a:cxnLst>
                  <a:cxn ang="0">
                    <a:pos x="0" y="0"/>
                  </a:cxn>
                  <a:cxn ang="0">
                    <a:pos x="14" y="4"/>
                  </a:cxn>
                  <a:cxn ang="0">
                    <a:pos x="34" y="10"/>
                  </a:cxn>
                  <a:cxn ang="0">
                    <a:pos x="38" y="12"/>
                  </a:cxn>
                </a:cxnLst>
                <a:rect l="0" t="0" r="r" b="b"/>
                <a:pathLst>
                  <a:path w="38" h="12">
                    <a:moveTo>
                      <a:pt x="0" y="0"/>
                    </a:moveTo>
                    <a:lnTo>
                      <a:pt x="14" y="4"/>
                    </a:lnTo>
                    <a:lnTo>
                      <a:pt x="34" y="10"/>
                    </a:lnTo>
                    <a:lnTo>
                      <a:pt x="38" y="12"/>
                    </a:lnTo>
                  </a:path>
                </a:pathLst>
              </a:custGeom>
              <a:noFill/>
              <a:ln w="4445">
                <a:solidFill>
                  <a:srgbClr val="00FE00"/>
                </a:solidFill>
                <a:prstDash val="solid"/>
                <a:round/>
                <a:headEnd/>
                <a:tailEnd/>
              </a:ln>
            </p:spPr>
            <p:txBody>
              <a:bodyPr/>
              <a:lstStyle/>
              <a:p>
                <a:endParaRPr lang="es-ES"/>
              </a:p>
            </p:txBody>
          </p:sp>
          <p:sp>
            <p:nvSpPr>
              <p:cNvPr id="79577" name="Freeform 5849"/>
              <p:cNvSpPr>
                <a:spLocks/>
              </p:cNvSpPr>
              <p:nvPr/>
            </p:nvSpPr>
            <p:spPr bwMode="auto">
              <a:xfrm>
                <a:off x="3618" y="6486"/>
                <a:ext cx="19" cy="4"/>
              </a:xfrm>
              <a:custGeom>
                <a:avLst/>
                <a:gdLst/>
                <a:ahLst/>
                <a:cxnLst>
                  <a:cxn ang="0">
                    <a:pos x="0" y="0"/>
                  </a:cxn>
                  <a:cxn ang="0">
                    <a:pos x="2" y="2"/>
                  </a:cxn>
                  <a:cxn ang="0">
                    <a:pos x="23" y="6"/>
                  </a:cxn>
                  <a:cxn ang="0">
                    <a:pos x="39" y="8"/>
                  </a:cxn>
                </a:cxnLst>
                <a:rect l="0" t="0" r="r" b="b"/>
                <a:pathLst>
                  <a:path w="39" h="8">
                    <a:moveTo>
                      <a:pt x="0" y="0"/>
                    </a:moveTo>
                    <a:lnTo>
                      <a:pt x="2" y="2"/>
                    </a:lnTo>
                    <a:lnTo>
                      <a:pt x="23" y="6"/>
                    </a:lnTo>
                    <a:lnTo>
                      <a:pt x="39" y="8"/>
                    </a:lnTo>
                  </a:path>
                </a:pathLst>
              </a:custGeom>
              <a:noFill/>
              <a:ln w="4445">
                <a:solidFill>
                  <a:srgbClr val="00FE00"/>
                </a:solidFill>
                <a:prstDash val="solid"/>
                <a:round/>
                <a:headEnd/>
                <a:tailEnd/>
              </a:ln>
            </p:spPr>
            <p:txBody>
              <a:bodyPr/>
              <a:lstStyle/>
              <a:p>
                <a:endParaRPr lang="es-ES"/>
              </a:p>
            </p:txBody>
          </p:sp>
          <p:sp>
            <p:nvSpPr>
              <p:cNvPr id="79578" name="Freeform 5850"/>
              <p:cNvSpPr>
                <a:spLocks/>
              </p:cNvSpPr>
              <p:nvPr/>
            </p:nvSpPr>
            <p:spPr bwMode="auto">
              <a:xfrm>
                <a:off x="3637" y="6492"/>
                <a:ext cx="15" cy="4"/>
              </a:xfrm>
              <a:custGeom>
                <a:avLst/>
                <a:gdLst/>
                <a:ahLst/>
                <a:cxnLst>
                  <a:cxn ang="0">
                    <a:pos x="19" y="0"/>
                  </a:cxn>
                  <a:cxn ang="0">
                    <a:pos x="31" y="3"/>
                  </a:cxn>
                  <a:cxn ang="0">
                    <a:pos x="0" y="7"/>
                  </a:cxn>
                </a:cxnLst>
                <a:rect l="0" t="0" r="r" b="b"/>
                <a:pathLst>
                  <a:path w="31" h="7">
                    <a:moveTo>
                      <a:pt x="19" y="0"/>
                    </a:moveTo>
                    <a:lnTo>
                      <a:pt x="31" y="3"/>
                    </a:lnTo>
                    <a:lnTo>
                      <a:pt x="0" y="7"/>
                    </a:lnTo>
                  </a:path>
                </a:pathLst>
              </a:custGeom>
              <a:noFill/>
              <a:ln w="4445">
                <a:solidFill>
                  <a:srgbClr val="00FE00"/>
                </a:solidFill>
                <a:prstDash val="solid"/>
                <a:round/>
                <a:headEnd/>
                <a:tailEnd/>
              </a:ln>
            </p:spPr>
            <p:txBody>
              <a:bodyPr/>
              <a:lstStyle/>
              <a:p>
                <a:endParaRPr lang="es-ES"/>
              </a:p>
            </p:txBody>
          </p:sp>
          <p:sp>
            <p:nvSpPr>
              <p:cNvPr id="79579" name="Line 5851"/>
              <p:cNvSpPr>
                <a:spLocks noChangeShapeType="1"/>
              </p:cNvSpPr>
              <p:nvPr/>
            </p:nvSpPr>
            <p:spPr bwMode="auto">
              <a:xfrm flipH="1">
                <a:off x="3607" y="6497"/>
                <a:ext cx="20" cy="2"/>
              </a:xfrm>
              <a:prstGeom prst="line">
                <a:avLst/>
              </a:prstGeom>
              <a:noFill/>
              <a:ln w="4445">
                <a:solidFill>
                  <a:srgbClr val="00FE00"/>
                </a:solidFill>
                <a:round/>
                <a:headEnd/>
                <a:tailEnd/>
              </a:ln>
            </p:spPr>
            <p:txBody>
              <a:bodyPr/>
              <a:lstStyle/>
              <a:p>
                <a:endParaRPr lang="es-ES"/>
              </a:p>
            </p:txBody>
          </p:sp>
          <p:sp>
            <p:nvSpPr>
              <p:cNvPr id="79580" name="Line 5852"/>
              <p:cNvSpPr>
                <a:spLocks noChangeShapeType="1"/>
              </p:cNvSpPr>
              <p:nvPr/>
            </p:nvSpPr>
            <p:spPr bwMode="auto">
              <a:xfrm flipH="1">
                <a:off x="3578" y="6499"/>
                <a:ext cx="19" cy="2"/>
              </a:xfrm>
              <a:prstGeom prst="line">
                <a:avLst/>
              </a:prstGeom>
              <a:noFill/>
              <a:ln w="4445">
                <a:solidFill>
                  <a:srgbClr val="00FE00"/>
                </a:solidFill>
                <a:round/>
                <a:headEnd/>
                <a:tailEnd/>
              </a:ln>
            </p:spPr>
            <p:txBody>
              <a:bodyPr/>
              <a:lstStyle/>
              <a:p>
                <a:endParaRPr lang="es-ES"/>
              </a:p>
            </p:txBody>
          </p:sp>
          <p:sp>
            <p:nvSpPr>
              <p:cNvPr id="79581" name="Line 5853"/>
              <p:cNvSpPr>
                <a:spLocks noChangeShapeType="1"/>
              </p:cNvSpPr>
              <p:nvPr/>
            </p:nvSpPr>
            <p:spPr bwMode="auto">
              <a:xfrm flipH="1">
                <a:off x="3548" y="6501"/>
                <a:ext cx="20" cy="2"/>
              </a:xfrm>
              <a:prstGeom prst="line">
                <a:avLst/>
              </a:prstGeom>
              <a:noFill/>
              <a:ln w="4445">
                <a:solidFill>
                  <a:srgbClr val="00FE00"/>
                </a:solidFill>
                <a:round/>
                <a:headEnd/>
                <a:tailEnd/>
              </a:ln>
            </p:spPr>
            <p:txBody>
              <a:bodyPr/>
              <a:lstStyle/>
              <a:p>
                <a:endParaRPr lang="es-ES"/>
              </a:p>
            </p:txBody>
          </p:sp>
          <p:sp>
            <p:nvSpPr>
              <p:cNvPr id="79582" name="Line 5854"/>
              <p:cNvSpPr>
                <a:spLocks noChangeShapeType="1"/>
              </p:cNvSpPr>
              <p:nvPr/>
            </p:nvSpPr>
            <p:spPr bwMode="auto">
              <a:xfrm flipH="1">
                <a:off x="3518" y="6503"/>
                <a:ext cx="20" cy="1"/>
              </a:xfrm>
              <a:prstGeom prst="line">
                <a:avLst/>
              </a:prstGeom>
              <a:noFill/>
              <a:ln w="4445">
                <a:solidFill>
                  <a:srgbClr val="00FE00"/>
                </a:solidFill>
                <a:round/>
                <a:headEnd/>
                <a:tailEnd/>
              </a:ln>
            </p:spPr>
            <p:txBody>
              <a:bodyPr/>
              <a:lstStyle/>
              <a:p>
                <a:endParaRPr lang="es-ES"/>
              </a:p>
            </p:txBody>
          </p:sp>
          <p:sp>
            <p:nvSpPr>
              <p:cNvPr id="79583" name="Freeform 5855"/>
              <p:cNvSpPr>
                <a:spLocks/>
              </p:cNvSpPr>
              <p:nvPr/>
            </p:nvSpPr>
            <p:spPr bwMode="auto">
              <a:xfrm>
                <a:off x="3488" y="6504"/>
                <a:ext cx="20" cy="1"/>
              </a:xfrm>
              <a:custGeom>
                <a:avLst/>
                <a:gdLst/>
                <a:ahLst/>
                <a:cxnLst>
                  <a:cxn ang="0">
                    <a:pos x="39" y="0"/>
                  </a:cxn>
                  <a:cxn ang="0">
                    <a:pos x="16" y="2"/>
                  </a:cxn>
                  <a:cxn ang="0">
                    <a:pos x="0" y="2"/>
                  </a:cxn>
                </a:cxnLst>
                <a:rect l="0" t="0" r="r" b="b"/>
                <a:pathLst>
                  <a:path w="39" h="2">
                    <a:moveTo>
                      <a:pt x="39" y="0"/>
                    </a:moveTo>
                    <a:lnTo>
                      <a:pt x="16" y="2"/>
                    </a:lnTo>
                    <a:lnTo>
                      <a:pt x="0" y="2"/>
                    </a:lnTo>
                  </a:path>
                </a:pathLst>
              </a:custGeom>
              <a:noFill/>
              <a:ln w="4445">
                <a:solidFill>
                  <a:srgbClr val="00FE00"/>
                </a:solidFill>
                <a:prstDash val="solid"/>
                <a:round/>
                <a:headEnd/>
                <a:tailEnd/>
              </a:ln>
            </p:spPr>
            <p:txBody>
              <a:bodyPr/>
              <a:lstStyle/>
              <a:p>
                <a:endParaRPr lang="es-ES"/>
              </a:p>
            </p:txBody>
          </p:sp>
          <p:sp>
            <p:nvSpPr>
              <p:cNvPr id="79584" name="Line 5856"/>
              <p:cNvSpPr>
                <a:spLocks noChangeShapeType="1"/>
              </p:cNvSpPr>
              <p:nvPr/>
            </p:nvSpPr>
            <p:spPr bwMode="auto">
              <a:xfrm flipH="1">
                <a:off x="3459" y="6506"/>
                <a:ext cx="19" cy="1"/>
              </a:xfrm>
              <a:prstGeom prst="line">
                <a:avLst/>
              </a:prstGeom>
              <a:noFill/>
              <a:ln w="4445">
                <a:solidFill>
                  <a:srgbClr val="00FE00"/>
                </a:solidFill>
                <a:round/>
                <a:headEnd/>
                <a:tailEnd/>
              </a:ln>
            </p:spPr>
            <p:txBody>
              <a:bodyPr/>
              <a:lstStyle/>
              <a:p>
                <a:endParaRPr lang="es-ES"/>
              </a:p>
            </p:txBody>
          </p:sp>
          <p:sp>
            <p:nvSpPr>
              <p:cNvPr id="79585" name="Freeform 5857"/>
              <p:cNvSpPr>
                <a:spLocks/>
              </p:cNvSpPr>
              <p:nvPr/>
            </p:nvSpPr>
            <p:spPr bwMode="auto">
              <a:xfrm>
                <a:off x="3462" y="6508"/>
                <a:ext cx="20" cy="2"/>
              </a:xfrm>
              <a:custGeom>
                <a:avLst/>
                <a:gdLst/>
                <a:ahLst/>
                <a:cxnLst>
                  <a:cxn ang="0">
                    <a:pos x="0" y="0"/>
                  </a:cxn>
                  <a:cxn ang="0">
                    <a:pos x="5" y="2"/>
                  </a:cxn>
                  <a:cxn ang="0">
                    <a:pos x="39" y="4"/>
                  </a:cxn>
                </a:cxnLst>
                <a:rect l="0" t="0" r="r" b="b"/>
                <a:pathLst>
                  <a:path w="39" h="4">
                    <a:moveTo>
                      <a:pt x="0" y="0"/>
                    </a:moveTo>
                    <a:lnTo>
                      <a:pt x="5" y="2"/>
                    </a:lnTo>
                    <a:lnTo>
                      <a:pt x="39" y="4"/>
                    </a:lnTo>
                  </a:path>
                </a:pathLst>
              </a:custGeom>
              <a:noFill/>
              <a:ln w="4445">
                <a:solidFill>
                  <a:srgbClr val="00FE00"/>
                </a:solidFill>
                <a:prstDash val="solid"/>
                <a:round/>
                <a:headEnd/>
                <a:tailEnd/>
              </a:ln>
            </p:spPr>
            <p:txBody>
              <a:bodyPr/>
              <a:lstStyle/>
              <a:p>
                <a:endParaRPr lang="es-ES"/>
              </a:p>
            </p:txBody>
          </p:sp>
          <p:sp>
            <p:nvSpPr>
              <p:cNvPr id="79586" name="Freeform 5858"/>
              <p:cNvSpPr>
                <a:spLocks/>
              </p:cNvSpPr>
              <p:nvPr/>
            </p:nvSpPr>
            <p:spPr bwMode="auto">
              <a:xfrm>
                <a:off x="3492" y="6511"/>
                <a:ext cx="11" cy="4"/>
              </a:xfrm>
              <a:custGeom>
                <a:avLst/>
                <a:gdLst/>
                <a:ahLst/>
                <a:cxnLst>
                  <a:cxn ang="0">
                    <a:pos x="0" y="0"/>
                  </a:cxn>
                  <a:cxn ang="0">
                    <a:pos x="7" y="0"/>
                  </a:cxn>
                  <a:cxn ang="0">
                    <a:pos x="23" y="4"/>
                  </a:cxn>
                  <a:cxn ang="0">
                    <a:pos x="7" y="7"/>
                  </a:cxn>
                </a:cxnLst>
                <a:rect l="0" t="0" r="r" b="b"/>
                <a:pathLst>
                  <a:path w="23" h="7">
                    <a:moveTo>
                      <a:pt x="0" y="0"/>
                    </a:moveTo>
                    <a:lnTo>
                      <a:pt x="7" y="0"/>
                    </a:lnTo>
                    <a:lnTo>
                      <a:pt x="23" y="4"/>
                    </a:lnTo>
                    <a:lnTo>
                      <a:pt x="7" y="7"/>
                    </a:lnTo>
                  </a:path>
                </a:pathLst>
              </a:custGeom>
              <a:noFill/>
              <a:ln w="4445">
                <a:solidFill>
                  <a:srgbClr val="00FE00"/>
                </a:solidFill>
                <a:prstDash val="solid"/>
                <a:round/>
                <a:headEnd/>
                <a:tailEnd/>
              </a:ln>
            </p:spPr>
            <p:txBody>
              <a:bodyPr/>
              <a:lstStyle/>
              <a:p>
                <a:endParaRPr lang="es-ES"/>
              </a:p>
            </p:txBody>
          </p:sp>
          <p:sp>
            <p:nvSpPr>
              <p:cNvPr id="79587" name="Freeform 5859"/>
              <p:cNvSpPr>
                <a:spLocks/>
              </p:cNvSpPr>
              <p:nvPr/>
            </p:nvSpPr>
            <p:spPr bwMode="auto">
              <a:xfrm>
                <a:off x="3480" y="6517"/>
                <a:ext cx="15" cy="2"/>
              </a:xfrm>
              <a:custGeom>
                <a:avLst/>
                <a:gdLst/>
                <a:ahLst/>
                <a:cxnLst>
                  <a:cxn ang="0">
                    <a:pos x="12" y="0"/>
                  </a:cxn>
                  <a:cxn ang="0">
                    <a:pos x="0" y="2"/>
                  </a:cxn>
                  <a:cxn ang="0">
                    <a:pos x="29" y="4"/>
                  </a:cxn>
                </a:cxnLst>
                <a:rect l="0" t="0" r="r" b="b"/>
                <a:pathLst>
                  <a:path w="29" h="4">
                    <a:moveTo>
                      <a:pt x="12" y="0"/>
                    </a:moveTo>
                    <a:lnTo>
                      <a:pt x="0" y="2"/>
                    </a:lnTo>
                    <a:lnTo>
                      <a:pt x="29" y="4"/>
                    </a:lnTo>
                  </a:path>
                </a:pathLst>
              </a:custGeom>
              <a:noFill/>
              <a:ln w="4445">
                <a:solidFill>
                  <a:srgbClr val="00FE00"/>
                </a:solidFill>
                <a:prstDash val="solid"/>
                <a:round/>
                <a:headEnd/>
                <a:tailEnd/>
              </a:ln>
            </p:spPr>
            <p:txBody>
              <a:bodyPr/>
              <a:lstStyle/>
              <a:p>
                <a:endParaRPr lang="es-ES"/>
              </a:p>
            </p:txBody>
          </p:sp>
          <p:sp>
            <p:nvSpPr>
              <p:cNvPr id="79588" name="Line 5860"/>
              <p:cNvSpPr>
                <a:spLocks noChangeShapeType="1"/>
              </p:cNvSpPr>
              <p:nvPr/>
            </p:nvSpPr>
            <p:spPr bwMode="auto">
              <a:xfrm>
                <a:off x="3504" y="6519"/>
                <a:ext cx="21" cy="1"/>
              </a:xfrm>
              <a:prstGeom prst="line">
                <a:avLst/>
              </a:prstGeom>
              <a:noFill/>
              <a:ln w="4445">
                <a:solidFill>
                  <a:srgbClr val="00FE00"/>
                </a:solidFill>
                <a:round/>
                <a:headEnd/>
                <a:tailEnd/>
              </a:ln>
            </p:spPr>
            <p:txBody>
              <a:bodyPr/>
              <a:lstStyle/>
              <a:p>
                <a:endParaRPr lang="es-ES"/>
              </a:p>
            </p:txBody>
          </p:sp>
          <p:sp>
            <p:nvSpPr>
              <p:cNvPr id="79589" name="Line 5861"/>
              <p:cNvSpPr>
                <a:spLocks noChangeShapeType="1"/>
              </p:cNvSpPr>
              <p:nvPr/>
            </p:nvSpPr>
            <p:spPr bwMode="auto">
              <a:xfrm>
                <a:off x="3534" y="6520"/>
                <a:ext cx="20" cy="1"/>
              </a:xfrm>
              <a:prstGeom prst="line">
                <a:avLst/>
              </a:prstGeom>
              <a:noFill/>
              <a:ln w="4445">
                <a:solidFill>
                  <a:srgbClr val="00FE00"/>
                </a:solidFill>
                <a:round/>
                <a:headEnd/>
                <a:tailEnd/>
              </a:ln>
            </p:spPr>
            <p:txBody>
              <a:bodyPr/>
              <a:lstStyle/>
              <a:p>
                <a:endParaRPr lang="es-ES"/>
              </a:p>
            </p:txBody>
          </p:sp>
          <p:sp>
            <p:nvSpPr>
              <p:cNvPr id="79590" name="Freeform 5862"/>
              <p:cNvSpPr>
                <a:spLocks/>
              </p:cNvSpPr>
              <p:nvPr/>
            </p:nvSpPr>
            <p:spPr bwMode="auto">
              <a:xfrm>
                <a:off x="3564" y="6522"/>
                <a:ext cx="20" cy="3"/>
              </a:xfrm>
              <a:custGeom>
                <a:avLst/>
                <a:gdLst/>
                <a:ahLst/>
                <a:cxnLst>
                  <a:cxn ang="0">
                    <a:pos x="0" y="0"/>
                  </a:cxn>
                  <a:cxn ang="0">
                    <a:pos x="12" y="2"/>
                  </a:cxn>
                  <a:cxn ang="0">
                    <a:pos x="40" y="6"/>
                  </a:cxn>
                </a:cxnLst>
                <a:rect l="0" t="0" r="r" b="b"/>
                <a:pathLst>
                  <a:path w="40" h="6">
                    <a:moveTo>
                      <a:pt x="0" y="0"/>
                    </a:moveTo>
                    <a:lnTo>
                      <a:pt x="12" y="2"/>
                    </a:lnTo>
                    <a:lnTo>
                      <a:pt x="40" y="6"/>
                    </a:lnTo>
                  </a:path>
                </a:pathLst>
              </a:custGeom>
              <a:noFill/>
              <a:ln w="4445">
                <a:solidFill>
                  <a:srgbClr val="00FE00"/>
                </a:solidFill>
                <a:prstDash val="solid"/>
                <a:round/>
                <a:headEnd/>
                <a:tailEnd/>
              </a:ln>
            </p:spPr>
            <p:txBody>
              <a:bodyPr/>
              <a:lstStyle/>
              <a:p>
                <a:endParaRPr lang="es-ES"/>
              </a:p>
            </p:txBody>
          </p:sp>
          <p:sp>
            <p:nvSpPr>
              <p:cNvPr id="79591" name="Freeform 5863"/>
              <p:cNvSpPr>
                <a:spLocks/>
              </p:cNvSpPr>
              <p:nvPr/>
            </p:nvSpPr>
            <p:spPr bwMode="auto">
              <a:xfrm>
                <a:off x="3594" y="6526"/>
                <a:ext cx="10" cy="3"/>
              </a:xfrm>
              <a:custGeom>
                <a:avLst/>
                <a:gdLst/>
                <a:ahLst/>
                <a:cxnLst>
                  <a:cxn ang="0">
                    <a:pos x="0" y="0"/>
                  </a:cxn>
                  <a:cxn ang="0">
                    <a:pos x="20" y="4"/>
                  </a:cxn>
                  <a:cxn ang="0">
                    <a:pos x="0" y="6"/>
                  </a:cxn>
                </a:cxnLst>
                <a:rect l="0" t="0" r="r" b="b"/>
                <a:pathLst>
                  <a:path w="20" h="6">
                    <a:moveTo>
                      <a:pt x="0" y="0"/>
                    </a:moveTo>
                    <a:lnTo>
                      <a:pt x="20" y="4"/>
                    </a:lnTo>
                    <a:lnTo>
                      <a:pt x="0" y="6"/>
                    </a:lnTo>
                  </a:path>
                </a:pathLst>
              </a:custGeom>
              <a:noFill/>
              <a:ln w="4445">
                <a:solidFill>
                  <a:srgbClr val="00FE00"/>
                </a:solidFill>
                <a:prstDash val="solid"/>
                <a:round/>
                <a:headEnd/>
                <a:tailEnd/>
              </a:ln>
            </p:spPr>
            <p:txBody>
              <a:bodyPr/>
              <a:lstStyle/>
              <a:p>
                <a:endParaRPr lang="es-ES"/>
              </a:p>
            </p:txBody>
          </p:sp>
          <p:sp>
            <p:nvSpPr>
              <p:cNvPr id="79592" name="Freeform 5864"/>
              <p:cNvSpPr>
                <a:spLocks/>
              </p:cNvSpPr>
              <p:nvPr/>
            </p:nvSpPr>
            <p:spPr bwMode="auto">
              <a:xfrm>
                <a:off x="3564" y="6530"/>
                <a:ext cx="20" cy="3"/>
              </a:xfrm>
              <a:custGeom>
                <a:avLst/>
                <a:gdLst/>
                <a:ahLst/>
                <a:cxnLst>
                  <a:cxn ang="0">
                    <a:pos x="40" y="0"/>
                  </a:cxn>
                  <a:cxn ang="0">
                    <a:pos x="8" y="4"/>
                  </a:cxn>
                  <a:cxn ang="0">
                    <a:pos x="0" y="6"/>
                  </a:cxn>
                </a:cxnLst>
                <a:rect l="0" t="0" r="r" b="b"/>
                <a:pathLst>
                  <a:path w="40" h="6">
                    <a:moveTo>
                      <a:pt x="40" y="0"/>
                    </a:moveTo>
                    <a:lnTo>
                      <a:pt x="8" y="4"/>
                    </a:lnTo>
                    <a:lnTo>
                      <a:pt x="0" y="6"/>
                    </a:lnTo>
                  </a:path>
                </a:pathLst>
              </a:custGeom>
              <a:noFill/>
              <a:ln w="4445">
                <a:solidFill>
                  <a:srgbClr val="00FE00"/>
                </a:solidFill>
                <a:prstDash val="solid"/>
                <a:round/>
                <a:headEnd/>
                <a:tailEnd/>
              </a:ln>
            </p:spPr>
            <p:txBody>
              <a:bodyPr/>
              <a:lstStyle/>
              <a:p>
                <a:endParaRPr lang="es-ES"/>
              </a:p>
            </p:txBody>
          </p:sp>
          <p:sp>
            <p:nvSpPr>
              <p:cNvPr id="79593" name="Line 5865"/>
              <p:cNvSpPr>
                <a:spLocks noChangeShapeType="1"/>
              </p:cNvSpPr>
              <p:nvPr/>
            </p:nvSpPr>
            <p:spPr bwMode="auto">
              <a:xfrm>
                <a:off x="3561" y="6534"/>
                <a:ext cx="21" cy="1"/>
              </a:xfrm>
              <a:prstGeom prst="line">
                <a:avLst/>
              </a:prstGeom>
              <a:noFill/>
              <a:ln w="4445">
                <a:solidFill>
                  <a:srgbClr val="00FE00"/>
                </a:solidFill>
                <a:round/>
                <a:headEnd/>
                <a:tailEnd/>
              </a:ln>
            </p:spPr>
            <p:txBody>
              <a:bodyPr/>
              <a:lstStyle/>
              <a:p>
                <a:endParaRPr lang="es-ES"/>
              </a:p>
            </p:txBody>
          </p:sp>
          <p:sp>
            <p:nvSpPr>
              <p:cNvPr id="79594" name="Line 5866"/>
              <p:cNvSpPr>
                <a:spLocks noChangeShapeType="1"/>
              </p:cNvSpPr>
              <p:nvPr/>
            </p:nvSpPr>
            <p:spPr bwMode="auto">
              <a:xfrm>
                <a:off x="3592" y="6535"/>
                <a:ext cx="19" cy="1"/>
              </a:xfrm>
              <a:prstGeom prst="line">
                <a:avLst/>
              </a:prstGeom>
              <a:noFill/>
              <a:ln w="4445">
                <a:solidFill>
                  <a:srgbClr val="00FE00"/>
                </a:solidFill>
                <a:round/>
                <a:headEnd/>
                <a:tailEnd/>
              </a:ln>
            </p:spPr>
            <p:txBody>
              <a:bodyPr/>
              <a:lstStyle/>
              <a:p>
                <a:endParaRPr lang="es-ES"/>
              </a:p>
            </p:txBody>
          </p:sp>
          <p:sp>
            <p:nvSpPr>
              <p:cNvPr id="79595" name="Freeform 5867"/>
              <p:cNvSpPr>
                <a:spLocks/>
              </p:cNvSpPr>
              <p:nvPr/>
            </p:nvSpPr>
            <p:spPr bwMode="auto">
              <a:xfrm>
                <a:off x="3621" y="6537"/>
                <a:ext cx="19" cy="9"/>
              </a:xfrm>
              <a:custGeom>
                <a:avLst/>
                <a:gdLst/>
                <a:ahLst/>
                <a:cxnLst>
                  <a:cxn ang="0">
                    <a:pos x="0" y="0"/>
                  </a:cxn>
                  <a:cxn ang="0">
                    <a:pos x="17" y="4"/>
                  </a:cxn>
                  <a:cxn ang="0">
                    <a:pos x="29" y="8"/>
                  </a:cxn>
                  <a:cxn ang="0">
                    <a:pos x="35" y="14"/>
                  </a:cxn>
                  <a:cxn ang="0">
                    <a:pos x="39" y="18"/>
                  </a:cxn>
                </a:cxnLst>
                <a:rect l="0" t="0" r="r" b="b"/>
                <a:pathLst>
                  <a:path w="39" h="18">
                    <a:moveTo>
                      <a:pt x="0" y="0"/>
                    </a:moveTo>
                    <a:lnTo>
                      <a:pt x="17" y="4"/>
                    </a:lnTo>
                    <a:lnTo>
                      <a:pt x="29" y="8"/>
                    </a:lnTo>
                    <a:lnTo>
                      <a:pt x="35" y="14"/>
                    </a:lnTo>
                    <a:lnTo>
                      <a:pt x="39" y="18"/>
                    </a:lnTo>
                  </a:path>
                </a:pathLst>
              </a:custGeom>
              <a:noFill/>
              <a:ln w="4445">
                <a:solidFill>
                  <a:srgbClr val="00FE00"/>
                </a:solidFill>
                <a:prstDash val="solid"/>
                <a:round/>
                <a:headEnd/>
                <a:tailEnd/>
              </a:ln>
            </p:spPr>
            <p:txBody>
              <a:bodyPr/>
              <a:lstStyle/>
              <a:p>
                <a:endParaRPr lang="es-ES"/>
              </a:p>
            </p:txBody>
          </p:sp>
          <p:sp>
            <p:nvSpPr>
              <p:cNvPr id="79596" name="Freeform 5868"/>
              <p:cNvSpPr>
                <a:spLocks/>
              </p:cNvSpPr>
              <p:nvPr/>
            </p:nvSpPr>
            <p:spPr bwMode="auto">
              <a:xfrm>
                <a:off x="3611" y="6546"/>
                <a:ext cx="20" cy="3"/>
              </a:xfrm>
              <a:custGeom>
                <a:avLst/>
                <a:gdLst/>
                <a:ahLst/>
                <a:cxnLst>
                  <a:cxn ang="0">
                    <a:pos x="39" y="0"/>
                  </a:cxn>
                  <a:cxn ang="0">
                    <a:pos x="22" y="2"/>
                  </a:cxn>
                  <a:cxn ang="0">
                    <a:pos x="0" y="6"/>
                  </a:cxn>
                </a:cxnLst>
                <a:rect l="0" t="0" r="r" b="b"/>
                <a:pathLst>
                  <a:path w="39" h="6">
                    <a:moveTo>
                      <a:pt x="39" y="0"/>
                    </a:moveTo>
                    <a:lnTo>
                      <a:pt x="22" y="2"/>
                    </a:lnTo>
                    <a:lnTo>
                      <a:pt x="0" y="6"/>
                    </a:lnTo>
                  </a:path>
                </a:pathLst>
              </a:custGeom>
              <a:noFill/>
              <a:ln w="4445">
                <a:solidFill>
                  <a:srgbClr val="00FE00"/>
                </a:solidFill>
                <a:prstDash val="solid"/>
                <a:round/>
                <a:headEnd/>
                <a:tailEnd/>
              </a:ln>
            </p:spPr>
            <p:txBody>
              <a:bodyPr/>
              <a:lstStyle/>
              <a:p>
                <a:endParaRPr lang="es-ES"/>
              </a:p>
            </p:txBody>
          </p:sp>
          <p:sp>
            <p:nvSpPr>
              <p:cNvPr id="79597" name="Freeform 5869"/>
              <p:cNvSpPr>
                <a:spLocks/>
              </p:cNvSpPr>
              <p:nvPr/>
            </p:nvSpPr>
            <p:spPr bwMode="auto">
              <a:xfrm>
                <a:off x="3582" y="6550"/>
                <a:ext cx="19" cy="1"/>
              </a:xfrm>
              <a:custGeom>
                <a:avLst/>
                <a:gdLst/>
                <a:ahLst/>
                <a:cxnLst>
                  <a:cxn ang="0">
                    <a:pos x="40" y="0"/>
                  </a:cxn>
                  <a:cxn ang="0">
                    <a:pos x="39" y="0"/>
                  </a:cxn>
                  <a:cxn ang="0">
                    <a:pos x="0" y="2"/>
                  </a:cxn>
                </a:cxnLst>
                <a:rect l="0" t="0" r="r" b="b"/>
                <a:pathLst>
                  <a:path w="40" h="2">
                    <a:moveTo>
                      <a:pt x="40" y="0"/>
                    </a:moveTo>
                    <a:lnTo>
                      <a:pt x="39" y="0"/>
                    </a:lnTo>
                    <a:lnTo>
                      <a:pt x="0" y="2"/>
                    </a:lnTo>
                  </a:path>
                </a:pathLst>
              </a:custGeom>
              <a:noFill/>
              <a:ln w="4445">
                <a:solidFill>
                  <a:srgbClr val="00FE00"/>
                </a:solidFill>
                <a:prstDash val="solid"/>
                <a:round/>
                <a:headEnd/>
                <a:tailEnd/>
              </a:ln>
            </p:spPr>
            <p:txBody>
              <a:bodyPr/>
              <a:lstStyle/>
              <a:p>
                <a:endParaRPr lang="es-ES"/>
              </a:p>
            </p:txBody>
          </p:sp>
          <p:sp>
            <p:nvSpPr>
              <p:cNvPr id="79598" name="Freeform 5870"/>
              <p:cNvSpPr>
                <a:spLocks/>
              </p:cNvSpPr>
              <p:nvPr/>
            </p:nvSpPr>
            <p:spPr bwMode="auto">
              <a:xfrm>
                <a:off x="3552" y="6551"/>
                <a:ext cx="20" cy="2"/>
              </a:xfrm>
              <a:custGeom>
                <a:avLst/>
                <a:gdLst/>
                <a:ahLst/>
                <a:cxnLst>
                  <a:cxn ang="0">
                    <a:pos x="41" y="0"/>
                  </a:cxn>
                  <a:cxn ang="0">
                    <a:pos x="39" y="0"/>
                  </a:cxn>
                  <a:cxn ang="0">
                    <a:pos x="0" y="4"/>
                  </a:cxn>
                </a:cxnLst>
                <a:rect l="0" t="0" r="r" b="b"/>
                <a:pathLst>
                  <a:path w="41" h="4">
                    <a:moveTo>
                      <a:pt x="41" y="0"/>
                    </a:moveTo>
                    <a:lnTo>
                      <a:pt x="39" y="0"/>
                    </a:lnTo>
                    <a:lnTo>
                      <a:pt x="0" y="4"/>
                    </a:lnTo>
                  </a:path>
                </a:pathLst>
              </a:custGeom>
              <a:noFill/>
              <a:ln w="4445">
                <a:solidFill>
                  <a:srgbClr val="00FE00"/>
                </a:solidFill>
                <a:prstDash val="solid"/>
                <a:round/>
                <a:headEnd/>
                <a:tailEnd/>
              </a:ln>
            </p:spPr>
            <p:txBody>
              <a:bodyPr/>
              <a:lstStyle/>
              <a:p>
                <a:endParaRPr lang="es-ES"/>
              </a:p>
            </p:txBody>
          </p:sp>
          <p:sp>
            <p:nvSpPr>
              <p:cNvPr id="79599" name="Freeform 5871"/>
              <p:cNvSpPr>
                <a:spLocks/>
              </p:cNvSpPr>
              <p:nvPr/>
            </p:nvSpPr>
            <p:spPr bwMode="auto">
              <a:xfrm>
                <a:off x="3522" y="6553"/>
                <a:ext cx="20" cy="2"/>
              </a:xfrm>
              <a:custGeom>
                <a:avLst/>
                <a:gdLst/>
                <a:ahLst/>
                <a:cxnLst>
                  <a:cxn ang="0">
                    <a:pos x="40" y="0"/>
                  </a:cxn>
                  <a:cxn ang="0">
                    <a:pos x="28" y="2"/>
                  </a:cxn>
                  <a:cxn ang="0">
                    <a:pos x="0" y="4"/>
                  </a:cxn>
                </a:cxnLst>
                <a:rect l="0" t="0" r="r" b="b"/>
                <a:pathLst>
                  <a:path w="40" h="4">
                    <a:moveTo>
                      <a:pt x="40" y="0"/>
                    </a:moveTo>
                    <a:lnTo>
                      <a:pt x="28" y="2"/>
                    </a:lnTo>
                    <a:lnTo>
                      <a:pt x="0" y="4"/>
                    </a:lnTo>
                  </a:path>
                </a:pathLst>
              </a:custGeom>
              <a:noFill/>
              <a:ln w="4445">
                <a:solidFill>
                  <a:srgbClr val="00FE00"/>
                </a:solidFill>
                <a:prstDash val="solid"/>
                <a:round/>
                <a:headEnd/>
                <a:tailEnd/>
              </a:ln>
            </p:spPr>
            <p:txBody>
              <a:bodyPr/>
              <a:lstStyle/>
              <a:p>
                <a:endParaRPr lang="es-ES"/>
              </a:p>
            </p:txBody>
          </p:sp>
          <p:sp>
            <p:nvSpPr>
              <p:cNvPr id="79600" name="Freeform 5872"/>
              <p:cNvSpPr>
                <a:spLocks/>
              </p:cNvSpPr>
              <p:nvPr/>
            </p:nvSpPr>
            <p:spPr bwMode="auto">
              <a:xfrm>
                <a:off x="3502" y="6556"/>
                <a:ext cx="11" cy="4"/>
              </a:xfrm>
              <a:custGeom>
                <a:avLst/>
                <a:gdLst/>
                <a:ahLst/>
                <a:cxnLst>
                  <a:cxn ang="0">
                    <a:pos x="19" y="0"/>
                  </a:cxn>
                  <a:cxn ang="0">
                    <a:pos x="0" y="3"/>
                  </a:cxn>
                  <a:cxn ang="0">
                    <a:pos x="21" y="7"/>
                  </a:cxn>
                </a:cxnLst>
                <a:rect l="0" t="0" r="r" b="b"/>
                <a:pathLst>
                  <a:path w="21" h="7">
                    <a:moveTo>
                      <a:pt x="19" y="0"/>
                    </a:moveTo>
                    <a:lnTo>
                      <a:pt x="0" y="3"/>
                    </a:lnTo>
                    <a:lnTo>
                      <a:pt x="21" y="7"/>
                    </a:lnTo>
                  </a:path>
                </a:pathLst>
              </a:custGeom>
              <a:noFill/>
              <a:ln w="4445">
                <a:solidFill>
                  <a:srgbClr val="00FE00"/>
                </a:solidFill>
                <a:prstDash val="solid"/>
                <a:round/>
                <a:headEnd/>
                <a:tailEnd/>
              </a:ln>
            </p:spPr>
            <p:txBody>
              <a:bodyPr/>
              <a:lstStyle/>
              <a:p>
                <a:endParaRPr lang="es-ES"/>
              </a:p>
            </p:txBody>
          </p:sp>
          <p:sp>
            <p:nvSpPr>
              <p:cNvPr id="79601" name="Freeform 5873"/>
              <p:cNvSpPr>
                <a:spLocks/>
              </p:cNvSpPr>
              <p:nvPr/>
            </p:nvSpPr>
            <p:spPr bwMode="auto">
              <a:xfrm>
                <a:off x="3523" y="6561"/>
                <a:ext cx="20" cy="4"/>
              </a:xfrm>
              <a:custGeom>
                <a:avLst/>
                <a:gdLst/>
                <a:ahLst/>
                <a:cxnLst>
                  <a:cxn ang="0">
                    <a:pos x="0" y="0"/>
                  </a:cxn>
                  <a:cxn ang="0">
                    <a:pos x="27" y="4"/>
                  </a:cxn>
                  <a:cxn ang="0">
                    <a:pos x="40" y="8"/>
                  </a:cxn>
                </a:cxnLst>
                <a:rect l="0" t="0" r="r" b="b"/>
                <a:pathLst>
                  <a:path w="40" h="8">
                    <a:moveTo>
                      <a:pt x="0" y="0"/>
                    </a:moveTo>
                    <a:lnTo>
                      <a:pt x="27" y="4"/>
                    </a:lnTo>
                    <a:lnTo>
                      <a:pt x="40" y="8"/>
                    </a:lnTo>
                  </a:path>
                </a:pathLst>
              </a:custGeom>
              <a:noFill/>
              <a:ln w="4445">
                <a:solidFill>
                  <a:srgbClr val="00FE00"/>
                </a:solidFill>
                <a:prstDash val="solid"/>
                <a:round/>
                <a:headEnd/>
                <a:tailEnd/>
              </a:ln>
            </p:spPr>
            <p:txBody>
              <a:bodyPr/>
              <a:lstStyle/>
              <a:p>
                <a:endParaRPr lang="es-ES"/>
              </a:p>
            </p:txBody>
          </p:sp>
          <p:sp>
            <p:nvSpPr>
              <p:cNvPr id="79602" name="Freeform 5874"/>
              <p:cNvSpPr>
                <a:spLocks/>
              </p:cNvSpPr>
              <p:nvPr/>
            </p:nvSpPr>
            <p:spPr bwMode="auto">
              <a:xfrm>
                <a:off x="3536" y="6568"/>
                <a:ext cx="18" cy="2"/>
              </a:xfrm>
              <a:custGeom>
                <a:avLst/>
                <a:gdLst/>
                <a:ahLst/>
                <a:cxnLst>
                  <a:cxn ang="0">
                    <a:pos x="33" y="0"/>
                  </a:cxn>
                  <a:cxn ang="0">
                    <a:pos x="36" y="0"/>
                  </a:cxn>
                  <a:cxn ang="0">
                    <a:pos x="0" y="4"/>
                  </a:cxn>
                </a:cxnLst>
                <a:rect l="0" t="0" r="r" b="b"/>
                <a:pathLst>
                  <a:path w="36" h="4">
                    <a:moveTo>
                      <a:pt x="33" y="0"/>
                    </a:moveTo>
                    <a:lnTo>
                      <a:pt x="36" y="0"/>
                    </a:lnTo>
                    <a:lnTo>
                      <a:pt x="0" y="4"/>
                    </a:lnTo>
                  </a:path>
                </a:pathLst>
              </a:custGeom>
              <a:noFill/>
              <a:ln w="4445">
                <a:solidFill>
                  <a:srgbClr val="00FE00"/>
                </a:solidFill>
                <a:prstDash val="solid"/>
                <a:round/>
                <a:headEnd/>
                <a:tailEnd/>
              </a:ln>
            </p:spPr>
            <p:txBody>
              <a:bodyPr/>
              <a:lstStyle/>
              <a:p>
                <a:endParaRPr lang="es-ES"/>
              </a:p>
            </p:txBody>
          </p:sp>
          <p:sp>
            <p:nvSpPr>
              <p:cNvPr id="79603" name="Freeform 5875"/>
              <p:cNvSpPr>
                <a:spLocks/>
              </p:cNvSpPr>
              <p:nvPr/>
            </p:nvSpPr>
            <p:spPr bwMode="auto">
              <a:xfrm>
                <a:off x="3506" y="6571"/>
                <a:ext cx="20" cy="2"/>
              </a:xfrm>
              <a:custGeom>
                <a:avLst/>
                <a:gdLst/>
                <a:ahLst/>
                <a:cxnLst>
                  <a:cxn ang="0">
                    <a:pos x="39" y="0"/>
                  </a:cxn>
                  <a:cxn ang="0">
                    <a:pos x="10" y="4"/>
                  </a:cxn>
                  <a:cxn ang="0">
                    <a:pos x="0" y="4"/>
                  </a:cxn>
                </a:cxnLst>
                <a:rect l="0" t="0" r="r" b="b"/>
                <a:pathLst>
                  <a:path w="39" h="4">
                    <a:moveTo>
                      <a:pt x="39" y="0"/>
                    </a:moveTo>
                    <a:lnTo>
                      <a:pt x="10" y="4"/>
                    </a:lnTo>
                    <a:lnTo>
                      <a:pt x="0" y="4"/>
                    </a:lnTo>
                  </a:path>
                </a:pathLst>
              </a:custGeom>
              <a:noFill/>
              <a:ln w="4445">
                <a:solidFill>
                  <a:srgbClr val="00FE00"/>
                </a:solidFill>
                <a:prstDash val="solid"/>
                <a:round/>
                <a:headEnd/>
                <a:tailEnd/>
              </a:ln>
            </p:spPr>
            <p:txBody>
              <a:bodyPr/>
              <a:lstStyle/>
              <a:p>
                <a:endParaRPr lang="es-ES"/>
              </a:p>
            </p:txBody>
          </p:sp>
          <p:sp>
            <p:nvSpPr>
              <p:cNvPr id="79604" name="Freeform 5876"/>
              <p:cNvSpPr>
                <a:spLocks/>
              </p:cNvSpPr>
              <p:nvPr/>
            </p:nvSpPr>
            <p:spPr bwMode="auto">
              <a:xfrm>
                <a:off x="3476" y="6573"/>
                <a:ext cx="20" cy="2"/>
              </a:xfrm>
              <a:custGeom>
                <a:avLst/>
                <a:gdLst/>
                <a:ahLst/>
                <a:cxnLst>
                  <a:cxn ang="0">
                    <a:pos x="39" y="0"/>
                  </a:cxn>
                  <a:cxn ang="0">
                    <a:pos x="27" y="2"/>
                  </a:cxn>
                  <a:cxn ang="0">
                    <a:pos x="0" y="4"/>
                  </a:cxn>
                </a:cxnLst>
                <a:rect l="0" t="0" r="r" b="b"/>
                <a:pathLst>
                  <a:path w="39" h="4">
                    <a:moveTo>
                      <a:pt x="39" y="0"/>
                    </a:moveTo>
                    <a:lnTo>
                      <a:pt x="27" y="2"/>
                    </a:lnTo>
                    <a:lnTo>
                      <a:pt x="0" y="4"/>
                    </a:lnTo>
                  </a:path>
                </a:pathLst>
              </a:custGeom>
              <a:noFill/>
              <a:ln w="4445">
                <a:solidFill>
                  <a:srgbClr val="00FE00"/>
                </a:solidFill>
                <a:prstDash val="solid"/>
                <a:round/>
                <a:headEnd/>
                <a:tailEnd/>
              </a:ln>
            </p:spPr>
            <p:txBody>
              <a:bodyPr/>
              <a:lstStyle/>
              <a:p>
                <a:endParaRPr lang="es-ES"/>
              </a:p>
            </p:txBody>
          </p:sp>
          <p:sp>
            <p:nvSpPr>
              <p:cNvPr id="79605" name="Freeform 5877"/>
              <p:cNvSpPr>
                <a:spLocks/>
              </p:cNvSpPr>
              <p:nvPr/>
            </p:nvSpPr>
            <p:spPr bwMode="auto">
              <a:xfrm>
                <a:off x="3461" y="6576"/>
                <a:ext cx="13" cy="4"/>
              </a:xfrm>
              <a:custGeom>
                <a:avLst/>
                <a:gdLst/>
                <a:ahLst/>
                <a:cxnLst>
                  <a:cxn ang="0">
                    <a:pos x="11" y="0"/>
                  </a:cxn>
                  <a:cxn ang="0">
                    <a:pos x="1" y="2"/>
                  </a:cxn>
                  <a:cxn ang="0">
                    <a:pos x="0" y="5"/>
                  </a:cxn>
                  <a:cxn ang="0">
                    <a:pos x="27" y="7"/>
                  </a:cxn>
                </a:cxnLst>
                <a:rect l="0" t="0" r="r" b="b"/>
                <a:pathLst>
                  <a:path w="27" h="7">
                    <a:moveTo>
                      <a:pt x="11" y="0"/>
                    </a:moveTo>
                    <a:lnTo>
                      <a:pt x="1" y="2"/>
                    </a:lnTo>
                    <a:lnTo>
                      <a:pt x="0" y="5"/>
                    </a:lnTo>
                    <a:lnTo>
                      <a:pt x="27" y="7"/>
                    </a:lnTo>
                  </a:path>
                </a:pathLst>
              </a:custGeom>
              <a:noFill/>
              <a:ln w="4445">
                <a:solidFill>
                  <a:srgbClr val="00FE00"/>
                </a:solidFill>
                <a:prstDash val="solid"/>
                <a:round/>
                <a:headEnd/>
                <a:tailEnd/>
              </a:ln>
            </p:spPr>
            <p:txBody>
              <a:bodyPr/>
              <a:lstStyle/>
              <a:p>
                <a:endParaRPr lang="es-ES"/>
              </a:p>
            </p:txBody>
          </p:sp>
          <p:sp>
            <p:nvSpPr>
              <p:cNvPr id="79606" name="Freeform 5878"/>
              <p:cNvSpPr>
                <a:spLocks/>
              </p:cNvSpPr>
              <p:nvPr/>
            </p:nvSpPr>
            <p:spPr bwMode="auto">
              <a:xfrm>
                <a:off x="3484" y="6581"/>
                <a:ext cx="19" cy="3"/>
              </a:xfrm>
              <a:custGeom>
                <a:avLst/>
                <a:gdLst/>
                <a:ahLst/>
                <a:cxnLst>
                  <a:cxn ang="0">
                    <a:pos x="0" y="0"/>
                  </a:cxn>
                  <a:cxn ang="0">
                    <a:pos x="13" y="0"/>
                  </a:cxn>
                  <a:cxn ang="0">
                    <a:pos x="39" y="6"/>
                  </a:cxn>
                  <a:cxn ang="0">
                    <a:pos x="38" y="6"/>
                  </a:cxn>
                </a:cxnLst>
                <a:rect l="0" t="0" r="r" b="b"/>
                <a:pathLst>
                  <a:path w="39" h="6">
                    <a:moveTo>
                      <a:pt x="0" y="0"/>
                    </a:moveTo>
                    <a:lnTo>
                      <a:pt x="13" y="0"/>
                    </a:lnTo>
                    <a:lnTo>
                      <a:pt x="39" y="6"/>
                    </a:lnTo>
                    <a:lnTo>
                      <a:pt x="38" y="6"/>
                    </a:lnTo>
                  </a:path>
                </a:pathLst>
              </a:custGeom>
              <a:noFill/>
              <a:ln w="4445">
                <a:solidFill>
                  <a:srgbClr val="00FE00"/>
                </a:solidFill>
                <a:prstDash val="solid"/>
                <a:round/>
                <a:headEnd/>
                <a:tailEnd/>
              </a:ln>
            </p:spPr>
            <p:txBody>
              <a:bodyPr/>
              <a:lstStyle/>
              <a:p>
                <a:endParaRPr lang="es-ES"/>
              </a:p>
            </p:txBody>
          </p:sp>
          <p:sp>
            <p:nvSpPr>
              <p:cNvPr id="79607" name="Freeform 5879"/>
              <p:cNvSpPr>
                <a:spLocks/>
              </p:cNvSpPr>
              <p:nvPr/>
            </p:nvSpPr>
            <p:spPr bwMode="auto">
              <a:xfrm>
                <a:off x="3493" y="6586"/>
                <a:ext cx="21" cy="4"/>
              </a:xfrm>
              <a:custGeom>
                <a:avLst/>
                <a:gdLst/>
                <a:ahLst/>
                <a:cxnLst>
                  <a:cxn ang="0">
                    <a:pos x="0" y="0"/>
                  </a:cxn>
                  <a:cxn ang="0">
                    <a:pos x="8" y="6"/>
                  </a:cxn>
                  <a:cxn ang="0">
                    <a:pos x="40" y="10"/>
                  </a:cxn>
                </a:cxnLst>
                <a:rect l="0" t="0" r="r" b="b"/>
                <a:pathLst>
                  <a:path w="40" h="10">
                    <a:moveTo>
                      <a:pt x="0" y="0"/>
                    </a:moveTo>
                    <a:lnTo>
                      <a:pt x="8" y="6"/>
                    </a:lnTo>
                    <a:lnTo>
                      <a:pt x="40" y="10"/>
                    </a:lnTo>
                  </a:path>
                </a:pathLst>
              </a:custGeom>
              <a:noFill/>
              <a:ln w="4445">
                <a:solidFill>
                  <a:srgbClr val="00FE00"/>
                </a:solidFill>
                <a:prstDash val="solid"/>
                <a:round/>
                <a:headEnd/>
                <a:tailEnd/>
              </a:ln>
            </p:spPr>
            <p:txBody>
              <a:bodyPr/>
              <a:lstStyle/>
              <a:p>
                <a:endParaRPr lang="es-ES"/>
              </a:p>
            </p:txBody>
          </p:sp>
          <p:sp>
            <p:nvSpPr>
              <p:cNvPr id="79608" name="Freeform 5880"/>
              <p:cNvSpPr>
                <a:spLocks/>
              </p:cNvSpPr>
              <p:nvPr/>
            </p:nvSpPr>
            <p:spPr bwMode="auto">
              <a:xfrm>
                <a:off x="3524" y="6591"/>
                <a:ext cx="19" cy="3"/>
              </a:xfrm>
              <a:custGeom>
                <a:avLst/>
                <a:gdLst/>
                <a:ahLst/>
                <a:cxnLst>
                  <a:cxn ang="0">
                    <a:pos x="0" y="0"/>
                  </a:cxn>
                  <a:cxn ang="0">
                    <a:pos x="20" y="2"/>
                  </a:cxn>
                  <a:cxn ang="0">
                    <a:pos x="40" y="6"/>
                  </a:cxn>
                </a:cxnLst>
                <a:rect l="0" t="0" r="r" b="b"/>
                <a:pathLst>
                  <a:path w="40" h="6">
                    <a:moveTo>
                      <a:pt x="0" y="0"/>
                    </a:moveTo>
                    <a:lnTo>
                      <a:pt x="20" y="2"/>
                    </a:lnTo>
                    <a:lnTo>
                      <a:pt x="40" y="6"/>
                    </a:lnTo>
                  </a:path>
                </a:pathLst>
              </a:custGeom>
              <a:noFill/>
              <a:ln w="4445">
                <a:solidFill>
                  <a:srgbClr val="00FE00"/>
                </a:solidFill>
                <a:prstDash val="solid"/>
                <a:round/>
                <a:headEnd/>
                <a:tailEnd/>
              </a:ln>
            </p:spPr>
            <p:txBody>
              <a:bodyPr/>
              <a:lstStyle/>
              <a:p>
                <a:endParaRPr lang="es-ES"/>
              </a:p>
            </p:txBody>
          </p:sp>
          <p:sp>
            <p:nvSpPr>
              <p:cNvPr id="79609" name="Freeform 5881"/>
              <p:cNvSpPr>
                <a:spLocks/>
              </p:cNvSpPr>
              <p:nvPr/>
            </p:nvSpPr>
            <p:spPr bwMode="auto">
              <a:xfrm>
                <a:off x="3553" y="6594"/>
                <a:ext cx="12" cy="6"/>
              </a:xfrm>
              <a:custGeom>
                <a:avLst/>
                <a:gdLst/>
                <a:ahLst/>
                <a:cxnLst>
                  <a:cxn ang="0">
                    <a:pos x="0" y="0"/>
                  </a:cxn>
                  <a:cxn ang="0">
                    <a:pos x="21" y="4"/>
                  </a:cxn>
                  <a:cxn ang="0">
                    <a:pos x="24" y="9"/>
                  </a:cxn>
                  <a:cxn ang="0">
                    <a:pos x="11" y="11"/>
                  </a:cxn>
                </a:cxnLst>
                <a:rect l="0" t="0" r="r" b="b"/>
                <a:pathLst>
                  <a:path w="24" h="11">
                    <a:moveTo>
                      <a:pt x="0" y="0"/>
                    </a:moveTo>
                    <a:lnTo>
                      <a:pt x="21" y="4"/>
                    </a:lnTo>
                    <a:lnTo>
                      <a:pt x="24" y="9"/>
                    </a:lnTo>
                    <a:lnTo>
                      <a:pt x="11" y="11"/>
                    </a:lnTo>
                  </a:path>
                </a:pathLst>
              </a:custGeom>
              <a:noFill/>
              <a:ln w="4445">
                <a:solidFill>
                  <a:srgbClr val="00FE00"/>
                </a:solidFill>
                <a:prstDash val="solid"/>
                <a:round/>
                <a:headEnd/>
                <a:tailEnd/>
              </a:ln>
            </p:spPr>
            <p:txBody>
              <a:bodyPr/>
              <a:lstStyle/>
              <a:p>
                <a:endParaRPr lang="es-ES"/>
              </a:p>
            </p:txBody>
          </p:sp>
          <p:sp>
            <p:nvSpPr>
              <p:cNvPr id="79610" name="Freeform 5882"/>
              <p:cNvSpPr>
                <a:spLocks/>
              </p:cNvSpPr>
              <p:nvPr/>
            </p:nvSpPr>
            <p:spPr bwMode="auto">
              <a:xfrm>
                <a:off x="3531" y="6602"/>
                <a:ext cx="17" cy="4"/>
              </a:xfrm>
              <a:custGeom>
                <a:avLst/>
                <a:gdLst/>
                <a:ahLst/>
                <a:cxnLst>
                  <a:cxn ang="0">
                    <a:pos x="34" y="0"/>
                  </a:cxn>
                  <a:cxn ang="0">
                    <a:pos x="21" y="2"/>
                  </a:cxn>
                  <a:cxn ang="0">
                    <a:pos x="0" y="8"/>
                  </a:cxn>
                  <a:cxn ang="0">
                    <a:pos x="5" y="8"/>
                  </a:cxn>
                </a:cxnLst>
                <a:rect l="0" t="0" r="r" b="b"/>
                <a:pathLst>
                  <a:path w="34" h="8">
                    <a:moveTo>
                      <a:pt x="34" y="0"/>
                    </a:moveTo>
                    <a:lnTo>
                      <a:pt x="21" y="2"/>
                    </a:lnTo>
                    <a:lnTo>
                      <a:pt x="0" y="8"/>
                    </a:lnTo>
                    <a:lnTo>
                      <a:pt x="5" y="8"/>
                    </a:lnTo>
                  </a:path>
                </a:pathLst>
              </a:custGeom>
              <a:noFill/>
              <a:ln w="4445">
                <a:solidFill>
                  <a:srgbClr val="00FE00"/>
                </a:solidFill>
                <a:prstDash val="solid"/>
                <a:round/>
                <a:headEnd/>
                <a:tailEnd/>
              </a:ln>
            </p:spPr>
            <p:txBody>
              <a:bodyPr/>
              <a:lstStyle/>
              <a:p>
                <a:endParaRPr lang="es-ES"/>
              </a:p>
            </p:txBody>
          </p:sp>
          <p:sp>
            <p:nvSpPr>
              <p:cNvPr id="79611" name="Freeform 5883"/>
              <p:cNvSpPr>
                <a:spLocks/>
              </p:cNvSpPr>
              <p:nvPr/>
            </p:nvSpPr>
            <p:spPr bwMode="auto">
              <a:xfrm>
                <a:off x="3544" y="6608"/>
                <a:ext cx="20" cy="2"/>
              </a:xfrm>
              <a:custGeom>
                <a:avLst/>
                <a:gdLst/>
                <a:ahLst/>
                <a:cxnLst>
                  <a:cxn ang="0">
                    <a:pos x="0" y="0"/>
                  </a:cxn>
                  <a:cxn ang="0">
                    <a:pos x="1" y="0"/>
                  </a:cxn>
                  <a:cxn ang="0">
                    <a:pos x="39" y="4"/>
                  </a:cxn>
                </a:cxnLst>
                <a:rect l="0" t="0" r="r" b="b"/>
                <a:pathLst>
                  <a:path w="39" h="4">
                    <a:moveTo>
                      <a:pt x="0" y="0"/>
                    </a:moveTo>
                    <a:lnTo>
                      <a:pt x="1" y="0"/>
                    </a:lnTo>
                    <a:lnTo>
                      <a:pt x="39" y="4"/>
                    </a:lnTo>
                  </a:path>
                </a:pathLst>
              </a:custGeom>
              <a:noFill/>
              <a:ln w="4445">
                <a:solidFill>
                  <a:srgbClr val="00FE00"/>
                </a:solidFill>
                <a:prstDash val="solid"/>
                <a:round/>
                <a:headEnd/>
                <a:tailEnd/>
              </a:ln>
            </p:spPr>
            <p:txBody>
              <a:bodyPr/>
              <a:lstStyle/>
              <a:p>
                <a:endParaRPr lang="es-ES"/>
              </a:p>
            </p:txBody>
          </p:sp>
          <p:sp>
            <p:nvSpPr>
              <p:cNvPr id="79612" name="Freeform 5884"/>
              <p:cNvSpPr>
                <a:spLocks/>
              </p:cNvSpPr>
              <p:nvPr/>
            </p:nvSpPr>
            <p:spPr bwMode="auto">
              <a:xfrm>
                <a:off x="3545" y="6613"/>
                <a:ext cx="20" cy="3"/>
              </a:xfrm>
              <a:custGeom>
                <a:avLst/>
                <a:gdLst/>
                <a:ahLst/>
                <a:cxnLst>
                  <a:cxn ang="0">
                    <a:pos x="39" y="0"/>
                  </a:cxn>
                  <a:cxn ang="0">
                    <a:pos x="37" y="0"/>
                  </a:cxn>
                  <a:cxn ang="0">
                    <a:pos x="13" y="4"/>
                  </a:cxn>
                  <a:cxn ang="0">
                    <a:pos x="0" y="6"/>
                  </a:cxn>
                </a:cxnLst>
                <a:rect l="0" t="0" r="r" b="b"/>
                <a:pathLst>
                  <a:path w="39" h="6">
                    <a:moveTo>
                      <a:pt x="39" y="0"/>
                    </a:moveTo>
                    <a:lnTo>
                      <a:pt x="37" y="0"/>
                    </a:lnTo>
                    <a:lnTo>
                      <a:pt x="13" y="4"/>
                    </a:lnTo>
                    <a:lnTo>
                      <a:pt x="0" y="6"/>
                    </a:lnTo>
                  </a:path>
                </a:pathLst>
              </a:custGeom>
              <a:noFill/>
              <a:ln w="4445">
                <a:solidFill>
                  <a:srgbClr val="00FE00"/>
                </a:solidFill>
                <a:prstDash val="solid"/>
                <a:round/>
                <a:headEnd/>
                <a:tailEnd/>
              </a:ln>
            </p:spPr>
            <p:txBody>
              <a:bodyPr/>
              <a:lstStyle/>
              <a:p>
                <a:endParaRPr lang="es-ES"/>
              </a:p>
            </p:txBody>
          </p:sp>
          <p:sp>
            <p:nvSpPr>
              <p:cNvPr id="79613" name="Line 5885"/>
              <p:cNvSpPr>
                <a:spLocks noChangeShapeType="1"/>
              </p:cNvSpPr>
              <p:nvPr/>
            </p:nvSpPr>
            <p:spPr bwMode="auto">
              <a:xfrm flipH="1">
                <a:off x="3515" y="6617"/>
                <a:ext cx="20" cy="1"/>
              </a:xfrm>
              <a:prstGeom prst="line">
                <a:avLst/>
              </a:prstGeom>
              <a:noFill/>
              <a:ln w="4445">
                <a:solidFill>
                  <a:srgbClr val="00FE00"/>
                </a:solidFill>
                <a:round/>
                <a:headEnd/>
                <a:tailEnd/>
              </a:ln>
            </p:spPr>
            <p:txBody>
              <a:bodyPr/>
              <a:lstStyle/>
              <a:p>
                <a:endParaRPr lang="es-ES"/>
              </a:p>
            </p:txBody>
          </p:sp>
          <p:sp>
            <p:nvSpPr>
              <p:cNvPr id="79614" name="Line 5886"/>
              <p:cNvSpPr>
                <a:spLocks noChangeShapeType="1"/>
              </p:cNvSpPr>
              <p:nvPr/>
            </p:nvSpPr>
            <p:spPr bwMode="auto">
              <a:xfrm flipH="1">
                <a:off x="3485" y="6619"/>
                <a:ext cx="20" cy="1"/>
              </a:xfrm>
              <a:prstGeom prst="line">
                <a:avLst/>
              </a:prstGeom>
              <a:noFill/>
              <a:ln w="4445">
                <a:solidFill>
                  <a:srgbClr val="00FE00"/>
                </a:solidFill>
                <a:round/>
                <a:headEnd/>
                <a:tailEnd/>
              </a:ln>
            </p:spPr>
            <p:txBody>
              <a:bodyPr/>
              <a:lstStyle/>
              <a:p>
                <a:endParaRPr lang="es-ES"/>
              </a:p>
            </p:txBody>
          </p:sp>
          <p:sp>
            <p:nvSpPr>
              <p:cNvPr id="79615" name="Line 5887"/>
              <p:cNvSpPr>
                <a:spLocks noChangeShapeType="1"/>
              </p:cNvSpPr>
              <p:nvPr/>
            </p:nvSpPr>
            <p:spPr bwMode="auto">
              <a:xfrm flipH="1">
                <a:off x="3456" y="6621"/>
                <a:ext cx="19" cy="1"/>
              </a:xfrm>
              <a:prstGeom prst="line">
                <a:avLst/>
              </a:prstGeom>
              <a:noFill/>
              <a:ln w="4445">
                <a:solidFill>
                  <a:srgbClr val="00FE00"/>
                </a:solidFill>
                <a:round/>
                <a:headEnd/>
                <a:tailEnd/>
              </a:ln>
            </p:spPr>
            <p:txBody>
              <a:bodyPr/>
              <a:lstStyle/>
              <a:p>
                <a:endParaRPr lang="es-ES"/>
              </a:p>
            </p:txBody>
          </p:sp>
          <p:sp>
            <p:nvSpPr>
              <p:cNvPr id="79616" name="Line 5888"/>
              <p:cNvSpPr>
                <a:spLocks noChangeShapeType="1"/>
              </p:cNvSpPr>
              <p:nvPr/>
            </p:nvSpPr>
            <p:spPr bwMode="auto">
              <a:xfrm flipH="1">
                <a:off x="3426" y="6622"/>
                <a:ext cx="19" cy="2"/>
              </a:xfrm>
              <a:prstGeom prst="line">
                <a:avLst/>
              </a:prstGeom>
              <a:noFill/>
              <a:ln w="4445">
                <a:solidFill>
                  <a:srgbClr val="00FE00"/>
                </a:solidFill>
                <a:round/>
                <a:headEnd/>
                <a:tailEnd/>
              </a:ln>
            </p:spPr>
            <p:txBody>
              <a:bodyPr/>
              <a:lstStyle/>
              <a:p>
                <a:endParaRPr lang="es-ES"/>
              </a:p>
            </p:txBody>
          </p:sp>
          <p:sp>
            <p:nvSpPr>
              <p:cNvPr id="79617" name="Freeform 5889"/>
              <p:cNvSpPr>
                <a:spLocks/>
              </p:cNvSpPr>
              <p:nvPr/>
            </p:nvSpPr>
            <p:spPr bwMode="auto">
              <a:xfrm>
                <a:off x="3396" y="6625"/>
                <a:ext cx="20" cy="3"/>
              </a:xfrm>
              <a:custGeom>
                <a:avLst/>
                <a:gdLst/>
                <a:ahLst/>
                <a:cxnLst>
                  <a:cxn ang="0">
                    <a:pos x="39" y="0"/>
                  </a:cxn>
                  <a:cxn ang="0">
                    <a:pos x="18" y="2"/>
                  </a:cxn>
                  <a:cxn ang="0">
                    <a:pos x="0" y="6"/>
                  </a:cxn>
                </a:cxnLst>
                <a:rect l="0" t="0" r="r" b="b"/>
                <a:pathLst>
                  <a:path w="39" h="6">
                    <a:moveTo>
                      <a:pt x="39" y="0"/>
                    </a:moveTo>
                    <a:lnTo>
                      <a:pt x="18" y="2"/>
                    </a:lnTo>
                    <a:lnTo>
                      <a:pt x="0" y="6"/>
                    </a:lnTo>
                  </a:path>
                </a:pathLst>
              </a:custGeom>
              <a:noFill/>
              <a:ln w="4445">
                <a:solidFill>
                  <a:srgbClr val="00FE00"/>
                </a:solidFill>
                <a:prstDash val="solid"/>
                <a:round/>
                <a:headEnd/>
                <a:tailEnd/>
              </a:ln>
            </p:spPr>
            <p:txBody>
              <a:bodyPr/>
              <a:lstStyle/>
              <a:p>
                <a:endParaRPr lang="es-ES"/>
              </a:p>
            </p:txBody>
          </p:sp>
          <p:sp>
            <p:nvSpPr>
              <p:cNvPr id="79618" name="Freeform 5890"/>
              <p:cNvSpPr>
                <a:spLocks/>
              </p:cNvSpPr>
              <p:nvPr/>
            </p:nvSpPr>
            <p:spPr bwMode="auto">
              <a:xfrm>
                <a:off x="3372" y="6629"/>
                <a:ext cx="14" cy="5"/>
              </a:xfrm>
              <a:custGeom>
                <a:avLst/>
                <a:gdLst/>
                <a:ahLst/>
                <a:cxnLst>
                  <a:cxn ang="0">
                    <a:pos x="28" y="0"/>
                  </a:cxn>
                  <a:cxn ang="0">
                    <a:pos x="19" y="2"/>
                  </a:cxn>
                  <a:cxn ang="0">
                    <a:pos x="0" y="8"/>
                  </a:cxn>
                  <a:cxn ang="0">
                    <a:pos x="12" y="10"/>
                  </a:cxn>
                </a:cxnLst>
                <a:rect l="0" t="0" r="r" b="b"/>
                <a:pathLst>
                  <a:path w="28" h="10">
                    <a:moveTo>
                      <a:pt x="28" y="0"/>
                    </a:moveTo>
                    <a:lnTo>
                      <a:pt x="19" y="2"/>
                    </a:lnTo>
                    <a:lnTo>
                      <a:pt x="0" y="8"/>
                    </a:lnTo>
                    <a:lnTo>
                      <a:pt x="12" y="10"/>
                    </a:lnTo>
                  </a:path>
                </a:pathLst>
              </a:custGeom>
              <a:noFill/>
              <a:ln w="4445">
                <a:solidFill>
                  <a:srgbClr val="00FE00"/>
                </a:solidFill>
                <a:prstDash val="solid"/>
                <a:round/>
                <a:headEnd/>
                <a:tailEnd/>
              </a:ln>
            </p:spPr>
            <p:txBody>
              <a:bodyPr/>
              <a:lstStyle/>
              <a:p>
                <a:endParaRPr lang="es-ES"/>
              </a:p>
            </p:txBody>
          </p:sp>
          <p:sp>
            <p:nvSpPr>
              <p:cNvPr id="79619" name="Freeform 5891"/>
              <p:cNvSpPr>
                <a:spLocks/>
              </p:cNvSpPr>
              <p:nvPr/>
            </p:nvSpPr>
            <p:spPr bwMode="auto">
              <a:xfrm>
                <a:off x="3388" y="6636"/>
                <a:ext cx="11" cy="9"/>
              </a:xfrm>
              <a:custGeom>
                <a:avLst/>
                <a:gdLst/>
                <a:ahLst/>
                <a:cxnLst>
                  <a:cxn ang="0">
                    <a:pos x="0" y="0"/>
                  </a:cxn>
                  <a:cxn ang="0">
                    <a:pos x="9" y="2"/>
                  </a:cxn>
                  <a:cxn ang="0">
                    <a:pos x="9" y="6"/>
                  </a:cxn>
                  <a:cxn ang="0">
                    <a:pos x="23" y="9"/>
                  </a:cxn>
                  <a:cxn ang="0">
                    <a:pos x="20" y="15"/>
                  </a:cxn>
                  <a:cxn ang="0">
                    <a:pos x="7" y="17"/>
                  </a:cxn>
                </a:cxnLst>
                <a:rect l="0" t="0" r="r" b="b"/>
                <a:pathLst>
                  <a:path w="23" h="17">
                    <a:moveTo>
                      <a:pt x="0" y="0"/>
                    </a:moveTo>
                    <a:lnTo>
                      <a:pt x="9" y="2"/>
                    </a:lnTo>
                    <a:lnTo>
                      <a:pt x="9" y="6"/>
                    </a:lnTo>
                    <a:lnTo>
                      <a:pt x="23" y="9"/>
                    </a:lnTo>
                    <a:lnTo>
                      <a:pt x="20" y="15"/>
                    </a:lnTo>
                    <a:lnTo>
                      <a:pt x="7" y="17"/>
                    </a:lnTo>
                  </a:path>
                </a:pathLst>
              </a:custGeom>
              <a:noFill/>
              <a:ln w="4445">
                <a:solidFill>
                  <a:srgbClr val="00FE00"/>
                </a:solidFill>
                <a:prstDash val="solid"/>
                <a:round/>
                <a:headEnd/>
                <a:tailEnd/>
              </a:ln>
            </p:spPr>
            <p:txBody>
              <a:bodyPr/>
              <a:lstStyle/>
              <a:p>
                <a:endParaRPr lang="es-ES"/>
              </a:p>
            </p:txBody>
          </p:sp>
          <p:sp>
            <p:nvSpPr>
              <p:cNvPr id="79620" name="Line 5892"/>
              <p:cNvSpPr>
                <a:spLocks noChangeShapeType="1"/>
              </p:cNvSpPr>
              <p:nvPr/>
            </p:nvSpPr>
            <p:spPr bwMode="auto">
              <a:xfrm>
                <a:off x="3389" y="6649"/>
                <a:ext cx="20" cy="1"/>
              </a:xfrm>
              <a:prstGeom prst="line">
                <a:avLst/>
              </a:prstGeom>
              <a:noFill/>
              <a:ln w="4445">
                <a:solidFill>
                  <a:srgbClr val="00FE00"/>
                </a:solidFill>
                <a:round/>
                <a:headEnd/>
                <a:tailEnd/>
              </a:ln>
            </p:spPr>
            <p:txBody>
              <a:bodyPr/>
              <a:lstStyle/>
              <a:p>
                <a:endParaRPr lang="es-ES"/>
              </a:p>
            </p:txBody>
          </p:sp>
          <p:sp>
            <p:nvSpPr>
              <p:cNvPr id="79621" name="Freeform 5893"/>
              <p:cNvSpPr>
                <a:spLocks/>
              </p:cNvSpPr>
              <p:nvPr/>
            </p:nvSpPr>
            <p:spPr bwMode="auto">
              <a:xfrm>
                <a:off x="3419" y="6652"/>
                <a:ext cx="20" cy="5"/>
              </a:xfrm>
              <a:custGeom>
                <a:avLst/>
                <a:gdLst/>
                <a:ahLst/>
                <a:cxnLst>
                  <a:cxn ang="0">
                    <a:pos x="0" y="0"/>
                  </a:cxn>
                  <a:cxn ang="0">
                    <a:pos x="10" y="2"/>
                  </a:cxn>
                  <a:cxn ang="0">
                    <a:pos x="31" y="8"/>
                  </a:cxn>
                  <a:cxn ang="0">
                    <a:pos x="39" y="10"/>
                  </a:cxn>
                </a:cxnLst>
                <a:rect l="0" t="0" r="r" b="b"/>
                <a:pathLst>
                  <a:path w="39" h="10">
                    <a:moveTo>
                      <a:pt x="0" y="0"/>
                    </a:moveTo>
                    <a:lnTo>
                      <a:pt x="10" y="2"/>
                    </a:lnTo>
                    <a:lnTo>
                      <a:pt x="31" y="8"/>
                    </a:lnTo>
                    <a:lnTo>
                      <a:pt x="39" y="10"/>
                    </a:lnTo>
                  </a:path>
                </a:pathLst>
              </a:custGeom>
              <a:noFill/>
              <a:ln w="4445">
                <a:solidFill>
                  <a:srgbClr val="00FE00"/>
                </a:solidFill>
                <a:prstDash val="solid"/>
                <a:round/>
                <a:headEnd/>
                <a:tailEnd/>
              </a:ln>
            </p:spPr>
            <p:txBody>
              <a:bodyPr/>
              <a:lstStyle/>
              <a:p>
                <a:endParaRPr lang="es-ES"/>
              </a:p>
            </p:txBody>
          </p:sp>
          <p:sp>
            <p:nvSpPr>
              <p:cNvPr id="79622" name="Freeform 5894"/>
              <p:cNvSpPr>
                <a:spLocks/>
              </p:cNvSpPr>
              <p:nvPr/>
            </p:nvSpPr>
            <p:spPr bwMode="auto">
              <a:xfrm>
                <a:off x="3449" y="6659"/>
                <a:ext cx="19" cy="6"/>
              </a:xfrm>
              <a:custGeom>
                <a:avLst/>
                <a:gdLst/>
                <a:ahLst/>
                <a:cxnLst>
                  <a:cxn ang="0">
                    <a:pos x="0" y="0"/>
                  </a:cxn>
                  <a:cxn ang="0">
                    <a:pos x="1" y="0"/>
                  </a:cxn>
                  <a:cxn ang="0">
                    <a:pos x="12" y="5"/>
                  </a:cxn>
                  <a:cxn ang="0">
                    <a:pos x="34" y="9"/>
                  </a:cxn>
                  <a:cxn ang="0">
                    <a:pos x="38" y="11"/>
                  </a:cxn>
                </a:cxnLst>
                <a:rect l="0" t="0" r="r" b="b"/>
                <a:pathLst>
                  <a:path w="38" h="11">
                    <a:moveTo>
                      <a:pt x="0" y="0"/>
                    </a:moveTo>
                    <a:lnTo>
                      <a:pt x="1" y="0"/>
                    </a:lnTo>
                    <a:lnTo>
                      <a:pt x="12" y="5"/>
                    </a:lnTo>
                    <a:lnTo>
                      <a:pt x="34" y="9"/>
                    </a:lnTo>
                    <a:lnTo>
                      <a:pt x="38" y="11"/>
                    </a:lnTo>
                  </a:path>
                </a:pathLst>
              </a:custGeom>
              <a:noFill/>
              <a:ln w="4445">
                <a:solidFill>
                  <a:srgbClr val="00FE00"/>
                </a:solidFill>
                <a:prstDash val="solid"/>
                <a:round/>
                <a:headEnd/>
                <a:tailEnd/>
              </a:ln>
            </p:spPr>
            <p:txBody>
              <a:bodyPr/>
              <a:lstStyle/>
              <a:p>
                <a:endParaRPr lang="es-ES"/>
              </a:p>
            </p:txBody>
          </p:sp>
          <p:sp>
            <p:nvSpPr>
              <p:cNvPr id="79623" name="Freeform 5895"/>
              <p:cNvSpPr>
                <a:spLocks/>
              </p:cNvSpPr>
              <p:nvPr/>
            </p:nvSpPr>
            <p:spPr bwMode="auto">
              <a:xfrm>
                <a:off x="3478" y="6667"/>
                <a:ext cx="20" cy="4"/>
              </a:xfrm>
              <a:custGeom>
                <a:avLst/>
                <a:gdLst/>
                <a:ahLst/>
                <a:cxnLst>
                  <a:cxn ang="0">
                    <a:pos x="0" y="0"/>
                  </a:cxn>
                  <a:cxn ang="0">
                    <a:pos x="13" y="4"/>
                  </a:cxn>
                  <a:cxn ang="0">
                    <a:pos x="39" y="8"/>
                  </a:cxn>
                </a:cxnLst>
                <a:rect l="0" t="0" r="r" b="b"/>
                <a:pathLst>
                  <a:path w="39" h="8">
                    <a:moveTo>
                      <a:pt x="0" y="0"/>
                    </a:moveTo>
                    <a:lnTo>
                      <a:pt x="13" y="4"/>
                    </a:lnTo>
                    <a:lnTo>
                      <a:pt x="39" y="8"/>
                    </a:lnTo>
                  </a:path>
                </a:pathLst>
              </a:custGeom>
              <a:noFill/>
              <a:ln w="4445">
                <a:solidFill>
                  <a:srgbClr val="00FE00"/>
                </a:solidFill>
                <a:prstDash val="solid"/>
                <a:round/>
                <a:headEnd/>
                <a:tailEnd/>
              </a:ln>
            </p:spPr>
            <p:txBody>
              <a:bodyPr/>
              <a:lstStyle/>
              <a:p>
                <a:endParaRPr lang="es-ES"/>
              </a:p>
            </p:txBody>
          </p:sp>
          <p:sp>
            <p:nvSpPr>
              <p:cNvPr id="79624" name="Freeform 5896"/>
              <p:cNvSpPr>
                <a:spLocks/>
              </p:cNvSpPr>
              <p:nvPr/>
            </p:nvSpPr>
            <p:spPr bwMode="auto">
              <a:xfrm>
                <a:off x="3508" y="6671"/>
                <a:ext cx="20" cy="2"/>
              </a:xfrm>
              <a:custGeom>
                <a:avLst/>
                <a:gdLst/>
                <a:ahLst/>
                <a:cxnLst>
                  <a:cxn ang="0">
                    <a:pos x="0" y="0"/>
                  </a:cxn>
                  <a:cxn ang="0">
                    <a:pos x="30" y="4"/>
                  </a:cxn>
                  <a:cxn ang="0">
                    <a:pos x="39" y="4"/>
                  </a:cxn>
                </a:cxnLst>
                <a:rect l="0" t="0" r="r" b="b"/>
                <a:pathLst>
                  <a:path w="39" h="4">
                    <a:moveTo>
                      <a:pt x="0" y="0"/>
                    </a:moveTo>
                    <a:lnTo>
                      <a:pt x="30" y="4"/>
                    </a:lnTo>
                    <a:lnTo>
                      <a:pt x="39" y="4"/>
                    </a:lnTo>
                  </a:path>
                </a:pathLst>
              </a:custGeom>
              <a:noFill/>
              <a:ln w="4445">
                <a:solidFill>
                  <a:srgbClr val="00FE00"/>
                </a:solidFill>
                <a:prstDash val="solid"/>
                <a:round/>
                <a:headEnd/>
                <a:tailEnd/>
              </a:ln>
            </p:spPr>
            <p:txBody>
              <a:bodyPr/>
              <a:lstStyle/>
              <a:p>
                <a:endParaRPr lang="es-ES"/>
              </a:p>
            </p:txBody>
          </p:sp>
          <p:sp>
            <p:nvSpPr>
              <p:cNvPr id="79625" name="Freeform 5897"/>
              <p:cNvSpPr>
                <a:spLocks/>
              </p:cNvSpPr>
              <p:nvPr/>
            </p:nvSpPr>
            <p:spPr bwMode="auto">
              <a:xfrm>
                <a:off x="3538" y="6674"/>
                <a:ext cx="20" cy="4"/>
              </a:xfrm>
              <a:custGeom>
                <a:avLst/>
                <a:gdLst/>
                <a:ahLst/>
                <a:cxnLst>
                  <a:cxn ang="0">
                    <a:pos x="0" y="0"/>
                  </a:cxn>
                  <a:cxn ang="0">
                    <a:pos x="14" y="2"/>
                  </a:cxn>
                  <a:cxn ang="0">
                    <a:pos x="41" y="8"/>
                  </a:cxn>
                </a:cxnLst>
                <a:rect l="0" t="0" r="r" b="b"/>
                <a:pathLst>
                  <a:path w="41" h="8">
                    <a:moveTo>
                      <a:pt x="0" y="0"/>
                    </a:moveTo>
                    <a:lnTo>
                      <a:pt x="14" y="2"/>
                    </a:lnTo>
                    <a:lnTo>
                      <a:pt x="41" y="8"/>
                    </a:lnTo>
                  </a:path>
                </a:pathLst>
              </a:custGeom>
              <a:noFill/>
              <a:ln w="4445">
                <a:solidFill>
                  <a:srgbClr val="00FE00"/>
                </a:solidFill>
                <a:prstDash val="solid"/>
                <a:round/>
                <a:headEnd/>
                <a:tailEnd/>
              </a:ln>
            </p:spPr>
            <p:txBody>
              <a:bodyPr/>
              <a:lstStyle/>
              <a:p>
                <a:endParaRPr lang="es-ES"/>
              </a:p>
            </p:txBody>
          </p:sp>
          <p:sp>
            <p:nvSpPr>
              <p:cNvPr id="79626" name="Freeform 5898"/>
              <p:cNvSpPr>
                <a:spLocks/>
              </p:cNvSpPr>
              <p:nvPr/>
            </p:nvSpPr>
            <p:spPr bwMode="auto">
              <a:xfrm>
                <a:off x="3568" y="6679"/>
                <a:ext cx="19" cy="2"/>
              </a:xfrm>
              <a:custGeom>
                <a:avLst/>
                <a:gdLst/>
                <a:ahLst/>
                <a:cxnLst>
                  <a:cxn ang="0">
                    <a:pos x="0" y="0"/>
                  </a:cxn>
                  <a:cxn ang="0">
                    <a:pos x="11" y="2"/>
                  </a:cxn>
                  <a:cxn ang="0">
                    <a:pos x="39" y="4"/>
                  </a:cxn>
                  <a:cxn ang="0">
                    <a:pos x="39" y="4"/>
                  </a:cxn>
                </a:cxnLst>
                <a:rect l="0" t="0" r="r" b="b"/>
                <a:pathLst>
                  <a:path w="39" h="4">
                    <a:moveTo>
                      <a:pt x="0" y="0"/>
                    </a:moveTo>
                    <a:lnTo>
                      <a:pt x="11" y="2"/>
                    </a:lnTo>
                    <a:lnTo>
                      <a:pt x="39" y="4"/>
                    </a:lnTo>
                    <a:lnTo>
                      <a:pt x="39" y="4"/>
                    </a:lnTo>
                  </a:path>
                </a:pathLst>
              </a:custGeom>
              <a:noFill/>
              <a:ln w="4445">
                <a:solidFill>
                  <a:srgbClr val="00FE00"/>
                </a:solidFill>
                <a:prstDash val="solid"/>
                <a:round/>
                <a:headEnd/>
                <a:tailEnd/>
              </a:ln>
            </p:spPr>
            <p:txBody>
              <a:bodyPr/>
              <a:lstStyle/>
              <a:p>
                <a:endParaRPr lang="es-ES"/>
              </a:p>
            </p:txBody>
          </p:sp>
          <p:sp>
            <p:nvSpPr>
              <p:cNvPr id="79627" name="Freeform 5899"/>
              <p:cNvSpPr>
                <a:spLocks/>
              </p:cNvSpPr>
              <p:nvPr/>
            </p:nvSpPr>
            <p:spPr bwMode="auto">
              <a:xfrm>
                <a:off x="3581" y="6684"/>
                <a:ext cx="17" cy="2"/>
              </a:xfrm>
              <a:custGeom>
                <a:avLst/>
                <a:gdLst/>
                <a:ahLst/>
                <a:cxnLst>
                  <a:cxn ang="0">
                    <a:pos x="33" y="0"/>
                  </a:cxn>
                  <a:cxn ang="0">
                    <a:pos x="36" y="0"/>
                  </a:cxn>
                  <a:cxn ang="0">
                    <a:pos x="0" y="4"/>
                  </a:cxn>
                </a:cxnLst>
                <a:rect l="0" t="0" r="r" b="b"/>
                <a:pathLst>
                  <a:path w="36" h="4">
                    <a:moveTo>
                      <a:pt x="33" y="0"/>
                    </a:moveTo>
                    <a:lnTo>
                      <a:pt x="36" y="0"/>
                    </a:lnTo>
                    <a:lnTo>
                      <a:pt x="0" y="4"/>
                    </a:lnTo>
                  </a:path>
                </a:pathLst>
              </a:custGeom>
              <a:noFill/>
              <a:ln w="4445">
                <a:solidFill>
                  <a:srgbClr val="00FE00"/>
                </a:solidFill>
                <a:prstDash val="solid"/>
                <a:round/>
                <a:headEnd/>
                <a:tailEnd/>
              </a:ln>
            </p:spPr>
            <p:txBody>
              <a:bodyPr/>
              <a:lstStyle/>
              <a:p>
                <a:endParaRPr lang="es-ES"/>
              </a:p>
            </p:txBody>
          </p:sp>
          <p:sp>
            <p:nvSpPr>
              <p:cNvPr id="79628" name="Line 5900"/>
              <p:cNvSpPr>
                <a:spLocks noChangeShapeType="1"/>
              </p:cNvSpPr>
              <p:nvPr/>
            </p:nvSpPr>
            <p:spPr bwMode="auto">
              <a:xfrm flipH="1">
                <a:off x="3551" y="6686"/>
                <a:ext cx="20" cy="1"/>
              </a:xfrm>
              <a:prstGeom prst="line">
                <a:avLst/>
              </a:prstGeom>
              <a:noFill/>
              <a:ln w="4445">
                <a:solidFill>
                  <a:srgbClr val="00FE00"/>
                </a:solidFill>
                <a:round/>
                <a:headEnd/>
                <a:tailEnd/>
              </a:ln>
            </p:spPr>
            <p:txBody>
              <a:bodyPr/>
              <a:lstStyle/>
              <a:p>
                <a:endParaRPr lang="es-ES"/>
              </a:p>
            </p:txBody>
          </p:sp>
          <p:sp>
            <p:nvSpPr>
              <p:cNvPr id="79629" name="Line 5901"/>
              <p:cNvSpPr>
                <a:spLocks noChangeShapeType="1"/>
              </p:cNvSpPr>
              <p:nvPr/>
            </p:nvSpPr>
            <p:spPr bwMode="auto">
              <a:xfrm flipH="1">
                <a:off x="3521" y="6687"/>
                <a:ext cx="20" cy="1"/>
              </a:xfrm>
              <a:prstGeom prst="line">
                <a:avLst/>
              </a:prstGeom>
              <a:noFill/>
              <a:ln w="4445">
                <a:solidFill>
                  <a:srgbClr val="00FE00"/>
                </a:solidFill>
                <a:round/>
                <a:headEnd/>
                <a:tailEnd/>
              </a:ln>
            </p:spPr>
            <p:txBody>
              <a:bodyPr/>
              <a:lstStyle/>
              <a:p>
                <a:endParaRPr lang="es-ES"/>
              </a:p>
            </p:txBody>
          </p:sp>
          <p:sp>
            <p:nvSpPr>
              <p:cNvPr id="79630" name="Freeform 5902"/>
              <p:cNvSpPr>
                <a:spLocks/>
              </p:cNvSpPr>
              <p:nvPr/>
            </p:nvSpPr>
            <p:spPr bwMode="auto">
              <a:xfrm>
                <a:off x="3491" y="6689"/>
                <a:ext cx="20" cy="1"/>
              </a:xfrm>
              <a:custGeom>
                <a:avLst/>
                <a:gdLst/>
                <a:ahLst/>
                <a:cxnLst>
                  <a:cxn ang="0">
                    <a:pos x="40" y="0"/>
                  </a:cxn>
                  <a:cxn ang="0">
                    <a:pos x="35" y="0"/>
                  </a:cxn>
                  <a:cxn ang="0">
                    <a:pos x="0" y="2"/>
                  </a:cxn>
                </a:cxnLst>
                <a:rect l="0" t="0" r="r" b="b"/>
                <a:pathLst>
                  <a:path w="40" h="2">
                    <a:moveTo>
                      <a:pt x="40" y="0"/>
                    </a:moveTo>
                    <a:lnTo>
                      <a:pt x="35" y="0"/>
                    </a:lnTo>
                    <a:lnTo>
                      <a:pt x="0" y="2"/>
                    </a:lnTo>
                  </a:path>
                </a:pathLst>
              </a:custGeom>
              <a:noFill/>
              <a:ln w="4445">
                <a:solidFill>
                  <a:srgbClr val="00FE00"/>
                </a:solidFill>
                <a:prstDash val="solid"/>
                <a:round/>
                <a:headEnd/>
                <a:tailEnd/>
              </a:ln>
            </p:spPr>
            <p:txBody>
              <a:bodyPr/>
              <a:lstStyle/>
              <a:p>
                <a:endParaRPr lang="es-ES"/>
              </a:p>
            </p:txBody>
          </p:sp>
          <p:sp>
            <p:nvSpPr>
              <p:cNvPr id="79631" name="Freeform 5903"/>
              <p:cNvSpPr>
                <a:spLocks/>
              </p:cNvSpPr>
              <p:nvPr/>
            </p:nvSpPr>
            <p:spPr bwMode="auto">
              <a:xfrm>
                <a:off x="3461" y="6691"/>
                <a:ext cx="20" cy="3"/>
              </a:xfrm>
              <a:custGeom>
                <a:avLst/>
                <a:gdLst/>
                <a:ahLst/>
                <a:cxnLst>
                  <a:cxn ang="0">
                    <a:pos x="39" y="0"/>
                  </a:cxn>
                  <a:cxn ang="0">
                    <a:pos x="10" y="4"/>
                  </a:cxn>
                  <a:cxn ang="0">
                    <a:pos x="0" y="6"/>
                  </a:cxn>
                </a:cxnLst>
                <a:rect l="0" t="0" r="r" b="b"/>
                <a:pathLst>
                  <a:path w="39" h="6">
                    <a:moveTo>
                      <a:pt x="39" y="0"/>
                    </a:moveTo>
                    <a:lnTo>
                      <a:pt x="10" y="4"/>
                    </a:lnTo>
                    <a:lnTo>
                      <a:pt x="0" y="6"/>
                    </a:lnTo>
                  </a:path>
                </a:pathLst>
              </a:custGeom>
              <a:noFill/>
              <a:ln w="4445">
                <a:solidFill>
                  <a:srgbClr val="00FE00"/>
                </a:solidFill>
                <a:prstDash val="solid"/>
                <a:round/>
                <a:headEnd/>
                <a:tailEnd/>
              </a:ln>
            </p:spPr>
            <p:txBody>
              <a:bodyPr/>
              <a:lstStyle/>
              <a:p>
                <a:endParaRPr lang="es-ES"/>
              </a:p>
            </p:txBody>
          </p:sp>
          <p:sp>
            <p:nvSpPr>
              <p:cNvPr id="79632" name="Freeform 5904"/>
              <p:cNvSpPr>
                <a:spLocks/>
              </p:cNvSpPr>
              <p:nvPr/>
            </p:nvSpPr>
            <p:spPr bwMode="auto">
              <a:xfrm>
                <a:off x="3438" y="6695"/>
                <a:ext cx="13" cy="1"/>
              </a:xfrm>
              <a:custGeom>
                <a:avLst/>
                <a:gdLst/>
                <a:ahLst/>
                <a:cxnLst>
                  <a:cxn ang="0">
                    <a:pos x="27" y="0"/>
                  </a:cxn>
                  <a:cxn ang="0">
                    <a:pos x="0" y="2"/>
                  </a:cxn>
                  <a:cxn ang="0">
                    <a:pos x="13" y="2"/>
                  </a:cxn>
                </a:cxnLst>
                <a:rect l="0" t="0" r="r" b="b"/>
                <a:pathLst>
                  <a:path w="27" h="2">
                    <a:moveTo>
                      <a:pt x="27" y="0"/>
                    </a:moveTo>
                    <a:lnTo>
                      <a:pt x="0" y="2"/>
                    </a:lnTo>
                    <a:lnTo>
                      <a:pt x="13" y="2"/>
                    </a:lnTo>
                  </a:path>
                </a:pathLst>
              </a:custGeom>
              <a:noFill/>
              <a:ln w="4445">
                <a:solidFill>
                  <a:srgbClr val="00FE00"/>
                </a:solidFill>
                <a:prstDash val="solid"/>
                <a:round/>
                <a:headEnd/>
                <a:tailEnd/>
              </a:ln>
            </p:spPr>
            <p:txBody>
              <a:bodyPr/>
              <a:lstStyle/>
              <a:p>
                <a:endParaRPr lang="es-ES"/>
              </a:p>
            </p:txBody>
          </p:sp>
          <p:sp>
            <p:nvSpPr>
              <p:cNvPr id="79633" name="Freeform 5905"/>
              <p:cNvSpPr>
                <a:spLocks/>
              </p:cNvSpPr>
              <p:nvPr/>
            </p:nvSpPr>
            <p:spPr bwMode="auto">
              <a:xfrm>
                <a:off x="3455" y="6698"/>
                <a:ext cx="19" cy="1"/>
              </a:xfrm>
              <a:custGeom>
                <a:avLst/>
                <a:gdLst/>
                <a:ahLst/>
                <a:cxnLst>
                  <a:cxn ang="0">
                    <a:pos x="0" y="0"/>
                  </a:cxn>
                  <a:cxn ang="0">
                    <a:pos x="13" y="0"/>
                  </a:cxn>
                  <a:cxn ang="0">
                    <a:pos x="40" y="2"/>
                  </a:cxn>
                </a:cxnLst>
                <a:rect l="0" t="0" r="r" b="b"/>
                <a:pathLst>
                  <a:path w="40" h="2">
                    <a:moveTo>
                      <a:pt x="0" y="0"/>
                    </a:moveTo>
                    <a:lnTo>
                      <a:pt x="13" y="0"/>
                    </a:lnTo>
                    <a:lnTo>
                      <a:pt x="40" y="2"/>
                    </a:lnTo>
                  </a:path>
                </a:pathLst>
              </a:custGeom>
              <a:noFill/>
              <a:ln w="4445">
                <a:solidFill>
                  <a:srgbClr val="00FE00"/>
                </a:solidFill>
                <a:prstDash val="solid"/>
                <a:round/>
                <a:headEnd/>
                <a:tailEnd/>
              </a:ln>
            </p:spPr>
            <p:txBody>
              <a:bodyPr/>
              <a:lstStyle/>
              <a:p>
                <a:endParaRPr lang="es-ES"/>
              </a:p>
            </p:txBody>
          </p:sp>
          <p:sp>
            <p:nvSpPr>
              <p:cNvPr id="79634" name="Line 5906"/>
              <p:cNvSpPr>
                <a:spLocks noChangeShapeType="1"/>
              </p:cNvSpPr>
              <p:nvPr/>
            </p:nvSpPr>
            <p:spPr bwMode="auto">
              <a:xfrm>
                <a:off x="3484" y="6699"/>
                <a:ext cx="20" cy="1"/>
              </a:xfrm>
              <a:prstGeom prst="line">
                <a:avLst/>
              </a:prstGeom>
              <a:noFill/>
              <a:ln w="4445">
                <a:solidFill>
                  <a:srgbClr val="00FE00"/>
                </a:solidFill>
                <a:round/>
                <a:headEnd/>
                <a:tailEnd/>
              </a:ln>
            </p:spPr>
            <p:txBody>
              <a:bodyPr/>
              <a:lstStyle/>
              <a:p>
                <a:endParaRPr lang="es-ES"/>
              </a:p>
            </p:txBody>
          </p:sp>
          <p:sp>
            <p:nvSpPr>
              <p:cNvPr id="79635" name="Freeform 5907"/>
              <p:cNvSpPr>
                <a:spLocks/>
              </p:cNvSpPr>
              <p:nvPr/>
            </p:nvSpPr>
            <p:spPr bwMode="auto">
              <a:xfrm>
                <a:off x="3514" y="6701"/>
                <a:ext cx="20" cy="2"/>
              </a:xfrm>
              <a:custGeom>
                <a:avLst/>
                <a:gdLst/>
                <a:ahLst/>
                <a:cxnLst>
                  <a:cxn ang="0">
                    <a:pos x="0" y="0"/>
                  </a:cxn>
                  <a:cxn ang="0">
                    <a:pos x="32" y="3"/>
                  </a:cxn>
                  <a:cxn ang="0">
                    <a:pos x="39" y="3"/>
                  </a:cxn>
                </a:cxnLst>
                <a:rect l="0" t="0" r="r" b="b"/>
                <a:pathLst>
                  <a:path w="39" h="3">
                    <a:moveTo>
                      <a:pt x="0" y="0"/>
                    </a:moveTo>
                    <a:lnTo>
                      <a:pt x="32" y="3"/>
                    </a:lnTo>
                    <a:lnTo>
                      <a:pt x="39" y="3"/>
                    </a:lnTo>
                  </a:path>
                </a:pathLst>
              </a:custGeom>
              <a:noFill/>
              <a:ln w="4445">
                <a:solidFill>
                  <a:srgbClr val="00FE00"/>
                </a:solidFill>
                <a:prstDash val="solid"/>
                <a:round/>
                <a:headEnd/>
                <a:tailEnd/>
              </a:ln>
            </p:spPr>
            <p:txBody>
              <a:bodyPr/>
              <a:lstStyle/>
              <a:p>
                <a:endParaRPr lang="es-ES"/>
              </a:p>
            </p:txBody>
          </p:sp>
          <p:sp>
            <p:nvSpPr>
              <p:cNvPr id="79636" name="Freeform 5908"/>
              <p:cNvSpPr>
                <a:spLocks/>
              </p:cNvSpPr>
              <p:nvPr/>
            </p:nvSpPr>
            <p:spPr bwMode="auto">
              <a:xfrm>
                <a:off x="3544" y="6704"/>
                <a:ext cx="19" cy="3"/>
              </a:xfrm>
              <a:custGeom>
                <a:avLst/>
                <a:gdLst/>
                <a:ahLst/>
                <a:cxnLst>
                  <a:cxn ang="0">
                    <a:pos x="0" y="0"/>
                  </a:cxn>
                  <a:cxn ang="0">
                    <a:pos x="11" y="0"/>
                  </a:cxn>
                  <a:cxn ang="0">
                    <a:pos x="38" y="6"/>
                  </a:cxn>
                </a:cxnLst>
                <a:rect l="0" t="0" r="r" b="b"/>
                <a:pathLst>
                  <a:path w="38" h="6">
                    <a:moveTo>
                      <a:pt x="0" y="0"/>
                    </a:moveTo>
                    <a:lnTo>
                      <a:pt x="11" y="0"/>
                    </a:lnTo>
                    <a:lnTo>
                      <a:pt x="38" y="6"/>
                    </a:lnTo>
                  </a:path>
                </a:pathLst>
              </a:custGeom>
              <a:noFill/>
              <a:ln w="4445">
                <a:solidFill>
                  <a:srgbClr val="00FE00"/>
                </a:solidFill>
                <a:prstDash val="solid"/>
                <a:round/>
                <a:headEnd/>
                <a:tailEnd/>
              </a:ln>
            </p:spPr>
            <p:txBody>
              <a:bodyPr/>
              <a:lstStyle/>
              <a:p>
                <a:endParaRPr lang="es-ES"/>
              </a:p>
            </p:txBody>
          </p:sp>
          <p:sp>
            <p:nvSpPr>
              <p:cNvPr id="79637" name="Line 5909"/>
              <p:cNvSpPr>
                <a:spLocks noChangeShapeType="1"/>
              </p:cNvSpPr>
              <p:nvPr/>
            </p:nvSpPr>
            <p:spPr bwMode="auto">
              <a:xfrm flipH="1">
                <a:off x="3537" y="6707"/>
                <a:ext cx="19" cy="1"/>
              </a:xfrm>
              <a:prstGeom prst="line">
                <a:avLst/>
              </a:prstGeom>
              <a:noFill/>
              <a:ln w="4445">
                <a:solidFill>
                  <a:srgbClr val="00FE00"/>
                </a:solidFill>
                <a:round/>
                <a:headEnd/>
                <a:tailEnd/>
              </a:ln>
            </p:spPr>
            <p:txBody>
              <a:bodyPr/>
              <a:lstStyle/>
              <a:p>
                <a:endParaRPr lang="es-ES"/>
              </a:p>
            </p:txBody>
          </p:sp>
          <p:sp>
            <p:nvSpPr>
              <p:cNvPr id="79638" name="Freeform 5910"/>
              <p:cNvSpPr>
                <a:spLocks/>
              </p:cNvSpPr>
              <p:nvPr/>
            </p:nvSpPr>
            <p:spPr bwMode="auto">
              <a:xfrm>
                <a:off x="3506" y="6709"/>
                <a:ext cx="20" cy="1"/>
              </a:xfrm>
              <a:custGeom>
                <a:avLst/>
                <a:gdLst/>
                <a:ahLst/>
                <a:cxnLst>
                  <a:cxn ang="0">
                    <a:pos x="39" y="0"/>
                  </a:cxn>
                  <a:cxn ang="0">
                    <a:pos x="18" y="0"/>
                  </a:cxn>
                  <a:cxn ang="0">
                    <a:pos x="0" y="2"/>
                  </a:cxn>
                </a:cxnLst>
                <a:rect l="0" t="0" r="r" b="b"/>
                <a:pathLst>
                  <a:path w="39" h="2">
                    <a:moveTo>
                      <a:pt x="39" y="0"/>
                    </a:moveTo>
                    <a:lnTo>
                      <a:pt x="18" y="0"/>
                    </a:lnTo>
                    <a:lnTo>
                      <a:pt x="0" y="2"/>
                    </a:lnTo>
                  </a:path>
                </a:pathLst>
              </a:custGeom>
              <a:noFill/>
              <a:ln w="4445">
                <a:solidFill>
                  <a:srgbClr val="00FE00"/>
                </a:solidFill>
                <a:prstDash val="solid"/>
                <a:round/>
                <a:headEnd/>
                <a:tailEnd/>
              </a:ln>
            </p:spPr>
            <p:txBody>
              <a:bodyPr/>
              <a:lstStyle/>
              <a:p>
                <a:endParaRPr lang="es-ES"/>
              </a:p>
            </p:txBody>
          </p:sp>
          <p:sp>
            <p:nvSpPr>
              <p:cNvPr id="79639" name="Freeform 5911"/>
              <p:cNvSpPr>
                <a:spLocks/>
              </p:cNvSpPr>
              <p:nvPr/>
            </p:nvSpPr>
            <p:spPr bwMode="auto">
              <a:xfrm>
                <a:off x="3477" y="6711"/>
                <a:ext cx="20" cy="1"/>
              </a:xfrm>
              <a:custGeom>
                <a:avLst/>
                <a:gdLst/>
                <a:ahLst/>
                <a:cxnLst>
                  <a:cxn ang="0">
                    <a:pos x="38" y="0"/>
                  </a:cxn>
                  <a:cxn ang="0">
                    <a:pos x="10" y="2"/>
                  </a:cxn>
                  <a:cxn ang="0">
                    <a:pos x="0" y="2"/>
                  </a:cxn>
                </a:cxnLst>
                <a:rect l="0" t="0" r="r" b="b"/>
                <a:pathLst>
                  <a:path w="38" h="2">
                    <a:moveTo>
                      <a:pt x="38" y="0"/>
                    </a:moveTo>
                    <a:lnTo>
                      <a:pt x="10" y="2"/>
                    </a:lnTo>
                    <a:lnTo>
                      <a:pt x="0" y="2"/>
                    </a:lnTo>
                  </a:path>
                </a:pathLst>
              </a:custGeom>
              <a:noFill/>
              <a:ln w="4445">
                <a:solidFill>
                  <a:srgbClr val="00FE00"/>
                </a:solidFill>
                <a:prstDash val="solid"/>
                <a:round/>
                <a:headEnd/>
                <a:tailEnd/>
              </a:ln>
            </p:spPr>
            <p:txBody>
              <a:bodyPr/>
              <a:lstStyle/>
              <a:p>
                <a:endParaRPr lang="es-ES"/>
              </a:p>
            </p:txBody>
          </p:sp>
          <p:sp>
            <p:nvSpPr>
              <p:cNvPr id="79640" name="Line 5912"/>
              <p:cNvSpPr>
                <a:spLocks noChangeShapeType="1"/>
              </p:cNvSpPr>
              <p:nvPr/>
            </p:nvSpPr>
            <p:spPr bwMode="auto">
              <a:xfrm flipH="1">
                <a:off x="3447" y="6712"/>
                <a:ext cx="21" cy="1"/>
              </a:xfrm>
              <a:prstGeom prst="line">
                <a:avLst/>
              </a:prstGeom>
              <a:noFill/>
              <a:ln w="4445">
                <a:solidFill>
                  <a:srgbClr val="00FE00"/>
                </a:solidFill>
                <a:round/>
                <a:headEnd/>
                <a:tailEnd/>
              </a:ln>
            </p:spPr>
            <p:txBody>
              <a:bodyPr/>
              <a:lstStyle/>
              <a:p>
                <a:endParaRPr lang="es-ES"/>
              </a:p>
            </p:txBody>
          </p:sp>
          <p:sp>
            <p:nvSpPr>
              <p:cNvPr id="79641" name="Line 5913"/>
              <p:cNvSpPr>
                <a:spLocks noChangeShapeType="1"/>
              </p:cNvSpPr>
              <p:nvPr/>
            </p:nvSpPr>
            <p:spPr bwMode="auto">
              <a:xfrm flipH="1">
                <a:off x="3418" y="6713"/>
                <a:ext cx="19" cy="1"/>
              </a:xfrm>
              <a:prstGeom prst="line">
                <a:avLst/>
              </a:prstGeom>
              <a:noFill/>
              <a:ln w="4445">
                <a:solidFill>
                  <a:srgbClr val="00FE00"/>
                </a:solidFill>
                <a:round/>
                <a:headEnd/>
                <a:tailEnd/>
              </a:ln>
            </p:spPr>
            <p:txBody>
              <a:bodyPr/>
              <a:lstStyle/>
              <a:p>
                <a:endParaRPr lang="es-ES"/>
              </a:p>
            </p:txBody>
          </p:sp>
          <p:sp>
            <p:nvSpPr>
              <p:cNvPr id="79642" name="Line 5914"/>
              <p:cNvSpPr>
                <a:spLocks noChangeShapeType="1"/>
              </p:cNvSpPr>
              <p:nvPr/>
            </p:nvSpPr>
            <p:spPr bwMode="auto">
              <a:xfrm flipH="1">
                <a:off x="3388" y="6714"/>
                <a:ext cx="20" cy="1"/>
              </a:xfrm>
              <a:prstGeom prst="line">
                <a:avLst/>
              </a:prstGeom>
              <a:noFill/>
              <a:ln w="4445">
                <a:solidFill>
                  <a:srgbClr val="00FE00"/>
                </a:solidFill>
                <a:round/>
                <a:headEnd/>
                <a:tailEnd/>
              </a:ln>
            </p:spPr>
            <p:txBody>
              <a:bodyPr/>
              <a:lstStyle/>
              <a:p>
                <a:endParaRPr lang="es-ES"/>
              </a:p>
            </p:txBody>
          </p:sp>
          <p:sp>
            <p:nvSpPr>
              <p:cNvPr id="79643" name="Freeform 5915"/>
              <p:cNvSpPr>
                <a:spLocks/>
              </p:cNvSpPr>
              <p:nvPr/>
            </p:nvSpPr>
            <p:spPr bwMode="auto">
              <a:xfrm>
                <a:off x="3369" y="6715"/>
                <a:ext cx="12" cy="4"/>
              </a:xfrm>
              <a:custGeom>
                <a:avLst/>
                <a:gdLst/>
                <a:ahLst/>
                <a:cxnLst>
                  <a:cxn ang="0">
                    <a:pos x="17" y="0"/>
                  </a:cxn>
                  <a:cxn ang="0">
                    <a:pos x="16" y="0"/>
                  </a:cxn>
                  <a:cxn ang="0">
                    <a:pos x="0" y="6"/>
                  </a:cxn>
                  <a:cxn ang="0">
                    <a:pos x="23" y="8"/>
                  </a:cxn>
                </a:cxnLst>
                <a:rect l="0" t="0" r="r" b="b"/>
                <a:pathLst>
                  <a:path w="23" h="8">
                    <a:moveTo>
                      <a:pt x="17" y="0"/>
                    </a:moveTo>
                    <a:lnTo>
                      <a:pt x="16" y="0"/>
                    </a:lnTo>
                    <a:lnTo>
                      <a:pt x="0" y="6"/>
                    </a:lnTo>
                    <a:lnTo>
                      <a:pt x="23" y="8"/>
                    </a:lnTo>
                  </a:path>
                </a:pathLst>
              </a:custGeom>
              <a:noFill/>
              <a:ln w="4445">
                <a:solidFill>
                  <a:srgbClr val="00FE00"/>
                </a:solidFill>
                <a:prstDash val="solid"/>
                <a:round/>
                <a:headEnd/>
                <a:tailEnd/>
              </a:ln>
            </p:spPr>
            <p:txBody>
              <a:bodyPr/>
              <a:lstStyle/>
              <a:p>
                <a:endParaRPr lang="es-ES"/>
              </a:p>
            </p:txBody>
          </p:sp>
          <p:sp>
            <p:nvSpPr>
              <p:cNvPr id="79644" name="Freeform 5916"/>
              <p:cNvSpPr>
                <a:spLocks/>
              </p:cNvSpPr>
              <p:nvPr/>
            </p:nvSpPr>
            <p:spPr bwMode="auto">
              <a:xfrm>
                <a:off x="3391" y="6719"/>
                <a:ext cx="19" cy="2"/>
              </a:xfrm>
              <a:custGeom>
                <a:avLst/>
                <a:gdLst/>
                <a:ahLst/>
                <a:cxnLst>
                  <a:cxn ang="0">
                    <a:pos x="0" y="0"/>
                  </a:cxn>
                  <a:cxn ang="0">
                    <a:pos x="29" y="2"/>
                  </a:cxn>
                  <a:cxn ang="0">
                    <a:pos x="39" y="4"/>
                  </a:cxn>
                </a:cxnLst>
                <a:rect l="0" t="0" r="r" b="b"/>
                <a:pathLst>
                  <a:path w="39" h="4">
                    <a:moveTo>
                      <a:pt x="0" y="0"/>
                    </a:moveTo>
                    <a:lnTo>
                      <a:pt x="29" y="2"/>
                    </a:lnTo>
                    <a:lnTo>
                      <a:pt x="39" y="4"/>
                    </a:lnTo>
                  </a:path>
                </a:pathLst>
              </a:custGeom>
              <a:noFill/>
              <a:ln w="4445">
                <a:solidFill>
                  <a:srgbClr val="00FE00"/>
                </a:solidFill>
                <a:prstDash val="solid"/>
                <a:round/>
                <a:headEnd/>
                <a:tailEnd/>
              </a:ln>
            </p:spPr>
            <p:txBody>
              <a:bodyPr/>
              <a:lstStyle/>
              <a:p>
                <a:endParaRPr lang="es-ES"/>
              </a:p>
            </p:txBody>
          </p:sp>
          <p:sp>
            <p:nvSpPr>
              <p:cNvPr id="79645" name="Line 5917"/>
              <p:cNvSpPr>
                <a:spLocks noChangeShapeType="1"/>
              </p:cNvSpPr>
              <p:nvPr/>
            </p:nvSpPr>
            <p:spPr bwMode="auto">
              <a:xfrm>
                <a:off x="3421" y="6721"/>
                <a:ext cx="20" cy="1"/>
              </a:xfrm>
              <a:prstGeom prst="line">
                <a:avLst/>
              </a:prstGeom>
              <a:noFill/>
              <a:ln w="4445">
                <a:solidFill>
                  <a:srgbClr val="00FE00"/>
                </a:solidFill>
                <a:round/>
                <a:headEnd/>
                <a:tailEnd/>
              </a:ln>
            </p:spPr>
            <p:txBody>
              <a:bodyPr/>
              <a:lstStyle/>
              <a:p>
                <a:endParaRPr lang="es-ES"/>
              </a:p>
            </p:txBody>
          </p:sp>
          <p:sp>
            <p:nvSpPr>
              <p:cNvPr id="79646" name="Line 5918"/>
              <p:cNvSpPr>
                <a:spLocks noChangeShapeType="1"/>
              </p:cNvSpPr>
              <p:nvPr/>
            </p:nvSpPr>
            <p:spPr bwMode="auto">
              <a:xfrm>
                <a:off x="3450" y="6723"/>
                <a:ext cx="20" cy="1"/>
              </a:xfrm>
              <a:prstGeom prst="line">
                <a:avLst/>
              </a:prstGeom>
              <a:noFill/>
              <a:ln w="4445">
                <a:solidFill>
                  <a:srgbClr val="00FE00"/>
                </a:solidFill>
                <a:round/>
                <a:headEnd/>
                <a:tailEnd/>
              </a:ln>
            </p:spPr>
            <p:txBody>
              <a:bodyPr/>
              <a:lstStyle/>
              <a:p>
                <a:endParaRPr lang="es-ES"/>
              </a:p>
            </p:txBody>
          </p:sp>
          <p:sp>
            <p:nvSpPr>
              <p:cNvPr id="79647" name="Freeform 5919"/>
              <p:cNvSpPr>
                <a:spLocks/>
              </p:cNvSpPr>
              <p:nvPr/>
            </p:nvSpPr>
            <p:spPr bwMode="auto">
              <a:xfrm>
                <a:off x="3480" y="6724"/>
                <a:ext cx="20" cy="1"/>
              </a:xfrm>
              <a:custGeom>
                <a:avLst/>
                <a:gdLst/>
                <a:ahLst/>
                <a:cxnLst>
                  <a:cxn ang="0">
                    <a:pos x="0" y="0"/>
                  </a:cxn>
                  <a:cxn ang="0">
                    <a:pos x="5" y="0"/>
                  </a:cxn>
                  <a:cxn ang="0">
                    <a:pos x="40" y="2"/>
                  </a:cxn>
                </a:cxnLst>
                <a:rect l="0" t="0" r="r" b="b"/>
                <a:pathLst>
                  <a:path w="40" h="2">
                    <a:moveTo>
                      <a:pt x="0" y="0"/>
                    </a:moveTo>
                    <a:lnTo>
                      <a:pt x="5" y="0"/>
                    </a:lnTo>
                    <a:lnTo>
                      <a:pt x="40" y="2"/>
                    </a:lnTo>
                  </a:path>
                </a:pathLst>
              </a:custGeom>
              <a:noFill/>
              <a:ln w="4445">
                <a:solidFill>
                  <a:srgbClr val="00FE00"/>
                </a:solidFill>
                <a:prstDash val="solid"/>
                <a:round/>
                <a:headEnd/>
                <a:tailEnd/>
              </a:ln>
            </p:spPr>
            <p:txBody>
              <a:bodyPr/>
              <a:lstStyle/>
              <a:p>
                <a:endParaRPr lang="es-ES"/>
              </a:p>
            </p:txBody>
          </p:sp>
          <p:sp>
            <p:nvSpPr>
              <p:cNvPr id="79648" name="Freeform 5920"/>
              <p:cNvSpPr>
                <a:spLocks/>
              </p:cNvSpPr>
              <p:nvPr/>
            </p:nvSpPr>
            <p:spPr bwMode="auto">
              <a:xfrm>
                <a:off x="3510" y="6726"/>
                <a:ext cx="20" cy="1"/>
              </a:xfrm>
              <a:custGeom>
                <a:avLst/>
                <a:gdLst/>
                <a:ahLst/>
                <a:cxnLst>
                  <a:cxn ang="0">
                    <a:pos x="0" y="0"/>
                  </a:cxn>
                  <a:cxn ang="0">
                    <a:pos x="31" y="0"/>
                  </a:cxn>
                  <a:cxn ang="0">
                    <a:pos x="40" y="2"/>
                  </a:cxn>
                </a:cxnLst>
                <a:rect l="0" t="0" r="r" b="b"/>
                <a:pathLst>
                  <a:path w="40" h="2">
                    <a:moveTo>
                      <a:pt x="0" y="0"/>
                    </a:moveTo>
                    <a:lnTo>
                      <a:pt x="31" y="0"/>
                    </a:lnTo>
                    <a:lnTo>
                      <a:pt x="40" y="2"/>
                    </a:lnTo>
                  </a:path>
                </a:pathLst>
              </a:custGeom>
              <a:noFill/>
              <a:ln w="4445">
                <a:solidFill>
                  <a:srgbClr val="00FE00"/>
                </a:solidFill>
                <a:prstDash val="solid"/>
                <a:round/>
                <a:headEnd/>
                <a:tailEnd/>
              </a:ln>
            </p:spPr>
            <p:txBody>
              <a:bodyPr/>
              <a:lstStyle/>
              <a:p>
                <a:endParaRPr lang="es-ES"/>
              </a:p>
            </p:txBody>
          </p:sp>
          <p:sp>
            <p:nvSpPr>
              <p:cNvPr id="79649" name="Freeform 5921"/>
              <p:cNvSpPr>
                <a:spLocks/>
              </p:cNvSpPr>
              <p:nvPr/>
            </p:nvSpPr>
            <p:spPr bwMode="auto">
              <a:xfrm>
                <a:off x="3540" y="6728"/>
                <a:ext cx="20" cy="3"/>
              </a:xfrm>
              <a:custGeom>
                <a:avLst/>
                <a:gdLst/>
                <a:ahLst/>
                <a:cxnLst>
                  <a:cxn ang="0">
                    <a:pos x="0" y="0"/>
                  </a:cxn>
                  <a:cxn ang="0">
                    <a:pos x="19" y="2"/>
                  </a:cxn>
                  <a:cxn ang="0">
                    <a:pos x="41" y="6"/>
                  </a:cxn>
                </a:cxnLst>
                <a:rect l="0" t="0" r="r" b="b"/>
                <a:pathLst>
                  <a:path w="41" h="6">
                    <a:moveTo>
                      <a:pt x="0" y="0"/>
                    </a:moveTo>
                    <a:lnTo>
                      <a:pt x="19" y="2"/>
                    </a:lnTo>
                    <a:lnTo>
                      <a:pt x="41" y="6"/>
                    </a:lnTo>
                  </a:path>
                </a:pathLst>
              </a:custGeom>
              <a:noFill/>
              <a:ln w="4445">
                <a:solidFill>
                  <a:srgbClr val="00FE00"/>
                </a:solidFill>
                <a:prstDash val="solid"/>
                <a:round/>
                <a:headEnd/>
                <a:tailEnd/>
              </a:ln>
            </p:spPr>
            <p:txBody>
              <a:bodyPr/>
              <a:lstStyle/>
              <a:p>
                <a:endParaRPr lang="es-ES"/>
              </a:p>
            </p:txBody>
          </p:sp>
          <p:sp>
            <p:nvSpPr>
              <p:cNvPr id="79650" name="Freeform 5922"/>
              <p:cNvSpPr>
                <a:spLocks/>
              </p:cNvSpPr>
              <p:nvPr/>
            </p:nvSpPr>
            <p:spPr bwMode="auto">
              <a:xfrm>
                <a:off x="3551" y="6733"/>
                <a:ext cx="19" cy="3"/>
              </a:xfrm>
              <a:custGeom>
                <a:avLst/>
                <a:gdLst/>
                <a:ahLst/>
                <a:cxnLst>
                  <a:cxn ang="0">
                    <a:pos x="38" y="0"/>
                  </a:cxn>
                  <a:cxn ang="0">
                    <a:pos x="40" y="2"/>
                  </a:cxn>
                  <a:cxn ang="0">
                    <a:pos x="6" y="6"/>
                  </a:cxn>
                  <a:cxn ang="0">
                    <a:pos x="0" y="6"/>
                  </a:cxn>
                </a:cxnLst>
                <a:rect l="0" t="0" r="r" b="b"/>
                <a:pathLst>
                  <a:path w="40" h="6">
                    <a:moveTo>
                      <a:pt x="38" y="0"/>
                    </a:moveTo>
                    <a:lnTo>
                      <a:pt x="40" y="2"/>
                    </a:lnTo>
                    <a:lnTo>
                      <a:pt x="6" y="6"/>
                    </a:lnTo>
                    <a:lnTo>
                      <a:pt x="0" y="6"/>
                    </a:lnTo>
                  </a:path>
                </a:pathLst>
              </a:custGeom>
              <a:noFill/>
              <a:ln w="4445">
                <a:solidFill>
                  <a:srgbClr val="00FE00"/>
                </a:solidFill>
                <a:prstDash val="solid"/>
                <a:round/>
                <a:headEnd/>
                <a:tailEnd/>
              </a:ln>
            </p:spPr>
            <p:txBody>
              <a:bodyPr/>
              <a:lstStyle/>
              <a:p>
                <a:endParaRPr lang="es-ES"/>
              </a:p>
            </p:txBody>
          </p:sp>
          <p:sp>
            <p:nvSpPr>
              <p:cNvPr id="79651" name="Freeform 5923"/>
              <p:cNvSpPr>
                <a:spLocks/>
              </p:cNvSpPr>
              <p:nvPr/>
            </p:nvSpPr>
            <p:spPr bwMode="auto">
              <a:xfrm>
                <a:off x="3521" y="6737"/>
                <a:ext cx="20" cy="2"/>
              </a:xfrm>
              <a:custGeom>
                <a:avLst/>
                <a:gdLst/>
                <a:ahLst/>
                <a:cxnLst>
                  <a:cxn ang="0">
                    <a:pos x="39" y="0"/>
                  </a:cxn>
                  <a:cxn ang="0">
                    <a:pos x="6" y="2"/>
                  </a:cxn>
                  <a:cxn ang="0">
                    <a:pos x="0" y="4"/>
                  </a:cxn>
                </a:cxnLst>
                <a:rect l="0" t="0" r="r" b="b"/>
                <a:pathLst>
                  <a:path w="39" h="4">
                    <a:moveTo>
                      <a:pt x="39" y="0"/>
                    </a:moveTo>
                    <a:lnTo>
                      <a:pt x="6" y="2"/>
                    </a:lnTo>
                    <a:lnTo>
                      <a:pt x="0" y="4"/>
                    </a:lnTo>
                  </a:path>
                </a:pathLst>
              </a:custGeom>
              <a:noFill/>
              <a:ln w="4445">
                <a:solidFill>
                  <a:srgbClr val="00FE00"/>
                </a:solidFill>
                <a:prstDash val="solid"/>
                <a:round/>
                <a:headEnd/>
                <a:tailEnd/>
              </a:ln>
            </p:spPr>
            <p:txBody>
              <a:bodyPr/>
              <a:lstStyle/>
              <a:p>
                <a:endParaRPr lang="es-ES"/>
              </a:p>
            </p:txBody>
          </p:sp>
          <p:sp>
            <p:nvSpPr>
              <p:cNvPr id="79652" name="Freeform 5924"/>
              <p:cNvSpPr>
                <a:spLocks/>
              </p:cNvSpPr>
              <p:nvPr/>
            </p:nvSpPr>
            <p:spPr bwMode="auto">
              <a:xfrm>
                <a:off x="3491" y="6739"/>
                <a:ext cx="20" cy="2"/>
              </a:xfrm>
              <a:custGeom>
                <a:avLst/>
                <a:gdLst/>
                <a:ahLst/>
                <a:cxnLst>
                  <a:cxn ang="0">
                    <a:pos x="40" y="0"/>
                  </a:cxn>
                  <a:cxn ang="0">
                    <a:pos x="4" y="4"/>
                  </a:cxn>
                  <a:cxn ang="0">
                    <a:pos x="0" y="4"/>
                  </a:cxn>
                </a:cxnLst>
                <a:rect l="0" t="0" r="r" b="b"/>
                <a:pathLst>
                  <a:path w="40" h="4">
                    <a:moveTo>
                      <a:pt x="40" y="0"/>
                    </a:moveTo>
                    <a:lnTo>
                      <a:pt x="4" y="4"/>
                    </a:lnTo>
                    <a:lnTo>
                      <a:pt x="0" y="4"/>
                    </a:lnTo>
                  </a:path>
                </a:pathLst>
              </a:custGeom>
              <a:noFill/>
              <a:ln w="4445">
                <a:solidFill>
                  <a:srgbClr val="00FE00"/>
                </a:solidFill>
                <a:prstDash val="solid"/>
                <a:round/>
                <a:headEnd/>
                <a:tailEnd/>
              </a:ln>
            </p:spPr>
            <p:txBody>
              <a:bodyPr/>
              <a:lstStyle/>
              <a:p>
                <a:endParaRPr lang="es-ES"/>
              </a:p>
            </p:txBody>
          </p:sp>
          <p:sp>
            <p:nvSpPr>
              <p:cNvPr id="79653" name="Line 5925"/>
              <p:cNvSpPr>
                <a:spLocks noChangeShapeType="1"/>
              </p:cNvSpPr>
              <p:nvPr/>
            </p:nvSpPr>
            <p:spPr bwMode="auto">
              <a:xfrm flipH="1">
                <a:off x="3461" y="6742"/>
                <a:ext cx="20" cy="1"/>
              </a:xfrm>
              <a:prstGeom prst="line">
                <a:avLst/>
              </a:prstGeom>
              <a:noFill/>
              <a:ln w="4445">
                <a:solidFill>
                  <a:srgbClr val="00FE00"/>
                </a:solidFill>
                <a:round/>
                <a:headEnd/>
                <a:tailEnd/>
              </a:ln>
            </p:spPr>
            <p:txBody>
              <a:bodyPr/>
              <a:lstStyle/>
              <a:p>
                <a:endParaRPr lang="es-ES"/>
              </a:p>
            </p:txBody>
          </p:sp>
          <p:sp>
            <p:nvSpPr>
              <p:cNvPr id="79654" name="Freeform 5926"/>
              <p:cNvSpPr>
                <a:spLocks/>
              </p:cNvSpPr>
              <p:nvPr/>
            </p:nvSpPr>
            <p:spPr bwMode="auto">
              <a:xfrm>
                <a:off x="3432" y="6744"/>
                <a:ext cx="19" cy="2"/>
              </a:xfrm>
              <a:custGeom>
                <a:avLst/>
                <a:gdLst/>
                <a:ahLst/>
                <a:cxnLst>
                  <a:cxn ang="0">
                    <a:pos x="38" y="0"/>
                  </a:cxn>
                  <a:cxn ang="0">
                    <a:pos x="4" y="3"/>
                  </a:cxn>
                  <a:cxn ang="0">
                    <a:pos x="0" y="3"/>
                  </a:cxn>
                </a:cxnLst>
                <a:rect l="0" t="0" r="r" b="b"/>
                <a:pathLst>
                  <a:path w="38" h="3">
                    <a:moveTo>
                      <a:pt x="38" y="0"/>
                    </a:moveTo>
                    <a:lnTo>
                      <a:pt x="4" y="3"/>
                    </a:lnTo>
                    <a:lnTo>
                      <a:pt x="0" y="3"/>
                    </a:lnTo>
                  </a:path>
                </a:pathLst>
              </a:custGeom>
              <a:noFill/>
              <a:ln w="4445">
                <a:solidFill>
                  <a:srgbClr val="00FE00"/>
                </a:solidFill>
                <a:prstDash val="solid"/>
                <a:round/>
                <a:headEnd/>
                <a:tailEnd/>
              </a:ln>
            </p:spPr>
            <p:txBody>
              <a:bodyPr/>
              <a:lstStyle/>
              <a:p>
                <a:endParaRPr lang="es-ES"/>
              </a:p>
            </p:txBody>
          </p:sp>
          <p:sp>
            <p:nvSpPr>
              <p:cNvPr id="79655" name="Freeform 5927"/>
              <p:cNvSpPr>
                <a:spLocks/>
              </p:cNvSpPr>
              <p:nvPr/>
            </p:nvSpPr>
            <p:spPr bwMode="auto">
              <a:xfrm>
                <a:off x="3440" y="6748"/>
                <a:ext cx="13" cy="6"/>
              </a:xfrm>
              <a:custGeom>
                <a:avLst/>
                <a:gdLst/>
                <a:ahLst/>
                <a:cxnLst>
                  <a:cxn ang="0">
                    <a:pos x="0" y="0"/>
                  </a:cxn>
                  <a:cxn ang="0">
                    <a:pos x="14" y="2"/>
                  </a:cxn>
                  <a:cxn ang="0">
                    <a:pos x="26" y="8"/>
                  </a:cxn>
                  <a:cxn ang="0">
                    <a:pos x="15" y="12"/>
                  </a:cxn>
                  <a:cxn ang="0">
                    <a:pos x="13" y="12"/>
                  </a:cxn>
                </a:cxnLst>
                <a:rect l="0" t="0" r="r" b="b"/>
                <a:pathLst>
                  <a:path w="26" h="12">
                    <a:moveTo>
                      <a:pt x="0" y="0"/>
                    </a:moveTo>
                    <a:lnTo>
                      <a:pt x="14" y="2"/>
                    </a:lnTo>
                    <a:lnTo>
                      <a:pt x="26" y="8"/>
                    </a:lnTo>
                    <a:lnTo>
                      <a:pt x="15" y="12"/>
                    </a:lnTo>
                    <a:lnTo>
                      <a:pt x="13" y="12"/>
                    </a:lnTo>
                  </a:path>
                </a:pathLst>
              </a:custGeom>
              <a:noFill/>
              <a:ln w="4445">
                <a:solidFill>
                  <a:srgbClr val="00FE00"/>
                </a:solidFill>
                <a:prstDash val="solid"/>
                <a:round/>
                <a:headEnd/>
                <a:tailEnd/>
              </a:ln>
            </p:spPr>
            <p:txBody>
              <a:bodyPr/>
              <a:lstStyle/>
              <a:p>
                <a:endParaRPr lang="es-ES"/>
              </a:p>
            </p:txBody>
          </p:sp>
          <p:sp>
            <p:nvSpPr>
              <p:cNvPr id="79656" name="Freeform 5928"/>
              <p:cNvSpPr>
                <a:spLocks/>
              </p:cNvSpPr>
              <p:nvPr/>
            </p:nvSpPr>
            <p:spPr bwMode="auto">
              <a:xfrm>
                <a:off x="3418" y="6755"/>
                <a:ext cx="18" cy="8"/>
              </a:xfrm>
              <a:custGeom>
                <a:avLst/>
                <a:gdLst/>
                <a:ahLst/>
                <a:cxnLst>
                  <a:cxn ang="0">
                    <a:pos x="36" y="0"/>
                  </a:cxn>
                  <a:cxn ang="0">
                    <a:pos x="35" y="2"/>
                  </a:cxn>
                  <a:cxn ang="0">
                    <a:pos x="17" y="6"/>
                  </a:cxn>
                  <a:cxn ang="0">
                    <a:pos x="5" y="10"/>
                  </a:cxn>
                  <a:cxn ang="0">
                    <a:pos x="0" y="16"/>
                  </a:cxn>
                  <a:cxn ang="0">
                    <a:pos x="1" y="16"/>
                  </a:cxn>
                </a:cxnLst>
                <a:rect l="0" t="0" r="r" b="b"/>
                <a:pathLst>
                  <a:path w="36" h="16">
                    <a:moveTo>
                      <a:pt x="36" y="0"/>
                    </a:moveTo>
                    <a:lnTo>
                      <a:pt x="35" y="2"/>
                    </a:lnTo>
                    <a:lnTo>
                      <a:pt x="17" y="6"/>
                    </a:lnTo>
                    <a:lnTo>
                      <a:pt x="5" y="10"/>
                    </a:lnTo>
                    <a:lnTo>
                      <a:pt x="0" y="16"/>
                    </a:lnTo>
                    <a:lnTo>
                      <a:pt x="1" y="16"/>
                    </a:lnTo>
                  </a:path>
                </a:pathLst>
              </a:custGeom>
              <a:noFill/>
              <a:ln w="4445">
                <a:solidFill>
                  <a:srgbClr val="00FE00"/>
                </a:solidFill>
                <a:prstDash val="solid"/>
                <a:round/>
                <a:headEnd/>
                <a:tailEnd/>
              </a:ln>
            </p:spPr>
            <p:txBody>
              <a:bodyPr/>
              <a:lstStyle/>
              <a:p>
                <a:endParaRPr lang="es-ES"/>
              </a:p>
            </p:txBody>
          </p:sp>
          <p:sp>
            <p:nvSpPr>
              <p:cNvPr id="79657" name="Freeform 5929"/>
              <p:cNvSpPr>
                <a:spLocks/>
              </p:cNvSpPr>
              <p:nvPr/>
            </p:nvSpPr>
            <p:spPr bwMode="auto">
              <a:xfrm>
                <a:off x="3428" y="6766"/>
                <a:ext cx="9" cy="10"/>
              </a:xfrm>
              <a:custGeom>
                <a:avLst/>
                <a:gdLst/>
                <a:ahLst/>
                <a:cxnLst>
                  <a:cxn ang="0">
                    <a:pos x="2" y="0"/>
                  </a:cxn>
                  <a:cxn ang="0">
                    <a:pos x="11" y="2"/>
                  </a:cxn>
                  <a:cxn ang="0">
                    <a:pos x="20" y="6"/>
                  </a:cxn>
                  <a:cxn ang="0">
                    <a:pos x="18" y="10"/>
                  </a:cxn>
                  <a:cxn ang="0">
                    <a:pos x="11" y="16"/>
                  </a:cxn>
                  <a:cxn ang="0">
                    <a:pos x="0" y="20"/>
                  </a:cxn>
                </a:cxnLst>
                <a:rect l="0" t="0" r="r" b="b"/>
                <a:pathLst>
                  <a:path w="20" h="20">
                    <a:moveTo>
                      <a:pt x="2" y="0"/>
                    </a:moveTo>
                    <a:lnTo>
                      <a:pt x="11" y="2"/>
                    </a:lnTo>
                    <a:lnTo>
                      <a:pt x="20" y="6"/>
                    </a:lnTo>
                    <a:lnTo>
                      <a:pt x="18" y="10"/>
                    </a:lnTo>
                    <a:lnTo>
                      <a:pt x="11" y="16"/>
                    </a:lnTo>
                    <a:lnTo>
                      <a:pt x="0" y="20"/>
                    </a:lnTo>
                  </a:path>
                </a:pathLst>
              </a:custGeom>
              <a:noFill/>
              <a:ln w="4445">
                <a:solidFill>
                  <a:srgbClr val="00FE00"/>
                </a:solidFill>
                <a:prstDash val="solid"/>
                <a:round/>
                <a:headEnd/>
                <a:tailEnd/>
              </a:ln>
            </p:spPr>
            <p:txBody>
              <a:bodyPr/>
              <a:lstStyle/>
              <a:p>
                <a:endParaRPr lang="es-ES"/>
              </a:p>
            </p:txBody>
          </p:sp>
          <p:sp>
            <p:nvSpPr>
              <p:cNvPr id="79658" name="Freeform 5930"/>
              <p:cNvSpPr>
                <a:spLocks/>
              </p:cNvSpPr>
              <p:nvPr/>
            </p:nvSpPr>
            <p:spPr bwMode="auto">
              <a:xfrm>
                <a:off x="3427" y="6781"/>
                <a:ext cx="20" cy="2"/>
              </a:xfrm>
              <a:custGeom>
                <a:avLst/>
                <a:gdLst/>
                <a:ahLst/>
                <a:cxnLst>
                  <a:cxn ang="0">
                    <a:pos x="0" y="0"/>
                  </a:cxn>
                  <a:cxn ang="0">
                    <a:pos x="1" y="0"/>
                  </a:cxn>
                  <a:cxn ang="0">
                    <a:pos x="40" y="4"/>
                  </a:cxn>
                </a:cxnLst>
                <a:rect l="0" t="0" r="r" b="b"/>
                <a:pathLst>
                  <a:path w="40" h="4">
                    <a:moveTo>
                      <a:pt x="0" y="0"/>
                    </a:moveTo>
                    <a:lnTo>
                      <a:pt x="1" y="0"/>
                    </a:lnTo>
                    <a:lnTo>
                      <a:pt x="40" y="4"/>
                    </a:lnTo>
                  </a:path>
                </a:pathLst>
              </a:custGeom>
              <a:noFill/>
              <a:ln w="4445">
                <a:solidFill>
                  <a:srgbClr val="00FE00"/>
                </a:solidFill>
                <a:prstDash val="solid"/>
                <a:round/>
                <a:headEnd/>
                <a:tailEnd/>
              </a:ln>
            </p:spPr>
            <p:txBody>
              <a:bodyPr/>
              <a:lstStyle/>
              <a:p>
                <a:endParaRPr lang="es-ES"/>
              </a:p>
            </p:txBody>
          </p:sp>
          <p:sp>
            <p:nvSpPr>
              <p:cNvPr id="79659" name="Freeform 5931"/>
              <p:cNvSpPr>
                <a:spLocks/>
              </p:cNvSpPr>
              <p:nvPr/>
            </p:nvSpPr>
            <p:spPr bwMode="auto">
              <a:xfrm>
                <a:off x="3457" y="6785"/>
                <a:ext cx="19" cy="7"/>
              </a:xfrm>
              <a:custGeom>
                <a:avLst/>
                <a:gdLst/>
                <a:ahLst/>
                <a:cxnLst>
                  <a:cxn ang="0">
                    <a:pos x="0" y="0"/>
                  </a:cxn>
                  <a:cxn ang="0">
                    <a:pos x="3" y="2"/>
                  </a:cxn>
                  <a:cxn ang="0">
                    <a:pos x="14" y="5"/>
                  </a:cxn>
                  <a:cxn ang="0">
                    <a:pos x="25" y="9"/>
                  </a:cxn>
                  <a:cxn ang="0">
                    <a:pos x="39" y="13"/>
                  </a:cxn>
                  <a:cxn ang="0">
                    <a:pos x="40" y="13"/>
                  </a:cxn>
                </a:cxnLst>
                <a:rect l="0" t="0" r="r" b="b"/>
                <a:pathLst>
                  <a:path w="40" h="13">
                    <a:moveTo>
                      <a:pt x="0" y="0"/>
                    </a:moveTo>
                    <a:lnTo>
                      <a:pt x="3" y="2"/>
                    </a:lnTo>
                    <a:lnTo>
                      <a:pt x="14" y="5"/>
                    </a:lnTo>
                    <a:lnTo>
                      <a:pt x="25" y="9"/>
                    </a:lnTo>
                    <a:lnTo>
                      <a:pt x="39" y="13"/>
                    </a:lnTo>
                    <a:lnTo>
                      <a:pt x="40" y="13"/>
                    </a:lnTo>
                  </a:path>
                </a:pathLst>
              </a:custGeom>
              <a:noFill/>
              <a:ln w="4445">
                <a:solidFill>
                  <a:srgbClr val="00FE00"/>
                </a:solidFill>
                <a:prstDash val="solid"/>
                <a:round/>
                <a:headEnd/>
                <a:tailEnd/>
              </a:ln>
            </p:spPr>
            <p:txBody>
              <a:bodyPr/>
              <a:lstStyle/>
              <a:p>
                <a:endParaRPr lang="es-ES"/>
              </a:p>
            </p:txBody>
          </p:sp>
          <p:sp>
            <p:nvSpPr>
              <p:cNvPr id="79660" name="Freeform 5932"/>
              <p:cNvSpPr>
                <a:spLocks/>
              </p:cNvSpPr>
              <p:nvPr/>
            </p:nvSpPr>
            <p:spPr bwMode="auto">
              <a:xfrm>
                <a:off x="3486" y="6795"/>
                <a:ext cx="19" cy="2"/>
              </a:xfrm>
              <a:custGeom>
                <a:avLst/>
                <a:gdLst/>
                <a:ahLst/>
                <a:cxnLst>
                  <a:cxn ang="0">
                    <a:pos x="0" y="0"/>
                  </a:cxn>
                  <a:cxn ang="0">
                    <a:pos x="23" y="4"/>
                  </a:cxn>
                  <a:cxn ang="0">
                    <a:pos x="39" y="6"/>
                  </a:cxn>
                </a:cxnLst>
                <a:rect l="0" t="0" r="r" b="b"/>
                <a:pathLst>
                  <a:path w="39" h="6">
                    <a:moveTo>
                      <a:pt x="0" y="0"/>
                    </a:moveTo>
                    <a:lnTo>
                      <a:pt x="23" y="4"/>
                    </a:lnTo>
                    <a:lnTo>
                      <a:pt x="39" y="6"/>
                    </a:lnTo>
                  </a:path>
                </a:pathLst>
              </a:custGeom>
              <a:noFill/>
              <a:ln w="4445">
                <a:solidFill>
                  <a:srgbClr val="00FE00"/>
                </a:solidFill>
                <a:prstDash val="solid"/>
                <a:round/>
                <a:headEnd/>
                <a:tailEnd/>
              </a:ln>
            </p:spPr>
            <p:txBody>
              <a:bodyPr/>
              <a:lstStyle/>
              <a:p>
                <a:endParaRPr lang="es-ES"/>
              </a:p>
            </p:txBody>
          </p:sp>
          <p:sp>
            <p:nvSpPr>
              <p:cNvPr id="79661" name="Freeform 5933"/>
              <p:cNvSpPr>
                <a:spLocks/>
              </p:cNvSpPr>
              <p:nvPr/>
            </p:nvSpPr>
            <p:spPr bwMode="auto">
              <a:xfrm>
                <a:off x="3515" y="6798"/>
                <a:ext cx="19" cy="6"/>
              </a:xfrm>
              <a:custGeom>
                <a:avLst/>
                <a:gdLst/>
                <a:ahLst/>
                <a:cxnLst>
                  <a:cxn ang="0">
                    <a:pos x="0" y="0"/>
                  </a:cxn>
                  <a:cxn ang="0">
                    <a:pos x="4" y="0"/>
                  </a:cxn>
                  <a:cxn ang="0">
                    <a:pos x="31" y="6"/>
                  </a:cxn>
                  <a:cxn ang="0">
                    <a:pos x="38" y="10"/>
                  </a:cxn>
                  <a:cxn ang="0">
                    <a:pos x="37" y="12"/>
                  </a:cxn>
                </a:cxnLst>
                <a:rect l="0" t="0" r="r" b="b"/>
                <a:pathLst>
                  <a:path w="38" h="12">
                    <a:moveTo>
                      <a:pt x="0" y="0"/>
                    </a:moveTo>
                    <a:lnTo>
                      <a:pt x="4" y="0"/>
                    </a:lnTo>
                    <a:lnTo>
                      <a:pt x="31" y="6"/>
                    </a:lnTo>
                    <a:lnTo>
                      <a:pt x="38" y="10"/>
                    </a:lnTo>
                    <a:lnTo>
                      <a:pt x="37" y="12"/>
                    </a:lnTo>
                  </a:path>
                </a:pathLst>
              </a:custGeom>
              <a:noFill/>
              <a:ln w="4445">
                <a:solidFill>
                  <a:srgbClr val="00FE00"/>
                </a:solidFill>
                <a:prstDash val="solid"/>
                <a:round/>
                <a:headEnd/>
                <a:tailEnd/>
              </a:ln>
            </p:spPr>
            <p:txBody>
              <a:bodyPr/>
              <a:lstStyle/>
              <a:p>
                <a:endParaRPr lang="es-ES"/>
              </a:p>
            </p:txBody>
          </p:sp>
          <p:sp>
            <p:nvSpPr>
              <p:cNvPr id="79662" name="Freeform 5934"/>
              <p:cNvSpPr>
                <a:spLocks/>
              </p:cNvSpPr>
              <p:nvPr/>
            </p:nvSpPr>
            <p:spPr bwMode="auto">
              <a:xfrm>
                <a:off x="3504" y="6809"/>
                <a:ext cx="20" cy="5"/>
              </a:xfrm>
              <a:custGeom>
                <a:avLst/>
                <a:gdLst/>
                <a:ahLst/>
                <a:cxnLst>
                  <a:cxn ang="0">
                    <a:pos x="39" y="0"/>
                  </a:cxn>
                  <a:cxn ang="0">
                    <a:pos x="35" y="2"/>
                  </a:cxn>
                  <a:cxn ang="0">
                    <a:pos x="21" y="6"/>
                  </a:cxn>
                  <a:cxn ang="0">
                    <a:pos x="2" y="10"/>
                  </a:cxn>
                  <a:cxn ang="0">
                    <a:pos x="0" y="10"/>
                  </a:cxn>
                </a:cxnLst>
                <a:rect l="0" t="0" r="r" b="b"/>
                <a:pathLst>
                  <a:path w="39" h="10">
                    <a:moveTo>
                      <a:pt x="39" y="0"/>
                    </a:moveTo>
                    <a:lnTo>
                      <a:pt x="35" y="2"/>
                    </a:lnTo>
                    <a:lnTo>
                      <a:pt x="21" y="6"/>
                    </a:lnTo>
                    <a:lnTo>
                      <a:pt x="2" y="10"/>
                    </a:lnTo>
                    <a:lnTo>
                      <a:pt x="0" y="10"/>
                    </a:lnTo>
                  </a:path>
                </a:pathLst>
              </a:custGeom>
              <a:noFill/>
              <a:ln w="4445">
                <a:solidFill>
                  <a:srgbClr val="00FE00"/>
                </a:solidFill>
                <a:prstDash val="solid"/>
                <a:round/>
                <a:headEnd/>
                <a:tailEnd/>
              </a:ln>
            </p:spPr>
            <p:txBody>
              <a:bodyPr/>
              <a:lstStyle/>
              <a:p>
                <a:endParaRPr lang="es-ES"/>
              </a:p>
            </p:txBody>
          </p:sp>
          <p:sp>
            <p:nvSpPr>
              <p:cNvPr id="79663" name="Freeform 5935"/>
              <p:cNvSpPr>
                <a:spLocks/>
              </p:cNvSpPr>
              <p:nvPr/>
            </p:nvSpPr>
            <p:spPr bwMode="auto">
              <a:xfrm>
                <a:off x="3484" y="6816"/>
                <a:ext cx="11" cy="7"/>
              </a:xfrm>
              <a:custGeom>
                <a:avLst/>
                <a:gdLst/>
                <a:ahLst/>
                <a:cxnLst>
                  <a:cxn ang="0">
                    <a:pos x="22" y="0"/>
                  </a:cxn>
                  <a:cxn ang="0">
                    <a:pos x="21" y="0"/>
                  </a:cxn>
                  <a:cxn ang="0">
                    <a:pos x="0" y="6"/>
                  </a:cxn>
                  <a:cxn ang="0">
                    <a:pos x="7" y="10"/>
                  </a:cxn>
                  <a:cxn ang="0">
                    <a:pos x="18" y="14"/>
                  </a:cxn>
                </a:cxnLst>
                <a:rect l="0" t="0" r="r" b="b"/>
                <a:pathLst>
                  <a:path w="22" h="14">
                    <a:moveTo>
                      <a:pt x="22" y="0"/>
                    </a:moveTo>
                    <a:lnTo>
                      <a:pt x="21" y="0"/>
                    </a:lnTo>
                    <a:lnTo>
                      <a:pt x="0" y="6"/>
                    </a:lnTo>
                    <a:lnTo>
                      <a:pt x="7" y="10"/>
                    </a:lnTo>
                    <a:lnTo>
                      <a:pt x="18" y="14"/>
                    </a:lnTo>
                  </a:path>
                </a:pathLst>
              </a:custGeom>
              <a:noFill/>
              <a:ln w="4445">
                <a:solidFill>
                  <a:srgbClr val="00FE00"/>
                </a:solidFill>
                <a:prstDash val="solid"/>
                <a:round/>
                <a:headEnd/>
                <a:tailEnd/>
              </a:ln>
            </p:spPr>
            <p:txBody>
              <a:bodyPr/>
              <a:lstStyle/>
              <a:p>
                <a:endParaRPr lang="es-ES"/>
              </a:p>
            </p:txBody>
          </p:sp>
          <p:sp>
            <p:nvSpPr>
              <p:cNvPr id="79664" name="Freeform 5936"/>
              <p:cNvSpPr>
                <a:spLocks/>
              </p:cNvSpPr>
              <p:nvPr/>
            </p:nvSpPr>
            <p:spPr bwMode="auto">
              <a:xfrm>
                <a:off x="3502" y="6825"/>
                <a:ext cx="8" cy="10"/>
              </a:xfrm>
              <a:custGeom>
                <a:avLst/>
                <a:gdLst/>
                <a:ahLst/>
                <a:cxnLst>
                  <a:cxn ang="0">
                    <a:pos x="0" y="0"/>
                  </a:cxn>
                  <a:cxn ang="0">
                    <a:pos x="7" y="2"/>
                  </a:cxn>
                  <a:cxn ang="0">
                    <a:pos x="14" y="6"/>
                  </a:cxn>
                  <a:cxn ang="0">
                    <a:pos x="14" y="11"/>
                  </a:cxn>
                  <a:cxn ang="0">
                    <a:pos x="4" y="15"/>
                  </a:cxn>
                  <a:cxn ang="0">
                    <a:pos x="2" y="19"/>
                  </a:cxn>
                  <a:cxn ang="0">
                    <a:pos x="12" y="19"/>
                  </a:cxn>
                </a:cxnLst>
                <a:rect l="0" t="0" r="r" b="b"/>
                <a:pathLst>
                  <a:path w="14" h="19">
                    <a:moveTo>
                      <a:pt x="0" y="0"/>
                    </a:moveTo>
                    <a:lnTo>
                      <a:pt x="7" y="2"/>
                    </a:lnTo>
                    <a:lnTo>
                      <a:pt x="14" y="6"/>
                    </a:lnTo>
                    <a:lnTo>
                      <a:pt x="14" y="11"/>
                    </a:lnTo>
                    <a:lnTo>
                      <a:pt x="4" y="15"/>
                    </a:lnTo>
                    <a:lnTo>
                      <a:pt x="2" y="19"/>
                    </a:lnTo>
                    <a:lnTo>
                      <a:pt x="12" y="19"/>
                    </a:lnTo>
                  </a:path>
                </a:pathLst>
              </a:custGeom>
              <a:noFill/>
              <a:ln w="4445">
                <a:solidFill>
                  <a:srgbClr val="00FE00"/>
                </a:solidFill>
                <a:prstDash val="solid"/>
                <a:round/>
                <a:headEnd/>
                <a:tailEnd/>
              </a:ln>
            </p:spPr>
            <p:txBody>
              <a:bodyPr/>
              <a:lstStyle/>
              <a:p>
                <a:endParaRPr lang="es-ES"/>
              </a:p>
            </p:txBody>
          </p:sp>
          <p:sp>
            <p:nvSpPr>
              <p:cNvPr id="79665" name="Freeform 5937"/>
              <p:cNvSpPr>
                <a:spLocks/>
              </p:cNvSpPr>
              <p:nvPr/>
            </p:nvSpPr>
            <p:spPr bwMode="auto">
              <a:xfrm>
                <a:off x="3518" y="6836"/>
                <a:ext cx="20" cy="3"/>
              </a:xfrm>
              <a:custGeom>
                <a:avLst/>
                <a:gdLst/>
                <a:ahLst/>
                <a:cxnLst>
                  <a:cxn ang="0">
                    <a:pos x="0" y="0"/>
                  </a:cxn>
                  <a:cxn ang="0">
                    <a:pos x="24" y="2"/>
                  </a:cxn>
                  <a:cxn ang="0">
                    <a:pos x="39" y="6"/>
                  </a:cxn>
                </a:cxnLst>
                <a:rect l="0" t="0" r="r" b="b"/>
                <a:pathLst>
                  <a:path w="39" h="6">
                    <a:moveTo>
                      <a:pt x="0" y="0"/>
                    </a:moveTo>
                    <a:lnTo>
                      <a:pt x="24" y="2"/>
                    </a:lnTo>
                    <a:lnTo>
                      <a:pt x="39" y="6"/>
                    </a:lnTo>
                  </a:path>
                </a:pathLst>
              </a:custGeom>
              <a:noFill/>
              <a:ln w="4445">
                <a:solidFill>
                  <a:srgbClr val="00FE00"/>
                </a:solidFill>
                <a:prstDash val="solid"/>
                <a:round/>
                <a:headEnd/>
                <a:tailEnd/>
              </a:ln>
            </p:spPr>
            <p:txBody>
              <a:bodyPr/>
              <a:lstStyle/>
              <a:p>
                <a:endParaRPr lang="es-ES"/>
              </a:p>
            </p:txBody>
          </p:sp>
          <p:sp>
            <p:nvSpPr>
              <p:cNvPr id="79666" name="Freeform 5938"/>
              <p:cNvSpPr>
                <a:spLocks/>
              </p:cNvSpPr>
              <p:nvPr/>
            </p:nvSpPr>
            <p:spPr bwMode="auto">
              <a:xfrm>
                <a:off x="3511" y="6843"/>
                <a:ext cx="19" cy="2"/>
              </a:xfrm>
              <a:custGeom>
                <a:avLst/>
                <a:gdLst/>
                <a:ahLst/>
                <a:cxnLst>
                  <a:cxn ang="0">
                    <a:pos x="40" y="0"/>
                  </a:cxn>
                  <a:cxn ang="0">
                    <a:pos x="34" y="0"/>
                  </a:cxn>
                  <a:cxn ang="0">
                    <a:pos x="0" y="4"/>
                  </a:cxn>
                </a:cxnLst>
                <a:rect l="0" t="0" r="r" b="b"/>
                <a:pathLst>
                  <a:path w="40" h="4">
                    <a:moveTo>
                      <a:pt x="40" y="0"/>
                    </a:moveTo>
                    <a:lnTo>
                      <a:pt x="34" y="0"/>
                    </a:lnTo>
                    <a:lnTo>
                      <a:pt x="0" y="4"/>
                    </a:lnTo>
                  </a:path>
                </a:pathLst>
              </a:custGeom>
              <a:noFill/>
              <a:ln w="4445">
                <a:solidFill>
                  <a:srgbClr val="00FE00"/>
                </a:solidFill>
                <a:prstDash val="solid"/>
                <a:round/>
                <a:headEnd/>
                <a:tailEnd/>
              </a:ln>
            </p:spPr>
            <p:txBody>
              <a:bodyPr/>
              <a:lstStyle/>
              <a:p>
                <a:endParaRPr lang="es-ES"/>
              </a:p>
            </p:txBody>
          </p:sp>
          <p:sp>
            <p:nvSpPr>
              <p:cNvPr id="79667" name="Freeform 5939"/>
              <p:cNvSpPr>
                <a:spLocks/>
              </p:cNvSpPr>
              <p:nvPr/>
            </p:nvSpPr>
            <p:spPr bwMode="auto">
              <a:xfrm>
                <a:off x="3481" y="6846"/>
                <a:ext cx="20" cy="2"/>
              </a:xfrm>
              <a:custGeom>
                <a:avLst/>
                <a:gdLst/>
                <a:ahLst/>
                <a:cxnLst>
                  <a:cxn ang="0">
                    <a:pos x="41" y="0"/>
                  </a:cxn>
                  <a:cxn ang="0">
                    <a:pos x="7" y="4"/>
                  </a:cxn>
                  <a:cxn ang="0">
                    <a:pos x="0" y="4"/>
                  </a:cxn>
                </a:cxnLst>
                <a:rect l="0" t="0" r="r" b="b"/>
                <a:pathLst>
                  <a:path w="41" h="4">
                    <a:moveTo>
                      <a:pt x="41" y="0"/>
                    </a:moveTo>
                    <a:lnTo>
                      <a:pt x="7" y="4"/>
                    </a:lnTo>
                    <a:lnTo>
                      <a:pt x="0" y="4"/>
                    </a:lnTo>
                  </a:path>
                </a:pathLst>
              </a:custGeom>
              <a:noFill/>
              <a:ln w="4445">
                <a:solidFill>
                  <a:srgbClr val="00FE00"/>
                </a:solidFill>
                <a:prstDash val="solid"/>
                <a:round/>
                <a:headEnd/>
                <a:tailEnd/>
              </a:ln>
            </p:spPr>
            <p:txBody>
              <a:bodyPr/>
              <a:lstStyle/>
              <a:p>
                <a:endParaRPr lang="es-ES"/>
              </a:p>
            </p:txBody>
          </p:sp>
          <p:sp>
            <p:nvSpPr>
              <p:cNvPr id="79668" name="Freeform 5940"/>
              <p:cNvSpPr>
                <a:spLocks/>
              </p:cNvSpPr>
              <p:nvPr/>
            </p:nvSpPr>
            <p:spPr bwMode="auto">
              <a:xfrm>
                <a:off x="3457" y="6850"/>
                <a:ext cx="14" cy="6"/>
              </a:xfrm>
              <a:custGeom>
                <a:avLst/>
                <a:gdLst/>
                <a:ahLst/>
                <a:cxnLst>
                  <a:cxn ang="0">
                    <a:pos x="29" y="0"/>
                  </a:cxn>
                  <a:cxn ang="0">
                    <a:pos x="17" y="0"/>
                  </a:cxn>
                  <a:cxn ang="0">
                    <a:pos x="4" y="6"/>
                  </a:cxn>
                  <a:cxn ang="0">
                    <a:pos x="0" y="8"/>
                  </a:cxn>
                  <a:cxn ang="0">
                    <a:pos x="12" y="12"/>
                  </a:cxn>
                </a:cxnLst>
                <a:rect l="0" t="0" r="r" b="b"/>
                <a:pathLst>
                  <a:path w="29" h="12">
                    <a:moveTo>
                      <a:pt x="29" y="0"/>
                    </a:moveTo>
                    <a:lnTo>
                      <a:pt x="17" y="0"/>
                    </a:lnTo>
                    <a:lnTo>
                      <a:pt x="4" y="6"/>
                    </a:lnTo>
                    <a:lnTo>
                      <a:pt x="0" y="8"/>
                    </a:lnTo>
                    <a:lnTo>
                      <a:pt x="12" y="12"/>
                    </a:lnTo>
                  </a:path>
                </a:pathLst>
              </a:custGeom>
              <a:noFill/>
              <a:ln w="4445">
                <a:solidFill>
                  <a:srgbClr val="00FE00"/>
                </a:solidFill>
                <a:prstDash val="solid"/>
                <a:round/>
                <a:headEnd/>
                <a:tailEnd/>
              </a:ln>
            </p:spPr>
            <p:txBody>
              <a:bodyPr/>
              <a:lstStyle/>
              <a:p>
                <a:endParaRPr lang="es-ES"/>
              </a:p>
            </p:txBody>
          </p:sp>
          <p:sp>
            <p:nvSpPr>
              <p:cNvPr id="79669" name="Freeform 5941"/>
              <p:cNvSpPr>
                <a:spLocks/>
              </p:cNvSpPr>
              <p:nvPr/>
            </p:nvSpPr>
            <p:spPr bwMode="auto">
              <a:xfrm>
                <a:off x="3442" y="6860"/>
                <a:ext cx="20" cy="6"/>
              </a:xfrm>
              <a:custGeom>
                <a:avLst/>
                <a:gdLst/>
                <a:ahLst/>
                <a:cxnLst>
                  <a:cxn ang="0">
                    <a:pos x="40" y="0"/>
                  </a:cxn>
                  <a:cxn ang="0">
                    <a:pos x="33" y="2"/>
                  </a:cxn>
                  <a:cxn ang="0">
                    <a:pos x="15" y="8"/>
                  </a:cxn>
                  <a:cxn ang="0">
                    <a:pos x="0" y="12"/>
                  </a:cxn>
                </a:cxnLst>
                <a:rect l="0" t="0" r="r" b="b"/>
                <a:pathLst>
                  <a:path w="40" h="12">
                    <a:moveTo>
                      <a:pt x="40" y="0"/>
                    </a:moveTo>
                    <a:lnTo>
                      <a:pt x="33" y="2"/>
                    </a:lnTo>
                    <a:lnTo>
                      <a:pt x="15" y="8"/>
                    </a:lnTo>
                    <a:lnTo>
                      <a:pt x="0" y="12"/>
                    </a:lnTo>
                  </a:path>
                </a:pathLst>
              </a:custGeom>
              <a:noFill/>
              <a:ln w="4445">
                <a:solidFill>
                  <a:srgbClr val="00FE00"/>
                </a:solidFill>
                <a:prstDash val="solid"/>
                <a:round/>
                <a:headEnd/>
                <a:tailEnd/>
              </a:ln>
            </p:spPr>
            <p:txBody>
              <a:bodyPr/>
              <a:lstStyle/>
              <a:p>
                <a:endParaRPr lang="es-ES"/>
              </a:p>
            </p:txBody>
          </p:sp>
          <p:sp>
            <p:nvSpPr>
              <p:cNvPr id="79670" name="Freeform 5942"/>
              <p:cNvSpPr>
                <a:spLocks/>
              </p:cNvSpPr>
              <p:nvPr/>
            </p:nvSpPr>
            <p:spPr bwMode="auto">
              <a:xfrm>
                <a:off x="3447" y="6870"/>
                <a:ext cx="21" cy="2"/>
              </a:xfrm>
              <a:custGeom>
                <a:avLst/>
                <a:gdLst/>
                <a:ahLst/>
                <a:cxnLst>
                  <a:cxn ang="0">
                    <a:pos x="0" y="0"/>
                  </a:cxn>
                  <a:cxn ang="0">
                    <a:pos x="9" y="1"/>
                  </a:cxn>
                  <a:cxn ang="0">
                    <a:pos x="40" y="3"/>
                  </a:cxn>
                </a:cxnLst>
                <a:rect l="0" t="0" r="r" b="b"/>
                <a:pathLst>
                  <a:path w="40" h="3">
                    <a:moveTo>
                      <a:pt x="0" y="0"/>
                    </a:moveTo>
                    <a:lnTo>
                      <a:pt x="9" y="1"/>
                    </a:lnTo>
                    <a:lnTo>
                      <a:pt x="40" y="3"/>
                    </a:lnTo>
                  </a:path>
                </a:pathLst>
              </a:custGeom>
              <a:noFill/>
              <a:ln w="4445">
                <a:solidFill>
                  <a:srgbClr val="00FE00"/>
                </a:solidFill>
                <a:prstDash val="solid"/>
                <a:round/>
                <a:headEnd/>
                <a:tailEnd/>
              </a:ln>
            </p:spPr>
            <p:txBody>
              <a:bodyPr/>
              <a:lstStyle/>
              <a:p>
                <a:endParaRPr lang="es-ES"/>
              </a:p>
            </p:txBody>
          </p:sp>
          <p:sp>
            <p:nvSpPr>
              <p:cNvPr id="79671" name="Freeform 5943"/>
              <p:cNvSpPr>
                <a:spLocks/>
              </p:cNvSpPr>
              <p:nvPr/>
            </p:nvSpPr>
            <p:spPr bwMode="auto">
              <a:xfrm>
                <a:off x="3477" y="6873"/>
                <a:ext cx="20" cy="2"/>
              </a:xfrm>
              <a:custGeom>
                <a:avLst/>
                <a:gdLst/>
                <a:ahLst/>
                <a:cxnLst>
                  <a:cxn ang="0">
                    <a:pos x="0" y="0"/>
                  </a:cxn>
                  <a:cxn ang="0">
                    <a:pos x="15" y="0"/>
                  </a:cxn>
                  <a:cxn ang="0">
                    <a:pos x="39" y="4"/>
                  </a:cxn>
                </a:cxnLst>
                <a:rect l="0" t="0" r="r" b="b"/>
                <a:pathLst>
                  <a:path w="39" h="4">
                    <a:moveTo>
                      <a:pt x="0" y="0"/>
                    </a:moveTo>
                    <a:lnTo>
                      <a:pt x="15" y="0"/>
                    </a:lnTo>
                    <a:lnTo>
                      <a:pt x="39" y="4"/>
                    </a:lnTo>
                  </a:path>
                </a:pathLst>
              </a:custGeom>
              <a:noFill/>
              <a:ln w="4445">
                <a:solidFill>
                  <a:srgbClr val="00FE00"/>
                </a:solidFill>
                <a:prstDash val="solid"/>
                <a:round/>
                <a:headEnd/>
                <a:tailEnd/>
              </a:ln>
            </p:spPr>
            <p:txBody>
              <a:bodyPr/>
              <a:lstStyle/>
              <a:p>
                <a:endParaRPr lang="es-ES"/>
              </a:p>
            </p:txBody>
          </p:sp>
          <p:sp>
            <p:nvSpPr>
              <p:cNvPr id="79672" name="Freeform 5944"/>
              <p:cNvSpPr>
                <a:spLocks/>
              </p:cNvSpPr>
              <p:nvPr/>
            </p:nvSpPr>
            <p:spPr bwMode="auto">
              <a:xfrm>
                <a:off x="3507" y="6875"/>
                <a:ext cx="20" cy="4"/>
              </a:xfrm>
              <a:custGeom>
                <a:avLst/>
                <a:gdLst/>
                <a:ahLst/>
                <a:cxnLst>
                  <a:cxn ang="0">
                    <a:pos x="0" y="0"/>
                  </a:cxn>
                  <a:cxn ang="0">
                    <a:pos x="8" y="2"/>
                  </a:cxn>
                  <a:cxn ang="0">
                    <a:pos x="30" y="4"/>
                  </a:cxn>
                  <a:cxn ang="0">
                    <a:pos x="39" y="8"/>
                  </a:cxn>
                </a:cxnLst>
                <a:rect l="0" t="0" r="r" b="b"/>
                <a:pathLst>
                  <a:path w="39" h="8">
                    <a:moveTo>
                      <a:pt x="0" y="0"/>
                    </a:moveTo>
                    <a:lnTo>
                      <a:pt x="8" y="2"/>
                    </a:lnTo>
                    <a:lnTo>
                      <a:pt x="30" y="4"/>
                    </a:lnTo>
                    <a:lnTo>
                      <a:pt x="39" y="8"/>
                    </a:lnTo>
                  </a:path>
                </a:pathLst>
              </a:custGeom>
              <a:noFill/>
              <a:ln w="4445">
                <a:solidFill>
                  <a:srgbClr val="00FE00"/>
                </a:solidFill>
                <a:prstDash val="solid"/>
                <a:round/>
                <a:headEnd/>
                <a:tailEnd/>
              </a:ln>
            </p:spPr>
            <p:txBody>
              <a:bodyPr/>
              <a:lstStyle/>
              <a:p>
                <a:endParaRPr lang="es-ES"/>
              </a:p>
            </p:txBody>
          </p:sp>
          <p:sp>
            <p:nvSpPr>
              <p:cNvPr id="79673" name="Freeform 5945"/>
              <p:cNvSpPr>
                <a:spLocks/>
              </p:cNvSpPr>
              <p:nvPr/>
            </p:nvSpPr>
            <p:spPr bwMode="auto">
              <a:xfrm>
                <a:off x="3537" y="6880"/>
                <a:ext cx="20" cy="3"/>
              </a:xfrm>
              <a:custGeom>
                <a:avLst/>
                <a:gdLst/>
                <a:ahLst/>
                <a:cxnLst>
                  <a:cxn ang="0">
                    <a:pos x="0" y="0"/>
                  </a:cxn>
                  <a:cxn ang="0">
                    <a:pos x="13" y="2"/>
                  </a:cxn>
                  <a:cxn ang="0">
                    <a:pos x="40" y="6"/>
                  </a:cxn>
                </a:cxnLst>
                <a:rect l="0" t="0" r="r" b="b"/>
                <a:pathLst>
                  <a:path w="40" h="6">
                    <a:moveTo>
                      <a:pt x="0" y="0"/>
                    </a:moveTo>
                    <a:lnTo>
                      <a:pt x="13" y="2"/>
                    </a:lnTo>
                    <a:lnTo>
                      <a:pt x="40" y="6"/>
                    </a:lnTo>
                  </a:path>
                </a:pathLst>
              </a:custGeom>
              <a:noFill/>
              <a:ln w="4445">
                <a:solidFill>
                  <a:srgbClr val="00FE00"/>
                </a:solidFill>
                <a:prstDash val="solid"/>
                <a:round/>
                <a:headEnd/>
                <a:tailEnd/>
              </a:ln>
            </p:spPr>
            <p:txBody>
              <a:bodyPr/>
              <a:lstStyle/>
              <a:p>
                <a:endParaRPr lang="es-ES"/>
              </a:p>
            </p:txBody>
          </p:sp>
          <p:sp>
            <p:nvSpPr>
              <p:cNvPr id="79674" name="Freeform 5946"/>
              <p:cNvSpPr>
                <a:spLocks/>
              </p:cNvSpPr>
              <p:nvPr/>
            </p:nvSpPr>
            <p:spPr bwMode="auto">
              <a:xfrm>
                <a:off x="3566" y="6885"/>
                <a:ext cx="20" cy="2"/>
              </a:xfrm>
              <a:custGeom>
                <a:avLst/>
                <a:gdLst/>
                <a:ahLst/>
                <a:cxnLst>
                  <a:cxn ang="0">
                    <a:pos x="0" y="0"/>
                  </a:cxn>
                  <a:cxn ang="0">
                    <a:pos x="19" y="2"/>
                  </a:cxn>
                  <a:cxn ang="0">
                    <a:pos x="40" y="4"/>
                  </a:cxn>
                </a:cxnLst>
                <a:rect l="0" t="0" r="r" b="b"/>
                <a:pathLst>
                  <a:path w="40" h="4">
                    <a:moveTo>
                      <a:pt x="0" y="0"/>
                    </a:moveTo>
                    <a:lnTo>
                      <a:pt x="19" y="2"/>
                    </a:lnTo>
                    <a:lnTo>
                      <a:pt x="40" y="4"/>
                    </a:lnTo>
                  </a:path>
                </a:pathLst>
              </a:custGeom>
              <a:noFill/>
              <a:ln w="4445">
                <a:solidFill>
                  <a:srgbClr val="00FE00"/>
                </a:solidFill>
                <a:prstDash val="solid"/>
                <a:round/>
                <a:headEnd/>
                <a:tailEnd/>
              </a:ln>
            </p:spPr>
            <p:txBody>
              <a:bodyPr/>
              <a:lstStyle/>
              <a:p>
                <a:endParaRPr lang="es-ES"/>
              </a:p>
            </p:txBody>
          </p:sp>
          <p:sp>
            <p:nvSpPr>
              <p:cNvPr id="79675" name="Freeform 5947"/>
              <p:cNvSpPr>
                <a:spLocks/>
              </p:cNvSpPr>
              <p:nvPr/>
            </p:nvSpPr>
            <p:spPr bwMode="auto">
              <a:xfrm>
                <a:off x="3596" y="6888"/>
                <a:ext cx="20" cy="2"/>
              </a:xfrm>
              <a:custGeom>
                <a:avLst/>
                <a:gdLst/>
                <a:ahLst/>
                <a:cxnLst>
                  <a:cxn ang="0">
                    <a:pos x="0" y="0"/>
                  </a:cxn>
                  <a:cxn ang="0">
                    <a:pos x="10" y="0"/>
                  </a:cxn>
                  <a:cxn ang="0">
                    <a:pos x="41" y="4"/>
                  </a:cxn>
                </a:cxnLst>
                <a:rect l="0" t="0" r="r" b="b"/>
                <a:pathLst>
                  <a:path w="41" h="4">
                    <a:moveTo>
                      <a:pt x="0" y="0"/>
                    </a:moveTo>
                    <a:lnTo>
                      <a:pt x="10" y="0"/>
                    </a:lnTo>
                    <a:lnTo>
                      <a:pt x="41" y="4"/>
                    </a:lnTo>
                  </a:path>
                </a:pathLst>
              </a:custGeom>
              <a:noFill/>
              <a:ln w="4445">
                <a:solidFill>
                  <a:srgbClr val="00FE00"/>
                </a:solidFill>
                <a:prstDash val="solid"/>
                <a:round/>
                <a:headEnd/>
                <a:tailEnd/>
              </a:ln>
            </p:spPr>
            <p:txBody>
              <a:bodyPr/>
              <a:lstStyle/>
              <a:p>
                <a:endParaRPr lang="es-ES"/>
              </a:p>
            </p:txBody>
          </p:sp>
          <p:sp>
            <p:nvSpPr>
              <p:cNvPr id="79676" name="Freeform 5948"/>
              <p:cNvSpPr>
                <a:spLocks/>
              </p:cNvSpPr>
              <p:nvPr/>
            </p:nvSpPr>
            <p:spPr bwMode="auto">
              <a:xfrm>
                <a:off x="3626" y="6892"/>
                <a:ext cx="20" cy="4"/>
              </a:xfrm>
              <a:custGeom>
                <a:avLst/>
                <a:gdLst/>
                <a:ahLst/>
                <a:cxnLst>
                  <a:cxn ang="0">
                    <a:pos x="0" y="0"/>
                  </a:cxn>
                  <a:cxn ang="0">
                    <a:pos x="14" y="2"/>
                  </a:cxn>
                  <a:cxn ang="0">
                    <a:pos x="37" y="6"/>
                  </a:cxn>
                  <a:cxn ang="0">
                    <a:pos x="39" y="8"/>
                  </a:cxn>
                </a:cxnLst>
                <a:rect l="0" t="0" r="r" b="b"/>
                <a:pathLst>
                  <a:path w="39" h="8">
                    <a:moveTo>
                      <a:pt x="0" y="0"/>
                    </a:moveTo>
                    <a:lnTo>
                      <a:pt x="14" y="2"/>
                    </a:lnTo>
                    <a:lnTo>
                      <a:pt x="37" y="6"/>
                    </a:lnTo>
                    <a:lnTo>
                      <a:pt x="39" y="8"/>
                    </a:lnTo>
                  </a:path>
                </a:pathLst>
              </a:custGeom>
              <a:noFill/>
              <a:ln w="4445">
                <a:solidFill>
                  <a:srgbClr val="00FE00"/>
                </a:solidFill>
                <a:prstDash val="solid"/>
                <a:round/>
                <a:headEnd/>
                <a:tailEnd/>
              </a:ln>
            </p:spPr>
            <p:txBody>
              <a:bodyPr/>
              <a:lstStyle/>
              <a:p>
                <a:endParaRPr lang="es-ES"/>
              </a:p>
            </p:txBody>
          </p:sp>
          <p:sp>
            <p:nvSpPr>
              <p:cNvPr id="79677" name="Freeform 5949"/>
              <p:cNvSpPr>
                <a:spLocks/>
              </p:cNvSpPr>
              <p:nvPr/>
            </p:nvSpPr>
            <p:spPr bwMode="auto">
              <a:xfrm>
                <a:off x="3619" y="6899"/>
                <a:ext cx="19" cy="3"/>
              </a:xfrm>
              <a:custGeom>
                <a:avLst/>
                <a:gdLst/>
                <a:ahLst/>
                <a:cxnLst>
                  <a:cxn ang="0">
                    <a:pos x="40" y="0"/>
                  </a:cxn>
                  <a:cxn ang="0">
                    <a:pos x="35" y="0"/>
                  </a:cxn>
                  <a:cxn ang="0">
                    <a:pos x="10" y="6"/>
                  </a:cxn>
                  <a:cxn ang="0">
                    <a:pos x="0" y="6"/>
                  </a:cxn>
                </a:cxnLst>
                <a:rect l="0" t="0" r="r" b="b"/>
                <a:pathLst>
                  <a:path w="40" h="6">
                    <a:moveTo>
                      <a:pt x="40" y="0"/>
                    </a:moveTo>
                    <a:lnTo>
                      <a:pt x="35" y="0"/>
                    </a:lnTo>
                    <a:lnTo>
                      <a:pt x="10" y="6"/>
                    </a:lnTo>
                    <a:lnTo>
                      <a:pt x="0" y="6"/>
                    </a:lnTo>
                  </a:path>
                </a:pathLst>
              </a:custGeom>
              <a:noFill/>
              <a:ln w="4445">
                <a:solidFill>
                  <a:srgbClr val="00FE00"/>
                </a:solidFill>
                <a:prstDash val="solid"/>
                <a:round/>
                <a:headEnd/>
                <a:tailEnd/>
              </a:ln>
            </p:spPr>
            <p:txBody>
              <a:bodyPr/>
              <a:lstStyle/>
              <a:p>
                <a:endParaRPr lang="es-ES"/>
              </a:p>
            </p:txBody>
          </p:sp>
          <p:sp>
            <p:nvSpPr>
              <p:cNvPr id="79678" name="Freeform 5950"/>
              <p:cNvSpPr>
                <a:spLocks/>
              </p:cNvSpPr>
              <p:nvPr/>
            </p:nvSpPr>
            <p:spPr bwMode="auto">
              <a:xfrm>
                <a:off x="3589" y="6904"/>
                <a:ext cx="20" cy="4"/>
              </a:xfrm>
              <a:custGeom>
                <a:avLst/>
                <a:gdLst/>
                <a:ahLst/>
                <a:cxnLst>
                  <a:cxn ang="0">
                    <a:pos x="39" y="0"/>
                  </a:cxn>
                  <a:cxn ang="0">
                    <a:pos x="36" y="0"/>
                  </a:cxn>
                  <a:cxn ang="0">
                    <a:pos x="11" y="4"/>
                  </a:cxn>
                  <a:cxn ang="0">
                    <a:pos x="0" y="8"/>
                  </a:cxn>
                </a:cxnLst>
                <a:rect l="0" t="0" r="r" b="b"/>
                <a:pathLst>
                  <a:path w="39" h="8">
                    <a:moveTo>
                      <a:pt x="39" y="0"/>
                    </a:moveTo>
                    <a:lnTo>
                      <a:pt x="36" y="0"/>
                    </a:lnTo>
                    <a:lnTo>
                      <a:pt x="11" y="4"/>
                    </a:lnTo>
                    <a:lnTo>
                      <a:pt x="0" y="8"/>
                    </a:lnTo>
                  </a:path>
                </a:pathLst>
              </a:custGeom>
              <a:noFill/>
              <a:ln w="4445">
                <a:solidFill>
                  <a:srgbClr val="00FE00"/>
                </a:solidFill>
                <a:prstDash val="solid"/>
                <a:round/>
                <a:headEnd/>
                <a:tailEnd/>
              </a:ln>
            </p:spPr>
            <p:txBody>
              <a:bodyPr/>
              <a:lstStyle/>
              <a:p>
                <a:endParaRPr lang="es-ES"/>
              </a:p>
            </p:txBody>
          </p:sp>
          <p:sp>
            <p:nvSpPr>
              <p:cNvPr id="79679" name="Freeform 5951"/>
              <p:cNvSpPr>
                <a:spLocks/>
              </p:cNvSpPr>
              <p:nvPr/>
            </p:nvSpPr>
            <p:spPr bwMode="auto">
              <a:xfrm>
                <a:off x="3596" y="6911"/>
                <a:ext cx="20" cy="5"/>
              </a:xfrm>
              <a:custGeom>
                <a:avLst/>
                <a:gdLst/>
                <a:ahLst/>
                <a:cxnLst>
                  <a:cxn ang="0">
                    <a:pos x="0" y="0"/>
                  </a:cxn>
                  <a:cxn ang="0">
                    <a:pos x="2" y="0"/>
                  </a:cxn>
                  <a:cxn ang="0">
                    <a:pos x="19" y="5"/>
                  </a:cxn>
                  <a:cxn ang="0">
                    <a:pos x="41" y="9"/>
                  </a:cxn>
                  <a:cxn ang="0">
                    <a:pos x="41" y="9"/>
                  </a:cxn>
                </a:cxnLst>
                <a:rect l="0" t="0" r="r" b="b"/>
                <a:pathLst>
                  <a:path w="41" h="9">
                    <a:moveTo>
                      <a:pt x="0" y="0"/>
                    </a:moveTo>
                    <a:lnTo>
                      <a:pt x="2" y="0"/>
                    </a:lnTo>
                    <a:lnTo>
                      <a:pt x="19" y="5"/>
                    </a:lnTo>
                    <a:lnTo>
                      <a:pt x="41" y="9"/>
                    </a:lnTo>
                    <a:lnTo>
                      <a:pt x="41" y="9"/>
                    </a:lnTo>
                  </a:path>
                </a:pathLst>
              </a:custGeom>
              <a:noFill/>
              <a:ln w="4445">
                <a:solidFill>
                  <a:srgbClr val="00FE00"/>
                </a:solidFill>
                <a:prstDash val="solid"/>
                <a:round/>
                <a:headEnd/>
                <a:tailEnd/>
              </a:ln>
            </p:spPr>
            <p:txBody>
              <a:bodyPr/>
              <a:lstStyle/>
              <a:p>
                <a:endParaRPr lang="es-ES"/>
              </a:p>
            </p:txBody>
          </p:sp>
          <p:sp>
            <p:nvSpPr>
              <p:cNvPr id="79680" name="Freeform 5952"/>
              <p:cNvSpPr>
                <a:spLocks/>
              </p:cNvSpPr>
              <p:nvPr/>
            </p:nvSpPr>
            <p:spPr bwMode="auto">
              <a:xfrm>
                <a:off x="3626" y="6918"/>
                <a:ext cx="20" cy="2"/>
              </a:xfrm>
              <a:custGeom>
                <a:avLst/>
                <a:gdLst/>
                <a:ahLst/>
                <a:cxnLst>
                  <a:cxn ang="0">
                    <a:pos x="0" y="0"/>
                  </a:cxn>
                  <a:cxn ang="0">
                    <a:pos x="0" y="0"/>
                  </a:cxn>
                  <a:cxn ang="0">
                    <a:pos x="35" y="4"/>
                  </a:cxn>
                  <a:cxn ang="0">
                    <a:pos x="39" y="4"/>
                  </a:cxn>
                </a:cxnLst>
                <a:rect l="0" t="0" r="r" b="b"/>
                <a:pathLst>
                  <a:path w="39" h="4">
                    <a:moveTo>
                      <a:pt x="0" y="0"/>
                    </a:moveTo>
                    <a:lnTo>
                      <a:pt x="0" y="0"/>
                    </a:lnTo>
                    <a:lnTo>
                      <a:pt x="35" y="4"/>
                    </a:lnTo>
                    <a:lnTo>
                      <a:pt x="39" y="4"/>
                    </a:lnTo>
                  </a:path>
                </a:pathLst>
              </a:custGeom>
              <a:noFill/>
              <a:ln w="4445">
                <a:solidFill>
                  <a:srgbClr val="00FE00"/>
                </a:solidFill>
                <a:prstDash val="solid"/>
                <a:round/>
                <a:headEnd/>
                <a:tailEnd/>
              </a:ln>
            </p:spPr>
            <p:txBody>
              <a:bodyPr/>
              <a:lstStyle/>
              <a:p>
                <a:endParaRPr lang="es-ES"/>
              </a:p>
            </p:txBody>
          </p:sp>
          <p:sp>
            <p:nvSpPr>
              <p:cNvPr id="79681" name="Freeform 5953"/>
              <p:cNvSpPr>
                <a:spLocks/>
              </p:cNvSpPr>
              <p:nvPr/>
            </p:nvSpPr>
            <p:spPr bwMode="auto">
              <a:xfrm>
                <a:off x="3634" y="6929"/>
                <a:ext cx="20" cy="5"/>
              </a:xfrm>
              <a:custGeom>
                <a:avLst/>
                <a:gdLst/>
                <a:ahLst/>
                <a:cxnLst>
                  <a:cxn ang="0">
                    <a:pos x="40" y="0"/>
                  </a:cxn>
                  <a:cxn ang="0">
                    <a:pos x="25" y="4"/>
                  </a:cxn>
                  <a:cxn ang="0">
                    <a:pos x="7" y="7"/>
                  </a:cxn>
                  <a:cxn ang="0">
                    <a:pos x="0" y="9"/>
                  </a:cxn>
                </a:cxnLst>
                <a:rect l="0" t="0" r="r" b="b"/>
                <a:pathLst>
                  <a:path w="40" h="9">
                    <a:moveTo>
                      <a:pt x="40" y="0"/>
                    </a:moveTo>
                    <a:lnTo>
                      <a:pt x="25" y="4"/>
                    </a:lnTo>
                    <a:lnTo>
                      <a:pt x="7" y="7"/>
                    </a:lnTo>
                    <a:lnTo>
                      <a:pt x="0" y="9"/>
                    </a:lnTo>
                  </a:path>
                </a:pathLst>
              </a:custGeom>
              <a:noFill/>
              <a:ln w="4445">
                <a:solidFill>
                  <a:srgbClr val="00FE00"/>
                </a:solidFill>
                <a:prstDash val="solid"/>
                <a:round/>
                <a:headEnd/>
                <a:tailEnd/>
              </a:ln>
            </p:spPr>
            <p:txBody>
              <a:bodyPr/>
              <a:lstStyle/>
              <a:p>
                <a:endParaRPr lang="es-ES"/>
              </a:p>
            </p:txBody>
          </p:sp>
          <p:sp>
            <p:nvSpPr>
              <p:cNvPr id="79682" name="Freeform 5954"/>
              <p:cNvSpPr>
                <a:spLocks/>
              </p:cNvSpPr>
              <p:nvPr/>
            </p:nvSpPr>
            <p:spPr bwMode="auto">
              <a:xfrm>
                <a:off x="3607" y="6937"/>
                <a:ext cx="18" cy="12"/>
              </a:xfrm>
              <a:custGeom>
                <a:avLst/>
                <a:gdLst/>
                <a:ahLst/>
                <a:cxnLst>
                  <a:cxn ang="0">
                    <a:pos x="37" y="0"/>
                  </a:cxn>
                  <a:cxn ang="0">
                    <a:pos x="32" y="2"/>
                  </a:cxn>
                  <a:cxn ang="0">
                    <a:pos x="23" y="6"/>
                  </a:cxn>
                  <a:cxn ang="0">
                    <a:pos x="16" y="10"/>
                  </a:cxn>
                  <a:cxn ang="0">
                    <a:pos x="7" y="14"/>
                  </a:cxn>
                  <a:cxn ang="0">
                    <a:pos x="1" y="20"/>
                  </a:cxn>
                  <a:cxn ang="0">
                    <a:pos x="0" y="24"/>
                  </a:cxn>
                  <a:cxn ang="0">
                    <a:pos x="1" y="24"/>
                  </a:cxn>
                </a:cxnLst>
                <a:rect l="0" t="0" r="r" b="b"/>
                <a:pathLst>
                  <a:path w="37" h="24">
                    <a:moveTo>
                      <a:pt x="37" y="0"/>
                    </a:moveTo>
                    <a:lnTo>
                      <a:pt x="32" y="2"/>
                    </a:lnTo>
                    <a:lnTo>
                      <a:pt x="23" y="6"/>
                    </a:lnTo>
                    <a:lnTo>
                      <a:pt x="16" y="10"/>
                    </a:lnTo>
                    <a:lnTo>
                      <a:pt x="7" y="14"/>
                    </a:lnTo>
                    <a:lnTo>
                      <a:pt x="1" y="20"/>
                    </a:lnTo>
                    <a:lnTo>
                      <a:pt x="0" y="24"/>
                    </a:lnTo>
                    <a:lnTo>
                      <a:pt x="1" y="24"/>
                    </a:lnTo>
                  </a:path>
                </a:pathLst>
              </a:custGeom>
              <a:noFill/>
              <a:ln w="4445">
                <a:solidFill>
                  <a:srgbClr val="00FE00"/>
                </a:solidFill>
                <a:prstDash val="solid"/>
                <a:round/>
                <a:headEnd/>
                <a:tailEnd/>
              </a:ln>
            </p:spPr>
            <p:txBody>
              <a:bodyPr/>
              <a:lstStyle/>
              <a:p>
                <a:endParaRPr lang="es-ES"/>
              </a:p>
            </p:txBody>
          </p:sp>
          <p:sp>
            <p:nvSpPr>
              <p:cNvPr id="79683" name="Freeform 5955"/>
              <p:cNvSpPr>
                <a:spLocks/>
              </p:cNvSpPr>
              <p:nvPr/>
            </p:nvSpPr>
            <p:spPr bwMode="auto">
              <a:xfrm>
                <a:off x="3618" y="6951"/>
                <a:ext cx="19" cy="3"/>
              </a:xfrm>
              <a:custGeom>
                <a:avLst/>
                <a:gdLst/>
                <a:ahLst/>
                <a:cxnLst>
                  <a:cxn ang="0">
                    <a:pos x="0" y="0"/>
                  </a:cxn>
                  <a:cxn ang="0">
                    <a:pos x="9" y="0"/>
                  </a:cxn>
                  <a:cxn ang="0">
                    <a:pos x="39" y="5"/>
                  </a:cxn>
                  <a:cxn ang="0">
                    <a:pos x="39" y="5"/>
                  </a:cxn>
                </a:cxnLst>
                <a:rect l="0" t="0" r="r" b="b"/>
                <a:pathLst>
                  <a:path w="39" h="5">
                    <a:moveTo>
                      <a:pt x="0" y="0"/>
                    </a:moveTo>
                    <a:lnTo>
                      <a:pt x="9" y="0"/>
                    </a:lnTo>
                    <a:lnTo>
                      <a:pt x="39" y="5"/>
                    </a:lnTo>
                    <a:lnTo>
                      <a:pt x="39" y="5"/>
                    </a:lnTo>
                  </a:path>
                </a:pathLst>
              </a:custGeom>
              <a:noFill/>
              <a:ln w="4445">
                <a:solidFill>
                  <a:srgbClr val="00FE00"/>
                </a:solidFill>
                <a:prstDash val="solid"/>
                <a:round/>
                <a:headEnd/>
                <a:tailEnd/>
              </a:ln>
            </p:spPr>
            <p:txBody>
              <a:bodyPr/>
              <a:lstStyle/>
              <a:p>
                <a:endParaRPr lang="es-ES"/>
              </a:p>
            </p:txBody>
          </p:sp>
          <p:sp>
            <p:nvSpPr>
              <p:cNvPr id="79684" name="Freeform 5956"/>
              <p:cNvSpPr>
                <a:spLocks/>
              </p:cNvSpPr>
              <p:nvPr/>
            </p:nvSpPr>
            <p:spPr bwMode="auto">
              <a:xfrm>
                <a:off x="3639" y="6956"/>
                <a:ext cx="14" cy="7"/>
              </a:xfrm>
              <a:custGeom>
                <a:avLst/>
                <a:gdLst/>
                <a:ahLst/>
                <a:cxnLst>
                  <a:cxn ang="0">
                    <a:pos x="15" y="0"/>
                  </a:cxn>
                  <a:cxn ang="0">
                    <a:pos x="18" y="0"/>
                  </a:cxn>
                  <a:cxn ang="0">
                    <a:pos x="27" y="6"/>
                  </a:cxn>
                  <a:cxn ang="0">
                    <a:pos x="14" y="10"/>
                  </a:cxn>
                  <a:cxn ang="0">
                    <a:pos x="0" y="14"/>
                  </a:cxn>
                </a:cxnLst>
                <a:rect l="0" t="0" r="r" b="b"/>
                <a:pathLst>
                  <a:path w="27" h="14">
                    <a:moveTo>
                      <a:pt x="15" y="0"/>
                    </a:moveTo>
                    <a:lnTo>
                      <a:pt x="18" y="0"/>
                    </a:lnTo>
                    <a:lnTo>
                      <a:pt x="27" y="6"/>
                    </a:lnTo>
                    <a:lnTo>
                      <a:pt x="14" y="10"/>
                    </a:lnTo>
                    <a:lnTo>
                      <a:pt x="0" y="14"/>
                    </a:lnTo>
                  </a:path>
                </a:pathLst>
              </a:custGeom>
              <a:noFill/>
              <a:ln w="4445">
                <a:solidFill>
                  <a:srgbClr val="00FE00"/>
                </a:solidFill>
                <a:prstDash val="solid"/>
                <a:round/>
                <a:headEnd/>
                <a:tailEnd/>
              </a:ln>
            </p:spPr>
            <p:txBody>
              <a:bodyPr/>
              <a:lstStyle/>
              <a:p>
                <a:endParaRPr lang="es-ES"/>
              </a:p>
            </p:txBody>
          </p:sp>
          <p:sp>
            <p:nvSpPr>
              <p:cNvPr id="79685" name="Freeform 5957"/>
              <p:cNvSpPr>
                <a:spLocks/>
              </p:cNvSpPr>
              <p:nvPr/>
            </p:nvSpPr>
            <p:spPr bwMode="auto">
              <a:xfrm>
                <a:off x="3625" y="6964"/>
                <a:ext cx="15" cy="10"/>
              </a:xfrm>
              <a:custGeom>
                <a:avLst/>
                <a:gdLst/>
                <a:ahLst/>
                <a:cxnLst>
                  <a:cxn ang="0">
                    <a:pos x="7" y="0"/>
                  </a:cxn>
                  <a:cxn ang="0">
                    <a:pos x="1" y="4"/>
                  </a:cxn>
                  <a:cxn ang="0">
                    <a:pos x="0" y="10"/>
                  </a:cxn>
                  <a:cxn ang="0">
                    <a:pos x="12" y="14"/>
                  </a:cxn>
                  <a:cxn ang="0">
                    <a:pos x="26" y="18"/>
                  </a:cxn>
                  <a:cxn ang="0">
                    <a:pos x="29" y="20"/>
                  </a:cxn>
                </a:cxnLst>
                <a:rect l="0" t="0" r="r" b="b"/>
                <a:pathLst>
                  <a:path w="29" h="20">
                    <a:moveTo>
                      <a:pt x="7" y="0"/>
                    </a:moveTo>
                    <a:lnTo>
                      <a:pt x="1" y="4"/>
                    </a:lnTo>
                    <a:lnTo>
                      <a:pt x="0" y="10"/>
                    </a:lnTo>
                    <a:lnTo>
                      <a:pt x="12" y="14"/>
                    </a:lnTo>
                    <a:lnTo>
                      <a:pt x="26" y="18"/>
                    </a:lnTo>
                    <a:lnTo>
                      <a:pt x="29" y="20"/>
                    </a:lnTo>
                  </a:path>
                </a:pathLst>
              </a:custGeom>
              <a:noFill/>
              <a:ln w="4445">
                <a:solidFill>
                  <a:srgbClr val="00FE00"/>
                </a:solidFill>
                <a:prstDash val="solid"/>
                <a:round/>
                <a:headEnd/>
                <a:tailEnd/>
              </a:ln>
            </p:spPr>
            <p:txBody>
              <a:bodyPr/>
              <a:lstStyle/>
              <a:p>
                <a:endParaRPr lang="es-ES"/>
              </a:p>
            </p:txBody>
          </p:sp>
          <p:sp>
            <p:nvSpPr>
              <p:cNvPr id="79686" name="Freeform 5958"/>
              <p:cNvSpPr>
                <a:spLocks/>
              </p:cNvSpPr>
              <p:nvPr/>
            </p:nvSpPr>
            <p:spPr bwMode="auto">
              <a:xfrm>
                <a:off x="3639" y="6978"/>
                <a:ext cx="14" cy="13"/>
              </a:xfrm>
              <a:custGeom>
                <a:avLst/>
                <a:gdLst/>
                <a:ahLst/>
                <a:cxnLst>
                  <a:cxn ang="0">
                    <a:pos x="20" y="0"/>
                  </a:cxn>
                  <a:cxn ang="0">
                    <a:pos x="21" y="0"/>
                  </a:cxn>
                  <a:cxn ang="0">
                    <a:pos x="26" y="6"/>
                  </a:cxn>
                  <a:cxn ang="0">
                    <a:pos x="28" y="10"/>
                  </a:cxn>
                  <a:cxn ang="0">
                    <a:pos x="25" y="12"/>
                  </a:cxn>
                  <a:cxn ang="0">
                    <a:pos x="16" y="18"/>
                  </a:cxn>
                  <a:cxn ang="0">
                    <a:pos x="5" y="22"/>
                  </a:cxn>
                  <a:cxn ang="0">
                    <a:pos x="0" y="26"/>
                  </a:cxn>
                </a:cxnLst>
                <a:rect l="0" t="0" r="r" b="b"/>
                <a:pathLst>
                  <a:path w="28" h="26">
                    <a:moveTo>
                      <a:pt x="20" y="0"/>
                    </a:moveTo>
                    <a:lnTo>
                      <a:pt x="21" y="0"/>
                    </a:lnTo>
                    <a:lnTo>
                      <a:pt x="26" y="6"/>
                    </a:lnTo>
                    <a:lnTo>
                      <a:pt x="28" y="10"/>
                    </a:lnTo>
                    <a:lnTo>
                      <a:pt x="25" y="12"/>
                    </a:lnTo>
                    <a:lnTo>
                      <a:pt x="16" y="18"/>
                    </a:lnTo>
                    <a:lnTo>
                      <a:pt x="5" y="22"/>
                    </a:lnTo>
                    <a:lnTo>
                      <a:pt x="0" y="26"/>
                    </a:lnTo>
                  </a:path>
                </a:pathLst>
              </a:custGeom>
              <a:noFill/>
              <a:ln w="4445">
                <a:solidFill>
                  <a:srgbClr val="00FE00"/>
                </a:solidFill>
                <a:prstDash val="solid"/>
                <a:round/>
                <a:headEnd/>
                <a:tailEnd/>
              </a:ln>
            </p:spPr>
            <p:txBody>
              <a:bodyPr/>
              <a:lstStyle/>
              <a:p>
                <a:endParaRPr lang="es-ES"/>
              </a:p>
            </p:txBody>
          </p:sp>
          <p:sp>
            <p:nvSpPr>
              <p:cNvPr id="79687" name="Freeform 5959"/>
              <p:cNvSpPr>
                <a:spLocks/>
              </p:cNvSpPr>
              <p:nvPr/>
            </p:nvSpPr>
            <p:spPr bwMode="auto">
              <a:xfrm>
                <a:off x="3639" y="6998"/>
                <a:ext cx="15" cy="4"/>
              </a:xfrm>
              <a:custGeom>
                <a:avLst/>
                <a:gdLst/>
                <a:ahLst/>
                <a:cxnLst>
                  <a:cxn ang="0">
                    <a:pos x="0" y="0"/>
                  </a:cxn>
                  <a:cxn ang="0">
                    <a:pos x="6" y="2"/>
                  </a:cxn>
                  <a:cxn ang="0">
                    <a:pos x="25" y="6"/>
                  </a:cxn>
                  <a:cxn ang="0">
                    <a:pos x="29" y="8"/>
                  </a:cxn>
                </a:cxnLst>
                <a:rect l="0" t="0" r="r" b="b"/>
                <a:pathLst>
                  <a:path w="29" h="8">
                    <a:moveTo>
                      <a:pt x="0" y="0"/>
                    </a:moveTo>
                    <a:lnTo>
                      <a:pt x="6" y="2"/>
                    </a:lnTo>
                    <a:lnTo>
                      <a:pt x="25" y="6"/>
                    </a:lnTo>
                    <a:lnTo>
                      <a:pt x="29" y="8"/>
                    </a:lnTo>
                  </a:path>
                </a:pathLst>
              </a:custGeom>
              <a:noFill/>
              <a:ln w="4445">
                <a:solidFill>
                  <a:srgbClr val="00FE00"/>
                </a:solidFill>
                <a:prstDash val="solid"/>
                <a:round/>
                <a:headEnd/>
                <a:tailEnd/>
              </a:ln>
            </p:spPr>
            <p:txBody>
              <a:bodyPr/>
              <a:lstStyle/>
              <a:p>
                <a:endParaRPr lang="es-ES"/>
              </a:p>
            </p:txBody>
          </p:sp>
          <p:sp>
            <p:nvSpPr>
              <p:cNvPr id="79688" name="Freeform 5960"/>
              <p:cNvSpPr>
                <a:spLocks/>
              </p:cNvSpPr>
              <p:nvPr/>
            </p:nvSpPr>
            <p:spPr bwMode="auto">
              <a:xfrm>
                <a:off x="3879" y="1839"/>
                <a:ext cx="18" cy="59"/>
              </a:xfrm>
              <a:custGeom>
                <a:avLst/>
                <a:gdLst/>
                <a:ahLst/>
                <a:cxnLst>
                  <a:cxn ang="0">
                    <a:pos x="0" y="102"/>
                  </a:cxn>
                  <a:cxn ang="0">
                    <a:pos x="35" y="18"/>
                  </a:cxn>
                  <a:cxn ang="0">
                    <a:pos x="27" y="0"/>
                  </a:cxn>
                  <a:cxn ang="0">
                    <a:pos x="8" y="0"/>
                  </a:cxn>
                  <a:cxn ang="0">
                    <a:pos x="0" y="18"/>
                  </a:cxn>
                  <a:cxn ang="0">
                    <a:pos x="0" y="102"/>
                  </a:cxn>
                  <a:cxn ang="0">
                    <a:pos x="11" y="117"/>
                  </a:cxn>
                  <a:cxn ang="0">
                    <a:pos x="27" y="117"/>
                  </a:cxn>
                  <a:cxn ang="0">
                    <a:pos x="35" y="102"/>
                  </a:cxn>
                  <a:cxn ang="0">
                    <a:pos x="35" y="18"/>
                  </a:cxn>
                </a:cxnLst>
                <a:rect l="0" t="0" r="r" b="b"/>
                <a:pathLst>
                  <a:path w="35" h="117">
                    <a:moveTo>
                      <a:pt x="0" y="102"/>
                    </a:moveTo>
                    <a:lnTo>
                      <a:pt x="35" y="18"/>
                    </a:lnTo>
                    <a:lnTo>
                      <a:pt x="27" y="0"/>
                    </a:lnTo>
                    <a:lnTo>
                      <a:pt x="8" y="0"/>
                    </a:lnTo>
                    <a:lnTo>
                      <a:pt x="0" y="18"/>
                    </a:lnTo>
                    <a:lnTo>
                      <a:pt x="0" y="102"/>
                    </a:lnTo>
                    <a:lnTo>
                      <a:pt x="11" y="117"/>
                    </a:lnTo>
                    <a:lnTo>
                      <a:pt x="27" y="117"/>
                    </a:lnTo>
                    <a:lnTo>
                      <a:pt x="35" y="102"/>
                    </a:lnTo>
                    <a:lnTo>
                      <a:pt x="35" y="18"/>
                    </a:lnTo>
                  </a:path>
                </a:pathLst>
              </a:custGeom>
              <a:noFill/>
              <a:ln w="4445">
                <a:solidFill>
                  <a:srgbClr val="FE7E4F"/>
                </a:solidFill>
                <a:prstDash val="solid"/>
                <a:round/>
                <a:headEnd/>
                <a:tailEnd/>
              </a:ln>
            </p:spPr>
            <p:txBody>
              <a:bodyPr/>
              <a:lstStyle/>
              <a:p>
                <a:endParaRPr lang="es-ES"/>
              </a:p>
            </p:txBody>
          </p:sp>
          <p:sp>
            <p:nvSpPr>
              <p:cNvPr id="79689" name="Freeform 5961"/>
              <p:cNvSpPr>
                <a:spLocks/>
              </p:cNvSpPr>
              <p:nvPr/>
            </p:nvSpPr>
            <p:spPr bwMode="auto">
              <a:xfrm>
                <a:off x="4258" y="1839"/>
                <a:ext cx="4" cy="59"/>
              </a:xfrm>
              <a:custGeom>
                <a:avLst/>
                <a:gdLst/>
                <a:ahLst/>
                <a:cxnLst>
                  <a:cxn ang="0">
                    <a:pos x="0" y="18"/>
                  </a:cxn>
                  <a:cxn ang="0">
                    <a:pos x="8" y="0"/>
                  </a:cxn>
                  <a:cxn ang="0">
                    <a:pos x="8" y="117"/>
                  </a:cxn>
                </a:cxnLst>
                <a:rect l="0" t="0" r="r" b="b"/>
                <a:pathLst>
                  <a:path w="8" h="117">
                    <a:moveTo>
                      <a:pt x="0" y="18"/>
                    </a:moveTo>
                    <a:lnTo>
                      <a:pt x="8" y="0"/>
                    </a:lnTo>
                    <a:lnTo>
                      <a:pt x="8" y="117"/>
                    </a:lnTo>
                  </a:path>
                </a:pathLst>
              </a:custGeom>
              <a:noFill/>
              <a:ln w="4445">
                <a:solidFill>
                  <a:srgbClr val="FE7E4F"/>
                </a:solidFill>
                <a:prstDash val="solid"/>
                <a:round/>
                <a:headEnd/>
                <a:tailEnd/>
              </a:ln>
            </p:spPr>
            <p:txBody>
              <a:bodyPr/>
              <a:lstStyle/>
              <a:p>
                <a:endParaRPr lang="es-ES"/>
              </a:p>
            </p:txBody>
          </p:sp>
          <p:sp>
            <p:nvSpPr>
              <p:cNvPr id="79690" name="Line 5962"/>
              <p:cNvSpPr>
                <a:spLocks noChangeShapeType="1"/>
              </p:cNvSpPr>
              <p:nvPr/>
            </p:nvSpPr>
            <p:spPr bwMode="auto">
              <a:xfrm>
                <a:off x="4258" y="1898"/>
                <a:ext cx="9" cy="1"/>
              </a:xfrm>
              <a:prstGeom prst="line">
                <a:avLst/>
              </a:prstGeom>
              <a:noFill/>
              <a:ln w="4445">
                <a:solidFill>
                  <a:srgbClr val="FE7E4F"/>
                </a:solidFill>
                <a:round/>
                <a:headEnd/>
                <a:tailEnd/>
              </a:ln>
            </p:spPr>
            <p:txBody>
              <a:bodyPr/>
              <a:lstStyle/>
              <a:p>
                <a:endParaRPr lang="es-ES"/>
              </a:p>
            </p:txBody>
          </p:sp>
          <p:sp>
            <p:nvSpPr>
              <p:cNvPr id="79691" name="Freeform 5963"/>
              <p:cNvSpPr>
                <a:spLocks/>
              </p:cNvSpPr>
              <p:nvPr/>
            </p:nvSpPr>
            <p:spPr bwMode="auto">
              <a:xfrm>
                <a:off x="4285" y="1839"/>
                <a:ext cx="17" cy="59"/>
              </a:xfrm>
              <a:custGeom>
                <a:avLst/>
                <a:gdLst/>
                <a:ahLst/>
                <a:cxnLst>
                  <a:cxn ang="0">
                    <a:pos x="0" y="102"/>
                  </a:cxn>
                  <a:cxn ang="0">
                    <a:pos x="35" y="18"/>
                  </a:cxn>
                  <a:cxn ang="0">
                    <a:pos x="25" y="0"/>
                  </a:cxn>
                  <a:cxn ang="0">
                    <a:pos x="8" y="0"/>
                  </a:cxn>
                  <a:cxn ang="0">
                    <a:pos x="0" y="18"/>
                  </a:cxn>
                  <a:cxn ang="0">
                    <a:pos x="0" y="102"/>
                  </a:cxn>
                  <a:cxn ang="0">
                    <a:pos x="11" y="117"/>
                  </a:cxn>
                  <a:cxn ang="0">
                    <a:pos x="25" y="117"/>
                  </a:cxn>
                  <a:cxn ang="0">
                    <a:pos x="35" y="102"/>
                  </a:cxn>
                  <a:cxn ang="0">
                    <a:pos x="35" y="18"/>
                  </a:cxn>
                </a:cxnLst>
                <a:rect l="0" t="0" r="r" b="b"/>
                <a:pathLst>
                  <a:path w="35" h="117">
                    <a:moveTo>
                      <a:pt x="0" y="102"/>
                    </a:moveTo>
                    <a:lnTo>
                      <a:pt x="35" y="18"/>
                    </a:lnTo>
                    <a:lnTo>
                      <a:pt x="25" y="0"/>
                    </a:lnTo>
                    <a:lnTo>
                      <a:pt x="8" y="0"/>
                    </a:lnTo>
                    <a:lnTo>
                      <a:pt x="0" y="18"/>
                    </a:lnTo>
                    <a:lnTo>
                      <a:pt x="0" y="102"/>
                    </a:lnTo>
                    <a:lnTo>
                      <a:pt x="11" y="117"/>
                    </a:lnTo>
                    <a:lnTo>
                      <a:pt x="25" y="117"/>
                    </a:lnTo>
                    <a:lnTo>
                      <a:pt x="35" y="102"/>
                    </a:lnTo>
                    <a:lnTo>
                      <a:pt x="35" y="18"/>
                    </a:lnTo>
                  </a:path>
                </a:pathLst>
              </a:custGeom>
              <a:noFill/>
              <a:ln w="4445">
                <a:solidFill>
                  <a:srgbClr val="FE7E4F"/>
                </a:solidFill>
                <a:prstDash val="solid"/>
                <a:round/>
                <a:headEnd/>
                <a:tailEnd/>
              </a:ln>
            </p:spPr>
            <p:txBody>
              <a:bodyPr/>
              <a:lstStyle/>
              <a:p>
                <a:endParaRPr lang="es-ES"/>
              </a:p>
            </p:txBody>
          </p:sp>
          <p:sp>
            <p:nvSpPr>
              <p:cNvPr id="79692" name="Freeform 5964"/>
              <p:cNvSpPr>
                <a:spLocks/>
              </p:cNvSpPr>
              <p:nvPr/>
            </p:nvSpPr>
            <p:spPr bwMode="auto">
              <a:xfrm>
                <a:off x="4066" y="1772"/>
                <a:ext cx="18" cy="59"/>
              </a:xfrm>
              <a:custGeom>
                <a:avLst/>
                <a:gdLst/>
                <a:ahLst/>
                <a:cxnLst>
                  <a:cxn ang="0">
                    <a:pos x="0" y="102"/>
                  </a:cxn>
                  <a:cxn ang="0">
                    <a:pos x="8" y="119"/>
                  </a:cxn>
                  <a:cxn ang="0">
                    <a:pos x="26" y="119"/>
                  </a:cxn>
                  <a:cxn ang="0">
                    <a:pos x="35" y="102"/>
                  </a:cxn>
                  <a:cxn ang="0">
                    <a:pos x="35" y="69"/>
                  </a:cxn>
                  <a:cxn ang="0">
                    <a:pos x="26" y="51"/>
                  </a:cxn>
                  <a:cxn ang="0">
                    <a:pos x="8" y="51"/>
                  </a:cxn>
                  <a:cxn ang="0">
                    <a:pos x="0" y="33"/>
                  </a:cxn>
                  <a:cxn ang="0">
                    <a:pos x="0" y="18"/>
                  </a:cxn>
                  <a:cxn ang="0">
                    <a:pos x="8" y="0"/>
                  </a:cxn>
                  <a:cxn ang="0">
                    <a:pos x="26" y="0"/>
                  </a:cxn>
                  <a:cxn ang="0">
                    <a:pos x="35" y="18"/>
                  </a:cxn>
                </a:cxnLst>
                <a:rect l="0" t="0" r="r" b="b"/>
                <a:pathLst>
                  <a:path w="35" h="119">
                    <a:moveTo>
                      <a:pt x="0" y="102"/>
                    </a:moveTo>
                    <a:lnTo>
                      <a:pt x="8" y="119"/>
                    </a:lnTo>
                    <a:lnTo>
                      <a:pt x="26" y="119"/>
                    </a:lnTo>
                    <a:lnTo>
                      <a:pt x="35" y="102"/>
                    </a:lnTo>
                    <a:lnTo>
                      <a:pt x="35" y="69"/>
                    </a:lnTo>
                    <a:lnTo>
                      <a:pt x="26" y="51"/>
                    </a:lnTo>
                    <a:lnTo>
                      <a:pt x="8" y="51"/>
                    </a:lnTo>
                    <a:lnTo>
                      <a:pt x="0" y="33"/>
                    </a:lnTo>
                    <a:lnTo>
                      <a:pt x="0" y="18"/>
                    </a:lnTo>
                    <a:lnTo>
                      <a:pt x="8" y="0"/>
                    </a:lnTo>
                    <a:lnTo>
                      <a:pt x="26" y="0"/>
                    </a:lnTo>
                    <a:lnTo>
                      <a:pt x="35" y="18"/>
                    </a:lnTo>
                  </a:path>
                </a:pathLst>
              </a:custGeom>
              <a:noFill/>
              <a:ln w="4445">
                <a:solidFill>
                  <a:srgbClr val="FE7E4F"/>
                </a:solidFill>
                <a:prstDash val="solid"/>
                <a:round/>
                <a:headEnd/>
                <a:tailEnd/>
              </a:ln>
            </p:spPr>
            <p:txBody>
              <a:bodyPr/>
              <a:lstStyle/>
              <a:p>
                <a:endParaRPr lang="es-ES"/>
              </a:p>
            </p:txBody>
          </p:sp>
          <p:sp>
            <p:nvSpPr>
              <p:cNvPr id="79693" name="Freeform 5965"/>
              <p:cNvSpPr>
                <a:spLocks/>
              </p:cNvSpPr>
              <p:nvPr/>
            </p:nvSpPr>
            <p:spPr bwMode="auto">
              <a:xfrm>
                <a:off x="4097" y="1772"/>
                <a:ext cx="18" cy="59"/>
              </a:xfrm>
              <a:custGeom>
                <a:avLst/>
                <a:gdLst/>
                <a:ahLst/>
                <a:cxnLst>
                  <a:cxn ang="0">
                    <a:pos x="0" y="119"/>
                  </a:cxn>
                  <a:cxn ang="0">
                    <a:pos x="0" y="0"/>
                  </a:cxn>
                  <a:cxn ang="0">
                    <a:pos x="35" y="119"/>
                  </a:cxn>
                  <a:cxn ang="0">
                    <a:pos x="35" y="0"/>
                  </a:cxn>
                </a:cxnLst>
                <a:rect l="0" t="0" r="r" b="b"/>
                <a:pathLst>
                  <a:path w="35" h="119">
                    <a:moveTo>
                      <a:pt x="0" y="119"/>
                    </a:moveTo>
                    <a:lnTo>
                      <a:pt x="0" y="0"/>
                    </a:lnTo>
                    <a:lnTo>
                      <a:pt x="35" y="119"/>
                    </a:lnTo>
                    <a:lnTo>
                      <a:pt x="35" y="0"/>
                    </a:lnTo>
                  </a:path>
                </a:pathLst>
              </a:custGeom>
              <a:noFill/>
              <a:ln w="4445">
                <a:solidFill>
                  <a:srgbClr val="FE7E4F"/>
                </a:solidFill>
                <a:prstDash val="solid"/>
                <a:round/>
                <a:headEnd/>
                <a:tailEnd/>
              </a:ln>
            </p:spPr>
            <p:txBody>
              <a:bodyPr/>
              <a:lstStyle/>
              <a:p>
                <a:endParaRPr lang="es-ES"/>
              </a:p>
            </p:txBody>
          </p:sp>
          <p:sp>
            <p:nvSpPr>
              <p:cNvPr id="79694" name="Line 5966"/>
              <p:cNvSpPr>
                <a:spLocks noChangeShapeType="1"/>
              </p:cNvSpPr>
              <p:nvPr/>
            </p:nvSpPr>
            <p:spPr bwMode="auto">
              <a:xfrm>
                <a:off x="3938" y="1870"/>
                <a:ext cx="273" cy="1"/>
              </a:xfrm>
              <a:prstGeom prst="line">
                <a:avLst/>
              </a:prstGeom>
              <a:noFill/>
              <a:ln w="4445">
                <a:solidFill>
                  <a:srgbClr val="FE7E4F"/>
                </a:solidFill>
                <a:round/>
                <a:headEnd/>
                <a:tailEnd/>
              </a:ln>
            </p:spPr>
            <p:txBody>
              <a:bodyPr/>
              <a:lstStyle/>
              <a:p>
                <a:endParaRPr lang="es-ES"/>
              </a:p>
            </p:txBody>
          </p:sp>
          <p:sp>
            <p:nvSpPr>
              <p:cNvPr id="79695" name="Freeform 5967"/>
              <p:cNvSpPr>
                <a:spLocks/>
              </p:cNvSpPr>
              <p:nvPr/>
            </p:nvSpPr>
            <p:spPr bwMode="auto">
              <a:xfrm>
                <a:off x="3931" y="4051"/>
                <a:ext cx="378" cy="3095"/>
              </a:xfrm>
              <a:custGeom>
                <a:avLst/>
                <a:gdLst/>
                <a:ahLst/>
                <a:cxnLst>
                  <a:cxn ang="0">
                    <a:pos x="91" y="90"/>
                  </a:cxn>
                  <a:cxn ang="0">
                    <a:pos x="131" y="186"/>
                  </a:cxn>
                  <a:cxn ang="0">
                    <a:pos x="206" y="280"/>
                  </a:cxn>
                  <a:cxn ang="0">
                    <a:pos x="146" y="371"/>
                  </a:cxn>
                  <a:cxn ang="0">
                    <a:pos x="55" y="467"/>
                  </a:cxn>
                  <a:cxn ang="0">
                    <a:pos x="67" y="561"/>
                  </a:cxn>
                  <a:cxn ang="0">
                    <a:pos x="60" y="657"/>
                  </a:cxn>
                  <a:cxn ang="0">
                    <a:pos x="87" y="750"/>
                  </a:cxn>
                  <a:cxn ang="0">
                    <a:pos x="110" y="842"/>
                  </a:cxn>
                  <a:cxn ang="0">
                    <a:pos x="86" y="938"/>
                  </a:cxn>
                  <a:cxn ang="0">
                    <a:pos x="46" y="1032"/>
                  </a:cxn>
                  <a:cxn ang="0">
                    <a:pos x="61" y="1127"/>
                  </a:cxn>
                  <a:cxn ang="0">
                    <a:pos x="50" y="1221"/>
                  </a:cxn>
                  <a:cxn ang="0">
                    <a:pos x="118" y="1315"/>
                  </a:cxn>
                  <a:cxn ang="0">
                    <a:pos x="3" y="1409"/>
                  </a:cxn>
                  <a:cxn ang="0">
                    <a:pos x="48" y="1502"/>
                  </a:cxn>
                  <a:cxn ang="0">
                    <a:pos x="178" y="1598"/>
                  </a:cxn>
                  <a:cxn ang="0">
                    <a:pos x="55" y="1692"/>
                  </a:cxn>
                  <a:cxn ang="0">
                    <a:pos x="32" y="1786"/>
                  </a:cxn>
                  <a:cxn ang="0">
                    <a:pos x="33" y="1881"/>
                  </a:cxn>
                  <a:cxn ang="0">
                    <a:pos x="60" y="1973"/>
                  </a:cxn>
                  <a:cxn ang="0">
                    <a:pos x="46" y="2069"/>
                  </a:cxn>
                  <a:cxn ang="0">
                    <a:pos x="36" y="2163"/>
                  </a:cxn>
                  <a:cxn ang="0">
                    <a:pos x="98" y="2256"/>
                  </a:cxn>
                  <a:cxn ang="0">
                    <a:pos x="156" y="2352"/>
                  </a:cxn>
                  <a:cxn ang="0">
                    <a:pos x="66" y="2446"/>
                  </a:cxn>
                  <a:cxn ang="0">
                    <a:pos x="109" y="2540"/>
                  </a:cxn>
                  <a:cxn ang="0">
                    <a:pos x="118" y="2633"/>
                  </a:cxn>
                  <a:cxn ang="0">
                    <a:pos x="136" y="2727"/>
                  </a:cxn>
                  <a:cxn ang="0">
                    <a:pos x="63" y="2823"/>
                  </a:cxn>
                  <a:cxn ang="0">
                    <a:pos x="88" y="2917"/>
                  </a:cxn>
                  <a:cxn ang="0">
                    <a:pos x="123" y="3010"/>
                  </a:cxn>
                  <a:cxn ang="0">
                    <a:pos x="110" y="3104"/>
                  </a:cxn>
                  <a:cxn ang="0">
                    <a:pos x="131" y="3198"/>
                  </a:cxn>
                  <a:cxn ang="0">
                    <a:pos x="86" y="3294"/>
                  </a:cxn>
                  <a:cxn ang="0">
                    <a:pos x="85" y="3387"/>
                  </a:cxn>
                  <a:cxn ang="0">
                    <a:pos x="108" y="3483"/>
                  </a:cxn>
                  <a:cxn ang="0">
                    <a:pos x="12" y="3575"/>
                  </a:cxn>
                  <a:cxn ang="0">
                    <a:pos x="76" y="3669"/>
                  </a:cxn>
                  <a:cxn ang="0">
                    <a:pos x="99" y="3764"/>
                  </a:cxn>
                  <a:cxn ang="0">
                    <a:pos x="54" y="3858"/>
                  </a:cxn>
                  <a:cxn ang="0">
                    <a:pos x="96" y="3954"/>
                  </a:cxn>
                  <a:cxn ang="0">
                    <a:pos x="152" y="4048"/>
                  </a:cxn>
                  <a:cxn ang="0">
                    <a:pos x="178" y="4139"/>
                  </a:cxn>
                  <a:cxn ang="0">
                    <a:pos x="178" y="4235"/>
                  </a:cxn>
                  <a:cxn ang="0">
                    <a:pos x="169" y="4329"/>
                  </a:cxn>
                  <a:cxn ang="0">
                    <a:pos x="151" y="4425"/>
                  </a:cxn>
                  <a:cxn ang="0">
                    <a:pos x="178" y="4518"/>
                  </a:cxn>
                  <a:cxn ang="0">
                    <a:pos x="246" y="4610"/>
                  </a:cxn>
                  <a:cxn ang="0">
                    <a:pos x="278" y="4706"/>
                  </a:cxn>
                  <a:cxn ang="0">
                    <a:pos x="606" y="4800"/>
                  </a:cxn>
                  <a:cxn ang="0">
                    <a:pos x="234" y="4895"/>
                  </a:cxn>
                  <a:cxn ang="0">
                    <a:pos x="215" y="4989"/>
                  </a:cxn>
                  <a:cxn ang="0">
                    <a:pos x="528" y="5083"/>
                  </a:cxn>
                  <a:cxn ang="0">
                    <a:pos x="545" y="5280"/>
                  </a:cxn>
                  <a:cxn ang="0">
                    <a:pos x="750" y="5606"/>
                  </a:cxn>
                  <a:cxn ang="0">
                    <a:pos x="160" y="5702"/>
                  </a:cxn>
                  <a:cxn ang="0">
                    <a:pos x="181" y="5796"/>
                  </a:cxn>
                  <a:cxn ang="0">
                    <a:pos x="201" y="5889"/>
                  </a:cxn>
                  <a:cxn ang="0">
                    <a:pos x="195" y="5985"/>
                  </a:cxn>
                  <a:cxn ang="0">
                    <a:pos x="248" y="6079"/>
                  </a:cxn>
                  <a:cxn ang="0">
                    <a:pos x="163" y="6173"/>
                  </a:cxn>
                </a:cxnLst>
                <a:rect l="0" t="0" r="r" b="b"/>
                <a:pathLst>
                  <a:path w="756" h="6190">
                    <a:moveTo>
                      <a:pt x="49" y="0"/>
                    </a:moveTo>
                    <a:lnTo>
                      <a:pt x="62" y="6"/>
                    </a:lnTo>
                    <a:lnTo>
                      <a:pt x="69" y="10"/>
                    </a:lnTo>
                    <a:lnTo>
                      <a:pt x="68" y="14"/>
                    </a:lnTo>
                    <a:lnTo>
                      <a:pt x="75" y="20"/>
                    </a:lnTo>
                    <a:lnTo>
                      <a:pt x="84" y="22"/>
                    </a:lnTo>
                    <a:lnTo>
                      <a:pt x="90" y="28"/>
                    </a:lnTo>
                    <a:lnTo>
                      <a:pt x="92" y="32"/>
                    </a:lnTo>
                    <a:lnTo>
                      <a:pt x="69" y="35"/>
                    </a:lnTo>
                    <a:lnTo>
                      <a:pt x="52" y="41"/>
                    </a:lnTo>
                    <a:lnTo>
                      <a:pt x="58" y="45"/>
                    </a:lnTo>
                    <a:lnTo>
                      <a:pt x="66" y="51"/>
                    </a:lnTo>
                    <a:lnTo>
                      <a:pt x="75" y="55"/>
                    </a:lnTo>
                    <a:lnTo>
                      <a:pt x="86" y="59"/>
                    </a:lnTo>
                    <a:lnTo>
                      <a:pt x="95" y="63"/>
                    </a:lnTo>
                    <a:lnTo>
                      <a:pt x="98" y="67"/>
                    </a:lnTo>
                    <a:lnTo>
                      <a:pt x="92" y="73"/>
                    </a:lnTo>
                    <a:lnTo>
                      <a:pt x="86" y="76"/>
                    </a:lnTo>
                    <a:lnTo>
                      <a:pt x="84" y="80"/>
                    </a:lnTo>
                    <a:lnTo>
                      <a:pt x="86" y="86"/>
                    </a:lnTo>
                    <a:lnTo>
                      <a:pt x="91" y="90"/>
                    </a:lnTo>
                    <a:lnTo>
                      <a:pt x="95" y="96"/>
                    </a:lnTo>
                    <a:lnTo>
                      <a:pt x="98" y="100"/>
                    </a:lnTo>
                    <a:lnTo>
                      <a:pt x="98" y="104"/>
                    </a:lnTo>
                    <a:lnTo>
                      <a:pt x="99" y="108"/>
                    </a:lnTo>
                    <a:lnTo>
                      <a:pt x="105" y="112"/>
                    </a:lnTo>
                    <a:lnTo>
                      <a:pt x="121" y="117"/>
                    </a:lnTo>
                    <a:lnTo>
                      <a:pt x="142" y="121"/>
                    </a:lnTo>
                    <a:lnTo>
                      <a:pt x="168" y="125"/>
                    </a:lnTo>
                    <a:lnTo>
                      <a:pt x="188" y="131"/>
                    </a:lnTo>
                    <a:lnTo>
                      <a:pt x="201" y="135"/>
                    </a:lnTo>
                    <a:lnTo>
                      <a:pt x="219" y="141"/>
                    </a:lnTo>
                    <a:lnTo>
                      <a:pt x="140" y="145"/>
                    </a:lnTo>
                    <a:lnTo>
                      <a:pt x="131" y="149"/>
                    </a:lnTo>
                    <a:lnTo>
                      <a:pt x="121" y="153"/>
                    </a:lnTo>
                    <a:lnTo>
                      <a:pt x="115" y="157"/>
                    </a:lnTo>
                    <a:lnTo>
                      <a:pt x="112" y="162"/>
                    </a:lnTo>
                    <a:lnTo>
                      <a:pt x="115" y="166"/>
                    </a:lnTo>
                    <a:lnTo>
                      <a:pt x="121" y="170"/>
                    </a:lnTo>
                    <a:lnTo>
                      <a:pt x="127" y="176"/>
                    </a:lnTo>
                    <a:lnTo>
                      <a:pt x="128" y="180"/>
                    </a:lnTo>
                    <a:lnTo>
                      <a:pt x="131" y="186"/>
                    </a:lnTo>
                    <a:lnTo>
                      <a:pt x="127" y="190"/>
                    </a:lnTo>
                    <a:lnTo>
                      <a:pt x="123" y="194"/>
                    </a:lnTo>
                    <a:lnTo>
                      <a:pt x="122" y="198"/>
                    </a:lnTo>
                    <a:lnTo>
                      <a:pt x="125" y="201"/>
                    </a:lnTo>
                    <a:lnTo>
                      <a:pt x="128" y="207"/>
                    </a:lnTo>
                    <a:lnTo>
                      <a:pt x="127" y="211"/>
                    </a:lnTo>
                    <a:lnTo>
                      <a:pt x="121" y="215"/>
                    </a:lnTo>
                    <a:lnTo>
                      <a:pt x="110" y="221"/>
                    </a:lnTo>
                    <a:lnTo>
                      <a:pt x="97" y="225"/>
                    </a:lnTo>
                    <a:lnTo>
                      <a:pt x="98" y="231"/>
                    </a:lnTo>
                    <a:lnTo>
                      <a:pt x="106" y="235"/>
                    </a:lnTo>
                    <a:lnTo>
                      <a:pt x="107" y="237"/>
                    </a:lnTo>
                    <a:lnTo>
                      <a:pt x="99" y="242"/>
                    </a:lnTo>
                    <a:lnTo>
                      <a:pt x="85" y="246"/>
                    </a:lnTo>
                    <a:lnTo>
                      <a:pt x="80" y="252"/>
                    </a:lnTo>
                    <a:lnTo>
                      <a:pt x="85" y="256"/>
                    </a:lnTo>
                    <a:lnTo>
                      <a:pt x="94" y="260"/>
                    </a:lnTo>
                    <a:lnTo>
                      <a:pt x="105" y="266"/>
                    </a:lnTo>
                    <a:lnTo>
                      <a:pt x="122" y="270"/>
                    </a:lnTo>
                    <a:lnTo>
                      <a:pt x="149" y="276"/>
                    </a:lnTo>
                    <a:lnTo>
                      <a:pt x="206" y="280"/>
                    </a:lnTo>
                    <a:lnTo>
                      <a:pt x="229" y="282"/>
                    </a:lnTo>
                    <a:lnTo>
                      <a:pt x="255" y="287"/>
                    </a:lnTo>
                    <a:lnTo>
                      <a:pt x="276" y="291"/>
                    </a:lnTo>
                    <a:lnTo>
                      <a:pt x="293" y="297"/>
                    </a:lnTo>
                    <a:lnTo>
                      <a:pt x="253" y="301"/>
                    </a:lnTo>
                    <a:lnTo>
                      <a:pt x="226" y="305"/>
                    </a:lnTo>
                    <a:lnTo>
                      <a:pt x="208" y="311"/>
                    </a:lnTo>
                    <a:lnTo>
                      <a:pt x="188" y="315"/>
                    </a:lnTo>
                    <a:lnTo>
                      <a:pt x="167" y="321"/>
                    </a:lnTo>
                    <a:lnTo>
                      <a:pt x="156" y="323"/>
                    </a:lnTo>
                    <a:lnTo>
                      <a:pt x="173" y="326"/>
                    </a:lnTo>
                    <a:lnTo>
                      <a:pt x="200" y="332"/>
                    </a:lnTo>
                    <a:lnTo>
                      <a:pt x="246" y="336"/>
                    </a:lnTo>
                    <a:lnTo>
                      <a:pt x="269" y="342"/>
                    </a:lnTo>
                    <a:lnTo>
                      <a:pt x="295" y="346"/>
                    </a:lnTo>
                    <a:lnTo>
                      <a:pt x="323" y="350"/>
                    </a:lnTo>
                    <a:lnTo>
                      <a:pt x="341" y="356"/>
                    </a:lnTo>
                    <a:lnTo>
                      <a:pt x="300" y="360"/>
                    </a:lnTo>
                    <a:lnTo>
                      <a:pt x="187" y="366"/>
                    </a:lnTo>
                    <a:lnTo>
                      <a:pt x="160" y="368"/>
                    </a:lnTo>
                    <a:lnTo>
                      <a:pt x="146" y="371"/>
                    </a:lnTo>
                    <a:lnTo>
                      <a:pt x="133" y="377"/>
                    </a:lnTo>
                    <a:lnTo>
                      <a:pt x="124" y="381"/>
                    </a:lnTo>
                    <a:lnTo>
                      <a:pt x="114" y="387"/>
                    </a:lnTo>
                    <a:lnTo>
                      <a:pt x="106" y="391"/>
                    </a:lnTo>
                    <a:lnTo>
                      <a:pt x="98" y="395"/>
                    </a:lnTo>
                    <a:lnTo>
                      <a:pt x="90" y="401"/>
                    </a:lnTo>
                    <a:lnTo>
                      <a:pt x="98" y="405"/>
                    </a:lnTo>
                    <a:lnTo>
                      <a:pt x="116" y="410"/>
                    </a:lnTo>
                    <a:lnTo>
                      <a:pt x="119" y="412"/>
                    </a:lnTo>
                    <a:lnTo>
                      <a:pt x="115" y="416"/>
                    </a:lnTo>
                    <a:lnTo>
                      <a:pt x="110" y="422"/>
                    </a:lnTo>
                    <a:lnTo>
                      <a:pt x="110" y="426"/>
                    </a:lnTo>
                    <a:lnTo>
                      <a:pt x="113" y="432"/>
                    </a:lnTo>
                    <a:lnTo>
                      <a:pt x="101" y="436"/>
                    </a:lnTo>
                    <a:lnTo>
                      <a:pt x="86" y="440"/>
                    </a:lnTo>
                    <a:lnTo>
                      <a:pt x="73" y="446"/>
                    </a:lnTo>
                    <a:lnTo>
                      <a:pt x="63" y="450"/>
                    </a:lnTo>
                    <a:lnTo>
                      <a:pt x="70" y="453"/>
                    </a:lnTo>
                    <a:lnTo>
                      <a:pt x="67" y="457"/>
                    </a:lnTo>
                    <a:lnTo>
                      <a:pt x="61" y="461"/>
                    </a:lnTo>
                    <a:lnTo>
                      <a:pt x="55" y="467"/>
                    </a:lnTo>
                    <a:lnTo>
                      <a:pt x="50" y="471"/>
                    </a:lnTo>
                    <a:lnTo>
                      <a:pt x="52" y="477"/>
                    </a:lnTo>
                    <a:lnTo>
                      <a:pt x="60" y="481"/>
                    </a:lnTo>
                    <a:lnTo>
                      <a:pt x="68" y="485"/>
                    </a:lnTo>
                    <a:lnTo>
                      <a:pt x="78" y="491"/>
                    </a:lnTo>
                    <a:lnTo>
                      <a:pt x="86" y="494"/>
                    </a:lnTo>
                    <a:lnTo>
                      <a:pt x="86" y="498"/>
                    </a:lnTo>
                    <a:lnTo>
                      <a:pt x="86" y="502"/>
                    </a:lnTo>
                    <a:lnTo>
                      <a:pt x="82" y="506"/>
                    </a:lnTo>
                    <a:lnTo>
                      <a:pt x="76" y="512"/>
                    </a:lnTo>
                    <a:lnTo>
                      <a:pt x="72" y="516"/>
                    </a:lnTo>
                    <a:lnTo>
                      <a:pt x="71" y="522"/>
                    </a:lnTo>
                    <a:lnTo>
                      <a:pt x="70" y="526"/>
                    </a:lnTo>
                    <a:lnTo>
                      <a:pt x="65" y="530"/>
                    </a:lnTo>
                    <a:lnTo>
                      <a:pt x="60" y="535"/>
                    </a:lnTo>
                    <a:lnTo>
                      <a:pt x="51" y="539"/>
                    </a:lnTo>
                    <a:lnTo>
                      <a:pt x="46" y="543"/>
                    </a:lnTo>
                    <a:lnTo>
                      <a:pt x="46" y="547"/>
                    </a:lnTo>
                    <a:lnTo>
                      <a:pt x="54" y="551"/>
                    </a:lnTo>
                    <a:lnTo>
                      <a:pt x="63" y="557"/>
                    </a:lnTo>
                    <a:lnTo>
                      <a:pt x="67" y="561"/>
                    </a:lnTo>
                    <a:lnTo>
                      <a:pt x="66" y="567"/>
                    </a:lnTo>
                    <a:lnTo>
                      <a:pt x="65" y="571"/>
                    </a:lnTo>
                    <a:lnTo>
                      <a:pt x="67" y="575"/>
                    </a:lnTo>
                    <a:lnTo>
                      <a:pt x="86" y="580"/>
                    </a:lnTo>
                    <a:lnTo>
                      <a:pt x="93" y="582"/>
                    </a:lnTo>
                    <a:lnTo>
                      <a:pt x="87" y="588"/>
                    </a:lnTo>
                    <a:lnTo>
                      <a:pt x="79" y="592"/>
                    </a:lnTo>
                    <a:lnTo>
                      <a:pt x="71" y="596"/>
                    </a:lnTo>
                    <a:lnTo>
                      <a:pt x="70" y="602"/>
                    </a:lnTo>
                    <a:lnTo>
                      <a:pt x="70" y="606"/>
                    </a:lnTo>
                    <a:lnTo>
                      <a:pt x="65" y="612"/>
                    </a:lnTo>
                    <a:lnTo>
                      <a:pt x="67" y="616"/>
                    </a:lnTo>
                    <a:lnTo>
                      <a:pt x="87" y="619"/>
                    </a:lnTo>
                    <a:lnTo>
                      <a:pt x="82" y="625"/>
                    </a:lnTo>
                    <a:lnTo>
                      <a:pt x="68" y="627"/>
                    </a:lnTo>
                    <a:lnTo>
                      <a:pt x="86" y="633"/>
                    </a:lnTo>
                    <a:lnTo>
                      <a:pt x="98" y="637"/>
                    </a:lnTo>
                    <a:lnTo>
                      <a:pt x="90" y="641"/>
                    </a:lnTo>
                    <a:lnTo>
                      <a:pt x="73" y="647"/>
                    </a:lnTo>
                    <a:lnTo>
                      <a:pt x="66" y="651"/>
                    </a:lnTo>
                    <a:lnTo>
                      <a:pt x="60" y="657"/>
                    </a:lnTo>
                    <a:lnTo>
                      <a:pt x="57" y="661"/>
                    </a:lnTo>
                    <a:lnTo>
                      <a:pt x="59" y="664"/>
                    </a:lnTo>
                    <a:lnTo>
                      <a:pt x="64" y="670"/>
                    </a:lnTo>
                    <a:lnTo>
                      <a:pt x="64" y="672"/>
                    </a:lnTo>
                    <a:lnTo>
                      <a:pt x="61" y="678"/>
                    </a:lnTo>
                    <a:lnTo>
                      <a:pt x="59" y="682"/>
                    </a:lnTo>
                    <a:lnTo>
                      <a:pt x="59" y="686"/>
                    </a:lnTo>
                    <a:lnTo>
                      <a:pt x="61" y="692"/>
                    </a:lnTo>
                    <a:lnTo>
                      <a:pt x="58" y="696"/>
                    </a:lnTo>
                    <a:lnTo>
                      <a:pt x="53" y="702"/>
                    </a:lnTo>
                    <a:lnTo>
                      <a:pt x="48" y="705"/>
                    </a:lnTo>
                    <a:lnTo>
                      <a:pt x="41" y="709"/>
                    </a:lnTo>
                    <a:lnTo>
                      <a:pt x="39" y="713"/>
                    </a:lnTo>
                    <a:lnTo>
                      <a:pt x="45" y="717"/>
                    </a:lnTo>
                    <a:lnTo>
                      <a:pt x="49" y="723"/>
                    </a:lnTo>
                    <a:lnTo>
                      <a:pt x="53" y="727"/>
                    </a:lnTo>
                    <a:lnTo>
                      <a:pt x="57" y="731"/>
                    </a:lnTo>
                    <a:lnTo>
                      <a:pt x="62" y="737"/>
                    </a:lnTo>
                    <a:lnTo>
                      <a:pt x="68" y="741"/>
                    </a:lnTo>
                    <a:lnTo>
                      <a:pt x="75" y="746"/>
                    </a:lnTo>
                    <a:lnTo>
                      <a:pt x="87" y="750"/>
                    </a:lnTo>
                    <a:lnTo>
                      <a:pt x="85" y="754"/>
                    </a:lnTo>
                    <a:lnTo>
                      <a:pt x="79" y="758"/>
                    </a:lnTo>
                    <a:lnTo>
                      <a:pt x="71" y="762"/>
                    </a:lnTo>
                    <a:lnTo>
                      <a:pt x="66" y="768"/>
                    </a:lnTo>
                    <a:lnTo>
                      <a:pt x="63" y="772"/>
                    </a:lnTo>
                    <a:lnTo>
                      <a:pt x="61" y="776"/>
                    </a:lnTo>
                    <a:lnTo>
                      <a:pt x="56" y="782"/>
                    </a:lnTo>
                    <a:lnTo>
                      <a:pt x="53" y="786"/>
                    </a:lnTo>
                    <a:lnTo>
                      <a:pt x="50" y="791"/>
                    </a:lnTo>
                    <a:lnTo>
                      <a:pt x="50" y="795"/>
                    </a:lnTo>
                    <a:lnTo>
                      <a:pt x="53" y="799"/>
                    </a:lnTo>
                    <a:lnTo>
                      <a:pt x="63" y="803"/>
                    </a:lnTo>
                    <a:lnTo>
                      <a:pt x="71" y="807"/>
                    </a:lnTo>
                    <a:lnTo>
                      <a:pt x="72" y="813"/>
                    </a:lnTo>
                    <a:lnTo>
                      <a:pt x="67" y="817"/>
                    </a:lnTo>
                    <a:lnTo>
                      <a:pt x="63" y="821"/>
                    </a:lnTo>
                    <a:lnTo>
                      <a:pt x="62" y="827"/>
                    </a:lnTo>
                    <a:lnTo>
                      <a:pt x="85" y="830"/>
                    </a:lnTo>
                    <a:lnTo>
                      <a:pt x="96" y="836"/>
                    </a:lnTo>
                    <a:lnTo>
                      <a:pt x="104" y="840"/>
                    </a:lnTo>
                    <a:lnTo>
                      <a:pt x="110" y="842"/>
                    </a:lnTo>
                    <a:lnTo>
                      <a:pt x="96" y="848"/>
                    </a:lnTo>
                    <a:lnTo>
                      <a:pt x="86" y="852"/>
                    </a:lnTo>
                    <a:lnTo>
                      <a:pt x="85" y="858"/>
                    </a:lnTo>
                    <a:lnTo>
                      <a:pt x="83" y="862"/>
                    </a:lnTo>
                    <a:lnTo>
                      <a:pt x="77" y="866"/>
                    </a:lnTo>
                    <a:lnTo>
                      <a:pt x="64" y="871"/>
                    </a:lnTo>
                    <a:lnTo>
                      <a:pt x="63" y="875"/>
                    </a:lnTo>
                    <a:lnTo>
                      <a:pt x="103" y="881"/>
                    </a:lnTo>
                    <a:lnTo>
                      <a:pt x="101" y="885"/>
                    </a:lnTo>
                    <a:lnTo>
                      <a:pt x="93" y="887"/>
                    </a:lnTo>
                    <a:lnTo>
                      <a:pt x="83" y="893"/>
                    </a:lnTo>
                    <a:lnTo>
                      <a:pt x="77" y="897"/>
                    </a:lnTo>
                    <a:lnTo>
                      <a:pt x="75" y="903"/>
                    </a:lnTo>
                    <a:lnTo>
                      <a:pt x="75" y="907"/>
                    </a:lnTo>
                    <a:lnTo>
                      <a:pt x="73" y="911"/>
                    </a:lnTo>
                    <a:lnTo>
                      <a:pt x="71" y="916"/>
                    </a:lnTo>
                    <a:lnTo>
                      <a:pt x="66" y="920"/>
                    </a:lnTo>
                    <a:lnTo>
                      <a:pt x="56" y="926"/>
                    </a:lnTo>
                    <a:lnTo>
                      <a:pt x="68" y="930"/>
                    </a:lnTo>
                    <a:lnTo>
                      <a:pt x="81" y="932"/>
                    </a:lnTo>
                    <a:lnTo>
                      <a:pt x="86" y="938"/>
                    </a:lnTo>
                    <a:lnTo>
                      <a:pt x="88" y="942"/>
                    </a:lnTo>
                    <a:lnTo>
                      <a:pt x="94" y="948"/>
                    </a:lnTo>
                    <a:lnTo>
                      <a:pt x="108" y="952"/>
                    </a:lnTo>
                    <a:lnTo>
                      <a:pt x="120" y="955"/>
                    </a:lnTo>
                    <a:lnTo>
                      <a:pt x="132" y="961"/>
                    </a:lnTo>
                    <a:lnTo>
                      <a:pt x="139" y="965"/>
                    </a:lnTo>
                    <a:lnTo>
                      <a:pt x="132" y="971"/>
                    </a:lnTo>
                    <a:lnTo>
                      <a:pt x="110" y="973"/>
                    </a:lnTo>
                    <a:lnTo>
                      <a:pt x="91" y="977"/>
                    </a:lnTo>
                    <a:lnTo>
                      <a:pt x="101" y="983"/>
                    </a:lnTo>
                    <a:lnTo>
                      <a:pt x="106" y="987"/>
                    </a:lnTo>
                    <a:lnTo>
                      <a:pt x="85" y="993"/>
                    </a:lnTo>
                    <a:lnTo>
                      <a:pt x="68" y="996"/>
                    </a:lnTo>
                    <a:lnTo>
                      <a:pt x="55" y="1000"/>
                    </a:lnTo>
                    <a:lnTo>
                      <a:pt x="56" y="1006"/>
                    </a:lnTo>
                    <a:lnTo>
                      <a:pt x="57" y="1010"/>
                    </a:lnTo>
                    <a:lnTo>
                      <a:pt x="52" y="1016"/>
                    </a:lnTo>
                    <a:lnTo>
                      <a:pt x="44" y="1018"/>
                    </a:lnTo>
                    <a:lnTo>
                      <a:pt x="42" y="1022"/>
                    </a:lnTo>
                    <a:lnTo>
                      <a:pt x="46" y="1028"/>
                    </a:lnTo>
                    <a:lnTo>
                      <a:pt x="46" y="1032"/>
                    </a:lnTo>
                    <a:lnTo>
                      <a:pt x="44" y="1037"/>
                    </a:lnTo>
                    <a:lnTo>
                      <a:pt x="50" y="1041"/>
                    </a:lnTo>
                    <a:lnTo>
                      <a:pt x="57" y="1045"/>
                    </a:lnTo>
                    <a:lnTo>
                      <a:pt x="54" y="1051"/>
                    </a:lnTo>
                    <a:lnTo>
                      <a:pt x="52" y="1055"/>
                    </a:lnTo>
                    <a:lnTo>
                      <a:pt x="56" y="1059"/>
                    </a:lnTo>
                    <a:lnTo>
                      <a:pt x="52" y="1063"/>
                    </a:lnTo>
                    <a:lnTo>
                      <a:pt x="43" y="1067"/>
                    </a:lnTo>
                    <a:lnTo>
                      <a:pt x="40" y="1073"/>
                    </a:lnTo>
                    <a:lnTo>
                      <a:pt x="37" y="1077"/>
                    </a:lnTo>
                    <a:lnTo>
                      <a:pt x="38" y="1082"/>
                    </a:lnTo>
                    <a:lnTo>
                      <a:pt x="44" y="1086"/>
                    </a:lnTo>
                    <a:lnTo>
                      <a:pt x="54" y="1090"/>
                    </a:lnTo>
                    <a:lnTo>
                      <a:pt x="64" y="1096"/>
                    </a:lnTo>
                    <a:lnTo>
                      <a:pt x="77" y="1100"/>
                    </a:lnTo>
                    <a:lnTo>
                      <a:pt x="72" y="1104"/>
                    </a:lnTo>
                    <a:lnTo>
                      <a:pt x="64" y="1108"/>
                    </a:lnTo>
                    <a:lnTo>
                      <a:pt x="61" y="1112"/>
                    </a:lnTo>
                    <a:lnTo>
                      <a:pt x="68" y="1118"/>
                    </a:lnTo>
                    <a:lnTo>
                      <a:pt x="66" y="1121"/>
                    </a:lnTo>
                    <a:lnTo>
                      <a:pt x="61" y="1127"/>
                    </a:lnTo>
                    <a:lnTo>
                      <a:pt x="57" y="1131"/>
                    </a:lnTo>
                    <a:lnTo>
                      <a:pt x="58" y="1135"/>
                    </a:lnTo>
                    <a:lnTo>
                      <a:pt x="65" y="1141"/>
                    </a:lnTo>
                    <a:lnTo>
                      <a:pt x="82" y="1145"/>
                    </a:lnTo>
                    <a:lnTo>
                      <a:pt x="107" y="1149"/>
                    </a:lnTo>
                    <a:lnTo>
                      <a:pt x="122" y="1153"/>
                    </a:lnTo>
                    <a:lnTo>
                      <a:pt x="142" y="1157"/>
                    </a:lnTo>
                    <a:lnTo>
                      <a:pt x="170" y="1163"/>
                    </a:lnTo>
                    <a:lnTo>
                      <a:pt x="226" y="1166"/>
                    </a:lnTo>
                    <a:lnTo>
                      <a:pt x="210" y="1172"/>
                    </a:lnTo>
                    <a:lnTo>
                      <a:pt x="198" y="1176"/>
                    </a:lnTo>
                    <a:lnTo>
                      <a:pt x="176" y="1180"/>
                    </a:lnTo>
                    <a:lnTo>
                      <a:pt x="155" y="1186"/>
                    </a:lnTo>
                    <a:lnTo>
                      <a:pt x="123" y="1190"/>
                    </a:lnTo>
                    <a:lnTo>
                      <a:pt x="101" y="1194"/>
                    </a:lnTo>
                    <a:lnTo>
                      <a:pt x="84" y="1198"/>
                    </a:lnTo>
                    <a:lnTo>
                      <a:pt x="70" y="1202"/>
                    </a:lnTo>
                    <a:lnTo>
                      <a:pt x="62" y="1207"/>
                    </a:lnTo>
                    <a:lnTo>
                      <a:pt x="57" y="1211"/>
                    </a:lnTo>
                    <a:lnTo>
                      <a:pt x="53" y="1217"/>
                    </a:lnTo>
                    <a:lnTo>
                      <a:pt x="50" y="1221"/>
                    </a:lnTo>
                    <a:lnTo>
                      <a:pt x="50" y="1225"/>
                    </a:lnTo>
                    <a:lnTo>
                      <a:pt x="51" y="1231"/>
                    </a:lnTo>
                    <a:lnTo>
                      <a:pt x="51" y="1233"/>
                    </a:lnTo>
                    <a:lnTo>
                      <a:pt x="51" y="1239"/>
                    </a:lnTo>
                    <a:lnTo>
                      <a:pt x="49" y="1243"/>
                    </a:lnTo>
                    <a:lnTo>
                      <a:pt x="45" y="1246"/>
                    </a:lnTo>
                    <a:lnTo>
                      <a:pt x="40" y="1252"/>
                    </a:lnTo>
                    <a:lnTo>
                      <a:pt x="35" y="1256"/>
                    </a:lnTo>
                    <a:lnTo>
                      <a:pt x="32" y="1262"/>
                    </a:lnTo>
                    <a:lnTo>
                      <a:pt x="34" y="1266"/>
                    </a:lnTo>
                    <a:lnTo>
                      <a:pt x="39" y="1270"/>
                    </a:lnTo>
                    <a:lnTo>
                      <a:pt x="48" y="1276"/>
                    </a:lnTo>
                    <a:lnTo>
                      <a:pt x="76" y="1278"/>
                    </a:lnTo>
                    <a:lnTo>
                      <a:pt x="107" y="1284"/>
                    </a:lnTo>
                    <a:lnTo>
                      <a:pt x="124" y="1288"/>
                    </a:lnTo>
                    <a:lnTo>
                      <a:pt x="127" y="1291"/>
                    </a:lnTo>
                    <a:lnTo>
                      <a:pt x="122" y="1297"/>
                    </a:lnTo>
                    <a:lnTo>
                      <a:pt x="114" y="1301"/>
                    </a:lnTo>
                    <a:lnTo>
                      <a:pt x="109" y="1307"/>
                    </a:lnTo>
                    <a:lnTo>
                      <a:pt x="110" y="1311"/>
                    </a:lnTo>
                    <a:lnTo>
                      <a:pt x="118" y="1315"/>
                    </a:lnTo>
                    <a:lnTo>
                      <a:pt x="114" y="1319"/>
                    </a:lnTo>
                    <a:lnTo>
                      <a:pt x="92" y="1323"/>
                    </a:lnTo>
                    <a:lnTo>
                      <a:pt x="79" y="1329"/>
                    </a:lnTo>
                    <a:lnTo>
                      <a:pt x="61" y="1332"/>
                    </a:lnTo>
                    <a:lnTo>
                      <a:pt x="51" y="1336"/>
                    </a:lnTo>
                    <a:lnTo>
                      <a:pt x="43" y="1342"/>
                    </a:lnTo>
                    <a:lnTo>
                      <a:pt x="39" y="1346"/>
                    </a:lnTo>
                    <a:lnTo>
                      <a:pt x="38" y="1352"/>
                    </a:lnTo>
                    <a:lnTo>
                      <a:pt x="36" y="1356"/>
                    </a:lnTo>
                    <a:lnTo>
                      <a:pt x="35" y="1360"/>
                    </a:lnTo>
                    <a:lnTo>
                      <a:pt x="34" y="1364"/>
                    </a:lnTo>
                    <a:lnTo>
                      <a:pt x="31" y="1368"/>
                    </a:lnTo>
                    <a:lnTo>
                      <a:pt x="26" y="1373"/>
                    </a:lnTo>
                    <a:lnTo>
                      <a:pt x="18" y="1377"/>
                    </a:lnTo>
                    <a:lnTo>
                      <a:pt x="14" y="1381"/>
                    </a:lnTo>
                    <a:lnTo>
                      <a:pt x="7" y="1387"/>
                    </a:lnTo>
                    <a:lnTo>
                      <a:pt x="2" y="1391"/>
                    </a:lnTo>
                    <a:lnTo>
                      <a:pt x="0" y="1397"/>
                    </a:lnTo>
                    <a:lnTo>
                      <a:pt x="0" y="1401"/>
                    </a:lnTo>
                    <a:lnTo>
                      <a:pt x="0" y="1405"/>
                    </a:lnTo>
                    <a:lnTo>
                      <a:pt x="3" y="1409"/>
                    </a:lnTo>
                    <a:lnTo>
                      <a:pt x="11" y="1413"/>
                    </a:lnTo>
                    <a:lnTo>
                      <a:pt x="24" y="1418"/>
                    </a:lnTo>
                    <a:lnTo>
                      <a:pt x="34" y="1422"/>
                    </a:lnTo>
                    <a:lnTo>
                      <a:pt x="52" y="1426"/>
                    </a:lnTo>
                    <a:lnTo>
                      <a:pt x="71" y="1432"/>
                    </a:lnTo>
                    <a:lnTo>
                      <a:pt x="75" y="1436"/>
                    </a:lnTo>
                    <a:lnTo>
                      <a:pt x="68" y="1442"/>
                    </a:lnTo>
                    <a:lnTo>
                      <a:pt x="63" y="1446"/>
                    </a:lnTo>
                    <a:lnTo>
                      <a:pt x="55" y="1450"/>
                    </a:lnTo>
                    <a:lnTo>
                      <a:pt x="48" y="1454"/>
                    </a:lnTo>
                    <a:lnTo>
                      <a:pt x="41" y="1457"/>
                    </a:lnTo>
                    <a:lnTo>
                      <a:pt x="36" y="1463"/>
                    </a:lnTo>
                    <a:lnTo>
                      <a:pt x="40" y="1467"/>
                    </a:lnTo>
                    <a:lnTo>
                      <a:pt x="50" y="1471"/>
                    </a:lnTo>
                    <a:lnTo>
                      <a:pt x="52" y="1477"/>
                    </a:lnTo>
                    <a:lnTo>
                      <a:pt x="52" y="1481"/>
                    </a:lnTo>
                    <a:lnTo>
                      <a:pt x="49" y="1487"/>
                    </a:lnTo>
                    <a:lnTo>
                      <a:pt x="50" y="1491"/>
                    </a:lnTo>
                    <a:lnTo>
                      <a:pt x="59" y="1493"/>
                    </a:lnTo>
                    <a:lnTo>
                      <a:pt x="53" y="1498"/>
                    </a:lnTo>
                    <a:lnTo>
                      <a:pt x="48" y="1502"/>
                    </a:lnTo>
                    <a:lnTo>
                      <a:pt x="43" y="1508"/>
                    </a:lnTo>
                    <a:lnTo>
                      <a:pt x="38" y="1512"/>
                    </a:lnTo>
                    <a:lnTo>
                      <a:pt x="32" y="1516"/>
                    </a:lnTo>
                    <a:lnTo>
                      <a:pt x="27" y="1522"/>
                    </a:lnTo>
                    <a:lnTo>
                      <a:pt x="23" y="1526"/>
                    </a:lnTo>
                    <a:lnTo>
                      <a:pt x="20" y="1532"/>
                    </a:lnTo>
                    <a:lnTo>
                      <a:pt x="14" y="1536"/>
                    </a:lnTo>
                    <a:lnTo>
                      <a:pt x="11" y="1538"/>
                    </a:lnTo>
                    <a:lnTo>
                      <a:pt x="11" y="1543"/>
                    </a:lnTo>
                    <a:lnTo>
                      <a:pt x="9" y="1547"/>
                    </a:lnTo>
                    <a:lnTo>
                      <a:pt x="12" y="1553"/>
                    </a:lnTo>
                    <a:lnTo>
                      <a:pt x="25" y="1557"/>
                    </a:lnTo>
                    <a:lnTo>
                      <a:pt x="38" y="1561"/>
                    </a:lnTo>
                    <a:lnTo>
                      <a:pt x="52" y="1567"/>
                    </a:lnTo>
                    <a:lnTo>
                      <a:pt x="68" y="1571"/>
                    </a:lnTo>
                    <a:lnTo>
                      <a:pt x="100" y="1577"/>
                    </a:lnTo>
                    <a:lnTo>
                      <a:pt x="130" y="1579"/>
                    </a:lnTo>
                    <a:lnTo>
                      <a:pt x="153" y="1582"/>
                    </a:lnTo>
                    <a:lnTo>
                      <a:pt x="169" y="1588"/>
                    </a:lnTo>
                    <a:lnTo>
                      <a:pt x="182" y="1592"/>
                    </a:lnTo>
                    <a:lnTo>
                      <a:pt x="178" y="1598"/>
                    </a:lnTo>
                    <a:lnTo>
                      <a:pt x="169" y="1602"/>
                    </a:lnTo>
                    <a:lnTo>
                      <a:pt x="160" y="1606"/>
                    </a:lnTo>
                    <a:lnTo>
                      <a:pt x="149" y="1612"/>
                    </a:lnTo>
                    <a:lnTo>
                      <a:pt x="140" y="1616"/>
                    </a:lnTo>
                    <a:lnTo>
                      <a:pt x="131" y="1622"/>
                    </a:lnTo>
                    <a:lnTo>
                      <a:pt x="119" y="1623"/>
                    </a:lnTo>
                    <a:lnTo>
                      <a:pt x="116" y="1627"/>
                    </a:lnTo>
                    <a:lnTo>
                      <a:pt x="128" y="1633"/>
                    </a:lnTo>
                    <a:lnTo>
                      <a:pt x="140" y="1637"/>
                    </a:lnTo>
                    <a:lnTo>
                      <a:pt x="172" y="1643"/>
                    </a:lnTo>
                    <a:lnTo>
                      <a:pt x="188" y="1647"/>
                    </a:lnTo>
                    <a:lnTo>
                      <a:pt x="173" y="1651"/>
                    </a:lnTo>
                    <a:lnTo>
                      <a:pt x="145" y="1657"/>
                    </a:lnTo>
                    <a:lnTo>
                      <a:pt x="123" y="1661"/>
                    </a:lnTo>
                    <a:lnTo>
                      <a:pt x="109" y="1666"/>
                    </a:lnTo>
                    <a:lnTo>
                      <a:pt x="97" y="1668"/>
                    </a:lnTo>
                    <a:lnTo>
                      <a:pt x="85" y="1672"/>
                    </a:lnTo>
                    <a:lnTo>
                      <a:pt x="72" y="1678"/>
                    </a:lnTo>
                    <a:lnTo>
                      <a:pt x="63" y="1682"/>
                    </a:lnTo>
                    <a:lnTo>
                      <a:pt x="58" y="1688"/>
                    </a:lnTo>
                    <a:lnTo>
                      <a:pt x="55" y="1692"/>
                    </a:lnTo>
                    <a:lnTo>
                      <a:pt x="53" y="1696"/>
                    </a:lnTo>
                    <a:lnTo>
                      <a:pt x="51" y="1702"/>
                    </a:lnTo>
                    <a:lnTo>
                      <a:pt x="51" y="1706"/>
                    </a:lnTo>
                    <a:lnTo>
                      <a:pt x="53" y="1709"/>
                    </a:lnTo>
                    <a:lnTo>
                      <a:pt x="57" y="1713"/>
                    </a:lnTo>
                    <a:lnTo>
                      <a:pt x="62" y="1717"/>
                    </a:lnTo>
                    <a:lnTo>
                      <a:pt x="68" y="1723"/>
                    </a:lnTo>
                    <a:lnTo>
                      <a:pt x="77" y="1727"/>
                    </a:lnTo>
                    <a:lnTo>
                      <a:pt x="81" y="1733"/>
                    </a:lnTo>
                    <a:lnTo>
                      <a:pt x="72" y="1737"/>
                    </a:lnTo>
                    <a:lnTo>
                      <a:pt x="64" y="1741"/>
                    </a:lnTo>
                    <a:lnTo>
                      <a:pt x="59" y="1747"/>
                    </a:lnTo>
                    <a:lnTo>
                      <a:pt x="62" y="1750"/>
                    </a:lnTo>
                    <a:lnTo>
                      <a:pt x="63" y="1754"/>
                    </a:lnTo>
                    <a:lnTo>
                      <a:pt x="57" y="1758"/>
                    </a:lnTo>
                    <a:lnTo>
                      <a:pt x="52" y="1762"/>
                    </a:lnTo>
                    <a:lnTo>
                      <a:pt x="48" y="1768"/>
                    </a:lnTo>
                    <a:lnTo>
                      <a:pt x="49" y="1772"/>
                    </a:lnTo>
                    <a:lnTo>
                      <a:pt x="51" y="1778"/>
                    </a:lnTo>
                    <a:lnTo>
                      <a:pt x="40" y="1782"/>
                    </a:lnTo>
                    <a:lnTo>
                      <a:pt x="32" y="1786"/>
                    </a:lnTo>
                    <a:lnTo>
                      <a:pt x="27" y="1791"/>
                    </a:lnTo>
                    <a:lnTo>
                      <a:pt x="24" y="1795"/>
                    </a:lnTo>
                    <a:lnTo>
                      <a:pt x="20" y="1799"/>
                    </a:lnTo>
                    <a:lnTo>
                      <a:pt x="17" y="1803"/>
                    </a:lnTo>
                    <a:lnTo>
                      <a:pt x="14" y="1807"/>
                    </a:lnTo>
                    <a:lnTo>
                      <a:pt x="12" y="1813"/>
                    </a:lnTo>
                    <a:lnTo>
                      <a:pt x="10" y="1817"/>
                    </a:lnTo>
                    <a:lnTo>
                      <a:pt x="9" y="1823"/>
                    </a:lnTo>
                    <a:lnTo>
                      <a:pt x="8" y="1827"/>
                    </a:lnTo>
                    <a:lnTo>
                      <a:pt x="7" y="1831"/>
                    </a:lnTo>
                    <a:lnTo>
                      <a:pt x="7" y="1836"/>
                    </a:lnTo>
                    <a:lnTo>
                      <a:pt x="7" y="1838"/>
                    </a:lnTo>
                    <a:lnTo>
                      <a:pt x="7" y="1844"/>
                    </a:lnTo>
                    <a:lnTo>
                      <a:pt x="7" y="1848"/>
                    </a:lnTo>
                    <a:lnTo>
                      <a:pt x="8" y="1852"/>
                    </a:lnTo>
                    <a:lnTo>
                      <a:pt x="10" y="1858"/>
                    </a:lnTo>
                    <a:lnTo>
                      <a:pt x="12" y="1862"/>
                    </a:lnTo>
                    <a:lnTo>
                      <a:pt x="15" y="1868"/>
                    </a:lnTo>
                    <a:lnTo>
                      <a:pt x="20" y="1872"/>
                    </a:lnTo>
                    <a:lnTo>
                      <a:pt x="26" y="1875"/>
                    </a:lnTo>
                    <a:lnTo>
                      <a:pt x="33" y="1881"/>
                    </a:lnTo>
                    <a:lnTo>
                      <a:pt x="41" y="1883"/>
                    </a:lnTo>
                    <a:lnTo>
                      <a:pt x="48" y="1889"/>
                    </a:lnTo>
                    <a:lnTo>
                      <a:pt x="51" y="1893"/>
                    </a:lnTo>
                    <a:lnTo>
                      <a:pt x="51" y="1897"/>
                    </a:lnTo>
                    <a:lnTo>
                      <a:pt x="51" y="1903"/>
                    </a:lnTo>
                    <a:lnTo>
                      <a:pt x="53" y="1907"/>
                    </a:lnTo>
                    <a:lnTo>
                      <a:pt x="61" y="1913"/>
                    </a:lnTo>
                    <a:lnTo>
                      <a:pt x="70" y="1916"/>
                    </a:lnTo>
                    <a:lnTo>
                      <a:pt x="73" y="1920"/>
                    </a:lnTo>
                    <a:lnTo>
                      <a:pt x="73" y="1926"/>
                    </a:lnTo>
                    <a:lnTo>
                      <a:pt x="71" y="1928"/>
                    </a:lnTo>
                    <a:lnTo>
                      <a:pt x="68" y="1934"/>
                    </a:lnTo>
                    <a:lnTo>
                      <a:pt x="67" y="1938"/>
                    </a:lnTo>
                    <a:lnTo>
                      <a:pt x="67" y="1942"/>
                    </a:lnTo>
                    <a:lnTo>
                      <a:pt x="68" y="1948"/>
                    </a:lnTo>
                    <a:lnTo>
                      <a:pt x="69" y="1952"/>
                    </a:lnTo>
                    <a:lnTo>
                      <a:pt x="64" y="1957"/>
                    </a:lnTo>
                    <a:lnTo>
                      <a:pt x="58" y="1961"/>
                    </a:lnTo>
                    <a:lnTo>
                      <a:pt x="52" y="1965"/>
                    </a:lnTo>
                    <a:lnTo>
                      <a:pt x="53" y="1969"/>
                    </a:lnTo>
                    <a:lnTo>
                      <a:pt x="60" y="1973"/>
                    </a:lnTo>
                    <a:lnTo>
                      <a:pt x="67" y="1979"/>
                    </a:lnTo>
                    <a:lnTo>
                      <a:pt x="77" y="1983"/>
                    </a:lnTo>
                    <a:lnTo>
                      <a:pt x="86" y="1987"/>
                    </a:lnTo>
                    <a:lnTo>
                      <a:pt x="95" y="1993"/>
                    </a:lnTo>
                    <a:lnTo>
                      <a:pt x="105" y="1997"/>
                    </a:lnTo>
                    <a:lnTo>
                      <a:pt x="111" y="2002"/>
                    </a:lnTo>
                    <a:lnTo>
                      <a:pt x="101" y="2006"/>
                    </a:lnTo>
                    <a:lnTo>
                      <a:pt x="88" y="2010"/>
                    </a:lnTo>
                    <a:lnTo>
                      <a:pt x="80" y="2014"/>
                    </a:lnTo>
                    <a:lnTo>
                      <a:pt x="70" y="2018"/>
                    </a:lnTo>
                    <a:lnTo>
                      <a:pt x="63" y="2024"/>
                    </a:lnTo>
                    <a:lnTo>
                      <a:pt x="58" y="2028"/>
                    </a:lnTo>
                    <a:lnTo>
                      <a:pt x="56" y="2032"/>
                    </a:lnTo>
                    <a:lnTo>
                      <a:pt x="57" y="2038"/>
                    </a:lnTo>
                    <a:lnTo>
                      <a:pt x="58" y="2041"/>
                    </a:lnTo>
                    <a:lnTo>
                      <a:pt x="60" y="2047"/>
                    </a:lnTo>
                    <a:lnTo>
                      <a:pt x="61" y="2051"/>
                    </a:lnTo>
                    <a:lnTo>
                      <a:pt x="61" y="2055"/>
                    </a:lnTo>
                    <a:lnTo>
                      <a:pt x="58" y="2059"/>
                    </a:lnTo>
                    <a:lnTo>
                      <a:pt x="52" y="2063"/>
                    </a:lnTo>
                    <a:lnTo>
                      <a:pt x="46" y="2069"/>
                    </a:lnTo>
                    <a:lnTo>
                      <a:pt x="45" y="2073"/>
                    </a:lnTo>
                    <a:lnTo>
                      <a:pt x="51" y="2077"/>
                    </a:lnTo>
                    <a:lnTo>
                      <a:pt x="52" y="2083"/>
                    </a:lnTo>
                    <a:lnTo>
                      <a:pt x="48" y="2086"/>
                    </a:lnTo>
                    <a:lnTo>
                      <a:pt x="42" y="2092"/>
                    </a:lnTo>
                    <a:lnTo>
                      <a:pt x="37" y="2096"/>
                    </a:lnTo>
                    <a:lnTo>
                      <a:pt x="31" y="2098"/>
                    </a:lnTo>
                    <a:lnTo>
                      <a:pt x="27" y="2104"/>
                    </a:lnTo>
                    <a:lnTo>
                      <a:pt x="22" y="2108"/>
                    </a:lnTo>
                    <a:lnTo>
                      <a:pt x="17" y="2114"/>
                    </a:lnTo>
                    <a:lnTo>
                      <a:pt x="16" y="2118"/>
                    </a:lnTo>
                    <a:lnTo>
                      <a:pt x="14" y="2122"/>
                    </a:lnTo>
                    <a:lnTo>
                      <a:pt x="12" y="2127"/>
                    </a:lnTo>
                    <a:lnTo>
                      <a:pt x="9" y="2131"/>
                    </a:lnTo>
                    <a:lnTo>
                      <a:pt x="7" y="2137"/>
                    </a:lnTo>
                    <a:lnTo>
                      <a:pt x="6" y="2141"/>
                    </a:lnTo>
                    <a:lnTo>
                      <a:pt x="8" y="2143"/>
                    </a:lnTo>
                    <a:lnTo>
                      <a:pt x="12" y="2149"/>
                    </a:lnTo>
                    <a:lnTo>
                      <a:pt x="18" y="2153"/>
                    </a:lnTo>
                    <a:lnTo>
                      <a:pt x="26" y="2159"/>
                    </a:lnTo>
                    <a:lnTo>
                      <a:pt x="36" y="2163"/>
                    </a:lnTo>
                    <a:lnTo>
                      <a:pt x="46" y="2166"/>
                    </a:lnTo>
                    <a:lnTo>
                      <a:pt x="60" y="2172"/>
                    </a:lnTo>
                    <a:lnTo>
                      <a:pt x="77" y="2176"/>
                    </a:lnTo>
                    <a:lnTo>
                      <a:pt x="93" y="2182"/>
                    </a:lnTo>
                    <a:lnTo>
                      <a:pt x="130" y="2186"/>
                    </a:lnTo>
                    <a:lnTo>
                      <a:pt x="152" y="2188"/>
                    </a:lnTo>
                    <a:lnTo>
                      <a:pt x="171" y="2194"/>
                    </a:lnTo>
                    <a:lnTo>
                      <a:pt x="202" y="2198"/>
                    </a:lnTo>
                    <a:lnTo>
                      <a:pt x="227" y="2204"/>
                    </a:lnTo>
                    <a:lnTo>
                      <a:pt x="231" y="2208"/>
                    </a:lnTo>
                    <a:lnTo>
                      <a:pt x="222" y="2211"/>
                    </a:lnTo>
                    <a:lnTo>
                      <a:pt x="210" y="2217"/>
                    </a:lnTo>
                    <a:lnTo>
                      <a:pt x="197" y="2221"/>
                    </a:lnTo>
                    <a:lnTo>
                      <a:pt x="183" y="2227"/>
                    </a:lnTo>
                    <a:lnTo>
                      <a:pt x="170" y="2229"/>
                    </a:lnTo>
                    <a:lnTo>
                      <a:pt x="152" y="2233"/>
                    </a:lnTo>
                    <a:lnTo>
                      <a:pt x="126" y="2239"/>
                    </a:lnTo>
                    <a:lnTo>
                      <a:pt x="106" y="2243"/>
                    </a:lnTo>
                    <a:lnTo>
                      <a:pt x="94" y="2249"/>
                    </a:lnTo>
                    <a:lnTo>
                      <a:pt x="90" y="2252"/>
                    </a:lnTo>
                    <a:lnTo>
                      <a:pt x="98" y="2256"/>
                    </a:lnTo>
                    <a:lnTo>
                      <a:pt x="93" y="2262"/>
                    </a:lnTo>
                    <a:lnTo>
                      <a:pt x="83" y="2266"/>
                    </a:lnTo>
                    <a:lnTo>
                      <a:pt x="86" y="2272"/>
                    </a:lnTo>
                    <a:lnTo>
                      <a:pt x="101" y="2274"/>
                    </a:lnTo>
                    <a:lnTo>
                      <a:pt x="111" y="2278"/>
                    </a:lnTo>
                    <a:lnTo>
                      <a:pt x="118" y="2284"/>
                    </a:lnTo>
                    <a:lnTo>
                      <a:pt x="126" y="2288"/>
                    </a:lnTo>
                    <a:lnTo>
                      <a:pt x="134" y="2293"/>
                    </a:lnTo>
                    <a:lnTo>
                      <a:pt x="133" y="2297"/>
                    </a:lnTo>
                    <a:lnTo>
                      <a:pt x="128" y="2301"/>
                    </a:lnTo>
                    <a:lnTo>
                      <a:pt x="122" y="2307"/>
                    </a:lnTo>
                    <a:lnTo>
                      <a:pt x="115" y="2311"/>
                    </a:lnTo>
                    <a:lnTo>
                      <a:pt x="108" y="2315"/>
                    </a:lnTo>
                    <a:lnTo>
                      <a:pt x="99" y="2319"/>
                    </a:lnTo>
                    <a:lnTo>
                      <a:pt x="110" y="2323"/>
                    </a:lnTo>
                    <a:lnTo>
                      <a:pt x="117" y="2329"/>
                    </a:lnTo>
                    <a:lnTo>
                      <a:pt x="130" y="2333"/>
                    </a:lnTo>
                    <a:lnTo>
                      <a:pt x="139" y="2338"/>
                    </a:lnTo>
                    <a:lnTo>
                      <a:pt x="146" y="2342"/>
                    </a:lnTo>
                    <a:lnTo>
                      <a:pt x="151" y="2346"/>
                    </a:lnTo>
                    <a:lnTo>
                      <a:pt x="156" y="2352"/>
                    </a:lnTo>
                    <a:lnTo>
                      <a:pt x="162" y="2356"/>
                    </a:lnTo>
                    <a:lnTo>
                      <a:pt x="167" y="2360"/>
                    </a:lnTo>
                    <a:lnTo>
                      <a:pt x="168" y="2364"/>
                    </a:lnTo>
                    <a:lnTo>
                      <a:pt x="160" y="2368"/>
                    </a:lnTo>
                    <a:lnTo>
                      <a:pt x="148" y="2374"/>
                    </a:lnTo>
                    <a:lnTo>
                      <a:pt x="149" y="2377"/>
                    </a:lnTo>
                    <a:lnTo>
                      <a:pt x="164" y="2383"/>
                    </a:lnTo>
                    <a:lnTo>
                      <a:pt x="158" y="2387"/>
                    </a:lnTo>
                    <a:lnTo>
                      <a:pt x="148" y="2391"/>
                    </a:lnTo>
                    <a:lnTo>
                      <a:pt x="139" y="2397"/>
                    </a:lnTo>
                    <a:lnTo>
                      <a:pt x="130" y="2401"/>
                    </a:lnTo>
                    <a:lnTo>
                      <a:pt x="118" y="2405"/>
                    </a:lnTo>
                    <a:lnTo>
                      <a:pt x="110" y="2409"/>
                    </a:lnTo>
                    <a:lnTo>
                      <a:pt x="101" y="2413"/>
                    </a:lnTo>
                    <a:lnTo>
                      <a:pt x="92" y="2418"/>
                    </a:lnTo>
                    <a:lnTo>
                      <a:pt x="86" y="2422"/>
                    </a:lnTo>
                    <a:lnTo>
                      <a:pt x="82" y="2428"/>
                    </a:lnTo>
                    <a:lnTo>
                      <a:pt x="78" y="2432"/>
                    </a:lnTo>
                    <a:lnTo>
                      <a:pt x="73" y="2436"/>
                    </a:lnTo>
                    <a:lnTo>
                      <a:pt x="68" y="2442"/>
                    </a:lnTo>
                    <a:lnTo>
                      <a:pt x="66" y="2446"/>
                    </a:lnTo>
                    <a:lnTo>
                      <a:pt x="64" y="2450"/>
                    </a:lnTo>
                    <a:lnTo>
                      <a:pt x="63" y="2454"/>
                    </a:lnTo>
                    <a:lnTo>
                      <a:pt x="60" y="2458"/>
                    </a:lnTo>
                    <a:lnTo>
                      <a:pt x="54" y="2463"/>
                    </a:lnTo>
                    <a:lnTo>
                      <a:pt x="49" y="2467"/>
                    </a:lnTo>
                    <a:lnTo>
                      <a:pt x="53" y="2473"/>
                    </a:lnTo>
                    <a:lnTo>
                      <a:pt x="62" y="2477"/>
                    </a:lnTo>
                    <a:lnTo>
                      <a:pt x="73" y="2481"/>
                    </a:lnTo>
                    <a:lnTo>
                      <a:pt x="92" y="2487"/>
                    </a:lnTo>
                    <a:lnTo>
                      <a:pt x="133" y="2489"/>
                    </a:lnTo>
                    <a:lnTo>
                      <a:pt x="163" y="2495"/>
                    </a:lnTo>
                    <a:lnTo>
                      <a:pt x="179" y="2499"/>
                    </a:lnTo>
                    <a:lnTo>
                      <a:pt x="198" y="2502"/>
                    </a:lnTo>
                    <a:lnTo>
                      <a:pt x="204" y="2508"/>
                    </a:lnTo>
                    <a:lnTo>
                      <a:pt x="193" y="2512"/>
                    </a:lnTo>
                    <a:lnTo>
                      <a:pt x="182" y="2518"/>
                    </a:lnTo>
                    <a:lnTo>
                      <a:pt x="167" y="2522"/>
                    </a:lnTo>
                    <a:lnTo>
                      <a:pt x="147" y="2526"/>
                    </a:lnTo>
                    <a:lnTo>
                      <a:pt x="117" y="2532"/>
                    </a:lnTo>
                    <a:lnTo>
                      <a:pt x="116" y="2534"/>
                    </a:lnTo>
                    <a:lnTo>
                      <a:pt x="109" y="2540"/>
                    </a:lnTo>
                    <a:lnTo>
                      <a:pt x="97" y="2543"/>
                    </a:lnTo>
                    <a:lnTo>
                      <a:pt x="84" y="2547"/>
                    </a:lnTo>
                    <a:lnTo>
                      <a:pt x="69" y="2553"/>
                    </a:lnTo>
                    <a:lnTo>
                      <a:pt x="56" y="2557"/>
                    </a:lnTo>
                    <a:lnTo>
                      <a:pt x="37" y="2563"/>
                    </a:lnTo>
                    <a:lnTo>
                      <a:pt x="40" y="2567"/>
                    </a:lnTo>
                    <a:lnTo>
                      <a:pt x="53" y="2571"/>
                    </a:lnTo>
                    <a:lnTo>
                      <a:pt x="63" y="2575"/>
                    </a:lnTo>
                    <a:lnTo>
                      <a:pt x="69" y="2579"/>
                    </a:lnTo>
                    <a:lnTo>
                      <a:pt x="65" y="2585"/>
                    </a:lnTo>
                    <a:lnTo>
                      <a:pt x="62" y="2588"/>
                    </a:lnTo>
                    <a:lnTo>
                      <a:pt x="58" y="2592"/>
                    </a:lnTo>
                    <a:lnTo>
                      <a:pt x="60" y="2598"/>
                    </a:lnTo>
                    <a:lnTo>
                      <a:pt x="66" y="2602"/>
                    </a:lnTo>
                    <a:lnTo>
                      <a:pt x="64" y="2608"/>
                    </a:lnTo>
                    <a:lnTo>
                      <a:pt x="70" y="2612"/>
                    </a:lnTo>
                    <a:lnTo>
                      <a:pt x="75" y="2616"/>
                    </a:lnTo>
                    <a:lnTo>
                      <a:pt x="82" y="2620"/>
                    </a:lnTo>
                    <a:lnTo>
                      <a:pt x="94" y="2624"/>
                    </a:lnTo>
                    <a:lnTo>
                      <a:pt x="114" y="2629"/>
                    </a:lnTo>
                    <a:lnTo>
                      <a:pt x="118" y="2633"/>
                    </a:lnTo>
                    <a:lnTo>
                      <a:pt x="111" y="2637"/>
                    </a:lnTo>
                    <a:lnTo>
                      <a:pt x="107" y="2643"/>
                    </a:lnTo>
                    <a:lnTo>
                      <a:pt x="109" y="2647"/>
                    </a:lnTo>
                    <a:lnTo>
                      <a:pt x="120" y="2653"/>
                    </a:lnTo>
                    <a:lnTo>
                      <a:pt x="124" y="2657"/>
                    </a:lnTo>
                    <a:lnTo>
                      <a:pt x="120" y="2661"/>
                    </a:lnTo>
                    <a:lnTo>
                      <a:pt x="112" y="2665"/>
                    </a:lnTo>
                    <a:lnTo>
                      <a:pt x="103" y="2668"/>
                    </a:lnTo>
                    <a:lnTo>
                      <a:pt x="95" y="2674"/>
                    </a:lnTo>
                    <a:lnTo>
                      <a:pt x="90" y="2678"/>
                    </a:lnTo>
                    <a:lnTo>
                      <a:pt x="86" y="2682"/>
                    </a:lnTo>
                    <a:lnTo>
                      <a:pt x="82" y="2688"/>
                    </a:lnTo>
                    <a:lnTo>
                      <a:pt x="79" y="2692"/>
                    </a:lnTo>
                    <a:lnTo>
                      <a:pt x="76" y="2698"/>
                    </a:lnTo>
                    <a:lnTo>
                      <a:pt x="70" y="2702"/>
                    </a:lnTo>
                    <a:lnTo>
                      <a:pt x="63" y="2706"/>
                    </a:lnTo>
                    <a:lnTo>
                      <a:pt x="57" y="2710"/>
                    </a:lnTo>
                    <a:lnTo>
                      <a:pt x="64" y="2713"/>
                    </a:lnTo>
                    <a:lnTo>
                      <a:pt x="81" y="2719"/>
                    </a:lnTo>
                    <a:lnTo>
                      <a:pt x="122" y="2723"/>
                    </a:lnTo>
                    <a:lnTo>
                      <a:pt x="136" y="2727"/>
                    </a:lnTo>
                    <a:lnTo>
                      <a:pt x="148" y="2733"/>
                    </a:lnTo>
                    <a:lnTo>
                      <a:pt x="155" y="2737"/>
                    </a:lnTo>
                    <a:lnTo>
                      <a:pt x="162" y="2743"/>
                    </a:lnTo>
                    <a:lnTo>
                      <a:pt x="169" y="2747"/>
                    </a:lnTo>
                    <a:lnTo>
                      <a:pt x="154" y="2749"/>
                    </a:lnTo>
                    <a:lnTo>
                      <a:pt x="127" y="2754"/>
                    </a:lnTo>
                    <a:lnTo>
                      <a:pt x="117" y="2758"/>
                    </a:lnTo>
                    <a:lnTo>
                      <a:pt x="110" y="2764"/>
                    </a:lnTo>
                    <a:lnTo>
                      <a:pt x="122" y="2768"/>
                    </a:lnTo>
                    <a:lnTo>
                      <a:pt x="101" y="2772"/>
                    </a:lnTo>
                    <a:lnTo>
                      <a:pt x="91" y="2778"/>
                    </a:lnTo>
                    <a:lnTo>
                      <a:pt x="83" y="2782"/>
                    </a:lnTo>
                    <a:lnTo>
                      <a:pt x="77" y="2788"/>
                    </a:lnTo>
                    <a:lnTo>
                      <a:pt x="70" y="2792"/>
                    </a:lnTo>
                    <a:lnTo>
                      <a:pt x="63" y="2794"/>
                    </a:lnTo>
                    <a:lnTo>
                      <a:pt x="62" y="2799"/>
                    </a:lnTo>
                    <a:lnTo>
                      <a:pt x="67" y="2803"/>
                    </a:lnTo>
                    <a:lnTo>
                      <a:pt x="71" y="2809"/>
                    </a:lnTo>
                    <a:lnTo>
                      <a:pt x="72" y="2813"/>
                    </a:lnTo>
                    <a:lnTo>
                      <a:pt x="68" y="2817"/>
                    </a:lnTo>
                    <a:lnTo>
                      <a:pt x="63" y="2823"/>
                    </a:lnTo>
                    <a:lnTo>
                      <a:pt x="60" y="2827"/>
                    </a:lnTo>
                    <a:lnTo>
                      <a:pt x="56" y="2833"/>
                    </a:lnTo>
                    <a:lnTo>
                      <a:pt x="53" y="2835"/>
                    </a:lnTo>
                    <a:lnTo>
                      <a:pt x="51" y="2838"/>
                    </a:lnTo>
                    <a:lnTo>
                      <a:pt x="52" y="2844"/>
                    </a:lnTo>
                    <a:lnTo>
                      <a:pt x="58" y="2848"/>
                    </a:lnTo>
                    <a:lnTo>
                      <a:pt x="64" y="2854"/>
                    </a:lnTo>
                    <a:lnTo>
                      <a:pt x="63" y="2858"/>
                    </a:lnTo>
                    <a:lnTo>
                      <a:pt x="60" y="2862"/>
                    </a:lnTo>
                    <a:lnTo>
                      <a:pt x="56" y="2868"/>
                    </a:lnTo>
                    <a:lnTo>
                      <a:pt x="55" y="2872"/>
                    </a:lnTo>
                    <a:lnTo>
                      <a:pt x="56" y="2877"/>
                    </a:lnTo>
                    <a:lnTo>
                      <a:pt x="59" y="2879"/>
                    </a:lnTo>
                    <a:lnTo>
                      <a:pt x="63" y="2883"/>
                    </a:lnTo>
                    <a:lnTo>
                      <a:pt x="69" y="2889"/>
                    </a:lnTo>
                    <a:lnTo>
                      <a:pt x="78" y="2893"/>
                    </a:lnTo>
                    <a:lnTo>
                      <a:pt x="90" y="2899"/>
                    </a:lnTo>
                    <a:lnTo>
                      <a:pt x="96" y="2903"/>
                    </a:lnTo>
                    <a:lnTo>
                      <a:pt x="97" y="2907"/>
                    </a:lnTo>
                    <a:lnTo>
                      <a:pt x="94" y="2913"/>
                    </a:lnTo>
                    <a:lnTo>
                      <a:pt x="88" y="2917"/>
                    </a:lnTo>
                    <a:lnTo>
                      <a:pt x="84" y="2922"/>
                    </a:lnTo>
                    <a:lnTo>
                      <a:pt x="80" y="2924"/>
                    </a:lnTo>
                    <a:lnTo>
                      <a:pt x="80" y="2928"/>
                    </a:lnTo>
                    <a:lnTo>
                      <a:pt x="83" y="2934"/>
                    </a:lnTo>
                    <a:lnTo>
                      <a:pt x="86" y="2938"/>
                    </a:lnTo>
                    <a:lnTo>
                      <a:pt x="93" y="2944"/>
                    </a:lnTo>
                    <a:lnTo>
                      <a:pt x="99" y="2948"/>
                    </a:lnTo>
                    <a:lnTo>
                      <a:pt x="106" y="2952"/>
                    </a:lnTo>
                    <a:lnTo>
                      <a:pt x="111" y="2958"/>
                    </a:lnTo>
                    <a:lnTo>
                      <a:pt x="117" y="2961"/>
                    </a:lnTo>
                    <a:lnTo>
                      <a:pt x="121" y="2965"/>
                    </a:lnTo>
                    <a:lnTo>
                      <a:pt x="124" y="2969"/>
                    </a:lnTo>
                    <a:lnTo>
                      <a:pt x="128" y="2973"/>
                    </a:lnTo>
                    <a:lnTo>
                      <a:pt x="130" y="2979"/>
                    </a:lnTo>
                    <a:lnTo>
                      <a:pt x="126" y="2983"/>
                    </a:lnTo>
                    <a:lnTo>
                      <a:pt x="120" y="2989"/>
                    </a:lnTo>
                    <a:lnTo>
                      <a:pt x="119" y="2993"/>
                    </a:lnTo>
                    <a:lnTo>
                      <a:pt x="121" y="2997"/>
                    </a:lnTo>
                    <a:lnTo>
                      <a:pt x="123" y="3003"/>
                    </a:lnTo>
                    <a:lnTo>
                      <a:pt x="125" y="3006"/>
                    </a:lnTo>
                    <a:lnTo>
                      <a:pt x="123" y="3010"/>
                    </a:lnTo>
                    <a:lnTo>
                      <a:pt x="112" y="3014"/>
                    </a:lnTo>
                    <a:lnTo>
                      <a:pt x="103" y="3018"/>
                    </a:lnTo>
                    <a:lnTo>
                      <a:pt x="88" y="3024"/>
                    </a:lnTo>
                    <a:lnTo>
                      <a:pt x="89" y="3028"/>
                    </a:lnTo>
                    <a:lnTo>
                      <a:pt x="104" y="3034"/>
                    </a:lnTo>
                    <a:lnTo>
                      <a:pt x="108" y="3038"/>
                    </a:lnTo>
                    <a:lnTo>
                      <a:pt x="103" y="3042"/>
                    </a:lnTo>
                    <a:lnTo>
                      <a:pt x="93" y="3047"/>
                    </a:lnTo>
                    <a:lnTo>
                      <a:pt x="86" y="3051"/>
                    </a:lnTo>
                    <a:lnTo>
                      <a:pt x="82" y="3055"/>
                    </a:lnTo>
                    <a:lnTo>
                      <a:pt x="79" y="3059"/>
                    </a:lnTo>
                    <a:lnTo>
                      <a:pt x="80" y="3063"/>
                    </a:lnTo>
                    <a:lnTo>
                      <a:pt x="85" y="3069"/>
                    </a:lnTo>
                    <a:lnTo>
                      <a:pt x="92" y="3073"/>
                    </a:lnTo>
                    <a:lnTo>
                      <a:pt x="103" y="3079"/>
                    </a:lnTo>
                    <a:lnTo>
                      <a:pt x="113" y="3083"/>
                    </a:lnTo>
                    <a:lnTo>
                      <a:pt x="118" y="3087"/>
                    </a:lnTo>
                    <a:lnTo>
                      <a:pt x="115" y="3092"/>
                    </a:lnTo>
                    <a:lnTo>
                      <a:pt x="110" y="3094"/>
                    </a:lnTo>
                    <a:lnTo>
                      <a:pt x="108" y="3100"/>
                    </a:lnTo>
                    <a:lnTo>
                      <a:pt x="110" y="3104"/>
                    </a:lnTo>
                    <a:lnTo>
                      <a:pt x="114" y="3108"/>
                    </a:lnTo>
                    <a:lnTo>
                      <a:pt x="116" y="3114"/>
                    </a:lnTo>
                    <a:lnTo>
                      <a:pt x="111" y="3118"/>
                    </a:lnTo>
                    <a:lnTo>
                      <a:pt x="110" y="3124"/>
                    </a:lnTo>
                    <a:lnTo>
                      <a:pt x="112" y="3128"/>
                    </a:lnTo>
                    <a:lnTo>
                      <a:pt x="119" y="3131"/>
                    </a:lnTo>
                    <a:lnTo>
                      <a:pt x="122" y="3137"/>
                    </a:lnTo>
                    <a:lnTo>
                      <a:pt x="116" y="3139"/>
                    </a:lnTo>
                    <a:lnTo>
                      <a:pt x="109" y="3145"/>
                    </a:lnTo>
                    <a:lnTo>
                      <a:pt x="104" y="3149"/>
                    </a:lnTo>
                    <a:lnTo>
                      <a:pt x="100" y="3153"/>
                    </a:lnTo>
                    <a:lnTo>
                      <a:pt x="103" y="3159"/>
                    </a:lnTo>
                    <a:lnTo>
                      <a:pt x="108" y="3163"/>
                    </a:lnTo>
                    <a:lnTo>
                      <a:pt x="112" y="3169"/>
                    </a:lnTo>
                    <a:lnTo>
                      <a:pt x="119" y="3172"/>
                    </a:lnTo>
                    <a:lnTo>
                      <a:pt x="125" y="3176"/>
                    </a:lnTo>
                    <a:lnTo>
                      <a:pt x="134" y="3182"/>
                    </a:lnTo>
                    <a:lnTo>
                      <a:pt x="141" y="3184"/>
                    </a:lnTo>
                    <a:lnTo>
                      <a:pt x="144" y="3190"/>
                    </a:lnTo>
                    <a:lnTo>
                      <a:pt x="141" y="3194"/>
                    </a:lnTo>
                    <a:lnTo>
                      <a:pt x="131" y="3198"/>
                    </a:lnTo>
                    <a:lnTo>
                      <a:pt x="123" y="3204"/>
                    </a:lnTo>
                    <a:lnTo>
                      <a:pt x="115" y="3208"/>
                    </a:lnTo>
                    <a:lnTo>
                      <a:pt x="110" y="3213"/>
                    </a:lnTo>
                    <a:lnTo>
                      <a:pt x="104" y="3217"/>
                    </a:lnTo>
                    <a:lnTo>
                      <a:pt x="98" y="3221"/>
                    </a:lnTo>
                    <a:lnTo>
                      <a:pt x="94" y="3225"/>
                    </a:lnTo>
                    <a:lnTo>
                      <a:pt x="92" y="3229"/>
                    </a:lnTo>
                    <a:lnTo>
                      <a:pt x="93" y="3235"/>
                    </a:lnTo>
                    <a:lnTo>
                      <a:pt x="94" y="3239"/>
                    </a:lnTo>
                    <a:lnTo>
                      <a:pt x="93" y="3243"/>
                    </a:lnTo>
                    <a:lnTo>
                      <a:pt x="90" y="3249"/>
                    </a:lnTo>
                    <a:lnTo>
                      <a:pt x="87" y="3253"/>
                    </a:lnTo>
                    <a:lnTo>
                      <a:pt x="83" y="3258"/>
                    </a:lnTo>
                    <a:lnTo>
                      <a:pt x="78" y="3262"/>
                    </a:lnTo>
                    <a:lnTo>
                      <a:pt x="72" y="3266"/>
                    </a:lnTo>
                    <a:lnTo>
                      <a:pt x="73" y="3270"/>
                    </a:lnTo>
                    <a:lnTo>
                      <a:pt x="79" y="3274"/>
                    </a:lnTo>
                    <a:lnTo>
                      <a:pt x="84" y="3280"/>
                    </a:lnTo>
                    <a:lnTo>
                      <a:pt x="87" y="3284"/>
                    </a:lnTo>
                    <a:lnTo>
                      <a:pt x="88" y="3288"/>
                    </a:lnTo>
                    <a:lnTo>
                      <a:pt x="86" y="3294"/>
                    </a:lnTo>
                    <a:lnTo>
                      <a:pt x="82" y="3297"/>
                    </a:lnTo>
                    <a:lnTo>
                      <a:pt x="78" y="3303"/>
                    </a:lnTo>
                    <a:lnTo>
                      <a:pt x="77" y="3307"/>
                    </a:lnTo>
                    <a:lnTo>
                      <a:pt x="79" y="3311"/>
                    </a:lnTo>
                    <a:lnTo>
                      <a:pt x="81" y="3315"/>
                    </a:lnTo>
                    <a:lnTo>
                      <a:pt x="83" y="3319"/>
                    </a:lnTo>
                    <a:lnTo>
                      <a:pt x="84" y="3325"/>
                    </a:lnTo>
                    <a:lnTo>
                      <a:pt x="84" y="3329"/>
                    </a:lnTo>
                    <a:lnTo>
                      <a:pt x="84" y="3333"/>
                    </a:lnTo>
                    <a:lnTo>
                      <a:pt x="80" y="3338"/>
                    </a:lnTo>
                    <a:lnTo>
                      <a:pt x="71" y="3342"/>
                    </a:lnTo>
                    <a:lnTo>
                      <a:pt x="66" y="3348"/>
                    </a:lnTo>
                    <a:lnTo>
                      <a:pt x="75" y="3352"/>
                    </a:lnTo>
                    <a:lnTo>
                      <a:pt x="83" y="3354"/>
                    </a:lnTo>
                    <a:lnTo>
                      <a:pt x="88" y="3360"/>
                    </a:lnTo>
                    <a:lnTo>
                      <a:pt x="86" y="3364"/>
                    </a:lnTo>
                    <a:lnTo>
                      <a:pt x="78" y="3370"/>
                    </a:lnTo>
                    <a:lnTo>
                      <a:pt x="71" y="3374"/>
                    </a:lnTo>
                    <a:lnTo>
                      <a:pt x="71" y="3378"/>
                    </a:lnTo>
                    <a:lnTo>
                      <a:pt x="80" y="3383"/>
                    </a:lnTo>
                    <a:lnTo>
                      <a:pt x="85" y="3387"/>
                    </a:lnTo>
                    <a:lnTo>
                      <a:pt x="87" y="3393"/>
                    </a:lnTo>
                    <a:lnTo>
                      <a:pt x="87" y="3397"/>
                    </a:lnTo>
                    <a:lnTo>
                      <a:pt x="86" y="3399"/>
                    </a:lnTo>
                    <a:lnTo>
                      <a:pt x="82" y="3405"/>
                    </a:lnTo>
                    <a:lnTo>
                      <a:pt x="80" y="3409"/>
                    </a:lnTo>
                    <a:lnTo>
                      <a:pt x="83" y="3415"/>
                    </a:lnTo>
                    <a:lnTo>
                      <a:pt x="88" y="3419"/>
                    </a:lnTo>
                    <a:lnTo>
                      <a:pt x="96" y="3422"/>
                    </a:lnTo>
                    <a:lnTo>
                      <a:pt x="103" y="3428"/>
                    </a:lnTo>
                    <a:lnTo>
                      <a:pt x="109" y="3432"/>
                    </a:lnTo>
                    <a:lnTo>
                      <a:pt x="114" y="3438"/>
                    </a:lnTo>
                    <a:lnTo>
                      <a:pt x="118" y="3442"/>
                    </a:lnTo>
                    <a:lnTo>
                      <a:pt x="125" y="3444"/>
                    </a:lnTo>
                    <a:lnTo>
                      <a:pt x="133" y="3450"/>
                    </a:lnTo>
                    <a:lnTo>
                      <a:pt x="136" y="3454"/>
                    </a:lnTo>
                    <a:lnTo>
                      <a:pt x="134" y="3460"/>
                    </a:lnTo>
                    <a:lnTo>
                      <a:pt x="132" y="3463"/>
                    </a:lnTo>
                    <a:lnTo>
                      <a:pt x="134" y="3467"/>
                    </a:lnTo>
                    <a:lnTo>
                      <a:pt x="133" y="3473"/>
                    </a:lnTo>
                    <a:lnTo>
                      <a:pt x="122" y="3477"/>
                    </a:lnTo>
                    <a:lnTo>
                      <a:pt x="108" y="3483"/>
                    </a:lnTo>
                    <a:lnTo>
                      <a:pt x="99" y="3485"/>
                    </a:lnTo>
                    <a:lnTo>
                      <a:pt x="96" y="3489"/>
                    </a:lnTo>
                    <a:lnTo>
                      <a:pt x="94" y="3495"/>
                    </a:lnTo>
                    <a:lnTo>
                      <a:pt x="86" y="3499"/>
                    </a:lnTo>
                    <a:lnTo>
                      <a:pt x="76" y="3505"/>
                    </a:lnTo>
                    <a:lnTo>
                      <a:pt x="66" y="3508"/>
                    </a:lnTo>
                    <a:lnTo>
                      <a:pt x="62" y="3512"/>
                    </a:lnTo>
                    <a:lnTo>
                      <a:pt x="57" y="3518"/>
                    </a:lnTo>
                    <a:lnTo>
                      <a:pt x="54" y="3522"/>
                    </a:lnTo>
                    <a:lnTo>
                      <a:pt x="51" y="3528"/>
                    </a:lnTo>
                    <a:lnTo>
                      <a:pt x="48" y="3530"/>
                    </a:lnTo>
                    <a:lnTo>
                      <a:pt x="45" y="3534"/>
                    </a:lnTo>
                    <a:lnTo>
                      <a:pt x="43" y="3540"/>
                    </a:lnTo>
                    <a:lnTo>
                      <a:pt x="40" y="3544"/>
                    </a:lnTo>
                    <a:lnTo>
                      <a:pt x="36" y="3549"/>
                    </a:lnTo>
                    <a:lnTo>
                      <a:pt x="34" y="3553"/>
                    </a:lnTo>
                    <a:lnTo>
                      <a:pt x="33" y="3557"/>
                    </a:lnTo>
                    <a:lnTo>
                      <a:pt x="32" y="3563"/>
                    </a:lnTo>
                    <a:lnTo>
                      <a:pt x="26" y="3567"/>
                    </a:lnTo>
                    <a:lnTo>
                      <a:pt x="17" y="3571"/>
                    </a:lnTo>
                    <a:lnTo>
                      <a:pt x="12" y="3575"/>
                    </a:lnTo>
                    <a:lnTo>
                      <a:pt x="14" y="3579"/>
                    </a:lnTo>
                    <a:lnTo>
                      <a:pt x="21" y="3585"/>
                    </a:lnTo>
                    <a:lnTo>
                      <a:pt x="28" y="3589"/>
                    </a:lnTo>
                    <a:lnTo>
                      <a:pt x="36" y="3594"/>
                    </a:lnTo>
                    <a:lnTo>
                      <a:pt x="45" y="3598"/>
                    </a:lnTo>
                    <a:lnTo>
                      <a:pt x="58" y="3602"/>
                    </a:lnTo>
                    <a:lnTo>
                      <a:pt x="67" y="3608"/>
                    </a:lnTo>
                    <a:lnTo>
                      <a:pt x="66" y="3612"/>
                    </a:lnTo>
                    <a:lnTo>
                      <a:pt x="60" y="3616"/>
                    </a:lnTo>
                    <a:lnTo>
                      <a:pt x="54" y="3620"/>
                    </a:lnTo>
                    <a:lnTo>
                      <a:pt x="54" y="3624"/>
                    </a:lnTo>
                    <a:lnTo>
                      <a:pt x="56" y="3630"/>
                    </a:lnTo>
                    <a:lnTo>
                      <a:pt x="59" y="3633"/>
                    </a:lnTo>
                    <a:lnTo>
                      <a:pt x="63" y="3639"/>
                    </a:lnTo>
                    <a:lnTo>
                      <a:pt x="68" y="3643"/>
                    </a:lnTo>
                    <a:lnTo>
                      <a:pt x="72" y="3647"/>
                    </a:lnTo>
                    <a:lnTo>
                      <a:pt x="73" y="3653"/>
                    </a:lnTo>
                    <a:lnTo>
                      <a:pt x="72" y="3657"/>
                    </a:lnTo>
                    <a:lnTo>
                      <a:pt x="69" y="3661"/>
                    </a:lnTo>
                    <a:lnTo>
                      <a:pt x="68" y="3665"/>
                    </a:lnTo>
                    <a:lnTo>
                      <a:pt x="76" y="3669"/>
                    </a:lnTo>
                    <a:lnTo>
                      <a:pt x="67" y="3674"/>
                    </a:lnTo>
                    <a:lnTo>
                      <a:pt x="59" y="3678"/>
                    </a:lnTo>
                    <a:lnTo>
                      <a:pt x="51" y="3684"/>
                    </a:lnTo>
                    <a:lnTo>
                      <a:pt x="45" y="3688"/>
                    </a:lnTo>
                    <a:lnTo>
                      <a:pt x="39" y="3692"/>
                    </a:lnTo>
                    <a:lnTo>
                      <a:pt x="34" y="3698"/>
                    </a:lnTo>
                    <a:lnTo>
                      <a:pt x="27" y="3702"/>
                    </a:lnTo>
                    <a:lnTo>
                      <a:pt x="31" y="3706"/>
                    </a:lnTo>
                    <a:lnTo>
                      <a:pt x="40" y="3710"/>
                    </a:lnTo>
                    <a:lnTo>
                      <a:pt x="49" y="3714"/>
                    </a:lnTo>
                    <a:lnTo>
                      <a:pt x="57" y="3719"/>
                    </a:lnTo>
                    <a:lnTo>
                      <a:pt x="65" y="3723"/>
                    </a:lnTo>
                    <a:lnTo>
                      <a:pt x="75" y="3729"/>
                    </a:lnTo>
                    <a:lnTo>
                      <a:pt x="81" y="3733"/>
                    </a:lnTo>
                    <a:lnTo>
                      <a:pt x="83" y="3737"/>
                    </a:lnTo>
                    <a:lnTo>
                      <a:pt x="84" y="3743"/>
                    </a:lnTo>
                    <a:lnTo>
                      <a:pt x="86" y="3745"/>
                    </a:lnTo>
                    <a:lnTo>
                      <a:pt x="91" y="3751"/>
                    </a:lnTo>
                    <a:lnTo>
                      <a:pt x="101" y="3755"/>
                    </a:lnTo>
                    <a:lnTo>
                      <a:pt x="105" y="3758"/>
                    </a:lnTo>
                    <a:lnTo>
                      <a:pt x="99" y="3764"/>
                    </a:lnTo>
                    <a:lnTo>
                      <a:pt x="92" y="3768"/>
                    </a:lnTo>
                    <a:lnTo>
                      <a:pt x="87" y="3774"/>
                    </a:lnTo>
                    <a:lnTo>
                      <a:pt x="86" y="3778"/>
                    </a:lnTo>
                    <a:lnTo>
                      <a:pt x="88" y="3782"/>
                    </a:lnTo>
                    <a:lnTo>
                      <a:pt x="89" y="3788"/>
                    </a:lnTo>
                    <a:lnTo>
                      <a:pt x="86" y="3790"/>
                    </a:lnTo>
                    <a:lnTo>
                      <a:pt x="79" y="3796"/>
                    </a:lnTo>
                    <a:lnTo>
                      <a:pt x="75" y="3799"/>
                    </a:lnTo>
                    <a:lnTo>
                      <a:pt x="69" y="3803"/>
                    </a:lnTo>
                    <a:lnTo>
                      <a:pt x="64" y="3809"/>
                    </a:lnTo>
                    <a:lnTo>
                      <a:pt x="64" y="3813"/>
                    </a:lnTo>
                    <a:lnTo>
                      <a:pt x="66" y="3819"/>
                    </a:lnTo>
                    <a:lnTo>
                      <a:pt x="69" y="3823"/>
                    </a:lnTo>
                    <a:lnTo>
                      <a:pt x="70" y="3827"/>
                    </a:lnTo>
                    <a:lnTo>
                      <a:pt x="69" y="3831"/>
                    </a:lnTo>
                    <a:lnTo>
                      <a:pt x="67" y="3835"/>
                    </a:lnTo>
                    <a:lnTo>
                      <a:pt x="64" y="3840"/>
                    </a:lnTo>
                    <a:lnTo>
                      <a:pt x="61" y="3844"/>
                    </a:lnTo>
                    <a:lnTo>
                      <a:pt x="58" y="3848"/>
                    </a:lnTo>
                    <a:lnTo>
                      <a:pt x="55" y="3854"/>
                    </a:lnTo>
                    <a:lnTo>
                      <a:pt x="54" y="3858"/>
                    </a:lnTo>
                    <a:lnTo>
                      <a:pt x="53" y="3864"/>
                    </a:lnTo>
                    <a:lnTo>
                      <a:pt x="53" y="3868"/>
                    </a:lnTo>
                    <a:lnTo>
                      <a:pt x="54" y="3872"/>
                    </a:lnTo>
                    <a:lnTo>
                      <a:pt x="57" y="3876"/>
                    </a:lnTo>
                    <a:lnTo>
                      <a:pt x="62" y="3880"/>
                    </a:lnTo>
                    <a:lnTo>
                      <a:pt x="66" y="3885"/>
                    </a:lnTo>
                    <a:lnTo>
                      <a:pt x="71" y="3889"/>
                    </a:lnTo>
                    <a:lnTo>
                      <a:pt x="76" y="3893"/>
                    </a:lnTo>
                    <a:lnTo>
                      <a:pt x="81" y="3899"/>
                    </a:lnTo>
                    <a:lnTo>
                      <a:pt x="86" y="3903"/>
                    </a:lnTo>
                    <a:lnTo>
                      <a:pt x="88" y="3909"/>
                    </a:lnTo>
                    <a:lnTo>
                      <a:pt x="88" y="3913"/>
                    </a:lnTo>
                    <a:lnTo>
                      <a:pt x="86" y="3917"/>
                    </a:lnTo>
                    <a:lnTo>
                      <a:pt x="78" y="3921"/>
                    </a:lnTo>
                    <a:lnTo>
                      <a:pt x="76" y="3924"/>
                    </a:lnTo>
                    <a:lnTo>
                      <a:pt x="84" y="3930"/>
                    </a:lnTo>
                    <a:lnTo>
                      <a:pt x="89" y="3934"/>
                    </a:lnTo>
                    <a:lnTo>
                      <a:pt x="95" y="3938"/>
                    </a:lnTo>
                    <a:lnTo>
                      <a:pt x="96" y="3944"/>
                    </a:lnTo>
                    <a:lnTo>
                      <a:pt x="98" y="3948"/>
                    </a:lnTo>
                    <a:lnTo>
                      <a:pt x="96" y="3954"/>
                    </a:lnTo>
                    <a:lnTo>
                      <a:pt x="87" y="3958"/>
                    </a:lnTo>
                    <a:lnTo>
                      <a:pt x="78" y="3962"/>
                    </a:lnTo>
                    <a:lnTo>
                      <a:pt x="72" y="3965"/>
                    </a:lnTo>
                    <a:lnTo>
                      <a:pt x="80" y="3969"/>
                    </a:lnTo>
                    <a:lnTo>
                      <a:pt x="88" y="3975"/>
                    </a:lnTo>
                    <a:lnTo>
                      <a:pt x="96" y="3979"/>
                    </a:lnTo>
                    <a:lnTo>
                      <a:pt x="105" y="3983"/>
                    </a:lnTo>
                    <a:lnTo>
                      <a:pt x="115" y="3989"/>
                    </a:lnTo>
                    <a:lnTo>
                      <a:pt x="125" y="3993"/>
                    </a:lnTo>
                    <a:lnTo>
                      <a:pt x="138" y="3999"/>
                    </a:lnTo>
                    <a:lnTo>
                      <a:pt x="147" y="4003"/>
                    </a:lnTo>
                    <a:lnTo>
                      <a:pt x="155" y="4005"/>
                    </a:lnTo>
                    <a:lnTo>
                      <a:pt x="174" y="4010"/>
                    </a:lnTo>
                    <a:lnTo>
                      <a:pt x="182" y="4014"/>
                    </a:lnTo>
                    <a:lnTo>
                      <a:pt x="187" y="4020"/>
                    </a:lnTo>
                    <a:lnTo>
                      <a:pt x="180" y="4024"/>
                    </a:lnTo>
                    <a:lnTo>
                      <a:pt x="177" y="4028"/>
                    </a:lnTo>
                    <a:lnTo>
                      <a:pt x="171" y="4034"/>
                    </a:lnTo>
                    <a:lnTo>
                      <a:pt x="166" y="4038"/>
                    </a:lnTo>
                    <a:lnTo>
                      <a:pt x="158" y="4044"/>
                    </a:lnTo>
                    <a:lnTo>
                      <a:pt x="152" y="4048"/>
                    </a:lnTo>
                    <a:lnTo>
                      <a:pt x="156" y="4049"/>
                    </a:lnTo>
                    <a:lnTo>
                      <a:pt x="167" y="4055"/>
                    </a:lnTo>
                    <a:lnTo>
                      <a:pt x="176" y="4059"/>
                    </a:lnTo>
                    <a:lnTo>
                      <a:pt x="188" y="4065"/>
                    </a:lnTo>
                    <a:lnTo>
                      <a:pt x="191" y="4069"/>
                    </a:lnTo>
                    <a:lnTo>
                      <a:pt x="187" y="4073"/>
                    </a:lnTo>
                    <a:lnTo>
                      <a:pt x="180" y="4079"/>
                    </a:lnTo>
                    <a:lnTo>
                      <a:pt x="175" y="4083"/>
                    </a:lnTo>
                    <a:lnTo>
                      <a:pt x="170" y="4089"/>
                    </a:lnTo>
                    <a:lnTo>
                      <a:pt x="168" y="4090"/>
                    </a:lnTo>
                    <a:lnTo>
                      <a:pt x="166" y="4094"/>
                    </a:lnTo>
                    <a:lnTo>
                      <a:pt x="166" y="4100"/>
                    </a:lnTo>
                    <a:lnTo>
                      <a:pt x="166" y="4104"/>
                    </a:lnTo>
                    <a:lnTo>
                      <a:pt x="166" y="4110"/>
                    </a:lnTo>
                    <a:lnTo>
                      <a:pt x="167" y="4114"/>
                    </a:lnTo>
                    <a:lnTo>
                      <a:pt x="168" y="4118"/>
                    </a:lnTo>
                    <a:lnTo>
                      <a:pt x="169" y="4124"/>
                    </a:lnTo>
                    <a:lnTo>
                      <a:pt x="170" y="4128"/>
                    </a:lnTo>
                    <a:lnTo>
                      <a:pt x="172" y="4133"/>
                    </a:lnTo>
                    <a:lnTo>
                      <a:pt x="174" y="4135"/>
                    </a:lnTo>
                    <a:lnTo>
                      <a:pt x="178" y="4139"/>
                    </a:lnTo>
                    <a:lnTo>
                      <a:pt x="183" y="4145"/>
                    </a:lnTo>
                    <a:lnTo>
                      <a:pt x="190" y="4149"/>
                    </a:lnTo>
                    <a:lnTo>
                      <a:pt x="190" y="4155"/>
                    </a:lnTo>
                    <a:lnTo>
                      <a:pt x="190" y="4159"/>
                    </a:lnTo>
                    <a:lnTo>
                      <a:pt x="191" y="4163"/>
                    </a:lnTo>
                    <a:lnTo>
                      <a:pt x="193" y="4169"/>
                    </a:lnTo>
                    <a:lnTo>
                      <a:pt x="197" y="4173"/>
                    </a:lnTo>
                    <a:lnTo>
                      <a:pt x="202" y="4176"/>
                    </a:lnTo>
                    <a:lnTo>
                      <a:pt x="213" y="4180"/>
                    </a:lnTo>
                    <a:lnTo>
                      <a:pt x="216" y="4184"/>
                    </a:lnTo>
                    <a:lnTo>
                      <a:pt x="217" y="4190"/>
                    </a:lnTo>
                    <a:lnTo>
                      <a:pt x="216" y="4194"/>
                    </a:lnTo>
                    <a:lnTo>
                      <a:pt x="214" y="4200"/>
                    </a:lnTo>
                    <a:lnTo>
                      <a:pt x="210" y="4204"/>
                    </a:lnTo>
                    <a:lnTo>
                      <a:pt x="205" y="4208"/>
                    </a:lnTo>
                    <a:lnTo>
                      <a:pt x="201" y="4214"/>
                    </a:lnTo>
                    <a:lnTo>
                      <a:pt x="195" y="4217"/>
                    </a:lnTo>
                    <a:lnTo>
                      <a:pt x="190" y="4221"/>
                    </a:lnTo>
                    <a:lnTo>
                      <a:pt x="188" y="4225"/>
                    </a:lnTo>
                    <a:lnTo>
                      <a:pt x="183" y="4229"/>
                    </a:lnTo>
                    <a:lnTo>
                      <a:pt x="178" y="4235"/>
                    </a:lnTo>
                    <a:lnTo>
                      <a:pt x="177" y="4239"/>
                    </a:lnTo>
                    <a:lnTo>
                      <a:pt x="178" y="4245"/>
                    </a:lnTo>
                    <a:lnTo>
                      <a:pt x="179" y="4249"/>
                    </a:lnTo>
                    <a:lnTo>
                      <a:pt x="179" y="4253"/>
                    </a:lnTo>
                    <a:lnTo>
                      <a:pt x="179" y="4258"/>
                    </a:lnTo>
                    <a:lnTo>
                      <a:pt x="176" y="4262"/>
                    </a:lnTo>
                    <a:lnTo>
                      <a:pt x="172" y="4266"/>
                    </a:lnTo>
                    <a:lnTo>
                      <a:pt x="169" y="4270"/>
                    </a:lnTo>
                    <a:lnTo>
                      <a:pt x="168" y="4274"/>
                    </a:lnTo>
                    <a:lnTo>
                      <a:pt x="168" y="4280"/>
                    </a:lnTo>
                    <a:lnTo>
                      <a:pt x="168" y="4284"/>
                    </a:lnTo>
                    <a:lnTo>
                      <a:pt x="168" y="4290"/>
                    </a:lnTo>
                    <a:lnTo>
                      <a:pt x="169" y="4294"/>
                    </a:lnTo>
                    <a:lnTo>
                      <a:pt x="170" y="4298"/>
                    </a:lnTo>
                    <a:lnTo>
                      <a:pt x="173" y="4303"/>
                    </a:lnTo>
                    <a:lnTo>
                      <a:pt x="174" y="4307"/>
                    </a:lnTo>
                    <a:lnTo>
                      <a:pt x="173" y="4311"/>
                    </a:lnTo>
                    <a:lnTo>
                      <a:pt x="172" y="4315"/>
                    </a:lnTo>
                    <a:lnTo>
                      <a:pt x="171" y="4319"/>
                    </a:lnTo>
                    <a:lnTo>
                      <a:pt x="170" y="4325"/>
                    </a:lnTo>
                    <a:lnTo>
                      <a:pt x="169" y="4329"/>
                    </a:lnTo>
                    <a:lnTo>
                      <a:pt x="169" y="4335"/>
                    </a:lnTo>
                    <a:lnTo>
                      <a:pt x="169" y="4339"/>
                    </a:lnTo>
                    <a:lnTo>
                      <a:pt x="169" y="4342"/>
                    </a:lnTo>
                    <a:lnTo>
                      <a:pt x="169" y="4348"/>
                    </a:lnTo>
                    <a:lnTo>
                      <a:pt x="169" y="4350"/>
                    </a:lnTo>
                    <a:lnTo>
                      <a:pt x="168" y="4356"/>
                    </a:lnTo>
                    <a:lnTo>
                      <a:pt x="167" y="4360"/>
                    </a:lnTo>
                    <a:lnTo>
                      <a:pt x="165" y="4364"/>
                    </a:lnTo>
                    <a:lnTo>
                      <a:pt x="164" y="4370"/>
                    </a:lnTo>
                    <a:lnTo>
                      <a:pt x="161" y="4374"/>
                    </a:lnTo>
                    <a:lnTo>
                      <a:pt x="159" y="4380"/>
                    </a:lnTo>
                    <a:lnTo>
                      <a:pt x="160" y="4383"/>
                    </a:lnTo>
                    <a:lnTo>
                      <a:pt x="161" y="4387"/>
                    </a:lnTo>
                    <a:lnTo>
                      <a:pt x="165" y="4393"/>
                    </a:lnTo>
                    <a:lnTo>
                      <a:pt x="167" y="4395"/>
                    </a:lnTo>
                    <a:lnTo>
                      <a:pt x="168" y="4401"/>
                    </a:lnTo>
                    <a:lnTo>
                      <a:pt x="167" y="4405"/>
                    </a:lnTo>
                    <a:lnTo>
                      <a:pt x="165" y="4409"/>
                    </a:lnTo>
                    <a:lnTo>
                      <a:pt x="162" y="4415"/>
                    </a:lnTo>
                    <a:lnTo>
                      <a:pt x="155" y="4419"/>
                    </a:lnTo>
                    <a:lnTo>
                      <a:pt x="151" y="4425"/>
                    </a:lnTo>
                    <a:lnTo>
                      <a:pt x="150" y="4428"/>
                    </a:lnTo>
                    <a:lnTo>
                      <a:pt x="152" y="4432"/>
                    </a:lnTo>
                    <a:lnTo>
                      <a:pt x="154" y="4436"/>
                    </a:lnTo>
                    <a:lnTo>
                      <a:pt x="158" y="4440"/>
                    </a:lnTo>
                    <a:lnTo>
                      <a:pt x="162" y="4446"/>
                    </a:lnTo>
                    <a:lnTo>
                      <a:pt x="166" y="4450"/>
                    </a:lnTo>
                    <a:lnTo>
                      <a:pt x="170" y="4454"/>
                    </a:lnTo>
                    <a:lnTo>
                      <a:pt x="172" y="4460"/>
                    </a:lnTo>
                    <a:lnTo>
                      <a:pt x="176" y="4464"/>
                    </a:lnTo>
                    <a:lnTo>
                      <a:pt x="178" y="4469"/>
                    </a:lnTo>
                    <a:lnTo>
                      <a:pt x="179" y="4473"/>
                    </a:lnTo>
                    <a:lnTo>
                      <a:pt x="179" y="4477"/>
                    </a:lnTo>
                    <a:lnTo>
                      <a:pt x="178" y="4481"/>
                    </a:lnTo>
                    <a:lnTo>
                      <a:pt x="174" y="4485"/>
                    </a:lnTo>
                    <a:lnTo>
                      <a:pt x="171" y="4491"/>
                    </a:lnTo>
                    <a:lnTo>
                      <a:pt x="169" y="4495"/>
                    </a:lnTo>
                    <a:lnTo>
                      <a:pt x="169" y="4499"/>
                    </a:lnTo>
                    <a:lnTo>
                      <a:pt x="170" y="4505"/>
                    </a:lnTo>
                    <a:lnTo>
                      <a:pt x="172" y="4509"/>
                    </a:lnTo>
                    <a:lnTo>
                      <a:pt x="175" y="4514"/>
                    </a:lnTo>
                    <a:lnTo>
                      <a:pt x="178" y="4518"/>
                    </a:lnTo>
                    <a:lnTo>
                      <a:pt x="181" y="4522"/>
                    </a:lnTo>
                    <a:lnTo>
                      <a:pt x="188" y="4526"/>
                    </a:lnTo>
                    <a:lnTo>
                      <a:pt x="197" y="4530"/>
                    </a:lnTo>
                    <a:lnTo>
                      <a:pt x="205" y="4536"/>
                    </a:lnTo>
                    <a:lnTo>
                      <a:pt x="215" y="4540"/>
                    </a:lnTo>
                    <a:lnTo>
                      <a:pt x="223" y="4544"/>
                    </a:lnTo>
                    <a:lnTo>
                      <a:pt x="231" y="4550"/>
                    </a:lnTo>
                    <a:lnTo>
                      <a:pt x="237" y="4553"/>
                    </a:lnTo>
                    <a:lnTo>
                      <a:pt x="243" y="4559"/>
                    </a:lnTo>
                    <a:lnTo>
                      <a:pt x="247" y="4563"/>
                    </a:lnTo>
                    <a:lnTo>
                      <a:pt x="250" y="4567"/>
                    </a:lnTo>
                    <a:lnTo>
                      <a:pt x="253" y="4571"/>
                    </a:lnTo>
                    <a:lnTo>
                      <a:pt x="254" y="4575"/>
                    </a:lnTo>
                    <a:lnTo>
                      <a:pt x="253" y="4581"/>
                    </a:lnTo>
                    <a:lnTo>
                      <a:pt x="251" y="4585"/>
                    </a:lnTo>
                    <a:lnTo>
                      <a:pt x="248" y="4589"/>
                    </a:lnTo>
                    <a:lnTo>
                      <a:pt x="245" y="4594"/>
                    </a:lnTo>
                    <a:lnTo>
                      <a:pt x="245" y="4598"/>
                    </a:lnTo>
                    <a:lnTo>
                      <a:pt x="246" y="4604"/>
                    </a:lnTo>
                    <a:lnTo>
                      <a:pt x="246" y="4608"/>
                    </a:lnTo>
                    <a:lnTo>
                      <a:pt x="246" y="4610"/>
                    </a:lnTo>
                    <a:lnTo>
                      <a:pt x="244" y="4616"/>
                    </a:lnTo>
                    <a:lnTo>
                      <a:pt x="240" y="4620"/>
                    </a:lnTo>
                    <a:lnTo>
                      <a:pt x="234" y="4626"/>
                    </a:lnTo>
                    <a:lnTo>
                      <a:pt x="233" y="4630"/>
                    </a:lnTo>
                    <a:lnTo>
                      <a:pt x="233" y="4634"/>
                    </a:lnTo>
                    <a:lnTo>
                      <a:pt x="233" y="4639"/>
                    </a:lnTo>
                    <a:lnTo>
                      <a:pt x="234" y="4643"/>
                    </a:lnTo>
                    <a:lnTo>
                      <a:pt x="237" y="4649"/>
                    </a:lnTo>
                    <a:lnTo>
                      <a:pt x="241" y="4653"/>
                    </a:lnTo>
                    <a:lnTo>
                      <a:pt x="245" y="4655"/>
                    </a:lnTo>
                    <a:lnTo>
                      <a:pt x="251" y="4661"/>
                    </a:lnTo>
                    <a:lnTo>
                      <a:pt x="261" y="4665"/>
                    </a:lnTo>
                    <a:lnTo>
                      <a:pt x="269" y="4671"/>
                    </a:lnTo>
                    <a:lnTo>
                      <a:pt x="279" y="4675"/>
                    </a:lnTo>
                    <a:lnTo>
                      <a:pt x="298" y="4678"/>
                    </a:lnTo>
                    <a:lnTo>
                      <a:pt x="313" y="4684"/>
                    </a:lnTo>
                    <a:lnTo>
                      <a:pt x="319" y="4688"/>
                    </a:lnTo>
                    <a:lnTo>
                      <a:pt x="316" y="4694"/>
                    </a:lnTo>
                    <a:lnTo>
                      <a:pt x="307" y="4696"/>
                    </a:lnTo>
                    <a:lnTo>
                      <a:pt x="292" y="4700"/>
                    </a:lnTo>
                    <a:lnTo>
                      <a:pt x="278" y="4706"/>
                    </a:lnTo>
                    <a:lnTo>
                      <a:pt x="263" y="4710"/>
                    </a:lnTo>
                    <a:lnTo>
                      <a:pt x="244" y="4716"/>
                    </a:lnTo>
                    <a:lnTo>
                      <a:pt x="220" y="4719"/>
                    </a:lnTo>
                    <a:lnTo>
                      <a:pt x="195" y="4723"/>
                    </a:lnTo>
                    <a:lnTo>
                      <a:pt x="155" y="4729"/>
                    </a:lnTo>
                    <a:lnTo>
                      <a:pt x="163" y="4733"/>
                    </a:lnTo>
                    <a:lnTo>
                      <a:pt x="164" y="4739"/>
                    </a:lnTo>
                    <a:lnTo>
                      <a:pt x="168" y="4741"/>
                    </a:lnTo>
                    <a:lnTo>
                      <a:pt x="183" y="4745"/>
                    </a:lnTo>
                    <a:lnTo>
                      <a:pt x="214" y="4751"/>
                    </a:lnTo>
                    <a:lnTo>
                      <a:pt x="243" y="4755"/>
                    </a:lnTo>
                    <a:lnTo>
                      <a:pt x="255" y="4760"/>
                    </a:lnTo>
                    <a:lnTo>
                      <a:pt x="268" y="4764"/>
                    </a:lnTo>
                    <a:lnTo>
                      <a:pt x="282" y="4768"/>
                    </a:lnTo>
                    <a:lnTo>
                      <a:pt x="305" y="4774"/>
                    </a:lnTo>
                    <a:lnTo>
                      <a:pt x="402" y="4778"/>
                    </a:lnTo>
                    <a:lnTo>
                      <a:pt x="454" y="4784"/>
                    </a:lnTo>
                    <a:lnTo>
                      <a:pt x="499" y="4786"/>
                    </a:lnTo>
                    <a:lnTo>
                      <a:pt x="563" y="4790"/>
                    </a:lnTo>
                    <a:lnTo>
                      <a:pt x="662" y="4796"/>
                    </a:lnTo>
                    <a:lnTo>
                      <a:pt x="606" y="4800"/>
                    </a:lnTo>
                    <a:lnTo>
                      <a:pt x="549" y="4805"/>
                    </a:lnTo>
                    <a:lnTo>
                      <a:pt x="503" y="4809"/>
                    </a:lnTo>
                    <a:lnTo>
                      <a:pt x="465" y="4813"/>
                    </a:lnTo>
                    <a:lnTo>
                      <a:pt x="445" y="4819"/>
                    </a:lnTo>
                    <a:lnTo>
                      <a:pt x="427" y="4823"/>
                    </a:lnTo>
                    <a:lnTo>
                      <a:pt x="416" y="4827"/>
                    </a:lnTo>
                    <a:lnTo>
                      <a:pt x="375" y="4831"/>
                    </a:lnTo>
                    <a:lnTo>
                      <a:pt x="352" y="4835"/>
                    </a:lnTo>
                    <a:lnTo>
                      <a:pt x="309" y="4841"/>
                    </a:lnTo>
                    <a:lnTo>
                      <a:pt x="278" y="4844"/>
                    </a:lnTo>
                    <a:lnTo>
                      <a:pt x="259" y="4850"/>
                    </a:lnTo>
                    <a:lnTo>
                      <a:pt x="240" y="4854"/>
                    </a:lnTo>
                    <a:lnTo>
                      <a:pt x="204" y="4858"/>
                    </a:lnTo>
                    <a:lnTo>
                      <a:pt x="195" y="4864"/>
                    </a:lnTo>
                    <a:lnTo>
                      <a:pt x="186" y="4868"/>
                    </a:lnTo>
                    <a:lnTo>
                      <a:pt x="175" y="4872"/>
                    </a:lnTo>
                    <a:lnTo>
                      <a:pt x="164" y="4876"/>
                    </a:lnTo>
                    <a:lnTo>
                      <a:pt x="161" y="4880"/>
                    </a:lnTo>
                    <a:lnTo>
                      <a:pt x="190" y="4885"/>
                    </a:lnTo>
                    <a:lnTo>
                      <a:pt x="211" y="4889"/>
                    </a:lnTo>
                    <a:lnTo>
                      <a:pt x="234" y="4895"/>
                    </a:lnTo>
                    <a:lnTo>
                      <a:pt x="275" y="4899"/>
                    </a:lnTo>
                    <a:lnTo>
                      <a:pt x="334" y="4903"/>
                    </a:lnTo>
                    <a:lnTo>
                      <a:pt x="421" y="4909"/>
                    </a:lnTo>
                    <a:lnTo>
                      <a:pt x="439" y="4913"/>
                    </a:lnTo>
                    <a:lnTo>
                      <a:pt x="451" y="4917"/>
                    </a:lnTo>
                    <a:lnTo>
                      <a:pt x="422" y="4921"/>
                    </a:lnTo>
                    <a:lnTo>
                      <a:pt x="401" y="4925"/>
                    </a:lnTo>
                    <a:lnTo>
                      <a:pt x="383" y="4930"/>
                    </a:lnTo>
                    <a:lnTo>
                      <a:pt x="366" y="4934"/>
                    </a:lnTo>
                    <a:lnTo>
                      <a:pt x="320" y="4940"/>
                    </a:lnTo>
                    <a:lnTo>
                      <a:pt x="311" y="4944"/>
                    </a:lnTo>
                    <a:lnTo>
                      <a:pt x="304" y="4948"/>
                    </a:lnTo>
                    <a:lnTo>
                      <a:pt x="298" y="4954"/>
                    </a:lnTo>
                    <a:lnTo>
                      <a:pt x="290" y="4956"/>
                    </a:lnTo>
                    <a:lnTo>
                      <a:pt x="279" y="4962"/>
                    </a:lnTo>
                    <a:lnTo>
                      <a:pt x="264" y="4966"/>
                    </a:lnTo>
                    <a:lnTo>
                      <a:pt x="247" y="4969"/>
                    </a:lnTo>
                    <a:lnTo>
                      <a:pt x="231" y="4975"/>
                    </a:lnTo>
                    <a:lnTo>
                      <a:pt x="225" y="4979"/>
                    </a:lnTo>
                    <a:lnTo>
                      <a:pt x="221" y="4985"/>
                    </a:lnTo>
                    <a:lnTo>
                      <a:pt x="215" y="4989"/>
                    </a:lnTo>
                    <a:lnTo>
                      <a:pt x="230" y="4993"/>
                    </a:lnTo>
                    <a:lnTo>
                      <a:pt x="249" y="4999"/>
                    </a:lnTo>
                    <a:lnTo>
                      <a:pt x="263" y="5001"/>
                    </a:lnTo>
                    <a:lnTo>
                      <a:pt x="288" y="5007"/>
                    </a:lnTo>
                    <a:lnTo>
                      <a:pt x="362" y="5011"/>
                    </a:lnTo>
                    <a:lnTo>
                      <a:pt x="399" y="5014"/>
                    </a:lnTo>
                    <a:lnTo>
                      <a:pt x="412" y="5020"/>
                    </a:lnTo>
                    <a:lnTo>
                      <a:pt x="418" y="5024"/>
                    </a:lnTo>
                    <a:lnTo>
                      <a:pt x="418" y="5030"/>
                    </a:lnTo>
                    <a:lnTo>
                      <a:pt x="439" y="5034"/>
                    </a:lnTo>
                    <a:lnTo>
                      <a:pt x="508" y="5038"/>
                    </a:lnTo>
                    <a:lnTo>
                      <a:pt x="524" y="5044"/>
                    </a:lnTo>
                    <a:lnTo>
                      <a:pt x="539" y="5046"/>
                    </a:lnTo>
                    <a:lnTo>
                      <a:pt x="565" y="5052"/>
                    </a:lnTo>
                    <a:lnTo>
                      <a:pt x="568" y="5055"/>
                    </a:lnTo>
                    <a:lnTo>
                      <a:pt x="554" y="5059"/>
                    </a:lnTo>
                    <a:lnTo>
                      <a:pt x="548" y="5065"/>
                    </a:lnTo>
                    <a:lnTo>
                      <a:pt x="553" y="5069"/>
                    </a:lnTo>
                    <a:lnTo>
                      <a:pt x="555" y="5075"/>
                    </a:lnTo>
                    <a:lnTo>
                      <a:pt x="539" y="5079"/>
                    </a:lnTo>
                    <a:lnTo>
                      <a:pt x="528" y="5083"/>
                    </a:lnTo>
                    <a:lnTo>
                      <a:pt x="525" y="5087"/>
                    </a:lnTo>
                    <a:lnTo>
                      <a:pt x="524" y="5091"/>
                    </a:lnTo>
                    <a:lnTo>
                      <a:pt x="506" y="5096"/>
                    </a:lnTo>
                    <a:lnTo>
                      <a:pt x="494" y="5100"/>
                    </a:lnTo>
                    <a:lnTo>
                      <a:pt x="479" y="5104"/>
                    </a:lnTo>
                    <a:lnTo>
                      <a:pt x="467" y="5110"/>
                    </a:lnTo>
                    <a:lnTo>
                      <a:pt x="450" y="5114"/>
                    </a:lnTo>
                    <a:lnTo>
                      <a:pt x="440" y="5120"/>
                    </a:lnTo>
                    <a:lnTo>
                      <a:pt x="512" y="5124"/>
                    </a:lnTo>
                    <a:lnTo>
                      <a:pt x="634" y="5128"/>
                    </a:lnTo>
                    <a:lnTo>
                      <a:pt x="672" y="5132"/>
                    </a:lnTo>
                    <a:lnTo>
                      <a:pt x="756" y="5132"/>
                    </a:lnTo>
                    <a:lnTo>
                      <a:pt x="756" y="5249"/>
                    </a:lnTo>
                    <a:lnTo>
                      <a:pt x="740" y="5249"/>
                    </a:lnTo>
                    <a:lnTo>
                      <a:pt x="576" y="5255"/>
                    </a:lnTo>
                    <a:lnTo>
                      <a:pt x="477" y="5259"/>
                    </a:lnTo>
                    <a:lnTo>
                      <a:pt x="449" y="5261"/>
                    </a:lnTo>
                    <a:lnTo>
                      <a:pt x="436" y="5266"/>
                    </a:lnTo>
                    <a:lnTo>
                      <a:pt x="477" y="5270"/>
                    </a:lnTo>
                    <a:lnTo>
                      <a:pt x="517" y="5276"/>
                    </a:lnTo>
                    <a:lnTo>
                      <a:pt x="545" y="5280"/>
                    </a:lnTo>
                    <a:lnTo>
                      <a:pt x="588" y="5284"/>
                    </a:lnTo>
                    <a:lnTo>
                      <a:pt x="751" y="5290"/>
                    </a:lnTo>
                    <a:lnTo>
                      <a:pt x="756" y="5290"/>
                    </a:lnTo>
                    <a:lnTo>
                      <a:pt x="756" y="5536"/>
                    </a:lnTo>
                    <a:lnTo>
                      <a:pt x="752" y="5536"/>
                    </a:lnTo>
                    <a:lnTo>
                      <a:pt x="745" y="5540"/>
                    </a:lnTo>
                    <a:lnTo>
                      <a:pt x="737" y="5546"/>
                    </a:lnTo>
                    <a:lnTo>
                      <a:pt x="728" y="5550"/>
                    </a:lnTo>
                    <a:lnTo>
                      <a:pt x="719" y="5554"/>
                    </a:lnTo>
                    <a:lnTo>
                      <a:pt x="708" y="5559"/>
                    </a:lnTo>
                    <a:lnTo>
                      <a:pt x="696" y="5563"/>
                    </a:lnTo>
                    <a:lnTo>
                      <a:pt x="687" y="5567"/>
                    </a:lnTo>
                    <a:lnTo>
                      <a:pt x="678" y="5571"/>
                    </a:lnTo>
                    <a:lnTo>
                      <a:pt x="673" y="5575"/>
                    </a:lnTo>
                    <a:lnTo>
                      <a:pt x="685" y="5581"/>
                    </a:lnTo>
                    <a:lnTo>
                      <a:pt x="705" y="5585"/>
                    </a:lnTo>
                    <a:lnTo>
                      <a:pt x="721" y="5591"/>
                    </a:lnTo>
                    <a:lnTo>
                      <a:pt x="730" y="5595"/>
                    </a:lnTo>
                    <a:lnTo>
                      <a:pt x="738" y="5598"/>
                    </a:lnTo>
                    <a:lnTo>
                      <a:pt x="747" y="5604"/>
                    </a:lnTo>
                    <a:lnTo>
                      <a:pt x="750" y="5606"/>
                    </a:lnTo>
                    <a:lnTo>
                      <a:pt x="739" y="5612"/>
                    </a:lnTo>
                    <a:lnTo>
                      <a:pt x="726" y="5616"/>
                    </a:lnTo>
                    <a:lnTo>
                      <a:pt x="708" y="5620"/>
                    </a:lnTo>
                    <a:lnTo>
                      <a:pt x="685" y="5626"/>
                    </a:lnTo>
                    <a:lnTo>
                      <a:pt x="656" y="5630"/>
                    </a:lnTo>
                    <a:lnTo>
                      <a:pt x="629" y="5636"/>
                    </a:lnTo>
                    <a:lnTo>
                      <a:pt x="598" y="5639"/>
                    </a:lnTo>
                    <a:lnTo>
                      <a:pt x="572" y="5643"/>
                    </a:lnTo>
                    <a:lnTo>
                      <a:pt x="553" y="5649"/>
                    </a:lnTo>
                    <a:lnTo>
                      <a:pt x="533" y="5651"/>
                    </a:lnTo>
                    <a:lnTo>
                      <a:pt x="519" y="5657"/>
                    </a:lnTo>
                    <a:lnTo>
                      <a:pt x="440" y="5661"/>
                    </a:lnTo>
                    <a:lnTo>
                      <a:pt x="341" y="5665"/>
                    </a:lnTo>
                    <a:lnTo>
                      <a:pt x="309" y="5671"/>
                    </a:lnTo>
                    <a:lnTo>
                      <a:pt x="273" y="5675"/>
                    </a:lnTo>
                    <a:lnTo>
                      <a:pt x="227" y="5680"/>
                    </a:lnTo>
                    <a:lnTo>
                      <a:pt x="202" y="5684"/>
                    </a:lnTo>
                    <a:lnTo>
                      <a:pt x="182" y="5688"/>
                    </a:lnTo>
                    <a:lnTo>
                      <a:pt x="174" y="5692"/>
                    </a:lnTo>
                    <a:lnTo>
                      <a:pt x="166" y="5696"/>
                    </a:lnTo>
                    <a:lnTo>
                      <a:pt x="160" y="5702"/>
                    </a:lnTo>
                    <a:lnTo>
                      <a:pt x="154" y="5706"/>
                    </a:lnTo>
                    <a:lnTo>
                      <a:pt x="148" y="5710"/>
                    </a:lnTo>
                    <a:lnTo>
                      <a:pt x="141" y="5716"/>
                    </a:lnTo>
                    <a:lnTo>
                      <a:pt x="135" y="5720"/>
                    </a:lnTo>
                    <a:lnTo>
                      <a:pt x="130" y="5725"/>
                    </a:lnTo>
                    <a:lnTo>
                      <a:pt x="126" y="5729"/>
                    </a:lnTo>
                    <a:lnTo>
                      <a:pt x="126" y="5733"/>
                    </a:lnTo>
                    <a:lnTo>
                      <a:pt x="126" y="5737"/>
                    </a:lnTo>
                    <a:lnTo>
                      <a:pt x="128" y="5741"/>
                    </a:lnTo>
                    <a:lnTo>
                      <a:pt x="133" y="5747"/>
                    </a:lnTo>
                    <a:lnTo>
                      <a:pt x="139" y="5751"/>
                    </a:lnTo>
                    <a:lnTo>
                      <a:pt x="146" y="5755"/>
                    </a:lnTo>
                    <a:lnTo>
                      <a:pt x="156" y="5761"/>
                    </a:lnTo>
                    <a:lnTo>
                      <a:pt x="165" y="5764"/>
                    </a:lnTo>
                    <a:lnTo>
                      <a:pt x="173" y="5770"/>
                    </a:lnTo>
                    <a:lnTo>
                      <a:pt x="178" y="5774"/>
                    </a:lnTo>
                    <a:lnTo>
                      <a:pt x="180" y="5778"/>
                    </a:lnTo>
                    <a:lnTo>
                      <a:pt x="180" y="5782"/>
                    </a:lnTo>
                    <a:lnTo>
                      <a:pt x="181" y="5786"/>
                    </a:lnTo>
                    <a:lnTo>
                      <a:pt x="182" y="5792"/>
                    </a:lnTo>
                    <a:lnTo>
                      <a:pt x="181" y="5796"/>
                    </a:lnTo>
                    <a:lnTo>
                      <a:pt x="180" y="5800"/>
                    </a:lnTo>
                    <a:lnTo>
                      <a:pt x="179" y="5805"/>
                    </a:lnTo>
                    <a:lnTo>
                      <a:pt x="180" y="5809"/>
                    </a:lnTo>
                    <a:lnTo>
                      <a:pt x="181" y="5815"/>
                    </a:lnTo>
                    <a:lnTo>
                      <a:pt x="181" y="5819"/>
                    </a:lnTo>
                    <a:lnTo>
                      <a:pt x="182" y="5823"/>
                    </a:lnTo>
                    <a:lnTo>
                      <a:pt x="186" y="5827"/>
                    </a:lnTo>
                    <a:lnTo>
                      <a:pt x="191" y="5831"/>
                    </a:lnTo>
                    <a:lnTo>
                      <a:pt x="201" y="5837"/>
                    </a:lnTo>
                    <a:lnTo>
                      <a:pt x="210" y="5841"/>
                    </a:lnTo>
                    <a:lnTo>
                      <a:pt x="216" y="5845"/>
                    </a:lnTo>
                    <a:lnTo>
                      <a:pt x="218" y="5850"/>
                    </a:lnTo>
                    <a:lnTo>
                      <a:pt x="217" y="5854"/>
                    </a:lnTo>
                    <a:lnTo>
                      <a:pt x="215" y="5860"/>
                    </a:lnTo>
                    <a:lnTo>
                      <a:pt x="209" y="5864"/>
                    </a:lnTo>
                    <a:lnTo>
                      <a:pt x="205" y="5866"/>
                    </a:lnTo>
                    <a:lnTo>
                      <a:pt x="202" y="5872"/>
                    </a:lnTo>
                    <a:lnTo>
                      <a:pt x="198" y="5876"/>
                    </a:lnTo>
                    <a:lnTo>
                      <a:pt x="196" y="5882"/>
                    </a:lnTo>
                    <a:lnTo>
                      <a:pt x="198" y="5886"/>
                    </a:lnTo>
                    <a:lnTo>
                      <a:pt x="201" y="5889"/>
                    </a:lnTo>
                    <a:lnTo>
                      <a:pt x="206" y="5895"/>
                    </a:lnTo>
                    <a:lnTo>
                      <a:pt x="210" y="5899"/>
                    </a:lnTo>
                    <a:lnTo>
                      <a:pt x="215" y="5905"/>
                    </a:lnTo>
                    <a:lnTo>
                      <a:pt x="216" y="5909"/>
                    </a:lnTo>
                    <a:lnTo>
                      <a:pt x="215" y="5911"/>
                    </a:lnTo>
                    <a:lnTo>
                      <a:pt x="208" y="5917"/>
                    </a:lnTo>
                    <a:lnTo>
                      <a:pt x="203" y="5921"/>
                    </a:lnTo>
                    <a:lnTo>
                      <a:pt x="199" y="5927"/>
                    </a:lnTo>
                    <a:lnTo>
                      <a:pt x="195" y="5931"/>
                    </a:lnTo>
                    <a:lnTo>
                      <a:pt x="193" y="5934"/>
                    </a:lnTo>
                    <a:lnTo>
                      <a:pt x="192" y="5940"/>
                    </a:lnTo>
                    <a:lnTo>
                      <a:pt x="192" y="5944"/>
                    </a:lnTo>
                    <a:lnTo>
                      <a:pt x="193" y="5950"/>
                    </a:lnTo>
                    <a:lnTo>
                      <a:pt x="195" y="5952"/>
                    </a:lnTo>
                    <a:lnTo>
                      <a:pt x="195" y="5956"/>
                    </a:lnTo>
                    <a:lnTo>
                      <a:pt x="194" y="5962"/>
                    </a:lnTo>
                    <a:lnTo>
                      <a:pt x="193" y="5966"/>
                    </a:lnTo>
                    <a:lnTo>
                      <a:pt x="192" y="5972"/>
                    </a:lnTo>
                    <a:lnTo>
                      <a:pt x="194" y="5975"/>
                    </a:lnTo>
                    <a:lnTo>
                      <a:pt x="196" y="5979"/>
                    </a:lnTo>
                    <a:lnTo>
                      <a:pt x="195" y="5985"/>
                    </a:lnTo>
                    <a:lnTo>
                      <a:pt x="192" y="5989"/>
                    </a:lnTo>
                    <a:lnTo>
                      <a:pt x="190" y="5995"/>
                    </a:lnTo>
                    <a:lnTo>
                      <a:pt x="179" y="5997"/>
                    </a:lnTo>
                    <a:lnTo>
                      <a:pt x="166" y="6001"/>
                    </a:lnTo>
                    <a:lnTo>
                      <a:pt x="170" y="6007"/>
                    </a:lnTo>
                    <a:lnTo>
                      <a:pt x="173" y="6011"/>
                    </a:lnTo>
                    <a:lnTo>
                      <a:pt x="173" y="6016"/>
                    </a:lnTo>
                    <a:lnTo>
                      <a:pt x="173" y="6020"/>
                    </a:lnTo>
                    <a:lnTo>
                      <a:pt x="174" y="6024"/>
                    </a:lnTo>
                    <a:lnTo>
                      <a:pt x="178" y="6030"/>
                    </a:lnTo>
                    <a:lnTo>
                      <a:pt x="185" y="6034"/>
                    </a:lnTo>
                    <a:lnTo>
                      <a:pt x="196" y="6040"/>
                    </a:lnTo>
                    <a:lnTo>
                      <a:pt x="210" y="6042"/>
                    </a:lnTo>
                    <a:lnTo>
                      <a:pt x="220" y="6046"/>
                    </a:lnTo>
                    <a:lnTo>
                      <a:pt x="206" y="6052"/>
                    </a:lnTo>
                    <a:lnTo>
                      <a:pt x="188" y="6056"/>
                    </a:lnTo>
                    <a:lnTo>
                      <a:pt x="177" y="6061"/>
                    </a:lnTo>
                    <a:lnTo>
                      <a:pt x="191" y="6065"/>
                    </a:lnTo>
                    <a:lnTo>
                      <a:pt x="241" y="6069"/>
                    </a:lnTo>
                    <a:lnTo>
                      <a:pt x="260" y="6075"/>
                    </a:lnTo>
                    <a:lnTo>
                      <a:pt x="248" y="6079"/>
                    </a:lnTo>
                    <a:lnTo>
                      <a:pt x="217" y="6083"/>
                    </a:lnTo>
                    <a:lnTo>
                      <a:pt x="202" y="6087"/>
                    </a:lnTo>
                    <a:lnTo>
                      <a:pt x="194" y="6091"/>
                    </a:lnTo>
                    <a:lnTo>
                      <a:pt x="191" y="6097"/>
                    </a:lnTo>
                    <a:lnTo>
                      <a:pt x="190" y="6100"/>
                    </a:lnTo>
                    <a:lnTo>
                      <a:pt x="190" y="6106"/>
                    </a:lnTo>
                    <a:lnTo>
                      <a:pt x="190" y="6110"/>
                    </a:lnTo>
                    <a:lnTo>
                      <a:pt x="189" y="6114"/>
                    </a:lnTo>
                    <a:lnTo>
                      <a:pt x="183" y="6120"/>
                    </a:lnTo>
                    <a:lnTo>
                      <a:pt x="178" y="6124"/>
                    </a:lnTo>
                    <a:lnTo>
                      <a:pt x="170" y="6128"/>
                    </a:lnTo>
                    <a:lnTo>
                      <a:pt x="163" y="6132"/>
                    </a:lnTo>
                    <a:lnTo>
                      <a:pt x="155" y="6136"/>
                    </a:lnTo>
                    <a:lnTo>
                      <a:pt x="150" y="6141"/>
                    </a:lnTo>
                    <a:lnTo>
                      <a:pt x="150" y="6145"/>
                    </a:lnTo>
                    <a:lnTo>
                      <a:pt x="153" y="6151"/>
                    </a:lnTo>
                    <a:lnTo>
                      <a:pt x="159" y="6155"/>
                    </a:lnTo>
                    <a:lnTo>
                      <a:pt x="164" y="6159"/>
                    </a:lnTo>
                    <a:lnTo>
                      <a:pt x="166" y="6165"/>
                    </a:lnTo>
                    <a:lnTo>
                      <a:pt x="166" y="6169"/>
                    </a:lnTo>
                    <a:lnTo>
                      <a:pt x="163" y="6173"/>
                    </a:lnTo>
                    <a:lnTo>
                      <a:pt x="160" y="6177"/>
                    </a:lnTo>
                    <a:lnTo>
                      <a:pt x="165" y="6181"/>
                    </a:lnTo>
                    <a:lnTo>
                      <a:pt x="171" y="6186"/>
                    </a:lnTo>
                    <a:lnTo>
                      <a:pt x="174" y="6190"/>
                    </a:lnTo>
                  </a:path>
                </a:pathLst>
              </a:custGeom>
              <a:noFill/>
              <a:ln w="4445">
                <a:solidFill>
                  <a:srgbClr val="FE7E4F"/>
                </a:solidFill>
                <a:prstDash val="solid"/>
                <a:round/>
                <a:headEnd/>
                <a:tailEnd/>
              </a:ln>
            </p:spPr>
            <p:txBody>
              <a:bodyPr/>
              <a:lstStyle/>
              <a:p>
                <a:endParaRPr lang="es-ES"/>
              </a:p>
            </p:txBody>
          </p:sp>
          <p:sp>
            <p:nvSpPr>
              <p:cNvPr id="79696" name="Freeform 5968"/>
              <p:cNvSpPr>
                <a:spLocks/>
              </p:cNvSpPr>
              <p:nvPr/>
            </p:nvSpPr>
            <p:spPr bwMode="auto">
              <a:xfrm>
                <a:off x="3883" y="1988"/>
                <a:ext cx="5" cy="59"/>
              </a:xfrm>
              <a:custGeom>
                <a:avLst/>
                <a:gdLst/>
                <a:ahLst/>
                <a:cxnLst>
                  <a:cxn ang="0">
                    <a:pos x="0" y="17"/>
                  </a:cxn>
                  <a:cxn ang="0">
                    <a:pos x="10" y="0"/>
                  </a:cxn>
                  <a:cxn ang="0">
                    <a:pos x="10" y="117"/>
                  </a:cxn>
                </a:cxnLst>
                <a:rect l="0" t="0" r="r" b="b"/>
                <a:pathLst>
                  <a:path w="10" h="117">
                    <a:moveTo>
                      <a:pt x="0" y="17"/>
                    </a:moveTo>
                    <a:lnTo>
                      <a:pt x="10" y="0"/>
                    </a:lnTo>
                    <a:lnTo>
                      <a:pt x="10" y="117"/>
                    </a:lnTo>
                  </a:path>
                </a:pathLst>
              </a:custGeom>
              <a:noFill/>
              <a:ln w="4445">
                <a:solidFill>
                  <a:srgbClr val="8420BF"/>
                </a:solidFill>
                <a:prstDash val="solid"/>
                <a:round/>
                <a:headEnd/>
                <a:tailEnd/>
              </a:ln>
            </p:spPr>
            <p:txBody>
              <a:bodyPr/>
              <a:lstStyle/>
              <a:p>
                <a:endParaRPr lang="es-ES"/>
              </a:p>
            </p:txBody>
          </p:sp>
          <p:sp>
            <p:nvSpPr>
              <p:cNvPr id="79697" name="Line 5969"/>
              <p:cNvSpPr>
                <a:spLocks noChangeShapeType="1"/>
              </p:cNvSpPr>
              <p:nvPr/>
            </p:nvSpPr>
            <p:spPr bwMode="auto">
              <a:xfrm>
                <a:off x="3883" y="2047"/>
                <a:ext cx="10" cy="1"/>
              </a:xfrm>
              <a:prstGeom prst="line">
                <a:avLst/>
              </a:prstGeom>
              <a:noFill/>
              <a:ln w="4445">
                <a:solidFill>
                  <a:srgbClr val="8420BF"/>
                </a:solidFill>
                <a:round/>
                <a:headEnd/>
                <a:tailEnd/>
              </a:ln>
            </p:spPr>
            <p:txBody>
              <a:bodyPr/>
              <a:lstStyle/>
              <a:p>
                <a:endParaRPr lang="es-ES"/>
              </a:p>
            </p:txBody>
          </p:sp>
          <p:sp>
            <p:nvSpPr>
              <p:cNvPr id="79698" name="Freeform 5970"/>
              <p:cNvSpPr>
                <a:spLocks/>
              </p:cNvSpPr>
              <p:nvPr/>
            </p:nvSpPr>
            <p:spPr bwMode="auto">
              <a:xfrm>
                <a:off x="3910" y="1988"/>
                <a:ext cx="18" cy="59"/>
              </a:xfrm>
              <a:custGeom>
                <a:avLst/>
                <a:gdLst/>
                <a:ahLst/>
                <a:cxnLst>
                  <a:cxn ang="0">
                    <a:pos x="0" y="101"/>
                  </a:cxn>
                  <a:cxn ang="0">
                    <a:pos x="37" y="17"/>
                  </a:cxn>
                  <a:cxn ang="0">
                    <a:pos x="27" y="0"/>
                  </a:cxn>
                  <a:cxn ang="0">
                    <a:pos x="10" y="0"/>
                  </a:cxn>
                  <a:cxn ang="0">
                    <a:pos x="0" y="17"/>
                  </a:cxn>
                  <a:cxn ang="0">
                    <a:pos x="0" y="101"/>
                  </a:cxn>
                  <a:cxn ang="0">
                    <a:pos x="13" y="117"/>
                  </a:cxn>
                  <a:cxn ang="0">
                    <a:pos x="27" y="117"/>
                  </a:cxn>
                  <a:cxn ang="0">
                    <a:pos x="37" y="101"/>
                  </a:cxn>
                  <a:cxn ang="0">
                    <a:pos x="37" y="17"/>
                  </a:cxn>
                </a:cxnLst>
                <a:rect l="0" t="0" r="r" b="b"/>
                <a:pathLst>
                  <a:path w="37" h="117">
                    <a:moveTo>
                      <a:pt x="0" y="101"/>
                    </a:moveTo>
                    <a:lnTo>
                      <a:pt x="37" y="17"/>
                    </a:lnTo>
                    <a:lnTo>
                      <a:pt x="27" y="0"/>
                    </a:lnTo>
                    <a:lnTo>
                      <a:pt x="10" y="0"/>
                    </a:lnTo>
                    <a:lnTo>
                      <a:pt x="0" y="17"/>
                    </a:lnTo>
                    <a:lnTo>
                      <a:pt x="0" y="101"/>
                    </a:lnTo>
                    <a:lnTo>
                      <a:pt x="13" y="117"/>
                    </a:lnTo>
                    <a:lnTo>
                      <a:pt x="27" y="117"/>
                    </a:lnTo>
                    <a:lnTo>
                      <a:pt x="37" y="101"/>
                    </a:lnTo>
                    <a:lnTo>
                      <a:pt x="37" y="17"/>
                    </a:lnTo>
                  </a:path>
                </a:pathLst>
              </a:custGeom>
              <a:noFill/>
              <a:ln w="4445">
                <a:solidFill>
                  <a:srgbClr val="8420BF"/>
                </a:solidFill>
                <a:prstDash val="solid"/>
                <a:round/>
                <a:headEnd/>
                <a:tailEnd/>
              </a:ln>
            </p:spPr>
            <p:txBody>
              <a:bodyPr/>
              <a:lstStyle/>
              <a:p>
                <a:endParaRPr lang="es-ES"/>
              </a:p>
            </p:txBody>
          </p:sp>
          <p:sp>
            <p:nvSpPr>
              <p:cNvPr id="79699" name="Freeform 5971"/>
              <p:cNvSpPr>
                <a:spLocks/>
              </p:cNvSpPr>
              <p:nvPr/>
            </p:nvSpPr>
            <p:spPr bwMode="auto">
              <a:xfrm>
                <a:off x="4253" y="1988"/>
                <a:ext cx="18" cy="59"/>
              </a:xfrm>
              <a:custGeom>
                <a:avLst/>
                <a:gdLst/>
                <a:ahLst/>
                <a:cxnLst>
                  <a:cxn ang="0">
                    <a:pos x="0" y="17"/>
                  </a:cxn>
                  <a:cxn ang="0">
                    <a:pos x="10" y="0"/>
                  </a:cxn>
                  <a:cxn ang="0">
                    <a:pos x="27" y="0"/>
                  </a:cxn>
                  <a:cxn ang="0">
                    <a:pos x="37" y="17"/>
                  </a:cxn>
                  <a:cxn ang="0">
                    <a:pos x="37" y="33"/>
                  </a:cxn>
                  <a:cxn ang="0">
                    <a:pos x="0" y="101"/>
                  </a:cxn>
                  <a:cxn ang="0">
                    <a:pos x="0" y="117"/>
                  </a:cxn>
                  <a:cxn ang="0">
                    <a:pos x="37" y="117"/>
                  </a:cxn>
                </a:cxnLst>
                <a:rect l="0" t="0" r="r" b="b"/>
                <a:pathLst>
                  <a:path w="37" h="117">
                    <a:moveTo>
                      <a:pt x="0" y="17"/>
                    </a:moveTo>
                    <a:lnTo>
                      <a:pt x="10" y="0"/>
                    </a:lnTo>
                    <a:lnTo>
                      <a:pt x="27" y="0"/>
                    </a:lnTo>
                    <a:lnTo>
                      <a:pt x="37" y="17"/>
                    </a:lnTo>
                    <a:lnTo>
                      <a:pt x="37" y="33"/>
                    </a:lnTo>
                    <a:lnTo>
                      <a:pt x="0" y="101"/>
                    </a:lnTo>
                    <a:lnTo>
                      <a:pt x="0" y="117"/>
                    </a:lnTo>
                    <a:lnTo>
                      <a:pt x="37" y="117"/>
                    </a:lnTo>
                  </a:path>
                </a:pathLst>
              </a:custGeom>
              <a:noFill/>
              <a:ln w="4445">
                <a:solidFill>
                  <a:srgbClr val="8420BF"/>
                </a:solidFill>
                <a:prstDash val="solid"/>
                <a:round/>
                <a:headEnd/>
                <a:tailEnd/>
              </a:ln>
            </p:spPr>
            <p:txBody>
              <a:bodyPr/>
              <a:lstStyle/>
              <a:p>
                <a:endParaRPr lang="es-ES"/>
              </a:p>
            </p:txBody>
          </p:sp>
          <p:sp>
            <p:nvSpPr>
              <p:cNvPr id="79700" name="Freeform 5972"/>
              <p:cNvSpPr>
                <a:spLocks/>
              </p:cNvSpPr>
              <p:nvPr/>
            </p:nvSpPr>
            <p:spPr bwMode="auto">
              <a:xfrm>
                <a:off x="4285" y="1988"/>
                <a:ext cx="17" cy="59"/>
              </a:xfrm>
              <a:custGeom>
                <a:avLst/>
                <a:gdLst/>
                <a:ahLst/>
                <a:cxnLst>
                  <a:cxn ang="0">
                    <a:pos x="0" y="101"/>
                  </a:cxn>
                  <a:cxn ang="0">
                    <a:pos x="35" y="17"/>
                  </a:cxn>
                  <a:cxn ang="0">
                    <a:pos x="25" y="0"/>
                  </a:cxn>
                  <a:cxn ang="0">
                    <a:pos x="8" y="0"/>
                  </a:cxn>
                  <a:cxn ang="0">
                    <a:pos x="0" y="17"/>
                  </a:cxn>
                  <a:cxn ang="0">
                    <a:pos x="0" y="101"/>
                  </a:cxn>
                  <a:cxn ang="0">
                    <a:pos x="11" y="117"/>
                  </a:cxn>
                  <a:cxn ang="0">
                    <a:pos x="25" y="117"/>
                  </a:cxn>
                  <a:cxn ang="0">
                    <a:pos x="35" y="101"/>
                  </a:cxn>
                  <a:cxn ang="0">
                    <a:pos x="35" y="17"/>
                  </a:cxn>
                </a:cxnLst>
                <a:rect l="0" t="0" r="r" b="b"/>
                <a:pathLst>
                  <a:path w="35" h="117">
                    <a:moveTo>
                      <a:pt x="0" y="101"/>
                    </a:moveTo>
                    <a:lnTo>
                      <a:pt x="35" y="17"/>
                    </a:lnTo>
                    <a:lnTo>
                      <a:pt x="25" y="0"/>
                    </a:lnTo>
                    <a:lnTo>
                      <a:pt x="8" y="0"/>
                    </a:lnTo>
                    <a:lnTo>
                      <a:pt x="0" y="17"/>
                    </a:lnTo>
                    <a:lnTo>
                      <a:pt x="0" y="101"/>
                    </a:lnTo>
                    <a:lnTo>
                      <a:pt x="11" y="117"/>
                    </a:lnTo>
                    <a:lnTo>
                      <a:pt x="25" y="117"/>
                    </a:lnTo>
                    <a:lnTo>
                      <a:pt x="35" y="101"/>
                    </a:lnTo>
                    <a:lnTo>
                      <a:pt x="35" y="17"/>
                    </a:lnTo>
                  </a:path>
                </a:pathLst>
              </a:custGeom>
              <a:noFill/>
              <a:ln w="4445">
                <a:solidFill>
                  <a:srgbClr val="8420BF"/>
                </a:solidFill>
                <a:prstDash val="solid"/>
                <a:round/>
                <a:headEnd/>
                <a:tailEnd/>
              </a:ln>
            </p:spPr>
            <p:txBody>
              <a:bodyPr/>
              <a:lstStyle/>
              <a:p>
                <a:endParaRPr lang="es-ES"/>
              </a:p>
            </p:txBody>
          </p:sp>
          <p:sp>
            <p:nvSpPr>
              <p:cNvPr id="79701" name="Freeform 5973"/>
              <p:cNvSpPr>
                <a:spLocks/>
              </p:cNvSpPr>
              <p:nvPr/>
            </p:nvSpPr>
            <p:spPr bwMode="auto">
              <a:xfrm>
                <a:off x="4066" y="1921"/>
                <a:ext cx="18" cy="60"/>
              </a:xfrm>
              <a:custGeom>
                <a:avLst/>
                <a:gdLst/>
                <a:ahLst/>
                <a:cxnLst>
                  <a:cxn ang="0">
                    <a:pos x="0" y="0"/>
                  </a:cxn>
                  <a:cxn ang="0">
                    <a:pos x="0" y="119"/>
                  </a:cxn>
                  <a:cxn ang="0">
                    <a:pos x="35" y="119"/>
                  </a:cxn>
                </a:cxnLst>
                <a:rect l="0" t="0" r="r" b="b"/>
                <a:pathLst>
                  <a:path w="35" h="119">
                    <a:moveTo>
                      <a:pt x="0" y="0"/>
                    </a:moveTo>
                    <a:lnTo>
                      <a:pt x="0" y="119"/>
                    </a:lnTo>
                    <a:lnTo>
                      <a:pt x="35" y="119"/>
                    </a:lnTo>
                  </a:path>
                </a:pathLst>
              </a:custGeom>
              <a:noFill/>
              <a:ln w="4445">
                <a:solidFill>
                  <a:srgbClr val="8420BF"/>
                </a:solidFill>
                <a:prstDash val="solid"/>
                <a:round/>
                <a:headEnd/>
                <a:tailEnd/>
              </a:ln>
            </p:spPr>
            <p:txBody>
              <a:bodyPr/>
              <a:lstStyle/>
              <a:p>
                <a:endParaRPr lang="es-ES"/>
              </a:p>
            </p:txBody>
          </p:sp>
          <p:sp>
            <p:nvSpPr>
              <p:cNvPr id="79702" name="Freeform 5974"/>
              <p:cNvSpPr>
                <a:spLocks/>
              </p:cNvSpPr>
              <p:nvPr/>
            </p:nvSpPr>
            <p:spPr bwMode="auto">
              <a:xfrm>
                <a:off x="4097" y="1921"/>
                <a:ext cx="18" cy="60"/>
              </a:xfrm>
              <a:custGeom>
                <a:avLst/>
                <a:gdLst/>
                <a:ahLst/>
                <a:cxnLst>
                  <a:cxn ang="0">
                    <a:pos x="0" y="119"/>
                  </a:cxn>
                  <a:cxn ang="0">
                    <a:pos x="0" y="0"/>
                  </a:cxn>
                  <a:cxn ang="0">
                    <a:pos x="35" y="119"/>
                  </a:cxn>
                  <a:cxn ang="0">
                    <a:pos x="35" y="0"/>
                  </a:cxn>
                </a:cxnLst>
                <a:rect l="0" t="0" r="r" b="b"/>
                <a:pathLst>
                  <a:path w="35" h="119">
                    <a:moveTo>
                      <a:pt x="0" y="119"/>
                    </a:moveTo>
                    <a:lnTo>
                      <a:pt x="0" y="0"/>
                    </a:lnTo>
                    <a:lnTo>
                      <a:pt x="35" y="119"/>
                    </a:lnTo>
                    <a:lnTo>
                      <a:pt x="35" y="0"/>
                    </a:lnTo>
                  </a:path>
                </a:pathLst>
              </a:custGeom>
              <a:noFill/>
              <a:ln w="4445">
                <a:solidFill>
                  <a:srgbClr val="8420BF"/>
                </a:solidFill>
                <a:prstDash val="solid"/>
                <a:round/>
                <a:headEnd/>
                <a:tailEnd/>
              </a:ln>
            </p:spPr>
            <p:txBody>
              <a:bodyPr/>
              <a:lstStyle/>
              <a:p>
                <a:endParaRPr lang="es-ES"/>
              </a:p>
            </p:txBody>
          </p:sp>
          <p:sp>
            <p:nvSpPr>
              <p:cNvPr id="79703" name="Line 5975"/>
              <p:cNvSpPr>
                <a:spLocks noChangeShapeType="1"/>
              </p:cNvSpPr>
              <p:nvPr/>
            </p:nvSpPr>
            <p:spPr bwMode="auto">
              <a:xfrm>
                <a:off x="3971" y="2020"/>
                <a:ext cx="20" cy="1"/>
              </a:xfrm>
              <a:prstGeom prst="line">
                <a:avLst/>
              </a:prstGeom>
              <a:noFill/>
              <a:ln w="4445">
                <a:solidFill>
                  <a:srgbClr val="8420BF"/>
                </a:solidFill>
                <a:round/>
                <a:headEnd/>
                <a:tailEnd/>
              </a:ln>
            </p:spPr>
            <p:txBody>
              <a:bodyPr/>
              <a:lstStyle/>
              <a:p>
                <a:endParaRPr lang="es-ES"/>
              </a:p>
            </p:txBody>
          </p:sp>
          <p:sp>
            <p:nvSpPr>
              <p:cNvPr id="79704" name="Line 5976"/>
              <p:cNvSpPr>
                <a:spLocks noChangeShapeType="1"/>
              </p:cNvSpPr>
              <p:nvPr/>
            </p:nvSpPr>
            <p:spPr bwMode="auto">
              <a:xfrm>
                <a:off x="4000" y="2020"/>
                <a:ext cx="20" cy="1"/>
              </a:xfrm>
              <a:prstGeom prst="line">
                <a:avLst/>
              </a:prstGeom>
              <a:noFill/>
              <a:ln w="4445">
                <a:solidFill>
                  <a:srgbClr val="8420BF"/>
                </a:solidFill>
                <a:round/>
                <a:headEnd/>
                <a:tailEnd/>
              </a:ln>
            </p:spPr>
            <p:txBody>
              <a:bodyPr/>
              <a:lstStyle/>
              <a:p>
                <a:endParaRPr lang="es-ES"/>
              </a:p>
            </p:txBody>
          </p:sp>
          <p:sp>
            <p:nvSpPr>
              <p:cNvPr id="79705" name="Line 5977"/>
              <p:cNvSpPr>
                <a:spLocks noChangeShapeType="1"/>
              </p:cNvSpPr>
              <p:nvPr/>
            </p:nvSpPr>
            <p:spPr bwMode="auto">
              <a:xfrm>
                <a:off x="4031" y="2020"/>
                <a:ext cx="19" cy="1"/>
              </a:xfrm>
              <a:prstGeom prst="line">
                <a:avLst/>
              </a:prstGeom>
              <a:noFill/>
              <a:ln w="4445">
                <a:solidFill>
                  <a:srgbClr val="8420BF"/>
                </a:solidFill>
                <a:round/>
                <a:headEnd/>
                <a:tailEnd/>
              </a:ln>
            </p:spPr>
            <p:txBody>
              <a:bodyPr/>
              <a:lstStyle/>
              <a:p>
                <a:endParaRPr lang="es-ES"/>
              </a:p>
            </p:txBody>
          </p:sp>
          <p:sp>
            <p:nvSpPr>
              <p:cNvPr id="79706" name="Line 5978"/>
              <p:cNvSpPr>
                <a:spLocks noChangeShapeType="1"/>
              </p:cNvSpPr>
              <p:nvPr/>
            </p:nvSpPr>
            <p:spPr bwMode="auto">
              <a:xfrm>
                <a:off x="4060" y="2020"/>
                <a:ext cx="20" cy="1"/>
              </a:xfrm>
              <a:prstGeom prst="line">
                <a:avLst/>
              </a:prstGeom>
              <a:noFill/>
              <a:ln w="4445">
                <a:solidFill>
                  <a:srgbClr val="8420BF"/>
                </a:solidFill>
                <a:round/>
                <a:headEnd/>
                <a:tailEnd/>
              </a:ln>
            </p:spPr>
            <p:txBody>
              <a:bodyPr/>
              <a:lstStyle/>
              <a:p>
                <a:endParaRPr lang="es-ES"/>
              </a:p>
            </p:txBody>
          </p:sp>
          <p:sp>
            <p:nvSpPr>
              <p:cNvPr id="79707" name="Line 5979"/>
              <p:cNvSpPr>
                <a:spLocks noChangeShapeType="1"/>
              </p:cNvSpPr>
              <p:nvPr/>
            </p:nvSpPr>
            <p:spPr bwMode="auto">
              <a:xfrm>
                <a:off x="4090" y="2020"/>
                <a:ext cx="20" cy="1"/>
              </a:xfrm>
              <a:prstGeom prst="line">
                <a:avLst/>
              </a:prstGeom>
              <a:noFill/>
              <a:ln w="4445">
                <a:solidFill>
                  <a:srgbClr val="8420BF"/>
                </a:solidFill>
                <a:round/>
                <a:headEnd/>
                <a:tailEnd/>
              </a:ln>
            </p:spPr>
            <p:txBody>
              <a:bodyPr/>
              <a:lstStyle/>
              <a:p>
                <a:endParaRPr lang="es-ES"/>
              </a:p>
            </p:txBody>
          </p:sp>
          <p:sp>
            <p:nvSpPr>
              <p:cNvPr id="79708" name="Line 5980"/>
              <p:cNvSpPr>
                <a:spLocks noChangeShapeType="1"/>
              </p:cNvSpPr>
              <p:nvPr/>
            </p:nvSpPr>
            <p:spPr bwMode="auto">
              <a:xfrm>
                <a:off x="4120" y="2020"/>
                <a:ext cx="19" cy="1"/>
              </a:xfrm>
              <a:prstGeom prst="line">
                <a:avLst/>
              </a:prstGeom>
              <a:noFill/>
              <a:ln w="4445">
                <a:solidFill>
                  <a:srgbClr val="8420BF"/>
                </a:solidFill>
                <a:round/>
                <a:headEnd/>
                <a:tailEnd/>
              </a:ln>
            </p:spPr>
            <p:txBody>
              <a:bodyPr/>
              <a:lstStyle/>
              <a:p>
                <a:endParaRPr lang="es-ES"/>
              </a:p>
            </p:txBody>
          </p:sp>
          <p:sp>
            <p:nvSpPr>
              <p:cNvPr id="79709" name="Line 5981"/>
              <p:cNvSpPr>
                <a:spLocks noChangeShapeType="1"/>
              </p:cNvSpPr>
              <p:nvPr/>
            </p:nvSpPr>
            <p:spPr bwMode="auto">
              <a:xfrm>
                <a:off x="4149" y="2020"/>
                <a:ext cx="21" cy="1"/>
              </a:xfrm>
              <a:prstGeom prst="line">
                <a:avLst/>
              </a:prstGeom>
              <a:noFill/>
              <a:ln w="4445">
                <a:solidFill>
                  <a:srgbClr val="8420BF"/>
                </a:solidFill>
                <a:round/>
                <a:headEnd/>
                <a:tailEnd/>
              </a:ln>
            </p:spPr>
            <p:txBody>
              <a:bodyPr/>
              <a:lstStyle/>
              <a:p>
                <a:endParaRPr lang="es-ES"/>
              </a:p>
            </p:txBody>
          </p:sp>
          <p:sp>
            <p:nvSpPr>
              <p:cNvPr id="79710" name="Line 5982"/>
              <p:cNvSpPr>
                <a:spLocks noChangeShapeType="1"/>
              </p:cNvSpPr>
              <p:nvPr/>
            </p:nvSpPr>
            <p:spPr bwMode="auto">
              <a:xfrm>
                <a:off x="4179" y="2020"/>
                <a:ext cx="20" cy="1"/>
              </a:xfrm>
              <a:prstGeom prst="line">
                <a:avLst/>
              </a:prstGeom>
              <a:noFill/>
              <a:ln w="4445">
                <a:solidFill>
                  <a:srgbClr val="8420BF"/>
                </a:solidFill>
                <a:round/>
                <a:headEnd/>
                <a:tailEnd/>
              </a:ln>
            </p:spPr>
            <p:txBody>
              <a:bodyPr/>
              <a:lstStyle/>
              <a:p>
                <a:endParaRPr lang="es-ES"/>
              </a:p>
            </p:txBody>
          </p:sp>
          <p:sp>
            <p:nvSpPr>
              <p:cNvPr id="79711" name="Line 5983"/>
              <p:cNvSpPr>
                <a:spLocks noChangeShapeType="1"/>
              </p:cNvSpPr>
              <p:nvPr/>
            </p:nvSpPr>
            <p:spPr bwMode="auto">
              <a:xfrm>
                <a:off x="4209" y="2020"/>
                <a:ext cx="2" cy="1"/>
              </a:xfrm>
              <a:prstGeom prst="line">
                <a:avLst/>
              </a:prstGeom>
              <a:noFill/>
              <a:ln w="4445">
                <a:solidFill>
                  <a:srgbClr val="8420BF"/>
                </a:solidFill>
                <a:round/>
                <a:headEnd/>
                <a:tailEnd/>
              </a:ln>
            </p:spPr>
            <p:txBody>
              <a:bodyPr/>
              <a:lstStyle/>
              <a:p>
                <a:endParaRPr lang="es-ES"/>
              </a:p>
            </p:txBody>
          </p:sp>
          <p:sp>
            <p:nvSpPr>
              <p:cNvPr id="79712" name="Line 5984"/>
              <p:cNvSpPr>
                <a:spLocks noChangeShapeType="1"/>
              </p:cNvSpPr>
              <p:nvPr/>
            </p:nvSpPr>
            <p:spPr bwMode="auto">
              <a:xfrm>
                <a:off x="3872" y="6635"/>
                <a:ext cx="21" cy="1"/>
              </a:xfrm>
              <a:prstGeom prst="line">
                <a:avLst/>
              </a:prstGeom>
              <a:noFill/>
              <a:ln w="4445">
                <a:solidFill>
                  <a:srgbClr val="8420BF"/>
                </a:solidFill>
                <a:round/>
                <a:headEnd/>
                <a:tailEnd/>
              </a:ln>
            </p:spPr>
            <p:txBody>
              <a:bodyPr/>
              <a:lstStyle/>
              <a:p>
                <a:endParaRPr lang="es-ES"/>
              </a:p>
            </p:txBody>
          </p:sp>
          <p:sp>
            <p:nvSpPr>
              <p:cNvPr id="79713" name="Line 5985"/>
              <p:cNvSpPr>
                <a:spLocks noChangeShapeType="1"/>
              </p:cNvSpPr>
              <p:nvPr/>
            </p:nvSpPr>
            <p:spPr bwMode="auto">
              <a:xfrm>
                <a:off x="3902" y="6636"/>
                <a:ext cx="20" cy="1"/>
              </a:xfrm>
              <a:prstGeom prst="line">
                <a:avLst/>
              </a:prstGeom>
              <a:noFill/>
              <a:ln w="4445">
                <a:solidFill>
                  <a:srgbClr val="8420BF"/>
                </a:solidFill>
                <a:round/>
                <a:headEnd/>
                <a:tailEnd/>
              </a:ln>
            </p:spPr>
            <p:txBody>
              <a:bodyPr/>
              <a:lstStyle/>
              <a:p>
                <a:endParaRPr lang="es-ES"/>
              </a:p>
            </p:txBody>
          </p:sp>
          <p:sp>
            <p:nvSpPr>
              <p:cNvPr id="79714" name="Line 5986"/>
              <p:cNvSpPr>
                <a:spLocks noChangeShapeType="1"/>
              </p:cNvSpPr>
              <p:nvPr/>
            </p:nvSpPr>
            <p:spPr bwMode="auto">
              <a:xfrm>
                <a:off x="3932" y="6637"/>
                <a:ext cx="20" cy="1"/>
              </a:xfrm>
              <a:prstGeom prst="line">
                <a:avLst/>
              </a:prstGeom>
              <a:noFill/>
              <a:ln w="4445">
                <a:solidFill>
                  <a:srgbClr val="8420BF"/>
                </a:solidFill>
                <a:round/>
                <a:headEnd/>
                <a:tailEnd/>
              </a:ln>
            </p:spPr>
            <p:txBody>
              <a:bodyPr/>
              <a:lstStyle/>
              <a:p>
                <a:endParaRPr lang="es-ES"/>
              </a:p>
            </p:txBody>
          </p:sp>
          <p:sp>
            <p:nvSpPr>
              <p:cNvPr id="79715" name="Freeform 5987"/>
              <p:cNvSpPr>
                <a:spLocks/>
              </p:cNvSpPr>
              <p:nvPr/>
            </p:nvSpPr>
            <p:spPr bwMode="auto">
              <a:xfrm>
                <a:off x="3962" y="6637"/>
                <a:ext cx="17" cy="7"/>
              </a:xfrm>
              <a:custGeom>
                <a:avLst/>
                <a:gdLst/>
                <a:ahLst/>
                <a:cxnLst>
                  <a:cxn ang="0">
                    <a:pos x="0" y="0"/>
                  </a:cxn>
                  <a:cxn ang="0">
                    <a:pos x="21" y="0"/>
                  </a:cxn>
                  <a:cxn ang="0">
                    <a:pos x="29" y="4"/>
                  </a:cxn>
                  <a:cxn ang="0">
                    <a:pos x="33" y="7"/>
                  </a:cxn>
                  <a:cxn ang="0">
                    <a:pos x="33" y="13"/>
                  </a:cxn>
                  <a:cxn ang="0">
                    <a:pos x="30" y="13"/>
                  </a:cxn>
                </a:cxnLst>
                <a:rect l="0" t="0" r="r" b="b"/>
                <a:pathLst>
                  <a:path w="33" h="13">
                    <a:moveTo>
                      <a:pt x="0" y="0"/>
                    </a:moveTo>
                    <a:lnTo>
                      <a:pt x="21" y="0"/>
                    </a:lnTo>
                    <a:lnTo>
                      <a:pt x="29" y="4"/>
                    </a:lnTo>
                    <a:lnTo>
                      <a:pt x="33" y="7"/>
                    </a:lnTo>
                    <a:lnTo>
                      <a:pt x="33" y="13"/>
                    </a:lnTo>
                    <a:lnTo>
                      <a:pt x="30" y="13"/>
                    </a:lnTo>
                  </a:path>
                </a:pathLst>
              </a:custGeom>
              <a:noFill/>
              <a:ln w="4445">
                <a:solidFill>
                  <a:srgbClr val="8420BF"/>
                </a:solidFill>
                <a:prstDash val="solid"/>
                <a:round/>
                <a:headEnd/>
                <a:tailEnd/>
              </a:ln>
            </p:spPr>
            <p:txBody>
              <a:bodyPr/>
              <a:lstStyle/>
              <a:p>
                <a:endParaRPr lang="es-ES"/>
              </a:p>
            </p:txBody>
          </p:sp>
          <p:sp>
            <p:nvSpPr>
              <p:cNvPr id="79716" name="Freeform 5988"/>
              <p:cNvSpPr>
                <a:spLocks/>
              </p:cNvSpPr>
              <p:nvPr/>
            </p:nvSpPr>
            <p:spPr bwMode="auto">
              <a:xfrm>
                <a:off x="3952" y="6650"/>
                <a:ext cx="16" cy="15"/>
              </a:xfrm>
              <a:custGeom>
                <a:avLst/>
                <a:gdLst/>
                <a:ahLst/>
                <a:cxnLst>
                  <a:cxn ang="0">
                    <a:pos x="32" y="0"/>
                  </a:cxn>
                  <a:cxn ang="0">
                    <a:pos x="31" y="2"/>
                  </a:cxn>
                  <a:cxn ang="0">
                    <a:pos x="22" y="6"/>
                  </a:cxn>
                  <a:cxn ang="0">
                    <a:pos x="21" y="12"/>
                  </a:cxn>
                  <a:cxn ang="0">
                    <a:pos x="22" y="16"/>
                  </a:cxn>
                  <a:cxn ang="0">
                    <a:pos x="22" y="18"/>
                  </a:cxn>
                  <a:cxn ang="0">
                    <a:pos x="19" y="23"/>
                  </a:cxn>
                  <a:cxn ang="0">
                    <a:pos x="8" y="27"/>
                  </a:cxn>
                  <a:cxn ang="0">
                    <a:pos x="0" y="29"/>
                  </a:cxn>
                </a:cxnLst>
                <a:rect l="0" t="0" r="r" b="b"/>
                <a:pathLst>
                  <a:path w="32" h="29">
                    <a:moveTo>
                      <a:pt x="32" y="0"/>
                    </a:moveTo>
                    <a:lnTo>
                      <a:pt x="31" y="2"/>
                    </a:lnTo>
                    <a:lnTo>
                      <a:pt x="22" y="6"/>
                    </a:lnTo>
                    <a:lnTo>
                      <a:pt x="21" y="12"/>
                    </a:lnTo>
                    <a:lnTo>
                      <a:pt x="22" y="16"/>
                    </a:lnTo>
                    <a:lnTo>
                      <a:pt x="22" y="18"/>
                    </a:lnTo>
                    <a:lnTo>
                      <a:pt x="19" y="23"/>
                    </a:lnTo>
                    <a:lnTo>
                      <a:pt x="8" y="27"/>
                    </a:lnTo>
                    <a:lnTo>
                      <a:pt x="0" y="29"/>
                    </a:lnTo>
                  </a:path>
                </a:pathLst>
              </a:custGeom>
              <a:noFill/>
              <a:ln w="4445">
                <a:solidFill>
                  <a:srgbClr val="8420BF"/>
                </a:solidFill>
                <a:prstDash val="solid"/>
                <a:round/>
                <a:headEnd/>
                <a:tailEnd/>
              </a:ln>
            </p:spPr>
            <p:txBody>
              <a:bodyPr/>
              <a:lstStyle/>
              <a:p>
                <a:endParaRPr lang="es-ES"/>
              </a:p>
            </p:txBody>
          </p:sp>
          <p:sp>
            <p:nvSpPr>
              <p:cNvPr id="79717" name="Freeform 5989"/>
              <p:cNvSpPr>
                <a:spLocks/>
              </p:cNvSpPr>
              <p:nvPr/>
            </p:nvSpPr>
            <p:spPr bwMode="auto">
              <a:xfrm>
                <a:off x="3923" y="6668"/>
                <a:ext cx="19" cy="6"/>
              </a:xfrm>
              <a:custGeom>
                <a:avLst/>
                <a:gdLst/>
                <a:ahLst/>
                <a:cxnLst>
                  <a:cxn ang="0">
                    <a:pos x="40" y="0"/>
                  </a:cxn>
                  <a:cxn ang="0">
                    <a:pos x="37" y="2"/>
                  </a:cxn>
                  <a:cxn ang="0">
                    <a:pos x="24" y="6"/>
                  </a:cxn>
                  <a:cxn ang="0">
                    <a:pos x="12" y="12"/>
                  </a:cxn>
                  <a:cxn ang="0">
                    <a:pos x="0" y="14"/>
                  </a:cxn>
                </a:cxnLst>
                <a:rect l="0" t="0" r="r" b="b"/>
                <a:pathLst>
                  <a:path w="40" h="14">
                    <a:moveTo>
                      <a:pt x="40" y="0"/>
                    </a:moveTo>
                    <a:lnTo>
                      <a:pt x="37" y="2"/>
                    </a:lnTo>
                    <a:lnTo>
                      <a:pt x="24" y="6"/>
                    </a:lnTo>
                    <a:lnTo>
                      <a:pt x="12" y="12"/>
                    </a:lnTo>
                    <a:lnTo>
                      <a:pt x="0" y="14"/>
                    </a:lnTo>
                  </a:path>
                </a:pathLst>
              </a:custGeom>
              <a:noFill/>
              <a:ln w="4445">
                <a:solidFill>
                  <a:srgbClr val="8420BF"/>
                </a:solidFill>
                <a:prstDash val="solid"/>
                <a:round/>
                <a:headEnd/>
                <a:tailEnd/>
              </a:ln>
            </p:spPr>
            <p:txBody>
              <a:bodyPr/>
              <a:lstStyle/>
              <a:p>
                <a:endParaRPr lang="es-ES"/>
              </a:p>
            </p:txBody>
          </p:sp>
          <p:sp>
            <p:nvSpPr>
              <p:cNvPr id="79718" name="Freeform 5990"/>
              <p:cNvSpPr>
                <a:spLocks/>
              </p:cNvSpPr>
              <p:nvPr/>
            </p:nvSpPr>
            <p:spPr bwMode="auto">
              <a:xfrm>
                <a:off x="3893" y="6676"/>
                <a:ext cx="20" cy="2"/>
              </a:xfrm>
              <a:custGeom>
                <a:avLst/>
                <a:gdLst/>
                <a:ahLst/>
                <a:cxnLst>
                  <a:cxn ang="0">
                    <a:pos x="39" y="0"/>
                  </a:cxn>
                  <a:cxn ang="0">
                    <a:pos x="10" y="4"/>
                  </a:cxn>
                  <a:cxn ang="0">
                    <a:pos x="0" y="4"/>
                  </a:cxn>
                </a:cxnLst>
                <a:rect l="0" t="0" r="r" b="b"/>
                <a:pathLst>
                  <a:path w="39" h="4">
                    <a:moveTo>
                      <a:pt x="39" y="0"/>
                    </a:moveTo>
                    <a:lnTo>
                      <a:pt x="10" y="4"/>
                    </a:lnTo>
                    <a:lnTo>
                      <a:pt x="0" y="4"/>
                    </a:lnTo>
                  </a:path>
                </a:pathLst>
              </a:custGeom>
              <a:noFill/>
              <a:ln w="4445">
                <a:solidFill>
                  <a:srgbClr val="8420BF"/>
                </a:solidFill>
                <a:prstDash val="solid"/>
                <a:round/>
                <a:headEnd/>
                <a:tailEnd/>
              </a:ln>
            </p:spPr>
            <p:txBody>
              <a:bodyPr/>
              <a:lstStyle/>
              <a:p>
                <a:endParaRPr lang="es-ES"/>
              </a:p>
            </p:txBody>
          </p:sp>
          <p:sp>
            <p:nvSpPr>
              <p:cNvPr id="79719" name="Line 5991"/>
              <p:cNvSpPr>
                <a:spLocks noChangeShapeType="1"/>
              </p:cNvSpPr>
              <p:nvPr/>
            </p:nvSpPr>
            <p:spPr bwMode="auto">
              <a:xfrm flipH="1">
                <a:off x="3872" y="6679"/>
                <a:ext cx="11" cy="1"/>
              </a:xfrm>
              <a:prstGeom prst="line">
                <a:avLst/>
              </a:prstGeom>
              <a:noFill/>
              <a:ln w="4445">
                <a:solidFill>
                  <a:srgbClr val="8420BF"/>
                </a:solidFill>
                <a:round/>
                <a:headEnd/>
                <a:tailEnd/>
              </a:ln>
            </p:spPr>
            <p:txBody>
              <a:bodyPr/>
              <a:lstStyle/>
              <a:p>
                <a:endParaRPr lang="es-ES"/>
              </a:p>
            </p:txBody>
          </p:sp>
          <p:sp>
            <p:nvSpPr>
              <p:cNvPr id="79720" name="Line 5992"/>
              <p:cNvSpPr>
                <a:spLocks noChangeShapeType="1"/>
              </p:cNvSpPr>
              <p:nvPr/>
            </p:nvSpPr>
            <p:spPr bwMode="auto">
              <a:xfrm>
                <a:off x="3872" y="6699"/>
                <a:ext cx="21" cy="1"/>
              </a:xfrm>
              <a:prstGeom prst="line">
                <a:avLst/>
              </a:prstGeom>
              <a:noFill/>
              <a:ln w="4445">
                <a:solidFill>
                  <a:srgbClr val="8420BF"/>
                </a:solidFill>
                <a:round/>
                <a:headEnd/>
                <a:tailEnd/>
              </a:ln>
            </p:spPr>
            <p:txBody>
              <a:bodyPr/>
              <a:lstStyle/>
              <a:p>
                <a:endParaRPr lang="es-ES"/>
              </a:p>
            </p:txBody>
          </p:sp>
          <p:sp>
            <p:nvSpPr>
              <p:cNvPr id="79721" name="Freeform 5993"/>
              <p:cNvSpPr>
                <a:spLocks/>
              </p:cNvSpPr>
              <p:nvPr/>
            </p:nvSpPr>
            <p:spPr bwMode="auto">
              <a:xfrm>
                <a:off x="3902" y="6700"/>
                <a:ext cx="20" cy="3"/>
              </a:xfrm>
              <a:custGeom>
                <a:avLst/>
                <a:gdLst/>
                <a:ahLst/>
                <a:cxnLst>
                  <a:cxn ang="0">
                    <a:pos x="0" y="0"/>
                  </a:cxn>
                  <a:cxn ang="0">
                    <a:pos x="24" y="2"/>
                  </a:cxn>
                  <a:cxn ang="0">
                    <a:pos x="39" y="5"/>
                  </a:cxn>
                </a:cxnLst>
                <a:rect l="0" t="0" r="r" b="b"/>
                <a:pathLst>
                  <a:path w="39" h="5">
                    <a:moveTo>
                      <a:pt x="0" y="0"/>
                    </a:moveTo>
                    <a:lnTo>
                      <a:pt x="24" y="2"/>
                    </a:lnTo>
                    <a:lnTo>
                      <a:pt x="39" y="5"/>
                    </a:lnTo>
                  </a:path>
                </a:pathLst>
              </a:custGeom>
              <a:noFill/>
              <a:ln w="4445">
                <a:solidFill>
                  <a:srgbClr val="8420BF"/>
                </a:solidFill>
                <a:prstDash val="solid"/>
                <a:round/>
                <a:headEnd/>
                <a:tailEnd/>
              </a:ln>
            </p:spPr>
            <p:txBody>
              <a:bodyPr/>
              <a:lstStyle/>
              <a:p>
                <a:endParaRPr lang="es-ES"/>
              </a:p>
            </p:txBody>
          </p:sp>
          <p:sp>
            <p:nvSpPr>
              <p:cNvPr id="79722" name="Freeform 5994"/>
              <p:cNvSpPr>
                <a:spLocks/>
              </p:cNvSpPr>
              <p:nvPr/>
            </p:nvSpPr>
            <p:spPr bwMode="auto">
              <a:xfrm>
                <a:off x="3932" y="6703"/>
                <a:ext cx="20" cy="3"/>
              </a:xfrm>
              <a:custGeom>
                <a:avLst/>
                <a:gdLst/>
                <a:ahLst/>
                <a:cxnLst>
                  <a:cxn ang="0">
                    <a:pos x="0" y="0"/>
                  </a:cxn>
                  <a:cxn ang="0">
                    <a:pos x="18" y="2"/>
                  </a:cxn>
                  <a:cxn ang="0">
                    <a:pos x="39" y="6"/>
                  </a:cxn>
                </a:cxnLst>
                <a:rect l="0" t="0" r="r" b="b"/>
                <a:pathLst>
                  <a:path w="39" h="6">
                    <a:moveTo>
                      <a:pt x="0" y="0"/>
                    </a:moveTo>
                    <a:lnTo>
                      <a:pt x="18" y="2"/>
                    </a:lnTo>
                    <a:lnTo>
                      <a:pt x="39" y="6"/>
                    </a:lnTo>
                  </a:path>
                </a:pathLst>
              </a:custGeom>
              <a:noFill/>
              <a:ln w="4445">
                <a:solidFill>
                  <a:srgbClr val="8420BF"/>
                </a:solidFill>
                <a:prstDash val="solid"/>
                <a:round/>
                <a:headEnd/>
                <a:tailEnd/>
              </a:ln>
            </p:spPr>
            <p:txBody>
              <a:bodyPr/>
              <a:lstStyle/>
              <a:p>
                <a:endParaRPr lang="es-ES"/>
              </a:p>
            </p:txBody>
          </p:sp>
          <p:sp>
            <p:nvSpPr>
              <p:cNvPr id="79723" name="Freeform 5995"/>
              <p:cNvSpPr>
                <a:spLocks/>
              </p:cNvSpPr>
              <p:nvPr/>
            </p:nvSpPr>
            <p:spPr bwMode="auto">
              <a:xfrm>
                <a:off x="3962" y="6707"/>
                <a:ext cx="20" cy="3"/>
              </a:xfrm>
              <a:custGeom>
                <a:avLst/>
                <a:gdLst/>
                <a:ahLst/>
                <a:cxnLst>
                  <a:cxn ang="0">
                    <a:pos x="0" y="0"/>
                  </a:cxn>
                  <a:cxn ang="0">
                    <a:pos x="26" y="4"/>
                  </a:cxn>
                  <a:cxn ang="0">
                    <a:pos x="39" y="6"/>
                  </a:cxn>
                </a:cxnLst>
                <a:rect l="0" t="0" r="r" b="b"/>
                <a:pathLst>
                  <a:path w="39" h="6">
                    <a:moveTo>
                      <a:pt x="0" y="0"/>
                    </a:moveTo>
                    <a:lnTo>
                      <a:pt x="26" y="4"/>
                    </a:lnTo>
                    <a:lnTo>
                      <a:pt x="39" y="6"/>
                    </a:lnTo>
                  </a:path>
                </a:pathLst>
              </a:custGeom>
              <a:noFill/>
              <a:ln w="4445">
                <a:solidFill>
                  <a:srgbClr val="8420BF"/>
                </a:solidFill>
                <a:prstDash val="solid"/>
                <a:round/>
                <a:headEnd/>
                <a:tailEnd/>
              </a:ln>
            </p:spPr>
            <p:txBody>
              <a:bodyPr/>
              <a:lstStyle/>
              <a:p>
                <a:endParaRPr lang="es-ES"/>
              </a:p>
            </p:txBody>
          </p:sp>
          <p:sp>
            <p:nvSpPr>
              <p:cNvPr id="79724" name="Freeform 5996"/>
              <p:cNvSpPr>
                <a:spLocks/>
              </p:cNvSpPr>
              <p:nvPr/>
            </p:nvSpPr>
            <p:spPr bwMode="auto">
              <a:xfrm>
                <a:off x="3979" y="6712"/>
                <a:ext cx="16" cy="4"/>
              </a:xfrm>
              <a:custGeom>
                <a:avLst/>
                <a:gdLst/>
                <a:ahLst/>
                <a:cxnLst>
                  <a:cxn ang="0">
                    <a:pos x="24" y="0"/>
                  </a:cxn>
                  <a:cxn ang="0">
                    <a:pos x="32" y="4"/>
                  </a:cxn>
                  <a:cxn ang="0">
                    <a:pos x="14" y="8"/>
                  </a:cxn>
                  <a:cxn ang="0">
                    <a:pos x="0" y="10"/>
                  </a:cxn>
                </a:cxnLst>
                <a:rect l="0" t="0" r="r" b="b"/>
                <a:pathLst>
                  <a:path w="32" h="10">
                    <a:moveTo>
                      <a:pt x="24" y="0"/>
                    </a:moveTo>
                    <a:lnTo>
                      <a:pt x="32" y="4"/>
                    </a:lnTo>
                    <a:lnTo>
                      <a:pt x="14" y="8"/>
                    </a:lnTo>
                    <a:lnTo>
                      <a:pt x="0" y="10"/>
                    </a:lnTo>
                  </a:path>
                </a:pathLst>
              </a:custGeom>
              <a:noFill/>
              <a:ln w="4445">
                <a:solidFill>
                  <a:srgbClr val="8420BF"/>
                </a:solidFill>
                <a:prstDash val="solid"/>
                <a:round/>
                <a:headEnd/>
                <a:tailEnd/>
              </a:ln>
            </p:spPr>
            <p:txBody>
              <a:bodyPr/>
              <a:lstStyle/>
              <a:p>
                <a:endParaRPr lang="es-ES"/>
              </a:p>
            </p:txBody>
          </p:sp>
          <p:sp>
            <p:nvSpPr>
              <p:cNvPr id="79725" name="Freeform 5997"/>
              <p:cNvSpPr>
                <a:spLocks/>
              </p:cNvSpPr>
              <p:nvPr/>
            </p:nvSpPr>
            <p:spPr bwMode="auto">
              <a:xfrm>
                <a:off x="3950" y="6717"/>
                <a:ext cx="19" cy="3"/>
              </a:xfrm>
              <a:custGeom>
                <a:avLst/>
                <a:gdLst/>
                <a:ahLst/>
                <a:cxnLst>
                  <a:cxn ang="0">
                    <a:pos x="40" y="0"/>
                  </a:cxn>
                  <a:cxn ang="0">
                    <a:pos x="31" y="2"/>
                  </a:cxn>
                  <a:cxn ang="0">
                    <a:pos x="0" y="6"/>
                  </a:cxn>
                </a:cxnLst>
                <a:rect l="0" t="0" r="r" b="b"/>
                <a:pathLst>
                  <a:path w="40" h="6">
                    <a:moveTo>
                      <a:pt x="40" y="0"/>
                    </a:moveTo>
                    <a:lnTo>
                      <a:pt x="31" y="2"/>
                    </a:lnTo>
                    <a:lnTo>
                      <a:pt x="0" y="6"/>
                    </a:lnTo>
                  </a:path>
                </a:pathLst>
              </a:custGeom>
              <a:noFill/>
              <a:ln w="4445">
                <a:solidFill>
                  <a:srgbClr val="8420BF"/>
                </a:solidFill>
                <a:prstDash val="solid"/>
                <a:round/>
                <a:headEnd/>
                <a:tailEnd/>
              </a:ln>
            </p:spPr>
            <p:txBody>
              <a:bodyPr/>
              <a:lstStyle/>
              <a:p>
                <a:endParaRPr lang="es-ES"/>
              </a:p>
            </p:txBody>
          </p:sp>
          <p:sp>
            <p:nvSpPr>
              <p:cNvPr id="79726" name="Freeform 5998"/>
              <p:cNvSpPr>
                <a:spLocks/>
              </p:cNvSpPr>
              <p:nvPr/>
            </p:nvSpPr>
            <p:spPr bwMode="auto">
              <a:xfrm>
                <a:off x="3926" y="6721"/>
                <a:ext cx="14" cy="3"/>
              </a:xfrm>
              <a:custGeom>
                <a:avLst/>
                <a:gdLst/>
                <a:ahLst/>
                <a:cxnLst>
                  <a:cxn ang="0">
                    <a:pos x="28" y="0"/>
                  </a:cxn>
                  <a:cxn ang="0">
                    <a:pos x="7" y="4"/>
                  </a:cxn>
                  <a:cxn ang="0">
                    <a:pos x="0" y="5"/>
                  </a:cxn>
                  <a:cxn ang="0">
                    <a:pos x="11" y="5"/>
                  </a:cxn>
                </a:cxnLst>
                <a:rect l="0" t="0" r="r" b="b"/>
                <a:pathLst>
                  <a:path w="28" h="5">
                    <a:moveTo>
                      <a:pt x="28" y="0"/>
                    </a:moveTo>
                    <a:lnTo>
                      <a:pt x="7" y="4"/>
                    </a:lnTo>
                    <a:lnTo>
                      <a:pt x="0" y="5"/>
                    </a:lnTo>
                    <a:lnTo>
                      <a:pt x="11" y="5"/>
                    </a:lnTo>
                  </a:path>
                </a:pathLst>
              </a:custGeom>
              <a:noFill/>
              <a:ln w="4445">
                <a:solidFill>
                  <a:srgbClr val="8420BF"/>
                </a:solidFill>
                <a:prstDash val="solid"/>
                <a:round/>
                <a:headEnd/>
                <a:tailEnd/>
              </a:ln>
            </p:spPr>
            <p:txBody>
              <a:bodyPr/>
              <a:lstStyle/>
              <a:p>
                <a:endParaRPr lang="es-ES"/>
              </a:p>
            </p:txBody>
          </p:sp>
          <p:sp>
            <p:nvSpPr>
              <p:cNvPr id="79727" name="Freeform 5999"/>
              <p:cNvSpPr>
                <a:spLocks/>
              </p:cNvSpPr>
              <p:nvPr/>
            </p:nvSpPr>
            <p:spPr bwMode="auto">
              <a:xfrm>
                <a:off x="3941" y="6725"/>
                <a:ext cx="20" cy="1"/>
              </a:xfrm>
              <a:custGeom>
                <a:avLst/>
                <a:gdLst/>
                <a:ahLst/>
                <a:cxnLst>
                  <a:cxn ang="0">
                    <a:pos x="0" y="0"/>
                  </a:cxn>
                  <a:cxn ang="0">
                    <a:pos x="39" y="2"/>
                  </a:cxn>
                  <a:cxn ang="0">
                    <a:pos x="40" y="2"/>
                  </a:cxn>
                </a:cxnLst>
                <a:rect l="0" t="0" r="r" b="b"/>
                <a:pathLst>
                  <a:path w="40" h="2">
                    <a:moveTo>
                      <a:pt x="0" y="0"/>
                    </a:moveTo>
                    <a:lnTo>
                      <a:pt x="39" y="2"/>
                    </a:lnTo>
                    <a:lnTo>
                      <a:pt x="40" y="2"/>
                    </a:lnTo>
                  </a:path>
                </a:pathLst>
              </a:custGeom>
              <a:noFill/>
              <a:ln w="4445">
                <a:solidFill>
                  <a:srgbClr val="8420BF"/>
                </a:solidFill>
                <a:prstDash val="solid"/>
                <a:round/>
                <a:headEnd/>
                <a:tailEnd/>
              </a:ln>
            </p:spPr>
            <p:txBody>
              <a:bodyPr/>
              <a:lstStyle/>
              <a:p>
                <a:endParaRPr lang="es-ES"/>
              </a:p>
            </p:txBody>
          </p:sp>
          <p:sp>
            <p:nvSpPr>
              <p:cNvPr id="79728" name="Freeform 6000"/>
              <p:cNvSpPr>
                <a:spLocks/>
              </p:cNvSpPr>
              <p:nvPr/>
            </p:nvSpPr>
            <p:spPr bwMode="auto">
              <a:xfrm>
                <a:off x="3971" y="6728"/>
                <a:ext cx="20" cy="2"/>
              </a:xfrm>
              <a:custGeom>
                <a:avLst/>
                <a:gdLst/>
                <a:ahLst/>
                <a:cxnLst>
                  <a:cxn ang="0">
                    <a:pos x="0" y="0"/>
                  </a:cxn>
                  <a:cxn ang="0">
                    <a:pos x="11" y="2"/>
                  </a:cxn>
                  <a:cxn ang="0">
                    <a:pos x="39" y="4"/>
                  </a:cxn>
                </a:cxnLst>
                <a:rect l="0" t="0" r="r" b="b"/>
                <a:pathLst>
                  <a:path w="39" h="4">
                    <a:moveTo>
                      <a:pt x="0" y="0"/>
                    </a:moveTo>
                    <a:lnTo>
                      <a:pt x="11" y="2"/>
                    </a:lnTo>
                    <a:lnTo>
                      <a:pt x="39" y="4"/>
                    </a:lnTo>
                  </a:path>
                </a:pathLst>
              </a:custGeom>
              <a:noFill/>
              <a:ln w="4445">
                <a:solidFill>
                  <a:srgbClr val="8420BF"/>
                </a:solidFill>
                <a:prstDash val="solid"/>
                <a:round/>
                <a:headEnd/>
                <a:tailEnd/>
              </a:ln>
            </p:spPr>
            <p:txBody>
              <a:bodyPr/>
              <a:lstStyle/>
              <a:p>
                <a:endParaRPr lang="es-ES"/>
              </a:p>
            </p:txBody>
          </p:sp>
          <p:sp>
            <p:nvSpPr>
              <p:cNvPr id="79729" name="Freeform 6001"/>
              <p:cNvSpPr>
                <a:spLocks/>
              </p:cNvSpPr>
              <p:nvPr/>
            </p:nvSpPr>
            <p:spPr bwMode="auto">
              <a:xfrm>
                <a:off x="4000" y="6731"/>
                <a:ext cx="20" cy="1"/>
              </a:xfrm>
              <a:custGeom>
                <a:avLst/>
                <a:gdLst/>
                <a:ahLst/>
                <a:cxnLst>
                  <a:cxn ang="0">
                    <a:pos x="0" y="0"/>
                  </a:cxn>
                  <a:cxn ang="0">
                    <a:pos x="14" y="0"/>
                  </a:cxn>
                  <a:cxn ang="0">
                    <a:pos x="39" y="2"/>
                  </a:cxn>
                </a:cxnLst>
                <a:rect l="0" t="0" r="r" b="b"/>
                <a:pathLst>
                  <a:path w="39" h="2">
                    <a:moveTo>
                      <a:pt x="0" y="0"/>
                    </a:moveTo>
                    <a:lnTo>
                      <a:pt x="14" y="0"/>
                    </a:lnTo>
                    <a:lnTo>
                      <a:pt x="39" y="2"/>
                    </a:lnTo>
                  </a:path>
                </a:pathLst>
              </a:custGeom>
              <a:noFill/>
              <a:ln w="4445">
                <a:solidFill>
                  <a:srgbClr val="8420BF"/>
                </a:solidFill>
                <a:prstDash val="solid"/>
                <a:round/>
                <a:headEnd/>
                <a:tailEnd/>
              </a:ln>
            </p:spPr>
            <p:txBody>
              <a:bodyPr/>
              <a:lstStyle/>
              <a:p>
                <a:endParaRPr lang="es-ES"/>
              </a:p>
            </p:txBody>
          </p:sp>
          <p:sp>
            <p:nvSpPr>
              <p:cNvPr id="79730" name="Freeform 6002"/>
              <p:cNvSpPr>
                <a:spLocks/>
              </p:cNvSpPr>
              <p:nvPr/>
            </p:nvSpPr>
            <p:spPr bwMode="auto">
              <a:xfrm>
                <a:off x="4031" y="6733"/>
                <a:ext cx="19" cy="1"/>
              </a:xfrm>
              <a:custGeom>
                <a:avLst/>
                <a:gdLst/>
                <a:ahLst/>
                <a:cxnLst>
                  <a:cxn ang="0">
                    <a:pos x="0" y="0"/>
                  </a:cxn>
                  <a:cxn ang="0">
                    <a:pos x="22" y="2"/>
                  </a:cxn>
                  <a:cxn ang="0">
                    <a:pos x="38" y="2"/>
                  </a:cxn>
                </a:cxnLst>
                <a:rect l="0" t="0" r="r" b="b"/>
                <a:pathLst>
                  <a:path w="38" h="2">
                    <a:moveTo>
                      <a:pt x="0" y="0"/>
                    </a:moveTo>
                    <a:lnTo>
                      <a:pt x="22" y="2"/>
                    </a:lnTo>
                    <a:lnTo>
                      <a:pt x="38" y="2"/>
                    </a:lnTo>
                  </a:path>
                </a:pathLst>
              </a:custGeom>
              <a:noFill/>
              <a:ln w="4445">
                <a:solidFill>
                  <a:srgbClr val="8420BF"/>
                </a:solidFill>
                <a:prstDash val="solid"/>
                <a:round/>
                <a:headEnd/>
                <a:tailEnd/>
              </a:ln>
            </p:spPr>
            <p:txBody>
              <a:bodyPr/>
              <a:lstStyle/>
              <a:p>
                <a:endParaRPr lang="es-ES"/>
              </a:p>
            </p:txBody>
          </p:sp>
          <p:sp>
            <p:nvSpPr>
              <p:cNvPr id="79731" name="Freeform 6003"/>
              <p:cNvSpPr>
                <a:spLocks/>
              </p:cNvSpPr>
              <p:nvPr/>
            </p:nvSpPr>
            <p:spPr bwMode="auto">
              <a:xfrm>
                <a:off x="4060" y="6735"/>
                <a:ext cx="19" cy="2"/>
              </a:xfrm>
              <a:custGeom>
                <a:avLst/>
                <a:gdLst/>
                <a:ahLst/>
                <a:cxnLst>
                  <a:cxn ang="0">
                    <a:pos x="0" y="0"/>
                  </a:cxn>
                  <a:cxn ang="0">
                    <a:pos x="19" y="2"/>
                  </a:cxn>
                  <a:cxn ang="0">
                    <a:pos x="40" y="4"/>
                  </a:cxn>
                </a:cxnLst>
                <a:rect l="0" t="0" r="r" b="b"/>
                <a:pathLst>
                  <a:path w="40" h="4">
                    <a:moveTo>
                      <a:pt x="0" y="0"/>
                    </a:moveTo>
                    <a:lnTo>
                      <a:pt x="19" y="2"/>
                    </a:lnTo>
                    <a:lnTo>
                      <a:pt x="40" y="4"/>
                    </a:lnTo>
                  </a:path>
                </a:pathLst>
              </a:custGeom>
              <a:noFill/>
              <a:ln w="4445">
                <a:solidFill>
                  <a:srgbClr val="8420BF"/>
                </a:solidFill>
                <a:prstDash val="solid"/>
                <a:round/>
                <a:headEnd/>
                <a:tailEnd/>
              </a:ln>
            </p:spPr>
            <p:txBody>
              <a:bodyPr/>
              <a:lstStyle/>
              <a:p>
                <a:endParaRPr lang="es-ES"/>
              </a:p>
            </p:txBody>
          </p:sp>
          <p:sp>
            <p:nvSpPr>
              <p:cNvPr id="79732" name="Freeform 6004"/>
              <p:cNvSpPr>
                <a:spLocks/>
              </p:cNvSpPr>
              <p:nvPr/>
            </p:nvSpPr>
            <p:spPr bwMode="auto">
              <a:xfrm>
                <a:off x="4089" y="6738"/>
                <a:ext cx="20" cy="2"/>
              </a:xfrm>
              <a:custGeom>
                <a:avLst/>
                <a:gdLst/>
                <a:ahLst/>
                <a:cxnLst>
                  <a:cxn ang="0">
                    <a:pos x="0" y="0"/>
                  </a:cxn>
                  <a:cxn ang="0">
                    <a:pos x="14" y="0"/>
                  </a:cxn>
                  <a:cxn ang="0">
                    <a:pos x="41" y="4"/>
                  </a:cxn>
                </a:cxnLst>
                <a:rect l="0" t="0" r="r" b="b"/>
                <a:pathLst>
                  <a:path w="41" h="4">
                    <a:moveTo>
                      <a:pt x="0" y="0"/>
                    </a:moveTo>
                    <a:lnTo>
                      <a:pt x="14" y="0"/>
                    </a:lnTo>
                    <a:lnTo>
                      <a:pt x="41" y="4"/>
                    </a:lnTo>
                  </a:path>
                </a:pathLst>
              </a:custGeom>
              <a:noFill/>
              <a:ln w="4445">
                <a:solidFill>
                  <a:srgbClr val="8420BF"/>
                </a:solidFill>
                <a:prstDash val="solid"/>
                <a:round/>
                <a:headEnd/>
                <a:tailEnd/>
              </a:ln>
            </p:spPr>
            <p:txBody>
              <a:bodyPr/>
              <a:lstStyle/>
              <a:p>
                <a:endParaRPr lang="es-ES"/>
              </a:p>
            </p:txBody>
          </p:sp>
          <p:sp>
            <p:nvSpPr>
              <p:cNvPr id="79733" name="Freeform 6005"/>
              <p:cNvSpPr>
                <a:spLocks/>
              </p:cNvSpPr>
              <p:nvPr/>
            </p:nvSpPr>
            <p:spPr bwMode="auto">
              <a:xfrm>
                <a:off x="4119" y="6740"/>
                <a:ext cx="20" cy="2"/>
              </a:xfrm>
              <a:custGeom>
                <a:avLst/>
                <a:gdLst/>
                <a:ahLst/>
                <a:cxnLst>
                  <a:cxn ang="0">
                    <a:pos x="0" y="0"/>
                  </a:cxn>
                  <a:cxn ang="0">
                    <a:pos x="10" y="2"/>
                  </a:cxn>
                  <a:cxn ang="0">
                    <a:pos x="40" y="4"/>
                  </a:cxn>
                </a:cxnLst>
                <a:rect l="0" t="0" r="r" b="b"/>
                <a:pathLst>
                  <a:path w="40" h="4">
                    <a:moveTo>
                      <a:pt x="0" y="0"/>
                    </a:moveTo>
                    <a:lnTo>
                      <a:pt x="10" y="2"/>
                    </a:lnTo>
                    <a:lnTo>
                      <a:pt x="40" y="4"/>
                    </a:lnTo>
                  </a:path>
                </a:pathLst>
              </a:custGeom>
              <a:noFill/>
              <a:ln w="4445">
                <a:solidFill>
                  <a:srgbClr val="8420BF"/>
                </a:solidFill>
                <a:prstDash val="solid"/>
                <a:round/>
                <a:headEnd/>
                <a:tailEnd/>
              </a:ln>
            </p:spPr>
            <p:txBody>
              <a:bodyPr/>
              <a:lstStyle/>
              <a:p>
                <a:endParaRPr lang="es-ES"/>
              </a:p>
            </p:txBody>
          </p:sp>
          <p:sp>
            <p:nvSpPr>
              <p:cNvPr id="79734" name="Freeform 6006"/>
              <p:cNvSpPr>
                <a:spLocks/>
              </p:cNvSpPr>
              <p:nvPr/>
            </p:nvSpPr>
            <p:spPr bwMode="auto">
              <a:xfrm>
                <a:off x="4133" y="6745"/>
                <a:ext cx="17" cy="6"/>
              </a:xfrm>
              <a:custGeom>
                <a:avLst/>
                <a:gdLst/>
                <a:ahLst/>
                <a:cxnLst>
                  <a:cxn ang="0">
                    <a:pos x="31" y="0"/>
                  </a:cxn>
                  <a:cxn ang="0">
                    <a:pos x="34" y="2"/>
                  </a:cxn>
                  <a:cxn ang="0">
                    <a:pos x="32" y="4"/>
                  </a:cxn>
                  <a:cxn ang="0">
                    <a:pos x="19" y="8"/>
                  </a:cxn>
                  <a:cxn ang="0">
                    <a:pos x="0" y="12"/>
                  </a:cxn>
                </a:cxnLst>
                <a:rect l="0" t="0" r="r" b="b"/>
                <a:pathLst>
                  <a:path w="34" h="12">
                    <a:moveTo>
                      <a:pt x="31" y="0"/>
                    </a:moveTo>
                    <a:lnTo>
                      <a:pt x="34" y="2"/>
                    </a:lnTo>
                    <a:lnTo>
                      <a:pt x="32" y="4"/>
                    </a:lnTo>
                    <a:lnTo>
                      <a:pt x="19" y="8"/>
                    </a:lnTo>
                    <a:lnTo>
                      <a:pt x="0" y="12"/>
                    </a:lnTo>
                  </a:path>
                </a:pathLst>
              </a:custGeom>
              <a:noFill/>
              <a:ln w="4445">
                <a:solidFill>
                  <a:srgbClr val="8420BF"/>
                </a:solidFill>
                <a:prstDash val="solid"/>
                <a:round/>
                <a:headEnd/>
                <a:tailEnd/>
              </a:ln>
            </p:spPr>
            <p:txBody>
              <a:bodyPr/>
              <a:lstStyle/>
              <a:p>
                <a:endParaRPr lang="es-ES"/>
              </a:p>
            </p:txBody>
          </p:sp>
          <p:sp>
            <p:nvSpPr>
              <p:cNvPr id="79735" name="Freeform 6007"/>
              <p:cNvSpPr>
                <a:spLocks/>
              </p:cNvSpPr>
              <p:nvPr/>
            </p:nvSpPr>
            <p:spPr bwMode="auto">
              <a:xfrm>
                <a:off x="4103" y="6753"/>
                <a:ext cx="20" cy="3"/>
              </a:xfrm>
              <a:custGeom>
                <a:avLst/>
                <a:gdLst/>
                <a:ahLst/>
                <a:cxnLst>
                  <a:cxn ang="0">
                    <a:pos x="41" y="0"/>
                  </a:cxn>
                  <a:cxn ang="0">
                    <a:pos x="29" y="2"/>
                  </a:cxn>
                  <a:cxn ang="0">
                    <a:pos x="3" y="8"/>
                  </a:cxn>
                  <a:cxn ang="0">
                    <a:pos x="0" y="8"/>
                  </a:cxn>
                </a:cxnLst>
                <a:rect l="0" t="0" r="r" b="b"/>
                <a:pathLst>
                  <a:path w="41" h="8">
                    <a:moveTo>
                      <a:pt x="41" y="0"/>
                    </a:moveTo>
                    <a:lnTo>
                      <a:pt x="29" y="2"/>
                    </a:lnTo>
                    <a:lnTo>
                      <a:pt x="3" y="8"/>
                    </a:lnTo>
                    <a:lnTo>
                      <a:pt x="0" y="8"/>
                    </a:lnTo>
                  </a:path>
                </a:pathLst>
              </a:custGeom>
              <a:noFill/>
              <a:ln w="4445">
                <a:solidFill>
                  <a:srgbClr val="8420BF"/>
                </a:solidFill>
                <a:prstDash val="solid"/>
                <a:round/>
                <a:headEnd/>
                <a:tailEnd/>
              </a:ln>
            </p:spPr>
            <p:txBody>
              <a:bodyPr/>
              <a:lstStyle/>
              <a:p>
                <a:endParaRPr lang="es-ES"/>
              </a:p>
            </p:txBody>
          </p:sp>
          <p:sp>
            <p:nvSpPr>
              <p:cNvPr id="79736" name="Freeform 6008"/>
              <p:cNvSpPr>
                <a:spLocks/>
              </p:cNvSpPr>
              <p:nvPr/>
            </p:nvSpPr>
            <p:spPr bwMode="auto">
              <a:xfrm>
                <a:off x="4074" y="6757"/>
                <a:ext cx="19" cy="2"/>
              </a:xfrm>
              <a:custGeom>
                <a:avLst/>
                <a:gdLst/>
                <a:ahLst/>
                <a:cxnLst>
                  <a:cxn ang="0">
                    <a:pos x="40" y="0"/>
                  </a:cxn>
                  <a:cxn ang="0">
                    <a:pos x="21" y="2"/>
                  </a:cxn>
                  <a:cxn ang="0">
                    <a:pos x="0" y="4"/>
                  </a:cxn>
                </a:cxnLst>
                <a:rect l="0" t="0" r="r" b="b"/>
                <a:pathLst>
                  <a:path w="40" h="4">
                    <a:moveTo>
                      <a:pt x="40" y="0"/>
                    </a:moveTo>
                    <a:lnTo>
                      <a:pt x="21" y="2"/>
                    </a:lnTo>
                    <a:lnTo>
                      <a:pt x="0" y="4"/>
                    </a:lnTo>
                  </a:path>
                </a:pathLst>
              </a:custGeom>
              <a:noFill/>
              <a:ln w="4445">
                <a:solidFill>
                  <a:srgbClr val="8420BF"/>
                </a:solidFill>
                <a:prstDash val="solid"/>
                <a:round/>
                <a:headEnd/>
                <a:tailEnd/>
              </a:ln>
            </p:spPr>
            <p:txBody>
              <a:bodyPr/>
              <a:lstStyle/>
              <a:p>
                <a:endParaRPr lang="es-ES"/>
              </a:p>
            </p:txBody>
          </p:sp>
          <p:sp>
            <p:nvSpPr>
              <p:cNvPr id="79737" name="Freeform 6009"/>
              <p:cNvSpPr>
                <a:spLocks/>
              </p:cNvSpPr>
              <p:nvPr/>
            </p:nvSpPr>
            <p:spPr bwMode="auto">
              <a:xfrm>
                <a:off x="4043" y="6760"/>
                <a:ext cx="21" cy="2"/>
              </a:xfrm>
              <a:custGeom>
                <a:avLst/>
                <a:gdLst/>
                <a:ahLst/>
                <a:cxnLst>
                  <a:cxn ang="0">
                    <a:pos x="40" y="0"/>
                  </a:cxn>
                  <a:cxn ang="0">
                    <a:pos x="31" y="0"/>
                  </a:cxn>
                  <a:cxn ang="0">
                    <a:pos x="0" y="4"/>
                  </a:cxn>
                </a:cxnLst>
                <a:rect l="0" t="0" r="r" b="b"/>
                <a:pathLst>
                  <a:path w="40" h="4">
                    <a:moveTo>
                      <a:pt x="40" y="0"/>
                    </a:moveTo>
                    <a:lnTo>
                      <a:pt x="31" y="0"/>
                    </a:lnTo>
                    <a:lnTo>
                      <a:pt x="0" y="4"/>
                    </a:lnTo>
                  </a:path>
                </a:pathLst>
              </a:custGeom>
              <a:noFill/>
              <a:ln w="4445">
                <a:solidFill>
                  <a:srgbClr val="8420BF"/>
                </a:solidFill>
                <a:prstDash val="solid"/>
                <a:round/>
                <a:headEnd/>
                <a:tailEnd/>
              </a:ln>
            </p:spPr>
            <p:txBody>
              <a:bodyPr/>
              <a:lstStyle/>
              <a:p>
                <a:endParaRPr lang="es-ES"/>
              </a:p>
            </p:txBody>
          </p:sp>
          <p:sp>
            <p:nvSpPr>
              <p:cNvPr id="79738" name="Freeform 6010"/>
              <p:cNvSpPr>
                <a:spLocks/>
              </p:cNvSpPr>
              <p:nvPr/>
            </p:nvSpPr>
            <p:spPr bwMode="auto">
              <a:xfrm>
                <a:off x="4016" y="6764"/>
                <a:ext cx="18" cy="13"/>
              </a:xfrm>
              <a:custGeom>
                <a:avLst/>
                <a:gdLst/>
                <a:ahLst/>
                <a:cxnLst>
                  <a:cxn ang="0">
                    <a:pos x="35" y="0"/>
                  </a:cxn>
                  <a:cxn ang="0">
                    <a:pos x="30" y="2"/>
                  </a:cxn>
                  <a:cxn ang="0">
                    <a:pos x="28" y="5"/>
                  </a:cxn>
                  <a:cxn ang="0">
                    <a:pos x="24" y="9"/>
                  </a:cxn>
                  <a:cxn ang="0">
                    <a:pos x="16" y="13"/>
                  </a:cxn>
                  <a:cxn ang="0">
                    <a:pos x="12" y="19"/>
                  </a:cxn>
                  <a:cxn ang="0">
                    <a:pos x="8" y="23"/>
                  </a:cxn>
                  <a:cxn ang="0">
                    <a:pos x="0" y="25"/>
                  </a:cxn>
                </a:cxnLst>
                <a:rect l="0" t="0" r="r" b="b"/>
                <a:pathLst>
                  <a:path w="35" h="25">
                    <a:moveTo>
                      <a:pt x="35" y="0"/>
                    </a:moveTo>
                    <a:lnTo>
                      <a:pt x="30" y="2"/>
                    </a:lnTo>
                    <a:lnTo>
                      <a:pt x="28" y="5"/>
                    </a:lnTo>
                    <a:lnTo>
                      <a:pt x="24" y="9"/>
                    </a:lnTo>
                    <a:lnTo>
                      <a:pt x="16" y="13"/>
                    </a:lnTo>
                    <a:lnTo>
                      <a:pt x="12" y="19"/>
                    </a:lnTo>
                    <a:lnTo>
                      <a:pt x="8" y="23"/>
                    </a:lnTo>
                    <a:lnTo>
                      <a:pt x="0" y="25"/>
                    </a:lnTo>
                  </a:path>
                </a:pathLst>
              </a:custGeom>
              <a:noFill/>
              <a:ln w="4445">
                <a:solidFill>
                  <a:srgbClr val="8420BF"/>
                </a:solidFill>
                <a:prstDash val="solid"/>
                <a:round/>
                <a:headEnd/>
                <a:tailEnd/>
              </a:ln>
            </p:spPr>
            <p:txBody>
              <a:bodyPr/>
              <a:lstStyle/>
              <a:p>
                <a:endParaRPr lang="es-ES"/>
              </a:p>
            </p:txBody>
          </p:sp>
          <p:sp>
            <p:nvSpPr>
              <p:cNvPr id="79739" name="Freeform 6011"/>
              <p:cNvSpPr>
                <a:spLocks/>
              </p:cNvSpPr>
              <p:nvPr/>
            </p:nvSpPr>
            <p:spPr bwMode="auto">
              <a:xfrm>
                <a:off x="3986" y="6778"/>
                <a:ext cx="20" cy="3"/>
              </a:xfrm>
              <a:custGeom>
                <a:avLst/>
                <a:gdLst/>
                <a:ahLst/>
                <a:cxnLst>
                  <a:cxn ang="0">
                    <a:pos x="40" y="0"/>
                  </a:cxn>
                  <a:cxn ang="0">
                    <a:pos x="38" y="2"/>
                  </a:cxn>
                  <a:cxn ang="0">
                    <a:pos x="0" y="6"/>
                  </a:cxn>
                </a:cxnLst>
                <a:rect l="0" t="0" r="r" b="b"/>
                <a:pathLst>
                  <a:path w="40" h="6">
                    <a:moveTo>
                      <a:pt x="40" y="0"/>
                    </a:moveTo>
                    <a:lnTo>
                      <a:pt x="38" y="2"/>
                    </a:lnTo>
                    <a:lnTo>
                      <a:pt x="0" y="6"/>
                    </a:lnTo>
                  </a:path>
                </a:pathLst>
              </a:custGeom>
              <a:noFill/>
              <a:ln w="4445">
                <a:solidFill>
                  <a:srgbClr val="8420BF"/>
                </a:solidFill>
                <a:prstDash val="solid"/>
                <a:round/>
                <a:headEnd/>
                <a:tailEnd/>
              </a:ln>
            </p:spPr>
            <p:txBody>
              <a:bodyPr/>
              <a:lstStyle/>
              <a:p>
                <a:endParaRPr lang="es-ES"/>
              </a:p>
            </p:txBody>
          </p:sp>
          <p:sp>
            <p:nvSpPr>
              <p:cNvPr id="79740" name="Line 6012"/>
              <p:cNvSpPr>
                <a:spLocks noChangeShapeType="1"/>
              </p:cNvSpPr>
              <p:nvPr/>
            </p:nvSpPr>
            <p:spPr bwMode="auto">
              <a:xfrm flipH="1">
                <a:off x="3956" y="6782"/>
                <a:ext cx="20" cy="1"/>
              </a:xfrm>
              <a:prstGeom prst="line">
                <a:avLst/>
              </a:prstGeom>
              <a:noFill/>
              <a:ln w="4445">
                <a:solidFill>
                  <a:srgbClr val="8420BF"/>
                </a:solidFill>
                <a:round/>
                <a:headEnd/>
                <a:tailEnd/>
              </a:ln>
            </p:spPr>
            <p:txBody>
              <a:bodyPr/>
              <a:lstStyle/>
              <a:p>
                <a:endParaRPr lang="es-ES"/>
              </a:p>
            </p:txBody>
          </p:sp>
          <p:sp>
            <p:nvSpPr>
              <p:cNvPr id="79741" name="Freeform 6013"/>
              <p:cNvSpPr>
                <a:spLocks/>
              </p:cNvSpPr>
              <p:nvPr/>
            </p:nvSpPr>
            <p:spPr bwMode="auto">
              <a:xfrm>
                <a:off x="3927" y="6784"/>
                <a:ext cx="19" cy="3"/>
              </a:xfrm>
              <a:custGeom>
                <a:avLst/>
                <a:gdLst/>
                <a:ahLst/>
                <a:cxnLst>
                  <a:cxn ang="0">
                    <a:pos x="40" y="0"/>
                  </a:cxn>
                  <a:cxn ang="0">
                    <a:pos x="10" y="4"/>
                  </a:cxn>
                  <a:cxn ang="0">
                    <a:pos x="0" y="5"/>
                  </a:cxn>
                </a:cxnLst>
                <a:rect l="0" t="0" r="r" b="b"/>
                <a:pathLst>
                  <a:path w="40" h="5">
                    <a:moveTo>
                      <a:pt x="40" y="0"/>
                    </a:moveTo>
                    <a:lnTo>
                      <a:pt x="10" y="4"/>
                    </a:lnTo>
                    <a:lnTo>
                      <a:pt x="0" y="5"/>
                    </a:lnTo>
                  </a:path>
                </a:pathLst>
              </a:custGeom>
              <a:noFill/>
              <a:ln w="4445">
                <a:solidFill>
                  <a:srgbClr val="8420BF"/>
                </a:solidFill>
                <a:prstDash val="solid"/>
                <a:round/>
                <a:headEnd/>
                <a:tailEnd/>
              </a:ln>
            </p:spPr>
            <p:txBody>
              <a:bodyPr/>
              <a:lstStyle/>
              <a:p>
                <a:endParaRPr lang="es-ES"/>
              </a:p>
            </p:txBody>
          </p:sp>
          <p:sp>
            <p:nvSpPr>
              <p:cNvPr id="79742" name="Freeform 6014"/>
              <p:cNvSpPr>
                <a:spLocks/>
              </p:cNvSpPr>
              <p:nvPr/>
            </p:nvSpPr>
            <p:spPr bwMode="auto">
              <a:xfrm>
                <a:off x="3914" y="6788"/>
                <a:ext cx="10" cy="13"/>
              </a:xfrm>
              <a:custGeom>
                <a:avLst/>
                <a:gdLst/>
                <a:ahLst/>
                <a:cxnLst>
                  <a:cxn ang="0">
                    <a:pos x="5" y="0"/>
                  </a:cxn>
                  <a:cxn ang="0">
                    <a:pos x="4" y="0"/>
                  </a:cxn>
                  <a:cxn ang="0">
                    <a:pos x="0" y="4"/>
                  </a:cxn>
                  <a:cxn ang="0">
                    <a:pos x="5" y="8"/>
                  </a:cxn>
                  <a:cxn ang="0">
                    <a:pos x="19" y="12"/>
                  </a:cxn>
                  <a:cxn ang="0">
                    <a:pos x="15" y="18"/>
                  </a:cxn>
                  <a:cxn ang="0">
                    <a:pos x="12" y="22"/>
                  </a:cxn>
                  <a:cxn ang="0">
                    <a:pos x="12" y="28"/>
                  </a:cxn>
                  <a:cxn ang="0">
                    <a:pos x="15" y="28"/>
                  </a:cxn>
                </a:cxnLst>
                <a:rect l="0" t="0" r="r" b="b"/>
                <a:pathLst>
                  <a:path w="19" h="28">
                    <a:moveTo>
                      <a:pt x="5" y="0"/>
                    </a:moveTo>
                    <a:lnTo>
                      <a:pt x="4" y="0"/>
                    </a:lnTo>
                    <a:lnTo>
                      <a:pt x="0" y="4"/>
                    </a:lnTo>
                    <a:lnTo>
                      <a:pt x="5" y="8"/>
                    </a:lnTo>
                    <a:lnTo>
                      <a:pt x="19" y="12"/>
                    </a:lnTo>
                    <a:lnTo>
                      <a:pt x="15" y="18"/>
                    </a:lnTo>
                    <a:lnTo>
                      <a:pt x="12" y="22"/>
                    </a:lnTo>
                    <a:lnTo>
                      <a:pt x="12" y="28"/>
                    </a:lnTo>
                    <a:lnTo>
                      <a:pt x="15" y="28"/>
                    </a:lnTo>
                  </a:path>
                </a:pathLst>
              </a:custGeom>
              <a:noFill/>
              <a:ln w="4445">
                <a:solidFill>
                  <a:srgbClr val="8420BF"/>
                </a:solidFill>
                <a:prstDash val="solid"/>
                <a:round/>
                <a:headEnd/>
                <a:tailEnd/>
              </a:ln>
            </p:spPr>
            <p:txBody>
              <a:bodyPr/>
              <a:lstStyle/>
              <a:p>
                <a:endParaRPr lang="es-ES"/>
              </a:p>
            </p:txBody>
          </p:sp>
          <p:sp>
            <p:nvSpPr>
              <p:cNvPr id="79743" name="Freeform 6015"/>
              <p:cNvSpPr>
                <a:spLocks/>
              </p:cNvSpPr>
              <p:nvPr/>
            </p:nvSpPr>
            <p:spPr bwMode="auto">
              <a:xfrm>
                <a:off x="3932" y="6805"/>
                <a:ext cx="10" cy="7"/>
              </a:xfrm>
              <a:custGeom>
                <a:avLst/>
                <a:gdLst/>
                <a:ahLst/>
                <a:cxnLst>
                  <a:cxn ang="0">
                    <a:pos x="0" y="0"/>
                  </a:cxn>
                  <a:cxn ang="0">
                    <a:pos x="4" y="0"/>
                  </a:cxn>
                  <a:cxn ang="0">
                    <a:pos x="16" y="5"/>
                  </a:cxn>
                  <a:cxn ang="0">
                    <a:pos x="21" y="9"/>
                  </a:cxn>
                  <a:cxn ang="0">
                    <a:pos x="10" y="13"/>
                  </a:cxn>
                  <a:cxn ang="0">
                    <a:pos x="3" y="13"/>
                  </a:cxn>
                </a:cxnLst>
                <a:rect l="0" t="0" r="r" b="b"/>
                <a:pathLst>
                  <a:path w="21" h="13">
                    <a:moveTo>
                      <a:pt x="0" y="0"/>
                    </a:moveTo>
                    <a:lnTo>
                      <a:pt x="4" y="0"/>
                    </a:lnTo>
                    <a:lnTo>
                      <a:pt x="16" y="5"/>
                    </a:lnTo>
                    <a:lnTo>
                      <a:pt x="21" y="9"/>
                    </a:lnTo>
                    <a:lnTo>
                      <a:pt x="10" y="13"/>
                    </a:lnTo>
                    <a:lnTo>
                      <a:pt x="3" y="13"/>
                    </a:lnTo>
                  </a:path>
                </a:pathLst>
              </a:custGeom>
              <a:noFill/>
              <a:ln w="4445">
                <a:solidFill>
                  <a:srgbClr val="8420BF"/>
                </a:solidFill>
                <a:prstDash val="solid"/>
                <a:round/>
                <a:headEnd/>
                <a:tailEnd/>
              </a:ln>
            </p:spPr>
            <p:txBody>
              <a:bodyPr/>
              <a:lstStyle/>
              <a:p>
                <a:endParaRPr lang="es-ES"/>
              </a:p>
            </p:txBody>
          </p:sp>
          <p:sp>
            <p:nvSpPr>
              <p:cNvPr id="79744" name="Freeform 6016"/>
              <p:cNvSpPr>
                <a:spLocks/>
              </p:cNvSpPr>
              <p:nvPr/>
            </p:nvSpPr>
            <p:spPr bwMode="auto">
              <a:xfrm>
                <a:off x="3914" y="6815"/>
                <a:ext cx="10" cy="13"/>
              </a:xfrm>
              <a:custGeom>
                <a:avLst/>
                <a:gdLst/>
                <a:ahLst/>
                <a:cxnLst>
                  <a:cxn ang="0">
                    <a:pos x="18" y="0"/>
                  </a:cxn>
                  <a:cxn ang="0">
                    <a:pos x="8" y="2"/>
                  </a:cxn>
                  <a:cxn ang="0">
                    <a:pos x="0" y="8"/>
                  </a:cxn>
                  <a:cxn ang="0">
                    <a:pos x="0" y="12"/>
                  </a:cxn>
                  <a:cxn ang="0">
                    <a:pos x="4" y="18"/>
                  </a:cxn>
                  <a:cxn ang="0">
                    <a:pos x="10" y="22"/>
                  </a:cxn>
                  <a:cxn ang="0">
                    <a:pos x="16" y="26"/>
                  </a:cxn>
                </a:cxnLst>
                <a:rect l="0" t="0" r="r" b="b"/>
                <a:pathLst>
                  <a:path w="18" h="26">
                    <a:moveTo>
                      <a:pt x="18" y="0"/>
                    </a:moveTo>
                    <a:lnTo>
                      <a:pt x="8" y="2"/>
                    </a:lnTo>
                    <a:lnTo>
                      <a:pt x="0" y="8"/>
                    </a:lnTo>
                    <a:lnTo>
                      <a:pt x="0" y="12"/>
                    </a:lnTo>
                    <a:lnTo>
                      <a:pt x="4" y="18"/>
                    </a:lnTo>
                    <a:lnTo>
                      <a:pt x="10" y="22"/>
                    </a:lnTo>
                    <a:lnTo>
                      <a:pt x="16" y="26"/>
                    </a:lnTo>
                  </a:path>
                </a:pathLst>
              </a:custGeom>
              <a:noFill/>
              <a:ln w="4445">
                <a:solidFill>
                  <a:srgbClr val="8420BF"/>
                </a:solidFill>
                <a:prstDash val="solid"/>
                <a:round/>
                <a:headEnd/>
                <a:tailEnd/>
              </a:ln>
            </p:spPr>
            <p:txBody>
              <a:bodyPr/>
              <a:lstStyle/>
              <a:p>
                <a:endParaRPr lang="es-ES"/>
              </a:p>
            </p:txBody>
          </p:sp>
          <p:sp>
            <p:nvSpPr>
              <p:cNvPr id="79745" name="Freeform 6017"/>
              <p:cNvSpPr>
                <a:spLocks/>
              </p:cNvSpPr>
              <p:nvPr/>
            </p:nvSpPr>
            <p:spPr bwMode="auto">
              <a:xfrm>
                <a:off x="3897" y="6833"/>
                <a:ext cx="20" cy="2"/>
              </a:xfrm>
              <a:custGeom>
                <a:avLst/>
                <a:gdLst/>
                <a:ahLst/>
                <a:cxnLst>
                  <a:cxn ang="0">
                    <a:pos x="41" y="0"/>
                  </a:cxn>
                  <a:cxn ang="0">
                    <a:pos x="17" y="4"/>
                  </a:cxn>
                  <a:cxn ang="0">
                    <a:pos x="0" y="4"/>
                  </a:cxn>
                </a:cxnLst>
                <a:rect l="0" t="0" r="r" b="b"/>
                <a:pathLst>
                  <a:path w="41" h="4">
                    <a:moveTo>
                      <a:pt x="41" y="0"/>
                    </a:moveTo>
                    <a:lnTo>
                      <a:pt x="17" y="4"/>
                    </a:lnTo>
                    <a:lnTo>
                      <a:pt x="0" y="4"/>
                    </a:lnTo>
                  </a:path>
                </a:pathLst>
              </a:custGeom>
              <a:noFill/>
              <a:ln w="4445">
                <a:solidFill>
                  <a:srgbClr val="8420BF"/>
                </a:solidFill>
                <a:prstDash val="solid"/>
                <a:round/>
                <a:headEnd/>
                <a:tailEnd/>
              </a:ln>
            </p:spPr>
            <p:txBody>
              <a:bodyPr/>
              <a:lstStyle/>
              <a:p>
                <a:endParaRPr lang="es-ES"/>
              </a:p>
            </p:txBody>
          </p:sp>
          <p:sp>
            <p:nvSpPr>
              <p:cNvPr id="79746" name="Line 6018"/>
              <p:cNvSpPr>
                <a:spLocks noChangeShapeType="1"/>
              </p:cNvSpPr>
              <p:nvPr/>
            </p:nvSpPr>
            <p:spPr bwMode="auto">
              <a:xfrm flipH="1">
                <a:off x="3872" y="6836"/>
                <a:ext cx="15" cy="1"/>
              </a:xfrm>
              <a:prstGeom prst="line">
                <a:avLst/>
              </a:prstGeom>
              <a:noFill/>
              <a:ln w="4445">
                <a:solidFill>
                  <a:srgbClr val="8420BF"/>
                </a:solidFill>
                <a:round/>
                <a:headEnd/>
                <a:tailEnd/>
              </a:ln>
            </p:spPr>
            <p:txBody>
              <a:bodyPr/>
              <a:lstStyle/>
              <a:p>
                <a:endParaRPr lang="es-ES"/>
              </a:p>
            </p:txBody>
          </p:sp>
          <p:sp>
            <p:nvSpPr>
              <p:cNvPr id="79747" name="Freeform 6019"/>
              <p:cNvSpPr>
                <a:spLocks/>
              </p:cNvSpPr>
              <p:nvPr/>
            </p:nvSpPr>
            <p:spPr bwMode="auto">
              <a:xfrm>
                <a:off x="3698" y="2154"/>
                <a:ext cx="12" cy="40"/>
              </a:xfrm>
              <a:custGeom>
                <a:avLst/>
                <a:gdLst/>
                <a:ahLst/>
                <a:cxnLst>
                  <a:cxn ang="0">
                    <a:pos x="0" y="78"/>
                  </a:cxn>
                  <a:cxn ang="0">
                    <a:pos x="0" y="0"/>
                  </a:cxn>
                  <a:cxn ang="0">
                    <a:pos x="19" y="0"/>
                  </a:cxn>
                  <a:cxn ang="0">
                    <a:pos x="24" y="10"/>
                  </a:cxn>
                  <a:cxn ang="0">
                    <a:pos x="24" y="21"/>
                  </a:cxn>
                  <a:cxn ang="0">
                    <a:pos x="19" y="33"/>
                  </a:cxn>
                  <a:cxn ang="0">
                    <a:pos x="0" y="33"/>
                  </a:cxn>
                </a:cxnLst>
                <a:rect l="0" t="0" r="r" b="b"/>
                <a:pathLst>
                  <a:path w="24" h="78">
                    <a:moveTo>
                      <a:pt x="0" y="78"/>
                    </a:moveTo>
                    <a:lnTo>
                      <a:pt x="0" y="0"/>
                    </a:lnTo>
                    <a:lnTo>
                      <a:pt x="19" y="0"/>
                    </a:lnTo>
                    <a:lnTo>
                      <a:pt x="24" y="10"/>
                    </a:lnTo>
                    <a:lnTo>
                      <a:pt x="24" y="21"/>
                    </a:lnTo>
                    <a:lnTo>
                      <a:pt x="19" y="33"/>
                    </a:lnTo>
                    <a:lnTo>
                      <a:pt x="0" y="33"/>
                    </a:lnTo>
                  </a:path>
                </a:pathLst>
              </a:custGeom>
              <a:noFill/>
              <a:ln w="4445">
                <a:solidFill>
                  <a:srgbClr val="FE00FE"/>
                </a:solidFill>
                <a:prstDash val="solid"/>
                <a:round/>
                <a:headEnd/>
                <a:tailEnd/>
              </a:ln>
            </p:spPr>
            <p:txBody>
              <a:bodyPr/>
              <a:lstStyle/>
              <a:p>
                <a:endParaRPr lang="es-ES"/>
              </a:p>
            </p:txBody>
          </p:sp>
          <p:sp>
            <p:nvSpPr>
              <p:cNvPr id="79748" name="Line 6020"/>
              <p:cNvSpPr>
                <a:spLocks noChangeShapeType="1"/>
              </p:cNvSpPr>
              <p:nvPr/>
            </p:nvSpPr>
            <p:spPr bwMode="auto">
              <a:xfrm>
                <a:off x="3717" y="2167"/>
                <a:ext cx="1" cy="27"/>
              </a:xfrm>
              <a:prstGeom prst="line">
                <a:avLst/>
              </a:prstGeom>
              <a:noFill/>
              <a:ln w="4445">
                <a:solidFill>
                  <a:srgbClr val="FE00FE"/>
                </a:solidFill>
                <a:round/>
                <a:headEnd/>
                <a:tailEnd/>
              </a:ln>
            </p:spPr>
            <p:txBody>
              <a:bodyPr/>
              <a:lstStyle/>
              <a:p>
                <a:endParaRPr lang="es-ES"/>
              </a:p>
            </p:txBody>
          </p:sp>
          <p:sp>
            <p:nvSpPr>
              <p:cNvPr id="79749" name="Freeform 6021"/>
              <p:cNvSpPr>
                <a:spLocks/>
              </p:cNvSpPr>
              <p:nvPr/>
            </p:nvSpPr>
            <p:spPr bwMode="auto">
              <a:xfrm>
                <a:off x="3717" y="2167"/>
                <a:ext cx="8" cy="11"/>
              </a:xfrm>
              <a:custGeom>
                <a:avLst/>
                <a:gdLst/>
                <a:ahLst/>
                <a:cxnLst>
                  <a:cxn ang="0">
                    <a:pos x="0" y="22"/>
                  </a:cxn>
                  <a:cxn ang="0">
                    <a:pos x="2" y="12"/>
                  </a:cxn>
                  <a:cxn ang="0">
                    <a:pos x="6" y="4"/>
                  </a:cxn>
                  <a:cxn ang="0">
                    <a:pos x="10" y="0"/>
                  </a:cxn>
                  <a:cxn ang="0">
                    <a:pos x="16" y="0"/>
                  </a:cxn>
                </a:cxnLst>
                <a:rect l="0" t="0" r="r" b="b"/>
                <a:pathLst>
                  <a:path w="16" h="22">
                    <a:moveTo>
                      <a:pt x="0" y="22"/>
                    </a:moveTo>
                    <a:lnTo>
                      <a:pt x="2" y="12"/>
                    </a:lnTo>
                    <a:lnTo>
                      <a:pt x="6" y="4"/>
                    </a:lnTo>
                    <a:lnTo>
                      <a:pt x="10" y="0"/>
                    </a:lnTo>
                    <a:lnTo>
                      <a:pt x="16" y="0"/>
                    </a:lnTo>
                  </a:path>
                </a:pathLst>
              </a:custGeom>
              <a:noFill/>
              <a:ln w="4445">
                <a:solidFill>
                  <a:srgbClr val="FE00FE"/>
                </a:solidFill>
                <a:prstDash val="solid"/>
                <a:round/>
                <a:headEnd/>
                <a:tailEnd/>
              </a:ln>
            </p:spPr>
            <p:txBody>
              <a:bodyPr/>
              <a:lstStyle/>
              <a:p>
                <a:endParaRPr lang="es-ES"/>
              </a:p>
            </p:txBody>
          </p:sp>
          <p:sp>
            <p:nvSpPr>
              <p:cNvPr id="79750" name="Freeform 6022"/>
              <p:cNvSpPr>
                <a:spLocks/>
              </p:cNvSpPr>
              <p:nvPr/>
            </p:nvSpPr>
            <p:spPr bwMode="auto">
              <a:xfrm>
                <a:off x="3731" y="2167"/>
                <a:ext cx="13" cy="27"/>
              </a:xfrm>
              <a:custGeom>
                <a:avLst/>
                <a:gdLst/>
                <a:ahLst/>
                <a:cxnLst>
                  <a:cxn ang="0">
                    <a:pos x="10" y="0"/>
                  </a:cxn>
                  <a:cxn ang="0">
                    <a:pos x="5" y="4"/>
                  </a:cxn>
                  <a:cxn ang="0">
                    <a:pos x="2" y="12"/>
                  </a:cxn>
                  <a:cxn ang="0">
                    <a:pos x="0" y="22"/>
                  </a:cxn>
                  <a:cxn ang="0">
                    <a:pos x="0" y="30"/>
                  </a:cxn>
                  <a:cxn ang="0">
                    <a:pos x="2" y="41"/>
                  </a:cxn>
                  <a:cxn ang="0">
                    <a:pos x="5" y="49"/>
                  </a:cxn>
                  <a:cxn ang="0">
                    <a:pos x="10" y="53"/>
                  </a:cxn>
                  <a:cxn ang="0">
                    <a:pos x="16" y="53"/>
                  </a:cxn>
                  <a:cxn ang="0">
                    <a:pos x="20" y="49"/>
                  </a:cxn>
                  <a:cxn ang="0">
                    <a:pos x="24" y="41"/>
                  </a:cxn>
                  <a:cxn ang="0">
                    <a:pos x="26" y="30"/>
                  </a:cxn>
                  <a:cxn ang="0">
                    <a:pos x="26" y="22"/>
                  </a:cxn>
                  <a:cxn ang="0">
                    <a:pos x="24" y="12"/>
                  </a:cxn>
                  <a:cxn ang="0">
                    <a:pos x="20" y="4"/>
                  </a:cxn>
                  <a:cxn ang="0">
                    <a:pos x="16" y="0"/>
                  </a:cxn>
                  <a:cxn ang="0">
                    <a:pos x="10" y="0"/>
                  </a:cxn>
                </a:cxnLst>
                <a:rect l="0" t="0" r="r" b="b"/>
                <a:pathLst>
                  <a:path w="26" h="53">
                    <a:moveTo>
                      <a:pt x="10" y="0"/>
                    </a:moveTo>
                    <a:lnTo>
                      <a:pt x="5" y="4"/>
                    </a:lnTo>
                    <a:lnTo>
                      <a:pt x="2" y="12"/>
                    </a:lnTo>
                    <a:lnTo>
                      <a:pt x="0" y="22"/>
                    </a:lnTo>
                    <a:lnTo>
                      <a:pt x="0" y="30"/>
                    </a:lnTo>
                    <a:lnTo>
                      <a:pt x="2" y="41"/>
                    </a:lnTo>
                    <a:lnTo>
                      <a:pt x="5" y="49"/>
                    </a:lnTo>
                    <a:lnTo>
                      <a:pt x="10" y="53"/>
                    </a:lnTo>
                    <a:lnTo>
                      <a:pt x="16" y="53"/>
                    </a:lnTo>
                    <a:lnTo>
                      <a:pt x="20" y="49"/>
                    </a:lnTo>
                    <a:lnTo>
                      <a:pt x="24" y="41"/>
                    </a:lnTo>
                    <a:lnTo>
                      <a:pt x="26" y="30"/>
                    </a:lnTo>
                    <a:lnTo>
                      <a:pt x="26" y="22"/>
                    </a:lnTo>
                    <a:lnTo>
                      <a:pt x="24" y="12"/>
                    </a:lnTo>
                    <a:lnTo>
                      <a:pt x="20" y="4"/>
                    </a:lnTo>
                    <a:lnTo>
                      <a:pt x="16" y="0"/>
                    </a:lnTo>
                    <a:lnTo>
                      <a:pt x="10" y="0"/>
                    </a:lnTo>
                  </a:path>
                </a:pathLst>
              </a:custGeom>
              <a:noFill/>
              <a:ln w="4445">
                <a:solidFill>
                  <a:srgbClr val="FE00FE"/>
                </a:solidFill>
                <a:prstDash val="solid"/>
                <a:round/>
                <a:headEnd/>
                <a:tailEnd/>
              </a:ln>
            </p:spPr>
            <p:txBody>
              <a:bodyPr/>
              <a:lstStyle/>
              <a:p>
                <a:endParaRPr lang="es-ES"/>
              </a:p>
            </p:txBody>
          </p:sp>
          <p:sp>
            <p:nvSpPr>
              <p:cNvPr id="79751" name="Freeform 6023"/>
              <p:cNvSpPr>
                <a:spLocks/>
              </p:cNvSpPr>
              <p:nvPr/>
            </p:nvSpPr>
            <p:spPr bwMode="auto">
              <a:xfrm>
                <a:off x="3752" y="2153"/>
                <a:ext cx="2" cy="2"/>
              </a:xfrm>
              <a:custGeom>
                <a:avLst/>
                <a:gdLst/>
                <a:ahLst/>
                <a:cxnLst>
                  <a:cxn ang="0">
                    <a:pos x="0" y="4"/>
                  </a:cxn>
                  <a:cxn ang="0">
                    <a:pos x="2" y="6"/>
                  </a:cxn>
                  <a:cxn ang="0">
                    <a:pos x="4" y="4"/>
                  </a:cxn>
                  <a:cxn ang="0">
                    <a:pos x="2" y="0"/>
                  </a:cxn>
                  <a:cxn ang="0">
                    <a:pos x="0" y="4"/>
                  </a:cxn>
                </a:cxnLst>
                <a:rect l="0" t="0" r="r" b="b"/>
                <a:pathLst>
                  <a:path w="4" h="6">
                    <a:moveTo>
                      <a:pt x="0" y="4"/>
                    </a:moveTo>
                    <a:lnTo>
                      <a:pt x="2" y="6"/>
                    </a:lnTo>
                    <a:lnTo>
                      <a:pt x="4" y="4"/>
                    </a:lnTo>
                    <a:lnTo>
                      <a:pt x="2" y="0"/>
                    </a:lnTo>
                    <a:lnTo>
                      <a:pt x="0" y="4"/>
                    </a:lnTo>
                  </a:path>
                </a:pathLst>
              </a:custGeom>
              <a:noFill/>
              <a:ln w="4445">
                <a:solidFill>
                  <a:srgbClr val="FE00FE"/>
                </a:solidFill>
                <a:prstDash val="solid"/>
                <a:round/>
                <a:headEnd/>
                <a:tailEnd/>
              </a:ln>
            </p:spPr>
            <p:txBody>
              <a:bodyPr/>
              <a:lstStyle/>
              <a:p>
                <a:endParaRPr lang="es-ES"/>
              </a:p>
            </p:txBody>
          </p:sp>
          <p:sp>
            <p:nvSpPr>
              <p:cNvPr id="79752" name="Freeform 6024"/>
              <p:cNvSpPr>
                <a:spLocks/>
              </p:cNvSpPr>
              <p:nvPr/>
            </p:nvSpPr>
            <p:spPr bwMode="auto">
              <a:xfrm>
                <a:off x="3748" y="2167"/>
                <a:ext cx="5" cy="39"/>
              </a:xfrm>
              <a:custGeom>
                <a:avLst/>
                <a:gdLst/>
                <a:ahLst/>
                <a:cxnLst>
                  <a:cxn ang="0">
                    <a:pos x="10" y="0"/>
                  </a:cxn>
                  <a:cxn ang="0">
                    <a:pos x="10" y="65"/>
                  </a:cxn>
                  <a:cxn ang="0">
                    <a:pos x="8" y="75"/>
                  </a:cxn>
                  <a:cxn ang="0">
                    <a:pos x="4" y="79"/>
                  </a:cxn>
                  <a:cxn ang="0">
                    <a:pos x="0" y="79"/>
                  </a:cxn>
                </a:cxnLst>
                <a:rect l="0" t="0" r="r" b="b"/>
                <a:pathLst>
                  <a:path w="10" h="79">
                    <a:moveTo>
                      <a:pt x="10" y="0"/>
                    </a:moveTo>
                    <a:lnTo>
                      <a:pt x="10" y="65"/>
                    </a:lnTo>
                    <a:lnTo>
                      <a:pt x="8" y="75"/>
                    </a:lnTo>
                    <a:lnTo>
                      <a:pt x="4" y="79"/>
                    </a:lnTo>
                    <a:lnTo>
                      <a:pt x="0" y="79"/>
                    </a:lnTo>
                  </a:path>
                </a:pathLst>
              </a:custGeom>
              <a:noFill/>
              <a:ln w="4445">
                <a:solidFill>
                  <a:srgbClr val="FE00FE"/>
                </a:solidFill>
                <a:prstDash val="solid"/>
                <a:round/>
                <a:headEnd/>
                <a:tailEnd/>
              </a:ln>
            </p:spPr>
            <p:txBody>
              <a:bodyPr/>
              <a:lstStyle/>
              <a:p>
                <a:endParaRPr lang="es-ES"/>
              </a:p>
            </p:txBody>
          </p:sp>
          <p:sp>
            <p:nvSpPr>
              <p:cNvPr id="79753" name="Freeform 6025"/>
              <p:cNvSpPr>
                <a:spLocks/>
              </p:cNvSpPr>
              <p:nvPr/>
            </p:nvSpPr>
            <p:spPr bwMode="auto">
              <a:xfrm>
                <a:off x="3764" y="2177"/>
                <a:ext cx="6" cy="11"/>
              </a:xfrm>
              <a:custGeom>
                <a:avLst/>
                <a:gdLst/>
                <a:ahLst/>
                <a:cxnLst>
                  <a:cxn ang="0">
                    <a:pos x="0" y="10"/>
                  </a:cxn>
                  <a:cxn ang="0">
                    <a:pos x="6" y="0"/>
                  </a:cxn>
                  <a:cxn ang="0">
                    <a:pos x="11" y="10"/>
                  </a:cxn>
                  <a:cxn ang="0">
                    <a:pos x="6" y="21"/>
                  </a:cxn>
                  <a:cxn ang="0">
                    <a:pos x="0" y="10"/>
                  </a:cxn>
                </a:cxnLst>
                <a:rect l="0" t="0" r="r" b="b"/>
                <a:pathLst>
                  <a:path w="11" h="21">
                    <a:moveTo>
                      <a:pt x="0" y="10"/>
                    </a:moveTo>
                    <a:lnTo>
                      <a:pt x="6" y="0"/>
                    </a:lnTo>
                    <a:lnTo>
                      <a:pt x="11" y="10"/>
                    </a:lnTo>
                    <a:lnTo>
                      <a:pt x="6" y="21"/>
                    </a:lnTo>
                    <a:lnTo>
                      <a:pt x="0" y="10"/>
                    </a:lnTo>
                  </a:path>
                </a:pathLst>
              </a:custGeom>
              <a:noFill/>
              <a:ln w="4445">
                <a:solidFill>
                  <a:srgbClr val="FE00FE"/>
                </a:solidFill>
                <a:prstDash val="solid"/>
                <a:round/>
                <a:headEnd/>
                <a:tailEnd/>
              </a:ln>
            </p:spPr>
            <p:txBody>
              <a:bodyPr/>
              <a:lstStyle/>
              <a:p>
                <a:endParaRPr lang="es-ES"/>
              </a:p>
            </p:txBody>
          </p:sp>
          <p:sp>
            <p:nvSpPr>
              <p:cNvPr id="79754" name="Freeform 6026"/>
              <p:cNvSpPr>
                <a:spLocks/>
              </p:cNvSpPr>
              <p:nvPr/>
            </p:nvSpPr>
            <p:spPr bwMode="auto">
              <a:xfrm>
                <a:off x="3764" y="2159"/>
                <a:ext cx="6" cy="12"/>
              </a:xfrm>
              <a:custGeom>
                <a:avLst/>
                <a:gdLst/>
                <a:ahLst/>
                <a:cxnLst>
                  <a:cxn ang="0">
                    <a:pos x="0" y="11"/>
                  </a:cxn>
                  <a:cxn ang="0">
                    <a:pos x="6" y="0"/>
                  </a:cxn>
                  <a:cxn ang="0">
                    <a:pos x="11" y="11"/>
                  </a:cxn>
                  <a:cxn ang="0">
                    <a:pos x="6" y="23"/>
                  </a:cxn>
                  <a:cxn ang="0">
                    <a:pos x="0" y="11"/>
                  </a:cxn>
                </a:cxnLst>
                <a:rect l="0" t="0" r="r" b="b"/>
                <a:pathLst>
                  <a:path w="11" h="23">
                    <a:moveTo>
                      <a:pt x="0" y="11"/>
                    </a:moveTo>
                    <a:lnTo>
                      <a:pt x="6" y="0"/>
                    </a:lnTo>
                    <a:lnTo>
                      <a:pt x="11" y="11"/>
                    </a:lnTo>
                    <a:lnTo>
                      <a:pt x="6" y="23"/>
                    </a:lnTo>
                    <a:lnTo>
                      <a:pt x="0" y="11"/>
                    </a:lnTo>
                  </a:path>
                </a:pathLst>
              </a:custGeom>
              <a:noFill/>
              <a:ln w="4445">
                <a:solidFill>
                  <a:srgbClr val="FE00FE"/>
                </a:solidFill>
                <a:prstDash val="solid"/>
                <a:round/>
                <a:headEnd/>
                <a:tailEnd/>
              </a:ln>
            </p:spPr>
            <p:txBody>
              <a:bodyPr/>
              <a:lstStyle/>
              <a:p>
                <a:endParaRPr lang="es-ES"/>
              </a:p>
            </p:txBody>
          </p:sp>
          <p:sp>
            <p:nvSpPr>
              <p:cNvPr id="79755" name="Freeform 6027"/>
              <p:cNvSpPr>
                <a:spLocks/>
              </p:cNvSpPr>
              <p:nvPr/>
            </p:nvSpPr>
            <p:spPr bwMode="auto">
              <a:xfrm>
                <a:off x="3802" y="2154"/>
                <a:ext cx="11" cy="40"/>
              </a:xfrm>
              <a:custGeom>
                <a:avLst/>
                <a:gdLst/>
                <a:ahLst/>
                <a:cxnLst>
                  <a:cxn ang="0">
                    <a:pos x="0" y="78"/>
                  </a:cxn>
                  <a:cxn ang="0">
                    <a:pos x="0" y="0"/>
                  </a:cxn>
                  <a:cxn ang="0">
                    <a:pos x="23" y="78"/>
                  </a:cxn>
                  <a:cxn ang="0">
                    <a:pos x="23" y="0"/>
                  </a:cxn>
                </a:cxnLst>
                <a:rect l="0" t="0" r="r" b="b"/>
                <a:pathLst>
                  <a:path w="23" h="78">
                    <a:moveTo>
                      <a:pt x="0" y="78"/>
                    </a:moveTo>
                    <a:lnTo>
                      <a:pt x="0" y="0"/>
                    </a:lnTo>
                    <a:lnTo>
                      <a:pt x="23" y="78"/>
                    </a:lnTo>
                    <a:lnTo>
                      <a:pt x="23" y="0"/>
                    </a:lnTo>
                  </a:path>
                </a:pathLst>
              </a:custGeom>
              <a:noFill/>
              <a:ln w="4445">
                <a:solidFill>
                  <a:srgbClr val="FE00FE"/>
                </a:solidFill>
                <a:prstDash val="solid"/>
                <a:round/>
                <a:headEnd/>
                <a:tailEnd/>
              </a:ln>
            </p:spPr>
            <p:txBody>
              <a:bodyPr/>
              <a:lstStyle/>
              <a:p>
                <a:endParaRPr lang="es-ES"/>
              </a:p>
            </p:txBody>
          </p:sp>
          <p:sp>
            <p:nvSpPr>
              <p:cNvPr id="79756" name="Freeform 6028"/>
              <p:cNvSpPr>
                <a:spLocks/>
              </p:cNvSpPr>
              <p:nvPr/>
            </p:nvSpPr>
            <p:spPr bwMode="auto">
              <a:xfrm>
                <a:off x="3821" y="2167"/>
                <a:ext cx="13" cy="27"/>
              </a:xfrm>
              <a:custGeom>
                <a:avLst/>
                <a:gdLst/>
                <a:ahLst/>
                <a:cxnLst>
                  <a:cxn ang="0">
                    <a:pos x="9" y="0"/>
                  </a:cxn>
                  <a:cxn ang="0">
                    <a:pos x="6" y="4"/>
                  </a:cxn>
                  <a:cxn ang="0">
                    <a:pos x="2" y="12"/>
                  </a:cxn>
                  <a:cxn ang="0">
                    <a:pos x="0" y="22"/>
                  </a:cxn>
                  <a:cxn ang="0">
                    <a:pos x="0" y="30"/>
                  </a:cxn>
                  <a:cxn ang="0">
                    <a:pos x="2" y="41"/>
                  </a:cxn>
                  <a:cxn ang="0">
                    <a:pos x="6" y="49"/>
                  </a:cxn>
                  <a:cxn ang="0">
                    <a:pos x="9" y="53"/>
                  </a:cxn>
                  <a:cxn ang="0">
                    <a:pos x="15" y="53"/>
                  </a:cxn>
                  <a:cxn ang="0">
                    <a:pos x="20" y="49"/>
                  </a:cxn>
                  <a:cxn ang="0">
                    <a:pos x="24" y="41"/>
                  </a:cxn>
                  <a:cxn ang="0">
                    <a:pos x="26" y="30"/>
                  </a:cxn>
                  <a:cxn ang="0">
                    <a:pos x="26" y="22"/>
                  </a:cxn>
                  <a:cxn ang="0">
                    <a:pos x="24" y="12"/>
                  </a:cxn>
                  <a:cxn ang="0">
                    <a:pos x="20" y="4"/>
                  </a:cxn>
                  <a:cxn ang="0">
                    <a:pos x="15" y="0"/>
                  </a:cxn>
                  <a:cxn ang="0">
                    <a:pos x="9" y="0"/>
                  </a:cxn>
                </a:cxnLst>
                <a:rect l="0" t="0" r="r" b="b"/>
                <a:pathLst>
                  <a:path w="26" h="53">
                    <a:moveTo>
                      <a:pt x="9" y="0"/>
                    </a:moveTo>
                    <a:lnTo>
                      <a:pt x="6" y="4"/>
                    </a:lnTo>
                    <a:lnTo>
                      <a:pt x="2" y="12"/>
                    </a:lnTo>
                    <a:lnTo>
                      <a:pt x="0" y="22"/>
                    </a:lnTo>
                    <a:lnTo>
                      <a:pt x="0" y="30"/>
                    </a:lnTo>
                    <a:lnTo>
                      <a:pt x="2" y="41"/>
                    </a:lnTo>
                    <a:lnTo>
                      <a:pt x="6" y="49"/>
                    </a:lnTo>
                    <a:lnTo>
                      <a:pt x="9" y="53"/>
                    </a:lnTo>
                    <a:lnTo>
                      <a:pt x="15" y="53"/>
                    </a:lnTo>
                    <a:lnTo>
                      <a:pt x="20" y="49"/>
                    </a:lnTo>
                    <a:lnTo>
                      <a:pt x="24" y="41"/>
                    </a:lnTo>
                    <a:lnTo>
                      <a:pt x="26" y="30"/>
                    </a:lnTo>
                    <a:lnTo>
                      <a:pt x="26" y="22"/>
                    </a:lnTo>
                    <a:lnTo>
                      <a:pt x="24" y="12"/>
                    </a:lnTo>
                    <a:lnTo>
                      <a:pt x="20" y="4"/>
                    </a:lnTo>
                    <a:lnTo>
                      <a:pt x="15" y="0"/>
                    </a:lnTo>
                    <a:lnTo>
                      <a:pt x="9" y="0"/>
                    </a:lnTo>
                  </a:path>
                </a:pathLst>
              </a:custGeom>
              <a:noFill/>
              <a:ln w="4445">
                <a:solidFill>
                  <a:srgbClr val="FE00FE"/>
                </a:solidFill>
                <a:prstDash val="solid"/>
                <a:round/>
                <a:headEnd/>
                <a:tailEnd/>
              </a:ln>
            </p:spPr>
            <p:txBody>
              <a:bodyPr/>
              <a:lstStyle/>
              <a:p>
                <a:endParaRPr lang="es-ES"/>
              </a:p>
            </p:txBody>
          </p:sp>
        </p:grpSp>
        <p:grpSp>
          <p:nvGrpSpPr>
            <p:cNvPr id="79757" name="Group 6029"/>
            <p:cNvGrpSpPr>
              <a:grpSpLocks/>
            </p:cNvGrpSpPr>
            <p:nvPr/>
          </p:nvGrpSpPr>
          <p:grpSpPr bwMode="auto">
            <a:xfrm>
              <a:off x="3026" y="1875"/>
              <a:ext cx="2617" cy="5271"/>
              <a:chOff x="3026" y="1875"/>
              <a:chExt cx="2617" cy="5271"/>
            </a:xfrm>
          </p:grpSpPr>
          <p:sp>
            <p:nvSpPr>
              <p:cNvPr id="79758" name="Line 6030"/>
              <p:cNvSpPr>
                <a:spLocks noChangeShapeType="1"/>
              </p:cNvSpPr>
              <p:nvPr/>
            </p:nvSpPr>
            <p:spPr bwMode="auto">
              <a:xfrm>
                <a:off x="3841" y="2167"/>
                <a:ext cx="1" cy="27"/>
              </a:xfrm>
              <a:prstGeom prst="line">
                <a:avLst/>
              </a:prstGeom>
              <a:noFill/>
              <a:ln w="4445">
                <a:solidFill>
                  <a:srgbClr val="FE00FE"/>
                </a:solidFill>
                <a:round/>
                <a:headEnd/>
                <a:tailEnd/>
              </a:ln>
            </p:spPr>
            <p:txBody>
              <a:bodyPr/>
              <a:lstStyle/>
              <a:p>
                <a:endParaRPr lang="es-ES"/>
              </a:p>
            </p:txBody>
          </p:sp>
          <p:sp>
            <p:nvSpPr>
              <p:cNvPr id="79759" name="Freeform 6031"/>
              <p:cNvSpPr>
                <a:spLocks/>
              </p:cNvSpPr>
              <p:nvPr/>
            </p:nvSpPr>
            <p:spPr bwMode="auto">
              <a:xfrm>
                <a:off x="3841" y="2167"/>
                <a:ext cx="11" cy="27"/>
              </a:xfrm>
              <a:custGeom>
                <a:avLst/>
                <a:gdLst/>
                <a:ahLst/>
                <a:cxnLst>
                  <a:cxn ang="0">
                    <a:pos x="0" y="16"/>
                  </a:cxn>
                  <a:cxn ang="0">
                    <a:pos x="6" y="4"/>
                  </a:cxn>
                  <a:cxn ang="0">
                    <a:pos x="11" y="0"/>
                  </a:cxn>
                  <a:cxn ang="0">
                    <a:pos x="16" y="0"/>
                  </a:cxn>
                  <a:cxn ang="0">
                    <a:pos x="20" y="4"/>
                  </a:cxn>
                  <a:cxn ang="0">
                    <a:pos x="22" y="16"/>
                  </a:cxn>
                  <a:cxn ang="0">
                    <a:pos x="22" y="53"/>
                  </a:cxn>
                </a:cxnLst>
                <a:rect l="0" t="0" r="r" b="b"/>
                <a:pathLst>
                  <a:path w="22" h="53">
                    <a:moveTo>
                      <a:pt x="0" y="16"/>
                    </a:moveTo>
                    <a:lnTo>
                      <a:pt x="6" y="4"/>
                    </a:lnTo>
                    <a:lnTo>
                      <a:pt x="11" y="0"/>
                    </a:lnTo>
                    <a:lnTo>
                      <a:pt x="16" y="0"/>
                    </a:lnTo>
                    <a:lnTo>
                      <a:pt x="20" y="4"/>
                    </a:lnTo>
                    <a:lnTo>
                      <a:pt x="22" y="16"/>
                    </a:lnTo>
                    <a:lnTo>
                      <a:pt x="22" y="53"/>
                    </a:lnTo>
                  </a:path>
                </a:pathLst>
              </a:custGeom>
              <a:noFill/>
              <a:ln w="4445">
                <a:solidFill>
                  <a:srgbClr val="FE00FE"/>
                </a:solidFill>
                <a:prstDash val="solid"/>
                <a:round/>
                <a:headEnd/>
                <a:tailEnd/>
              </a:ln>
            </p:spPr>
            <p:txBody>
              <a:bodyPr/>
              <a:lstStyle/>
              <a:p>
                <a:endParaRPr lang="es-ES"/>
              </a:p>
            </p:txBody>
          </p:sp>
          <p:sp>
            <p:nvSpPr>
              <p:cNvPr id="79760" name="Freeform 6032"/>
              <p:cNvSpPr>
                <a:spLocks/>
              </p:cNvSpPr>
              <p:nvPr/>
            </p:nvSpPr>
            <p:spPr bwMode="auto">
              <a:xfrm>
                <a:off x="3859" y="2167"/>
                <a:ext cx="12" cy="27"/>
              </a:xfrm>
              <a:custGeom>
                <a:avLst/>
                <a:gdLst/>
                <a:ahLst/>
                <a:cxnLst>
                  <a:cxn ang="0">
                    <a:pos x="0" y="22"/>
                  </a:cxn>
                  <a:cxn ang="0">
                    <a:pos x="23" y="22"/>
                  </a:cxn>
                  <a:cxn ang="0">
                    <a:pos x="23" y="16"/>
                  </a:cxn>
                  <a:cxn ang="0">
                    <a:pos x="21" y="8"/>
                  </a:cxn>
                  <a:cxn ang="0">
                    <a:pos x="19" y="4"/>
                  </a:cxn>
                  <a:cxn ang="0">
                    <a:pos x="15" y="0"/>
                  </a:cxn>
                  <a:cxn ang="0">
                    <a:pos x="9" y="0"/>
                  </a:cxn>
                  <a:cxn ang="0">
                    <a:pos x="5" y="4"/>
                  </a:cxn>
                  <a:cxn ang="0">
                    <a:pos x="1" y="12"/>
                  </a:cxn>
                  <a:cxn ang="0">
                    <a:pos x="0" y="22"/>
                  </a:cxn>
                  <a:cxn ang="0">
                    <a:pos x="0" y="30"/>
                  </a:cxn>
                  <a:cxn ang="0">
                    <a:pos x="1" y="41"/>
                  </a:cxn>
                  <a:cxn ang="0">
                    <a:pos x="5" y="49"/>
                  </a:cxn>
                  <a:cxn ang="0">
                    <a:pos x="9" y="53"/>
                  </a:cxn>
                  <a:cxn ang="0">
                    <a:pos x="15" y="53"/>
                  </a:cxn>
                  <a:cxn ang="0">
                    <a:pos x="19" y="49"/>
                  </a:cxn>
                  <a:cxn ang="0">
                    <a:pos x="23" y="41"/>
                  </a:cxn>
                </a:cxnLst>
                <a:rect l="0" t="0" r="r" b="b"/>
                <a:pathLst>
                  <a:path w="23" h="53">
                    <a:moveTo>
                      <a:pt x="0" y="22"/>
                    </a:moveTo>
                    <a:lnTo>
                      <a:pt x="23" y="22"/>
                    </a:lnTo>
                    <a:lnTo>
                      <a:pt x="23" y="16"/>
                    </a:lnTo>
                    <a:lnTo>
                      <a:pt x="21" y="8"/>
                    </a:lnTo>
                    <a:lnTo>
                      <a:pt x="19" y="4"/>
                    </a:lnTo>
                    <a:lnTo>
                      <a:pt x="15" y="0"/>
                    </a:lnTo>
                    <a:lnTo>
                      <a:pt x="9" y="0"/>
                    </a:lnTo>
                    <a:lnTo>
                      <a:pt x="5" y="4"/>
                    </a:lnTo>
                    <a:lnTo>
                      <a:pt x="1" y="12"/>
                    </a:lnTo>
                    <a:lnTo>
                      <a:pt x="0" y="22"/>
                    </a:lnTo>
                    <a:lnTo>
                      <a:pt x="0" y="30"/>
                    </a:lnTo>
                    <a:lnTo>
                      <a:pt x="1" y="41"/>
                    </a:lnTo>
                    <a:lnTo>
                      <a:pt x="5" y="49"/>
                    </a:lnTo>
                    <a:lnTo>
                      <a:pt x="9" y="53"/>
                    </a:lnTo>
                    <a:lnTo>
                      <a:pt x="15" y="53"/>
                    </a:lnTo>
                    <a:lnTo>
                      <a:pt x="19" y="49"/>
                    </a:lnTo>
                    <a:lnTo>
                      <a:pt x="23" y="41"/>
                    </a:lnTo>
                  </a:path>
                </a:pathLst>
              </a:custGeom>
              <a:noFill/>
              <a:ln w="4445">
                <a:solidFill>
                  <a:srgbClr val="FE00FE"/>
                </a:solidFill>
                <a:prstDash val="solid"/>
                <a:round/>
                <a:headEnd/>
                <a:tailEnd/>
              </a:ln>
            </p:spPr>
            <p:txBody>
              <a:bodyPr/>
              <a:lstStyle/>
              <a:p>
                <a:endParaRPr lang="es-ES"/>
              </a:p>
            </p:txBody>
          </p:sp>
          <p:sp>
            <p:nvSpPr>
              <p:cNvPr id="79761" name="Freeform 6033"/>
              <p:cNvSpPr>
                <a:spLocks/>
              </p:cNvSpPr>
              <p:nvPr/>
            </p:nvSpPr>
            <p:spPr bwMode="auto">
              <a:xfrm>
                <a:off x="3685" y="2098"/>
                <a:ext cx="12" cy="39"/>
              </a:xfrm>
              <a:custGeom>
                <a:avLst/>
                <a:gdLst/>
                <a:ahLst/>
                <a:cxnLst>
                  <a:cxn ang="0">
                    <a:pos x="0" y="78"/>
                  </a:cxn>
                  <a:cxn ang="0">
                    <a:pos x="0" y="0"/>
                  </a:cxn>
                  <a:cxn ang="0">
                    <a:pos x="18" y="0"/>
                  </a:cxn>
                  <a:cxn ang="0">
                    <a:pos x="24" y="11"/>
                  </a:cxn>
                  <a:cxn ang="0">
                    <a:pos x="24" y="23"/>
                  </a:cxn>
                  <a:cxn ang="0">
                    <a:pos x="18" y="33"/>
                  </a:cxn>
                  <a:cxn ang="0">
                    <a:pos x="0" y="33"/>
                  </a:cxn>
                </a:cxnLst>
                <a:rect l="0" t="0" r="r" b="b"/>
                <a:pathLst>
                  <a:path w="24" h="78">
                    <a:moveTo>
                      <a:pt x="0" y="78"/>
                    </a:moveTo>
                    <a:lnTo>
                      <a:pt x="0" y="0"/>
                    </a:lnTo>
                    <a:lnTo>
                      <a:pt x="18" y="0"/>
                    </a:lnTo>
                    <a:lnTo>
                      <a:pt x="24" y="11"/>
                    </a:lnTo>
                    <a:lnTo>
                      <a:pt x="24" y="23"/>
                    </a:lnTo>
                    <a:lnTo>
                      <a:pt x="18" y="33"/>
                    </a:lnTo>
                    <a:lnTo>
                      <a:pt x="0" y="33"/>
                    </a:lnTo>
                  </a:path>
                </a:pathLst>
              </a:custGeom>
              <a:noFill/>
              <a:ln w="4445">
                <a:solidFill>
                  <a:srgbClr val="FE00FE"/>
                </a:solidFill>
                <a:prstDash val="solid"/>
                <a:round/>
                <a:headEnd/>
                <a:tailEnd/>
              </a:ln>
            </p:spPr>
            <p:txBody>
              <a:bodyPr/>
              <a:lstStyle/>
              <a:p>
                <a:endParaRPr lang="es-ES"/>
              </a:p>
            </p:txBody>
          </p:sp>
          <p:sp>
            <p:nvSpPr>
              <p:cNvPr id="79762" name="Line 6034"/>
              <p:cNvSpPr>
                <a:spLocks noChangeShapeType="1"/>
              </p:cNvSpPr>
              <p:nvPr/>
            </p:nvSpPr>
            <p:spPr bwMode="auto">
              <a:xfrm>
                <a:off x="3705" y="2098"/>
                <a:ext cx="1" cy="39"/>
              </a:xfrm>
              <a:prstGeom prst="line">
                <a:avLst/>
              </a:prstGeom>
              <a:noFill/>
              <a:ln w="4445">
                <a:solidFill>
                  <a:srgbClr val="FE00FE"/>
                </a:solidFill>
                <a:round/>
                <a:headEnd/>
                <a:tailEnd/>
              </a:ln>
            </p:spPr>
            <p:txBody>
              <a:bodyPr/>
              <a:lstStyle/>
              <a:p>
                <a:endParaRPr lang="es-ES"/>
              </a:p>
            </p:txBody>
          </p:sp>
          <p:sp>
            <p:nvSpPr>
              <p:cNvPr id="79763" name="Freeform 6035"/>
              <p:cNvSpPr>
                <a:spLocks/>
              </p:cNvSpPr>
              <p:nvPr/>
            </p:nvSpPr>
            <p:spPr bwMode="auto">
              <a:xfrm>
                <a:off x="3712" y="2112"/>
                <a:ext cx="13" cy="25"/>
              </a:xfrm>
              <a:custGeom>
                <a:avLst/>
                <a:gdLst/>
                <a:ahLst/>
                <a:cxnLst>
                  <a:cxn ang="0">
                    <a:pos x="10" y="0"/>
                  </a:cxn>
                  <a:cxn ang="0">
                    <a:pos x="6" y="2"/>
                  </a:cxn>
                  <a:cxn ang="0">
                    <a:pos x="2" y="10"/>
                  </a:cxn>
                  <a:cxn ang="0">
                    <a:pos x="0" y="22"/>
                  </a:cxn>
                  <a:cxn ang="0">
                    <a:pos x="0" y="29"/>
                  </a:cxn>
                  <a:cxn ang="0">
                    <a:pos x="2" y="41"/>
                  </a:cxn>
                  <a:cxn ang="0">
                    <a:pos x="6" y="47"/>
                  </a:cxn>
                  <a:cxn ang="0">
                    <a:pos x="10" y="51"/>
                  </a:cxn>
                  <a:cxn ang="0">
                    <a:pos x="17" y="51"/>
                  </a:cxn>
                  <a:cxn ang="0">
                    <a:pos x="20" y="47"/>
                  </a:cxn>
                  <a:cxn ang="0">
                    <a:pos x="24" y="41"/>
                  </a:cxn>
                  <a:cxn ang="0">
                    <a:pos x="26" y="29"/>
                  </a:cxn>
                  <a:cxn ang="0">
                    <a:pos x="26" y="22"/>
                  </a:cxn>
                  <a:cxn ang="0">
                    <a:pos x="24" y="10"/>
                  </a:cxn>
                  <a:cxn ang="0">
                    <a:pos x="20" y="2"/>
                  </a:cxn>
                  <a:cxn ang="0">
                    <a:pos x="17" y="0"/>
                  </a:cxn>
                  <a:cxn ang="0">
                    <a:pos x="10" y="0"/>
                  </a:cxn>
                </a:cxnLst>
                <a:rect l="0" t="0" r="r" b="b"/>
                <a:pathLst>
                  <a:path w="26" h="51">
                    <a:moveTo>
                      <a:pt x="10" y="0"/>
                    </a:moveTo>
                    <a:lnTo>
                      <a:pt x="6" y="2"/>
                    </a:lnTo>
                    <a:lnTo>
                      <a:pt x="2" y="10"/>
                    </a:lnTo>
                    <a:lnTo>
                      <a:pt x="0" y="22"/>
                    </a:lnTo>
                    <a:lnTo>
                      <a:pt x="0" y="29"/>
                    </a:lnTo>
                    <a:lnTo>
                      <a:pt x="2" y="41"/>
                    </a:lnTo>
                    <a:lnTo>
                      <a:pt x="6" y="47"/>
                    </a:lnTo>
                    <a:lnTo>
                      <a:pt x="10" y="51"/>
                    </a:lnTo>
                    <a:lnTo>
                      <a:pt x="17" y="51"/>
                    </a:lnTo>
                    <a:lnTo>
                      <a:pt x="20" y="47"/>
                    </a:lnTo>
                    <a:lnTo>
                      <a:pt x="24" y="41"/>
                    </a:lnTo>
                    <a:lnTo>
                      <a:pt x="26" y="29"/>
                    </a:lnTo>
                    <a:lnTo>
                      <a:pt x="26" y="22"/>
                    </a:lnTo>
                    <a:lnTo>
                      <a:pt x="24" y="10"/>
                    </a:lnTo>
                    <a:lnTo>
                      <a:pt x="20" y="2"/>
                    </a:lnTo>
                    <a:lnTo>
                      <a:pt x="17" y="0"/>
                    </a:lnTo>
                    <a:lnTo>
                      <a:pt x="10" y="0"/>
                    </a:lnTo>
                  </a:path>
                </a:pathLst>
              </a:custGeom>
              <a:noFill/>
              <a:ln w="4445">
                <a:solidFill>
                  <a:srgbClr val="FE00FE"/>
                </a:solidFill>
                <a:prstDash val="solid"/>
                <a:round/>
                <a:headEnd/>
                <a:tailEnd/>
              </a:ln>
            </p:spPr>
            <p:txBody>
              <a:bodyPr/>
              <a:lstStyle/>
              <a:p>
                <a:endParaRPr lang="es-ES"/>
              </a:p>
            </p:txBody>
          </p:sp>
          <p:sp>
            <p:nvSpPr>
              <p:cNvPr id="79764" name="Freeform 6036"/>
              <p:cNvSpPr>
                <a:spLocks/>
              </p:cNvSpPr>
              <p:nvPr/>
            </p:nvSpPr>
            <p:spPr bwMode="auto">
              <a:xfrm>
                <a:off x="3733" y="2098"/>
                <a:ext cx="5" cy="39"/>
              </a:xfrm>
              <a:custGeom>
                <a:avLst/>
                <a:gdLst/>
                <a:ahLst/>
                <a:cxnLst>
                  <a:cxn ang="0">
                    <a:pos x="0" y="0"/>
                  </a:cxn>
                  <a:cxn ang="0">
                    <a:pos x="0" y="64"/>
                  </a:cxn>
                  <a:cxn ang="0">
                    <a:pos x="2" y="74"/>
                  </a:cxn>
                  <a:cxn ang="0">
                    <a:pos x="7" y="78"/>
                  </a:cxn>
                  <a:cxn ang="0">
                    <a:pos x="11" y="78"/>
                  </a:cxn>
                </a:cxnLst>
                <a:rect l="0" t="0" r="r" b="b"/>
                <a:pathLst>
                  <a:path w="11" h="78">
                    <a:moveTo>
                      <a:pt x="0" y="0"/>
                    </a:moveTo>
                    <a:lnTo>
                      <a:pt x="0" y="64"/>
                    </a:lnTo>
                    <a:lnTo>
                      <a:pt x="2" y="74"/>
                    </a:lnTo>
                    <a:lnTo>
                      <a:pt x="7" y="78"/>
                    </a:lnTo>
                    <a:lnTo>
                      <a:pt x="11" y="78"/>
                    </a:lnTo>
                  </a:path>
                </a:pathLst>
              </a:custGeom>
              <a:noFill/>
              <a:ln w="4445">
                <a:solidFill>
                  <a:srgbClr val="FE00FE"/>
                </a:solidFill>
                <a:prstDash val="solid"/>
                <a:round/>
                <a:headEnd/>
                <a:tailEnd/>
              </a:ln>
            </p:spPr>
            <p:txBody>
              <a:bodyPr/>
              <a:lstStyle/>
              <a:p>
                <a:endParaRPr lang="es-ES"/>
              </a:p>
            </p:txBody>
          </p:sp>
          <p:sp>
            <p:nvSpPr>
              <p:cNvPr id="79765" name="Line 6037"/>
              <p:cNvSpPr>
                <a:spLocks noChangeShapeType="1"/>
              </p:cNvSpPr>
              <p:nvPr/>
            </p:nvSpPr>
            <p:spPr bwMode="auto">
              <a:xfrm>
                <a:off x="3730" y="2112"/>
                <a:ext cx="7" cy="1"/>
              </a:xfrm>
              <a:prstGeom prst="line">
                <a:avLst/>
              </a:prstGeom>
              <a:noFill/>
              <a:ln w="4445">
                <a:solidFill>
                  <a:srgbClr val="FE00FE"/>
                </a:solidFill>
                <a:round/>
                <a:headEnd/>
                <a:tailEnd/>
              </a:ln>
            </p:spPr>
            <p:txBody>
              <a:bodyPr/>
              <a:lstStyle/>
              <a:p>
                <a:endParaRPr lang="es-ES"/>
              </a:p>
            </p:txBody>
          </p:sp>
          <p:sp>
            <p:nvSpPr>
              <p:cNvPr id="79766" name="Freeform 6038"/>
              <p:cNvSpPr>
                <a:spLocks/>
              </p:cNvSpPr>
              <p:nvPr/>
            </p:nvSpPr>
            <p:spPr bwMode="auto">
              <a:xfrm>
                <a:off x="3764" y="2120"/>
                <a:ext cx="12" cy="17"/>
              </a:xfrm>
              <a:custGeom>
                <a:avLst/>
                <a:gdLst/>
                <a:ahLst/>
                <a:cxnLst>
                  <a:cxn ang="0">
                    <a:pos x="0" y="33"/>
                  </a:cxn>
                  <a:cxn ang="0">
                    <a:pos x="0" y="0"/>
                  </a:cxn>
                  <a:cxn ang="0">
                    <a:pos x="24" y="0"/>
                  </a:cxn>
                </a:cxnLst>
                <a:rect l="0" t="0" r="r" b="b"/>
                <a:pathLst>
                  <a:path w="24" h="33">
                    <a:moveTo>
                      <a:pt x="0" y="33"/>
                    </a:moveTo>
                    <a:lnTo>
                      <a:pt x="0" y="0"/>
                    </a:lnTo>
                    <a:lnTo>
                      <a:pt x="24" y="0"/>
                    </a:lnTo>
                  </a:path>
                </a:pathLst>
              </a:custGeom>
              <a:noFill/>
              <a:ln w="4445">
                <a:solidFill>
                  <a:srgbClr val="FE00FE"/>
                </a:solidFill>
                <a:prstDash val="solid"/>
                <a:round/>
                <a:headEnd/>
                <a:tailEnd/>
              </a:ln>
            </p:spPr>
            <p:txBody>
              <a:bodyPr/>
              <a:lstStyle/>
              <a:p>
                <a:endParaRPr lang="es-ES"/>
              </a:p>
            </p:txBody>
          </p:sp>
          <p:sp>
            <p:nvSpPr>
              <p:cNvPr id="79767" name="Freeform 6039"/>
              <p:cNvSpPr>
                <a:spLocks/>
              </p:cNvSpPr>
              <p:nvPr/>
            </p:nvSpPr>
            <p:spPr bwMode="auto">
              <a:xfrm>
                <a:off x="3764" y="2098"/>
                <a:ext cx="12" cy="39"/>
              </a:xfrm>
              <a:custGeom>
                <a:avLst/>
                <a:gdLst/>
                <a:ahLst/>
                <a:cxnLst>
                  <a:cxn ang="0">
                    <a:pos x="0" y="45"/>
                  </a:cxn>
                  <a:cxn ang="0">
                    <a:pos x="0" y="11"/>
                  </a:cxn>
                  <a:cxn ang="0">
                    <a:pos x="5" y="0"/>
                  </a:cxn>
                  <a:cxn ang="0">
                    <a:pos x="17" y="0"/>
                  </a:cxn>
                  <a:cxn ang="0">
                    <a:pos x="24" y="11"/>
                  </a:cxn>
                  <a:cxn ang="0">
                    <a:pos x="24" y="78"/>
                  </a:cxn>
                </a:cxnLst>
                <a:rect l="0" t="0" r="r" b="b"/>
                <a:pathLst>
                  <a:path w="24" h="78">
                    <a:moveTo>
                      <a:pt x="0" y="45"/>
                    </a:moveTo>
                    <a:lnTo>
                      <a:pt x="0" y="11"/>
                    </a:lnTo>
                    <a:lnTo>
                      <a:pt x="5" y="0"/>
                    </a:lnTo>
                    <a:lnTo>
                      <a:pt x="17" y="0"/>
                    </a:lnTo>
                    <a:lnTo>
                      <a:pt x="24" y="11"/>
                    </a:lnTo>
                    <a:lnTo>
                      <a:pt x="24" y="78"/>
                    </a:lnTo>
                  </a:path>
                </a:pathLst>
              </a:custGeom>
              <a:noFill/>
              <a:ln w="4445">
                <a:solidFill>
                  <a:srgbClr val="FE00FE"/>
                </a:solidFill>
                <a:prstDash val="solid"/>
                <a:round/>
                <a:headEnd/>
                <a:tailEnd/>
              </a:ln>
            </p:spPr>
            <p:txBody>
              <a:bodyPr/>
              <a:lstStyle/>
              <a:p>
                <a:endParaRPr lang="es-ES"/>
              </a:p>
            </p:txBody>
          </p:sp>
          <p:sp>
            <p:nvSpPr>
              <p:cNvPr id="79768" name="Line 6040"/>
              <p:cNvSpPr>
                <a:spLocks noChangeShapeType="1"/>
              </p:cNvSpPr>
              <p:nvPr/>
            </p:nvSpPr>
            <p:spPr bwMode="auto">
              <a:xfrm>
                <a:off x="3785" y="2098"/>
                <a:ext cx="1" cy="39"/>
              </a:xfrm>
              <a:prstGeom prst="line">
                <a:avLst/>
              </a:prstGeom>
              <a:noFill/>
              <a:ln w="4445">
                <a:solidFill>
                  <a:srgbClr val="FE00FE"/>
                </a:solidFill>
                <a:round/>
                <a:headEnd/>
                <a:tailEnd/>
              </a:ln>
            </p:spPr>
            <p:txBody>
              <a:bodyPr/>
              <a:lstStyle/>
              <a:p>
                <a:endParaRPr lang="es-ES"/>
              </a:p>
            </p:txBody>
          </p:sp>
          <p:sp>
            <p:nvSpPr>
              <p:cNvPr id="79769" name="Line 6041"/>
              <p:cNvSpPr>
                <a:spLocks noChangeShapeType="1"/>
              </p:cNvSpPr>
              <p:nvPr/>
            </p:nvSpPr>
            <p:spPr bwMode="auto">
              <a:xfrm>
                <a:off x="3792" y="2098"/>
                <a:ext cx="1" cy="39"/>
              </a:xfrm>
              <a:prstGeom prst="line">
                <a:avLst/>
              </a:prstGeom>
              <a:noFill/>
              <a:ln w="4445">
                <a:solidFill>
                  <a:srgbClr val="FE00FE"/>
                </a:solidFill>
                <a:round/>
                <a:headEnd/>
                <a:tailEnd/>
              </a:ln>
            </p:spPr>
            <p:txBody>
              <a:bodyPr/>
              <a:lstStyle/>
              <a:p>
                <a:endParaRPr lang="es-ES"/>
              </a:p>
            </p:txBody>
          </p:sp>
          <p:sp>
            <p:nvSpPr>
              <p:cNvPr id="79770" name="Freeform 6042"/>
              <p:cNvSpPr>
                <a:spLocks/>
              </p:cNvSpPr>
              <p:nvPr/>
            </p:nvSpPr>
            <p:spPr bwMode="auto">
              <a:xfrm>
                <a:off x="3821" y="2098"/>
                <a:ext cx="12" cy="39"/>
              </a:xfrm>
              <a:custGeom>
                <a:avLst/>
                <a:gdLst/>
                <a:ahLst/>
                <a:cxnLst>
                  <a:cxn ang="0">
                    <a:pos x="0" y="78"/>
                  </a:cxn>
                  <a:cxn ang="0">
                    <a:pos x="0" y="0"/>
                  </a:cxn>
                  <a:cxn ang="0">
                    <a:pos x="17" y="0"/>
                  </a:cxn>
                  <a:cxn ang="0">
                    <a:pos x="24" y="11"/>
                  </a:cxn>
                  <a:cxn ang="0">
                    <a:pos x="24" y="68"/>
                  </a:cxn>
                  <a:cxn ang="0">
                    <a:pos x="17" y="78"/>
                  </a:cxn>
                  <a:cxn ang="0">
                    <a:pos x="0" y="78"/>
                  </a:cxn>
                </a:cxnLst>
                <a:rect l="0" t="0" r="r" b="b"/>
                <a:pathLst>
                  <a:path w="24" h="78">
                    <a:moveTo>
                      <a:pt x="0" y="78"/>
                    </a:moveTo>
                    <a:lnTo>
                      <a:pt x="0" y="0"/>
                    </a:lnTo>
                    <a:lnTo>
                      <a:pt x="17" y="0"/>
                    </a:lnTo>
                    <a:lnTo>
                      <a:pt x="24" y="11"/>
                    </a:lnTo>
                    <a:lnTo>
                      <a:pt x="24" y="68"/>
                    </a:lnTo>
                    <a:lnTo>
                      <a:pt x="17" y="78"/>
                    </a:lnTo>
                    <a:lnTo>
                      <a:pt x="0" y="78"/>
                    </a:lnTo>
                  </a:path>
                </a:pathLst>
              </a:custGeom>
              <a:noFill/>
              <a:ln w="4445">
                <a:solidFill>
                  <a:srgbClr val="FE00FE"/>
                </a:solidFill>
                <a:prstDash val="solid"/>
                <a:round/>
                <a:headEnd/>
                <a:tailEnd/>
              </a:ln>
            </p:spPr>
            <p:txBody>
              <a:bodyPr/>
              <a:lstStyle/>
              <a:p>
                <a:endParaRPr lang="es-ES"/>
              </a:p>
            </p:txBody>
          </p:sp>
          <p:sp>
            <p:nvSpPr>
              <p:cNvPr id="79771" name="Line 6043"/>
              <p:cNvSpPr>
                <a:spLocks noChangeShapeType="1"/>
              </p:cNvSpPr>
              <p:nvPr/>
            </p:nvSpPr>
            <p:spPr bwMode="auto">
              <a:xfrm>
                <a:off x="3853" y="2112"/>
                <a:ext cx="1" cy="25"/>
              </a:xfrm>
              <a:prstGeom prst="line">
                <a:avLst/>
              </a:prstGeom>
              <a:noFill/>
              <a:ln w="4445">
                <a:solidFill>
                  <a:srgbClr val="FE00FE"/>
                </a:solidFill>
                <a:round/>
                <a:headEnd/>
                <a:tailEnd/>
              </a:ln>
            </p:spPr>
            <p:txBody>
              <a:bodyPr/>
              <a:lstStyle/>
              <a:p>
                <a:endParaRPr lang="es-ES"/>
              </a:p>
            </p:txBody>
          </p:sp>
          <p:sp>
            <p:nvSpPr>
              <p:cNvPr id="79772" name="Freeform 6044"/>
              <p:cNvSpPr>
                <a:spLocks/>
              </p:cNvSpPr>
              <p:nvPr/>
            </p:nvSpPr>
            <p:spPr bwMode="auto">
              <a:xfrm>
                <a:off x="3841" y="2112"/>
                <a:ext cx="12" cy="25"/>
              </a:xfrm>
              <a:custGeom>
                <a:avLst/>
                <a:gdLst/>
                <a:ahLst/>
                <a:cxnLst>
                  <a:cxn ang="0">
                    <a:pos x="24" y="10"/>
                  </a:cxn>
                  <a:cxn ang="0">
                    <a:pos x="20" y="2"/>
                  </a:cxn>
                  <a:cxn ang="0">
                    <a:pos x="16" y="0"/>
                  </a:cxn>
                  <a:cxn ang="0">
                    <a:pos x="11" y="0"/>
                  </a:cxn>
                  <a:cxn ang="0">
                    <a:pos x="6" y="2"/>
                  </a:cxn>
                  <a:cxn ang="0">
                    <a:pos x="2" y="10"/>
                  </a:cxn>
                  <a:cxn ang="0">
                    <a:pos x="0" y="22"/>
                  </a:cxn>
                  <a:cxn ang="0">
                    <a:pos x="0" y="29"/>
                  </a:cxn>
                  <a:cxn ang="0">
                    <a:pos x="2" y="41"/>
                  </a:cxn>
                  <a:cxn ang="0">
                    <a:pos x="6" y="47"/>
                  </a:cxn>
                  <a:cxn ang="0">
                    <a:pos x="11" y="51"/>
                  </a:cxn>
                  <a:cxn ang="0">
                    <a:pos x="16" y="51"/>
                  </a:cxn>
                  <a:cxn ang="0">
                    <a:pos x="20" y="47"/>
                  </a:cxn>
                  <a:cxn ang="0">
                    <a:pos x="24" y="41"/>
                  </a:cxn>
                </a:cxnLst>
                <a:rect l="0" t="0" r="r" b="b"/>
                <a:pathLst>
                  <a:path w="24" h="51">
                    <a:moveTo>
                      <a:pt x="24" y="10"/>
                    </a:moveTo>
                    <a:lnTo>
                      <a:pt x="20" y="2"/>
                    </a:lnTo>
                    <a:lnTo>
                      <a:pt x="16" y="0"/>
                    </a:lnTo>
                    <a:lnTo>
                      <a:pt x="11" y="0"/>
                    </a:lnTo>
                    <a:lnTo>
                      <a:pt x="6" y="2"/>
                    </a:lnTo>
                    <a:lnTo>
                      <a:pt x="2" y="10"/>
                    </a:lnTo>
                    <a:lnTo>
                      <a:pt x="0" y="22"/>
                    </a:lnTo>
                    <a:lnTo>
                      <a:pt x="0" y="29"/>
                    </a:lnTo>
                    <a:lnTo>
                      <a:pt x="2" y="41"/>
                    </a:lnTo>
                    <a:lnTo>
                      <a:pt x="6" y="47"/>
                    </a:lnTo>
                    <a:lnTo>
                      <a:pt x="11" y="51"/>
                    </a:lnTo>
                    <a:lnTo>
                      <a:pt x="16" y="51"/>
                    </a:lnTo>
                    <a:lnTo>
                      <a:pt x="20" y="47"/>
                    </a:lnTo>
                    <a:lnTo>
                      <a:pt x="24" y="41"/>
                    </a:lnTo>
                  </a:path>
                </a:pathLst>
              </a:custGeom>
              <a:noFill/>
              <a:ln w="4445">
                <a:solidFill>
                  <a:srgbClr val="FE00FE"/>
                </a:solidFill>
                <a:prstDash val="solid"/>
                <a:round/>
                <a:headEnd/>
                <a:tailEnd/>
              </a:ln>
            </p:spPr>
            <p:txBody>
              <a:bodyPr/>
              <a:lstStyle/>
              <a:p>
                <a:endParaRPr lang="es-ES"/>
              </a:p>
            </p:txBody>
          </p:sp>
          <p:sp>
            <p:nvSpPr>
              <p:cNvPr id="79773" name="Freeform 6045"/>
              <p:cNvSpPr>
                <a:spLocks/>
              </p:cNvSpPr>
              <p:nvPr/>
            </p:nvSpPr>
            <p:spPr bwMode="auto">
              <a:xfrm>
                <a:off x="3861" y="2098"/>
                <a:ext cx="5" cy="39"/>
              </a:xfrm>
              <a:custGeom>
                <a:avLst/>
                <a:gdLst/>
                <a:ahLst/>
                <a:cxnLst>
                  <a:cxn ang="0">
                    <a:pos x="0" y="0"/>
                  </a:cxn>
                  <a:cxn ang="0">
                    <a:pos x="0" y="64"/>
                  </a:cxn>
                  <a:cxn ang="0">
                    <a:pos x="2" y="74"/>
                  </a:cxn>
                  <a:cxn ang="0">
                    <a:pos x="6" y="78"/>
                  </a:cxn>
                  <a:cxn ang="0">
                    <a:pos x="10" y="78"/>
                  </a:cxn>
                </a:cxnLst>
                <a:rect l="0" t="0" r="r" b="b"/>
                <a:pathLst>
                  <a:path w="10" h="78">
                    <a:moveTo>
                      <a:pt x="0" y="0"/>
                    </a:moveTo>
                    <a:lnTo>
                      <a:pt x="0" y="64"/>
                    </a:lnTo>
                    <a:lnTo>
                      <a:pt x="2" y="74"/>
                    </a:lnTo>
                    <a:lnTo>
                      <a:pt x="6" y="78"/>
                    </a:lnTo>
                    <a:lnTo>
                      <a:pt x="10" y="78"/>
                    </a:lnTo>
                  </a:path>
                </a:pathLst>
              </a:custGeom>
              <a:noFill/>
              <a:ln w="4445">
                <a:solidFill>
                  <a:srgbClr val="FE00FE"/>
                </a:solidFill>
                <a:prstDash val="solid"/>
                <a:round/>
                <a:headEnd/>
                <a:tailEnd/>
              </a:ln>
            </p:spPr>
            <p:txBody>
              <a:bodyPr/>
              <a:lstStyle/>
              <a:p>
                <a:endParaRPr lang="es-ES"/>
              </a:p>
            </p:txBody>
          </p:sp>
          <p:sp>
            <p:nvSpPr>
              <p:cNvPr id="79774" name="Line 6046"/>
              <p:cNvSpPr>
                <a:spLocks noChangeShapeType="1"/>
              </p:cNvSpPr>
              <p:nvPr/>
            </p:nvSpPr>
            <p:spPr bwMode="auto">
              <a:xfrm>
                <a:off x="3858" y="2112"/>
                <a:ext cx="7" cy="1"/>
              </a:xfrm>
              <a:prstGeom prst="line">
                <a:avLst/>
              </a:prstGeom>
              <a:noFill/>
              <a:ln w="4445">
                <a:solidFill>
                  <a:srgbClr val="FE00FE"/>
                </a:solidFill>
                <a:round/>
                <a:headEnd/>
                <a:tailEnd/>
              </a:ln>
            </p:spPr>
            <p:txBody>
              <a:bodyPr/>
              <a:lstStyle/>
              <a:p>
                <a:endParaRPr lang="es-ES"/>
              </a:p>
            </p:txBody>
          </p:sp>
          <p:sp>
            <p:nvSpPr>
              <p:cNvPr id="79775" name="Line 6047"/>
              <p:cNvSpPr>
                <a:spLocks noChangeShapeType="1"/>
              </p:cNvSpPr>
              <p:nvPr/>
            </p:nvSpPr>
            <p:spPr bwMode="auto">
              <a:xfrm>
                <a:off x="3883" y="2112"/>
                <a:ext cx="1" cy="25"/>
              </a:xfrm>
              <a:prstGeom prst="line">
                <a:avLst/>
              </a:prstGeom>
              <a:noFill/>
              <a:ln w="4445">
                <a:solidFill>
                  <a:srgbClr val="FE00FE"/>
                </a:solidFill>
                <a:round/>
                <a:headEnd/>
                <a:tailEnd/>
              </a:ln>
            </p:spPr>
            <p:txBody>
              <a:bodyPr/>
              <a:lstStyle/>
              <a:p>
                <a:endParaRPr lang="es-ES"/>
              </a:p>
            </p:txBody>
          </p:sp>
          <p:sp>
            <p:nvSpPr>
              <p:cNvPr id="79776" name="Freeform 6048"/>
              <p:cNvSpPr>
                <a:spLocks/>
              </p:cNvSpPr>
              <p:nvPr/>
            </p:nvSpPr>
            <p:spPr bwMode="auto">
              <a:xfrm>
                <a:off x="3871" y="2112"/>
                <a:ext cx="12" cy="25"/>
              </a:xfrm>
              <a:custGeom>
                <a:avLst/>
                <a:gdLst/>
                <a:ahLst/>
                <a:cxnLst>
                  <a:cxn ang="0">
                    <a:pos x="24" y="10"/>
                  </a:cxn>
                  <a:cxn ang="0">
                    <a:pos x="21" y="2"/>
                  </a:cxn>
                  <a:cxn ang="0">
                    <a:pos x="17" y="0"/>
                  </a:cxn>
                  <a:cxn ang="0">
                    <a:pos x="11" y="0"/>
                  </a:cxn>
                  <a:cxn ang="0">
                    <a:pos x="7" y="2"/>
                  </a:cxn>
                  <a:cxn ang="0">
                    <a:pos x="3" y="10"/>
                  </a:cxn>
                  <a:cxn ang="0">
                    <a:pos x="0" y="22"/>
                  </a:cxn>
                  <a:cxn ang="0">
                    <a:pos x="0" y="29"/>
                  </a:cxn>
                  <a:cxn ang="0">
                    <a:pos x="3" y="41"/>
                  </a:cxn>
                  <a:cxn ang="0">
                    <a:pos x="7" y="47"/>
                  </a:cxn>
                  <a:cxn ang="0">
                    <a:pos x="11" y="51"/>
                  </a:cxn>
                  <a:cxn ang="0">
                    <a:pos x="17" y="51"/>
                  </a:cxn>
                  <a:cxn ang="0">
                    <a:pos x="21" y="47"/>
                  </a:cxn>
                  <a:cxn ang="0">
                    <a:pos x="24" y="41"/>
                  </a:cxn>
                </a:cxnLst>
                <a:rect l="0" t="0" r="r" b="b"/>
                <a:pathLst>
                  <a:path w="24" h="51">
                    <a:moveTo>
                      <a:pt x="24" y="10"/>
                    </a:moveTo>
                    <a:lnTo>
                      <a:pt x="21" y="2"/>
                    </a:lnTo>
                    <a:lnTo>
                      <a:pt x="17" y="0"/>
                    </a:lnTo>
                    <a:lnTo>
                      <a:pt x="11" y="0"/>
                    </a:lnTo>
                    <a:lnTo>
                      <a:pt x="7" y="2"/>
                    </a:lnTo>
                    <a:lnTo>
                      <a:pt x="3" y="10"/>
                    </a:lnTo>
                    <a:lnTo>
                      <a:pt x="0" y="22"/>
                    </a:lnTo>
                    <a:lnTo>
                      <a:pt x="0" y="29"/>
                    </a:lnTo>
                    <a:lnTo>
                      <a:pt x="3" y="41"/>
                    </a:lnTo>
                    <a:lnTo>
                      <a:pt x="7" y="47"/>
                    </a:lnTo>
                    <a:lnTo>
                      <a:pt x="11" y="51"/>
                    </a:lnTo>
                    <a:lnTo>
                      <a:pt x="17" y="51"/>
                    </a:lnTo>
                    <a:lnTo>
                      <a:pt x="21" y="47"/>
                    </a:lnTo>
                    <a:lnTo>
                      <a:pt x="24" y="41"/>
                    </a:lnTo>
                  </a:path>
                </a:pathLst>
              </a:custGeom>
              <a:noFill/>
              <a:ln w="4445">
                <a:solidFill>
                  <a:srgbClr val="FE00FE"/>
                </a:solidFill>
                <a:prstDash val="solid"/>
                <a:round/>
                <a:headEnd/>
                <a:tailEnd/>
              </a:ln>
            </p:spPr>
            <p:txBody>
              <a:bodyPr/>
              <a:lstStyle/>
              <a:p>
                <a:endParaRPr lang="es-ES"/>
              </a:p>
            </p:txBody>
          </p:sp>
          <p:sp>
            <p:nvSpPr>
              <p:cNvPr id="79777" name="Freeform 6049"/>
              <p:cNvSpPr>
                <a:spLocks/>
              </p:cNvSpPr>
              <p:nvPr/>
            </p:nvSpPr>
            <p:spPr bwMode="auto">
              <a:xfrm>
                <a:off x="3764" y="2024"/>
                <a:ext cx="12" cy="39"/>
              </a:xfrm>
              <a:custGeom>
                <a:avLst/>
                <a:gdLst/>
                <a:ahLst/>
                <a:cxnLst>
                  <a:cxn ang="0">
                    <a:pos x="0" y="78"/>
                  </a:cxn>
                  <a:cxn ang="0">
                    <a:pos x="0" y="0"/>
                  </a:cxn>
                  <a:cxn ang="0">
                    <a:pos x="17" y="0"/>
                  </a:cxn>
                  <a:cxn ang="0">
                    <a:pos x="24" y="10"/>
                  </a:cxn>
                  <a:cxn ang="0">
                    <a:pos x="24" y="67"/>
                  </a:cxn>
                  <a:cxn ang="0">
                    <a:pos x="17" y="78"/>
                  </a:cxn>
                  <a:cxn ang="0">
                    <a:pos x="0" y="78"/>
                  </a:cxn>
                </a:cxnLst>
                <a:rect l="0" t="0" r="r" b="b"/>
                <a:pathLst>
                  <a:path w="24" h="78">
                    <a:moveTo>
                      <a:pt x="0" y="78"/>
                    </a:moveTo>
                    <a:lnTo>
                      <a:pt x="0" y="0"/>
                    </a:lnTo>
                    <a:lnTo>
                      <a:pt x="17" y="0"/>
                    </a:lnTo>
                    <a:lnTo>
                      <a:pt x="24" y="10"/>
                    </a:lnTo>
                    <a:lnTo>
                      <a:pt x="24" y="67"/>
                    </a:lnTo>
                    <a:lnTo>
                      <a:pt x="17" y="78"/>
                    </a:lnTo>
                    <a:lnTo>
                      <a:pt x="0" y="78"/>
                    </a:lnTo>
                  </a:path>
                </a:pathLst>
              </a:custGeom>
              <a:noFill/>
              <a:ln w="4445">
                <a:solidFill>
                  <a:srgbClr val="FE00FE"/>
                </a:solidFill>
                <a:prstDash val="solid"/>
                <a:round/>
                <a:headEnd/>
                <a:tailEnd/>
              </a:ln>
            </p:spPr>
            <p:txBody>
              <a:bodyPr/>
              <a:lstStyle/>
              <a:p>
                <a:endParaRPr lang="es-ES"/>
              </a:p>
            </p:txBody>
          </p:sp>
          <p:sp>
            <p:nvSpPr>
              <p:cNvPr id="79778" name="Freeform 6050"/>
              <p:cNvSpPr>
                <a:spLocks/>
              </p:cNvSpPr>
              <p:nvPr/>
            </p:nvSpPr>
            <p:spPr bwMode="auto">
              <a:xfrm>
                <a:off x="3784" y="2022"/>
                <a:ext cx="2" cy="4"/>
              </a:xfrm>
              <a:custGeom>
                <a:avLst/>
                <a:gdLst/>
                <a:ahLst/>
                <a:cxnLst>
                  <a:cxn ang="0">
                    <a:pos x="0" y="4"/>
                  </a:cxn>
                  <a:cxn ang="0">
                    <a:pos x="2" y="8"/>
                  </a:cxn>
                  <a:cxn ang="0">
                    <a:pos x="4" y="4"/>
                  </a:cxn>
                  <a:cxn ang="0">
                    <a:pos x="2" y="0"/>
                  </a:cxn>
                  <a:cxn ang="0">
                    <a:pos x="0" y="4"/>
                  </a:cxn>
                </a:cxnLst>
                <a:rect l="0" t="0" r="r" b="b"/>
                <a:pathLst>
                  <a:path w="4" h="8">
                    <a:moveTo>
                      <a:pt x="0" y="4"/>
                    </a:moveTo>
                    <a:lnTo>
                      <a:pt x="2" y="8"/>
                    </a:lnTo>
                    <a:lnTo>
                      <a:pt x="4" y="4"/>
                    </a:lnTo>
                    <a:lnTo>
                      <a:pt x="2" y="0"/>
                    </a:lnTo>
                    <a:lnTo>
                      <a:pt x="0" y="4"/>
                    </a:lnTo>
                  </a:path>
                </a:pathLst>
              </a:custGeom>
              <a:noFill/>
              <a:ln w="4445">
                <a:solidFill>
                  <a:srgbClr val="FE00FE"/>
                </a:solidFill>
                <a:prstDash val="solid"/>
                <a:round/>
                <a:headEnd/>
                <a:tailEnd/>
              </a:ln>
            </p:spPr>
            <p:txBody>
              <a:bodyPr/>
              <a:lstStyle/>
              <a:p>
                <a:endParaRPr lang="es-ES"/>
              </a:p>
            </p:txBody>
          </p:sp>
          <p:sp>
            <p:nvSpPr>
              <p:cNvPr id="79779" name="Line 6051"/>
              <p:cNvSpPr>
                <a:spLocks noChangeShapeType="1"/>
              </p:cNvSpPr>
              <p:nvPr/>
            </p:nvSpPr>
            <p:spPr bwMode="auto">
              <a:xfrm>
                <a:off x="3785" y="2036"/>
                <a:ext cx="1" cy="27"/>
              </a:xfrm>
              <a:prstGeom prst="line">
                <a:avLst/>
              </a:prstGeom>
              <a:noFill/>
              <a:ln w="4445">
                <a:solidFill>
                  <a:srgbClr val="FE00FE"/>
                </a:solidFill>
                <a:round/>
                <a:headEnd/>
                <a:tailEnd/>
              </a:ln>
            </p:spPr>
            <p:txBody>
              <a:bodyPr/>
              <a:lstStyle/>
              <a:p>
                <a:endParaRPr lang="es-ES"/>
              </a:p>
            </p:txBody>
          </p:sp>
          <p:sp>
            <p:nvSpPr>
              <p:cNvPr id="79780" name="Line 6052"/>
              <p:cNvSpPr>
                <a:spLocks noChangeShapeType="1"/>
              </p:cNvSpPr>
              <p:nvPr/>
            </p:nvSpPr>
            <p:spPr bwMode="auto">
              <a:xfrm>
                <a:off x="3792" y="2036"/>
                <a:ext cx="1" cy="39"/>
              </a:xfrm>
              <a:prstGeom prst="line">
                <a:avLst/>
              </a:prstGeom>
              <a:noFill/>
              <a:ln w="4445">
                <a:solidFill>
                  <a:srgbClr val="FE00FE"/>
                </a:solidFill>
                <a:round/>
                <a:headEnd/>
                <a:tailEnd/>
              </a:ln>
            </p:spPr>
            <p:txBody>
              <a:bodyPr/>
              <a:lstStyle/>
              <a:p>
                <a:endParaRPr lang="es-ES"/>
              </a:p>
            </p:txBody>
          </p:sp>
          <p:sp>
            <p:nvSpPr>
              <p:cNvPr id="79781" name="Freeform 6053"/>
              <p:cNvSpPr>
                <a:spLocks/>
              </p:cNvSpPr>
              <p:nvPr/>
            </p:nvSpPr>
            <p:spPr bwMode="auto">
              <a:xfrm>
                <a:off x="3792" y="2036"/>
                <a:ext cx="12" cy="27"/>
              </a:xfrm>
              <a:custGeom>
                <a:avLst/>
                <a:gdLst/>
                <a:ahLst/>
                <a:cxnLst>
                  <a:cxn ang="0">
                    <a:pos x="0" y="11"/>
                  </a:cxn>
                  <a:cxn ang="0">
                    <a:pos x="4" y="4"/>
                  </a:cxn>
                  <a:cxn ang="0">
                    <a:pos x="8" y="0"/>
                  </a:cxn>
                  <a:cxn ang="0">
                    <a:pos x="14" y="0"/>
                  </a:cxn>
                  <a:cxn ang="0">
                    <a:pos x="18" y="4"/>
                  </a:cxn>
                  <a:cxn ang="0">
                    <a:pos x="21" y="11"/>
                  </a:cxn>
                  <a:cxn ang="0">
                    <a:pos x="24" y="21"/>
                  </a:cxn>
                  <a:cxn ang="0">
                    <a:pos x="24" y="29"/>
                  </a:cxn>
                  <a:cxn ang="0">
                    <a:pos x="21" y="41"/>
                  </a:cxn>
                  <a:cxn ang="0">
                    <a:pos x="18" y="48"/>
                  </a:cxn>
                  <a:cxn ang="0">
                    <a:pos x="14" y="52"/>
                  </a:cxn>
                  <a:cxn ang="0">
                    <a:pos x="8" y="52"/>
                  </a:cxn>
                  <a:cxn ang="0">
                    <a:pos x="4" y="48"/>
                  </a:cxn>
                  <a:cxn ang="0">
                    <a:pos x="0" y="41"/>
                  </a:cxn>
                </a:cxnLst>
                <a:rect l="0" t="0" r="r" b="b"/>
                <a:pathLst>
                  <a:path w="24" h="52">
                    <a:moveTo>
                      <a:pt x="0" y="11"/>
                    </a:moveTo>
                    <a:lnTo>
                      <a:pt x="4" y="4"/>
                    </a:lnTo>
                    <a:lnTo>
                      <a:pt x="8" y="0"/>
                    </a:lnTo>
                    <a:lnTo>
                      <a:pt x="14" y="0"/>
                    </a:lnTo>
                    <a:lnTo>
                      <a:pt x="18" y="4"/>
                    </a:lnTo>
                    <a:lnTo>
                      <a:pt x="21" y="11"/>
                    </a:lnTo>
                    <a:lnTo>
                      <a:pt x="24" y="21"/>
                    </a:lnTo>
                    <a:lnTo>
                      <a:pt x="24" y="29"/>
                    </a:lnTo>
                    <a:lnTo>
                      <a:pt x="21" y="41"/>
                    </a:lnTo>
                    <a:lnTo>
                      <a:pt x="18" y="48"/>
                    </a:lnTo>
                    <a:lnTo>
                      <a:pt x="14" y="52"/>
                    </a:lnTo>
                    <a:lnTo>
                      <a:pt x="8" y="52"/>
                    </a:lnTo>
                    <a:lnTo>
                      <a:pt x="4" y="48"/>
                    </a:lnTo>
                    <a:lnTo>
                      <a:pt x="0" y="41"/>
                    </a:lnTo>
                  </a:path>
                </a:pathLst>
              </a:custGeom>
              <a:noFill/>
              <a:ln w="4445">
                <a:solidFill>
                  <a:srgbClr val="FE00FE"/>
                </a:solidFill>
                <a:prstDash val="solid"/>
                <a:round/>
                <a:headEnd/>
                <a:tailEnd/>
              </a:ln>
            </p:spPr>
            <p:txBody>
              <a:bodyPr/>
              <a:lstStyle/>
              <a:p>
                <a:endParaRPr lang="es-ES"/>
              </a:p>
            </p:txBody>
          </p:sp>
          <p:sp>
            <p:nvSpPr>
              <p:cNvPr id="79782" name="Line 6054"/>
              <p:cNvSpPr>
                <a:spLocks noChangeShapeType="1"/>
              </p:cNvSpPr>
              <p:nvPr/>
            </p:nvSpPr>
            <p:spPr bwMode="auto">
              <a:xfrm>
                <a:off x="3783" y="2212"/>
                <a:ext cx="1" cy="4934"/>
              </a:xfrm>
              <a:prstGeom prst="line">
                <a:avLst/>
              </a:prstGeom>
              <a:noFill/>
              <a:ln w="4445">
                <a:solidFill>
                  <a:srgbClr val="000000"/>
                </a:solidFill>
                <a:round/>
                <a:headEnd/>
                <a:tailEnd/>
              </a:ln>
            </p:spPr>
            <p:txBody>
              <a:bodyPr/>
              <a:lstStyle/>
              <a:p>
                <a:endParaRPr lang="es-ES"/>
              </a:p>
            </p:txBody>
          </p:sp>
          <p:sp>
            <p:nvSpPr>
              <p:cNvPr id="79783" name="Freeform 6055"/>
              <p:cNvSpPr>
                <a:spLocks/>
              </p:cNvSpPr>
              <p:nvPr/>
            </p:nvSpPr>
            <p:spPr bwMode="auto">
              <a:xfrm>
                <a:off x="4371" y="1932"/>
                <a:ext cx="24" cy="78"/>
              </a:xfrm>
              <a:custGeom>
                <a:avLst/>
                <a:gdLst/>
                <a:ahLst/>
                <a:cxnLst>
                  <a:cxn ang="0">
                    <a:pos x="0" y="156"/>
                  </a:cxn>
                  <a:cxn ang="0">
                    <a:pos x="0" y="0"/>
                  </a:cxn>
                  <a:cxn ang="0">
                    <a:pos x="35" y="0"/>
                  </a:cxn>
                  <a:cxn ang="0">
                    <a:pos x="48" y="21"/>
                  </a:cxn>
                  <a:cxn ang="0">
                    <a:pos x="48" y="45"/>
                  </a:cxn>
                  <a:cxn ang="0">
                    <a:pos x="35" y="66"/>
                  </a:cxn>
                  <a:cxn ang="0">
                    <a:pos x="0" y="66"/>
                  </a:cxn>
                </a:cxnLst>
                <a:rect l="0" t="0" r="r" b="b"/>
                <a:pathLst>
                  <a:path w="48" h="156">
                    <a:moveTo>
                      <a:pt x="0" y="156"/>
                    </a:moveTo>
                    <a:lnTo>
                      <a:pt x="0" y="0"/>
                    </a:lnTo>
                    <a:lnTo>
                      <a:pt x="35" y="0"/>
                    </a:lnTo>
                    <a:lnTo>
                      <a:pt x="48" y="21"/>
                    </a:lnTo>
                    <a:lnTo>
                      <a:pt x="48" y="45"/>
                    </a:lnTo>
                    <a:lnTo>
                      <a:pt x="35" y="66"/>
                    </a:lnTo>
                    <a:lnTo>
                      <a:pt x="0" y="66"/>
                    </a:lnTo>
                  </a:path>
                </a:pathLst>
              </a:custGeom>
              <a:noFill/>
              <a:ln w="4445">
                <a:solidFill>
                  <a:srgbClr val="FEFEFE"/>
                </a:solidFill>
                <a:prstDash val="solid"/>
                <a:round/>
                <a:headEnd/>
                <a:tailEnd/>
              </a:ln>
            </p:spPr>
            <p:txBody>
              <a:bodyPr/>
              <a:lstStyle/>
              <a:p>
                <a:endParaRPr lang="es-ES"/>
              </a:p>
            </p:txBody>
          </p:sp>
          <p:sp>
            <p:nvSpPr>
              <p:cNvPr id="79784" name="Line 6056"/>
              <p:cNvSpPr>
                <a:spLocks noChangeShapeType="1"/>
              </p:cNvSpPr>
              <p:nvPr/>
            </p:nvSpPr>
            <p:spPr bwMode="auto">
              <a:xfrm>
                <a:off x="4409" y="1958"/>
                <a:ext cx="1" cy="52"/>
              </a:xfrm>
              <a:prstGeom prst="line">
                <a:avLst/>
              </a:prstGeom>
              <a:noFill/>
              <a:ln w="4445">
                <a:solidFill>
                  <a:srgbClr val="FEFEFE"/>
                </a:solidFill>
                <a:round/>
                <a:headEnd/>
                <a:tailEnd/>
              </a:ln>
            </p:spPr>
            <p:txBody>
              <a:bodyPr/>
              <a:lstStyle/>
              <a:p>
                <a:endParaRPr lang="es-ES"/>
              </a:p>
            </p:txBody>
          </p:sp>
          <p:sp>
            <p:nvSpPr>
              <p:cNvPr id="79785" name="Freeform 6057"/>
              <p:cNvSpPr>
                <a:spLocks/>
              </p:cNvSpPr>
              <p:nvPr/>
            </p:nvSpPr>
            <p:spPr bwMode="auto">
              <a:xfrm>
                <a:off x="4409" y="1958"/>
                <a:ext cx="16" cy="23"/>
              </a:xfrm>
              <a:custGeom>
                <a:avLst/>
                <a:gdLst/>
                <a:ahLst/>
                <a:cxnLst>
                  <a:cxn ang="0">
                    <a:pos x="0" y="45"/>
                  </a:cxn>
                  <a:cxn ang="0">
                    <a:pos x="4" y="22"/>
                  </a:cxn>
                  <a:cxn ang="0">
                    <a:pos x="11" y="6"/>
                  </a:cxn>
                  <a:cxn ang="0">
                    <a:pos x="19" y="0"/>
                  </a:cxn>
                  <a:cxn ang="0">
                    <a:pos x="31" y="0"/>
                  </a:cxn>
                </a:cxnLst>
                <a:rect l="0" t="0" r="r" b="b"/>
                <a:pathLst>
                  <a:path w="31" h="45">
                    <a:moveTo>
                      <a:pt x="0" y="45"/>
                    </a:moveTo>
                    <a:lnTo>
                      <a:pt x="4" y="22"/>
                    </a:lnTo>
                    <a:lnTo>
                      <a:pt x="11" y="6"/>
                    </a:lnTo>
                    <a:lnTo>
                      <a:pt x="19" y="0"/>
                    </a:lnTo>
                    <a:lnTo>
                      <a:pt x="31" y="0"/>
                    </a:lnTo>
                  </a:path>
                </a:pathLst>
              </a:custGeom>
              <a:noFill/>
              <a:ln w="4445">
                <a:solidFill>
                  <a:srgbClr val="FEFEFE"/>
                </a:solidFill>
                <a:prstDash val="solid"/>
                <a:round/>
                <a:headEnd/>
                <a:tailEnd/>
              </a:ln>
            </p:spPr>
            <p:txBody>
              <a:bodyPr/>
              <a:lstStyle/>
              <a:p>
                <a:endParaRPr lang="es-ES"/>
              </a:p>
            </p:txBody>
          </p:sp>
          <p:sp>
            <p:nvSpPr>
              <p:cNvPr id="79786" name="Freeform 6058"/>
              <p:cNvSpPr>
                <a:spLocks/>
              </p:cNvSpPr>
              <p:nvPr/>
            </p:nvSpPr>
            <p:spPr bwMode="auto">
              <a:xfrm>
                <a:off x="4437" y="1958"/>
                <a:ext cx="26" cy="52"/>
              </a:xfrm>
              <a:custGeom>
                <a:avLst/>
                <a:gdLst/>
                <a:ahLst/>
                <a:cxnLst>
                  <a:cxn ang="0">
                    <a:pos x="19" y="0"/>
                  </a:cxn>
                  <a:cxn ang="0">
                    <a:pos x="12" y="6"/>
                  </a:cxn>
                  <a:cxn ang="0">
                    <a:pos x="4" y="22"/>
                  </a:cxn>
                  <a:cxn ang="0">
                    <a:pos x="0" y="45"/>
                  </a:cxn>
                  <a:cxn ang="0">
                    <a:pos x="0" y="59"/>
                  </a:cxn>
                  <a:cxn ang="0">
                    <a:pos x="4" y="82"/>
                  </a:cxn>
                  <a:cxn ang="0">
                    <a:pos x="12" y="96"/>
                  </a:cxn>
                  <a:cxn ang="0">
                    <a:pos x="19" y="104"/>
                  </a:cxn>
                  <a:cxn ang="0">
                    <a:pos x="32" y="104"/>
                  </a:cxn>
                  <a:cxn ang="0">
                    <a:pos x="40" y="96"/>
                  </a:cxn>
                  <a:cxn ang="0">
                    <a:pos x="47" y="82"/>
                  </a:cxn>
                  <a:cxn ang="0">
                    <a:pos x="51" y="59"/>
                  </a:cxn>
                  <a:cxn ang="0">
                    <a:pos x="51" y="45"/>
                  </a:cxn>
                  <a:cxn ang="0">
                    <a:pos x="47" y="22"/>
                  </a:cxn>
                  <a:cxn ang="0">
                    <a:pos x="40" y="6"/>
                  </a:cxn>
                  <a:cxn ang="0">
                    <a:pos x="32" y="0"/>
                  </a:cxn>
                  <a:cxn ang="0">
                    <a:pos x="19" y="0"/>
                  </a:cxn>
                </a:cxnLst>
                <a:rect l="0" t="0" r="r" b="b"/>
                <a:pathLst>
                  <a:path w="51" h="104">
                    <a:moveTo>
                      <a:pt x="19" y="0"/>
                    </a:moveTo>
                    <a:lnTo>
                      <a:pt x="12" y="6"/>
                    </a:lnTo>
                    <a:lnTo>
                      <a:pt x="4" y="22"/>
                    </a:lnTo>
                    <a:lnTo>
                      <a:pt x="0" y="45"/>
                    </a:lnTo>
                    <a:lnTo>
                      <a:pt x="0" y="59"/>
                    </a:lnTo>
                    <a:lnTo>
                      <a:pt x="4" y="82"/>
                    </a:lnTo>
                    <a:lnTo>
                      <a:pt x="12" y="96"/>
                    </a:lnTo>
                    <a:lnTo>
                      <a:pt x="19" y="104"/>
                    </a:lnTo>
                    <a:lnTo>
                      <a:pt x="32" y="104"/>
                    </a:lnTo>
                    <a:lnTo>
                      <a:pt x="40" y="96"/>
                    </a:lnTo>
                    <a:lnTo>
                      <a:pt x="47" y="82"/>
                    </a:lnTo>
                    <a:lnTo>
                      <a:pt x="51" y="59"/>
                    </a:lnTo>
                    <a:lnTo>
                      <a:pt x="51" y="45"/>
                    </a:lnTo>
                    <a:lnTo>
                      <a:pt x="47" y="22"/>
                    </a:lnTo>
                    <a:lnTo>
                      <a:pt x="40" y="6"/>
                    </a:lnTo>
                    <a:lnTo>
                      <a:pt x="32" y="0"/>
                    </a:lnTo>
                    <a:lnTo>
                      <a:pt x="19" y="0"/>
                    </a:lnTo>
                  </a:path>
                </a:pathLst>
              </a:custGeom>
              <a:noFill/>
              <a:ln w="4445">
                <a:solidFill>
                  <a:srgbClr val="FEFEFE"/>
                </a:solidFill>
                <a:prstDash val="solid"/>
                <a:round/>
                <a:headEnd/>
                <a:tailEnd/>
              </a:ln>
            </p:spPr>
            <p:txBody>
              <a:bodyPr/>
              <a:lstStyle/>
              <a:p>
                <a:endParaRPr lang="es-ES"/>
              </a:p>
            </p:txBody>
          </p:sp>
          <p:sp>
            <p:nvSpPr>
              <p:cNvPr id="79787" name="Line 6059"/>
              <p:cNvSpPr>
                <a:spLocks noChangeShapeType="1"/>
              </p:cNvSpPr>
              <p:nvPr/>
            </p:nvSpPr>
            <p:spPr bwMode="auto">
              <a:xfrm>
                <a:off x="4499" y="1932"/>
                <a:ext cx="1" cy="78"/>
              </a:xfrm>
              <a:prstGeom prst="line">
                <a:avLst/>
              </a:prstGeom>
              <a:noFill/>
              <a:ln w="4445">
                <a:solidFill>
                  <a:srgbClr val="FEFEFE"/>
                </a:solidFill>
                <a:round/>
                <a:headEnd/>
                <a:tailEnd/>
              </a:ln>
            </p:spPr>
            <p:txBody>
              <a:bodyPr/>
              <a:lstStyle/>
              <a:p>
                <a:endParaRPr lang="es-ES"/>
              </a:p>
            </p:txBody>
          </p:sp>
          <p:sp>
            <p:nvSpPr>
              <p:cNvPr id="79788" name="Freeform 6060"/>
              <p:cNvSpPr>
                <a:spLocks/>
              </p:cNvSpPr>
              <p:nvPr/>
            </p:nvSpPr>
            <p:spPr bwMode="auto">
              <a:xfrm>
                <a:off x="4475" y="1958"/>
                <a:ext cx="24" cy="52"/>
              </a:xfrm>
              <a:custGeom>
                <a:avLst/>
                <a:gdLst/>
                <a:ahLst/>
                <a:cxnLst>
                  <a:cxn ang="0">
                    <a:pos x="48" y="22"/>
                  </a:cxn>
                  <a:cxn ang="0">
                    <a:pos x="40" y="6"/>
                  </a:cxn>
                  <a:cxn ang="0">
                    <a:pos x="33" y="0"/>
                  </a:cxn>
                  <a:cxn ang="0">
                    <a:pos x="20" y="0"/>
                  </a:cxn>
                  <a:cxn ang="0">
                    <a:pos x="12" y="6"/>
                  </a:cxn>
                  <a:cxn ang="0">
                    <a:pos x="4" y="22"/>
                  </a:cxn>
                  <a:cxn ang="0">
                    <a:pos x="0" y="45"/>
                  </a:cxn>
                  <a:cxn ang="0">
                    <a:pos x="0" y="59"/>
                  </a:cxn>
                  <a:cxn ang="0">
                    <a:pos x="4" y="82"/>
                  </a:cxn>
                  <a:cxn ang="0">
                    <a:pos x="12" y="96"/>
                  </a:cxn>
                  <a:cxn ang="0">
                    <a:pos x="20" y="104"/>
                  </a:cxn>
                  <a:cxn ang="0">
                    <a:pos x="33" y="104"/>
                  </a:cxn>
                  <a:cxn ang="0">
                    <a:pos x="40" y="96"/>
                  </a:cxn>
                  <a:cxn ang="0">
                    <a:pos x="48" y="82"/>
                  </a:cxn>
                </a:cxnLst>
                <a:rect l="0" t="0" r="r" b="b"/>
                <a:pathLst>
                  <a:path w="48" h="104">
                    <a:moveTo>
                      <a:pt x="48" y="22"/>
                    </a:moveTo>
                    <a:lnTo>
                      <a:pt x="40" y="6"/>
                    </a:lnTo>
                    <a:lnTo>
                      <a:pt x="33" y="0"/>
                    </a:lnTo>
                    <a:lnTo>
                      <a:pt x="20" y="0"/>
                    </a:lnTo>
                    <a:lnTo>
                      <a:pt x="12" y="6"/>
                    </a:lnTo>
                    <a:lnTo>
                      <a:pt x="4" y="22"/>
                    </a:lnTo>
                    <a:lnTo>
                      <a:pt x="0" y="45"/>
                    </a:lnTo>
                    <a:lnTo>
                      <a:pt x="0" y="59"/>
                    </a:lnTo>
                    <a:lnTo>
                      <a:pt x="4" y="82"/>
                    </a:lnTo>
                    <a:lnTo>
                      <a:pt x="12" y="96"/>
                    </a:lnTo>
                    <a:lnTo>
                      <a:pt x="20" y="104"/>
                    </a:lnTo>
                    <a:lnTo>
                      <a:pt x="33" y="104"/>
                    </a:lnTo>
                    <a:lnTo>
                      <a:pt x="40" y="96"/>
                    </a:lnTo>
                    <a:lnTo>
                      <a:pt x="48" y="82"/>
                    </a:lnTo>
                  </a:path>
                </a:pathLst>
              </a:custGeom>
              <a:noFill/>
              <a:ln w="4445">
                <a:solidFill>
                  <a:srgbClr val="FEFEFE"/>
                </a:solidFill>
                <a:prstDash val="solid"/>
                <a:round/>
                <a:headEnd/>
                <a:tailEnd/>
              </a:ln>
            </p:spPr>
            <p:txBody>
              <a:bodyPr/>
              <a:lstStyle/>
              <a:p>
                <a:endParaRPr lang="es-ES"/>
              </a:p>
            </p:txBody>
          </p:sp>
          <p:sp>
            <p:nvSpPr>
              <p:cNvPr id="79789" name="Freeform 6061"/>
              <p:cNvSpPr>
                <a:spLocks/>
              </p:cNvSpPr>
              <p:nvPr/>
            </p:nvSpPr>
            <p:spPr bwMode="auto">
              <a:xfrm>
                <a:off x="4515" y="1958"/>
                <a:ext cx="21" cy="52"/>
              </a:xfrm>
              <a:custGeom>
                <a:avLst/>
                <a:gdLst/>
                <a:ahLst/>
                <a:cxnLst>
                  <a:cxn ang="0">
                    <a:pos x="0" y="0"/>
                  </a:cxn>
                  <a:cxn ang="0">
                    <a:pos x="0" y="75"/>
                  </a:cxn>
                  <a:cxn ang="0">
                    <a:pos x="3" y="96"/>
                  </a:cxn>
                  <a:cxn ang="0">
                    <a:pos x="12" y="104"/>
                  </a:cxn>
                  <a:cxn ang="0">
                    <a:pos x="24" y="104"/>
                  </a:cxn>
                  <a:cxn ang="0">
                    <a:pos x="31" y="96"/>
                  </a:cxn>
                  <a:cxn ang="0">
                    <a:pos x="44" y="75"/>
                  </a:cxn>
                </a:cxnLst>
                <a:rect l="0" t="0" r="r" b="b"/>
                <a:pathLst>
                  <a:path w="44" h="104">
                    <a:moveTo>
                      <a:pt x="0" y="0"/>
                    </a:moveTo>
                    <a:lnTo>
                      <a:pt x="0" y="75"/>
                    </a:lnTo>
                    <a:lnTo>
                      <a:pt x="3" y="96"/>
                    </a:lnTo>
                    <a:lnTo>
                      <a:pt x="12" y="104"/>
                    </a:lnTo>
                    <a:lnTo>
                      <a:pt x="24" y="104"/>
                    </a:lnTo>
                    <a:lnTo>
                      <a:pt x="31" y="96"/>
                    </a:lnTo>
                    <a:lnTo>
                      <a:pt x="44" y="75"/>
                    </a:lnTo>
                  </a:path>
                </a:pathLst>
              </a:custGeom>
              <a:noFill/>
              <a:ln w="4445">
                <a:solidFill>
                  <a:srgbClr val="FEFEFE"/>
                </a:solidFill>
                <a:prstDash val="solid"/>
                <a:round/>
                <a:headEnd/>
                <a:tailEnd/>
              </a:ln>
            </p:spPr>
            <p:txBody>
              <a:bodyPr/>
              <a:lstStyle/>
              <a:p>
                <a:endParaRPr lang="es-ES"/>
              </a:p>
            </p:txBody>
          </p:sp>
          <p:sp>
            <p:nvSpPr>
              <p:cNvPr id="79790" name="Line 6062"/>
              <p:cNvSpPr>
                <a:spLocks noChangeShapeType="1"/>
              </p:cNvSpPr>
              <p:nvPr/>
            </p:nvSpPr>
            <p:spPr bwMode="auto">
              <a:xfrm>
                <a:off x="4536" y="1958"/>
                <a:ext cx="1" cy="52"/>
              </a:xfrm>
              <a:prstGeom prst="line">
                <a:avLst/>
              </a:prstGeom>
              <a:noFill/>
              <a:ln w="4445">
                <a:solidFill>
                  <a:srgbClr val="FEFEFE"/>
                </a:solidFill>
                <a:round/>
                <a:headEnd/>
                <a:tailEnd/>
              </a:ln>
            </p:spPr>
            <p:txBody>
              <a:bodyPr/>
              <a:lstStyle/>
              <a:p>
                <a:endParaRPr lang="es-ES"/>
              </a:p>
            </p:txBody>
          </p:sp>
          <p:sp>
            <p:nvSpPr>
              <p:cNvPr id="79791" name="Freeform 6063"/>
              <p:cNvSpPr>
                <a:spLocks/>
              </p:cNvSpPr>
              <p:nvPr/>
            </p:nvSpPr>
            <p:spPr bwMode="auto">
              <a:xfrm>
                <a:off x="4549" y="1958"/>
                <a:ext cx="24" cy="52"/>
              </a:xfrm>
              <a:custGeom>
                <a:avLst/>
                <a:gdLst/>
                <a:ahLst/>
                <a:cxnLst>
                  <a:cxn ang="0">
                    <a:pos x="46" y="22"/>
                  </a:cxn>
                  <a:cxn ang="0">
                    <a:pos x="39" y="6"/>
                  </a:cxn>
                  <a:cxn ang="0">
                    <a:pos x="31" y="0"/>
                  </a:cxn>
                  <a:cxn ang="0">
                    <a:pos x="19" y="0"/>
                  </a:cxn>
                  <a:cxn ang="0">
                    <a:pos x="11" y="6"/>
                  </a:cxn>
                  <a:cxn ang="0">
                    <a:pos x="3" y="22"/>
                  </a:cxn>
                  <a:cxn ang="0">
                    <a:pos x="0" y="45"/>
                  </a:cxn>
                  <a:cxn ang="0">
                    <a:pos x="0" y="59"/>
                  </a:cxn>
                  <a:cxn ang="0">
                    <a:pos x="3" y="82"/>
                  </a:cxn>
                  <a:cxn ang="0">
                    <a:pos x="11" y="96"/>
                  </a:cxn>
                  <a:cxn ang="0">
                    <a:pos x="19" y="104"/>
                  </a:cxn>
                  <a:cxn ang="0">
                    <a:pos x="31" y="104"/>
                  </a:cxn>
                  <a:cxn ang="0">
                    <a:pos x="39" y="96"/>
                  </a:cxn>
                  <a:cxn ang="0">
                    <a:pos x="46" y="82"/>
                  </a:cxn>
                </a:cxnLst>
                <a:rect l="0" t="0" r="r" b="b"/>
                <a:pathLst>
                  <a:path w="46" h="104">
                    <a:moveTo>
                      <a:pt x="46" y="22"/>
                    </a:moveTo>
                    <a:lnTo>
                      <a:pt x="39" y="6"/>
                    </a:lnTo>
                    <a:lnTo>
                      <a:pt x="31" y="0"/>
                    </a:lnTo>
                    <a:lnTo>
                      <a:pt x="19" y="0"/>
                    </a:lnTo>
                    <a:lnTo>
                      <a:pt x="11" y="6"/>
                    </a:lnTo>
                    <a:lnTo>
                      <a:pt x="3" y="22"/>
                    </a:lnTo>
                    <a:lnTo>
                      <a:pt x="0" y="45"/>
                    </a:lnTo>
                    <a:lnTo>
                      <a:pt x="0" y="59"/>
                    </a:lnTo>
                    <a:lnTo>
                      <a:pt x="3" y="82"/>
                    </a:lnTo>
                    <a:lnTo>
                      <a:pt x="11" y="96"/>
                    </a:lnTo>
                    <a:lnTo>
                      <a:pt x="19" y="104"/>
                    </a:lnTo>
                    <a:lnTo>
                      <a:pt x="31" y="104"/>
                    </a:lnTo>
                    <a:lnTo>
                      <a:pt x="39" y="96"/>
                    </a:lnTo>
                    <a:lnTo>
                      <a:pt x="46" y="82"/>
                    </a:lnTo>
                  </a:path>
                </a:pathLst>
              </a:custGeom>
              <a:noFill/>
              <a:ln w="4445">
                <a:solidFill>
                  <a:srgbClr val="FEFEFE"/>
                </a:solidFill>
                <a:prstDash val="solid"/>
                <a:round/>
                <a:headEnd/>
                <a:tailEnd/>
              </a:ln>
            </p:spPr>
            <p:txBody>
              <a:bodyPr/>
              <a:lstStyle/>
              <a:p>
                <a:endParaRPr lang="es-ES"/>
              </a:p>
            </p:txBody>
          </p:sp>
          <p:sp>
            <p:nvSpPr>
              <p:cNvPr id="79792" name="Freeform 6064"/>
              <p:cNvSpPr>
                <a:spLocks/>
              </p:cNvSpPr>
              <p:nvPr/>
            </p:nvSpPr>
            <p:spPr bwMode="auto">
              <a:xfrm>
                <a:off x="4589" y="1932"/>
                <a:ext cx="10" cy="78"/>
              </a:xfrm>
              <a:custGeom>
                <a:avLst/>
                <a:gdLst/>
                <a:ahLst/>
                <a:cxnLst>
                  <a:cxn ang="0">
                    <a:pos x="0" y="0"/>
                  </a:cxn>
                  <a:cxn ang="0">
                    <a:pos x="0" y="127"/>
                  </a:cxn>
                  <a:cxn ang="0">
                    <a:pos x="4" y="148"/>
                  </a:cxn>
                  <a:cxn ang="0">
                    <a:pos x="12" y="156"/>
                  </a:cxn>
                  <a:cxn ang="0">
                    <a:pos x="19" y="156"/>
                  </a:cxn>
                </a:cxnLst>
                <a:rect l="0" t="0" r="r" b="b"/>
                <a:pathLst>
                  <a:path w="19" h="156">
                    <a:moveTo>
                      <a:pt x="0" y="0"/>
                    </a:moveTo>
                    <a:lnTo>
                      <a:pt x="0" y="127"/>
                    </a:lnTo>
                    <a:lnTo>
                      <a:pt x="4" y="148"/>
                    </a:lnTo>
                    <a:lnTo>
                      <a:pt x="12" y="156"/>
                    </a:lnTo>
                    <a:lnTo>
                      <a:pt x="19" y="156"/>
                    </a:lnTo>
                  </a:path>
                </a:pathLst>
              </a:custGeom>
              <a:noFill/>
              <a:ln w="4445">
                <a:solidFill>
                  <a:srgbClr val="FEFEFE"/>
                </a:solidFill>
                <a:prstDash val="solid"/>
                <a:round/>
                <a:headEnd/>
                <a:tailEnd/>
              </a:ln>
            </p:spPr>
            <p:txBody>
              <a:bodyPr/>
              <a:lstStyle/>
              <a:p>
                <a:endParaRPr lang="es-ES"/>
              </a:p>
            </p:txBody>
          </p:sp>
          <p:sp>
            <p:nvSpPr>
              <p:cNvPr id="79793" name="Line 6065"/>
              <p:cNvSpPr>
                <a:spLocks noChangeShapeType="1"/>
              </p:cNvSpPr>
              <p:nvPr/>
            </p:nvSpPr>
            <p:spPr bwMode="auto">
              <a:xfrm>
                <a:off x="4583" y="1958"/>
                <a:ext cx="14" cy="1"/>
              </a:xfrm>
              <a:prstGeom prst="line">
                <a:avLst/>
              </a:prstGeom>
              <a:noFill/>
              <a:ln w="4445">
                <a:solidFill>
                  <a:srgbClr val="FEFEFE"/>
                </a:solidFill>
                <a:round/>
                <a:headEnd/>
                <a:tailEnd/>
              </a:ln>
            </p:spPr>
            <p:txBody>
              <a:bodyPr/>
              <a:lstStyle/>
              <a:p>
                <a:endParaRPr lang="es-ES"/>
              </a:p>
            </p:txBody>
          </p:sp>
          <p:sp>
            <p:nvSpPr>
              <p:cNvPr id="79794" name="Freeform 6066"/>
              <p:cNvSpPr>
                <a:spLocks/>
              </p:cNvSpPr>
              <p:nvPr/>
            </p:nvSpPr>
            <p:spPr bwMode="auto">
              <a:xfrm>
                <a:off x="4609" y="1928"/>
                <a:ext cx="4" cy="8"/>
              </a:xfrm>
              <a:custGeom>
                <a:avLst/>
                <a:gdLst/>
                <a:ahLst/>
                <a:cxnLst>
                  <a:cxn ang="0">
                    <a:pos x="0" y="8"/>
                  </a:cxn>
                  <a:cxn ang="0">
                    <a:pos x="4" y="15"/>
                  </a:cxn>
                  <a:cxn ang="0">
                    <a:pos x="8" y="8"/>
                  </a:cxn>
                  <a:cxn ang="0">
                    <a:pos x="4" y="0"/>
                  </a:cxn>
                  <a:cxn ang="0">
                    <a:pos x="0" y="8"/>
                  </a:cxn>
                </a:cxnLst>
                <a:rect l="0" t="0" r="r" b="b"/>
                <a:pathLst>
                  <a:path w="8" h="15">
                    <a:moveTo>
                      <a:pt x="0" y="8"/>
                    </a:moveTo>
                    <a:lnTo>
                      <a:pt x="4" y="15"/>
                    </a:lnTo>
                    <a:lnTo>
                      <a:pt x="8" y="8"/>
                    </a:lnTo>
                    <a:lnTo>
                      <a:pt x="4" y="0"/>
                    </a:lnTo>
                    <a:lnTo>
                      <a:pt x="0" y="8"/>
                    </a:lnTo>
                  </a:path>
                </a:pathLst>
              </a:custGeom>
              <a:noFill/>
              <a:ln w="4445">
                <a:solidFill>
                  <a:srgbClr val="FEFEFE"/>
                </a:solidFill>
                <a:prstDash val="solid"/>
                <a:round/>
                <a:headEnd/>
                <a:tailEnd/>
              </a:ln>
            </p:spPr>
            <p:txBody>
              <a:bodyPr/>
              <a:lstStyle/>
              <a:p>
                <a:endParaRPr lang="es-ES"/>
              </a:p>
            </p:txBody>
          </p:sp>
          <p:sp>
            <p:nvSpPr>
              <p:cNvPr id="79795" name="Line 6067"/>
              <p:cNvSpPr>
                <a:spLocks noChangeShapeType="1"/>
              </p:cNvSpPr>
              <p:nvPr/>
            </p:nvSpPr>
            <p:spPr bwMode="auto">
              <a:xfrm>
                <a:off x="4611" y="1958"/>
                <a:ext cx="1" cy="52"/>
              </a:xfrm>
              <a:prstGeom prst="line">
                <a:avLst/>
              </a:prstGeom>
              <a:noFill/>
              <a:ln w="4445">
                <a:solidFill>
                  <a:srgbClr val="FEFEFE"/>
                </a:solidFill>
                <a:round/>
                <a:headEnd/>
                <a:tailEnd/>
              </a:ln>
            </p:spPr>
            <p:txBody>
              <a:bodyPr/>
              <a:lstStyle/>
              <a:p>
                <a:endParaRPr lang="es-ES"/>
              </a:p>
            </p:txBody>
          </p:sp>
          <p:sp>
            <p:nvSpPr>
              <p:cNvPr id="79796" name="Freeform 6068"/>
              <p:cNvSpPr>
                <a:spLocks/>
              </p:cNvSpPr>
              <p:nvPr/>
            </p:nvSpPr>
            <p:spPr bwMode="auto">
              <a:xfrm>
                <a:off x="4626" y="1958"/>
                <a:ext cx="26" cy="52"/>
              </a:xfrm>
              <a:custGeom>
                <a:avLst/>
                <a:gdLst/>
                <a:ahLst/>
                <a:cxnLst>
                  <a:cxn ang="0">
                    <a:pos x="20" y="0"/>
                  </a:cxn>
                  <a:cxn ang="0">
                    <a:pos x="12" y="6"/>
                  </a:cxn>
                  <a:cxn ang="0">
                    <a:pos x="4" y="22"/>
                  </a:cxn>
                  <a:cxn ang="0">
                    <a:pos x="0" y="45"/>
                  </a:cxn>
                  <a:cxn ang="0">
                    <a:pos x="0" y="59"/>
                  </a:cxn>
                  <a:cxn ang="0">
                    <a:pos x="4" y="82"/>
                  </a:cxn>
                  <a:cxn ang="0">
                    <a:pos x="12" y="96"/>
                  </a:cxn>
                  <a:cxn ang="0">
                    <a:pos x="20" y="104"/>
                  </a:cxn>
                  <a:cxn ang="0">
                    <a:pos x="31" y="104"/>
                  </a:cxn>
                  <a:cxn ang="0">
                    <a:pos x="40" y="96"/>
                  </a:cxn>
                  <a:cxn ang="0">
                    <a:pos x="48" y="82"/>
                  </a:cxn>
                  <a:cxn ang="0">
                    <a:pos x="52" y="59"/>
                  </a:cxn>
                  <a:cxn ang="0">
                    <a:pos x="52" y="45"/>
                  </a:cxn>
                  <a:cxn ang="0">
                    <a:pos x="48" y="22"/>
                  </a:cxn>
                  <a:cxn ang="0">
                    <a:pos x="40" y="6"/>
                  </a:cxn>
                  <a:cxn ang="0">
                    <a:pos x="31" y="0"/>
                  </a:cxn>
                  <a:cxn ang="0">
                    <a:pos x="20" y="0"/>
                  </a:cxn>
                </a:cxnLst>
                <a:rect l="0" t="0" r="r" b="b"/>
                <a:pathLst>
                  <a:path w="52" h="104">
                    <a:moveTo>
                      <a:pt x="20" y="0"/>
                    </a:moveTo>
                    <a:lnTo>
                      <a:pt x="12" y="6"/>
                    </a:lnTo>
                    <a:lnTo>
                      <a:pt x="4" y="22"/>
                    </a:lnTo>
                    <a:lnTo>
                      <a:pt x="0" y="45"/>
                    </a:lnTo>
                    <a:lnTo>
                      <a:pt x="0" y="59"/>
                    </a:lnTo>
                    <a:lnTo>
                      <a:pt x="4" y="82"/>
                    </a:lnTo>
                    <a:lnTo>
                      <a:pt x="12" y="96"/>
                    </a:lnTo>
                    <a:lnTo>
                      <a:pt x="20" y="104"/>
                    </a:lnTo>
                    <a:lnTo>
                      <a:pt x="31" y="104"/>
                    </a:lnTo>
                    <a:lnTo>
                      <a:pt x="40" y="96"/>
                    </a:lnTo>
                    <a:lnTo>
                      <a:pt x="48" y="82"/>
                    </a:lnTo>
                    <a:lnTo>
                      <a:pt x="52" y="59"/>
                    </a:lnTo>
                    <a:lnTo>
                      <a:pt x="52" y="45"/>
                    </a:lnTo>
                    <a:lnTo>
                      <a:pt x="48" y="22"/>
                    </a:lnTo>
                    <a:lnTo>
                      <a:pt x="40" y="6"/>
                    </a:lnTo>
                    <a:lnTo>
                      <a:pt x="31" y="0"/>
                    </a:lnTo>
                    <a:lnTo>
                      <a:pt x="20" y="0"/>
                    </a:lnTo>
                  </a:path>
                </a:pathLst>
              </a:custGeom>
              <a:noFill/>
              <a:ln w="4445">
                <a:solidFill>
                  <a:srgbClr val="FEFEFE"/>
                </a:solidFill>
                <a:prstDash val="solid"/>
                <a:round/>
                <a:headEnd/>
                <a:tailEnd/>
              </a:ln>
            </p:spPr>
            <p:txBody>
              <a:bodyPr/>
              <a:lstStyle/>
              <a:p>
                <a:endParaRPr lang="es-ES"/>
              </a:p>
            </p:txBody>
          </p:sp>
          <p:sp>
            <p:nvSpPr>
              <p:cNvPr id="79797" name="Line 6069"/>
              <p:cNvSpPr>
                <a:spLocks noChangeShapeType="1"/>
              </p:cNvSpPr>
              <p:nvPr/>
            </p:nvSpPr>
            <p:spPr bwMode="auto">
              <a:xfrm>
                <a:off x="4665" y="1958"/>
                <a:ext cx="1" cy="52"/>
              </a:xfrm>
              <a:prstGeom prst="line">
                <a:avLst/>
              </a:prstGeom>
              <a:noFill/>
              <a:ln w="4445">
                <a:solidFill>
                  <a:srgbClr val="FEFEFE"/>
                </a:solidFill>
                <a:round/>
                <a:headEnd/>
                <a:tailEnd/>
              </a:ln>
            </p:spPr>
            <p:txBody>
              <a:bodyPr/>
              <a:lstStyle/>
              <a:p>
                <a:endParaRPr lang="es-ES"/>
              </a:p>
            </p:txBody>
          </p:sp>
          <p:sp>
            <p:nvSpPr>
              <p:cNvPr id="79798" name="Freeform 6070"/>
              <p:cNvSpPr>
                <a:spLocks/>
              </p:cNvSpPr>
              <p:nvPr/>
            </p:nvSpPr>
            <p:spPr bwMode="auto">
              <a:xfrm>
                <a:off x="4665" y="1958"/>
                <a:ext cx="22" cy="52"/>
              </a:xfrm>
              <a:custGeom>
                <a:avLst/>
                <a:gdLst/>
                <a:ahLst/>
                <a:cxnLst>
                  <a:cxn ang="0">
                    <a:pos x="0" y="30"/>
                  </a:cxn>
                  <a:cxn ang="0">
                    <a:pos x="13" y="6"/>
                  </a:cxn>
                  <a:cxn ang="0">
                    <a:pos x="21" y="0"/>
                  </a:cxn>
                  <a:cxn ang="0">
                    <a:pos x="32" y="0"/>
                  </a:cxn>
                  <a:cxn ang="0">
                    <a:pos x="41" y="6"/>
                  </a:cxn>
                  <a:cxn ang="0">
                    <a:pos x="45" y="30"/>
                  </a:cxn>
                  <a:cxn ang="0">
                    <a:pos x="45" y="104"/>
                  </a:cxn>
                </a:cxnLst>
                <a:rect l="0" t="0" r="r" b="b"/>
                <a:pathLst>
                  <a:path w="45" h="104">
                    <a:moveTo>
                      <a:pt x="0" y="30"/>
                    </a:moveTo>
                    <a:lnTo>
                      <a:pt x="13" y="6"/>
                    </a:lnTo>
                    <a:lnTo>
                      <a:pt x="21" y="0"/>
                    </a:lnTo>
                    <a:lnTo>
                      <a:pt x="32" y="0"/>
                    </a:lnTo>
                    <a:lnTo>
                      <a:pt x="41" y="6"/>
                    </a:lnTo>
                    <a:lnTo>
                      <a:pt x="45" y="30"/>
                    </a:lnTo>
                    <a:lnTo>
                      <a:pt x="45" y="104"/>
                    </a:lnTo>
                  </a:path>
                </a:pathLst>
              </a:custGeom>
              <a:noFill/>
              <a:ln w="4445">
                <a:solidFill>
                  <a:srgbClr val="FEFEFE"/>
                </a:solidFill>
                <a:prstDash val="solid"/>
                <a:round/>
                <a:headEnd/>
                <a:tailEnd/>
              </a:ln>
            </p:spPr>
            <p:txBody>
              <a:bodyPr/>
              <a:lstStyle/>
              <a:p>
                <a:endParaRPr lang="es-ES"/>
              </a:p>
            </p:txBody>
          </p:sp>
          <p:sp>
            <p:nvSpPr>
              <p:cNvPr id="79799" name="Line 6071"/>
              <p:cNvSpPr>
                <a:spLocks noChangeShapeType="1"/>
              </p:cNvSpPr>
              <p:nvPr/>
            </p:nvSpPr>
            <p:spPr bwMode="auto">
              <a:xfrm>
                <a:off x="4451" y="2081"/>
                <a:ext cx="24" cy="1"/>
              </a:xfrm>
              <a:prstGeom prst="line">
                <a:avLst/>
              </a:prstGeom>
              <a:noFill/>
              <a:ln w="4445">
                <a:solidFill>
                  <a:srgbClr val="FEFEFE"/>
                </a:solidFill>
                <a:round/>
                <a:headEnd/>
                <a:tailEnd/>
              </a:ln>
            </p:spPr>
            <p:txBody>
              <a:bodyPr/>
              <a:lstStyle/>
              <a:p>
                <a:endParaRPr lang="es-ES"/>
              </a:p>
            </p:txBody>
          </p:sp>
          <p:sp>
            <p:nvSpPr>
              <p:cNvPr id="79800" name="Line 6072"/>
              <p:cNvSpPr>
                <a:spLocks noChangeShapeType="1"/>
              </p:cNvSpPr>
              <p:nvPr/>
            </p:nvSpPr>
            <p:spPr bwMode="auto">
              <a:xfrm>
                <a:off x="4463" y="2081"/>
                <a:ext cx="1" cy="78"/>
              </a:xfrm>
              <a:prstGeom prst="line">
                <a:avLst/>
              </a:prstGeom>
              <a:noFill/>
              <a:ln w="4445">
                <a:solidFill>
                  <a:srgbClr val="FEFEFE"/>
                </a:solidFill>
                <a:round/>
                <a:headEnd/>
                <a:tailEnd/>
              </a:ln>
            </p:spPr>
            <p:txBody>
              <a:bodyPr/>
              <a:lstStyle/>
              <a:p>
                <a:endParaRPr lang="es-ES"/>
              </a:p>
            </p:txBody>
          </p:sp>
          <p:sp>
            <p:nvSpPr>
              <p:cNvPr id="79801" name="Line 6073"/>
              <p:cNvSpPr>
                <a:spLocks noChangeShapeType="1"/>
              </p:cNvSpPr>
              <p:nvPr/>
            </p:nvSpPr>
            <p:spPr bwMode="auto">
              <a:xfrm>
                <a:off x="4489" y="2108"/>
                <a:ext cx="1" cy="51"/>
              </a:xfrm>
              <a:prstGeom prst="line">
                <a:avLst/>
              </a:prstGeom>
              <a:noFill/>
              <a:ln w="4445">
                <a:solidFill>
                  <a:srgbClr val="FEFEFE"/>
                </a:solidFill>
                <a:round/>
                <a:headEnd/>
                <a:tailEnd/>
              </a:ln>
            </p:spPr>
            <p:txBody>
              <a:bodyPr/>
              <a:lstStyle/>
              <a:p>
                <a:endParaRPr lang="es-ES"/>
              </a:p>
            </p:txBody>
          </p:sp>
          <p:sp>
            <p:nvSpPr>
              <p:cNvPr id="79802" name="Freeform 6074"/>
              <p:cNvSpPr>
                <a:spLocks/>
              </p:cNvSpPr>
              <p:nvPr/>
            </p:nvSpPr>
            <p:spPr bwMode="auto">
              <a:xfrm>
                <a:off x="4489" y="2108"/>
                <a:ext cx="15" cy="22"/>
              </a:xfrm>
              <a:custGeom>
                <a:avLst/>
                <a:gdLst/>
                <a:ahLst/>
                <a:cxnLst>
                  <a:cxn ang="0">
                    <a:pos x="0" y="45"/>
                  </a:cxn>
                  <a:cxn ang="0">
                    <a:pos x="5" y="22"/>
                  </a:cxn>
                  <a:cxn ang="0">
                    <a:pos x="12" y="8"/>
                  </a:cxn>
                  <a:cxn ang="0">
                    <a:pos x="20" y="0"/>
                  </a:cxn>
                  <a:cxn ang="0">
                    <a:pos x="31" y="0"/>
                  </a:cxn>
                </a:cxnLst>
                <a:rect l="0" t="0" r="r" b="b"/>
                <a:pathLst>
                  <a:path w="31" h="45">
                    <a:moveTo>
                      <a:pt x="0" y="45"/>
                    </a:moveTo>
                    <a:lnTo>
                      <a:pt x="5" y="22"/>
                    </a:lnTo>
                    <a:lnTo>
                      <a:pt x="12" y="8"/>
                    </a:lnTo>
                    <a:lnTo>
                      <a:pt x="20" y="0"/>
                    </a:lnTo>
                    <a:lnTo>
                      <a:pt x="31" y="0"/>
                    </a:lnTo>
                  </a:path>
                </a:pathLst>
              </a:custGeom>
              <a:noFill/>
              <a:ln w="4445">
                <a:solidFill>
                  <a:srgbClr val="FEFEFE"/>
                </a:solidFill>
                <a:prstDash val="solid"/>
                <a:round/>
                <a:headEnd/>
                <a:tailEnd/>
              </a:ln>
            </p:spPr>
            <p:txBody>
              <a:bodyPr/>
              <a:lstStyle/>
              <a:p>
                <a:endParaRPr lang="es-ES"/>
              </a:p>
            </p:txBody>
          </p:sp>
          <p:sp>
            <p:nvSpPr>
              <p:cNvPr id="79803" name="Line 6075"/>
              <p:cNvSpPr>
                <a:spLocks noChangeShapeType="1"/>
              </p:cNvSpPr>
              <p:nvPr/>
            </p:nvSpPr>
            <p:spPr bwMode="auto">
              <a:xfrm>
                <a:off x="4540" y="2108"/>
                <a:ext cx="1" cy="51"/>
              </a:xfrm>
              <a:prstGeom prst="line">
                <a:avLst/>
              </a:prstGeom>
              <a:noFill/>
              <a:ln w="4445">
                <a:solidFill>
                  <a:srgbClr val="FEFEFE"/>
                </a:solidFill>
                <a:round/>
                <a:headEnd/>
                <a:tailEnd/>
              </a:ln>
            </p:spPr>
            <p:txBody>
              <a:bodyPr/>
              <a:lstStyle/>
              <a:p>
                <a:endParaRPr lang="es-ES"/>
              </a:p>
            </p:txBody>
          </p:sp>
          <p:sp>
            <p:nvSpPr>
              <p:cNvPr id="79804" name="Freeform 6076"/>
              <p:cNvSpPr>
                <a:spLocks/>
              </p:cNvSpPr>
              <p:nvPr/>
            </p:nvSpPr>
            <p:spPr bwMode="auto">
              <a:xfrm>
                <a:off x="4516" y="2108"/>
                <a:ext cx="24" cy="51"/>
              </a:xfrm>
              <a:custGeom>
                <a:avLst/>
                <a:gdLst/>
                <a:ahLst/>
                <a:cxnLst>
                  <a:cxn ang="0">
                    <a:pos x="48" y="22"/>
                  </a:cxn>
                  <a:cxn ang="0">
                    <a:pos x="41" y="8"/>
                  </a:cxn>
                  <a:cxn ang="0">
                    <a:pos x="33" y="0"/>
                  </a:cxn>
                  <a:cxn ang="0">
                    <a:pos x="21" y="0"/>
                  </a:cxn>
                  <a:cxn ang="0">
                    <a:pos x="13" y="8"/>
                  </a:cxn>
                  <a:cxn ang="0">
                    <a:pos x="5" y="22"/>
                  </a:cxn>
                  <a:cxn ang="0">
                    <a:pos x="0" y="45"/>
                  </a:cxn>
                  <a:cxn ang="0">
                    <a:pos x="0" y="59"/>
                  </a:cxn>
                  <a:cxn ang="0">
                    <a:pos x="5" y="82"/>
                  </a:cxn>
                  <a:cxn ang="0">
                    <a:pos x="13" y="96"/>
                  </a:cxn>
                  <a:cxn ang="0">
                    <a:pos x="21" y="104"/>
                  </a:cxn>
                  <a:cxn ang="0">
                    <a:pos x="33" y="104"/>
                  </a:cxn>
                  <a:cxn ang="0">
                    <a:pos x="41" y="96"/>
                  </a:cxn>
                  <a:cxn ang="0">
                    <a:pos x="48" y="82"/>
                  </a:cxn>
                </a:cxnLst>
                <a:rect l="0" t="0" r="r" b="b"/>
                <a:pathLst>
                  <a:path w="48" h="104">
                    <a:moveTo>
                      <a:pt x="48" y="22"/>
                    </a:moveTo>
                    <a:lnTo>
                      <a:pt x="41" y="8"/>
                    </a:lnTo>
                    <a:lnTo>
                      <a:pt x="33" y="0"/>
                    </a:lnTo>
                    <a:lnTo>
                      <a:pt x="21" y="0"/>
                    </a:lnTo>
                    <a:lnTo>
                      <a:pt x="13" y="8"/>
                    </a:lnTo>
                    <a:lnTo>
                      <a:pt x="5" y="22"/>
                    </a:lnTo>
                    <a:lnTo>
                      <a:pt x="0" y="45"/>
                    </a:lnTo>
                    <a:lnTo>
                      <a:pt x="0" y="59"/>
                    </a:lnTo>
                    <a:lnTo>
                      <a:pt x="5" y="82"/>
                    </a:lnTo>
                    <a:lnTo>
                      <a:pt x="13" y="96"/>
                    </a:lnTo>
                    <a:lnTo>
                      <a:pt x="21" y="104"/>
                    </a:lnTo>
                    <a:lnTo>
                      <a:pt x="33" y="104"/>
                    </a:lnTo>
                    <a:lnTo>
                      <a:pt x="41" y="96"/>
                    </a:lnTo>
                    <a:lnTo>
                      <a:pt x="48" y="82"/>
                    </a:lnTo>
                  </a:path>
                </a:pathLst>
              </a:custGeom>
              <a:noFill/>
              <a:ln w="4445">
                <a:solidFill>
                  <a:srgbClr val="FEFEFE"/>
                </a:solidFill>
                <a:prstDash val="solid"/>
                <a:round/>
                <a:headEnd/>
                <a:tailEnd/>
              </a:ln>
            </p:spPr>
            <p:txBody>
              <a:bodyPr/>
              <a:lstStyle/>
              <a:p>
                <a:endParaRPr lang="es-ES"/>
              </a:p>
            </p:txBody>
          </p:sp>
          <p:sp>
            <p:nvSpPr>
              <p:cNvPr id="79805" name="Freeform 6077"/>
              <p:cNvSpPr>
                <a:spLocks/>
              </p:cNvSpPr>
              <p:nvPr/>
            </p:nvSpPr>
            <p:spPr bwMode="auto">
              <a:xfrm>
                <a:off x="4553" y="2108"/>
                <a:ext cx="24" cy="51"/>
              </a:xfrm>
              <a:custGeom>
                <a:avLst/>
                <a:gdLst/>
                <a:ahLst/>
                <a:cxnLst>
                  <a:cxn ang="0">
                    <a:pos x="48" y="22"/>
                  </a:cxn>
                  <a:cxn ang="0">
                    <a:pos x="39" y="8"/>
                  </a:cxn>
                  <a:cxn ang="0">
                    <a:pos x="32" y="0"/>
                  </a:cxn>
                  <a:cxn ang="0">
                    <a:pos x="20" y="0"/>
                  </a:cxn>
                  <a:cxn ang="0">
                    <a:pos x="12" y="8"/>
                  </a:cxn>
                  <a:cxn ang="0">
                    <a:pos x="4" y="22"/>
                  </a:cxn>
                  <a:cxn ang="0">
                    <a:pos x="0" y="45"/>
                  </a:cxn>
                  <a:cxn ang="0">
                    <a:pos x="0" y="59"/>
                  </a:cxn>
                  <a:cxn ang="0">
                    <a:pos x="4" y="82"/>
                  </a:cxn>
                  <a:cxn ang="0">
                    <a:pos x="12" y="96"/>
                  </a:cxn>
                  <a:cxn ang="0">
                    <a:pos x="20" y="104"/>
                  </a:cxn>
                  <a:cxn ang="0">
                    <a:pos x="32" y="104"/>
                  </a:cxn>
                  <a:cxn ang="0">
                    <a:pos x="39" y="96"/>
                  </a:cxn>
                  <a:cxn ang="0">
                    <a:pos x="48" y="82"/>
                  </a:cxn>
                </a:cxnLst>
                <a:rect l="0" t="0" r="r" b="b"/>
                <a:pathLst>
                  <a:path w="48" h="104">
                    <a:moveTo>
                      <a:pt x="48" y="22"/>
                    </a:moveTo>
                    <a:lnTo>
                      <a:pt x="39" y="8"/>
                    </a:lnTo>
                    <a:lnTo>
                      <a:pt x="32" y="0"/>
                    </a:lnTo>
                    <a:lnTo>
                      <a:pt x="20" y="0"/>
                    </a:lnTo>
                    <a:lnTo>
                      <a:pt x="12" y="8"/>
                    </a:lnTo>
                    <a:lnTo>
                      <a:pt x="4" y="22"/>
                    </a:lnTo>
                    <a:lnTo>
                      <a:pt x="0" y="45"/>
                    </a:lnTo>
                    <a:lnTo>
                      <a:pt x="0" y="59"/>
                    </a:lnTo>
                    <a:lnTo>
                      <a:pt x="4" y="82"/>
                    </a:lnTo>
                    <a:lnTo>
                      <a:pt x="12" y="96"/>
                    </a:lnTo>
                    <a:lnTo>
                      <a:pt x="20" y="104"/>
                    </a:lnTo>
                    <a:lnTo>
                      <a:pt x="32" y="104"/>
                    </a:lnTo>
                    <a:lnTo>
                      <a:pt x="39" y="96"/>
                    </a:lnTo>
                    <a:lnTo>
                      <a:pt x="48" y="82"/>
                    </a:lnTo>
                  </a:path>
                </a:pathLst>
              </a:custGeom>
              <a:noFill/>
              <a:ln w="4445">
                <a:solidFill>
                  <a:srgbClr val="FEFEFE"/>
                </a:solidFill>
                <a:prstDash val="solid"/>
                <a:round/>
                <a:headEnd/>
                <a:tailEnd/>
              </a:ln>
            </p:spPr>
            <p:txBody>
              <a:bodyPr/>
              <a:lstStyle/>
              <a:p>
                <a:endParaRPr lang="es-ES"/>
              </a:p>
            </p:txBody>
          </p:sp>
          <p:sp>
            <p:nvSpPr>
              <p:cNvPr id="79806" name="Line 6078"/>
              <p:cNvSpPr>
                <a:spLocks noChangeShapeType="1"/>
              </p:cNvSpPr>
              <p:nvPr/>
            </p:nvSpPr>
            <p:spPr bwMode="auto">
              <a:xfrm>
                <a:off x="4590" y="2081"/>
                <a:ext cx="1" cy="78"/>
              </a:xfrm>
              <a:prstGeom prst="line">
                <a:avLst/>
              </a:prstGeom>
              <a:noFill/>
              <a:ln w="4445">
                <a:solidFill>
                  <a:srgbClr val="FEFEFE"/>
                </a:solidFill>
                <a:round/>
                <a:headEnd/>
                <a:tailEnd/>
              </a:ln>
            </p:spPr>
            <p:txBody>
              <a:bodyPr/>
              <a:lstStyle/>
              <a:p>
                <a:endParaRPr lang="es-ES"/>
              </a:p>
            </p:txBody>
          </p:sp>
          <p:sp>
            <p:nvSpPr>
              <p:cNvPr id="79807" name="Line 6079"/>
              <p:cNvSpPr>
                <a:spLocks noChangeShapeType="1"/>
              </p:cNvSpPr>
              <p:nvPr/>
            </p:nvSpPr>
            <p:spPr bwMode="auto">
              <a:xfrm flipH="1">
                <a:off x="4590" y="2108"/>
                <a:ext cx="20" cy="37"/>
              </a:xfrm>
              <a:prstGeom prst="line">
                <a:avLst/>
              </a:prstGeom>
              <a:noFill/>
              <a:ln w="4445">
                <a:solidFill>
                  <a:srgbClr val="FEFEFE"/>
                </a:solidFill>
                <a:round/>
                <a:headEnd/>
                <a:tailEnd/>
              </a:ln>
            </p:spPr>
            <p:txBody>
              <a:bodyPr/>
              <a:lstStyle/>
              <a:p>
                <a:endParaRPr lang="es-ES"/>
              </a:p>
            </p:txBody>
          </p:sp>
          <p:sp>
            <p:nvSpPr>
              <p:cNvPr id="79808" name="Line 6080"/>
              <p:cNvSpPr>
                <a:spLocks noChangeShapeType="1"/>
              </p:cNvSpPr>
              <p:nvPr/>
            </p:nvSpPr>
            <p:spPr bwMode="auto">
              <a:xfrm>
                <a:off x="4598" y="2130"/>
                <a:ext cx="14" cy="29"/>
              </a:xfrm>
              <a:prstGeom prst="line">
                <a:avLst/>
              </a:prstGeom>
              <a:noFill/>
              <a:ln w="4445">
                <a:solidFill>
                  <a:srgbClr val="FEFEFE"/>
                </a:solidFill>
                <a:round/>
                <a:headEnd/>
                <a:tailEnd/>
              </a:ln>
            </p:spPr>
            <p:txBody>
              <a:bodyPr/>
              <a:lstStyle/>
              <a:p>
                <a:endParaRPr lang="es-ES"/>
              </a:p>
            </p:txBody>
          </p:sp>
          <p:sp>
            <p:nvSpPr>
              <p:cNvPr id="79809" name="Line 6081"/>
              <p:cNvSpPr>
                <a:spLocks noChangeShapeType="1"/>
              </p:cNvSpPr>
              <p:nvPr/>
            </p:nvSpPr>
            <p:spPr bwMode="auto">
              <a:xfrm>
                <a:off x="5211" y="1875"/>
                <a:ext cx="1" cy="95"/>
              </a:xfrm>
              <a:prstGeom prst="line">
                <a:avLst/>
              </a:prstGeom>
              <a:noFill/>
              <a:ln w="4445">
                <a:solidFill>
                  <a:srgbClr val="FEFEFE"/>
                </a:solidFill>
                <a:round/>
                <a:headEnd/>
                <a:tailEnd/>
              </a:ln>
            </p:spPr>
            <p:txBody>
              <a:bodyPr/>
              <a:lstStyle/>
              <a:p>
                <a:endParaRPr lang="es-ES"/>
              </a:p>
            </p:txBody>
          </p:sp>
          <p:sp>
            <p:nvSpPr>
              <p:cNvPr id="79810" name="Line 6082"/>
              <p:cNvSpPr>
                <a:spLocks noChangeShapeType="1"/>
              </p:cNvSpPr>
              <p:nvPr/>
            </p:nvSpPr>
            <p:spPr bwMode="auto">
              <a:xfrm>
                <a:off x="5214" y="1875"/>
                <a:ext cx="1" cy="95"/>
              </a:xfrm>
              <a:prstGeom prst="line">
                <a:avLst/>
              </a:prstGeom>
              <a:noFill/>
              <a:ln w="4445">
                <a:solidFill>
                  <a:srgbClr val="FEFEFE"/>
                </a:solidFill>
                <a:round/>
                <a:headEnd/>
                <a:tailEnd/>
              </a:ln>
            </p:spPr>
            <p:txBody>
              <a:bodyPr/>
              <a:lstStyle/>
              <a:p>
                <a:endParaRPr lang="es-ES"/>
              </a:p>
            </p:txBody>
          </p:sp>
          <p:sp>
            <p:nvSpPr>
              <p:cNvPr id="79811" name="Freeform 6083"/>
              <p:cNvSpPr>
                <a:spLocks/>
              </p:cNvSpPr>
              <p:nvPr/>
            </p:nvSpPr>
            <p:spPr bwMode="auto">
              <a:xfrm>
                <a:off x="5205" y="1875"/>
                <a:ext cx="40" cy="50"/>
              </a:xfrm>
              <a:custGeom>
                <a:avLst/>
                <a:gdLst/>
                <a:ahLst/>
                <a:cxnLst>
                  <a:cxn ang="0">
                    <a:pos x="0" y="0"/>
                  </a:cxn>
                  <a:cxn ang="0">
                    <a:pos x="56" y="0"/>
                  </a:cxn>
                  <a:cxn ang="0">
                    <a:pos x="71" y="10"/>
                  </a:cxn>
                  <a:cxn ang="0">
                    <a:pos x="76" y="20"/>
                  </a:cxn>
                  <a:cxn ang="0">
                    <a:pos x="80" y="37"/>
                  </a:cxn>
                  <a:cxn ang="0">
                    <a:pos x="80" y="65"/>
                  </a:cxn>
                  <a:cxn ang="0">
                    <a:pos x="76" y="82"/>
                  </a:cxn>
                  <a:cxn ang="0">
                    <a:pos x="71" y="90"/>
                  </a:cxn>
                  <a:cxn ang="0">
                    <a:pos x="56" y="100"/>
                  </a:cxn>
                  <a:cxn ang="0">
                    <a:pos x="19" y="100"/>
                  </a:cxn>
                </a:cxnLst>
                <a:rect l="0" t="0" r="r" b="b"/>
                <a:pathLst>
                  <a:path w="80" h="100">
                    <a:moveTo>
                      <a:pt x="0" y="0"/>
                    </a:moveTo>
                    <a:lnTo>
                      <a:pt x="56" y="0"/>
                    </a:lnTo>
                    <a:lnTo>
                      <a:pt x="71" y="10"/>
                    </a:lnTo>
                    <a:lnTo>
                      <a:pt x="76" y="20"/>
                    </a:lnTo>
                    <a:lnTo>
                      <a:pt x="80" y="37"/>
                    </a:lnTo>
                    <a:lnTo>
                      <a:pt x="80" y="65"/>
                    </a:lnTo>
                    <a:lnTo>
                      <a:pt x="76" y="82"/>
                    </a:lnTo>
                    <a:lnTo>
                      <a:pt x="71" y="90"/>
                    </a:lnTo>
                    <a:lnTo>
                      <a:pt x="56" y="100"/>
                    </a:lnTo>
                    <a:lnTo>
                      <a:pt x="19" y="100"/>
                    </a:lnTo>
                  </a:path>
                </a:pathLst>
              </a:custGeom>
              <a:noFill/>
              <a:ln w="4445">
                <a:solidFill>
                  <a:srgbClr val="FEFEFE"/>
                </a:solidFill>
                <a:prstDash val="solid"/>
                <a:round/>
                <a:headEnd/>
                <a:tailEnd/>
              </a:ln>
            </p:spPr>
            <p:txBody>
              <a:bodyPr/>
              <a:lstStyle/>
              <a:p>
                <a:endParaRPr lang="es-ES"/>
              </a:p>
            </p:txBody>
          </p:sp>
          <p:sp>
            <p:nvSpPr>
              <p:cNvPr id="79812" name="Freeform 6084"/>
              <p:cNvSpPr>
                <a:spLocks/>
              </p:cNvSpPr>
              <p:nvPr/>
            </p:nvSpPr>
            <p:spPr bwMode="auto">
              <a:xfrm>
                <a:off x="5233" y="1875"/>
                <a:ext cx="10" cy="50"/>
              </a:xfrm>
              <a:custGeom>
                <a:avLst/>
                <a:gdLst/>
                <a:ahLst/>
                <a:cxnLst>
                  <a:cxn ang="0">
                    <a:pos x="0" y="0"/>
                  </a:cxn>
                  <a:cxn ang="0">
                    <a:pos x="11" y="10"/>
                  </a:cxn>
                  <a:cxn ang="0">
                    <a:pos x="15" y="20"/>
                  </a:cxn>
                  <a:cxn ang="0">
                    <a:pos x="20" y="37"/>
                  </a:cxn>
                  <a:cxn ang="0">
                    <a:pos x="20" y="65"/>
                  </a:cxn>
                  <a:cxn ang="0">
                    <a:pos x="15" y="82"/>
                  </a:cxn>
                  <a:cxn ang="0">
                    <a:pos x="11" y="90"/>
                  </a:cxn>
                  <a:cxn ang="0">
                    <a:pos x="0" y="100"/>
                  </a:cxn>
                </a:cxnLst>
                <a:rect l="0" t="0" r="r" b="b"/>
                <a:pathLst>
                  <a:path w="20" h="100">
                    <a:moveTo>
                      <a:pt x="0" y="0"/>
                    </a:moveTo>
                    <a:lnTo>
                      <a:pt x="11" y="10"/>
                    </a:lnTo>
                    <a:lnTo>
                      <a:pt x="15" y="20"/>
                    </a:lnTo>
                    <a:lnTo>
                      <a:pt x="20" y="37"/>
                    </a:lnTo>
                    <a:lnTo>
                      <a:pt x="20" y="65"/>
                    </a:lnTo>
                    <a:lnTo>
                      <a:pt x="15" y="82"/>
                    </a:lnTo>
                    <a:lnTo>
                      <a:pt x="11" y="90"/>
                    </a:lnTo>
                    <a:lnTo>
                      <a:pt x="0" y="100"/>
                    </a:lnTo>
                  </a:path>
                </a:pathLst>
              </a:custGeom>
              <a:noFill/>
              <a:ln w="4445">
                <a:solidFill>
                  <a:srgbClr val="FEFEFE"/>
                </a:solidFill>
                <a:prstDash val="solid"/>
                <a:round/>
                <a:headEnd/>
                <a:tailEnd/>
              </a:ln>
            </p:spPr>
            <p:txBody>
              <a:bodyPr/>
              <a:lstStyle/>
              <a:p>
                <a:endParaRPr lang="es-ES"/>
              </a:p>
            </p:txBody>
          </p:sp>
          <p:sp>
            <p:nvSpPr>
              <p:cNvPr id="79813" name="Line 6085"/>
              <p:cNvSpPr>
                <a:spLocks noChangeShapeType="1"/>
              </p:cNvSpPr>
              <p:nvPr/>
            </p:nvSpPr>
            <p:spPr bwMode="auto">
              <a:xfrm>
                <a:off x="5205" y="1970"/>
                <a:ext cx="16" cy="1"/>
              </a:xfrm>
              <a:prstGeom prst="line">
                <a:avLst/>
              </a:prstGeom>
              <a:noFill/>
              <a:ln w="4445">
                <a:solidFill>
                  <a:srgbClr val="FEFEFE"/>
                </a:solidFill>
                <a:round/>
                <a:headEnd/>
                <a:tailEnd/>
              </a:ln>
            </p:spPr>
            <p:txBody>
              <a:bodyPr/>
              <a:lstStyle/>
              <a:p>
                <a:endParaRPr lang="es-ES"/>
              </a:p>
            </p:txBody>
          </p:sp>
          <p:sp>
            <p:nvSpPr>
              <p:cNvPr id="79814" name="Line 6086"/>
              <p:cNvSpPr>
                <a:spLocks noChangeShapeType="1"/>
              </p:cNvSpPr>
              <p:nvPr/>
            </p:nvSpPr>
            <p:spPr bwMode="auto">
              <a:xfrm>
                <a:off x="5262" y="1907"/>
                <a:ext cx="1" cy="63"/>
              </a:xfrm>
              <a:prstGeom prst="line">
                <a:avLst/>
              </a:prstGeom>
              <a:noFill/>
              <a:ln w="4445">
                <a:solidFill>
                  <a:srgbClr val="FEFEFE"/>
                </a:solidFill>
                <a:round/>
                <a:headEnd/>
                <a:tailEnd/>
              </a:ln>
            </p:spPr>
            <p:txBody>
              <a:bodyPr/>
              <a:lstStyle/>
              <a:p>
                <a:endParaRPr lang="es-ES"/>
              </a:p>
            </p:txBody>
          </p:sp>
          <p:sp>
            <p:nvSpPr>
              <p:cNvPr id="79815" name="Line 6087"/>
              <p:cNvSpPr>
                <a:spLocks noChangeShapeType="1"/>
              </p:cNvSpPr>
              <p:nvPr/>
            </p:nvSpPr>
            <p:spPr bwMode="auto">
              <a:xfrm>
                <a:off x="5265" y="1907"/>
                <a:ext cx="1" cy="63"/>
              </a:xfrm>
              <a:prstGeom prst="line">
                <a:avLst/>
              </a:prstGeom>
              <a:noFill/>
              <a:ln w="4445">
                <a:solidFill>
                  <a:srgbClr val="FEFEFE"/>
                </a:solidFill>
                <a:round/>
                <a:headEnd/>
                <a:tailEnd/>
              </a:ln>
            </p:spPr>
            <p:txBody>
              <a:bodyPr/>
              <a:lstStyle/>
              <a:p>
                <a:endParaRPr lang="es-ES"/>
              </a:p>
            </p:txBody>
          </p:sp>
          <p:sp>
            <p:nvSpPr>
              <p:cNvPr id="79816" name="Freeform 6088"/>
              <p:cNvSpPr>
                <a:spLocks/>
              </p:cNvSpPr>
              <p:nvPr/>
            </p:nvSpPr>
            <p:spPr bwMode="auto">
              <a:xfrm>
                <a:off x="5265" y="1907"/>
                <a:ext cx="21" cy="27"/>
              </a:xfrm>
              <a:custGeom>
                <a:avLst/>
                <a:gdLst/>
                <a:ahLst/>
                <a:cxnLst>
                  <a:cxn ang="0">
                    <a:pos x="0" y="53"/>
                  </a:cxn>
                  <a:cxn ang="0">
                    <a:pos x="5" y="25"/>
                  </a:cxn>
                  <a:cxn ang="0">
                    <a:pos x="15" y="8"/>
                  </a:cxn>
                  <a:cxn ang="0">
                    <a:pos x="24" y="0"/>
                  </a:cxn>
                  <a:cxn ang="0">
                    <a:pos x="39" y="0"/>
                  </a:cxn>
                  <a:cxn ang="0">
                    <a:pos x="42" y="8"/>
                  </a:cxn>
                  <a:cxn ang="0">
                    <a:pos x="42" y="17"/>
                  </a:cxn>
                  <a:cxn ang="0">
                    <a:pos x="39" y="25"/>
                  </a:cxn>
                  <a:cxn ang="0">
                    <a:pos x="34" y="17"/>
                  </a:cxn>
                  <a:cxn ang="0">
                    <a:pos x="39" y="8"/>
                  </a:cxn>
                </a:cxnLst>
                <a:rect l="0" t="0" r="r" b="b"/>
                <a:pathLst>
                  <a:path w="42" h="53">
                    <a:moveTo>
                      <a:pt x="0" y="53"/>
                    </a:moveTo>
                    <a:lnTo>
                      <a:pt x="5" y="25"/>
                    </a:lnTo>
                    <a:lnTo>
                      <a:pt x="15" y="8"/>
                    </a:lnTo>
                    <a:lnTo>
                      <a:pt x="24" y="0"/>
                    </a:lnTo>
                    <a:lnTo>
                      <a:pt x="39" y="0"/>
                    </a:lnTo>
                    <a:lnTo>
                      <a:pt x="42" y="8"/>
                    </a:lnTo>
                    <a:lnTo>
                      <a:pt x="42" y="17"/>
                    </a:lnTo>
                    <a:lnTo>
                      <a:pt x="39" y="25"/>
                    </a:lnTo>
                    <a:lnTo>
                      <a:pt x="34" y="17"/>
                    </a:lnTo>
                    <a:lnTo>
                      <a:pt x="39" y="8"/>
                    </a:lnTo>
                  </a:path>
                </a:pathLst>
              </a:custGeom>
              <a:noFill/>
              <a:ln w="4445">
                <a:solidFill>
                  <a:srgbClr val="FEFEFE"/>
                </a:solidFill>
                <a:prstDash val="solid"/>
                <a:round/>
                <a:headEnd/>
                <a:tailEnd/>
              </a:ln>
            </p:spPr>
            <p:txBody>
              <a:bodyPr/>
              <a:lstStyle/>
              <a:p>
                <a:endParaRPr lang="es-ES"/>
              </a:p>
            </p:txBody>
          </p:sp>
          <p:sp>
            <p:nvSpPr>
              <p:cNvPr id="79817" name="Line 6089"/>
              <p:cNvSpPr>
                <a:spLocks noChangeShapeType="1"/>
              </p:cNvSpPr>
              <p:nvPr/>
            </p:nvSpPr>
            <p:spPr bwMode="auto">
              <a:xfrm>
                <a:off x="5256" y="1907"/>
                <a:ext cx="9" cy="1"/>
              </a:xfrm>
              <a:prstGeom prst="line">
                <a:avLst/>
              </a:prstGeom>
              <a:noFill/>
              <a:ln w="4445">
                <a:solidFill>
                  <a:srgbClr val="FEFEFE"/>
                </a:solidFill>
                <a:round/>
                <a:headEnd/>
                <a:tailEnd/>
              </a:ln>
            </p:spPr>
            <p:txBody>
              <a:bodyPr/>
              <a:lstStyle/>
              <a:p>
                <a:endParaRPr lang="es-ES"/>
              </a:p>
            </p:txBody>
          </p:sp>
          <p:sp>
            <p:nvSpPr>
              <p:cNvPr id="79818" name="Line 6090"/>
              <p:cNvSpPr>
                <a:spLocks noChangeShapeType="1"/>
              </p:cNvSpPr>
              <p:nvPr/>
            </p:nvSpPr>
            <p:spPr bwMode="auto">
              <a:xfrm>
                <a:off x="5256" y="1970"/>
                <a:ext cx="17" cy="1"/>
              </a:xfrm>
              <a:prstGeom prst="line">
                <a:avLst/>
              </a:prstGeom>
              <a:noFill/>
              <a:ln w="4445">
                <a:solidFill>
                  <a:srgbClr val="FEFEFE"/>
                </a:solidFill>
                <a:round/>
                <a:headEnd/>
                <a:tailEnd/>
              </a:ln>
            </p:spPr>
            <p:txBody>
              <a:bodyPr/>
              <a:lstStyle/>
              <a:p>
                <a:endParaRPr lang="es-ES"/>
              </a:p>
            </p:txBody>
          </p:sp>
          <p:sp>
            <p:nvSpPr>
              <p:cNvPr id="79819" name="Freeform 6091"/>
              <p:cNvSpPr>
                <a:spLocks/>
              </p:cNvSpPr>
              <p:nvPr/>
            </p:nvSpPr>
            <p:spPr bwMode="auto">
              <a:xfrm>
                <a:off x="5297" y="1907"/>
                <a:ext cx="34" cy="63"/>
              </a:xfrm>
              <a:custGeom>
                <a:avLst/>
                <a:gdLst/>
                <a:ahLst/>
                <a:cxnLst>
                  <a:cxn ang="0">
                    <a:pos x="29" y="0"/>
                  </a:cxn>
                  <a:cxn ang="0">
                    <a:pos x="15" y="8"/>
                  </a:cxn>
                  <a:cxn ang="0">
                    <a:pos x="5" y="25"/>
                  </a:cxn>
                  <a:cxn ang="0">
                    <a:pos x="0" y="53"/>
                  </a:cxn>
                  <a:cxn ang="0">
                    <a:pos x="0" y="70"/>
                  </a:cxn>
                  <a:cxn ang="0">
                    <a:pos x="5" y="97"/>
                  </a:cxn>
                  <a:cxn ang="0">
                    <a:pos x="15" y="115"/>
                  </a:cxn>
                  <a:cxn ang="0">
                    <a:pos x="29" y="125"/>
                  </a:cxn>
                  <a:cxn ang="0">
                    <a:pos x="39" y="125"/>
                  </a:cxn>
                  <a:cxn ang="0">
                    <a:pos x="53" y="115"/>
                  </a:cxn>
                  <a:cxn ang="0">
                    <a:pos x="62" y="97"/>
                  </a:cxn>
                  <a:cxn ang="0">
                    <a:pos x="68" y="70"/>
                  </a:cxn>
                  <a:cxn ang="0">
                    <a:pos x="68" y="53"/>
                  </a:cxn>
                  <a:cxn ang="0">
                    <a:pos x="62" y="25"/>
                  </a:cxn>
                  <a:cxn ang="0">
                    <a:pos x="53" y="8"/>
                  </a:cxn>
                  <a:cxn ang="0">
                    <a:pos x="39" y="0"/>
                  </a:cxn>
                  <a:cxn ang="0">
                    <a:pos x="29" y="0"/>
                  </a:cxn>
                </a:cxnLst>
                <a:rect l="0" t="0" r="r" b="b"/>
                <a:pathLst>
                  <a:path w="68" h="125">
                    <a:moveTo>
                      <a:pt x="29" y="0"/>
                    </a:moveTo>
                    <a:lnTo>
                      <a:pt x="15" y="8"/>
                    </a:lnTo>
                    <a:lnTo>
                      <a:pt x="5" y="25"/>
                    </a:lnTo>
                    <a:lnTo>
                      <a:pt x="0" y="53"/>
                    </a:lnTo>
                    <a:lnTo>
                      <a:pt x="0" y="70"/>
                    </a:lnTo>
                    <a:lnTo>
                      <a:pt x="5" y="97"/>
                    </a:lnTo>
                    <a:lnTo>
                      <a:pt x="15" y="115"/>
                    </a:lnTo>
                    <a:lnTo>
                      <a:pt x="29" y="125"/>
                    </a:lnTo>
                    <a:lnTo>
                      <a:pt x="39" y="125"/>
                    </a:lnTo>
                    <a:lnTo>
                      <a:pt x="53" y="115"/>
                    </a:lnTo>
                    <a:lnTo>
                      <a:pt x="62" y="97"/>
                    </a:lnTo>
                    <a:lnTo>
                      <a:pt x="68" y="70"/>
                    </a:lnTo>
                    <a:lnTo>
                      <a:pt x="68" y="53"/>
                    </a:lnTo>
                    <a:lnTo>
                      <a:pt x="62" y="25"/>
                    </a:lnTo>
                    <a:lnTo>
                      <a:pt x="53" y="8"/>
                    </a:lnTo>
                    <a:lnTo>
                      <a:pt x="39" y="0"/>
                    </a:lnTo>
                    <a:lnTo>
                      <a:pt x="29" y="0"/>
                    </a:lnTo>
                  </a:path>
                </a:pathLst>
              </a:custGeom>
              <a:noFill/>
              <a:ln w="4445">
                <a:solidFill>
                  <a:srgbClr val="FEFEFE"/>
                </a:solidFill>
                <a:prstDash val="solid"/>
                <a:round/>
                <a:headEnd/>
                <a:tailEnd/>
              </a:ln>
            </p:spPr>
            <p:txBody>
              <a:bodyPr/>
              <a:lstStyle/>
              <a:p>
                <a:endParaRPr lang="es-ES"/>
              </a:p>
            </p:txBody>
          </p:sp>
          <p:sp>
            <p:nvSpPr>
              <p:cNvPr id="79820" name="Freeform 6092"/>
              <p:cNvSpPr>
                <a:spLocks/>
              </p:cNvSpPr>
              <p:nvPr/>
            </p:nvSpPr>
            <p:spPr bwMode="auto">
              <a:xfrm>
                <a:off x="5300" y="1907"/>
                <a:ext cx="12" cy="63"/>
              </a:xfrm>
              <a:custGeom>
                <a:avLst/>
                <a:gdLst/>
                <a:ahLst/>
                <a:cxnLst>
                  <a:cxn ang="0">
                    <a:pos x="24" y="0"/>
                  </a:cxn>
                  <a:cxn ang="0">
                    <a:pos x="15" y="8"/>
                  </a:cxn>
                  <a:cxn ang="0">
                    <a:pos x="6" y="25"/>
                  </a:cxn>
                  <a:cxn ang="0">
                    <a:pos x="0" y="53"/>
                  </a:cxn>
                  <a:cxn ang="0">
                    <a:pos x="0" y="70"/>
                  </a:cxn>
                  <a:cxn ang="0">
                    <a:pos x="6" y="97"/>
                  </a:cxn>
                  <a:cxn ang="0">
                    <a:pos x="15" y="115"/>
                  </a:cxn>
                  <a:cxn ang="0">
                    <a:pos x="24" y="125"/>
                  </a:cxn>
                </a:cxnLst>
                <a:rect l="0" t="0" r="r" b="b"/>
                <a:pathLst>
                  <a:path w="24" h="125">
                    <a:moveTo>
                      <a:pt x="24" y="0"/>
                    </a:moveTo>
                    <a:lnTo>
                      <a:pt x="15" y="8"/>
                    </a:lnTo>
                    <a:lnTo>
                      <a:pt x="6" y="25"/>
                    </a:lnTo>
                    <a:lnTo>
                      <a:pt x="0" y="53"/>
                    </a:lnTo>
                    <a:lnTo>
                      <a:pt x="0" y="70"/>
                    </a:lnTo>
                    <a:lnTo>
                      <a:pt x="6"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79821" name="Freeform 6093"/>
              <p:cNvSpPr>
                <a:spLocks/>
              </p:cNvSpPr>
              <p:nvPr/>
            </p:nvSpPr>
            <p:spPr bwMode="auto">
              <a:xfrm>
                <a:off x="5316" y="1907"/>
                <a:ext cx="12" cy="63"/>
              </a:xfrm>
              <a:custGeom>
                <a:avLst/>
                <a:gdLst/>
                <a:ahLst/>
                <a:cxnLst>
                  <a:cxn ang="0">
                    <a:pos x="0" y="125"/>
                  </a:cxn>
                  <a:cxn ang="0">
                    <a:pos x="9" y="115"/>
                  </a:cxn>
                  <a:cxn ang="0">
                    <a:pos x="19" y="97"/>
                  </a:cxn>
                  <a:cxn ang="0">
                    <a:pos x="23" y="70"/>
                  </a:cxn>
                  <a:cxn ang="0">
                    <a:pos x="23" y="53"/>
                  </a:cxn>
                  <a:cxn ang="0">
                    <a:pos x="19" y="25"/>
                  </a:cxn>
                  <a:cxn ang="0">
                    <a:pos x="9" y="8"/>
                  </a:cxn>
                  <a:cxn ang="0">
                    <a:pos x="0" y="0"/>
                  </a:cxn>
                </a:cxnLst>
                <a:rect l="0" t="0" r="r" b="b"/>
                <a:pathLst>
                  <a:path w="23" h="125">
                    <a:moveTo>
                      <a:pt x="0" y="125"/>
                    </a:moveTo>
                    <a:lnTo>
                      <a:pt x="9" y="115"/>
                    </a:lnTo>
                    <a:lnTo>
                      <a:pt x="19" y="97"/>
                    </a:lnTo>
                    <a:lnTo>
                      <a:pt x="23" y="70"/>
                    </a:lnTo>
                    <a:lnTo>
                      <a:pt x="23" y="53"/>
                    </a:lnTo>
                    <a:lnTo>
                      <a:pt x="19" y="25"/>
                    </a:lnTo>
                    <a:lnTo>
                      <a:pt x="9" y="8"/>
                    </a:lnTo>
                    <a:lnTo>
                      <a:pt x="0" y="0"/>
                    </a:lnTo>
                  </a:path>
                </a:pathLst>
              </a:custGeom>
              <a:noFill/>
              <a:ln w="4445">
                <a:solidFill>
                  <a:srgbClr val="FEFEFE"/>
                </a:solidFill>
                <a:prstDash val="solid"/>
                <a:round/>
                <a:headEnd/>
                <a:tailEnd/>
              </a:ln>
            </p:spPr>
            <p:txBody>
              <a:bodyPr/>
              <a:lstStyle/>
              <a:p>
                <a:endParaRPr lang="es-ES"/>
              </a:p>
            </p:txBody>
          </p:sp>
          <p:sp>
            <p:nvSpPr>
              <p:cNvPr id="79822" name="Line 6094"/>
              <p:cNvSpPr>
                <a:spLocks noChangeShapeType="1"/>
              </p:cNvSpPr>
              <p:nvPr/>
            </p:nvSpPr>
            <p:spPr bwMode="auto">
              <a:xfrm>
                <a:off x="5372" y="1875"/>
                <a:ext cx="1" cy="95"/>
              </a:xfrm>
              <a:prstGeom prst="line">
                <a:avLst/>
              </a:prstGeom>
              <a:noFill/>
              <a:ln w="4445">
                <a:solidFill>
                  <a:srgbClr val="FEFEFE"/>
                </a:solidFill>
                <a:round/>
                <a:headEnd/>
                <a:tailEnd/>
              </a:ln>
            </p:spPr>
            <p:txBody>
              <a:bodyPr/>
              <a:lstStyle/>
              <a:p>
                <a:endParaRPr lang="es-ES"/>
              </a:p>
            </p:txBody>
          </p:sp>
          <p:sp>
            <p:nvSpPr>
              <p:cNvPr id="79823" name="Line 6095"/>
              <p:cNvSpPr>
                <a:spLocks noChangeShapeType="1"/>
              </p:cNvSpPr>
              <p:nvPr/>
            </p:nvSpPr>
            <p:spPr bwMode="auto">
              <a:xfrm>
                <a:off x="5375" y="1875"/>
                <a:ext cx="1" cy="95"/>
              </a:xfrm>
              <a:prstGeom prst="line">
                <a:avLst/>
              </a:prstGeom>
              <a:noFill/>
              <a:ln w="4445">
                <a:solidFill>
                  <a:srgbClr val="FEFEFE"/>
                </a:solidFill>
                <a:round/>
                <a:headEnd/>
                <a:tailEnd/>
              </a:ln>
            </p:spPr>
            <p:txBody>
              <a:bodyPr/>
              <a:lstStyle/>
              <a:p>
                <a:endParaRPr lang="es-ES"/>
              </a:p>
            </p:txBody>
          </p:sp>
          <p:sp>
            <p:nvSpPr>
              <p:cNvPr id="79824" name="Freeform 6096"/>
              <p:cNvSpPr>
                <a:spLocks/>
              </p:cNvSpPr>
              <p:nvPr/>
            </p:nvSpPr>
            <p:spPr bwMode="auto">
              <a:xfrm>
                <a:off x="5344" y="1907"/>
                <a:ext cx="28" cy="63"/>
              </a:xfrm>
              <a:custGeom>
                <a:avLst/>
                <a:gdLst/>
                <a:ahLst/>
                <a:cxnLst>
                  <a:cxn ang="0">
                    <a:pos x="57" y="25"/>
                  </a:cxn>
                  <a:cxn ang="0">
                    <a:pos x="47" y="8"/>
                  </a:cxn>
                  <a:cxn ang="0">
                    <a:pos x="38" y="0"/>
                  </a:cxn>
                  <a:cxn ang="0">
                    <a:pos x="28" y="0"/>
                  </a:cxn>
                  <a:cxn ang="0">
                    <a:pos x="14" y="8"/>
                  </a:cxn>
                  <a:cxn ang="0">
                    <a:pos x="4" y="25"/>
                  </a:cxn>
                  <a:cxn ang="0">
                    <a:pos x="0" y="53"/>
                  </a:cxn>
                  <a:cxn ang="0">
                    <a:pos x="0" y="70"/>
                  </a:cxn>
                  <a:cxn ang="0">
                    <a:pos x="4" y="97"/>
                  </a:cxn>
                  <a:cxn ang="0">
                    <a:pos x="14" y="115"/>
                  </a:cxn>
                  <a:cxn ang="0">
                    <a:pos x="28" y="125"/>
                  </a:cxn>
                  <a:cxn ang="0">
                    <a:pos x="38" y="125"/>
                  </a:cxn>
                  <a:cxn ang="0">
                    <a:pos x="47" y="115"/>
                  </a:cxn>
                  <a:cxn ang="0">
                    <a:pos x="57" y="97"/>
                  </a:cxn>
                </a:cxnLst>
                <a:rect l="0" t="0" r="r" b="b"/>
                <a:pathLst>
                  <a:path w="57" h="125">
                    <a:moveTo>
                      <a:pt x="57" y="25"/>
                    </a:moveTo>
                    <a:lnTo>
                      <a:pt x="47" y="8"/>
                    </a:lnTo>
                    <a:lnTo>
                      <a:pt x="38" y="0"/>
                    </a:lnTo>
                    <a:lnTo>
                      <a:pt x="28" y="0"/>
                    </a:lnTo>
                    <a:lnTo>
                      <a:pt x="14" y="8"/>
                    </a:lnTo>
                    <a:lnTo>
                      <a:pt x="4" y="25"/>
                    </a:lnTo>
                    <a:lnTo>
                      <a:pt x="0" y="53"/>
                    </a:lnTo>
                    <a:lnTo>
                      <a:pt x="0" y="70"/>
                    </a:lnTo>
                    <a:lnTo>
                      <a:pt x="4" y="97"/>
                    </a:lnTo>
                    <a:lnTo>
                      <a:pt x="14" y="115"/>
                    </a:lnTo>
                    <a:lnTo>
                      <a:pt x="28" y="125"/>
                    </a:lnTo>
                    <a:lnTo>
                      <a:pt x="38" y="125"/>
                    </a:lnTo>
                    <a:lnTo>
                      <a:pt x="47" y="115"/>
                    </a:lnTo>
                    <a:lnTo>
                      <a:pt x="57" y="97"/>
                    </a:lnTo>
                  </a:path>
                </a:pathLst>
              </a:custGeom>
              <a:noFill/>
              <a:ln w="4445">
                <a:solidFill>
                  <a:srgbClr val="FEFEFE"/>
                </a:solidFill>
                <a:prstDash val="solid"/>
                <a:round/>
                <a:headEnd/>
                <a:tailEnd/>
              </a:ln>
            </p:spPr>
            <p:txBody>
              <a:bodyPr/>
              <a:lstStyle/>
              <a:p>
                <a:endParaRPr lang="es-ES"/>
              </a:p>
            </p:txBody>
          </p:sp>
          <p:sp>
            <p:nvSpPr>
              <p:cNvPr id="79825" name="Freeform 6097"/>
              <p:cNvSpPr>
                <a:spLocks/>
              </p:cNvSpPr>
              <p:nvPr/>
            </p:nvSpPr>
            <p:spPr bwMode="auto">
              <a:xfrm>
                <a:off x="5346" y="1907"/>
                <a:ext cx="12" cy="63"/>
              </a:xfrm>
              <a:custGeom>
                <a:avLst/>
                <a:gdLst/>
                <a:ahLst/>
                <a:cxnLst>
                  <a:cxn ang="0">
                    <a:pos x="24" y="0"/>
                  </a:cxn>
                  <a:cxn ang="0">
                    <a:pos x="15" y="8"/>
                  </a:cxn>
                  <a:cxn ang="0">
                    <a:pos x="5" y="25"/>
                  </a:cxn>
                  <a:cxn ang="0">
                    <a:pos x="0" y="53"/>
                  </a:cxn>
                  <a:cxn ang="0">
                    <a:pos x="0" y="70"/>
                  </a:cxn>
                  <a:cxn ang="0">
                    <a:pos x="5" y="97"/>
                  </a:cxn>
                  <a:cxn ang="0">
                    <a:pos x="15" y="115"/>
                  </a:cxn>
                  <a:cxn ang="0">
                    <a:pos x="24" y="125"/>
                  </a:cxn>
                </a:cxnLst>
                <a:rect l="0" t="0" r="r" b="b"/>
                <a:pathLst>
                  <a:path w="24" h="125">
                    <a:moveTo>
                      <a:pt x="24" y="0"/>
                    </a:moveTo>
                    <a:lnTo>
                      <a:pt x="15" y="8"/>
                    </a:lnTo>
                    <a:lnTo>
                      <a:pt x="5" y="25"/>
                    </a:lnTo>
                    <a:lnTo>
                      <a:pt x="0" y="53"/>
                    </a:lnTo>
                    <a:lnTo>
                      <a:pt x="0" y="70"/>
                    </a:lnTo>
                    <a:lnTo>
                      <a:pt x="5"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79826" name="Line 6098"/>
              <p:cNvSpPr>
                <a:spLocks noChangeShapeType="1"/>
              </p:cNvSpPr>
              <p:nvPr/>
            </p:nvSpPr>
            <p:spPr bwMode="auto">
              <a:xfrm>
                <a:off x="5366" y="1875"/>
                <a:ext cx="9" cy="1"/>
              </a:xfrm>
              <a:prstGeom prst="line">
                <a:avLst/>
              </a:prstGeom>
              <a:noFill/>
              <a:ln w="4445">
                <a:solidFill>
                  <a:srgbClr val="FEFEFE"/>
                </a:solidFill>
                <a:round/>
                <a:headEnd/>
                <a:tailEnd/>
              </a:ln>
            </p:spPr>
            <p:txBody>
              <a:bodyPr/>
              <a:lstStyle/>
              <a:p>
                <a:endParaRPr lang="es-ES"/>
              </a:p>
            </p:txBody>
          </p:sp>
          <p:sp>
            <p:nvSpPr>
              <p:cNvPr id="79827" name="Line 6099"/>
              <p:cNvSpPr>
                <a:spLocks noChangeShapeType="1"/>
              </p:cNvSpPr>
              <p:nvPr/>
            </p:nvSpPr>
            <p:spPr bwMode="auto">
              <a:xfrm>
                <a:off x="5372" y="1970"/>
                <a:ext cx="10" cy="1"/>
              </a:xfrm>
              <a:prstGeom prst="line">
                <a:avLst/>
              </a:prstGeom>
              <a:noFill/>
              <a:ln w="4445">
                <a:solidFill>
                  <a:srgbClr val="FEFEFE"/>
                </a:solidFill>
                <a:round/>
                <a:headEnd/>
                <a:tailEnd/>
              </a:ln>
            </p:spPr>
            <p:txBody>
              <a:bodyPr/>
              <a:lstStyle/>
              <a:p>
                <a:endParaRPr lang="es-ES"/>
              </a:p>
            </p:txBody>
          </p:sp>
          <p:sp>
            <p:nvSpPr>
              <p:cNvPr id="79828" name="Freeform 6100"/>
              <p:cNvSpPr>
                <a:spLocks/>
              </p:cNvSpPr>
              <p:nvPr/>
            </p:nvSpPr>
            <p:spPr bwMode="auto">
              <a:xfrm>
                <a:off x="5400" y="1907"/>
                <a:ext cx="26" cy="63"/>
              </a:xfrm>
              <a:custGeom>
                <a:avLst/>
                <a:gdLst/>
                <a:ahLst/>
                <a:cxnLst>
                  <a:cxn ang="0">
                    <a:pos x="0" y="0"/>
                  </a:cxn>
                  <a:cxn ang="0">
                    <a:pos x="0" y="97"/>
                  </a:cxn>
                  <a:cxn ang="0">
                    <a:pos x="4" y="115"/>
                  </a:cxn>
                  <a:cxn ang="0">
                    <a:pos x="19" y="125"/>
                  </a:cxn>
                  <a:cxn ang="0">
                    <a:pos x="28" y="125"/>
                  </a:cxn>
                  <a:cxn ang="0">
                    <a:pos x="43" y="115"/>
                  </a:cxn>
                  <a:cxn ang="0">
                    <a:pos x="51" y="97"/>
                  </a:cxn>
                </a:cxnLst>
                <a:rect l="0" t="0" r="r" b="b"/>
                <a:pathLst>
                  <a:path w="51" h="125">
                    <a:moveTo>
                      <a:pt x="0" y="0"/>
                    </a:moveTo>
                    <a:lnTo>
                      <a:pt x="0" y="97"/>
                    </a:lnTo>
                    <a:lnTo>
                      <a:pt x="4" y="115"/>
                    </a:lnTo>
                    <a:lnTo>
                      <a:pt x="19" y="125"/>
                    </a:lnTo>
                    <a:lnTo>
                      <a:pt x="28" y="125"/>
                    </a:lnTo>
                    <a:lnTo>
                      <a:pt x="43" y="115"/>
                    </a:lnTo>
                    <a:lnTo>
                      <a:pt x="51" y="97"/>
                    </a:lnTo>
                  </a:path>
                </a:pathLst>
              </a:custGeom>
              <a:noFill/>
              <a:ln w="4445">
                <a:solidFill>
                  <a:srgbClr val="FEFEFE"/>
                </a:solidFill>
                <a:prstDash val="solid"/>
                <a:round/>
                <a:headEnd/>
                <a:tailEnd/>
              </a:ln>
            </p:spPr>
            <p:txBody>
              <a:bodyPr/>
              <a:lstStyle/>
              <a:p>
                <a:endParaRPr lang="es-ES"/>
              </a:p>
            </p:txBody>
          </p:sp>
          <p:sp>
            <p:nvSpPr>
              <p:cNvPr id="79829" name="Freeform 6101"/>
              <p:cNvSpPr>
                <a:spLocks/>
              </p:cNvSpPr>
              <p:nvPr/>
            </p:nvSpPr>
            <p:spPr bwMode="auto">
              <a:xfrm>
                <a:off x="5402" y="1907"/>
                <a:ext cx="8" cy="63"/>
              </a:xfrm>
              <a:custGeom>
                <a:avLst/>
                <a:gdLst/>
                <a:ahLst/>
                <a:cxnLst>
                  <a:cxn ang="0">
                    <a:pos x="0" y="0"/>
                  </a:cxn>
                  <a:cxn ang="0">
                    <a:pos x="0" y="97"/>
                  </a:cxn>
                  <a:cxn ang="0">
                    <a:pos x="5" y="115"/>
                  </a:cxn>
                  <a:cxn ang="0">
                    <a:pos x="15" y="125"/>
                  </a:cxn>
                </a:cxnLst>
                <a:rect l="0" t="0" r="r" b="b"/>
                <a:pathLst>
                  <a:path w="15" h="125">
                    <a:moveTo>
                      <a:pt x="0" y="0"/>
                    </a:moveTo>
                    <a:lnTo>
                      <a:pt x="0" y="97"/>
                    </a:lnTo>
                    <a:lnTo>
                      <a:pt x="5" y="115"/>
                    </a:lnTo>
                    <a:lnTo>
                      <a:pt x="15" y="125"/>
                    </a:lnTo>
                  </a:path>
                </a:pathLst>
              </a:custGeom>
              <a:noFill/>
              <a:ln w="4445">
                <a:solidFill>
                  <a:srgbClr val="FEFEFE"/>
                </a:solidFill>
                <a:prstDash val="solid"/>
                <a:round/>
                <a:headEnd/>
                <a:tailEnd/>
              </a:ln>
            </p:spPr>
            <p:txBody>
              <a:bodyPr/>
              <a:lstStyle/>
              <a:p>
                <a:endParaRPr lang="es-ES"/>
              </a:p>
            </p:txBody>
          </p:sp>
          <p:sp>
            <p:nvSpPr>
              <p:cNvPr id="79830" name="Line 6102"/>
              <p:cNvSpPr>
                <a:spLocks noChangeShapeType="1"/>
              </p:cNvSpPr>
              <p:nvPr/>
            </p:nvSpPr>
            <p:spPr bwMode="auto">
              <a:xfrm>
                <a:off x="5426" y="1907"/>
                <a:ext cx="1" cy="63"/>
              </a:xfrm>
              <a:prstGeom prst="line">
                <a:avLst/>
              </a:prstGeom>
              <a:noFill/>
              <a:ln w="4445">
                <a:solidFill>
                  <a:srgbClr val="FEFEFE"/>
                </a:solidFill>
                <a:round/>
                <a:headEnd/>
                <a:tailEnd/>
              </a:ln>
            </p:spPr>
            <p:txBody>
              <a:bodyPr/>
              <a:lstStyle/>
              <a:p>
                <a:endParaRPr lang="es-ES"/>
              </a:p>
            </p:txBody>
          </p:sp>
          <p:sp>
            <p:nvSpPr>
              <p:cNvPr id="79831" name="Line 6103"/>
              <p:cNvSpPr>
                <a:spLocks noChangeShapeType="1"/>
              </p:cNvSpPr>
              <p:nvPr/>
            </p:nvSpPr>
            <p:spPr bwMode="auto">
              <a:xfrm>
                <a:off x="5428" y="1907"/>
                <a:ext cx="1" cy="63"/>
              </a:xfrm>
              <a:prstGeom prst="line">
                <a:avLst/>
              </a:prstGeom>
              <a:noFill/>
              <a:ln w="4445">
                <a:solidFill>
                  <a:srgbClr val="FEFEFE"/>
                </a:solidFill>
                <a:round/>
                <a:headEnd/>
                <a:tailEnd/>
              </a:ln>
            </p:spPr>
            <p:txBody>
              <a:bodyPr/>
              <a:lstStyle/>
              <a:p>
                <a:endParaRPr lang="es-ES"/>
              </a:p>
            </p:txBody>
          </p:sp>
          <p:sp>
            <p:nvSpPr>
              <p:cNvPr id="79832" name="Line 6104"/>
              <p:cNvSpPr>
                <a:spLocks noChangeShapeType="1"/>
              </p:cNvSpPr>
              <p:nvPr/>
            </p:nvSpPr>
            <p:spPr bwMode="auto">
              <a:xfrm>
                <a:off x="5393" y="1907"/>
                <a:ext cx="9" cy="1"/>
              </a:xfrm>
              <a:prstGeom prst="line">
                <a:avLst/>
              </a:prstGeom>
              <a:noFill/>
              <a:ln w="4445">
                <a:solidFill>
                  <a:srgbClr val="FEFEFE"/>
                </a:solidFill>
                <a:round/>
                <a:headEnd/>
                <a:tailEnd/>
              </a:ln>
            </p:spPr>
            <p:txBody>
              <a:bodyPr/>
              <a:lstStyle/>
              <a:p>
                <a:endParaRPr lang="es-ES"/>
              </a:p>
            </p:txBody>
          </p:sp>
          <p:sp>
            <p:nvSpPr>
              <p:cNvPr id="79833" name="Line 6105"/>
              <p:cNvSpPr>
                <a:spLocks noChangeShapeType="1"/>
              </p:cNvSpPr>
              <p:nvPr/>
            </p:nvSpPr>
            <p:spPr bwMode="auto">
              <a:xfrm>
                <a:off x="5419" y="1907"/>
                <a:ext cx="9" cy="1"/>
              </a:xfrm>
              <a:prstGeom prst="line">
                <a:avLst/>
              </a:prstGeom>
              <a:noFill/>
              <a:ln w="4445">
                <a:solidFill>
                  <a:srgbClr val="FEFEFE"/>
                </a:solidFill>
                <a:round/>
                <a:headEnd/>
                <a:tailEnd/>
              </a:ln>
            </p:spPr>
            <p:txBody>
              <a:bodyPr/>
              <a:lstStyle/>
              <a:p>
                <a:endParaRPr lang="es-ES"/>
              </a:p>
            </p:txBody>
          </p:sp>
          <p:sp>
            <p:nvSpPr>
              <p:cNvPr id="79834" name="Line 6106"/>
              <p:cNvSpPr>
                <a:spLocks noChangeShapeType="1"/>
              </p:cNvSpPr>
              <p:nvPr/>
            </p:nvSpPr>
            <p:spPr bwMode="auto">
              <a:xfrm>
                <a:off x="5426" y="1970"/>
                <a:ext cx="9" cy="1"/>
              </a:xfrm>
              <a:prstGeom prst="line">
                <a:avLst/>
              </a:prstGeom>
              <a:noFill/>
              <a:ln w="4445">
                <a:solidFill>
                  <a:srgbClr val="FEFEFE"/>
                </a:solidFill>
                <a:round/>
                <a:headEnd/>
                <a:tailEnd/>
              </a:ln>
            </p:spPr>
            <p:txBody>
              <a:bodyPr/>
              <a:lstStyle/>
              <a:p>
                <a:endParaRPr lang="es-ES"/>
              </a:p>
            </p:txBody>
          </p:sp>
          <p:sp>
            <p:nvSpPr>
              <p:cNvPr id="79835" name="Freeform 6107"/>
              <p:cNvSpPr>
                <a:spLocks/>
              </p:cNvSpPr>
              <p:nvPr/>
            </p:nvSpPr>
            <p:spPr bwMode="auto">
              <a:xfrm>
                <a:off x="5449" y="1907"/>
                <a:ext cx="31" cy="63"/>
              </a:xfrm>
              <a:custGeom>
                <a:avLst/>
                <a:gdLst/>
                <a:ahLst/>
                <a:cxnLst>
                  <a:cxn ang="0">
                    <a:pos x="57" y="25"/>
                  </a:cxn>
                  <a:cxn ang="0">
                    <a:pos x="53" y="35"/>
                  </a:cxn>
                  <a:cxn ang="0">
                    <a:pos x="57" y="45"/>
                  </a:cxn>
                  <a:cxn ang="0">
                    <a:pos x="62" y="35"/>
                  </a:cxn>
                  <a:cxn ang="0">
                    <a:pos x="62" y="25"/>
                  </a:cxn>
                  <a:cxn ang="0">
                    <a:pos x="53" y="8"/>
                  </a:cxn>
                  <a:cxn ang="0">
                    <a:pos x="43" y="0"/>
                  </a:cxn>
                  <a:cxn ang="0">
                    <a:pos x="29" y="0"/>
                  </a:cxn>
                  <a:cxn ang="0">
                    <a:pos x="15" y="8"/>
                  </a:cxn>
                  <a:cxn ang="0">
                    <a:pos x="5" y="25"/>
                  </a:cxn>
                  <a:cxn ang="0">
                    <a:pos x="0" y="53"/>
                  </a:cxn>
                  <a:cxn ang="0">
                    <a:pos x="0" y="70"/>
                  </a:cxn>
                  <a:cxn ang="0">
                    <a:pos x="5" y="97"/>
                  </a:cxn>
                  <a:cxn ang="0">
                    <a:pos x="15" y="115"/>
                  </a:cxn>
                  <a:cxn ang="0">
                    <a:pos x="29" y="125"/>
                  </a:cxn>
                  <a:cxn ang="0">
                    <a:pos x="39" y="125"/>
                  </a:cxn>
                  <a:cxn ang="0">
                    <a:pos x="53" y="115"/>
                  </a:cxn>
                  <a:cxn ang="0">
                    <a:pos x="62" y="97"/>
                  </a:cxn>
                </a:cxnLst>
                <a:rect l="0" t="0" r="r" b="b"/>
                <a:pathLst>
                  <a:path w="62" h="125">
                    <a:moveTo>
                      <a:pt x="57" y="25"/>
                    </a:moveTo>
                    <a:lnTo>
                      <a:pt x="53" y="35"/>
                    </a:lnTo>
                    <a:lnTo>
                      <a:pt x="57" y="45"/>
                    </a:lnTo>
                    <a:lnTo>
                      <a:pt x="62" y="35"/>
                    </a:lnTo>
                    <a:lnTo>
                      <a:pt x="62" y="25"/>
                    </a:lnTo>
                    <a:lnTo>
                      <a:pt x="53" y="8"/>
                    </a:lnTo>
                    <a:lnTo>
                      <a:pt x="43" y="0"/>
                    </a:lnTo>
                    <a:lnTo>
                      <a:pt x="29" y="0"/>
                    </a:lnTo>
                    <a:lnTo>
                      <a:pt x="15" y="8"/>
                    </a:lnTo>
                    <a:lnTo>
                      <a:pt x="5" y="25"/>
                    </a:lnTo>
                    <a:lnTo>
                      <a:pt x="0" y="53"/>
                    </a:lnTo>
                    <a:lnTo>
                      <a:pt x="0" y="70"/>
                    </a:lnTo>
                    <a:lnTo>
                      <a:pt x="5" y="97"/>
                    </a:lnTo>
                    <a:lnTo>
                      <a:pt x="15" y="115"/>
                    </a:lnTo>
                    <a:lnTo>
                      <a:pt x="29" y="125"/>
                    </a:lnTo>
                    <a:lnTo>
                      <a:pt x="39" y="125"/>
                    </a:lnTo>
                    <a:lnTo>
                      <a:pt x="53" y="115"/>
                    </a:lnTo>
                    <a:lnTo>
                      <a:pt x="62" y="97"/>
                    </a:lnTo>
                  </a:path>
                </a:pathLst>
              </a:custGeom>
              <a:noFill/>
              <a:ln w="4445">
                <a:solidFill>
                  <a:srgbClr val="FEFEFE"/>
                </a:solidFill>
                <a:prstDash val="solid"/>
                <a:round/>
                <a:headEnd/>
                <a:tailEnd/>
              </a:ln>
            </p:spPr>
            <p:txBody>
              <a:bodyPr/>
              <a:lstStyle/>
              <a:p>
                <a:endParaRPr lang="es-ES"/>
              </a:p>
            </p:txBody>
          </p:sp>
          <p:sp>
            <p:nvSpPr>
              <p:cNvPr id="79836" name="Freeform 6108"/>
              <p:cNvSpPr>
                <a:spLocks/>
              </p:cNvSpPr>
              <p:nvPr/>
            </p:nvSpPr>
            <p:spPr bwMode="auto">
              <a:xfrm>
                <a:off x="5451" y="1907"/>
                <a:ext cx="12" cy="63"/>
              </a:xfrm>
              <a:custGeom>
                <a:avLst/>
                <a:gdLst/>
                <a:ahLst/>
                <a:cxnLst>
                  <a:cxn ang="0">
                    <a:pos x="24" y="0"/>
                  </a:cxn>
                  <a:cxn ang="0">
                    <a:pos x="14" y="8"/>
                  </a:cxn>
                  <a:cxn ang="0">
                    <a:pos x="4" y="25"/>
                  </a:cxn>
                  <a:cxn ang="0">
                    <a:pos x="0" y="53"/>
                  </a:cxn>
                  <a:cxn ang="0">
                    <a:pos x="0" y="70"/>
                  </a:cxn>
                  <a:cxn ang="0">
                    <a:pos x="4" y="97"/>
                  </a:cxn>
                  <a:cxn ang="0">
                    <a:pos x="14" y="115"/>
                  </a:cxn>
                  <a:cxn ang="0">
                    <a:pos x="24" y="125"/>
                  </a:cxn>
                </a:cxnLst>
                <a:rect l="0" t="0" r="r" b="b"/>
                <a:pathLst>
                  <a:path w="24" h="125">
                    <a:moveTo>
                      <a:pt x="24" y="0"/>
                    </a:moveTo>
                    <a:lnTo>
                      <a:pt x="14" y="8"/>
                    </a:lnTo>
                    <a:lnTo>
                      <a:pt x="4" y="25"/>
                    </a:lnTo>
                    <a:lnTo>
                      <a:pt x="0" y="53"/>
                    </a:lnTo>
                    <a:lnTo>
                      <a:pt x="0" y="70"/>
                    </a:lnTo>
                    <a:lnTo>
                      <a:pt x="4" y="97"/>
                    </a:lnTo>
                    <a:lnTo>
                      <a:pt x="14" y="115"/>
                    </a:lnTo>
                    <a:lnTo>
                      <a:pt x="24" y="125"/>
                    </a:lnTo>
                  </a:path>
                </a:pathLst>
              </a:custGeom>
              <a:noFill/>
              <a:ln w="4445">
                <a:solidFill>
                  <a:srgbClr val="FEFEFE"/>
                </a:solidFill>
                <a:prstDash val="solid"/>
                <a:round/>
                <a:headEnd/>
                <a:tailEnd/>
              </a:ln>
            </p:spPr>
            <p:txBody>
              <a:bodyPr/>
              <a:lstStyle/>
              <a:p>
                <a:endParaRPr lang="es-ES"/>
              </a:p>
            </p:txBody>
          </p:sp>
          <p:sp>
            <p:nvSpPr>
              <p:cNvPr id="79837" name="Freeform 6109"/>
              <p:cNvSpPr>
                <a:spLocks/>
              </p:cNvSpPr>
              <p:nvPr/>
            </p:nvSpPr>
            <p:spPr bwMode="auto">
              <a:xfrm>
                <a:off x="5499" y="1875"/>
                <a:ext cx="19" cy="95"/>
              </a:xfrm>
              <a:custGeom>
                <a:avLst/>
                <a:gdLst/>
                <a:ahLst/>
                <a:cxnLst>
                  <a:cxn ang="0">
                    <a:pos x="0" y="0"/>
                  </a:cxn>
                  <a:cxn ang="0">
                    <a:pos x="0" y="155"/>
                  </a:cxn>
                  <a:cxn ang="0">
                    <a:pos x="4" y="180"/>
                  </a:cxn>
                  <a:cxn ang="0">
                    <a:pos x="13" y="190"/>
                  </a:cxn>
                  <a:cxn ang="0">
                    <a:pos x="24" y="190"/>
                  </a:cxn>
                  <a:cxn ang="0">
                    <a:pos x="33" y="180"/>
                  </a:cxn>
                  <a:cxn ang="0">
                    <a:pos x="37" y="162"/>
                  </a:cxn>
                </a:cxnLst>
                <a:rect l="0" t="0" r="r" b="b"/>
                <a:pathLst>
                  <a:path w="37" h="190">
                    <a:moveTo>
                      <a:pt x="0" y="0"/>
                    </a:moveTo>
                    <a:lnTo>
                      <a:pt x="0" y="155"/>
                    </a:lnTo>
                    <a:lnTo>
                      <a:pt x="4" y="180"/>
                    </a:lnTo>
                    <a:lnTo>
                      <a:pt x="13" y="190"/>
                    </a:lnTo>
                    <a:lnTo>
                      <a:pt x="24" y="190"/>
                    </a:lnTo>
                    <a:lnTo>
                      <a:pt x="33" y="180"/>
                    </a:lnTo>
                    <a:lnTo>
                      <a:pt x="37" y="162"/>
                    </a:lnTo>
                  </a:path>
                </a:pathLst>
              </a:custGeom>
              <a:noFill/>
              <a:ln w="4445">
                <a:solidFill>
                  <a:srgbClr val="FEFEFE"/>
                </a:solidFill>
                <a:prstDash val="solid"/>
                <a:round/>
                <a:headEnd/>
                <a:tailEnd/>
              </a:ln>
            </p:spPr>
            <p:txBody>
              <a:bodyPr/>
              <a:lstStyle/>
              <a:p>
                <a:endParaRPr lang="es-ES"/>
              </a:p>
            </p:txBody>
          </p:sp>
          <p:sp>
            <p:nvSpPr>
              <p:cNvPr id="79838" name="Freeform 6110"/>
              <p:cNvSpPr>
                <a:spLocks/>
              </p:cNvSpPr>
              <p:nvPr/>
            </p:nvSpPr>
            <p:spPr bwMode="auto">
              <a:xfrm>
                <a:off x="5501" y="1875"/>
                <a:ext cx="5" cy="95"/>
              </a:xfrm>
              <a:custGeom>
                <a:avLst/>
                <a:gdLst/>
                <a:ahLst/>
                <a:cxnLst>
                  <a:cxn ang="0">
                    <a:pos x="0" y="0"/>
                  </a:cxn>
                  <a:cxn ang="0">
                    <a:pos x="0" y="155"/>
                  </a:cxn>
                  <a:cxn ang="0">
                    <a:pos x="5" y="180"/>
                  </a:cxn>
                  <a:cxn ang="0">
                    <a:pos x="9" y="190"/>
                  </a:cxn>
                </a:cxnLst>
                <a:rect l="0" t="0" r="r" b="b"/>
                <a:pathLst>
                  <a:path w="9" h="190">
                    <a:moveTo>
                      <a:pt x="0" y="0"/>
                    </a:moveTo>
                    <a:lnTo>
                      <a:pt x="0" y="155"/>
                    </a:lnTo>
                    <a:lnTo>
                      <a:pt x="5" y="180"/>
                    </a:lnTo>
                    <a:lnTo>
                      <a:pt x="9" y="190"/>
                    </a:lnTo>
                  </a:path>
                </a:pathLst>
              </a:custGeom>
              <a:noFill/>
              <a:ln w="4445">
                <a:solidFill>
                  <a:srgbClr val="FEFEFE"/>
                </a:solidFill>
                <a:prstDash val="solid"/>
                <a:round/>
                <a:headEnd/>
                <a:tailEnd/>
              </a:ln>
            </p:spPr>
            <p:txBody>
              <a:bodyPr/>
              <a:lstStyle/>
              <a:p>
                <a:endParaRPr lang="es-ES"/>
              </a:p>
            </p:txBody>
          </p:sp>
          <p:sp>
            <p:nvSpPr>
              <p:cNvPr id="79839" name="Line 6111"/>
              <p:cNvSpPr>
                <a:spLocks noChangeShapeType="1"/>
              </p:cNvSpPr>
              <p:nvPr/>
            </p:nvSpPr>
            <p:spPr bwMode="auto">
              <a:xfrm>
                <a:off x="5492" y="1907"/>
                <a:ext cx="19" cy="1"/>
              </a:xfrm>
              <a:prstGeom prst="line">
                <a:avLst/>
              </a:prstGeom>
              <a:noFill/>
              <a:ln w="4445">
                <a:solidFill>
                  <a:srgbClr val="FEFEFE"/>
                </a:solidFill>
                <a:round/>
                <a:headEnd/>
                <a:tailEnd/>
              </a:ln>
            </p:spPr>
            <p:txBody>
              <a:bodyPr/>
              <a:lstStyle/>
              <a:p>
                <a:endParaRPr lang="es-ES"/>
              </a:p>
            </p:txBody>
          </p:sp>
          <p:sp>
            <p:nvSpPr>
              <p:cNvPr id="79840" name="Freeform 6112"/>
              <p:cNvSpPr>
                <a:spLocks/>
              </p:cNvSpPr>
              <p:nvPr/>
            </p:nvSpPr>
            <p:spPr bwMode="auto">
              <a:xfrm>
                <a:off x="5532" y="1875"/>
                <a:ext cx="5" cy="10"/>
              </a:xfrm>
              <a:custGeom>
                <a:avLst/>
                <a:gdLst/>
                <a:ahLst/>
                <a:cxnLst>
                  <a:cxn ang="0">
                    <a:pos x="5" y="0"/>
                  </a:cxn>
                  <a:cxn ang="0">
                    <a:pos x="0" y="10"/>
                  </a:cxn>
                  <a:cxn ang="0">
                    <a:pos x="5" y="20"/>
                  </a:cxn>
                  <a:cxn ang="0">
                    <a:pos x="10" y="10"/>
                  </a:cxn>
                  <a:cxn ang="0">
                    <a:pos x="5" y="0"/>
                  </a:cxn>
                </a:cxnLst>
                <a:rect l="0" t="0" r="r" b="b"/>
                <a:pathLst>
                  <a:path w="10" h="20">
                    <a:moveTo>
                      <a:pt x="5" y="0"/>
                    </a:moveTo>
                    <a:lnTo>
                      <a:pt x="0" y="10"/>
                    </a:lnTo>
                    <a:lnTo>
                      <a:pt x="5" y="20"/>
                    </a:lnTo>
                    <a:lnTo>
                      <a:pt x="10" y="10"/>
                    </a:lnTo>
                    <a:lnTo>
                      <a:pt x="5" y="0"/>
                    </a:lnTo>
                  </a:path>
                </a:pathLst>
              </a:custGeom>
              <a:noFill/>
              <a:ln w="4445">
                <a:solidFill>
                  <a:srgbClr val="FEFEFE"/>
                </a:solidFill>
                <a:prstDash val="solid"/>
                <a:round/>
                <a:headEnd/>
                <a:tailEnd/>
              </a:ln>
            </p:spPr>
            <p:txBody>
              <a:bodyPr/>
              <a:lstStyle/>
              <a:p>
                <a:endParaRPr lang="es-ES"/>
              </a:p>
            </p:txBody>
          </p:sp>
          <p:sp>
            <p:nvSpPr>
              <p:cNvPr id="79841" name="Line 6113"/>
              <p:cNvSpPr>
                <a:spLocks noChangeShapeType="1"/>
              </p:cNvSpPr>
              <p:nvPr/>
            </p:nvSpPr>
            <p:spPr bwMode="auto">
              <a:xfrm>
                <a:off x="5535" y="1907"/>
                <a:ext cx="1" cy="63"/>
              </a:xfrm>
              <a:prstGeom prst="line">
                <a:avLst/>
              </a:prstGeom>
              <a:noFill/>
              <a:ln w="4445">
                <a:solidFill>
                  <a:srgbClr val="FEFEFE"/>
                </a:solidFill>
                <a:round/>
                <a:headEnd/>
                <a:tailEnd/>
              </a:ln>
            </p:spPr>
            <p:txBody>
              <a:bodyPr/>
              <a:lstStyle/>
              <a:p>
                <a:endParaRPr lang="es-ES"/>
              </a:p>
            </p:txBody>
          </p:sp>
          <p:sp>
            <p:nvSpPr>
              <p:cNvPr id="79842" name="Line 6114"/>
              <p:cNvSpPr>
                <a:spLocks noChangeShapeType="1"/>
              </p:cNvSpPr>
              <p:nvPr/>
            </p:nvSpPr>
            <p:spPr bwMode="auto">
              <a:xfrm>
                <a:off x="5537" y="1907"/>
                <a:ext cx="1" cy="63"/>
              </a:xfrm>
              <a:prstGeom prst="line">
                <a:avLst/>
              </a:prstGeom>
              <a:noFill/>
              <a:ln w="4445">
                <a:solidFill>
                  <a:srgbClr val="FEFEFE"/>
                </a:solidFill>
                <a:round/>
                <a:headEnd/>
                <a:tailEnd/>
              </a:ln>
            </p:spPr>
            <p:txBody>
              <a:bodyPr/>
              <a:lstStyle/>
              <a:p>
                <a:endParaRPr lang="es-ES"/>
              </a:p>
            </p:txBody>
          </p:sp>
          <p:sp>
            <p:nvSpPr>
              <p:cNvPr id="79843" name="Line 6115"/>
              <p:cNvSpPr>
                <a:spLocks noChangeShapeType="1"/>
              </p:cNvSpPr>
              <p:nvPr/>
            </p:nvSpPr>
            <p:spPr bwMode="auto">
              <a:xfrm>
                <a:off x="5527" y="1907"/>
                <a:ext cx="10" cy="1"/>
              </a:xfrm>
              <a:prstGeom prst="line">
                <a:avLst/>
              </a:prstGeom>
              <a:noFill/>
              <a:ln w="4445">
                <a:solidFill>
                  <a:srgbClr val="FEFEFE"/>
                </a:solidFill>
                <a:round/>
                <a:headEnd/>
                <a:tailEnd/>
              </a:ln>
            </p:spPr>
            <p:txBody>
              <a:bodyPr/>
              <a:lstStyle/>
              <a:p>
                <a:endParaRPr lang="es-ES"/>
              </a:p>
            </p:txBody>
          </p:sp>
          <p:sp>
            <p:nvSpPr>
              <p:cNvPr id="79844" name="Line 6116"/>
              <p:cNvSpPr>
                <a:spLocks noChangeShapeType="1"/>
              </p:cNvSpPr>
              <p:nvPr/>
            </p:nvSpPr>
            <p:spPr bwMode="auto">
              <a:xfrm>
                <a:off x="5527" y="1970"/>
                <a:ext cx="17" cy="1"/>
              </a:xfrm>
              <a:prstGeom prst="line">
                <a:avLst/>
              </a:prstGeom>
              <a:noFill/>
              <a:ln w="4445">
                <a:solidFill>
                  <a:srgbClr val="FEFEFE"/>
                </a:solidFill>
                <a:round/>
                <a:headEnd/>
                <a:tailEnd/>
              </a:ln>
            </p:spPr>
            <p:txBody>
              <a:bodyPr/>
              <a:lstStyle/>
              <a:p>
                <a:endParaRPr lang="es-ES"/>
              </a:p>
            </p:txBody>
          </p:sp>
          <p:sp>
            <p:nvSpPr>
              <p:cNvPr id="79845" name="Freeform 6117"/>
              <p:cNvSpPr>
                <a:spLocks/>
              </p:cNvSpPr>
              <p:nvPr/>
            </p:nvSpPr>
            <p:spPr bwMode="auto">
              <a:xfrm>
                <a:off x="5554" y="1907"/>
                <a:ext cx="34" cy="63"/>
              </a:xfrm>
              <a:custGeom>
                <a:avLst/>
                <a:gdLst/>
                <a:ahLst/>
                <a:cxnLst>
                  <a:cxn ang="0">
                    <a:pos x="29" y="0"/>
                  </a:cxn>
                  <a:cxn ang="0">
                    <a:pos x="14" y="8"/>
                  </a:cxn>
                  <a:cxn ang="0">
                    <a:pos x="5" y="25"/>
                  </a:cxn>
                  <a:cxn ang="0">
                    <a:pos x="0" y="53"/>
                  </a:cxn>
                  <a:cxn ang="0">
                    <a:pos x="0" y="70"/>
                  </a:cxn>
                  <a:cxn ang="0">
                    <a:pos x="5" y="97"/>
                  </a:cxn>
                  <a:cxn ang="0">
                    <a:pos x="14" y="115"/>
                  </a:cxn>
                  <a:cxn ang="0">
                    <a:pos x="29" y="125"/>
                  </a:cxn>
                  <a:cxn ang="0">
                    <a:pos x="38" y="125"/>
                  </a:cxn>
                  <a:cxn ang="0">
                    <a:pos x="53" y="115"/>
                  </a:cxn>
                  <a:cxn ang="0">
                    <a:pos x="62" y="97"/>
                  </a:cxn>
                  <a:cxn ang="0">
                    <a:pos x="67" y="70"/>
                  </a:cxn>
                  <a:cxn ang="0">
                    <a:pos x="67" y="53"/>
                  </a:cxn>
                  <a:cxn ang="0">
                    <a:pos x="62" y="25"/>
                  </a:cxn>
                  <a:cxn ang="0">
                    <a:pos x="53" y="8"/>
                  </a:cxn>
                  <a:cxn ang="0">
                    <a:pos x="38" y="0"/>
                  </a:cxn>
                  <a:cxn ang="0">
                    <a:pos x="29" y="0"/>
                  </a:cxn>
                </a:cxnLst>
                <a:rect l="0" t="0" r="r" b="b"/>
                <a:pathLst>
                  <a:path w="67" h="125">
                    <a:moveTo>
                      <a:pt x="29" y="0"/>
                    </a:moveTo>
                    <a:lnTo>
                      <a:pt x="14" y="8"/>
                    </a:lnTo>
                    <a:lnTo>
                      <a:pt x="5" y="25"/>
                    </a:lnTo>
                    <a:lnTo>
                      <a:pt x="0" y="53"/>
                    </a:lnTo>
                    <a:lnTo>
                      <a:pt x="0" y="70"/>
                    </a:lnTo>
                    <a:lnTo>
                      <a:pt x="5" y="97"/>
                    </a:lnTo>
                    <a:lnTo>
                      <a:pt x="14" y="115"/>
                    </a:lnTo>
                    <a:lnTo>
                      <a:pt x="29" y="125"/>
                    </a:lnTo>
                    <a:lnTo>
                      <a:pt x="38" y="125"/>
                    </a:lnTo>
                    <a:lnTo>
                      <a:pt x="53" y="115"/>
                    </a:lnTo>
                    <a:lnTo>
                      <a:pt x="62" y="97"/>
                    </a:lnTo>
                    <a:lnTo>
                      <a:pt x="67" y="70"/>
                    </a:lnTo>
                    <a:lnTo>
                      <a:pt x="67" y="53"/>
                    </a:lnTo>
                    <a:lnTo>
                      <a:pt x="62" y="25"/>
                    </a:lnTo>
                    <a:lnTo>
                      <a:pt x="53" y="8"/>
                    </a:lnTo>
                    <a:lnTo>
                      <a:pt x="38" y="0"/>
                    </a:lnTo>
                    <a:lnTo>
                      <a:pt x="29" y="0"/>
                    </a:lnTo>
                  </a:path>
                </a:pathLst>
              </a:custGeom>
              <a:noFill/>
              <a:ln w="4445">
                <a:solidFill>
                  <a:srgbClr val="FEFEFE"/>
                </a:solidFill>
                <a:prstDash val="solid"/>
                <a:round/>
                <a:headEnd/>
                <a:tailEnd/>
              </a:ln>
            </p:spPr>
            <p:txBody>
              <a:bodyPr/>
              <a:lstStyle/>
              <a:p>
                <a:endParaRPr lang="es-ES"/>
              </a:p>
            </p:txBody>
          </p:sp>
          <p:sp>
            <p:nvSpPr>
              <p:cNvPr id="79846" name="Freeform 6118"/>
              <p:cNvSpPr>
                <a:spLocks/>
              </p:cNvSpPr>
              <p:nvPr/>
            </p:nvSpPr>
            <p:spPr bwMode="auto">
              <a:xfrm>
                <a:off x="5557" y="1907"/>
                <a:ext cx="12" cy="63"/>
              </a:xfrm>
              <a:custGeom>
                <a:avLst/>
                <a:gdLst/>
                <a:ahLst/>
                <a:cxnLst>
                  <a:cxn ang="0">
                    <a:pos x="24" y="0"/>
                  </a:cxn>
                  <a:cxn ang="0">
                    <a:pos x="15" y="8"/>
                  </a:cxn>
                  <a:cxn ang="0">
                    <a:pos x="5" y="25"/>
                  </a:cxn>
                  <a:cxn ang="0">
                    <a:pos x="0" y="53"/>
                  </a:cxn>
                  <a:cxn ang="0">
                    <a:pos x="0" y="70"/>
                  </a:cxn>
                  <a:cxn ang="0">
                    <a:pos x="5" y="97"/>
                  </a:cxn>
                  <a:cxn ang="0">
                    <a:pos x="15" y="115"/>
                  </a:cxn>
                  <a:cxn ang="0">
                    <a:pos x="24" y="125"/>
                  </a:cxn>
                </a:cxnLst>
                <a:rect l="0" t="0" r="r" b="b"/>
                <a:pathLst>
                  <a:path w="24" h="125">
                    <a:moveTo>
                      <a:pt x="24" y="0"/>
                    </a:moveTo>
                    <a:lnTo>
                      <a:pt x="15" y="8"/>
                    </a:lnTo>
                    <a:lnTo>
                      <a:pt x="5" y="25"/>
                    </a:lnTo>
                    <a:lnTo>
                      <a:pt x="0" y="53"/>
                    </a:lnTo>
                    <a:lnTo>
                      <a:pt x="0" y="70"/>
                    </a:lnTo>
                    <a:lnTo>
                      <a:pt x="5"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79847" name="Freeform 6119"/>
              <p:cNvSpPr>
                <a:spLocks/>
              </p:cNvSpPr>
              <p:nvPr/>
            </p:nvSpPr>
            <p:spPr bwMode="auto">
              <a:xfrm>
                <a:off x="5574" y="1907"/>
                <a:ext cx="12" cy="63"/>
              </a:xfrm>
              <a:custGeom>
                <a:avLst/>
                <a:gdLst/>
                <a:ahLst/>
                <a:cxnLst>
                  <a:cxn ang="0">
                    <a:pos x="0" y="125"/>
                  </a:cxn>
                  <a:cxn ang="0">
                    <a:pos x="10" y="115"/>
                  </a:cxn>
                  <a:cxn ang="0">
                    <a:pos x="20" y="97"/>
                  </a:cxn>
                  <a:cxn ang="0">
                    <a:pos x="24" y="70"/>
                  </a:cxn>
                  <a:cxn ang="0">
                    <a:pos x="24" y="53"/>
                  </a:cxn>
                  <a:cxn ang="0">
                    <a:pos x="20" y="25"/>
                  </a:cxn>
                  <a:cxn ang="0">
                    <a:pos x="10" y="8"/>
                  </a:cxn>
                  <a:cxn ang="0">
                    <a:pos x="0" y="0"/>
                  </a:cxn>
                </a:cxnLst>
                <a:rect l="0" t="0" r="r" b="b"/>
                <a:pathLst>
                  <a:path w="24" h="125">
                    <a:moveTo>
                      <a:pt x="0" y="125"/>
                    </a:moveTo>
                    <a:lnTo>
                      <a:pt x="10" y="115"/>
                    </a:lnTo>
                    <a:lnTo>
                      <a:pt x="20" y="97"/>
                    </a:lnTo>
                    <a:lnTo>
                      <a:pt x="24" y="70"/>
                    </a:lnTo>
                    <a:lnTo>
                      <a:pt x="24" y="53"/>
                    </a:lnTo>
                    <a:lnTo>
                      <a:pt x="20" y="25"/>
                    </a:lnTo>
                    <a:lnTo>
                      <a:pt x="10" y="8"/>
                    </a:lnTo>
                    <a:lnTo>
                      <a:pt x="0" y="0"/>
                    </a:lnTo>
                  </a:path>
                </a:pathLst>
              </a:custGeom>
              <a:noFill/>
              <a:ln w="4445">
                <a:solidFill>
                  <a:srgbClr val="FEFEFE"/>
                </a:solidFill>
                <a:prstDash val="solid"/>
                <a:round/>
                <a:headEnd/>
                <a:tailEnd/>
              </a:ln>
            </p:spPr>
            <p:txBody>
              <a:bodyPr/>
              <a:lstStyle/>
              <a:p>
                <a:endParaRPr lang="es-ES"/>
              </a:p>
            </p:txBody>
          </p:sp>
          <p:sp>
            <p:nvSpPr>
              <p:cNvPr id="79848" name="Line 6120"/>
              <p:cNvSpPr>
                <a:spLocks noChangeShapeType="1"/>
              </p:cNvSpPr>
              <p:nvPr/>
            </p:nvSpPr>
            <p:spPr bwMode="auto">
              <a:xfrm>
                <a:off x="5607" y="1907"/>
                <a:ext cx="1" cy="63"/>
              </a:xfrm>
              <a:prstGeom prst="line">
                <a:avLst/>
              </a:prstGeom>
              <a:noFill/>
              <a:ln w="4445">
                <a:solidFill>
                  <a:srgbClr val="FEFEFE"/>
                </a:solidFill>
                <a:round/>
                <a:headEnd/>
                <a:tailEnd/>
              </a:ln>
            </p:spPr>
            <p:txBody>
              <a:bodyPr/>
              <a:lstStyle/>
              <a:p>
                <a:endParaRPr lang="es-ES"/>
              </a:p>
            </p:txBody>
          </p:sp>
          <p:sp>
            <p:nvSpPr>
              <p:cNvPr id="79849" name="Line 6121"/>
              <p:cNvSpPr>
                <a:spLocks noChangeShapeType="1"/>
              </p:cNvSpPr>
              <p:nvPr/>
            </p:nvSpPr>
            <p:spPr bwMode="auto">
              <a:xfrm>
                <a:off x="5609" y="1907"/>
                <a:ext cx="1" cy="63"/>
              </a:xfrm>
              <a:prstGeom prst="line">
                <a:avLst/>
              </a:prstGeom>
              <a:noFill/>
              <a:ln w="4445">
                <a:solidFill>
                  <a:srgbClr val="FEFEFE"/>
                </a:solidFill>
                <a:round/>
                <a:headEnd/>
                <a:tailEnd/>
              </a:ln>
            </p:spPr>
            <p:txBody>
              <a:bodyPr/>
              <a:lstStyle/>
              <a:p>
                <a:endParaRPr lang="es-ES"/>
              </a:p>
            </p:txBody>
          </p:sp>
          <p:sp>
            <p:nvSpPr>
              <p:cNvPr id="79850" name="Freeform 6122"/>
              <p:cNvSpPr>
                <a:spLocks/>
              </p:cNvSpPr>
              <p:nvPr/>
            </p:nvSpPr>
            <p:spPr bwMode="auto">
              <a:xfrm>
                <a:off x="5609" y="1907"/>
                <a:ext cx="27" cy="63"/>
              </a:xfrm>
              <a:custGeom>
                <a:avLst/>
                <a:gdLst/>
                <a:ahLst/>
                <a:cxnLst>
                  <a:cxn ang="0">
                    <a:pos x="0" y="25"/>
                  </a:cxn>
                  <a:cxn ang="0">
                    <a:pos x="9" y="8"/>
                  </a:cxn>
                  <a:cxn ang="0">
                    <a:pos x="24" y="0"/>
                  </a:cxn>
                  <a:cxn ang="0">
                    <a:pos x="33" y="0"/>
                  </a:cxn>
                  <a:cxn ang="0">
                    <a:pos x="48" y="8"/>
                  </a:cxn>
                  <a:cxn ang="0">
                    <a:pos x="53" y="25"/>
                  </a:cxn>
                  <a:cxn ang="0">
                    <a:pos x="53" y="125"/>
                  </a:cxn>
                </a:cxnLst>
                <a:rect l="0" t="0" r="r" b="b"/>
                <a:pathLst>
                  <a:path w="53" h="125">
                    <a:moveTo>
                      <a:pt x="0" y="25"/>
                    </a:moveTo>
                    <a:lnTo>
                      <a:pt x="9" y="8"/>
                    </a:lnTo>
                    <a:lnTo>
                      <a:pt x="24" y="0"/>
                    </a:lnTo>
                    <a:lnTo>
                      <a:pt x="33" y="0"/>
                    </a:lnTo>
                    <a:lnTo>
                      <a:pt x="48" y="8"/>
                    </a:lnTo>
                    <a:lnTo>
                      <a:pt x="53" y="25"/>
                    </a:lnTo>
                    <a:lnTo>
                      <a:pt x="53" y="125"/>
                    </a:lnTo>
                  </a:path>
                </a:pathLst>
              </a:custGeom>
              <a:noFill/>
              <a:ln w="4445">
                <a:solidFill>
                  <a:srgbClr val="FEFEFE"/>
                </a:solidFill>
                <a:prstDash val="solid"/>
                <a:round/>
                <a:headEnd/>
                <a:tailEnd/>
              </a:ln>
            </p:spPr>
            <p:txBody>
              <a:bodyPr/>
              <a:lstStyle/>
              <a:p>
                <a:endParaRPr lang="es-ES"/>
              </a:p>
            </p:txBody>
          </p:sp>
          <p:sp>
            <p:nvSpPr>
              <p:cNvPr id="79851" name="Freeform 6123"/>
              <p:cNvSpPr>
                <a:spLocks/>
              </p:cNvSpPr>
              <p:nvPr/>
            </p:nvSpPr>
            <p:spPr bwMode="auto">
              <a:xfrm>
                <a:off x="5626" y="1907"/>
                <a:ext cx="7" cy="63"/>
              </a:xfrm>
              <a:custGeom>
                <a:avLst/>
                <a:gdLst/>
                <a:ahLst/>
                <a:cxnLst>
                  <a:cxn ang="0">
                    <a:pos x="0" y="0"/>
                  </a:cxn>
                  <a:cxn ang="0">
                    <a:pos x="9" y="8"/>
                  </a:cxn>
                  <a:cxn ang="0">
                    <a:pos x="15" y="25"/>
                  </a:cxn>
                  <a:cxn ang="0">
                    <a:pos x="15" y="125"/>
                  </a:cxn>
                </a:cxnLst>
                <a:rect l="0" t="0" r="r" b="b"/>
                <a:pathLst>
                  <a:path w="15" h="125">
                    <a:moveTo>
                      <a:pt x="0" y="0"/>
                    </a:moveTo>
                    <a:lnTo>
                      <a:pt x="9" y="8"/>
                    </a:lnTo>
                    <a:lnTo>
                      <a:pt x="15" y="25"/>
                    </a:lnTo>
                    <a:lnTo>
                      <a:pt x="15" y="125"/>
                    </a:lnTo>
                  </a:path>
                </a:pathLst>
              </a:custGeom>
              <a:noFill/>
              <a:ln w="4445">
                <a:solidFill>
                  <a:srgbClr val="FEFEFE"/>
                </a:solidFill>
                <a:prstDash val="solid"/>
                <a:round/>
                <a:headEnd/>
                <a:tailEnd/>
              </a:ln>
            </p:spPr>
            <p:txBody>
              <a:bodyPr/>
              <a:lstStyle/>
              <a:p>
                <a:endParaRPr lang="es-ES"/>
              </a:p>
            </p:txBody>
          </p:sp>
          <p:sp>
            <p:nvSpPr>
              <p:cNvPr id="79852" name="Line 6124"/>
              <p:cNvSpPr>
                <a:spLocks noChangeShapeType="1"/>
              </p:cNvSpPr>
              <p:nvPr/>
            </p:nvSpPr>
            <p:spPr bwMode="auto">
              <a:xfrm>
                <a:off x="5600" y="1907"/>
                <a:ext cx="9" cy="1"/>
              </a:xfrm>
              <a:prstGeom prst="line">
                <a:avLst/>
              </a:prstGeom>
              <a:noFill/>
              <a:ln w="4445">
                <a:solidFill>
                  <a:srgbClr val="FEFEFE"/>
                </a:solidFill>
                <a:round/>
                <a:headEnd/>
                <a:tailEnd/>
              </a:ln>
            </p:spPr>
            <p:txBody>
              <a:bodyPr/>
              <a:lstStyle/>
              <a:p>
                <a:endParaRPr lang="es-ES"/>
              </a:p>
            </p:txBody>
          </p:sp>
          <p:sp>
            <p:nvSpPr>
              <p:cNvPr id="79853" name="Line 6125"/>
              <p:cNvSpPr>
                <a:spLocks noChangeShapeType="1"/>
              </p:cNvSpPr>
              <p:nvPr/>
            </p:nvSpPr>
            <p:spPr bwMode="auto">
              <a:xfrm>
                <a:off x="5600" y="1970"/>
                <a:ext cx="17" cy="1"/>
              </a:xfrm>
              <a:prstGeom prst="line">
                <a:avLst/>
              </a:prstGeom>
              <a:noFill/>
              <a:ln w="4445">
                <a:solidFill>
                  <a:srgbClr val="FEFEFE"/>
                </a:solidFill>
                <a:round/>
                <a:headEnd/>
                <a:tailEnd/>
              </a:ln>
            </p:spPr>
            <p:txBody>
              <a:bodyPr/>
              <a:lstStyle/>
              <a:p>
                <a:endParaRPr lang="es-ES"/>
              </a:p>
            </p:txBody>
          </p:sp>
          <p:sp>
            <p:nvSpPr>
              <p:cNvPr id="79854" name="Line 6126"/>
              <p:cNvSpPr>
                <a:spLocks noChangeShapeType="1"/>
              </p:cNvSpPr>
              <p:nvPr/>
            </p:nvSpPr>
            <p:spPr bwMode="auto">
              <a:xfrm>
                <a:off x="5626" y="1970"/>
                <a:ext cx="17" cy="1"/>
              </a:xfrm>
              <a:prstGeom prst="line">
                <a:avLst/>
              </a:prstGeom>
              <a:noFill/>
              <a:ln w="4445">
                <a:solidFill>
                  <a:srgbClr val="FEFEFE"/>
                </a:solidFill>
                <a:round/>
                <a:headEnd/>
                <a:tailEnd/>
              </a:ln>
            </p:spPr>
            <p:txBody>
              <a:bodyPr/>
              <a:lstStyle/>
              <a:p>
                <a:endParaRPr lang="es-ES"/>
              </a:p>
            </p:txBody>
          </p:sp>
          <p:sp>
            <p:nvSpPr>
              <p:cNvPr id="79855" name="Line 6127"/>
              <p:cNvSpPr>
                <a:spLocks noChangeShapeType="1"/>
              </p:cNvSpPr>
              <p:nvPr/>
            </p:nvSpPr>
            <p:spPr bwMode="auto">
              <a:xfrm>
                <a:off x="5330" y="2055"/>
                <a:ext cx="1" cy="95"/>
              </a:xfrm>
              <a:prstGeom prst="line">
                <a:avLst/>
              </a:prstGeom>
              <a:noFill/>
              <a:ln w="4445">
                <a:solidFill>
                  <a:srgbClr val="FEFEFE"/>
                </a:solidFill>
                <a:round/>
                <a:headEnd/>
                <a:tailEnd/>
              </a:ln>
            </p:spPr>
            <p:txBody>
              <a:bodyPr/>
              <a:lstStyle/>
              <a:p>
                <a:endParaRPr lang="es-ES"/>
              </a:p>
            </p:txBody>
          </p:sp>
          <p:sp>
            <p:nvSpPr>
              <p:cNvPr id="79856" name="Line 6128"/>
              <p:cNvSpPr>
                <a:spLocks noChangeShapeType="1"/>
              </p:cNvSpPr>
              <p:nvPr/>
            </p:nvSpPr>
            <p:spPr bwMode="auto">
              <a:xfrm>
                <a:off x="5332" y="2055"/>
                <a:ext cx="1" cy="95"/>
              </a:xfrm>
              <a:prstGeom prst="line">
                <a:avLst/>
              </a:prstGeom>
              <a:noFill/>
              <a:ln w="4445">
                <a:solidFill>
                  <a:srgbClr val="FEFEFE"/>
                </a:solidFill>
                <a:round/>
                <a:headEnd/>
                <a:tailEnd/>
              </a:ln>
            </p:spPr>
            <p:txBody>
              <a:bodyPr/>
              <a:lstStyle/>
              <a:p>
                <a:endParaRPr lang="es-ES"/>
              </a:p>
            </p:txBody>
          </p:sp>
          <p:sp>
            <p:nvSpPr>
              <p:cNvPr id="79857" name="Freeform 6129"/>
              <p:cNvSpPr>
                <a:spLocks/>
              </p:cNvSpPr>
              <p:nvPr/>
            </p:nvSpPr>
            <p:spPr bwMode="auto">
              <a:xfrm>
                <a:off x="5313" y="2055"/>
                <a:ext cx="35" cy="27"/>
              </a:xfrm>
              <a:custGeom>
                <a:avLst/>
                <a:gdLst/>
                <a:ahLst/>
                <a:cxnLst>
                  <a:cxn ang="0">
                    <a:pos x="5" y="0"/>
                  </a:cxn>
                  <a:cxn ang="0">
                    <a:pos x="0" y="54"/>
                  </a:cxn>
                  <a:cxn ang="0">
                    <a:pos x="0" y="0"/>
                  </a:cxn>
                  <a:cxn ang="0">
                    <a:pos x="72" y="0"/>
                  </a:cxn>
                  <a:cxn ang="0">
                    <a:pos x="72" y="54"/>
                  </a:cxn>
                  <a:cxn ang="0">
                    <a:pos x="67" y="0"/>
                  </a:cxn>
                </a:cxnLst>
                <a:rect l="0" t="0" r="r" b="b"/>
                <a:pathLst>
                  <a:path w="72" h="54">
                    <a:moveTo>
                      <a:pt x="5" y="0"/>
                    </a:moveTo>
                    <a:lnTo>
                      <a:pt x="0" y="54"/>
                    </a:lnTo>
                    <a:lnTo>
                      <a:pt x="0" y="0"/>
                    </a:lnTo>
                    <a:lnTo>
                      <a:pt x="72" y="0"/>
                    </a:lnTo>
                    <a:lnTo>
                      <a:pt x="72" y="54"/>
                    </a:lnTo>
                    <a:lnTo>
                      <a:pt x="67" y="0"/>
                    </a:lnTo>
                  </a:path>
                </a:pathLst>
              </a:custGeom>
              <a:noFill/>
              <a:ln w="4445">
                <a:solidFill>
                  <a:srgbClr val="FEFEFE"/>
                </a:solidFill>
                <a:prstDash val="solid"/>
                <a:round/>
                <a:headEnd/>
                <a:tailEnd/>
              </a:ln>
            </p:spPr>
            <p:txBody>
              <a:bodyPr/>
              <a:lstStyle/>
              <a:p>
                <a:endParaRPr lang="es-ES"/>
              </a:p>
            </p:txBody>
          </p:sp>
          <p:sp>
            <p:nvSpPr>
              <p:cNvPr id="79858" name="Line 6130"/>
              <p:cNvSpPr>
                <a:spLocks noChangeShapeType="1"/>
              </p:cNvSpPr>
              <p:nvPr/>
            </p:nvSpPr>
            <p:spPr bwMode="auto">
              <a:xfrm>
                <a:off x="5322" y="2150"/>
                <a:ext cx="17" cy="1"/>
              </a:xfrm>
              <a:prstGeom prst="line">
                <a:avLst/>
              </a:prstGeom>
              <a:noFill/>
              <a:ln w="4445">
                <a:solidFill>
                  <a:srgbClr val="FEFEFE"/>
                </a:solidFill>
                <a:round/>
                <a:headEnd/>
                <a:tailEnd/>
              </a:ln>
            </p:spPr>
            <p:txBody>
              <a:bodyPr/>
              <a:lstStyle/>
              <a:p>
                <a:endParaRPr lang="es-ES"/>
              </a:p>
            </p:txBody>
          </p:sp>
          <p:sp>
            <p:nvSpPr>
              <p:cNvPr id="79859" name="Line 6131"/>
              <p:cNvSpPr>
                <a:spLocks noChangeShapeType="1"/>
              </p:cNvSpPr>
              <p:nvPr/>
            </p:nvSpPr>
            <p:spPr bwMode="auto">
              <a:xfrm>
                <a:off x="5366" y="2087"/>
                <a:ext cx="1" cy="63"/>
              </a:xfrm>
              <a:prstGeom prst="line">
                <a:avLst/>
              </a:prstGeom>
              <a:noFill/>
              <a:ln w="4445">
                <a:solidFill>
                  <a:srgbClr val="FEFEFE"/>
                </a:solidFill>
                <a:round/>
                <a:headEnd/>
                <a:tailEnd/>
              </a:ln>
            </p:spPr>
            <p:txBody>
              <a:bodyPr/>
              <a:lstStyle/>
              <a:p>
                <a:endParaRPr lang="es-ES"/>
              </a:p>
            </p:txBody>
          </p:sp>
          <p:sp>
            <p:nvSpPr>
              <p:cNvPr id="79860" name="Line 6132"/>
              <p:cNvSpPr>
                <a:spLocks noChangeShapeType="1"/>
              </p:cNvSpPr>
              <p:nvPr/>
            </p:nvSpPr>
            <p:spPr bwMode="auto">
              <a:xfrm>
                <a:off x="5368" y="2087"/>
                <a:ext cx="1" cy="63"/>
              </a:xfrm>
              <a:prstGeom prst="line">
                <a:avLst/>
              </a:prstGeom>
              <a:noFill/>
              <a:ln w="4445">
                <a:solidFill>
                  <a:srgbClr val="FEFEFE"/>
                </a:solidFill>
                <a:round/>
                <a:headEnd/>
                <a:tailEnd/>
              </a:ln>
            </p:spPr>
            <p:txBody>
              <a:bodyPr/>
              <a:lstStyle/>
              <a:p>
                <a:endParaRPr lang="es-ES"/>
              </a:p>
            </p:txBody>
          </p:sp>
          <p:sp>
            <p:nvSpPr>
              <p:cNvPr id="79861" name="Freeform 6133"/>
              <p:cNvSpPr>
                <a:spLocks/>
              </p:cNvSpPr>
              <p:nvPr/>
            </p:nvSpPr>
            <p:spPr bwMode="auto">
              <a:xfrm>
                <a:off x="5368" y="2087"/>
                <a:ext cx="21" cy="25"/>
              </a:xfrm>
              <a:custGeom>
                <a:avLst/>
                <a:gdLst/>
                <a:ahLst/>
                <a:cxnLst>
                  <a:cxn ang="0">
                    <a:pos x="0" y="51"/>
                  </a:cxn>
                  <a:cxn ang="0">
                    <a:pos x="4" y="26"/>
                  </a:cxn>
                  <a:cxn ang="0">
                    <a:pos x="15" y="8"/>
                  </a:cxn>
                  <a:cxn ang="0">
                    <a:pos x="24" y="0"/>
                  </a:cxn>
                  <a:cxn ang="0">
                    <a:pos x="39" y="0"/>
                  </a:cxn>
                  <a:cxn ang="0">
                    <a:pos x="43" y="8"/>
                  </a:cxn>
                  <a:cxn ang="0">
                    <a:pos x="43" y="16"/>
                  </a:cxn>
                  <a:cxn ang="0">
                    <a:pos x="39" y="26"/>
                  </a:cxn>
                  <a:cxn ang="0">
                    <a:pos x="33" y="16"/>
                  </a:cxn>
                  <a:cxn ang="0">
                    <a:pos x="39" y="8"/>
                  </a:cxn>
                </a:cxnLst>
                <a:rect l="0" t="0" r="r" b="b"/>
                <a:pathLst>
                  <a:path w="43" h="51">
                    <a:moveTo>
                      <a:pt x="0" y="51"/>
                    </a:moveTo>
                    <a:lnTo>
                      <a:pt x="4" y="26"/>
                    </a:lnTo>
                    <a:lnTo>
                      <a:pt x="15" y="8"/>
                    </a:lnTo>
                    <a:lnTo>
                      <a:pt x="24" y="0"/>
                    </a:lnTo>
                    <a:lnTo>
                      <a:pt x="39" y="0"/>
                    </a:lnTo>
                    <a:lnTo>
                      <a:pt x="43" y="8"/>
                    </a:lnTo>
                    <a:lnTo>
                      <a:pt x="43" y="16"/>
                    </a:lnTo>
                    <a:lnTo>
                      <a:pt x="39" y="26"/>
                    </a:lnTo>
                    <a:lnTo>
                      <a:pt x="33" y="16"/>
                    </a:lnTo>
                    <a:lnTo>
                      <a:pt x="39" y="8"/>
                    </a:lnTo>
                  </a:path>
                </a:pathLst>
              </a:custGeom>
              <a:noFill/>
              <a:ln w="4445">
                <a:solidFill>
                  <a:srgbClr val="FEFEFE"/>
                </a:solidFill>
                <a:prstDash val="solid"/>
                <a:round/>
                <a:headEnd/>
                <a:tailEnd/>
              </a:ln>
            </p:spPr>
            <p:txBody>
              <a:bodyPr/>
              <a:lstStyle/>
              <a:p>
                <a:endParaRPr lang="es-ES"/>
              </a:p>
            </p:txBody>
          </p:sp>
          <p:sp>
            <p:nvSpPr>
              <p:cNvPr id="79862" name="Line 6134"/>
              <p:cNvSpPr>
                <a:spLocks noChangeShapeType="1"/>
              </p:cNvSpPr>
              <p:nvPr/>
            </p:nvSpPr>
            <p:spPr bwMode="auto">
              <a:xfrm>
                <a:off x="5358" y="2087"/>
                <a:ext cx="10" cy="1"/>
              </a:xfrm>
              <a:prstGeom prst="line">
                <a:avLst/>
              </a:prstGeom>
              <a:noFill/>
              <a:ln w="4445">
                <a:solidFill>
                  <a:srgbClr val="FEFEFE"/>
                </a:solidFill>
                <a:round/>
                <a:headEnd/>
                <a:tailEnd/>
              </a:ln>
            </p:spPr>
            <p:txBody>
              <a:bodyPr/>
              <a:lstStyle/>
              <a:p>
                <a:endParaRPr lang="es-ES"/>
              </a:p>
            </p:txBody>
          </p:sp>
          <p:sp>
            <p:nvSpPr>
              <p:cNvPr id="79863" name="Line 6135"/>
              <p:cNvSpPr>
                <a:spLocks noChangeShapeType="1"/>
              </p:cNvSpPr>
              <p:nvPr/>
            </p:nvSpPr>
            <p:spPr bwMode="auto">
              <a:xfrm>
                <a:off x="5358" y="2150"/>
                <a:ext cx="17" cy="1"/>
              </a:xfrm>
              <a:prstGeom prst="line">
                <a:avLst/>
              </a:prstGeom>
              <a:noFill/>
              <a:ln w="4445">
                <a:solidFill>
                  <a:srgbClr val="FEFEFE"/>
                </a:solidFill>
                <a:round/>
                <a:headEnd/>
                <a:tailEnd/>
              </a:ln>
            </p:spPr>
            <p:txBody>
              <a:bodyPr/>
              <a:lstStyle/>
              <a:p>
                <a:endParaRPr lang="es-ES"/>
              </a:p>
            </p:txBody>
          </p:sp>
          <p:sp>
            <p:nvSpPr>
              <p:cNvPr id="79864" name="Freeform 6136"/>
              <p:cNvSpPr>
                <a:spLocks/>
              </p:cNvSpPr>
              <p:nvPr/>
            </p:nvSpPr>
            <p:spPr bwMode="auto">
              <a:xfrm>
                <a:off x="5402" y="2087"/>
                <a:ext cx="32" cy="63"/>
              </a:xfrm>
              <a:custGeom>
                <a:avLst/>
                <a:gdLst/>
                <a:ahLst/>
                <a:cxnLst>
                  <a:cxn ang="0">
                    <a:pos x="5" y="16"/>
                  </a:cxn>
                  <a:cxn ang="0">
                    <a:pos x="5" y="26"/>
                  </a:cxn>
                  <a:cxn ang="0">
                    <a:pos x="0" y="26"/>
                  </a:cxn>
                  <a:cxn ang="0">
                    <a:pos x="0" y="16"/>
                  </a:cxn>
                  <a:cxn ang="0">
                    <a:pos x="5" y="8"/>
                  </a:cxn>
                  <a:cxn ang="0">
                    <a:pos x="15" y="0"/>
                  </a:cxn>
                  <a:cxn ang="0">
                    <a:pos x="34" y="0"/>
                  </a:cxn>
                  <a:cxn ang="0">
                    <a:pos x="43" y="8"/>
                  </a:cxn>
                  <a:cxn ang="0">
                    <a:pos x="47" y="16"/>
                  </a:cxn>
                  <a:cxn ang="0">
                    <a:pos x="53" y="35"/>
                  </a:cxn>
                  <a:cxn ang="0">
                    <a:pos x="53" y="96"/>
                  </a:cxn>
                  <a:cxn ang="0">
                    <a:pos x="58" y="115"/>
                  </a:cxn>
                  <a:cxn ang="0">
                    <a:pos x="63" y="125"/>
                  </a:cxn>
                </a:cxnLst>
                <a:rect l="0" t="0" r="r" b="b"/>
                <a:pathLst>
                  <a:path w="63" h="125">
                    <a:moveTo>
                      <a:pt x="5" y="16"/>
                    </a:moveTo>
                    <a:lnTo>
                      <a:pt x="5" y="26"/>
                    </a:lnTo>
                    <a:lnTo>
                      <a:pt x="0" y="26"/>
                    </a:lnTo>
                    <a:lnTo>
                      <a:pt x="0" y="16"/>
                    </a:lnTo>
                    <a:lnTo>
                      <a:pt x="5" y="8"/>
                    </a:lnTo>
                    <a:lnTo>
                      <a:pt x="15" y="0"/>
                    </a:lnTo>
                    <a:lnTo>
                      <a:pt x="34" y="0"/>
                    </a:lnTo>
                    <a:lnTo>
                      <a:pt x="43" y="8"/>
                    </a:lnTo>
                    <a:lnTo>
                      <a:pt x="47" y="16"/>
                    </a:lnTo>
                    <a:lnTo>
                      <a:pt x="53" y="35"/>
                    </a:lnTo>
                    <a:lnTo>
                      <a:pt x="53" y="96"/>
                    </a:lnTo>
                    <a:lnTo>
                      <a:pt x="58" y="115"/>
                    </a:lnTo>
                    <a:lnTo>
                      <a:pt x="63" y="125"/>
                    </a:lnTo>
                  </a:path>
                </a:pathLst>
              </a:custGeom>
              <a:noFill/>
              <a:ln w="4445">
                <a:solidFill>
                  <a:srgbClr val="FEFEFE"/>
                </a:solidFill>
                <a:prstDash val="solid"/>
                <a:round/>
                <a:headEnd/>
                <a:tailEnd/>
              </a:ln>
            </p:spPr>
            <p:txBody>
              <a:bodyPr/>
              <a:lstStyle/>
              <a:p>
                <a:endParaRPr lang="es-ES"/>
              </a:p>
            </p:txBody>
          </p:sp>
          <p:sp>
            <p:nvSpPr>
              <p:cNvPr id="79865" name="Freeform 6137"/>
              <p:cNvSpPr>
                <a:spLocks/>
              </p:cNvSpPr>
              <p:nvPr/>
            </p:nvSpPr>
            <p:spPr bwMode="auto">
              <a:xfrm>
                <a:off x="5426" y="2095"/>
                <a:ext cx="9" cy="55"/>
              </a:xfrm>
              <a:custGeom>
                <a:avLst/>
                <a:gdLst/>
                <a:ahLst/>
                <a:cxnLst>
                  <a:cxn ang="0">
                    <a:pos x="0" y="0"/>
                  </a:cxn>
                  <a:cxn ang="0">
                    <a:pos x="0" y="80"/>
                  </a:cxn>
                  <a:cxn ang="0">
                    <a:pos x="6" y="99"/>
                  </a:cxn>
                  <a:cxn ang="0">
                    <a:pos x="16" y="109"/>
                  </a:cxn>
                  <a:cxn ang="0">
                    <a:pos x="19" y="109"/>
                  </a:cxn>
                </a:cxnLst>
                <a:rect l="0" t="0" r="r" b="b"/>
                <a:pathLst>
                  <a:path w="19" h="109">
                    <a:moveTo>
                      <a:pt x="0" y="0"/>
                    </a:moveTo>
                    <a:lnTo>
                      <a:pt x="0" y="80"/>
                    </a:lnTo>
                    <a:lnTo>
                      <a:pt x="6" y="99"/>
                    </a:lnTo>
                    <a:lnTo>
                      <a:pt x="16" y="109"/>
                    </a:lnTo>
                    <a:lnTo>
                      <a:pt x="19" y="109"/>
                    </a:lnTo>
                  </a:path>
                </a:pathLst>
              </a:custGeom>
              <a:noFill/>
              <a:ln w="4445">
                <a:solidFill>
                  <a:srgbClr val="FEFEFE"/>
                </a:solidFill>
                <a:prstDash val="solid"/>
                <a:round/>
                <a:headEnd/>
                <a:tailEnd/>
              </a:ln>
            </p:spPr>
            <p:txBody>
              <a:bodyPr/>
              <a:lstStyle/>
              <a:p>
                <a:endParaRPr lang="es-ES"/>
              </a:p>
            </p:txBody>
          </p:sp>
          <p:sp>
            <p:nvSpPr>
              <p:cNvPr id="79866" name="Freeform 6138"/>
              <p:cNvSpPr>
                <a:spLocks/>
              </p:cNvSpPr>
              <p:nvPr/>
            </p:nvSpPr>
            <p:spPr bwMode="auto">
              <a:xfrm>
                <a:off x="5400" y="2105"/>
                <a:ext cx="26" cy="45"/>
              </a:xfrm>
              <a:custGeom>
                <a:avLst/>
                <a:gdLst/>
                <a:ahLst/>
                <a:cxnLst>
                  <a:cxn ang="0">
                    <a:pos x="51" y="0"/>
                  </a:cxn>
                  <a:cxn ang="0">
                    <a:pos x="47" y="10"/>
                  </a:cxn>
                  <a:cxn ang="0">
                    <a:pos x="19" y="16"/>
                  </a:cxn>
                  <a:cxn ang="0">
                    <a:pos x="4" y="26"/>
                  </a:cxn>
                  <a:cxn ang="0">
                    <a:pos x="0" y="45"/>
                  </a:cxn>
                  <a:cxn ang="0">
                    <a:pos x="0" y="61"/>
                  </a:cxn>
                  <a:cxn ang="0">
                    <a:pos x="4" y="80"/>
                  </a:cxn>
                  <a:cxn ang="0">
                    <a:pos x="19" y="90"/>
                  </a:cxn>
                  <a:cxn ang="0">
                    <a:pos x="33" y="90"/>
                  </a:cxn>
                  <a:cxn ang="0">
                    <a:pos x="43" y="80"/>
                  </a:cxn>
                  <a:cxn ang="0">
                    <a:pos x="51" y="61"/>
                  </a:cxn>
                </a:cxnLst>
                <a:rect l="0" t="0" r="r" b="b"/>
                <a:pathLst>
                  <a:path w="51" h="90">
                    <a:moveTo>
                      <a:pt x="51" y="0"/>
                    </a:moveTo>
                    <a:lnTo>
                      <a:pt x="47" y="10"/>
                    </a:lnTo>
                    <a:lnTo>
                      <a:pt x="19" y="16"/>
                    </a:lnTo>
                    <a:lnTo>
                      <a:pt x="4" y="26"/>
                    </a:lnTo>
                    <a:lnTo>
                      <a:pt x="0" y="45"/>
                    </a:lnTo>
                    <a:lnTo>
                      <a:pt x="0" y="61"/>
                    </a:lnTo>
                    <a:lnTo>
                      <a:pt x="4" y="80"/>
                    </a:lnTo>
                    <a:lnTo>
                      <a:pt x="19" y="90"/>
                    </a:lnTo>
                    <a:lnTo>
                      <a:pt x="33" y="90"/>
                    </a:lnTo>
                    <a:lnTo>
                      <a:pt x="43" y="80"/>
                    </a:lnTo>
                    <a:lnTo>
                      <a:pt x="51" y="61"/>
                    </a:lnTo>
                  </a:path>
                </a:pathLst>
              </a:custGeom>
              <a:noFill/>
              <a:ln w="4445">
                <a:solidFill>
                  <a:srgbClr val="FEFEFE"/>
                </a:solidFill>
                <a:prstDash val="solid"/>
                <a:round/>
                <a:headEnd/>
                <a:tailEnd/>
              </a:ln>
            </p:spPr>
            <p:txBody>
              <a:bodyPr/>
              <a:lstStyle/>
              <a:p>
                <a:endParaRPr lang="es-ES"/>
              </a:p>
            </p:txBody>
          </p:sp>
          <p:sp>
            <p:nvSpPr>
              <p:cNvPr id="79867" name="Freeform 6139"/>
              <p:cNvSpPr>
                <a:spLocks/>
              </p:cNvSpPr>
              <p:nvPr/>
            </p:nvSpPr>
            <p:spPr bwMode="auto">
              <a:xfrm>
                <a:off x="5402" y="2112"/>
                <a:ext cx="8" cy="38"/>
              </a:xfrm>
              <a:custGeom>
                <a:avLst/>
                <a:gdLst/>
                <a:ahLst/>
                <a:cxnLst>
                  <a:cxn ang="0">
                    <a:pos x="15" y="0"/>
                  </a:cxn>
                  <a:cxn ang="0">
                    <a:pos x="5" y="10"/>
                  </a:cxn>
                  <a:cxn ang="0">
                    <a:pos x="0" y="29"/>
                  </a:cxn>
                  <a:cxn ang="0">
                    <a:pos x="0" y="45"/>
                  </a:cxn>
                  <a:cxn ang="0">
                    <a:pos x="5" y="64"/>
                  </a:cxn>
                  <a:cxn ang="0">
                    <a:pos x="15" y="74"/>
                  </a:cxn>
                </a:cxnLst>
                <a:rect l="0" t="0" r="r" b="b"/>
                <a:pathLst>
                  <a:path w="15" h="74">
                    <a:moveTo>
                      <a:pt x="15" y="0"/>
                    </a:moveTo>
                    <a:lnTo>
                      <a:pt x="5" y="10"/>
                    </a:lnTo>
                    <a:lnTo>
                      <a:pt x="0" y="29"/>
                    </a:lnTo>
                    <a:lnTo>
                      <a:pt x="0" y="45"/>
                    </a:lnTo>
                    <a:lnTo>
                      <a:pt x="5" y="64"/>
                    </a:lnTo>
                    <a:lnTo>
                      <a:pt x="15" y="74"/>
                    </a:lnTo>
                  </a:path>
                </a:pathLst>
              </a:custGeom>
              <a:noFill/>
              <a:ln w="4445">
                <a:solidFill>
                  <a:srgbClr val="FEFEFE"/>
                </a:solidFill>
                <a:prstDash val="solid"/>
                <a:round/>
                <a:headEnd/>
                <a:tailEnd/>
              </a:ln>
            </p:spPr>
            <p:txBody>
              <a:bodyPr/>
              <a:lstStyle/>
              <a:p>
                <a:endParaRPr lang="es-ES"/>
              </a:p>
            </p:txBody>
          </p:sp>
          <p:sp>
            <p:nvSpPr>
              <p:cNvPr id="79868" name="Freeform 6140"/>
              <p:cNvSpPr>
                <a:spLocks/>
              </p:cNvSpPr>
              <p:nvPr/>
            </p:nvSpPr>
            <p:spPr bwMode="auto">
              <a:xfrm>
                <a:off x="5449" y="2087"/>
                <a:ext cx="31" cy="63"/>
              </a:xfrm>
              <a:custGeom>
                <a:avLst/>
                <a:gdLst/>
                <a:ahLst/>
                <a:cxnLst>
                  <a:cxn ang="0">
                    <a:pos x="57" y="26"/>
                  </a:cxn>
                  <a:cxn ang="0">
                    <a:pos x="53" y="35"/>
                  </a:cxn>
                  <a:cxn ang="0">
                    <a:pos x="57" y="45"/>
                  </a:cxn>
                  <a:cxn ang="0">
                    <a:pos x="62" y="35"/>
                  </a:cxn>
                  <a:cxn ang="0">
                    <a:pos x="62" y="26"/>
                  </a:cxn>
                  <a:cxn ang="0">
                    <a:pos x="53" y="8"/>
                  </a:cxn>
                  <a:cxn ang="0">
                    <a:pos x="43" y="0"/>
                  </a:cxn>
                  <a:cxn ang="0">
                    <a:pos x="29" y="0"/>
                  </a:cxn>
                  <a:cxn ang="0">
                    <a:pos x="15" y="8"/>
                  </a:cxn>
                  <a:cxn ang="0">
                    <a:pos x="5" y="26"/>
                  </a:cxn>
                  <a:cxn ang="0">
                    <a:pos x="0" y="51"/>
                  </a:cxn>
                  <a:cxn ang="0">
                    <a:pos x="0" y="71"/>
                  </a:cxn>
                  <a:cxn ang="0">
                    <a:pos x="5" y="96"/>
                  </a:cxn>
                  <a:cxn ang="0">
                    <a:pos x="15" y="115"/>
                  </a:cxn>
                  <a:cxn ang="0">
                    <a:pos x="29" y="125"/>
                  </a:cxn>
                  <a:cxn ang="0">
                    <a:pos x="39" y="125"/>
                  </a:cxn>
                  <a:cxn ang="0">
                    <a:pos x="53" y="115"/>
                  </a:cxn>
                  <a:cxn ang="0">
                    <a:pos x="62" y="96"/>
                  </a:cxn>
                </a:cxnLst>
                <a:rect l="0" t="0" r="r" b="b"/>
                <a:pathLst>
                  <a:path w="62" h="125">
                    <a:moveTo>
                      <a:pt x="57" y="26"/>
                    </a:moveTo>
                    <a:lnTo>
                      <a:pt x="53" y="35"/>
                    </a:lnTo>
                    <a:lnTo>
                      <a:pt x="57" y="45"/>
                    </a:lnTo>
                    <a:lnTo>
                      <a:pt x="62" y="35"/>
                    </a:lnTo>
                    <a:lnTo>
                      <a:pt x="62" y="26"/>
                    </a:lnTo>
                    <a:lnTo>
                      <a:pt x="53" y="8"/>
                    </a:lnTo>
                    <a:lnTo>
                      <a:pt x="43" y="0"/>
                    </a:lnTo>
                    <a:lnTo>
                      <a:pt x="29" y="0"/>
                    </a:lnTo>
                    <a:lnTo>
                      <a:pt x="15" y="8"/>
                    </a:lnTo>
                    <a:lnTo>
                      <a:pt x="5" y="26"/>
                    </a:lnTo>
                    <a:lnTo>
                      <a:pt x="0" y="51"/>
                    </a:lnTo>
                    <a:lnTo>
                      <a:pt x="0" y="71"/>
                    </a:lnTo>
                    <a:lnTo>
                      <a:pt x="5" y="96"/>
                    </a:lnTo>
                    <a:lnTo>
                      <a:pt x="15" y="115"/>
                    </a:lnTo>
                    <a:lnTo>
                      <a:pt x="29" y="125"/>
                    </a:lnTo>
                    <a:lnTo>
                      <a:pt x="39" y="125"/>
                    </a:lnTo>
                    <a:lnTo>
                      <a:pt x="53" y="115"/>
                    </a:lnTo>
                    <a:lnTo>
                      <a:pt x="62" y="96"/>
                    </a:lnTo>
                  </a:path>
                </a:pathLst>
              </a:custGeom>
              <a:noFill/>
              <a:ln w="4445">
                <a:solidFill>
                  <a:srgbClr val="FEFEFE"/>
                </a:solidFill>
                <a:prstDash val="solid"/>
                <a:round/>
                <a:headEnd/>
                <a:tailEnd/>
              </a:ln>
            </p:spPr>
            <p:txBody>
              <a:bodyPr/>
              <a:lstStyle/>
              <a:p>
                <a:endParaRPr lang="es-ES"/>
              </a:p>
            </p:txBody>
          </p:sp>
          <p:sp>
            <p:nvSpPr>
              <p:cNvPr id="79869" name="Freeform 6141"/>
              <p:cNvSpPr>
                <a:spLocks/>
              </p:cNvSpPr>
              <p:nvPr/>
            </p:nvSpPr>
            <p:spPr bwMode="auto">
              <a:xfrm>
                <a:off x="5451" y="2087"/>
                <a:ext cx="12" cy="63"/>
              </a:xfrm>
              <a:custGeom>
                <a:avLst/>
                <a:gdLst/>
                <a:ahLst/>
                <a:cxnLst>
                  <a:cxn ang="0">
                    <a:pos x="24" y="0"/>
                  </a:cxn>
                  <a:cxn ang="0">
                    <a:pos x="14" y="8"/>
                  </a:cxn>
                  <a:cxn ang="0">
                    <a:pos x="4" y="26"/>
                  </a:cxn>
                  <a:cxn ang="0">
                    <a:pos x="0" y="51"/>
                  </a:cxn>
                  <a:cxn ang="0">
                    <a:pos x="0" y="71"/>
                  </a:cxn>
                  <a:cxn ang="0">
                    <a:pos x="4" y="96"/>
                  </a:cxn>
                  <a:cxn ang="0">
                    <a:pos x="14" y="115"/>
                  </a:cxn>
                  <a:cxn ang="0">
                    <a:pos x="24" y="125"/>
                  </a:cxn>
                </a:cxnLst>
                <a:rect l="0" t="0" r="r" b="b"/>
                <a:pathLst>
                  <a:path w="24" h="125">
                    <a:moveTo>
                      <a:pt x="24" y="0"/>
                    </a:moveTo>
                    <a:lnTo>
                      <a:pt x="14" y="8"/>
                    </a:lnTo>
                    <a:lnTo>
                      <a:pt x="4" y="26"/>
                    </a:lnTo>
                    <a:lnTo>
                      <a:pt x="0" y="51"/>
                    </a:lnTo>
                    <a:lnTo>
                      <a:pt x="0" y="71"/>
                    </a:lnTo>
                    <a:lnTo>
                      <a:pt x="4" y="96"/>
                    </a:lnTo>
                    <a:lnTo>
                      <a:pt x="14" y="115"/>
                    </a:lnTo>
                    <a:lnTo>
                      <a:pt x="24" y="125"/>
                    </a:lnTo>
                  </a:path>
                </a:pathLst>
              </a:custGeom>
              <a:noFill/>
              <a:ln w="4445">
                <a:solidFill>
                  <a:srgbClr val="FEFEFE"/>
                </a:solidFill>
                <a:prstDash val="solid"/>
                <a:round/>
                <a:headEnd/>
                <a:tailEnd/>
              </a:ln>
            </p:spPr>
            <p:txBody>
              <a:bodyPr/>
              <a:lstStyle/>
              <a:p>
                <a:endParaRPr lang="es-ES"/>
              </a:p>
            </p:txBody>
          </p:sp>
          <p:sp>
            <p:nvSpPr>
              <p:cNvPr id="79870" name="Line 6142"/>
              <p:cNvSpPr>
                <a:spLocks noChangeShapeType="1"/>
              </p:cNvSpPr>
              <p:nvPr/>
            </p:nvSpPr>
            <p:spPr bwMode="auto">
              <a:xfrm>
                <a:off x="5499" y="2055"/>
                <a:ext cx="1" cy="95"/>
              </a:xfrm>
              <a:prstGeom prst="line">
                <a:avLst/>
              </a:prstGeom>
              <a:noFill/>
              <a:ln w="4445">
                <a:solidFill>
                  <a:srgbClr val="FEFEFE"/>
                </a:solidFill>
                <a:round/>
                <a:headEnd/>
                <a:tailEnd/>
              </a:ln>
            </p:spPr>
            <p:txBody>
              <a:bodyPr/>
              <a:lstStyle/>
              <a:p>
                <a:endParaRPr lang="es-ES"/>
              </a:p>
            </p:txBody>
          </p:sp>
          <p:sp>
            <p:nvSpPr>
              <p:cNvPr id="79871" name="Line 6143"/>
              <p:cNvSpPr>
                <a:spLocks noChangeShapeType="1"/>
              </p:cNvSpPr>
              <p:nvPr/>
            </p:nvSpPr>
            <p:spPr bwMode="auto">
              <a:xfrm>
                <a:off x="5501" y="2055"/>
                <a:ext cx="1" cy="95"/>
              </a:xfrm>
              <a:prstGeom prst="line">
                <a:avLst/>
              </a:prstGeom>
              <a:noFill/>
              <a:ln w="4445">
                <a:solidFill>
                  <a:srgbClr val="FEFEFE"/>
                </a:solidFill>
                <a:round/>
                <a:headEnd/>
                <a:tailEnd/>
              </a:ln>
            </p:spPr>
            <p:txBody>
              <a:bodyPr/>
              <a:lstStyle/>
              <a:p>
                <a:endParaRPr lang="es-ES"/>
              </a:p>
            </p:txBody>
          </p:sp>
          <p:sp>
            <p:nvSpPr>
              <p:cNvPr id="79872" name="Line 6144"/>
              <p:cNvSpPr>
                <a:spLocks noChangeShapeType="1"/>
              </p:cNvSpPr>
              <p:nvPr/>
            </p:nvSpPr>
            <p:spPr bwMode="auto">
              <a:xfrm flipH="1">
                <a:off x="5501" y="2087"/>
                <a:ext cx="24" cy="45"/>
              </a:xfrm>
              <a:prstGeom prst="line">
                <a:avLst/>
              </a:prstGeom>
              <a:noFill/>
              <a:ln w="4445">
                <a:solidFill>
                  <a:srgbClr val="FEFEFE"/>
                </a:solidFill>
                <a:round/>
                <a:headEnd/>
                <a:tailEnd/>
              </a:ln>
            </p:spPr>
            <p:txBody>
              <a:bodyPr/>
              <a:lstStyle/>
              <a:p>
                <a:endParaRPr lang="es-ES"/>
              </a:p>
            </p:txBody>
          </p:sp>
          <p:sp>
            <p:nvSpPr>
              <p:cNvPr id="79873" name="Line 6145"/>
              <p:cNvSpPr>
                <a:spLocks noChangeShapeType="1"/>
              </p:cNvSpPr>
              <p:nvPr/>
            </p:nvSpPr>
            <p:spPr bwMode="auto">
              <a:xfrm>
                <a:off x="5513" y="2112"/>
                <a:ext cx="14" cy="38"/>
              </a:xfrm>
              <a:prstGeom prst="line">
                <a:avLst/>
              </a:prstGeom>
              <a:noFill/>
              <a:ln w="4445">
                <a:solidFill>
                  <a:srgbClr val="FEFEFE"/>
                </a:solidFill>
                <a:round/>
                <a:headEnd/>
                <a:tailEnd/>
              </a:ln>
            </p:spPr>
            <p:txBody>
              <a:bodyPr/>
              <a:lstStyle/>
              <a:p>
                <a:endParaRPr lang="es-ES"/>
              </a:p>
            </p:txBody>
          </p:sp>
          <p:sp>
            <p:nvSpPr>
              <p:cNvPr id="79874" name="Line 6146"/>
              <p:cNvSpPr>
                <a:spLocks noChangeShapeType="1"/>
              </p:cNvSpPr>
              <p:nvPr/>
            </p:nvSpPr>
            <p:spPr bwMode="auto">
              <a:xfrm>
                <a:off x="5511" y="2112"/>
                <a:ext cx="14" cy="38"/>
              </a:xfrm>
              <a:prstGeom prst="line">
                <a:avLst/>
              </a:prstGeom>
              <a:noFill/>
              <a:ln w="4445">
                <a:solidFill>
                  <a:srgbClr val="FEFEFE"/>
                </a:solidFill>
                <a:round/>
                <a:headEnd/>
                <a:tailEnd/>
              </a:ln>
            </p:spPr>
            <p:txBody>
              <a:bodyPr/>
              <a:lstStyle/>
              <a:p>
                <a:endParaRPr lang="es-ES"/>
              </a:p>
            </p:txBody>
          </p:sp>
          <p:sp>
            <p:nvSpPr>
              <p:cNvPr id="79875" name="Line 6147"/>
              <p:cNvSpPr>
                <a:spLocks noChangeShapeType="1"/>
              </p:cNvSpPr>
              <p:nvPr/>
            </p:nvSpPr>
            <p:spPr bwMode="auto">
              <a:xfrm>
                <a:off x="5492" y="2055"/>
                <a:ext cx="9" cy="1"/>
              </a:xfrm>
              <a:prstGeom prst="line">
                <a:avLst/>
              </a:prstGeom>
              <a:noFill/>
              <a:ln w="4445">
                <a:solidFill>
                  <a:srgbClr val="FEFEFE"/>
                </a:solidFill>
                <a:round/>
                <a:headEnd/>
                <a:tailEnd/>
              </a:ln>
            </p:spPr>
            <p:txBody>
              <a:bodyPr/>
              <a:lstStyle/>
              <a:p>
                <a:endParaRPr lang="es-ES"/>
              </a:p>
            </p:txBody>
          </p:sp>
          <p:sp>
            <p:nvSpPr>
              <p:cNvPr id="79876" name="Line 6148"/>
              <p:cNvSpPr>
                <a:spLocks noChangeShapeType="1"/>
              </p:cNvSpPr>
              <p:nvPr/>
            </p:nvSpPr>
            <p:spPr bwMode="auto">
              <a:xfrm>
                <a:off x="5518" y="2087"/>
                <a:ext cx="14" cy="1"/>
              </a:xfrm>
              <a:prstGeom prst="line">
                <a:avLst/>
              </a:prstGeom>
              <a:noFill/>
              <a:ln w="4445">
                <a:solidFill>
                  <a:srgbClr val="FEFEFE"/>
                </a:solidFill>
                <a:round/>
                <a:headEnd/>
                <a:tailEnd/>
              </a:ln>
            </p:spPr>
            <p:txBody>
              <a:bodyPr/>
              <a:lstStyle/>
              <a:p>
                <a:endParaRPr lang="es-ES"/>
              </a:p>
            </p:txBody>
          </p:sp>
          <p:sp>
            <p:nvSpPr>
              <p:cNvPr id="79877" name="Line 6149"/>
              <p:cNvSpPr>
                <a:spLocks noChangeShapeType="1"/>
              </p:cNvSpPr>
              <p:nvPr/>
            </p:nvSpPr>
            <p:spPr bwMode="auto">
              <a:xfrm>
                <a:off x="5492" y="2150"/>
                <a:ext cx="16" cy="1"/>
              </a:xfrm>
              <a:prstGeom prst="line">
                <a:avLst/>
              </a:prstGeom>
              <a:noFill/>
              <a:ln w="4445">
                <a:solidFill>
                  <a:srgbClr val="FEFEFE"/>
                </a:solidFill>
                <a:round/>
                <a:headEnd/>
                <a:tailEnd/>
              </a:ln>
            </p:spPr>
            <p:txBody>
              <a:bodyPr/>
              <a:lstStyle/>
              <a:p>
                <a:endParaRPr lang="es-ES"/>
              </a:p>
            </p:txBody>
          </p:sp>
          <p:sp>
            <p:nvSpPr>
              <p:cNvPr id="79878" name="Line 6150"/>
              <p:cNvSpPr>
                <a:spLocks noChangeShapeType="1"/>
              </p:cNvSpPr>
              <p:nvPr/>
            </p:nvSpPr>
            <p:spPr bwMode="auto">
              <a:xfrm>
                <a:off x="5518" y="2150"/>
                <a:ext cx="14" cy="1"/>
              </a:xfrm>
              <a:prstGeom prst="line">
                <a:avLst/>
              </a:prstGeom>
              <a:noFill/>
              <a:ln w="4445">
                <a:solidFill>
                  <a:srgbClr val="FEFEFE"/>
                </a:solidFill>
                <a:round/>
                <a:headEnd/>
                <a:tailEnd/>
              </a:ln>
            </p:spPr>
            <p:txBody>
              <a:bodyPr/>
              <a:lstStyle/>
              <a:p>
                <a:endParaRPr lang="es-ES"/>
              </a:p>
            </p:txBody>
          </p:sp>
          <p:sp>
            <p:nvSpPr>
              <p:cNvPr id="79879" name="Freeform 6151"/>
              <p:cNvSpPr>
                <a:spLocks/>
              </p:cNvSpPr>
              <p:nvPr/>
            </p:nvSpPr>
            <p:spPr bwMode="auto">
              <a:xfrm>
                <a:off x="3036" y="1932"/>
                <a:ext cx="28" cy="52"/>
              </a:xfrm>
              <a:custGeom>
                <a:avLst/>
                <a:gdLst/>
                <a:ahLst/>
                <a:cxnLst>
                  <a:cxn ang="0">
                    <a:pos x="52" y="21"/>
                  </a:cxn>
                  <a:cxn ang="0">
                    <a:pos x="56" y="0"/>
                  </a:cxn>
                  <a:cxn ang="0">
                    <a:pos x="56" y="45"/>
                  </a:cxn>
                  <a:cxn ang="0">
                    <a:pos x="52" y="21"/>
                  </a:cxn>
                  <a:cxn ang="0">
                    <a:pos x="43" y="7"/>
                  </a:cxn>
                  <a:cxn ang="0">
                    <a:pos x="32" y="0"/>
                  </a:cxn>
                  <a:cxn ang="0">
                    <a:pos x="19" y="0"/>
                  </a:cxn>
                  <a:cxn ang="0">
                    <a:pos x="8" y="7"/>
                  </a:cxn>
                  <a:cxn ang="0">
                    <a:pos x="0" y="21"/>
                  </a:cxn>
                  <a:cxn ang="0">
                    <a:pos x="0" y="37"/>
                  </a:cxn>
                  <a:cxn ang="0">
                    <a:pos x="4" y="52"/>
                  </a:cxn>
                  <a:cxn ang="0">
                    <a:pos x="8" y="58"/>
                  </a:cxn>
                  <a:cxn ang="0">
                    <a:pos x="15" y="66"/>
                  </a:cxn>
                  <a:cxn ang="0">
                    <a:pos x="39" y="82"/>
                  </a:cxn>
                  <a:cxn ang="0">
                    <a:pos x="47" y="89"/>
                  </a:cxn>
                  <a:cxn ang="0">
                    <a:pos x="56" y="103"/>
                  </a:cxn>
                </a:cxnLst>
                <a:rect l="0" t="0" r="r" b="b"/>
                <a:pathLst>
                  <a:path w="56" h="103">
                    <a:moveTo>
                      <a:pt x="52" y="21"/>
                    </a:moveTo>
                    <a:lnTo>
                      <a:pt x="56" y="0"/>
                    </a:lnTo>
                    <a:lnTo>
                      <a:pt x="56" y="45"/>
                    </a:lnTo>
                    <a:lnTo>
                      <a:pt x="52" y="21"/>
                    </a:lnTo>
                    <a:lnTo>
                      <a:pt x="43" y="7"/>
                    </a:lnTo>
                    <a:lnTo>
                      <a:pt x="32" y="0"/>
                    </a:lnTo>
                    <a:lnTo>
                      <a:pt x="19" y="0"/>
                    </a:lnTo>
                    <a:lnTo>
                      <a:pt x="8" y="7"/>
                    </a:lnTo>
                    <a:lnTo>
                      <a:pt x="0" y="21"/>
                    </a:lnTo>
                    <a:lnTo>
                      <a:pt x="0" y="37"/>
                    </a:lnTo>
                    <a:lnTo>
                      <a:pt x="4" y="52"/>
                    </a:lnTo>
                    <a:lnTo>
                      <a:pt x="8" y="58"/>
                    </a:lnTo>
                    <a:lnTo>
                      <a:pt x="15" y="66"/>
                    </a:lnTo>
                    <a:lnTo>
                      <a:pt x="39" y="82"/>
                    </a:lnTo>
                    <a:lnTo>
                      <a:pt x="47" y="89"/>
                    </a:lnTo>
                    <a:lnTo>
                      <a:pt x="56" y="103"/>
                    </a:lnTo>
                  </a:path>
                </a:pathLst>
              </a:custGeom>
              <a:noFill/>
              <a:ln w="4445">
                <a:solidFill>
                  <a:srgbClr val="FEFEFE"/>
                </a:solidFill>
                <a:prstDash val="solid"/>
                <a:round/>
                <a:headEnd/>
                <a:tailEnd/>
              </a:ln>
            </p:spPr>
            <p:txBody>
              <a:bodyPr/>
              <a:lstStyle/>
              <a:p>
                <a:endParaRPr lang="es-ES"/>
              </a:p>
            </p:txBody>
          </p:sp>
          <p:sp>
            <p:nvSpPr>
              <p:cNvPr id="79880" name="Freeform 6152"/>
              <p:cNvSpPr>
                <a:spLocks/>
              </p:cNvSpPr>
              <p:nvPr/>
            </p:nvSpPr>
            <p:spPr bwMode="auto">
              <a:xfrm>
                <a:off x="3036" y="1950"/>
                <a:ext cx="28" cy="60"/>
              </a:xfrm>
              <a:custGeom>
                <a:avLst/>
                <a:gdLst/>
                <a:ahLst/>
                <a:cxnLst>
                  <a:cxn ang="0">
                    <a:pos x="0" y="0"/>
                  </a:cxn>
                  <a:cxn ang="0">
                    <a:pos x="8" y="15"/>
                  </a:cxn>
                  <a:cxn ang="0">
                    <a:pos x="15" y="21"/>
                  </a:cxn>
                  <a:cxn ang="0">
                    <a:pos x="39" y="37"/>
                  </a:cxn>
                  <a:cxn ang="0">
                    <a:pos x="47" y="45"/>
                  </a:cxn>
                  <a:cxn ang="0">
                    <a:pos x="52" y="52"/>
                  </a:cxn>
                  <a:cxn ang="0">
                    <a:pos x="56" y="66"/>
                  </a:cxn>
                  <a:cxn ang="0">
                    <a:pos x="56" y="97"/>
                  </a:cxn>
                  <a:cxn ang="0">
                    <a:pos x="47" y="111"/>
                  </a:cxn>
                  <a:cxn ang="0">
                    <a:pos x="35" y="119"/>
                  </a:cxn>
                  <a:cxn ang="0">
                    <a:pos x="24" y="119"/>
                  </a:cxn>
                  <a:cxn ang="0">
                    <a:pos x="12" y="111"/>
                  </a:cxn>
                  <a:cxn ang="0">
                    <a:pos x="4" y="97"/>
                  </a:cxn>
                  <a:cxn ang="0">
                    <a:pos x="0" y="74"/>
                  </a:cxn>
                  <a:cxn ang="0">
                    <a:pos x="0" y="119"/>
                  </a:cxn>
                  <a:cxn ang="0">
                    <a:pos x="4" y="97"/>
                  </a:cxn>
                </a:cxnLst>
                <a:rect l="0" t="0" r="r" b="b"/>
                <a:pathLst>
                  <a:path w="56" h="119">
                    <a:moveTo>
                      <a:pt x="0" y="0"/>
                    </a:moveTo>
                    <a:lnTo>
                      <a:pt x="8" y="15"/>
                    </a:lnTo>
                    <a:lnTo>
                      <a:pt x="15" y="21"/>
                    </a:lnTo>
                    <a:lnTo>
                      <a:pt x="39" y="37"/>
                    </a:lnTo>
                    <a:lnTo>
                      <a:pt x="47" y="45"/>
                    </a:lnTo>
                    <a:lnTo>
                      <a:pt x="52" y="52"/>
                    </a:lnTo>
                    <a:lnTo>
                      <a:pt x="56" y="66"/>
                    </a:lnTo>
                    <a:lnTo>
                      <a:pt x="56" y="97"/>
                    </a:lnTo>
                    <a:lnTo>
                      <a:pt x="47" y="111"/>
                    </a:lnTo>
                    <a:lnTo>
                      <a:pt x="35" y="119"/>
                    </a:lnTo>
                    <a:lnTo>
                      <a:pt x="24" y="119"/>
                    </a:lnTo>
                    <a:lnTo>
                      <a:pt x="12" y="111"/>
                    </a:lnTo>
                    <a:lnTo>
                      <a:pt x="4" y="97"/>
                    </a:lnTo>
                    <a:lnTo>
                      <a:pt x="0" y="74"/>
                    </a:lnTo>
                    <a:lnTo>
                      <a:pt x="0" y="119"/>
                    </a:lnTo>
                    <a:lnTo>
                      <a:pt x="4" y="97"/>
                    </a:lnTo>
                  </a:path>
                </a:pathLst>
              </a:custGeom>
              <a:noFill/>
              <a:ln w="4445">
                <a:solidFill>
                  <a:srgbClr val="FEFEFE"/>
                </a:solidFill>
                <a:prstDash val="solid"/>
                <a:round/>
                <a:headEnd/>
                <a:tailEnd/>
              </a:ln>
            </p:spPr>
            <p:txBody>
              <a:bodyPr/>
              <a:lstStyle/>
              <a:p>
                <a:endParaRPr lang="es-ES"/>
              </a:p>
            </p:txBody>
          </p:sp>
          <p:sp>
            <p:nvSpPr>
              <p:cNvPr id="79881" name="Line 6153"/>
              <p:cNvSpPr>
                <a:spLocks noChangeShapeType="1"/>
              </p:cNvSpPr>
              <p:nvPr/>
            </p:nvSpPr>
            <p:spPr bwMode="auto">
              <a:xfrm>
                <a:off x="3080" y="1932"/>
                <a:ext cx="1" cy="78"/>
              </a:xfrm>
              <a:prstGeom prst="line">
                <a:avLst/>
              </a:prstGeom>
              <a:noFill/>
              <a:ln w="4445">
                <a:solidFill>
                  <a:srgbClr val="FEFEFE"/>
                </a:solidFill>
                <a:round/>
                <a:headEnd/>
                <a:tailEnd/>
              </a:ln>
            </p:spPr>
            <p:txBody>
              <a:bodyPr/>
              <a:lstStyle/>
              <a:p>
                <a:endParaRPr lang="es-ES"/>
              </a:p>
            </p:txBody>
          </p:sp>
          <p:sp>
            <p:nvSpPr>
              <p:cNvPr id="79882" name="Line 6154"/>
              <p:cNvSpPr>
                <a:spLocks noChangeShapeType="1"/>
              </p:cNvSpPr>
              <p:nvPr/>
            </p:nvSpPr>
            <p:spPr bwMode="auto">
              <a:xfrm>
                <a:off x="3082" y="1932"/>
                <a:ext cx="1" cy="78"/>
              </a:xfrm>
              <a:prstGeom prst="line">
                <a:avLst/>
              </a:prstGeom>
              <a:noFill/>
              <a:ln w="4445">
                <a:solidFill>
                  <a:srgbClr val="FEFEFE"/>
                </a:solidFill>
                <a:round/>
                <a:headEnd/>
                <a:tailEnd/>
              </a:ln>
            </p:spPr>
            <p:txBody>
              <a:bodyPr/>
              <a:lstStyle/>
              <a:p>
                <a:endParaRPr lang="es-ES"/>
              </a:p>
            </p:txBody>
          </p:sp>
          <p:sp>
            <p:nvSpPr>
              <p:cNvPr id="79883" name="Freeform 6155"/>
              <p:cNvSpPr>
                <a:spLocks/>
              </p:cNvSpPr>
              <p:nvPr/>
            </p:nvSpPr>
            <p:spPr bwMode="auto">
              <a:xfrm>
                <a:off x="3082" y="1958"/>
                <a:ext cx="22" cy="52"/>
              </a:xfrm>
              <a:custGeom>
                <a:avLst/>
                <a:gdLst/>
                <a:ahLst/>
                <a:cxnLst>
                  <a:cxn ang="0">
                    <a:pos x="0" y="22"/>
                  </a:cxn>
                  <a:cxn ang="0">
                    <a:pos x="8" y="6"/>
                  </a:cxn>
                  <a:cxn ang="0">
                    <a:pos x="20" y="0"/>
                  </a:cxn>
                  <a:cxn ang="0">
                    <a:pos x="28" y="0"/>
                  </a:cxn>
                  <a:cxn ang="0">
                    <a:pos x="40" y="6"/>
                  </a:cxn>
                  <a:cxn ang="0">
                    <a:pos x="44" y="22"/>
                  </a:cxn>
                  <a:cxn ang="0">
                    <a:pos x="44" y="104"/>
                  </a:cxn>
                </a:cxnLst>
                <a:rect l="0" t="0" r="r" b="b"/>
                <a:pathLst>
                  <a:path w="44" h="104">
                    <a:moveTo>
                      <a:pt x="0" y="22"/>
                    </a:moveTo>
                    <a:lnTo>
                      <a:pt x="8" y="6"/>
                    </a:lnTo>
                    <a:lnTo>
                      <a:pt x="20" y="0"/>
                    </a:lnTo>
                    <a:lnTo>
                      <a:pt x="28" y="0"/>
                    </a:lnTo>
                    <a:lnTo>
                      <a:pt x="40" y="6"/>
                    </a:lnTo>
                    <a:lnTo>
                      <a:pt x="44" y="22"/>
                    </a:lnTo>
                    <a:lnTo>
                      <a:pt x="44" y="104"/>
                    </a:lnTo>
                  </a:path>
                </a:pathLst>
              </a:custGeom>
              <a:noFill/>
              <a:ln w="4445">
                <a:solidFill>
                  <a:srgbClr val="FEFEFE"/>
                </a:solidFill>
                <a:prstDash val="solid"/>
                <a:round/>
                <a:headEnd/>
                <a:tailEnd/>
              </a:ln>
            </p:spPr>
            <p:txBody>
              <a:bodyPr/>
              <a:lstStyle/>
              <a:p>
                <a:endParaRPr lang="es-ES"/>
              </a:p>
            </p:txBody>
          </p:sp>
          <p:sp>
            <p:nvSpPr>
              <p:cNvPr id="79884" name="Freeform 6156"/>
              <p:cNvSpPr>
                <a:spLocks/>
              </p:cNvSpPr>
              <p:nvPr/>
            </p:nvSpPr>
            <p:spPr bwMode="auto">
              <a:xfrm>
                <a:off x="3096" y="1958"/>
                <a:ext cx="6" cy="52"/>
              </a:xfrm>
              <a:custGeom>
                <a:avLst/>
                <a:gdLst/>
                <a:ahLst/>
                <a:cxnLst>
                  <a:cxn ang="0">
                    <a:pos x="0" y="0"/>
                  </a:cxn>
                  <a:cxn ang="0">
                    <a:pos x="8" y="6"/>
                  </a:cxn>
                  <a:cxn ang="0">
                    <a:pos x="12" y="22"/>
                  </a:cxn>
                  <a:cxn ang="0">
                    <a:pos x="12" y="104"/>
                  </a:cxn>
                </a:cxnLst>
                <a:rect l="0" t="0" r="r" b="b"/>
                <a:pathLst>
                  <a:path w="12" h="104">
                    <a:moveTo>
                      <a:pt x="0" y="0"/>
                    </a:moveTo>
                    <a:lnTo>
                      <a:pt x="8" y="6"/>
                    </a:lnTo>
                    <a:lnTo>
                      <a:pt x="12" y="22"/>
                    </a:lnTo>
                    <a:lnTo>
                      <a:pt x="12" y="104"/>
                    </a:lnTo>
                  </a:path>
                </a:pathLst>
              </a:custGeom>
              <a:noFill/>
              <a:ln w="4445">
                <a:solidFill>
                  <a:srgbClr val="FEFEFE"/>
                </a:solidFill>
                <a:prstDash val="solid"/>
                <a:round/>
                <a:headEnd/>
                <a:tailEnd/>
              </a:ln>
            </p:spPr>
            <p:txBody>
              <a:bodyPr/>
              <a:lstStyle/>
              <a:p>
                <a:endParaRPr lang="es-ES"/>
              </a:p>
            </p:txBody>
          </p:sp>
          <p:sp>
            <p:nvSpPr>
              <p:cNvPr id="79885" name="Line 6157"/>
              <p:cNvSpPr>
                <a:spLocks noChangeShapeType="1"/>
              </p:cNvSpPr>
              <p:nvPr/>
            </p:nvSpPr>
            <p:spPr bwMode="auto">
              <a:xfrm>
                <a:off x="3074" y="1932"/>
                <a:ext cx="8" cy="1"/>
              </a:xfrm>
              <a:prstGeom prst="line">
                <a:avLst/>
              </a:prstGeom>
              <a:noFill/>
              <a:ln w="4445">
                <a:solidFill>
                  <a:srgbClr val="FEFEFE"/>
                </a:solidFill>
                <a:round/>
                <a:headEnd/>
                <a:tailEnd/>
              </a:ln>
            </p:spPr>
            <p:txBody>
              <a:bodyPr/>
              <a:lstStyle/>
              <a:p>
                <a:endParaRPr lang="es-ES"/>
              </a:p>
            </p:txBody>
          </p:sp>
          <p:sp>
            <p:nvSpPr>
              <p:cNvPr id="79886" name="Line 6158"/>
              <p:cNvSpPr>
                <a:spLocks noChangeShapeType="1"/>
              </p:cNvSpPr>
              <p:nvPr/>
            </p:nvSpPr>
            <p:spPr bwMode="auto">
              <a:xfrm>
                <a:off x="3074" y="2010"/>
                <a:ext cx="14" cy="1"/>
              </a:xfrm>
              <a:prstGeom prst="line">
                <a:avLst/>
              </a:prstGeom>
              <a:noFill/>
              <a:ln w="4445">
                <a:solidFill>
                  <a:srgbClr val="FEFEFE"/>
                </a:solidFill>
                <a:round/>
                <a:headEnd/>
                <a:tailEnd/>
              </a:ln>
            </p:spPr>
            <p:txBody>
              <a:bodyPr/>
              <a:lstStyle/>
              <a:p>
                <a:endParaRPr lang="es-ES"/>
              </a:p>
            </p:txBody>
          </p:sp>
          <p:sp>
            <p:nvSpPr>
              <p:cNvPr id="79887" name="Line 6159"/>
              <p:cNvSpPr>
                <a:spLocks noChangeShapeType="1"/>
              </p:cNvSpPr>
              <p:nvPr/>
            </p:nvSpPr>
            <p:spPr bwMode="auto">
              <a:xfrm>
                <a:off x="3096" y="2010"/>
                <a:ext cx="14" cy="1"/>
              </a:xfrm>
              <a:prstGeom prst="line">
                <a:avLst/>
              </a:prstGeom>
              <a:noFill/>
              <a:ln w="4445">
                <a:solidFill>
                  <a:srgbClr val="FEFEFE"/>
                </a:solidFill>
                <a:round/>
                <a:headEnd/>
                <a:tailEnd/>
              </a:ln>
            </p:spPr>
            <p:txBody>
              <a:bodyPr/>
              <a:lstStyle/>
              <a:p>
                <a:endParaRPr lang="es-ES"/>
              </a:p>
            </p:txBody>
          </p:sp>
          <p:sp>
            <p:nvSpPr>
              <p:cNvPr id="79888" name="Freeform 6160"/>
              <p:cNvSpPr>
                <a:spLocks/>
              </p:cNvSpPr>
              <p:nvPr/>
            </p:nvSpPr>
            <p:spPr bwMode="auto">
              <a:xfrm>
                <a:off x="3120" y="1958"/>
                <a:ext cx="27" cy="52"/>
              </a:xfrm>
              <a:custGeom>
                <a:avLst/>
                <a:gdLst/>
                <a:ahLst/>
                <a:cxnLst>
                  <a:cxn ang="0">
                    <a:pos x="24" y="0"/>
                  </a:cxn>
                  <a:cxn ang="0">
                    <a:pos x="11" y="6"/>
                  </a:cxn>
                  <a:cxn ang="0">
                    <a:pos x="4" y="22"/>
                  </a:cxn>
                  <a:cxn ang="0">
                    <a:pos x="0" y="45"/>
                  </a:cxn>
                  <a:cxn ang="0">
                    <a:pos x="0" y="59"/>
                  </a:cxn>
                  <a:cxn ang="0">
                    <a:pos x="4" y="82"/>
                  </a:cxn>
                  <a:cxn ang="0">
                    <a:pos x="11" y="96"/>
                  </a:cxn>
                  <a:cxn ang="0">
                    <a:pos x="24" y="104"/>
                  </a:cxn>
                  <a:cxn ang="0">
                    <a:pos x="31" y="104"/>
                  </a:cxn>
                  <a:cxn ang="0">
                    <a:pos x="43" y="96"/>
                  </a:cxn>
                  <a:cxn ang="0">
                    <a:pos x="52" y="82"/>
                  </a:cxn>
                  <a:cxn ang="0">
                    <a:pos x="55" y="59"/>
                  </a:cxn>
                  <a:cxn ang="0">
                    <a:pos x="55" y="45"/>
                  </a:cxn>
                  <a:cxn ang="0">
                    <a:pos x="52" y="22"/>
                  </a:cxn>
                  <a:cxn ang="0">
                    <a:pos x="43" y="6"/>
                  </a:cxn>
                  <a:cxn ang="0">
                    <a:pos x="31" y="0"/>
                  </a:cxn>
                  <a:cxn ang="0">
                    <a:pos x="24" y="0"/>
                  </a:cxn>
                </a:cxnLst>
                <a:rect l="0" t="0" r="r" b="b"/>
                <a:pathLst>
                  <a:path w="55" h="104">
                    <a:moveTo>
                      <a:pt x="24" y="0"/>
                    </a:moveTo>
                    <a:lnTo>
                      <a:pt x="11" y="6"/>
                    </a:lnTo>
                    <a:lnTo>
                      <a:pt x="4" y="22"/>
                    </a:lnTo>
                    <a:lnTo>
                      <a:pt x="0" y="45"/>
                    </a:lnTo>
                    <a:lnTo>
                      <a:pt x="0" y="59"/>
                    </a:lnTo>
                    <a:lnTo>
                      <a:pt x="4" y="82"/>
                    </a:lnTo>
                    <a:lnTo>
                      <a:pt x="11" y="96"/>
                    </a:lnTo>
                    <a:lnTo>
                      <a:pt x="24" y="104"/>
                    </a:lnTo>
                    <a:lnTo>
                      <a:pt x="31" y="104"/>
                    </a:lnTo>
                    <a:lnTo>
                      <a:pt x="43" y="96"/>
                    </a:lnTo>
                    <a:lnTo>
                      <a:pt x="52" y="82"/>
                    </a:lnTo>
                    <a:lnTo>
                      <a:pt x="55" y="59"/>
                    </a:lnTo>
                    <a:lnTo>
                      <a:pt x="55" y="45"/>
                    </a:lnTo>
                    <a:lnTo>
                      <a:pt x="52" y="22"/>
                    </a:lnTo>
                    <a:lnTo>
                      <a:pt x="43" y="6"/>
                    </a:lnTo>
                    <a:lnTo>
                      <a:pt x="31" y="0"/>
                    </a:lnTo>
                    <a:lnTo>
                      <a:pt x="24" y="0"/>
                    </a:lnTo>
                  </a:path>
                </a:pathLst>
              </a:custGeom>
              <a:noFill/>
              <a:ln w="4445">
                <a:solidFill>
                  <a:srgbClr val="FEFEFE"/>
                </a:solidFill>
                <a:prstDash val="solid"/>
                <a:round/>
                <a:headEnd/>
                <a:tailEnd/>
              </a:ln>
            </p:spPr>
            <p:txBody>
              <a:bodyPr/>
              <a:lstStyle/>
              <a:p>
                <a:endParaRPr lang="es-ES"/>
              </a:p>
            </p:txBody>
          </p:sp>
          <p:sp>
            <p:nvSpPr>
              <p:cNvPr id="79889" name="Freeform 6161"/>
              <p:cNvSpPr>
                <a:spLocks/>
              </p:cNvSpPr>
              <p:nvPr/>
            </p:nvSpPr>
            <p:spPr bwMode="auto">
              <a:xfrm>
                <a:off x="3122" y="1958"/>
                <a:ext cx="10" cy="52"/>
              </a:xfrm>
              <a:custGeom>
                <a:avLst/>
                <a:gdLst/>
                <a:ahLst/>
                <a:cxnLst>
                  <a:cxn ang="0">
                    <a:pos x="20" y="0"/>
                  </a:cxn>
                  <a:cxn ang="0">
                    <a:pos x="11" y="6"/>
                  </a:cxn>
                  <a:cxn ang="0">
                    <a:pos x="3" y="22"/>
                  </a:cxn>
                  <a:cxn ang="0">
                    <a:pos x="0" y="45"/>
                  </a:cxn>
                  <a:cxn ang="0">
                    <a:pos x="0" y="59"/>
                  </a:cxn>
                  <a:cxn ang="0">
                    <a:pos x="3" y="82"/>
                  </a:cxn>
                  <a:cxn ang="0">
                    <a:pos x="11" y="96"/>
                  </a:cxn>
                  <a:cxn ang="0">
                    <a:pos x="20" y="104"/>
                  </a:cxn>
                </a:cxnLst>
                <a:rect l="0" t="0" r="r" b="b"/>
                <a:pathLst>
                  <a:path w="20" h="104">
                    <a:moveTo>
                      <a:pt x="20" y="0"/>
                    </a:moveTo>
                    <a:lnTo>
                      <a:pt x="11" y="6"/>
                    </a:lnTo>
                    <a:lnTo>
                      <a:pt x="3" y="22"/>
                    </a:lnTo>
                    <a:lnTo>
                      <a:pt x="0" y="45"/>
                    </a:lnTo>
                    <a:lnTo>
                      <a:pt x="0" y="59"/>
                    </a:lnTo>
                    <a:lnTo>
                      <a:pt x="3" y="82"/>
                    </a:lnTo>
                    <a:lnTo>
                      <a:pt x="11" y="96"/>
                    </a:lnTo>
                    <a:lnTo>
                      <a:pt x="20" y="104"/>
                    </a:lnTo>
                  </a:path>
                </a:pathLst>
              </a:custGeom>
              <a:noFill/>
              <a:ln w="4445">
                <a:solidFill>
                  <a:srgbClr val="FEFEFE"/>
                </a:solidFill>
                <a:prstDash val="solid"/>
                <a:round/>
                <a:headEnd/>
                <a:tailEnd/>
              </a:ln>
            </p:spPr>
            <p:txBody>
              <a:bodyPr/>
              <a:lstStyle/>
              <a:p>
                <a:endParaRPr lang="es-ES"/>
              </a:p>
            </p:txBody>
          </p:sp>
          <p:sp>
            <p:nvSpPr>
              <p:cNvPr id="79890" name="Freeform 6162"/>
              <p:cNvSpPr>
                <a:spLocks/>
              </p:cNvSpPr>
              <p:nvPr/>
            </p:nvSpPr>
            <p:spPr bwMode="auto">
              <a:xfrm>
                <a:off x="3135" y="1958"/>
                <a:ext cx="11" cy="52"/>
              </a:xfrm>
              <a:custGeom>
                <a:avLst/>
                <a:gdLst/>
                <a:ahLst/>
                <a:cxnLst>
                  <a:cxn ang="0">
                    <a:pos x="0" y="104"/>
                  </a:cxn>
                  <a:cxn ang="0">
                    <a:pos x="8" y="96"/>
                  </a:cxn>
                  <a:cxn ang="0">
                    <a:pos x="17" y="82"/>
                  </a:cxn>
                  <a:cxn ang="0">
                    <a:pos x="21" y="59"/>
                  </a:cxn>
                  <a:cxn ang="0">
                    <a:pos x="21" y="45"/>
                  </a:cxn>
                  <a:cxn ang="0">
                    <a:pos x="17" y="22"/>
                  </a:cxn>
                  <a:cxn ang="0">
                    <a:pos x="8" y="6"/>
                  </a:cxn>
                  <a:cxn ang="0">
                    <a:pos x="0" y="0"/>
                  </a:cxn>
                </a:cxnLst>
                <a:rect l="0" t="0" r="r" b="b"/>
                <a:pathLst>
                  <a:path w="21" h="104">
                    <a:moveTo>
                      <a:pt x="0" y="104"/>
                    </a:moveTo>
                    <a:lnTo>
                      <a:pt x="8" y="96"/>
                    </a:lnTo>
                    <a:lnTo>
                      <a:pt x="17" y="82"/>
                    </a:lnTo>
                    <a:lnTo>
                      <a:pt x="21" y="59"/>
                    </a:lnTo>
                    <a:lnTo>
                      <a:pt x="21" y="45"/>
                    </a:lnTo>
                    <a:lnTo>
                      <a:pt x="17" y="22"/>
                    </a:lnTo>
                    <a:lnTo>
                      <a:pt x="8" y="6"/>
                    </a:lnTo>
                    <a:lnTo>
                      <a:pt x="0" y="0"/>
                    </a:lnTo>
                  </a:path>
                </a:pathLst>
              </a:custGeom>
              <a:noFill/>
              <a:ln w="4445">
                <a:solidFill>
                  <a:srgbClr val="FEFEFE"/>
                </a:solidFill>
                <a:prstDash val="solid"/>
                <a:round/>
                <a:headEnd/>
                <a:tailEnd/>
              </a:ln>
            </p:spPr>
            <p:txBody>
              <a:bodyPr/>
              <a:lstStyle/>
              <a:p>
                <a:endParaRPr lang="es-ES"/>
              </a:p>
            </p:txBody>
          </p:sp>
          <p:sp>
            <p:nvSpPr>
              <p:cNvPr id="79891" name="Line 6163"/>
              <p:cNvSpPr>
                <a:spLocks noChangeShapeType="1"/>
              </p:cNvSpPr>
              <p:nvPr/>
            </p:nvSpPr>
            <p:spPr bwMode="auto">
              <a:xfrm>
                <a:off x="3161" y="1958"/>
                <a:ext cx="8" cy="52"/>
              </a:xfrm>
              <a:prstGeom prst="line">
                <a:avLst/>
              </a:prstGeom>
              <a:noFill/>
              <a:ln w="4445">
                <a:solidFill>
                  <a:srgbClr val="FEFEFE"/>
                </a:solidFill>
                <a:round/>
                <a:headEnd/>
                <a:tailEnd/>
              </a:ln>
            </p:spPr>
            <p:txBody>
              <a:bodyPr/>
              <a:lstStyle/>
              <a:p>
                <a:endParaRPr lang="es-ES"/>
              </a:p>
            </p:txBody>
          </p:sp>
          <p:sp>
            <p:nvSpPr>
              <p:cNvPr id="79892" name="Line 6164"/>
              <p:cNvSpPr>
                <a:spLocks noChangeShapeType="1"/>
              </p:cNvSpPr>
              <p:nvPr/>
            </p:nvSpPr>
            <p:spPr bwMode="auto">
              <a:xfrm>
                <a:off x="3164" y="1958"/>
                <a:ext cx="5" cy="41"/>
              </a:xfrm>
              <a:prstGeom prst="line">
                <a:avLst/>
              </a:prstGeom>
              <a:noFill/>
              <a:ln w="4445">
                <a:solidFill>
                  <a:srgbClr val="FEFEFE"/>
                </a:solidFill>
                <a:round/>
                <a:headEnd/>
                <a:tailEnd/>
              </a:ln>
            </p:spPr>
            <p:txBody>
              <a:bodyPr/>
              <a:lstStyle/>
              <a:p>
                <a:endParaRPr lang="es-ES"/>
              </a:p>
            </p:txBody>
          </p:sp>
          <p:sp>
            <p:nvSpPr>
              <p:cNvPr id="79893" name="Line 6165"/>
              <p:cNvSpPr>
                <a:spLocks noChangeShapeType="1"/>
              </p:cNvSpPr>
              <p:nvPr/>
            </p:nvSpPr>
            <p:spPr bwMode="auto">
              <a:xfrm flipH="1">
                <a:off x="3169" y="1958"/>
                <a:ext cx="9" cy="52"/>
              </a:xfrm>
              <a:prstGeom prst="line">
                <a:avLst/>
              </a:prstGeom>
              <a:noFill/>
              <a:ln w="4445">
                <a:solidFill>
                  <a:srgbClr val="FEFEFE"/>
                </a:solidFill>
                <a:round/>
                <a:headEnd/>
                <a:tailEnd/>
              </a:ln>
            </p:spPr>
            <p:txBody>
              <a:bodyPr/>
              <a:lstStyle/>
              <a:p>
                <a:endParaRPr lang="es-ES"/>
              </a:p>
            </p:txBody>
          </p:sp>
          <p:sp>
            <p:nvSpPr>
              <p:cNvPr id="79894" name="Line 6166"/>
              <p:cNvSpPr>
                <a:spLocks noChangeShapeType="1"/>
              </p:cNvSpPr>
              <p:nvPr/>
            </p:nvSpPr>
            <p:spPr bwMode="auto">
              <a:xfrm>
                <a:off x="3178" y="1958"/>
                <a:ext cx="7" cy="52"/>
              </a:xfrm>
              <a:prstGeom prst="line">
                <a:avLst/>
              </a:prstGeom>
              <a:noFill/>
              <a:ln w="4445">
                <a:solidFill>
                  <a:srgbClr val="FEFEFE"/>
                </a:solidFill>
                <a:round/>
                <a:headEnd/>
                <a:tailEnd/>
              </a:ln>
            </p:spPr>
            <p:txBody>
              <a:bodyPr/>
              <a:lstStyle/>
              <a:p>
                <a:endParaRPr lang="es-ES"/>
              </a:p>
            </p:txBody>
          </p:sp>
          <p:sp>
            <p:nvSpPr>
              <p:cNvPr id="79895" name="Line 6167"/>
              <p:cNvSpPr>
                <a:spLocks noChangeShapeType="1"/>
              </p:cNvSpPr>
              <p:nvPr/>
            </p:nvSpPr>
            <p:spPr bwMode="auto">
              <a:xfrm>
                <a:off x="3180" y="1958"/>
                <a:ext cx="5" cy="41"/>
              </a:xfrm>
              <a:prstGeom prst="line">
                <a:avLst/>
              </a:prstGeom>
              <a:noFill/>
              <a:ln w="4445">
                <a:solidFill>
                  <a:srgbClr val="FEFEFE"/>
                </a:solidFill>
                <a:round/>
                <a:headEnd/>
                <a:tailEnd/>
              </a:ln>
            </p:spPr>
            <p:txBody>
              <a:bodyPr/>
              <a:lstStyle/>
              <a:p>
                <a:endParaRPr lang="es-ES"/>
              </a:p>
            </p:txBody>
          </p:sp>
          <p:sp>
            <p:nvSpPr>
              <p:cNvPr id="79896" name="Line 6168"/>
              <p:cNvSpPr>
                <a:spLocks noChangeShapeType="1"/>
              </p:cNvSpPr>
              <p:nvPr/>
            </p:nvSpPr>
            <p:spPr bwMode="auto">
              <a:xfrm flipH="1">
                <a:off x="3185" y="1958"/>
                <a:ext cx="8" cy="52"/>
              </a:xfrm>
              <a:prstGeom prst="line">
                <a:avLst/>
              </a:prstGeom>
              <a:noFill/>
              <a:ln w="4445">
                <a:solidFill>
                  <a:srgbClr val="FEFEFE"/>
                </a:solidFill>
                <a:round/>
                <a:headEnd/>
                <a:tailEnd/>
              </a:ln>
            </p:spPr>
            <p:txBody>
              <a:bodyPr/>
              <a:lstStyle/>
              <a:p>
                <a:endParaRPr lang="es-ES"/>
              </a:p>
            </p:txBody>
          </p:sp>
          <p:sp>
            <p:nvSpPr>
              <p:cNvPr id="79897" name="Line 6169"/>
              <p:cNvSpPr>
                <a:spLocks noChangeShapeType="1"/>
              </p:cNvSpPr>
              <p:nvPr/>
            </p:nvSpPr>
            <p:spPr bwMode="auto">
              <a:xfrm>
                <a:off x="3156" y="1958"/>
                <a:ext cx="13" cy="1"/>
              </a:xfrm>
              <a:prstGeom prst="line">
                <a:avLst/>
              </a:prstGeom>
              <a:noFill/>
              <a:ln w="4445">
                <a:solidFill>
                  <a:srgbClr val="FEFEFE"/>
                </a:solidFill>
                <a:round/>
                <a:headEnd/>
                <a:tailEnd/>
              </a:ln>
            </p:spPr>
            <p:txBody>
              <a:bodyPr/>
              <a:lstStyle/>
              <a:p>
                <a:endParaRPr lang="es-ES"/>
              </a:p>
            </p:txBody>
          </p:sp>
          <p:sp>
            <p:nvSpPr>
              <p:cNvPr id="79898" name="Line 6170"/>
              <p:cNvSpPr>
                <a:spLocks noChangeShapeType="1"/>
              </p:cNvSpPr>
              <p:nvPr/>
            </p:nvSpPr>
            <p:spPr bwMode="auto">
              <a:xfrm>
                <a:off x="3187" y="1958"/>
                <a:ext cx="12" cy="1"/>
              </a:xfrm>
              <a:prstGeom prst="line">
                <a:avLst/>
              </a:prstGeom>
              <a:noFill/>
              <a:ln w="4445">
                <a:solidFill>
                  <a:srgbClr val="FEFEFE"/>
                </a:solidFill>
                <a:round/>
                <a:headEnd/>
                <a:tailEnd/>
              </a:ln>
            </p:spPr>
            <p:txBody>
              <a:bodyPr/>
              <a:lstStyle/>
              <a:p>
                <a:endParaRPr lang="es-ES"/>
              </a:p>
            </p:txBody>
          </p:sp>
          <p:sp>
            <p:nvSpPr>
              <p:cNvPr id="79899" name="Line 6171"/>
              <p:cNvSpPr>
                <a:spLocks noChangeShapeType="1"/>
              </p:cNvSpPr>
              <p:nvPr/>
            </p:nvSpPr>
            <p:spPr bwMode="auto">
              <a:xfrm>
                <a:off x="3041" y="2081"/>
                <a:ext cx="1" cy="78"/>
              </a:xfrm>
              <a:prstGeom prst="line">
                <a:avLst/>
              </a:prstGeom>
              <a:noFill/>
              <a:ln w="4445">
                <a:solidFill>
                  <a:srgbClr val="FEFEFE"/>
                </a:solidFill>
                <a:round/>
                <a:headEnd/>
                <a:tailEnd/>
              </a:ln>
            </p:spPr>
            <p:txBody>
              <a:bodyPr/>
              <a:lstStyle/>
              <a:p>
                <a:endParaRPr lang="es-ES"/>
              </a:p>
            </p:txBody>
          </p:sp>
          <p:sp>
            <p:nvSpPr>
              <p:cNvPr id="79900" name="Line 6172"/>
              <p:cNvSpPr>
                <a:spLocks noChangeShapeType="1"/>
              </p:cNvSpPr>
              <p:nvPr/>
            </p:nvSpPr>
            <p:spPr bwMode="auto">
              <a:xfrm>
                <a:off x="3043" y="2081"/>
                <a:ext cx="1" cy="78"/>
              </a:xfrm>
              <a:prstGeom prst="line">
                <a:avLst/>
              </a:prstGeom>
              <a:noFill/>
              <a:ln w="4445">
                <a:solidFill>
                  <a:srgbClr val="FEFEFE"/>
                </a:solidFill>
                <a:round/>
                <a:headEnd/>
                <a:tailEnd/>
              </a:ln>
            </p:spPr>
            <p:txBody>
              <a:bodyPr/>
              <a:lstStyle/>
              <a:p>
                <a:endParaRPr lang="es-ES"/>
              </a:p>
            </p:txBody>
          </p:sp>
          <p:sp>
            <p:nvSpPr>
              <p:cNvPr id="79901" name="Freeform 6173"/>
              <p:cNvSpPr>
                <a:spLocks/>
              </p:cNvSpPr>
              <p:nvPr/>
            </p:nvSpPr>
            <p:spPr bwMode="auto">
              <a:xfrm>
                <a:off x="3027" y="2081"/>
                <a:ext cx="29" cy="23"/>
              </a:xfrm>
              <a:custGeom>
                <a:avLst/>
                <a:gdLst/>
                <a:ahLst/>
                <a:cxnLst>
                  <a:cxn ang="0">
                    <a:pos x="4" y="0"/>
                  </a:cxn>
                  <a:cxn ang="0">
                    <a:pos x="0" y="45"/>
                  </a:cxn>
                  <a:cxn ang="0">
                    <a:pos x="0" y="0"/>
                  </a:cxn>
                  <a:cxn ang="0">
                    <a:pos x="59" y="0"/>
                  </a:cxn>
                  <a:cxn ang="0">
                    <a:pos x="59" y="45"/>
                  </a:cxn>
                  <a:cxn ang="0">
                    <a:pos x="55" y="0"/>
                  </a:cxn>
                </a:cxnLst>
                <a:rect l="0" t="0" r="r" b="b"/>
                <a:pathLst>
                  <a:path w="59" h="45">
                    <a:moveTo>
                      <a:pt x="4" y="0"/>
                    </a:moveTo>
                    <a:lnTo>
                      <a:pt x="0" y="45"/>
                    </a:lnTo>
                    <a:lnTo>
                      <a:pt x="0" y="0"/>
                    </a:lnTo>
                    <a:lnTo>
                      <a:pt x="59" y="0"/>
                    </a:lnTo>
                    <a:lnTo>
                      <a:pt x="59" y="45"/>
                    </a:lnTo>
                    <a:lnTo>
                      <a:pt x="55" y="0"/>
                    </a:lnTo>
                  </a:path>
                </a:pathLst>
              </a:custGeom>
              <a:noFill/>
              <a:ln w="4445">
                <a:solidFill>
                  <a:srgbClr val="FEFEFE"/>
                </a:solidFill>
                <a:prstDash val="solid"/>
                <a:round/>
                <a:headEnd/>
                <a:tailEnd/>
              </a:ln>
            </p:spPr>
            <p:txBody>
              <a:bodyPr/>
              <a:lstStyle/>
              <a:p>
                <a:endParaRPr lang="es-ES"/>
              </a:p>
            </p:txBody>
          </p:sp>
          <p:sp>
            <p:nvSpPr>
              <p:cNvPr id="79902" name="Line 6174"/>
              <p:cNvSpPr>
                <a:spLocks noChangeShapeType="1"/>
              </p:cNvSpPr>
              <p:nvPr/>
            </p:nvSpPr>
            <p:spPr bwMode="auto">
              <a:xfrm>
                <a:off x="3034" y="2159"/>
                <a:ext cx="14" cy="1"/>
              </a:xfrm>
              <a:prstGeom prst="line">
                <a:avLst/>
              </a:prstGeom>
              <a:noFill/>
              <a:ln w="4445">
                <a:solidFill>
                  <a:srgbClr val="FEFEFE"/>
                </a:solidFill>
                <a:round/>
                <a:headEnd/>
                <a:tailEnd/>
              </a:ln>
            </p:spPr>
            <p:txBody>
              <a:bodyPr/>
              <a:lstStyle/>
              <a:p>
                <a:endParaRPr lang="es-ES"/>
              </a:p>
            </p:txBody>
          </p:sp>
          <p:sp>
            <p:nvSpPr>
              <p:cNvPr id="79903" name="Line 6175"/>
              <p:cNvSpPr>
                <a:spLocks noChangeShapeType="1"/>
              </p:cNvSpPr>
              <p:nvPr/>
            </p:nvSpPr>
            <p:spPr bwMode="auto">
              <a:xfrm>
                <a:off x="3070" y="2108"/>
                <a:ext cx="1" cy="51"/>
              </a:xfrm>
              <a:prstGeom prst="line">
                <a:avLst/>
              </a:prstGeom>
              <a:noFill/>
              <a:ln w="4445">
                <a:solidFill>
                  <a:srgbClr val="FEFEFE"/>
                </a:solidFill>
                <a:round/>
                <a:headEnd/>
                <a:tailEnd/>
              </a:ln>
            </p:spPr>
            <p:txBody>
              <a:bodyPr/>
              <a:lstStyle/>
              <a:p>
                <a:endParaRPr lang="es-ES"/>
              </a:p>
            </p:txBody>
          </p:sp>
          <p:sp>
            <p:nvSpPr>
              <p:cNvPr id="79904" name="Line 6176"/>
              <p:cNvSpPr>
                <a:spLocks noChangeShapeType="1"/>
              </p:cNvSpPr>
              <p:nvPr/>
            </p:nvSpPr>
            <p:spPr bwMode="auto">
              <a:xfrm>
                <a:off x="3072" y="2108"/>
                <a:ext cx="1" cy="51"/>
              </a:xfrm>
              <a:prstGeom prst="line">
                <a:avLst/>
              </a:prstGeom>
              <a:noFill/>
              <a:ln w="4445">
                <a:solidFill>
                  <a:srgbClr val="FEFEFE"/>
                </a:solidFill>
                <a:round/>
                <a:headEnd/>
                <a:tailEnd/>
              </a:ln>
            </p:spPr>
            <p:txBody>
              <a:bodyPr/>
              <a:lstStyle/>
              <a:p>
                <a:endParaRPr lang="es-ES"/>
              </a:p>
            </p:txBody>
          </p:sp>
          <p:sp>
            <p:nvSpPr>
              <p:cNvPr id="79905" name="Freeform 6177"/>
              <p:cNvSpPr>
                <a:spLocks/>
              </p:cNvSpPr>
              <p:nvPr/>
            </p:nvSpPr>
            <p:spPr bwMode="auto">
              <a:xfrm>
                <a:off x="3072" y="2108"/>
                <a:ext cx="18" cy="22"/>
              </a:xfrm>
              <a:custGeom>
                <a:avLst/>
                <a:gdLst/>
                <a:ahLst/>
                <a:cxnLst>
                  <a:cxn ang="0">
                    <a:pos x="0" y="45"/>
                  </a:cxn>
                  <a:cxn ang="0">
                    <a:pos x="5" y="22"/>
                  </a:cxn>
                  <a:cxn ang="0">
                    <a:pos x="12" y="8"/>
                  </a:cxn>
                  <a:cxn ang="0">
                    <a:pos x="20" y="0"/>
                  </a:cxn>
                  <a:cxn ang="0">
                    <a:pos x="33" y="0"/>
                  </a:cxn>
                  <a:cxn ang="0">
                    <a:pos x="36" y="8"/>
                  </a:cxn>
                  <a:cxn ang="0">
                    <a:pos x="36" y="14"/>
                  </a:cxn>
                  <a:cxn ang="0">
                    <a:pos x="33" y="22"/>
                  </a:cxn>
                  <a:cxn ang="0">
                    <a:pos x="28" y="14"/>
                  </a:cxn>
                  <a:cxn ang="0">
                    <a:pos x="33" y="8"/>
                  </a:cxn>
                </a:cxnLst>
                <a:rect l="0" t="0" r="r" b="b"/>
                <a:pathLst>
                  <a:path w="36" h="45">
                    <a:moveTo>
                      <a:pt x="0" y="45"/>
                    </a:moveTo>
                    <a:lnTo>
                      <a:pt x="5" y="22"/>
                    </a:lnTo>
                    <a:lnTo>
                      <a:pt x="12" y="8"/>
                    </a:lnTo>
                    <a:lnTo>
                      <a:pt x="20" y="0"/>
                    </a:lnTo>
                    <a:lnTo>
                      <a:pt x="33" y="0"/>
                    </a:lnTo>
                    <a:lnTo>
                      <a:pt x="36" y="8"/>
                    </a:lnTo>
                    <a:lnTo>
                      <a:pt x="36" y="14"/>
                    </a:lnTo>
                    <a:lnTo>
                      <a:pt x="33" y="22"/>
                    </a:lnTo>
                    <a:lnTo>
                      <a:pt x="28" y="14"/>
                    </a:lnTo>
                    <a:lnTo>
                      <a:pt x="33" y="8"/>
                    </a:lnTo>
                  </a:path>
                </a:pathLst>
              </a:custGeom>
              <a:noFill/>
              <a:ln w="4445">
                <a:solidFill>
                  <a:srgbClr val="FEFEFE"/>
                </a:solidFill>
                <a:prstDash val="solid"/>
                <a:round/>
                <a:headEnd/>
                <a:tailEnd/>
              </a:ln>
            </p:spPr>
            <p:txBody>
              <a:bodyPr/>
              <a:lstStyle/>
              <a:p>
                <a:endParaRPr lang="es-ES"/>
              </a:p>
            </p:txBody>
          </p:sp>
          <p:sp>
            <p:nvSpPr>
              <p:cNvPr id="79906" name="Line 6178"/>
              <p:cNvSpPr>
                <a:spLocks noChangeShapeType="1"/>
              </p:cNvSpPr>
              <p:nvPr/>
            </p:nvSpPr>
            <p:spPr bwMode="auto">
              <a:xfrm>
                <a:off x="3064" y="2108"/>
                <a:ext cx="8" cy="1"/>
              </a:xfrm>
              <a:prstGeom prst="line">
                <a:avLst/>
              </a:prstGeom>
              <a:noFill/>
              <a:ln w="4445">
                <a:solidFill>
                  <a:srgbClr val="FEFEFE"/>
                </a:solidFill>
                <a:round/>
                <a:headEnd/>
                <a:tailEnd/>
              </a:ln>
            </p:spPr>
            <p:txBody>
              <a:bodyPr/>
              <a:lstStyle/>
              <a:p>
                <a:endParaRPr lang="es-ES"/>
              </a:p>
            </p:txBody>
          </p:sp>
          <p:sp>
            <p:nvSpPr>
              <p:cNvPr id="79907" name="Line 6179"/>
              <p:cNvSpPr>
                <a:spLocks noChangeShapeType="1"/>
              </p:cNvSpPr>
              <p:nvPr/>
            </p:nvSpPr>
            <p:spPr bwMode="auto">
              <a:xfrm>
                <a:off x="3064" y="2159"/>
                <a:ext cx="14" cy="1"/>
              </a:xfrm>
              <a:prstGeom prst="line">
                <a:avLst/>
              </a:prstGeom>
              <a:noFill/>
              <a:ln w="4445">
                <a:solidFill>
                  <a:srgbClr val="FEFEFE"/>
                </a:solidFill>
                <a:round/>
                <a:headEnd/>
                <a:tailEnd/>
              </a:ln>
            </p:spPr>
            <p:txBody>
              <a:bodyPr/>
              <a:lstStyle/>
              <a:p>
                <a:endParaRPr lang="es-ES"/>
              </a:p>
            </p:txBody>
          </p:sp>
          <p:sp>
            <p:nvSpPr>
              <p:cNvPr id="79908" name="Freeform 6180"/>
              <p:cNvSpPr>
                <a:spLocks/>
              </p:cNvSpPr>
              <p:nvPr/>
            </p:nvSpPr>
            <p:spPr bwMode="auto">
              <a:xfrm>
                <a:off x="3101" y="2108"/>
                <a:ext cx="26" cy="51"/>
              </a:xfrm>
              <a:custGeom>
                <a:avLst/>
                <a:gdLst/>
                <a:ahLst/>
                <a:cxnLst>
                  <a:cxn ang="0">
                    <a:pos x="5" y="14"/>
                  </a:cxn>
                  <a:cxn ang="0">
                    <a:pos x="5" y="22"/>
                  </a:cxn>
                  <a:cxn ang="0">
                    <a:pos x="0" y="22"/>
                  </a:cxn>
                  <a:cxn ang="0">
                    <a:pos x="0" y="14"/>
                  </a:cxn>
                  <a:cxn ang="0">
                    <a:pos x="5" y="8"/>
                  </a:cxn>
                  <a:cxn ang="0">
                    <a:pos x="13" y="0"/>
                  </a:cxn>
                  <a:cxn ang="0">
                    <a:pos x="28" y="0"/>
                  </a:cxn>
                  <a:cxn ang="0">
                    <a:pos x="37" y="8"/>
                  </a:cxn>
                  <a:cxn ang="0">
                    <a:pos x="41" y="14"/>
                  </a:cxn>
                  <a:cxn ang="0">
                    <a:pos x="45" y="30"/>
                  </a:cxn>
                  <a:cxn ang="0">
                    <a:pos x="45" y="82"/>
                  </a:cxn>
                  <a:cxn ang="0">
                    <a:pos x="48" y="96"/>
                  </a:cxn>
                  <a:cxn ang="0">
                    <a:pos x="52" y="104"/>
                  </a:cxn>
                </a:cxnLst>
                <a:rect l="0" t="0" r="r" b="b"/>
                <a:pathLst>
                  <a:path w="52" h="104">
                    <a:moveTo>
                      <a:pt x="5" y="14"/>
                    </a:moveTo>
                    <a:lnTo>
                      <a:pt x="5" y="22"/>
                    </a:lnTo>
                    <a:lnTo>
                      <a:pt x="0" y="22"/>
                    </a:lnTo>
                    <a:lnTo>
                      <a:pt x="0" y="14"/>
                    </a:lnTo>
                    <a:lnTo>
                      <a:pt x="5" y="8"/>
                    </a:lnTo>
                    <a:lnTo>
                      <a:pt x="13" y="0"/>
                    </a:lnTo>
                    <a:lnTo>
                      <a:pt x="28" y="0"/>
                    </a:lnTo>
                    <a:lnTo>
                      <a:pt x="37" y="8"/>
                    </a:lnTo>
                    <a:lnTo>
                      <a:pt x="41" y="14"/>
                    </a:lnTo>
                    <a:lnTo>
                      <a:pt x="45" y="30"/>
                    </a:lnTo>
                    <a:lnTo>
                      <a:pt x="45"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79909" name="Freeform 6181"/>
              <p:cNvSpPr>
                <a:spLocks/>
              </p:cNvSpPr>
              <p:nvPr/>
            </p:nvSpPr>
            <p:spPr bwMode="auto">
              <a:xfrm>
                <a:off x="3121" y="2114"/>
                <a:ext cx="8" cy="45"/>
              </a:xfrm>
              <a:custGeom>
                <a:avLst/>
                <a:gdLst/>
                <a:ahLst/>
                <a:cxnLst>
                  <a:cxn ang="0">
                    <a:pos x="0" y="0"/>
                  </a:cxn>
                  <a:cxn ang="0">
                    <a:pos x="0" y="68"/>
                  </a:cxn>
                  <a:cxn ang="0">
                    <a:pos x="4" y="82"/>
                  </a:cxn>
                  <a:cxn ang="0">
                    <a:pos x="11" y="90"/>
                  </a:cxn>
                  <a:cxn ang="0">
                    <a:pos x="15" y="90"/>
                  </a:cxn>
                </a:cxnLst>
                <a:rect l="0" t="0" r="r" b="b"/>
                <a:pathLst>
                  <a:path w="15" h="90">
                    <a:moveTo>
                      <a:pt x="0" y="0"/>
                    </a:moveTo>
                    <a:lnTo>
                      <a:pt x="0" y="68"/>
                    </a:lnTo>
                    <a:lnTo>
                      <a:pt x="4" y="82"/>
                    </a:lnTo>
                    <a:lnTo>
                      <a:pt x="11" y="90"/>
                    </a:lnTo>
                    <a:lnTo>
                      <a:pt x="15" y="90"/>
                    </a:lnTo>
                  </a:path>
                </a:pathLst>
              </a:custGeom>
              <a:noFill/>
              <a:ln w="4445">
                <a:solidFill>
                  <a:srgbClr val="FEFEFE"/>
                </a:solidFill>
                <a:prstDash val="solid"/>
                <a:round/>
                <a:headEnd/>
                <a:tailEnd/>
              </a:ln>
            </p:spPr>
            <p:txBody>
              <a:bodyPr/>
              <a:lstStyle/>
              <a:p>
                <a:endParaRPr lang="es-ES"/>
              </a:p>
            </p:txBody>
          </p:sp>
          <p:sp>
            <p:nvSpPr>
              <p:cNvPr id="79910" name="Freeform 6182"/>
              <p:cNvSpPr>
                <a:spLocks/>
              </p:cNvSpPr>
              <p:nvPr/>
            </p:nvSpPr>
            <p:spPr bwMode="auto">
              <a:xfrm>
                <a:off x="3099" y="2122"/>
                <a:ext cx="22" cy="37"/>
              </a:xfrm>
              <a:custGeom>
                <a:avLst/>
                <a:gdLst/>
                <a:ahLst/>
                <a:cxnLst>
                  <a:cxn ang="0">
                    <a:pos x="44" y="0"/>
                  </a:cxn>
                  <a:cxn ang="0">
                    <a:pos x="40" y="7"/>
                  </a:cxn>
                  <a:cxn ang="0">
                    <a:pos x="16" y="15"/>
                  </a:cxn>
                  <a:cxn ang="0">
                    <a:pos x="3" y="23"/>
                  </a:cxn>
                  <a:cxn ang="0">
                    <a:pos x="0" y="37"/>
                  </a:cxn>
                  <a:cxn ang="0">
                    <a:pos x="0" y="52"/>
                  </a:cxn>
                  <a:cxn ang="0">
                    <a:pos x="3" y="66"/>
                  </a:cxn>
                  <a:cxn ang="0">
                    <a:pos x="16" y="74"/>
                  </a:cxn>
                  <a:cxn ang="0">
                    <a:pos x="27" y="74"/>
                  </a:cxn>
                  <a:cxn ang="0">
                    <a:pos x="36" y="66"/>
                  </a:cxn>
                  <a:cxn ang="0">
                    <a:pos x="44" y="52"/>
                  </a:cxn>
                </a:cxnLst>
                <a:rect l="0" t="0" r="r" b="b"/>
                <a:pathLst>
                  <a:path w="44" h="74">
                    <a:moveTo>
                      <a:pt x="44" y="0"/>
                    </a:moveTo>
                    <a:lnTo>
                      <a:pt x="40" y="7"/>
                    </a:lnTo>
                    <a:lnTo>
                      <a:pt x="16" y="15"/>
                    </a:lnTo>
                    <a:lnTo>
                      <a:pt x="3" y="23"/>
                    </a:lnTo>
                    <a:lnTo>
                      <a:pt x="0" y="37"/>
                    </a:lnTo>
                    <a:lnTo>
                      <a:pt x="0" y="52"/>
                    </a:lnTo>
                    <a:lnTo>
                      <a:pt x="3" y="66"/>
                    </a:lnTo>
                    <a:lnTo>
                      <a:pt x="16" y="74"/>
                    </a:lnTo>
                    <a:lnTo>
                      <a:pt x="27" y="74"/>
                    </a:lnTo>
                    <a:lnTo>
                      <a:pt x="36" y="66"/>
                    </a:lnTo>
                    <a:lnTo>
                      <a:pt x="44" y="52"/>
                    </a:lnTo>
                  </a:path>
                </a:pathLst>
              </a:custGeom>
              <a:noFill/>
              <a:ln w="4445">
                <a:solidFill>
                  <a:srgbClr val="FEFEFE"/>
                </a:solidFill>
                <a:prstDash val="solid"/>
                <a:round/>
                <a:headEnd/>
                <a:tailEnd/>
              </a:ln>
            </p:spPr>
            <p:txBody>
              <a:bodyPr/>
              <a:lstStyle/>
              <a:p>
                <a:endParaRPr lang="es-ES"/>
              </a:p>
            </p:txBody>
          </p:sp>
          <p:sp>
            <p:nvSpPr>
              <p:cNvPr id="79911" name="Freeform 6183"/>
              <p:cNvSpPr>
                <a:spLocks/>
              </p:cNvSpPr>
              <p:nvPr/>
            </p:nvSpPr>
            <p:spPr bwMode="auto">
              <a:xfrm>
                <a:off x="3101" y="2130"/>
                <a:ext cx="6" cy="29"/>
              </a:xfrm>
              <a:custGeom>
                <a:avLst/>
                <a:gdLst/>
                <a:ahLst/>
                <a:cxnLst>
                  <a:cxn ang="0">
                    <a:pos x="13" y="0"/>
                  </a:cxn>
                  <a:cxn ang="0">
                    <a:pos x="5" y="8"/>
                  </a:cxn>
                  <a:cxn ang="0">
                    <a:pos x="0" y="22"/>
                  </a:cxn>
                  <a:cxn ang="0">
                    <a:pos x="0" y="37"/>
                  </a:cxn>
                  <a:cxn ang="0">
                    <a:pos x="5" y="51"/>
                  </a:cxn>
                  <a:cxn ang="0">
                    <a:pos x="13" y="59"/>
                  </a:cxn>
                </a:cxnLst>
                <a:rect l="0" t="0" r="r" b="b"/>
                <a:pathLst>
                  <a:path w="13" h="59">
                    <a:moveTo>
                      <a:pt x="13" y="0"/>
                    </a:moveTo>
                    <a:lnTo>
                      <a:pt x="5" y="8"/>
                    </a:lnTo>
                    <a:lnTo>
                      <a:pt x="0" y="22"/>
                    </a:lnTo>
                    <a:lnTo>
                      <a:pt x="0" y="37"/>
                    </a:lnTo>
                    <a:lnTo>
                      <a:pt x="5" y="51"/>
                    </a:lnTo>
                    <a:lnTo>
                      <a:pt x="13" y="59"/>
                    </a:lnTo>
                  </a:path>
                </a:pathLst>
              </a:custGeom>
              <a:noFill/>
              <a:ln w="4445">
                <a:solidFill>
                  <a:srgbClr val="FEFEFE"/>
                </a:solidFill>
                <a:prstDash val="solid"/>
                <a:round/>
                <a:headEnd/>
                <a:tailEnd/>
              </a:ln>
            </p:spPr>
            <p:txBody>
              <a:bodyPr/>
              <a:lstStyle/>
              <a:p>
                <a:endParaRPr lang="es-ES"/>
              </a:p>
            </p:txBody>
          </p:sp>
          <p:sp>
            <p:nvSpPr>
              <p:cNvPr id="79912" name="Freeform 6184"/>
              <p:cNvSpPr>
                <a:spLocks/>
              </p:cNvSpPr>
              <p:nvPr/>
            </p:nvSpPr>
            <p:spPr bwMode="auto">
              <a:xfrm>
                <a:off x="3140" y="2108"/>
                <a:ext cx="26" cy="51"/>
              </a:xfrm>
              <a:custGeom>
                <a:avLst/>
                <a:gdLst/>
                <a:ahLst/>
                <a:cxnLst>
                  <a:cxn ang="0">
                    <a:pos x="48" y="22"/>
                  </a:cxn>
                  <a:cxn ang="0">
                    <a:pos x="44" y="30"/>
                  </a:cxn>
                  <a:cxn ang="0">
                    <a:pos x="48" y="37"/>
                  </a:cxn>
                  <a:cxn ang="0">
                    <a:pos x="52" y="30"/>
                  </a:cxn>
                  <a:cxn ang="0">
                    <a:pos x="52" y="22"/>
                  </a:cxn>
                  <a:cxn ang="0">
                    <a:pos x="44" y="8"/>
                  </a:cxn>
                  <a:cxn ang="0">
                    <a:pos x="36" y="0"/>
                  </a:cxn>
                  <a:cxn ang="0">
                    <a:pos x="24" y="0"/>
                  </a:cxn>
                  <a:cxn ang="0">
                    <a:pos x="13" y="8"/>
                  </a:cxn>
                  <a:cxn ang="0">
                    <a:pos x="4" y="22"/>
                  </a:cxn>
                  <a:cxn ang="0">
                    <a:pos x="0" y="45"/>
                  </a:cxn>
                  <a:cxn ang="0">
                    <a:pos x="0" y="59"/>
                  </a:cxn>
                  <a:cxn ang="0">
                    <a:pos x="4" y="82"/>
                  </a:cxn>
                  <a:cxn ang="0">
                    <a:pos x="13" y="96"/>
                  </a:cxn>
                  <a:cxn ang="0">
                    <a:pos x="24" y="104"/>
                  </a:cxn>
                  <a:cxn ang="0">
                    <a:pos x="32" y="104"/>
                  </a:cxn>
                  <a:cxn ang="0">
                    <a:pos x="44" y="96"/>
                  </a:cxn>
                  <a:cxn ang="0">
                    <a:pos x="52" y="82"/>
                  </a:cxn>
                </a:cxnLst>
                <a:rect l="0" t="0" r="r" b="b"/>
                <a:pathLst>
                  <a:path w="52" h="104">
                    <a:moveTo>
                      <a:pt x="48" y="22"/>
                    </a:moveTo>
                    <a:lnTo>
                      <a:pt x="44" y="30"/>
                    </a:lnTo>
                    <a:lnTo>
                      <a:pt x="48" y="37"/>
                    </a:lnTo>
                    <a:lnTo>
                      <a:pt x="52" y="30"/>
                    </a:lnTo>
                    <a:lnTo>
                      <a:pt x="52" y="22"/>
                    </a:lnTo>
                    <a:lnTo>
                      <a:pt x="44" y="8"/>
                    </a:lnTo>
                    <a:lnTo>
                      <a:pt x="36" y="0"/>
                    </a:lnTo>
                    <a:lnTo>
                      <a:pt x="24" y="0"/>
                    </a:lnTo>
                    <a:lnTo>
                      <a:pt x="13" y="8"/>
                    </a:lnTo>
                    <a:lnTo>
                      <a:pt x="4" y="22"/>
                    </a:lnTo>
                    <a:lnTo>
                      <a:pt x="0" y="45"/>
                    </a:lnTo>
                    <a:lnTo>
                      <a:pt x="0" y="59"/>
                    </a:lnTo>
                    <a:lnTo>
                      <a:pt x="4" y="82"/>
                    </a:lnTo>
                    <a:lnTo>
                      <a:pt x="13" y="96"/>
                    </a:lnTo>
                    <a:lnTo>
                      <a:pt x="24" y="104"/>
                    </a:lnTo>
                    <a:lnTo>
                      <a:pt x="32" y="104"/>
                    </a:lnTo>
                    <a:lnTo>
                      <a:pt x="44" y="96"/>
                    </a:lnTo>
                    <a:lnTo>
                      <a:pt x="52" y="82"/>
                    </a:lnTo>
                  </a:path>
                </a:pathLst>
              </a:custGeom>
              <a:noFill/>
              <a:ln w="4445">
                <a:solidFill>
                  <a:srgbClr val="FEFEFE"/>
                </a:solidFill>
                <a:prstDash val="solid"/>
                <a:round/>
                <a:headEnd/>
                <a:tailEnd/>
              </a:ln>
            </p:spPr>
            <p:txBody>
              <a:bodyPr/>
              <a:lstStyle/>
              <a:p>
                <a:endParaRPr lang="es-ES"/>
              </a:p>
            </p:txBody>
          </p:sp>
          <p:sp>
            <p:nvSpPr>
              <p:cNvPr id="79913" name="Freeform 6185"/>
              <p:cNvSpPr>
                <a:spLocks/>
              </p:cNvSpPr>
              <p:nvPr/>
            </p:nvSpPr>
            <p:spPr bwMode="auto">
              <a:xfrm>
                <a:off x="3142" y="2108"/>
                <a:ext cx="10" cy="51"/>
              </a:xfrm>
              <a:custGeom>
                <a:avLst/>
                <a:gdLst/>
                <a:ahLst/>
                <a:cxnLst>
                  <a:cxn ang="0">
                    <a:pos x="20" y="0"/>
                  </a:cxn>
                  <a:cxn ang="0">
                    <a:pos x="12" y="8"/>
                  </a:cxn>
                  <a:cxn ang="0">
                    <a:pos x="5" y="22"/>
                  </a:cxn>
                  <a:cxn ang="0">
                    <a:pos x="0" y="45"/>
                  </a:cxn>
                  <a:cxn ang="0">
                    <a:pos x="0" y="59"/>
                  </a:cxn>
                  <a:cxn ang="0">
                    <a:pos x="5" y="82"/>
                  </a:cxn>
                  <a:cxn ang="0">
                    <a:pos x="12" y="96"/>
                  </a:cxn>
                  <a:cxn ang="0">
                    <a:pos x="20" y="104"/>
                  </a:cxn>
                </a:cxnLst>
                <a:rect l="0" t="0" r="r" b="b"/>
                <a:pathLst>
                  <a:path w="20" h="104">
                    <a:moveTo>
                      <a:pt x="20" y="0"/>
                    </a:moveTo>
                    <a:lnTo>
                      <a:pt x="12" y="8"/>
                    </a:lnTo>
                    <a:lnTo>
                      <a:pt x="5" y="22"/>
                    </a:lnTo>
                    <a:lnTo>
                      <a:pt x="0" y="45"/>
                    </a:lnTo>
                    <a:lnTo>
                      <a:pt x="0" y="59"/>
                    </a:lnTo>
                    <a:lnTo>
                      <a:pt x="5" y="82"/>
                    </a:lnTo>
                    <a:lnTo>
                      <a:pt x="12" y="96"/>
                    </a:lnTo>
                    <a:lnTo>
                      <a:pt x="20" y="104"/>
                    </a:lnTo>
                  </a:path>
                </a:pathLst>
              </a:custGeom>
              <a:noFill/>
              <a:ln w="4445">
                <a:solidFill>
                  <a:srgbClr val="FEFEFE"/>
                </a:solidFill>
                <a:prstDash val="solid"/>
                <a:round/>
                <a:headEnd/>
                <a:tailEnd/>
              </a:ln>
            </p:spPr>
            <p:txBody>
              <a:bodyPr/>
              <a:lstStyle/>
              <a:p>
                <a:endParaRPr lang="es-ES"/>
              </a:p>
            </p:txBody>
          </p:sp>
          <p:sp>
            <p:nvSpPr>
              <p:cNvPr id="79914" name="Line 6186"/>
              <p:cNvSpPr>
                <a:spLocks noChangeShapeType="1"/>
              </p:cNvSpPr>
              <p:nvPr/>
            </p:nvSpPr>
            <p:spPr bwMode="auto">
              <a:xfrm>
                <a:off x="3181" y="2081"/>
                <a:ext cx="1" cy="78"/>
              </a:xfrm>
              <a:prstGeom prst="line">
                <a:avLst/>
              </a:prstGeom>
              <a:noFill/>
              <a:ln w="4445">
                <a:solidFill>
                  <a:srgbClr val="FEFEFE"/>
                </a:solidFill>
                <a:round/>
                <a:headEnd/>
                <a:tailEnd/>
              </a:ln>
            </p:spPr>
            <p:txBody>
              <a:bodyPr/>
              <a:lstStyle/>
              <a:p>
                <a:endParaRPr lang="es-ES"/>
              </a:p>
            </p:txBody>
          </p:sp>
          <p:sp>
            <p:nvSpPr>
              <p:cNvPr id="79915" name="Line 6187"/>
              <p:cNvSpPr>
                <a:spLocks noChangeShapeType="1"/>
              </p:cNvSpPr>
              <p:nvPr/>
            </p:nvSpPr>
            <p:spPr bwMode="auto">
              <a:xfrm>
                <a:off x="3183" y="2081"/>
                <a:ext cx="1" cy="78"/>
              </a:xfrm>
              <a:prstGeom prst="line">
                <a:avLst/>
              </a:prstGeom>
              <a:noFill/>
              <a:ln w="4445">
                <a:solidFill>
                  <a:srgbClr val="FEFEFE"/>
                </a:solidFill>
                <a:round/>
                <a:headEnd/>
                <a:tailEnd/>
              </a:ln>
            </p:spPr>
            <p:txBody>
              <a:bodyPr/>
              <a:lstStyle/>
              <a:p>
                <a:endParaRPr lang="es-ES"/>
              </a:p>
            </p:txBody>
          </p:sp>
          <p:sp>
            <p:nvSpPr>
              <p:cNvPr id="79916" name="Line 6188"/>
              <p:cNvSpPr>
                <a:spLocks noChangeShapeType="1"/>
              </p:cNvSpPr>
              <p:nvPr/>
            </p:nvSpPr>
            <p:spPr bwMode="auto">
              <a:xfrm flipH="1">
                <a:off x="3183" y="2108"/>
                <a:ext cx="20" cy="37"/>
              </a:xfrm>
              <a:prstGeom prst="line">
                <a:avLst/>
              </a:prstGeom>
              <a:noFill/>
              <a:ln w="4445">
                <a:solidFill>
                  <a:srgbClr val="FEFEFE"/>
                </a:solidFill>
                <a:round/>
                <a:headEnd/>
                <a:tailEnd/>
              </a:ln>
            </p:spPr>
            <p:txBody>
              <a:bodyPr/>
              <a:lstStyle/>
              <a:p>
                <a:endParaRPr lang="es-ES"/>
              </a:p>
            </p:txBody>
          </p:sp>
          <p:sp>
            <p:nvSpPr>
              <p:cNvPr id="79917" name="Line 6189"/>
              <p:cNvSpPr>
                <a:spLocks noChangeShapeType="1"/>
              </p:cNvSpPr>
              <p:nvPr/>
            </p:nvSpPr>
            <p:spPr bwMode="auto">
              <a:xfrm>
                <a:off x="3193" y="2130"/>
                <a:ext cx="12" cy="29"/>
              </a:xfrm>
              <a:prstGeom prst="line">
                <a:avLst/>
              </a:prstGeom>
              <a:noFill/>
              <a:ln w="4445">
                <a:solidFill>
                  <a:srgbClr val="FEFEFE"/>
                </a:solidFill>
                <a:round/>
                <a:headEnd/>
                <a:tailEnd/>
              </a:ln>
            </p:spPr>
            <p:txBody>
              <a:bodyPr/>
              <a:lstStyle/>
              <a:p>
                <a:endParaRPr lang="es-ES"/>
              </a:p>
            </p:txBody>
          </p:sp>
          <p:sp>
            <p:nvSpPr>
              <p:cNvPr id="79918" name="Line 6190"/>
              <p:cNvSpPr>
                <a:spLocks noChangeShapeType="1"/>
              </p:cNvSpPr>
              <p:nvPr/>
            </p:nvSpPr>
            <p:spPr bwMode="auto">
              <a:xfrm>
                <a:off x="3192" y="2130"/>
                <a:ext cx="11" cy="29"/>
              </a:xfrm>
              <a:prstGeom prst="line">
                <a:avLst/>
              </a:prstGeom>
              <a:noFill/>
              <a:ln w="4445">
                <a:solidFill>
                  <a:srgbClr val="FEFEFE"/>
                </a:solidFill>
                <a:round/>
                <a:headEnd/>
                <a:tailEnd/>
              </a:ln>
            </p:spPr>
            <p:txBody>
              <a:bodyPr/>
              <a:lstStyle/>
              <a:p>
                <a:endParaRPr lang="es-ES"/>
              </a:p>
            </p:txBody>
          </p:sp>
          <p:sp>
            <p:nvSpPr>
              <p:cNvPr id="79919" name="Line 6191"/>
              <p:cNvSpPr>
                <a:spLocks noChangeShapeType="1"/>
              </p:cNvSpPr>
              <p:nvPr/>
            </p:nvSpPr>
            <p:spPr bwMode="auto">
              <a:xfrm>
                <a:off x="3175" y="2081"/>
                <a:ext cx="8" cy="1"/>
              </a:xfrm>
              <a:prstGeom prst="line">
                <a:avLst/>
              </a:prstGeom>
              <a:noFill/>
              <a:ln w="4445">
                <a:solidFill>
                  <a:srgbClr val="FEFEFE"/>
                </a:solidFill>
                <a:round/>
                <a:headEnd/>
                <a:tailEnd/>
              </a:ln>
            </p:spPr>
            <p:txBody>
              <a:bodyPr/>
              <a:lstStyle/>
              <a:p>
                <a:endParaRPr lang="es-ES"/>
              </a:p>
            </p:txBody>
          </p:sp>
          <p:sp>
            <p:nvSpPr>
              <p:cNvPr id="79920" name="Line 6192"/>
              <p:cNvSpPr>
                <a:spLocks noChangeShapeType="1"/>
              </p:cNvSpPr>
              <p:nvPr/>
            </p:nvSpPr>
            <p:spPr bwMode="auto">
              <a:xfrm>
                <a:off x="3197" y="2108"/>
                <a:ext cx="12" cy="1"/>
              </a:xfrm>
              <a:prstGeom prst="line">
                <a:avLst/>
              </a:prstGeom>
              <a:noFill/>
              <a:ln w="4445">
                <a:solidFill>
                  <a:srgbClr val="FEFEFE"/>
                </a:solidFill>
                <a:round/>
                <a:headEnd/>
                <a:tailEnd/>
              </a:ln>
            </p:spPr>
            <p:txBody>
              <a:bodyPr/>
              <a:lstStyle/>
              <a:p>
                <a:endParaRPr lang="es-ES"/>
              </a:p>
            </p:txBody>
          </p:sp>
          <p:sp>
            <p:nvSpPr>
              <p:cNvPr id="79921" name="Line 6193"/>
              <p:cNvSpPr>
                <a:spLocks noChangeShapeType="1"/>
              </p:cNvSpPr>
              <p:nvPr/>
            </p:nvSpPr>
            <p:spPr bwMode="auto">
              <a:xfrm>
                <a:off x="3175" y="2159"/>
                <a:ext cx="14" cy="1"/>
              </a:xfrm>
              <a:prstGeom prst="line">
                <a:avLst/>
              </a:prstGeom>
              <a:noFill/>
              <a:ln w="4445">
                <a:solidFill>
                  <a:srgbClr val="FEFEFE"/>
                </a:solidFill>
                <a:round/>
                <a:headEnd/>
                <a:tailEnd/>
              </a:ln>
            </p:spPr>
            <p:txBody>
              <a:bodyPr/>
              <a:lstStyle/>
              <a:p>
                <a:endParaRPr lang="es-ES"/>
              </a:p>
            </p:txBody>
          </p:sp>
          <p:sp>
            <p:nvSpPr>
              <p:cNvPr id="79922" name="Line 6194"/>
              <p:cNvSpPr>
                <a:spLocks noChangeShapeType="1"/>
              </p:cNvSpPr>
              <p:nvPr/>
            </p:nvSpPr>
            <p:spPr bwMode="auto">
              <a:xfrm>
                <a:off x="3197" y="2159"/>
                <a:ext cx="12" cy="1"/>
              </a:xfrm>
              <a:prstGeom prst="line">
                <a:avLst/>
              </a:prstGeom>
              <a:noFill/>
              <a:ln w="4445">
                <a:solidFill>
                  <a:srgbClr val="FEFEFE"/>
                </a:solidFill>
                <a:round/>
                <a:headEnd/>
                <a:tailEnd/>
              </a:ln>
            </p:spPr>
            <p:txBody>
              <a:bodyPr/>
              <a:lstStyle/>
              <a:p>
                <a:endParaRPr lang="es-ES"/>
              </a:p>
            </p:txBody>
          </p:sp>
          <p:sp>
            <p:nvSpPr>
              <p:cNvPr id="79923" name="Freeform 6195"/>
              <p:cNvSpPr>
                <a:spLocks/>
              </p:cNvSpPr>
              <p:nvPr/>
            </p:nvSpPr>
            <p:spPr bwMode="auto">
              <a:xfrm>
                <a:off x="3029" y="1875"/>
                <a:ext cx="28" cy="95"/>
              </a:xfrm>
              <a:custGeom>
                <a:avLst/>
                <a:gdLst/>
                <a:ahLst/>
                <a:cxnLst>
                  <a:cxn ang="0">
                    <a:pos x="0" y="190"/>
                  </a:cxn>
                  <a:cxn ang="0">
                    <a:pos x="0" y="0"/>
                  </a:cxn>
                  <a:cxn ang="0">
                    <a:pos x="43" y="0"/>
                  </a:cxn>
                  <a:cxn ang="0">
                    <a:pos x="57" y="28"/>
                  </a:cxn>
                  <a:cxn ang="0">
                    <a:pos x="57" y="55"/>
                  </a:cxn>
                  <a:cxn ang="0">
                    <a:pos x="43" y="82"/>
                  </a:cxn>
                  <a:cxn ang="0">
                    <a:pos x="0" y="82"/>
                  </a:cxn>
                </a:cxnLst>
                <a:rect l="0" t="0" r="r" b="b"/>
                <a:pathLst>
                  <a:path w="57" h="190">
                    <a:moveTo>
                      <a:pt x="0" y="190"/>
                    </a:moveTo>
                    <a:lnTo>
                      <a:pt x="0" y="0"/>
                    </a:lnTo>
                    <a:lnTo>
                      <a:pt x="43" y="0"/>
                    </a:lnTo>
                    <a:lnTo>
                      <a:pt x="57" y="28"/>
                    </a:lnTo>
                    <a:lnTo>
                      <a:pt x="57" y="55"/>
                    </a:lnTo>
                    <a:lnTo>
                      <a:pt x="43" y="82"/>
                    </a:lnTo>
                    <a:lnTo>
                      <a:pt x="0" y="82"/>
                    </a:lnTo>
                  </a:path>
                </a:pathLst>
              </a:custGeom>
              <a:noFill/>
              <a:ln w="4445">
                <a:solidFill>
                  <a:srgbClr val="FEFEFE"/>
                </a:solidFill>
                <a:prstDash val="solid"/>
                <a:round/>
                <a:headEnd/>
                <a:tailEnd/>
              </a:ln>
            </p:spPr>
            <p:txBody>
              <a:bodyPr/>
              <a:lstStyle/>
              <a:p>
                <a:endParaRPr lang="es-ES"/>
              </a:p>
            </p:txBody>
          </p:sp>
          <p:sp>
            <p:nvSpPr>
              <p:cNvPr id="79924" name="Line 6196"/>
              <p:cNvSpPr>
                <a:spLocks noChangeShapeType="1"/>
              </p:cNvSpPr>
              <p:nvPr/>
            </p:nvSpPr>
            <p:spPr bwMode="auto">
              <a:xfrm>
                <a:off x="3105" y="1907"/>
                <a:ext cx="1" cy="63"/>
              </a:xfrm>
              <a:prstGeom prst="line">
                <a:avLst/>
              </a:prstGeom>
              <a:noFill/>
              <a:ln w="4445">
                <a:solidFill>
                  <a:srgbClr val="FEFEFE"/>
                </a:solidFill>
                <a:round/>
                <a:headEnd/>
                <a:tailEnd/>
              </a:ln>
            </p:spPr>
            <p:txBody>
              <a:bodyPr/>
              <a:lstStyle/>
              <a:p>
                <a:endParaRPr lang="es-ES"/>
              </a:p>
            </p:txBody>
          </p:sp>
          <p:sp>
            <p:nvSpPr>
              <p:cNvPr id="79925" name="Freeform 6197"/>
              <p:cNvSpPr>
                <a:spLocks/>
              </p:cNvSpPr>
              <p:nvPr/>
            </p:nvSpPr>
            <p:spPr bwMode="auto">
              <a:xfrm>
                <a:off x="3076" y="1907"/>
                <a:ext cx="29" cy="63"/>
              </a:xfrm>
              <a:custGeom>
                <a:avLst/>
                <a:gdLst/>
                <a:ahLst/>
                <a:cxnLst>
                  <a:cxn ang="0">
                    <a:pos x="57" y="25"/>
                  </a:cxn>
                  <a:cxn ang="0">
                    <a:pos x="47" y="8"/>
                  </a:cxn>
                  <a:cxn ang="0">
                    <a:pos x="37" y="0"/>
                  </a:cxn>
                  <a:cxn ang="0">
                    <a:pos x="24" y="0"/>
                  </a:cxn>
                  <a:cxn ang="0">
                    <a:pos x="13" y="8"/>
                  </a:cxn>
                  <a:cxn ang="0">
                    <a:pos x="4" y="25"/>
                  </a:cxn>
                  <a:cxn ang="0">
                    <a:pos x="0" y="53"/>
                  </a:cxn>
                  <a:cxn ang="0">
                    <a:pos x="0" y="70"/>
                  </a:cxn>
                  <a:cxn ang="0">
                    <a:pos x="4" y="97"/>
                  </a:cxn>
                  <a:cxn ang="0">
                    <a:pos x="13" y="115"/>
                  </a:cxn>
                  <a:cxn ang="0">
                    <a:pos x="24" y="125"/>
                  </a:cxn>
                  <a:cxn ang="0">
                    <a:pos x="37" y="125"/>
                  </a:cxn>
                  <a:cxn ang="0">
                    <a:pos x="47" y="115"/>
                  </a:cxn>
                  <a:cxn ang="0">
                    <a:pos x="57" y="97"/>
                  </a:cxn>
                </a:cxnLst>
                <a:rect l="0" t="0" r="r" b="b"/>
                <a:pathLst>
                  <a:path w="57" h="125">
                    <a:moveTo>
                      <a:pt x="57" y="25"/>
                    </a:moveTo>
                    <a:lnTo>
                      <a:pt x="47" y="8"/>
                    </a:lnTo>
                    <a:lnTo>
                      <a:pt x="37" y="0"/>
                    </a:lnTo>
                    <a:lnTo>
                      <a:pt x="24" y="0"/>
                    </a:lnTo>
                    <a:lnTo>
                      <a:pt x="13" y="8"/>
                    </a:lnTo>
                    <a:lnTo>
                      <a:pt x="4" y="25"/>
                    </a:lnTo>
                    <a:lnTo>
                      <a:pt x="0" y="53"/>
                    </a:lnTo>
                    <a:lnTo>
                      <a:pt x="0" y="70"/>
                    </a:lnTo>
                    <a:lnTo>
                      <a:pt x="4" y="97"/>
                    </a:lnTo>
                    <a:lnTo>
                      <a:pt x="13" y="115"/>
                    </a:lnTo>
                    <a:lnTo>
                      <a:pt x="24" y="125"/>
                    </a:lnTo>
                    <a:lnTo>
                      <a:pt x="37" y="125"/>
                    </a:lnTo>
                    <a:lnTo>
                      <a:pt x="47" y="115"/>
                    </a:lnTo>
                    <a:lnTo>
                      <a:pt x="57" y="97"/>
                    </a:lnTo>
                  </a:path>
                </a:pathLst>
              </a:custGeom>
              <a:noFill/>
              <a:ln w="4445">
                <a:solidFill>
                  <a:srgbClr val="FEFEFE"/>
                </a:solidFill>
                <a:prstDash val="solid"/>
                <a:round/>
                <a:headEnd/>
                <a:tailEnd/>
              </a:ln>
            </p:spPr>
            <p:txBody>
              <a:bodyPr/>
              <a:lstStyle/>
              <a:p>
                <a:endParaRPr lang="es-ES"/>
              </a:p>
            </p:txBody>
          </p:sp>
          <p:sp>
            <p:nvSpPr>
              <p:cNvPr id="79926" name="Line 6198"/>
              <p:cNvSpPr>
                <a:spLocks noChangeShapeType="1"/>
              </p:cNvSpPr>
              <p:nvPr/>
            </p:nvSpPr>
            <p:spPr bwMode="auto">
              <a:xfrm>
                <a:off x="3123" y="1875"/>
                <a:ext cx="1" cy="95"/>
              </a:xfrm>
              <a:prstGeom prst="line">
                <a:avLst/>
              </a:prstGeom>
              <a:noFill/>
              <a:ln w="4445">
                <a:solidFill>
                  <a:srgbClr val="FEFEFE"/>
                </a:solidFill>
                <a:round/>
                <a:headEnd/>
                <a:tailEnd/>
              </a:ln>
            </p:spPr>
            <p:txBody>
              <a:bodyPr/>
              <a:lstStyle/>
              <a:p>
                <a:endParaRPr lang="es-ES"/>
              </a:p>
            </p:txBody>
          </p:sp>
          <p:sp>
            <p:nvSpPr>
              <p:cNvPr id="79927" name="Freeform 6199"/>
              <p:cNvSpPr>
                <a:spLocks/>
              </p:cNvSpPr>
              <p:nvPr/>
            </p:nvSpPr>
            <p:spPr bwMode="auto">
              <a:xfrm>
                <a:off x="3139" y="1907"/>
                <a:ext cx="29" cy="63"/>
              </a:xfrm>
              <a:custGeom>
                <a:avLst/>
                <a:gdLst/>
                <a:ahLst/>
                <a:cxnLst>
                  <a:cxn ang="0">
                    <a:pos x="0" y="53"/>
                  </a:cxn>
                  <a:cxn ang="0">
                    <a:pos x="58" y="53"/>
                  </a:cxn>
                  <a:cxn ang="0">
                    <a:pos x="58" y="35"/>
                  </a:cxn>
                  <a:cxn ang="0">
                    <a:pos x="53" y="17"/>
                  </a:cxn>
                  <a:cxn ang="0">
                    <a:pos x="48" y="8"/>
                  </a:cxn>
                  <a:cxn ang="0">
                    <a:pos x="39" y="0"/>
                  </a:cxn>
                  <a:cxn ang="0">
                    <a:pos x="24" y="0"/>
                  </a:cxn>
                  <a:cxn ang="0">
                    <a:pos x="15" y="8"/>
                  </a:cxn>
                  <a:cxn ang="0">
                    <a:pos x="5" y="25"/>
                  </a:cxn>
                  <a:cxn ang="0">
                    <a:pos x="0" y="53"/>
                  </a:cxn>
                  <a:cxn ang="0">
                    <a:pos x="0" y="70"/>
                  </a:cxn>
                  <a:cxn ang="0">
                    <a:pos x="5" y="97"/>
                  </a:cxn>
                  <a:cxn ang="0">
                    <a:pos x="15" y="115"/>
                  </a:cxn>
                  <a:cxn ang="0">
                    <a:pos x="24" y="125"/>
                  </a:cxn>
                  <a:cxn ang="0">
                    <a:pos x="39" y="125"/>
                  </a:cxn>
                  <a:cxn ang="0">
                    <a:pos x="48" y="115"/>
                  </a:cxn>
                  <a:cxn ang="0">
                    <a:pos x="58" y="97"/>
                  </a:cxn>
                </a:cxnLst>
                <a:rect l="0" t="0" r="r" b="b"/>
                <a:pathLst>
                  <a:path w="58" h="125">
                    <a:moveTo>
                      <a:pt x="0" y="53"/>
                    </a:moveTo>
                    <a:lnTo>
                      <a:pt x="58" y="53"/>
                    </a:lnTo>
                    <a:lnTo>
                      <a:pt x="58" y="35"/>
                    </a:lnTo>
                    <a:lnTo>
                      <a:pt x="53" y="17"/>
                    </a:lnTo>
                    <a:lnTo>
                      <a:pt x="48" y="8"/>
                    </a:lnTo>
                    <a:lnTo>
                      <a:pt x="39" y="0"/>
                    </a:lnTo>
                    <a:lnTo>
                      <a:pt x="24" y="0"/>
                    </a:lnTo>
                    <a:lnTo>
                      <a:pt x="15" y="8"/>
                    </a:lnTo>
                    <a:lnTo>
                      <a:pt x="5" y="25"/>
                    </a:lnTo>
                    <a:lnTo>
                      <a:pt x="0" y="53"/>
                    </a:lnTo>
                    <a:lnTo>
                      <a:pt x="0" y="70"/>
                    </a:lnTo>
                    <a:lnTo>
                      <a:pt x="5" y="97"/>
                    </a:lnTo>
                    <a:lnTo>
                      <a:pt x="15" y="115"/>
                    </a:lnTo>
                    <a:lnTo>
                      <a:pt x="24" y="125"/>
                    </a:lnTo>
                    <a:lnTo>
                      <a:pt x="39" y="125"/>
                    </a:lnTo>
                    <a:lnTo>
                      <a:pt x="48" y="115"/>
                    </a:lnTo>
                    <a:lnTo>
                      <a:pt x="58" y="97"/>
                    </a:lnTo>
                  </a:path>
                </a:pathLst>
              </a:custGeom>
              <a:noFill/>
              <a:ln w="4445">
                <a:solidFill>
                  <a:srgbClr val="FEFEFE"/>
                </a:solidFill>
                <a:prstDash val="solid"/>
                <a:round/>
                <a:headEnd/>
                <a:tailEnd/>
              </a:ln>
            </p:spPr>
            <p:txBody>
              <a:bodyPr/>
              <a:lstStyle/>
              <a:p>
                <a:endParaRPr lang="es-ES"/>
              </a:p>
            </p:txBody>
          </p:sp>
          <p:sp>
            <p:nvSpPr>
              <p:cNvPr id="79928" name="Freeform 6200"/>
              <p:cNvSpPr>
                <a:spLocks/>
              </p:cNvSpPr>
              <p:nvPr/>
            </p:nvSpPr>
            <p:spPr bwMode="auto">
              <a:xfrm>
                <a:off x="3183" y="1907"/>
                <a:ext cx="31" cy="63"/>
              </a:xfrm>
              <a:custGeom>
                <a:avLst/>
                <a:gdLst/>
                <a:ahLst/>
                <a:cxnLst>
                  <a:cxn ang="0">
                    <a:pos x="24" y="0"/>
                  </a:cxn>
                  <a:cxn ang="0">
                    <a:pos x="15" y="8"/>
                  </a:cxn>
                  <a:cxn ang="0">
                    <a:pos x="6" y="25"/>
                  </a:cxn>
                  <a:cxn ang="0">
                    <a:pos x="0" y="53"/>
                  </a:cxn>
                  <a:cxn ang="0">
                    <a:pos x="0" y="70"/>
                  </a:cxn>
                  <a:cxn ang="0">
                    <a:pos x="6" y="97"/>
                  </a:cxn>
                  <a:cxn ang="0">
                    <a:pos x="15" y="115"/>
                  </a:cxn>
                  <a:cxn ang="0">
                    <a:pos x="24" y="125"/>
                  </a:cxn>
                  <a:cxn ang="0">
                    <a:pos x="39" y="125"/>
                  </a:cxn>
                  <a:cxn ang="0">
                    <a:pos x="48" y="115"/>
                  </a:cxn>
                  <a:cxn ang="0">
                    <a:pos x="59" y="97"/>
                  </a:cxn>
                  <a:cxn ang="0">
                    <a:pos x="63" y="70"/>
                  </a:cxn>
                  <a:cxn ang="0">
                    <a:pos x="63" y="53"/>
                  </a:cxn>
                  <a:cxn ang="0">
                    <a:pos x="59" y="25"/>
                  </a:cxn>
                  <a:cxn ang="0">
                    <a:pos x="48" y="8"/>
                  </a:cxn>
                  <a:cxn ang="0">
                    <a:pos x="39" y="0"/>
                  </a:cxn>
                  <a:cxn ang="0">
                    <a:pos x="24" y="0"/>
                  </a:cxn>
                </a:cxnLst>
                <a:rect l="0" t="0" r="r" b="b"/>
                <a:pathLst>
                  <a:path w="63" h="125">
                    <a:moveTo>
                      <a:pt x="24" y="0"/>
                    </a:moveTo>
                    <a:lnTo>
                      <a:pt x="15" y="8"/>
                    </a:lnTo>
                    <a:lnTo>
                      <a:pt x="6" y="25"/>
                    </a:lnTo>
                    <a:lnTo>
                      <a:pt x="0" y="53"/>
                    </a:lnTo>
                    <a:lnTo>
                      <a:pt x="0" y="70"/>
                    </a:lnTo>
                    <a:lnTo>
                      <a:pt x="6" y="97"/>
                    </a:lnTo>
                    <a:lnTo>
                      <a:pt x="15" y="115"/>
                    </a:lnTo>
                    <a:lnTo>
                      <a:pt x="24" y="125"/>
                    </a:lnTo>
                    <a:lnTo>
                      <a:pt x="39" y="125"/>
                    </a:lnTo>
                    <a:lnTo>
                      <a:pt x="48" y="115"/>
                    </a:lnTo>
                    <a:lnTo>
                      <a:pt x="59" y="97"/>
                    </a:lnTo>
                    <a:lnTo>
                      <a:pt x="63" y="70"/>
                    </a:lnTo>
                    <a:lnTo>
                      <a:pt x="63" y="53"/>
                    </a:lnTo>
                    <a:lnTo>
                      <a:pt x="59" y="25"/>
                    </a:lnTo>
                    <a:lnTo>
                      <a:pt x="48" y="8"/>
                    </a:lnTo>
                    <a:lnTo>
                      <a:pt x="39" y="0"/>
                    </a:lnTo>
                    <a:lnTo>
                      <a:pt x="24" y="0"/>
                    </a:lnTo>
                  </a:path>
                </a:pathLst>
              </a:custGeom>
              <a:noFill/>
              <a:ln w="4445">
                <a:solidFill>
                  <a:srgbClr val="FEFEFE"/>
                </a:solidFill>
                <a:prstDash val="solid"/>
                <a:round/>
                <a:headEnd/>
                <a:tailEnd/>
              </a:ln>
            </p:spPr>
            <p:txBody>
              <a:bodyPr/>
              <a:lstStyle/>
              <a:p>
                <a:endParaRPr lang="es-ES"/>
              </a:p>
            </p:txBody>
          </p:sp>
          <p:sp>
            <p:nvSpPr>
              <p:cNvPr id="79929" name="Line 6201"/>
              <p:cNvSpPr>
                <a:spLocks noChangeShapeType="1"/>
              </p:cNvSpPr>
              <p:nvPr/>
            </p:nvSpPr>
            <p:spPr bwMode="auto">
              <a:xfrm>
                <a:off x="3026" y="2055"/>
                <a:ext cx="29" cy="1"/>
              </a:xfrm>
              <a:prstGeom prst="line">
                <a:avLst/>
              </a:prstGeom>
              <a:noFill/>
              <a:ln w="4445">
                <a:solidFill>
                  <a:srgbClr val="FEFEFE"/>
                </a:solidFill>
                <a:round/>
                <a:headEnd/>
                <a:tailEnd/>
              </a:ln>
            </p:spPr>
            <p:txBody>
              <a:bodyPr/>
              <a:lstStyle/>
              <a:p>
                <a:endParaRPr lang="es-ES"/>
              </a:p>
            </p:txBody>
          </p:sp>
          <p:sp>
            <p:nvSpPr>
              <p:cNvPr id="79930" name="Line 6202"/>
              <p:cNvSpPr>
                <a:spLocks noChangeShapeType="1"/>
              </p:cNvSpPr>
              <p:nvPr/>
            </p:nvSpPr>
            <p:spPr bwMode="auto">
              <a:xfrm>
                <a:off x="3041" y="2055"/>
                <a:ext cx="1" cy="95"/>
              </a:xfrm>
              <a:prstGeom prst="line">
                <a:avLst/>
              </a:prstGeom>
              <a:noFill/>
              <a:ln w="4445">
                <a:solidFill>
                  <a:srgbClr val="FEFEFE"/>
                </a:solidFill>
                <a:round/>
                <a:headEnd/>
                <a:tailEnd/>
              </a:ln>
            </p:spPr>
            <p:txBody>
              <a:bodyPr/>
              <a:lstStyle/>
              <a:p>
                <a:endParaRPr lang="es-ES"/>
              </a:p>
            </p:txBody>
          </p:sp>
          <p:sp>
            <p:nvSpPr>
              <p:cNvPr id="79931" name="Line 6203"/>
              <p:cNvSpPr>
                <a:spLocks noChangeShapeType="1"/>
              </p:cNvSpPr>
              <p:nvPr/>
            </p:nvSpPr>
            <p:spPr bwMode="auto">
              <a:xfrm>
                <a:off x="3071" y="2087"/>
                <a:ext cx="1" cy="63"/>
              </a:xfrm>
              <a:prstGeom prst="line">
                <a:avLst/>
              </a:prstGeom>
              <a:noFill/>
              <a:ln w="4445">
                <a:solidFill>
                  <a:srgbClr val="FEFEFE"/>
                </a:solidFill>
                <a:round/>
                <a:headEnd/>
                <a:tailEnd/>
              </a:ln>
            </p:spPr>
            <p:txBody>
              <a:bodyPr/>
              <a:lstStyle/>
              <a:p>
                <a:endParaRPr lang="es-ES"/>
              </a:p>
            </p:txBody>
          </p:sp>
          <p:sp>
            <p:nvSpPr>
              <p:cNvPr id="79932" name="Freeform 6204"/>
              <p:cNvSpPr>
                <a:spLocks/>
              </p:cNvSpPr>
              <p:nvPr/>
            </p:nvSpPr>
            <p:spPr bwMode="auto">
              <a:xfrm>
                <a:off x="3071" y="2087"/>
                <a:ext cx="19" cy="25"/>
              </a:xfrm>
              <a:custGeom>
                <a:avLst/>
                <a:gdLst/>
                <a:ahLst/>
                <a:cxnLst>
                  <a:cxn ang="0">
                    <a:pos x="0" y="51"/>
                  </a:cxn>
                  <a:cxn ang="0">
                    <a:pos x="5" y="26"/>
                  </a:cxn>
                  <a:cxn ang="0">
                    <a:pos x="15" y="8"/>
                  </a:cxn>
                  <a:cxn ang="0">
                    <a:pos x="24" y="0"/>
                  </a:cxn>
                  <a:cxn ang="0">
                    <a:pos x="39" y="0"/>
                  </a:cxn>
                </a:cxnLst>
                <a:rect l="0" t="0" r="r" b="b"/>
                <a:pathLst>
                  <a:path w="39" h="51">
                    <a:moveTo>
                      <a:pt x="0" y="51"/>
                    </a:moveTo>
                    <a:lnTo>
                      <a:pt x="5" y="26"/>
                    </a:lnTo>
                    <a:lnTo>
                      <a:pt x="15" y="8"/>
                    </a:lnTo>
                    <a:lnTo>
                      <a:pt x="24" y="0"/>
                    </a:lnTo>
                    <a:lnTo>
                      <a:pt x="39" y="0"/>
                    </a:lnTo>
                  </a:path>
                </a:pathLst>
              </a:custGeom>
              <a:noFill/>
              <a:ln w="4445">
                <a:solidFill>
                  <a:srgbClr val="FEFEFE"/>
                </a:solidFill>
                <a:prstDash val="solid"/>
                <a:round/>
                <a:headEnd/>
                <a:tailEnd/>
              </a:ln>
            </p:spPr>
            <p:txBody>
              <a:bodyPr/>
              <a:lstStyle/>
              <a:p>
                <a:endParaRPr lang="es-ES"/>
              </a:p>
            </p:txBody>
          </p:sp>
          <p:sp>
            <p:nvSpPr>
              <p:cNvPr id="79933" name="Line 6205"/>
              <p:cNvSpPr>
                <a:spLocks noChangeShapeType="1"/>
              </p:cNvSpPr>
              <p:nvPr/>
            </p:nvSpPr>
            <p:spPr bwMode="auto">
              <a:xfrm>
                <a:off x="3133" y="2087"/>
                <a:ext cx="1" cy="63"/>
              </a:xfrm>
              <a:prstGeom prst="line">
                <a:avLst/>
              </a:prstGeom>
              <a:noFill/>
              <a:ln w="4445">
                <a:solidFill>
                  <a:srgbClr val="FEFEFE"/>
                </a:solidFill>
                <a:round/>
                <a:headEnd/>
                <a:tailEnd/>
              </a:ln>
            </p:spPr>
            <p:txBody>
              <a:bodyPr/>
              <a:lstStyle/>
              <a:p>
                <a:endParaRPr lang="es-ES"/>
              </a:p>
            </p:txBody>
          </p:sp>
          <p:sp>
            <p:nvSpPr>
              <p:cNvPr id="79934" name="Freeform 6206"/>
              <p:cNvSpPr>
                <a:spLocks/>
              </p:cNvSpPr>
              <p:nvPr/>
            </p:nvSpPr>
            <p:spPr bwMode="auto">
              <a:xfrm>
                <a:off x="3105" y="2087"/>
                <a:ext cx="28" cy="63"/>
              </a:xfrm>
              <a:custGeom>
                <a:avLst/>
                <a:gdLst/>
                <a:ahLst/>
                <a:cxnLst>
                  <a:cxn ang="0">
                    <a:pos x="57" y="26"/>
                  </a:cxn>
                  <a:cxn ang="0">
                    <a:pos x="47" y="8"/>
                  </a:cxn>
                  <a:cxn ang="0">
                    <a:pos x="37" y="0"/>
                  </a:cxn>
                  <a:cxn ang="0">
                    <a:pos x="24" y="0"/>
                  </a:cxn>
                  <a:cxn ang="0">
                    <a:pos x="13" y="8"/>
                  </a:cxn>
                  <a:cxn ang="0">
                    <a:pos x="4" y="26"/>
                  </a:cxn>
                  <a:cxn ang="0">
                    <a:pos x="0" y="51"/>
                  </a:cxn>
                  <a:cxn ang="0">
                    <a:pos x="0" y="71"/>
                  </a:cxn>
                  <a:cxn ang="0">
                    <a:pos x="4" y="96"/>
                  </a:cxn>
                  <a:cxn ang="0">
                    <a:pos x="13" y="115"/>
                  </a:cxn>
                  <a:cxn ang="0">
                    <a:pos x="24" y="125"/>
                  </a:cxn>
                  <a:cxn ang="0">
                    <a:pos x="37" y="125"/>
                  </a:cxn>
                  <a:cxn ang="0">
                    <a:pos x="47" y="115"/>
                  </a:cxn>
                  <a:cxn ang="0">
                    <a:pos x="57" y="96"/>
                  </a:cxn>
                </a:cxnLst>
                <a:rect l="0" t="0" r="r" b="b"/>
                <a:pathLst>
                  <a:path w="57" h="125">
                    <a:moveTo>
                      <a:pt x="57" y="26"/>
                    </a:moveTo>
                    <a:lnTo>
                      <a:pt x="47" y="8"/>
                    </a:lnTo>
                    <a:lnTo>
                      <a:pt x="37" y="0"/>
                    </a:lnTo>
                    <a:lnTo>
                      <a:pt x="24" y="0"/>
                    </a:lnTo>
                    <a:lnTo>
                      <a:pt x="13" y="8"/>
                    </a:lnTo>
                    <a:lnTo>
                      <a:pt x="4" y="26"/>
                    </a:lnTo>
                    <a:lnTo>
                      <a:pt x="0" y="51"/>
                    </a:lnTo>
                    <a:lnTo>
                      <a:pt x="0" y="71"/>
                    </a:lnTo>
                    <a:lnTo>
                      <a:pt x="4" y="96"/>
                    </a:lnTo>
                    <a:lnTo>
                      <a:pt x="13" y="115"/>
                    </a:lnTo>
                    <a:lnTo>
                      <a:pt x="24" y="125"/>
                    </a:lnTo>
                    <a:lnTo>
                      <a:pt x="37" y="125"/>
                    </a:lnTo>
                    <a:lnTo>
                      <a:pt x="47" y="115"/>
                    </a:lnTo>
                    <a:lnTo>
                      <a:pt x="57" y="96"/>
                    </a:lnTo>
                  </a:path>
                </a:pathLst>
              </a:custGeom>
              <a:noFill/>
              <a:ln w="4445">
                <a:solidFill>
                  <a:srgbClr val="FEFEFE"/>
                </a:solidFill>
                <a:prstDash val="solid"/>
                <a:round/>
                <a:headEnd/>
                <a:tailEnd/>
              </a:ln>
            </p:spPr>
            <p:txBody>
              <a:bodyPr/>
              <a:lstStyle/>
              <a:p>
                <a:endParaRPr lang="es-ES"/>
              </a:p>
            </p:txBody>
          </p:sp>
          <p:sp>
            <p:nvSpPr>
              <p:cNvPr id="79935" name="Freeform 6207"/>
              <p:cNvSpPr>
                <a:spLocks/>
              </p:cNvSpPr>
              <p:nvPr/>
            </p:nvSpPr>
            <p:spPr bwMode="auto">
              <a:xfrm>
                <a:off x="3148" y="2087"/>
                <a:ext cx="30" cy="63"/>
              </a:xfrm>
              <a:custGeom>
                <a:avLst/>
                <a:gdLst/>
                <a:ahLst/>
                <a:cxnLst>
                  <a:cxn ang="0">
                    <a:pos x="58" y="26"/>
                  </a:cxn>
                  <a:cxn ang="0">
                    <a:pos x="48" y="8"/>
                  </a:cxn>
                  <a:cxn ang="0">
                    <a:pos x="39" y="0"/>
                  </a:cxn>
                  <a:cxn ang="0">
                    <a:pos x="24" y="0"/>
                  </a:cxn>
                  <a:cxn ang="0">
                    <a:pos x="15" y="8"/>
                  </a:cxn>
                  <a:cxn ang="0">
                    <a:pos x="5" y="26"/>
                  </a:cxn>
                  <a:cxn ang="0">
                    <a:pos x="0" y="51"/>
                  </a:cxn>
                  <a:cxn ang="0">
                    <a:pos x="0" y="71"/>
                  </a:cxn>
                  <a:cxn ang="0">
                    <a:pos x="5" y="96"/>
                  </a:cxn>
                  <a:cxn ang="0">
                    <a:pos x="15" y="115"/>
                  </a:cxn>
                  <a:cxn ang="0">
                    <a:pos x="24" y="125"/>
                  </a:cxn>
                  <a:cxn ang="0">
                    <a:pos x="39" y="125"/>
                  </a:cxn>
                  <a:cxn ang="0">
                    <a:pos x="48" y="115"/>
                  </a:cxn>
                  <a:cxn ang="0">
                    <a:pos x="58" y="96"/>
                  </a:cxn>
                </a:cxnLst>
                <a:rect l="0" t="0" r="r" b="b"/>
                <a:pathLst>
                  <a:path w="58" h="125">
                    <a:moveTo>
                      <a:pt x="58" y="26"/>
                    </a:moveTo>
                    <a:lnTo>
                      <a:pt x="48" y="8"/>
                    </a:lnTo>
                    <a:lnTo>
                      <a:pt x="39" y="0"/>
                    </a:lnTo>
                    <a:lnTo>
                      <a:pt x="24" y="0"/>
                    </a:lnTo>
                    <a:lnTo>
                      <a:pt x="15" y="8"/>
                    </a:lnTo>
                    <a:lnTo>
                      <a:pt x="5" y="26"/>
                    </a:lnTo>
                    <a:lnTo>
                      <a:pt x="0" y="51"/>
                    </a:lnTo>
                    <a:lnTo>
                      <a:pt x="0" y="71"/>
                    </a:lnTo>
                    <a:lnTo>
                      <a:pt x="5" y="96"/>
                    </a:lnTo>
                    <a:lnTo>
                      <a:pt x="15" y="115"/>
                    </a:lnTo>
                    <a:lnTo>
                      <a:pt x="24" y="125"/>
                    </a:lnTo>
                    <a:lnTo>
                      <a:pt x="39" y="125"/>
                    </a:lnTo>
                    <a:lnTo>
                      <a:pt x="48" y="115"/>
                    </a:lnTo>
                    <a:lnTo>
                      <a:pt x="58" y="96"/>
                    </a:lnTo>
                  </a:path>
                </a:pathLst>
              </a:custGeom>
              <a:noFill/>
              <a:ln w="4445">
                <a:solidFill>
                  <a:srgbClr val="FEFEFE"/>
                </a:solidFill>
                <a:prstDash val="solid"/>
                <a:round/>
                <a:headEnd/>
                <a:tailEnd/>
              </a:ln>
            </p:spPr>
            <p:txBody>
              <a:bodyPr/>
              <a:lstStyle/>
              <a:p>
                <a:endParaRPr lang="es-ES"/>
              </a:p>
            </p:txBody>
          </p:sp>
          <p:sp>
            <p:nvSpPr>
              <p:cNvPr id="79936" name="Line 6208"/>
              <p:cNvSpPr>
                <a:spLocks noChangeShapeType="1"/>
              </p:cNvSpPr>
              <p:nvPr/>
            </p:nvSpPr>
            <p:spPr bwMode="auto">
              <a:xfrm>
                <a:off x="3193" y="2055"/>
                <a:ext cx="1" cy="95"/>
              </a:xfrm>
              <a:prstGeom prst="line">
                <a:avLst/>
              </a:prstGeom>
              <a:noFill/>
              <a:ln w="4445">
                <a:solidFill>
                  <a:srgbClr val="FEFEFE"/>
                </a:solidFill>
                <a:round/>
                <a:headEnd/>
                <a:tailEnd/>
              </a:ln>
            </p:spPr>
            <p:txBody>
              <a:bodyPr/>
              <a:lstStyle/>
              <a:p>
                <a:endParaRPr lang="es-ES"/>
              </a:p>
            </p:txBody>
          </p:sp>
          <p:sp>
            <p:nvSpPr>
              <p:cNvPr id="79937" name="Line 6209"/>
              <p:cNvSpPr>
                <a:spLocks noChangeShapeType="1"/>
              </p:cNvSpPr>
              <p:nvPr/>
            </p:nvSpPr>
            <p:spPr bwMode="auto">
              <a:xfrm flipH="1">
                <a:off x="3193" y="2087"/>
                <a:ext cx="23" cy="45"/>
              </a:xfrm>
              <a:prstGeom prst="line">
                <a:avLst/>
              </a:prstGeom>
              <a:noFill/>
              <a:ln w="4445">
                <a:solidFill>
                  <a:srgbClr val="FEFEFE"/>
                </a:solidFill>
                <a:round/>
                <a:headEnd/>
                <a:tailEnd/>
              </a:ln>
            </p:spPr>
            <p:txBody>
              <a:bodyPr/>
              <a:lstStyle/>
              <a:p>
                <a:endParaRPr lang="es-ES"/>
              </a:p>
            </p:txBody>
          </p:sp>
          <p:sp>
            <p:nvSpPr>
              <p:cNvPr id="79938" name="Line 6210"/>
              <p:cNvSpPr>
                <a:spLocks noChangeShapeType="1"/>
              </p:cNvSpPr>
              <p:nvPr/>
            </p:nvSpPr>
            <p:spPr bwMode="auto">
              <a:xfrm>
                <a:off x="3202" y="2112"/>
                <a:ext cx="17" cy="38"/>
              </a:xfrm>
              <a:prstGeom prst="line">
                <a:avLst/>
              </a:prstGeom>
              <a:noFill/>
              <a:ln w="4445">
                <a:solidFill>
                  <a:srgbClr val="FEFEFE"/>
                </a:solidFill>
                <a:round/>
                <a:headEnd/>
                <a:tailEnd/>
              </a:ln>
            </p:spPr>
            <p:txBody>
              <a:bodyPr/>
              <a:lstStyle/>
              <a:p>
                <a:endParaRPr lang="es-ES"/>
              </a:p>
            </p:txBody>
          </p:sp>
          <p:sp>
            <p:nvSpPr>
              <p:cNvPr id="79939" name="Freeform 6211"/>
              <p:cNvSpPr>
                <a:spLocks/>
              </p:cNvSpPr>
              <p:nvPr/>
            </p:nvSpPr>
            <p:spPr bwMode="auto">
              <a:xfrm>
                <a:off x="4602" y="2212"/>
                <a:ext cx="144" cy="1822"/>
              </a:xfrm>
              <a:custGeom>
                <a:avLst/>
                <a:gdLst/>
                <a:ahLst/>
                <a:cxnLst>
                  <a:cxn ang="0">
                    <a:pos x="287" y="0"/>
                  </a:cxn>
                  <a:cxn ang="0">
                    <a:pos x="0" y="0"/>
                  </a:cxn>
                  <a:cxn ang="0">
                    <a:pos x="0" y="3643"/>
                  </a:cxn>
                </a:cxnLst>
                <a:rect l="0" t="0" r="r" b="b"/>
                <a:pathLst>
                  <a:path w="287" h="3643">
                    <a:moveTo>
                      <a:pt x="287" y="0"/>
                    </a:moveTo>
                    <a:lnTo>
                      <a:pt x="0" y="0"/>
                    </a:lnTo>
                    <a:lnTo>
                      <a:pt x="0" y="3643"/>
                    </a:lnTo>
                  </a:path>
                </a:pathLst>
              </a:custGeom>
              <a:noFill/>
              <a:ln w="12700">
                <a:solidFill>
                  <a:srgbClr val="BB472F"/>
                </a:solidFill>
                <a:prstDash val="solid"/>
                <a:round/>
                <a:headEnd/>
                <a:tailEnd/>
              </a:ln>
            </p:spPr>
            <p:txBody>
              <a:bodyPr/>
              <a:lstStyle/>
              <a:p>
                <a:endParaRPr lang="es-ES"/>
              </a:p>
            </p:txBody>
          </p:sp>
          <p:sp>
            <p:nvSpPr>
              <p:cNvPr id="79940" name="Freeform 6212"/>
              <p:cNvSpPr>
                <a:spLocks/>
              </p:cNvSpPr>
              <p:nvPr/>
            </p:nvSpPr>
            <p:spPr bwMode="auto">
              <a:xfrm>
                <a:off x="4602" y="3971"/>
                <a:ext cx="44" cy="63"/>
              </a:xfrm>
              <a:custGeom>
                <a:avLst/>
                <a:gdLst/>
                <a:ahLst/>
                <a:cxnLst>
                  <a:cxn ang="0">
                    <a:pos x="0" y="125"/>
                  </a:cxn>
                  <a:cxn ang="0">
                    <a:pos x="88" y="125"/>
                  </a:cxn>
                  <a:cxn ang="0">
                    <a:pos x="0" y="0"/>
                  </a:cxn>
                  <a:cxn ang="0">
                    <a:pos x="0" y="125"/>
                  </a:cxn>
                </a:cxnLst>
                <a:rect l="0" t="0" r="r" b="b"/>
                <a:pathLst>
                  <a:path w="88" h="125">
                    <a:moveTo>
                      <a:pt x="0" y="125"/>
                    </a:moveTo>
                    <a:lnTo>
                      <a:pt x="88" y="125"/>
                    </a:lnTo>
                    <a:lnTo>
                      <a:pt x="0" y="0"/>
                    </a:lnTo>
                    <a:lnTo>
                      <a:pt x="0" y="125"/>
                    </a:lnTo>
                    <a:close/>
                  </a:path>
                </a:pathLst>
              </a:custGeom>
              <a:solidFill>
                <a:srgbClr val="BB472F"/>
              </a:solidFill>
              <a:ln w="9525">
                <a:noFill/>
                <a:round/>
                <a:headEnd/>
                <a:tailEnd/>
              </a:ln>
            </p:spPr>
            <p:txBody>
              <a:bodyPr/>
              <a:lstStyle/>
              <a:p>
                <a:endParaRPr lang="es-ES"/>
              </a:p>
            </p:txBody>
          </p:sp>
          <p:sp>
            <p:nvSpPr>
              <p:cNvPr id="79941" name="Freeform 6213"/>
              <p:cNvSpPr>
                <a:spLocks/>
              </p:cNvSpPr>
              <p:nvPr/>
            </p:nvSpPr>
            <p:spPr bwMode="auto">
              <a:xfrm>
                <a:off x="4303" y="2212"/>
                <a:ext cx="144" cy="1822"/>
              </a:xfrm>
              <a:custGeom>
                <a:avLst/>
                <a:gdLst/>
                <a:ahLst/>
                <a:cxnLst>
                  <a:cxn ang="0">
                    <a:pos x="0" y="0"/>
                  </a:cxn>
                  <a:cxn ang="0">
                    <a:pos x="287" y="0"/>
                  </a:cxn>
                  <a:cxn ang="0">
                    <a:pos x="287" y="3643"/>
                  </a:cxn>
                </a:cxnLst>
                <a:rect l="0" t="0" r="r" b="b"/>
                <a:pathLst>
                  <a:path w="287" h="3643">
                    <a:moveTo>
                      <a:pt x="0" y="0"/>
                    </a:moveTo>
                    <a:lnTo>
                      <a:pt x="287" y="0"/>
                    </a:lnTo>
                    <a:lnTo>
                      <a:pt x="287" y="3643"/>
                    </a:lnTo>
                  </a:path>
                </a:pathLst>
              </a:custGeom>
              <a:noFill/>
              <a:ln w="12700">
                <a:solidFill>
                  <a:srgbClr val="BB472F"/>
                </a:solidFill>
                <a:prstDash val="solid"/>
                <a:round/>
                <a:headEnd/>
                <a:tailEnd/>
              </a:ln>
            </p:spPr>
            <p:txBody>
              <a:bodyPr/>
              <a:lstStyle/>
              <a:p>
                <a:endParaRPr lang="es-ES"/>
              </a:p>
            </p:txBody>
          </p:sp>
          <p:sp>
            <p:nvSpPr>
              <p:cNvPr id="79942" name="Freeform 6214"/>
              <p:cNvSpPr>
                <a:spLocks/>
              </p:cNvSpPr>
              <p:nvPr/>
            </p:nvSpPr>
            <p:spPr bwMode="auto">
              <a:xfrm>
                <a:off x="4403" y="3971"/>
                <a:ext cx="44" cy="63"/>
              </a:xfrm>
              <a:custGeom>
                <a:avLst/>
                <a:gdLst/>
                <a:ahLst/>
                <a:cxnLst>
                  <a:cxn ang="0">
                    <a:pos x="88" y="125"/>
                  </a:cxn>
                  <a:cxn ang="0">
                    <a:pos x="0" y="125"/>
                  </a:cxn>
                  <a:cxn ang="0">
                    <a:pos x="88" y="0"/>
                  </a:cxn>
                  <a:cxn ang="0">
                    <a:pos x="88" y="125"/>
                  </a:cxn>
                </a:cxnLst>
                <a:rect l="0" t="0" r="r" b="b"/>
                <a:pathLst>
                  <a:path w="88" h="125">
                    <a:moveTo>
                      <a:pt x="88" y="125"/>
                    </a:moveTo>
                    <a:lnTo>
                      <a:pt x="0" y="125"/>
                    </a:lnTo>
                    <a:lnTo>
                      <a:pt x="88" y="0"/>
                    </a:lnTo>
                    <a:lnTo>
                      <a:pt x="88" y="125"/>
                    </a:lnTo>
                    <a:close/>
                  </a:path>
                </a:pathLst>
              </a:custGeom>
              <a:solidFill>
                <a:srgbClr val="BB472F"/>
              </a:solidFill>
              <a:ln w="9525">
                <a:noFill/>
                <a:round/>
                <a:headEnd/>
                <a:tailEnd/>
              </a:ln>
            </p:spPr>
            <p:txBody>
              <a:bodyPr/>
              <a:lstStyle/>
              <a:p>
                <a:endParaRPr lang="es-ES"/>
              </a:p>
            </p:txBody>
          </p:sp>
          <p:sp>
            <p:nvSpPr>
              <p:cNvPr id="79943" name="Freeform 6215"/>
              <p:cNvSpPr>
                <a:spLocks/>
              </p:cNvSpPr>
              <p:nvPr/>
            </p:nvSpPr>
            <p:spPr bwMode="auto">
              <a:xfrm>
                <a:off x="4580" y="2212"/>
                <a:ext cx="166" cy="4751"/>
              </a:xfrm>
              <a:custGeom>
                <a:avLst/>
                <a:gdLst/>
                <a:ahLst/>
                <a:cxnLst>
                  <a:cxn ang="0">
                    <a:pos x="332" y="0"/>
                  </a:cxn>
                  <a:cxn ang="0">
                    <a:pos x="0" y="0"/>
                  </a:cxn>
                  <a:cxn ang="0">
                    <a:pos x="0" y="9501"/>
                  </a:cxn>
                </a:cxnLst>
                <a:rect l="0" t="0" r="r" b="b"/>
                <a:pathLst>
                  <a:path w="332" h="9501">
                    <a:moveTo>
                      <a:pt x="332" y="0"/>
                    </a:moveTo>
                    <a:lnTo>
                      <a:pt x="0" y="0"/>
                    </a:lnTo>
                    <a:lnTo>
                      <a:pt x="0" y="9501"/>
                    </a:lnTo>
                  </a:path>
                </a:pathLst>
              </a:custGeom>
              <a:noFill/>
              <a:ln w="12700">
                <a:solidFill>
                  <a:srgbClr val="BB472F"/>
                </a:solidFill>
                <a:prstDash val="solid"/>
                <a:round/>
                <a:headEnd/>
                <a:tailEnd/>
              </a:ln>
            </p:spPr>
            <p:txBody>
              <a:bodyPr/>
              <a:lstStyle/>
              <a:p>
                <a:endParaRPr lang="es-ES"/>
              </a:p>
            </p:txBody>
          </p:sp>
          <p:sp>
            <p:nvSpPr>
              <p:cNvPr id="79944" name="Freeform 6216"/>
              <p:cNvSpPr>
                <a:spLocks/>
              </p:cNvSpPr>
              <p:nvPr/>
            </p:nvSpPr>
            <p:spPr bwMode="auto">
              <a:xfrm>
                <a:off x="4580" y="6900"/>
                <a:ext cx="45" cy="63"/>
              </a:xfrm>
              <a:custGeom>
                <a:avLst/>
                <a:gdLst/>
                <a:ahLst/>
                <a:cxnLst>
                  <a:cxn ang="0">
                    <a:pos x="0" y="125"/>
                  </a:cxn>
                  <a:cxn ang="0">
                    <a:pos x="89" y="125"/>
                  </a:cxn>
                  <a:cxn ang="0">
                    <a:pos x="0" y="0"/>
                  </a:cxn>
                  <a:cxn ang="0">
                    <a:pos x="0" y="125"/>
                  </a:cxn>
                </a:cxnLst>
                <a:rect l="0" t="0" r="r" b="b"/>
                <a:pathLst>
                  <a:path w="89" h="125">
                    <a:moveTo>
                      <a:pt x="0" y="125"/>
                    </a:moveTo>
                    <a:lnTo>
                      <a:pt x="89" y="125"/>
                    </a:lnTo>
                    <a:lnTo>
                      <a:pt x="0" y="0"/>
                    </a:lnTo>
                    <a:lnTo>
                      <a:pt x="0" y="125"/>
                    </a:lnTo>
                    <a:close/>
                  </a:path>
                </a:pathLst>
              </a:custGeom>
              <a:solidFill>
                <a:srgbClr val="BB472F"/>
              </a:solidFill>
              <a:ln w="9525">
                <a:noFill/>
                <a:round/>
                <a:headEnd/>
                <a:tailEnd/>
              </a:ln>
            </p:spPr>
            <p:txBody>
              <a:bodyPr/>
              <a:lstStyle/>
              <a:p>
                <a:endParaRPr lang="es-ES"/>
              </a:p>
            </p:txBody>
          </p:sp>
          <p:sp>
            <p:nvSpPr>
              <p:cNvPr id="79945" name="Freeform 6217"/>
              <p:cNvSpPr>
                <a:spLocks/>
              </p:cNvSpPr>
              <p:nvPr/>
            </p:nvSpPr>
            <p:spPr bwMode="auto">
              <a:xfrm>
                <a:off x="4303" y="2212"/>
                <a:ext cx="166" cy="4751"/>
              </a:xfrm>
              <a:custGeom>
                <a:avLst/>
                <a:gdLst/>
                <a:ahLst/>
                <a:cxnLst>
                  <a:cxn ang="0">
                    <a:pos x="0" y="0"/>
                  </a:cxn>
                  <a:cxn ang="0">
                    <a:pos x="331" y="0"/>
                  </a:cxn>
                  <a:cxn ang="0">
                    <a:pos x="331" y="9501"/>
                  </a:cxn>
                </a:cxnLst>
                <a:rect l="0" t="0" r="r" b="b"/>
                <a:pathLst>
                  <a:path w="331" h="9501">
                    <a:moveTo>
                      <a:pt x="0" y="0"/>
                    </a:moveTo>
                    <a:lnTo>
                      <a:pt x="331" y="0"/>
                    </a:lnTo>
                    <a:lnTo>
                      <a:pt x="331" y="9501"/>
                    </a:lnTo>
                  </a:path>
                </a:pathLst>
              </a:custGeom>
              <a:noFill/>
              <a:ln w="12700">
                <a:solidFill>
                  <a:srgbClr val="BB472F"/>
                </a:solidFill>
                <a:prstDash val="solid"/>
                <a:round/>
                <a:headEnd/>
                <a:tailEnd/>
              </a:ln>
            </p:spPr>
            <p:txBody>
              <a:bodyPr/>
              <a:lstStyle/>
              <a:p>
                <a:endParaRPr lang="es-ES"/>
              </a:p>
            </p:txBody>
          </p:sp>
          <p:sp>
            <p:nvSpPr>
              <p:cNvPr id="79946" name="Freeform 6218"/>
              <p:cNvSpPr>
                <a:spLocks/>
              </p:cNvSpPr>
              <p:nvPr/>
            </p:nvSpPr>
            <p:spPr bwMode="auto">
              <a:xfrm>
                <a:off x="4425" y="6900"/>
                <a:ext cx="44" cy="63"/>
              </a:xfrm>
              <a:custGeom>
                <a:avLst/>
                <a:gdLst/>
                <a:ahLst/>
                <a:cxnLst>
                  <a:cxn ang="0">
                    <a:pos x="88" y="125"/>
                  </a:cxn>
                  <a:cxn ang="0">
                    <a:pos x="0" y="125"/>
                  </a:cxn>
                  <a:cxn ang="0">
                    <a:pos x="88" y="0"/>
                  </a:cxn>
                  <a:cxn ang="0">
                    <a:pos x="88" y="125"/>
                  </a:cxn>
                </a:cxnLst>
                <a:rect l="0" t="0" r="r" b="b"/>
                <a:pathLst>
                  <a:path w="88" h="125">
                    <a:moveTo>
                      <a:pt x="88" y="125"/>
                    </a:moveTo>
                    <a:lnTo>
                      <a:pt x="0" y="125"/>
                    </a:lnTo>
                    <a:lnTo>
                      <a:pt x="88" y="0"/>
                    </a:lnTo>
                    <a:lnTo>
                      <a:pt x="88" y="125"/>
                    </a:lnTo>
                    <a:close/>
                  </a:path>
                </a:pathLst>
              </a:custGeom>
              <a:solidFill>
                <a:srgbClr val="BB472F"/>
              </a:solidFill>
              <a:ln w="9525">
                <a:noFill/>
                <a:round/>
                <a:headEnd/>
                <a:tailEnd/>
              </a:ln>
            </p:spPr>
            <p:txBody>
              <a:bodyPr/>
              <a:lstStyle/>
              <a:p>
                <a:endParaRPr lang="es-ES"/>
              </a:p>
            </p:txBody>
          </p:sp>
          <p:sp>
            <p:nvSpPr>
              <p:cNvPr id="79947" name="Line 6219"/>
              <p:cNvSpPr>
                <a:spLocks noChangeShapeType="1"/>
              </p:cNvSpPr>
              <p:nvPr/>
            </p:nvSpPr>
            <p:spPr bwMode="auto">
              <a:xfrm>
                <a:off x="4561" y="6361"/>
                <a:ext cx="54" cy="1"/>
              </a:xfrm>
              <a:prstGeom prst="line">
                <a:avLst/>
              </a:prstGeom>
              <a:noFill/>
              <a:ln w="4445">
                <a:solidFill>
                  <a:srgbClr val="000000"/>
                </a:solidFill>
                <a:round/>
                <a:headEnd/>
                <a:tailEnd/>
              </a:ln>
            </p:spPr>
            <p:txBody>
              <a:bodyPr/>
              <a:lstStyle/>
              <a:p>
                <a:endParaRPr lang="es-ES"/>
              </a:p>
            </p:txBody>
          </p:sp>
          <p:sp>
            <p:nvSpPr>
              <p:cNvPr id="79948" name="Line 6220"/>
              <p:cNvSpPr>
                <a:spLocks noChangeShapeType="1"/>
              </p:cNvSpPr>
              <p:nvPr/>
            </p:nvSpPr>
            <p:spPr bwMode="auto">
              <a:xfrm flipH="1">
                <a:off x="4434" y="6361"/>
                <a:ext cx="54" cy="1"/>
              </a:xfrm>
              <a:prstGeom prst="line">
                <a:avLst/>
              </a:prstGeom>
              <a:noFill/>
              <a:ln w="4445">
                <a:solidFill>
                  <a:srgbClr val="000000"/>
                </a:solidFill>
                <a:round/>
                <a:headEnd/>
                <a:tailEnd/>
              </a:ln>
            </p:spPr>
            <p:txBody>
              <a:bodyPr/>
              <a:lstStyle/>
              <a:p>
                <a:endParaRPr lang="es-ES"/>
              </a:p>
            </p:txBody>
          </p:sp>
          <p:sp>
            <p:nvSpPr>
              <p:cNvPr id="79949" name="Line 6221"/>
              <p:cNvSpPr>
                <a:spLocks noChangeShapeType="1"/>
              </p:cNvSpPr>
              <p:nvPr/>
            </p:nvSpPr>
            <p:spPr bwMode="auto">
              <a:xfrm>
                <a:off x="4561" y="6379"/>
                <a:ext cx="54" cy="1"/>
              </a:xfrm>
              <a:prstGeom prst="line">
                <a:avLst/>
              </a:prstGeom>
              <a:noFill/>
              <a:ln w="4445">
                <a:solidFill>
                  <a:srgbClr val="000000"/>
                </a:solidFill>
                <a:round/>
                <a:headEnd/>
                <a:tailEnd/>
              </a:ln>
            </p:spPr>
            <p:txBody>
              <a:bodyPr/>
              <a:lstStyle/>
              <a:p>
                <a:endParaRPr lang="es-ES"/>
              </a:p>
            </p:txBody>
          </p:sp>
          <p:sp>
            <p:nvSpPr>
              <p:cNvPr id="79950" name="Line 6222"/>
              <p:cNvSpPr>
                <a:spLocks noChangeShapeType="1"/>
              </p:cNvSpPr>
              <p:nvPr/>
            </p:nvSpPr>
            <p:spPr bwMode="auto">
              <a:xfrm flipH="1">
                <a:off x="4434" y="6379"/>
                <a:ext cx="54" cy="1"/>
              </a:xfrm>
              <a:prstGeom prst="line">
                <a:avLst/>
              </a:prstGeom>
              <a:noFill/>
              <a:ln w="4445">
                <a:solidFill>
                  <a:srgbClr val="000000"/>
                </a:solidFill>
                <a:round/>
                <a:headEnd/>
                <a:tailEnd/>
              </a:ln>
            </p:spPr>
            <p:txBody>
              <a:bodyPr/>
              <a:lstStyle/>
              <a:p>
                <a:endParaRPr lang="es-ES"/>
              </a:p>
            </p:txBody>
          </p:sp>
          <p:sp>
            <p:nvSpPr>
              <p:cNvPr id="79951" name="Line 6223"/>
              <p:cNvSpPr>
                <a:spLocks noChangeShapeType="1"/>
              </p:cNvSpPr>
              <p:nvPr/>
            </p:nvSpPr>
            <p:spPr bwMode="auto">
              <a:xfrm>
                <a:off x="4561" y="6399"/>
                <a:ext cx="54" cy="1"/>
              </a:xfrm>
              <a:prstGeom prst="line">
                <a:avLst/>
              </a:prstGeom>
              <a:noFill/>
              <a:ln w="4445">
                <a:solidFill>
                  <a:srgbClr val="000000"/>
                </a:solidFill>
                <a:round/>
                <a:headEnd/>
                <a:tailEnd/>
              </a:ln>
            </p:spPr>
            <p:txBody>
              <a:bodyPr/>
              <a:lstStyle/>
              <a:p>
                <a:endParaRPr lang="es-ES"/>
              </a:p>
            </p:txBody>
          </p:sp>
          <p:sp>
            <p:nvSpPr>
              <p:cNvPr id="79952" name="Line 6224"/>
              <p:cNvSpPr>
                <a:spLocks noChangeShapeType="1"/>
              </p:cNvSpPr>
              <p:nvPr/>
            </p:nvSpPr>
            <p:spPr bwMode="auto">
              <a:xfrm flipH="1">
                <a:off x="4434" y="6399"/>
                <a:ext cx="54" cy="1"/>
              </a:xfrm>
              <a:prstGeom prst="line">
                <a:avLst/>
              </a:prstGeom>
              <a:noFill/>
              <a:ln w="4445">
                <a:solidFill>
                  <a:srgbClr val="000000"/>
                </a:solidFill>
                <a:round/>
                <a:headEnd/>
                <a:tailEnd/>
              </a:ln>
            </p:spPr>
            <p:txBody>
              <a:bodyPr/>
              <a:lstStyle/>
              <a:p>
                <a:endParaRPr lang="es-ES"/>
              </a:p>
            </p:txBody>
          </p:sp>
          <p:sp>
            <p:nvSpPr>
              <p:cNvPr id="79953" name="Line 6225"/>
              <p:cNvSpPr>
                <a:spLocks noChangeShapeType="1"/>
              </p:cNvSpPr>
              <p:nvPr/>
            </p:nvSpPr>
            <p:spPr bwMode="auto">
              <a:xfrm>
                <a:off x="4561" y="6418"/>
                <a:ext cx="54" cy="1"/>
              </a:xfrm>
              <a:prstGeom prst="line">
                <a:avLst/>
              </a:prstGeom>
              <a:noFill/>
              <a:ln w="4445">
                <a:solidFill>
                  <a:srgbClr val="000000"/>
                </a:solidFill>
                <a:round/>
                <a:headEnd/>
                <a:tailEnd/>
              </a:ln>
            </p:spPr>
            <p:txBody>
              <a:bodyPr/>
              <a:lstStyle/>
              <a:p>
                <a:endParaRPr lang="es-ES"/>
              </a:p>
            </p:txBody>
          </p:sp>
          <p:sp>
            <p:nvSpPr>
              <p:cNvPr id="79954" name="Line 6226"/>
              <p:cNvSpPr>
                <a:spLocks noChangeShapeType="1"/>
              </p:cNvSpPr>
              <p:nvPr/>
            </p:nvSpPr>
            <p:spPr bwMode="auto">
              <a:xfrm flipH="1">
                <a:off x="4434" y="6418"/>
                <a:ext cx="54" cy="1"/>
              </a:xfrm>
              <a:prstGeom prst="line">
                <a:avLst/>
              </a:prstGeom>
              <a:noFill/>
              <a:ln w="4445">
                <a:solidFill>
                  <a:srgbClr val="000000"/>
                </a:solidFill>
                <a:round/>
                <a:headEnd/>
                <a:tailEnd/>
              </a:ln>
            </p:spPr>
            <p:txBody>
              <a:bodyPr/>
              <a:lstStyle/>
              <a:p>
                <a:endParaRPr lang="es-ES"/>
              </a:p>
            </p:txBody>
          </p:sp>
          <p:sp>
            <p:nvSpPr>
              <p:cNvPr id="79955" name="Line 6227"/>
              <p:cNvSpPr>
                <a:spLocks noChangeShapeType="1"/>
              </p:cNvSpPr>
              <p:nvPr/>
            </p:nvSpPr>
            <p:spPr bwMode="auto">
              <a:xfrm>
                <a:off x="4561" y="6436"/>
                <a:ext cx="54" cy="1"/>
              </a:xfrm>
              <a:prstGeom prst="line">
                <a:avLst/>
              </a:prstGeom>
              <a:noFill/>
              <a:ln w="4445">
                <a:solidFill>
                  <a:srgbClr val="000000"/>
                </a:solidFill>
                <a:round/>
                <a:headEnd/>
                <a:tailEnd/>
              </a:ln>
            </p:spPr>
            <p:txBody>
              <a:bodyPr/>
              <a:lstStyle/>
              <a:p>
                <a:endParaRPr lang="es-ES"/>
              </a:p>
            </p:txBody>
          </p:sp>
          <p:sp>
            <p:nvSpPr>
              <p:cNvPr id="79956" name="Line 6228"/>
              <p:cNvSpPr>
                <a:spLocks noChangeShapeType="1"/>
              </p:cNvSpPr>
              <p:nvPr/>
            </p:nvSpPr>
            <p:spPr bwMode="auto">
              <a:xfrm flipH="1">
                <a:off x="4434" y="6436"/>
                <a:ext cx="54" cy="1"/>
              </a:xfrm>
              <a:prstGeom prst="line">
                <a:avLst/>
              </a:prstGeom>
              <a:noFill/>
              <a:ln w="4445">
                <a:solidFill>
                  <a:srgbClr val="000000"/>
                </a:solidFill>
                <a:round/>
                <a:headEnd/>
                <a:tailEnd/>
              </a:ln>
            </p:spPr>
            <p:txBody>
              <a:bodyPr/>
              <a:lstStyle/>
              <a:p>
                <a:endParaRPr lang="es-ES"/>
              </a:p>
            </p:txBody>
          </p:sp>
          <p:sp>
            <p:nvSpPr>
              <p:cNvPr id="79957" name="Line 6229"/>
              <p:cNvSpPr>
                <a:spLocks noChangeShapeType="1"/>
              </p:cNvSpPr>
              <p:nvPr/>
            </p:nvSpPr>
            <p:spPr bwMode="auto">
              <a:xfrm>
                <a:off x="4561" y="6455"/>
                <a:ext cx="54" cy="1"/>
              </a:xfrm>
              <a:prstGeom prst="line">
                <a:avLst/>
              </a:prstGeom>
              <a:noFill/>
              <a:ln w="4445">
                <a:solidFill>
                  <a:srgbClr val="000000"/>
                </a:solidFill>
                <a:round/>
                <a:headEnd/>
                <a:tailEnd/>
              </a:ln>
            </p:spPr>
            <p:txBody>
              <a:bodyPr/>
              <a:lstStyle/>
              <a:p>
                <a:endParaRPr lang="es-ES"/>
              </a:p>
            </p:txBody>
          </p:sp>
        </p:grpSp>
        <p:grpSp>
          <p:nvGrpSpPr>
            <p:cNvPr id="79958" name="Group 6230"/>
            <p:cNvGrpSpPr>
              <a:grpSpLocks/>
            </p:cNvGrpSpPr>
            <p:nvPr/>
          </p:nvGrpSpPr>
          <p:grpSpPr bwMode="auto">
            <a:xfrm>
              <a:off x="3651" y="-750"/>
              <a:ext cx="4758" cy="9690"/>
              <a:chOff x="3651" y="-750"/>
              <a:chExt cx="4758" cy="9690"/>
            </a:xfrm>
          </p:grpSpPr>
          <p:sp>
            <p:nvSpPr>
              <p:cNvPr id="79959" name="Line 6231"/>
              <p:cNvSpPr>
                <a:spLocks noChangeShapeType="1"/>
              </p:cNvSpPr>
              <p:nvPr/>
            </p:nvSpPr>
            <p:spPr bwMode="auto">
              <a:xfrm flipH="1">
                <a:off x="4434" y="6455"/>
                <a:ext cx="54" cy="1"/>
              </a:xfrm>
              <a:prstGeom prst="line">
                <a:avLst/>
              </a:prstGeom>
              <a:noFill/>
              <a:ln w="4445">
                <a:solidFill>
                  <a:srgbClr val="000000"/>
                </a:solidFill>
                <a:round/>
                <a:headEnd/>
                <a:tailEnd/>
              </a:ln>
            </p:spPr>
            <p:txBody>
              <a:bodyPr/>
              <a:lstStyle/>
              <a:p>
                <a:endParaRPr lang="es-ES"/>
              </a:p>
            </p:txBody>
          </p:sp>
          <p:sp>
            <p:nvSpPr>
              <p:cNvPr id="79960" name="Line 6232"/>
              <p:cNvSpPr>
                <a:spLocks noChangeShapeType="1"/>
              </p:cNvSpPr>
              <p:nvPr/>
            </p:nvSpPr>
            <p:spPr bwMode="auto">
              <a:xfrm>
                <a:off x="4561" y="6473"/>
                <a:ext cx="54" cy="1"/>
              </a:xfrm>
              <a:prstGeom prst="line">
                <a:avLst/>
              </a:prstGeom>
              <a:noFill/>
              <a:ln w="4445">
                <a:solidFill>
                  <a:srgbClr val="000000"/>
                </a:solidFill>
                <a:round/>
                <a:headEnd/>
                <a:tailEnd/>
              </a:ln>
            </p:spPr>
            <p:txBody>
              <a:bodyPr/>
              <a:lstStyle/>
              <a:p>
                <a:endParaRPr lang="es-ES"/>
              </a:p>
            </p:txBody>
          </p:sp>
          <p:sp>
            <p:nvSpPr>
              <p:cNvPr id="79961" name="Line 6233"/>
              <p:cNvSpPr>
                <a:spLocks noChangeShapeType="1"/>
              </p:cNvSpPr>
              <p:nvPr/>
            </p:nvSpPr>
            <p:spPr bwMode="auto">
              <a:xfrm flipH="1">
                <a:off x="4434" y="6473"/>
                <a:ext cx="54" cy="1"/>
              </a:xfrm>
              <a:prstGeom prst="line">
                <a:avLst/>
              </a:prstGeom>
              <a:noFill/>
              <a:ln w="4445">
                <a:solidFill>
                  <a:srgbClr val="000000"/>
                </a:solidFill>
                <a:round/>
                <a:headEnd/>
                <a:tailEnd/>
              </a:ln>
            </p:spPr>
            <p:txBody>
              <a:bodyPr/>
              <a:lstStyle/>
              <a:p>
                <a:endParaRPr lang="es-ES"/>
              </a:p>
            </p:txBody>
          </p:sp>
          <p:sp>
            <p:nvSpPr>
              <p:cNvPr id="79962" name="Line 6234"/>
              <p:cNvSpPr>
                <a:spLocks noChangeShapeType="1"/>
              </p:cNvSpPr>
              <p:nvPr/>
            </p:nvSpPr>
            <p:spPr bwMode="auto">
              <a:xfrm>
                <a:off x="4561" y="6492"/>
                <a:ext cx="54" cy="1"/>
              </a:xfrm>
              <a:prstGeom prst="line">
                <a:avLst/>
              </a:prstGeom>
              <a:noFill/>
              <a:ln w="4445">
                <a:solidFill>
                  <a:srgbClr val="000000"/>
                </a:solidFill>
                <a:round/>
                <a:headEnd/>
                <a:tailEnd/>
              </a:ln>
            </p:spPr>
            <p:txBody>
              <a:bodyPr/>
              <a:lstStyle/>
              <a:p>
                <a:endParaRPr lang="es-ES"/>
              </a:p>
            </p:txBody>
          </p:sp>
          <p:sp>
            <p:nvSpPr>
              <p:cNvPr id="79963" name="Line 6235"/>
              <p:cNvSpPr>
                <a:spLocks noChangeShapeType="1"/>
              </p:cNvSpPr>
              <p:nvPr/>
            </p:nvSpPr>
            <p:spPr bwMode="auto">
              <a:xfrm flipH="1">
                <a:off x="4434" y="6492"/>
                <a:ext cx="54" cy="1"/>
              </a:xfrm>
              <a:prstGeom prst="line">
                <a:avLst/>
              </a:prstGeom>
              <a:noFill/>
              <a:ln w="4445">
                <a:solidFill>
                  <a:srgbClr val="000000"/>
                </a:solidFill>
                <a:round/>
                <a:headEnd/>
                <a:tailEnd/>
              </a:ln>
            </p:spPr>
            <p:txBody>
              <a:bodyPr/>
              <a:lstStyle/>
              <a:p>
                <a:endParaRPr lang="es-ES"/>
              </a:p>
            </p:txBody>
          </p:sp>
          <p:sp>
            <p:nvSpPr>
              <p:cNvPr id="79964" name="Line 6236"/>
              <p:cNvSpPr>
                <a:spLocks noChangeShapeType="1"/>
              </p:cNvSpPr>
              <p:nvPr/>
            </p:nvSpPr>
            <p:spPr bwMode="auto">
              <a:xfrm>
                <a:off x="4561" y="6510"/>
                <a:ext cx="54" cy="1"/>
              </a:xfrm>
              <a:prstGeom prst="line">
                <a:avLst/>
              </a:prstGeom>
              <a:noFill/>
              <a:ln w="4445">
                <a:solidFill>
                  <a:srgbClr val="000000"/>
                </a:solidFill>
                <a:round/>
                <a:headEnd/>
                <a:tailEnd/>
              </a:ln>
            </p:spPr>
            <p:txBody>
              <a:bodyPr/>
              <a:lstStyle/>
              <a:p>
                <a:endParaRPr lang="es-ES"/>
              </a:p>
            </p:txBody>
          </p:sp>
          <p:sp>
            <p:nvSpPr>
              <p:cNvPr id="79965" name="Line 6237"/>
              <p:cNvSpPr>
                <a:spLocks noChangeShapeType="1"/>
              </p:cNvSpPr>
              <p:nvPr/>
            </p:nvSpPr>
            <p:spPr bwMode="auto">
              <a:xfrm flipH="1">
                <a:off x="4434" y="6510"/>
                <a:ext cx="54" cy="1"/>
              </a:xfrm>
              <a:prstGeom prst="line">
                <a:avLst/>
              </a:prstGeom>
              <a:noFill/>
              <a:ln w="4445">
                <a:solidFill>
                  <a:srgbClr val="000000"/>
                </a:solidFill>
                <a:round/>
                <a:headEnd/>
                <a:tailEnd/>
              </a:ln>
            </p:spPr>
            <p:txBody>
              <a:bodyPr/>
              <a:lstStyle/>
              <a:p>
                <a:endParaRPr lang="es-ES"/>
              </a:p>
            </p:txBody>
          </p:sp>
          <p:sp>
            <p:nvSpPr>
              <p:cNvPr id="79966" name="Line 6238"/>
              <p:cNvSpPr>
                <a:spLocks noChangeShapeType="1"/>
              </p:cNvSpPr>
              <p:nvPr/>
            </p:nvSpPr>
            <p:spPr bwMode="auto">
              <a:xfrm>
                <a:off x="4561" y="6529"/>
                <a:ext cx="54" cy="1"/>
              </a:xfrm>
              <a:prstGeom prst="line">
                <a:avLst/>
              </a:prstGeom>
              <a:noFill/>
              <a:ln w="4445">
                <a:solidFill>
                  <a:srgbClr val="000000"/>
                </a:solidFill>
                <a:round/>
                <a:headEnd/>
                <a:tailEnd/>
              </a:ln>
            </p:spPr>
            <p:txBody>
              <a:bodyPr/>
              <a:lstStyle/>
              <a:p>
                <a:endParaRPr lang="es-ES"/>
              </a:p>
            </p:txBody>
          </p:sp>
          <p:sp>
            <p:nvSpPr>
              <p:cNvPr id="79967" name="Line 6239"/>
              <p:cNvSpPr>
                <a:spLocks noChangeShapeType="1"/>
              </p:cNvSpPr>
              <p:nvPr/>
            </p:nvSpPr>
            <p:spPr bwMode="auto">
              <a:xfrm flipH="1">
                <a:off x="4434" y="6529"/>
                <a:ext cx="54" cy="1"/>
              </a:xfrm>
              <a:prstGeom prst="line">
                <a:avLst/>
              </a:prstGeom>
              <a:noFill/>
              <a:ln w="4445">
                <a:solidFill>
                  <a:srgbClr val="000000"/>
                </a:solidFill>
                <a:round/>
                <a:headEnd/>
                <a:tailEnd/>
              </a:ln>
            </p:spPr>
            <p:txBody>
              <a:bodyPr/>
              <a:lstStyle/>
              <a:p>
                <a:endParaRPr lang="es-ES"/>
              </a:p>
            </p:txBody>
          </p:sp>
          <p:sp>
            <p:nvSpPr>
              <p:cNvPr id="79968" name="Line 6240"/>
              <p:cNvSpPr>
                <a:spLocks noChangeShapeType="1"/>
              </p:cNvSpPr>
              <p:nvPr/>
            </p:nvSpPr>
            <p:spPr bwMode="auto">
              <a:xfrm>
                <a:off x="4561" y="6548"/>
                <a:ext cx="54" cy="1"/>
              </a:xfrm>
              <a:prstGeom prst="line">
                <a:avLst/>
              </a:prstGeom>
              <a:noFill/>
              <a:ln w="4445">
                <a:solidFill>
                  <a:srgbClr val="000000"/>
                </a:solidFill>
                <a:round/>
                <a:headEnd/>
                <a:tailEnd/>
              </a:ln>
            </p:spPr>
            <p:txBody>
              <a:bodyPr/>
              <a:lstStyle/>
              <a:p>
                <a:endParaRPr lang="es-ES"/>
              </a:p>
            </p:txBody>
          </p:sp>
          <p:sp>
            <p:nvSpPr>
              <p:cNvPr id="79969" name="Line 6241"/>
              <p:cNvSpPr>
                <a:spLocks noChangeShapeType="1"/>
              </p:cNvSpPr>
              <p:nvPr/>
            </p:nvSpPr>
            <p:spPr bwMode="auto">
              <a:xfrm flipH="1">
                <a:off x="4434" y="6548"/>
                <a:ext cx="54" cy="1"/>
              </a:xfrm>
              <a:prstGeom prst="line">
                <a:avLst/>
              </a:prstGeom>
              <a:noFill/>
              <a:ln w="4445">
                <a:solidFill>
                  <a:srgbClr val="000000"/>
                </a:solidFill>
                <a:round/>
                <a:headEnd/>
                <a:tailEnd/>
              </a:ln>
            </p:spPr>
            <p:txBody>
              <a:bodyPr/>
              <a:lstStyle/>
              <a:p>
                <a:endParaRPr lang="es-ES"/>
              </a:p>
            </p:txBody>
          </p:sp>
          <p:sp>
            <p:nvSpPr>
              <p:cNvPr id="79970" name="Line 6242"/>
              <p:cNvSpPr>
                <a:spLocks noChangeShapeType="1"/>
              </p:cNvSpPr>
              <p:nvPr/>
            </p:nvSpPr>
            <p:spPr bwMode="auto">
              <a:xfrm>
                <a:off x="4561" y="6567"/>
                <a:ext cx="54" cy="1"/>
              </a:xfrm>
              <a:prstGeom prst="line">
                <a:avLst/>
              </a:prstGeom>
              <a:noFill/>
              <a:ln w="4445">
                <a:solidFill>
                  <a:srgbClr val="000000"/>
                </a:solidFill>
                <a:round/>
                <a:headEnd/>
                <a:tailEnd/>
              </a:ln>
            </p:spPr>
            <p:txBody>
              <a:bodyPr/>
              <a:lstStyle/>
              <a:p>
                <a:endParaRPr lang="es-ES"/>
              </a:p>
            </p:txBody>
          </p:sp>
          <p:sp>
            <p:nvSpPr>
              <p:cNvPr id="79971" name="Line 6243"/>
              <p:cNvSpPr>
                <a:spLocks noChangeShapeType="1"/>
              </p:cNvSpPr>
              <p:nvPr/>
            </p:nvSpPr>
            <p:spPr bwMode="auto">
              <a:xfrm flipH="1">
                <a:off x="4434" y="6567"/>
                <a:ext cx="54" cy="1"/>
              </a:xfrm>
              <a:prstGeom prst="line">
                <a:avLst/>
              </a:prstGeom>
              <a:noFill/>
              <a:ln w="4445">
                <a:solidFill>
                  <a:srgbClr val="000000"/>
                </a:solidFill>
                <a:round/>
                <a:headEnd/>
                <a:tailEnd/>
              </a:ln>
            </p:spPr>
            <p:txBody>
              <a:bodyPr/>
              <a:lstStyle/>
              <a:p>
                <a:endParaRPr lang="es-ES"/>
              </a:p>
            </p:txBody>
          </p:sp>
          <p:sp>
            <p:nvSpPr>
              <p:cNvPr id="79972" name="Line 6244"/>
              <p:cNvSpPr>
                <a:spLocks noChangeShapeType="1"/>
              </p:cNvSpPr>
              <p:nvPr/>
            </p:nvSpPr>
            <p:spPr bwMode="auto">
              <a:xfrm>
                <a:off x="4561" y="6586"/>
                <a:ext cx="54" cy="1"/>
              </a:xfrm>
              <a:prstGeom prst="line">
                <a:avLst/>
              </a:prstGeom>
              <a:noFill/>
              <a:ln w="4445">
                <a:solidFill>
                  <a:srgbClr val="000000"/>
                </a:solidFill>
                <a:round/>
                <a:headEnd/>
                <a:tailEnd/>
              </a:ln>
            </p:spPr>
            <p:txBody>
              <a:bodyPr/>
              <a:lstStyle/>
              <a:p>
                <a:endParaRPr lang="es-ES"/>
              </a:p>
            </p:txBody>
          </p:sp>
          <p:sp>
            <p:nvSpPr>
              <p:cNvPr id="79973" name="Line 6245"/>
              <p:cNvSpPr>
                <a:spLocks noChangeShapeType="1"/>
              </p:cNvSpPr>
              <p:nvPr/>
            </p:nvSpPr>
            <p:spPr bwMode="auto">
              <a:xfrm flipH="1">
                <a:off x="4434" y="6586"/>
                <a:ext cx="54" cy="1"/>
              </a:xfrm>
              <a:prstGeom prst="line">
                <a:avLst/>
              </a:prstGeom>
              <a:noFill/>
              <a:ln w="4445">
                <a:solidFill>
                  <a:srgbClr val="000000"/>
                </a:solidFill>
                <a:round/>
                <a:headEnd/>
                <a:tailEnd/>
              </a:ln>
            </p:spPr>
            <p:txBody>
              <a:bodyPr/>
              <a:lstStyle/>
              <a:p>
                <a:endParaRPr lang="es-ES"/>
              </a:p>
            </p:txBody>
          </p:sp>
          <p:sp>
            <p:nvSpPr>
              <p:cNvPr id="79974" name="Line 6246"/>
              <p:cNvSpPr>
                <a:spLocks noChangeShapeType="1"/>
              </p:cNvSpPr>
              <p:nvPr/>
            </p:nvSpPr>
            <p:spPr bwMode="auto">
              <a:xfrm>
                <a:off x="4561" y="6604"/>
                <a:ext cx="54" cy="1"/>
              </a:xfrm>
              <a:prstGeom prst="line">
                <a:avLst/>
              </a:prstGeom>
              <a:noFill/>
              <a:ln w="4445">
                <a:solidFill>
                  <a:srgbClr val="000000"/>
                </a:solidFill>
                <a:round/>
                <a:headEnd/>
                <a:tailEnd/>
              </a:ln>
            </p:spPr>
            <p:txBody>
              <a:bodyPr/>
              <a:lstStyle/>
              <a:p>
                <a:endParaRPr lang="es-ES"/>
              </a:p>
            </p:txBody>
          </p:sp>
          <p:sp>
            <p:nvSpPr>
              <p:cNvPr id="79975" name="Line 6247"/>
              <p:cNvSpPr>
                <a:spLocks noChangeShapeType="1"/>
              </p:cNvSpPr>
              <p:nvPr/>
            </p:nvSpPr>
            <p:spPr bwMode="auto">
              <a:xfrm flipH="1">
                <a:off x="4434" y="6604"/>
                <a:ext cx="54" cy="1"/>
              </a:xfrm>
              <a:prstGeom prst="line">
                <a:avLst/>
              </a:prstGeom>
              <a:noFill/>
              <a:ln w="4445">
                <a:solidFill>
                  <a:srgbClr val="000000"/>
                </a:solidFill>
                <a:round/>
                <a:headEnd/>
                <a:tailEnd/>
              </a:ln>
            </p:spPr>
            <p:txBody>
              <a:bodyPr/>
              <a:lstStyle/>
              <a:p>
                <a:endParaRPr lang="es-ES"/>
              </a:p>
            </p:txBody>
          </p:sp>
          <p:sp>
            <p:nvSpPr>
              <p:cNvPr id="79976" name="Line 6248"/>
              <p:cNvSpPr>
                <a:spLocks noChangeShapeType="1"/>
              </p:cNvSpPr>
              <p:nvPr/>
            </p:nvSpPr>
            <p:spPr bwMode="auto">
              <a:xfrm>
                <a:off x="4561" y="6623"/>
                <a:ext cx="54" cy="1"/>
              </a:xfrm>
              <a:prstGeom prst="line">
                <a:avLst/>
              </a:prstGeom>
              <a:noFill/>
              <a:ln w="4445">
                <a:solidFill>
                  <a:srgbClr val="000000"/>
                </a:solidFill>
                <a:round/>
                <a:headEnd/>
                <a:tailEnd/>
              </a:ln>
            </p:spPr>
            <p:txBody>
              <a:bodyPr/>
              <a:lstStyle/>
              <a:p>
                <a:endParaRPr lang="es-ES"/>
              </a:p>
            </p:txBody>
          </p:sp>
          <p:sp>
            <p:nvSpPr>
              <p:cNvPr id="79977" name="Line 6249"/>
              <p:cNvSpPr>
                <a:spLocks noChangeShapeType="1"/>
              </p:cNvSpPr>
              <p:nvPr/>
            </p:nvSpPr>
            <p:spPr bwMode="auto">
              <a:xfrm flipH="1">
                <a:off x="4434" y="6623"/>
                <a:ext cx="54" cy="1"/>
              </a:xfrm>
              <a:prstGeom prst="line">
                <a:avLst/>
              </a:prstGeom>
              <a:noFill/>
              <a:ln w="4445">
                <a:solidFill>
                  <a:srgbClr val="000000"/>
                </a:solidFill>
                <a:round/>
                <a:headEnd/>
                <a:tailEnd/>
              </a:ln>
            </p:spPr>
            <p:txBody>
              <a:bodyPr/>
              <a:lstStyle/>
              <a:p>
                <a:endParaRPr lang="es-ES"/>
              </a:p>
            </p:txBody>
          </p:sp>
          <p:sp>
            <p:nvSpPr>
              <p:cNvPr id="79978" name="Line 6250"/>
              <p:cNvSpPr>
                <a:spLocks noChangeShapeType="1"/>
              </p:cNvSpPr>
              <p:nvPr/>
            </p:nvSpPr>
            <p:spPr bwMode="auto">
              <a:xfrm>
                <a:off x="4561" y="6641"/>
                <a:ext cx="54" cy="1"/>
              </a:xfrm>
              <a:prstGeom prst="line">
                <a:avLst/>
              </a:prstGeom>
              <a:noFill/>
              <a:ln w="4445">
                <a:solidFill>
                  <a:srgbClr val="000000"/>
                </a:solidFill>
                <a:round/>
                <a:headEnd/>
                <a:tailEnd/>
              </a:ln>
            </p:spPr>
            <p:txBody>
              <a:bodyPr/>
              <a:lstStyle/>
              <a:p>
                <a:endParaRPr lang="es-ES"/>
              </a:p>
            </p:txBody>
          </p:sp>
          <p:sp>
            <p:nvSpPr>
              <p:cNvPr id="79979" name="Line 6251"/>
              <p:cNvSpPr>
                <a:spLocks noChangeShapeType="1"/>
              </p:cNvSpPr>
              <p:nvPr/>
            </p:nvSpPr>
            <p:spPr bwMode="auto">
              <a:xfrm flipH="1">
                <a:off x="4434" y="6641"/>
                <a:ext cx="54" cy="1"/>
              </a:xfrm>
              <a:prstGeom prst="line">
                <a:avLst/>
              </a:prstGeom>
              <a:noFill/>
              <a:ln w="4445">
                <a:solidFill>
                  <a:srgbClr val="000000"/>
                </a:solidFill>
                <a:round/>
                <a:headEnd/>
                <a:tailEnd/>
              </a:ln>
            </p:spPr>
            <p:txBody>
              <a:bodyPr/>
              <a:lstStyle/>
              <a:p>
                <a:endParaRPr lang="es-ES"/>
              </a:p>
            </p:txBody>
          </p:sp>
          <p:sp>
            <p:nvSpPr>
              <p:cNvPr id="79980" name="Line 6252"/>
              <p:cNvSpPr>
                <a:spLocks noChangeShapeType="1"/>
              </p:cNvSpPr>
              <p:nvPr/>
            </p:nvSpPr>
            <p:spPr bwMode="auto">
              <a:xfrm>
                <a:off x="4561" y="6660"/>
                <a:ext cx="54" cy="1"/>
              </a:xfrm>
              <a:prstGeom prst="line">
                <a:avLst/>
              </a:prstGeom>
              <a:noFill/>
              <a:ln w="4445">
                <a:solidFill>
                  <a:srgbClr val="000000"/>
                </a:solidFill>
                <a:round/>
                <a:headEnd/>
                <a:tailEnd/>
              </a:ln>
            </p:spPr>
            <p:txBody>
              <a:bodyPr/>
              <a:lstStyle/>
              <a:p>
                <a:endParaRPr lang="es-ES"/>
              </a:p>
            </p:txBody>
          </p:sp>
          <p:sp>
            <p:nvSpPr>
              <p:cNvPr id="79981" name="Line 6253"/>
              <p:cNvSpPr>
                <a:spLocks noChangeShapeType="1"/>
              </p:cNvSpPr>
              <p:nvPr/>
            </p:nvSpPr>
            <p:spPr bwMode="auto">
              <a:xfrm flipH="1">
                <a:off x="4434" y="6660"/>
                <a:ext cx="54" cy="1"/>
              </a:xfrm>
              <a:prstGeom prst="line">
                <a:avLst/>
              </a:prstGeom>
              <a:noFill/>
              <a:ln w="4445">
                <a:solidFill>
                  <a:srgbClr val="000000"/>
                </a:solidFill>
                <a:round/>
                <a:headEnd/>
                <a:tailEnd/>
              </a:ln>
            </p:spPr>
            <p:txBody>
              <a:bodyPr/>
              <a:lstStyle/>
              <a:p>
                <a:endParaRPr lang="es-ES"/>
              </a:p>
            </p:txBody>
          </p:sp>
          <p:sp>
            <p:nvSpPr>
              <p:cNvPr id="79982" name="Line 6254"/>
              <p:cNvSpPr>
                <a:spLocks noChangeShapeType="1"/>
              </p:cNvSpPr>
              <p:nvPr/>
            </p:nvSpPr>
            <p:spPr bwMode="auto">
              <a:xfrm>
                <a:off x="4561" y="6679"/>
                <a:ext cx="54" cy="1"/>
              </a:xfrm>
              <a:prstGeom prst="line">
                <a:avLst/>
              </a:prstGeom>
              <a:noFill/>
              <a:ln w="4445">
                <a:solidFill>
                  <a:srgbClr val="000000"/>
                </a:solidFill>
                <a:round/>
                <a:headEnd/>
                <a:tailEnd/>
              </a:ln>
            </p:spPr>
            <p:txBody>
              <a:bodyPr/>
              <a:lstStyle/>
              <a:p>
                <a:endParaRPr lang="es-ES"/>
              </a:p>
            </p:txBody>
          </p:sp>
          <p:sp>
            <p:nvSpPr>
              <p:cNvPr id="79983" name="Line 6255"/>
              <p:cNvSpPr>
                <a:spLocks noChangeShapeType="1"/>
              </p:cNvSpPr>
              <p:nvPr/>
            </p:nvSpPr>
            <p:spPr bwMode="auto">
              <a:xfrm flipH="1">
                <a:off x="4434" y="6679"/>
                <a:ext cx="54" cy="1"/>
              </a:xfrm>
              <a:prstGeom prst="line">
                <a:avLst/>
              </a:prstGeom>
              <a:noFill/>
              <a:ln w="4445">
                <a:solidFill>
                  <a:srgbClr val="000000"/>
                </a:solidFill>
                <a:round/>
                <a:headEnd/>
                <a:tailEnd/>
              </a:ln>
            </p:spPr>
            <p:txBody>
              <a:bodyPr/>
              <a:lstStyle/>
              <a:p>
                <a:endParaRPr lang="es-ES"/>
              </a:p>
            </p:txBody>
          </p:sp>
          <p:sp>
            <p:nvSpPr>
              <p:cNvPr id="79984" name="Line 6256"/>
              <p:cNvSpPr>
                <a:spLocks noChangeShapeType="1"/>
              </p:cNvSpPr>
              <p:nvPr/>
            </p:nvSpPr>
            <p:spPr bwMode="auto">
              <a:xfrm>
                <a:off x="4561" y="6698"/>
                <a:ext cx="54" cy="1"/>
              </a:xfrm>
              <a:prstGeom prst="line">
                <a:avLst/>
              </a:prstGeom>
              <a:noFill/>
              <a:ln w="4445">
                <a:solidFill>
                  <a:srgbClr val="000000"/>
                </a:solidFill>
                <a:round/>
                <a:headEnd/>
                <a:tailEnd/>
              </a:ln>
            </p:spPr>
            <p:txBody>
              <a:bodyPr/>
              <a:lstStyle/>
              <a:p>
                <a:endParaRPr lang="es-ES"/>
              </a:p>
            </p:txBody>
          </p:sp>
          <p:sp>
            <p:nvSpPr>
              <p:cNvPr id="79985" name="Line 6257"/>
              <p:cNvSpPr>
                <a:spLocks noChangeShapeType="1"/>
              </p:cNvSpPr>
              <p:nvPr/>
            </p:nvSpPr>
            <p:spPr bwMode="auto">
              <a:xfrm flipH="1">
                <a:off x="4434" y="6698"/>
                <a:ext cx="54" cy="1"/>
              </a:xfrm>
              <a:prstGeom prst="line">
                <a:avLst/>
              </a:prstGeom>
              <a:noFill/>
              <a:ln w="4445">
                <a:solidFill>
                  <a:srgbClr val="000000"/>
                </a:solidFill>
                <a:round/>
                <a:headEnd/>
                <a:tailEnd/>
              </a:ln>
            </p:spPr>
            <p:txBody>
              <a:bodyPr/>
              <a:lstStyle/>
              <a:p>
                <a:endParaRPr lang="es-ES"/>
              </a:p>
            </p:txBody>
          </p:sp>
          <p:sp>
            <p:nvSpPr>
              <p:cNvPr id="79986" name="Line 6258"/>
              <p:cNvSpPr>
                <a:spLocks noChangeShapeType="1"/>
              </p:cNvSpPr>
              <p:nvPr/>
            </p:nvSpPr>
            <p:spPr bwMode="auto">
              <a:xfrm>
                <a:off x="4561" y="6716"/>
                <a:ext cx="54" cy="1"/>
              </a:xfrm>
              <a:prstGeom prst="line">
                <a:avLst/>
              </a:prstGeom>
              <a:noFill/>
              <a:ln w="4445">
                <a:solidFill>
                  <a:srgbClr val="000000"/>
                </a:solidFill>
                <a:round/>
                <a:headEnd/>
                <a:tailEnd/>
              </a:ln>
            </p:spPr>
            <p:txBody>
              <a:bodyPr/>
              <a:lstStyle/>
              <a:p>
                <a:endParaRPr lang="es-ES"/>
              </a:p>
            </p:txBody>
          </p:sp>
          <p:sp>
            <p:nvSpPr>
              <p:cNvPr id="79987" name="Line 6259"/>
              <p:cNvSpPr>
                <a:spLocks noChangeShapeType="1"/>
              </p:cNvSpPr>
              <p:nvPr/>
            </p:nvSpPr>
            <p:spPr bwMode="auto">
              <a:xfrm flipH="1">
                <a:off x="4434" y="6716"/>
                <a:ext cx="54" cy="1"/>
              </a:xfrm>
              <a:prstGeom prst="line">
                <a:avLst/>
              </a:prstGeom>
              <a:noFill/>
              <a:ln w="4445">
                <a:solidFill>
                  <a:srgbClr val="000000"/>
                </a:solidFill>
                <a:round/>
                <a:headEnd/>
                <a:tailEnd/>
              </a:ln>
            </p:spPr>
            <p:txBody>
              <a:bodyPr/>
              <a:lstStyle/>
              <a:p>
                <a:endParaRPr lang="es-ES"/>
              </a:p>
            </p:txBody>
          </p:sp>
          <p:sp>
            <p:nvSpPr>
              <p:cNvPr id="79988" name="Line 6260"/>
              <p:cNvSpPr>
                <a:spLocks noChangeShapeType="1"/>
              </p:cNvSpPr>
              <p:nvPr/>
            </p:nvSpPr>
            <p:spPr bwMode="auto">
              <a:xfrm>
                <a:off x="4561" y="6735"/>
                <a:ext cx="54" cy="1"/>
              </a:xfrm>
              <a:prstGeom prst="line">
                <a:avLst/>
              </a:prstGeom>
              <a:noFill/>
              <a:ln w="4445">
                <a:solidFill>
                  <a:srgbClr val="000000"/>
                </a:solidFill>
                <a:round/>
                <a:headEnd/>
                <a:tailEnd/>
              </a:ln>
            </p:spPr>
            <p:txBody>
              <a:bodyPr/>
              <a:lstStyle/>
              <a:p>
                <a:endParaRPr lang="es-ES"/>
              </a:p>
            </p:txBody>
          </p:sp>
          <p:sp>
            <p:nvSpPr>
              <p:cNvPr id="79989" name="Line 6261"/>
              <p:cNvSpPr>
                <a:spLocks noChangeShapeType="1"/>
              </p:cNvSpPr>
              <p:nvPr/>
            </p:nvSpPr>
            <p:spPr bwMode="auto">
              <a:xfrm flipH="1">
                <a:off x="4434" y="6735"/>
                <a:ext cx="54" cy="1"/>
              </a:xfrm>
              <a:prstGeom prst="line">
                <a:avLst/>
              </a:prstGeom>
              <a:noFill/>
              <a:ln w="4445">
                <a:solidFill>
                  <a:srgbClr val="000000"/>
                </a:solidFill>
                <a:round/>
                <a:headEnd/>
                <a:tailEnd/>
              </a:ln>
            </p:spPr>
            <p:txBody>
              <a:bodyPr/>
              <a:lstStyle/>
              <a:p>
                <a:endParaRPr lang="es-ES"/>
              </a:p>
            </p:txBody>
          </p:sp>
          <p:sp>
            <p:nvSpPr>
              <p:cNvPr id="79990" name="Line 6262"/>
              <p:cNvSpPr>
                <a:spLocks noChangeShapeType="1"/>
              </p:cNvSpPr>
              <p:nvPr/>
            </p:nvSpPr>
            <p:spPr bwMode="auto">
              <a:xfrm>
                <a:off x="4561" y="6754"/>
                <a:ext cx="54" cy="1"/>
              </a:xfrm>
              <a:prstGeom prst="line">
                <a:avLst/>
              </a:prstGeom>
              <a:noFill/>
              <a:ln w="4445">
                <a:solidFill>
                  <a:srgbClr val="000000"/>
                </a:solidFill>
                <a:round/>
                <a:headEnd/>
                <a:tailEnd/>
              </a:ln>
            </p:spPr>
            <p:txBody>
              <a:bodyPr/>
              <a:lstStyle/>
              <a:p>
                <a:endParaRPr lang="es-ES"/>
              </a:p>
            </p:txBody>
          </p:sp>
          <p:sp>
            <p:nvSpPr>
              <p:cNvPr id="79991" name="Line 6263"/>
              <p:cNvSpPr>
                <a:spLocks noChangeShapeType="1"/>
              </p:cNvSpPr>
              <p:nvPr/>
            </p:nvSpPr>
            <p:spPr bwMode="auto">
              <a:xfrm flipH="1">
                <a:off x="4434" y="6754"/>
                <a:ext cx="54" cy="1"/>
              </a:xfrm>
              <a:prstGeom prst="line">
                <a:avLst/>
              </a:prstGeom>
              <a:noFill/>
              <a:ln w="4445">
                <a:solidFill>
                  <a:srgbClr val="000000"/>
                </a:solidFill>
                <a:round/>
                <a:headEnd/>
                <a:tailEnd/>
              </a:ln>
            </p:spPr>
            <p:txBody>
              <a:bodyPr/>
              <a:lstStyle/>
              <a:p>
                <a:endParaRPr lang="es-ES"/>
              </a:p>
            </p:txBody>
          </p:sp>
          <p:sp>
            <p:nvSpPr>
              <p:cNvPr id="79992" name="Line 6264"/>
              <p:cNvSpPr>
                <a:spLocks noChangeShapeType="1"/>
              </p:cNvSpPr>
              <p:nvPr/>
            </p:nvSpPr>
            <p:spPr bwMode="auto">
              <a:xfrm>
                <a:off x="4561" y="6772"/>
                <a:ext cx="54" cy="1"/>
              </a:xfrm>
              <a:prstGeom prst="line">
                <a:avLst/>
              </a:prstGeom>
              <a:noFill/>
              <a:ln w="4445">
                <a:solidFill>
                  <a:srgbClr val="000000"/>
                </a:solidFill>
                <a:round/>
                <a:headEnd/>
                <a:tailEnd/>
              </a:ln>
            </p:spPr>
            <p:txBody>
              <a:bodyPr/>
              <a:lstStyle/>
              <a:p>
                <a:endParaRPr lang="es-ES"/>
              </a:p>
            </p:txBody>
          </p:sp>
          <p:sp>
            <p:nvSpPr>
              <p:cNvPr id="79993" name="Line 6265"/>
              <p:cNvSpPr>
                <a:spLocks noChangeShapeType="1"/>
              </p:cNvSpPr>
              <p:nvPr/>
            </p:nvSpPr>
            <p:spPr bwMode="auto">
              <a:xfrm flipH="1">
                <a:off x="4434" y="6772"/>
                <a:ext cx="54" cy="1"/>
              </a:xfrm>
              <a:prstGeom prst="line">
                <a:avLst/>
              </a:prstGeom>
              <a:noFill/>
              <a:ln w="4445">
                <a:solidFill>
                  <a:srgbClr val="000000"/>
                </a:solidFill>
                <a:round/>
                <a:headEnd/>
                <a:tailEnd/>
              </a:ln>
            </p:spPr>
            <p:txBody>
              <a:bodyPr/>
              <a:lstStyle/>
              <a:p>
                <a:endParaRPr lang="es-ES"/>
              </a:p>
            </p:txBody>
          </p:sp>
          <p:sp>
            <p:nvSpPr>
              <p:cNvPr id="79994" name="Line 6266"/>
              <p:cNvSpPr>
                <a:spLocks noChangeShapeType="1"/>
              </p:cNvSpPr>
              <p:nvPr/>
            </p:nvSpPr>
            <p:spPr bwMode="auto">
              <a:xfrm>
                <a:off x="4561" y="6791"/>
                <a:ext cx="54" cy="1"/>
              </a:xfrm>
              <a:prstGeom prst="line">
                <a:avLst/>
              </a:prstGeom>
              <a:noFill/>
              <a:ln w="4445">
                <a:solidFill>
                  <a:srgbClr val="000000"/>
                </a:solidFill>
                <a:round/>
                <a:headEnd/>
                <a:tailEnd/>
              </a:ln>
            </p:spPr>
            <p:txBody>
              <a:bodyPr/>
              <a:lstStyle/>
              <a:p>
                <a:endParaRPr lang="es-ES"/>
              </a:p>
            </p:txBody>
          </p:sp>
          <p:sp>
            <p:nvSpPr>
              <p:cNvPr id="79995" name="Line 6267"/>
              <p:cNvSpPr>
                <a:spLocks noChangeShapeType="1"/>
              </p:cNvSpPr>
              <p:nvPr/>
            </p:nvSpPr>
            <p:spPr bwMode="auto">
              <a:xfrm flipH="1">
                <a:off x="4434" y="6791"/>
                <a:ext cx="54" cy="1"/>
              </a:xfrm>
              <a:prstGeom prst="line">
                <a:avLst/>
              </a:prstGeom>
              <a:noFill/>
              <a:ln w="4445">
                <a:solidFill>
                  <a:srgbClr val="000000"/>
                </a:solidFill>
                <a:round/>
                <a:headEnd/>
                <a:tailEnd/>
              </a:ln>
            </p:spPr>
            <p:txBody>
              <a:bodyPr/>
              <a:lstStyle/>
              <a:p>
                <a:endParaRPr lang="es-ES"/>
              </a:p>
            </p:txBody>
          </p:sp>
          <p:sp>
            <p:nvSpPr>
              <p:cNvPr id="79996" name="Line 6268"/>
              <p:cNvSpPr>
                <a:spLocks noChangeShapeType="1"/>
              </p:cNvSpPr>
              <p:nvPr/>
            </p:nvSpPr>
            <p:spPr bwMode="auto">
              <a:xfrm>
                <a:off x="4561" y="6810"/>
                <a:ext cx="54" cy="1"/>
              </a:xfrm>
              <a:prstGeom prst="line">
                <a:avLst/>
              </a:prstGeom>
              <a:noFill/>
              <a:ln w="4445">
                <a:solidFill>
                  <a:srgbClr val="000000"/>
                </a:solidFill>
                <a:round/>
                <a:headEnd/>
                <a:tailEnd/>
              </a:ln>
            </p:spPr>
            <p:txBody>
              <a:bodyPr/>
              <a:lstStyle/>
              <a:p>
                <a:endParaRPr lang="es-ES"/>
              </a:p>
            </p:txBody>
          </p:sp>
          <p:sp>
            <p:nvSpPr>
              <p:cNvPr id="79997" name="Line 6269"/>
              <p:cNvSpPr>
                <a:spLocks noChangeShapeType="1"/>
              </p:cNvSpPr>
              <p:nvPr/>
            </p:nvSpPr>
            <p:spPr bwMode="auto">
              <a:xfrm flipH="1">
                <a:off x="4434" y="6810"/>
                <a:ext cx="54" cy="1"/>
              </a:xfrm>
              <a:prstGeom prst="line">
                <a:avLst/>
              </a:prstGeom>
              <a:noFill/>
              <a:ln w="4445">
                <a:solidFill>
                  <a:srgbClr val="000000"/>
                </a:solidFill>
                <a:round/>
                <a:headEnd/>
                <a:tailEnd/>
              </a:ln>
            </p:spPr>
            <p:txBody>
              <a:bodyPr/>
              <a:lstStyle/>
              <a:p>
                <a:endParaRPr lang="es-ES"/>
              </a:p>
            </p:txBody>
          </p:sp>
          <p:sp>
            <p:nvSpPr>
              <p:cNvPr id="79998" name="Line 6270"/>
              <p:cNvSpPr>
                <a:spLocks noChangeShapeType="1"/>
              </p:cNvSpPr>
              <p:nvPr/>
            </p:nvSpPr>
            <p:spPr bwMode="auto">
              <a:xfrm>
                <a:off x="4561" y="6829"/>
                <a:ext cx="54" cy="1"/>
              </a:xfrm>
              <a:prstGeom prst="line">
                <a:avLst/>
              </a:prstGeom>
              <a:noFill/>
              <a:ln w="4445">
                <a:solidFill>
                  <a:srgbClr val="000000"/>
                </a:solidFill>
                <a:round/>
                <a:headEnd/>
                <a:tailEnd/>
              </a:ln>
            </p:spPr>
            <p:txBody>
              <a:bodyPr/>
              <a:lstStyle/>
              <a:p>
                <a:endParaRPr lang="es-ES"/>
              </a:p>
            </p:txBody>
          </p:sp>
          <p:sp>
            <p:nvSpPr>
              <p:cNvPr id="79999" name="Line 6271"/>
              <p:cNvSpPr>
                <a:spLocks noChangeShapeType="1"/>
              </p:cNvSpPr>
              <p:nvPr/>
            </p:nvSpPr>
            <p:spPr bwMode="auto">
              <a:xfrm flipH="1">
                <a:off x="4434" y="6829"/>
                <a:ext cx="54" cy="1"/>
              </a:xfrm>
              <a:prstGeom prst="line">
                <a:avLst/>
              </a:prstGeom>
              <a:noFill/>
              <a:ln w="4445">
                <a:solidFill>
                  <a:srgbClr val="000000"/>
                </a:solidFill>
                <a:round/>
                <a:headEnd/>
                <a:tailEnd/>
              </a:ln>
            </p:spPr>
            <p:txBody>
              <a:bodyPr/>
              <a:lstStyle/>
              <a:p>
                <a:endParaRPr lang="es-ES"/>
              </a:p>
            </p:txBody>
          </p:sp>
          <p:sp>
            <p:nvSpPr>
              <p:cNvPr id="80000" name="Line 6272"/>
              <p:cNvSpPr>
                <a:spLocks noChangeShapeType="1"/>
              </p:cNvSpPr>
              <p:nvPr/>
            </p:nvSpPr>
            <p:spPr bwMode="auto">
              <a:xfrm>
                <a:off x="4561" y="6847"/>
                <a:ext cx="54" cy="1"/>
              </a:xfrm>
              <a:prstGeom prst="line">
                <a:avLst/>
              </a:prstGeom>
              <a:noFill/>
              <a:ln w="4445">
                <a:solidFill>
                  <a:srgbClr val="000000"/>
                </a:solidFill>
                <a:round/>
                <a:headEnd/>
                <a:tailEnd/>
              </a:ln>
            </p:spPr>
            <p:txBody>
              <a:bodyPr/>
              <a:lstStyle/>
              <a:p>
                <a:endParaRPr lang="es-ES"/>
              </a:p>
            </p:txBody>
          </p:sp>
          <p:sp>
            <p:nvSpPr>
              <p:cNvPr id="80001" name="Line 6273"/>
              <p:cNvSpPr>
                <a:spLocks noChangeShapeType="1"/>
              </p:cNvSpPr>
              <p:nvPr/>
            </p:nvSpPr>
            <p:spPr bwMode="auto">
              <a:xfrm flipH="1">
                <a:off x="4434" y="6847"/>
                <a:ext cx="54" cy="1"/>
              </a:xfrm>
              <a:prstGeom prst="line">
                <a:avLst/>
              </a:prstGeom>
              <a:noFill/>
              <a:ln w="4445">
                <a:solidFill>
                  <a:srgbClr val="000000"/>
                </a:solidFill>
                <a:round/>
                <a:headEnd/>
                <a:tailEnd/>
              </a:ln>
            </p:spPr>
            <p:txBody>
              <a:bodyPr/>
              <a:lstStyle/>
              <a:p>
                <a:endParaRPr lang="es-ES"/>
              </a:p>
            </p:txBody>
          </p:sp>
          <p:sp>
            <p:nvSpPr>
              <p:cNvPr id="80002" name="Line 6274"/>
              <p:cNvSpPr>
                <a:spLocks noChangeShapeType="1"/>
              </p:cNvSpPr>
              <p:nvPr/>
            </p:nvSpPr>
            <p:spPr bwMode="auto">
              <a:xfrm>
                <a:off x="4561" y="6866"/>
                <a:ext cx="54" cy="1"/>
              </a:xfrm>
              <a:prstGeom prst="line">
                <a:avLst/>
              </a:prstGeom>
              <a:noFill/>
              <a:ln w="4445">
                <a:solidFill>
                  <a:srgbClr val="000000"/>
                </a:solidFill>
                <a:round/>
                <a:headEnd/>
                <a:tailEnd/>
              </a:ln>
            </p:spPr>
            <p:txBody>
              <a:bodyPr/>
              <a:lstStyle/>
              <a:p>
                <a:endParaRPr lang="es-ES"/>
              </a:p>
            </p:txBody>
          </p:sp>
          <p:sp>
            <p:nvSpPr>
              <p:cNvPr id="80003" name="Line 6275"/>
              <p:cNvSpPr>
                <a:spLocks noChangeShapeType="1"/>
              </p:cNvSpPr>
              <p:nvPr/>
            </p:nvSpPr>
            <p:spPr bwMode="auto">
              <a:xfrm flipH="1">
                <a:off x="4434" y="6866"/>
                <a:ext cx="54" cy="1"/>
              </a:xfrm>
              <a:prstGeom prst="line">
                <a:avLst/>
              </a:prstGeom>
              <a:noFill/>
              <a:ln w="4445">
                <a:solidFill>
                  <a:srgbClr val="000000"/>
                </a:solidFill>
                <a:round/>
                <a:headEnd/>
                <a:tailEnd/>
              </a:ln>
            </p:spPr>
            <p:txBody>
              <a:bodyPr/>
              <a:lstStyle/>
              <a:p>
                <a:endParaRPr lang="es-ES"/>
              </a:p>
            </p:txBody>
          </p:sp>
          <p:sp>
            <p:nvSpPr>
              <p:cNvPr id="80004" name="Line 6276"/>
              <p:cNvSpPr>
                <a:spLocks noChangeShapeType="1"/>
              </p:cNvSpPr>
              <p:nvPr/>
            </p:nvSpPr>
            <p:spPr bwMode="auto">
              <a:xfrm>
                <a:off x="4561" y="6884"/>
                <a:ext cx="54" cy="1"/>
              </a:xfrm>
              <a:prstGeom prst="line">
                <a:avLst/>
              </a:prstGeom>
              <a:noFill/>
              <a:ln w="4445">
                <a:solidFill>
                  <a:srgbClr val="000000"/>
                </a:solidFill>
                <a:round/>
                <a:headEnd/>
                <a:tailEnd/>
              </a:ln>
            </p:spPr>
            <p:txBody>
              <a:bodyPr/>
              <a:lstStyle/>
              <a:p>
                <a:endParaRPr lang="es-ES"/>
              </a:p>
            </p:txBody>
          </p:sp>
          <p:sp>
            <p:nvSpPr>
              <p:cNvPr id="80005" name="Line 6277"/>
              <p:cNvSpPr>
                <a:spLocks noChangeShapeType="1"/>
              </p:cNvSpPr>
              <p:nvPr/>
            </p:nvSpPr>
            <p:spPr bwMode="auto">
              <a:xfrm flipH="1">
                <a:off x="4434" y="6884"/>
                <a:ext cx="54" cy="1"/>
              </a:xfrm>
              <a:prstGeom prst="line">
                <a:avLst/>
              </a:prstGeom>
              <a:noFill/>
              <a:ln w="4445">
                <a:solidFill>
                  <a:srgbClr val="000000"/>
                </a:solidFill>
                <a:round/>
                <a:headEnd/>
                <a:tailEnd/>
              </a:ln>
            </p:spPr>
            <p:txBody>
              <a:bodyPr/>
              <a:lstStyle/>
              <a:p>
                <a:endParaRPr lang="es-ES"/>
              </a:p>
            </p:txBody>
          </p:sp>
          <p:sp>
            <p:nvSpPr>
              <p:cNvPr id="80006" name="Line 6278"/>
              <p:cNvSpPr>
                <a:spLocks noChangeShapeType="1"/>
              </p:cNvSpPr>
              <p:nvPr/>
            </p:nvSpPr>
            <p:spPr bwMode="auto">
              <a:xfrm>
                <a:off x="4561" y="6903"/>
                <a:ext cx="54" cy="1"/>
              </a:xfrm>
              <a:prstGeom prst="line">
                <a:avLst/>
              </a:prstGeom>
              <a:noFill/>
              <a:ln w="4445">
                <a:solidFill>
                  <a:srgbClr val="000000"/>
                </a:solidFill>
                <a:round/>
                <a:headEnd/>
                <a:tailEnd/>
              </a:ln>
            </p:spPr>
            <p:txBody>
              <a:bodyPr/>
              <a:lstStyle/>
              <a:p>
                <a:endParaRPr lang="es-ES"/>
              </a:p>
            </p:txBody>
          </p:sp>
          <p:sp>
            <p:nvSpPr>
              <p:cNvPr id="80007" name="Line 6279"/>
              <p:cNvSpPr>
                <a:spLocks noChangeShapeType="1"/>
              </p:cNvSpPr>
              <p:nvPr/>
            </p:nvSpPr>
            <p:spPr bwMode="auto">
              <a:xfrm flipH="1">
                <a:off x="4434" y="6903"/>
                <a:ext cx="54" cy="1"/>
              </a:xfrm>
              <a:prstGeom prst="line">
                <a:avLst/>
              </a:prstGeom>
              <a:noFill/>
              <a:ln w="4445">
                <a:solidFill>
                  <a:srgbClr val="000000"/>
                </a:solidFill>
                <a:round/>
                <a:headEnd/>
                <a:tailEnd/>
              </a:ln>
            </p:spPr>
            <p:txBody>
              <a:bodyPr/>
              <a:lstStyle/>
              <a:p>
                <a:endParaRPr lang="es-ES"/>
              </a:p>
            </p:txBody>
          </p:sp>
          <p:sp>
            <p:nvSpPr>
              <p:cNvPr id="80008" name="Line 6280"/>
              <p:cNvSpPr>
                <a:spLocks noChangeShapeType="1"/>
              </p:cNvSpPr>
              <p:nvPr/>
            </p:nvSpPr>
            <p:spPr bwMode="auto">
              <a:xfrm>
                <a:off x="4561" y="6922"/>
                <a:ext cx="54" cy="1"/>
              </a:xfrm>
              <a:prstGeom prst="line">
                <a:avLst/>
              </a:prstGeom>
              <a:noFill/>
              <a:ln w="4445">
                <a:solidFill>
                  <a:srgbClr val="000000"/>
                </a:solidFill>
                <a:round/>
                <a:headEnd/>
                <a:tailEnd/>
              </a:ln>
            </p:spPr>
            <p:txBody>
              <a:bodyPr/>
              <a:lstStyle/>
              <a:p>
                <a:endParaRPr lang="es-ES"/>
              </a:p>
            </p:txBody>
          </p:sp>
          <p:sp>
            <p:nvSpPr>
              <p:cNvPr id="80009" name="Line 6281"/>
              <p:cNvSpPr>
                <a:spLocks noChangeShapeType="1"/>
              </p:cNvSpPr>
              <p:nvPr/>
            </p:nvSpPr>
            <p:spPr bwMode="auto">
              <a:xfrm flipH="1">
                <a:off x="4434" y="6922"/>
                <a:ext cx="54" cy="1"/>
              </a:xfrm>
              <a:prstGeom prst="line">
                <a:avLst/>
              </a:prstGeom>
              <a:noFill/>
              <a:ln w="4445">
                <a:solidFill>
                  <a:srgbClr val="000000"/>
                </a:solidFill>
                <a:round/>
                <a:headEnd/>
                <a:tailEnd/>
              </a:ln>
            </p:spPr>
            <p:txBody>
              <a:bodyPr/>
              <a:lstStyle/>
              <a:p>
                <a:endParaRPr lang="es-ES"/>
              </a:p>
            </p:txBody>
          </p:sp>
          <p:sp>
            <p:nvSpPr>
              <p:cNvPr id="80010" name="Line 6282"/>
              <p:cNvSpPr>
                <a:spLocks noChangeShapeType="1"/>
              </p:cNvSpPr>
              <p:nvPr/>
            </p:nvSpPr>
            <p:spPr bwMode="auto">
              <a:xfrm>
                <a:off x="4561" y="6941"/>
                <a:ext cx="54" cy="1"/>
              </a:xfrm>
              <a:prstGeom prst="line">
                <a:avLst/>
              </a:prstGeom>
              <a:noFill/>
              <a:ln w="4445">
                <a:solidFill>
                  <a:srgbClr val="000000"/>
                </a:solidFill>
                <a:round/>
                <a:headEnd/>
                <a:tailEnd/>
              </a:ln>
            </p:spPr>
            <p:txBody>
              <a:bodyPr/>
              <a:lstStyle/>
              <a:p>
                <a:endParaRPr lang="es-ES"/>
              </a:p>
            </p:txBody>
          </p:sp>
          <p:sp>
            <p:nvSpPr>
              <p:cNvPr id="80011" name="Line 6283"/>
              <p:cNvSpPr>
                <a:spLocks noChangeShapeType="1"/>
              </p:cNvSpPr>
              <p:nvPr/>
            </p:nvSpPr>
            <p:spPr bwMode="auto">
              <a:xfrm flipH="1">
                <a:off x="4434" y="6941"/>
                <a:ext cx="54" cy="1"/>
              </a:xfrm>
              <a:prstGeom prst="line">
                <a:avLst/>
              </a:prstGeom>
              <a:noFill/>
              <a:ln w="4445">
                <a:solidFill>
                  <a:srgbClr val="000000"/>
                </a:solidFill>
                <a:round/>
                <a:headEnd/>
                <a:tailEnd/>
              </a:ln>
            </p:spPr>
            <p:txBody>
              <a:bodyPr/>
              <a:lstStyle/>
              <a:p>
                <a:endParaRPr lang="es-ES"/>
              </a:p>
            </p:txBody>
          </p:sp>
          <p:sp>
            <p:nvSpPr>
              <p:cNvPr id="80012" name="Line 6284"/>
              <p:cNvSpPr>
                <a:spLocks noChangeShapeType="1"/>
              </p:cNvSpPr>
              <p:nvPr/>
            </p:nvSpPr>
            <p:spPr bwMode="auto">
              <a:xfrm>
                <a:off x="4561" y="6960"/>
                <a:ext cx="54" cy="1"/>
              </a:xfrm>
              <a:prstGeom prst="line">
                <a:avLst/>
              </a:prstGeom>
              <a:noFill/>
              <a:ln w="4445">
                <a:solidFill>
                  <a:srgbClr val="000000"/>
                </a:solidFill>
                <a:round/>
                <a:headEnd/>
                <a:tailEnd/>
              </a:ln>
            </p:spPr>
            <p:txBody>
              <a:bodyPr/>
              <a:lstStyle/>
              <a:p>
                <a:endParaRPr lang="es-ES"/>
              </a:p>
            </p:txBody>
          </p:sp>
          <p:sp>
            <p:nvSpPr>
              <p:cNvPr id="80013" name="Line 6285"/>
              <p:cNvSpPr>
                <a:spLocks noChangeShapeType="1"/>
              </p:cNvSpPr>
              <p:nvPr/>
            </p:nvSpPr>
            <p:spPr bwMode="auto">
              <a:xfrm flipH="1">
                <a:off x="4434" y="6960"/>
                <a:ext cx="54" cy="1"/>
              </a:xfrm>
              <a:prstGeom prst="line">
                <a:avLst/>
              </a:prstGeom>
              <a:noFill/>
              <a:ln w="4445">
                <a:solidFill>
                  <a:srgbClr val="000000"/>
                </a:solidFill>
                <a:round/>
                <a:headEnd/>
                <a:tailEnd/>
              </a:ln>
            </p:spPr>
            <p:txBody>
              <a:bodyPr/>
              <a:lstStyle/>
              <a:p>
                <a:endParaRPr lang="es-ES"/>
              </a:p>
            </p:txBody>
          </p:sp>
          <p:sp>
            <p:nvSpPr>
              <p:cNvPr id="80014" name="Line 6286"/>
              <p:cNvSpPr>
                <a:spLocks noChangeShapeType="1"/>
              </p:cNvSpPr>
              <p:nvPr/>
            </p:nvSpPr>
            <p:spPr bwMode="auto">
              <a:xfrm>
                <a:off x="4562" y="1875"/>
                <a:ext cx="12" cy="95"/>
              </a:xfrm>
              <a:prstGeom prst="line">
                <a:avLst/>
              </a:prstGeom>
              <a:noFill/>
              <a:ln w="4445">
                <a:solidFill>
                  <a:srgbClr val="FEFEFE"/>
                </a:solidFill>
                <a:round/>
                <a:headEnd/>
                <a:tailEnd/>
              </a:ln>
            </p:spPr>
            <p:txBody>
              <a:bodyPr/>
              <a:lstStyle/>
              <a:p>
                <a:endParaRPr lang="es-ES"/>
              </a:p>
            </p:txBody>
          </p:sp>
          <p:sp>
            <p:nvSpPr>
              <p:cNvPr id="80015" name="Line 6287"/>
              <p:cNvSpPr>
                <a:spLocks noChangeShapeType="1"/>
              </p:cNvSpPr>
              <p:nvPr/>
            </p:nvSpPr>
            <p:spPr bwMode="auto">
              <a:xfrm flipH="1">
                <a:off x="4574" y="1875"/>
                <a:ext cx="12" cy="95"/>
              </a:xfrm>
              <a:prstGeom prst="line">
                <a:avLst/>
              </a:prstGeom>
              <a:noFill/>
              <a:ln w="4445">
                <a:solidFill>
                  <a:srgbClr val="FEFEFE"/>
                </a:solidFill>
                <a:round/>
                <a:headEnd/>
                <a:tailEnd/>
              </a:ln>
            </p:spPr>
            <p:txBody>
              <a:bodyPr/>
              <a:lstStyle/>
              <a:p>
                <a:endParaRPr lang="es-ES"/>
              </a:p>
            </p:txBody>
          </p:sp>
          <p:sp>
            <p:nvSpPr>
              <p:cNvPr id="80016" name="Line 6288"/>
              <p:cNvSpPr>
                <a:spLocks noChangeShapeType="1"/>
              </p:cNvSpPr>
              <p:nvPr/>
            </p:nvSpPr>
            <p:spPr bwMode="auto">
              <a:xfrm>
                <a:off x="4586" y="1875"/>
                <a:ext cx="12" cy="95"/>
              </a:xfrm>
              <a:prstGeom prst="line">
                <a:avLst/>
              </a:prstGeom>
              <a:noFill/>
              <a:ln w="4445">
                <a:solidFill>
                  <a:srgbClr val="FEFEFE"/>
                </a:solidFill>
                <a:round/>
                <a:headEnd/>
                <a:tailEnd/>
              </a:ln>
            </p:spPr>
            <p:txBody>
              <a:bodyPr/>
              <a:lstStyle/>
              <a:p>
                <a:endParaRPr lang="es-ES"/>
              </a:p>
            </p:txBody>
          </p:sp>
          <p:sp>
            <p:nvSpPr>
              <p:cNvPr id="80017" name="Line 6289"/>
              <p:cNvSpPr>
                <a:spLocks noChangeShapeType="1"/>
              </p:cNvSpPr>
              <p:nvPr/>
            </p:nvSpPr>
            <p:spPr bwMode="auto">
              <a:xfrm flipH="1">
                <a:off x="4598" y="1875"/>
                <a:ext cx="12" cy="95"/>
              </a:xfrm>
              <a:prstGeom prst="line">
                <a:avLst/>
              </a:prstGeom>
              <a:noFill/>
              <a:ln w="4445">
                <a:solidFill>
                  <a:srgbClr val="FEFEFE"/>
                </a:solidFill>
                <a:round/>
                <a:headEnd/>
                <a:tailEnd/>
              </a:ln>
            </p:spPr>
            <p:txBody>
              <a:bodyPr/>
              <a:lstStyle/>
              <a:p>
                <a:endParaRPr lang="es-ES"/>
              </a:p>
            </p:txBody>
          </p:sp>
          <p:sp>
            <p:nvSpPr>
              <p:cNvPr id="80018" name="Freeform 6290"/>
              <p:cNvSpPr>
                <a:spLocks/>
              </p:cNvSpPr>
              <p:nvPr/>
            </p:nvSpPr>
            <p:spPr bwMode="auto">
              <a:xfrm>
                <a:off x="4622" y="1907"/>
                <a:ext cx="29" cy="63"/>
              </a:xfrm>
              <a:custGeom>
                <a:avLst/>
                <a:gdLst/>
                <a:ahLst/>
                <a:cxnLst>
                  <a:cxn ang="0">
                    <a:pos x="0" y="53"/>
                  </a:cxn>
                  <a:cxn ang="0">
                    <a:pos x="57" y="53"/>
                  </a:cxn>
                  <a:cxn ang="0">
                    <a:pos x="57" y="35"/>
                  </a:cxn>
                  <a:cxn ang="0">
                    <a:pos x="52" y="17"/>
                  </a:cxn>
                  <a:cxn ang="0">
                    <a:pos x="48" y="8"/>
                  </a:cxn>
                  <a:cxn ang="0">
                    <a:pos x="38" y="0"/>
                  </a:cxn>
                  <a:cxn ang="0">
                    <a:pos x="24" y="0"/>
                  </a:cxn>
                  <a:cxn ang="0">
                    <a:pos x="15" y="8"/>
                  </a:cxn>
                  <a:cxn ang="0">
                    <a:pos x="4" y="25"/>
                  </a:cxn>
                  <a:cxn ang="0">
                    <a:pos x="0" y="53"/>
                  </a:cxn>
                  <a:cxn ang="0">
                    <a:pos x="0" y="70"/>
                  </a:cxn>
                  <a:cxn ang="0">
                    <a:pos x="4" y="97"/>
                  </a:cxn>
                  <a:cxn ang="0">
                    <a:pos x="15" y="115"/>
                  </a:cxn>
                  <a:cxn ang="0">
                    <a:pos x="24" y="125"/>
                  </a:cxn>
                  <a:cxn ang="0">
                    <a:pos x="38" y="125"/>
                  </a:cxn>
                  <a:cxn ang="0">
                    <a:pos x="48" y="115"/>
                  </a:cxn>
                  <a:cxn ang="0">
                    <a:pos x="57" y="97"/>
                  </a:cxn>
                </a:cxnLst>
                <a:rect l="0" t="0" r="r" b="b"/>
                <a:pathLst>
                  <a:path w="57" h="125">
                    <a:moveTo>
                      <a:pt x="0" y="53"/>
                    </a:moveTo>
                    <a:lnTo>
                      <a:pt x="57" y="53"/>
                    </a:lnTo>
                    <a:lnTo>
                      <a:pt x="57" y="35"/>
                    </a:lnTo>
                    <a:lnTo>
                      <a:pt x="52" y="17"/>
                    </a:lnTo>
                    <a:lnTo>
                      <a:pt x="48" y="8"/>
                    </a:lnTo>
                    <a:lnTo>
                      <a:pt x="38" y="0"/>
                    </a:lnTo>
                    <a:lnTo>
                      <a:pt x="24" y="0"/>
                    </a:lnTo>
                    <a:lnTo>
                      <a:pt x="15" y="8"/>
                    </a:lnTo>
                    <a:lnTo>
                      <a:pt x="4" y="25"/>
                    </a:lnTo>
                    <a:lnTo>
                      <a:pt x="0" y="53"/>
                    </a:lnTo>
                    <a:lnTo>
                      <a:pt x="0" y="70"/>
                    </a:lnTo>
                    <a:lnTo>
                      <a:pt x="4" y="97"/>
                    </a:lnTo>
                    <a:lnTo>
                      <a:pt x="15" y="115"/>
                    </a:lnTo>
                    <a:lnTo>
                      <a:pt x="24" y="125"/>
                    </a:lnTo>
                    <a:lnTo>
                      <a:pt x="38" y="125"/>
                    </a:lnTo>
                    <a:lnTo>
                      <a:pt x="48" y="115"/>
                    </a:lnTo>
                    <a:lnTo>
                      <a:pt x="57" y="97"/>
                    </a:lnTo>
                  </a:path>
                </a:pathLst>
              </a:custGeom>
              <a:noFill/>
              <a:ln w="4445">
                <a:solidFill>
                  <a:srgbClr val="FEFEFE"/>
                </a:solidFill>
                <a:prstDash val="solid"/>
                <a:round/>
                <a:headEnd/>
                <a:tailEnd/>
              </a:ln>
            </p:spPr>
            <p:txBody>
              <a:bodyPr/>
              <a:lstStyle/>
              <a:p>
                <a:endParaRPr lang="es-ES"/>
              </a:p>
            </p:txBody>
          </p:sp>
          <p:sp>
            <p:nvSpPr>
              <p:cNvPr id="80019" name="Line 6291"/>
              <p:cNvSpPr>
                <a:spLocks noChangeShapeType="1"/>
              </p:cNvSpPr>
              <p:nvPr/>
            </p:nvSpPr>
            <p:spPr bwMode="auto">
              <a:xfrm>
                <a:off x="4667" y="1875"/>
                <a:ext cx="1" cy="95"/>
              </a:xfrm>
              <a:prstGeom prst="line">
                <a:avLst/>
              </a:prstGeom>
              <a:noFill/>
              <a:ln w="4445">
                <a:solidFill>
                  <a:srgbClr val="FEFEFE"/>
                </a:solidFill>
                <a:round/>
                <a:headEnd/>
                <a:tailEnd/>
              </a:ln>
            </p:spPr>
            <p:txBody>
              <a:bodyPr/>
              <a:lstStyle/>
              <a:p>
                <a:endParaRPr lang="es-ES"/>
              </a:p>
            </p:txBody>
          </p:sp>
          <p:sp>
            <p:nvSpPr>
              <p:cNvPr id="80020" name="Line 6292"/>
              <p:cNvSpPr>
                <a:spLocks noChangeShapeType="1"/>
              </p:cNvSpPr>
              <p:nvPr/>
            </p:nvSpPr>
            <p:spPr bwMode="auto">
              <a:xfrm>
                <a:off x="4686" y="1875"/>
                <a:ext cx="1" cy="95"/>
              </a:xfrm>
              <a:prstGeom prst="line">
                <a:avLst/>
              </a:prstGeom>
              <a:noFill/>
              <a:ln w="4445">
                <a:solidFill>
                  <a:srgbClr val="FEFEFE"/>
                </a:solidFill>
                <a:round/>
                <a:headEnd/>
                <a:tailEnd/>
              </a:ln>
            </p:spPr>
            <p:txBody>
              <a:bodyPr/>
              <a:lstStyle/>
              <a:p>
                <a:endParaRPr lang="es-ES"/>
              </a:p>
            </p:txBody>
          </p:sp>
          <p:sp>
            <p:nvSpPr>
              <p:cNvPr id="80021" name="Line 6293"/>
              <p:cNvSpPr>
                <a:spLocks noChangeShapeType="1"/>
              </p:cNvSpPr>
              <p:nvPr/>
            </p:nvSpPr>
            <p:spPr bwMode="auto">
              <a:xfrm>
                <a:off x="4763" y="1875"/>
                <a:ext cx="1" cy="95"/>
              </a:xfrm>
              <a:prstGeom prst="line">
                <a:avLst/>
              </a:prstGeom>
              <a:noFill/>
              <a:ln w="4445">
                <a:solidFill>
                  <a:srgbClr val="FEFEFE"/>
                </a:solidFill>
                <a:round/>
                <a:headEnd/>
                <a:tailEnd/>
              </a:ln>
            </p:spPr>
            <p:txBody>
              <a:bodyPr/>
              <a:lstStyle/>
              <a:p>
                <a:endParaRPr lang="es-ES"/>
              </a:p>
            </p:txBody>
          </p:sp>
          <p:sp>
            <p:nvSpPr>
              <p:cNvPr id="80022" name="Line 6294"/>
              <p:cNvSpPr>
                <a:spLocks noChangeShapeType="1"/>
              </p:cNvSpPr>
              <p:nvPr/>
            </p:nvSpPr>
            <p:spPr bwMode="auto">
              <a:xfrm>
                <a:off x="4746" y="1875"/>
                <a:ext cx="33" cy="1"/>
              </a:xfrm>
              <a:prstGeom prst="line">
                <a:avLst/>
              </a:prstGeom>
              <a:noFill/>
              <a:ln w="4445">
                <a:solidFill>
                  <a:srgbClr val="FEFEFE"/>
                </a:solidFill>
                <a:round/>
                <a:headEnd/>
                <a:tailEnd/>
              </a:ln>
            </p:spPr>
            <p:txBody>
              <a:bodyPr/>
              <a:lstStyle/>
              <a:p>
                <a:endParaRPr lang="es-ES"/>
              </a:p>
            </p:txBody>
          </p:sp>
          <p:sp>
            <p:nvSpPr>
              <p:cNvPr id="80023" name="Freeform 6295"/>
              <p:cNvSpPr>
                <a:spLocks/>
              </p:cNvSpPr>
              <p:nvPr/>
            </p:nvSpPr>
            <p:spPr bwMode="auto">
              <a:xfrm>
                <a:off x="4789" y="1907"/>
                <a:ext cx="28" cy="63"/>
              </a:xfrm>
              <a:custGeom>
                <a:avLst/>
                <a:gdLst/>
                <a:ahLst/>
                <a:cxnLst>
                  <a:cxn ang="0">
                    <a:pos x="0" y="53"/>
                  </a:cxn>
                  <a:cxn ang="0">
                    <a:pos x="56" y="53"/>
                  </a:cxn>
                  <a:cxn ang="0">
                    <a:pos x="56" y="35"/>
                  </a:cxn>
                  <a:cxn ang="0">
                    <a:pos x="51" y="17"/>
                  </a:cxn>
                  <a:cxn ang="0">
                    <a:pos x="48" y="8"/>
                  </a:cxn>
                  <a:cxn ang="0">
                    <a:pos x="38" y="0"/>
                  </a:cxn>
                  <a:cxn ang="0">
                    <a:pos x="24" y="0"/>
                  </a:cxn>
                  <a:cxn ang="0">
                    <a:pos x="14" y="8"/>
                  </a:cxn>
                  <a:cxn ang="0">
                    <a:pos x="3" y="25"/>
                  </a:cxn>
                  <a:cxn ang="0">
                    <a:pos x="0" y="53"/>
                  </a:cxn>
                  <a:cxn ang="0">
                    <a:pos x="0" y="70"/>
                  </a:cxn>
                  <a:cxn ang="0">
                    <a:pos x="3" y="97"/>
                  </a:cxn>
                  <a:cxn ang="0">
                    <a:pos x="14" y="115"/>
                  </a:cxn>
                  <a:cxn ang="0">
                    <a:pos x="24" y="125"/>
                  </a:cxn>
                  <a:cxn ang="0">
                    <a:pos x="38" y="125"/>
                  </a:cxn>
                  <a:cxn ang="0">
                    <a:pos x="48" y="115"/>
                  </a:cxn>
                  <a:cxn ang="0">
                    <a:pos x="56" y="97"/>
                  </a:cxn>
                </a:cxnLst>
                <a:rect l="0" t="0" r="r" b="b"/>
                <a:pathLst>
                  <a:path w="56" h="125">
                    <a:moveTo>
                      <a:pt x="0" y="53"/>
                    </a:moveTo>
                    <a:lnTo>
                      <a:pt x="56" y="53"/>
                    </a:lnTo>
                    <a:lnTo>
                      <a:pt x="56" y="35"/>
                    </a:lnTo>
                    <a:lnTo>
                      <a:pt x="51" y="17"/>
                    </a:lnTo>
                    <a:lnTo>
                      <a:pt x="48" y="8"/>
                    </a:lnTo>
                    <a:lnTo>
                      <a:pt x="38" y="0"/>
                    </a:lnTo>
                    <a:lnTo>
                      <a:pt x="24" y="0"/>
                    </a:lnTo>
                    <a:lnTo>
                      <a:pt x="14" y="8"/>
                    </a:lnTo>
                    <a:lnTo>
                      <a:pt x="3" y="25"/>
                    </a:lnTo>
                    <a:lnTo>
                      <a:pt x="0" y="53"/>
                    </a:lnTo>
                    <a:lnTo>
                      <a:pt x="0" y="70"/>
                    </a:lnTo>
                    <a:lnTo>
                      <a:pt x="3" y="97"/>
                    </a:lnTo>
                    <a:lnTo>
                      <a:pt x="14" y="115"/>
                    </a:lnTo>
                    <a:lnTo>
                      <a:pt x="24" y="125"/>
                    </a:lnTo>
                    <a:lnTo>
                      <a:pt x="38" y="125"/>
                    </a:lnTo>
                    <a:lnTo>
                      <a:pt x="48" y="115"/>
                    </a:lnTo>
                    <a:lnTo>
                      <a:pt x="56" y="97"/>
                    </a:lnTo>
                  </a:path>
                </a:pathLst>
              </a:custGeom>
              <a:noFill/>
              <a:ln w="4445">
                <a:solidFill>
                  <a:srgbClr val="FEFEFE"/>
                </a:solidFill>
                <a:prstDash val="solid"/>
                <a:round/>
                <a:headEnd/>
                <a:tailEnd/>
              </a:ln>
            </p:spPr>
            <p:txBody>
              <a:bodyPr/>
              <a:lstStyle/>
              <a:p>
                <a:endParaRPr lang="es-ES"/>
              </a:p>
            </p:txBody>
          </p:sp>
          <p:sp>
            <p:nvSpPr>
              <p:cNvPr id="80024" name="Freeform 6296"/>
              <p:cNvSpPr>
                <a:spLocks/>
              </p:cNvSpPr>
              <p:nvPr/>
            </p:nvSpPr>
            <p:spPr bwMode="auto">
              <a:xfrm>
                <a:off x="4833" y="1907"/>
                <a:ext cx="26" cy="63"/>
              </a:xfrm>
              <a:custGeom>
                <a:avLst/>
                <a:gdLst/>
                <a:ahLst/>
                <a:cxnLst>
                  <a:cxn ang="0">
                    <a:pos x="53" y="25"/>
                  </a:cxn>
                  <a:cxn ang="0">
                    <a:pos x="48" y="8"/>
                  </a:cxn>
                  <a:cxn ang="0">
                    <a:pos x="34" y="0"/>
                  </a:cxn>
                  <a:cxn ang="0">
                    <a:pos x="20" y="0"/>
                  </a:cxn>
                  <a:cxn ang="0">
                    <a:pos x="6" y="8"/>
                  </a:cxn>
                  <a:cxn ang="0">
                    <a:pos x="0" y="25"/>
                  </a:cxn>
                  <a:cxn ang="0">
                    <a:pos x="6" y="45"/>
                  </a:cxn>
                  <a:cxn ang="0">
                    <a:pos x="15" y="53"/>
                  </a:cxn>
                  <a:cxn ang="0">
                    <a:pos x="39" y="62"/>
                  </a:cxn>
                  <a:cxn ang="0">
                    <a:pos x="48" y="70"/>
                  </a:cxn>
                  <a:cxn ang="0">
                    <a:pos x="53" y="90"/>
                  </a:cxn>
                  <a:cxn ang="0">
                    <a:pos x="53" y="97"/>
                  </a:cxn>
                  <a:cxn ang="0">
                    <a:pos x="48" y="115"/>
                  </a:cxn>
                  <a:cxn ang="0">
                    <a:pos x="34" y="125"/>
                  </a:cxn>
                  <a:cxn ang="0">
                    <a:pos x="20" y="125"/>
                  </a:cxn>
                  <a:cxn ang="0">
                    <a:pos x="6" y="115"/>
                  </a:cxn>
                  <a:cxn ang="0">
                    <a:pos x="0" y="97"/>
                  </a:cxn>
                </a:cxnLst>
                <a:rect l="0" t="0" r="r" b="b"/>
                <a:pathLst>
                  <a:path w="53" h="125">
                    <a:moveTo>
                      <a:pt x="53" y="25"/>
                    </a:moveTo>
                    <a:lnTo>
                      <a:pt x="48" y="8"/>
                    </a:lnTo>
                    <a:lnTo>
                      <a:pt x="34" y="0"/>
                    </a:lnTo>
                    <a:lnTo>
                      <a:pt x="20" y="0"/>
                    </a:lnTo>
                    <a:lnTo>
                      <a:pt x="6" y="8"/>
                    </a:lnTo>
                    <a:lnTo>
                      <a:pt x="0" y="25"/>
                    </a:lnTo>
                    <a:lnTo>
                      <a:pt x="6" y="45"/>
                    </a:lnTo>
                    <a:lnTo>
                      <a:pt x="15" y="53"/>
                    </a:lnTo>
                    <a:lnTo>
                      <a:pt x="39" y="62"/>
                    </a:lnTo>
                    <a:lnTo>
                      <a:pt x="48" y="70"/>
                    </a:lnTo>
                    <a:lnTo>
                      <a:pt x="53" y="90"/>
                    </a:lnTo>
                    <a:lnTo>
                      <a:pt x="53" y="97"/>
                    </a:lnTo>
                    <a:lnTo>
                      <a:pt x="48" y="115"/>
                    </a:lnTo>
                    <a:lnTo>
                      <a:pt x="34" y="125"/>
                    </a:lnTo>
                    <a:lnTo>
                      <a:pt x="20" y="125"/>
                    </a:lnTo>
                    <a:lnTo>
                      <a:pt x="6" y="115"/>
                    </a:lnTo>
                    <a:lnTo>
                      <a:pt x="0" y="97"/>
                    </a:lnTo>
                  </a:path>
                </a:pathLst>
              </a:custGeom>
              <a:noFill/>
              <a:ln w="4445">
                <a:solidFill>
                  <a:srgbClr val="FEFEFE"/>
                </a:solidFill>
                <a:prstDash val="solid"/>
                <a:round/>
                <a:headEnd/>
                <a:tailEnd/>
              </a:ln>
            </p:spPr>
            <p:txBody>
              <a:bodyPr/>
              <a:lstStyle/>
              <a:p>
                <a:endParaRPr lang="es-ES"/>
              </a:p>
            </p:txBody>
          </p:sp>
          <p:sp>
            <p:nvSpPr>
              <p:cNvPr id="80025" name="Freeform 6297"/>
              <p:cNvSpPr>
                <a:spLocks/>
              </p:cNvSpPr>
              <p:nvPr/>
            </p:nvSpPr>
            <p:spPr bwMode="auto">
              <a:xfrm>
                <a:off x="4877" y="1875"/>
                <a:ext cx="12" cy="95"/>
              </a:xfrm>
              <a:custGeom>
                <a:avLst/>
                <a:gdLst/>
                <a:ahLst/>
                <a:cxnLst>
                  <a:cxn ang="0">
                    <a:pos x="0" y="0"/>
                  </a:cxn>
                  <a:cxn ang="0">
                    <a:pos x="0" y="155"/>
                  </a:cxn>
                  <a:cxn ang="0">
                    <a:pos x="5" y="180"/>
                  </a:cxn>
                  <a:cxn ang="0">
                    <a:pos x="14" y="190"/>
                  </a:cxn>
                  <a:cxn ang="0">
                    <a:pos x="23" y="190"/>
                  </a:cxn>
                </a:cxnLst>
                <a:rect l="0" t="0" r="r" b="b"/>
                <a:pathLst>
                  <a:path w="23" h="190">
                    <a:moveTo>
                      <a:pt x="0" y="0"/>
                    </a:moveTo>
                    <a:lnTo>
                      <a:pt x="0" y="155"/>
                    </a:lnTo>
                    <a:lnTo>
                      <a:pt x="5" y="180"/>
                    </a:lnTo>
                    <a:lnTo>
                      <a:pt x="14" y="190"/>
                    </a:lnTo>
                    <a:lnTo>
                      <a:pt x="23" y="190"/>
                    </a:lnTo>
                  </a:path>
                </a:pathLst>
              </a:custGeom>
              <a:noFill/>
              <a:ln w="4445">
                <a:solidFill>
                  <a:srgbClr val="FEFEFE"/>
                </a:solidFill>
                <a:prstDash val="solid"/>
                <a:round/>
                <a:headEnd/>
                <a:tailEnd/>
              </a:ln>
            </p:spPr>
            <p:txBody>
              <a:bodyPr/>
              <a:lstStyle/>
              <a:p>
                <a:endParaRPr lang="es-ES"/>
              </a:p>
            </p:txBody>
          </p:sp>
          <p:sp>
            <p:nvSpPr>
              <p:cNvPr id="80026" name="Line 6298"/>
              <p:cNvSpPr>
                <a:spLocks noChangeShapeType="1"/>
              </p:cNvSpPr>
              <p:nvPr/>
            </p:nvSpPr>
            <p:spPr bwMode="auto">
              <a:xfrm>
                <a:off x="4870" y="1907"/>
                <a:ext cx="16" cy="1"/>
              </a:xfrm>
              <a:prstGeom prst="line">
                <a:avLst/>
              </a:prstGeom>
              <a:noFill/>
              <a:ln w="4445">
                <a:solidFill>
                  <a:srgbClr val="FEFEFE"/>
                </a:solidFill>
                <a:round/>
                <a:headEnd/>
                <a:tailEnd/>
              </a:ln>
            </p:spPr>
            <p:txBody>
              <a:bodyPr/>
              <a:lstStyle/>
              <a:p>
                <a:endParaRPr lang="es-ES"/>
              </a:p>
            </p:txBody>
          </p:sp>
          <p:sp>
            <p:nvSpPr>
              <p:cNvPr id="80027" name="Line 6299"/>
              <p:cNvSpPr>
                <a:spLocks noChangeShapeType="1"/>
              </p:cNvSpPr>
              <p:nvPr/>
            </p:nvSpPr>
            <p:spPr bwMode="auto">
              <a:xfrm>
                <a:off x="4638" y="2055"/>
                <a:ext cx="1" cy="95"/>
              </a:xfrm>
              <a:prstGeom prst="line">
                <a:avLst/>
              </a:prstGeom>
              <a:noFill/>
              <a:ln w="4445">
                <a:solidFill>
                  <a:srgbClr val="FEFEFE"/>
                </a:solidFill>
                <a:round/>
                <a:headEnd/>
                <a:tailEnd/>
              </a:ln>
            </p:spPr>
            <p:txBody>
              <a:bodyPr/>
              <a:lstStyle/>
              <a:p>
                <a:endParaRPr lang="es-ES"/>
              </a:p>
            </p:txBody>
          </p:sp>
          <p:sp>
            <p:nvSpPr>
              <p:cNvPr id="80028" name="Line 6300"/>
              <p:cNvSpPr>
                <a:spLocks noChangeShapeType="1"/>
              </p:cNvSpPr>
              <p:nvPr/>
            </p:nvSpPr>
            <p:spPr bwMode="auto">
              <a:xfrm>
                <a:off x="4621" y="2055"/>
                <a:ext cx="34" cy="1"/>
              </a:xfrm>
              <a:prstGeom prst="line">
                <a:avLst/>
              </a:prstGeom>
              <a:noFill/>
              <a:ln w="4445">
                <a:solidFill>
                  <a:srgbClr val="FEFEFE"/>
                </a:solidFill>
                <a:round/>
                <a:headEnd/>
                <a:tailEnd/>
              </a:ln>
            </p:spPr>
            <p:txBody>
              <a:bodyPr/>
              <a:lstStyle/>
              <a:p>
                <a:endParaRPr lang="es-ES"/>
              </a:p>
            </p:txBody>
          </p:sp>
          <p:sp>
            <p:nvSpPr>
              <p:cNvPr id="80029" name="Line 6301"/>
              <p:cNvSpPr>
                <a:spLocks noChangeShapeType="1"/>
              </p:cNvSpPr>
              <p:nvPr/>
            </p:nvSpPr>
            <p:spPr bwMode="auto">
              <a:xfrm>
                <a:off x="4663" y="2087"/>
                <a:ext cx="1" cy="63"/>
              </a:xfrm>
              <a:prstGeom prst="line">
                <a:avLst/>
              </a:prstGeom>
              <a:noFill/>
              <a:ln w="4445">
                <a:solidFill>
                  <a:srgbClr val="FEFEFE"/>
                </a:solidFill>
                <a:round/>
                <a:headEnd/>
                <a:tailEnd/>
              </a:ln>
            </p:spPr>
            <p:txBody>
              <a:bodyPr/>
              <a:lstStyle/>
              <a:p>
                <a:endParaRPr lang="es-ES"/>
              </a:p>
            </p:txBody>
          </p:sp>
          <p:sp>
            <p:nvSpPr>
              <p:cNvPr id="80030" name="Freeform 6302"/>
              <p:cNvSpPr>
                <a:spLocks/>
              </p:cNvSpPr>
              <p:nvPr/>
            </p:nvSpPr>
            <p:spPr bwMode="auto">
              <a:xfrm>
                <a:off x="4663" y="2087"/>
                <a:ext cx="19" cy="25"/>
              </a:xfrm>
              <a:custGeom>
                <a:avLst/>
                <a:gdLst/>
                <a:ahLst/>
                <a:cxnLst>
                  <a:cxn ang="0">
                    <a:pos x="0" y="51"/>
                  </a:cxn>
                  <a:cxn ang="0">
                    <a:pos x="4" y="26"/>
                  </a:cxn>
                  <a:cxn ang="0">
                    <a:pos x="15" y="8"/>
                  </a:cxn>
                  <a:cxn ang="0">
                    <a:pos x="24" y="0"/>
                  </a:cxn>
                  <a:cxn ang="0">
                    <a:pos x="38" y="0"/>
                  </a:cxn>
                </a:cxnLst>
                <a:rect l="0" t="0" r="r" b="b"/>
                <a:pathLst>
                  <a:path w="38" h="51">
                    <a:moveTo>
                      <a:pt x="0" y="51"/>
                    </a:moveTo>
                    <a:lnTo>
                      <a:pt x="4" y="26"/>
                    </a:lnTo>
                    <a:lnTo>
                      <a:pt x="15" y="8"/>
                    </a:lnTo>
                    <a:lnTo>
                      <a:pt x="24" y="0"/>
                    </a:lnTo>
                    <a:lnTo>
                      <a:pt x="38" y="0"/>
                    </a:lnTo>
                  </a:path>
                </a:pathLst>
              </a:custGeom>
              <a:noFill/>
              <a:ln w="4445">
                <a:solidFill>
                  <a:srgbClr val="FEFEFE"/>
                </a:solidFill>
                <a:prstDash val="solid"/>
                <a:round/>
                <a:headEnd/>
                <a:tailEnd/>
              </a:ln>
            </p:spPr>
            <p:txBody>
              <a:bodyPr/>
              <a:lstStyle/>
              <a:p>
                <a:endParaRPr lang="es-ES"/>
              </a:p>
            </p:txBody>
          </p:sp>
          <p:sp>
            <p:nvSpPr>
              <p:cNvPr id="80031" name="Line 6303"/>
              <p:cNvSpPr>
                <a:spLocks noChangeShapeType="1"/>
              </p:cNvSpPr>
              <p:nvPr/>
            </p:nvSpPr>
            <p:spPr bwMode="auto">
              <a:xfrm>
                <a:off x="4725" y="2087"/>
                <a:ext cx="1" cy="63"/>
              </a:xfrm>
              <a:prstGeom prst="line">
                <a:avLst/>
              </a:prstGeom>
              <a:noFill/>
              <a:ln w="4445">
                <a:solidFill>
                  <a:srgbClr val="FEFEFE"/>
                </a:solidFill>
                <a:round/>
                <a:headEnd/>
                <a:tailEnd/>
              </a:ln>
            </p:spPr>
            <p:txBody>
              <a:bodyPr/>
              <a:lstStyle/>
              <a:p>
                <a:endParaRPr lang="es-ES"/>
              </a:p>
            </p:txBody>
          </p:sp>
          <p:sp>
            <p:nvSpPr>
              <p:cNvPr id="80032" name="Freeform 6304"/>
              <p:cNvSpPr>
                <a:spLocks/>
              </p:cNvSpPr>
              <p:nvPr/>
            </p:nvSpPr>
            <p:spPr bwMode="auto">
              <a:xfrm>
                <a:off x="4697" y="2087"/>
                <a:ext cx="28" cy="63"/>
              </a:xfrm>
              <a:custGeom>
                <a:avLst/>
                <a:gdLst/>
                <a:ahLst/>
                <a:cxnLst>
                  <a:cxn ang="0">
                    <a:pos x="57" y="26"/>
                  </a:cxn>
                  <a:cxn ang="0">
                    <a:pos x="48" y="8"/>
                  </a:cxn>
                  <a:cxn ang="0">
                    <a:pos x="38" y="0"/>
                  </a:cxn>
                  <a:cxn ang="0">
                    <a:pos x="24" y="0"/>
                  </a:cxn>
                  <a:cxn ang="0">
                    <a:pos x="14" y="8"/>
                  </a:cxn>
                  <a:cxn ang="0">
                    <a:pos x="5" y="26"/>
                  </a:cxn>
                  <a:cxn ang="0">
                    <a:pos x="0" y="51"/>
                  </a:cxn>
                  <a:cxn ang="0">
                    <a:pos x="0" y="71"/>
                  </a:cxn>
                  <a:cxn ang="0">
                    <a:pos x="5" y="96"/>
                  </a:cxn>
                  <a:cxn ang="0">
                    <a:pos x="14" y="115"/>
                  </a:cxn>
                  <a:cxn ang="0">
                    <a:pos x="24" y="125"/>
                  </a:cxn>
                  <a:cxn ang="0">
                    <a:pos x="38" y="125"/>
                  </a:cxn>
                  <a:cxn ang="0">
                    <a:pos x="48" y="115"/>
                  </a:cxn>
                  <a:cxn ang="0">
                    <a:pos x="57" y="96"/>
                  </a:cxn>
                </a:cxnLst>
                <a:rect l="0" t="0" r="r" b="b"/>
                <a:pathLst>
                  <a:path w="57" h="125">
                    <a:moveTo>
                      <a:pt x="57" y="26"/>
                    </a:moveTo>
                    <a:lnTo>
                      <a:pt x="48" y="8"/>
                    </a:lnTo>
                    <a:lnTo>
                      <a:pt x="38" y="0"/>
                    </a:lnTo>
                    <a:lnTo>
                      <a:pt x="24" y="0"/>
                    </a:lnTo>
                    <a:lnTo>
                      <a:pt x="14" y="8"/>
                    </a:lnTo>
                    <a:lnTo>
                      <a:pt x="5" y="26"/>
                    </a:lnTo>
                    <a:lnTo>
                      <a:pt x="0" y="51"/>
                    </a:lnTo>
                    <a:lnTo>
                      <a:pt x="0" y="71"/>
                    </a:lnTo>
                    <a:lnTo>
                      <a:pt x="5" y="96"/>
                    </a:lnTo>
                    <a:lnTo>
                      <a:pt x="14" y="115"/>
                    </a:lnTo>
                    <a:lnTo>
                      <a:pt x="24" y="125"/>
                    </a:lnTo>
                    <a:lnTo>
                      <a:pt x="38" y="125"/>
                    </a:lnTo>
                    <a:lnTo>
                      <a:pt x="48" y="115"/>
                    </a:lnTo>
                    <a:lnTo>
                      <a:pt x="57" y="96"/>
                    </a:lnTo>
                  </a:path>
                </a:pathLst>
              </a:custGeom>
              <a:noFill/>
              <a:ln w="4445">
                <a:solidFill>
                  <a:srgbClr val="FEFEFE"/>
                </a:solidFill>
                <a:prstDash val="solid"/>
                <a:round/>
                <a:headEnd/>
                <a:tailEnd/>
              </a:ln>
            </p:spPr>
            <p:txBody>
              <a:bodyPr/>
              <a:lstStyle/>
              <a:p>
                <a:endParaRPr lang="es-ES"/>
              </a:p>
            </p:txBody>
          </p:sp>
          <p:sp>
            <p:nvSpPr>
              <p:cNvPr id="80033" name="Freeform 6305"/>
              <p:cNvSpPr>
                <a:spLocks/>
              </p:cNvSpPr>
              <p:nvPr/>
            </p:nvSpPr>
            <p:spPr bwMode="auto">
              <a:xfrm>
                <a:off x="4740" y="2087"/>
                <a:ext cx="29" cy="63"/>
              </a:xfrm>
              <a:custGeom>
                <a:avLst/>
                <a:gdLst/>
                <a:ahLst/>
                <a:cxnLst>
                  <a:cxn ang="0">
                    <a:pos x="57" y="26"/>
                  </a:cxn>
                  <a:cxn ang="0">
                    <a:pos x="47" y="8"/>
                  </a:cxn>
                  <a:cxn ang="0">
                    <a:pos x="38" y="0"/>
                  </a:cxn>
                  <a:cxn ang="0">
                    <a:pos x="24" y="0"/>
                  </a:cxn>
                  <a:cxn ang="0">
                    <a:pos x="14" y="8"/>
                  </a:cxn>
                  <a:cxn ang="0">
                    <a:pos x="5" y="26"/>
                  </a:cxn>
                  <a:cxn ang="0">
                    <a:pos x="0" y="51"/>
                  </a:cxn>
                  <a:cxn ang="0">
                    <a:pos x="0" y="71"/>
                  </a:cxn>
                  <a:cxn ang="0">
                    <a:pos x="5" y="96"/>
                  </a:cxn>
                  <a:cxn ang="0">
                    <a:pos x="14" y="115"/>
                  </a:cxn>
                  <a:cxn ang="0">
                    <a:pos x="24" y="125"/>
                  </a:cxn>
                  <a:cxn ang="0">
                    <a:pos x="38" y="125"/>
                  </a:cxn>
                  <a:cxn ang="0">
                    <a:pos x="47" y="115"/>
                  </a:cxn>
                  <a:cxn ang="0">
                    <a:pos x="57" y="96"/>
                  </a:cxn>
                </a:cxnLst>
                <a:rect l="0" t="0" r="r" b="b"/>
                <a:pathLst>
                  <a:path w="57" h="125">
                    <a:moveTo>
                      <a:pt x="57" y="26"/>
                    </a:moveTo>
                    <a:lnTo>
                      <a:pt x="47" y="8"/>
                    </a:lnTo>
                    <a:lnTo>
                      <a:pt x="38" y="0"/>
                    </a:lnTo>
                    <a:lnTo>
                      <a:pt x="24" y="0"/>
                    </a:lnTo>
                    <a:lnTo>
                      <a:pt x="14" y="8"/>
                    </a:lnTo>
                    <a:lnTo>
                      <a:pt x="5" y="26"/>
                    </a:lnTo>
                    <a:lnTo>
                      <a:pt x="0" y="51"/>
                    </a:lnTo>
                    <a:lnTo>
                      <a:pt x="0" y="71"/>
                    </a:lnTo>
                    <a:lnTo>
                      <a:pt x="5" y="96"/>
                    </a:lnTo>
                    <a:lnTo>
                      <a:pt x="14" y="115"/>
                    </a:lnTo>
                    <a:lnTo>
                      <a:pt x="24" y="125"/>
                    </a:lnTo>
                    <a:lnTo>
                      <a:pt x="38" y="125"/>
                    </a:lnTo>
                    <a:lnTo>
                      <a:pt x="47" y="115"/>
                    </a:lnTo>
                    <a:lnTo>
                      <a:pt x="57" y="96"/>
                    </a:lnTo>
                  </a:path>
                </a:pathLst>
              </a:custGeom>
              <a:noFill/>
              <a:ln w="4445">
                <a:solidFill>
                  <a:srgbClr val="FEFEFE"/>
                </a:solidFill>
                <a:prstDash val="solid"/>
                <a:round/>
                <a:headEnd/>
                <a:tailEnd/>
              </a:ln>
            </p:spPr>
            <p:txBody>
              <a:bodyPr/>
              <a:lstStyle/>
              <a:p>
                <a:endParaRPr lang="es-ES"/>
              </a:p>
            </p:txBody>
          </p:sp>
          <p:sp>
            <p:nvSpPr>
              <p:cNvPr id="80034" name="Line 6306"/>
              <p:cNvSpPr>
                <a:spLocks noChangeShapeType="1"/>
              </p:cNvSpPr>
              <p:nvPr/>
            </p:nvSpPr>
            <p:spPr bwMode="auto">
              <a:xfrm>
                <a:off x="4784" y="2055"/>
                <a:ext cx="1" cy="95"/>
              </a:xfrm>
              <a:prstGeom prst="line">
                <a:avLst/>
              </a:prstGeom>
              <a:noFill/>
              <a:ln w="4445">
                <a:solidFill>
                  <a:srgbClr val="FEFEFE"/>
                </a:solidFill>
                <a:round/>
                <a:headEnd/>
                <a:tailEnd/>
              </a:ln>
            </p:spPr>
            <p:txBody>
              <a:bodyPr/>
              <a:lstStyle/>
              <a:p>
                <a:endParaRPr lang="es-ES"/>
              </a:p>
            </p:txBody>
          </p:sp>
          <p:sp>
            <p:nvSpPr>
              <p:cNvPr id="80035" name="Line 6307"/>
              <p:cNvSpPr>
                <a:spLocks noChangeShapeType="1"/>
              </p:cNvSpPr>
              <p:nvPr/>
            </p:nvSpPr>
            <p:spPr bwMode="auto">
              <a:xfrm flipH="1">
                <a:off x="4784" y="2087"/>
                <a:ext cx="24" cy="45"/>
              </a:xfrm>
              <a:prstGeom prst="line">
                <a:avLst/>
              </a:prstGeom>
              <a:noFill/>
              <a:ln w="4445">
                <a:solidFill>
                  <a:srgbClr val="FEFEFE"/>
                </a:solidFill>
                <a:round/>
                <a:headEnd/>
                <a:tailEnd/>
              </a:ln>
            </p:spPr>
            <p:txBody>
              <a:bodyPr/>
              <a:lstStyle/>
              <a:p>
                <a:endParaRPr lang="es-ES"/>
              </a:p>
            </p:txBody>
          </p:sp>
          <p:sp>
            <p:nvSpPr>
              <p:cNvPr id="80036" name="Line 6308"/>
              <p:cNvSpPr>
                <a:spLocks noChangeShapeType="1"/>
              </p:cNvSpPr>
              <p:nvPr/>
            </p:nvSpPr>
            <p:spPr bwMode="auto">
              <a:xfrm>
                <a:off x="4794" y="2112"/>
                <a:ext cx="17" cy="38"/>
              </a:xfrm>
              <a:prstGeom prst="line">
                <a:avLst/>
              </a:prstGeom>
              <a:noFill/>
              <a:ln w="4445">
                <a:solidFill>
                  <a:srgbClr val="FEFEFE"/>
                </a:solidFill>
                <a:round/>
                <a:headEnd/>
                <a:tailEnd/>
              </a:ln>
            </p:spPr>
            <p:txBody>
              <a:bodyPr/>
              <a:lstStyle/>
              <a:p>
                <a:endParaRPr lang="es-ES"/>
              </a:p>
            </p:txBody>
          </p:sp>
          <p:sp>
            <p:nvSpPr>
              <p:cNvPr id="80037" name="Freeform 6309"/>
              <p:cNvSpPr>
                <a:spLocks/>
              </p:cNvSpPr>
              <p:nvPr/>
            </p:nvSpPr>
            <p:spPr bwMode="auto">
              <a:xfrm>
                <a:off x="3715" y="1932"/>
                <a:ext cx="29" cy="78"/>
              </a:xfrm>
              <a:custGeom>
                <a:avLst/>
                <a:gdLst/>
                <a:ahLst/>
                <a:cxnLst>
                  <a:cxn ang="0">
                    <a:pos x="56" y="21"/>
                  </a:cxn>
                  <a:cxn ang="0">
                    <a:pos x="59" y="45"/>
                  </a:cxn>
                  <a:cxn ang="0">
                    <a:pos x="59" y="0"/>
                  </a:cxn>
                  <a:cxn ang="0">
                    <a:pos x="56" y="21"/>
                  </a:cxn>
                  <a:cxn ang="0">
                    <a:pos x="48" y="7"/>
                  </a:cxn>
                  <a:cxn ang="0">
                    <a:pos x="36" y="0"/>
                  </a:cxn>
                  <a:cxn ang="0">
                    <a:pos x="28" y="0"/>
                  </a:cxn>
                  <a:cxn ang="0">
                    <a:pos x="16" y="7"/>
                  </a:cxn>
                  <a:cxn ang="0">
                    <a:pos x="8" y="21"/>
                  </a:cxn>
                  <a:cxn ang="0">
                    <a:pos x="4" y="37"/>
                  </a:cxn>
                  <a:cxn ang="0">
                    <a:pos x="0" y="58"/>
                  </a:cxn>
                  <a:cxn ang="0">
                    <a:pos x="0" y="97"/>
                  </a:cxn>
                  <a:cxn ang="0">
                    <a:pos x="4" y="119"/>
                  </a:cxn>
                  <a:cxn ang="0">
                    <a:pos x="8" y="134"/>
                  </a:cxn>
                  <a:cxn ang="0">
                    <a:pos x="16" y="148"/>
                  </a:cxn>
                  <a:cxn ang="0">
                    <a:pos x="28" y="156"/>
                  </a:cxn>
                  <a:cxn ang="0">
                    <a:pos x="36" y="156"/>
                  </a:cxn>
                  <a:cxn ang="0">
                    <a:pos x="48" y="148"/>
                  </a:cxn>
                  <a:cxn ang="0">
                    <a:pos x="56" y="134"/>
                  </a:cxn>
                  <a:cxn ang="0">
                    <a:pos x="59" y="119"/>
                  </a:cxn>
                </a:cxnLst>
                <a:rect l="0" t="0" r="r" b="b"/>
                <a:pathLst>
                  <a:path w="59" h="156">
                    <a:moveTo>
                      <a:pt x="56" y="21"/>
                    </a:moveTo>
                    <a:lnTo>
                      <a:pt x="59" y="45"/>
                    </a:lnTo>
                    <a:lnTo>
                      <a:pt x="59" y="0"/>
                    </a:lnTo>
                    <a:lnTo>
                      <a:pt x="56" y="21"/>
                    </a:lnTo>
                    <a:lnTo>
                      <a:pt x="48" y="7"/>
                    </a:lnTo>
                    <a:lnTo>
                      <a:pt x="36" y="0"/>
                    </a:lnTo>
                    <a:lnTo>
                      <a:pt x="28" y="0"/>
                    </a:lnTo>
                    <a:lnTo>
                      <a:pt x="16" y="7"/>
                    </a:lnTo>
                    <a:lnTo>
                      <a:pt x="8" y="21"/>
                    </a:lnTo>
                    <a:lnTo>
                      <a:pt x="4" y="37"/>
                    </a:lnTo>
                    <a:lnTo>
                      <a:pt x="0" y="58"/>
                    </a:lnTo>
                    <a:lnTo>
                      <a:pt x="0" y="97"/>
                    </a:lnTo>
                    <a:lnTo>
                      <a:pt x="4" y="119"/>
                    </a:lnTo>
                    <a:lnTo>
                      <a:pt x="8" y="134"/>
                    </a:lnTo>
                    <a:lnTo>
                      <a:pt x="16" y="148"/>
                    </a:lnTo>
                    <a:lnTo>
                      <a:pt x="28" y="156"/>
                    </a:lnTo>
                    <a:lnTo>
                      <a:pt x="36" y="156"/>
                    </a:lnTo>
                    <a:lnTo>
                      <a:pt x="48" y="148"/>
                    </a:lnTo>
                    <a:lnTo>
                      <a:pt x="56" y="134"/>
                    </a:lnTo>
                    <a:lnTo>
                      <a:pt x="59" y="119"/>
                    </a:lnTo>
                  </a:path>
                </a:pathLst>
              </a:custGeom>
              <a:noFill/>
              <a:ln w="4445">
                <a:solidFill>
                  <a:srgbClr val="FEFEFE"/>
                </a:solidFill>
                <a:prstDash val="solid"/>
                <a:round/>
                <a:headEnd/>
                <a:tailEnd/>
              </a:ln>
            </p:spPr>
            <p:txBody>
              <a:bodyPr/>
              <a:lstStyle/>
              <a:p>
                <a:endParaRPr lang="es-ES"/>
              </a:p>
            </p:txBody>
          </p:sp>
          <p:sp>
            <p:nvSpPr>
              <p:cNvPr id="80038" name="Freeform 6310"/>
              <p:cNvSpPr>
                <a:spLocks/>
              </p:cNvSpPr>
              <p:nvPr/>
            </p:nvSpPr>
            <p:spPr bwMode="auto">
              <a:xfrm>
                <a:off x="3717" y="1932"/>
                <a:ext cx="12" cy="78"/>
              </a:xfrm>
              <a:custGeom>
                <a:avLst/>
                <a:gdLst/>
                <a:ahLst/>
                <a:cxnLst>
                  <a:cxn ang="0">
                    <a:pos x="24" y="0"/>
                  </a:cxn>
                  <a:cxn ang="0">
                    <a:pos x="16" y="7"/>
                  </a:cxn>
                  <a:cxn ang="0">
                    <a:pos x="9" y="21"/>
                  </a:cxn>
                  <a:cxn ang="0">
                    <a:pos x="4" y="37"/>
                  </a:cxn>
                  <a:cxn ang="0">
                    <a:pos x="0" y="58"/>
                  </a:cxn>
                  <a:cxn ang="0">
                    <a:pos x="0" y="97"/>
                  </a:cxn>
                  <a:cxn ang="0">
                    <a:pos x="4" y="119"/>
                  </a:cxn>
                  <a:cxn ang="0">
                    <a:pos x="9" y="134"/>
                  </a:cxn>
                  <a:cxn ang="0">
                    <a:pos x="16" y="148"/>
                  </a:cxn>
                  <a:cxn ang="0">
                    <a:pos x="24" y="156"/>
                  </a:cxn>
                </a:cxnLst>
                <a:rect l="0" t="0" r="r" b="b"/>
                <a:pathLst>
                  <a:path w="24" h="156">
                    <a:moveTo>
                      <a:pt x="24" y="0"/>
                    </a:moveTo>
                    <a:lnTo>
                      <a:pt x="16" y="7"/>
                    </a:lnTo>
                    <a:lnTo>
                      <a:pt x="9" y="21"/>
                    </a:lnTo>
                    <a:lnTo>
                      <a:pt x="4" y="37"/>
                    </a:lnTo>
                    <a:lnTo>
                      <a:pt x="0" y="58"/>
                    </a:lnTo>
                    <a:lnTo>
                      <a:pt x="0" y="97"/>
                    </a:lnTo>
                    <a:lnTo>
                      <a:pt x="4" y="119"/>
                    </a:lnTo>
                    <a:lnTo>
                      <a:pt x="9" y="134"/>
                    </a:lnTo>
                    <a:lnTo>
                      <a:pt x="16" y="148"/>
                    </a:lnTo>
                    <a:lnTo>
                      <a:pt x="24" y="156"/>
                    </a:lnTo>
                  </a:path>
                </a:pathLst>
              </a:custGeom>
              <a:noFill/>
              <a:ln w="4445">
                <a:solidFill>
                  <a:srgbClr val="FEFEFE"/>
                </a:solidFill>
                <a:prstDash val="solid"/>
                <a:round/>
                <a:headEnd/>
                <a:tailEnd/>
              </a:ln>
            </p:spPr>
            <p:txBody>
              <a:bodyPr/>
              <a:lstStyle/>
              <a:p>
                <a:endParaRPr lang="es-ES"/>
              </a:p>
            </p:txBody>
          </p:sp>
          <p:sp>
            <p:nvSpPr>
              <p:cNvPr id="80039" name="Freeform 6311"/>
              <p:cNvSpPr>
                <a:spLocks/>
              </p:cNvSpPr>
              <p:nvPr/>
            </p:nvSpPr>
            <p:spPr bwMode="auto">
              <a:xfrm>
                <a:off x="3756" y="1958"/>
                <a:ext cx="27" cy="52"/>
              </a:xfrm>
              <a:custGeom>
                <a:avLst/>
                <a:gdLst/>
                <a:ahLst/>
                <a:cxnLst>
                  <a:cxn ang="0">
                    <a:pos x="23" y="0"/>
                  </a:cxn>
                  <a:cxn ang="0">
                    <a:pos x="11" y="6"/>
                  </a:cxn>
                  <a:cxn ang="0">
                    <a:pos x="3" y="22"/>
                  </a:cxn>
                  <a:cxn ang="0">
                    <a:pos x="0" y="45"/>
                  </a:cxn>
                  <a:cxn ang="0">
                    <a:pos x="0" y="59"/>
                  </a:cxn>
                  <a:cxn ang="0">
                    <a:pos x="3" y="82"/>
                  </a:cxn>
                  <a:cxn ang="0">
                    <a:pos x="11" y="96"/>
                  </a:cxn>
                  <a:cxn ang="0">
                    <a:pos x="23" y="104"/>
                  </a:cxn>
                  <a:cxn ang="0">
                    <a:pos x="31" y="104"/>
                  </a:cxn>
                  <a:cxn ang="0">
                    <a:pos x="44" y="96"/>
                  </a:cxn>
                  <a:cxn ang="0">
                    <a:pos x="51" y="82"/>
                  </a:cxn>
                  <a:cxn ang="0">
                    <a:pos x="55" y="59"/>
                  </a:cxn>
                  <a:cxn ang="0">
                    <a:pos x="55" y="45"/>
                  </a:cxn>
                  <a:cxn ang="0">
                    <a:pos x="51" y="22"/>
                  </a:cxn>
                  <a:cxn ang="0">
                    <a:pos x="44" y="6"/>
                  </a:cxn>
                  <a:cxn ang="0">
                    <a:pos x="31" y="0"/>
                  </a:cxn>
                  <a:cxn ang="0">
                    <a:pos x="23" y="0"/>
                  </a:cxn>
                </a:cxnLst>
                <a:rect l="0" t="0" r="r" b="b"/>
                <a:pathLst>
                  <a:path w="55" h="104">
                    <a:moveTo>
                      <a:pt x="23" y="0"/>
                    </a:moveTo>
                    <a:lnTo>
                      <a:pt x="11" y="6"/>
                    </a:lnTo>
                    <a:lnTo>
                      <a:pt x="3" y="22"/>
                    </a:lnTo>
                    <a:lnTo>
                      <a:pt x="0" y="45"/>
                    </a:lnTo>
                    <a:lnTo>
                      <a:pt x="0" y="59"/>
                    </a:lnTo>
                    <a:lnTo>
                      <a:pt x="3" y="82"/>
                    </a:lnTo>
                    <a:lnTo>
                      <a:pt x="11" y="96"/>
                    </a:lnTo>
                    <a:lnTo>
                      <a:pt x="23" y="104"/>
                    </a:lnTo>
                    <a:lnTo>
                      <a:pt x="31" y="104"/>
                    </a:lnTo>
                    <a:lnTo>
                      <a:pt x="44" y="96"/>
                    </a:lnTo>
                    <a:lnTo>
                      <a:pt x="51" y="82"/>
                    </a:lnTo>
                    <a:lnTo>
                      <a:pt x="55" y="59"/>
                    </a:lnTo>
                    <a:lnTo>
                      <a:pt x="55" y="45"/>
                    </a:lnTo>
                    <a:lnTo>
                      <a:pt x="51" y="22"/>
                    </a:lnTo>
                    <a:lnTo>
                      <a:pt x="44" y="6"/>
                    </a:lnTo>
                    <a:lnTo>
                      <a:pt x="31" y="0"/>
                    </a:lnTo>
                    <a:lnTo>
                      <a:pt x="23" y="0"/>
                    </a:lnTo>
                  </a:path>
                </a:pathLst>
              </a:custGeom>
              <a:noFill/>
              <a:ln w="4445">
                <a:solidFill>
                  <a:srgbClr val="FEFEFE"/>
                </a:solidFill>
                <a:prstDash val="solid"/>
                <a:round/>
                <a:headEnd/>
                <a:tailEnd/>
              </a:ln>
            </p:spPr>
            <p:txBody>
              <a:bodyPr/>
              <a:lstStyle/>
              <a:p>
                <a:endParaRPr lang="es-ES"/>
              </a:p>
            </p:txBody>
          </p:sp>
          <p:sp>
            <p:nvSpPr>
              <p:cNvPr id="80040" name="Freeform 6312"/>
              <p:cNvSpPr>
                <a:spLocks/>
              </p:cNvSpPr>
              <p:nvPr/>
            </p:nvSpPr>
            <p:spPr bwMode="auto">
              <a:xfrm>
                <a:off x="3757" y="1958"/>
                <a:ext cx="10" cy="52"/>
              </a:xfrm>
              <a:custGeom>
                <a:avLst/>
                <a:gdLst/>
                <a:ahLst/>
                <a:cxnLst>
                  <a:cxn ang="0">
                    <a:pos x="20" y="0"/>
                  </a:cxn>
                  <a:cxn ang="0">
                    <a:pos x="13" y="6"/>
                  </a:cxn>
                  <a:cxn ang="0">
                    <a:pos x="4" y="22"/>
                  </a:cxn>
                  <a:cxn ang="0">
                    <a:pos x="0" y="45"/>
                  </a:cxn>
                  <a:cxn ang="0">
                    <a:pos x="0" y="59"/>
                  </a:cxn>
                  <a:cxn ang="0">
                    <a:pos x="4" y="82"/>
                  </a:cxn>
                  <a:cxn ang="0">
                    <a:pos x="13" y="96"/>
                  </a:cxn>
                  <a:cxn ang="0">
                    <a:pos x="20" y="104"/>
                  </a:cxn>
                </a:cxnLst>
                <a:rect l="0" t="0" r="r" b="b"/>
                <a:pathLst>
                  <a:path w="20" h="104">
                    <a:moveTo>
                      <a:pt x="20" y="0"/>
                    </a:moveTo>
                    <a:lnTo>
                      <a:pt x="13" y="6"/>
                    </a:lnTo>
                    <a:lnTo>
                      <a:pt x="4" y="22"/>
                    </a:lnTo>
                    <a:lnTo>
                      <a:pt x="0" y="45"/>
                    </a:lnTo>
                    <a:lnTo>
                      <a:pt x="0" y="59"/>
                    </a:lnTo>
                    <a:lnTo>
                      <a:pt x="4" y="82"/>
                    </a:lnTo>
                    <a:lnTo>
                      <a:pt x="13" y="96"/>
                    </a:lnTo>
                    <a:lnTo>
                      <a:pt x="20" y="104"/>
                    </a:lnTo>
                  </a:path>
                </a:pathLst>
              </a:custGeom>
              <a:noFill/>
              <a:ln w="4445">
                <a:solidFill>
                  <a:srgbClr val="FEFEFE"/>
                </a:solidFill>
                <a:prstDash val="solid"/>
                <a:round/>
                <a:headEnd/>
                <a:tailEnd/>
              </a:ln>
            </p:spPr>
            <p:txBody>
              <a:bodyPr/>
              <a:lstStyle/>
              <a:p>
                <a:endParaRPr lang="es-ES"/>
              </a:p>
            </p:txBody>
          </p:sp>
          <p:sp>
            <p:nvSpPr>
              <p:cNvPr id="80041" name="Freeform 6313"/>
              <p:cNvSpPr>
                <a:spLocks/>
              </p:cNvSpPr>
              <p:nvPr/>
            </p:nvSpPr>
            <p:spPr bwMode="auto">
              <a:xfrm>
                <a:off x="3771" y="1958"/>
                <a:ext cx="10" cy="52"/>
              </a:xfrm>
              <a:custGeom>
                <a:avLst/>
                <a:gdLst/>
                <a:ahLst/>
                <a:cxnLst>
                  <a:cxn ang="0">
                    <a:pos x="0" y="104"/>
                  </a:cxn>
                  <a:cxn ang="0">
                    <a:pos x="8" y="96"/>
                  </a:cxn>
                  <a:cxn ang="0">
                    <a:pos x="16" y="82"/>
                  </a:cxn>
                  <a:cxn ang="0">
                    <a:pos x="20" y="59"/>
                  </a:cxn>
                  <a:cxn ang="0">
                    <a:pos x="20" y="45"/>
                  </a:cxn>
                  <a:cxn ang="0">
                    <a:pos x="16" y="22"/>
                  </a:cxn>
                  <a:cxn ang="0">
                    <a:pos x="8" y="6"/>
                  </a:cxn>
                  <a:cxn ang="0">
                    <a:pos x="0" y="0"/>
                  </a:cxn>
                </a:cxnLst>
                <a:rect l="0" t="0" r="r" b="b"/>
                <a:pathLst>
                  <a:path w="20" h="104">
                    <a:moveTo>
                      <a:pt x="0" y="104"/>
                    </a:moveTo>
                    <a:lnTo>
                      <a:pt x="8" y="96"/>
                    </a:lnTo>
                    <a:lnTo>
                      <a:pt x="16" y="82"/>
                    </a:lnTo>
                    <a:lnTo>
                      <a:pt x="20" y="59"/>
                    </a:lnTo>
                    <a:lnTo>
                      <a:pt x="20" y="45"/>
                    </a:lnTo>
                    <a:lnTo>
                      <a:pt x="16" y="22"/>
                    </a:lnTo>
                    <a:lnTo>
                      <a:pt x="8" y="6"/>
                    </a:lnTo>
                    <a:lnTo>
                      <a:pt x="0" y="0"/>
                    </a:lnTo>
                  </a:path>
                </a:pathLst>
              </a:custGeom>
              <a:noFill/>
              <a:ln w="4445">
                <a:solidFill>
                  <a:srgbClr val="FEFEFE"/>
                </a:solidFill>
                <a:prstDash val="solid"/>
                <a:round/>
                <a:headEnd/>
                <a:tailEnd/>
              </a:ln>
            </p:spPr>
            <p:txBody>
              <a:bodyPr/>
              <a:lstStyle/>
              <a:p>
                <a:endParaRPr lang="es-ES"/>
              </a:p>
            </p:txBody>
          </p:sp>
          <p:sp>
            <p:nvSpPr>
              <p:cNvPr id="80042" name="Line 6314"/>
              <p:cNvSpPr>
                <a:spLocks noChangeShapeType="1"/>
              </p:cNvSpPr>
              <p:nvPr/>
            </p:nvSpPr>
            <p:spPr bwMode="auto">
              <a:xfrm>
                <a:off x="3800" y="1958"/>
                <a:ext cx="1" cy="52"/>
              </a:xfrm>
              <a:prstGeom prst="line">
                <a:avLst/>
              </a:prstGeom>
              <a:noFill/>
              <a:ln w="4445">
                <a:solidFill>
                  <a:srgbClr val="FEFEFE"/>
                </a:solidFill>
                <a:round/>
                <a:headEnd/>
                <a:tailEnd/>
              </a:ln>
            </p:spPr>
            <p:txBody>
              <a:bodyPr/>
              <a:lstStyle/>
              <a:p>
                <a:endParaRPr lang="es-ES"/>
              </a:p>
            </p:txBody>
          </p:sp>
          <p:sp>
            <p:nvSpPr>
              <p:cNvPr id="80043" name="Line 6315"/>
              <p:cNvSpPr>
                <a:spLocks noChangeShapeType="1"/>
              </p:cNvSpPr>
              <p:nvPr/>
            </p:nvSpPr>
            <p:spPr bwMode="auto">
              <a:xfrm>
                <a:off x="3802" y="1958"/>
                <a:ext cx="1" cy="52"/>
              </a:xfrm>
              <a:prstGeom prst="line">
                <a:avLst/>
              </a:prstGeom>
              <a:noFill/>
              <a:ln w="4445">
                <a:solidFill>
                  <a:srgbClr val="FEFEFE"/>
                </a:solidFill>
                <a:round/>
                <a:headEnd/>
                <a:tailEnd/>
              </a:ln>
            </p:spPr>
            <p:txBody>
              <a:bodyPr/>
              <a:lstStyle/>
              <a:p>
                <a:endParaRPr lang="es-ES"/>
              </a:p>
            </p:txBody>
          </p:sp>
          <p:sp>
            <p:nvSpPr>
              <p:cNvPr id="80044" name="Freeform 6316"/>
              <p:cNvSpPr>
                <a:spLocks/>
              </p:cNvSpPr>
              <p:nvPr/>
            </p:nvSpPr>
            <p:spPr bwMode="auto">
              <a:xfrm>
                <a:off x="3802" y="1958"/>
                <a:ext cx="18" cy="23"/>
              </a:xfrm>
              <a:custGeom>
                <a:avLst/>
                <a:gdLst/>
                <a:ahLst/>
                <a:cxnLst>
                  <a:cxn ang="0">
                    <a:pos x="0" y="45"/>
                  </a:cxn>
                  <a:cxn ang="0">
                    <a:pos x="5" y="22"/>
                  </a:cxn>
                  <a:cxn ang="0">
                    <a:pos x="13" y="6"/>
                  </a:cxn>
                  <a:cxn ang="0">
                    <a:pos x="21" y="0"/>
                  </a:cxn>
                  <a:cxn ang="0">
                    <a:pos x="33" y="0"/>
                  </a:cxn>
                  <a:cxn ang="0">
                    <a:pos x="37" y="6"/>
                  </a:cxn>
                  <a:cxn ang="0">
                    <a:pos x="37" y="14"/>
                  </a:cxn>
                  <a:cxn ang="0">
                    <a:pos x="33" y="22"/>
                  </a:cxn>
                  <a:cxn ang="0">
                    <a:pos x="28" y="14"/>
                  </a:cxn>
                  <a:cxn ang="0">
                    <a:pos x="33" y="6"/>
                  </a:cxn>
                </a:cxnLst>
                <a:rect l="0" t="0" r="r" b="b"/>
                <a:pathLst>
                  <a:path w="37" h="45">
                    <a:moveTo>
                      <a:pt x="0" y="45"/>
                    </a:moveTo>
                    <a:lnTo>
                      <a:pt x="5" y="22"/>
                    </a:lnTo>
                    <a:lnTo>
                      <a:pt x="13" y="6"/>
                    </a:lnTo>
                    <a:lnTo>
                      <a:pt x="21" y="0"/>
                    </a:lnTo>
                    <a:lnTo>
                      <a:pt x="33" y="0"/>
                    </a:lnTo>
                    <a:lnTo>
                      <a:pt x="37" y="6"/>
                    </a:lnTo>
                    <a:lnTo>
                      <a:pt x="37" y="14"/>
                    </a:lnTo>
                    <a:lnTo>
                      <a:pt x="33" y="22"/>
                    </a:lnTo>
                    <a:lnTo>
                      <a:pt x="28" y="14"/>
                    </a:lnTo>
                    <a:lnTo>
                      <a:pt x="33" y="6"/>
                    </a:lnTo>
                  </a:path>
                </a:pathLst>
              </a:custGeom>
              <a:noFill/>
              <a:ln w="4445">
                <a:solidFill>
                  <a:srgbClr val="FEFEFE"/>
                </a:solidFill>
                <a:prstDash val="solid"/>
                <a:round/>
                <a:headEnd/>
                <a:tailEnd/>
              </a:ln>
            </p:spPr>
            <p:txBody>
              <a:bodyPr/>
              <a:lstStyle/>
              <a:p>
                <a:endParaRPr lang="es-ES"/>
              </a:p>
            </p:txBody>
          </p:sp>
          <p:sp>
            <p:nvSpPr>
              <p:cNvPr id="80045" name="Line 6317"/>
              <p:cNvSpPr>
                <a:spLocks noChangeShapeType="1"/>
              </p:cNvSpPr>
              <p:nvPr/>
            </p:nvSpPr>
            <p:spPr bwMode="auto">
              <a:xfrm>
                <a:off x="3794" y="1958"/>
                <a:ext cx="8" cy="1"/>
              </a:xfrm>
              <a:prstGeom prst="line">
                <a:avLst/>
              </a:prstGeom>
              <a:noFill/>
              <a:ln w="4445">
                <a:solidFill>
                  <a:srgbClr val="FEFEFE"/>
                </a:solidFill>
                <a:round/>
                <a:headEnd/>
                <a:tailEnd/>
              </a:ln>
            </p:spPr>
            <p:txBody>
              <a:bodyPr/>
              <a:lstStyle/>
              <a:p>
                <a:endParaRPr lang="es-ES"/>
              </a:p>
            </p:txBody>
          </p:sp>
          <p:sp>
            <p:nvSpPr>
              <p:cNvPr id="80046" name="Line 6318"/>
              <p:cNvSpPr>
                <a:spLocks noChangeShapeType="1"/>
              </p:cNvSpPr>
              <p:nvPr/>
            </p:nvSpPr>
            <p:spPr bwMode="auto">
              <a:xfrm>
                <a:off x="3794" y="2010"/>
                <a:ext cx="14" cy="1"/>
              </a:xfrm>
              <a:prstGeom prst="line">
                <a:avLst/>
              </a:prstGeom>
              <a:noFill/>
              <a:ln w="4445">
                <a:solidFill>
                  <a:srgbClr val="FEFEFE"/>
                </a:solidFill>
                <a:round/>
                <a:headEnd/>
                <a:tailEnd/>
              </a:ln>
            </p:spPr>
            <p:txBody>
              <a:bodyPr/>
              <a:lstStyle/>
              <a:p>
                <a:endParaRPr lang="es-ES"/>
              </a:p>
            </p:txBody>
          </p:sp>
          <p:sp>
            <p:nvSpPr>
              <p:cNvPr id="80047" name="Freeform 6319"/>
              <p:cNvSpPr>
                <a:spLocks/>
              </p:cNvSpPr>
              <p:nvPr/>
            </p:nvSpPr>
            <p:spPr bwMode="auto">
              <a:xfrm>
                <a:off x="3830" y="1958"/>
                <a:ext cx="26" cy="52"/>
              </a:xfrm>
              <a:custGeom>
                <a:avLst/>
                <a:gdLst/>
                <a:ahLst/>
                <a:cxnLst>
                  <a:cxn ang="0">
                    <a:pos x="5" y="45"/>
                  </a:cxn>
                  <a:cxn ang="0">
                    <a:pos x="52" y="45"/>
                  </a:cxn>
                  <a:cxn ang="0">
                    <a:pos x="52" y="30"/>
                  </a:cxn>
                  <a:cxn ang="0">
                    <a:pos x="48" y="14"/>
                  </a:cxn>
                  <a:cxn ang="0">
                    <a:pos x="44" y="6"/>
                  </a:cxn>
                  <a:cxn ang="0">
                    <a:pos x="37" y="0"/>
                  </a:cxn>
                  <a:cxn ang="0">
                    <a:pos x="24" y="0"/>
                  </a:cxn>
                  <a:cxn ang="0">
                    <a:pos x="13" y="6"/>
                  </a:cxn>
                  <a:cxn ang="0">
                    <a:pos x="5" y="22"/>
                  </a:cxn>
                  <a:cxn ang="0">
                    <a:pos x="0" y="45"/>
                  </a:cxn>
                  <a:cxn ang="0">
                    <a:pos x="0" y="59"/>
                  </a:cxn>
                  <a:cxn ang="0">
                    <a:pos x="5" y="82"/>
                  </a:cxn>
                  <a:cxn ang="0">
                    <a:pos x="13" y="96"/>
                  </a:cxn>
                  <a:cxn ang="0">
                    <a:pos x="24" y="104"/>
                  </a:cxn>
                  <a:cxn ang="0">
                    <a:pos x="33" y="104"/>
                  </a:cxn>
                  <a:cxn ang="0">
                    <a:pos x="44" y="96"/>
                  </a:cxn>
                  <a:cxn ang="0">
                    <a:pos x="52" y="82"/>
                  </a:cxn>
                </a:cxnLst>
                <a:rect l="0" t="0" r="r" b="b"/>
                <a:pathLst>
                  <a:path w="52" h="104">
                    <a:moveTo>
                      <a:pt x="5" y="45"/>
                    </a:moveTo>
                    <a:lnTo>
                      <a:pt x="52" y="45"/>
                    </a:lnTo>
                    <a:lnTo>
                      <a:pt x="52" y="30"/>
                    </a:lnTo>
                    <a:lnTo>
                      <a:pt x="48" y="14"/>
                    </a:lnTo>
                    <a:lnTo>
                      <a:pt x="44" y="6"/>
                    </a:lnTo>
                    <a:lnTo>
                      <a:pt x="37" y="0"/>
                    </a:lnTo>
                    <a:lnTo>
                      <a:pt x="24" y="0"/>
                    </a:lnTo>
                    <a:lnTo>
                      <a:pt x="13" y="6"/>
                    </a:lnTo>
                    <a:lnTo>
                      <a:pt x="5" y="22"/>
                    </a:lnTo>
                    <a:lnTo>
                      <a:pt x="0" y="45"/>
                    </a:lnTo>
                    <a:lnTo>
                      <a:pt x="0" y="59"/>
                    </a:lnTo>
                    <a:lnTo>
                      <a:pt x="5" y="82"/>
                    </a:lnTo>
                    <a:lnTo>
                      <a:pt x="13" y="96"/>
                    </a:lnTo>
                    <a:lnTo>
                      <a:pt x="24" y="104"/>
                    </a:lnTo>
                    <a:lnTo>
                      <a:pt x="33" y="104"/>
                    </a:lnTo>
                    <a:lnTo>
                      <a:pt x="44" y="96"/>
                    </a:lnTo>
                    <a:lnTo>
                      <a:pt x="52" y="82"/>
                    </a:lnTo>
                  </a:path>
                </a:pathLst>
              </a:custGeom>
              <a:noFill/>
              <a:ln w="4445">
                <a:solidFill>
                  <a:srgbClr val="FEFEFE"/>
                </a:solidFill>
                <a:prstDash val="solid"/>
                <a:round/>
                <a:headEnd/>
                <a:tailEnd/>
              </a:ln>
            </p:spPr>
            <p:txBody>
              <a:bodyPr/>
              <a:lstStyle/>
              <a:p>
                <a:endParaRPr lang="es-ES"/>
              </a:p>
            </p:txBody>
          </p:sp>
          <p:sp>
            <p:nvSpPr>
              <p:cNvPr id="80048" name="Freeform 6320"/>
              <p:cNvSpPr>
                <a:spLocks/>
              </p:cNvSpPr>
              <p:nvPr/>
            </p:nvSpPr>
            <p:spPr bwMode="auto">
              <a:xfrm>
                <a:off x="3852" y="1961"/>
                <a:ext cx="2" cy="20"/>
              </a:xfrm>
              <a:custGeom>
                <a:avLst/>
                <a:gdLst/>
                <a:ahLst/>
                <a:cxnLst>
                  <a:cxn ang="0">
                    <a:pos x="4" y="39"/>
                  </a:cxn>
                  <a:cxn ang="0">
                    <a:pos x="4" y="16"/>
                  </a:cxn>
                  <a:cxn ang="0">
                    <a:pos x="0" y="0"/>
                  </a:cxn>
                </a:cxnLst>
                <a:rect l="0" t="0" r="r" b="b"/>
                <a:pathLst>
                  <a:path w="4" h="39">
                    <a:moveTo>
                      <a:pt x="4" y="39"/>
                    </a:moveTo>
                    <a:lnTo>
                      <a:pt x="4" y="16"/>
                    </a:lnTo>
                    <a:lnTo>
                      <a:pt x="0" y="0"/>
                    </a:lnTo>
                  </a:path>
                </a:pathLst>
              </a:custGeom>
              <a:noFill/>
              <a:ln w="4445">
                <a:solidFill>
                  <a:srgbClr val="FEFEFE"/>
                </a:solidFill>
                <a:prstDash val="solid"/>
                <a:round/>
                <a:headEnd/>
                <a:tailEnd/>
              </a:ln>
            </p:spPr>
            <p:txBody>
              <a:bodyPr/>
              <a:lstStyle/>
              <a:p>
                <a:endParaRPr lang="es-ES"/>
              </a:p>
            </p:txBody>
          </p:sp>
          <p:sp>
            <p:nvSpPr>
              <p:cNvPr id="80049" name="Freeform 6321"/>
              <p:cNvSpPr>
                <a:spLocks/>
              </p:cNvSpPr>
              <p:nvPr/>
            </p:nvSpPr>
            <p:spPr bwMode="auto">
              <a:xfrm>
                <a:off x="3832" y="1958"/>
                <a:ext cx="10" cy="52"/>
              </a:xfrm>
              <a:custGeom>
                <a:avLst/>
                <a:gdLst/>
                <a:ahLst/>
                <a:cxnLst>
                  <a:cxn ang="0">
                    <a:pos x="19" y="0"/>
                  </a:cxn>
                  <a:cxn ang="0">
                    <a:pos x="11" y="6"/>
                  </a:cxn>
                  <a:cxn ang="0">
                    <a:pos x="4" y="22"/>
                  </a:cxn>
                  <a:cxn ang="0">
                    <a:pos x="0" y="45"/>
                  </a:cxn>
                  <a:cxn ang="0">
                    <a:pos x="0" y="59"/>
                  </a:cxn>
                  <a:cxn ang="0">
                    <a:pos x="4" y="82"/>
                  </a:cxn>
                  <a:cxn ang="0">
                    <a:pos x="11" y="96"/>
                  </a:cxn>
                  <a:cxn ang="0">
                    <a:pos x="19" y="104"/>
                  </a:cxn>
                </a:cxnLst>
                <a:rect l="0" t="0" r="r" b="b"/>
                <a:pathLst>
                  <a:path w="19" h="104">
                    <a:moveTo>
                      <a:pt x="19" y="0"/>
                    </a:moveTo>
                    <a:lnTo>
                      <a:pt x="11" y="6"/>
                    </a:lnTo>
                    <a:lnTo>
                      <a:pt x="4" y="22"/>
                    </a:lnTo>
                    <a:lnTo>
                      <a:pt x="0" y="45"/>
                    </a:lnTo>
                    <a:lnTo>
                      <a:pt x="0" y="59"/>
                    </a:lnTo>
                    <a:lnTo>
                      <a:pt x="4" y="82"/>
                    </a:lnTo>
                    <a:lnTo>
                      <a:pt x="11" y="96"/>
                    </a:lnTo>
                    <a:lnTo>
                      <a:pt x="19" y="104"/>
                    </a:lnTo>
                  </a:path>
                </a:pathLst>
              </a:custGeom>
              <a:noFill/>
              <a:ln w="4445">
                <a:solidFill>
                  <a:srgbClr val="FEFEFE"/>
                </a:solidFill>
                <a:prstDash val="solid"/>
                <a:round/>
                <a:headEnd/>
                <a:tailEnd/>
              </a:ln>
            </p:spPr>
            <p:txBody>
              <a:bodyPr/>
              <a:lstStyle/>
              <a:p>
                <a:endParaRPr lang="es-ES"/>
              </a:p>
            </p:txBody>
          </p:sp>
          <p:sp>
            <p:nvSpPr>
              <p:cNvPr id="80050" name="Line 6322"/>
              <p:cNvSpPr>
                <a:spLocks noChangeShapeType="1"/>
              </p:cNvSpPr>
              <p:nvPr/>
            </p:nvSpPr>
            <p:spPr bwMode="auto">
              <a:xfrm flipH="1">
                <a:off x="3654" y="2081"/>
                <a:ext cx="14" cy="78"/>
              </a:xfrm>
              <a:prstGeom prst="line">
                <a:avLst/>
              </a:prstGeom>
              <a:noFill/>
              <a:ln w="4445">
                <a:solidFill>
                  <a:srgbClr val="FEFEFE"/>
                </a:solidFill>
                <a:round/>
                <a:headEnd/>
                <a:tailEnd/>
              </a:ln>
            </p:spPr>
            <p:txBody>
              <a:bodyPr/>
              <a:lstStyle/>
              <a:p>
                <a:endParaRPr lang="es-ES"/>
              </a:p>
            </p:txBody>
          </p:sp>
          <p:sp>
            <p:nvSpPr>
              <p:cNvPr id="80051" name="Line 6323"/>
              <p:cNvSpPr>
                <a:spLocks noChangeShapeType="1"/>
              </p:cNvSpPr>
              <p:nvPr/>
            </p:nvSpPr>
            <p:spPr bwMode="auto">
              <a:xfrm>
                <a:off x="3668" y="2081"/>
                <a:ext cx="14" cy="78"/>
              </a:xfrm>
              <a:prstGeom prst="line">
                <a:avLst/>
              </a:prstGeom>
              <a:noFill/>
              <a:ln w="4445">
                <a:solidFill>
                  <a:srgbClr val="FEFEFE"/>
                </a:solidFill>
                <a:round/>
                <a:headEnd/>
                <a:tailEnd/>
              </a:ln>
            </p:spPr>
            <p:txBody>
              <a:bodyPr/>
              <a:lstStyle/>
              <a:p>
                <a:endParaRPr lang="es-ES"/>
              </a:p>
            </p:txBody>
          </p:sp>
          <p:sp>
            <p:nvSpPr>
              <p:cNvPr id="80052" name="Line 6324"/>
              <p:cNvSpPr>
                <a:spLocks noChangeShapeType="1"/>
              </p:cNvSpPr>
              <p:nvPr/>
            </p:nvSpPr>
            <p:spPr bwMode="auto">
              <a:xfrm>
                <a:off x="3668" y="2092"/>
                <a:ext cx="12" cy="67"/>
              </a:xfrm>
              <a:prstGeom prst="line">
                <a:avLst/>
              </a:prstGeom>
              <a:noFill/>
              <a:ln w="4445">
                <a:solidFill>
                  <a:srgbClr val="FEFEFE"/>
                </a:solidFill>
                <a:round/>
                <a:headEnd/>
                <a:tailEnd/>
              </a:ln>
            </p:spPr>
            <p:txBody>
              <a:bodyPr/>
              <a:lstStyle/>
              <a:p>
                <a:endParaRPr lang="es-ES"/>
              </a:p>
            </p:txBody>
          </p:sp>
          <p:sp>
            <p:nvSpPr>
              <p:cNvPr id="80053" name="Line 6325"/>
              <p:cNvSpPr>
                <a:spLocks noChangeShapeType="1"/>
              </p:cNvSpPr>
              <p:nvPr/>
            </p:nvSpPr>
            <p:spPr bwMode="auto">
              <a:xfrm>
                <a:off x="3658" y="2137"/>
                <a:ext cx="18" cy="1"/>
              </a:xfrm>
              <a:prstGeom prst="line">
                <a:avLst/>
              </a:prstGeom>
              <a:noFill/>
              <a:ln w="4445">
                <a:solidFill>
                  <a:srgbClr val="FEFEFE"/>
                </a:solidFill>
                <a:round/>
                <a:headEnd/>
                <a:tailEnd/>
              </a:ln>
            </p:spPr>
            <p:txBody>
              <a:bodyPr/>
              <a:lstStyle/>
              <a:p>
                <a:endParaRPr lang="es-ES"/>
              </a:p>
            </p:txBody>
          </p:sp>
          <p:sp>
            <p:nvSpPr>
              <p:cNvPr id="80054" name="Line 6326"/>
              <p:cNvSpPr>
                <a:spLocks noChangeShapeType="1"/>
              </p:cNvSpPr>
              <p:nvPr/>
            </p:nvSpPr>
            <p:spPr bwMode="auto">
              <a:xfrm>
                <a:off x="3651" y="2159"/>
                <a:ext cx="12" cy="1"/>
              </a:xfrm>
              <a:prstGeom prst="line">
                <a:avLst/>
              </a:prstGeom>
              <a:noFill/>
              <a:ln w="4445">
                <a:solidFill>
                  <a:srgbClr val="FEFEFE"/>
                </a:solidFill>
                <a:round/>
                <a:headEnd/>
                <a:tailEnd/>
              </a:ln>
            </p:spPr>
            <p:txBody>
              <a:bodyPr/>
              <a:lstStyle/>
              <a:p>
                <a:endParaRPr lang="es-ES"/>
              </a:p>
            </p:txBody>
          </p:sp>
          <p:sp>
            <p:nvSpPr>
              <p:cNvPr id="80055" name="Line 6327"/>
              <p:cNvSpPr>
                <a:spLocks noChangeShapeType="1"/>
              </p:cNvSpPr>
              <p:nvPr/>
            </p:nvSpPr>
            <p:spPr bwMode="auto">
              <a:xfrm>
                <a:off x="3675" y="2159"/>
                <a:ext cx="12" cy="1"/>
              </a:xfrm>
              <a:prstGeom prst="line">
                <a:avLst/>
              </a:prstGeom>
              <a:noFill/>
              <a:ln w="4445">
                <a:solidFill>
                  <a:srgbClr val="FEFEFE"/>
                </a:solidFill>
                <a:round/>
                <a:headEnd/>
                <a:tailEnd/>
              </a:ln>
            </p:spPr>
            <p:txBody>
              <a:bodyPr/>
              <a:lstStyle/>
              <a:p>
                <a:endParaRPr lang="es-ES"/>
              </a:p>
            </p:txBody>
          </p:sp>
          <p:sp>
            <p:nvSpPr>
              <p:cNvPr id="80056" name="Line 6328"/>
              <p:cNvSpPr>
                <a:spLocks noChangeShapeType="1"/>
              </p:cNvSpPr>
              <p:nvPr/>
            </p:nvSpPr>
            <p:spPr bwMode="auto">
              <a:xfrm>
                <a:off x="3698" y="2108"/>
                <a:ext cx="1" cy="51"/>
              </a:xfrm>
              <a:prstGeom prst="line">
                <a:avLst/>
              </a:prstGeom>
              <a:noFill/>
              <a:ln w="4445">
                <a:solidFill>
                  <a:srgbClr val="FEFEFE"/>
                </a:solidFill>
                <a:round/>
                <a:headEnd/>
                <a:tailEnd/>
              </a:ln>
            </p:spPr>
            <p:txBody>
              <a:bodyPr/>
              <a:lstStyle/>
              <a:p>
                <a:endParaRPr lang="es-ES"/>
              </a:p>
            </p:txBody>
          </p:sp>
          <p:sp>
            <p:nvSpPr>
              <p:cNvPr id="80057" name="Line 6329"/>
              <p:cNvSpPr>
                <a:spLocks noChangeShapeType="1"/>
              </p:cNvSpPr>
              <p:nvPr/>
            </p:nvSpPr>
            <p:spPr bwMode="auto">
              <a:xfrm>
                <a:off x="3700" y="2108"/>
                <a:ext cx="1" cy="51"/>
              </a:xfrm>
              <a:prstGeom prst="line">
                <a:avLst/>
              </a:prstGeom>
              <a:noFill/>
              <a:ln w="4445">
                <a:solidFill>
                  <a:srgbClr val="FEFEFE"/>
                </a:solidFill>
                <a:round/>
                <a:headEnd/>
                <a:tailEnd/>
              </a:ln>
            </p:spPr>
            <p:txBody>
              <a:bodyPr/>
              <a:lstStyle/>
              <a:p>
                <a:endParaRPr lang="es-ES"/>
              </a:p>
            </p:txBody>
          </p:sp>
          <p:sp>
            <p:nvSpPr>
              <p:cNvPr id="80058" name="Freeform 6330"/>
              <p:cNvSpPr>
                <a:spLocks/>
              </p:cNvSpPr>
              <p:nvPr/>
            </p:nvSpPr>
            <p:spPr bwMode="auto">
              <a:xfrm>
                <a:off x="3700" y="2108"/>
                <a:ext cx="22" cy="51"/>
              </a:xfrm>
              <a:custGeom>
                <a:avLst/>
                <a:gdLst/>
                <a:ahLst/>
                <a:cxnLst>
                  <a:cxn ang="0">
                    <a:pos x="0" y="22"/>
                  </a:cxn>
                  <a:cxn ang="0">
                    <a:pos x="8" y="8"/>
                  </a:cxn>
                  <a:cxn ang="0">
                    <a:pos x="20" y="0"/>
                  </a:cxn>
                  <a:cxn ang="0">
                    <a:pos x="28" y="0"/>
                  </a:cxn>
                  <a:cxn ang="0">
                    <a:pos x="40" y="8"/>
                  </a:cxn>
                  <a:cxn ang="0">
                    <a:pos x="44" y="22"/>
                  </a:cxn>
                  <a:cxn ang="0">
                    <a:pos x="44" y="104"/>
                  </a:cxn>
                </a:cxnLst>
                <a:rect l="0" t="0" r="r" b="b"/>
                <a:pathLst>
                  <a:path w="44" h="104">
                    <a:moveTo>
                      <a:pt x="0" y="22"/>
                    </a:moveTo>
                    <a:lnTo>
                      <a:pt x="8" y="8"/>
                    </a:lnTo>
                    <a:lnTo>
                      <a:pt x="20" y="0"/>
                    </a:lnTo>
                    <a:lnTo>
                      <a:pt x="28" y="0"/>
                    </a:lnTo>
                    <a:lnTo>
                      <a:pt x="40" y="8"/>
                    </a:lnTo>
                    <a:lnTo>
                      <a:pt x="44" y="22"/>
                    </a:lnTo>
                    <a:lnTo>
                      <a:pt x="44" y="104"/>
                    </a:lnTo>
                  </a:path>
                </a:pathLst>
              </a:custGeom>
              <a:noFill/>
              <a:ln w="4445">
                <a:solidFill>
                  <a:srgbClr val="FEFEFE"/>
                </a:solidFill>
                <a:prstDash val="solid"/>
                <a:round/>
                <a:headEnd/>
                <a:tailEnd/>
              </a:ln>
            </p:spPr>
            <p:txBody>
              <a:bodyPr/>
              <a:lstStyle/>
              <a:p>
                <a:endParaRPr lang="es-ES"/>
              </a:p>
            </p:txBody>
          </p:sp>
          <p:sp>
            <p:nvSpPr>
              <p:cNvPr id="80059" name="Freeform 6331"/>
              <p:cNvSpPr>
                <a:spLocks/>
              </p:cNvSpPr>
              <p:nvPr/>
            </p:nvSpPr>
            <p:spPr bwMode="auto">
              <a:xfrm>
                <a:off x="3714" y="2108"/>
                <a:ext cx="6" cy="51"/>
              </a:xfrm>
              <a:custGeom>
                <a:avLst/>
                <a:gdLst/>
                <a:ahLst/>
                <a:cxnLst>
                  <a:cxn ang="0">
                    <a:pos x="0" y="0"/>
                  </a:cxn>
                  <a:cxn ang="0">
                    <a:pos x="8" y="8"/>
                  </a:cxn>
                  <a:cxn ang="0">
                    <a:pos x="12" y="22"/>
                  </a:cxn>
                  <a:cxn ang="0">
                    <a:pos x="12" y="104"/>
                  </a:cxn>
                </a:cxnLst>
                <a:rect l="0" t="0" r="r" b="b"/>
                <a:pathLst>
                  <a:path w="12" h="104">
                    <a:moveTo>
                      <a:pt x="0" y="0"/>
                    </a:moveTo>
                    <a:lnTo>
                      <a:pt x="8" y="8"/>
                    </a:lnTo>
                    <a:lnTo>
                      <a:pt x="12" y="22"/>
                    </a:lnTo>
                    <a:lnTo>
                      <a:pt x="12" y="104"/>
                    </a:lnTo>
                  </a:path>
                </a:pathLst>
              </a:custGeom>
              <a:noFill/>
              <a:ln w="4445">
                <a:solidFill>
                  <a:srgbClr val="FEFEFE"/>
                </a:solidFill>
                <a:prstDash val="solid"/>
                <a:round/>
                <a:headEnd/>
                <a:tailEnd/>
              </a:ln>
            </p:spPr>
            <p:txBody>
              <a:bodyPr/>
              <a:lstStyle/>
              <a:p>
                <a:endParaRPr lang="es-ES"/>
              </a:p>
            </p:txBody>
          </p:sp>
          <p:sp>
            <p:nvSpPr>
              <p:cNvPr id="80060" name="Line 6332"/>
              <p:cNvSpPr>
                <a:spLocks noChangeShapeType="1"/>
              </p:cNvSpPr>
              <p:nvPr/>
            </p:nvSpPr>
            <p:spPr bwMode="auto">
              <a:xfrm>
                <a:off x="3692" y="2108"/>
                <a:ext cx="8" cy="1"/>
              </a:xfrm>
              <a:prstGeom prst="line">
                <a:avLst/>
              </a:prstGeom>
              <a:noFill/>
              <a:ln w="4445">
                <a:solidFill>
                  <a:srgbClr val="FEFEFE"/>
                </a:solidFill>
                <a:round/>
                <a:headEnd/>
                <a:tailEnd/>
              </a:ln>
            </p:spPr>
            <p:txBody>
              <a:bodyPr/>
              <a:lstStyle/>
              <a:p>
                <a:endParaRPr lang="es-ES"/>
              </a:p>
            </p:txBody>
          </p:sp>
          <p:sp>
            <p:nvSpPr>
              <p:cNvPr id="80061" name="Line 6333"/>
              <p:cNvSpPr>
                <a:spLocks noChangeShapeType="1"/>
              </p:cNvSpPr>
              <p:nvPr/>
            </p:nvSpPr>
            <p:spPr bwMode="auto">
              <a:xfrm>
                <a:off x="3692" y="2159"/>
                <a:ext cx="14" cy="1"/>
              </a:xfrm>
              <a:prstGeom prst="line">
                <a:avLst/>
              </a:prstGeom>
              <a:noFill/>
              <a:ln w="4445">
                <a:solidFill>
                  <a:srgbClr val="FEFEFE"/>
                </a:solidFill>
                <a:round/>
                <a:headEnd/>
                <a:tailEnd/>
              </a:ln>
            </p:spPr>
            <p:txBody>
              <a:bodyPr/>
              <a:lstStyle/>
              <a:p>
                <a:endParaRPr lang="es-ES"/>
              </a:p>
            </p:txBody>
          </p:sp>
          <p:sp>
            <p:nvSpPr>
              <p:cNvPr id="80062" name="Line 6334"/>
              <p:cNvSpPr>
                <a:spLocks noChangeShapeType="1"/>
              </p:cNvSpPr>
              <p:nvPr/>
            </p:nvSpPr>
            <p:spPr bwMode="auto">
              <a:xfrm>
                <a:off x="3714" y="2159"/>
                <a:ext cx="14" cy="1"/>
              </a:xfrm>
              <a:prstGeom prst="line">
                <a:avLst/>
              </a:prstGeom>
              <a:noFill/>
              <a:ln w="4445">
                <a:solidFill>
                  <a:srgbClr val="FEFEFE"/>
                </a:solidFill>
                <a:round/>
                <a:headEnd/>
                <a:tailEnd/>
              </a:ln>
            </p:spPr>
            <p:txBody>
              <a:bodyPr/>
              <a:lstStyle/>
              <a:p>
                <a:endParaRPr lang="es-ES"/>
              </a:p>
            </p:txBody>
          </p:sp>
          <p:sp>
            <p:nvSpPr>
              <p:cNvPr id="80063" name="Freeform 6335"/>
              <p:cNvSpPr>
                <a:spLocks/>
              </p:cNvSpPr>
              <p:nvPr/>
            </p:nvSpPr>
            <p:spPr bwMode="auto">
              <a:xfrm>
                <a:off x="3740" y="2108"/>
                <a:ext cx="26" cy="51"/>
              </a:xfrm>
              <a:custGeom>
                <a:avLst/>
                <a:gdLst/>
                <a:ahLst/>
                <a:cxnLst>
                  <a:cxn ang="0">
                    <a:pos x="4" y="14"/>
                  </a:cxn>
                  <a:cxn ang="0">
                    <a:pos x="4" y="22"/>
                  </a:cxn>
                  <a:cxn ang="0">
                    <a:pos x="0" y="22"/>
                  </a:cxn>
                  <a:cxn ang="0">
                    <a:pos x="0" y="14"/>
                  </a:cxn>
                  <a:cxn ang="0">
                    <a:pos x="4" y="8"/>
                  </a:cxn>
                  <a:cxn ang="0">
                    <a:pos x="11" y="0"/>
                  </a:cxn>
                  <a:cxn ang="0">
                    <a:pos x="28" y="0"/>
                  </a:cxn>
                  <a:cxn ang="0">
                    <a:pos x="35" y="8"/>
                  </a:cxn>
                  <a:cxn ang="0">
                    <a:pos x="39" y="14"/>
                  </a:cxn>
                  <a:cxn ang="0">
                    <a:pos x="44" y="30"/>
                  </a:cxn>
                  <a:cxn ang="0">
                    <a:pos x="44" y="82"/>
                  </a:cxn>
                  <a:cxn ang="0">
                    <a:pos x="48" y="96"/>
                  </a:cxn>
                  <a:cxn ang="0">
                    <a:pos x="52" y="104"/>
                  </a:cxn>
                </a:cxnLst>
                <a:rect l="0" t="0" r="r" b="b"/>
                <a:pathLst>
                  <a:path w="52" h="104">
                    <a:moveTo>
                      <a:pt x="4" y="14"/>
                    </a:moveTo>
                    <a:lnTo>
                      <a:pt x="4" y="22"/>
                    </a:lnTo>
                    <a:lnTo>
                      <a:pt x="0" y="22"/>
                    </a:lnTo>
                    <a:lnTo>
                      <a:pt x="0" y="14"/>
                    </a:lnTo>
                    <a:lnTo>
                      <a:pt x="4" y="8"/>
                    </a:lnTo>
                    <a:lnTo>
                      <a:pt x="11" y="0"/>
                    </a:lnTo>
                    <a:lnTo>
                      <a:pt x="28" y="0"/>
                    </a:lnTo>
                    <a:lnTo>
                      <a:pt x="35" y="8"/>
                    </a:lnTo>
                    <a:lnTo>
                      <a:pt x="39" y="14"/>
                    </a:lnTo>
                    <a:lnTo>
                      <a:pt x="44" y="30"/>
                    </a:lnTo>
                    <a:lnTo>
                      <a:pt x="44"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80064" name="Freeform 6336"/>
              <p:cNvSpPr>
                <a:spLocks/>
              </p:cNvSpPr>
              <p:nvPr/>
            </p:nvSpPr>
            <p:spPr bwMode="auto">
              <a:xfrm>
                <a:off x="3760" y="2114"/>
                <a:ext cx="7" cy="45"/>
              </a:xfrm>
              <a:custGeom>
                <a:avLst/>
                <a:gdLst/>
                <a:ahLst/>
                <a:cxnLst>
                  <a:cxn ang="0">
                    <a:pos x="0" y="0"/>
                  </a:cxn>
                  <a:cxn ang="0">
                    <a:pos x="0" y="68"/>
                  </a:cxn>
                  <a:cxn ang="0">
                    <a:pos x="5" y="82"/>
                  </a:cxn>
                  <a:cxn ang="0">
                    <a:pos x="13" y="90"/>
                  </a:cxn>
                  <a:cxn ang="0">
                    <a:pos x="16" y="90"/>
                  </a:cxn>
                </a:cxnLst>
                <a:rect l="0" t="0" r="r" b="b"/>
                <a:pathLst>
                  <a:path w="16" h="90">
                    <a:moveTo>
                      <a:pt x="0" y="0"/>
                    </a:moveTo>
                    <a:lnTo>
                      <a:pt x="0" y="68"/>
                    </a:lnTo>
                    <a:lnTo>
                      <a:pt x="5" y="82"/>
                    </a:lnTo>
                    <a:lnTo>
                      <a:pt x="13" y="90"/>
                    </a:lnTo>
                    <a:lnTo>
                      <a:pt x="16" y="90"/>
                    </a:lnTo>
                  </a:path>
                </a:pathLst>
              </a:custGeom>
              <a:noFill/>
              <a:ln w="4445">
                <a:solidFill>
                  <a:srgbClr val="FEFEFE"/>
                </a:solidFill>
                <a:prstDash val="solid"/>
                <a:round/>
                <a:headEnd/>
                <a:tailEnd/>
              </a:ln>
            </p:spPr>
            <p:txBody>
              <a:bodyPr/>
              <a:lstStyle/>
              <a:p>
                <a:endParaRPr lang="es-ES"/>
              </a:p>
            </p:txBody>
          </p:sp>
          <p:sp>
            <p:nvSpPr>
              <p:cNvPr id="80065" name="Freeform 6337"/>
              <p:cNvSpPr>
                <a:spLocks/>
              </p:cNvSpPr>
              <p:nvPr/>
            </p:nvSpPr>
            <p:spPr bwMode="auto">
              <a:xfrm>
                <a:off x="3738" y="2122"/>
                <a:ext cx="22" cy="37"/>
              </a:xfrm>
              <a:custGeom>
                <a:avLst/>
                <a:gdLst/>
                <a:ahLst/>
                <a:cxnLst>
                  <a:cxn ang="0">
                    <a:pos x="43" y="0"/>
                  </a:cxn>
                  <a:cxn ang="0">
                    <a:pos x="39" y="7"/>
                  </a:cxn>
                  <a:cxn ang="0">
                    <a:pos x="15" y="15"/>
                  </a:cxn>
                  <a:cxn ang="0">
                    <a:pos x="4" y="23"/>
                  </a:cxn>
                  <a:cxn ang="0">
                    <a:pos x="0" y="37"/>
                  </a:cxn>
                  <a:cxn ang="0">
                    <a:pos x="0" y="52"/>
                  </a:cxn>
                  <a:cxn ang="0">
                    <a:pos x="4" y="66"/>
                  </a:cxn>
                  <a:cxn ang="0">
                    <a:pos x="15" y="74"/>
                  </a:cxn>
                  <a:cxn ang="0">
                    <a:pos x="28" y="74"/>
                  </a:cxn>
                  <a:cxn ang="0">
                    <a:pos x="35" y="66"/>
                  </a:cxn>
                  <a:cxn ang="0">
                    <a:pos x="43" y="52"/>
                  </a:cxn>
                </a:cxnLst>
                <a:rect l="0" t="0" r="r" b="b"/>
                <a:pathLst>
                  <a:path w="43" h="74">
                    <a:moveTo>
                      <a:pt x="43" y="0"/>
                    </a:moveTo>
                    <a:lnTo>
                      <a:pt x="39" y="7"/>
                    </a:lnTo>
                    <a:lnTo>
                      <a:pt x="15" y="15"/>
                    </a:lnTo>
                    <a:lnTo>
                      <a:pt x="4" y="23"/>
                    </a:lnTo>
                    <a:lnTo>
                      <a:pt x="0" y="37"/>
                    </a:lnTo>
                    <a:lnTo>
                      <a:pt x="0" y="52"/>
                    </a:lnTo>
                    <a:lnTo>
                      <a:pt x="4" y="66"/>
                    </a:lnTo>
                    <a:lnTo>
                      <a:pt x="15" y="74"/>
                    </a:lnTo>
                    <a:lnTo>
                      <a:pt x="28" y="74"/>
                    </a:lnTo>
                    <a:lnTo>
                      <a:pt x="35" y="66"/>
                    </a:lnTo>
                    <a:lnTo>
                      <a:pt x="43" y="52"/>
                    </a:lnTo>
                  </a:path>
                </a:pathLst>
              </a:custGeom>
              <a:noFill/>
              <a:ln w="4445">
                <a:solidFill>
                  <a:srgbClr val="FEFEFE"/>
                </a:solidFill>
                <a:prstDash val="solid"/>
                <a:round/>
                <a:headEnd/>
                <a:tailEnd/>
              </a:ln>
            </p:spPr>
            <p:txBody>
              <a:bodyPr/>
              <a:lstStyle/>
              <a:p>
                <a:endParaRPr lang="es-ES"/>
              </a:p>
            </p:txBody>
          </p:sp>
          <p:sp>
            <p:nvSpPr>
              <p:cNvPr id="80066" name="Freeform 6338"/>
              <p:cNvSpPr>
                <a:spLocks/>
              </p:cNvSpPr>
              <p:nvPr/>
            </p:nvSpPr>
            <p:spPr bwMode="auto">
              <a:xfrm>
                <a:off x="3740" y="2130"/>
                <a:ext cx="6" cy="29"/>
              </a:xfrm>
              <a:custGeom>
                <a:avLst/>
                <a:gdLst/>
                <a:ahLst/>
                <a:cxnLst>
                  <a:cxn ang="0">
                    <a:pos x="11" y="0"/>
                  </a:cxn>
                  <a:cxn ang="0">
                    <a:pos x="4" y="8"/>
                  </a:cxn>
                  <a:cxn ang="0">
                    <a:pos x="0" y="22"/>
                  </a:cxn>
                  <a:cxn ang="0">
                    <a:pos x="0" y="37"/>
                  </a:cxn>
                  <a:cxn ang="0">
                    <a:pos x="4" y="51"/>
                  </a:cxn>
                  <a:cxn ang="0">
                    <a:pos x="11" y="59"/>
                  </a:cxn>
                </a:cxnLst>
                <a:rect l="0" t="0" r="r" b="b"/>
                <a:pathLst>
                  <a:path w="11" h="59">
                    <a:moveTo>
                      <a:pt x="11" y="0"/>
                    </a:moveTo>
                    <a:lnTo>
                      <a:pt x="4" y="8"/>
                    </a:lnTo>
                    <a:lnTo>
                      <a:pt x="0" y="22"/>
                    </a:lnTo>
                    <a:lnTo>
                      <a:pt x="0" y="37"/>
                    </a:lnTo>
                    <a:lnTo>
                      <a:pt x="4" y="51"/>
                    </a:lnTo>
                    <a:lnTo>
                      <a:pt x="11" y="59"/>
                    </a:lnTo>
                  </a:path>
                </a:pathLst>
              </a:custGeom>
              <a:noFill/>
              <a:ln w="4445">
                <a:solidFill>
                  <a:srgbClr val="FEFEFE"/>
                </a:solidFill>
                <a:prstDash val="solid"/>
                <a:round/>
                <a:headEnd/>
                <a:tailEnd/>
              </a:ln>
            </p:spPr>
            <p:txBody>
              <a:bodyPr/>
              <a:lstStyle/>
              <a:p>
                <a:endParaRPr lang="es-ES"/>
              </a:p>
            </p:txBody>
          </p:sp>
          <p:sp>
            <p:nvSpPr>
              <p:cNvPr id="80067" name="Line 6339"/>
              <p:cNvSpPr>
                <a:spLocks noChangeShapeType="1"/>
              </p:cNvSpPr>
              <p:nvPr/>
            </p:nvSpPr>
            <p:spPr bwMode="auto">
              <a:xfrm>
                <a:off x="3783" y="2081"/>
                <a:ext cx="1" cy="78"/>
              </a:xfrm>
              <a:prstGeom prst="line">
                <a:avLst/>
              </a:prstGeom>
              <a:noFill/>
              <a:ln w="4445">
                <a:solidFill>
                  <a:srgbClr val="FEFEFE"/>
                </a:solidFill>
                <a:round/>
                <a:headEnd/>
                <a:tailEnd/>
              </a:ln>
            </p:spPr>
            <p:txBody>
              <a:bodyPr/>
              <a:lstStyle/>
              <a:p>
                <a:endParaRPr lang="es-ES"/>
              </a:p>
            </p:txBody>
          </p:sp>
          <p:sp>
            <p:nvSpPr>
              <p:cNvPr id="80068" name="Line 6340"/>
              <p:cNvSpPr>
                <a:spLocks noChangeShapeType="1"/>
              </p:cNvSpPr>
              <p:nvPr/>
            </p:nvSpPr>
            <p:spPr bwMode="auto">
              <a:xfrm>
                <a:off x="3785" y="2081"/>
                <a:ext cx="1" cy="78"/>
              </a:xfrm>
              <a:prstGeom prst="line">
                <a:avLst/>
              </a:prstGeom>
              <a:noFill/>
              <a:ln w="4445">
                <a:solidFill>
                  <a:srgbClr val="FEFEFE"/>
                </a:solidFill>
                <a:round/>
                <a:headEnd/>
                <a:tailEnd/>
              </a:ln>
            </p:spPr>
            <p:txBody>
              <a:bodyPr/>
              <a:lstStyle/>
              <a:p>
                <a:endParaRPr lang="es-ES"/>
              </a:p>
            </p:txBody>
          </p:sp>
          <p:sp>
            <p:nvSpPr>
              <p:cNvPr id="80069" name="Line 6341"/>
              <p:cNvSpPr>
                <a:spLocks noChangeShapeType="1"/>
              </p:cNvSpPr>
              <p:nvPr/>
            </p:nvSpPr>
            <p:spPr bwMode="auto">
              <a:xfrm>
                <a:off x="3777" y="2081"/>
                <a:ext cx="8" cy="1"/>
              </a:xfrm>
              <a:prstGeom prst="line">
                <a:avLst/>
              </a:prstGeom>
              <a:noFill/>
              <a:ln w="4445">
                <a:solidFill>
                  <a:srgbClr val="FEFEFE"/>
                </a:solidFill>
                <a:round/>
                <a:headEnd/>
                <a:tailEnd/>
              </a:ln>
            </p:spPr>
            <p:txBody>
              <a:bodyPr/>
              <a:lstStyle/>
              <a:p>
                <a:endParaRPr lang="es-ES"/>
              </a:p>
            </p:txBody>
          </p:sp>
          <p:sp>
            <p:nvSpPr>
              <p:cNvPr id="80070" name="Line 6342"/>
              <p:cNvSpPr>
                <a:spLocks noChangeShapeType="1"/>
              </p:cNvSpPr>
              <p:nvPr/>
            </p:nvSpPr>
            <p:spPr bwMode="auto">
              <a:xfrm>
                <a:off x="3777" y="2159"/>
                <a:ext cx="13" cy="1"/>
              </a:xfrm>
              <a:prstGeom prst="line">
                <a:avLst/>
              </a:prstGeom>
              <a:noFill/>
              <a:ln w="4445">
                <a:solidFill>
                  <a:srgbClr val="FEFEFE"/>
                </a:solidFill>
                <a:round/>
                <a:headEnd/>
                <a:tailEnd/>
              </a:ln>
            </p:spPr>
            <p:txBody>
              <a:bodyPr/>
              <a:lstStyle/>
              <a:p>
                <a:endParaRPr lang="es-ES"/>
              </a:p>
            </p:txBody>
          </p:sp>
          <p:sp>
            <p:nvSpPr>
              <p:cNvPr id="80071" name="Line 6343"/>
              <p:cNvSpPr>
                <a:spLocks noChangeShapeType="1"/>
              </p:cNvSpPr>
              <p:nvPr/>
            </p:nvSpPr>
            <p:spPr bwMode="auto">
              <a:xfrm>
                <a:off x="3801" y="2108"/>
                <a:ext cx="12" cy="51"/>
              </a:xfrm>
              <a:prstGeom prst="line">
                <a:avLst/>
              </a:prstGeom>
              <a:noFill/>
              <a:ln w="4445">
                <a:solidFill>
                  <a:srgbClr val="FEFEFE"/>
                </a:solidFill>
                <a:round/>
                <a:headEnd/>
                <a:tailEnd/>
              </a:ln>
            </p:spPr>
            <p:txBody>
              <a:bodyPr/>
              <a:lstStyle/>
              <a:p>
                <a:endParaRPr lang="es-ES"/>
              </a:p>
            </p:txBody>
          </p:sp>
          <p:sp>
            <p:nvSpPr>
              <p:cNvPr id="80072" name="Line 6344"/>
              <p:cNvSpPr>
                <a:spLocks noChangeShapeType="1"/>
              </p:cNvSpPr>
              <p:nvPr/>
            </p:nvSpPr>
            <p:spPr bwMode="auto">
              <a:xfrm>
                <a:off x="3802" y="2108"/>
                <a:ext cx="11" cy="45"/>
              </a:xfrm>
              <a:prstGeom prst="line">
                <a:avLst/>
              </a:prstGeom>
              <a:noFill/>
              <a:ln w="4445">
                <a:solidFill>
                  <a:srgbClr val="FEFEFE"/>
                </a:solidFill>
                <a:round/>
                <a:headEnd/>
                <a:tailEnd/>
              </a:ln>
            </p:spPr>
            <p:txBody>
              <a:bodyPr/>
              <a:lstStyle/>
              <a:p>
                <a:endParaRPr lang="es-ES"/>
              </a:p>
            </p:txBody>
          </p:sp>
          <p:sp>
            <p:nvSpPr>
              <p:cNvPr id="80073" name="Freeform 6345"/>
              <p:cNvSpPr>
                <a:spLocks/>
              </p:cNvSpPr>
              <p:nvPr/>
            </p:nvSpPr>
            <p:spPr bwMode="auto">
              <a:xfrm>
                <a:off x="3797" y="2108"/>
                <a:ext cx="28" cy="78"/>
              </a:xfrm>
              <a:custGeom>
                <a:avLst/>
                <a:gdLst/>
                <a:ahLst/>
                <a:cxnLst>
                  <a:cxn ang="0">
                    <a:pos x="56" y="0"/>
                  </a:cxn>
                  <a:cxn ang="0">
                    <a:pos x="32" y="104"/>
                  </a:cxn>
                  <a:cxn ang="0">
                    <a:pos x="24" y="135"/>
                  </a:cxn>
                  <a:cxn ang="0">
                    <a:pos x="16" y="149"/>
                  </a:cxn>
                  <a:cxn ang="0">
                    <a:pos x="8" y="156"/>
                  </a:cxn>
                  <a:cxn ang="0">
                    <a:pos x="4" y="156"/>
                  </a:cxn>
                  <a:cxn ang="0">
                    <a:pos x="0" y="149"/>
                  </a:cxn>
                  <a:cxn ang="0">
                    <a:pos x="4" y="141"/>
                  </a:cxn>
                  <a:cxn ang="0">
                    <a:pos x="8" y="149"/>
                  </a:cxn>
                </a:cxnLst>
                <a:rect l="0" t="0" r="r" b="b"/>
                <a:pathLst>
                  <a:path w="56" h="156">
                    <a:moveTo>
                      <a:pt x="56" y="0"/>
                    </a:moveTo>
                    <a:lnTo>
                      <a:pt x="32" y="104"/>
                    </a:lnTo>
                    <a:lnTo>
                      <a:pt x="24" y="135"/>
                    </a:lnTo>
                    <a:lnTo>
                      <a:pt x="16" y="149"/>
                    </a:lnTo>
                    <a:lnTo>
                      <a:pt x="8" y="156"/>
                    </a:lnTo>
                    <a:lnTo>
                      <a:pt x="4" y="156"/>
                    </a:lnTo>
                    <a:lnTo>
                      <a:pt x="0" y="149"/>
                    </a:lnTo>
                    <a:lnTo>
                      <a:pt x="4" y="141"/>
                    </a:lnTo>
                    <a:lnTo>
                      <a:pt x="8" y="149"/>
                    </a:lnTo>
                  </a:path>
                </a:pathLst>
              </a:custGeom>
              <a:noFill/>
              <a:ln w="4445">
                <a:solidFill>
                  <a:srgbClr val="FEFEFE"/>
                </a:solidFill>
                <a:prstDash val="solid"/>
                <a:round/>
                <a:headEnd/>
                <a:tailEnd/>
              </a:ln>
            </p:spPr>
            <p:txBody>
              <a:bodyPr/>
              <a:lstStyle/>
              <a:p>
                <a:endParaRPr lang="es-ES"/>
              </a:p>
            </p:txBody>
          </p:sp>
          <p:sp>
            <p:nvSpPr>
              <p:cNvPr id="80074" name="Line 6346"/>
              <p:cNvSpPr>
                <a:spLocks noChangeShapeType="1"/>
              </p:cNvSpPr>
              <p:nvPr/>
            </p:nvSpPr>
            <p:spPr bwMode="auto">
              <a:xfrm>
                <a:off x="3797" y="2108"/>
                <a:ext cx="11" cy="1"/>
              </a:xfrm>
              <a:prstGeom prst="line">
                <a:avLst/>
              </a:prstGeom>
              <a:noFill/>
              <a:ln w="4445">
                <a:solidFill>
                  <a:srgbClr val="FEFEFE"/>
                </a:solidFill>
                <a:round/>
                <a:headEnd/>
                <a:tailEnd/>
              </a:ln>
            </p:spPr>
            <p:txBody>
              <a:bodyPr/>
              <a:lstStyle/>
              <a:p>
                <a:endParaRPr lang="es-ES"/>
              </a:p>
            </p:txBody>
          </p:sp>
          <p:sp>
            <p:nvSpPr>
              <p:cNvPr id="80075" name="Line 6347"/>
              <p:cNvSpPr>
                <a:spLocks noChangeShapeType="1"/>
              </p:cNvSpPr>
              <p:nvPr/>
            </p:nvSpPr>
            <p:spPr bwMode="auto">
              <a:xfrm>
                <a:off x="3816" y="2108"/>
                <a:ext cx="12" cy="1"/>
              </a:xfrm>
              <a:prstGeom prst="line">
                <a:avLst/>
              </a:prstGeom>
              <a:noFill/>
              <a:ln w="4445">
                <a:solidFill>
                  <a:srgbClr val="FEFEFE"/>
                </a:solidFill>
                <a:round/>
                <a:headEnd/>
                <a:tailEnd/>
              </a:ln>
            </p:spPr>
            <p:txBody>
              <a:bodyPr/>
              <a:lstStyle/>
              <a:p>
                <a:endParaRPr lang="es-ES"/>
              </a:p>
            </p:txBody>
          </p:sp>
          <p:sp>
            <p:nvSpPr>
              <p:cNvPr id="80076" name="Freeform 6348"/>
              <p:cNvSpPr>
                <a:spLocks/>
              </p:cNvSpPr>
              <p:nvPr/>
            </p:nvSpPr>
            <p:spPr bwMode="auto">
              <a:xfrm>
                <a:off x="3838" y="2108"/>
                <a:ext cx="22" cy="37"/>
              </a:xfrm>
              <a:custGeom>
                <a:avLst/>
                <a:gdLst/>
                <a:ahLst/>
                <a:cxnLst>
                  <a:cxn ang="0">
                    <a:pos x="41" y="14"/>
                  </a:cxn>
                  <a:cxn ang="0">
                    <a:pos x="44" y="0"/>
                  </a:cxn>
                  <a:cxn ang="0">
                    <a:pos x="44" y="30"/>
                  </a:cxn>
                  <a:cxn ang="0">
                    <a:pos x="41" y="14"/>
                  </a:cxn>
                  <a:cxn ang="0">
                    <a:pos x="36" y="8"/>
                  </a:cxn>
                  <a:cxn ang="0">
                    <a:pos x="28" y="0"/>
                  </a:cxn>
                  <a:cxn ang="0">
                    <a:pos x="12" y="0"/>
                  </a:cxn>
                  <a:cxn ang="0">
                    <a:pos x="4" y="8"/>
                  </a:cxn>
                  <a:cxn ang="0">
                    <a:pos x="0" y="14"/>
                  </a:cxn>
                  <a:cxn ang="0">
                    <a:pos x="0" y="30"/>
                  </a:cxn>
                  <a:cxn ang="0">
                    <a:pos x="4" y="37"/>
                  </a:cxn>
                  <a:cxn ang="0">
                    <a:pos x="12" y="45"/>
                  </a:cxn>
                  <a:cxn ang="0">
                    <a:pos x="32" y="59"/>
                  </a:cxn>
                  <a:cxn ang="0">
                    <a:pos x="41" y="67"/>
                  </a:cxn>
                  <a:cxn ang="0">
                    <a:pos x="44" y="74"/>
                  </a:cxn>
                </a:cxnLst>
                <a:rect l="0" t="0" r="r" b="b"/>
                <a:pathLst>
                  <a:path w="44" h="74">
                    <a:moveTo>
                      <a:pt x="41" y="14"/>
                    </a:moveTo>
                    <a:lnTo>
                      <a:pt x="44" y="0"/>
                    </a:lnTo>
                    <a:lnTo>
                      <a:pt x="44" y="30"/>
                    </a:lnTo>
                    <a:lnTo>
                      <a:pt x="41" y="14"/>
                    </a:lnTo>
                    <a:lnTo>
                      <a:pt x="36" y="8"/>
                    </a:lnTo>
                    <a:lnTo>
                      <a:pt x="28" y="0"/>
                    </a:lnTo>
                    <a:lnTo>
                      <a:pt x="12" y="0"/>
                    </a:lnTo>
                    <a:lnTo>
                      <a:pt x="4" y="8"/>
                    </a:lnTo>
                    <a:lnTo>
                      <a:pt x="0" y="14"/>
                    </a:lnTo>
                    <a:lnTo>
                      <a:pt x="0" y="30"/>
                    </a:lnTo>
                    <a:lnTo>
                      <a:pt x="4" y="37"/>
                    </a:lnTo>
                    <a:lnTo>
                      <a:pt x="12" y="45"/>
                    </a:lnTo>
                    <a:lnTo>
                      <a:pt x="32" y="59"/>
                    </a:lnTo>
                    <a:lnTo>
                      <a:pt x="41" y="67"/>
                    </a:lnTo>
                    <a:lnTo>
                      <a:pt x="44" y="74"/>
                    </a:lnTo>
                  </a:path>
                </a:pathLst>
              </a:custGeom>
              <a:noFill/>
              <a:ln w="4445">
                <a:solidFill>
                  <a:srgbClr val="FEFEFE"/>
                </a:solidFill>
                <a:prstDash val="solid"/>
                <a:round/>
                <a:headEnd/>
                <a:tailEnd/>
              </a:ln>
            </p:spPr>
            <p:txBody>
              <a:bodyPr/>
              <a:lstStyle/>
              <a:p>
                <a:endParaRPr lang="es-ES"/>
              </a:p>
            </p:txBody>
          </p:sp>
          <p:sp>
            <p:nvSpPr>
              <p:cNvPr id="80077" name="Freeform 6349"/>
              <p:cNvSpPr>
                <a:spLocks/>
              </p:cNvSpPr>
              <p:nvPr/>
            </p:nvSpPr>
            <p:spPr bwMode="auto">
              <a:xfrm>
                <a:off x="3838" y="2118"/>
                <a:ext cx="22" cy="41"/>
              </a:xfrm>
              <a:custGeom>
                <a:avLst/>
                <a:gdLst/>
                <a:ahLst/>
                <a:cxnLst>
                  <a:cxn ang="0">
                    <a:pos x="0" y="0"/>
                  </a:cxn>
                  <a:cxn ang="0">
                    <a:pos x="4" y="8"/>
                  </a:cxn>
                  <a:cxn ang="0">
                    <a:pos x="12" y="15"/>
                  </a:cxn>
                  <a:cxn ang="0">
                    <a:pos x="32" y="31"/>
                  </a:cxn>
                  <a:cxn ang="0">
                    <a:pos x="41" y="37"/>
                  </a:cxn>
                  <a:cxn ang="0">
                    <a:pos x="44" y="45"/>
                  </a:cxn>
                  <a:cxn ang="0">
                    <a:pos x="44" y="68"/>
                  </a:cxn>
                  <a:cxn ang="0">
                    <a:pos x="41" y="74"/>
                  </a:cxn>
                  <a:cxn ang="0">
                    <a:pos x="32" y="82"/>
                  </a:cxn>
                  <a:cxn ang="0">
                    <a:pos x="17" y="82"/>
                  </a:cxn>
                  <a:cxn ang="0">
                    <a:pos x="8" y="74"/>
                  </a:cxn>
                  <a:cxn ang="0">
                    <a:pos x="4" y="68"/>
                  </a:cxn>
                  <a:cxn ang="0">
                    <a:pos x="0" y="52"/>
                  </a:cxn>
                  <a:cxn ang="0">
                    <a:pos x="0" y="82"/>
                  </a:cxn>
                  <a:cxn ang="0">
                    <a:pos x="4" y="68"/>
                  </a:cxn>
                </a:cxnLst>
                <a:rect l="0" t="0" r="r" b="b"/>
                <a:pathLst>
                  <a:path w="44" h="82">
                    <a:moveTo>
                      <a:pt x="0" y="0"/>
                    </a:moveTo>
                    <a:lnTo>
                      <a:pt x="4" y="8"/>
                    </a:lnTo>
                    <a:lnTo>
                      <a:pt x="12" y="15"/>
                    </a:lnTo>
                    <a:lnTo>
                      <a:pt x="32" y="31"/>
                    </a:lnTo>
                    <a:lnTo>
                      <a:pt x="41" y="37"/>
                    </a:lnTo>
                    <a:lnTo>
                      <a:pt x="44" y="45"/>
                    </a:lnTo>
                    <a:lnTo>
                      <a:pt x="44" y="68"/>
                    </a:lnTo>
                    <a:lnTo>
                      <a:pt x="41" y="74"/>
                    </a:lnTo>
                    <a:lnTo>
                      <a:pt x="32" y="82"/>
                    </a:lnTo>
                    <a:lnTo>
                      <a:pt x="17" y="82"/>
                    </a:lnTo>
                    <a:lnTo>
                      <a:pt x="8" y="74"/>
                    </a:lnTo>
                    <a:lnTo>
                      <a:pt x="4" y="68"/>
                    </a:lnTo>
                    <a:lnTo>
                      <a:pt x="0" y="52"/>
                    </a:lnTo>
                    <a:lnTo>
                      <a:pt x="0" y="82"/>
                    </a:lnTo>
                    <a:lnTo>
                      <a:pt x="4" y="68"/>
                    </a:lnTo>
                  </a:path>
                </a:pathLst>
              </a:custGeom>
              <a:noFill/>
              <a:ln w="4445">
                <a:solidFill>
                  <a:srgbClr val="FEFEFE"/>
                </a:solidFill>
                <a:prstDash val="solid"/>
                <a:round/>
                <a:headEnd/>
                <a:tailEnd/>
              </a:ln>
            </p:spPr>
            <p:txBody>
              <a:bodyPr/>
              <a:lstStyle/>
              <a:p>
                <a:endParaRPr lang="es-ES"/>
              </a:p>
            </p:txBody>
          </p:sp>
          <p:sp>
            <p:nvSpPr>
              <p:cNvPr id="80078" name="Freeform 6350"/>
              <p:cNvSpPr>
                <a:spLocks/>
              </p:cNvSpPr>
              <p:nvPr/>
            </p:nvSpPr>
            <p:spPr bwMode="auto">
              <a:xfrm>
                <a:off x="3874" y="2081"/>
                <a:ext cx="4" cy="8"/>
              </a:xfrm>
              <a:custGeom>
                <a:avLst/>
                <a:gdLst/>
                <a:ahLst/>
                <a:cxnLst>
                  <a:cxn ang="0">
                    <a:pos x="4" y="0"/>
                  </a:cxn>
                  <a:cxn ang="0">
                    <a:pos x="0" y="8"/>
                  </a:cxn>
                  <a:cxn ang="0">
                    <a:pos x="4" y="16"/>
                  </a:cxn>
                  <a:cxn ang="0">
                    <a:pos x="8" y="8"/>
                  </a:cxn>
                  <a:cxn ang="0">
                    <a:pos x="4" y="0"/>
                  </a:cxn>
                </a:cxnLst>
                <a:rect l="0" t="0" r="r" b="b"/>
                <a:pathLst>
                  <a:path w="8" h="16">
                    <a:moveTo>
                      <a:pt x="4" y="0"/>
                    </a:moveTo>
                    <a:lnTo>
                      <a:pt x="0" y="8"/>
                    </a:lnTo>
                    <a:lnTo>
                      <a:pt x="4" y="16"/>
                    </a:lnTo>
                    <a:lnTo>
                      <a:pt x="8" y="8"/>
                    </a:lnTo>
                    <a:lnTo>
                      <a:pt x="4" y="0"/>
                    </a:lnTo>
                  </a:path>
                </a:pathLst>
              </a:custGeom>
              <a:noFill/>
              <a:ln w="4445">
                <a:solidFill>
                  <a:srgbClr val="FEFEFE"/>
                </a:solidFill>
                <a:prstDash val="solid"/>
                <a:round/>
                <a:headEnd/>
                <a:tailEnd/>
              </a:ln>
            </p:spPr>
            <p:txBody>
              <a:bodyPr/>
              <a:lstStyle/>
              <a:p>
                <a:endParaRPr lang="es-ES"/>
              </a:p>
            </p:txBody>
          </p:sp>
          <p:sp>
            <p:nvSpPr>
              <p:cNvPr id="80079" name="Line 6351"/>
              <p:cNvSpPr>
                <a:spLocks noChangeShapeType="1"/>
              </p:cNvSpPr>
              <p:nvPr/>
            </p:nvSpPr>
            <p:spPr bwMode="auto">
              <a:xfrm>
                <a:off x="3876" y="2108"/>
                <a:ext cx="1" cy="51"/>
              </a:xfrm>
              <a:prstGeom prst="line">
                <a:avLst/>
              </a:prstGeom>
              <a:noFill/>
              <a:ln w="4445">
                <a:solidFill>
                  <a:srgbClr val="FEFEFE"/>
                </a:solidFill>
                <a:round/>
                <a:headEnd/>
                <a:tailEnd/>
              </a:ln>
            </p:spPr>
            <p:txBody>
              <a:bodyPr/>
              <a:lstStyle/>
              <a:p>
                <a:endParaRPr lang="es-ES"/>
              </a:p>
            </p:txBody>
          </p:sp>
          <p:sp>
            <p:nvSpPr>
              <p:cNvPr id="80080" name="Line 6352"/>
              <p:cNvSpPr>
                <a:spLocks noChangeShapeType="1"/>
              </p:cNvSpPr>
              <p:nvPr/>
            </p:nvSpPr>
            <p:spPr bwMode="auto">
              <a:xfrm>
                <a:off x="3878" y="2108"/>
                <a:ext cx="1" cy="51"/>
              </a:xfrm>
              <a:prstGeom prst="line">
                <a:avLst/>
              </a:prstGeom>
              <a:noFill/>
              <a:ln w="4445">
                <a:solidFill>
                  <a:srgbClr val="FEFEFE"/>
                </a:solidFill>
                <a:round/>
                <a:headEnd/>
                <a:tailEnd/>
              </a:ln>
            </p:spPr>
            <p:txBody>
              <a:bodyPr/>
              <a:lstStyle/>
              <a:p>
                <a:endParaRPr lang="es-ES"/>
              </a:p>
            </p:txBody>
          </p:sp>
          <p:sp>
            <p:nvSpPr>
              <p:cNvPr id="80081" name="Line 6353"/>
              <p:cNvSpPr>
                <a:spLocks noChangeShapeType="1"/>
              </p:cNvSpPr>
              <p:nvPr/>
            </p:nvSpPr>
            <p:spPr bwMode="auto">
              <a:xfrm>
                <a:off x="3870" y="2108"/>
                <a:ext cx="8" cy="1"/>
              </a:xfrm>
              <a:prstGeom prst="line">
                <a:avLst/>
              </a:prstGeom>
              <a:noFill/>
              <a:ln w="4445">
                <a:solidFill>
                  <a:srgbClr val="FEFEFE"/>
                </a:solidFill>
                <a:round/>
                <a:headEnd/>
                <a:tailEnd/>
              </a:ln>
            </p:spPr>
            <p:txBody>
              <a:bodyPr/>
              <a:lstStyle/>
              <a:p>
                <a:endParaRPr lang="es-ES"/>
              </a:p>
            </p:txBody>
          </p:sp>
          <p:sp>
            <p:nvSpPr>
              <p:cNvPr id="80082" name="Line 6354"/>
              <p:cNvSpPr>
                <a:spLocks noChangeShapeType="1"/>
              </p:cNvSpPr>
              <p:nvPr/>
            </p:nvSpPr>
            <p:spPr bwMode="auto">
              <a:xfrm>
                <a:off x="3870" y="2159"/>
                <a:ext cx="14" cy="1"/>
              </a:xfrm>
              <a:prstGeom prst="line">
                <a:avLst/>
              </a:prstGeom>
              <a:noFill/>
              <a:ln w="4445">
                <a:solidFill>
                  <a:srgbClr val="FEFEFE"/>
                </a:solidFill>
                <a:round/>
                <a:headEnd/>
                <a:tailEnd/>
              </a:ln>
            </p:spPr>
            <p:txBody>
              <a:bodyPr/>
              <a:lstStyle/>
              <a:p>
                <a:endParaRPr lang="es-ES"/>
              </a:p>
            </p:txBody>
          </p:sp>
          <p:sp>
            <p:nvSpPr>
              <p:cNvPr id="80083" name="Freeform 6355"/>
              <p:cNvSpPr>
                <a:spLocks/>
              </p:cNvSpPr>
              <p:nvPr/>
            </p:nvSpPr>
            <p:spPr bwMode="auto">
              <a:xfrm>
                <a:off x="3894" y="2108"/>
                <a:ext cx="22" cy="37"/>
              </a:xfrm>
              <a:custGeom>
                <a:avLst/>
                <a:gdLst/>
                <a:ahLst/>
                <a:cxnLst>
                  <a:cxn ang="0">
                    <a:pos x="41" y="14"/>
                  </a:cxn>
                  <a:cxn ang="0">
                    <a:pos x="45" y="0"/>
                  </a:cxn>
                  <a:cxn ang="0">
                    <a:pos x="45" y="30"/>
                  </a:cxn>
                  <a:cxn ang="0">
                    <a:pos x="41" y="14"/>
                  </a:cxn>
                  <a:cxn ang="0">
                    <a:pos x="36" y="8"/>
                  </a:cxn>
                  <a:cxn ang="0">
                    <a:pos x="28" y="0"/>
                  </a:cxn>
                  <a:cxn ang="0">
                    <a:pos x="13" y="0"/>
                  </a:cxn>
                  <a:cxn ang="0">
                    <a:pos x="4" y="8"/>
                  </a:cxn>
                  <a:cxn ang="0">
                    <a:pos x="0" y="14"/>
                  </a:cxn>
                  <a:cxn ang="0">
                    <a:pos x="0" y="30"/>
                  </a:cxn>
                  <a:cxn ang="0">
                    <a:pos x="4" y="37"/>
                  </a:cxn>
                  <a:cxn ang="0">
                    <a:pos x="13" y="45"/>
                  </a:cxn>
                  <a:cxn ang="0">
                    <a:pos x="32" y="59"/>
                  </a:cxn>
                  <a:cxn ang="0">
                    <a:pos x="41" y="67"/>
                  </a:cxn>
                  <a:cxn ang="0">
                    <a:pos x="45" y="74"/>
                  </a:cxn>
                </a:cxnLst>
                <a:rect l="0" t="0" r="r" b="b"/>
                <a:pathLst>
                  <a:path w="45" h="74">
                    <a:moveTo>
                      <a:pt x="41" y="14"/>
                    </a:moveTo>
                    <a:lnTo>
                      <a:pt x="45" y="0"/>
                    </a:lnTo>
                    <a:lnTo>
                      <a:pt x="45" y="30"/>
                    </a:lnTo>
                    <a:lnTo>
                      <a:pt x="41" y="14"/>
                    </a:lnTo>
                    <a:lnTo>
                      <a:pt x="36" y="8"/>
                    </a:lnTo>
                    <a:lnTo>
                      <a:pt x="28" y="0"/>
                    </a:lnTo>
                    <a:lnTo>
                      <a:pt x="13" y="0"/>
                    </a:lnTo>
                    <a:lnTo>
                      <a:pt x="4" y="8"/>
                    </a:lnTo>
                    <a:lnTo>
                      <a:pt x="0" y="14"/>
                    </a:lnTo>
                    <a:lnTo>
                      <a:pt x="0" y="30"/>
                    </a:lnTo>
                    <a:lnTo>
                      <a:pt x="4" y="37"/>
                    </a:lnTo>
                    <a:lnTo>
                      <a:pt x="13" y="45"/>
                    </a:lnTo>
                    <a:lnTo>
                      <a:pt x="32" y="59"/>
                    </a:lnTo>
                    <a:lnTo>
                      <a:pt x="41" y="67"/>
                    </a:lnTo>
                    <a:lnTo>
                      <a:pt x="45" y="74"/>
                    </a:lnTo>
                  </a:path>
                </a:pathLst>
              </a:custGeom>
              <a:noFill/>
              <a:ln w="4445">
                <a:solidFill>
                  <a:srgbClr val="FEFEFE"/>
                </a:solidFill>
                <a:prstDash val="solid"/>
                <a:round/>
                <a:headEnd/>
                <a:tailEnd/>
              </a:ln>
            </p:spPr>
            <p:txBody>
              <a:bodyPr/>
              <a:lstStyle/>
              <a:p>
                <a:endParaRPr lang="es-ES"/>
              </a:p>
            </p:txBody>
          </p:sp>
          <p:sp>
            <p:nvSpPr>
              <p:cNvPr id="80084" name="Freeform 6356"/>
              <p:cNvSpPr>
                <a:spLocks/>
              </p:cNvSpPr>
              <p:nvPr/>
            </p:nvSpPr>
            <p:spPr bwMode="auto">
              <a:xfrm>
                <a:off x="3894" y="2118"/>
                <a:ext cx="22" cy="41"/>
              </a:xfrm>
              <a:custGeom>
                <a:avLst/>
                <a:gdLst/>
                <a:ahLst/>
                <a:cxnLst>
                  <a:cxn ang="0">
                    <a:pos x="0" y="0"/>
                  </a:cxn>
                  <a:cxn ang="0">
                    <a:pos x="4" y="8"/>
                  </a:cxn>
                  <a:cxn ang="0">
                    <a:pos x="13" y="15"/>
                  </a:cxn>
                  <a:cxn ang="0">
                    <a:pos x="32" y="31"/>
                  </a:cxn>
                  <a:cxn ang="0">
                    <a:pos x="41" y="37"/>
                  </a:cxn>
                  <a:cxn ang="0">
                    <a:pos x="45" y="45"/>
                  </a:cxn>
                  <a:cxn ang="0">
                    <a:pos x="45" y="68"/>
                  </a:cxn>
                  <a:cxn ang="0">
                    <a:pos x="41" y="74"/>
                  </a:cxn>
                  <a:cxn ang="0">
                    <a:pos x="32" y="82"/>
                  </a:cxn>
                  <a:cxn ang="0">
                    <a:pos x="17" y="82"/>
                  </a:cxn>
                  <a:cxn ang="0">
                    <a:pos x="8" y="74"/>
                  </a:cxn>
                  <a:cxn ang="0">
                    <a:pos x="4" y="68"/>
                  </a:cxn>
                  <a:cxn ang="0">
                    <a:pos x="0" y="52"/>
                  </a:cxn>
                  <a:cxn ang="0">
                    <a:pos x="0" y="82"/>
                  </a:cxn>
                  <a:cxn ang="0">
                    <a:pos x="4" y="68"/>
                  </a:cxn>
                </a:cxnLst>
                <a:rect l="0" t="0" r="r" b="b"/>
                <a:pathLst>
                  <a:path w="45" h="82">
                    <a:moveTo>
                      <a:pt x="0" y="0"/>
                    </a:moveTo>
                    <a:lnTo>
                      <a:pt x="4" y="8"/>
                    </a:lnTo>
                    <a:lnTo>
                      <a:pt x="13" y="15"/>
                    </a:lnTo>
                    <a:lnTo>
                      <a:pt x="32" y="31"/>
                    </a:lnTo>
                    <a:lnTo>
                      <a:pt x="41" y="37"/>
                    </a:lnTo>
                    <a:lnTo>
                      <a:pt x="45" y="45"/>
                    </a:lnTo>
                    <a:lnTo>
                      <a:pt x="45" y="68"/>
                    </a:lnTo>
                    <a:lnTo>
                      <a:pt x="41" y="74"/>
                    </a:lnTo>
                    <a:lnTo>
                      <a:pt x="32" y="82"/>
                    </a:lnTo>
                    <a:lnTo>
                      <a:pt x="17" y="82"/>
                    </a:lnTo>
                    <a:lnTo>
                      <a:pt x="8" y="74"/>
                    </a:lnTo>
                    <a:lnTo>
                      <a:pt x="4" y="68"/>
                    </a:lnTo>
                    <a:lnTo>
                      <a:pt x="0" y="52"/>
                    </a:lnTo>
                    <a:lnTo>
                      <a:pt x="0" y="82"/>
                    </a:lnTo>
                    <a:lnTo>
                      <a:pt x="4" y="68"/>
                    </a:lnTo>
                  </a:path>
                </a:pathLst>
              </a:custGeom>
              <a:noFill/>
              <a:ln w="4445">
                <a:solidFill>
                  <a:srgbClr val="FEFEFE"/>
                </a:solidFill>
                <a:prstDash val="solid"/>
                <a:round/>
                <a:headEnd/>
                <a:tailEnd/>
              </a:ln>
            </p:spPr>
            <p:txBody>
              <a:bodyPr/>
              <a:lstStyle/>
              <a:p>
                <a:endParaRPr lang="es-ES"/>
              </a:p>
            </p:txBody>
          </p:sp>
          <p:sp>
            <p:nvSpPr>
              <p:cNvPr id="80085" name="Line 6357"/>
              <p:cNvSpPr>
                <a:spLocks noChangeShapeType="1"/>
              </p:cNvSpPr>
              <p:nvPr/>
            </p:nvSpPr>
            <p:spPr bwMode="auto">
              <a:xfrm>
                <a:off x="5912" y="1599"/>
                <a:ext cx="2496" cy="1"/>
              </a:xfrm>
              <a:prstGeom prst="line">
                <a:avLst/>
              </a:prstGeom>
              <a:noFill/>
              <a:ln w="4445">
                <a:solidFill>
                  <a:srgbClr val="FEFEFE"/>
                </a:solidFill>
                <a:round/>
                <a:headEnd/>
                <a:tailEnd/>
              </a:ln>
            </p:spPr>
            <p:txBody>
              <a:bodyPr/>
              <a:lstStyle/>
              <a:p>
                <a:endParaRPr lang="es-ES"/>
              </a:p>
            </p:txBody>
          </p:sp>
          <p:sp>
            <p:nvSpPr>
              <p:cNvPr id="80086" name="Line 6358"/>
              <p:cNvSpPr>
                <a:spLocks noChangeShapeType="1"/>
              </p:cNvSpPr>
              <p:nvPr/>
            </p:nvSpPr>
            <p:spPr bwMode="auto">
              <a:xfrm flipV="1">
                <a:off x="8408" y="-750"/>
                <a:ext cx="1" cy="2349"/>
              </a:xfrm>
              <a:prstGeom prst="line">
                <a:avLst/>
              </a:prstGeom>
              <a:noFill/>
              <a:ln w="4445">
                <a:solidFill>
                  <a:srgbClr val="FEFEFE"/>
                </a:solidFill>
                <a:round/>
                <a:headEnd/>
                <a:tailEnd/>
              </a:ln>
            </p:spPr>
            <p:txBody>
              <a:bodyPr/>
              <a:lstStyle/>
              <a:p>
                <a:endParaRPr lang="es-ES"/>
              </a:p>
            </p:txBody>
          </p:sp>
          <p:sp>
            <p:nvSpPr>
              <p:cNvPr id="80087" name="Line 6359"/>
              <p:cNvSpPr>
                <a:spLocks noChangeShapeType="1"/>
              </p:cNvSpPr>
              <p:nvPr/>
            </p:nvSpPr>
            <p:spPr bwMode="auto">
              <a:xfrm flipH="1">
                <a:off x="5912" y="-750"/>
                <a:ext cx="2496" cy="1"/>
              </a:xfrm>
              <a:prstGeom prst="line">
                <a:avLst/>
              </a:prstGeom>
              <a:noFill/>
              <a:ln w="4445">
                <a:solidFill>
                  <a:srgbClr val="FEFEFE"/>
                </a:solidFill>
                <a:round/>
                <a:headEnd/>
                <a:tailEnd/>
              </a:ln>
            </p:spPr>
            <p:txBody>
              <a:bodyPr/>
              <a:lstStyle/>
              <a:p>
                <a:endParaRPr lang="es-ES"/>
              </a:p>
            </p:txBody>
          </p:sp>
          <p:sp>
            <p:nvSpPr>
              <p:cNvPr id="80088" name="Line 6360"/>
              <p:cNvSpPr>
                <a:spLocks noChangeShapeType="1"/>
              </p:cNvSpPr>
              <p:nvPr/>
            </p:nvSpPr>
            <p:spPr bwMode="auto">
              <a:xfrm>
                <a:off x="5912" y="-750"/>
                <a:ext cx="1" cy="2349"/>
              </a:xfrm>
              <a:prstGeom prst="line">
                <a:avLst/>
              </a:prstGeom>
              <a:noFill/>
              <a:ln w="4445">
                <a:solidFill>
                  <a:srgbClr val="FEFEFE"/>
                </a:solidFill>
                <a:round/>
                <a:headEnd/>
                <a:tailEnd/>
              </a:ln>
            </p:spPr>
            <p:txBody>
              <a:bodyPr/>
              <a:lstStyle/>
              <a:p>
                <a:endParaRPr lang="es-ES"/>
              </a:p>
            </p:txBody>
          </p:sp>
          <p:sp>
            <p:nvSpPr>
              <p:cNvPr id="80089" name="Line 6361"/>
              <p:cNvSpPr>
                <a:spLocks noChangeShapeType="1"/>
              </p:cNvSpPr>
              <p:nvPr/>
            </p:nvSpPr>
            <p:spPr bwMode="auto">
              <a:xfrm flipH="1">
                <a:off x="6643" y="739"/>
                <a:ext cx="53" cy="296"/>
              </a:xfrm>
              <a:prstGeom prst="line">
                <a:avLst/>
              </a:prstGeom>
              <a:noFill/>
              <a:ln w="4445">
                <a:solidFill>
                  <a:srgbClr val="000000"/>
                </a:solidFill>
                <a:round/>
                <a:headEnd/>
                <a:tailEnd/>
              </a:ln>
            </p:spPr>
            <p:txBody>
              <a:bodyPr/>
              <a:lstStyle/>
              <a:p>
                <a:endParaRPr lang="es-ES"/>
              </a:p>
            </p:txBody>
          </p:sp>
          <p:sp>
            <p:nvSpPr>
              <p:cNvPr id="80090" name="Line 6362"/>
              <p:cNvSpPr>
                <a:spLocks noChangeShapeType="1"/>
              </p:cNvSpPr>
              <p:nvPr/>
            </p:nvSpPr>
            <p:spPr bwMode="auto">
              <a:xfrm>
                <a:off x="6696" y="739"/>
                <a:ext cx="52" cy="296"/>
              </a:xfrm>
              <a:prstGeom prst="line">
                <a:avLst/>
              </a:prstGeom>
              <a:noFill/>
              <a:ln w="4445">
                <a:solidFill>
                  <a:srgbClr val="000000"/>
                </a:solidFill>
                <a:round/>
                <a:headEnd/>
                <a:tailEnd/>
              </a:ln>
            </p:spPr>
            <p:txBody>
              <a:bodyPr/>
              <a:lstStyle/>
              <a:p>
                <a:endParaRPr lang="es-ES"/>
              </a:p>
            </p:txBody>
          </p:sp>
          <p:sp>
            <p:nvSpPr>
              <p:cNvPr id="80091" name="Line 6363"/>
              <p:cNvSpPr>
                <a:spLocks noChangeShapeType="1"/>
              </p:cNvSpPr>
              <p:nvPr/>
            </p:nvSpPr>
            <p:spPr bwMode="auto">
              <a:xfrm>
                <a:off x="6696" y="781"/>
                <a:ext cx="45" cy="254"/>
              </a:xfrm>
              <a:prstGeom prst="line">
                <a:avLst/>
              </a:prstGeom>
              <a:noFill/>
              <a:ln w="4445">
                <a:solidFill>
                  <a:srgbClr val="000000"/>
                </a:solidFill>
                <a:round/>
                <a:headEnd/>
                <a:tailEnd/>
              </a:ln>
            </p:spPr>
            <p:txBody>
              <a:bodyPr/>
              <a:lstStyle/>
              <a:p>
                <a:endParaRPr lang="es-ES"/>
              </a:p>
            </p:txBody>
          </p:sp>
          <p:sp>
            <p:nvSpPr>
              <p:cNvPr id="80092" name="Line 6364"/>
              <p:cNvSpPr>
                <a:spLocks noChangeShapeType="1"/>
              </p:cNvSpPr>
              <p:nvPr/>
            </p:nvSpPr>
            <p:spPr bwMode="auto">
              <a:xfrm>
                <a:off x="6658" y="950"/>
                <a:ext cx="67" cy="1"/>
              </a:xfrm>
              <a:prstGeom prst="line">
                <a:avLst/>
              </a:prstGeom>
              <a:noFill/>
              <a:ln w="4445">
                <a:solidFill>
                  <a:srgbClr val="000000"/>
                </a:solidFill>
                <a:round/>
                <a:headEnd/>
                <a:tailEnd/>
              </a:ln>
            </p:spPr>
            <p:txBody>
              <a:bodyPr/>
              <a:lstStyle/>
              <a:p>
                <a:endParaRPr lang="es-ES"/>
              </a:p>
            </p:txBody>
          </p:sp>
          <p:sp>
            <p:nvSpPr>
              <p:cNvPr id="80093" name="Line 6365"/>
              <p:cNvSpPr>
                <a:spLocks noChangeShapeType="1"/>
              </p:cNvSpPr>
              <p:nvPr/>
            </p:nvSpPr>
            <p:spPr bwMode="auto">
              <a:xfrm>
                <a:off x="6628" y="1035"/>
                <a:ext cx="46" cy="1"/>
              </a:xfrm>
              <a:prstGeom prst="line">
                <a:avLst/>
              </a:prstGeom>
              <a:noFill/>
              <a:ln w="4445">
                <a:solidFill>
                  <a:srgbClr val="000000"/>
                </a:solidFill>
                <a:round/>
                <a:headEnd/>
                <a:tailEnd/>
              </a:ln>
            </p:spPr>
            <p:txBody>
              <a:bodyPr/>
              <a:lstStyle/>
              <a:p>
                <a:endParaRPr lang="es-ES"/>
              </a:p>
            </p:txBody>
          </p:sp>
          <p:sp>
            <p:nvSpPr>
              <p:cNvPr id="80094" name="Line 6366"/>
              <p:cNvSpPr>
                <a:spLocks noChangeShapeType="1"/>
              </p:cNvSpPr>
              <p:nvPr/>
            </p:nvSpPr>
            <p:spPr bwMode="auto">
              <a:xfrm>
                <a:off x="6718" y="1035"/>
                <a:ext cx="45" cy="1"/>
              </a:xfrm>
              <a:prstGeom prst="line">
                <a:avLst/>
              </a:prstGeom>
              <a:noFill/>
              <a:ln w="4445">
                <a:solidFill>
                  <a:srgbClr val="000000"/>
                </a:solidFill>
                <a:round/>
                <a:headEnd/>
                <a:tailEnd/>
              </a:ln>
            </p:spPr>
            <p:txBody>
              <a:bodyPr/>
              <a:lstStyle/>
              <a:p>
                <a:endParaRPr lang="es-ES"/>
              </a:p>
            </p:txBody>
          </p:sp>
          <p:sp>
            <p:nvSpPr>
              <p:cNvPr id="80095" name="Line 6367"/>
              <p:cNvSpPr>
                <a:spLocks noChangeShapeType="1"/>
              </p:cNvSpPr>
              <p:nvPr/>
            </p:nvSpPr>
            <p:spPr bwMode="auto">
              <a:xfrm>
                <a:off x="6812" y="739"/>
                <a:ext cx="1" cy="296"/>
              </a:xfrm>
              <a:prstGeom prst="line">
                <a:avLst/>
              </a:prstGeom>
              <a:noFill/>
              <a:ln w="4445">
                <a:solidFill>
                  <a:srgbClr val="000000"/>
                </a:solidFill>
                <a:round/>
                <a:headEnd/>
                <a:tailEnd/>
              </a:ln>
            </p:spPr>
            <p:txBody>
              <a:bodyPr/>
              <a:lstStyle/>
              <a:p>
                <a:endParaRPr lang="es-ES"/>
              </a:p>
            </p:txBody>
          </p:sp>
          <p:sp>
            <p:nvSpPr>
              <p:cNvPr id="80096" name="Line 6368"/>
              <p:cNvSpPr>
                <a:spLocks noChangeShapeType="1"/>
              </p:cNvSpPr>
              <p:nvPr/>
            </p:nvSpPr>
            <p:spPr bwMode="auto">
              <a:xfrm>
                <a:off x="6819" y="739"/>
                <a:ext cx="90" cy="268"/>
              </a:xfrm>
              <a:prstGeom prst="line">
                <a:avLst/>
              </a:prstGeom>
              <a:noFill/>
              <a:ln w="4445">
                <a:solidFill>
                  <a:srgbClr val="000000"/>
                </a:solidFill>
                <a:round/>
                <a:headEnd/>
                <a:tailEnd/>
              </a:ln>
            </p:spPr>
            <p:txBody>
              <a:bodyPr/>
              <a:lstStyle/>
              <a:p>
                <a:endParaRPr lang="es-ES"/>
              </a:p>
            </p:txBody>
          </p:sp>
          <p:sp>
            <p:nvSpPr>
              <p:cNvPr id="80097" name="Line 6369"/>
              <p:cNvSpPr>
                <a:spLocks noChangeShapeType="1"/>
              </p:cNvSpPr>
              <p:nvPr/>
            </p:nvSpPr>
            <p:spPr bwMode="auto">
              <a:xfrm>
                <a:off x="6819" y="768"/>
                <a:ext cx="90" cy="267"/>
              </a:xfrm>
              <a:prstGeom prst="line">
                <a:avLst/>
              </a:prstGeom>
              <a:noFill/>
              <a:ln w="4445">
                <a:solidFill>
                  <a:srgbClr val="000000"/>
                </a:solidFill>
                <a:round/>
                <a:headEnd/>
                <a:tailEnd/>
              </a:ln>
            </p:spPr>
            <p:txBody>
              <a:bodyPr/>
              <a:lstStyle/>
              <a:p>
                <a:endParaRPr lang="es-ES"/>
              </a:p>
            </p:txBody>
          </p:sp>
          <p:sp>
            <p:nvSpPr>
              <p:cNvPr id="80098" name="Line 6370"/>
              <p:cNvSpPr>
                <a:spLocks noChangeShapeType="1"/>
              </p:cNvSpPr>
              <p:nvPr/>
            </p:nvSpPr>
            <p:spPr bwMode="auto">
              <a:xfrm>
                <a:off x="6909" y="739"/>
                <a:ext cx="1" cy="296"/>
              </a:xfrm>
              <a:prstGeom prst="line">
                <a:avLst/>
              </a:prstGeom>
              <a:noFill/>
              <a:ln w="4445">
                <a:solidFill>
                  <a:srgbClr val="000000"/>
                </a:solidFill>
                <a:round/>
                <a:headEnd/>
                <a:tailEnd/>
              </a:ln>
            </p:spPr>
            <p:txBody>
              <a:bodyPr/>
              <a:lstStyle/>
              <a:p>
                <a:endParaRPr lang="es-ES"/>
              </a:p>
            </p:txBody>
          </p:sp>
          <p:sp>
            <p:nvSpPr>
              <p:cNvPr id="80099" name="Line 6371"/>
              <p:cNvSpPr>
                <a:spLocks noChangeShapeType="1"/>
              </p:cNvSpPr>
              <p:nvPr/>
            </p:nvSpPr>
            <p:spPr bwMode="auto">
              <a:xfrm>
                <a:off x="6789" y="739"/>
                <a:ext cx="30" cy="1"/>
              </a:xfrm>
              <a:prstGeom prst="line">
                <a:avLst/>
              </a:prstGeom>
              <a:noFill/>
              <a:ln w="4445">
                <a:solidFill>
                  <a:srgbClr val="000000"/>
                </a:solidFill>
                <a:round/>
                <a:headEnd/>
                <a:tailEnd/>
              </a:ln>
            </p:spPr>
            <p:txBody>
              <a:bodyPr/>
              <a:lstStyle/>
              <a:p>
                <a:endParaRPr lang="es-ES"/>
              </a:p>
            </p:txBody>
          </p:sp>
          <p:sp>
            <p:nvSpPr>
              <p:cNvPr id="80100" name="Line 6372"/>
              <p:cNvSpPr>
                <a:spLocks noChangeShapeType="1"/>
              </p:cNvSpPr>
              <p:nvPr/>
            </p:nvSpPr>
            <p:spPr bwMode="auto">
              <a:xfrm>
                <a:off x="6886" y="739"/>
                <a:ext cx="45" cy="1"/>
              </a:xfrm>
              <a:prstGeom prst="line">
                <a:avLst/>
              </a:prstGeom>
              <a:noFill/>
              <a:ln w="4445">
                <a:solidFill>
                  <a:srgbClr val="000000"/>
                </a:solidFill>
                <a:round/>
                <a:headEnd/>
                <a:tailEnd/>
              </a:ln>
            </p:spPr>
            <p:txBody>
              <a:bodyPr/>
              <a:lstStyle/>
              <a:p>
                <a:endParaRPr lang="es-ES"/>
              </a:p>
            </p:txBody>
          </p:sp>
          <p:sp>
            <p:nvSpPr>
              <p:cNvPr id="80101" name="Line 6373"/>
              <p:cNvSpPr>
                <a:spLocks noChangeShapeType="1"/>
              </p:cNvSpPr>
              <p:nvPr/>
            </p:nvSpPr>
            <p:spPr bwMode="auto">
              <a:xfrm>
                <a:off x="6789" y="1035"/>
                <a:ext cx="45" cy="1"/>
              </a:xfrm>
              <a:prstGeom prst="line">
                <a:avLst/>
              </a:prstGeom>
              <a:noFill/>
              <a:ln w="4445">
                <a:solidFill>
                  <a:srgbClr val="000000"/>
                </a:solidFill>
                <a:round/>
                <a:headEnd/>
                <a:tailEnd/>
              </a:ln>
            </p:spPr>
            <p:txBody>
              <a:bodyPr/>
              <a:lstStyle/>
              <a:p>
                <a:endParaRPr lang="es-ES"/>
              </a:p>
            </p:txBody>
          </p:sp>
          <p:sp>
            <p:nvSpPr>
              <p:cNvPr id="80102" name="Freeform 6374"/>
              <p:cNvSpPr>
                <a:spLocks/>
              </p:cNvSpPr>
              <p:nvPr/>
            </p:nvSpPr>
            <p:spPr bwMode="auto">
              <a:xfrm>
                <a:off x="6969" y="739"/>
                <a:ext cx="112" cy="296"/>
              </a:xfrm>
              <a:custGeom>
                <a:avLst/>
                <a:gdLst/>
                <a:ahLst/>
                <a:cxnLst>
                  <a:cxn ang="0">
                    <a:pos x="210" y="84"/>
                  </a:cxn>
                  <a:cxn ang="0">
                    <a:pos x="225" y="168"/>
                  </a:cxn>
                  <a:cxn ang="0">
                    <a:pos x="225" y="0"/>
                  </a:cxn>
                  <a:cxn ang="0">
                    <a:pos x="210" y="84"/>
                  </a:cxn>
                  <a:cxn ang="0">
                    <a:pos x="179" y="27"/>
                  </a:cxn>
                  <a:cxn ang="0">
                    <a:pos x="135" y="0"/>
                  </a:cxn>
                  <a:cxn ang="0">
                    <a:pos x="106" y="0"/>
                  </a:cxn>
                  <a:cxn ang="0">
                    <a:pos x="61" y="27"/>
                  </a:cxn>
                  <a:cxn ang="0">
                    <a:pos x="30" y="84"/>
                  </a:cxn>
                  <a:cxn ang="0">
                    <a:pos x="15" y="140"/>
                  </a:cxn>
                  <a:cxn ang="0">
                    <a:pos x="0" y="226"/>
                  </a:cxn>
                  <a:cxn ang="0">
                    <a:pos x="0" y="365"/>
                  </a:cxn>
                  <a:cxn ang="0">
                    <a:pos x="15" y="451"/>
                  </a:cxn>
                  <a:cxn ang="0">
                    <a:pos x="30" y="506"/>
                  </a:cxn>
                  <a:cxn ang="0">
                    <a:pos x="61" y="564"/>
                  </a:cxn>
                  <a:cxn ang="0">
                    <a:pos x="106" y="591"/>
                  </a:cxn>
                  <a:cxn ang="0">
                    <a:pos x="135" y="591"/>
                  </a:cxn>
                  <a:cxn ang="0">
                    <a:pos x="179" y="564"/>
                  </a:cxn>
                  <a:cxn ang="0">
                    <a:pos x="210" y="506"/>
                  </a:cxn>
                  <a:cxn ang="0">
                    <a:pos x="225" y="451"/>
                  </a:cxn>
                </a:cxnLst>
                <a:rect l="0" t="0" r="r" b="b"/>
                <a:pathLst>
                  <a:path w="225" h="591">
                    <a:moveTo>
                      <a:pt x="210" y="84"/>
                    </a:moveTo>
                    <a:lnTo>
                      <a:pt x="225" y="168"/>
                    </a:lnTo>
                    <a:lnTo>
                      <a:pt x="225" y="0"/>
                    </a:lnTo>
                    <a:lnTo>
                      <a:pt x="210" y="84"/>
                    </a:lnTo>
                    <a:lnTo>
                      <a:pt x="179" y="27"/>
                    </a:lnTo>
                    <a:lnTo>
                      <a:pt x="135" y="0"/>
                    </a:lnTo>
                    <a:lnTo>
                      <a:pt x="106" y="0"/>
                    </a:lnTo>
                    <a:lnTo>
                      <a:pt x="61" y="27"/>
                    </a:lnTo>
                    <a:lnTo>
                      <a:pt x="30" y="84"/>
                    </a:lnTo>
                    <a:lnTo>
                      <a:pt x="15" y="140"/>
                    </a:lnTo>
                    <a:lnTo>
                      <a:pt x="0" y="226"/>
                    </a:lnTo>
                    <a:lnTo>
                      <a:pt x="0" y="365"/>
                    </a:lnTo>
                    <a:lnTo>
                      <a:pt x="15" y="451"/>
                    </a:lnTo>
                    <a:lnTo>
                      <a:pt x="30" y="506"/>
                    </a:lnTo>
                    <a:lnTo>
                      <a:pt x="61" y="564"/>
                    </a:lnTo>
                    <a:lnTo>
                      <a:pt x="106" y="591"/>
                    </a:lnTo>
                    <a:lnTo>
                      <a:pt x="135" y="591"/>
                    </a:lnTo>
                    <a:lnTo>
                      <a:pt x="179" y="564"/>
                    </a:lnTo>
                    <a:lnTo>
                      <a:pt x="210" y="506"/>
                    </a:lnTo>
                    <a:lnTo>
                      <a:pt x="225" y="451"/>
                    </a:lnTo>
                  </a:path>
                </a:pathLst>
              </a:custGeom>
              <a:noFill/>
              <a:ln w="4445">
                <a:solidFill>
                  <a:srgbClr val="000000"/>
                </a:solidFill>
                <a:prstDash val="solid"/>
                <a:round/>
                <a:headEnd/>
                <a:tailEnd/>
              </a:ln>
            </p:spPr>
            <p:txBody>
              <a:bodyPr/>
              <a:lstStyle/>
              <a:p>
                <a:endParaRPr lang="es-ES"/>
              </a:p>
            </p:txBody>
          </p:sp>
          <p:sp>
            <p:nvSpPr>
              <p:cNvPr id="80103" name="Freeform 6375"/>
              <p:cNvSpPr>
                <a:spLocks/>
              </p:cNvSpPr>
              <p:nvPr/>
            </p:nvSpPr>
            <p:spPr bwMode="auto">
              <a:xfrm>
                <a:off x="6977" y="739"/>
                <a:ext cx="45" cy="296"/>
              </a:xfrm>
              <a:custGeom>
                <a:avLst/>
                <a:gdLst/>
                <a:ahLst/>
                <a:cxnLst>
                  <a:cxn ang="0">
                    <a:pos x="91" y="0"/>
                  </a:cxn>
                  <a:cxn ang="0">
                    <a:pos x="60" y="27"/>
                  </a:cxn>
                  <a:cxn ang="0">
                    <a:pos x="30" y="84"/>
                  </a:cxn>
                  <a:cxn ang="0">
                    <a:pos x="15" y="140"/>
                  </a:cxn>
                  <a:cxn ang="0">
                    <a:pos x="0" y="226"/>
                  </a:cxn>
                  <a:cxn ang="0">
                    <a:pos x="0" y="365"/>
                  </a:cxn>
                  <a:cxn ang="0">
                    <a:pos x="15" y="451"/>
                  </a:cxn>
                  <a:cxn ang="0">
                    <a:pos x="30" y="506"/>
                  </a:cxn>
                  <a:cxn ang="0">
                    <a:pos x="60" y="564"/>
                  </a:cxn>
                  <a:cxn ang="0">
                    <a:pos x="91" y="591"/>
                  </a:cxn>
                </a:cxnLst>
                <a:rect l="0" t="0" r="r" b="b"/>
                <a:pathLst>
                  <a:path w="91" h="591">
                    <a:moveTo>
                      <a:pt x="91" y="0"/>
                    </a:moveTo>
                    <a:lnTo>
                      <a:pt x="60" y="27"/>
                    </a:lnTo>
                    <a:lnTo>
                      <a:pt x="30" y="84"/>
                    </a:lnTo>
                    <a:lnTo>
                      <a:pt x="15" y="140"/>
                    </a:lnTo>
                    <a:lnTo>
                      <a:pt x="0" y="226"/>
                    </a:lnTo>
                    <a:lnTo>
                      <a:pt x="0" y="365"/>
                    </a:lnTo>
                    <a:lnTo>
                      <a:pt x="15" y="451"/>
                    </a:lnTo>
                    <a:lnTo>
                      <a:pt x="30" y="506"/>
                    </a:lnTo>
                    <a:lnTo>
                      <a:pt x="60" y="564"/>
                    </a:lnTo>
                    <a:lnTo>
                      <a:pt x="91" y="591"/>
                    </a:lnTo>
                  </a:path>
                </a:pathLst>
              </a:custGeom>
              <a:noFill/>
              <a:ln w="4445">
                <a:solidFill>
                  <a:srgbClr val="000000"/>
                </a:solidFill>
                <a:prstDash val="solid"/>
                <a:round/>
                <a:headEnd/>
                <a:tailEnd/>
              </a:ln>
            </p:spPr>
            <p:txBody>
              <a:bodyPr/>
              <a:lstStyle/>
              <a:p>
                <a:endParaRPr lang="es-ES"/>
              </a:p>
            </p:txBody>
          </p:sp>
          <p:sp>
            <p:nvSpPr>
              <p:cNvPr id="80104" name="Freeform 6376"/>
              <p:cNvSpPr>
                <a:spLocks/>
              </p:cNvSpPr>
              <p:nvPr/>
            </p:nvSpPr>
            <p:spPr bwMode="auto">
              <a:xfrm>
                <a:off x="7123" y="739"/>
                <a:ext cx="105" cy="296"/>
              </a:xfrm>
              <a:custGeom>
                <a:avLst/>
                <a:gdLst/>
                <a:ahLst/>
                <a:cxnLst>
                  <a:cxn ang="0">
                    <a:pos x="89" y="0"/>
                  </a:cxn>
                  <a:cxn ang="0">
                    <a:pos x="45" y="27"/>
                  </a:cxn>
                  <a:cxn ang="0">
                    <a:pos x="14" y="111"/>
                  </a:cxn>
                  <a:cxn ang="0">
                    <a:pos x="0" y="254"/>
                  </a:cxn>
                  <a:cxn ang="0">
                    <a:pos x="0" y="338"/>
                  </a:cxn>
                  <a:cxn ang="0">
                    <a:pos x="14" y="478"/>
                  </a:cxn>
                  <a:cxn ang="0">
                    <a:pos x="45" y="564"/>
                  </a:cxn>
                  <a:cxn ang="0">
                    <a:pos x="89" y="591"/>
                  </a:cxn>
                  <a:cxn ang="0">
                    <a:pos x="119" y="591"/>
                  </a:cxn>
                  <a:cxn ang="0">
                    <a:pos x="164" y="564"/>
                  </a:cxn>
                  <a:cxn ang="0">
                    <a:pos x="194" y="478"/>
                  </a:cxn>
                  <a:cxn ang="0">
                    <a:pos x="209" y="338"/>
                  </a:cxn>
                  <a:cxn ang="0">
                    <a:pos x="209" y="254"/>
                  </a:cxn>
                  <a:cxn ang="0">
                    <a:pos x="194" y="111"/>
                  </a:cxn>
                  <a:cxn ang="0">
                    <a:pos x="164" y="27"/>
                  </a:cxn>
                  <a:cxn ang="0">
                    <a:pos x="119" y="0"/>
                  </a:cxn>
                  <a:cxn ang="0">
                    <a:pos x="89" y="0"/>
                  </a:cxn>
                </a:cxnLst>
                <a:rect l="0" t="0" r="r" b="b"/>
                <a:pathLst>
                  <a:path w="209" h="591">
                    <a:moveTo>
                      <a:pt x="89" y="0"/>
                    </a:moveTo>
                    <a:lnTo>
                      <a:pt x="45" y="27"/>
                    </a:lnTo>
                    <a:lnTo>
                      <a:pt x="14" y="111"/>
                    </a:lnTo>
                    <a:lnTo>
                      <a:pt x="0" y="254"/>
                    </a:lnTo>
                    <a:lnTo>
                      <a:pt x="0" y="338"/>
                    </a:lnTo>
                    <a:lnTo>
                      <a:pt x="14" y="478"/>
                    </a:lnTo>
                    <a:lnTo>
                      <a:pt x="45" y="564"/>
                    </a:lnTo>
                    <a:lnTo>
                      <a:pt x="89" y="591"/>
                    </a:lnTo>
                    <a:lnTo>
                      <a:pt x="119" y="591"/>
                    </a:lnTo>
                    <a:lnTo>
                      <a:pt x="164" y="564"/>
                    </a:lnTo>
                    <a:lnTo>
                      <a:pt x="194" y="478"/>
                    </a:lnTo>
                    <a:lnTo>
                      <a:pt x="209" y="338"/>
                    </a:lnTo>
                    <a:lnTo>
                      <a:pt x="209" y="254"/>
                    </a:lnTo>
                    <a:lnTo>
                      <a:pt x="194" y="111"/>
                    </a:lnTo>
                    <a:lnTo>
                      <a:pt x="164" y="27"/>
                    </a:lnTo>
                    <a:lnTo>
                      <a:pt x="119" y="0"/>
                    </a:lnTo>
                    <a:lnTo>
                      <a:pt x="89" y="0"/>
                    </a:lnTo>
                  </a:path>
                </a:pathLst>
              </a:custGeom>
              <a:noFill/>
              <a:ln w="4445">
                <a:solidFill>
                  <a:srgbClr val="000000"/>
                </a:solidFill>
                <a:prstDash val="solid"/>
                <a:round/>
                <a:headEnd/>
                <a:tailEnd/>
              </a:ln>
            </p:spPr>
            <p:txBody>
              <a:bodyPr/>
              <a:lstStyle/>
              <a:p>
                <a:endParaRPr lang="es-ES"/>
              </a:p>
            </p:txBody>
          </p:sp>
          <p:sp>
            <p:nvSpPr>
              <p:cNvPr id="80105" name="Freeform 6377"/>
              <p:cNvSpPr>
                <a:spLocks/>
              </p:cNvSpPr>
              <p:nvPr/>
            </p:nvSpPr>
            <p:spPr bwMode="auto">
              <a:xfrm>
                <a:off x="7130" y="739"/>
                <a:ext cx="38" cy="296"/>
              </a:xfrm>
              <a:custGeom>
                <a:avLst/>
                <a:gdLst/>
                <a:ahLst/>
                <a:cxnLst>
                  <a:cxn ang="0">
                    <a:pos x="75" y="0"/>
                  </a:cxn>
                  <a:cxn ang="0">
                    <a:pos x="45" y="27"/>
                  </a:cxn>
                  <a:cxn ang="0">
                    <a:pos x="31" y="56"/>
                  </a:cxn>
                  <a:cxn ang="0">
                    <a:pos x="15" y="111"/>
                  </a:cxn>
                  <a:cxn ang="0">
                    <a:pos x="0" y="254"/>
                  </a:cxn>
                  <a:cxn ang="0">
                    <a:pos x="0" y="338"/>
                  </a:cxn>
                  <a:cxn ang="0">
                    <a:pos x="15" y="478"/>
                  </a:cxn>
                  <a:cxn ang="0">
                    <a:pos x="31" y="535"/>
                  </a:cxn>
                  <a:cxn ang="0">
                    <a:pos x="45" y="564"/>
                  </a:cxn>
                  <a:cxn ang="0">
                    <a:pos x="75" y="591"/>
                  </a:cxn>
                </a:cxnLst>
                <a:rect l="0" t="0" r="r" b="b"/>
                <a:pathLst>
                  <a:path w="75" h="591">
                    <a:moveTo>
                      <a:pt x="75" y="0"/>
                    </a:moveTo>
                    <a:lnTo>
                      <a:pt x="45" y="27"/>
                    </a:lnTo>
                    <a:lnTo>
                      <a:pt x="31" y="56"/>
                    </a:lnTo>
                    <a:lnTo>
                      <a:pt x="15" y="111"/>
                    </a:lnTo>
                    <a:lnTo>
                      <a:pt x="0" y="254"/>
                    </a:lnTo>
                    <a:lnTo>
                      <a:pt x="0" y="338"/>
                    </a:lnTo>
                    <a:lnTo>
                      <a:pt x="15" y="478"/>
                    </a:lnTo>
                    <a:lnTo>
                      <a:pt x="31" y="535"/>
                    </a:lnTo>
                    <a:lnTo>
                      <a:pt x="45" y="564"/>
                    </a:lnTo>
                    <a:lnTo>
                      <a:pt x="75" y="591"/>
                    </a:lnTo>
                  </a:path>
                </a:pathLst>
              </a:custGeom>
              <a:noFill/>
              <a:ln w="4445">
                <a:solidFill>
                  <a:srgbClr val="000000"/>
                </a:solidFill>
                <a:prstDash val="solid"/>
                <a:round/>
                <a:headEnd/>
                <a:tailEnd/>
              </a:ln>
            </p:spPr>
            <p:txBody>
              <a:bodyPr/>
              <a:lstStyle/>
              <a:p>
                <a:endParaRPr lang="es-ES"/>
              </a:p>
            </p:txBody>
          </p:sp>
          <p:sp>
            <p:nvSpPr>
              <p:cNvPr id="80106" name="Freeform 6378"/>
              <p:cNvSpPr>
                <a:spLocks/>
              </p:cNvSpPr>
              <p:nvPr/>
            </p:nvSpPr>
            <p:spPr bwMode="auto">
              <a:xfrm>
                <a:off x="7183" y="739"/>
                <a:ext cx="37" cy="296"/>
              </a:xfrm>
              <a:custGeom>
                <a:avLst/>
                <a:gdLst/>
                <a:ahLst/>
                <a:cxnLst>
                  <a:cxn ang="0">
                    <a:pos x="0" y="591"/>
                  </a:cxn>
                  <a:cxn ang="0">
                    <a:pos x="29" y="564"/>
                  </a:cxn>
                  <a:cxn ang="0">
                    <a:pos x="45" y="535"/>
                  </a:cxn>
                  <a:cxn ang="0">
                    <a:pos x="60" y="478"/>
                  </a:cxn>
                  <a:cxn ang="0">
                    <a:pos x="75" y="338"/>
                  </a:cxn>
                  <a:cxn ang="0">
                    <a:pos x="75" y="254"/>
                  </a:cxn>
                  <a:cxn ang="0">
                    <a:pos x="60" y="111"/>
                  </a:cxn>
                  <a:cxn ang="0">
                    <a:pos x="45" y="56"/>
                  </a:cxn>
                  <a:cxn ang="0">
                    <a:pos x="29" y="27"/>
                  </a:cxn>
                  <a:cxn ang="0">
                    <a:pos x="0" y="0"/>
                  </a:cxn>
                </a:cxnLst>
                <a:rect l="0" t="0" r="r" b="b"/>
                <a:pathLst>
                  <a:path w="75" h="591">
                    <a:moveTo>
                      <a:pt x="0" y="591"/>
                    </a:moveTo>
                    <a:lnTo>
                      <a:pt x="29" y="564"/>
                    </a:lnTo>
                    <a:lnTo>
                      <a:pt x="45" y="535"/>
                    </a:lnTo>
                    <a:lnTo>
                      <a:pt x="60" y="478"/>
                    </a:lnTo>
                    <a:lnTo>
                      <a:pt x="75" y="338"/>
                    </a:lnTo>
                    <a:lnTo>
                      <a:pt x="75" y="254"/>
                    </a:lnTo>
                    <a:lnTo>
                      <a:pt x="60" y="111"/>
                    </a:lnTo>
                    <a:lnTo>
                      <a:pt x="45" y="56"/>
                    </a:lnTo>
                    <a:lnTo>
                      <a:pt x="29" y="27"/>
                    </a:lnTo>
                    <a:lnTo>
                      <a:pt x="0" y="0"/>
                    </a:lnTo>
                  </a:path>
                </a:pathLst>
              </a:custGeom>
              <a:noFill/>
              <a:ln w="4445">
                <a:solidFill>
                  <a:srgbClr val="000000"/>
                </a:solidFill>
                <a:prstDash val="solid"/>
                <a:round/>
                <a:headEnd/>
                <a:tailEnd/>
              </a:ln>
            </p:spPr>
            <p:txBody>
              <a:bodyPr/>
              <a:lstStyle/>
              <a:p>
                <a:endParaRPr lang="es-ES"/>
              </a:p>
            </p:txBody>
          </p:sp>
          <p:sp>
            <p:nvSpPr>
              <p:cNvPr id="80107" name="Freeform 6379"/>
              <p:cNvSpPr>
                <a:spLocks/>
              </p:cNvSpPr>
              <p:nvPr/>
            </p:nvSpPr>
            <p:spPr bwMode="auto">
              <a:xfrm>
                <a:off x="7272" y="739"/>
                <a:ext cx="105" cy="296"/>
              </a:xfrm>
              <a:custGeom>
                <a:avLst/>
                <a:gdLst/>
                <a:ahLst/>
                <a:cxnLst>
                  <a:cxn ang="0">
                    <a:pos x="179" y="84"/>
                  </a:cxn>
                  <a:cxn ang="0">
                    <a:pos x="165" y="111"/>
                  </a:cxn>
                  <a:cxn ang="0">
                    <a:pos x="179" y="140"/>
                  </a:cxn>
                  <a:cxn ang="0">
                    <a:pos x="194" y="111"/>
                  </a:cxn>
                  <a:cxn ang="0">
                    <a:pos x="194" y="84"/>
                  </a:cxn>
                  <a:cxn ang="0">
                    <a:pos x="179" y="27"/>
                  </a:cxn>
                  <a:cxn ang="0">
                    <a:pos x="149" y="0"/>
                  </a:cxn>
                  <a:cxn ang="0">
                    <a:pos x="105" y="0"/>
                  </a:cxn>
                  <a:cxn ang="0">
                    <a:pos x="60" y="27"/>
                  </a:cxn>
                  <a:cxn ang="0">
                    <a:pos x="29" y="84"/>
                  </a:cxn>
                  <a:cxn ang="0">
                    <a:pos x="14" y="140"/>
                  </a:cxn>
                  <a:cxn ang="0">
                    <a:pos x="0" y="254"/>
                  </a:cxn>
                  <a:cxn ang="0">
                    <a:pos x="0" y="422"/>
                  </a:cxn>
                  <a:cxn ang="0">
                    <a:pos x="14" y="506"/>
                  </a:cxn>
                  <a:cxn ang="0">
                    <a:pos x="44" y="564"/>
                  </a:cxn>
                  <a:cxn ang="0">
                    <a:pos x="90" y="591"/>
                  </a:cxn>
                  <a:cxn ang="0">
                    <a:pos x="120" y="591"/>
                  </a:cxn>
                  <a:cxn ang="0">
                    <a:pos x="165" y="564"/>
                  </a:cxn>
                  <a:cxn ang="0">
                    <a:pos x="194" y="506"/>
                  </a:cxn>
                  <a:cxn ang="0">
                    <a:pos x="209" y="422"/>
                  </a:cxn>
                  <a:cxn ang="0">
                    <a:pos x="209" y="394"/>
                  </a:cxn>
                  <a:cxn ang="0">
                    <a:pos x="194" y="310"/>
                  </a:cxn>
                  <a:cxn ang="0">
                    <a:pos x="165" y="254"/>
                  </a:cxn>
                  <a:cxn ang="0">
                    <a:pos x="120" y="226"/>
                  </a:cxn>
                  <a:cxn ang="0">
                    <a:pos x="105" y="226"/>
                  </a:cxn>
                  <a:cxn ang="0">
                    <a:pos x="60" y="254"/>
                  </a:cxn>
                  <a:cxn ang="0">
                    <a:pos x="29" y="310"/>
                  </a:cxn>
                  <a:cxn ang="0">
                    <a:pos x="14" y="394"/>
                  </a:cxn>
                </a:cxnLst>
                <a:rect l="0" t="0" r="r" b="b"/>
                <a:pathLst>
                  <a:path w="209" h="591">
                    <a:moveTo>
                      <a:pt x="179" y="84"/>
                    </a:moveTo>
                    <a:lnTo>
                      <a:pt x="165" y="111"/>
                    </a:lnTo>
                    <a:lnTo>
                      <a:pt x="179" y="140"/>
                    </a:lnTo>
                    <a:lnTo>
                      <a:pt x="194" y="111"/>
                    </a:lnTo>
                    <a:lnTo>
                      <a:pt x="194" y="84"/>
                    </a:lnTo>
                    <a:lnTo>
                      <a:pt x="179" y="27"/>
                    </a:lnTo>
                    <a:lnTo>
                      <a:pt x="149" y="0"/>
                    </a:lnTo>
                    <a:lnTo>
                      <a:pt x="105" y="0"/>
                    </a:lnTo>
                    <a:lnTo>
                      <a:pt x="60" y="27"/>
                    </a:lnTo>
                    <a:lnTo>
                      <a:pt x="29" y="84"/>
                    </a:lnTo>
                    <a:lnTo>
                      <a:pt x="14" y="140"/>
                    </a:lnTo>
                    <a:lnTo>
                      <a:pt x="0" y="254"/>
                    </a:lnTo>
                    <a:lnTo>
                      <a:pt x="0" y="422"/>
                    </a:lnTo>
                    <a:lnTo>
                      <a:pt x="14" y="506"/>
                    </a:lnTo>
                    <a:lnTo>
                      <a:pt x="44" y="564"/>
                    </a:lnTo>
                    <a:lnTo>
                      <a:pt x="90" y="591"/>
                    </a:lnTo>
                    <a:lnTo>
                      <a:pt x="120" y="591"/>
                    </a:lnTo>
                    <a:lnTo>
                      <a:pt x="165" y="564"/>
                    </a:lnTo>
                    <a:lnTo>
                      <a:pt x="194" y="506"/>
                    </a:lnTo>
                    <a:lnTo>
                      <a:pt x="209" y="422"/>
                    </a:lnTo>
                    <a:lnTo>
                      <a:pt x="209" y="394"/>
                    </a:lnTo>
                    <a:lnTo>
                      <a:pt x="194" y="310"/>
                    </a:lnTo>
                    <a:lnTo>
                      <a:pt x="165" y="254"/>
                    </a:lnTo>
                    <a:lnTo>
                      <a:pt x="120" y="226"/>
                    </a:lnTo>
                    <a:lnTo>
                      <a:pt x="105" y="226"/>
                    </a:lnTo>
                    <a:lnTo>
                      <a:pt x="60" y="254"/>
                    </a:lnTo>
                    <a:lnTo>
                      <a:pt x="29" y="310"/>
                    </a:lnTo>
                    <a:lnTo>
                      <a:pt x="14" y="394"/>
                    </a:lnTo>
                  </a:path>
                </a:pathLst>
              </a:custGeom>
              <a:noFill/>
              <a:ln w="4445">
                <a:solidFill>
                  <a:srgbClr val="000000"/>
                </a:solidFill>
                <a:prstDash val="solid"/>
                <a:round/>
                <a:headEnd/>
                <a:tailEnd/>
              </a:ln>
            </p:spPr>
            <p:txBody>
              <a:bodyPr/>
              <a:lstStyle/>
              <a:p>
                <a:endParaRPr lang="es-ES"/>
              </a:p>
            </p:txBody>
          </p:sp>
          <p:sp>
            <p:nvSpPr>
              <p:cNvPr id="80108" name="Freeform 6380"/>
              <p:cNvSpPr>
                <a:spLocks/>
              </p:cNvSpPr>
              <p:nvPr/>
            </p:nvSpPr>
            <p:spPr bwMode="auto">
              <a:xfrm>
                <a:off x="7280" y="739"/>
                <a:ext cx="45" cy="296"/>
              </a:xfrm>
              <a:custGeom>
                <a:avLst/>
                <a:gdLst/>
                <a:ahLst/>
                <a:cxnLst>
                  <a:cxn ang="0">
                    <a:pos x="91" y="0"/>
                  </a:cxn>
                  <a:cxn ang="0">
                    <a:pos x="60" y="27"/>
                  </a:cxn>
                  <a:cxn ang="0">
                    <a:pos x="30" y="84"/>
                  </a:cxn>
                  <a:cxn ang="0">
                    <a:pos x="15" y="140"/>
                  </a:cxn>
                  <a:cxn ang="0">
                    <a:pos x="0" y="254"/>
                  </a:cxn>
                  <a:cxn ang="0">
                    <a:pos x="0" y="422"/>
                  </a:cxn>
                  <a:cxn ang="0">
                    <a:pos x="15" y="506"/>
                  </a:cxn>
                  <a:cxn ang="0">
                    <a:pos x="46" y="564"/>
                  </a:cxn>
                  <a:cxn ang="0">
                    <a:pos x="76" y="591"/>
                  </a:cxn>
                </a:cxnLst>
                <a:rect l="0" t="0" r="r" b="b"/>
                <a:pathLst>
                  <a:path w="91" h="591">
                    <a:moveTo>
                      <a:pt x="91" y="0"/>
                    </a:moveTo>
                    <a:lnTo>
                      <a:pt x="60" y="27"/>
                    </a:lnTo>
                    <a:lnTo>
                      <a:pt x="30" y="84"/>
                    </a:lnTo>
                    <a:lnTo>
                      <a:pt x="15" y="140"/>
                    </a:lnTo>
                    <a:lnTo>
                      <a:pt x="0" y="254"/>
                    </a:lnTo>
                    <a:lnTo>
                      <a:pt x="0" y="422"/>
                    </a:lnTo>
                    <a:lnTo>
                      <a:pt x="15" y="506"/>
                    </a:lnTo>
                    <a:lnTo>
                      <a:pt x="46" y="564"/>
                    </a:lnTo>
                    <a:lnTo>
                      <a:pt x="76" y="591"/>
                    </a:lnTo>
                  </a:path>
                </a:pathLst>
              </a:custGeom>
              <a:noFill/>
              <a:ln w="4445">
                <a:solidFill>
                  <a:srgbClr val="000000"/>
                </a:solidFill>
                <a:prstDash val="solid"/>
                <a:round/>
                <a:headEnd/>
                <a:tailEnd/>
              </a:ln>
            </p:spPr>
            <p:txBody>
              <a:bodyPr/>
              <a:lstStyle/>
              <a:p>
                <a:endParaRPr lang="es-ES"/>
              </a:p>
            </p:txBody>
          </p:sp>
          <p:sp>
            <p:nvSpPr>
              <p:cNvPr id="80109" name="Freeform 6381"/>
              <p:cNvSpPr>
                <a:spLocks/>
              </p:cNvSpPr>
              <p:nvPr/>
            </p:nvSpPr>
            <p:spPr bwMode="auto">
              <a:xfrm>
                <a:off x="7333" y="853"/>
                <a:ext cx="36" cy="182"/>
              </a:xfrm>
              <a:custGeom>
                <a:avLst/>
                <a:gdLst/>
                <a:ahLst/>
                <a:cxnLst>
                  <a:cxn ang="0">
                    <a:pos x="0" y="365"/>
                  </a:cxn>
                  <a:cxn ang="0">
                    <a:pos x="29" y="338"/>
                  </a:cxn>
                  <a:cxn ang="0">
                    <a:pos x="59" y="280"/>
                  </a:cxn>
                  <a:cxn ang="0">
                    <a:pos x="74" y="196"/>
                  </a:cxn>
                  <a:cxn ang="0">
                    <a:pos x="74" y="168"/>
                  </a:cxn>
                  <a:cxn ang="0">
                    <a:pos x="59" y="84"/>
                  </a:cxn>
                  <a:cxn ang="0">
                    <a:pos x="29" y="28"/>
                  </a:cxn>
                  <a:cxn ang="0">
                    <a:pos x="0" y="0"/>
                  </a:cxn>
                </a:cxnLst>
                <a:rect l="0" t="0" r="r" b="b"/>
                <a:pathLst>
                  <a:path w="74" h="365">
                    <a:moveTo>
                      <a:pt x="0" y="365"/>
                    </a:moveTo>
                    <a:lnTo>
                      <a:pt x="29" y="338"/>
                    </a:lnTo>
                    <a:lnTo>
                      <a:pt x="59" y="280"/>
                    </a:lnTo>
                    <a:lnTo>
                      <a:pt x="74" y="196"/>
                    </a:lnTo>
                    <a:lnTo>
                      <a:pt x="74" y="168"/>
                    </a:lnTo>
                    <a:lnTo>
                      <a:pt x="59" y="84"/>
                    </a:lnTo>
                    <a:lnTo>
                      <a:pt x="29" y="28"/>
                    </a:lnTo>
                    <a:lnTo>
                      <a:pt x="0" y="0"/>
                    </a:lnTo>
                  </a:path>
                </a:pathLst>
              </a:custGeom>
              <a:noFill/>
              <a:ln w="4445">
                <a:solidFill>
                  <a:srgbClr val="000000"/>
                </a:solidFill>
                <a:prstDash val="solid"/>
                <a:round/>
                <a:headEnd/>
                <a:tailEnd/>
              </a:ln>
            </p:spPr>
            <p:txBody>
              <a:bodyPr/>
              <a:lstStyle/>
              <a:p>
                <a:endParaRPr lang="es-ES"/>
              </a:p>
            </p:txBody>
          </p:sp>
          <p:sp>
            <p:nvSpPr>
              <p:cNvPr id="80110" name="Freeform 6382"/>
              <p:cNvSpPr>
                <a:spLocks/>
              </p:cNvSpPr>
              <p:nvPr/>
            </p:nvSpPr>
            <p:spPr bwMode="auto">
              <a:xfrm>
                <a:off x="7422" y="739"/>
                <a:ext cx="105" cy="296"/>
              </a:xfrm>
              <a:custGeom>
                <a:avLst/>
                <a:gdLst/>
                <a:ahLst/>
                <a:cxnLst>
                  <a:cxn ang="0">
                    <a:pos x="194" y="195"/>
                  </a:cxn>
                  <a:cxn ang="0">
                    <a:pos x="179" y="281"/>
                  </a:cxn>
                  <a:cxn ang="0">
                    <a:pos x="149" y="338"/>
                  </a:cxn>
                  <a:cxn ang="0">
                    <a:pos x="103" y="365"/>
                  </a:cxn>
                  <a:cxn ang="0">
                    <a:pos x="89" y="365"/>
                  </a:cxn>
                  <a:cxn ang="0">
                    <a:pos x="44" y="338"/>
                  </a:cxn>
                  <a:cxn ang="0">
                    <a:pos x="14" y="281"/>
                  </a:cxn>
                  <a:cxn ang="0">
                    <a:pos x="0" y="195"/>
                  </a:cxn>
                  <a:cxn ang="0">
                    <a:pos x="0" y="168"/>
                  </a:cxn>
                  <a:cxn ang="0">
                    <a:pos x="14" y="84"/>
                  </a:cxn>
                  <a:cxn ang="0">
                    <a:pos x="44" y="27"/>
                  </a:cxn>
                  <a:cxn ang="0">
                    <a:pos x="89" y="0"/>
                  </a:cxn>
                  <a:cxn ang="0">
                    <a:pos x="120" y="0"/>
                  </a:cxn>
                  <a:cxn ang="0">
                    <a:pos x="165" y="27"/>
                  </a:cxn>
                  <a:cxn ang="0">
                    <a:pos x="194" y="84"/>
                  </a:cxn>
                  <a:cxn ang="0">
                    <a:pos x="209" y="168"/>
                  </a:cxn>
                  <a:cxn ang="0">
                    <a:pos x="209" y="338"/>
                  </a:cxn>
                  <a:cxn ang="0">
                    <a:pos x="194" y="451"/>
                  </a:cxn>
                  <a:cxn ang="0">
                    <a:pos x="179" y="506"/>
                  </a:cxn>
                  <a:cxn ang="0">
                    <a:pos x="149" y="564"/>
                  </a:cxn>
                  <a:cxn ang="0">
                    <a:pos x="103" y="591"/>
                  </a:cxn>
                  <a:cxn ang="0">
                    <a:pos x="59" y="591"/>
                  </a:cxn>
                  <a:cxn ang="0">
                    <a:pos x="29" y="564"/>
                  </a:cxn>
                  <a:cxn ang="0">
                    <a:pos x="14" y="506"/>
                  </a:cxn>
                  <a:cxn ang="0">
                    <a:pos x="14" y="478"/>
                  </a:cxn>
                  <a:cxn ang="0">
                    <a:pos x="29" y="451"/>
                  </a:cxn>
                  <a:cxn ang="0">
                    <a:pos x="44" y="478"/>
                  </a:cxn>
                  <a:cxn ang="0">
                    <a:pos x="29" y="506"/>
                  </a:cxn>
                </a:cxnLst>
                <a:rect l="0" t="0" r="r" b="b"/>
                <a:pathLst>
                  <a:path w="209" h="591">
                    <a:moveTo>
                      <a:pt x="194" y="195"/>
                    </a:moveTo>
                    <a:lnTo>
                      <a:pt x="179" y="281"/>
                    </a:lnTo>
                    <a:lnTo>
                      <a:pt x="149" y="338"/>
                    </a:lnTo>
                    <a:lnTo>
                      <a:pt x="103" y="365"/>
                    </a:lnTo>
                    <a:lnTo>
                      <a:pt x="89" y="365"/>
                    </a:lnTo>
                    <a:lnTo>
                      <a:pt x="44" y="338"/>
                    </a:lnTo>
                    <a:lnTo>
                      <a:pt x="14" y="281"/>
                    </a:lnTo>
                    <a:lnTo>
                      <a:pt x="0" y="195"/>
                    </a:lnTo>
                    <a:lnTo>
                      <a:pt x="0" y="168"/>
                    </a:lnTo>
                    <a:lnTo>
                      <a:pt x="14" y="84"/>
                    </a:lnTo>
                    <a:lnTo>
                      <a:pt x="44" y="27"/>
                    </a:lnTo>
                    <a:lnTo>
                      <a:pt x="89" y="0"/>
                    </a:lnTo>
                    <a:lnTo>
                      <a:pt x="120" y="0"/>
                    </a:lnTo>
                    <a:lnTo>
                      <a:pt x="165" y="27"/>
                    </a:lnTo>
                    <a:lnTo>
                      <a:pt x="194" y="84"/>
                    </a:lnTo>
                    <a:lnTo>
                      <a:pt x="209" y="168"/>
                    </a:lnTo>
                    <a:lnTo>
                      <a:pt x="209" y="338"/>
                    </a:lnTo>
                    <a:lnTo>
                      <a:pt x="194" y="451"/>
                    </a:lnTo>
                    <a:lnTo>
                      <a:pt x="179" y="506"/>
                    </a:lnTo>
                    <a:lnTo>
                      <a:pt x="149" y="564"/>
                    </a:lnTo>
                    <a:lnTo>
                      <a:pt x="103" y="591"/>
                    </a:lnTo>
                    <a:lnTo>
                      <a:pt x="59" y="591"/>
                    </a:lnTo>
                    <a:lnTo>
                      <a:pt x="29" y="564"/>
                    </a:lnTo>
                    <a:lnTo>
                      <a:pt x="14" y="506"/>
                    </a:lnTo>
                    <a:lnTo>
                      <a:pt x="14" y="478"/>
                    </a:lnTo>
                    <a:lnTo>
                      <a:pt x="29" y="451"/>
                    </a:lnTo>
                    <a:lnTo>
                      <a:pt x="44" y="478"/>
                    </a:lnTo>
                    <a:lnTo>
                      <a:pt x="29" y="506"/>
                    </a:lnTo>
                  </a:path>
                </a:pathLst>
              </a:custGeom>
              <a:noFill/>
              <a:ln w="4445">
                <a:solidFill>
                  <a:srgbClr val="000000"/>
                </a:solidFill>
                <a:prstDash val="solid"/>
                <a:round/>
                <a:headEnd/>
                <a:tailEnd/>
              </a:ln>
            </p:spPr>
            <p:txBody>
              <a:bodyPr/>
              <a:lstStyle/>
              <a:p>
                <a:endParaRPr lang="es-ES"/>
              </a:p>
            </p:txBody>
          </p:sp>
          <p:sp>
            <p:nvSpPr>
              <p:cNvPr id="80111" name="Freeform 6383"/>
              <p:cNvSpPr>
                <a:spLocks/>
              </p:cNvSpPr>
              <p:nvPr/>
            </p:nvSpPr>
            <p:spPr bwMode="auto">
              <a:xfrm>
                <a:off x="7430" y="739"/>
                <a:ext cx="37" cy="183"/>
              </a:xfrm>
              <a:custGeom>
                <a:avLst/>
                <a:gdLst/>
                <a:ahLst/>
                <a:cxnLst>
                  <a:cxn ang="0">
                    <a:pos x="75" y="365"/>
                  </a:cxn>
                  <a:cxn ang="0">
                    <a:pos x="45" y="338"/>
                  </a:cxn>
                  <a:cxn ang="0">
                    <a:pos x="15" y="281"/>
                  </a:cxn>
                  <a:cxn ang="0">
                    <a:pos x="0" y="195"/>
                  </a:cxn>
                  <a:cxn ang="0">
                    <a:pos x="0" y="168"/>
                  </a:cxn>
                  <a:cxn ang="0">
                    <a:pos x="15" y="84"/>
                  </a:cxn>
                  <a:cxn ang="0">
                    <a:pos x="45" y="27"/>
                  </a:cxn>
                  <a:cxn ang="0">
                    <a:pos x="75" y="0"/>
                  </a:cxn>
                </a:cxnLst>
                <a:rect l="0" t="0" r="r" b="b"/>
                <a:pathLst>
                  <a:path w="75" h="365">
                    <a:moveTo>
                      <a:pt x="75" y="365"/>
                    </a:moveTo>
                    <a:lnTo>
                      <a:pt x="45" y="338"/>
                    </a:lnTo>
                    <a:lnTo>
                      <a:pt x="15" y="281"/>
                    </a:lnTo>
                    <a:lnTo>
                      <a:pt x="0" y="195"/>
                    </a:lnTo>
                    <a:lnTo>
                      <a:pt x="0" y="168"/>
                    </a:lnTo>
                    <a:lnTo>
                      <a:pt x="15" y="84"/>
                    </a:lnTo>
                    <a:lnTo>
                      <a:pt x="45" y="27"/>
                    </a:lnTo>
                    <a:lnTo>
                      <a:pt x="75" y="0"/>
                    </a:lnTo>
                  </a:path>
                </a:pathLst>
              </a:custGeom>
              <a:noFill/>
              <a:ln w="4445">
                <a:solidFill>
                  <a:srgbClr val="000000"/>
                </a:solidFill>
                <a:prstDash val="solid"/>
                <a:round/>
                <a:headEnd/>
                <a:tailEnd/>
              </a:ln>
            </p:spPr>
            <p:txBody>
              <a:bodyPr/>
              <a:lstStyle/>
              <a:p>
                <a:endParaRPr lang="es-ES"/>
              </a:p>
            </p:txBody>
          </p:sp>
          <p:sp>
            <p:nvSpPr>
              <p:cNvPr id="80112" name="Freeform 6384"/>
              <p:cNvSpPr>
                <a:spLocks/>
              </p:cNvSpPr>
              <p:nvPr/>
            </p:nvSpPr>
            <p:spPr bwMode="auto">
              <a:xfrm>
                <a:off x="7474" y="739"/>
                <a:ext cx="45" cy="296"/>
              </a:xfrm>
              <a:custGeom>
                <a:avLst/>
                <a:gdLst/>
                <a:ahLst/>
                <a:cxnLst>
                  <a:cxn ang="0">
                    <a:pos x="17" y="0"/>
                  </a:cxn>
                  <a:cxn ang="0">
                    <a:pos x="46" y="27"/>
                  </a:cxn>
                  <a:cxn ang="0">
                    <a:pos x="76" y="84"/>
                  </a:cxn>
                  <a:cxn ang="0">
                    <a:pos x="91" y="168"/>
                  </a:cxn>
                  <a:cxn ang="0">
                    <a:pos x="91" y="338"/>
                  </a:cxn>
                  <a:cxn ang="0">
                    <a:pos x="76" y="451"/>
                  </a:cxn>
                  <a:cxn ang="0">
                    <a:pos x="62" y="506"/>
                  </a:cxn>
                  <a:cxn ang="0">
                    <a:pos x="32" y="564"/>
                  </a:cxn>
                  <a:cxn ang="0">
                    <a:pos x="0" y="591"/>
                  </a:cxn>
                </a:cxnLst>
                <a:rect l="0" t="0" r="r" b="b"/>
                <a:pathLst>
                  <a:path w="91" h="591">
                    <a:moveTo>
                      <a:pt x="17" y="0"/>
                    </a:moveTo>
                    <a:lnTo>
                      <a:pt x="46" y="27"/>
                    </a:lnTo>
                    <a:lnTo>
                      <a:pt x="76" y="84"/>
                    </a:lnTo>
                    <a:lnTo>
                      <a:pt x="91" y="168"/>
                    </a:lnTo>
                    <a:lnTo>
                      <a:pt x="91" y="338"/>
                    </a:lnTo>
                    <a:lnTo>
                      <a:pt x="76" y="451"/>
                    </a:lnTo>
                    <a:lnTo>
                      <a:pt x="62" y="506"/>
                    </a:lnTo>
                    <a:lnTo>
                      <a:pt x="32" y="564"/>
                    </a:lnTo>
                    <a:lnTo>
                      <a:pt x="0" y="591"/>
                    </a:lnTo>
                  </a:path>
                </a:pathLst>
              </a:custGeom>
              <a:noFill/>
              <a:ln w="4445">
                <a:solidFill>
                  <a:srgbClr val="000000"/>
                </a:solidFill>
                <a:prstDash val="solid"/>
                <a:round/>
                <a:headEnd/>
                <a:tailEnd/>
              </a:ln>
            </p:spPr>
            <p:txBody>
              <a:bodyPr/>
              <a:lstStyle/>
              <a:p>
                <a:endParaRPr lang="es-ES"/>
              </a:p>
            </p:txBody>
          </p:sp>
          <p:sp>
            <p:nvSpPr>
              <p:cNvPr id="80113" name="Freeform 6385"/>
              <p:cNvSpPr>
                <a:spLocks/>
              </p:cNvSpPr>
              <p:nvPr/>
            </p:nvSpPr>
            <p:spPr bwMode="auto">
              <a:xfrm>
                <a:off x="7595" y="739"/>
                <a:ext cx="37" cy="296"/>
              </a:xfrm>
              <a:custGeom>
                <a:avLst/>
                <a:gdLst/>
                <a:ahLst/>
                <a:cxnLst>
                  <a:cxn ang="0">
                    <a:pos x="0" y="111"/>
                  </a:cxn>
                  <a:cxn ang="0">
                    <a:pos x="29" y="84"/>
                  </a:cxn>
                  <a:cxn ang="0">
                    <a:pos x="75" y="0"/>
                  </a:cxn>
                  <a:cxn ang="0">
                    <a:pos x="75" y="591"/>
                  </a:cxn>
                </a:cxnLst>
                <a:rect l="0" t="0" r="r" b="b"/>
                <a:pathLst>
                  <a:path w="75" h="591">
                    <a:moveTo>
                      <a:pt x="0" y="111"/>
                    </a:moveTo>
                    <a:lnTo>
                      <a:pt x="29" y="84"/>
                    </a:lnTo>
                    <a:lnTo>
                      <a:pt x="75" y="0"/>
                    </a:lnTo>
                    <a:lnTo>
                      <a:pt x="75" y="591"/>
                    </a:lnTo>
                  </a:path>
                </a:pathLst>
              </a:custGeom>
              <a:noFill/>
              <a:ln w="4445">
                <a:solidFill>
                  <a:srgbClr val="000000"/>
                </a:solidFill>
                <a:prstDash val="solid"/>
                <a:round/>
                <a:headEnd/>
                <a:tailEnd/>
              </a:ln>
            </p:spPr>
            <p:txBody>
              <a:bodyPr/>
              <a:lstStyle/>
              <a:p>
                <a:endParaRPr lang="es-ES"/>
              </a:p>
            </p:txBody>
          </p:sp>
          <p:sp>
            <p:nvSpPr>
              <p:cNvPr id="80114" name="Line 6386"/>
              <p:cNvSpPr>
                <a:spLocks noChangeShapeType="1"/>
              </p:cNvSpPr>
              <p:nvPr/>
            </p:nvSpPr>
            <p:spPr bwMode="auto">
              <a:xfrm>
                <a:off x="7624" y="753"/>
                <a:ext cx="1" cy="282"/>
              </a:xfrm>
              <a:prstGeom prst="line">
                <a:avLst/>
              </a:prstGeom>
              <a:noFill/>
              <a:ln w="4445">
                <a:solidFill>
                  <a:srgbClr val="000000"/>
                </a:solidFill>
                <a:round/>
                <a:headEnd/>
                <a:tailEnd/>
              </a:ln>
            </p:spPr>
            <p:txBody>
              <a:bodyPr/>
              <a:lstStyle/>
              <a:p>
                <a:endParaRPr lang="es-ES"/>
              </a:p>
            </p:txBody>
          </p:sp>
          <p:sp>
            <p:nvSpPr>
              <p:cNvPr id="80115" name="Line 6387"/>
              <p:cNvSpPr>
                <a:spLocks noChangeShapeType="1"/>
              </p:cNvSpPr>
              <p:nvPr/>
            </p:nvSpPr>
            <p:spPr bwMode="auto">
              <a:xfrm>
                <a:off x="7595" y="1035"/>
                <a:ext cx="67" cy="1"/>
              </a:xfrm>
              <a:prstGeom prst="line">
                <a:avLst/>
              </a:prstGeom>
              <a:noFill/>
              <a:ln w="4445">
                <a:solidFill>
                  <a:srgbClr val="000000"/>
                </a:solidFill>
                <a:round/>
                <a:headEnd/>
                <a:tailEnd/>
              </a:ln>
            </p:spPr>
            <p:txBody>
              <a:bodyPr/>
              <a:lstStyle/>
              <a:p>
                <a:endParaRPr lang="es-ES"/>
              </a:p>
            </p:txBody>
          </p:sp>
          <p:sp>
            <p:nvSpPr>
              <p:cNvPr id="80116" name="Line 6388"/>
              <p:cNvSpPr>
                <a:spLocks noChangeShapeType="1"/>
              </p:cNvSpPr>
              <p:nvPr/>
            </p:nvSpPr>
            <p:spPr bwMode="auto">
              <a:xfrm>
                <a:off x="7160" y="1364"/>
                <a:ext cx="1" cy="469"/>
              </a:xfrm>
              <a:prstGeom prst="line">
                <a:avLst/>
              </a:prstGeom>
              <a:noFill/>
              <a:ln w="4445">
                <a:solidFill>
                  <a:srgbClr val="00FE00"/>
                </a:solidFill>
                <a:round/>
                <a:headEnd/>
                <a:tailEnd/>
              </a:ln>
            </p:spPr>
            <p:txBody>
              <a:bodyPr/>
              <a:lstStyle/>
              <a:p>
                <a:endParaRPr lang="es-ES"/>
              </a:p>
            </p:txBody>
          </p:sp>
          <p:sp>
            <p:nvSpPr>
              <p:cNvPr id="80117" name="Line 6389"/>
              <p:cNvSpPr>
                <a:spLocks noChangeShapeType="1"/>
              </p:cNvSpPr>
              <p:nvPr/>
            </p:nvSpPr>
            <p:spPr bwMode="auto">
              <a:xfrm flipH="1">
                <a:off x="7035" y="1599"/>
                <a:ext cx="250" cy="1"/>
              </a:xfrm>
              <a:prstGeom prst="line">
                <a:avLst/>
              </a:prstGeom>
              <a:noFill/>
              <a:ln w="4445">
                <a:solidFill>
                  <a:srgbClr val="00FE00"/>
                </a:solidFill>
                <a:round/>
                <a:headEnd/>
                <a:tailEnd/>
              </a:ln>
            </p:spPr>
            <p:txBody>
              <a:bodyPr/>
              <a:lstStyle/>
              <a:p>
                <a:endParaRPr lang="es-ES"/>
              </a:p>
            </p:txBody>
          </p:sp>
          <p:sp>
            <p:nvSpPr>
              <p:cNvPr id="80118" name="Line 6390"/>
              <p:cNvSpPr>
                <a:spLocks noChangeShapeType="1"/>
              </p:cNvSpPr>
              <p:nvPr/>
            </p:nvSpPr>
            <p:spPr bwMode="auto">
              <a:xfrm>
                <a:off x="6677" y="2212"/>
                <a:ext cx="1" cy="6728"/>
              </a:xfrm>
              <a:prstGeom prst="line">
                <a:avLst/>
              </a:prstGeom>
              <a:noFill/>
              <a:ln w="4445">
                <a:solidFill>
                  <a:srgbClr val="FEFEFE"/>
                </a:solidFill>
                <a:round/>
                <a:headEnd/>
                <a:tailEnd/>
              </a:ln>
            </p:spPr>
            <p:txBody>
              <a:bodyPr/>
              <a:lstStyle/>
              <a:p>
                <a:endParaRPr lang="es-ES"/>
              </a:p>
            </p:txBody>
          </p:sp>
          <p:sp>
            <p:nvSpPr>
              <p:cNvPr id="80119" name="Freeform 6391"/>
              <p:cNvSpPr>
                <a:spLocks/>
              </p:cNvSpPr>
              <p:nvPr/>
            </p:nvSpPr>
            <p:spPr bwMode="auto">
              <a:xfrm>
                <a:off x="6606"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0120" name="Line 6392"/>
              <p:cNvSpPr>
                <a:spLocks noChangeShapeType="1"/>
              </p:cNvSpPr>
              <p:nvPr/>
            </p:nvSpPr>
            <p:spPr bwMode="auto">
              <a:xfrm>
                <a:off x="6606" y="1920"/>
                <a:ext cx="18" cy="1"/>
              </a:xfrm>
              <a:prstGeom prst="line">
                <a:avLst/>
              </a:prstGeom>
              <a:noFill/>
              <a:ln w="4445">
                <a:solidFill>
                  <a:srgbClr val="000000"/>
                </a:solidFill>
                <a:round/>
                <a:headEnd/>
                <a:tailEnd/>
              </a:ln>
            </p:spPr>
            <p:txBody>
              <a:bodyPr/>
              <a:lstStyle/>
              <a:p>
                <a:endParaRPr lang="es-ES"/>
              </a:p>
            </p:txBody>
          </p:sp>
          <p:sp>
            <p:nvSpPr>
              <p:cNvPr id="80121" name="Freeform 6393"/>
              <p:cNvSpPr>
                <a:spLocks/>
              </p:cNvSpPr>
              <p:nvPr/>
            </p:nvSpPr>
            <p:spPr bwMode="auto">
              <a:xfrm>
                <a:off x="6648"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0122" name="Line 6394"/>
              <p:cNvSpPr>
                <a:spLocks noChangeShapeType="1"/>
              </p:cNvSpPr>
              <p:nvPr/>
            </p:nvSpPr>
            <p:spPr bwMode="auto">
              <a:xfrm flipH="1">
                <a:off x="6648" y="1920"/>
                <a:ext cx="18" cy="1"/>
              </a:xfrm>
              <a:prstGeom prst="line">
                <a:avLst/>
              </a:prstGeom>
              <a:noFill/>
              <a:ln w="4445">
                <a:solidFill>
                  <a:srgbClr val="000000"/>
                </a:solidFill>
                <a:round/>
                <a:headEnd/>
                <a:tailEnd/>
              </a:ln>
            </p:spPr>
            <p:txBody>
              <a:bodyPr/>
              <a:lstStyle/>
              <a:p>
                <a:endParaRPr lang="es-ES"/>
              </a:p>
            </p:txBody>
          </p:sp>
          <p:sp>
            <p:nvSpPr>
              <p:cNvPr id="80123" name="Line 6395"/>
              <p:cNvSpPr>
                <a:spLocks noChangeShapeType="1"/>
              </p:cNvSpPr>
              <p:nvPr/>
            </p:nvSpPr>
            <p:spPr bwMode="auto">
              <a:xfrm>
                <a:off x="6648" y="1965"/>
                <a:ext cx="24" cy="1"/>
              </a:xfrm>
              <a:prstGeom prst="line">
                <a:avLst/>
              </a:prstGeom>
              <a:noFill/>
              <a:ln w="4445">
                <a:solidFill>
                  <a:srgbClr val="000000"/>
                </a:solidFill>
                <a:round/>
                <a:headEnd/>
                <a:tailEnd/>
              </a:ln>
            </p:spPr>
            <p:txBody>
              <a:bodyPr/>
              <a:lstStyle/>
              <a:p>
                <a:endParaRPr lang="es-ES"/>
              </a:p>
            </p:txBody>
          </p:sp>
          <p:sp>
            <p:nvSpPr>
              <p:cNvPr id="80124" name="Freeform 6396"/>
              <p:cNvSpPr>
                <a:spLocks/>
              </p:cNvSpPr>
              <p:nvPr/>
            </p:nvSpPr>
            <p:spPr bwMode="auto">
              <a:xfrm>
                <a:off x="6689"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0125" name="Line 6397"/>
              <p:cNvSpPr>
                <a:spLocks noChangeShapeType="1"/>
              </p:cNvSpPr>
              <p:nvPr/>
            </p:nvSpPr>
            <p:spPr bwMode="auto">
              <a:xfrm flipH="1">
                <a:off x="6689" y="1920"/>
                <a:ext cx="18" cy="1"/>
              </a:xfrm>
              <a:prstGeom prst="line">
                <a:avLst/>
              </a:prstGeom>
              <a:noFill/>
              <a:ln w="4445">
                <a:solidFill>
                  <a:srgbClr val="000000"/>
                </a:solidFill>
                <a:round/>
                <a:headEnd/>
                <a:tailEnd/>
              </a:ln>
            </p:spPr>
            <p:txBody>
              <a:bodyPr/>
              <a:lstStyle/>
              <a:p>
                <a:endParaRPr lang="es-ES"/>
              </a:p>
            </p:txBody>
          </p:sp>
          <p:sp>
            <p:nvSpPr>
              <p:cNvPr id="80126" name="Line 6398"/>
              <p:cNvSpPr>
                <a:spLocks noChangeShapeType="1"/>
              </p:cNvSpPr>
              <p:nvPr/>
            </p:nvSpPr>
            <p:spPr bwMode="auto">
              <a:xfrm>
                <a:off x="6689" y="1965"/>
                <a:ext cx="24" cy="1"/>
              </a:xfrm>
              <a:prstGeom prst="line">
                <a:avLst/>
              </a:prstGeom>
              <a:noFill/>
              <a:ln w="4445">
                <a:solidFill>
                  <a:srgbClr val="000000"/>
                </a:solidFill>
                <a:round/>
                <a:headEnd/>
                <a:tailEnd/>
              </a:ln>
            </p:spPr>
            <p:txBody>
              <a:bodyPr/>
              <a:lstStyle/>
              <a:p>
                <a:endParaRPr lang="es-ES"/>
              </a:p>
            </p:txBody>
          </p:sp>
          <p:sp>
            <p:nvSpPr>
              <p:cNvPr id="80127" name="Line 6399"/>
              <p:cNvSpPr>
                <a:spLocks noChangeShapeType="1"/>
              </p:cNvSpPr>
              <p:nvPr/>
            </p:nvSpPr>
            <p:spPr bwMode="auto">
              <a:xfrm>
                <a:off x="6731" y="1887"/>
                <a:ext cx="24" cy="1"/>
              </a:xfrm>
              <a:prstGeom prst="line">
                <a:avLst/>
              </a:prstGeom>
              <a:noFill/>
              <a:ln w="4445">
                <a:solidFill>
                  <a:srgbClr val="000000"/>
                </a:solidFill>
                <a:round/>
                <a:headEnd/>
                <a:tailEnd/>
              </a:ln>
            </p:spPr>
            <p:txBody>
              <a:bodyPr/>
              <a:lstStyle/>
              <a:p>
                <a:endParaRPr lang="es-ES"/>
              </a:p>
            </p:txBody>
          </p:sp>
          <p:sp>
            <p:nvSpPr>
              <p:cNvPr id="80128" name="Line 6400"/>
              <p:cNvSpPr>
                <a:spLocks noChangeShapeType="1"/>
              </p:cNvSpPr>
              <p:nvPr/>
            </p:nvSpPr>
            <p:spPr bwMode="auto">
              <a:xfrm>
                <a:off x="6743" y="1887"/>
                <a:ext cx="1" cy="78"/>
              </a:xfrm>
              <a:prstGeom prst="line">
                <a:avLst/>
              </a:prstGeom>
              <a:noFill/>
              <a:ln w="4445">
                <a:solidFill>
                  <a:srgbClr val="000000"/>
                </a:solidFill>
                <a:round/>
                <a:headEnd/>
                <a:tailEnd/>
              </a:ln>
            </p:spPr>
            <p:txBody>
              <a:bodyPr/>
              <a:lstStyle/>
              <a:p>
                <a:endParaRPr lang="es-ES"/>
              </a:p>
            </p:txBody>
          </p:sp>
          <p:sp>
            <p:nvSpPr>
              <p:cNvPr id="80129" name="Line 6401"/>
              <p:cNvSpPr>
                <a:spLocks noChangeShapeType="1"/>
              </p:cNvSpPr>
              <p:nvPr/>
            </p:nvSpPr>
            <p:spPr bwMode="auto">
              <a:xfrm>
                <a:off x="6447" y="2022"/>
                <a:ext cx="24" cy="1"/>
              </a:xfrm>
              <a:prstGeom prst="line">
                <a:avLst/>
              </a:prstGeom>
              <a:noFill/>
              <a:ln w="4445">
                <a:solidFill>
                  <a:srgbClr val="000000"/>
                </a:solidFill>
                <a:round/>
                <a:headEnd/>
                <a:tailEnd/>
              </a:ln>
            </p:spPr>
            <p:txBody>
              <a:bodyPr/>
              <a:lstStyle/>
              <a:p>
                <a:endParaRPr lang="es-ES"/>
              </a:p>
            </p:txBody>
          </p:sp>
          <p:sp>
            <p:nvSpPr>
              <p:cNvPr id="80130" name="Line 6402"/>
              <p:cNvSpPr>
                <a:spLocks noChangeShapeType="1"/>
              </p:cNvSpPr>
              <p:nvPr/>
            </p:nvSpPr>
            <p:spPr bwMode="auto">
              <a:xfrm>
                <a:off x="6459" y="2022"/>
                <a:ext cx="1" cy="78"/>
              </a:xfrm>
              <a:prstGeom prst="line">
                <a:avLst/>
              </a:prstGeom>
              <a:noFill/>
              <a:ln w="4445">
                <a:solidFill>
                  <a:srgbClr val="000000"/>
                </a:solidFill>
                <a:round/>
                <a:headEnd/>
                <a:tailEnd/>
              </a:ln>
            </p:spPr>
            <p:txBody>
              <a:bodyPr/>
              <a:lstStyle/>
              <a:p>
                <a:endParaRPr lang="es-ES"/>
              </a:p>
            </p:txBody>
          </p:sp>
          <p:sp>
            <p:nvSpPr>
              <p:cNvPr id="80131" name="Freeform 6403"/>
              <p:cNvSpPr>
                <a:spLocks/>
              </p:cNvSpPr>
              <p:nvPr/>
            </p:nvSpPr>
            <p:spPr bwMode="auto">
              <a:xfrm>
                <a:off x="6489" y="2022"/>
                <a:ext cx="24" cy="78"/>
              </a:xfrm>
              <a:custGeom>
                <a:avLst/>
                <a:gdLst/>
                <a:ahLst/>
                <a:cxnLst>
                  <a:cxn ang="0">
                    <a:pos x="0" y="0"/>
                  </a:cxn>
                  <a:cxn ang="0">
                    <a:pos x="24" y="157"/>
                  </a:cxn>
                  <a:cxn ang="0">
                    <a:pos x="48" y="0"/>
                  </a:cxn>
                </a:cxnLst>
                <a:rect l="0" t="0" r="r" b="b"/>
                <a:pathLst>
                  <a:path w="48" h="157">
                    <a:moveTo>
                      <a:pt x="0" y="0"/>
                    </a:moveTo>
                    <a:lnTo>
                      <a:pt x="24" y="157"/>
                    </a:lnTo>
                    <a:lnTo>
                      <a:pt x="48" y="0"/>
                    </a:lnTo>
                  </a:path>
                </a:pathLst>
              </a:custGeom>
              <a:noFill/>
              <a:ln w="4445">
                <a:solidFill>
                  <a:srgbClr val="000000"/>
                </a:solidFill>
                <a:prstDash val="solid"/>
                <a:round/>
                <a:headEnd/>
                <a:tailEnd/>
              </a:ln>
            </p:spPr>
            <p:txBody>
              <a:bodyPr/>
              <a:lstStyle/>
              <a:p>
                <a:endParaRPr lang="es-ES"/>
              </a:p>
            </p:txBody>
          </p:sp>
          <p:sp>
            <p:nvSpPr>
              <p:cNvPr id="80132" name="Freeform 6404"/>
              <p:cNvSpPr>
                <a:spLocks/>
              </p:cNvSpPr>
              <p:nvPr/>
            </p:nvSpPr>
            <p:spPr bwMode="auto">
              <a:xfrm>
                <a:off x="6530" y="2022"/>
                <a:ext cx="24" cy="78"/>
              </a:xfrm>
              <a:custGeom>
                <a:avLst/>
                <a:gdLst/>
                <a:ahLst/>
                <a:cxnLst>
                  <a:cxn ang="0">
                    <a:pos x="0" y="157"/>
                  </a:cxn>
                  <a:cxn ang="0">
                    <a:pos x="0" y="0"/>
                  </a:cxn>
                  <a:cxn ang="0">
                    <a:pos x="36" y="0"/>
                  </a:cxn>
                  <a:cxn ang="0">
                    <a:pos x="48" y="22"/>
                  </a:cxn>
                  <a:cxn ang="0">
                    <a:pos x="48" y="135"/>
                  </a:cxn>
                  <a:cxn ang="0">
                    <a:pos x="36" y="157"/>
                  </a:cxn>
                  <a:cxn ang="0">
                    <a:pos x="0" y="157"/>
                  </a:cxn>
                </a:cxnLst>
                <a:rect l="0" t="0" r="r" b="b"/>
                <a:pathLst>
                  <a:path w="48" h="157">
                    <a:moveTo>
                      <a:pt x="0" y="157"/>
                    </a:moveTo>
                    <a:lnTo>
                      <a:pt x="0" y="0"/>
                    </a:lnTo>
                    <a:lnTo>
                      <a:pt x="36" y="0"/>
                    </a:lnTo>
                    <a:lnTo>
                      <a:pt x="48" y="22"/>
                    </a:lnTo>
                    <a:lnTo>
                      <a:pt x="48"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80133" name="Freeform 6405"/>
              <p:cNvSpPr>
                <a:spLocks/>
              </p:cNvSpPr>
              <p:nvPr/>
            </p:nvSpPr>
            <p:spPr bwMode="auto">
              <a:xfrm>
                <a:off x="6572" y="2022"/>
                <a:ext cx="24" cy="78"/>
              </a:xfrm>
              <a:custGeom>
                <a:avLst/>
                <a:gdLst/>
                <a:ahLst/>
                <a:cxnLst>
                  <a:cxn ang="0">
                    <a:pos x="0" y="135"/>
                  </a:cxn>
                  <a:cxn ang="0">
                    <a:pos x="11" y="157"/>
                  </a:cxn>
                  <a:cxn ang="0">
                    <a:pos x="35" y="157"/>
                  </a:cxn>
                  <a:cxn ang="0">
                    <a:pos x="48" y="135"/>
                  </a:cxn>
                  <a:cxn ang="0">
                    <a:pos x="48" y="90"/>
                  </a:cxn>
                  <a:cxn ang="0">
                    <a:pos x="35" y="67"/>
                  </a:cxn>
                  <a:cxn ang="0">
                    <a:pos x="11" y="67"/>
                  </a:cxn>
                  <a:cxn ang="0">
                    <a:pos x="0" y="45"/>
                  </a:cxn>
                  <a:cxn ang="0">
                    <a:pos x="0" y="22"/>
                  </a:cxn>
                  <a:cxn ang="0">
                    <a:pos x="11" y="0"/>
                  </a:cxn>
                  <a:cxn ang="0">
                    <a:pos x="35" y="0"/>
                  </a:cxn>
                  <a:cxn ang="0">
                    <a:pos x="48" y="22"/>
                  </a:cxn>
                </a:cxnLst>
                <a:rect l="0" t="0" r="r" b="b"/>
                <a:pathLst>
                  <a:path w="48" h="157">
                    <a:moveTo>
                      <a:pt x="0" y="135"/>
                    </a:moveTo>
                    <a:lnTo>
                      <a:pt x="11" y="157"/>
                    </a:lnTo>
                    <a:lnTo>
                      <a:pt x="35" y="157"/>
                    </a:lnTo>
                    <a:lnTo>
                      <a:pt x="48" y="135"/>
                    </a:lnTo>
                    <a:lnTo>
                      <a:pt x="48" y="90"/>
                    </a:lnTo>
                    <a:lnTo>
                      <a:pt x="35" y="67"/>
                    </a:lnTo>
                    <a:lnTo>
                      <a:pt x="11" y="67"/>
                    </a:lnTo>
                    <a:lnTo>
                      <a:pt x="0" y="45"/>
                    </a:lnTo>
                    <a:lnTo>
                      <a:pt x="0" y="22"/>
                    </a:lnTo>
                    <a:lnTo>
                      <a:pt x="11" y="0"/>
                    </a:lnTo>
                    <a:lnTo>
                      <a:pt x="35" y="0"/>
                    </a:lnTo>
                    <a:lnTo>
                      <a:pt x="48" y="22"/>
                    </a:lnTo>
                  </a:path>
                </a:pathLst>
              </a:custGeom>
              <a:noFill/>
              <a:ln w="4445">
                <a:solidFill>
                  <a:srgbClr val="000000"/>
                </a:solidFill>
                <a:prstDash val="solid"/>
                <a:round/>
                <a:headEnd/>
                <a:tailEnd/>
              </a:ln>
            </p:spPr>
            <p:txBody>
              <a:bodyPr/>
              <a:lstStyle/>
              <a:p>
                <a:endParaRPr lang="es-ES"/>
              </a:p>
            </p:txBody>
          </p:sp>
          <p:sp>
            <p:nvSpPr>
              <p:cNvPr id="80134" name="Freeform 6406"/>
              <p:cNvSpPr>
                <a:spLocks/>
              </p:cNvSpPr>
              <p:nvPr/>
            </p:nvSpPr>
            <p:spPr bwMode="auto">
              <a:xfrm>
                <a:off x="6614" y="2022"/>
                <a:ext cx="24" cy="78"/>
              </a:xfrm>
              <a:custGeom>
                <a:avLst/>
                <a:gdLst/>
                <a:ahLst/>
                <a:cxnLst>
                  <a:cxn ang="0">
                    <a:pos x="0" y="135"/>
                  </a:cxn>
                  <a:cxn ang="0">
                    <a:pos x="11" y="157"/>
                  </a:cxn>
                  <a:cxn ang="0">
                    <a:pos x="35" y="157"/>
                  </a:cxn>
                  <a:cxn ang="0">
                    <a:pos x="48" y="135"/>
                  </a:cxn>
                  <a:cxn ang="0">
                    <a:pos x="48" y="90"/>
                  </a:cxn>
                  <a:cxn ang="0">
                    <a:pos x="35" y="67"/>
                  </a:cxn>
                  <a:cxn ang="0">
                    <a:pos x="11" y="67"/>
                  </a:cxn>
                  <a:cxn ang="0">
                    <a:pos x="0" y="45"/>
                  </a:cxn>
                  <a:cxn ang="0">
                    <a:pos x="0" y="22"/>
                  </a:cxn>
                  <a:cxn ang="0">
                    <a:pos x="11" y="0"/>
                  </a:cxn>
                  <a:cxn ang="0">
                    <a:pos x="35" y="0"/>
                  </a:cxn>
                  <a:cxn ang="0">
                    <a:pos x="48" y="22"/>
                  </a:cxn>
                </a:cxnLst>
                <a:rect l="0" t="0" r="r" b="b"/>
                <a:pathLst>
                  <a:path w="48" h="157">
                    <a:moveTo>
                      <a:pt x="0" y="135"/>
                    </a:moveTo>
                    <a:lnTo>
                      <a:pt x="11" y="157"/>
                    </a:lnTo>
                    <a:lnTo>
                      <a:pt x="35" y="157"/>
                    </a:lnTo>
                    <a:lnTo>
                      <a:pt x="48" y="135"/>
                    </a:lnTo>
                    <a:lnTo>
                      <a:pt x="48" y="90"/>
                    </a:lnTo>
                    <a:lnTo>
                      <a:pt x="35" y="67"/>
                    </a:lnTo>
                    <a:lnTo>
                      <a:pt x="11" y="67"/>
                    </a:lnTo>
                    <a:lnTo>
                      <a:pt x="0" y="45"/>
                    </a:lnTo>
                    <a:lnTo>
                      <a:pt x="0" y="22"/>
                    </a:lnTo>
                    <a:lnTo>
                      <a:pt x="11" y="0"/>
                    </a:lnTo>
                    <a:lnTo>
                      <a:pt x="35" y="0"/>
                    </a:lnTo>
                    <a:lnTo>
                      <a:pt x="48" y="22"/>
                    </a:lnTo>
                  </a:path>
                </a:pathLst>
              </a:custGeom>
              <a:noFill/>
              <a:ln w="4445">
                <a:solidFill>
                  <a:srgbClr val="000000"/>
                </a:solidFill>
                <a:prstDash val="solid"/>
                <a:round/>
                <a:headEnd/>
                <a:tailEnd/>
              </a:ln>
            </p:spPr>
            <p:txBody>
              <a:bodyPr/>
              <a:lstStyle/>
              <a:p>
                <a:endParaRPr lang="es-ES"/>
              </a:p>
            </p:txBody>
          </p:sp>
          <p:sp>
            <p:nvSpPr>
              <p:cNvPr id="80135" name="Freeform 6407"/>
              <p:cNvSpPr>
                <a:spLocks/>
              </p:cNvSpPr>
              <p:nvPr/>
            </p:nvSpPr>
            <p:spPr bwMode="auto">
              <a:xfrm>
                <a:off x="6725" y="2022"/>
                <a:ext cx="24" cy="78"/>
              </a:xfrm>
              <a:custGeom>
                <a:avLst/>
                <a:gdLst/>
                <a:ahLst/>
                <a:cxnLst>
                  <a:cxn ang="0">
                    <a:pos x="0" y="157"/>
                  </a:cxn>
                  <a:cxn ang="0">
                    <a:pos x="0" y="0"/>
                  </a:cxn>
                  <a:cxn ang="0">
                    <a:pos x="24" y="90"/>
                  </a:cxn>
                  <a:cxn ang="0">
                    <a:pos x="48" y="0"/>
                  </a:cxn>
                  <a:cxn ang="0">
                    <a:pos x="48" y="157"/>
                  </a:cxn>
                </a:cxnLst>
                <a:rect l="0" t="0" r="r" b="b"/>
                <a:pathLst>
                  <a:path w="48" h="157">
                    <a:moveTo>
                      <a:pt x="0" y="157"/>
                    </a:moveTo>
                    <a:lnTo>
                      <a:pt x="0" y="0"/>
                    </a:lnTo>
                    <a:lnTo>
                      <a:pt x="24" y="90"/>
                    </a:lnTo>
                    <a:lnTo>
                      <a:pt x="48" y="0"/>
                    </a:lnTo>
                    <a:lnTo>
                      <a:pt x="48" y="157"/>
                    </a:lnTo>
                  </a:path>
                </a:pathLst>
              </a:custGeom>
              <a:noFill/>
              <a:ln w="4445">
                <a:solidFill>
                  <a:srgbClr val="000000"/>
                </a:solidFill>
                <a:prstDash val="solid"/>
                <a:round/>
                <a:headEnd/>
                <a:tailEnd/>
              </a:ln>
            </p:spPr>
            <p:txBody>
              <a:bodyPr/>
              <a:lstStyle/>
              <a:p>
                <a:endParaRPr lang="es-ES"/>
              </a:p>
            </p:txBody>
          </p:sp>
          <p:sp>
            <p:nvSpPr>
              <p:cNvPr id="80136" name="Freeform 6408"/>
              <p:cNvSpPr>
                <a:spLocks/>
              </p:cNvSpPr>
              <p:nvPr/>
            </p:nvSpPr>
            <p:spPr bwMode="auto">
              <a:xfrm>
                <a:off x="6767" y="2022"/>
                <a:ext cx="24" cy="78"/>
              </a:xfrm>
              <a:custGeom>
                <a:avLst/>
                <a:gdLst/>
                <a:ahLst/>
                <a:cxnLst>
                  <a:cxn ang="0">
                    <a:pos x="0" y="157"/>
                  </a:cxn>
                  <a:cxn ang="0">
                    <a:pos x="0" y="0"/>
                  </a:cxn>
                  <a:cxn ang="0">
                    <a:pos x="35" y="0"/>
                  </a:cxn>
                  <a:cxn ang="0">
                    <a:pos x="48" y="22"/>
                  </a:cxn>
                  <a:cxn ang="0">
                    <a:pos x="48" y="135"/>
                  </a:cxn>
                  <a:cxn ang="0">
                    <a:pos x="35" y="157"/>
                  </a:cxn>
                  <a:cxn ang="0">
                    <a:pos x="0" y="157"/>
                  </a:cxn>
                </a:cxnLst>
                <a:rect l="0" t="0" r="r" b="b"/>
                <a:pathLst>
                  <a:path w="48" h="157">
                    <a:moveTo>
                      <a:pt x="0" y="157"/>
                    </a:moveTo>
                    <a:lnTo>
                      <a:pt x="0" y="0"/>
                    </a:lnTo>
                    <a:lnTo>
                      <a:pt x="35" y="0"/>
                    </a:lnTo>
                    <a:lnTo>
                      <a:pt x="48" y="22"/>
                    </a:lnTo>
                    <a:lnTo>
                      <a:pt x="48" y="135"/>
                    </a:lnTo>
                    <a:lnTo>
                      <a:pt x="35" y="157"/>
                    </a:lnTo>
                    <a:lnTo>
                      <a:pt x="0" y="157"/>
                    </a:lnTo>
                  </a:path>
                </a:pathLst>
              </a:custGeom>
              <a:noFill/>
              <a:ln w="4445">
                <a:solidFill>
                  <a:srgbClr val="000000"/>
                </a:solidFill>
                <a:prstDash val="solid"/>
                <a:round/>
                <a:headEnd/>
                <a:tailEnd/>
              </a:ln>
            </p:spPr>
            <p:txBody>
              <a:bodyPr/>
              <a:lstStyle/>
              <a:p>
                <a:endParaRPr lang="es-ES"/>
              </a:p>
            </p:txBody>
          </p:sp>
          <p:sp>
            <p:nvSpPr>
              <p:cNvPr id="80137" name="Line 6409"/>
              <p:cNvSpPr>
                <a:spLocks noChangeShapeType="1"/>
              </p:cNvSpPr>
              <p:nvPr/>
            </p:nvSpPr>
            <p:spPr bwMode="auto">
              <a:xfrm>
                <a:off x="6437" y="8233"/>
                <a:ext cx="24" cy="1"/>
              </a:xfrm>
              <a:prstGeom prst="line">
                <a:avLst/>
              </a:prstGeom>
              <a:noFill/>
              <a:ln w="4445">
                <a:solidFill>
                  <a:srgbClr val="000000"/>
                </a:solidFill>
                <a:round/>
                <a:headEnd/>
                <a:tailEnd/>
              </a:ln>
            </p:spPr>
            <p:txBody>
              <a:bodyPr/>
              <a:lstStyle/>
              <a:p>
                <a:endParaRPr lang="es-ES"/>
              </a:p>
            </p:txBody>
          </p:sp>
          <p:sp>
            <p:nvSpPr>
              <p:cNvPr id="80138" name="Freeform 6410"/>
              <p:cNvSpPr>
                <a:spLocks/>
              </p:cNvSpPr>
              <p:nvPr/>
            </p:nvSpPr>
            <p:spPr bwMode="auto">
              <a:xfrm>
                <a:off x="6485" y="8188"/>
                <a:ext cx="6" cy="78"/>
              </a:xfrm>
              <a:custGeom>
                <a:avLst/>
                <a:gdLst/>
                <a:ahLst/>
                <a:cxnLst>
                  <a:cxn ang="0">
                    <a:pos x="0" y="22"/>
                  </a:cxn>
                  <a:cxn ang="0">
                    <a:pos x="13" y="0"/>
                  </a:cxn>
                  <a:cxn ang="0">
                    <a:pos x="13" y="157"/>
                  </a:cxn>
                </a:cxnLst>
                <a:rect l="0" t="0" r="r" b="b"/>
                <a:pathLst>
                  <a:path w="13" h="157">
                    <a:moveTo>
                      <a:pt x="0" y="22"/>
                    </a:moveTo>
                    <a:lnTo>
                      <a:pt x="13" y="0"/>
                    </a:lnTo>
                    <a:lnTo>
                      <a:pt x="13" y="157"/>
                    </a:lnTo>
                  </a:path>
                </a:pathLst>
              </a:custGeom>
              <a:noFill/>
              <a:ln w="4445">
                <a:solidFill>
                  <a:srgbClr val="000000"/>
                </a:solidFill>
                <a:prstDash val="solid"/>
                <a:round/>
                <a:headEnd/>
                <a:tailEnd/>
              </a:ln>
            </p:spPr>
            <p:txBody>
              <a:bodyPr/>
              <a:lstStyle/>
              <a:p>
                <a:endParaRPr lang="es-ES"/>
              </a:p>
            </p:txBody>
          </p:sp>
          <p:sp>
            <p:nvSpPr>
              <p:cNvPr id="80139" name="Line 6411"/>
              <p:cNvSpPr>
                <a:spLocks noChangeShapeType="1"/>
              </p:cNvSpPr>
              <p:nvPr/>
            </p:nvSpPr>
            <p:spPr bwMode="auto">
              <a:xfrm>
                <a:off x="6485" y="8266"/>
                <a:ext cx="12" cy="1"/>
              </a:xfrm>
              <a:prstGeom prst="line">
                <a:avLst/>
              </a:prstGeom>
              <a:noFill/>
              <a:ln w="4445">
                <a:solidFill>
                  <a:srgbClr val="000000"/>
                </a:solidFill>
                <a:round/>
                <a:headEnd/>
                <a:tailEnd/>
              </a:ln>
            </p:spPr>
            <p:txBody>
              <a:bodyPr/>
              <a:lstStyle/>
              <a:p>
                <a:endParaRPr lang="es-ES"/>
              </a:p>
            </p:txBody>
          </p:sp>
          <p:sp>
            <p:nvSpPr>
              <p:cNvPr id="80140" name="Freeform 6412"/>
              <p:cNvSpPr>
                <a:spLocks/>
              </p:cNvSpPr>
              <p:nvPr/>
            </p:nvSpPr>
            <p:spPr bwMode="auto">
              <a:xfrm>
                <a:off x="6521" y="8188"/>
                <a:ext cx="23" cy="78"/>
              </a:xfrm>
              <a:custGeom>
                <a:avLst/>
                <a:gdLst/>
                <a:ahLst/>
                <a:cxnLst>
                  <a:cxn ang="0">
                    <a:pos x="0" y="22"/>
                  </a:cxn>
                  <a:cxn ang="0">
                    <a:pos x="13" y="0"/>
                  </a:cxn>
                  <a:cxn ang="0">
                    <a:pos x="36" y="0"/>
                  </a:cxn>
                  <a:cxn ang="0">
                    <a:pos x="48" y="22"/>
                  </a:cxn>
                  <a:cxn ang="0">
                    <a:pos x="48" y="45"/>
                  </a:cxn>
                  <a:cxn ang="0">
                    <a:pos x="0" y="135"/>
                  </a:cxn>
                  <a:cxn ang="0">
                    <a:pos x="0" y="157"/>
                  </a:cxn>
                  <a:cxn ang="0">
                    <a:pos x="48" y="157"/>
                  </a:cxn>
                </a:cxnLst>
                <a:rect l="0" t="0" r="r" b="b"/>
                <a:pathLst>
                  <a:path w="48" h="157">
                    <a:moveTo>
                      <a:pt x="0" y="22"/>
                    </a:moveTo>
                    <a:lnTo>
                      <a:pt x="13" y="0"/>
                    </a:lnTo>
                    <a:lnTo>
                      <a:pt x="36" y="0"/>
                    </a:lnTo>
                    <a:lnTo>
                      <a:pt x="48" y="22"/>
                    </a:lnTo>
                    <a:lnTo>
                      <a:pt x="48" y="45"/>
                    </a:lnTo>
                    <a:lnTo>
                      <a:pt x="0" y="135"/>
                    </a:lnTo>
                    <a:lnTo>
                      <a:pt x="0" y="157"/>
                    </a:lnTo>
                    <a:lnTo>
                      <a:pt x="48" y="157"/>
                    </a:lnTo>
                  </a:path>
                </a:pathLst>
              </a:custGeom>
              <a:noFill/>
              <a:ln w="4445">
                <a:solidFill>
                  <a:srgbClr val="000000"/>
                </a:solidFill>
                <a:prstDash val="solid"/>
                <a:round/>
                <a:headEnd/>
                <a:tailEnd/>
              </a:ln>
            </p:spPr>
            <p:txBody>
              <a:bodyPr/>
              <a:lstStyle/>
              <a:p>
                <a:endParaRPr lang="es-ES"/>
              </a:p>
            </p:txBody>
          </p:sp>
          <p:sp>
            <p:nvSpPr>
              <p:cNvPr id="80141" name="Freeform 6413"/>
              <p:cNvSpPr>
                <a:spLocks/>
              </p:cNvSpPr>
              <p:nvPr/>
            </p:nvSpPr>
            <p:spPr bwMode="auto">
              <a:xfrm>
                <a:off x="6562" y="8188"/>
                <a:ext cx="24" cy="78"/>
              </a:xfrm>
              <a:custGeom>
                <a:avLst/>
                <a:gdLst/>
                <a:ahLst/>
                <a:cxnLst>
                  <a:cxn ang="0">
                    <a:pos x="0" y="135"/>
                  </a:cxn>
                  <a:cxn ang="0">
                    <a:pos x="48" y="22"/>
                  </a:cxn>
                  <a:cxn ang="0">
                    <a:pos x="36" y="0"/>
                  </a:cxn>
                  <a:cxn ang="0">
                    <a:pos x="13" y="0"/>
                  </a:cxn>
                  <a:cxn ang="0">
                    <a:pos x="0" y="22"/>
                  </a:cxn>
                  <a:cxn ang="0">
                    <a:pos x="0" y="135"/>
                  </a:cxn>
                  <a:cxn ang="0">
                    <a:pos x="17" y="157"/>
                  </a:cxn>
                  <a:cxn ang="0">
                    <a:pos x="36" y="157"/>
                  </a:cxn>
                  <a:cxn ang="0">
                    <a:pos x="48" y="135"/>
                  </a:cxn>
                  <a:cxn ang="0">
                    <a:pos x="48" y="22"/>
                  </a:cxn>
                </a:cxnLst>
                <a:rect l="0" t="0" r="r" b="b"/>
                <a:pathLst>
                  <a:path w="48" h="157">
                    <a:moveTo>
                      <a:pt x="0" y="135"/>
                    </a:moveTo>
                    <a:lnTo>
                      <a:pt x="48" y="22"/>
                    </a:lnTo>
                    <a:lnTo>
                      <a:pt x="36" y="0"/>
                    </a:lnTo>
                    <a:lnTo>
                      <a:pt x="13" y="0"/>
                    </a:lnTo>
                    <a:lnTo>
                      <a:pt x="0" y="22"/>
                    </a:lnTo>
                    <a:lnTo>
                      <a:pt x="0" y="135"/>
                    </a:lnTo>
                    <a:lnTo>
                      <a:pt x="17" y="157"/>
                    </a:lnTo>
                    <a:lnTo>
                      <a:pt x="36"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0142" name="Freeform 6414"/>
              <p:cNvSpPr>
                <a:spLocks/>
              </p:cNvSpPr>
              <p:nvPr/>
            </p:nvSpPr>
            <p:spPr bwMode="auto">
              <a:xfrm>
                <a:off x="6604" y="8188"/>
                <a:ext cx="24" cy="78"/>
              </a:xfrm>
              <a:custGeom>
                <a:avLst/>
                <a:gdLst/>
                <a:ahLst/>
                <a:cxnLst>
                  <a:cxn ang="0">
                    <a:pos x="0" y="135"/>
                  </a:cxn>
                  <a:cxn ang="0">
                    <a:pos x="48" y="22"/>
                  </a:cxn>
                  <a:cxn ang="0">
                    <a:pos x="35" y="0"/>
                  </a:cxn>
                  <a:cxn ang="0">
                    <a:pos x="12" y="0"/>
                  </a:cxn>
                  <a:cxn ang="0">
                    <a:pos x="0" y="22"/>
                  </a:cxn>
                  <a:cxn ang="0">
                    <a:pos x="0" y="135"/>
                  </a:cxn>
                  <a:cxn ang="0">
                    <a:pos x="16" y="157"/>
                  </a:cxn>
                  <a:cxn ang="0">
                    <a:pos x="35" y="157"/>
                  </a:cxn>
                  <a:cxn ang="0">
                    <a:pos x="48" y="135"/>
                  </a:cxn>
                  <a:cxn ang="0">
                    <a:pos x="48" y="22"/>
                  </a:cxn>
                </a:cxnLst>
                <a:rect l="0" t="0" r="r" b="b"/>
                <a:pathLst>
                  <a:path w="48" h="157">
                    <a:moveTo>
                      <a:pt x="0" y="135"/>
                    </a:moveTo>
                    <a:lnTo>
                      <a:pt x="48" y="22"/>
                    </a:lnTo>
                    <a:lnTo>
                      <a:pt x="35" y="0"/>
                    </a:lnTo>
                    <a:lnTo>
                      <a:pt x="12" y="0"/>
                    </a:lnTo>
                    <a:lnTo>
                      <a:pt x="0" y="22"/>
                    </a:lnTo>
                    <a:lnTo>
                      <a:pt x="0" y="135"/>
                    </a:lnTo>
                    <a:lnTo>
                      <a:pt x="16" y="157"/>
                    </a:lnTo>
                    <a:lnTo>
                      <a:pt x="35"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0143" name="Line 6415"/>
              <p:cNvSpPr>
                <a:spLocks noChangeShapeType="1"/>
              </p:cNvSpPr>
              <p:nvPr/>
            </p:nvSpPr>
            <p:spPr bwMode="auto">
              <a:xfrm>
                <a:off x="6437" y="7336"/>
                <a:ext cx="24" cy="1"/>
              </a:xfrm>
              <a:prstGeom prst="line">
                <a:avLst/>
              </a:prstGeom>
              <a:noFill/>
              <a:ln w="4445">
                <a:solidFill>
                  <a:srgbClr val="000000"/>
                </a:solidFill>
                <a:round/>
                <a:headEnd/>
                <a:tailEnd/>
              </a:ln>
            </p:spPr>
            <p:txBody>
              <a:bodyPr/>
              <a:lstStyle/>
              <a:p>
                <a:endParaRPr lang="es-ES"/>
              </a:p>
            </p:txBody>
          </p:sp>
          <p:sp>
            <p:nvSpPr>
              <p:cNvPr id="80144" name="Freeform 6416"/>
              <p:cNvSpPr>
                <a:spLocks/>
              </p:cNvSpPr>
              <p:nvPr/>
            </p:nvSpPr>
            <p:spPr bwMode="auto">
              <a:xfrm>
                <a:off x="6485" y="7291"/>
                <a:ext cx="6" cy="79"/>
              </a:xfrm>
              <a:custGeom>
                <a:avLst/>
                <a:gdLst/>
                <a:ahLst/>
                <a:cxnLst>
                  <a:cxn ang="0">
                    <a:pos x="0" y="24"/>
                  </a:cxn>
                  <a:cxn ang="0">
                    <a:pos x="13" y="0"/>
                  </a:cxn>
                  <a:cxn ang="0">
                    <a:pos x="13" y="159"/>
                  </a:cxn>
                </a:cxnLst>
                <a:rect l="0" t="0" r="r" b="b"/>
                <a:pathLst>
                  <a:path w="13" h="159">
                    <a:moveTo>
                      <a:pt x="0" y="24"/>
                    </a:moveTo>
                    <a:lnTo>
                      <a:pt x="13" y="0"/>
                    </a:lnTo>
                    <a:lnTo>
                      <a:pt x="13" y="159"/>
                    </a:lnTo>
                  </a:path>
                </a:pathLst>
              </a:custGeom>
              <a:noFill/>
              <a:ln w="4445">
                <a:solidFill>
                  <a:srgbClr val="000000"/>
                </a:solidFill>
                <a:prstDash val="solid"/>
                <a:round/>
                <a:headEnd/>
                <a:tailEnd/>
              </a:ln>
            </p:spPr>
            <p:txBody>
              <a:bodyPr/>
              <a:lstStyle/>
              <a:p>
                <a:endParaRPr lang="es-ES"/>
              </a:p>
            </p:txBody>
          </p:sp>
          <p:sp>
            <p:nvSpPr>
              <p:cNvPr id="80145" name="Line 6417"/>
              <p:cNvSpPr>
                <a:spLocks noChangeShapeType="1"/>
              </p:cNvSpPr>
              <p:nvPr/>
            </p:nvSpPr>
            <p:spPr bwMode="auto">
              <a:xfrm>
                <a:off x="6485" y="7370"/>
                <a:ext cx="12" cy="1"/>
              </a:xfrm>
              <a:prstGeom prst="line">
                <a:avLst/>
              </a:prstGeom>
              <a:noFill/>
              <a:ln w="4445">
                <a:solidFill>
                  <a:srgbClr val="000000"/>
                </a:solidFill>
                <a:round/>
                <a:headEnd/>
                <a:tailEnd/>
              </a:ln>
            </p:spPr>
            <p:txBody>
              <a:bodyPr/>
              <a:lstStyle/>
              <a:p>
                <a:endParaRPr lang="es-ES"/>
              </a:p>
            </p:txBody>
          </p:sp>
          <p:sp>
            <p:nvSpPr>
              <p:cNvPr id="80146" name="Freeform 6418"/>
              <p:cNvSpPr>
                <a:spLocks/>
              </p:cNvSpPr>
              <p:nvPr/>
            </p:nvSpPr>
            <p:spPr bwMode="auto">
              <a:xfrm>
                <a:off x="6521" y="7291"/>
                <a:ext cx="23" cy="79"/>
              </a:xfrm>
              <a:custGeom>
                <a:avLst/>
                <a:gdLst/>
                <a:ahLst/>
                <a:cxnLst>
                  <a:cxn ang="0">
                    <a:pos x="0" y="135"/>
                  </a:cxn>
                  <a:cxn ang="0">
                    <a:pos x="48" y="24"/>
                  </a:cxn>
                  <a:cxn ang="0">
                    <a:pos x="36" y="0"/>
                  </a:cxn>
                  <a:cxn ang="0">
                    <a:pos x="13"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3"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0147" name="Freeform 6419"/>
              <p:cNvSpPr>
                <a:spLocks/>
              </p:cNvSpPr>
              <p:nvPr/>
            </p:nvSpPr>
            <p:spPr bwMode="auto">
              <a:xfrm>
                <a:off x="6562" y="7291"/>
                <a:ext cx="24" cy="79"/>
              </a:xfrm>
              <a:custGeom>
                <a:avLst/>
                <a:gdLst/>
                <a:ahLst/>
                <a:cxnLst>
                  <a:cxn ang="0">
                    <a:pos x="0" y="135"/>
                  </a:cxn>
                  <a:cxn ang="0">
                    <a:pos x="48" y="24"/>
                  </a:cxn>
                  <a:cxn ang="0">
                    <a:pos x="36" y="0"/>
                  </a:cxn>
                  <a:cxn ang="0">
                    <a:pos x="13" y="0"/>
                  </a:cxn>
                  <a:cxn ang="0">
                    <a:pos x="0" y="24"/>
                  </a:cxn>
                  <a:cxn ang="0">
                    <a:pos x="0" y="135"/>
                  </a:cxn>
                  <a:cxn ang="0">
                    <a:pos x="17" y="159"/>
                  </a:cxn>
                  <a:cxn ang="0">
                    <a:pos x="36" y="159"/>
                  </a:cxn>
                  <a:cxn ang="0">
                    <a:pos x="48" y="135"/>
                  </a:cxn>
                  <a:cxn ang="0">
                    <a:pos x="48" y="24"/>
                  </a:cxn>
                </a:cxnLst>
                <a:rect l="0" t="0" r="r" b="b"/>
                <a:pathLst>
                  <a:path w="48" h="159">
                    <a:moveTo>
                      <a:pt x="0" y="135"/>
                    </a:moveTo>
                    <a:lnTo>
                      <a:pt x="48" y="24"/>
                    </a:lnTo>
                    <a:lnTo>
                      <a:pt x="36" y="0"/>
                    </a:lnTo>
                    <a:lnTo>
                      <a:pt x="13" y="0"/>
                    </a:lnTo>
                    <a:lnTo>
                      <a:pt x="0" y="24"/>
                    </a:lnTo>
                    <a:lnTo>
                      <a:pt x="0" y="135"/>
                    </a:lnTo>
                    <a:lnTo>
                      <a:pt x="17"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0148" name="Freeform 6420"/>
              <p:cNvSpPr>
                <a:spLocks/>
              </p:cNvSpPr>
              <p:nvPr/>
            </p:nvSpPr>
            <p:spPr bwMode="auto">
              <a:xfrm>
                <a:off x="6604" y="7291"/>
                <a:ext cx="24" cy="79"/>
              </a:xfrm>
              <a:custGeom>
                <a:avLst/>
                <a:gdLst/>
                <a:ahLst/>
                <a:cxnLst>
                  <a:cxn ang="0">
                    <a:pos x="0" y="135"/>
                  </a:cxn>
                  <a:cxn ang="0">
                    <a:pos x="48" y="24"/>
                  </a:cxn>
                  <a:cxn ang="0">
                    <a:pos x="35" y="0"/>
                  </a:cxn>
                  <a:cxn ang="0">
                    <a:pos x="12" y="0"/>
                  </a:cxn>
                  <a:cxn ang="0">
                    <a:pos x="0" y="24"/>
                  </a:cxn>
                  <a:cxn ang="0">
                    <a:pos x="0" y="135"/>
                  </a:cxn>
                  <a:cxn ang="0">
                    <a:pos x="16" y="159"/>
                  </a:cxn>
                  <a:cxn ang="0">
                    <a:pos x="35" y="159"/>
                  </a:cxn>
                  <a:cxn ang="0">
                    <a:pos x="48" y="135"/>
                  </a:cxn>
                  <a:cxn ang="0">
                    <a:pos x="48" y="24"/>
                  </a:cxn>
                </a:cxnLst>
                <a:rect l="0" t="0" r="r" b="b"/>
                <a:pathLst>
                  <a:path w="48" h="159">
                    <a:moveTo>
                      <a:pt x="0" y="135"/>
                    </a:moveTo>
                    <a:lnTo>
                      <a:pt x="48" y="24"/>
                    </a:lnTo>
                    <a:lnTo>
                      <a:pt x="35" y="0"/>
                    </a:lnTo>
                    <a:lnTo>
                      <a:pt x="12" y="0"/>
                    </a:lnTo>
                    <a:lnTo>
                      <a:pt x="0" y="24"/>
                    </a:lnTo>
                    <a:lnTo>
                      <a:pt x="0" y="135"/>
                    </a:lnTo>
                    <a:lnTo>
                      <a:pt x="16" y="159"/>
                    </a:lnTo>
                    <a:lnTo>
                      <a:pt x="35"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0149" name="Line 6421"/>
              <p:cNvSpPr>
                <a:spLocks noChangeShapeType="1"/>
              </p:cNvSpPr>
              <p:nvPr/>
            </p:nvSpPr>
            <p:spPr bwMode="auto">
              <a:xfrm>
                <a:off x="6479" y="6439"/>
                <a:ext cx="24" cy="1"/>
              </a:xfrm>
              <a:prstGeom prst="line">
                <a:avLst/>
              </a:prstGeom>
              <a:noFill/>
              <a:ln w="4445">
                <a:solidFill>
                  <a:srgbClr val="000000"/>
                </a:solidFill>
                <a:round/>
                <a:headEnd/>
                <a:tailEnd/>
              </a:ln>
            </p:spPr>
            <p:txBody>
              <a:bodyPr/>
              <a:lstStyle/>
              <a:p>
                <a:endParaRPr lang="es-ES"/>
              </a:p>
            </p:txBody>
          </p:sp>
          <p:sp>
            <p:nvSpPr>
              <p:cNvPr id="80150" name="Freeform 6422"/>
              <p:cNvSpPr>
                <a:spLocks/>
              </p:cNvSpPr>
              <p:nvPr/>
            </p:nvSpPr>
            <p:spPr bwMode="auto">
              <a:xfrm>
                <a:off x="6521" y="6394"/>
                <a:ext cx="23" cy="78"/>
              </a:xfrm>
              <a:custGeom>
                <a:avLst/>
                <a:gdLst/>
                <a:ahLst/>
                <a:cxnLst>
                  <a:cxn ang="0">
                    <a:pos x="13" y="67"/>
                  </a:cxn>
                  <a:cxn ang="0">
                    <a:pos x="0" y="45"/>
                  </a:cxn>
                  <a:cxn ang="0">
                    <a:pos x="0" y="22"/>
                  </a:cxn>
                  <a:cxn ang="0">
                    <a:pos x="13" y="0"/>
                  </a:cxn>
                  <a:cxn ang="0">
                    <a:pos x="36" y="0"/>
                  </a:cxn>
                  <a:cxn ang="0">
                    <a:pos x="48" y="22"/>
                  </a:cxn>
                  <a:cxn ang="0">
                    <a:pos x="48" y="45"/>
                  </a:cxn>
                  <a:cxn ang="0">
                    <a:pos x="36" y="67"/>
                  </a:cxn>
                  <a:cxn ang="0">
                    <a:pos x="13" y="67"/>
                  </a:cxn>
                  <a:cxn ang="0">
                    <a:pos x="0" y="90"/>
                  </a:cxn>
                  <a:cxn ang="0">
                    <a:pos x="0" y="135"/>
                  </a:cxn>
                  <a:cxn ang="0">
                    <a:pos x="13" y="157"/>
                  </a:cxn>
                  <a:cxn ang="0">
                    <a:pos x="36" y="157"/>
                  </a:cxn>
                  <a:cxn ang="0">
                    <a:pos x="48" y="135"/>
                  </a:cxn>
                  <a:cxn ang="0">
                    <a:pos x="48" y="90"/>
                  </a:cxn>
                  <a:cxn ang="0">
                    <a:pos x="36" y="67"/>
                  </a:cxn>
                </a:cxnLst>
                <a:rect l="0" t="0" r="r" b="b"/>
                <a:pathLst>
                  <a:path w="48" h="157">
                    <a:moveTo>
                      <a:pt x="13" y="67"/>
                    </a:moveTo>
                    <a:lnTo>
                      <a:pt x="0" y="45"/>
                    </a:lnTo>
                    <a:lnTo>
                      <a:pt x="0" y="22"/>
                    </a:lnTo>
                    <a:lnTo>
                      <a:pt x="13" y="0"/>
                    </a:lnTo>
                    <a:lnTo>
                      <a:pt x="36" y="0"/>
                    </a:lnTo>
                    <a:lnTo>
                      <a:pt x="48" y="22"/>
                    </a:lnTo>
                    <a:lnTo>
                      <a:pt x="48" y="45"/>
                    </a:lnTo>
                    <a:lnTo>
                      <a:pt x="36" y="67"/>
                    </a:lnTo>
                    <a:lnTo>
                      <a:pt x="13" y="67"/>
                    </a:lnTo>
                    <a:lnTo>
                      <a:pt x="0" y="90"/>
                    </a:lnTo>
                    <a:lnTo>
                      <a:pt x="0" y="135"/>
                    </a:lnTo>
                    <a:lnTo>
                      <a:pt x="13" y="157"/>
                    </a:lnTo>
                    <a:lnTo>
                      <a:pt x="36" y="157"/>
                    </a:lnTo>
                    <a:lnTo>
                      <a:pt x="48" y="135"/>
                    </a:lnTo>
                    <a:lnTo>
                      <a:pt x="48" y="90"/>
                    </a:lnTo>
                    <a:lnTo>
                      <a:pt x="36" y="67"/>
                    </a:lnTo>
                  </a:path>
                </a:pathLst>
              </a:custGeom>
              <a:noFill/>
              <a:ln w="4445">
                <a:solidFill>
                  <a:srgbClr val="000000"/>
                </a:solidFill>
                <a:prstDash val="solid"/>
                <a:round/>
                <a:headEnd/>
                <a:tailEnd/>
              </a:ln>
            </p:spPr>
            <p:txBody>
              <a:bodyPr/>
              <a:lstStyle/>
              <a:p>
                <a:endParaRPr lang="es-ES"/>
              </a:p>
            </p:txBody>
          </p:sp>
          <p:sp>
            <p:nvSpPr>
              <p:cNvPr id="80151" name="Freeform 6423"/>
              <p:cNvSpPr>
                <a:spLocks/>
              </p:cNvSpPr>
              <p:nvPr/>
            </p:nvSpPr>
            <p:spPr bwMode="auto">
              <a:xfrm>
                <a:off x="6562" y="6394"/>
                <a:ext cx="24" cy="78"/>
              </a:xfrm>
              <a:custGeom>
                <a:avLst/>
                <a:gdLst/>
                <a:ahLst/>
                <a:cxnLst>
                  <a:cxn ang="0">
                    <a:pos x="0" y="135"/>
                  </a:cxn>
                  <a:cxn ang="0">
                    <a:pos x="48" y="22"/>
                  </a:cxn>
                  <a:cxn ang="0">
                    <a:pos x="36" y="0"/>
                  </a:cxn>
                  <a:cxn ang="0">
                    <a:pos x="13" y="0"/>
                  </a:cxn>
                  <a:cxn ang="0">
                    <a:pos x="0" y="22"/>
                  </a:cxn>
                  <a:cxn ang="0">
                    <a:pos x="0" y="135"/>
                  </a:cxn>
                  <a:cxn ang="0">
                    <a:pos x="17" y="157"/>
                  </a:cxn>
                  <a:cxn ang="0">
                    <a:pos x="36" y="157"/>
                  </a:cxn>
                  <a:cxn ang="0">
                    <a:pos x="48" y="135"/>
                  </a:cxn>
                  <a:cxn ang="0">
                    <a:pos x="48" y="22"/>
                  </a:cxn>
                </a:cxnLst>
                <a:rect l="0" t="0" r="r" b="b"/>
                <a:pathLst>
                  <a:path w="48" h="157">
                    <a:moveTo>
                      <a:pt x="0" y="135"/>
                    </a:moveTo>
                    <a:lnTo>
                      <a:pt x="48" y="22"/>
                    </a:lnTo>
                    <a:lnTo>
                      <a:pt x="36" y="0"/>
                    </a:lnTo>
                    <a:lnTo>
                      <a:pt x="13" y="0"/>
                    </a:lnTo>
                    <a:lnTo>
                      <a:pt x="0" y="22"/>
                    </a:lnTo>
                    <a:lnTo>
                      <a:pt x="0" y="135"/>
                    </a:lnTo>
                    <a:lnTo>
                      <a:pt x="17" y="157"/>
                    </a:lnTo>
                    <a:lnTo>
                      <a:pt x="36"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0152" name="Freeform 6424"/>
              <p:cNvSpPr>
                <a:spLocks/>
              </p:cNvSpPr>
              <p:nvPr/>
            </p:nvSpPr>
            <p:spPr bwMode="auto">
              <a:xfrm>
                <a:off x="6604" y="6394"/>
                <a:ext cx="24" cy="78"/>
              </a:xfrm>
              <a:custGeom>
                <a:avLst/>
                <a:gdLst/>
                <a:ahLst/>
                <a:cxnLst>
                  <a:cxn ang="0">
                    <a:pos x="0" y="135"/>
                  </a:cxn>
                  <a:cxn ang="0">
                    <a:pos x="48" y="22"/>
                  </a:cxn>
                  <a:cxn ang="0">
                    <a:pos x="35" y="0"/>
                  </a:cxn>
                  <a:cxn ang="0">
                    <a:pos x="12" y="0"/>
                  </a:cxn>
                  <a:cxn ang="0">
                    <a:pos x="0" y="22"/>
                  </a:cxn>
                  <a:cxn ang="0">
                    <a:pos x="0" y="135"/>
                  </a:cxn>
                  <a:cxn ang="0">
                    <a:pos x="16" y="157"/>
                  </a:cxn>
                  <a:cxn ang="0">
                    <a:pos x="35" y="157"/>
                  </a:cxn>
                  <a:cxn ang="0">
                    <a:pos x="48" y="135"/>
                  </a:cxn>
                  <a:cxn ang="0">
                    <a:pos x="48" y="22"/>
                  </a:cxn>
                </a:cxnLst>
                <a:rect l="0" t="0" r="r" b="b"/>
                <a:pathLst>
                  <a:path w="48" h="157">
                    <a:moveTo>
                      <a:pt x="0" y="135"/>
                    </a:moveTo>
                    <a:lnTo>
                      <a:pt x="48" y="22"/>
                    </a:lnTo>
                    <a:lnTo>
                      <a:pt x="35" y="0"/>
                    </a:lnTo>
                    <a:lnTo>
                      <a:pt x="12" y="0"/>
                    </a:lnTo>
                    <a:lnTo>
                      <a:pt x="0" y="22"/>
                    </a:lnTo>
                    <a:lnTo>
                      <a:pt x="0" y="135"/>
                    </a:lnTo>
                    <a:lnTo>
                      <a:pt x="16" y="157"/>
                    </a:lnTo>
                    <a:lnTo>
                      <a:pt x="35"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0153" name="Line 6425"/>
              <p:cNvSpPr>
                <a:spLocks noChangeShapeType="1"/>
              </p:cNvSpPr>
              <p:nvPr/>
            </p:nvSpPr>
            <p:spPr bwMode="auto">
              <a:xfrm>
                <a:off x="6479" y="5542"/>
                <a:ext cx="24" cy="1"/>
              </a:xfrm>
              <a:prstGeom prst="line">
                <a:avLst/>
              </a:prstGeom>
              <a:noFill/>
              <a:ln w="4445">
                <a:solidFill>
                  <a:srgbClr val="000000"/>
                </a:solidFill>
                <a:round/>
                <a:headEnd/>
                <a:tailEnd/>
              </a:ln>
            </p:spPr>
            <p:txBody>
              <a:bodyPr/>
              <a:lstStyle/>
              <a:p>
                <a:endParaRPr lang="es-ES"/>
              </a:p>
            </p:txBody>
          </p:sp>
          <p:sp>
            <p:nvSpPr>
              <p:cNvPr id="80154" name="Freeform 6426"/>
              <p:cNvSpPr>
                <a:spLocks/>
              </p:cNvSpPr>
              <p:nvPr/>
            </p:nvSpPr>
            <p:spPr bwMode="auto">
              <a:xfrm>
                <a:off x="6521" y="5497"/>
                <a:ext cx="23" cy="79"/>
              </a:xfrm>
              <a:custGeom>
                <a:avLst/>
                <a:gdLst/>
                <a:ahLst/>
                <a:cxnLst>
                  <a:cxn ang="0">
                    <a:pos x="48" y="24"/>
                  </a:cxn>
                  <a:cxn ang="0">
                    <a:pos x="36" y="0"/>
                  </a:cxn>
                  <a:cxn ang="0">
                    <a:pos x="13" y="0"/>
                  </a:cxn>
                  <a:cxn ang="0">
                    <a:pos x="0" y="24"/>
                  </a:cxn>
                  <a:cxn ang="0">
                    <a:pos x="0" y="135"/>
                  </a:cxn>
                  <a:cxn ang="0">
                    <a:pos x="13" y="158"/>
                  </a:cxn>
                  <a:cxn ang="0">
                    <a:pos x="36" y="158"/>
                  </a:cxn>
                  <a:cxn ang="0">
                    <a:pos x="48" y="135"/>
                  </a:cxn>
                  <a:cxn ang="0">
                    <a:pos x="48" y="90"/>
                  </a:cxn>
                  <a:cxn ang="0">
                    <a:pos x="36" y="69"/>
                  </a:cxn>
                  <a:cxn ang="0">
                    <a:pos x="13" y="69"/>
                  </a:cxn>
                  <a:cxn ang="0">
                    <a:pos x="0" y="90"/>
                  </a:cxn>
                </a:cxnLst>
                <a:rect l="0" t="0" r="r" b="b"/>
                <a:pathLst>
                  <a:path w="48" h="158">
                    <a:moveTo>
                      <a:pt x="48" y="24"/>
                    </a:moveTo>
                    <a:lnTo>
                      <a:pt x="36" y="0"/>
                    </a:lnTo>
                    <a:lnTo>
                      <a:pt x="13" y="0"/>
                    </a:lnTo>
                    <a:lnTo>
                      <a:pt x="0" y="24"/>
                    </a:lnTo>
                    <a:lnTo>
                      <a:pt x="0" y="135"/>
                    </a:lnTo>
                    <a:lnTo>
                      <a:pt x="13" y="158"/>
                    </a:lnTo>
                    <a:lnTo>
                      <a:pt x="36" y="158"/>
                    </a:lnTo>
                    <a:lnTo>
                      <a:pt x="48" y="135"/>
                    </a:lnTo>
                    <a:lnTo>
                      <a:pt x="48" y="90"/>
                    </a:lnTo>
                    <a:lnTo>
                      <a:pt x="36" y="69"/>
                    </a:lnTo>
                    <a:lnTo>
                      <a:pt x="13" y="69"/>
                    </a:lnTo>
                    <a:lnTo>
                      <a:pt x="0" y="90"/>
                    </a:lnTo>
                  </a:path>
                </a:pathLst>
              </a:custGeom>
              <a:noFill/>
              <a:ln w="4445">
                <a:solidFill>
                  <a:srgbClr val="000000"/>
                </a:solidFill>
                <a:prstDash val="solid"/>
                <a:round/>
                <a:headEnd/>
                <a:tailEnd/>
              </a:ln>
            </p:spPr>
            <p:txBody>
              <a:bodyPr/>
              <a:lstStyle/>
              <a:p>
                <a:endParaRPr lang="es-ES"/>
              </a:p>
            </p:txBody>
          </p:sp>
          <p:sp>
            <p:nvSpPr>
              <p:cNvPr id="80155" name="Freeform 6427"/>
              <p:cNvSpPr>
                <a:spLocks/>
              </p:cNvSpPr>
              <p:nvPr/>
            </p:nvSpPr>
            <p:spPr bwMode="auto">
              <a:xfrm>
                <a:off x="6562" y="5497"/>
                <a:ext cx="24" cy="79"/>
              </a:xfrm>
              <a:custGeom>
                <a:avLst/>
                <a:gdLst/>
                <a:ahLst/>
                <a:cxnLst>
                  <a:cxn ang="0">
                    <a:pos x="0" y="135"/>
                  </a:cxn>
                  <a:cxn ang="0">
                    <a:pos x="48" y="24"/>
                  </a:cxn>
                  <a:cxn ang="0">
                    <a:pos x="36" y="0"/>
                  </a:cxn>
                  <a:cxn ang="0">
                    <a:pos x="13" y="0"/>
                  </a:cxn>
                  <a:cxn ang="0">
                    <a:pos x="0" y="24"/>
                  </a:cxn>
                  <a:cxn ang="0">
                    <a:pos x="0" y="135"/>
                  </a:cxn>
                  <a:cxn ang="0">
                    <a:pos x="17" y="158"/>
                  </a:cxn>
                  <a:cxn ang="0">
                    <a:pos x="36" y="158"/>
                  </a:cxn>
                  <a:cxn ang="0">
                    <a:pos x="48" y="135"/>
                  </a:cxn>
                  <a:cxn ang="0">
                    <a:pos x="48" y="24"/>
                  </a:cxn>
                </a:cxnLst>
                <a:rect l="0" t="0" r="r" b="b"/>
                <a:pathLst>
                  <a:path w="48" h="158">
                    <a:moveTo>
                      <a:pt x="0" y="135"/>
                    </a:moveTo>
                    <a:lnTo>
                      <a:pt x="48" y="24"/>
                    </a:lnTo>
                    <a:lnTo>
                      <a:pt x="36" y="0"/>
                    </a:lnTo>
                    <a:lnTo>
                      <a:pt x="13" y="0"/>
                    </a:lnTo>
                    <a:lnTo>
                      <a:pt x="0" y="24"/>
                    </a:lnTo>
                    <a:lnTo>
                      <a:pt x="0" y="135"/>
                    </a:lnTo>
                    <a:lnTo>
                      <a:pt x="17" y="158"/>
                    </a:lnTo>
                    <a:lnTo>
                      <a:pt x="36" y="158"/>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0156" name="Freeform 6428"/>
              <p:cNvSpPr>
                <a:spLocks/>
              </p:cNvSpPr>
              <p:nvPr/>
            </p:nvSpPr>
            <p:spPr bwMode="auto">
              <a:xfrm>
                <a:off x="6604" y="5497"/>
                <a:ext cx="24" cy="79"/>
              </a:xfrm>
              <a:custGeom>
                <a:avLst/>
                <a:gdLst/>
                <a:ahLst/>
                <a:cxnLst>
                  <a:cxn ang="0">
                    <a:pos x="0" y="135"/>
                  </a:cxn>
                  <a:cxn ang="0">
                    <a:pos x="48" y="24"/>
                  </a:cxn>
                  <a:cxn ang="0">
                    <a:pos x="35" y="0"/>
                  </a:cxn>
                  <a:cxn ang="0">
                    <a:pos x="12" y="0"/>
                  </a:cxn>
                  <a:cxn ang="0">
                    <a:pos x="0" y="24"/>
                  </a:cxn>
                  <a:cxn ang="0">
                    <a:pos x="0" y="135"/>
                  </a:cxn>
                  <a:cxn ang="0">
                    <a:pos x="16" y="158"/>
                  </a:cxn>
                  <a:cxn ang="0">
                    <a:pos x="35" y="158"/>
                  </a:cxn>
                  <a:cxn ang="0">
                    <a:pos x="48" y="135"/>
                  </a:cxn>
                  <a:cxn ang="0">
                    <a:pos x="48" y="24"/>
                  </a:cxn>
                </a:cxnLst>
                <a:rect l="0" t="0" r="r" b="b"/>
                <a:pathLst>
                  <a:path w="48" h="158">
                    <a:moveTo>
                      <a:pt x="0" y="135"/>
                    </a:moveTo>
                    <a:lnTo>
                      <a:pt x="48" y="24"/>
                    </a:lnTo>
                    <a:lnTo>
                      <a:pt x="35" y="0"/>
                    </a:lnTo>
                    <a:lnTo>
                      <a:pt x="12" y="0"/>
                    </a:lnTo>
                    <a:lnTo>
                      <a:pt x="0" y="24"/>
                    </a:lnTo>
                    <a:lnTo>
                      <a:pt x="0" y="135"/>
                    </a:lnTo>
                    <a:lnTo>
                      <a:pt x="16" y="158"/>
                    </a:lnTo>
                    <a:lnTo>
                      <a:pt x="35" y="158"/>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0157" name="Line 6429"/>
              <p:cNvSpPr>
                <a:spLocks noChangeShapeType="1"/>
              </p:cNvSpPr>
              <p:nvPr/>
            </p:nvSpPr>
            <p:spPr bwMode="auto">
              <a:xfrm>
                <a:off x="6479" y="4645"/>
                <a:ext cx="24" cy="1"/>
              </a:xfrm>
              <a:prstGeom prst="line">
                <a:avLst/>
              </a:prstGeom>
              <a:noFill/>
              <a:ln w="4445">
                <a:solidFill>
                  <a:srgbClr val="000000"/>
                </a:solidFill>
                <a:round/>
                <a:headEnd/>
                <a:tailEnd/>
              </a:ln>
            </p:spPr>
            <p:txBody>
              <a:bodyPr/>
              <a:lstStyle/>
              <a:p>
                <a:endParaRPr lang="es-ES"/>
              </a:p>
            </p:txBody>
          </p:sp>
          <p:sp>
            <p:nvSpPr>
              <p:cNvPr id="80158" name="Freeform 6430"/>
              <p:cNvSpPr>
                <a:spLocks/>
              </p:cNvSpPr>
              <p:nvPr/>
            </p:nvSpPr>
            <p:spPr bwMode="auto">
              <a:xfrm>
                <a:off x="6521" y="4600"/>
                <a:ext cx="23" cy="78"/>
              </a:xfrm>
              <a:custGeom>
                <a:avLst/>
                <a:gdLst/>
                <a:ahLst/>
                <a:cxnLst>
                  <a:cxn ang="0">
                    <a:pos x="36" y="156"/>
                  </a:cxn>
                  <a:cxn ang="0">
                    <a:pos x="36" y="0"/>
                  </a:cxn>
                  <a:cxn ang="0">
                    <a:pos x="24" y="0"/>
                  </a:cxn>
                  <a:cxn ang="0">
                    <a:pos x="0" y="66"/>
                  </a:cxn>
                  <a:cxn ang="0">
                    <a:pos x="0" y="90"/>
                  </a:cxn>
                  <a:cxn ang="0">
                    <a:pos x="48" y="90"/>
                  </a:cxn>
                </a:cxnLst>
                <a:rect l="0" t="0" r="r" b="b"/>
                <a:pathLst>
                  <a:path w="48" h="156">
                    <a:moveTo>
                      <a:pt x="36" y="156"/>
                    </a:moveTo>
                    <a:lnTo>
                      <a:pt x="36" y="0"/>
                    </a:lnTo>
                    <a:lnTo>
                      <a:pt x="24" y="0"/>
                    </a:lnTo>
                    <a:lnTo>
                      <a:pt x="0" y="66"/>
                    </a:lnTo>
                    <a:lnTo>
                      <a:pt x="0" y="90"/>
                    </a:lnTo>
                    <a:lnTo>
                      <a:pt x="48" y="90"/>
                    </a:lnTo>
                  </a:path>
                </a:pathLst>
              </a:custGeom>
              <a:noFill/>
              <a:ln w="4445">
                <a:solidFill>
                  <a:srgbClr val="000000"/>
                </a:solidFill>
                <a:prstDash val="solid"/>
                <a:round/>
                <a:headEnd/>
                <a:tailEnd/>
              </a:ln>
            </p:spPr>
            <p:txBody>
              <a:bodyPr/>
              <a:lstStyle/>
              <a:p>
                <a:endParaRPr lang="es-ES"/>
              </a:p>
            </p:txBody>
          </p:sp>
        </p:grpSp>
        <p:grpSp>
          <p:nvGrpSpPr>
            <p:cNvPr id="80159" name="Group 6431"/>
            <p:cNvGrpSpPr>
              <a:grpSpLocks/>
            </p:cNvGrpSpPr>
            <p:nvPr/>
          </p:nvGrpSpPr>
          <p:grpSpPr bwMode="auto">
            <a:xfrm>
              <a:off x="6117" y="1772"/>
              <a:ext cx="1202" cy="7169"/>
              <a:chOff x="6117" y="1772"/>
              <a:chExt cx="1202" cy="7169"/>
            </a:xfrm>
          </p:grpSpPr>
          <p:sp>
            <p:nvSpPr>
              <p:cNvPr id="80160" name="Line 6432"/>
              <p:cNvSpPr>
                <a:spLocks noChangeShapeType="1"/>
              </p:cNvSpPr>
              <p:nvPr/>
            </p:nvSpPr>
            <p:spPr bwMode="auto">
              <a:xfrm>
                <a:off x="6532" y="4678"/>
                <a:ext cx="12" cy="1"/>
              </a:xfrm>
              <a:prstGeom prst="line">
                <a:avLst/>
              </a:prstGeom>
              <a:noFill/>
              <a:ln w="4445">
                <a:solidFill>
                  <a:srgbClr val="000000"/>
                </a:solidFill>
                <a:round/>
                <a:headEnd/>
                <a:tailEnd/>
              </a:ln>
            </p:spPr>
            <p:txBody>
              <a:bodyPr/>
              <a:lstStyle/>
              <a:p>
                <a:endParaRPr lang="es-ES"/>
              </a:p>
            </p:txBody>
          </p:sp>
          <p:sp>
            <p:nvSpPr>
              <p:cNvPr id="80161" name="Freeform 6433"/>
              <p:cNvSpPr>
                <a:spLocks/>
              </p:cNvSpPr>
              <p:nvPr/>
            </p:nvSpPr>
            <p:spPr bwMode="auto">
              <a:xfrm>
                <a:off x="6562" y="4600"/>
                <a:ext cx="24" cy="78"/>
              </a:xfrm>
              <a:custGeom>
                <a:avLst/>
                <a:gdLst/>
                <a:ahLst/>
                <a:cxnLst>
                  <a:cxn ang="0">
                    <a:pos x="0" y="135"/>
                  </a:cxn>
                  <a:cxn ang="0">
                    <a:pos x="48" y="22"/>
                  </a:cxn>
                  <a:cxn ang="0">
                    <a:pos x="36" y="0"/>
                  </a:cxn>
                  <a:cxn ang="0">
                    <a:pos x="13" y="0"/>
                  </a:cxn>
                  <a:cxn ang="0">
                    <a:pos x="0" y="22"/>
                  </a:cxn>
                  <a:cxn ang="0">
                    <a:pos x="0" y="135"/>
                  </a:cxn>
                  <a:cxn ang="0">
                    <a:pos x="17" y="156"/>
                  </a:cxn>
                  <a:cxn ang="0">
                    <a:pos x="36" y="156"/>
                  </a:cxn>
                  <a:cxn ang="0">
                    <a:pos x="48" y="135"/>
                  </a:cxn>
                  <a:cxn ang="0">
                    <a:pos x="48" y="22"/>
                  </a:cxn>
                </a:cxnLst>
                <a:rect l="0" t="0" r="r" b="b"/>
                <a:pathLst>
                  <a:path w="48" h="156">
                    <a:moveTo>
                      <a:pt x="0" y="135"/>
                    </a:moveTo>
                    <a:lnTo>
                      <a:pt x="48" y="22"/>
                    </a:lnTo>
                    <a:lnTo>
                      <a:pt x="36" y="0"/>
                    </a:lnTo>
                    <a:lnTo>
                      <a:pt x="13" y="0"/>
                    </a:lnTo>
                    <a:lnTo>
                      <a:pt x="0" y="22"/>
                    </a:lnTo>
                    <a:lnTo>
                      <a:pt x="0" y="135"/>
                    </a:lnTo>
                    <a:lnTo>
                      <a:pt x="17" y="156"/>
                    </a:lnTo>
                    <a:lnTo>
                      <a:pt x="36" y="156"/>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0162" name="Freeform 6434"/>
              <p:cNvSpPr>
                <a:spLocks/>
              </p:cNvSpPr>
              <p:nvPr/>
            </p:nvSpPr>
            <p:spPr bwMode="auto">
              <a:xfrm>
                <a:off x="6604" y="4600"/>
                <a:ext cx="24" cy="78"/>
              </a:xfrm>
              <a:custGeom>
                <a:avLst/>
                <a:gdLst/>
                <a:ahLst/>
                <a:cxnLst>
                  <a:cxn ang="0">
                    <a:pos x="0" y="135"/>
                  </a:cxn>
                  <a:cxn ang="0">
                    <a:pos x="48" y="22"/>
                  </a:cxn>
                  <a:cxn ang="0">
                    <a:pos x="35" y="0"/>
                  </a:cxn>
                  <a:cxn ang="0">
                    <a:pos x="12" y="0"/>
                  </a:cxn>
                  <a:cxn ang="0">
                    <a:pos x="0" y="22"/>
                  </a:cxn>
                  <a:cxn ang="0">
                    <a:pos x="0" y="135"/>
                  </a:cxn>
                  <a:cxn ang="0">
                    <a:pos x="16" y="156"/>
                  </a:cxn>
                  <a:cxn ang="0">
                    <a:pos x="35" y="156"/>
                  </a:cxn>
                  <a:cxn ang="0">
                    <a:pos x="48" y="135"/>
                  </a:cxn>
                  <a:cxn ang="0">
                    <a:pos x="48" y="22"/>
                  </a:cxn>
                </a:cxnLst>
                <a:rect l="0" t="0" r="r" b="b"/>
                <a:pathLst>
                  <a:path w="48" h="156">
                    <a:moveTo>
                      <a:pt x="0" y="135"/>
                    </a:moveTo>
                    <a:lnTo>
                      <a:pt x="48" y="22"/>
                    </a:lnTo>
                    <a:lnTo>
                      <a:pt x="35" y="0"/>
                    </a:lnTo>
                    <a:lnTo>
                      <a:pt x="12" y="0"/>
                    </a:lnTo>
                    <a:lnTo>
                      <a:pt x="0" y="22"/>
                    </a:lnTo>
                    <a:lnTo>
                      <a:pt x="0" y="135"/>
                    </a:lnTo>
                    <a:lnTo>
                      <a:pt x="16" y="156"/>
                    </a:lnTo>
                    <a:lnTo>
                      <a:pt x="35" y="156"/>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0163" name="Line 6435"/>
              <p:cNvSpPr>
                <a:spLocks noChangeShapeType="1"/>
              </p:cNvSpPr>
              <p:nvPr/>
            </p:nvSpPr>
            <p:spPr bwMode="auto">
              <a:xfrm>
                <a:off x="6479" y="3747"/>
                <a:ext cx="24" cy="1"/>
              </a:xfrm>
              <a:prstGeom prst="line">
                <a:avLst/>
              </a:prstGeom>
              <a:noFill/>
              <a:ln w="4445">
                <a:solidFill>
                  <a:srgbClr val="000000"/>
                </a:solidFill>
                <a:round/>
                <a:headEnd/>
                <a:tailEnd/>
              </a:ln>
            </p:spPr>
            <p:txBody>
              <a:bodyPr/>
              <a:lstStyle/>
              <a:p>
                <a:endParaRPr lang="es-ES"/>
              </a:p>
            </p:txBody>
          </p:sp>
          <p:sp>
            <p:nvSpPr>
              <p:cNvPr id="80164" name="Freeform 6436"/>
              <p:cNvSpPr>
                <a:spLocks/>
              </p:cNvSpPr>
              <p:nvPr/>
            </p:nvSpPr>
            <p:spPr bwMode="auto">
              <a:xfrm>
                <a:off x="6521" y="3702"/>
                <a:ext cx="23" cy="79"/>
              </a:xfrm>
              <a:custGeom>
                <a:avLst/>
                <a:gdLst/>
                <a:ahLst/>
                <a:cxnLst>
                  <a:cxn ang="0">
                    <a:pos x="0" y="23"/>
                  </a:cxn>
                  <a:cxn ang="0">
                    <a:pos x="13" y="0"/>
                  </a:cxn>
                  <a:cxn ang="0">
                    <a:pos x="36" y="0"/>
                  </a:cxn>
                  <a:cxn ang="0">
                    <a:pos x="48" y="23"/>
                  </a:cxn>
                  <a:cxn ang="0">
                    <a:pos x="48" y="45"/>
                  </a:cxn>
                  <a:cxn ang="0">
                    <a:pos x="0" y="135"/>
                  </a:cxn>
                  <a:cxn ang="0">
                    <a:pos x="0" y="156"/>
                  </a:cxn>
                  <a:cxn ang="0">
                    <a:pos x="48" y="156"/>
                  </a:cxn>
                </a:cxnLst>
                <a:rect l="0" t="0" r="r" b="b"/>
                <a:pathLst>
                  <a:path w="48" h="156">
                    <a:moveTo>
                      <a:pt x="0" y="23"/>
                    </a:moveTo>
                    <a:lnTo>
                      <a:pt x="13" y="0"/>
                    </a:lnTo>
                    <a:lnTo>
                      <a:pt x="36" y="0"/>
                    </a:lnTo>
                    <a:lnTo>
                      <a:pt x="48" y="23"/>
                    </a:lnTo>
                    <a:lnTo>
                      <a:pt x="48" y="45"/>
                    </a:lnTo>
                    <a:lnTo>
                      <a:pt x="0" y="135"/>
                    </a:lnTo>
                    <a:lnTo>
                      <a:pt x="0" y="156"/>
                    </a:lnTo>
                    <a:lnTo>
                      <a:pt x="48" y="156"/>
                    </a:lnTo>
                  </a:path>
                </a:pathLst>
              </a:custGeom>
              <a:noFill/>
              <a:ln w="4445">
                <a:solidFill>
                  <a:srgbClr val="000000"/>
                </a:solidFill>
                <a:prstDash val="solid"/>
                <a:round/>
                <a:headEnd/>
                <a:tailEnd/>
              </a:ln>
            </p:spPr>
            <p:txBody>
              <a:bodyPr/>
              <a:lstStyle/>
              <a:p>
                <a:endParaRPr lang="es-ES"/>
              </a:p>
            </p:txBody>
          </p:sp>
          <p:sp>
            <p:nvSpPr>
              <p:cNvPr id="80165" name="Freeform 6437"/>
              <p:cNvSpPr>
                <a:spLocks/>
              </p:cNvSpPr>
              <p:nvPr/>
            </p:nvSpPr>
            <p:spPr bwMode="auto">
              <a:xfrm>
                <a:off x="6562" y="3702"/>
                <a:ext cx="24" cy="79"/>
              </a:xfrm>
              <a:custGeom>
                <a:avLst/>
                <a:gdLst/>
                <a:ahLst/>
                <a:cxnLst>
                  <a:cxn ang="0">
                    <a:pos x="0" y="135"/>
                  </a:cxn>
                  <a:cxn ang="0">
                    <a:pos x="48" y="23"/>
                  </a:cxn>
                  <a:cxn ang="0">
                    <a:pos x="36" y="0"/>
                  </a:cxn>
                  <a:cxn ang="0">
                    <a:pos x="13" y="0"/>
                  </a:cxn>
                  <a:cxn ang="0">
                    <a:pos x="0" y="23"/>
                  </a:cxn>
                  <a:cxn ang="0">
                    <a:pos x="0" y="135"/>
                  </a:cxn>
                  <a:cxn ang="0">
                    <a:pos x="17" y="156"/>
                  </a:cxn>
                  <a:cxn ang="0">
                    <a:pos x="36" y="156"/>
                  </a:cxn>
                  <a:cxn ang="0">
                    <a:pos x="48" y="135"/>
                  </a:cxn>
                  <a:cxn ang="0">
                    <a:pos x="48" y="23"/>
                  </a:cxn>
                </a:cxnLst>
                <a:rect l="0" t="0" r="r" b="b"/>
                <a:pathLst>
                  <a:path w="48" h="156">
                    <a:moveTo>
                      <a:pt x="0" y="135"/>
                    </a:moveTo>
                    <a:lnTo>
                      <a:pt x="48" y="23"/>
                    </a:lnTo>
                    <a:lnTo>
                      <a:pt x="36" y="0"/>
                    </a:lnTo>
                    <a:lnTo>
                      <a:pt x="13" y="0"/>
                    </a:lnTo>
                    <a:lnTo>
                      <a:pt x="0" y="23"/>
                    </a:lnTo>
                    <a:lnTo>
                      <a:pt x="0" y="135"/>
                    </a:lnTo>
                    <a:lnTo>
                      <a:pt x="17" y="156"/>
                    </a:lnTo>
                    <a:lnTo>
                      <a:pt x="36" y="156"/>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0166" name="Freeform 6438"/>
              <p:cNvSpPr>
                <a:spLocks/>
              </p:cNvSpPr>
              <p:nvPr/>
            </p:nvSpPr>
            <p:spPr bwMode="auto">
              <a:xfrm>
                <a:off x="6604" y="3702"/>
                <a:ext cx="24" cy="79"/>
              </a:xfrm>
              <a:custGeom>
                <a:avLst/>
                <a:gdLst/>
                <a:ahLst/>
                <a:cxnLst>
                  <a:cxn ang="0">
                    <a:pos x="0" y="135"/>
                  </a:cxn>
                  <a:cxn ang="0">
                    <a:pos x="48" y="23"/>
                  </a:cxn>
                  <a:cxn ang="0">
                    <a:pos x="35" y="0"/>
                  </a:cxn>
                  <a:cxn ang="0">
                    <a:pos x="12" y="0"/>
                  </a:cxn>
                  <a:cxn ang="0">
                    <a:pos x="0" y="23"/>
                  </a:cxn>
                  <a:cxn ang="0">
                    <a:pos x="0" y="135"/>
                  </a:cxn>
                  <a:cxn ang="0">
                    <a:pos x="16" y="156"/>
                  </a:cxn>
                  <a:cxn ang="0">
                    <a:pos x="35" y="156"/>
                  </a:cxn>
                  <a:cxn ang="0">
                    <a:pos x="48" y="135"/>
                  </a:cxn>
                  <a:cxn ang="0">
                    <a:pos x="48" y="23"/>
                  </a:cxn>
                </a:cxnLst>
                <a:rect l="0" t="0" r="r" b="b"/>
                <a:pathLst>
                  <a:path w="48" h="156">
                    <a:moveTo>
                      <a:pt x="0" y="135"/>
                    </a:moveTo>
                    <a:lnTo>
                      <a:pt x="48" y="23"/>
                    </a:lnTo>
                    <a:lnTo>
                      <a:pt x="35" y="0"/>
                    </a:lnTo>
                    <a:lnTo>
                      <a:pt x="12" y="0"/>
                    </a:lnTo>
                    <a:lnTo>
                      <a:pt x="0" y="23"/>
                    </a:lnTo>
                    <a:lnTo>
                      <a:pt x="0" y="135"/>
                    </a:lnTo>
                    <a:lnTo>
                      <a:pt x="16" y="156"/>
                    </a:lnTo>
                    <a:lnTo>
                      <a:pt x="35" y="156"/>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0167" name="Freeform 6439"/>
              <p:cNvSpPr>
                <a:spLocks/>
              </p:cNvSpPr>
              <p:nvPr/>
            </p:nvSpPr>
            <p:spPr bwMode="auto">
              <a:xfrm>
                <a:off x="6604" y="2805"/>
                <a:ext cx="24" cy="79"/>
              </a:xfrm>
              <a:custGeom>
                <a:avLst/>
                <a:gdLst/>
                <a:ahLst/>
                <a:cxnLst>
                  <a:cxn ang="0">
                    <a:pos x="0" y="135"/>
                  </a:cxn>
                  <a:cxn ang="0">
                    <a:pos x="48" y="23"/>
                  </a:cxn>
                  <a:cxn ang="0">
                    <a:pos x="35" y="0"/>
                  </a:cxn>
                  <a:cxn ang="0">
                    <a:pos x="12" y="0"/>
                  </a:cxn>
                  <a:cxn ang="0">
                    <a:pos x="0" y="23"/>
                  </a:cxn>
                  <a:cxn ang="0">
                    <a:pos x="0" y="135"/>
                  </a:cxn>
                  <a:cxn ang="0">
                    <a:pos x="16" y="158"/>
                  </a:cxn>
                  <a:cxn ang="0">
                    <a:pos x="35" y="158"/>
                  </a:cxn>
                  <a:cxn ang="0">
                    <a:pos x="48" y="135"/>
                  </a:cxn>
                  <a:cxn ang="0">
                    <a:pos x="48" y="23"/>
                  </a:cxn>
                </a:cxnLst>
                <a:rect l="0" t="0" r="r" b="b"/>
                <a:pathLst>
                  <a:path w="48" h="158">
                    <a:moveTo>
                      <a:pt x="0" y="135"/>
                    </a:moveTo>
                    <a:lnTo>
                      <a:pt x="48" y="23"/>
                    </a:lnTo>
                    <a:lnTo>
                      <a:pt x="35" y="0"/>
                    </a:lnTo>
                    <a:lnTo>
                      <a:pt x="12" y="0"/>
                    </a:lnTo>
                    <a:lnTo>
                      <a:pt x="0" y="23"/>
                    </a:lnTo>
                    <a:lnTo>
                      <a:pt x="0" y="135"/>
                    </a:lnTo>
                    <a:lnTo>
                      <a:pt x="16" y="158"/>
                    </a:lnTo>
                    <a:lnTo>
                      <a:pt x="35"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0168" name="Freeform 6440"/>
              <p:cNvSpPr>
                <a:spLocks/>
              </p:cNvSpPr>
              <p:nvPr/>
            </p:nvSpPr>
            <p:spPr bwMode="auto">
              <a:xfrm>
                <a:off x="6725" y="3068"/>
                <a:ext cx="24" cy="79"/>
              </a:xfrm>
              <a:custGeom>
                <a:avLst/>
                <a:gdLst/>
                <a:ahLst/>
                <a:cxnLst>
                  <a:cxn ang="0">
                    <a:pos x="0" y="24"/>
                  </a:cxn>
                  <a:cxn ang="0">
                    <a:pos x="12" y="0"/>
                  </a:cxn>
                  <a:cxn ang="0">
                    <a:pos x="36" y="0"/>
                  </a:cxn>
                  <a:cxn ang="0">
                    <a:pos x="48" y="24"/>
                  </a:cxn>
                  <a:cxn ang="0">
                    <a:pos x="48" y="45"/>
                  </a:cxn>
                  <a:cxn ang="0">
                    <a:pos x="0" y="135"/>
                  </a:cxn>
                  <a:cxn ang="0">
                    <a:pos x="0" y="159"/>
                  </a:cxn>
                  <a:cxn ang="0">
                    <a:pos x="48" y="159"/>
                  </a:cxn>
                </a:cxnLst>
                <a:rect l="0" t="0" r="r" b="b"/>
                <a:pathLst>
                  <a:path w="48" h="159">
                    <a:moveTo>
                      <a:pt x="0" y="24"/>
                    </a:moveTo>
                    <a:lnTo>
                      <a:pt x="12" y="0"/>
                    </a:lnTo>
                    <a:lnTo>
                      <a:pt x="36" y="0"/>
                    </a:lnTo>
                    <a:lnTo>
                      <a:pt x="48" y="24"/>
                    </a:lnTo>
                    <a:lnTo>
                      <a:pt x="48" y="45"/>
                    </a:lnTo>
                    <a:lnTo>
                      <a:pt x="0" y="135"/>
                    </a:lnTo>
                    <a:lnTo>
                      <a:pt x="0" y="159"/>
                    </a:lnTo>
                    <a:lnTo>
                      <a:pt x="48" y="159"/>
                    </a:lnTo>
                  </a:path>
                </a:pathLst>
              </a:custGeom>
              <a:noFill/>
              <a:ln w="4445">
                <a:solidFill>
                  <a:srgbClr val="000000"/>
                </a:solidFill>
                <a:prstDash val="solid"/>
                <a:round/>
                <a:headEnd/>
                <a:tailEnd/>
              </a:ln>
            </p:spPr>
            <p:txBody>
              <a:bodyPr/>
              <a:lstStyle/>
              <a:p>
                <a:endParaRPr lang="es-ES"/>
              </a:p>
            </p:txBody>
          </p:sp>
          <p:sp>
            <p:nvSpPr>
              <p:cNvPr id="80169" name="Freeform 6441"/>
              <p:cNvSpPr>
                <a:spLocks/>
              </p:cNvSpPr>
              <p:nvPr/>
            </p:nvSpPr>
            <p:spPr bwMode="auto">
              <a:xfrm>
                <a:off x="6767" y="3068"/>
                <a:ext cx="24" cy="79"/>
              </a:xfrm>
              <a:custGeom>
                <a:avLst/>
                <a:gdLst/>
                <a:ahLst/>
                <a:cxnLst>
                  <a:cxn ang="0">
                    <a:pos x="0" y="135"/>
                  </a:cxn>
                  <a:cxn ang="0">
                    <a:pos x="48" y="24"/>
                  </a:cxn>
                  <a:cxn ang="0">
                    <a:pos x="35" y="0"/>
                  </a:cxn>
                  <a:cxn ang="0">
                    <a:pos x="11" y="0"/>
                  </a:cxn>
                  <a:cxn ang="0">
                    <a:pos x="0" y="24"/>
                  </a:cxn>
                  <a:cxn ang="0">
                    <a:pos x="0" y="135"/>
                  </a:cxn>
                  <a:cxn ang="0">
                    <a:pos x="16" y="159"/>
                  </a:cxn>
                  <a:cxn ang="0">
                    <a:pos x="35" y="159"/>
                  </a:cxn>
                  <a:cxn ang="0">
                    <a:pos x="48" y="135"/>
                  </a:cxn>
                  <a:cxn ang="0">
                    <a:pos x="48" y="24"/>
                  </a:cxn>
                </a:cxnLst>
                <a:rect l="0" t="0" r="r" b="b"/>
                <a:pathLst>
                  <a:path w="48" h="159">
                    <a:moveTo>
                      <a:pt x="0" y="135"/>
                    </a:moveTo>
                    <a:lnTo>
                      <a:pt x="48" y="24"/>
                    </a:lnTo>
                    <a:lnTo>
                      <a:pt x="35" y="0"/>
                    </a:lnTo>
                    <a:lnTo>
                      <a:pt x="11" y="0"/>
                    </a:lnTo>
                    <a:lnTo>
                      <a:pt x="0" y="24"/>
                    </a:lnTo>
                    <a:lnTo>
                      <a:pt x="0" y="135"/>
                    </a:lnTo>
                    <a:lnTo>
                      <a:pt x="16" y="159"/>
                    </a:lnTo>
                    <a:lnTo>
                      <a:pt x="35"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0170" name="Freeform 6442"/>
              <p:cNvSpPr>
                <a:spLocks/>
              </p:cNvSpPr>
              <p:nvPr/>
            </p:nvSpPr>
            <p:spPr bwMode="auto">
              <a:xfrm>
                <a:off x="6809" y="3068"/>
                <a:ext cx="23" cy="79"/>
              </a:xfrm>
              <a:custGeom>
                <a:avLst/>
                <a:gdLst/>
                <a:ahLst/>
                <a:cxnLst>
                  <a:cxn ang="0">
                    <a:pos x="0" y="135"/>
                  </a:cxn>
                  <a:cxn ang="0">
                    <a:pos x="48" y="24"/>
                  </a:cxn>
                  <a:cxn ang="0">
                    <a:pos x="36" y="0"/>
                  </a:cxn>
                  <a:cxn ang="0">
                    <a:pos x="12"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2"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0171" name="Freeform 6443"/>
              <p:cNvSpPr>
                <a:spLocks/>
              </p:cNvSpPr>
              <p:nvPr/>
            </p:nvSpPr>
            <p:spPr bwMode="auto">
              <a:xfrm>
                <a:off x="6725" y="3965"/>
                <a:ext cx="24" cy="78"/>
              </a:xfrm>
              <a:custGeom>
                <a:avLst/>
                <a:gdLst/>
                <a:ahLst/>
                <a:cxnLst>
                  <a:cxn ang="0">
                    <a:pos x="36" y="157"/>
                  </a:cxn>
                  <a:cxn ang="0">
                    <a:pos x="36" y="0"/>
                  </a:cxn>
                  <a:cxn ang="0">
                    <a:pos x="24" y="0"/>
                  </a:cxn>
                  <a:cxn ang="0">
                    <a:pos x="0" y="67"/>
                  </a:cxn>
                  <a:cxn ang="0">
                    <a:pos x="0" y="90"/>
                  </a:cxn>
                  <a:cxn ang="0">
                    <a:pos x="48" y="90"/>
                  </a:cxn>
                </a:cxnLst>
                <a:rect l="0" t="0" r="r" b="b"/>
                <a:pathLst>
                  <a:path w="48" h="157">
                    <a:moveTo>
                      <a:pt x="36" y="157"/>
                    </a:moveTo>
                    <a:lnTo>
                      <a:pt x="36" y="0"/>
                    </a:lnTo>
                    <a:lnTo>
                      <a:pt x="24" y="0"/>
                    </a:lnTo>
                    <a:lnTo>
                      <a:pt x="0" y="67"/>
                    </a:lnTo>
                    <a:lnTo>
                      <a:pt x="0" y="90"/>
                    </a:lnTo>
                    <a:lnTo>
                      <a:pt x="48" y="90"/>
                    </a:lnTo>
                  </a:path>
                </a:pathLst>
              </a:custGeom>
              <a:noFill/>
              <a:ln w="4445">
                <a:solidFill>
                  <a:srgbClr val="000000"/>
                </a:solidFill>
                <a:prstDash val="solid"/>
                <a:round/>
                <a:headEnd/>
                <a:tailEnd/>
              </a:ln>
            </p:spPr>
            <p:txBody>
              <a:bodyPr/>
              <a:lstStyle/>
              <a:p>
                <a:endParaRPr lang="es-ES"/>
              </a:p>
            </p:txBody>
          </p:sp>
          <p:sp>
            <p:nvSpPr>
              <p:cNvPr id="80172" name="Line 6444"/>
              <p:cNvSpPr>
                <a:spLocks noChangeShapeType="1"/>
              </p:cNvSpPr>
              <p:nvPr/>
            </p:nvSpPr>
            <p:spPr bwMode="auto">
              <a:xfrm>
                <a:off x="6737" y="4043"/>
                <a:ext cx="12" cy="1"/>
              </a:xfrm>
              <a:prstGeom prst="line">
                <a:avLst/>
              </a:prstGeom>
              <a:noFill/>
              <a:ln w="4445">
                <a:solidFill>
                  <a:srgbClr val="000000"/>
                </a:solidFill>
                <a:round/>
                <a:headEnd/>
                <a:tailEnd/>
              </a:ln>
            </p:spPr>
            <p:txBody>
              <a:bodyPr/>
              <a:lstStyle/>
              <a:p>
                <a:endParaRPr lang="es-ES"/>
              </a:p>
            </p:txBody>
          </p:sp>
          <p:sp>
            <p:nvSpPr>
              <p:cNvPr id="80173" name="Freeform 6445"/>
              <p:cNvSpPr>
                <a:spLocks/>
              </p:cNvSpPr>
              <p:nvPr/>
            </p:nvSpPr>
            <p:spPr bwMode="auto">
              <a:xfrm>
                <a:off x="6767" y="3965"/>
                <a:ext cx="24" cy="78"/>
              </a:xfrm>
              <a:custGeom>
                <a:avLst/>
                <a:gdLst/>
                <a:ahLst/>
                <a:cxnLst>
                  <a:cxn ang="0">
                    <a:pos x="0" y="135"/>
                  </a:cxn>
                  <a:cxn ang="0">
                    <a:pos x="48" y="22"/>
                  </a:cxn>
                  <a:cxn ang="0">
                    <a:pos x="35" y="0"/>
                  </a:cxn>
                  <a:cxn ang="0">
                    <a:pos x="11" y="0"/>
                  </a:cxn>
                  <a:cxn ang="0">
                    <a:pos x="0" y="22"/>
                  </a:cxn>
                  <a:cxn ang="0">
                    <a:pos x="0" y="135"/>
                  </a:cxn>
                  <a:cxn ang="0">
                    <a:pos x="16" y="157"/>
                  </a:cxn>
                  <a:cxn ang="0">
                    <a:pos x="35" y="157"/>
                  </a:cxn>
                  <a:cxn ang="0">
                    <a:pos x="48" y="135"/>
                  </a:cxn>
                  <a:cxn ang="0">
                    <a:pos x="48" y="22"/>
                  </a:cxn>
                </a:cxnLst>
                <a:rect l="0" t="0" r="r" b="b"/>
                <a:pathLst>
                  <a:path w="48" h="157">
                    <a:moveTo>
                      <a:pt x="0" y="135"/>
                    </a:moveTo>
                    <a:lnTo>
                      <a:pt x="48" y="22"/>
                    </a:lnTo>
                    <a:lnTo>
                      <a:pt x="35" y="0"/>
                    </a:lnTo>
                    <a:lnTo>
                      <a:pt x="11" y="0"/>
                    </a:lnTo>
                    <a:lnTo>
                      <a:pt x="0" y="22"/>
                    </a:lnTo>
                    <a:lnTo>
                      <a:pt x="0" y="135"/>
                    </a:lnTo>
                    <a:lnTo>
                      <a:pt x="16" y="157"/>
                    </a:lnTo>
                    <a:lnTo>
                      <a:pt x="35"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0174" name="Freeform 6446"/>
              <p:cNvSpPr>
                <a:spLocks/>
              </p:cNvSpPr>
              <p:nvPr/>
            </p:nvSpPr>
            <p:spPr bwMode="auto">
              <a:xfrm>
                <a:off x="6809" y="3965"/>
                <a:ext cx="23" cy="78"/>
              </a:xfrm>
              <a:custGeom>
                <a:avLst/>
                <a:gdLst/>
                <a:ahLst/>
                <a:cxnLst>
                  <a:cxn ang="0">
                    <a:pos x="0" y="135"/>
                  </a:cxn>
                  <a:cxn ang="0">
                    <a:pos x="48" y="22"/>
                  </a:cxn>
                  <a:cxn ang="0">
                    <a:pos x="36" y="0"/>
                  </a:cxn>
                  <a:cxn ang="0">
                    <a:pos x="12" y="0"/>
                  </a:cxn>
                  <a:cxn ang="0">
                    <a:pos x="0" y="22"/>
                  </a:cxn>
                  <a:cxn ang="0">
                    <a:pos x="0" y="135"/>
                  </a:cxn>
                  <a:cxn ang="0">
                    <a:pos x="16" y="157"/>
                  </a:cxn>
                  <a:cxn ang="0">
                    <a:pos x="36" y="157"/>
                  </a:cxn>
                  <a:cxn ang="0">
                    <a:pos x="48" y="135"/>
                  </a:cxn>
                  <a:cxn ang="0">
                    <a:pos x="48" y="22"/>
                  </a:cxn>
                </a:cxnLst>
                <a:rect l="0" t="0" r="r" b="b"/>
                <a:pathLst>
                  <a:path w="48" h="157">
                    <a:moveTo>
                      <a:pt x="0" y="135"/>
                    </a:moveTo>
                    <a:lnTo>
                      <a:pt x="48" y="22"/>
                    </a:lnTo>
                    <a:lnTo>
                      <a:pt x="36" y="0"/>
                    </a:lnTo>
                    <a:lnTo>
                      <a:pt x="12" y="0"/>
                    </a:lnTo>
                    <a:lnTo>
                      <a:pt x="0" y="22"/>
                    </a:lnTo>
                    <a:lnTo>
                      <a:pt x="0" y="135"/>
                    </a:lnTo>
                    <a:lnTo>
                      <a:pt x="16" y="157"/>
                    </a:lnTo>
                    <a:lnTo>
                      <a:pt x="36"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0175" name="Freeform 6447"/>
              <p:cNvSpPr>
                <a:spLocks/>
              </p:cNvSpPr>
              <p:nvPr/>
            </p:nvSpPr>
            <p:spPr bwMode="auto">
              <a:xfrm>
                <a:off x="6725" y="4862"/>
                <a:ext cx="24" cy="79"/>
              </a:xfrm>
              <a:custGeom>
                <a:avLst/>
                <a:gdLst/>
                <a:ahLst/>
                <a:cxnLst>
                  <a:cxn ang="0">
                    <a:pos x="48" y="23"/>
                  </a:cxn>
                  <a:cxn ang="0">
                    <a:pos x="36" y="0"/>
                  </a:cxn>
                  <a:cxn ang="0">
                    <a:pos x="12" y="0"/>
                  </a:cxn>
                  <a:cxn ang="0">
                    <a:pos x="0" y="23"/>
                  </a:cxn>
                  <a:cxn ang="0">
                    <a:pos x="0" y="134"/>
                  </a:cxn>
                  <a:cxn ang="0">
                    <a:pos x="12" y="158"/>
                  </a:cxn>
                  <a:cxn ang="0">
                    <a:pos x="36" y="158"/>
                  </a:cxn>
                  <a:cxn ang="0">
                    <a:pos x="48" y="134"/>
                  </a:cxn>
                  <a:cxn ang="0">
                    <a:pos x="48" y="89"/>
                  </a:cxn>
                  <a:cxn ang="0">
                    <a:pos x="36" y="68"/>
                  </a:cxn>
                  <a:cxn ang="0">
                    <a:pos x="12" y="68"/>
                  </a:cxn>
                  <a:cxn ang="0">
                    <a:pos x="0" y="89"/>
                  </a:cxn>
                </a:cxnLst>
                <a:rect l="0" t="0" r="r" b="b"/>
                <a:pathLst>
                  <a:path w="48" h="158">
                    <a:moveTo>
                      <a:pt x="48" y="23"/>
                    </a:moveTo>
                    <a:lnTo>
                      <a:pt x="36" y="0"/>
                    </a:lnTo>
                    <a:lnTo>
                      <a:pt x="12" y="0"/>
                    </a:lnTo>
                    <a:lnTo>
                      <a:pt x="0" y="23"/>
                    </a:lnTo>
                    <a:lnTo>
                      <a:pt x="0" y="134"/>
                    </a:lnTo>
                    <a:lnTo>
                      <a:pt x="12" y="158"/>
                    </a:lnTo>
                    <a:lnTo>
                      <a:pt x="36" y="158"/>
                    </a:lnTo>
                    <a:lnTo>
                      <a:pt x="48" y="134"/>
                    </a:lnTo>
                    <a:lnTo>
                      <a:pt x="48" y="89"/>
                    </a:lnTo>
                    <a:lnTo>
                      <a:pt x="36" y="68"/>
                    </a:lnTo>
                    <a:lnTo>
                      <a:pt x="12" y="68"/>
                    </a:lnTo>
                    <a:lnTo>
                      <a:pt x="0" y="89"/>
                    </a:lnTo>
                  </a:path>
                </a:pathLst>
              </a:custGeom>
              <a:noFill/>
              <a:ln w="4445">
                <a:solidFill>
                  <a:srgbClr val="000000"/>
                </a:solidFill>
                <a:prstDash val="solid"/>
                <a:round/>
                <a:headEnd/>
                <a:tailEnd/>
              </a:ln>
            </p:spPr>
            <p:txBody>
              <a:bodyPr/>
              <a:lstStyle/>
              <a:p>
                <a:endParaRPr lang="es-ES"/>
              </a:p>
            </p:txBody>
          </p:sp>
          <p:sp>
            <p:nvSpPr>
              <p:cNvPr id="80176" name="Freeform 6448"/>
              <p:cNvSpPr>
                <a:spLocks/>
              </p:cNvSpPr>
              <p:nvPr/>
            </p:nvSpPr>
            <p:spPr bwMode="auto">
              <a:xfrm>
                <a:off x="6767" y="4862"/>
                <a:ext cx="24" cy="79"/>
              </a:xfrm>
              <a:custGeom>
                <a:avLst/>
                <a:gdLst/>
                <a:ahLst/>
                <a:cxnLst>
                  <a:cxn ang="0">
                    <a:pos x="0" y="134"/>
                  </a:cxn>
                  <a:cxn ang="0">
                    <a:pos x="48" y="23"/>
                  </a:cxn>
                  <a:cxn ang="0">
                    <a:pos x="35" y="0"/>
                  </a:cxn>
                  <a:cxn ang="0">
                    <a:pos x="11" y="0"/>
                  </a:cxn>
                  <a:cxn ang="0">
                    <a:pos x="0" y="23"/>
                  </a:cxn>
                  <a:cxn ang="0">
                    <a:pos x="0" y="134"/>
                  </a:cxn>
                  <a:cxn ang="0">
                    <a:pos x="16" y="158"/>
                  </a:cxn>
                  <a:cxn ang="0">
                    <a:pos x="35" y="158"/>
                  </a:cxn>
                  <a:cxn ang="0">
                    <a:pos x="48" y="134"/>
                  </a:cxn>
                  <a:cxn ang="0">
                    <a:pos x="48" y="23"/>
                  </a:cxn>
                </a:cxnLst>
                <a:rect l="0" t="0" r="r" b="b"/>
                <a:pathLst>
                  <a:path w="48" h="158">
                    <a:moveTo>
                      <a:pt x="0" y="134"/>
                    </a:moveTo>
                    <a:lnTo>
                      <a:pt x="48" y="23"/>
                    </a:lnTo>
                    <a:lnTo>
                      <a:pt x="35" y="0"/>
                    </a:lnTo>
                    <a:lnTo>
                      <a:pt x="11" y="0"/>
                    </a:lnTo>
                    <a:lnTo>
                      <a:pt x="0" y="23"/>
                    </a:lnTo>
                    <a:lnTo>
                      <a:pt x="0" y="134"/>
                    </a:lnTo>
                    <a:lnTo>
                      <a:pt x="16" y="158"/>
                    </a:lnTo>
                    <a:lnTo>
                      <a:pt x="35"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0177" name="Freeform 6449"/>
              <p:cNvSpPr>
                <a:spLocks/>
              </p:cNvSpPr>
              <p:nvPr/>
            </p:nvSpPr>
            <p:spPr bwMode="auto">
              <a:xfrm>
                <a:off x="6809" y="4862"/>
                <a:ext cx="23"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0178" name="Freeform 6450"/>
              <p:cNvSpPr>
                <a:spLocks/>
              </p:cNvSpPr>
              <p:nvPr/>
            </p:nvSpPr>
            <p:spPr bwMode="auto">
              <a:xfrm>
                <a:off x="6725" y="5759"/>
                <a:ext cx="24" cy="78"/>
              </a:xfrm>
              <a:custGeom>
                <a:avLst/>
                <a:gdLst/>
                <a:ahLst/>
                <a:cxnLst>
                  <a:cxn ang="0">
                    <a:pos x="12" y="68"/>
                  </a:cxn>
                  <a:cxn ang="0">
                    <a:pos x="0" y="45"/>
                  </a:cxn>
                  <a:cxn ang="0">
                    <a:pos x="0" y="23"/>
                  </a:cxn>
                  <a:cxn ang="0">
                    <a:pos x="12" y="0"/>
                  </a:cxn>
                  <a:cxn ang="0">
                    <a:pos x="36" y="0"/>
                  </a:cxn>
                  <a:cxn ang="0">
                    <a:pos x="48" y="23"/>
                  </a:cxn>
                  <a:cxn ang="0">
                    <a:pos x="48" y="45"/>
                  </a:cxn>
                  <a:cxn ang="0">
                    <a:pos x="36" y="68"/>
                  </a:cxn>
                  <a:cxn ang="0">
                    <a:pos x="12" y="68"/>
                  </a:cxn>
                  <a:cxn ang="0">
                    <a:pos x="0" y="89"/>
                  </a:cxn>
                  <a:cxn ang="0">
                    <a:pos x="0" y="134"/>
                  </a:cxn>
                  <a:cxn ang="0">
                    <a:pos x="12" y="156"/>
                  </a:cxn>
                  <a:cxn ang="0">
                    <a:pos x="36" y="156"/>
                  </a:cxn>
                  <a:cxn ang="0">
                    <a:pos x="48" y="134"/>
                  </a:cxn>
                  <a:cxn ang="0">
                    <a:pos x="48" y="89"/>
                  </a:cxn>
                  <a:cxn ang="0">
                    <a:pos x="36" y="68"/>
                  </a:cxn>
                </a:cxnLst>
                <a:rect l="0" t="0" r="r" b="b"/>
                <a:pathLst>
                  <a:path w="48" h="156">
                    <a:moveTo>
                      <a:pt x="12" y="68"/>
                    </a:moveTo>
                    <a:lnTo>
                      <a:pt x="0" y="45"/>
                    </a:lnTo>
                    <a:lnTo>
                      <a:pt x="0" y="23"/>
                    </a:lnTo>
                    <a:lnTo>
                      <a:pt x="12" y="0"/>
                    </a:lnTo>
                    <a:lnTo>
                      <a:pt x="36" y="0"/>
                    </a:lnTo>
                    <a:lnTo>
                      <a:pt x="48" y="23"/>
                    </a:lnTo>
                    <a:lnTo>
                      <a:pt x="48" y="45"/>
                    </a:lnTo>
                    <a:lnTo>
                      <a:pt x="36" y="68"/>
                    </a:lnTo>
                    <a:lnTo>
                      <a:pt x="12" y="68"/>
                    </a:lnTo>
                    <a:lnTo>
                      <a:pt x="0" y="89"/>
                    </a:lnTo>
                    <a:lnTo>
                      <a:pt x="0" y="134"/>
                    </a:lnTo>
                    <a:lnTo>
                      <a:pt x="12" y="156"/>
                    </a:lnTo>
                    <a:lnTo>
                      <a:pt x="36" y="156"/>
                    </a:lnTo>
                    <a:lnTo>
                      <a:pt x="48" y="134"/>
                    </a:lnTo>
                    <a:lnTo>
                      <a:pt x="48" y="89"/>
                    </a:lnTo>
                    <a:lnTo>
                      <a:pt x="36" y="68"/>
                    </a:lnTo>
                  </a:path>
                </a:pathLst>
              </a:custGeom>
              <a:noFill/>
              <a:ln w="4445">
                <a:solidFill>
                  <a:srgbClr val="000000"/>
                </a:solidFill>
                <a:prstDash val="solid"/>
                <a:round/>
                <a:headEnd/>
                <a:tailEnd/>
              </a:ln>
            </p:spPr>
            <p:txBody>
              <a:bodyPr/>
              <a:lstStyle/>
              <a:p>
                <a:endParaRPr lang="es-ES"/>
              </a:p>
            </p:txBody>
          </p:sp>
          <p:sp>
            <p:nvSpPr>
              <p:cNvPr id="80179" name="Freeform 6451"/>
              <p:cNvSpPr>
                <a:spLocks/>
              </p:cNvSpPr>
              <p:nvPr/>
            </p:nvSpPr>
            <p:spPr bwMode="auto">
              <a:xfrm>
                <a:off x="6767" y="5759"/>
                <a:ext cx="24" cy="78"/>
              </a:xfrm>
              <a:custGeom>
                <a:avLst/>
                <a:gdLst/>
                <a:ahLst/>
                <a:cxnLst>
                  <a:cxn ang="0">
                    <a:pos x="0" y="134"/>
                  </a:cxn>
                  <a:cxn ang="0">
                    <a:pos x="48" y="23"/>
                  </a:cxn>
                  <a:cxn ang="0">
                    <a:pos x="35" y="0"/>
                  </a:cxn>
                  <a:cxn ang="0">
                    <a:pos x="11" y="0"/>
                  </a:cxn>
                  <a:cxn ang="0">
                    <a:pos x="0" y="23"/>
                  </a:cxn>
                  <a:cxn ang="0">
                    <a:pos x="0" y="134"/>
                  </a:cxn>
                  <a:cxn ang="0">
                    <a:pos x="16" y="156"/>
                  </a:cxn>
                  <a:cxn ang="0">
                    <a:pos x="35" y="156"/>
                  </a:cxn>
                  <a:cxn ang="0">
                    <a:pos x="48" y="134"/>
                  </a:cxn>
                  <a:cxn ang="0">
                    <a:pos x="48" y="23"/>
                  </a:cxn>
                </a:cxnLst>
                <a:rect l="0" t="0" r="r" b="b"/>
                <a:pathLst>
                  <a:path w="48" h="156">
                    <a:moveTo>
                      <a:pt x="0" y="134"/>
                    </a:moveTo>
                    <a:lnTo>
                      <a:pt x="48" y="23"/>
                    </a:lnTo>
                    <a:lnTo>
                      <a:pt x="35" y="0"/>
                    </a:lnTo>
                    <a:lnTo>
                      <a:pt x="11" y="0"/>
                    </a:lnTo>
                    <a:lnTo>
                      <a:pt x="0" y="23"/>
                    </a:lnTo>
                    <a:lnTo>
                      <a:pt x="0" y="134"/>
                    </a:lnTo>
                    <a:lnTo>
                      <a:pt x="16" y="156"/>
                    </a:lnTo>
                    <a:lnTo>
                      <a:pt x="35" y="156"/>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0180" name="Freeform 6452"/>
              <p:cNvSpPr>
                <a:spLocks/>
              </p:cNvSpPr>
              <p:nvPr/>
            </p:nvSpPr>
            <p:spPr bwMode="auto">
              <a:xfrm>
                <a:off x="6809" y="5759"/>
                <a:ext cx="23" cy="78"/>
              </a:xfrm>
              <a:custGeom>
                <a:avLst/>
                <a:gdLst/>
                <a:ahLst/>
                <a:cxnLst>
                  <a:cxn ang="0">
                    <a:pos x="0" y="134"/>
                  </a:cxn>
                  <a:cxn ang="0">
                    <a:pos x="48" y="23"/>
                  </a:cxn>
                  <a:cxn ang="0">
                    <a:pos x="36" y="0"/>
                  </a:cxn>
                  <a:cxn ang="0">
                    <a:pos x="12" y="0"/>
                  </a:cxn>
                  <a:cxn ang="0">
                    <a:pos x="0" y="23"/>
                  </a:cxn>
                  <a:cxn ang="0">
                    <a:pos x="0" y="134"/>
                  </a:cxn>
                  <a:cxn ang="0">
                    <a:pos x="16"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6" y="156"/>
                    </a:lnTo>
                    <a:lnTo>
                      <a:pt x="36" y="156"/>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0181" name="Freeform 6453"/>
              <p:cNvSpPr>
                <a:spLocks/>
              </p:cNvSpPr>
              <p:nvPr/>
            </p:nvSpPr>
            <p:spPr bwMode="auto">
              <a:xfrm>
                <a:off x="6731" y="6657"/>
                <a:ext cx="6" cy="78"/>
              </a:xfrm>
              <a:custGeom>
                <a:avLst/>
                <a:gdLst/>
                <a:ahLst/>
                <a:cxnLst>
                  <a:cxn ang="0">
                    <a:pos x="0" y="21"/>
                  </a:cxn>
                  <a:cxn ang="0">
                    <a:pos x="12" y="0"/>
                  </a:cxn>
                  <a:cxn ang="0">
                    <a:pos x="12" y="156"/>
                  </a:cxn>
                </a:cxnLst>
                <a:rect l="0" t="0" r="r" b="b"/>
                <a:pathLst>
                  <a:path w="12" h="156">
                    <a:moveTo>
                      <a:pt x="0" y="21"/>
                    </a:moveTo>
                    <a:lnTo>
                      <a:pt x="12" y="0"/>
                    </a:lnTo>
                    <a:lnTo>
                      <a:pt x="12" y="156"/>
                    </a:lnTo>
                  </a:path>
                </a:pathLst>
              </a:custGeom>
              <a:noFill/>
              <a:ln w="4445">
                <a:solidFill>
                  <a:srgbClr val="000000"/>
                </a:solidFill>
                <a:prstDash val="solid"/>
                <a:round/>
                <a:headEnd/>
                <a:tailEnd/>
              </a:ln>
            </p:spPr>
            <p:txBody>
              <a:bodyPr/>
              <a:lstStyle/>
              <a:p>
                <a:endParaRPr lang="es-ES"/>
              </a:p>
            </p:txBody>
          </p:sp>
          <p:sp>
            <p:nvSpPr>
              <p:cNvPr id="80182" name="Line 6454"/>
              <p:cNvSpPr>
                <a:spLocks noChangeShapeType="1"/>
              </p:cNvSpPr>
              <p:nvPr/>
            </p:nvSpPr>
            <p:spPr bwMode="auto">
              <a:xfrm>
                <a:off x="6731" y="6735"/>
                <a:ext cx="12" cy="1"/>
              </a:xfrm>
              <a:prstGeom prst="line">
                <a:avLst/>
              </a:prstGeom>
              <a:noFill/>
              <a:ln w="4445">
                <a:solidFill>
                  <a:srgbClr val="000000"/>
                </a:solidFill>
                <a:round/>
                <a:headEnd/>
                <a:tailEnd/>
              </a:ln>
            </p:spPr>
            <p:txBody>
              <a:bodyPr/>
              <a:lstStyle/>
              <a:p>
                <a:endParaRPr lang="es-ES"/>
              </a:p>
            </p:txBody>
          </p:sp>
          <p:sp>
            <p:nvSpPr>
              <p:cNvPr id="80183" name="Freeform 6455"/>
              <p:cNvSpPr>
                <a:spLocks/>
              </p:cNvSpPr>
              <p:nvPr/>
            </p:nvSpPr>
            <p:spPr bwMode="auto">
              <a:xfrm>
                <a:off x="6767" y="6657"/>
                <a:ext cx="24" cy="78"/>
              </a:xfrm>
              <a:custGeom>
                <a:avLst/>
                <a:gdLst/>
                <a:ahLst/>
                <a:cxnLst>
                  <a:cxn ang="0">
                    <a:pos x="0" y="134"/>
                  </a:cxn>
                  <a:cxn ang="0">
                    <a:pos x="48" y="21"/>
                  </a:cxn>
                  <a:cxn ang="0">
                    <a:pos x="35" y="0"/>
                  </a:cxn>
                  <a:cxn ang="0">
                    <a:pos x="11" y="0"/>
                  </a:cxn>
                  <a:cxn ang="0">
                    <a:pos x="0" y="21"/>
                  </a:cxn>
                  <a:cxn ang="0">
                    <a:pos x="0" y="134"/>
                  </a:cxn>
                  <a:cxn ang="0">
                    <a:pos x="16" y="156"/>
                  </a:cxn>
                  <a:cxn ang="0">
                    <a:pos x="35" y="156"/>
                  </a:cxn>
                  <a:cxn ang="0">
                    <a:pos x="48" y="134"/>
                  </a:cxn>
                  <a:cxn ang="0">
                    <a:pos x="48" y="21"/>
                  </a:cxn>
                </a:cxnLst>
                <a:rect l="0" t="0" r="r" b="b"/>
                <a:pathLst>
                  <a:path w="48" h="156">
                    <a:moveTo>
                      <a:pt x="0" y="134"/>
                    </a:moveTo>
                    <a:lnTo>
                      <a:pt x="48" y="21"/>
                    </a:lnTo>
                    <a:lnTo>
                      <a:pt x="35" y="0"/>
                    </a:lnTo>
                    <a:lnTo>
                      <a:pt x="11" y="0"/>
                    </a:lnTo>
                    <a:lnTo>
                      <a:pt x="0" y="21"/>
                    </a:lnTo>
                    <a:lnTo>
                      <a:pt x="0" y="134"/>
                    </a:lnTo>
                    <a:lnTo>
                      <a:pt x="16" y="156"/>
                    </a:lnTo>
                    <a:lnTo>
                      <a:pt x="35"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0184" name="Freeform 6456"/>
              <p:cNvSpPr>
                <a:spLocks/>
              </p:cNvSpPr>
              <p:nvPr/>
            </p:nvSpPr>
            <p:spPr bwMode="auto">
              <a:xfrm>
                <a:off x="6809" y="6657"/>
                <a:ext cx="23"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0185" name="Freeform 6457"/>
              <p:cNvSpPr>
                <a:spLocks/>
              </p:cNvSpPr>
              <p:nvPr/>
            </p:nvSpPr>
            <p:spPr bwMode="auto">
              <a:xfrm>
                <a:off x="6850" y="6657"/>
                <a:ext cx="24" cy="78"/>
              </a:xfrm>
              <a:custGeom>
                <a:avLst/>
                <a:gdLst/>
                <a:ahLst/>
                <a:cxnLst>
                  <a:cxn ang="0">
                    <a:pos x="0" y="134"/>
                  </a:cxn>
                  <a:cxn ang="0">
                    <a:pos x="48" y="21"/>
                  </a:cxn>
                  <a:cxn ang="0">
                    <a:pos x="36" y="0"/>
                  </a:cxn>
                  <a:cxn ang="0">
                    <a:pos x="12" y="0"/>
                  </a:cxn>
                  <a:cxn ang="0">
                    <a:pos x="0" y="21"/>
                  </a:cxn>
                  <a:cxn ang="0">
                    <a:pos x="0" y="134"/>
                  </a:cxn>
                  <a:cxn ang="0">
                    <a:pos x="17"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7"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0186" name="Freeform 6458"/>
              <p:cNvSpPr>
                <a:spLocks/>
              </p:cNvSpPr>
              <p:nvPr/>
            </p:nvSpPr>
            <p:spPr bwMode="auto">
              <a:xfrm>
                <a:off x="6731" y="7553"/>
                <a:ext cx="6" cy="80"/>
              </a:xfrm>
              <a:custGeom>
                <a:avLst/>
                <a:gdLst/>
                <a:ahLst/>
                <a:cxnLst>
                  <a:cxn ang="0">
                    <a:pos x="0" y="23"/>
                  </a:cxn>
                  <a:cxn ang="0">
                    <a:pos x="12" y="0"/>
                  </a:cxn>
                  <a:cxn ang="0">
                    <a:pos x="12" y="158"/>
                  </a:cxn>
                </a:cxnLst>
                <a:rect l="0" t="0" r="r" b="b"/>
                <a:pathLst>
                  <a:path w="12" h="158">
                    <a:moveTo>
                      <a:pt x="0" y="23"/>
                    </a:moveTo>
                    <a:lnTo>
                      <a:pt x="12" y="0"/>
                    </a:lnTo>
                    <a:lnTo>
                      <a:pt x="12" y="158"/>
                    </a:lnTo>
                  </a:path>
                </a:pathLst>
              </a:custGeom>
              <a:noFill/>
              <a:ln w="4445">
                <a:solidFill>
                  <a:srgbClr val="000000"/>
                </a:solidFill>
                <a:prstDash val="solid"/>
                <a:round/>
                <a:headEnd/>
                <a:tailEnd/>
              </a:ln>
            </p:spPr>
            <p:txBody>
              <a:bodyPr/>
              <a:lstStyle/>
              <a:p>
                <a:endParaRPr lang="es-ES"/>
              </a:p>
            </p:txBody>
          </p:sp>
          <p:sp>
            <p:nvSpPr>
              <p:cNvPr id="80187" name="Line 6459"/>
              <p:cNvSpPr>
                <a:spLocks noChangeShapeType="1"/>
              </p:cNvSpPr>
              <p:nvPr/>
            </p:nvSpPr>
            <p:spPr bwMode="auto">
              <a:xfrm>
                <a:off x="6731" y="7633"/>
                <a:ext cx="12" cy="1"/>
              </a:xfrm>
              <a:prstGeom prst="line">
                <a:avLst/>
              </a:prstGeom>
              <a:noFill/>
              <a:ln w="4445">
                <a:solidFill>
                  <a:srgbClr val="000000"/>
                </a:solidFill>
                <a:round/>
                <a:headEnd/>
                <a:tailEnd/>
              </a:ln>
            </p:spPr>
            <p:txBody>
              <a:bodyPr/>
              <a:lstStyle/>
              <a:p>
                <a:endParaRPr lang="es-ES"/>
              </a:p>
            </p:txBody>
          </p:sp>
          <p:sp>
            <p:nvSpPr>
              <p:cNvPr id="80188" name="Freeform 6460"/>
              <p:cNvSpPr>
                <a:spLocks/>
              </p:cNvSpPr>
              <p:nvPr/>
            </p:nvSpPr>
            <p:spPr bwMode="auto">
              <a:xfrm>
                <a:off x="6767" y="7553"/>
                <a:ext cx="24" cy="80"/>
              </a:xfrm>
              <a:custGeom>
                <a:avLst/>
                <a:gdLst/>
                <a:ahLst/>
                <a:cxnLst>
                  <a:cxn ang="0">
                    <a:pos x="0" y="23"/>
                  </a:cxn>
                  <a:cxn ang="0">
                    <a:pos x="11" y="0"/>
                  </a:cxn>
                  <a:cxn ang="0">
                    <a:pos x="35" y="0"/>
                  </a:cxn>
                  <a:cxn ang="0">
                    <a:pos x="48" y="23"/>
                  </a:cxn>
                  <a:cxn ang="0">
                    <a:pos x="48" y="45"/>
                  </a:cxn>
                  <a:cxn ang="0">
                    <a:pos x="0" y="135"/>
                  </a:cxn>
                  <a:cxn ang="0">
                    <a:pos x="0" y="158"/>
                  </a:cxn>
                  <a:cxn ang="0">
                    <a:pos x="48" y="158"/>
                  </a:cxn>
                </a:cxnLst>
                <a:rect l="0" t="0" r="r" b="b"/>
                <a:pathLst>
                  <a:path w="48" h="158">
                    <a:moveTo>
                      <a:pt x="0" y="23"/>
                    </a:moveTo>
                    <a:lnTo>
                      <a:pt x="11" y="0"/>
                    </a:lnTo>
                    <a:lnTo>
                      <a:pt x="35" y="0"/>
                    </a:lnTo>
                    <a:lnTo>
                      <a:pt x="48" y="23"/>
                    </a:lnTo>
                    <a:lnTo>
                      <a:pt x="48" y="45"/>
                    </a:lnTo>
                    <a:lnTo>
                      <a:pt x="0" y="135"/>
                    </a:lnTo>
                    <a:lnTo>
                      <a:pt x="0" y="158"/>
                    </a:lnTo>
                    <a:lnTo>
                      <a:pt x="48" y="158"/>
                    </a:lnTo>
                  </a:path>
                </a:pathLst>
              </a:custGeom>
              <a:noFill/>
              <a:ln w="4445">
                <a:solidFill>
                  <a:srgbClr val="000000"/>
                </a:solidFill>
                <a:prstDash val="solid"/>
                <a:round/>
                <a:headEnd/>
                <a:tailEnd/>
              </a:ln>
            </p:spPr>
            <p:txBody>
              <a:bodyPr/>
              <a:lstStyle/>
              <a:p>
                <a:endParaRPr lang="es-ES"/>
              </a:p>
            </p:txBody>
          </p:sp>
          <p:sp>
            <p:nvSpPr>
              <p:cNvPr id="80189" name="Freeform 6461"/>
              <p:cNvSpPr>
                <a:spLocks/>
              </p:cNvSpPr>
              <p:nvPr/>
            </p:nvSpPr>
            <p:spPr bwMode="auto">
              <a:xfrm>
                <a:off x="6809" y="7553"/>
                <a:ext cx="23" cy="80"/>
              </a:xfrm>
              <a:custGeom>
                <a:avLst/>
                <a:gdLst/>
                <a:ahLst/>
                <a:cxnLst>
                  <a:cxn ang="0">
                    <a:pos x="0" y="135"/>
                  </a:cxn>
                  <a:cxn ang="0">
                    <a:pos x="48" y="23"/>
                  </a:cxn>
                  <a:cxn ang="0">
                    <a:pos x="36" y="0"/>
                  </a:cxn>
                  <a:cxn ang="0">
                    <a:pos x="12" y="0"/>
                  </a:cxn>
                  <a:cxn ang="0">
                    <a:pos x="0" y="23"/>
                  </a:cxn>
                  <a:cxn ang="0">
                    <a:pos x="0" y="135"/>
                  </a:cxn>
                  <a:cxn ang="0">
                    <a:pos x="16" y="158"/>
                  </a:cxn>
                  <a:cxn ang="0">
                    <a:pos x="36" y="158"/>
                  </a:cxn>
                  <a:cxn ang="0">
                    <a:pos x="48" y="135"/>
                  </a:cxn>
                  <a:cxn ang="0">
                    <a:pos x="48" y="23"/>
                  </a:cxn>
                </a:cxnLst>
                <a:rect l="0" t="0" r="r" b="b"/>
                <a:pathLst>
                  <a:path w="48" h="158">
                    <a:moveTo>
                      <a:pt x="0" y="135"/>
                    </a:moveTo>
                    <a:lnTo>
                      <a:pt x="48" y="23"/>
                    </a:lnTo>
                    <a:lnTo>
                      <a:pt x="36" y="0"/>
                    </a:lnTo>
                    <a:lnTo>
                      <a:pt x="12" y="0"/>
                    </a:lnTo>
                    <a:lnTo>
                      <a:pt x="0" y="23"/>
                    </a:lnTo>
                    <a:lnTo>
                      <a:pt x="0" y="135"/>
                    </a:lnTo>
                    <a:lnTo>
                      <a:pt x="16" y="158"/>
                    </a:lnTo>
                    <a:lnTo>
                      <a:pt x="36"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0190" name="Freeform 6462"/>
              <p:cNvSpPr>
                <a:spLocks/>
              </p:cNvSpPr>
              <p:nvPr/>
            </p:nvSpPr>
            <p:spPr bwMode="auto">
              <a:xfrm>
                <a:off x="6850" y="7553"/>
                <a:ext cx="24" cy="80"/>
              </a:xfrm>
              <a:custGeom>
                <a:avLst/>
                <a:gdLst/>
                <a:ahLst/>
                <a:cxnLst>
                  <a:cxn ang="0">
                    <a:pos x="0" y="135"/>
                  </a:cxn>
                  <a:cxn ang="0">
                    <a:pos x="48" y="23"/>
                  </a:cxn>
                  <a:cxn ang="0">
                    <a:pos x="36" y="0"/>
                  </a:cxn>
                  <a:cxn ang="0">
                    <a:pos x="12" y="0"/>
                  </a:cxn>
                  <a:cxn ang="0">
                    <a:pos x="0" y="23"/>
                  </a:cxn>
                  <a:cxn ang="0">
                    <a:pos x="0" y="135"/>
                  </a:cxn>
                  <a:cxn ang="0">
                    <a:pos x="17" y="158"/>
                  </a:cxn>
                  <a:cxn ang="0">
                    <a:pos x="36" y="158"/>
                  </a:cxn>
                  <a:cxn ang="0">
                    <a:pos x="48" y="135"/>
                  </a:cxn>
                  <a:cxn ang="0">
                    <a:pos x="48" y="23"/>
                  </a:cxn>
                </a:cxnLst>
                <a:rect l="0" t="0" r="r" b="b"/>
                <a:pathLst>
                  <a:path w="48" h="158">
                    <a:moveTo>
                      <a:pt x="0" y="135"/>
                    </a:moveTo>
                    <a:lnTo>
                      <a:pt x="48" y="23"/>
                    </a:lnTo>
                    <a:lnTo>
                      <a:pt x="36" y="0"/>
                    </a:lnTo>
                    <a:lnTo>
                      <a:pt x="12" y="0"/>
                    </a:lnTo>
                    <a:lnTo>
                      <a:pt x="0" y="23"/>
                    </a:lnTo>
                    <a:lnTo>
                      <a:pt x="0" y="135"/>
                    </a:lnTo>
                    <a:lnTo>
                      <a:pt x="17" y="158"/>
                    </a:lnTo>
                    <a:lnTo>
                      <a:pt x="36"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0191" name="Freeform 6463"/>
              <p:cNvSpPr>
                <a:spLocks/>
              </p:cNvSpPr>
              <p:nvPr/>
            </p:nvSpPr>
            <p:spPr bwMode="auto">
              <a:xfrm>
                <a:off x="6731" y="8451"/>
                <a:ext cx="6" cy="78"/>
              </a:xfrm>
              <a:custGeom>
                <a:avLst/>
                <a:gdLst/>
                <a:ahLst/>
                <a:cxnLst>
                  <a:cxn ang="0">
                    <a:pos x="0" y="21"/>
                  </a:cxn>
                  <a:cxn ang="0">
                    <a:pos x="12" y="0"/>
                  </a:cxn>
                  <a:cxn ang="0">
                    <a:pos x="12" y="156"/>
                  </a:cxn>
                </a:cxnLst>
                <a:rect l="0" t="0" r="r" b="b"/>
                <a:pathLst>
                  <a:path w="12" h="156">
                    <a:moveTo>
                      <a:pt x="0" y="21"/>
                    </a:moveTo>
                    <a:lnTo>
                      <a:pt x="12" y="0"/>
                    </a:lnTo>
                    <a:lnTo>
                      <a:pt x="12" y="156"/>
                    </a:lnTo>
                  </a:path>
                </a:pathLst>
              </a:custGeom>
              <a:noFill/>
              <a:ln w="4445">
                <a:solidFill>
                  <a:srgbClr val="000000"/>
                </a:solidFill>
                <a:prstDash val="solid"/>
                <a:round/>
                <a:headEnd/>
                <a:tailEnd/>
              </a:ln>
            </p:spPr>
            <p:txBody>
              <a:bodyPr/>
              <a:lstStyle/>
              <a:p>
                <a:endParaRPr lang="es-ES"/>
              </a:p>
            </p:txBody>
          </p:sp>
          <p:sp>
            <p:nvSpPr>
              <p:cNvPr id="80192" name="Line 6464"/>
              <p:cNvSpPr>
                <a:spLocks noChangeShapeType="1"/>
              </p:cNvSpPr>
              <p:nvPr/>
            </p:nvSpPr>
            <p:spPr bwMode="auto">
              <a:xfrm>
                <a:off x="6731" y="8529"/>
                <a:ext cx="12" cy="1"/>
              </a:xfrm>
              <a:prstGeom prst="line">
                <a:avLst/>
              </a:prstGeom>
              <a:noFill/>
              <a:ln w="4445">
                <a:solidFill>
                  <a:srgbClr val="000000"/>
                </a:solidFill>
                <a:round/>
                <a:headEnd/>
                <a:tailEnd/>
              </a:ln>
            </p:spPr>
            <p:txBody>
              <a:bodyPr/>
              <a:lstStyle/>
              <a:p>
                <a:endParaRPr lang="es-ES"/>
              </a:p>
            </p:txBody>
          </p:sp>
          <p:sp>
            <p:nvSpPr>
              <p:cNvPr id="80193" name="Freeform 6465"/>
              <p:cNvSpPr>
                <a:spLocks/>
              </p:cNvSpPr>
              <p:nvPr/>
            </p:nvSpPr>
            <p:spPr bwMode="auto">
              <a:xfrm>
                <a:off x="6767" y="8451"/>
                <a:ext cx="24" cy="78"/>
              </a:xfrm>
              <a:custGeom>
                <a:avLst/>
                <a:gdLst/>
                <a:ahLst/>
                <a:cxnLst>
                  <a:cxn ang="0">
                    <a:pos x="35" y="156"/>
                  </a:cxn>
                  <a:cxn ang="0">
                    <a:pos x="35" y="0"/>
                  </a:cxn>
                  <a:cxn ang="0">
                    <a:pos x="24" y="0"/>
                  </a:cxn>
                  <a:cxn ang="0">
                    <a:pos x="0" y="66"/>
                  </a:cxn>
                  <a:cxn ang="0">
                    <a:pos x="0" y="90"/>
                  </a:cxn>
                  <a:cxn ang="0">
                    <a:pos x="48" y="90"/>
                  </a:cxn>
                </a:cxnLst>
                <a:rect l="0" t="0" r="r" b="b"/>
                <a:pathLst>
                  <a:path w="48" h="156">
                    <a:moveTo>
                      <a:pt x="35" y="156"/>
                    </a:moveTo>
                    <a:lnTo>
                      <a:pt x="35" y="0"/>
                    </a:lnTo>
                    <a:lnTo>
                      <a:pt x="24" y="0"/>
                    </a:lnTo>
                    <a:lnTo>
                      <a:pt x="0" y="66"/>
                    </a:lnTo>
                    <a:lnTo>
                      <a:pt x="0" y="90"/>
                    </a:lnTo>
                    <a:lnTo>
                      <a:pt x="48" y="90"/>
                    </a:lnTo>
                  </a:path>
                </a:pathLst>
              </a:custGeom>
              <a:noFill/>
              <a:ln w="4445">
                <a:solidFill>
                  <a:srgbClr val="000000"/>
                </a:solidFill>
                <a:prstDash val="solid"/>
                <a:round/>
                <a:headEnd/>
                <a:tailEnd/>
              </a:ln>
            </p:spPr>
            <p:txBody>
              <a:bodyPr/>
              <a:lstStyle/>
              <a:p>
                <a:endParaRPr lang="es-ES"/>
              </a:p>
            </p:txBody>
          </p:sp>
          <p:sp>
            <p:nvSpPr>
              <p:cNvPr id="80194" name="Line 6466"/>
              <p:cNvSpPr>
                <a:spLocks noChangeShapeType="1"/>
              </p:cNvSpPr>
              <p:nvPr/>
            </p:nvSpPr>
            <p:spPr bwMode="auto">
              <a:xfrm>
                <a:off x="6779" y="8529"/>
                <a:ext cx="12" cy="1"/>
              </a:xfrm>
              <a:prstGeom prst="line">
                <a:avLst/>
              </a:prstGeom>
              <a:noFill/>
              <a:ln w="4445">
                <a:solidFill>
                  <a:srgbClr val="000000"/>
                </a:solidFill>
                <a:round/>
                <a:headEnd/>
                <a:tailEnd/>
              </a:ln>
            </p:spPr>
            <p:txBody>
              <a:bodyPr/>
              <a:lstStyle/>
              <a:p>
                <a:endParaRPr lang="es-ES"/>
              </a:p>
            </p:txBody>
          </p:sp>
          <p:sp>
            <p:nvSpPr>
              <p:cNvPr id="80195" name="Freeform 6467"/>
              <p:cNvSpPr>
                <a:spLocks/>
              </p:cNvSpPr>
              <p:nvPr/>
            </p:nvSpPr>
            <p:spPr bwMode="auto">
              <a:xfrm>
                <a:off x="6809" y="8451"/>
                <a:ext cx="23" cy="78"/>
              </a:xfrm>
              <a:custGeom>
                <a:avLst/>
                <a:gdLst/>
                <a:ahLst/>
                <a:cxnLst>
                  <a:cxn ang="0">
                    <a:pos x="0" y="135"/>
                  </a:cxn>
                  <a:cxn ang="0">
                    <a:pos x="48" y="21"/>
                  </a:cxn>
                  <a:cxn ang="0">
                    <a:pos x="36" y="0"/>
                  </a:cxn>
                  <a:cxn ang="0">
                    <a:pos x="12" y="0"/>
                  </a:cxn>
                  <a:cxn ang="0">
                    <a:pos x="0" y="21"/>
                  </a:cxn>
                  <a:cxn ang="0">
                    <a:pos x="0" y="135"/>
                  </a:cxn>
                  <a:cxn ang="0">
                    <a:pos x="16" y="156"/>
                  </a:cxn>
                  <a:cxn ang="0">
                    <a:pos x="36" y="156"/>
                  </a:cxn>
                  <a:cxn ang="0">
                    <a:pos x="48" y="135"/>
                  </a:cxn>
                  <a:cxn ang="0">
                    <a:pos x="48" y="21"/>
                  </a:cxn>
                </a:cxnLst>
                <a:rect l="0" t="0" r="r" b="b"/>
                <a:pathLst>
                  <a:path w="48" h="156">
                    <a:moveTo>
                      <a:pt x="0" y="135"/>
                    </a:moveTo>
                    <a:lnTo>
                      <a:pt x="48" y="21"/>
                    </a:lnTo>
                    <a:lnTo>
                      <a:pt x="36" y="0"/>
                    </a:lnTo>
                    <a:lnTo>
                      <a:pt x="12" y="0"/>
                    </a:lnTo>
                    <a:lnTo>
                      <a:pt x="0" y="21"/>
                    </a:lnTo>
                    <a:lnTo>
                      <a:pt x="0" y="135"/>
                    </a:lnTo>
                    <a:lnTo>
                      <a:pt x="16" y="156"/>
                    </a:lnTo>
                    <a:lnTo>
                      <a:pt x="36" y="156"/>
                    </a:lnTo>
                    <a:lnTo>
                      <a:pt x="48" y="135"/>
                    </a:lnTo>
                    <a:lnTo>
                      <a:pt x="48" y="21"/>
                    </a:lnTo>
                  </a:path>
                </a:pathLst>
              </a:custGeom>
              <a:noFill/>
              <a:ln w="4445">
                <a:solidFill>
                  <a:srgbClr val="000000"/>
                </a:solidFill>
                <a:prstDash val="solid"/>
                <a:round/>
                <a:headEnd/>
                <a:tailEnd/>
              </a:ln>
            </p:spPr>
            <p:txBody>
              <a:bodyPr/>
              <a:lstStyle/>
              <a:p>
                <a:endParaRPr lang="es-ES"/>
              </a:p>
            </p:txBody>
          </p:sp>
          <p:sp>
            <p:nvSpPr>
              <p:cNvPr id="80196" name="Freeform 6468"/>
              <p:cNvSpPr>
                <a:spLocks/>
              </p:cNvSpPr>
              <p:nvPr/>
            </p:nvSpPr>
            <p:spPr bwMode="auto">
              <a:xfrm>
                <a:off x="6850" y="8451"/>
                <a:ext cx="24" cy="78"/>
              </a:xfrm>
              <a:custGeom>
                <a:avLst/>
                <a:gdLst/>
                <a:ahLst/>
                <a:cxnLst>
                  <a:cxn ang="0">
                    <a:pos x="0" y="135"/>
                  </a:cxn>
                  <a:cxn ang="0">
                    <a:pos x="48" y="21"/>
                  </a:cxn>
                  <a:cxn ang="0">
                    <a:pos x="36" y="0"/>
                  </a:cxn>
                  <a:cxn ang="0">
                    <a:pos x="12" y="0"/>
                  </a:cxn>
                  <a:cxn ang="0">
                    <a:pos x="0" y="21"/>
                  </a:cxn>
                  <a:cxn ang="0">
                    <a:pos x="0" y="135"/>
                  </a:cxn>
                  <a:cxn ang="0">
                    <a:pos x="17" y="156"/>
                  </a:cxn>
                  <a:cxn ang="0">
                    <a:pos x="36" y="156"/>
                  </a:cxn>
                  <a:cxn ang="0">
                    <a:pos x="48" y="135"/>
                  </a:cxn>
                  <a:cxn ang="0">
                    <a:pos x="48" y="21"/>
                  </a:cxn>
                </a:cxnLst>
                <a:rect l="0" t="0" r="r" b="b"/>
                <a:pathLst>
                  <a:path w="48" h="156">
                    <a:moveTo>
                      <a:pt x="0" y="135"/>
                    </a:moveTo>
                    <a:lnTo>
                      <a:pt x="48" y="21"/>
                    </a:lnTo>
                    <a:lnTo>
                      <a:pt x="36" y="0"/>
                    </a:lnTo>
                    <a:lnTo>
                      <a:pt x="12" y="0"/>
                    </a:lnTo>
                    <a:lnTo>
                      <a:pt x="0" y="21"/>
                    </a:lnTo>
                    <a:lnTo>
                      <a:pt x="0" y="135"/>
                    </a:lnTo>
                    <a:lnTo>
                      <a:pt x="17" y="156"/>
                    </a:lnTo>
                    <a:lnTo>
                      <a:pt x="36" y="156"/>
                    </a:lnTo>
                    <a:lnTo>
                      <a:pt x="48" y="135"/>
                    </a:lnTo>
                    <a:lnTo>
                      <a:pt x="48" y="21"/>
                    </a:lnTo>
                  </a:path>
                </a:pathLst>
              </a:custGeom>
              <a:noFill/>
              <a:ln w="4445">
                <a:solidFill>
                  <a:srgbClr val="000000"/>
                </a:solidFill>
                <a:prstDash val="solid"/>
                <a:round/>
                <a:headEnd/>
                <a:tailEnd/>
              </a:ln>
            </p:spPr>
            <p:txBody>
              <a:bodyPr/>
              <a:lstStyle/>
              <a:p>
                <a:endParaRPr lang="es-ES"/>
              </a:p>
            </p:txBody>
          </p:sp>
          <p:sp>
            <p:nvSpPr>
              <p:cNvPr id="80197" name="Line 6469"/>
              <p:cNvSpPr>
                <a:spLocks noChangeShapeType="1"/>
              </p:cNvSpPr>
              <p:nvPr/>
            </p:nvSpPr>
            <p:spPr bwMode="auto">
              <a:xfrm flipH="1">
                <a:off x="6666" y="8679"/>
                <a:ext cx="11" cy="1"/>
              </a:xfrm>
              <a:prstGeom prst="line">
                <a:avLst/>
              </a:prstGeom>
              <a:noFill/>
              <a:ln w="4445">
                <a:solidFill>
                  <a:srgbClr val="FEFEFE"/>
                </a:solidFill>
                <a:round/>
                <a:headEnd/>
                <a:tailEnd/>
              </a:ln>
            </p:spPr>
            <p:txBody>
              <a:bodyPr/>
              <a:lstStyle/>
              <a:p>
                <a:endParaRPr lang="es-ES"/>
              </a:p>
            </p:txBody>
          </p:sp>
          <p:sp>
            <p:nvSpPr>
              <p:cNvPr id="80198" name="Line 6470"/>
              <p:cNvSpPr>
                <a:spLocks noChangeShapeType="1"/>
              </p:cNvSpPr>
              <p:nvPr/>
            </p:nvSpPr>
            <p:spPr bwMode="auto">
              <a:xfrm flipH="1">
                <a:off x="6656" y="8229"/>
                <a:ext cx="21" cy="1"/>
              </a:xfrm>
              <a:prstGeom prst="line">
                <a:avLst/>
              </a:prstGeom>
              <a:noFill/>
              <a:ln w="4445">
                <a:solidFill>
                  <a:srgbClr val="FEFEFE"/>
                </a:solidFill>
                <a:round/>
                <a:headEnd/>
                <a:tailEnd/>
              </a:ln>
            </p:spPr>
            <p:txBody>
              <a:bodyPr/>
              <a:lstStyle/>
              <a:p>
                <a:endParaRPr lang="es-ES"/>
              </a:p>
            </p:txBody>
          </p:sp>
          <p:sp>
            <p:nvSpPr>
              <p:cNvPr id="80199" name="Line 6471"/>
              <p:cNvSpPr>
                <a:spLocks noChangeShapeType="1"/>
              </p:cNvSpPr>
              <p:nvPr/>
            </p:nvSpPr>
            <p:spPr bwMode="auto">
              <a:xfrm flipH="1">
                <a:off x="6666" y="7781"/>
                <a:ext cx="11" cy="1"/>
              </a:xfrm>
              <a:prstGeom prst="line">
                <a:avLst/>
              </a:prstGeom>
              <a:noFill/>
              <a:ln w="4445">
                <a:solidFill>
                  <a:srgbClr val="FEFEFE"/>
                </a:solidFill>
                <a:round/>
                <a:headEnd/>
                <a:tailEnd/>
              </a:ln>
            </p:spPr>
            <p:txBody>
              <a:bodyPr/>
              <a:lstStyle/>
              <a:p>
                <a:endParaRPr lang="es-ES"/>
              </a:p>
            </p:txBody>
          </p:sp>
          <p:sp>
            <p:nvSpPr>
              <p:cNvPr id="80200" name="Line 6472"/>
              <p:cNvSpPr>
                <a:spLocks noChangeShapeType="1"/>
              </p:cNvSpPr>
              <p:nvPr/>
            </p:nvSpPr>
            <p:spPr bwMode="auto">
              <a:xfrm flipH="1">
                <a:off x="6656" y="7332"/>
                <a:ext cx="21" cy="1"/>
              </a:xfrm>
              <a:prstGeom prst="line">
                <a:avLst/>
              </a:prstGeom>
              <a:noFill/>
              <a:ln w="4445">
                <a:solidFill>
                  <a:srgbClr val="FEFEFE"/>
                </a:solidFill>
                <a:round/>
                <a:headEnd/>
                <a:tailEnd/>
              </a:ln>
            </p:spPr>
            <p:txBody>
              <a:bodyPr/>
              <a:lstStyle/>
              <a:p>
                <a:endParaRPr lang="es-ES"/>
              </a:p>
            </p:txBody>
          </p:sp>
          <p:sp>
            <p:nvSpPr>
              <p:cNvPr id="80201" name="Line 6473"/>
              <p:cNvSpPr>
                <a:spLocks noChangeShapeType="1"/>
              </p:cNvSpPr>
              <p:nvPr/>
            </p:nvSpPr>
            <p:spPr bwMode="auto">
              <a:xfrm flipH="1">
                <a:off x="6666" y="6883"/>
                <a:ext cx="11" cy="1"/>
              </a:xfrm>
              <a:prstGeom prst="line">
                <a:avLst/>
              </a:prstGeom>
              <a:noFill/>
              <a:ln w="4445">
                <a:solidFill>
                  <a:srgbClr val="FEFEFE"/>
                </a:solidFill>
                <a:round/>
                <a:headEnd/>
                <a:tailEnd/>
              </a:ln>
            </p:spPr>
            <p:txBody>
              <a:bodyPr/>
              <a:lstStyle/>
              <a:p>
                <a:endParaRPr lang="es-ES"/>
              </a:p>
            </p:txBody>
          </p:sp>
          <p:sp>
            <p:nvSpPr>
              <p:cNvPr id="80202" name="Line 6474"/>
              <p:cNvSpPr>
                <a:spLocks noChangeShapeType="1"/>
              </p:cNvSpPr>
              <p:nvPr/>
            </p:nvSpPr>
            <p:spPr bwMode="auto">
              <a:xfrm flipH="1">
                <a:off x="6656" y="6435"/>
                <a:ext cx="21" cy="1"/>
              </a:xfrm>
              <a:prstGeom prst="line">
                <a:avLst/>
              </a:prstGeom>
              <a:noFill/>
              <a:ln w="4445">
                <a:solidFill>
                  <a:srgbClr val="FEFEFE"/>
                </a:solidFill>
                <a:round/>
                <a:headEnd/>
                <a:tailEnd/>
              </a:ln>
            </p:spPr>
            <p:txBody>
              <a:bodyPr/>
              <a:lstStyle/>
              <a:p>
                <a:endParaRPr lang="es-ES"/>
              </a:p>
            </p:txBody>
          </p:sp>
          <p:sp>
            <p:nvSpPr>
              <p:cNvPr id="80203" name="Line 6475"/>
              <p:cNvSpPr>
                <a:spLocks noChangeShapeType="1"/>
              </p:cNvSpPr>
              <p:nvPr/>
            </p:nvSpPr>
            <p:spPr bwMode="auto">
              <a:xfrm flipH="1">
                <a:off x="6666" y="5987"/>
                <a:ext cx="11" cy="1"/>
              </a:xfrm>
              <a:prstGeom prst="line">
                <a:avLst/>
              </a:prstGeom>
              <a:noFill/>
              <a:ln w="4445">
                <a:solidFill>
                  <a:srgbClr val="FEFEFE"/>
                </a:solidFill>
                <a:round/>
                <a:headEnd/>
                <a:tailEnd/>
              </a:ln>
            </p:spPr>
            <p:txBody>
              <a:bodyPr/>
              <a:lstStyle/>
              <a:p>
                <a:endParaRPr lang="es-ES"/>
              </a:p>
            </p:txBody>
          </p:sp>
          <p:sp>
            <p:nvSpPr>
              <p:cNvPr id="80204" name="Line 6476"/>
              <p:cNvSpPr>
                <a:spLocks noChangeShapeType="1"/>
              </p:cNvSpPr>
              <p:nvPr/>
            </p:nvSpPr>
            <p:spPr bwMode="auto">
              <a:xfrm flipH="1">
                <a:off x="6656" y="5538"/>
                <a:ext cx="21" cy="1"/>
              </a:xfrm>
              <a:prstGeom prst="line">
                <a:avLst/>
              </a:prstGeom>
              <a:noFill/>
              <a:ln w="4445">
                <a:solidFill>
                  <a:srgbClr val="FEFEFE"/>
                </a:solidFill>
                <a:round/>
                <a:headEnd/>
                <a:tailEnd/>
              </a:ln>
            </p:spPr>
            <p:txBody>
              <a:bodyPr/>
              <a:lstStyle/>
              <a:p>
                <a:endParaRPr lang="es-ES"/>
              </a:p>
            </p:txBody>
          </p:sp>
          <p:sp>
            <p:nvSpPr>
              <p:cNvPr id="80205" name="Line 6477"/>
              <p:cNvSpPr>
                <a:spLocks noChangeShapeType="1"/>
              </p:cNvSpPr>
              <p:nvPr/>
            </p:nvSpPr>
            <p:spPr bwMode="auto">
              <a:xfrm flipH="1">
                <a:off x="6666" y="5089"/>
                <a:ext cx="11" cy="1"/>
              </a:xfrm>
              <a:prstGeom prst="line">
                <a:avLst/>
              </a:prstGeom>
              <a:noFill/>
              <a:ln w="4445">
                <a:solidFill>
                  <a:srgbClr val="FEFEFE"/>
                </a:solidFill>
                <a:round/>
                <a:headEnd/>
                <a:tailEnd/>
              </a:ln>
            </p:spPr>
            <p:txBody>
              <a:bodyPr/>
              <a:lstStyle/>
              <a:p>
                <a:endParaRPr lang="es-ES"/>
              </a:p>
            </p:txBody>
          </p:sp>
          <p:sp>
            <p:nvSpPr>
              <p:cNvPr id="80206" name="Line 6478"/>
              <p:cNvSpPr>
                <a:spLocks noChangeShapeType="1"/>
              </p:cNvSpPr>
              <p:nvPr/>
            </p:nvSpPr>
            <p:spPr bwMode="auto">
              <a:xfrm flipH="1">
                <a:off x="6656" y="4641"/>
                <a:ext cx="21" cy="1"/>
              </a:xfrm>
              <a:prstGeom prst="line">
                <a:avLst/>
              </a:prstGeom>
              <a:noFill/>
              <a:ln w="4445">
                <a:solidFill>
                  <a:srgbClr val="FEFEFE"/>
                </a:solidFill>
                <a:round/>
                <a:headEnd/>
                <a:tailEnd/>
              </a:ln>
            </p:spPr>
            <p:txBody>
              <a:bodyPr/>
              <a:lstStyle/>
              <a:p>
                <a:endParaRPr lang="es-ES"/>
              </a:p>
            </p:txBody>
          </p:sp>
          <p:sp>
            <p:nvSpPr>
              <p:cNvPr id="80207" name="Line 6479"/>
              <p:cNvSpPr>
                <a:spLocks noChangeShapeType="1"/>
              </p:cNvSpPr>
              <p:nvPr/>
            </p:nvSpPr>
            <p:spPr bwMode="auto">
              <a:xfrm flipH="1">
                <a:off x="6666" y="4192"/>
                <a:ext cx="11" cy="1"/>
              </a:xfrm>
              <a:prstGeom prst="line">
                <a:avLst/>
              </a:prstGeom>
              <a:noFill/>
              <a:ln w="4445">
                <a:solidFill>
                  <a:srgbClr val="FEFEFE"/>
                </a:solidFill>
                <a:round/>
                <a:headEnd/>
                <a:tailEnd/>
              </a:ln>
            </p:spPr>
            <p:txBody>
              <a:bodyPr/>
              <a:lstStyle/>
              <a:p>
                <a:endParaRPr lang="es-ES"/>
              </a:p>
            </p:txBody>
          </p:sp>
          <p:sp>
            <p:nvSpPr>
              <p:cNvPr id="80208" name="Line 6480"/>
              <p:cNvSpPr>
                <a:spLocks noChangeShapeType="1"/>
              </p:cNvSpPr>
              <p:nvPr/>
            </p:nvSpPr>
            <p:spPr bwMode="auto">
              <a:xfrm flipH="1">
                <a:off x="6656" y="3743"/>
                <a:ext cx="21" cy="1"/>
              </a:xfrm>
              <a:prstGeom prst="line">
                <a:avLst/>
              </a:prstGeom>
              <a:noFill/>
              <a:ln w="4445">
                <a:solidFill>
                  <a:srgbClr val="FEFEFE"/>
                </a:solidFill>
                <a:round/>
                <a:headEnd/>
                <a:tailEnd/>
              </a:ln>
            </p:spPr>
            <p:txBody>
              <a:bodyPr/>
              <a:lstStyle/>
              <a:p>
                <a:endParaRPr lang="es-ES"/>
              </a:p>
            </p:txBody>
          </p:sp>
          <p:sp>
            <p:nvSpPr>
              <p:cNvPr id="80209" name="Line 6481"/>
              <p:cNvSpPr>
                <a:spLocks noChangeShapeType="1"/>
              </p:cNvSpPr>
              <p:nvPr/>
            </p:nvSpPr>
            <p:spPr bwMode="auto">
              <a:xfrm flipH="1">
                <a:off x="6666" y="3295"/>
                <a:ext cx="11" cy="1"/>
              </a:xfrm>
              <a:prstGeom prst="line">
                <a:avLst/>
              </a:prstGeom>
              <a:noFill/>
              <a:ln w="4445">
                <a:solidFill>
                  <a:srgbClr val="FEFEFE"/>
                </a:solidFill>
                <a:round/>
                <a:headEnd/>
                <a:tailEnd/>
              </a:ln>
            </p:spPr>
            <p:txBody>
              <a:bodyPr/>
              <a:lstStyle/>
              <a:p>
                <a:endParaRPr lang="es-ES"/>
              </a:p>
            </p:txBody>
          </p:sp>
          <p:sp>
            <p:nvSpPr>
              <p:cNvPr id="80210" name="Line 6482"/>
              <p:cNvSpPr>
                <a:spLocks noChangeShapeType="1"/>
              </p:cNvSpPr>
              <p:nvPr/>
            </p:nvSpPr>
            <p:spPr bwMode="auto">
              <a:xfrm flipH="1">
                <a:off x="6656" y="2847"/>
                <a:ext cx="21" cy="1"/>
              </a:xfrm>
              <a:prstGeom prst="line">
                <a:avLst/>
              </a:prstGeom>
              <a:noFill/>
              <a:ln w="4445">
                <a:solidFill>
                  <a:srgbClr val="FEFEFE"/>
                </a:solidFill>
                <a:round/>
                <a:headEnd/>
                <a:tailEnd/>
              </a:ln>
            </p:spPr>
            <p:txBody>
              <a:bodyPr/>
              <a:lstStyle/>
              <a:p>
                <a:endParaRPr lang="es-ES"/>
              </a:p>
            </p:txBody>
          </p:sp>
          <p:sp>
            <p:nvSpPr>
              <p:cNvPr id="80211" name="Line 6483"/>
              <p:cNvSpPr>
                <a:spLocks noChangeShapeType="1"/>
              </p:cNvSpPr>
              <p:nvPr/>
            </p:nvSpPr>
            <p:spPr bwMode="auto">
              <a:xfrm flipH="1">
                <a:off x="6666" y="2398"/>
                <a:ext cx="11" cy="1"/>
              </a:xfrm>
              <a:prstGeom prst="line">
                <a:avLst/>
              </a:prstGeom>
              <a:noFill/>
              <a:ln w="4445">
                <a:solidFill>
                  <a:srgbClr val="FEFEFE"/>
                </a:solidFill>
                <a:round/>
                <a:headEnd/>
                <a:tailEnd/>
              </a:ln>
            </p:spPr>
            <p:txBody>
              <a:bodyPr/>
              <a:lstStyle/>
              <a:p>
                <a:endParaRPr lang="es-ES"/>
              </a:p>
            </p:txBody>
          </p:sp>
          <p:sp>
            <p:nvSpPr>
              <p:cNvPr id="80212" name="Line 6484"/>
              <p:cNvSpPr>
                <a:spLocks noChangeShapeType="1"/>
              </p:cNvSpPr>
              <p:nvPr/>
            </p:nvSpPr>
            <p:spPr bwMode="auto">
              <a:xfrm>
                <a:off x="6677" y="2660"/>
                <a:ext cx="10" cy="1"/>
              </a:xfrm>
              <a:prstGeom prst="line">
                <a:avLst/>
              </a:prstGeom>
              <a:noFill/>
              <a:ln w="4445">
                <a:solidFill>
                  <a:srgbClr val="FEFEFE"/>
                </a:solidFill>
                <a:round/>
                <a:headEnd/>
                <a:tailEnd/>
              </a:ln>
            </p:spPr>
            <p:txBody>
              <a:bodyPr/>
              <a:lstStyle/>
              <a:p>
                <a:endParaRPr lang="es-ES"/>
              </a:p>
            </p:txBody>
          </p:sp>
          <p:sp>
            <p:nvSpPr>
              <p:cNvPr id="80213" name="Line 6485"/>
              <p:cNvSpPr>
                <a:spLocks noChangeShapeType="1"/>
              </p:cNvSpPr>
              <p:nvPr/>
            </p:nvSpPr>
            <p:spPr bwMode="auto">
              <a:xfrm>
                <a:off x="6677" y="3109"/>
                <a:ext cx="19" cy="1"/>
              </a:xfrm>
              <a:prstGeom prst="line">
                <a:avLst/>
              </a:prstGeom>
              <a:noFill/>
              <a:ln w="4445">
                <a:solidFill>
                  <a:srgbClr val="FEFEFE"/>
                </a:solidFill>
                <a:round/>
                <a:headEnd/>
                <a:tailEnd/>
              </a:ln>
            </p:spPr>
            <p:txBody>
              <a:bodyPr/>
              <a:lstStyle/>
              <a:p>
                <a:endParaRPr lang="es-ES"/>
              </a:p>
            </p:txBody>
          </p:sp>
          <p:sp>
            <p:nvSpPr>
              <p:cNvPr id="80214" name="Line 6486"/>
              <p:cNvSpPr>
                <a:spLocks noChangeShapeType="1"/>
              </p:cNvSpPr>
              <p:nvPr/>
            </p:nvSpPr>
            <p:spPr bwMode="auto">
              <a:xfrm>
                <a:off x="6677" y="3558"/>
                <a:ext cx="10" cy="1"/>
              </a:xfrm>
              <a:prstGeom prst="line">
                <a:avLst/>
              </a:prstGeom>
              <a:noFill/>
              <a:ln w="4445">
                <a:solidFill>
                  <a:srgbClr val="FEFEFE"/>
                </a:solidFill>
                <a:round/>
                <a:headEnd/>
                <a:tailEnd/>
              </a:ln>
            </p:spPr>
            <p:txBody>
              <a:bodyPr/>
              <a:lstStyle/>
              <a:p>
                <a:endParaRPr lang="es-ES"/>
              </a:p>
            </p:txBody>
          </p:sp>
          <p:sp>
            <p:nvSpPr>
              <p:cNvPr id="80215" name="Line 6487"/>
              <p:cNvSpPr>
                <a:spLocks noChangeShapeType="1"/>
              </p:cNvSpPr>
              <p:nvPr/>
            </p:nvSpPr>
            <p:spPr bwMode="auto">
              <a:xfrm>
                <a:off x="6677" y="4006"/>
                <a:ext cx="19" cy="1"/>
              </a:xfrm>
              <a:prstGeom prst="line">
                <a:avLst/>
              </a:prstGeom>
              <a:noFill/>
              <a:ln w="4445">
                <a:solidFill>
                  <a:srgbClr val="FEFEFE"/>
                </a:solidFill>
                <a:round/>
                <a:headEnd/>
                <a:tailEnd/>
              </a:ln>
            </p:spPr>
            <p:txBody>
              <a:bodyPr/>
              <a:lstStyle/>
              <a:p>
                <a:endParaRPr lang="es-ES"/>
              </a:p>
            </p:txBody>
          </p:sp>
          <p:sp>
            <p:nvSpPr>
              <p:cNvPr id="80216" name="Line 6488"/>
              <p:cNvSpPr>
                <a:spLocks noChangeShapeType="1"/>
              </p:cNvSpPr>
              <p:nvPr/>
            </p:nvSpPr>
            <p:spPr bwMode="auto">
              <a:xfrm>
                <a:off x="6677" y="4455"/>
                <a:ext cx="10" cy="1"/>
              </a:xfrm>
              <a:prstGeom prst="line">
                <a:avLst/>
              </a:prstGeom>
              <a:noFill/>
              <a:ln w="4445">
                <a:solidFill>
                  <a:srgbClr val="FEFEFE"/>
                </a:solidFill>
                <a:round/>
                <a:headEnd/>
                <a:tailEnd/>
              </a:ln>
            </p:spPr>
            <p:txBody>
              <a:bodyPr/>
              <a:lstStyle/>
              <a:p>
                <a:endParaRPr lang="es-ES"/>
              </a:p>
            </p:txBody>
          </p:sp>
          <p:sp>
            <p:nvSpPr>
              <p:cNvPr id="80217" name="Line 6489"/>
              <p:cNvSpPr>
                <a:spLocks noChangeShapeType="1"/>
              </p:cNvSpPr>
              <p:nvPr/>
            </p:nvSpPr>
            <p:spPr bwMode="auto">
              <a:xfrm>
                <a:off x="6677" y="4904"/>
                <a:ext cx="19" cy="1"/>
              </a:xfrm>
              <a:prstGeom prst="line">
                <a:avLst/>
              </a:prstGeom>
              <a:noFill/>
              <a:ln w="4445">
                <a:solidFill>
                  <a:srgbClr val="FEFEFE"/>
                </a:solidFill>
                <a:round/>
                <a:headEnd/>
                <a:tailEnd/>
              </a:ln>
            </p:spPr>
            <p:txBody>
              <a:bodyPr/>
              <a:lstStyle/>
              <a:p>
                <a:endParaRPr lang="es-ES"/>
              </a:p>
            </p:txBody>
          </p:sp>
          <p:sp>
            <p:nvSpPr>
              <p:cNvPr id="80218" name="Line 6490"/>
              <p:cNvSpPr>
                <a:spLocks noChangeShapeType="1"/>
              </p:cNvSpPr>
              <p:nvPr/>
            </p:nvSpPr>
            <p:spPr bwMode="auto">
              <a:xfrm>
                <a:off x="6677" y="5352"/>
                <a:ext cx="10" cy="1"/>
              </a:xfrm>
              <a:prstGeom prst="line">
                <a:avLst/>
              </a:prstGeom>
              <a:noFill/>
              <a:ln w="4445">
                <a:solidFill>
                  <a:srgbClr val="FEFEFE"/>
                </a:solidFill>
                <a:round/>
                <a:headEnd/>
                <a:tailEnd/>
              </a:ln>
            </p:spPr>
            <p:txBody>
              <a:bodyPr/>
              <a:lstStyle/>
              <a:p>
                <a:endParaRPr lang="es-ES"/>
              </a:p>
            </p:txBody>
          </p:sp>
          <p:sp>
            <p:nvSpPr>
              <p:cNvPr id="80219" name="Line 6491"/>
              <p:cNvSpPr>
                <a:spLocks noChangeShapeType="1"/>
              </p:cNvSpPr>
              <p:nvPr/>
            </p:nvSpPr>
            <p:spPr bwMode="auto">
              <a:xfrm>
                <a:off x="6677" y="5800"/>
                <a:ext cx="19" cy="1"/>
              </a:xfrm>
              <a:prstGeom prst="line">
                <a:avLst/>
              </a:prstGeom>
              <a:noFill/>
              <a:ln w="4445">
                <a:solidFill>
                  <a:srgbClr val="FEFEFE"/>
                </a:solidFill>
                <a:round/>
                <a:headEnd/>
                <a:tailEnd/>
              </a:ln>
            </p:spPr>
            <p:txBody>
              <a:bodyPr/>
              <a:lstStyle/>
              <a:p>
                <a:endParaRPr lang="es-ES"/>
              </a:p>
            </p:txBody>
          </p:sp>
          <p:sp>
            <p:nvSpPr>
              <p:cNvPr id="80220" name="Line 6492"/>
              <p:cNvSpPr>
                <a:spLocks noChangeShapeType="1"/>
              </p:cNvSpPr>
              <p:nvPr/>
            </p:nvSpPr>
            <p:spPr bwMode="auto">
              <a:xfrm>
                <a:off x="6677" y="6249"/>
                <a:ext cx="10" cy="1"/>
              </a:xfrm>
              <a:prstGeom prst="line">
                <a:avLst/>
              </a:prstGeom>
              <a:noFill/>
              <a:ln w="4445">
                <a:solidFill>
                  <a:srgbClr val="FEFEFE"/>
                </a:solidFill>
                <a:round/>
                <a:headEnd/>
                <a:tailEnd/>
              </a:ln>
            </p:spPr>
            <p:txBody>
              <a:bodyPr/>
              <a:lstStyle/>
              <a:p>
                <a:endParaRPr lang="es-ES"/>
              </a:p>
            </p:txBody>
          </p:sp>
          <p:sp>
            <p:nvSpPr>
              <p:cNvPr id="80221" name="Line 6493"/>
              <p:cNvSpPr>
                <a:spLocks noChangeShapeType="1"/>
              </p:cNvSpPr>
              <p:nvPr/>
            </p:nvSpPr>
            <p:spPr bwMode="auto">
              <a:xfrm>
                <a:off x="6677" y="6698"/>
                <a:ext cx="19" cy="1"/>
              </a:xfrm>
              <a:prstGeom prst="line">
                <a:avLst/>
              </a:prstGeom>
              <a:noFill/>
              <a:ln w="4445">
                <a:solidFill>
                  <a:srgbClr val="FEFEFE"/>
                </a:solidFill>
                <a:round/>
                <a:headEnd/>
                <a:tailEnd/>
              </a:ln>
            </p:spPr>
            <p:txBody>
              <a:bodyPr/>
              <a:lstStyle/>
              <a:p>
                <a:endParaRPr lang="es-ES"/>
              </a:p>
            </p:txBody>
          </p:sp>
          <p:sp>
            <p:nvSpPr>
              <p:cNvPr id="80222" name="Line 6494"/>
              <p:cNvSpPr>
                <a:spLocks noChangeShapeType="1"/>
              </p:cNvSpPr>
              <p:nvPr/>
            </p:nvSpPr>
            <p:spPr bwMode="auto">
              <a:xfrm>
                <a:off x="6677" y="7146"/>
                <a:ext cx="10" cy="1"/>
              </a:xfrm>
              <a:prstGeom prst="line">
                <a:avLst/>
              </a:prstGeom>
              <a:noFill/>
              <a:ln w="4445">
                <a:solidFill>
                  <a:srgbClr val="FEFEFE"/>
                </a:solidFill>
                <a:round/>
                <a:headEnd/>
                <a:tailEnd/>
              </a:ln>
            </p:spPr>
            <p:txBody>
              <a:bodyPr/>
              <a:lstStyle/>
              <a:p>
                <a:endParaRPr lang="es-ES"/>
              </a:p>
            </p:txBody>
          </p:sp>
          <p:sp>
            <p:nvSpPr>
              <p:cNvPr id="80223" name="Line 6495"/>
              <p:cNvSpPr>
                <a:spLocks noChangeShapeType="1"/>
              </p:cNvSpPr>
              <p:nvPr/>
            </p:nvSpPr>
            <p:spPr bwMode="auto">
              <a:xfrm>
                <a:off x="6677" y="7594"/>
                <a:ext cx="19" cy="1"/>
              </a:xfrm>
              <a:prstGeom prst="line">
                <a:avLst/>
              </a:prstGeom>
              <a:noFill/>
              <a:ln w="4445">
                <a:solidFill>
                  <a:srgbClr val="FEFEFE"/>
                </a:solidFill>
                <a:round/>
                <a:headEnd/>
                <a:tailEnd/>
              </a:ln>
            </p:spPr>
            <p:txBody>
              <a:bodyPr/>
              <a:lstStyle/>
              <a:p>
                <a:endParaRPr lang="es-ES"/>
              </a:p>
            </p:txBody>
          </p:sp>
          <p:sp>
            <p:nvSpPr>
              <p:cNvPr id="80224" name="Line 6496"/>
              <p:cNvSpPr>
                <a:spLocks noChangeShapeType="1"/>
              </p:cNvSpPr>
              <p:nvPr/>
            </p:nvSpPr>
            <p:spPr bwMode="auto">
              <a:xfrm>
                <a:off x="6677" y="8044"/>
                <a:ext cx="10" cy="1"/>
              </a:xfrm>
              <a:prstGeom prst="line">
                <a:avLst/>
              </a:prstGeom>
              <a:noFill/>
              <a:ln w="4445">
                <a:solidFill>
                  <a:srgbClr val="FEFEFE"/>
                </a:solidFill>
                <a:round/>
                <a:headEnd/>
                <a:tailEnd/>
              </a:ln>
            </p:spPr>
            <p:txBody>
              <a:bodyPr/>
              <a:lstStyle/>
              <a:p>
                <a:endParaRPr lang="es-ES"/>
              </a:p>
            </p:txBody>
          </p:sp>
          <p:sp>
            <p:nvSpPr>
              <p:cNvPr id="80225" name="Line 6497"/>
              <p:cNvSpPr>
                <a:spLocks noChangeShapeType="1"/>
              </p:cNvSpPr>
              <p:nvPr/>
            </p:nvSpPr>
            <p:spPr bwMode="auto">
              <a:xfrm>
                <a:off x="6677" y="8492"/>
                <a:ext cx="19" cy="1"/>
              </a:xfrm>
              <a:prstGeom prst="line">
                <a:avLst/>
              </a:prstGeom>
              <a:noFill/>
              <a:ln w="4445">
                <a:solidFill>
                  <a:srgbClr val="FEFEFE"/>
                </a:solidFill>
                <a:round/>
                <a:headEnd/>
                <a:tailEnd/>
              </a:ln>
            </p:spPr>
            <p:txBody>
              <a:bodyPr/>
              <a:lstStyle/>
              <a:p>
                <a:endParaRPr lang="es-ES"/>
              </a:p>
            </p:txBody>
          </p:sp>
          <p:sp>
            <p:nvSpPr>
              <p:cNvPr id="80226" name="Line 6498"/>
              <p:cNvSpPr>
                <a:spLocks noChangeShapeType="1"/>
              </p:cNvSpPr>
              <p:nvPr/>
            </p:nvSpPr>
            <p:spPr bwMode="auto">
              <a:xfrm>
                <a:off x="6677" y="8940"/>
                <a:ext cx="10" cy="1"/>
              </a:xfrm>
              <a:prstGeom prst="line">
                <a:avLst/>
              </a:prstGeom>
              <a:noFill/>
              <a:ln w="4445">
                <a:solidFill>
                  <a:srgbClr val="FEFEFE"/>
                </a:solidFill>
                <a:round/>
                <a:headEnd/>
                <a:tailEnd/>
              </a:ln>
            </p:spPr>
            <p:txBody>
              <a:bodyPr/>
              <a:lstStyle/>
              <a:p>
                <a:endParaRPr lang="es-ES"/>
              </a:p>
            </p:txBody>
          </p:sp>
          <p:sp>
            <p:nvSpPr>
              <p:cNvPr id="80227" name="Freeform 6499"/>
              <p:cNvSpPr>
                <a:spLocks/>
              </p:cNvSpPr>
              <p:nvPr/>
            </p:nvSpPr>
            <p:spPr bwMode="auto">
              <a:xfrm>
                <a:off x="6775" y="2122"/>
                <a:ext cx="24" cy="78"/>
              </a:xfrm>
              <a:custGeom>
                <a:avLst/>
                <a:gdLst/>
                <a:ahLst/>
                <a:cxnLst>
                  <a:cxn ang="0">
                    <a:pos x="0" y="134"/>
                  </a:cxn>
                  <a:cxn ang="0">
                    <a:pos x="47" y="23"/>
                  </a:cxn>
                  <a:cxn ang="0">
                    <a:pos x="35" y="0"/>
                  </a:cxn>
                  <a:cxn ang="0">
                    <a:pos x="12" y="0"/>
                  </a:cxn>
                  <a:cxn ang="0">
                    <a:pos x="0" y="23"/>
                  </a:cxn>
                  <a:cxn ang="0">
                    <a:pos x="0" y="134"/>
                  </a:cxn>
                  <a:cxn ang="0">
                    <a:pos x="15" y="156"/>
                  </a:cxn>
                  <a:cxn ang="0">
                    <a:pos x="35" y="156"/>
                  </a:cxn>
                  <a:cxn ang="0">
                    <a:pos x="47" y="134"/>
                  </a:cxn>
                  <a:cxn ang="0">
                    <a:pos x="47" y="23"/>
                  </a:cxn>
                </a:cxnLst>
                <a:rect l="0" t="0" r="r" b="b"/>
                <a:pathLst>
                  <a:path w="47" h="156">
                    <a:moveTo>
                      <a:pt x="0" y="134"/>
                    </a:moveTo>
                    <a:lnTo>
                      <a:pt x="47" y="23"/>
                    </a:lnTo>
                    <a:lnTo>
                      <a:pt x="35" y="0"/>
                    </a:lnTo>
                    <a:lnTo>
                      <a:pt x="12" y="0"/>
                    </a:lnTo>
                    <a:lnTo>
                      <a:pt x="0" y="23"/>
                    </a:lnTo>
                    <a:lnTo>
                      <a:pt x="0" y="134"/>
                    </a:lnTo>
                    <a:lnTo>
                      <a:pt x="15" y="156"/>
                    </a:lnTo>
                    <a:lnTo>
                      <a:pt x="35" y="156"/>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80228" name="Freeform 6500"/>
              <p:cNvSpPr>
                <a:spLocks/>
              </p:cNvSpPr>
              <p:nvPr/>
            </p:nvSpPr>
            <p:spPr bwMode="auto">
              <a:xfrm>
                <a:off x="7134" y="2122"/>
                <a:ext cx="6" cy="78"/>
              </a:xfrm>
              <a:custGeom>
                <a:avLst/>
                <a:gdLst/>
                <a:ahLst/>
                <a:cxnLst>
                  <a:cxn ang="0">
                    <a:pos x="0" y="23"/>
                  </a:cxn>
                  <a:cxn ang="0">
                    <a:pos x="11" y="0"/>
                  </a:cxn>
                  <a:cxn ang="0">
                    <a:pos x="11" y="156"/>
                  </a:cxn>
                </a:cxnLst>
                <a:rect l="0" t="0" r="r" b="b"/>
                <a:pathLst>
                  <a:path w="11" h="156">
                    <a:moveTo>
                      <a:pt x="0" y="23"/>
                    </a:moveTo>
                    <a:lnTo>
                      <a:pt x="11" y="0"/>
                    </a:lnTo>
                    <a:lnTo>
                      <a:pt x="11" y="156"/>
                    </a:lnTo>
                  </a:path>
                </a:pathLst>
              </a:custGeom>
              <a:noFill/>
              <a:ln w="4445">
                <a:solidFill>
                  <a:srgbClr val="00FE00"/>
                </a:solidFill>
                <a:prstDash val="solid"/>
                <a:round/>
                <a:headEnd/>
                <a:tailEnd/>
              </a:ln>
            </p:spPr>
            <p:txBody>
              <a:bodyPr/>
              <a:lstStyle/>
              <a:p>
                <a:endParaRPr lang="es-ES"/>
              </a:p>
            </p:txBody>
          </p:sp>
          <p:sp>
            <p:nvSpPr>
              <p:cNvPr id="80229" name="Line 6501"/>
              <p:cNvSpPr>
                <a:spLocks noChangeShapeType="1"/>
              </p:cNvSpPr>
              <p:nvPr/>
            </p:nvSpPr>
            <p:spPr bwMode="auto">
              <a:xfrm>
                <a:off x="7134" y="2200"/>
                <a:ext cx="12" cy="1"/>
              </a:xfrm>
              <a:prstGeom prst="line">
                <a:avLst/>
              </a:prstGeom>
              <a:noFill/>
              <a:ln w="4445">
                <a:solidFill>
                  <a:srgbClr val="00FE00"/>
                </a:solidFill>
                <a:round/>
                <a:headEnd/>
                <a:tailEnd/>
              </a:ln>
            </p:spPr>
            <p:txBody>
              <a:bodyPr/>
              <a:lstStyle/>
              <a:p>
                <a:endParaRPr lang="es-ES"/>
              </a:p>
            </p:txBody>
          </p:sp>
          <p:sp>
            <p:nvSpPr>
              <p:cNvPr id="80230" name="Freeform 6502"/>
              <p:cNvSpPr>
                <a:spLocks/>
              </p:cNvSpPr>
              <p:nvPr/>
            </p:nvSpPr>
            <p:spPr bwMode="auto">
              <a:xfrm>
                <a:off x="7170" y="2122"/>
                <a:ext cx="24" cy="78"/>
              </a:xfrm>
              <a:custGeom>
                <a:avLst/>
                <a:gdLst/>
                <a:ahLst/>
                <a:cxnLst>
                  <a:cxn ang="0">
                    <a:pos x="0" y="134"/>
                  </a:cxn>
                  <a:cxn ang="0">
                    <a:pos x="48" y="23"/>
                  </a:cxn>
                  <a:cxn ang="0">
                    <a:pos x="36" y="0"/>
                  </a:cxn>
                  <a:cxn ang="0">
                    <a:pos x="12" y="0"/>
                  </a:cxn>
                  <a:cxn ang="0">
                    <a:pos x="0" y="23"/>
                  </a:cxn>
                  <a:cxn ang="0">
                    <a:pos x="0" y="134"/>
                  </a:cxn>
                  <a:cxn ang="0">
                    <a:pos x="16"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6" y="156"/>
                    </a:lnTo>
                    <a:lnTo>
                      <a:pt x="36" y="156"/>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0231" name="Freeform 6503"/>
              <p:cNvSpPr>
                <a:spLocks/>
              </p:cNvSpPr>
              <p:nvPr/>
            </p:nvSpPr>
            <p:spPr bwMode="auto">
              <a:xfrm>
                <a:off x="6952" y="2032"/>
                <a:ext cx="24" cy="80"/>
              </a:xfrm>
              <a:custGeom>
                <a:avLst/>
                <a:gdLst/>
                <a:ahLst/>
                <a:cxnLst>
                  <a:cxn ang="0">
                    <a:pos x="0" y="135"/>
                  </a:cxn>
                  <a:cxn ang="0">
                    <a:pos x="12" y="158"/>
                  </a:cxn>
                  <a:cxn ang="0">
                    <a:pos x="36" y="158"/>
                  </a:cxn>
                  <a:cxn ang="0">
                    <a:pos x="48" y="135"/>
                  </a:cxn>
                  <a:cxn ang="0">
                    <a:pos x="48" y="90"/>
                  </a:cxn>
                  <a:cxn ang="0">
                    <a:pos x="36" y="68"/>
                  </a:cxn>
                  <a:cxn ang="0">
                    <a:pos x="12" y="68"/>
                  </a:cxn>
                  <a:cxn ang="0">
                    <a:pos x="0" y="45"/>
                  </a:cxn>
                  <a:cxn ang="0">
                    <a:pos x="0" y="23"/>
                  </a:cxn>
                  <a:cxn ang="0">
                    <a:pos x="12" y="0"/>
                  </a:cxn>
                  <a:cxn ang="0">
                    <a:pos x="36" y="0"/>
                  </a:cxn>
                  <a:cxn ang="0">
                    <a:pos x="48" y="23"/>
                  </a:cxn>
                </a:cxnLst>
                <a:rect l="0" t="0" r="r" b="b"/>
                <a:pathLst>
                  <a:path w="48" h="158">
                    <a:moveTo>
                      <a:pt x="0" y="135"/>
                    </a:moveTo>
                    <a:lnTo>
                      <a:pt x="12" y="158"/>
                    </a:lnTo>
                    <a:lnTo>
                      <a:pt x="36" y="158"/>
                    </a:lnTo>
                    <a:lnTo>
                      <a:pt x="48" y="135"/>
                    </a:lnTo>
                    <a:lnTo>
                      <a:pt x="48" y="90"/>
                    </a:lnTo>
                    <a:lnTo>
                      <a:pt x="36" y="68"/>
                    </a:lnTo>
                    <a:lnTo>
                      <a:pt x="12" y="68"/>
                    </a:lnTo>
                    <a:lnTo>
                      <a:pt x="0" y="45"/>
                    </a:lnTo>
                    <a:lnTo>
                      <a:pt x="0" y="23"/>
                    </a:lnTo>
                    <a:lnTo>
                      <a:pt x="12" y="0"/>
                    </a:lnTo>
                    <a:lnTo>
                      <a:pt x="36" y="0"/>
                    </a:lnTo>
                    <a:lnTo>
                      <a:pt x="48" y="23"/>
                    </a:lnTo>
                  </a:path>
                </a:pathLst>
              </a:custGeom>
              <a:noFill/>
              <a:ln w="4445">
                <a:solidFill>
                  <a:srgbClr val="00FE00"/>
                </a:solidFill>
                <a:prstDash val="solid"/>
                <a:round/>
                <a:headEnd/>
                <a:tailEnd/>
              </a:ln>
            </p:spPr>
            <p:txBody>
              <a:bodyPr/>
              <a:lstStyle/>
              <a:p>
                <a:endParaRPr lang="es-ES"/>
              </a:p>
            </p:txBody>
          </p:sp>
          <p:sp>
            <p:nvSpPr>
              <p:cNvPr id="80232" name="Freeform 6504"/>
              <p:cNvSpPr>
                <a:spLocks/>
              </p:cNvSpPr>
              <p:nvPr/>
            </p:nvSpPr>
            <p:spPr bwMode="auto">
              <a:xfrm>
                <a:off x="6993" y="2032"/>
                <a:ext cx="24" cy="80"/>
              </a:xfrm>
              <a:custGeom>
                <a:avLst/>
                <a:gdLst/>
                <a:ahLst/>
                <a:cxnLst>
                  <a:cxn ang="0">
                    <a:pos x="0" y="158"/>
                  </a:cxn>
                  <a:cxn ang="0">
                    <a:pos x="0" y="0"/>
                  </a:cxn>
                  <a:cxn ang="0">
                    <a:pos x="48" y="158"/>
                  </a:cxn>
                  <a:cxn ang="0">
                    <a:pos x="48" y="0"/>
                  </a:cxn>
                </a:cxnLst>
                <a:rect l="0" t="0" r="r" b="b"/>
                <a:pathLst>
                  <a:path w="48" h="158">
                    <a:moveTo>
                      <a:pt x="0" y="158"/>
                    </a:moveTo>
                    <a:lnTo>
                      <a:pt x="0" y="0"/>
                    </a:lnTo>
                    <a:lnTo>
                      <a:pt x="48" y="158"/>
                    </a:lnTo>
                    <a:lnTo>
                      <a:pt x="48" y="0"/>
                    </a:lnTo>
                  </a:path>
                </a:pathLst>
              </a:custGeom>
              <a:noFill/>
              <a:ln w="4445">
                <a:solidFill>
                  <a:srgbClr val="00FE00"/>
                </a:solidFill>
                <a:prstDash val="solid"/>
                <a:round/>
                <a:headEnd/>
                <a:tailEnd/>
              </a:ln>
            </p:spPr>
            <p:txBody>
              <a:bodyPr/>
              <a:lstStyle/>
              <a:p>
                <a:endParaRPr lang="es-ES"/>
              </a:p>
            </p:txBody>
          </p:sp>
          <p:sp>
            <p:nvSpPr>
              <p:cNvPr id="80233" name="Line 6505"/>
              <p:cNvSpPr>
                <a:spLocks noChangeShapeType="1"/>
              </p:cNvSpPr>
              <p:nvPr/>
            </p:nvSpPr>
            <p:spPr bwMode="auto">
              <a:xfrm>
                <a:off x="6853" y="2163"/>
                <a:ext cx="219" cy="1"/>
              </a:xfrm>
              <a:prstGeom prst="line">
                <a:avLst/>
              </a:prstGeom>
              <a:noFill/>
              <a:ln w="4445">
                <a:solidFill>
                  <a:srgbClr val="00FE00"/>
                </a:solidFill>
                <a:round/>
                <a:headEnd/>
                <a:tailEnd/>
              </a:ln>
            </p:spPr>
            <p:txBody>
              <a:bodyPr/>
              <a:lstStyle/>
              <a:p>
                <a:endParaRPr lang="es-ES"/>
              </a:p>
            </p:txBody>
          </p:sp>
          <p:sp>
            <p:nvSpPr>
              <p:cNvPr id="80234" name="Freeform 6506"/>
              <p:cNvSpPr>
                <a:spLocks/>
              </p:cNvSpPr>
              <p:nvPr/>
            </p:nvSpPr>
            <p:spPr bwMode="auto">
              <a:xfrm>
                <a:off x="6831" y="4051"/>
                <a:ext cx="372" cy="4735"/>
              </a:xfrm>
              <a:custGeom>
                <a:avLst/>
                <a:gdLst/>
                <a:ahLst/>
                <a:cxnLst>
                  <a:cxn ang="0">
                    <a:pos x="122" y="145"/>
                  </a:cxn>
                  <a:cxn ang="0">
                    <a:pos x="116" y="291"/>
                  </a:cxn>
                  <a:cxn ang="0">
                    <a:pos x="88" y="440"/>
                  </a:cxn>
                  <a:cxn ang="0">
                    <a:pos x="84" y="588"/>
                  </a:cxn>
                  <a:cxn ang="0">
                    <a:pos x="147" y="737"/>
                  </a:cxn>
                  <a:cxn ang="0">
                    <a:pos x="41" y="885"/>
                  </a:cxn>
                  <a:cxn ang="0">
                    <a:pos x="19" y="1032"/>
                  </a:cxn>
                  <a:cxn ang="0">
                    <a:pos x="134" y="1180"/>
                  </a:cxn>
                  <a:cxn ang="0">
                    <a:pos x="1" y="1329"/>
                  </a:cxn>
                  <a:cxn ang="0">
                    <a:pos x="37" y="1477"/>
                  </a:cxn>
                  <a:cxn ang="0">
                    <a:pos x="12" y="1623"/>
                  </a:cxn>
                  <a:cxn ang="0">
                    <a:pos x="30" y="1772"/>
                  </a:cxn>
                  <a:cxn ang="0">
                    <a:pos x="4" y="1920"/>
                  </a:cxn>
                  <a:cxn ang="0">
                    <a:pos x="36" y="2069"/>
                  </a:cxn>
                  <a:cxn ang="0">
                    <a:pos x="45" y="2217"/>
                  </a:cxn>
                  <a:cxn ang="0">
                    <a:pos x="74" y="2364"/>
                  </a:cxn>
                  <a:cxn ang="0">
                    <a:pos x="97" y="2512"/>
                  </a:cxn>
                  <a:cxn ang="0">
                    <a:pos x="10" y="2661"/>
                  </a:cxn>
                  <a:cxn ang="0">
                    <a:pos x="110" y="2809"/>
                  </a:cxn>
                  <a:cxn ang="0">
                    <a:pos x="86" y="2958"/>
                  </a:cxn>
                  <a:cxn ang="0">
                    <a:pos x="71" y="3104"/>
                  </a:cxn>
                  <a:cxn ang="0">
                    <a:pos x="89" y="3253"/>
                  </a:cxn>
                  <a:cxn ang="0">
                    <a:pos x="66" y="3399"/>
                  </a:cxn>
                  <a:cxn ang="0">
                    <a:pos x="82" y="3549"/>
                  </a:cxn>
                  <a:cxn ang="0">
                    <a:pos x="82" y="3698"/>
                  </a:cxn>
                  <a:cxn ang="0">
                    <a:pos x="77" y="3844"/>
                  </a:cxn>
                  <a:cxn ang="0">
                    <a:pos x="86" y="3993"/>
                  </a:cxn>
                  <a:cxn ang="0">
                    <a:pos x="77" y="4139"/>
                  </a:cxn>
                  <a:cxn ang="0">
                    <a:pos x="154" y="4290"/>
                  </a:cxn>
                  <a:cxn ang="0">
                    <a:pos x="199" y="4436"/>
                  </a:cxn>
                  <a:cxn ang="0">
                    <a:pos x="181" y="4585"/>
                  </a:cxn>
                  <a:cxn ang="0">
                    <a:pos x="189" y="4733"/>
                  </a:cxn>
                  <a:cxn ang="0">
                    <a:pos x="207" y="4880"/>
                  </a:cxn>
                  <a:cxn ang="0">
                    <a:pos x="196" y="5030"/>
                  </a:cxn>
                  <a:cxn ang="0">
                    <a:pos x="217" y="5177"/>
                  </a:cxn>
                  <a:cxn ang="0">
                    <a:pos x="425" y="5325"/>
                  </a:cxn>
                  <a:cxn ang="0">
                    <a:pos x="719" y="5509"/>
                  </a:cxn>
                  <a:cxn ang="0">
                    <a:pos x="439" y="5665"/>
                  </a:cxn>
                  <a:cxn ang="0">
                    <a:pos x="191" y="5815"/>
                  </a:cxn>
                  <a:cxn ang="0">
                    <a:pos x="192" y="5962"/>
                  </a:cxn>
                  <a:cxn ang="0">
                    <a:pos x="260" y="6110"/>
                  </a:cxn>
                  <a:cxn ang="0">
                    <a:pos x="176" y="6257"/>
                  </a:cxn>
                  <a:cxn ang="0">
                    <a:pos x="192" y="6405"/>
                  </a:cxn>
                  <a:cxn ang="0">
                    <a:pos x="186" y="6556"/>
                  </a:cxn>
                  <a:cxn ang="0">
                    <a:pos x="171" y="6702"/>
                  </a:cxn>
                  <a:cxn ang="0">
                    <a:pos x="181" y="6851"/>
                  </a:cxn>
                  <a:cxn ang="0">
                    <a:pos x="190" y="6997"/>
                  </a:cxn>
                  <a:cxn ang="0">
                    <a:pos x="149" y="7145"/>
                  </a:cxn>
                  <a:cxn ang="0">
                    <a:pos x="142" y="7296"/>
                  </a:cxn>
                  <a:cxn ang="0">
                    <a:pos x="129" y="7442"/>
                  </a:cxn>
                  <a:cxn ang="0">
                    <a:pos x="94" y="7591"/>
                  </a:cxn>
                  <a:cxn ang="0">
                    <a:pos x="146" y="7737"/>
                  </a:cxn>
                  <a:cxn ang="0">
                    <a:pos x="260" y="7886"/>
                  </a:cxn>
                  <a:cxn ang="0">
                    <a:pos x="165" y="8034"/>
                  </a:cxn>
                  <a:cxn ang="0">
                    <a:pos x="184" y="8183"/>
                  </a:cxn>
                  <a:cxn ang="0">
                    <a:pos x="187" y="8331"/>
                  </a:cxn>
                  <a:cxn ang="0">
                    <a:pos x="175" y="8478"/>
                  </a:cxn>
                  <a:cxn ang="0">
                    <a:pos x="168" y="8626"/>
                  </a:cxn>
                  <a:cxn ang="0">
                    <a:pos x="494" y="8775"/>
                  </a:cxn>
                  <a:cxn ang="0">
                    <a:pos x="282" y="8923"/>
                  </a:cxn>
                  <a:cxn ang="0">
                    <a:pos x="196" y="9118"/>
                  </a:cxn>
                  <a:cxn ang="0">
                    <a:pos x="592" y="9269"/>
                  </a:cxn>
                  <a:cxn ang="0">
                    <a:pos x="505" y="9460"/>
                  </a:cxn>
                </a:cxnLst>
                <a:rect l="0" t="0" r="r" b="b"/>
                <a:pathLst>
                  <a:path w="744" h="9470">
                    <a:moveTo>
                      <a:pt x="30" y="0"/>
                    </a:moveTo>
                    <a:lnTo>
                      <a:pt x="40" y="6"/>
                    </a:lnTo>
                    <a:lnTo>
                      <a:pt x="49" y="10"/>
                    </a:lnTo>
                    <a:lnTo>
                      <a:pt x="58" y="14"/>
                    </a:lnTo>
                    <a:lnTo>
                      <a:pt x="64" y="20"/>
                    </a:lnTo>
                    <a:lnTo>
                      <a:pt x="73" y="22"/>
                    </a:lnTo>
                    <a:lnTo>
                      <a:pt x="84" y="28"/>
                    </a:lnTo>
                    <a:lnTo>
                      <a:pt x="112" y="32"/>
                    </a:lnTo>
                    <a:lnTo>
                      <a:pt x="127" y="35"/>
                    </a:lnTo>
                    <a:lnTo>
                      <a:pt x="134" y="41"/>
                    </a:lnTo>
                    <a:lnTo>
                      <a:pt x="138" y="45"/>
                    </a:lnTo>
                    <a:lnTo>
                      <a:pt x="143" y="51"/>
                    </a:lnTo>
                    <a:lnTo>
                      <a:pt x="149" y="55"/>
                    </a:lnTo>
                    <a:lnTo>
                      <a:pt x="163" y="59"/>
                    </a:lnTo>
                    <a:lnTo>
                      <a:pt x="192" y="63"/>
                    </a:lnTo>
                    <a:lnTo>
                      <a:pt x="196" y="67"/>
                    </a:lnTo>
                    <a:lnTo>
                      <a:pt x="171" y="73"/>
                    </a:lnTo>
                    <a:lnTo>
                      <a:pt x="157" y="76"/>
                    </a:lnTo>
                    <a:lnTo>
                      <a:pt x="142" y="80"/>
                    </a:lnTo>
                    <a:lnTo>
                      <a:pt x="129" y="86"/>
                    </a:lnTo>
                    <a:lnTo>
                      <a:pt x="126" y="90"/>
                    </a:lnTo>
                    <a:lnTo>
                      <a:pt x="120" y="96"/>
                    </a:lnTo>
                    <a:lnTo>
                      <a:pt x="110" y="100"/>
                    </a:lnTo>
                    <a:lnTo>
                      <a:pt x="84" y="104"/>
                    </a:lnTo>
                    <a:lnTo>
                      <a:pt x="73" y="108"/>
                    </a:lnTo>
                    <a:lnTo>
                      <a:pt x="72" y="112"/>
                    </a:lnTo>
                    <a:lnTo>
                      <a:pt x="76" y="117"/>
                    </a:lnTo>
                    <a:lnTo>
                      <a:pt x="85" y="121"/>
                    </a:lnTo>
                    <a:lnTo>
                      <a:pt x="97" y="125"/>
                    </a:lnTo>
                    <a:lnTo>
                      <a:pt x="114" y="131"/>
                    </a:lnTo>
                    <a:lnTo>
                      <a:pt x="131" y="135"/>
                    </a:lnTo>
                    <a:lnTo>
                      <a:pt x="150" y="141"/>
                    </a:lnTo>
                    <a:lnTo>
                      <a:pt x="122" y="145"/>
                    </a:lnTo>
                    <a:lnTo>
                      <a:pt x="101" y="149"/>
                    </a:lnTo>
                    <a:lnTo>
                      <a:pt x="101" y="153"/>
                    </a:lnTo>
                    <a:lnTo>
                      <a:pt x="101" y="157"/>
                    </a:lnTo>
                    <a:lnTo>
                      <a:pt x="91" y="162"/>
                    </a:lnTo>
                    <a:lnTo>
                      <a:pt x="83" y="166"/>
                    </a:lnTo>
                    <a:lnTo>
                      <a:pt x="74" y="170"/>
                    </a:lnTo>
                    <a:lnTo>
                      <a:pt x="66" y="176"/>
                    </a:lnTo>
                    <a:lnTo>
                      <a:pt x="77" y="180"/>
                    </a:lnTo>
                    <a:lnTo>
                      <a:pt x="85" y="186"/>
                    </a:lnTo>
                    <a:lnTo>
                      <a:pt x="77" y="190"/>
                    </a:lnTo>
                    <a:lnTo>
                      <a:pt x="79" y="194"/>
                    </a:lnTo>
                    <a:lnTo>
                      <a:pt x="99" y="198"/>
                    </a:lnTo>
                    <a:lnTo>
                      <a:pt x="92" y="201"/>
                    </a:lnTo>
                    <a:lnTo>
                      <a:pt x="86" y="207"/>
                    </a:lnTo>
                    <a:lnTo>
                      <a:pt x="82" y="211"/>
                    </a:lnTo>
                    <a:lnTo>
                      <a:pt x="75" y="215"/>
                    </a:lnTo>
                    <a:lnTo>
                      <a:pt x="71" y="221"/>
                    </a:lnTo>
                    <a:lnTo>
                      <a:pt x="67" y="225"/>
                    </a:lnTo>
                    <a:lnTo>
                      <a:pt x="64" y="231"/>
                    </a:lnTo>
                    <a:lnTo>
                      <a:pt x="61" y="235"/>
                    </a:lnTo>
                    <a:lnTo>
                      <a:pt x="59" y="237"/>
                    </a:lnTo>
                    <a:lnTo>
                      <a:pt x="55" y="242"/>
                    </a:lnTo>
                    <a:lnTo>
                      <a:pt x="65" y="246"/>
                    </a:lnTo>
                    <a:lnTo>
                      <a:pt x="79" y="252"/>
                    </a:lnTo>
                    <a:lnTo>
                      <a:pt x="74" y="256"/>
                    </a:lnTo>
                    <a:lnTo>
                      <a:pt x="69" y="260"/>
                    </a:lnTo>
                    <a:lnTo>
                      <a:pt x="71" y="266"/>
                    </a:lnTo>
                    <a:lnTo>
                      <a:pt x="71" y="270"/>
                    </a:lnTo>
                    <a:lnTo>
                      <a:pt x="61" y="276"/>
                    </a:lnTo>
                    <a:lnTo>
                      <a:pt x="50" y="280"/>
                    </a:lnTo>
                    <a:lnTo>
                      <a:pt x="65" y="282"/>
                    </a:lnTo>
                    <a:lnTo>
                      <a:pt x="100" y="287"/>
                    </a:lnTo>
                    <a:lnTo>
                      <a:pt x="116" y="291"/>
                    </a:lnTo>
                    <a:lnTo>
                      <a:pt x="111" y="297"/>
                    </a:lnTo>
                    <a:lnTo>
                      <a:pt x="104" y="301"/>
                    </a:lnTo>
                    <a:lnTo>
                      <a:pt x="103" y="305"/>
                    </a:lnTo>
                    <a:lnTo>
                      <a:pt x="102" y="311"/>
                    </a:lnTo>
                    <a:lnTo>
                      <a:pt x="93" y="315"/>
                    </a:lnTo>
                    <a:lnTo>
                      <a:pt x="84" y="321"/>
                    </a:lnTo>
                    <a:lnTo>
                      <a:pt x="86" y="323"/>
                    </a:lnTo>
                    <a:lnTo>
                      <a:pt x="95" y="326"/>
                    </a:lnTo>
                    <a:lnTo>
                      <a:pt x="104" y="332"/>
                    </a:lnTo>
                    <a:lnTo>
                      <a:pt x="107" y="336"/>
                    </a:lnTo>
                    <a:lnTo>
                      <a:pt x="72" y="342"/>
                    </a:lnTo>
                    <a:lnTo>
                      <a:pt x="53" y="346"/>
                    </a:lnTo>
                    <a:lnTo>
                      <a:pt x="35" y="350"/>
                    </a:lnTo>
                    <a:lnTo>
                      <a:pt x="54" y="356"/>
                    </a:lnTo>
                    <a:lnTo>
                      <a:pt x="68" y="360"/>
                    </a:lnTo>
                    <a:lnTo>
                      <a:pt x="61" y="366"/>
                    </a:lnTo>
                    <a:lnTo>
                      <a:pt x="56" y="368"/>
                    </a:lnTo>
                    <a:lnTo>
                      <a:pt x="52" y="371"/>
                    </a:lnTo>
                    <a:lnTo>
                      <a:pt x="50" y="377"/>
                    </a:lnTo>
                    <a:lnTo>
                      <a:pt x="49" y="381"/>
                    </a:lnTo>
                    <a:lnTo>
                      <a:pt x="49" y="387"/>
                    </a:lnTo>
                    <a:lnTo>
                      <a:pt x="50" y="391"/>
                    </a:lnTo>
                    <a:lnTo>
                      <a:pt x="53" y="395"/>
                    </a:lnTo>
                    <a:lnTo>
                      <a:pt x="54" y="401"/>
                    </a:lnTo>
                    <a:lnTo>
                      <a:pt x="55" y="405"/>
                    </a:lnTo>
                    <a:lnTo>
                      <a:pt x="56" y="410"/>
                    </a:lnTo>
                    <a:lnTo>
                      <a:pt x="59" y="412"/>
                    </a:lnTo>
                    <a:lnTo>
                      <a:pt x="61" y="416"/>
                    </a:lnTo>
                    <a:lnTo>
                      <a:pt x="61" y="422"/>
                    </a:lnTo>
                    <a:lnTo>
                      <a:pt x="68" y="426"/>
                    </a:lnTo>
                    <a:lnTo>
                      <a:pt x="76" y="432"/>
                    </a:lnTo>
                    <a:lnTo>
                      <a:pt x="84" y="436"/>
                    </a:lnTo>
                    <a:lnTo>
                      <a:pt x="88" y="440"/>
                    </a:lnTo>
                    <a:lnTo>
                      <a:pt x="89" y="446"/>
                    </a:lnTo>
                    <a:lnTo>
                      <a:pt x="85" y="450"/>
                    </a:lnTo>
                    <a:lnTo>
                      <a:pt x="77" y="453"/>
                    </a:lnTo>
                    <a:lnTo>
                      <a:pt x="71" y="457"/>
                    </a:lnTo>
                    <a:lnTo>
                      <a:pt x="66" y="461"/>
                    </a:lnTo>
                    <a:lnTo>
                      <a:pt x="62" y="467"/>
                    </a:lnTo>
                    <a:lnTo>
                      <a:pt x="60" y="471"/>
                    </a:lnTo>
                    <a:lnTo>
                      <a:pt x="60" y="477"/>
                    </a:lnTo>
                    <a:lnTo>
                      <a:pt x="61" y="481"/>
                    </a:lnTo>
                    <a:lnTo>
                      <a:pt x="67" y="485"/>
                    </a:lnTo>
                    <a:lnTo>
                      <a:pt x="71" y="491"/>
                    </a:lnTo>
                    <a:lnTo>
                      <a:pt x="74" y="494"/>
                    </a:lnTo>
                    <a:lnTo>
                      <a:pt x="77" y="498"/>
                    </a:lnTo>
                    <a:lnTo>
                      <a:pt x="81" y="502"/>
                    </a:lnTo>
                    <a:lnTo>
                      <a:pt x="83" y="506"/>
                    </a:lnTo>
                    <a:lnTo>
                      <a:pt x="83" y="512"/>
                    </a:lnTo>
                    <a:lnTo>
                      <a:pt x="81" y="516"/>
                    </a:lnTo>
                    <a:lnTo>
                      <a:pt x="74" y="522"/>
                    </a:lnTo>
                    <a:lnTo>
                      <a:pt x="63" y="526"/>
                    </a:lnTo>
                    <a:lnTo>
                      <a:pt x="54" y="530"/>
                    </a:lnTo>
                    <a:lnTo>
                      <a:pt x="43" y="535"/>
                    </a:lnTo>
                    <a:lnTo>
                      <a:pt x="38" y="539"/>
                    </a:lnTo>
                    <a:lnTo>
                      <a:pt x="39" y="543"/>
                    </a:lnTo>
                    <a:lnTo>
                      <a:pt x="44" y="547"/>
                    </a:lnTo>
                    <a:lnTo>
                      <a:pt x="50" y="551"/>
                    </a:lnTo>
                    <a:lnTo>
                      <a:pt x="57" y="557"/>
                    </a:lnTo>
                    <a:lnTo>
                      <a:pt x="65" y="561"/>
                    </a:lnTo>
                    <a:lnTo>
                      <a:pt x="71" y="567"/>
                    </a:lnTo>
                    <a:lnTo>
                      <a:pt x="75" y="571"/>
                    </a:lnTo>
                    <a:lnTo>
                      <a:pt x="83" y="575"/>
                    </a:lnTo>
                    <a:lnTo>
                      <a:pt x="91" y="580"/>
                    </a:lnTo>
                    <a:lnTo>
                      <a:pt x="94" y="582"/>
                    </a:lnTo>
                    <a:lnTo>
                      <a:pt x="84" y="588"/>
                    </a:lnTo>
                    <a:lnTo>
                      <a:pt x="80" y="592"/>
                    </a:lnTo>
                    <a:lnTo>
                      <a:pt x="76" y="596"/>
                    </a:lnTo>
                    <a:lnTo>
                      <a:pt x="74" y="602"/>
                    </a:lnTo>
                    <a:lnTo>
                      <a:pt x="74" y="606"/>
                    </a:lnTo>
                    <a:lnTo>
                      <a:pt x="77" y="612"/>
                    </a:lnTo>
                    <a:lnTo>
                      <a:pt x="82" y="616"/>
                    </a:lnTo>
                    <a:lnTo>
                      <a:pt x="84" y="619"/>
                    </a:lnTo>
                    <a:lnTo>
                      <a:pt x="84" y="625"/>
                    </a:lnTo>
                    <a:lnTo>
                      <a:pt x="79" y="627"/>
                    </a:lnTo>
                    <a:lnTo>
                      <a:pt x="90" y="633"/>
                    </a:lnTo>
                    <a:lnTo>
                      <a:pt x="98" y="637"/>
                    </a:lnTo>
                    <a:lnTo>
                      <a:pt x="102" y="641"/>
                    </a:lnTo>
                    <a:lnTo>
                      <a:pt x="107" y="647"/>
                    </a:lnTo>
                    <a:lnTo>
                      <a:pt x="107" y="651"/>
                    </a:lnTo>
                    <a:lnTo>
                      <a:pt x="96" y="657"/>
                    </a:lnTo>
                    <a:lnTo>
                      <a:pt x="80" y="661"/>
                    </a:lnTo>
                    <a:lnTo>
                      <a:pt x="70" y="664"/>
                    </a:lnTo>
                    <a:lnTo>
                      <a:pt x="75" y="670"/>
                    </a:lnTo>
                    <a:lnTo>
                      <a:pt x="85" y="672"/>
                    </a:lnTo>
                    <a:lnTo>
                      <a:pt x="84" y="678"/>
                    </a:lnTo>
                    <a:lnTo>
                      <a:pt x="73" y="682"/>
                    </a:lnTo>
                    <a:lnTo>
                      <a:pt x="65" y="686"/>
                    </a:lnTo>
                    <a:lnTo>
                      <a:pt x="60" y="692"/>
                    </a:lnTo>
                    <a:lnTo>
                      <a:pt x="58" y="696"/>
                    </a:lnTo>
                    <a:lnTo>
                      <a:pt x="66" y="702"/>
                    </a:lnTo>
                    <a:lnTo>
                      <a:pt x="74" y="705"/>
                    </a:lnTo>
                    <a:lnTo>
                      <a:pt x="84" y="709"/>
                    </a:lnTo>
                    <a:lnTo>
                      <a:pt x="87" y="713"/>
                    </a:lnTo>
                    <a:lnTo>
                      <a:pt x="90" y="717"/>
                    </a:lnTo>
                    <a:lnTo>
                      <a:pt x="96" y="723"/>
                    </a:lnTo>
                    <a:lnTo>
                      <a:pt x="107" y="727"/>
                    </a:lnTo>
                    <a:lnTo>
                      <a:pt x="129" y="731"/>
                    </a:lnTo>
                    <a:lnTo>
                      <a:pt x="147" y="737"/>
                    </a:lnTo>
                    <a:lnTo>
                      <a:pt x="151" y="741"/>
                    </a:lnTo>
                    <a:lnTo>
                      <a:pt x="138" y="746"/>
                    </a:lnTo>
                    <a:lnTo>
                      <a:pt x="121" y="750"/>
                    </a:lnTo>
                    <a:lnTo>
                      <a:pt x="99" y="754"/>
                    </a:lnTo>
                    <a:lnTo>
                      <a:pt x="111" y="758"/>
                    </a:lnTo>
                    <a:lnTo>
                      <a:pt x="128" y="762"/>
                    </a:lnTo>
                    <a:lnTo>
                      <a:pt x="117" y="768"/>
                    </a:lnTo>
                    <a:lnTo>
                      <a:pt x="83" y="772"/>
                    </a:lnTo>
                    <a:lnTo>
                      <a:pt x="73" y="776"/>
                    </a:lnTo>
                    <a:lnTo>
                      <a:pt x="77" y="782"/>
                    </a:lnTo>
                    <a:lnTo>
                      <a:pt x="86" y="786"/>
                    </a:lnTo>
                    <a:lnTo>
                      <a:pt x="93" y="791"/>
                    </a:lnTo>
                    <a:lnTo>
                      <a:pt x="99" y="795"/>
                    </a:lnTo>
                    <a:lnTo>
                      <a:pt x="101" y="799"/>
                    </a:lnTo>
                    <a:lnTo>
                      <a:pt x="69" y="803"/>
                    </a:lnTo>
                    <a:lnTo>
                      <a:pt x="62" y="807"/>
                    </a:lnTo>
                    <a:lnTo>
                      <a:pt x="75" y="813"/>
                    </a:lnTo>
                    <a:lnTo>
                      <a:pt x="63" y="817"/>
                    </a:lnTo>
                    <a:lnTo>
                      <a:pt x="54" y="821"/>
                    </a:lnTo>
                    <a:lnTo>
                      <a:pt x="45" y="827"/>
                    </a:lnTo>
                    <a:lnTo>
                      <a:pt x="39" y="830"/>
                    </a:lnTo>
                    <a:lnTo>
                      <a:pt x="34" y="836"/>
                    </a:lnTo>
                    <a:lnTo>
                      <a:pt x="29" y="840"/>
                    </a:lnTo>
                    <a:lnTo>
                      <a:pt x="28" y="842"/>
                    </a:lnTo>
                    <a:lnTo>
                      <a:pt x="32" y="848"/>
                    </a:lnTo>
                    <a:lnTo>
                      <a:pt x="36" y="852"/>
                    </a:lnTo>
                    <a:lnTo>
                      <a:pt x="39" y="858"/>
                    </a:lnTo>
                    <a:lnTo>
                      <a:pt x="41" y="862"/>
                    </a:lnTo>
                    <a:lnTo>
                      <a:pt x="43" y="866"/>
                    </a:lnTo>
                    <a:lnTo>
                      <a:pt x="45" y="871"/>
                    </a:lnTo>
                    <a:lnTo>
                      <a:pt x="45" y="875"/>
                    </a:lnTo>
                    <a:lnTo>
                      <a:pt x="42" y="881"/>
                    </a:lnTo>
                    <a:lnTo>
                      <a:pt x="41" y="885"/>
                    </a:lnTo>
                    <a:lnTo>
                      <a:pt x="41" y="887"/>
                    </a:lnTo>
                    <a:lnTo>
                      <a:pt x="45" y="893"/>
                    </a:lnTo>
                    <a:lnTo>
                      <a:pt x="53" y="897"/>
                    </a:lnTo>
                    <a:lnTo>
                      <a:pt x="63" y="903"/>
                    </a:lnTo>
                    <a:lnTo>
                      <a:pt x="75" y="907"/>
                    </a:lnTo>
                    <a:lnTo>
                      <a:pt x="92" y="911"/>
                    </a:lnTo>
                    <a:lnTo>
                      <a:pt x="104" y="916"/>
                    </a:lnTo>
                    <a:lnTo>
                      <a:pt x="119" y="920"/>
                    </a:lnTo>
                    <a:lnTo>
                      <a:pt x="189" y="926"/>
                    </a:lnTo>
                    <a:lnTo>
                      <a:pt x="299" y="930"/>
                    </a:lnTo>
                    <a:lnTo>
                      <a:pt x="407" y="932"/>
                    </a:lnTo>
                    <a:lnTo>
                      <a:pt x="422" y="938"/>
                    </a:lnTo>
                    <a:lnTo>
                      <a:pt x="454" y="942"/>
                    </a:lnTo>
                    <a:lnTo>
                      <a:pt x="472" y="948"/>
                    </a:lnTo>
                    <a:lnTo>
                      <a:pt x="478" y="952"/>
                    </a:lnTo>
                    <a:lnTo>
                      <a:pt x="342" y="955"/>
                    </a:lnTo>
                    <a:lnTo>
                      <a:pt x="58" y="961"/>
                    </a:lnTo>
                    <a:lnTo>
                      <a:pt x="43" y="965"/>
                    </a:lnTo>
                    <a:lnTo>
                      <a:pt x="34" y="971"/>
                    </a:lnTo>
                    <a:lnTo>
                      <a:pt x="27" y="973"/>
                    </a:lnTo>
                    <a:lnTo>
                      <a:pt x="22" y="977"/>
                    </a:lnTo>
                    <a:lnTo>
                      <a:pt x="22" y="983"/>
                    </a:lnTo>
                    <a:lnTo>
                      <a:pt x="24" y="987"/>
                    </a:lnTo>
                    <a:lnTo>
                      <a:pt x="24" y="993"/>
                    </a:lnTo>
                    <a:lnTo>
                      <a:pt x="22" y="996"/>
                    </a:lnTo>
                    <a:lnTo>
                      <a:pt x="18" y="1000"/>
                    </a:lnTo>
                    <a:lnTo>
                      <a:pt x="16" y="1006"/>
                    </a:lnTo>
                    <a:lnTo>
                      <a:pt x="21" y="1010"/>
                    </a:lnTo>
                    <a:lnTo>
                      <a:pt x="26" y="1016"/>
                    </a:lnTo>
                    <a:lnTo>
                      <a:pt x="26" y="1018"/>
                    </a:lnTo>
                    <a:lnTo>
                      <a:pt x="26" y="1022"/>
                    </a:lnTo>
                    <a:lnTo>
                      <a:pt x="22" y="1028"/>
                    </a:lnTo>
                    <a:lnTo>
                      <a:pt x="19" y="1032"/>
                    </a:lnTo>
                    <a:lnTo>
                      <a:pt x="18" y="1037"/>
                    </a:lnTo>
                    <a:lnTo>
                      <a:pt x="19" y="1041"/>
                    </a:lnTo>
                    <a:lnTo>
                      <a:pt x="30" y="1045"/>
                    </a:lnTo>
                    <a:lnTo>
                      <a:pt x="43" y="1051"/>
                    </a:lnTo>
                    <a:lnTo>
                      <a:pt x="59" y="1055"/>
                    </a:lnTo>
                    <a:lnTo>
                      <a:pt x="77" y="1059"/>
                    </a:lnTo>
                    <a:lnTo>
                      <a:pt x="95" y="1063"/>
                    </a:lnTo>
                    <a:lnTo>
                      <a:pt x="107" y="1067"/>
                    </a:lnTo>
                    <a:lnTo>
                      <a:pt x="115" y="1073"/>
                    </a:lnTo>
                    <a:lnTo>
                      <a:pt x="122" y="1077"/>
                    </a:lnTo>
                    <a:lnTo>
                      <a:pt x="66" y="1082"/>
                    </a:lnTo>
                    <a:lnTo>
                      <a:pt x="55" y="1086"/>
                    </a:lnTo>
                    <a:lnTo>
                      <a:pt x="64" y="1090"/>
                    </a:lnTo>
                    <a:lnTo>
                      <a:pt x="52" y="1096"/>
                    </a:lnTo>
                    <a:lnTo>
                      <a:pt x="42" y="1100"/>
                    </a:lnTo>
                    <a:lnTo>
                      <a:pt x="36" y="1104"/>
                    </a:lnTo>
                    <a:lnTo>
                      <a:pt x="29" y="1108"/>
                    </a:lnTo>
                    <a:lnTo>
                      <a:pt x="25" y="1112"/>
                    </a:lnTo>
                    <a:lnTo>
                      <a:pt x="19" y="1118"/>
                    </a:lnTo>
                    <a:lnTo>
                      <a:pt x="16" y="1121"/>
                    </a:lnTo>
                    <a:lnTo>
                      <a:pt x="15" y="1127"/>
                    </a:lnTo>
                    <a:lnTo>
                      <a:pt x="15" y="1131"/>
                    </a:lnTo>
                    <a:lnTo>
                      <a:pt x="15" y="1135"/>
                    </a:lnTo>
                    <a:lnTo>
                      <a:pt x="15" y="1141"/>
                    </a:lnTo>
                    <a:lnTo>
                      <a:pt x="16" y="1145"/>
                    </a:lnTo>
                    <a:lnTo>
                      <a:pt x="21" y="1149"/>
                    </a:lnTo>
                    <a:lnTo>
                      <a:pt x="26" y="1153"/>
                    </a:lnTo>
                    <a:lnTo>
                      <a:pt x="30" y="1157"/>
                    </a:lnTo>
                    <a:lnTo>
                      <a:pt x="37" y="1163"/>
                    </a:lnTo>
                    <a:lnTo>
                      <a:pt x="47" y="1166"/>
                    </a:lnTo>
                    <a:lnTo>
                      <a:pt x="70" y="1172"/>
                    </a:lnTo>
                    <a:lnTo>
                      <a:pt x="103" y="1176"/>
                    </a:lnTo>
                    <a:lnTo>
                      <a:pt x="134" y="1180"/>
                    </a:lnTo>
                    <a:lnTo>
                      <a:pt x="156" y="1186"/>
                    </a:lnTo>
                    <a:lnTo>
                      <a:pt x="171" y="1190"/>
                    </a:lnTo>
                    <a:lnTo>
                      <a:pt x="183" y="1194"/>
                    </a:lnTo>
                    <a:lnTo>
                      <a:pt x="196" y="1198"/>
                    </a:lnTo>
                    <a:lnTo>
                      <a:pt x="208" y="1202"/>
                    </a:lnTo>
                    <a:lnTo>
                      <a:pt x="178" y="1207"/>
                    </a:lnTo>
                    <a:lnTo>
                      <a:pt x="129" y="1211"/>
                    </a:lnTo>
                    <a:lnTo>
                      <a:pt x="99" y="1217"/>
                    </a:lnTo>
                    <a:lnTo>
                      <a:pt x="50" y="1221"/>
                    </a:lnTo>
                    <a:lnTo>
                      <a:pt x="32" y="1225"/>
                    </a:lnTo>
                    <a:lnTo>
                      <a:pt x="34" y="1231"/>
                    </a:lnTo>
                    <a:lnTo>
                      <a:pt x="37" y="1233"/>
                    </a:lnTo>
                    <a:lnTo>
                      <a:pt x="40" y="1239"/>
                    </a:lnTo>
                    <a:lnTo>
                      <a:pt x="46" y="1243"/>
                    </a:lnTo>
                    <a:lnTo>
                      <a:pt x="44" y="1246"/>
                    </a:lnTo>
                    <a:lnTo>
                      <a:pt x="36" y="1252"/>
                    </a:lnTo>
                    <a:lnTo>
                      <a:pt x="20" y="1256"/>
                    </a:lnTo>
                    <a:lnTo>
                      <a:pt x="16" y="1262"/>
                    </a:lnTo>
                    <a:lnTo>
                      <a:pt x="15" y="1266"/>
                    </a:lnTo>
                    <a:lnTo>
                      <a:pt x="15" y="1270"/>
                    </a:lnTo>
                    <a:lnTo>
                      <a:pt x="15" y="1276"/>
                    </a:lnTo>
                    <a:lnTo>
                      <a:pt x="14" y="1278"/>
                    </a:lnTo>
                    <a:lnTo>
                      <a:pt x="14" y="1284"/>
                    </a:lnTo>
                    <a:lnTo>
                      <a:pt x="15" y="1288"/>
                    </a:lnTo>
                    <a:lnTo>
                      <a:pt x="18" y="1291"/>
                    </a:lnTo>
                    <a:lnTo>
                      <a:pt x="19" y="1297"/>
                    </a:lnTo>
                    <a:lnTo>
                      <a:pt x="16" y="1301"/>
                    </a:lnTo>
                    <a:lnTo>
                      <a:pt x="13" y="1307"/>
                    </a:lnTo>
                    <a:lnTo>
                      <a:pt x="9" y="1311"/>
                    </a:lnTo>
                    <a:lnTo>
                      <a:pt x="6" y="1315"/>
                    </a:lnTo>
                    <a:lnTo>
                      <a:pt x="3" y="1319"/>
                    </a:lnTo>
                    <a:lnTo>
                      <a:pt x="0" y="1323"/>
                    </a:lnTo>
                    <a:lnTo>
                      <a:pt x="1" y="1329"/>
                    </a:lnTo>
                    <a:lnTo>
                      <a:pt x="7" y="1332"/>
                    </a:lnTo>
                    <a:lnTo>
                      <a:pt x="14" y="1336"/>
                    </a:lnTo>
                    <a:lnTo>
                      <a:pt x="22" y="1342"/>
                    </a:lnTo>
                    <a:lnTo>
                      <a:pt x="32" y="1346"/>
                    </a:lnTo>
                    <a:lnTo>
                      <a:pt x="39" y="1352"/>
                    </a:lnTo>
                    <a:lnTo>
                      <a:pt x="45" y="1356"/>
                    </a:lnTo>
                    <a:lnTo>
                      <a:pt x="47" y="1360"/>
                    </a:lnTo>
                    <a:lnTo>
                      <a:pt x="46" y="1364"/>
                    </a:lnTo>
                    <a:lnTo>
                      <a:pt x="60" y="1368"/>
                    </a:lnTo>
                    <a:lnTo>
                      <a:pt x="74" y="1373"/>
                    </a:lnTo>
                    <a:lnTo>
                      <a:pt x="88" y="1377"/>
                    </a:lnTo>
                    <a:lnTo>
                      <a:pt x="74" y="1381"/>
                    </a:lnTo>
                    <a:lnTo>
                      <a:pt x="61" y="1387"/>
                    </a:lnTo>
                    <a:lnTo>
                      <a:pt x="58" y="1391"/>
                    </a:lnTo>
                    <a:lnTo>
                      <a:pt x="59" y="1397"/>
                    </a:lnTo>
                    <a:lnTo>
                      <a:pt x="60" y="1401"/>
                    </a:lnTo>
                    <a:lnTo>
                      <a:pt x="59" y="1405"/>
                    </a:lnTo>
                    <a:lnTo>
                      <a:pt x="53" y="1409"/>
                    </a:lnTo>
                    <a:lnTo>
                      <a:pt x="46" y="1413"/>
                    </a:lnTo>
                    <a:lnTo>
                      <a:pt x="40" y="1418"/>
                    </a:lnTo>
                    <a:lnTo>
                      <a:pt x="36" y="1422"/>
                    </a:lnTo>
                    <a:lnTo>
                      <a:pt x="32" y="1426"/>
                    </a:lnTo>
                    <a:lnTo>
                      <a:pt x="27" y="1432"/>
                    </a:lnTo>
                    <a:lnTo>
                      <a:pt x="24" y="1436"/>
                    </a:lnTo>
                    <a:lnTo>
                      <a:pt x="21" y="1442"/>
                    </a:lnTo>
                    <a:lnTo>
                      <a:pt x="21" y="1446"/>
                    </a:lnTo>
                    <a:lnTo>
                      <a:pt x="21" y="1450"/>
                    </a:lnTo>
                    <a:lnTo>
                      <a:pt x="21" y="1454"/>
                    </a:lnTo>
                    <a:lnTo>
                      <a:pt x="24" y="1457"/>
                    </a:lnTo>
                    <a:lnTo>
                      <a:pt x="27" y="1463"/>
                    </a:lnTo>
                    <a:lnTo>
                      <a:pt x="30" y="1467"/>
                    </a:lnTo>
                    <a:lnTo>
                      <a:pt x="33" y="1471"/>
                    </a:lnTo>
                    <a:lnTo>
                      <a:pt x="37" y="1477"/>
                    </a:lnTo>
                    <a:lnTo>
                      <a:pt x="41" y="1481"/>
                    </a:lnTo>
                    <a:lnTo>
                      <a:pt x="45" y="1487"/>
                    </a:lnTo>
                    <a:lnTo>
                      <a:pt x="46" y="1491"/>
                    </a:lnTo>
                    <a:lnTo>
                      <a:pt x="46" y="1493"/>
                    </a:lnTo>
                    <a:lnTo>
                      <a:pt x="44" y="1498"/>
                    </a:lnTo>
                    <a:lnTo>
                      <a:pt x="48" y="1502"/>
                    </a:lnTo>
                    <a:lnTo>
                      <a:pt x="59" y="1508"/>
                    </a:lnTo>
                    <a:lnTo>
                      <a:pt x="69" y="1512"/>
                    </a:lnTo>
                    <a:lnTo>
                      <a:pt x="65" y="1516"/>
                    </a:lnTo>
                    <a:lnTo>
                      <a:pt x="59" y="1522"/>
                    </a:lnTo>
                    <a:lnTo>
                      <a:pt x="55" y="1526"/>
                    </a:lnTo>
                    <a:lnTo>
                      <a:pt x="52" y="1532"/>
                    </a:lnTo>
                    <a:lnTo>
                      <a:pt x="47" y="1536"/>
                    </a:lnTo>
                    <a:lnTo>
                      <a:pt x="45" y="1538"/>
                    </a:lnTo>
                    <a:lnTo>
                      <a:pt x="45" y="1543"/>
                    </a:lnTo>
                    <a:lnTo>
                      <a:pt x="45" y="1547"/>
                    </a:lnTo>
                    <a:lnTo>
                      <a:pt x="46" y="1553"/>
                    </a:lnTo>
                    <a:lnTo>
                      <a:pt x="46" y="1557"/>
                    </a:lnTo>
                    <a:lnTo>
                      <a:pt x="45" y="1561"/>
                    </a:lnTo>
                    <a:lnTo>
                      <a:pt x="42" y="1567"/>
                    </a:lnTo>
                    <a:lnTo>
                      <a:pt x="36" y="1571"/>
                    </a:lnTo>
                    <a:lnTo>
                      <a:pt x="31" y="1577"/>
                    </a:lnTo>
                    <a:lnTo>
                      <a:pt x="27" y="1579"/>
                    </a:lnTo>
                    <a:lnTo>
                      <a:pt x="21" y="1582"/>
                    </a:lnTo>
                    <a:lnTo>
                      <a:pt x="21" y="1588"/>
                    </a:lnTo>
                    <a:lnTo>
                      <a:pt x="32" y="1592"/>
                    </a:lnTo>
                    <a:lnTo>
                      <a:pt x="33" y="1598"/>
                    </a:lnTo>
                    <a:lnTo>
                      <a:pt x="27" y="1602"/>
                    </a:lnTo>
                    <a:lnTo>
                      <a:pt x="21" y="1606"/>
                    </a:lnTo>
                    <a:lnTo>
                      <a:pt x="17" y="1612"/>
                    </a:lnTo>
                    <a:lnTo>
                      <a:pt x="15" y="1616"/>
                    </a:lnTo>
                    <a:lnTo>
                      <a:pt x="13" y="1622"/>
                    </a:lnTo>
                    <a:lnTo>
                      <a:pt x="12" y="1623"/>
                    </a:lnTo>
                    <a:lnTo>
                      <a:pt x="11" y="1627"/>
                    </a:lnTo>
                    <a:lnTo>
                      <a:pt x="10" y="1633"/>
                    </a:lnTo>
                    <a:lnTo>
                      <a:pt x="9" y="1637"/>
                    </a:lnTo>
                    <a:lnTo>
                      <a:pt x="8" y="1643"/>
                    </a:lnTo>
                    <a:lnTo>
                      <a:pt x="7" y="1647"/>
                    </a:lnTo>
                    <a:lnTo>
                      <a:pt x="6" y="1651"/>
                    </a:lnTo>
                    <a:lnTo>
                      <a:pt x="4" y="1657"/>
                    </a:lnTo>
                    <a:lnTo>
                      <a:pt x="4" y="1661"/>
                    </a:lnTo>
                    <a:lnTo>
                      <a:pt x="4" y="1666"/>
                    </a:lnTo>
                    <a:lnTo>
                      <a:pt x="4" y="1668"/>
                    </a:lnTo>
                    <a:lnTo>
                      <a:pt x="5" y="1672"/>
                    </a:lnTo>
                    <a:lnTo>
                      <a:pt x="8" y="1678"/>
                    </a:lnTo>
                    <a:lnTo>
                      <a:pt x="11" y="1682"/>
                    </a:lnTo>
                    <a:lnTo>
                      <a:pt x="13" y="1688"/>
                    </a:lnTo>
                    <a:lnTo>
                      <a:pt x="19" y="1692"/>
                    </a:lnTo>
                    <a:lnTo>
                      <a:pt x="61" y="1696"/>
                    </a:lnTo>
                    <a:lnTo>
                      <a:pt x="85" y="1702"/>
                    </a:lnTo>
                    <a:lnTo>
                      <a:pt x="115" y="1706"/>
                    </a:lnTo>
                    <a:lnTo>
                      <a:pt x="153" y="1709"/>
                    </a:lnTo>
                    <a:lnTo>
                      <a:pt x="175" y="1713"/>
                    </a:lnTo>
                    <a:lnTo>
                      <a:pt x="185" y="1717"/>
                    </a:lnTo>
                    <a:lnTo>
                      <a:pt x="209" y="1723"/>
                    </a:lnTo>
                    <a:lnTo>
                      <a:pt x="228" y="1727"/>
                    </a:lnTo>
                    <a:lnTo>
                      <a:pt x="245" y="1733"/>
                    </a:lnTo>
                    <a:lnTo>
                      <a:pt x="265" y="1737"/>
                    </a:lnTo>
                    <a:lnTo>
                      <a:pt x="179" y="1741"/>
                    </a:lnTo>
                    <a:lnTo>
                      <a:pt x="107" y="1747"/>
                    </a:lnTo>
                    <a:lnTo>
                      <a:pt x="88" y="1750"/>
                    </a:lnTo>
                    <a:lnTo>
                      <a:pt x="69" y="1754"/>
                    </a:lnTo>
                    <a:lnTo>
                      <a:pt x="55" y="1758"/>
                    </a:lnTo>
                    <a:lnTo>
                      <a:pt x="43" y="1762"/>
                    </a:lnTo>
                    <a:lnTo>
                      <a:pt x="35" y="1768"/>
                    </a:lnTo>
                    <a:lnTo>
                      <a:pt x="30" y="1772"/>
                    </a:lnTo>
                    <a:lnTo>
                      <a:pt x="28" y="1778"/>
                    </a:lnTo>
                    <a:lnTo>
                      <a:pt x="26" y="1782"/>
                    </a:lnTo>
                    <a:lnTo>
                      <a:pt x="26" y="1786"/>
                    </a:lnTo>
                    <a:lnTo>
                      <a:pt x="26" y="1791"/>
                    </a:lnTo>
                    <a:lnTo>
                      <a:pt x="25" y="1795"/>
                    </a:lnTo>
                    <a:lnTo>
                      <a:pt x="26" y="1799"/>
                    </a:lnTo>
                    <a:lnTo>
                      <a:pt x="31" y="1803"/>
                    </a:lnTo>
                    <a:lnTo>
                      <a:pt x="32" y="1807"/>
                    </a:lnTo>
                    <a:lnTo>
                      <a:pt x="30" y="1813"/>
                    </a:lnTo>
                    <a:lnTo>
                      <a:pt x="28" y="1817"/>
                    </a:lnTo>
                    <a:lnTo>
                      <a:pt x="28" y="1823"/>
                    </a:lnTo>
                    <a:lnTo>
                      <a:pt x="27" y="1827"/>
                    </a:lnTo>
                    <a:lnTo>
                      <a:pt x="20" y="1831"/>
                    </a:lnTo>
                    <a:lnTo>
                      <a:pt x="12" y="1836"/>
                    </a:lnTo>
                    <a:lnTo>
                      <a:pt x="6" y="1838"/>
                    </a:lnTo>
                    <a:lnTo>
                      <a:pt x="4" y="1844"/>
                    </a:lnTo>
                    <a:lnTo>
                      <a:pt x="10" y="1848"/>
                    </a:lnTo>
                    <a:lnTo>
                      <a:pt x="15" y="1852"/>
                    </a:lnTo>
                    <a:lnTo>
                      <a:pt x="25" y="1858"/>
                    </a:lnTo>
                    <a:lnTo>
                      <a:pt x="34" y="1862"/>
                    </a:lnTo>
                    <a:lnTo>
                      <a:pt x="42" y="1868"/>
                    </a:lnTo>
                    <a:lnTo>
                      <a:pt x="52" y="1872"/>
                    </a:lnTo>
                    <a:lnTo>
                      <a:pt x="58" y="1875"/>
                    </a:lnTo>
                    <a:lnTo>
                      <a:pt x="52" y="1881"/>
                    </a:lnTo>
                    <a:lnTo>
                      <a:pt x="39" y="1883"/>
                    </a:lnTo>
                    <a:lnTo>
                      <a:pt x="32" y="1889"/>
                    </a:lnTo>
                    <a:lnTo>
                      <a:pt x="26" y="1893"/>
                    </a:lnTo>
                    <a:lnTo>
                      <a:pt x="20" y="1897"/>
                    </a:lnTo>
                    <a:lnTo>
                      <a:pt x="14" y="1903"/>
                    </a:lnTo>
                    <a:lnTo>
                      <a:pt x="11" y="1907"/>
                    </a:lnTo>
                    <a:lnTo>
                      <a:pt x="9" y="1913"/>
                    </a:lnTo>
                    <a:lnTo>
                      <a:pt x="7" y="1916"/>
                    </a:lnTo>
                    <a:lnTo>
                      <a:pt x="4" y="1920"/>
                    </a:lnTo>
                    <a:lnTo>
                      <a:pt x="11" y="1926"/>
                    </a:lnTo>
                    <a:lnTo>
                      <a:pt x="25" y="1928"/>
                    </a:lnTo>
                    <a:lnTo>
                      <a:pt x="40" y="1934"/>
                    </a:lnTo>
                    <a:lnTo>
                      <a:pt x="56" y="1938"/>
                    </a:lnTo>
                    <a:lnTo>
                      <a:pt x="66" y="1942"/>
                    </a:lnTo>
                    <a:lnTo>
                      <a:pt x="65" y="1948"/>
                    </a:lnTo>
                    <a:lnTo>
                      <a:pt x="62" y="1952"/>
                    </a:lnTo>
                    <a:lnTo>
                      <a:pt x="62" y="1957"/>
                    </a:lnTo>
                    <a:lnTo>
                      <a:pt x="74" y="1961"/>
                    </a:lnTo>
                    <a:lnTo>
                      <a:pt x="89" y="1965"/>
                    </a:lnTo>
                    <a:lnTo>
                      <a:pt x="94" y="1969"/>
                    </a:lnTo>
                    <a:lnTo>
                      <a:pt x="98" y="1973"/>
                    </a:lnTo>
                    <a:lnTo>
                      <a:pt x="101" y="1979"/>
                    </a:lnTo>
                    <a:lnTo>
                      <a:pt x="74" y="1983"/>
                    </a:lnTo>
                    <a:lnTo>
                      <a:pt x="70" y="1987"/>
                    </a:lnTo>
                    <a:lnTo>
                      <a:pt x="75" y="1993"/>
                    </a:lnTo>
                    <a:lnTo>
                      <a:pt x="80" y="1997"/>
                    </a:lnTo>
                    <a:lnTo>
                      <a:pt x="76" y="2002"/>
                    </a:lnTo>
                    <a:lnTo>
                      <a:pt x="64" y="2006"/>
                    </a:lnTo>
                    <a:lnTo>
                      <a:pt x="53" y="2010"/>
                    </a:lnTo>
                    <a:lnTo>
                      <a:pt x="43" y="2014"/>
                    </a:lnTo>
                    <a:lnTo>
                      <a:pt x="39" y="2018"/>
                    </a:lnTo>
                    <a:lnTo>
                      <a:pt x="37" y="2024"/>
                    </a:lnTo>
                    <a:lnTo>
                      <a:pt x="36" y="2028"/>
                    </a:lnTo>
                    <a:lnTo>
                      <a:pt x="36" y="2032"/>
                    </a:lnTo>
                    <a:lnTo>
                      <a:pt x="36" y="2038"/>
                    </a:lnTo>
                    <a:lnTo>
                      <a:pt x="39" y="2041"/>
                    </a:lnTo>
                    <a:lnTo>
                      <a:pt x="48" y="2047"/>
                    </a:lnTo>
                    <a:lnTo>
                      <a:pt x="55" y="2051"/>
                    </a:lnTo>
                    <a:lnTo>
                      <a:pt x="49" y="2055"/>
                    </a:lnTo>
                    <a:lnTo>
                      <a:pt x="41" y="2059"/>
                    </a:lnTo>
                    <a:lnTo>
                      <a:pt x="38" y="2063"/>
                    </a:lnTo>
                    <a:lnTo>
                      <a:pt x="36" y="2069"/>
                    </a:lnTo>
                    <a:lnTo>
                      <a:pt x="38" y="2073"/>
                    </a:lnTo>
                    <a:lnTo>
                      <a:pt x="44" y="2077"/>
                    </a:lnTo>
                    <a:lnTo>
                      <a:pt x="55" y="2083"/>
                    </a:lnTo>
                    <a:lnTo>
                      <a:pt x="70" y="2086"/>
                    </a:lnTo>
                    <a:lnTo>
                      <a:pt x="84" y="2092"/>
                    </a:lnTo>
                    <a:lnTo>
                      <a:pt x="83" y="2096"/>
                    </a:lnTo>
                    <a:lnTo>
                      <a:pt x="71" y="2098"/>
                    </a:lnTo>
                    <a:lnTo>
                      <a:pt x="65" y="2104"/>
                    </a:lnTo>
                    <a:lnTo>
                      <a:pt x="67" y="2108"/>
                    </a:lnTo>
                    <a:lnTo>
                      <a:pt x="82" y="2114"/>
                    </a:lnTo>
                    <a:lnTo>
                      <a:pt x="101" y="2118"/>
                    </a:lnTo>
                    <a:lnTo>
                      <a:pt x="107" y="2122"/>
                    </a:lnTo>
                    <a:lnTo>
                      <a:pt x="100" y="2127"/>
                    </a:lnTo>
                    <a:lnTo>
                      <a:pt x="89" y="2131"/>
                    </a:lnTo>
                    <a:lnTo>
                      <a:pt x="77" y="2137"/>
                    </a:lnTo>
                    <a:lnTo>
                      <a:pt x="69" y="2141"/>
                    </a:lnTo>
                    <a:lnTo>
                      <a:pt x="59" y="2143"/>
                    </a:lnTo>
                    <a:lnTo>
                      <a:pt x="49" y="2149"/>
                    </a:lnTo>
                    <a:lnTo>
                      <a:pt x="46" y="2153"/>
                    </a:lnTo>
                    <a:lnTo>
                      <a:pt x="44" y="2159"/>
                    </a:lnTo>
                    <a:lnTo>
                      <a:pt x="46" y="2163"/>
                    </a:lnTo>
                    <a:lnTo>
                      <a:pt x="47" y="2166"/>
                    </a:lnTo>
                    <a:lnTo>
                      <a:pt x="47" y="2172"/>
                    </a:lnTo>
                    <a:lnTo>
                      <a:pt x="48" y="2176"/>
                    </a:lnTo>
                    <a:lnTo>
                      <a:pt x="49" y="2182"/>
                    </a:lnTo>
                    <a:lnTo>
                      <a:pt x="53" y="2186"/>
                    </a:lnTo>
                    <a:lnTo>
                      <a:pt x="55" y="2188"/>
                    </a:lnTo>
                    <a:lnTo>
                      <a:pt x="56" y="2194"/>
                    </a:lnTo>
                    <a:lnTo>
                      <a:pt x="60" y="2198"/>
                    </a:lnTo>
                    <a:lnTo>
                      <a:pt x="60" y="2204"/>
                    </a:lnTo>
                    <a:lnTo>
                      <a:pt x="53" y="2208"/>
                    </a:lnTo>
                    <a:lnTo>
                      <a:pt x="38" y="2211"/>
                    </a:lnTo>
                    <a:lnTo>
                      <a:pt x="45" y="2217"/>
                    </a:lnTo>
                    <a:lnTo>
                      <a:pt x="56" y="2221"/>
                    </a:lnTo>
                    <a:lnTo>
                      <a:pt x="47" y="2227"/>
                    </a:lnTo>
                    <a:lnTo>
                      <a:pt x="38" y="2229"/>
                    </a:lnTo>
                    <a:lnTo>
                      <a:pt x="32" y="2233"/>
                    </a:lnTo>
                    <a:lnTo>
                      <a:pt x="28" y="2239"/>
                    </a:lnTo>
                    <a:lnTo>
                      <a:pt x="25" y="2243"/>
                    </a:lnTo>
                    <a:lnTo>
                      <a:pt x="22" y="2249"/>
                    </a:lnTo>
                    <a:lnTo>
                      <a:pt x="20" y="2252"/>
                    </a:lnTo>
                    <a:lnTo>
                      <a:pt x="19" y="2256"/>
                    </a:lnTo>
                    <a:lnTo>
                      <a:pt x="20" y="2262"/>
                    </a:lnTo>
                    <a:lnTo>
                      <a:pt x="21" y="2266"/>
                    </a:lnTo>
                    <a:lnTo>
                      <a:pt x="25" y="2272"/>
                    </a:lnTo>
                    <a:lnTo>
                      <a:pt x="34" y="2274"/>
                    </a:lnTo>
                    <a:lnTo>
                      <a:pt x="44" y="2278"/>
                    </a:lnTo>
                    <a:lnTo>
                      <a:pt x="63" y="2284"/>
                    </a:lnTo>
                    <a:lnTo>
                      <a:pt x="84" y="2288"/>
                    </a:lnTo>
                    <a:lnTo>
                      <a:pt x="144" y="2293"/>
                    </a:lnTo>
                    <a:lnTo>
                      <a:pt x="158" y="2297"/>
                    </a:lnTo>
                    <a:lnTo>
                      <a:pt x="166" y="2301"/>
                    </a:lnTo>
                    <a:lnTo>
                      <a:pt x="170" y="2307"/>
                    </a:lnTo>
                    <a:lnTo>
                      <a:pt x="163" y="2311"/>
                    </a:lnTo>
                    <a:lnTo>
                      <a:pt x="153" y="2315"/>
                    </a:lnTo>
                    <a:lnTo>
                      <a:pt x="142" y="2319"/>
                    </a:lnTo>
                    <a:lnTo>
                      <a:pt x="141" y="2323"/>
                    </a:lnTo>
                    <a:lnTo>
                      <a:pt x="142" y="2329"/>
                    </a:lnTo>
                    <a:lnTo>
                      <a:pt x="142" y="2333"/>
                    </a:lnTo>
                    <a:lnTo>
                      <a:pt x="152" y="2338"/>
                    </a:lnTo>
                    <a:lnTo>
                      <a:pt x="164" y="2342"/>
                    </a:lnTo>
                    <a:lnTo>
                      <a:pt x="170" y="2346"/>
                    </a:lnTo>
                    <a:lnTo>
                      <a:pt x="155" y="2352"/>
                    </a:lnTo>
                    <a:lnTo>
                      <a:pt x="121" y="2356"/>
                    </a:lnTo>
                    <a:lnTo>
                      <a:pt x="89" y="2360"/>
                    </a:lnTo>
                    <a:lnTo>
                      <a:pt x="74" y="2364"/>
                    </a:lnTo>
                    <a:lnTo>
                      <a:pt x="64" y="2368"/>
                    </a:lnTo>
                    <a:lnTo>
                      <a:pt x="63" y="2374"/>
                    </a:lnTo>
                    <a:lnTo>
                      <a:pt x="66" y="2377"/>
                    </a:lnTo>
                    <a:lnTo>
                      <a:pt x="69" y="2383"/>
                    </a:lnTo>
                    <a:lnTo>
                      <a:pt x="75" y="2387"/>
                    </a:lnTo>
                    <a:lnTo>
                      <a:pt x="81" y="2391"/>
                    </a:lnTo>
                    <a:lnTo>
                      <a:pt x="82" y="2397"/>
                    </a:lnTo>
                    <a:lnTo>
                      <a:pt x="73" y="2401"/>
                    </a:lnTo>
                    <a:lnTo>
                      <a:pt x="64" y="2405"/>
                    </a:lnTo>
                    <a:lnTo>
                      <a:pt x="56" y="2409"/>
                    </a:lnTo>
                    <a:lnTo>
                      <a:pt x="49" y="2413"/>
                    </a:lnTo>
                    <a:lnTo>
                      <a:pt x="45" y="2418"/>
                    </a:lnTo>
                    <a:lnTo>
                      <a:pt x="42" y="2422"/>
                    </a:lnTo>
                    <a:lnTo>
                      <a:pt x="39" y="2428"/>
                    </a:lnTo>
                    <a:lnTo>
                      <a:pt x="38" y="2432"/>
                    </a:lnTo>
                    <a:lnTo>
                      <a:pt x="38" y="2436"/>
                    </a:lnTo>
                    <a:lnTo>
                      <a:pt x="40" y="2442"/>
                    </a:lnTo>
                    <a:lnTo>
                      <a:pt x="42" y="2446"/>
                    </a:lnTo>
                    <a:lnTo>
                      <a:pt x="43" y="2450"/>
                    </a:lnTo>
                    <a:lnTo>
                      <a:pt x="44" y="2454"/>
                    </a:lnTo>
                    <a:lnTo>
                      <a:pt x="44" y="2458"/>
                    </a:lnTo>
                    <a:lnTo>
                      <a:pt x="45" y="2463"/>
                    </a:lnTo>
                    <a:lnTo>
                      <a:pt x="48" y="2467"/>
                    </a:lnTo>
                    <a:lnTo>
                      <a:pt x="58" y="2473"/>
                    </a:lnTo>
                    <a:lnTo>
                      <a:pt x="68" y="2477"/>
                    </a:lnTo>
                    <a:lnTo>
                      <a:pt x="77" y="2481"/>
                    </a:lnTo>
                    <a:lnTo>
                      <a:pt x="89" y="2487"/>
                    </a:lnTo>
                    <a:lnTo>
                      <a:pt x="99" y="2489"/>
                    </a:lnTo>
                    <a:lnTo>
                      <a:pt x="111" y="2495"/>
                    </a:lnTo>
                    <a:lnTo>
                      <a:pt x="117" y="2499"/>
                    </a:lnTo>
                    <a:lnTo>
                      <a:pt x="111" y="2502"/>
                    </a:lnTo>
                    <a:lnTo>
                      <a:pt x="104" y="2508"/>
                    </a:lnTo>
                    <a:lnTo>
                      <a:pt x="97" y="2512"/>
                    </a:lnTo>
                    <a:lnTo>
                      <a:pt x="89" y="2518"/>
                    </a:lnTo>
                    <a:lnTo>
                      <a:pt x="82" y="2522"/>
                    </a:lnTo>
                    <a:lnTo>
                      <a:pt x="74" y="2526"/>
                    </a:lnTo>
                    <a:lnTo>
                      <a:pt x="72" y="2532"/>
                    </a:lnTo>
                    <a:lnTo>
                      <a:pt x="74" y="2534"/>
                    </a:lnTo>
                    <a:lnTo>
                      <a:pt x="79" y="2540"/>
                    </a:lnTo>
                    <a:lnTo>
                      <a:pt x="82" y="2543"/>
                    </a:lnTo>
                    <a:lnTo>
                      <a:pt x="76" y="2547"/>
                    </a:lnTo>
                    <a:lnTo>
                      <a:pt x="71" y="2553"/>
                    </a:lnTo>
                    <a:lnTo>
                      <a:pt x="66" y="2557"/>
                    </a:lnTo>
                    <a:lnTo>
                      <a:pt x="62" y="2563"/>
                    </a:lnTo>
                    <a:lnTo>
                      <a:pt x="61" y="2567"/>
                    </a:lnTo>
                    <a:lnTo>
                      <a:pt x="57" y="2571"/>
                    </a:lnTo>
                    <a:lnTo>
                      <a:pt x="57" y="2575"/>
                    </a:lnTo>
                    <a:lnTo>
                      <a:pt x="58" y="2579"/>
                    </a:lnTo>
                    <a:lnTo>
                      <a:pt x="59" y="2585"/>
                    </a:lnTo>
                    <a:lnTo>
                      <a:pt x="59" y="2588"/>
                    </a:lnTo>
                    <a:lnTo>
                      <a:pt x="58" y="2592"/>
                    </a:lnTo>
                    <a:lnTo>
                      <a:pt x="56" y="2598"/>
                    </a:lnTo>
                    <a:lnTo>
                      <a:pt x="55" y="2602"/>
                    </a:lnTo>
                    <a:lnTo>
                      <a:pt x="46" y="2608"/>
                    </a:lnTo>
                    <a:lnTo>
                      <a:pt x="44" y="2612"/>
                    </a:lnTo>
                    <a:lnTo>
                      <a:pt x="37" y="2616"/>
                    </a:lnTo>
                    <a:lnTo>
                      <a:pt x="28" y="2620"/>
                    </a:lnTo>
                    <a:lnTo>
                      <a:pt x="20" y="2624"/>
                    </a:lnTo>
                    <a:lnTo>
                      <a:pt x="16" y="2629"/>
                    </a:lnTo>
                    <a:lnTo>
                      <a:pt x="15" y="2633"/>
                    </a:lnTo>
                    <a:lnTo>
                      <a:pt x="12" y="2637"/>
                    </a:lnTo>
                    <a:lnTo>
                      <a:pt x="11" y="2643"/>
                    </a:lnTo>
                    <a:lnTo>
                      <a:pt x="10" y="2647"/>
                    </a:lnTo>
                    <a:lnTo>
                      <a:pt x="10" y="2653"/>
                    </a:lnTo>
                    <a:lnTo>
                      <a:pt x="10" y="2657"/>
                    </a:lnTo>
                    <a:lnTo>
                      <a:pt x="10" y="2661"/>
                    </a:lnTo>
                    <a:lnTo>
                      <a:pt x="10" y="2665"/>
                    </a:lnTo>
                    <a:lnTo>
                      <a:pt x="10" y="2668"/>
                    </a:lnTo>
                    <a:lnTo>
                      <a:pt x="10" y="2674"/>
                    </a:lnTo>
                    <a:lnTo>
                      <a:pt x="11" y="2678"/>
                    </a:lnTo>
                    <a:lnTo>
                      <a:pt x="12" y="2682"/>
                    </a:lnTo>
                    <a:lnTo>
                      <a:pt x="14" y="2688"/>
                    </a:lnTo>
                    <a:lnTo>
                      <a:pt x="16" y="2692"/>
                    </a:lnTo>
                    <a:lnTo>
                      <a:pt x="18" y="2698"/>
                    </a:lnTo>
                    <a:lnTo>
                      <a:pt x="21" y="2702"/>
                    </a:lnTo>
                    <a:lnTo>
                      <a:pt x="27" y="2706"/>
                    </a:lnTo>
                    <a:lnTo>
                      <a:pt x="32" y="2710"/>
                    </a:lnTo>
                    <a:lnTo>
                      <a:pt x="38" y="2713"/>
                    </a:lnTo>
                    <a:lnTo>
                      <a:pt x="52" y="2719"/>
                    </a:lnTo>
                    <a:lnTo>
                      <a:pt x="62" y="2723"/>
                    </a:lnTo>
                    <a:lnTo>
                      <a:pt x="81" y="2727"/>
                    </a:lnTo>
                    <a:lnTo>
                      <a:pt x="89" y="2733"/>
                    </a:lnTo>
                    <a:lnTo>
                      <a:pt x="127" y="2737"/>
                    </a:lnTo>
                    <a:lnTo>
                      <a:pt x="109" y="2743"/>
                    </a:lnTo>
                    <a:lnTo>
                      <a:pt x="98" y="2747"/>
                    </a:lnTo>
                    <a:lnTo>
                      <a:pt x="88" y="2749"/>
                    </a:lnTo>
                    <a:lnTo>
                      <a:pt x="82" y="2754"/>
                    </a:lnTo>
                    <a:lnTo>
                      <a:pt x="79" y="2758"/>
                    </a:lnTo>
                    <a:lnTo>
                      <a:pt x="77" y="2764"/>
                    </a:lnTo>
                    <a:lnTo>
                      <a:pt x="80" y="2768"/>
                    </a:lnTo>
                    <a:lnTo>
                      <a:pt x="81" y="2772"/>
                    </a:lnTo>
                    <a:lnTo>
                      <a:pt x="81" y="2778"/>
                    </a:lnTo>
                    <a:lnTo>
                      <a:pt x="82" y="2782"/>
                    </a:lnTo>
                    <a:lnTo>
                      <a:pt x="85" y="2788"/>
                    </a:lnTo>
                    <a:lnTo>
                      <a:pt x="90" y="2792"/>
                    </a:lnTo>
                    <a:lnTo>
                      <a:pt x="96" y="2794"/>
                    </a:lnTo>
                    <a:lnTo>
                      <a:pt x="100" y="2799"/>
                    </a:lnTo>
                    <a:lnTo>
                      <a:pt x="105" y="2803"/>
                    </a:lnTo>
                    <a:lnTo>
                      <a:pt x="110" y="2809"/>
                    </a:lnTo>
                    <a:lnTo>
                      <a:pt x="113" y="2813"/>
                    </a:lnTo>
                    <a:lnTo>
                      <a:pt x="116" y="2817"/>
                    </a:lnTo>
                    <a:lnTo>
                      <a:pt x="115" y="2823"/>
                    </a:lnTo>
                    <a:lnTo>
                      <a:pt x="101" y="2827"/>
                    </a:lnTo>
                    <a:lnTo>
                      <a:pt x="114" y="2833"/>
                    </a:lnTo>
                    <a:lnTo>
                      <a:pt x="123" y="2835"/>
                    </a:lnTo>
                    <a:lnTo>
                      <a:pt x="134" y="2838"/>
                    </a:lnTo>
                    <a:lnTo>
                      <a:pt x="128" y="2844"/>
                    </a:lnTo>
                    <a:lnTo>
                      <a:pt x="112" y="2848"/>
                    </a:lnTo>
                    <a:lnTo>
                      <a:pt x="98" y="2854"/>
                    </a:lnTo>
                    <a:lnTo>
                      <a:pt x="91" y="2858"/>
                    </a:lnTo>
                    <a:lnTo>
                      <a:pt x="85" y="2862"/>
                    </a:lnTo>
                    <a:lnTo>
                      <a:pt x="82" y="2868"/>
                    </a:lnTo>
                    <a:lnTo>
                      <a:pt x="79" y="2872"/>
                    </a:lnTo>
                    <a:lnTo>
                      <a:pt x="76" y="2877"/>
                    </a:lnTo>
                    <a:lnTo>
                      <a:pt x="73" y="2879"/>
                    </a:lnTo>
                    <a:lnTo>
                      <a:pt x="71" y="2883"/>
                    </a:lnTo>
                    <a:lnTo>
                      <a:pt x="69" y="2889"/>
                    </a:lnTo>
                    <a:lnTo>
                      <a:pt x="65" y="2893"/>
                    </a:lnTo>
                    <a:lnTo>
                      <a:pt x="62" y="2899"/>
                    </a:lnTo>
                    <a:lnTo>
                      <a:pt x="61" y="2903"/>
                    </a:lnTo>
                    <a:lnTo>
                      <a:pt x="59" y="2907"/>
                    </a:lnTo>
                    <a:lnTo>
                      <a:pt x="59" y="2913"/>
                    </a:lnTo>
                    <a:lnTo>
                      <a:pt x="57" y="2917"/>
                    </a:lnTo>
                    <a:lnTo>
                      <a:pt x="56" y="2922"/>
                    </a:lnTo>
                    <a:lnTo>
                      <a:pt x="56" y="2924"/>
                    </a:lnTo>
                    <a:lnTo>
                      <a:pt x="56" y="2928"/>
                    </a:lnTo>
                    <a:lnTo>
                      <a:pt x="61" y="2934"/>
                    </a:lnTo>
                    <a:lnTo>
                      <a:pt x="69" y="2938"/>
                    </a:lnTo>
                    <a:lnTo>
                      <a:pt x="75" y="2944"/>
                    </a:lnTo>
                    <a:lnTo>
                      <a:pt x="80" y="2948"/>
                    </a:lnTo>
                    <a:lnTo>
                      <a:pt x="86" y="2952"/>
                    </a:lnTo>
                    <a:lnTo>
                      <a:pt x="86" y="2958"/>
                    </a:lnTo>
                    <a:lnTo>
                      <a:pt x="75" y="2961"/>
                    </a:lnTo>
                    <a:lnTo>
                      <a:pt x="63" y="2965"/>
                    </a:lnTo>
                    <a:lnTo>
                      <a:pt x="47" y="2969"/>
                    </a:lnTo>
                    <a:lnTo>
                      <a:pt x="18" y="2973"/>
                    </a:lnTo>
                    <a:lnTo>
                      <a:pt x="13" y="2979"/>
                    </a:lnTo>
                    <a:lnTo>
                      <a:pt x="15" y="2983"/>
                    </a:lnTo>
                    <a:lnTo>
                      <a:pt x="20" y="2989"/>
                    </a:lnTo>
                    <a:lnTo>
                      <a:pt x="25" y="2993"/>
                    </a:lnTo>
                    <a:lnTo>
                      <a:pt x="32" y="2997"/>
                    </a:lnTo>
                    <a:lnTo>
                      <a:pt x="38" y="3003"/>
                    </a:lnTo>
                    <a:lnTo>
                      <a:pt x="46" y="3006"/>
                    </a:lnTo>
                    <a:lnTo>
                      <a:pt x="59" y="3010"/>
                    </a:lnTo>
                    <a:lnTo>
                      <a:pt x="66" y="3014"/>
                    </a:lnTo>
                    <a:lnTo>
                      <a:pt x="70" y="3018"/>
                    </a:lnTo>
                    <a:lnTo>
                      <a:pt x="71" y="3024"/>
                    </a:lnTo>
                    <a:lnTo>
                      <a:pt x="69" y="3028"/>
                    </a:lnTo>
                    <a:lnTo>
                      <a:pt x="65" y="3034"/>
                    </a:lnTo>
                    <a:lnTo>
                      <a:pt x="61" y="3038"/>
                    </a:lnTo>
                    <a:lnTo>
                      <a:pt x="58" y="3042"/>
                    </a:lnTo>
                    <a:lnTo>
                      <a:pt x="56" y="3047"/>
                    </a:lnTo>
                    <a:lnTo>
                      <a:pt x="56" y="3051"/>
                    </a:lnTo>
                    <a:lnTo>
                      <a:pt x="59" y="3055"/>
                    </a:lnTo>
                    <a:lnTo>
                      <a:pt x="61" y="3059"/>
                    </a:lnTo>
                    <a:lnTo>
                      <a:pt x="62" y="3063"/>
                    </a:lnTo>
                    <a:lnTo>
                      <a:pt x="61" y="3069"/>
                    </a:lnTo>
                    <a:lnTo>
                      <a:pt x="60" y="3073"/>
                    </a:lnTo>
                    <a:lnTo>
                      <a:pt x="57" y="3079"/>
                    </a:lnTo>
                    <a:lnTo>
                      <a:pt x="56" y="3083"/>
                    </a:lnTo>
                    <a:lnTo>
                      <a:pt x="56" y="3087"/>
                    </a:lnTo>
                    <a:lnTo>
                      <a:pt x="59" y="3092"/>
                    </a:lnTo>
                    <a:lnTo>
                      <a:pt x="62" y="3094"/>
                    </a:lnTo>
                    <a:lnTo>
                      <a:pt x="68" y="3100"/>
                    </a:lnTo>
                    <a:lnTo>
                      <a:pt x="71" y="3104"/>
                    </a:lnTo>
                    <a:lnTo>
                      <a:pt x="77" y="3108"/>
                    </a:lnTo>
                    <a:lnTo>
                      <a:pt x="84" y="3114"/>
                    </a:lnTo>
                    <a:lnTo>
                      <a:pt x="90" y="3118"/>
                    </a:lnTo>
                    <a:lnTo>
                      <a:pt x="90" y="3124"/>
                    </a:lnTo>
                    <a:lnTo>
                      <a:pt x="83" y="3128"/>
                    </a:lnTo>
                    <a:lnTo>
                      <a:pt x="75" y="3131"/>
                    </a:lnTo>
                    <a:lnTo>
                      <a:pt x="68" y="3137"/>
                    </a:lnTo>
                    <a:lnTo>
                      <a:pt x="63" y="3139"/>
                    </a:lnTo>
                    <a:lnTo>
                      <a:pt x="58" y="3145"/>
                    </a:lnTo>
                    <a:lnTo>
                      <a:pt x="53" y="3149"/>
                    </a:lnTo>
                    <a:lnTo>
                      <a:pt x="48" y="3153"/>
                    </a:lnTo>
                    <a:lnTo>
                      <a:pt x="45" y="3159"/>
                    </a:lnTo>
                    <a:lnTo>
                      <a:pt x="44" y="3163"/>
                    </a:lnTo>
                    <a:lnTo>
                      <a:pt x="45" y="3169"/>
                    </a:lnTo>
                    <a:lnTo>
                      <a:pt x="45" y="3172"/>
                    </a:lnTo>
                    <a:lnTo>
                      <a:pt x="46" y="3176"/>
                    </a:lnTo>
                    <a:lnTo>
                      <a:pt x="49" y="3182"/>
                    </a:lnTo>
                    <a:lnTo>
                      <a:pt x="53" y="3184"/>
                    </a:lnTo>
                    <a:lnTo>
                      <a:pt x="57" y="3190"/>
                    </a:lnTo>
                    <a:lnTo>
                      <a:pt x="60" y="3194"/>
                    </a:lnTo>
                    <a:lnTo>
                      <a:pt x="62" y="3198"/>
                    </a:lnTo>
                    <a:lnTo>
                      <a:pt x="66" y="3204"/>
                    </a:lnTo>
                    <a:lnTo>
                      <a:pt x="70" y="3208"/>
                    </a:lnTo>
                    <a:lnTo>
                      <a:pt x="72" y="3213"/>
                    </a:lnTo>
                    <a:lnTo>
                      <a:pt x="75" y="3217"/>
                    </a:lnTo>
                    <a:lnTo>
                      <a:pt x="80" y="3221"/>
                    </a:lnTo>
                    <a:lnTo>
                      <a:pt x="77" y="3225"/>
                    </a:lnTo>
                    <a:lnTo>
                      <a:pt x="71" y="3229"/>
                    </a:lnTo>
                    <a:lnTo>
                      <a:pt x="63" y="3235"/>
                    </a:lnTo>
                    <a:lnTo>
                      <a:pt x="53" y="3239"/>
                    </a:lnTo>
                    <a:lnTo>
                      <a:pt x="64" y="3243"/>
                    </a:lnTo>
                    <a:lnTo>
                      <a:pt x="84" y="3249"/>
                    </a:lnTo>
                    <a:lnTo>
                      <a:pt x="89" y="3253"/>
                    </a:lnTo>
                    <a:lnTo>
                      <a:pt x="90" y="3258"/>
                    </a:lnTo>
                    <a:lnTo>
                      <a:pt x="91" y="3262"/>
                    </a:lnTo>
                    <a:lnTo>
                      <a:pt x="92" y="3266"/>
                    </a:lnTo>
                    <a:lnTo>
                      <a:pt x="95" y="3270"/>
                    </a:lnTo>
                    <a:lnTo>
                      <a:pt x="99" y="3274"/>
                    </a:lnTo>
                    <a:lnTo>
                      <a:pt x="92" y="3280"/>
                    </a:lnTo>
                    <a:lnTo>
                      <a:pt x="70" y="3284"/>
                    </a:lnTo>
                    <a:lnTo>
                      <a:pt x="77" y="3288"/>
                    </a:lnTo>
                    <a:lnTo>
                      <a:pt x="93" y="3294"/>
                    </a:lnTo>
                    <a:lnTo>
                      <a:pt x="94" y="3297"/>
                    </a:lnTo>
                    <a:lnTo>
                      <a:pt x="91" y="3303"/>
                    </a:lnTo>
                    <a:lnTo>
                      <a:pt x="86" y="3307"/>
                    </a:lnTo>
                    <a:lnTo>
                      <a:pt x="76" y="3311"/>
                    </a:lnTo>
                    <a:lnTo>
                      <a:pt x="65" y="3315"/>
                    </a:lnTo>
                    <a:lnTo>
                      <a:pt x="53" y="3319"/>
                    </a:lnTo>
                    <a:lnTo>
                      <a:pt x="53" y="3325"/>
                    </a:lnTo>
                    <a:lnTo>
                      <a:pt x="71" y="3329"/>
                    </a:lnTo>
                    <a:lnTo>
                      <a:pt x="97" y="3333"/>
                    </a:lnTo>
                    <a:lnTo>
                      <a:pt x="83" y="3338"/>
                    </a:lnTo>
                    <a:lnTo>
                      <a:pt x="73" y="3342"/>
                    </a:lnTo>
                    <a:lnTo>
                      <a:pt x="66" y="3348"/>
                    </a:lnTo>
                    <a:lnTo>
                      <a:pt x="61" y="3352"/>
                    </a:lnTo>
                    <a:lnTo>
                      <a:pt x="64" y="3354"/>
                    </a:lnTo>
                    <a:lnTo>
                      <a:pt x="66" y="3360"/>
                    </a:lnTo>
                    <a:lnTo>
                      <a:pt x="67" y="3364"/>
                    </a:lnTo>
                    <a:lnTo>
                      <a:pt x="68" y="3370"/>
                    </a:lnTo>
                    <a:lnTo>
                      <a:pt x="75" y="3374"/>
                    </a:lnTo>
                    <a:lnTo>
                      <a:pt x="81" y="3378"/>
                    </a:lnTo>
                    <a:lnTo>
                      <a:pt x="83" y="3383"/>
                    </a:lnTo>
                    <a:lnTo>
                      <a:pt x="80" y="3387"/>
                    </a:lnTo>
                    <a:lnTo>
                      <a:pt x="75" y="3393"/>
                    </a:lnTo>
                    <a:lnTo>
                      <a:pt x="69" y="3397"/>
                    </a:lnTo>
                    <a:lnTo>
                      <a:pt x="66" y="3399"/>
                    </a:lnTo>
                    <a:lnTo>
                      <a:pt x="64" y="3405"/>
                    </a:lnTo>
                    <a:lnTo>
                      <a:pt x="62" y="3409"/>
                    </a:lnTo>
                    <a:lnTo>
                      <a:pt x="61" y="3415"/>
                    </a:lnTo>
                    <a:lnTo>
                      <a:pt x="61" y="3419"/>
                    </a:lnTo>
                    <a:lnTo>
                      <a:pt x="61" y="3422"/>
                    </a:lnTo>
                    <a:lnTo>
                      <a:pt x="60" y="3428"/>
                    </a:lnTo>
                    <a:lnTo>
                      <a:pt x="60" y="3432"/>
                    </a:lnTo>
                    <a:lnTo>
                      <a:pt x="61" y="3438"/>
                    </a:lnTo>
                    <a:lnTo>
                      <a:pt x="62" y="3442"/>
                    </a:lnTo>
                    <a:lnTo>
                      <a:pt x="65" y="3444"/>
                    </a:lnTo>
                    <a:lnTo>
                      <a:pt x="67" y="3450"/>
                    </a:lnTo>
                    <a:lnTo>
                      <a:pt x="67" y="3454"/>
                    </a:lnTo>
                    <a:lnTo>
                      <a:pt x="65" y="3460"/>
                    </a:lnTo>
                    <a:lnTo>
                      <a:pt x="63" y="3463"/>
                    </a:lnTo>
                    <a:lnTo>
                      <a:pt x="61" y="3467"/>
                    </a:lnTo>
                    <a:lnTo>
                      <a:pt x="59" y="3473"/>
                    </a:lnTo>
                    <a:lnTo>
                      <a:pt x="57" y="3477"/>
                    </a:lnTo>
                    <a:lnTo>
                      <a:pt x="54" y="3483"/>
                    </a:lnTo>
                    <a:lnTo>
                      <a:pt x="50" y="3485"/>
                    </a:lnTo>
                    <a:lnTo>
                      <a:pt x="48" y="3489"/>
                    </a:lnTo>
                    <a:lnTo>
                      <a:pt x="47" y="3495"/>
                    </a:lnTo>
                    <a:lnTo>
                      <a:pt x="47" y="3499"/>
                    </a:lnTo>
                    <a:lnTo>
                      <a:pt x="49" y="3505"/>
                    </a:lnTo>
                    <a:lnTo>
                      <a:pt x="53" y="3508"/>
                    </a:lnTo>
                    <a:lnTo>
                      <a:pt x="56" y="3512"/>
                    </a:lnTo>
                    <a:lnTo>
                      <a:pt x="59" y="3518"/>
                    </a:lnTo>
                    <a:lnTo>
                      <a:pt x="60" y="3522"/>
                    </a:lnTo>
                    <a:lnTo>
                      <a:pt x="61" y="3528"/>
                    </a:lnTo>
                    <a:lnTo>
                      <a:pt x="61" y="3530"/>
                    </a:lnTo>
                    <a:lnTo>
                      <a:pt x="65" y="3534"/>
                    </a:lnTo>
                    <a:lnTo>
                      <a:pt x="70" y="3540"/>
                    </a:lnTo>
                    <a:lnTo>
                      <a:pt x="75" y="3544"/>
                    </a:lnTo>
                    <a:lnTo>
                      <a:pt x="82" y="3549"/>
                    </a:lnTo>
                    <a:lnTo>
                      <a:pt x="85" y="3553"/>
                    </a:lnTo>
                    <a:lnTo>
                      <a:pt x="86" y="3557"/>
                    </a:lnTo>
                    <a:lnTo>
                      <a:pt x="86" y="3563"/>
                    </a:lnTo>
                    <a:lnTo>
                      <a:pt x="84" y="3567"/>
                    </a:lnTo>
                    <a:lnTo>
                      <a:pt x="82" y="3571"/>
                    </a:lnTo>
                    <a:lnTo>
                      <a:pt x="82" y="3575"/>
                    </a:lnTo>
                    <a:lnTo>
                      <a:pt x="82" y="3579"/>
                    </a:lnTo>
                    <a:lnTo>
                      <a:pt x="82" y="3585"/>
                    </a:lnTo>
                    <a:lnTo>
                      <a:pt x="85" y="3589"/>
                    </a:lnTo>
                    <a:lnTo>
                      <a:pt x="91" y="3594"/>
                    </a:lnTo>
                    <a:lnTo>
                      <a:pt x="96" y="3598"/>
                    </a:lnTo>
                    <a:lnTo>
                      <a:pt x="99" y="3602"/>
                    </a:lnTo>
                    <a:lnTo>
                      <a:pt x="105" y="3608"/>
                    </a:lnTo>
                    <a:lnTo>
                      <a:pt x="112" y="3612"/>
                    </a:lnTo>
                    <a:lnTo>
                      <a:pt x="118" y="3616"/>
                    </a:lnTo>
                    <a:lnTo>
                      <a:pt x="120" y="3620"/>
                    </a:lnTo>
                    <a:lnTo>
                      <a:pt x="117" y="3624"/>
                    </a:lnTo>
                    <a:lnTo>
                      <a:pt x="114" y="3630"/>
                    </a:lnTo>
                    <a:lnTo>
                      <a:pt x="112" y="3633"/>
                    </a:lnTo>
                    <a:lnTo>
                      <a:pt x="107" y="3639"/>
                    </a:lnTo>
                    <a:lnTo>
                      <a:pt x="101" y="3643"/>
                    </a:lnTo>
                    <a:lnTo>
                      <a:pt x="95" y="3647"/>
                    </a:lnTo>
                    <a:lnTo>
                      <a:pt x="91" y="3653"/>
                    </a:lnTo>
                    <a:lnTo>
                      <a:pt x="86" y="3657"/>
                    </a:lnTo>
                    <a:lnTo>
                      <a:pt x="83" y="3661"/>
                    </a:lnTo>
                    <a:lnTo>
                      <a:pt x="79" y="3665"/>
                    </a:lnTo>
                    <a:lnTo>
                      <a:pt x="76" y="3669"/>
                    </a:lnTo>
                    <a:lnTo>
                      <a:pt x="76" y="3674"/>
                    </a:lnTo>
                    <a:lnTo>
                      <a:pt x="77" y="3678"/>
                    </a:lnTo>
                    <a:lnTo>
                      <a:pt x="79" y="3684"/>
                    </a:lnTo>
                    <a:lnTo>
                      <a:pt x="80" y="3688"/>
                    </a:lnTo>
                    <a:lnTo>
                      <a:pt x="80" y="3692"/>
                    </a:lnTo>
                    <a:lnTo>
                      <a:pt x="82" y="3698"/>
                    </a:lnTo>
                    <a:lnTo>
                      <a:pt x="85" y="3702"/>
                    </a:lnTo>
                    <a:lnTo>
                      <a:pt x="84" y="3706"/>
                    </a:lnTo>
                    <a:lnTo>
                      <a:pt x="82" y="3710"/>
                    </a:lnTo>
                    <a:lnTo>
                      <a:pt x="84" y="3714"/>
                    </a:lnTo>
                    <a:lnTo>
                      <a:pt x="85" y="3719"/>
                    </a:lnTo>
                    <a:lnTo>
                      <a:pt x="81" y="3723"/>
                    </a:lnTo>
                    <a:lnTo>
                      <a:pt x="73" y="3729"/>
                    </a:lnTo>
                    <a:lnTo>
                      <a:pt x="67" y="3733"/>
                    </a:lnTo>
                    <a:lnTo>
                      <a:pt x="61" y="3737"/>
                    </a:lnTo>
                    <a:lnTo>
                      <a:pt x="57" y="3743"/>
                    </a:lnTo>
                    <a:lnTo>
                      <a:pt x="56" y="3745"/>
                    </a:lnTo>
                    <a:lnTo>
                      <a:pt x="60" y="3751"/>
                    </a:lnTo>
                    <a:lnTo>
                      <a:pt x="64" y="3755"/>
                    </a:lnTo>
                    <a:lnTo>
                      <a:pt x="73" y="3758"/>
                    </a:lnTo>
                    <a:lnTo>
                      <a:pt x="82" y="3764"/>
                    </a:lnTo>
                    <a:lnTo>
                      <a:pt x="85" y="3768"/>
                    </a:lnTo>
                    <a:lnTo>
                      <a:pt x="86" y="3774"/>
                    </a:lnTo>
                    <a:lnTo>
                      <a:pt x="83" y="3778"/>
                    </a:lnTo>
                    <a:lnTo>
                      <a:pt x="77" y="3782"/>
                    </a:lnTo>
                    <a:lnTo>
                      <a:pt x="73" y="3788"/>
                    </a:lnTo>
                    <a:lnTo>
                      <a:pt x="69" y="3790"/>
                    </a:lnTo>
                    <a:lnTo>
                      <a:pt x="67" y="3796"/>
                    </a:lnTo>
                    <a:lnTo>
                      <a:pt x="64" y="3799"/>
                    </a:lnTo>
                    <a:lnTo>
                      <a:pt x="62" y="3803"/>
                    </a:lnTo>
                    <a:lnTo>
                      <a:pt x="61" y="3809"/>
                    </a:lnTo>
                    <a:lnTo>
                      <a:pt x="60" y="3813"/>
                    </a:lnTo>
                    <a:lnTo>
                      <a:pt x="58" y="3819"/>
                    </a:lnTo>
                    <a:lnTo>
                      <a:pt x="59" y="3823"/>
                    </a:lnTo>
                    <a:lnTo>
                      <a:pt x="61" y="3827"/>
                    </a:lnTo>
                    <a:lnTo>
                      <a:pt x="65" y="3831"/>
                    </a:lnTo>
                    <a:lnTo>
                      <a:pt x="71" y="3835"/>
                    </a:lnTo>
                    <a:lnTo>
                      <a:pt x="75" y="3840"/>
                    </a:lnTo>
                    <a:lnTo>
                      <a:pt x="77" y="3844"/>
                    </a:lnTo>
                    <a:lnTo>
                      <a:pt x="79" y="3848"/>
                    </a:lnTo>
                    <a:lnTo>
                      <a:pt x="79" y="3854"/>
                    </a:lnTo>
                    <a:lnTo>
                      <a:pt x="77" y="3858"/>
                    </a:lnTo>
                    <a:lnTo>
                      <a:pt x="76" y="3864"/>
                    </a:lnTo>
                    <a:lnTo>
                      <a:pt x="79" y="3868"/>
                    </a:lnTo>
                    <a:lnTo>
                      <a:pt x="72" y="3872"/>
                    </a:lnTo>
                    <a:lnTo>
                      <a:pt x="74" y="3876"/>
                    </a:lnTo>
                    <a:lnTo>
                      <a:pt x="82" y="3880"/>
                    </a:lnTo>
                    <a:lnTo>
                      <a:pt x="77" y="3885"/>
                    </a:lnTo>
                    <a:lnTo>
                      <a:pt x="72" y="3889"/>
                    </a:lnTo>
                    <a:lnTo>
                      <a:pt x="67" y="3893"/>
                    </a:lnTo>
                    <a:lnTo>
                      <a:pt x="60" y="3899"/>
                    </a:lnTo>
                    <a:lnTo>
                      <a:pt x="52" y="3903"/>
                    </a:lnTo>
                    <a:lnTo>
                      <a:pt x="55" y="3909"/>
                    </a:lnTo>
                    <a:lnTo>
                      <a:pt x="61" y="3913"/>
                    </a:lnTo>
                    <a:lnTo>
                      <a:pt x="67" y="3917"/>
                    </a:lnTo>
                    <a:lnTo>
                      <a:pt x="70" y="3921"/>
                    </a:lnTo>
                    <a:lnTo>
                      <a:pt x="70" y="3924"/>
                    </a:lnTo>
                    <a:lnTo>
                      <a:pt x="70" y="3930"/>
                    </a:lnTo>
                    <a:lnTo>
                      <a:pt x="70" y="3934"/>
                    </a:lnTo>
                    <a:lnTo>
                      <a:pt x="70" y="3938"/>
                    </a:lnTo>
                    <a:lnTo>
                      <a:pt x="71" y="3944"/>
                    </a:lnTo>
                    <a:lnTo>
                      <a:pt x="71" y="3948"/>
                    </a:lnTo>
                    <a:lnTo>
                      <a:pt x="72" y="3954"/>
                    </a:lnTo>
                    <a:lnTo>
                      <a:pt x="70" y="3958"/>
                    </a:lnTo>
                    <a:lnTo>
                      <a:pt x="64" y="3962"/>
                    </a:lnTo>
                    <a:lnTo>
                      <a:pt x="60" y="3965"/>
                    </a:lnTo>
                    <a:lnTo>
                      <a:pt x="67" y="3969"/>
                    </a:lnTo>
                    <a:lnTo>
                      <a:pt x="79" y="3975"/>
                    </a:lnTo>
                    <a:lnTo>
                      <a:pt x="86" y="3979"/>
                    </a:lnTo>
                    <a:lnTo>
                      <a:pt x="87" y="3983"/>
                    </a:lnTo>
                    <a:lnTo>
                      <a:pt x="87" y="3989"/>
                    </a:lnTo>
                    <a:lnTo>
                      <a:pt x="86" y="3993"/>
                    </a:lnTo>
                    <a:lnTo>
                      <a:pt x="83" y="3999"/>
                    </a:lnTo>
                    <a:lnTo>
                      <a:pt x="81" y="4003"/>
                    </a:lnTo>
                    <a:lnTo>
                      <a:pt x="82" y="4005"/>
                    </a:lnTo>
                    <a:lnTo>
                      <a:pt x="89" y="4010"/>
                    </a:lnTo>
                    <a:lnTo>
                      <a:pt x="95" y="4014"/>
                    </a:lnTo>
                    <a:lnTo>
                      <a:pt x="101" y="4020"/>
                    </a:lnTo>
                    <a:lnTo>
                      <a:pt x="107" y="4024"/>
                    </a:lnTo>
                    <a:lnTo>
                      <a:pt x="109" y="4028"/>
                    </a:lnTo>
                    <a:lnTo>
                      <a:pt x="112" y="4034"/>
                    </a:lnTo>
                    <a:lnTo>
                      <a:pt x="114" y="4038"/>
                    </a:lnTo>
                    <a:lnTo>
                      <a:pt x="118" y="4044"/>
                    </a:lnTo>
                    <a:lnTo>
                      <a:pt x="108" y="4048"/>
                    </a:lnTo>
                    <a:lnTo>
                      <a:pt x="99" y="4049"/>
                    </a:lnTo>
                    <a:lnTo>
                      <a:pt x="88" y="4055"/>
                    </a:lnTo>
                    <a:lnTo>
                      <a:pt x="100" y="4059"/>
                    </a:lnTo>
                    <a:lnTo>
                      <a:pt x="87" y="4065"/>
                    </a:lnTo>
                    <a:lnTo>
                      <a:pt x="80" y="4069"/>
                    </a:lnTo>
                    <a:lnTo>
                      <a:pt x="73" y="4073"/>
                    </a:lnTo>
                    <a:lnTo>
                      <a:pt x="64" y="4079"/>
                    </a:lnTo>
                    <a:lnTo>
                      <a:pt x="59" y="4083"/>
                    </a:lnTo>
                    <a:lnTo>
                      <a:pt x="55" y="4089"/>
                    </a:lnTo>
                    <a:lnTo>
                      <a:pt x="50" y="4090"/>
                    </a:lnTo>
                    <a:lnTo>
                      <a:pt x="47" y="4094"/>
                    </a:lnTo>
                    <a:lnTo>
                      <a:pt x="45" y="4100"/>
                    </a:lnTo>
                    <a:lnTo>
                      <a:pt x="44" y="4104"/>
                    </a:lnTo>
                    <a:lnTo>
                      <a:pt x="44" y="4110"/>
                    </a:lnTo>
                    <a:lnTo>
                      <a:pt x="44" y="4114"/>
                    </a:lnTo>
                    <a:lnTo>
                      <a:pt x="46" y="4118"/>
                    </a:lnTo>
                    <a:lnTo>
                      <a:pt x="50" y="4124"/>
                    </a:lnTo>
                    <a:lnTo>
                      <a:pt x="57" y="4128"/>
                    </a:lnTo>
                    <a:lnTo>
                      <a:pt x="64" y="4133"/>
                    </a:lnTo>
                    <a:lnTo>
                      <a:pt x="71" y="4135"/>
                    </a:lnTo>
                    <a:lnTo>
                      <a:pt x="77" y="4139"/>
                    </a:lnTo>
                    <a:lnTo>
                      <a:pt x="81" y="4145"/>
                    </a:lnTo>
                    <a:lnTo>
                      <a:pt x="83" y="4149"/>
                    </a:lnTo>
                    <a:lnTo>
                      <a:pt x="84" y="4155"/>
                    </a:lnTo>
                    <a:lnTo>
                      <a:pt x="82" y="4159"/>
                    </a:lnTo>
                    <a:lnTo>
                      <a:pt x="77" y="4163"/>
                    </a:lnTo>
                    <a:lnTo>
                      <a:pt x="74" y="4169"/>
                    </a:lnTo>
                    <a:lnTo>
                      <a:pt x="76" y="4173"/>
                    </a:lnTo>
                    <a:lnTo>
                      <a:pt x="83" y="4176"/>
                    </a:lnTo>
                    <a:lnTo>
                      <a:pt x="91" y="4180"/>
                    </a:lnTo>
                    <a:lnTo>
                      <a:pt x="100" y="4184"/>
                    </a:lnTo>
                    <a:lnTo>
                      <a:pt x="107" y="4190"/>
                    </a:lnTo>
                    <a:lnTo>
                      <a:pt x="111" y="4194"/>
                    </a:lnTo>
                    <a:lnTo>
                      <a:pt x="115" y="4200"/>
                    </a:lnTo>
                    <a:lnTo>
                      <a:pt x="117" y="4204"/>
                    </a:lnTo>
                    <a:lnTo>
                      <a:pt x="118" y="4208"/>
                    </a:lnTo>
                    <a:lnTo>
                      <a:pt x="115" y="4214"/>
                    </a:lnTo>
                    <a:lnTo>
                      <a:pt x="111" y="4217"/>
                    </a:lnTo>
                    <a:lnTo>
                      <a:pt x="108" y="4221"/>
                    </a:lnTo>
                    <a:lnTo>
                      <a:pt x="105" y="4225"/>
                    </a:lnTo>
                    <a:lnTo>
                      <a:pt x="104" y="4229"/>
                    </a:lnTo>
                    <a:lnTo>
                      <a:pt x="107" y="4235"/>
                    </a:lnTo>
                    <a:lnTo>
                      <a:pt x="107" y="4239"/>
                    </a:lnTo>
                    <a:lnTo>
                      <a:pt x="103" y="4245"/>
                    </a:lnTo>
                    <a:lnTo>
                      <a:pt x="114" y="4249"/>
                    </a:lnTo>
                    <a:lnTo>
                      <a:pt x="146" y="4253"/>
                    </a:lnTo>
                    <a:lnTo>
                      <a:pt x="179" y="4258"/>
                    </a:lnTo>
                    <a:lnTo>
                      <a:pt x="181" y="4262"/>
                    </a:lnTo>
                    <a:lnTo>
                      <a:pt x="175" y="4266"/>
                    </a:lnTo>
                    <a:lnTo>
                      <a:pt x="166" y="4270"/>
                    </a:lnTo>
                    <a:lnTo>
                      <a:pt x="156" y="4274"/>
                    </a:lnTo>
                    <a:lnTo>
                      <a:pt x="153" y="4280"/>
                    </a:lnTo>
                    <a:lnTo>
                      <a:pt x="154" y="4284"/>
                    </a:lnTo>
                    <a:lnTo>
                      <a:pt x="154" y="4290"/>
                    </a:lnTo>
                    <a:lnTo>
                      <a:pt x="155" y="4294"/>
                    </a:lnTo>
                    <a:lnTo>
                      <a:pt x="156" y="4298"/>
                    </a:lnTo>
                    <a:lnTo>
                      <a:pt x="157" y="4303"/>
                    </a:lnTo>
                    <a:lnTo>
                      <a:pt x="159" y="4307"/>
                    </a:lnTo>
                    <a:lnTo>
                      <a:pt x="159" y="4311"/>
                    </a:lnTo>
                    <a:lnTo>
                      <a:pt x="159" y="4315"/>
                    </a:lnTo>
                    <a:lnTo>
                      <a:pt x="158" y="4319"/>
                    </a:lnTo>
                    <a:lnTo>
                      <a:pt x="158" y="4325"/>
                    </a:lnTo>
                    <a:lnTo>
                      <a:pt x="158" y="4329"/>
                    </a:lnTo>
                    <a:lnTo>
                      <a:pt x="158" y="4335"/>
                    </a:lnTo>
                    <a:lnTo>
                      <a:pt x="162" y="4339"/>
                    </a:lnTo>
                    <a:lnTo>
                      <a:pt x="168" y="4342"/>
                    </a:lnTo>
                    <a:lnTo>
                      <a:pt x="168" y="4348"/>
                    </a:lnTo>
                    <a:lnTo>
                      <a:pt x="166" y="4350"/>
                    </a:lnTo>
                    <a:lnTo>
                      <a:pt x="164" y="4356"/>
                    </a:lnTo>
                    <a:lnTo>
                      <a:pt x="163" y="4360"/>
                    </a:lnTo>
                    <a:lnTo>
                      <a:pt x="162" y="4364"/>
                    </a:lnTo>
                    <a:lnTo>
                      <a:pt x="162" y="4370"/>
                    </a:lnTo>
                    <a:lnTo>
                      <a:pt x="160" y="4374"/>
                    </a:lnTo>
                    <a:lnTo>
                      <a:pt x="160" y="4380"/>
                    </a:lnTo>
                    <a:lnTo>
                      <a:pt x="162" y="4383"/>
                    </a:lnTo>
                    <a:lnTo>
                      <a:pt x="163" y="4387"/>
                    </a:lnTo>
                    <a:lnTo>
                      <a:pt x="164" y="4393"/>
                    </a:lnTo>
                    <a:lnTo>
                      <a:pt x="166" y="4395"/>
                    </a:lnTo>
                    <a:lnTo>
                      <a:pt x="168" y="4401"/>
                    </a:lnTo>
                    <a:lnTo>
                      <a:pt x="169" y="4405"/>
                    </a:lnTo>
                    <a:lnTo>
                      <a:pt x="172" y="4409"/>
                    </a:lnTo>
                    <a:lnTo>
                      <a:pt x="178" y="4415"/>
                    </a:lnTo>
                    <a:lnTo>
                      <a:pt x="192" y="4419"/>
                    </a:lnTo>
                    <a:lnTo>
                      <a:pt x="202" y="4425"/>
                    </a:lnTo>
                    <a:lnTo>
                      <a:pt x="212" y="4428"/>
                    </a:lnTo>
                    <a:lnTo>
                      <a:pt x="205" y="4432"/>
                    </a:lnTo>
                    <a:lnTo>
                      <a:pt x="199" y="4436"/>
                    </a:lnTo>
                    <a:lnTo>
                      <a:pt x="195" y="4440"/>
                    </a:lnTo>
                    <a:lnTo>
                      <a:pt x="189" y="4446"/>
                    </a:lnTo>
                    <a:lnTo>
                      <a:pt x="184" y="4450"/>
                    </a:lnTo>
                    <a:lnTo>
                      <a:pt x="183" y="4454"/>
                    </a:lnTo>
                    <a:lnTo>
                      <a:pt x="187" y="4460"/>
                    </a:lnTo>
                    <a:lnTo>
                      <a:pt x="183" y="4464"/>
                    </a:lnTo>
                    <a:lnTo>
                      <a:pt x="180" y="4469"/>
                    </a:lnTo>
                    <a:lnTo>
                      <a:pt x="177" y="4473"/>
                    </a:lnTo>
                    <a:lnTo>
                      <a:pt x="177" y="4477"/>
                    </a:lnTo>
                    <a:lnTo>
                      <a:pt x="182" y="4481"/>
                    </a:lnTo>
                    <a:lnTo>
                      <a:pt x="184" y="4485"/>
                    </a:lnTo>
                    <a:lnTo>
                      <a:pt x="185" y="4491"/>
                    </a:lnTo>
                    <a:lnTo>
                      <a:pt x="186" y="4495"/>
                    </a:lnTo>
                    <a:lnTo>
                      <a:pt x="186" y="4499"/>
                    </a:lnTo>
                    <a:lnTo>
                      <a:pt x="186" y="4505"/>
                    </a:lnTo>
                    <a:lnTo>
                      <a:pt x="184" y="4509"/>
                    </a:lnTo>
                    <a:lnTo>
                      <a:pt x="183" y="4514"/>
                    </a:lnTo>
                    <a:lnTo>
                      <a:pt x="185" y="4518"/>
                    </a:lnTo>
                    <a:lnTo>
                      <a:pt x="193" y="4522"/>
                    </a:lnTo>
                    <a:lnTo>
                      <a:pt x="196" y="4526"/>
                    </a:lnTo>
                    <a:lnTo>
                      <a:pt x="193" y="4530"/>
                    </a:lnTo>
                    <a:lnTo>
                      <a:pt x="190" y="4536"/>
                    </a:lnTo>
                    <a:lnTo>
                      <a:pt x="189" y="4540"/>
                    </a:lnTo>
                    <a:lnTo>
                      <a:pt x="192" y="4544"/>
                    </a:lnTo>
                    <a:lnTo>
                      <a:pt x="194" y="4550"/>
                    </a:lnTo>
                    <a:lnTo>
                      <a:pt x="195" y="4553"/>
                    </a:lnTo>
                    <a:lnTo>
                      <a:pt x="195" y="4559"/>
                    </a:lnTo>
                    <a:lnTo>
                      <a:pt x="193" y="4563"/>
                    </a:lnTo>
                    <a:lnTo>
                      <a:pt x="190" y="4567"/>
                    </a:lnTo>
                    <a:lnTo>
                      <a:pt x="186" y="4571"/>
                    </a:lnTo>
                    <a:lnTo>
                      <a:pt x="185" y="4575"/>
                    </a:lnTo>
                    <a:lnTo>
                      <a:pt x="184" y="4581"/>
                    </a:lnTo>
                    <a:lnTo>
                      <a:pt x="181" y="4585"/>
                    </a:lnTo>
                    <a:lnTo>
                      <a:pt x="178" y="4589"/>
                    </a:lnTo>
                    <a:lnTo>
                      <a:pt x="174" y="4594"/>
                    </a:lnTo>
                    <a:lnTo>
                      <a:pt x="168" y="4598"/>
                    </a:lnTo>
                    <a:lnTo>
                      <a:pt x="163" y="4604"/>
                    </a:lnTo>
                    <a:lnTo>
                      <a:pt x="158" y="4608"/>
                    </a:lnTo>
                    <a:lnTo>
                      <a:pt x="157" y="4610"/>
                    </a:lnTo>
                    <a:lnTo>
                      <a:pt x="160" y="4616"/>
                    </a:lnTo>
                    <a:lnTo>
                      <a:pt x="160" y="4620"/>
                    </a:lnTo>
                    <a:lnTo>
                      <a:pt x="159" y="4626"/>
                    </a:lnTo>
                    <a:lnTo>
                      <a:pt x="163" y="4630"/>
                    </a:lnTo>
                    <a:lnTo>
                      <a:pt x="172" y="4634"/>
                    </a:lnTo>
                    <a:lnTo>
                      <a:pt x="178" y="4639"/>
                    </a:lnTo>
                    <a:lnTo>
                      <a:pt x="183" y="4643"/>
                    </a:lnTo>
                    <a:lnTo>
                      <a:pt x="181" y="4649"/>
                    </a:lnTo>
                    <a:lnTo>
                      <a:pt x="177" y="4653"/>
                    </a:lnTo>
                    <a:lnTo>
                      <a:pt x="175" y="4655"/>
                    </a:lnTo>
                    <a:lnTo>
                      <a:pt x="175" y="4661"/>
                    </a:lnTo>
                    <a:lnTo>
                      <a:pt x="175" y="4665"/>
                    </a:lnTo>
                    <a:lnTo>
                      <a:pt x="174" y="4671"/>
                    </a:lnTo>
                    <a:lnTo>
                      <a:pt x="172" y="4675"/>
                    </a:lnTo>
                    <a:lnTo>
                      <a:pt x="168" y="4678"/>
                    </a:lnTo>
                    <a:lnTo>
                      <a:pt x="157" y="4684"/>
                    </a:lnTo>
                    <a:lnTo>
                      <a:pt x="147" y="4688"/>
                    </a:lnTo>
                    <a:lnTo>
                      <a:pt x="146" y="4694"/>
                    </a:lnTo>
                    <a:lnTo>
                      <a:pt x="153" y="4696"/>
                    </a:lnTo>
                    <a:lnTo>
                      <a:pt x="160" y="4700"/>
                    </a:lnTo>
                    <a:lnTo>
                      <a:pt x="166" y="4706"/>
                    </a:lnTo>
                    <a:lnTo>
                      <a:pt x="169" y="4710"/>
                    </a:lnTo>
                    <a:lnTo>
                      <a:pt x="172" y="4716"/>
                    </a:lnTo>
                    <a:lnTo>
                      <a:pt x="174" y="4719"/>
                    </a:lnTo>
                    <a:lnTo>
                      <a:pt x="175" y="4723"/>
                    </a:lnTo>
                    <a:lnTo>
                      <a:pt x="182" y="4729"/>
                    </a:lnTo>
                    <a:lnTo>
                      <a:pt x="189" y="4733"/>
                    </a:lnTo>
                    <a:lnTo>
                      <a:pt x="185" y="4739"/>
                    </a:lnTo>
                    <a:lnTo>
                      <a:pt x="176" y="4741"/>
                    </a:lnTo>
                    <a:lnTo>
                      <a:pt x="171" y="4745"/>
                    </a:lnTo>
                    <a:lnTo>
                      <a:pt x="167" y="4751"/>
                    </a:lnTo>
                    <a:lnTo>
                      <a:pt x="163" y="4755"/>
                    </a:lnTo>
                    <a:lnTo>
                      <a:pt x="159" y="4760"/>
                    </a:lnTo>
                    <a:lnTo>
                      <a:pt x="157" y="4764"/>
                    </a:lnTo>
                    <a:lnTo>
                      <a:pt x="155" y="4768"/>
                    </a:lnTo>
                    <a:lnTo>
                      <a:pt x="155" y="4774"/>
                    </a:lnTo>
                    <a:lnTo>
                      <a:pt x="155" y="4778"/>
                    </a:lnTo>
                    <a:lnTo>
                      <a:pt x="156" y="4784"/>
                    </a:lnTo>
                    <a:lnTo>
                      <a:pt x="157" y="4786"/>
                    </a:lnTo>
                    <a:lnTo>
                      <a:pt x="158" y="4790"/>
                    </a:lnTo>
                    <a:lnTo>
                      <a:pt x="160" y="4796"/>
                    </a:lnTo>
                    <a:lnTo>
                      <a:pt x="164" y="4800"/>
                    </a:lnTo>
                    <a:lnTo>
                      <a:pt x="170" y="4805"/>
                    </a:lnTo>
                    <a:lnTo>
                      <a:pt x="176" y="4809"/>
                    </a:lnTo>
                    <a:lnTo>
                      <a:pt x="179" y="4813"/>
                    </a:lnTo>
                    <a:lnTo>
                      <a:pt x="184" y="4819"/>
                    </a:lnTo>
                    <a:lnTo>
                      <a:pt x="187" y="4823"/>
                    </a:lnTo>
                    <a:lnTo>
                      <a:pt x="197" y="4827"/>
                    </a:lnTo>
                    <a:lnTo>
                      <a:pt x="217" y="4831"/>
                    </a:lnTo>
                    <a:lnTo>
                      <a:pt x="222" y="4835"/>
                    </a:lnTo>
                    <a:lnTo>
                      <a:pt x="205" y="4841"/>
                    </a:lnTo>
                    <a:lnTo>
                      <a:pt x="198" y="4844"/>
                    </a:lnTo>
                    <a:lnTo>
                      <a:pt x="192" y="4850"/>
                    </a:lnTo>
                    <a:lnTo>
                      <a:pt x="186" y="4854"/>
                    </a:lnTo>
                    <a:lnTo>
                      <a:pt x="183" y="4858"/>
                    </a:lnTo>
                    <a:lnTo>
                      <a:pt x="189" y="4864"/>
                    </a:lnTo>
                    <a:lnTo>
                      <a:pt x="194" y="4868"/>
                    </a:lnTo>
                    <a:lnTo>
                      <a:pt x="200" y="4872"/>
                    </a:lnTo>
                    <a:lnTo>
                      <a:pt x="205" y="4876"/>
                    </a:lnTo>
                    <a:lnTo>
                      <a:pt x="207" y="4880"/>
                    </a:lnTo>
                    <a:lnTo>
                      <a:pt x="206" y="4885"/>
                    </a:lnTo>
                    <a:lnTo>
                      <a:pt x="204" y="4889"/>
                    </a:lnTo>
                    <a:lnTo>
                      <a:pt x="201" y="4895"/>
                    </a:lnTo>
                    <a:lnTo>
                      <a:pt x="199" y="4899"/>
                    </a:lnTo>
                    <a:lnTo>
                      <a:pt x="197" y="4903"/>
                    </a:lnTo>
                    <a:lnTo>
                      <a:pt x="195" y="4909"/>
                    </a:lnTo>
                    <a:lnTo>
                      <a:pt x="194" y="4913"/>
                    </a:lnTo>
                    <a:lnTo>
                      <a:pt x="196" y="4917"/>
                    </a:lnTo>
                    <a:lnTo>
                      <a:pt x="199" y="4921"/>
                    </a:lnTo>
                    <a:lnTo>
                      <a:pt x="204" y="4925"/>
                    </a:lnTo>
                    <a:lnTo>
                      <a:pt x="203" y="4930"/>
                    </a:lnTo>
                    <a:lnTo>
                      <a:pt x="195" y="4934"/>
                    </a:lnTo>
                    <a:lnTo>
                      <a:pt x="189" y="4940"/>
                    </a:lnTo>
                    <a:lnTo>
                      <a:pt x="181" y="4944"/>
                    </a:lnTo>
                    <a:lnTo>
                      <a:pt x="172" y="4948"/>
                    </a:lnTo>
                    <a:lnTo>
                      <a:pt x="162" y="4954"/>
                    </a:lnTo>
                    <a:lnTo>
                      <a:pt x="153" y="4956"/>
                    </a:lnTo>
                    <a:lnTo>
                      <a:pt x="151" y="4962"/>
                    </a:lnTo>
                    <a:lnTo>
                      <a:pt x="152" y="4966"/>
                    </a:lnTo>
                    <a:lnTo>
                      <a:pt x="155" y="4969"/>
                    </a:lnTo>
                    <a:lnTo>
                      <a:pt x="160" y="4975"/>
                    </a:lnTo>
                    <a:lnTo>
                      <a:pt x="169" y="4979"/>
                    </a:lnTo>
                    <a:lnTo>
                      <a:pt x="175" y="4985"/>
                    </a:lnTo>
                    <a:lnTo>
                      <a:pt x="179" y="4989"/>
                    </a:lnTo>
                    <a:lnTo>
                      <a:pt x="182" y="4993"/>
                    </a:lnTo>
                    <a:lnTo>
                      <a:pt x="182" y="4999"/>
                    </a:lnTo>
                    <a:lnTo>
                      <a:pt x="182" y="5001"/>
                    </a:lnTo>
                    <a:lnTo>
                      <a:pt x="181" y="5007"/>
                    </a:lnTo>
                    <a:lnTo>
                      <a:pt x="180" y="5011"/>
                    </a:lnTo>
                    <a:lnTo>
                      <a:pt x="179" y="5014"/>
                    </a:lnTo>
                    <a:lnTo>
                      <a:pt x="178" y="5020"/>
                    </a:lnTo>
                    <a:lnTo>
                      <a:pt x="186" y="5024"/>
                    </a:lnTo>
                    <a:lnTo>
                      <a:pt x="196" y="5030"/>
                    </a:lnTo>
                    <a:lnTo>
                      <a:pt x="205" y="5034"/>
                    </a:lnTo>
                    <a:lnTo>
                      <a:pt x="220" y="5038"/>
                    </a:lnTo>
                    <a:lnTo>
                      <a:pt x="232" y="5044"/>
                    </a:lnTo>
                    <a:lnTo>
                      <a:pt x="245" y="5046"/>
                    </a:lnTo>
                    <a:lnTo>
                      <a:pt x="260" y="5052"/>
                    </a:lnTo>
                    <a:lnTo>
                      <a:pt x="272" y="5055"/>
                    </a:lnTo>
                    <a:lnTo>
                      <a:pt x="292" y="5059"/>
                    </a:lnTo>
                    <a:lnTo>
                      <a:pt x="303" y="5065"/>
                    </a:lnTo>
                    <a:lnTo>
                      <a:pt x="299" y="5069"/>
                    </a:lnTo>
                    <a:lnTo>
                      <a:pt x="299" y="5075"/>
                    </a:lnTo>
                    <a:lnTo>
                      <a:pt x="312" y="5079"/>
                    </a:lnTo>
                    <a:lnTo>
                      <a:pt x="330" y="5083"/>
                    </a:lnTo>
                    <a:lnTo>
                      <a:pt x="324" y="5087"/>
                    </a:lnTo>
                    <a:lnTo>
                      <a:pt x="313" y="5091"/>
                    </a:lnTo>
                    <a:lnTo>
                      <a:pt x="303" y="5096"/>
                    </a:lnTo>
                    <a:lnTo>
                      <a:pt x="293" y="5100"/>
                    </a:lnTo>
                    <a:lnTo>
                      <a:pt x="281" y="5104"/>
                    </a:lnTo>
                    <a:lnTo>
                      <a:pt x="267" y="5110"/>
                    </a:lnTo>
                    <a:lnTo>
                      <a:pt x="254" y="5114"/>
                    </a:lnTo>
                    <a:lnTo>
                      <a:pt x="246" y="5120"/>
                    </a:lnTo>
                    <a:lnTo>
                      <a:pt x="241" y="5124"/>
                    </a:lnTo>
                    <a:lnTo>
                      <a:pt x="236" y="5128"/>
                    </a:lnTo>
                    <a:lnTo>
                      <a:pt x="232" y="5132"/>
                    </a:lnTo>
                    <a:lnTo>
                      <a:pt x="226" y="5136"/>
                    </a:lnTo>
                    <a:lnTo>
                      <a:pt x="222" y="5141"/>
                    </a:lnTo>
                    <a:lnTo>
                      <a:pt x="215" y="5145"/>
                    </a:lnTo>
                    <a:lnTo>
                      <a:pt x="212" y="5149"/>
                    </a:lnTo>
                    <a:lnTo>
                      <a:pt x="212" y="5155"/>
                    </a:lnTo>
                    <a:lnTo>
                      <a:pt x="213" y="5159"/>
                    </a:lnTo>
                    <a:lnTo>
                      <a:pt x="218" y="5165"/>
                    </a:lnTo>
                    <a:lnTo>
                      <a:pt x="218" y="5169"/>
                    </a:lnTo>
                    <a:lnTo>
                      <a:pt x="218" y="5173"/>
                    </a:lnTo>
                    <a:lnTo>
                      <a:pt x="217" y="5177"/>
                    </a:lnTo>
                    <a:lnTo>
                      <a:pt x="218" y="5180"/>
                    </a:lnTo>
                    <a:lnTo>
                      <a:pt x="220" y="5186"/>
                    </a:lnTo>
                    <a:lnTo>
                      <a:pt x="220" y="5190"/>
                    </a:lnTo>
                    <a:lnTo>
                      <a:pt x="220" y="5194"/>
                    </a:lnTo>
                    <a:lnTo>
                      <a:pt x="223" y="5200"/>
                    </a:lnTo>
                    <a:lnTo>
                      <a:pt x="222" y="5204"/>
                    </a:lnTo>
                    <a:lnTo>
                      <a:pt x="213" y="5210"/>
                    </a:lnTo>
                    <a:lnTo>
                      <a:pt x="203" y="5214"/>
                    </a:lnTo>
                    <a:lnTo>
                      <a:pt x="194" y="5216"/>
                    </a:lnTo>
                    <a:lnTo>
                      <a:pt x="185" y="5221"/>
                    </a:lnTo>
                    <a:lnTo>
                      <a:pt x="180" y="5225"/>
                    </a:lnTo>
                    <a:lnTo>
                      <a:pt x="174" y="5231"/>
                    </a:lnTo>
                    <a:lnTo>
                      <a:pt x="170" y="5235"/>
                    </a:lnTo>
                    <a:lnTo>
                      <a:pt x="171" y="5239"/>
                    </a:lnTo>
                    <a:lnTo>
                      <a:pt x="175" y="5245"/>
                    </a:lnTo>
                    <a:lnTo>
                      <a:pt x="177" y="5249"/>
                    </a:lnTo>
                    <a:lnTo>
                      <a:pt x="179" y="5255"/>
                    </a:lnTo>
                    <a:lnTo>
                      <a:pt x="184" y="5259"/>
                    </a:lnTo>
                    <a:lnTo>
                      <a:pt x="194" y="5261"/>
                    </a:lnTo>
                    <a:lnTo>
                      <a:pt x="204" y="5266"/>
                    </a:lnTo>
                    <a:lnTo>
                      <a:pt x="212" y="5270"/>
                    </a:lnTo>
                    <a:lnTo>
                      <a:pt x="220" y="5276"/>
                    </a:lnTo>
                    <a:lnTo>
                      <a:pt x="229" y="5280"/>
                    </a:lnTo>
                    <a:lnTo>
                      <a:pt x="237" y="5284"/>
                    </a:lnTo>
                    <a:lnTo>
                      <a:pt x="248" y="5290"/>
                    </a:lnTo>
                    <a:lnTo>
                      <a:pt x="264" y="5294"/>
                    </a:lnTo>
                    <a:lnTo>
                      <a:pt x="285" y="5300"/>
                    </a:lnTo>
                    <a:lnTo>
                      <a:pt x="296" y="5303"/>
                    </a:lnTo>
                    <a:lnTo>
                      <a:pt x="329" y="5305"/>
                    </a:lnTo>
                    <a:lnTo>
                      <a:pt x="359" y="5311"/>
                    </a:lnTo>
                    <a:lnTo>
                      <a:pt x="376" y="5315"/>
                    </a:lnTo>
                    <a:lnTo>
                      <a:pt x="400" y="5321"/>
                    </a:lnTo>
                    <a:lnTo>
                      <a:pt x="425" y="5325"/>
                    </a:lnTo>
                    <a:lnTo>
                      <a:pt x="478" y="5329"/>
                    </a:lnTo>
                    <a:lnTo>
                      <a:pt x="453" y="5335"/>
                    </a:lnTo>
                    <a:lnTo>
                      <a:pt x="435" y="5339"/>
                    </a:lnTo>
                    <a:lnTo>
                      <a:pt x="439" y="5345"/>
                    </a:lnTo>
                    <a:lnTo>
                      <a:pt x="454" y="5346"/>
                    </a:lnTo>
                    <a:lnTo>
                      <a:pt x="485" y="5350"/>
                    </a:lnTo>
                    <a:lnTo>
                      <a:pt x="494" y="5356"/>
                    </a:lnTo>
                    <a:lnTo>
                      <a:pt x="492" y="5360"/>
                    </a:lnTo>
                    <a:lnTo>
                      <a:pt x="498" y="5366"/>
                    </a:lnTo>
                    <a:lnTo>
                      <a:pt x="517" y="5370"/>
                    </a:lnTo>
                    <a:lnTo>
                      <a:pt x="547" y="5374"/>
                    </a:lnTo>
                    <a:lnTo>
                      <a:pt x="564" y="5380"/>
                    </a:lnTo>
                    <a:lnTo>
                      <a:pt x="589" y="5384"/>
                    </a:lnTo>
                    <a:lnTo>
                      <a:pt x="676" y="5389"/>
                    </a:lnTo>
                    <a:lnTo>
                      <a:pt x="693" y="5391"/>
                    </a:lnTo>
                    <a:lnTo>
                      <a:pt x="732" y="5395"/>
                    </a:lnTo>
                    <a:lnTo>
                      <a:pt x="744" y="5397"/>
                    </a:lnTo>
                    <a:lnTo>
                      <a:pt x="744" y="5446"/>
                    </a:lnTo>
                    <a:lnTo>
                      <a:pt x="737" y="5446"/>
                    </a:lnTo>
                    <a:lnTo>
                      <a:pt x="660" y="5450"/>
                    </a:lnTo>
                    <a:lnTo>
                      <a:pt x="511" y="5456"/>
                    </a:lnTo>
                    <a:lnTo>
                      <a:pt x="405" y="5460"/>
                    </a:lnTo>
                    <a:lnTo>
                      <a:pt x="393" y="5464"/>
                    </a:lnTo>
                    <a:lnTo>
                      <a:pt x="385" y="5470"/>
                    </a:lnTo>
                    <a:lnTo>
                      <a:pt x="386" y="5473"/>
                    </a:lnTo>
                    <a:lnTo>
                      <a:pt x="398" y="5477"/>
                    </a:lnTo>
                    <a:lnTo>
                      <a:pt x="425" y="5481"/>
                    </a:lnTo>
                    <a:lnTo>
                      <a:pt x="449" y="5485"/>
                    </a:lnTo>
                    <a:lnTo>
                      <a:pt x="495" y="5491"/>
                    </a:lnTo>
                    <a:lnTo>
                      <a:pt x="618" y="5495"/>
                    </a:lnTo>
                    <a:lnTo>
                      <a:pt x="657" y="5501"/>
                    </a:lnTo>
                    <a:lnTo>
                      <a:pt x="699" y="5505"/>
                    </a:lnTo>
                    <a:lnTo>
                      <a:pt x="719" y="5509"/>
                    </a:lnTo>
                    <a:lnTo>
                      <a:pt x="729" y="5514"/>
                    </a:lnTo>
                    <a:lnTo>
                      <a:pt x="741" y="5518"/>
                    </a:lnTo>
                    <a:lnTo>
                      <a:pt x="740" y="5522"/>
                    </a:lnTo>
                    <a:lnTo>
                      <a:pt x="715" y="5526"/>
                    </a:lnTo>
                    <a:lnTo>
                      <a:pt x="610" y="5530"/>
                    </a:lnTo>
                    <a:lnTo>
                      <a:pt x="581" y="5536"/>
                    </a:lnTo>
                    <a:lnTo>
                      <a:pt x="556" y="5540"/>
                    </a:lnTo>
                    <a:lnTo>
                      <a:pt x="538" y="5546"/>
                    </a:lnTo>
                    <a:lnTo>
                      <a:pt x="530" y="5550"/>
                    </a:lnTo>
                    <a:lnTo>
                      <a:pt x="543" y="5554"/>
                    </a:lnTo>
                    <a:lnTo>
                      <a:pt x="562" y="5559"/>
                    </a:lnTo>
                    <a:lnTo>
                      <a:pt x="579" y="5563"/>
                    </a:lnTo>
                    <a:lnTo>
                      <a:pt x="616" y="5567"/>
                    </a:lnTo>
                    <a:lnTo>
                      <a:pt x="681" y="5571"/>
                    </a:lnTo>
                    <a:lnTo>
                      <a:pt x="689" y="5575"/>
                    </a:lnTo>
                    <a:lnTo>
                      <a:pt x="709" y="5581"/>
                    </a:lnTo>
                    <a:lnTo>
                      <a:pt x="729" y="5585"/>
                    </a:lnTo>
                    <a:lnTo>
                      <a:pt x="744" y="5585"/>
                    </a:lnTo>
                    <a:lnTo>
                      <a:pt x="744" y="5606"/>
                    </a:lnTo>
                    <a:lnTo>
                      <a:pt x="710" y="5606"/>
                    </a:lnTo>
                    <a:lnTo>
                      <a:pt x="662" y="5612"/>
                    </a:lnTo>
                    <a:lnTo>
                      <a:pt x="609" y="5616"/>
                    </a:lnTo>
                    <a:lnTo>
                      <a:pt x="548" y="5620"/>
                    </a:lnTo>
                    <a:lnTo>
                      <a:pt x="731" y="5626"/>
                    </a:lnTo>
                    <a:lnTo>
                      <a:pt x="701" y="5630"/>
                    </a:lnTo>
                    <a:lnTo>
                      <a:pt x="704" y="5636"/>
                    </a:lnTo>
                    <a:lnTo>
                      <a:pt x="707" y="5639"/>
                    </a:lnTo>
                    <a:lnTo>
                      <a:pt x="713" y="5643"/>
                    </a:lnTo>
                    <a:lnTo>
                      <a:pt x="712" y="5649"/>
                    </a:lnTo>
                    <a:lnTo>
                      <a:pt x="665" y="5651"/>
                    </a:lnTo>
                    <a:lnTo>
                      <a:pt x="632" y="5657"/>
                    </a:lnTo>
                    <a:lnTo>
                      <a:pt x="533" y="5661"/>
                    </a:lnTo>
                    <a:lnTo>
                      <a:pt x="439" y="5665"/>
                    </a:lnTo>
                    <a:lnTo>
                      <a:pt x="425" y="5671"/>
                    </a:lnTo>
                    <a:lnTo>
                      <a:pt x="394" y="5675"/>
                    </a:lnTo>
                    <a:lnTo>
                      <a:pt x="332" y="5680"/>
                    </a:lnTo>
                    <a:lnTo>
                      <a:pt x="301" y="5684"/>
                    </a:lnTo>
                    <a:lnTo>
                      <a:pt x="264" y="5688"/>
                    </a:lnTo>
                    <a:lnTo>
                      <a:pt x="239" y="5692"/>
                    </a:lnTo>
                    <a:lnTo>
                      <a:pt x="219" y="5696"/>
                    </a:lnTo>
                    <a:lnTo>
                      <a:pt x="209" y="5702"/>
                    </a:lnTo>
                    <a:lnTo>
                      <a:pt x="205" y="5706"/>
                    </a:lnTo>
                    <a:lnTo>
                      <a:pt x="201" y="5710"/>
                    </a:lnTo>
                    <a:lnTo>
                      <a:pt x="199" y="5716"/>
                    </a:lnTo>
                    <a:lnTo>
                      <a:pt x="199" y="5720"/>
                    </a:lnTo>
                    <a:lnTo>
                      <a:pt x="200" y="5725"/>
                    </a:lnTo>
                    <a:lnTo>
                      <a:pt x="201" y="5729"/>
                    </a:lnTo>
                    <a:lnTo>
                      <a:pt x="201" y="5733"/>
                    </a:lnTo>
                    <a:lnTo>
                      <a:pt x="199" y="5737"/>
                    </a:lnTo>
                    <a:lnTo>
                      <a:pt x="194" y="5741"/>
                    </a:lnTo>
                    <a:lnTo>
                      <a:pt x="187" y="5747"/>
                    </a:lnTo>
                    <a:lnTo>
                      <a:pt x="183" y="5751"/>
                    </a:lnTo>
                    <a:lnTo>
                      <a:pt x="185" y="5755"/>
                    </a:lnTo>
                    <a:lnTo>
                      <a:pt x="189" y="5761"/>
                    </a:lnTo>
                    <a:lnTo>
                      <a:pt x="195" y="5764"/>
                    </a:lnTo>
                    <a:lnTo>
                      <a:pt x="199" y="5770"/>
                    </a:lnTo>
                    <a:lnTo>
                      <a:pt x="196" y="5774"/>
                    </a:lnTo>
                    <a:lnTo>
                      <a:pt x="189" y="5778"/>
                    </a:lnTo>
                    <a:lnTo>
                      <a:pt x="181" y="5782"/>
                    </a:lnTo>
                    <a:lnTo>
                      <a:pt x="180" y="5786"/>
                    </a:lnTo>
                    <a:lnTo>
                      <a:pt x="182" y="5792"/>
                    </a:lnTo>
                    <a:lnTo>
                      <a:pt x="185" y="5796"/>
                    </a:lnTo>
                    <a:lnTo>
                      <a:pt x="190" y="5800"/>
                    </a:lnTo>
                    <a:lnTo>
                      <a:pt x="192" y="5805"/>
                    </a:lnTo>
                    <a:lnTo>
                      <a:pt x="192" y="5809"/>
                    </a:lnTo>
                    <a:lnTo>
                      <a:pt x="191" y="5815"/>
                    </a:lnTo>
                    <a:lnTo>
                      <a:pt x="190" y="5819"/>
                    </a:lnTo>
                    <a:lnTo>
                      <a:pt x="192" y="5823"/>
                    </a:lnTo>
                    <a:lnTo>
                      <a:pt x="203" y="5827"/>
                    </a:lnTo>
                    <a:lnTo>
                      <a:pt x="214" y="5831"/>
                    </a:lnTo>
                    <a:lnTo>
                      <a:pt x="206" y="5837"/>
                    </a:lnTo>
                    <a:lnTo>
                      <a:pt x="202" y="5841"/>
                    </a:lnTo>
                    <a:lnTo>
                      <a:pt x="199" y="5845"/>
                    </a:lnTo>
                    <a:lnTo>
                      <a:pt x="199" y="5850"/>
                    </a:lnTo>
                    <a:lnTo>
                      <a:pt x="199" y="5854"/>
                    </a:lnTo>
                    <a:lnTo>
                      <a:pt x="200" y="5860"/>
                    </a:lnTo>
                    <a:lnTo>
                      <a:pt x="200" y="5864"/>
                    </a:lnTo>
                    <a:lnTo>
                      <a:pt x="198" y="5866"/>
                    </a:lnTo>
                    <a:lnTo>
                      <a:pt x="196" y="5872"/>
                    </a:lnTo>
                    <a:lnTo>
                      <a:pt x="195" y="5876"/>
                    </a:lnTo>
                    <a:lnTo>
                      <a:pt x="195" y="5882"/>
                    </a:lnTo>
                    <a:lnTo>
                      <a:pt x="192" y="5886"/>
                    </a:lnTo>
                    <a:lnTo>
                      <a:pt x="190" y="5889"/>
                    </a:lnTo>
                    <a:lnTo>
                      <a:pt x="189" y="5895"/>
                    </a:lnTo>
                    <a:lnTo>
                      <a:pt x="186" y="5899"/>
                    </a:lnTo>
                    <a:lnTo>
                      <a:pt x="183" y="5905"/>
                    </a:lnTo>
                    <a:lnTo>
                      <a:pt x="182" y="5909"/>
                    </a:lnTo>
                    <a:lnTo>
                      <a:pt x="184" y="5911"/>
                    </a:lnTo>
                    <a:lnTo>
                      <a:pt x="187" y="5917"/>
                    </a:lnTo>
                    <a:lnTo>
                      <a:pt x="183" y="5921"/>
                    </a:lnTo>
                    <a:lnTo>
                      <a:pt x="172" y="5927"/>
                    </a:lnTo>
                    <a:lnTo>
                      <a:pt x="165" y="5931"/>
                    </a:lnTo>
                    <a:lnTo>
                      <a:pt x="166" y="5934"/>
                    </a:lnTo>
                    <a:lnTo>
                      <a:pt x="169" y="5940"/>
                    </a:lnTo>
                    <a:lnTo>
                      <a:pt x="174" y="5944"/>
                    </a:lnTo>
                    <a:lnTo>
                      <a:pt x="176" y="5950"/>
                    </a:lnTo>
                    <a:lnTo>
                      <a:pt x="181" y="5952"/>
                    </a:lnTo>
                    <a:lnTo>
                      <a:pt x="186" y="5956"/>
                    </a:lnTo>
                    <a:lnTo>
                      <a:pt x="192" y="5962"/>
                    </a:lnTo>
                    <a:lnTo>
                      <a:pt x="197" y="5966"/>
                    </a:lnTo>
                    <a:lnTo>
                      <a:pt x="203" y="5972"/>
                    </a:lnTo>
                    <a:lnTo>
                      <a:pt x="211" y="5975"/>
                    </a:lnTo>
                    <a:lnTo>
                      <a:pt x="222" y="5979"/>
                    </a:lnTo>
                    <a:lnTo>
                      <a:pt x="233" y="5985"/>
                    </a:lnTo>
                    <a:lnTo>
                      <a:pt x="245" y="5989"/>
                    </a:lnTo>
                    <a:lnTo>
                      <a:pt x="254" y="5995"/>
                    </a:lnTo>
                    <a:lnTo>
                      <a:pt x="262" y="5997"/>
                    </a:lnTo>
                    <a:lnTo>
                      <a:pt x="267" y="6001"/>
                    </a:lnTo>
                    <a:lnTo>
                      <a:pt x="274" y="6007"/>
                    </a:lnTo>
                    <a:lnTo>
                      <a:pt x="280" y="6011"/>
                    </a:lnTo>
                    <a:lnTo>
                      <a:pt x="284" y="6016"/>
                    </a:lnTo>
                    <a:lnTo>
                      <a:pt x="284" y="6020"/>
                    </a:lnTo>
                    <a:lnTo>
                      <a:pt x="274" y="6024"/>
                    </a:lnTo>
                    <a:lnTo>
                      <a:pt x="268" y="6030"/>
                    </a:lnTo>
                    <a:lnTo>
                      <a:pt x="269" y="6034"/>
                    </a:lnTo>
                    <a:lnTo>
                      <a:pt x="270" y="6040"/>
                    </a:lnTo>
                    <a:lnTo>
                      <a:pt x="270" y="6042"/>
                    </a:lnTo>
                    <a:lnTo>
                      <a:pt x="267" y="6046"/>
                    </a:lnTo>
                    <a:lnTo>
                      <a:pt x="259" y="6052"/>
                    </a:lnTo>
                    <a:lnTo>
                      <a:pt x="246" y="6056"/>
                    </a:lnTo>
                    <a:lnTo>
                      <a:pt x="232" y="6061"/>
                    </a:lnTo>
                    <a:lnTo>
                      <a:pt x="224" y="6065"/>
                    </a:lnTo>
                    <a:lnTo>
                      <a:pt x="225" y="6069"/>
                    </a:lnTo>
                    <a:lnTo>
                      <a:pt x="231" y="6075"/>
                    </a:lnTo>
                    <a:lnTo>
                      <a:pt x="238" y="6079"/>
                    </a:lnTo>
                    <a:lnTo>
                      <a:pt x="242" y="6083"/>
                    </a:lnTo>
                    <a:lnTo>
                      <a:pt x="246" y="6087"/>
                    </a:lnTo>
                    <a:lnTo>
                      <a:pt x="250" y="6091"/>
                    </a:lnTo>
                    <a:lnTo>
                      <a:pt x="254" y="6097"/>
                    </a:lnTo>
                    <a:lnTo>
                      <a:pt x="258" y="6100"/>
                    </a:lnTo>
                    <a:lnTo>
                      <a:pt x="260" y="6106"/>
                    </a:lnTo>
                    <a:lnTo>
                      <a:pt x="260" y="6110"/>
                    </a:lnTo>
                    <a:lnTo>
                      <a:pt x="259" y="6114"/>
                    </a:lnTo>
                    <a:lnTo>
                      <a:pt x="261" y="6120"/>
                    </a:lnTo>
                    <a:lnTo>
                      <a:pt x="265" y="6124"/>
                    </a:lnTo>
                    <a:lnTo>
                      <a:pt x="268" y="6128"/>
                    </a:lnTo>
                    <a:lnTo>
                      <a:pt x="273" y="6132"/>
                    </a:lnTo>
                    <a:lnTo>
                      <a:pt x="273" y="6136"/>
                    </a:lnTo>
                    <a:lnTo>
                      <a:pt x="267" y="6141"/>
                    </a:lnTo>
                    <a:lnTo>
                      <a:pt x="263" y="6145"/>
                    </a:lnTo>
                    <a:lnTo>
                      <a:pt x="263" y="6151"/>
                    </a:lnTo>
                    <a:lnTo>
                      <a:pt x="263" y="6155"/>
                    </a:lnTo>
                    <a:lnTo>
                      <a:pt x="267" y="6159"/>
                    </a:lnTo>
                    <a:lnTo>
                      <a:pt x="269" y="6165"/>
                    </a:lnTo>
                    <a:lnTo>
                      <a:pt x="225" y="6169"/>
                    </a:lnTo>
                    <a:lnTo>
                      <a:pt x="214" y="6173"/>
                    </a:lnTo>
                    <a:lnTo>
                      <a:pt x="207" y="6177"/>
                    </a:lnTo>
                    <a:lnTo>
                      <a:pt x="201" y="6181"/>
                    </a:lnTo>
                    <a:lnTo>
                      <a:pt x="198" y="6186"/>
                    </a:lnTo>
                    <a:lnTo>
                      <a:pt x="195" y="6190"/>
                    </a:lnTo>
                    <a:lnTo>
                      <a:pt x="193" y="6196"/>
                    </a:lnTo>
                    <a:lnTo>
                      <a:pt x="192" y="6200"/>
                    </a:lnTo>
                    <a:lnTo>
                      <a:pt x="191" y="6204"/>
                    </a:lnTo>
                    <a:lnTo>
                      <a:pt x="187" y="6210"/>
                    </a:lnTo>
                    <a:lnTo>
                      <a:pt x="184" y="6212"/>
                    </a:lnTo>
                    <a:lnTo>
                      <a:pt x="181" y="6218"/>
                    </a:lnTo>
                    <a:lnTo>
                      <a:pt x="180" y="6222"/>
                    </a:lnTo>
                    <a:lnTo>
                      <a:pt x="181" y="6225"/>
                    </a:lnTo>
                    <a:lnTo>
                      <a:pt x="184" y="6231"/>
                    </a:lnTo>
                    <a:lnTo>
                      <a:pt x="187" y="6235"/>
                    </a:lnTo>
                    <a:lnTo>
                      <a:pt x="184" y="6241"/>
                    </a:lnTo>
                    <a:lnTo>
                      <a:pt x="179" y="6245"/>
                    </a:lnTo>
                    <a:lnTo>
                      <a:pt x="176" y="6249"/>
                    </a:lnTo>
                    <a:lnTo>
                      <a:pt x="175" y="6255"/>
                    </a:lnTo>
                    <a:lnTo>
                      <a:pt x="176" y="6257"/>
                    </a:lnTo>
                    <a:lnTo>
                      <a:pt x="176" y="6263"/>
                    </a:lnTo>
                    <a:lnTo>
                      <a:pt x="172" y="6266"/>
                    </a:lnTo>
                    <a:lnTo>
                      <a:pt x="168" y="6270"/>
                    </a:lnTo>
                    <a:lnTo>
                      <a:pt x="167" y="6276"/>
                    </a:lnTo>
                    <a:lnTo>
                      <a:pt x="176" y="6280"/>
                    </a:lnTo>
                    <a:lnTo>
                      <a:pt x="184" y="6286"/>
                    </a:lnTo>
                    <a:lnTo>
                      <a:pt x="190" y="6290"/>
                    </a:lnTo>
                    <a:lnTo>
                      <a:pt x="186" y="6294"/>
                    </a:lnTo>
                    <a:lnTo>
                      <a:pt x="184" y="6300"/>
                    </a:lnTo>
                    <a:lnTo>
                      <a:pt x="181" y="6302"/>
                    </a:lnTo>
                    <a:lnTo>
                      <a:pt x="181" y="6307"/>
                    </a:lnTo>
                    <a:lnTo>
                      <a:pt x="180" y="6311"/>
                    </a:lnTo>
                    <a:lnTo>
                      <a:pt x="181" y="6315"/>
                    </a:lnTo>
                    <a:lnTo>
                      <a:pt x="181" y="6321"/>
                    </a:lnTo>
                    <a:lnTo>
                      <a:pt x="182" y="6325"/>
                    </a:lnTo>
                    <a:lnTo>
                      <a:pt x="184" y="6331"/>
                    </a:lnTo>
                    <a:lnTo>
                      <a:pt x="189" y="6335"/>
                    </a:lnTo>
                    <a:lnTo>
                      <a:pt x="189" y="6339"/>
                    </a:lnTo>
                    <a:lnTo>
                      <a:pt x="189" y="6343"/>
                    </a:lnTo>
                    <a:lnTo>
                      <a:pt x="189" y="6347"/>
                    </a:lnTo>
                    <a:lnTo>
                      <a:pt x="190" y="6352"/>
                    </a:lnTo>
                    <a:lnTo>
                      <a:pt x="190" y="6356"/>
                    </a:lnTo>
                    <a:lnTo>
                      <a:pt x="189" y="6360"/>
                    </a:lnTo>
                    <a:lnTo>
                      <a:pt x="190" y="6366"/>
                    </a:lnTo>
                    <a:lnTo>
                      <a:pt x="194" y="6370"/>
                    </a:lnTo>
                    <a:lnTo>
                      <a:pt x="198" y="6376"/>
                    </a:lnTo>
                    <a:lnTo>
                      <a:pt x="203" y="6380"/>
                    </a:lnTo>
                    <a:lnTo>
                      <a:pt x="203" y="6384"/>
                    </a:lnTo>
                    <a:lnTo>
                      <a:pt x="197" y="6388"/>
                    </a:lnTo>
                    <a:lnTo>
                      <a:pt x="192" y="6391"/>
                    </a:lnTo>
                    <a:lnTo>
                      <a:pt x="190" y="6397"/>
                    </a:lnTo>
                    <a:lnTo>
                      <a:pt x="190" y="6401"/>
                    </a:lnTo>
                    <a:lnTo>
                      <a:pt x="192" y="6405"/>
                    </a:lnTo>
                    <a:lnTo>
                      <a:pt x="195" y="6411"/>
                    </a:lnTo>
                    <a:lnTo>
                      <a:pt x="198" y="6415"/>
                    </a:lnTo>
                    <a:lnTo>
                      <a:pt x="199" y="6421"/>
                    </a:lnTo>
                    <a:lnTo>
                      <a:pt x="200" y="6425"/>
                    </a:lnTo>
                    <a:lnTo>
                      <a:pt x="201" y="6429"/>
                    </a:lnTo>
                    <a:lnTo>
                      <a:pt x="202" y="6433"/>
                    </a:lnTo>
                    <a:lnTo>
                      <a:pt x="201" y="6436"/>
                    </a:lnTo>
                    <a:lnTo>
                      <a:pt x="196" y="6442"/>
                    </a:lnTo>
                    <a:lnTo>
                      <a:pt x="187" y="6446"/>
                    </a:lnTo>
                    <a:lnTo>
                      <a:pt x="183" y="6450"/>
                    </a:lnTo>
                    <a:lnTo>
                      <a:pt x="182" y="6456"/>
                    </a:lnTo>
                    <a:lnTo>
                      <a:pt x="186" y="6460"/>
                    </a:lnTo>
                    <a:lnTo>
                      <a:pt x="189" y="6466"/>
                    </a:lnTo>
                    <a:lnTo>
                      <a:pt x="187" y="6470"/>
                    </a:lnTo>
                    <a:lnTo>
                      <a:pt x="185" y="6472"/>
                    </a:lnTo>
                    <a:lnTo>
                      <a:pt x="186" y="6477"/>
                    </a:lnTo>
                    <a:lnTo>
                      <a:pt x="186" y="6481"/>
                    </a:lnTo>
                    <a:lnTo>
                      <a:pt x="183" y="6487"/>
                    </a:lnTo>
                    <a:lnTo>
                      <a:pt x="176" y="6491"/>
                    </a:lnTo>
                    <a:lnTo>
                      <a:pt x="168" y="6495"/>
                    </a:lnTo>
                    <a:lnTo>
                      <a:pt x="173" y="6501"/>
                    </a:lnTo>
                    <a:lnTo>
                      <a:pt x="181" y="6505"/>
                    </a:lnTo>
                    <a:lnTo>
                      <a:pt x="184" y="6511"/>
                    </a:lnTo>
                    <a:lnTo>
                      <a:pt x="183" y="6515"/>
                    </a:lnTo>
                    <a:lnTo>
                      <a:pt x="182" y="6516"/>
                    </a:lnTo>
                    <a:lnTo>
                      <a:pt x="182" y="6522"/>
                    </a:lnTo>
                    <a:lnTo>
                      <a:pt x="182" y="6526"/>
                    </a:lnTo>
                    <a:lnTo>
                      <a:pt x="181" y="6532"/>
                    </a:lnTo>
                    <a:lnTo>
                      <a:pt x="180" y="6536"/>
                    </a:lnTo>
                    <a:lnTo>
                      <a:pt x="180" y="6540"/>
                    </a:lnTo>
                    <a:lnTo>
                      <a:pt x="183" y="6546"/>
                    </a:lnTo>
                    <a:lnTo>
                      <a:pt x="185" y="6550"/>
                    </a:lnTo>
                    <a:lnTo>
                      <a:pt x="186" y="6556"/>
                    </a:lnTo>
                    <a:lnTo>
                      <a:pt x="186" y="6559"/>
                    </a:lnTo>
                    <a:lnTo>
                      <a:pt x="184" y="6561"/>
                    </a:lnTo>
                    <a:lnTo>
                      <a:pt x="187" y="6567"/>
                    </a:lnTo>
                    <a:lnTo>
                      <a:pt x="194" y="6571"/>
                    </a:lnTo>
                    <a:lnTo>
                      <a:pt x="199" y="6577"/>
                    </a:lnTo>
                    <a:lnTo>
                      <a:pt x="203" y="6581"/>
                    </a:lnTo>
                    <a:lnTo>
                      <a:pt x="207" y="6585"/>
                    </a:lnTo>
                    <a:lnTo>
                      <a:pt x="210" y="6591"/>
                    </a:lnTo>
                    <a:lnTo>
                      <a:pt x="206" y="6595"/>
                    </a:lnTo>
                    <a:lnTo>
                      <a:pt x="197" y="6600"/>
                    </a:lnTo>
                    <a:lnTo>
                      <a:pt x="167" y="6602"/>
                    </a:lnTo>
                    <a:lnTo>
                      <a:pt x="160" y="6606"/>
                    </a:lnTo>
                    <a:lnTo>
                      <a:pt x="165" y="6612"/>
                    </a:lnTo>
                    <a:lnTo>
                      <a:pt x="176" y="6616"/>
                    </a:lnTo>
                    <a:lnTo>
                      <a:pt x="186" y="6622"/>
                    </a:lnTo>
                    <a:lnTo>
                      <a:pt x="190" y="6626"/>
                    </a:lnTo>
                    <a:lnTo>
                      <a:pt x="192" y="6630"/>
                    </a:lnTo>
                    <a:lnTo>
                      <a:pt x="194" y="6636"/>
                    </a:lnTo>
                    <a:lnTo>
                      <a:pt x="194" y="6640"/>
                    </a:lnTo>
                    <a:lnTo>
                      <a:pt x="193" y="6645"/>
                    </a:lnTo>
                    <a:lnTo>
                      <a:pt x="192" y="6647"/>
                    </a:lnTo>
                    <a:lnTo>
                      <a:pt x="193" y="6651"/>
                    </a:lnTo>
                    <a:lnTo>
                      <a:pt x="196" y="6657"/>
                    </a:lnTo>
                    <a:lnTo>
                      <a:pt x="199" y="6661"/>
                    </a:lnTo>
                    <a:lnTo>
                      <a:pt x="205" y="6667"/>
                    </a:lnTo>
                    <a:lnTo>
                      <a:pt x="205" y="6671"/>
                    </a:lnTo>
                    <a:lnTo>
                      <a:pt x="201" y="6675"/>
                    </a:lnTo>
                    <a:lnTo>
                      <a:pt x="195" y="6681"/>
                    </a:lnTo>
                    <a:lnTo>
                      <a:pt x="187" y="6684"/>
                    </a:lnTo>
                    <a:lnTo>
                      <a:pt x="184" y="6688"/>
                    </a:lnTo>
                    <a:lnTo>
                      <a:pt x="180" y="6692"/>
                    </a:lnTo>
                    <a:lnTo>
                      <a:pt x="176" y="6696"/>
                    </a:lnTo>
                    <a:lnTo>
                      <a:pt x="171" y="6702"/>
                    </a:lnTo>
                    <a:lnTo>
                      <a:pt x="165" y="6706"/>
                    </a:lnTo>
                    <a:lnTo>
                      <a:pt x="160" y="6712"/>
                    </a:lnTo>
                    <a:lnTo>
                      <a:pt x="164" y="6716"/>
                    </a:lnTo>
                    <a:lnTo>
                      <a:pt x="166" y="6720"/>
                    </a:lnTo>
                    <a:lnTo>
                      <a:pt x="165" y="6725"/>
                    </a:lnTo>
                    <a:lnTo>
                      <a:pt x="165" y="6729"/>
                    </a:lnTo>
                    <a:lnTo>
                      <a:pt x="166" y="6733"/>
                    </a:lnTo>
                    <a:lnTo>
                      <a:pt x="165" y="6737"/>
                    </a:lnTo>
                    <a:lnTo>
                      <a:pt x="159" y="6741"/>
                    </a:lnTo>
                    <a:lnTo>
                      <a:pt x="160" y="6747"/>
                    </a:lnTo>
                    <a:lnTo>
                      <a:pt x="167" y="6751"/>
                    </a:lnTo>
                    <a:lnTo>
                      <a:pt x="172" y="6757"/>
                    </a:lnTo>
                    <a:lnTo>
                      <a:pt x="176" y="6761"/>
                    </a:lnTo>
                    <a:lnTo>
                      <a:pt x="182" y="6765"/>
                    </a:lnTo>
                    <a:lnTo>
                      <a:pt x="187" y="6770"/>
                    </a:lnTo>
                    <a:lnTo>
                      <a:pt x="190" y="6774"/>
                    </a:lnTo>
                    <a:lnTo>
                      <a:pt x="186" y="6778"/>
                    </a:lnTo>
                    <a:lnTo>
                      <a:pt x="181" y="6782"/>
                    </a:lnTo>
                    <a:lnTo>
                      <a:pt x="176" y="6786"/>
                    </a:lnTo>
                    <a:lnTo>
                      <a:pt x="173" y="6792"/>
                    </a:lnTo>
                    <a:lnTo>
                      <a:pt x="172" y="6796"/>
                    </a:lnTo>
                    <a:lnTo>
                      <a:pt x="172" y="6802"/>
                    </a:lnTo>
                    <a:lnTo>
                      <a:pt x="172" y="6806"/>
                    </a:lnTo>
                    <a:lnTo>
                      <a:pt x="173" y="6809"/>
                    </a:lnTo>
                    <a:lnTo>
                      <a:pt x="174" y="6815"/>
                    </a:lnTo>
                    <a:lnTo>
                      <a:pt x="174" y="6819"/>
                    </a:lnTo>
                    <a:lnTo>
                      <a:pt x="174" y="6823"/>
                    </a:lnTo>
                    <a:lnTo>
                      <a:pt x="174" y="6827"/>
                    </a:lnTo>
                    <a:lnTo>
                      <a:pt x="175" y="6831"/>
                    </a:lnTo>
                    <a:lnTo>
                      <a:pt x="174" y="6837"/>
                    </a:lnTo>
                    <a:lnTo>
                      <a:pt x="174" y="6841"/>
                    </a:lnTo>
                    <a:lnTo>
                      <a:pt x="179" y="6847"/>
                    </a:lnTo>
                    <a:lnTo>
                      <a:pt x="181" y="6851"/>
                    </a:lnTo>
                    <a:lnTo>
                      <a:pt x="180" y="6854"/>
                    </a:lnTo>
                    <a:lnTo>
                      <a:pt x="183" y="6860"/>
                    </a:lnTo>
                    <a:lnTo>
                      <a:pt x="190" y="6862"/>
                    </a:lnTo>
                    <a:lnTo>
                      <a:pt x="194" y="6868"/>
                    </a:lnTo>
                    <a:lnTo>
                      <a:pt x="197" y="6872"/>
                    </a:lnTo>
                    <a:lnTo>
                      <a:pt x="199" y="6876"/>
                    </a:lnTo>
                    <a:lnTo>
                      <a:pt x="200" y="6882"/>
                    </a:lnTo>
                    <a:lnTo>
                      <a:pt x="200" y="6886"/>
                    </a:lnTo>
                    <a:lnTo>
                      <a:pt x="201" y="6892"/>
                    </a:lnTo>
                    <a:lnTo>
                      <a:pt x="202" y="6895"/>
                    </a:lnTo>
                    <a:lnTo>
                      <a:pt x="202" y="6899"/>
                    </a:lnTo>
                    <a:lnTo>
                      <a:pt x="203" y="6905"/>
                    </a:lnTo>
                    <a:lnTo>
                      <a:pt x="204" y="6907"/>
                    </a:lnTo>
                    <a:lnTo>
                      <a:pt x="206" y="6913"/>
                    </a:lnTo>
                    <a:lnTo>
                      <a:pt x="199" y="6917"/>
                    </a:lnTo>
                    <a:lnTo>
                      <a:pt x="178" y="6921"/>
                    </a:lnTo>
                    <a:lnTo>
                      <a:pt x="170" y="6927"/>
                    </a:lnTo>
                    <a:lnTo>
                      <a:pt x="168" y="6931"/>
                    </a:lnTo>
                    <a:lnTo>
                      <a:pt x="174" y="6936"/>
                    </a:lnTo>
                    <a:lnTo>
                      <a:pt x="182" y="6940"/>
                    </a:lnTo>
                    <a:lnTo>
                      <a:pt x="195" y="6944"/>
                    </a:lnTo>
                    <a:lnTo>
                      <a:pt x="204" y="6948"/>
                    </a:lnTo>
                    <a:lnTo>
                      <a:pt x="204" y="6952"/>
                    </a:lnTo>
                    <a:lnTo>
                      <a:pt x="203" y="6958"/>
                    </a:lnTo>
                    <a:lnTo>
                      <a:pt x="202" y="6962"/>
                    </a:lnTo>
                    <a:lnTo>
                      <a:pt x="211" y="6966"/>
                    </a:lnTo>
                    <a:lnTo>
                      <a:pt x="222" y="6972"/>
                    </a:lnTo>
                    <a:lnTo>
                      <a:pt x="229" y="6976"/>
                    </a:lnTo>
                    <a:lnTo>
                      <a:pt x="231" y="6981"/>
                    </a:lnTo>
                    <a:lnTo>
                      <a:pt x="231" y="6985"/>
                    </a:lnTo>
                    <a:lnTo>
                      <a:pt x="229" y="6989"/>
                    </a:lnTo>
                    <a:lnTo>
                      <a:pt x="201" y="6993"/>
                    </a:lnTo>
                    <a:lnTo>
                      <a:pt x="190" y="6997"/>
                    </a:lnTo>
                    <a:lnTo>
                      <a:pt x="185" y="7003"/>
                    </a:lnTo>
                    <a:lnTo>
                      <a:pt x="182" y="7007"/>
                    </a:lnTo>
                    <a:lnTo>
                      <a:pt x="179" y="7011"/>
                    </a:lnTo>
                    <a:lnTo>
                      <a:pt x="177" y="7017"/>
                    </a:lnTo>
                    <a:lnTo>
                      <a:pt x="176" y="7020"/>
                    </a:lnTo>
                    <a:lnTo>
                      <a:pt x="174" y="7026"/>
                    </a:lnTo>
                    <a:lnTo>
                      <a:pt x="172" y="7030"/>
                    </a:lnTo>
                    <a:lnTo>
                      <a:pt x="171" y="7034"/>
                    </a:lnTo>
                    <a:lnTo>
                      <a:pt x="173" y="7038"/>
                    </a:lnTo>
                    <a:lnTo>
                      <a:pt x="176" y="7042"/>
                    </a:lnTo>
                    <a:lnTo>
                      <a:pt x="176" y="7048"/>
                    </a:lnTo>
                    <a:lnTo>
                      <a:pt x="176" y="7052"/>
                    </a:lnTo>
                    <a:lnTo>
                      <a:pt x="174" y="7056"/>
                    </a:lnTo>
                    <a:lnTo>
                      <a:pt x="171" y="7061"/>
                    </a:lnTo>
                    <a:lnTo>
                      <a:pt x="168" y="7065"/>
                    </a:lnTo>
                    <a:lnTo>
                      <a:pt x="166" y="7071"/>
                    </a:lnTo>
                    <a:lnTo>
                      <a:pt x="166" y="7075"/>
                    </a:lnTo>
                    <a:lnTo>
                      <a:pt x="165" y="7079"/>
                    </a:lnTo>
                    <a:lnTo>
                      <a:pt x="165" y="7083"/>
                    </a:lnTo>
                    <a:lnTo>
                      <a:pt x="162" y="7087"/>
                    </a:lnTo>
                    <a:lnTo>
                      <a:pt x="157" y="7093"/>
                    </a:lnTo>
                    <a:lnTo>
                      <a:pt x="152" y="7097"/>
                    </a:lnTo>
                    <a:lnTo>
                      <a:pt x="142" y="7101"/>
                    </a:lnTo>
                    <a:lnTo>
                      <a:pt x="131" y="7106"/>
                    </a:lnTo>
                    <a:lnTo>
                      <a:pt x="127" y="7110"/>
                    </a:lnTo>
                    <a:lnTo>
                      <a:pt x="131" y="7116"/>
                    </a:lnTo>
                    <a:lnTo>
                      <a:pt x="135" y="7120"/>
                    </a:lnTo>
                    <a:lnTo>
                      <a:pt x="140" y="7122"/>
                    </a:lnTo>
                    <a:lnTo>
                      <a:pt x="144" y="7128"/>
                    </a:lnTo>
                    <a:lnTo>
                      <a:pt x="147" y="7132"/>
                    </a:lnTo>
                    <a:lnTo>
                      <a:pt x="149" y="7138"/>
                    </a:lnTo>
                    <a:lnTo>
                      <a:pt x="148" y="7142"/>
                    </a:lnTo>
                    <a:lnTo>
                      <a:pt x="149" y="7145"/>
                    </a:lnTo>
                    <a:lnTo>
                      <a:pt x="152" y="7151"/>
                    </a:lnTo>
                    <a:lnTo>
                      <a:pt x="142" y="7155"/>
                    </a:lnTo>
                    <a:lnTo>
                      <a:pt x="144" y="7161"/>
                    </a:lnTo>
                    <a:lnTo>
                      <a:pt x="149" y="7165"/>
                    </a:lnTo>
                    <a:lnTo>
                      <a:pt x="155" y="7167"/>
                    </a:lnTo>
                    <a:lnTo>
                      <a:pt x="153" y="7173"/>
                    </a:lnTo>
                    <a:lnTo>
                      <a:pt x="146" y="7177"/>
                    </a:lnTo>
                    <a:lnTo>
                      <a:pt x="138" y="7183"/>
                    </a:lnTo>
                    <a:lnTo>
                      <a:pt x="135" y="7186"/>
                    </a:lnTo>
                    <a:lnTo>
                      <a:pt x="139" y="7190"/>
                    </a:lnTo>
                    <a:lnTo>
                      <a:pt x="146" y="7196"/>
                    </a:lnTo>
                    <a:lnTo>
                      <a:pt x="151" y="7200"/>
                    </a:lnTo>
                    <a:lnTo>
                      <a:pt x="152" y="7206"/>
                    </a:lnTo>
                    <a:lnTo>
                      <a:pt x="150" y="7208"/>
                    </a:lnTo>
                    <a:lnTo>
                      <a:pt x="149" y="7212"/>
                    </a:lnTo>
                    <a:lnTo>
                      <a:pt x="148" y="7218"/>
                    </a:lnTo>
                    <a:lnTo>
                      <a:pt x="144" y="7222"/>
                    </a:lnTo>
                    <a:lnTo>
                      <a:pt x="138" y="7227"/>
                    </a:lnTo>
                    <a:lnTo>
                      <a:pt x="132" y="7231"/>
                    </a:lnTo>
                    <a:lnTo>
                      <a:pt x="130" y="7235"/>
                    </a:lnTo>
                    <a:lnTo>
                      <a:pt x="135" y="7241"/>
                    </a:lnTo>
                    <a:lnTo>
                      <a:pt x="140" y="7245"/>
                    </a:lnTo>
                    <a:lnTo>
                      <a:pt x="144" y="7251"/>
                    </a:lnTo>
                    <a:lnTo>
                      <a:pt x="147" y="7253"/>
                    </a:lnTo>
                    <a:lnTo>
                      <a:pt x="148" y="7257"/>
                    </a:lnTo>
                    <a:lnTo>
                      <a:pt x="143" y="7263"/>
                    </a:lnTo>
                    <a:lnTo>
                      <a:pt x="139" y="7267"/>
                    </a:lnTo>
                    <a:lnTo>
                      <a:pt x="136" y="7272"/>
                    </a:lnTo>
                    <a:lnTo>
                      <a:pt x="131" y="7276"/>
                    </a:lnTo>
                    <a:lnTo>
                      <a:pt x="134" y="7280"/>
                    </a:lnTo>
                    <a:lnTo>
                      <a:pt x="135" y="7286"/>
                    </a:lnTo>
                    <a:lnTo>
                      <a:pt x="135" y="7290"/>
                    </a:lnTo>
                    <a:lnTo>
                      <a:pt x="142" y="7296"/>
                    </a:lnTo>
                    <a:lnTo>
                      <a:pt x="147" y="7298"/>
                    </a:lnTo>
                    <a:lnTo>
                      <a:pt x="147" y="7302"/>
                    </a:lnTo>
                    <a:lnTo>
                      <a:pt x="142" y="7308"/>
                    </a:lnTo>
                    <a:lnTo>
                      <a:pt x="136" y="7311"/>
                    </a:lnTo>
                    <a:lnTo>
                      <a:pt x="128" y="7317"/>
                    </a:lnTo>
                    <a:lnTo>
                      <a:pt x="128" y="7321"/>
                    </a:lnTo>
                    <a:lnTo>
                      <a:pt x="132" y="7325"/>
                    </a:lnTo>
                    <a:lnTo>
                      <a:pt x="138" y="7331"/>
                    </a:lnTo>
                    <a:lnTo>
                      <a:pt x="135" y="7335"/>
                    </a:lnTo>
                    <a:lnTo>
                      <a:pt x="127" y="7339"/>
                    </a:lnTo>
                    <a:lnTo>
                      <a:pt x="119" y="7343"/>
                    </a:lnTo>
                    <a:lnTo>
                      <a:pt x="107" y="7347"/>
                    </a:lnTo>
                    <a:lnTo>
                      <a:pt x="102" y="7353"/>
                    </a:lnTo>
                    <a:lnTo>
                      <a:pt x="101" y="7356"/>
                    </a:lnTo>
                    <a:lnTo>
                      <a:pt x="105" y="7362"/>
                    </a:lnTo>
                    <a:lnTo>
                      <a:pt x="110" y="7366"/>
                    </a:lnTo>
                    <a:lnTo>
                      <a:pt x="113" y="7370"/>
                    </a:lnTo>
                    <a:lnTo>
                      <a:pt x="111" y="7376"/>
                    </a:lnTo>
                    <a:lnTo>
                      <a:pt x="108" y="7380"/>
                    </a:lnTo>
                    <a:lnTo>
                      <a:pt x="105" y="7384"/>
                    </a:lnTo>
                    <a:lnTo>
                      <a:pt x="104" y="7388"/>
                    </a:lnTo>
                    <a:lnTo>
                      <a:pt x="103" y="7392"/>
                    </a:lnTo>
                    <a:lnTo>
                      <a:pt x="102" y="7397"/>
                    </a:lnTo>
                    <a:lnTo>
                      <a:pt x="103" y="7401"/>
                    </a:lnTo>
                    <a:lnTo>
                      <a:pt x="109" y="7407"/>
                    </a:lnTo>
                    <a:lnTo>
                      <a:pt x="114" y="7411"/>
                    </a:lnTo>
                    <a:lnTo>
                      <a:pt x="116" y="7415"/>
                    </a:lnTo>
                    <a:lnTo>
                      <a:pt x="116" y="7421"/>
                    </a:lnTo>
                    <a:lnTo>
                      <a:pt x="113" y="7425"/>
                    </a:lnTo>
                    <a:lnTo>
                      <a:pt x="113" y="7429"/>
                    </a:lnTo>
                    <a:lnTo>
                      <a:pt x="118" y="7433"/>
                    </a:lnTo>
                    <a:lnTo>
                      <a:pt x="123" y="7437"/>
                    </a:lnTo>
                    <a:lnTo>
                      <a:pt x="129" y="7442"/>
                    </a:lnTo>
                    <a:lnTo>
                      <a:pt x="135" y="7446"/>
                    </a:lnTo>
                    <a:lnTo>
                      <a:pt x="129" y="7452"/>
                    </a:lnTo>
                    <a:lnTo>
                      <a:pt x="124" y="7456"/>
                    </a:lnTo>
                    <a:lnTo>
                      <a:pt x="121" y="7460"/>
                    </a:lnTo>
                    <a:lnTo>
                      <a:pt x="119" y="7466"/>
                    </a:lnTo>
                    <a:lnTo>
                      <a:pt x="117" y="7468"/>
                    </a:lnTo>
                    <a:lnTo>
                      <a:pt x="116" y="7474"/>
                    </a:lnTo>
                    <a:lnTo>
                      <a:pt x="116" y="7478"/>
                    </a:lnTo>
                    <a:lnTo>
                      <a:pt x="116" y="7481"/>
                    </a:lnTo>
                    <a:lnTo>
                      <a:pt x="110" y="7487"/>
                    </a:lnTo>
                    <a:lnTo>
                      <a:pt x="102" y="7491"/>
                    </a:lnTo>
                    <a:lnTo>
                      <a:pt x="98" y="7497"/>
                    </a:lnTo>
                    <a:lnTo>
                      <a:pt x="97" y="7501"/>
                    </a:lnTo>
                    <a:lnTo>
                      <a:pt x="98" y="7505"/>
                    </a:lnTo>
                    <a:lnTo>
                      <a:pt x="98" y="7511"/>
                    </a:lnTo>
                    <a:lnTo>
                      <a:pt x="98" y="7513"/>
                    </a:lnTo>
                    <a:lnTo>
                      <a:pt x="98" y="7519"/>
                    </a:lnTo>
                    <a:lnTo>
                      <a:pt x="97" y="7522"/>
                    </a:lnTo>
                    <a:lnTo>
                      <a:pt x="99" y="7526"/>
                    </a:lnTo>
                    <a:lnTo>
                      <a:pt x="103" y="7532"/>
                    </a:lnTo>
                    <a:lnTo>
                      <a:pt x="107" y="7536"/>
                    </a:lnTo>
                    <a:lnTo>
                      <a:pt x="107" y="7542"/>
                    </a:lnTo>
                    <a:lnTo>
                      <a:pt x="105" y="7546"/>
                    </a:lnTo>
                    <a:lnTo>
                      <a:pt x="102" y="7550"/>
                    </a:lnTo>
                    <a:lnTo>
                      <a:pt x="99" y="7556"/>
                    </a:lnTo>
                    <a:lnTo>
                      <a:pt x="96" y="7558"/>
                    </a:lnTo>
                    <a:lnTo>
                      <a:pt x="95" y="7563"/>
                    </a:lnTo>
                    <a:lnTo>
                      <a:pt x="92" y="7567"/>
                    </a:lnTo>
                    <a:lnTo>
                      <a:pt x="90" y="7571"/>
                    </a:lnTo>
                    <a:lnTo>
                      <a:pt x="91" y="7577"/>
                    </a:lnTo>
                    <a:lnTo>
                      <a:pt x="91" y="7581"/>
                    </a:lnTo>
                    <a:lnTo>
                      <a:pt x="93" y="7587"/>
                    </a:lnTo>
                    <a:lnTo>
                      <a:pt x="94" y="7591"/>
                    </a:lnTo>
                    <a:lnTo>
                      <a:pt x="97" y="7595"/>
                    </a:lnTo>
                    <a:lnTo>
                      <a:pt x="100" y="7599"/>
                    </a:lnTo>
                    <a:lnTo>
                      <a:pt x="104" y="7603"/>
                    </a:lnTo>
                    <a:lnTo>
                      <a:pt x="110" y="7608"/>
                    </a:lnTo>
                    <a:lnTo>
                      <a:pt x="116" y="7612"/>
                    </a:lnTo>
                    <a:lnTo>
                      <a:pt x="124" y="7616"/>
                    </a:lnTo>
                    <a:lnTo>
                      <a:pt x="132" y="7622"/>
                    </a:lnTo>
                    <a:lnTo>
                      <a:pt x="135" y="7626"/>
                    </a:lnTo>
                    <a:lnTo>
                      <a:pt x="131" y="7632"/>
                    </a:lnTo>
                    <a:lnTo>
                      <a:pt x="129" y="7636"/>
                    </a:lnTo>
                    <a:lnTo>
                      <a:pt x="125" y="7640"/>
                    </a:lnTo>
                    <a:lnTo>
                      <a:pt x="121" y="7644"/>
                    </a:lnTo>
                    <a:lnTo>
                      <a:pt x="115" y="7647"/>
                    </a:lnTo>
                    <a:lnTo>
                      <a:pt x="110" y="7653"/>
                    </a:lnTo>
                    <a:lnTo>
                      <a:pt x="108" y="7657"/>
                    </a:lnTo>
                    <a:lnTo>
                      <a:pt x="110" y="7661"/>
                    </a:lnTo>
                    <a:lnTo>
                      <a:pt x="115" y="7667"/>
                    </a:lnTo>
                    <a:lnTo>
                      <a:pt x="122" y="7671"/>
                    </a:lnTo>
                    <a:lnTo>
                      <a:pt x="129" y="7677"/>
                    </a:lnTo>
                    <a:lnTo>
                      <a:pt x="137" y="7681"/>
                    </a:lnTo>
                    <a:lnTo>
                      <a:pt x="141" y="7685"/>
                    </a:lnTo>
                    <a:lnTo>
                      <a:pt x="143" y="7688"/>
                    </a:lnTo>
                    <a:lnTo>
                      <a:pt x="145" y="7692"/>
                    </a:lnTo>
                    <a:lnTo>
                      <a:pt x="149" y="7698"/>
                    </a:lnTo>
                    <a:lnTo>
                      <a:pt x="153" y="7702"/>
                    </a:lnTo>
                    <a:lnTo>
                      <a:pt x="160" y="7706"/>
                    </a:lnTo>
                    <a:lnTo>
                      <a:pt x="164" y="7712"/>
                    </a:lnTo>
                    <a:lnTo>
                      <a:pt x="159" y="7716"/>
                    </a:lnTo>
                    <a:lnTo>
                      <a:pt x="151" y="7722"/>
                    </a:lnTo>
                    <a:lnTo>
                      <a:pt x="145" y="7726"/>
                    </a:lnTo>
                    <a:lnTo>
                      <a:pt x="143" y="7728"/>
                    </a:lnTo>
                    <a:lnTo>
                      <a:pt x="143" y="7733"/>
                    </a:lnTo>
                    <a:lnTo>
                      <a:pt x="146" y="7737"/>
                    </a:lnTo>
                    <a:lnTo>
                      <a:pt x="150" y="7743"/>
                    </a:lnTo>
                    <a:lnTo>
                      <a:pt x="153" y="7747"/>
                    </a:lnTo>
                    <a:lnTo>
                      <a:pt x="155" y="7751"/>
                    </a:lnTo>
                    <a:lnTo>
                      <a:pt x="157" y="7757"/>
                    </a:lnTo>
                    <a:lnTo>
                      <a:pt x="160" y="7761"/>
                    </a:lnTo>
                    <a:lnTo>
                      <a:pt x="165" y="7767"/>
                    </a:lnTo>
                    <a:lnTo>
                      <a:pt x="168" y="7771"/>
                    </a:lnTo>
                    <a:lnTo>
                      <a:pt x="172" y="7772"/>
                    </a:lnTo>
                    <a:lnTo>
                      <a:pt x="176" y="7778"/>
                    </a:lnTo>
                    <a:lnTo>
                      <a:pt x="182" y="7782"/>
                    </a:lnTo>
                    <a:lnTo>
                      <a:pt x="194" y="7788"/>
                    </a:lnTo>
                    <a:lnTo>
                      <a:pt x="205" y="7792"/>
                    </a:lnTo>
                    <a:lnTo>
                      <a:pt x="211" y="7796"/>
                    </a:lnTo>
                    <a:lnTo>
                      <a:pt x="219" y="7802"/>
                    </a:lnTo>
                    <a:lnTo>
                      <a:pt x="225" y="7806"/>
                    </a:lnTo>
                    <a:lnTo>
                      <a:pt x="239" y="7812"/>
                    </a:lnTo>
                    <a:lnTo>
                      <a:pt x="251" y="7815"/>
                    </a:lnTo>
                    <a:lnTo>
                      <a:pt x="266" y="7817"/>
                    </a:lnTo>
                    <a:lnTo>
                      <a:pt x="273" y="7823"/>
                    </a:lnTo>
                    <a:lnTo>
                      <a:pt x="291" y="7827"/>
                    </a:lnTo>
                    <a:lnTo>
                      <a:pt x="296" y="7833"/>
                    </a:lnTo>
                    <a:lnTo>
                      <a:pt x="304" y="7837"/>
                    </a:lnTo>
                    <a:lnTo>
                      <a:pt x="311" y="7841"/>
                    </a:lnTo>
                    <a:lnTo>
                      <a:pt x="322" y="7847"/>
                    </a:lnTo>
                    <a:lnTo>
                      <a:pt x="316" y="7851"/>
                    </a:lnTo>
                    <a:lnTo>
                      <a:pt x="303" y="7856"/>
                    </a:lnTo>
                    <a:lnTo>
                      <a:pt x="292" y="7858"/>
                    </a:lnTo>
                    <a:lnTo>
                      <a:pt x="285" y="7862"/>
                    </a:lnTo>
                    <a:lnTo>
                      <a:pt x="278" y="7868"/>
                    </a:lnTo>
                    <a:lnTo>
                      <a:pt x="270" y="7872"/>
                    </a:lnTo>
                    <a:lnTo>
                      <a:pt x="266" y="7878"/>
                    </a:lnTo>
                    <a:lnTo>
                      <a:pt x="263" y="7882"/>
                    </a:lnTo>
                    <a:lnTo>
                      <a:pt x="260" y="7886"/>
                    </a:lnTo>
                    <a:lnTo>
                      <a:pt x="256" y="7892"/>
                    </a:lnTo>
                    <a:lnTo>
                      <a:pt x="249" y="7896"/>
                    </a:lnTo>
                    <a:lnTo>
                      <a:pt x="236" y="7901"/>
                    </a:lnTo>
                    <a:lnTo>
                      <a:pt x="220" y="7903"/>
                    </a:lnTo>
                    <a:lnTo>
                      <a:pt x="209" y="7907"/>
                    </a:lnTo>
                    <a:lnTo>
                      <a:pt x="200" y="7913"/>
                    </a:lnTo>
                    <a:lnTo>
                      <a:pt x="195" y="7917"/>
                    </a:lnTo>
                    <a:lnTo>
                      <a:pt x="184" y="7923"/>
                    </a:lnTo>
                    <a:lnTo>
                      <a:pt x="181" y="7927"/>
                    </a:lnTo>
                    <a:lnTo>
                      <a:pt x="181" y="7931"/>
                    </a:lnTo>
                    <a:lnTo>
                      <a:pt x="178" y="7937"/>
                    </a:lnTo>
                    <a:lnTo>
                      <a:pt x="175" y="7940"/>
                    </a:lnTo>
                    <a:lnTo>
                      <a:pt x="171" y="7944"/>
                    </a:lnTo>
                    <a:lnTo>
                      <a:pt x="169" y="7948"/>
                    </a:lnTo>
                    <a:lnTo>
                      <a:pt x="169" y="7952"/>
                    </a:lnTo>
                    <a:lnTo>
                      <a:pt x="169" y="7958"/>
                    </a:lnTo>
                    <a:lnTo>
                      <a:pt x="168" y="7962"/>
                    </a:lnTo>
                    <a:lnTo>
                      <a:pt x="168" y="7968"/>
                    </a:lnTo>
                    <a:lnTo>
                      <a:pt x="168" y="7972"/>
                    </a:lnTo>
                    <a:lnTo>
                      <a:pt x="168" y="7976"/>
                    </a:lnTo>
                    <a:lnTo>
                      <a:pt x="168" y="7981"/>
                    </a:lnTo>
                    <a:lnTo>
                      <a:pt x="167" y="7985"/>
                    </a:lnTo>
                    <a:lnTo>
                      <a:pt x="169" y="7989"/>
                    </a:lnTo>
                    <a:lnTo>
                      <a:pt x="168" y="7993"/>
                    </a:lnTo>
                    <a:lnTo>
                      <a:pt x="167" y="7997"/>
                    </a:lnTo>
                    <a:lnTo>
                      <a:pt x="166" y="8003"/>
                    </a:lnTo>
                    <a:lnTo>
                      <a:pt x="166" y="8007"/>
                    </a:lnTo>
                    <a:lnTo>
                      <a:pt x="166" y="8013"/>
                    </a:lnTo>
                    <a:lnTo>
                      <a:pt x="166" y="8017"/>
                    </a:lnTo>
                    <a:lnTo>
                      <a:pt x="166" y="8021"/>
                    </a:lnTo>
                    <a:lnTo>
                      <a:pt x="165" y="8026"/>
                    </a:lnTo>
                    <a:lnTo>
                      <a:pt x="165" y="8030"/>
                    </a:lnTo>
                    <a:lnTo>
                      <a:pt x="165" y="8034"/>
                    </a:lnTo>
                    <a:lnTo>
                      <a:pt x="153" y="8038"/>
                    </a:lnTo>
                    <a:lnTo>
                      <a:pt x="151" y="8042"/>
                    </a:lnTo>
                    <a:lnTo>
                      <a:pt x="153" y="8048"/>
                    </a:lnTo>
                    <a:lnTo>
                      <a:pt x="156" y="8052"/>
                    </a:lnTo>
                    <a:lnTo>
                      <a:pt x="158" y="8058"/>
                    </a:lnTo>
                    <a:lnTo>
                      <a:pt x="162" y="8062"/>
                    </a:lnTo>
                    <a:lnTo>
                      <a:pt x="164" y="8065"/>
                    </a:lnTo>
                    <a:lnTo>
                      <a:pt x="165" y="8071"/>
                    </a:lnTo>
                    <a:lnTo>
                      <a:pt x="165" y="8075"/>
                    </a:lnTo>
                    <a:lnTo>
                      <a:pt x="165" y="8079"/>
                    </a:lnTo>
                    <a:lnTo>
                      <a:pt x="164" y="8083"/>
                    </a:lnTo>
                    <a:lnTo>
                      <a:pt x="163" y="8087"/>
                    </a:lnTo>
                    <a:lnTo>
                      <a:pt x="162" y="8093"/>
                    </a:lnTo>
                    <a:lnTo>
                      <a:pt x="159" y="8097"/>
                    </a:lnTo>
                    <a:lnTo>
                      <a:pt x="160" y="8103"/>
                    </a:lnTo>
                    <a:lnTo>
                      <a:pt x="165" y="8106"/>
                    </a:lnTo>
                    <a:lnTo>
                      <a:pt x="167" y="8110"/>
                    </a:lnTo>
                    <a:lnTo>
                      <a:pt x="169" y="8116"/>
                    </a:lnTo>
                    <a:lnTo>
                      <a:pt x="164" y="8118"/>
                    </a:lnTo>
                    <a:lnTo>
                      <a:pt x="153" y="8124"/>
                    </a:lnTo>
                    <a:lnTo>
                      <a:pt x="153" y="8128"/>
                    </a:lnTo>
                    <a:lnTo>
                      <a:pt x="157" y="8132"/>
                    </a:lnTo>
                    <a:lnTo>
                      <a:pt x="163" y="8138"/>
                    </a:lnTo>
                    <a:lnTo>
                      <a:pt x="168" y="8142"/>
                    </a:lnTo>
                    <a:lnTo>
                      <a:pt x="171" y="8148"/>
                    </a:lnTo>
                    <a:lnTo>
                      <a:pt x="173" y="8151"/>
                    </a:lnTo>
                    <a:lnTo>
                      <a:pt x="174" y="8155"/>
                    </a:lnTo>
                    <a:lnTo>
                      <a:pt x="176" y="8161"/>
                    </a:lnTo>
                    <a:lnTo>
                      <a:pt x="179" y="8163"/>
                    </a:lnTo>
                    <a:lnTo>
                      <a:pt x="180" y="8169"/>
                    </a:lnTo>
                    <a:lnTo>
                      <a:pt x="181" y="8173"/>
                    </a:lnTo>
                    <a:lnTo>
                      <a:pt x="183" y="8177"/>
                    </a:lnTo>
                    <a:lnTo>
                      <a:pt x="184" y="8183"/>
                    </a:lnTo>
                    <a:lnTo>
                      <a:pt x="185" y="8187"/>
                    </a:lnTo>
                    <a:lnTo>
                      <a:pt x="185" y="8192"/>
                    </a:lnTo>
                    <a:lnTo>
                      <a:pt x="187" y="8196"/>
                    </a:lnTo>
                    <a:lnTo>
                      <a:pt x="190" y="8200"/>
                    </a:lnTo>
                    <a:lnTo>
                      <a:pt x="191" y="8204"/>
                    </a:lnTo>
                    <a:lnTo>
                      <a:pt x="191" y="8208"/>
                    </a:lnTo>
                    <a:lnTo>
                      <a:pt x="191" y="8214"/>
                    </a:lnTo>
                    <a:lnTo>
                      <a:pt x="190" y="8218"/>
                    </a:lnTo>
                    <a:lnTo>
                      <a:pt x="190" y="8222"/>
                    </a:lnTo>
                    <a:lnTo>
                      <a:pt x="191" y="8228"/>
                    </a:lnTo>
                    <a:lnTo>
                      <a:pt x="195" y="8231"/>
                    </a:lnTo>
                    <a:lnTo>
                      <a:pt x="200" y="8237"/>
                    </a:lnTo>
                    <a:lnTo>
                      <a:pt x="204" y="8241"/>
                    </a:lnTo>
                    <a:lnTo>
                      <a:pt x="205" y="8245"/>
                    </a:lnTo>
                    <a:lnTo>
                      <a:pt x="206" y="8249"/>
                    </a:lnTo>
                    <a:lnTo>
                      <a:pt x="207" y="8253"/>
                    </a:lnTo>
                    <a:lnTo>
                      <a:pt x="207" y="8259"/>
                    </a:lnTo>
                    <a:lnTo>
                      <a:pt x="207" y="8263"/>
                    </a:lnTo>
                    <a:lnTo>
                      <a:pt x="208" y="8267"/>
                    </a:lnTo>
                    <a:lnTo>
                      <a:pt x="208" y="8273"/>
                    </a:lnTo>
                    <a:lnTo>
                      <a:pt x="205" y="8276"/>
                    </a:lnTo>
                    <a:lnTo>
                      <a:pt x="200" y="8282"/>
                    </a:lnTo>
                    <a:lnTo>
                      <a:pt x="201" y="8286"/>
                    </a:lnTo>
                    <a:lnTo>
                      <a:pt x="212" y="8290"/>
                    </a:lnTo>
                    <a:lnTo>
                      <a:pt x="200" y="8294"/>
                    </a:lnTo>
                    <a:lnTo>
                      <a:pt x="199" y="8298"/>
                    </a:lnTo>
                    <a:lnTo>
                      <a:pt x="202" y="8304"/>
                    </a:lnTo>
                    <a:lnTo>
                      <a:pt x="211" y="8308"/>
                    </a:lnTo>
                    <a:lnTo>
                      <a:pt x="210" y="8312"/>
                    </a:lnTo>
                    <a:lnTo>
                      <a:pt x="201" y="8317"/>
                    </a:lnTo>
                    <a:lnTo>
                      <a:pt x="195" y="8321"/>
                    </a:lnTo>
                    <a:lnTo>
                      <a:pt x="190" y="8327"/>
                    </a:lnTo>
                    <a:lnTo>
                      <a:pt x="187" y="8331"/>
                    </a:lnTo>
                    <a:lnTo>
                      <a:pt x="184" y="8335"/>
                    </a:lnTo>
                    <a:lnTo>
                      <a:pt x="177" y="8339"/>
                    </a:lnTo>
                    <a:lnTo>
                      <a:pt x="167" y="8343"/>
                    </a:lnTo>
                    <a:lnTo>
                      <a:pt x="163" y="8349"/>
                    </a:lnTo>
                    <a:lnTo>
                      <a:pt x="160" y="8353"/>
                    </a:lnTo>
                    <a:lnTo>
                      <a:pt x="158" y="8357"/>
                    </a:lnTo>
                    <a:lnTo>
                      <a:pt x="157" y="8362"/>
                    </a:lnTo>
                    <a:lnTo>
                      <a:pt x="156" y="8366"/>
                    </a:lnTo>
                    <a:lnTo>
                      <a:pt x="155" y="8372"/>
                    </a:lnTo>
                    <a:lnTo>
                      <a:pt x="154" y="8376"/>
                    </a:lnTo>
                    <a:lnTo>
                      <a:pt x="153" y="8378"/>
                    </a:lnTo>
                    <a:lnTo>
                      <a:pt x="153" y="8384"/>
                    </a:lnTo>
                    <a:lnTo>
                      <a:pt x="153" y="8388"/>
                    </a:lnTo>
                    <a:lnTo>
                      <a:pt x="153" y="8394"/>
                    </a:lnTo>
                    <a:lnTo>
                      <a:pt x="152" y="8398"/>
                    </a:lnTo>
                    <a:lnTo>
                      <a:pt x="153" y="8401"/>
                    </a:lnTo>
                    <a:lnTo>
                      <a:pt x="155" y="8407"/>
                    </a:lnTo>
                    <a:lnTo>
                      <a:pt x="159" y="8411"/>
                    </a:lnTo>
                    <a:lnTo>
                      <a:pt x="165" y="8417"/>
                    </a:lnTo>
                    <a:lnTo>
                      <a:pt x="170" y="8421"/>
                    </a:lnTo>
                    <a:lnTo>
                      <a:pt x="171" y="8423"/>
                    </a:lnTo>
                    <a:lnTo>
                      <a:pt x="171" y="8429"/>
                    </a:lnTo>
                    <a:lnTo>
                      <a:pt x="170" y="8433"/>
                    </a:lnTo>
                    <a:lnTo>
                      <a:pt x="168" y="8439"/>
                    </a:lnTo>
                    <a:lnTo>
                      <a:pt x="167" y="8442"/>
                    </a:lnTo>
                    <a:lnTo>
                      <a:pt x="166" y="8446"/>
                    </a:lnTo>
                    <a:lnTo>
                      <a:pt x="166" y="8452"/>
                    </a:lnTo>
                    <a:lnTo>
                      <a:pt x="166" y="8456"/>
                    </a:lnTo>
                    <a:lnTo>
                      <a:pt x="166" y="8462"/>
                    </a:lnTo>
                    <a:lnTo>
                      <a:pt x="167" y="8464"/>
                    </a:lnTo>
                    <a:lnTo>
                      <a:pt x="170" y="8468"/>
                    </a:lnTo>
                    <a:lnTo>
                      <a:pt x="173" y="8474"/>
                    </a:lnTo>
                    <a:lnTo>
                      <a:pt x="175" y="8478"/>
                    </a:lnTo>
                    <a:lnTo>
                      <a:pt x="177" y="8483"/>
                    </a:lnTo>
                    <a:lnTo>
                      <a:pt x="178" y="8487"/>
                    </a:lnTo>
                    <a:lnTo>
                      <a:pt x="178" y="8491"/>
                    </a:lnTo>
                    <a:lnTo>
                      <a:pt x="179" y="8497"/>
                    </a:lnTo>
                    <a:lnTo>
                      <a:pt x="179" y="8501"/>
                    </a:lnTo>
                    <a:lnTo>
                      <a:pt x="179" y="8507"/>
                    </a:lnTo>
                    <a:lnTo>
                      <a:pt x="179" y="8509"/>
                    </a:lnTo>
                    <a:lnTo>
                      <a:pt x="181" y="8513"/>
                    </a:lnTo>
                    <a:lnTo>
                      <a:pt x="183" y="8519"/>
                    </a:lnTo>
                    <a:lnTo>
                      <a:pt x="184" y="8523"/>
                    </a:lnTo>
                    <a:lnTo>
                      <a:pt x="186" y="8528"/>
                    </a:lnTo>
                    <a:lnTo>
                      <a:pt x="187" y="8532"/>
                    </a:lnTo>
                    <a:lnTo>
                      <a:pt x="187" y="8536"/>
                    </a:lnTo>
                    <a:lnTo>
                      <a:pt x="187" y="8542"/>
                    </a:lnTo>
                    <a:lnTo>
                      <a:pt x="187" y="8546"/>
                    </a:lnTo>
                    <a:lnTo>
                      <a:pt x="185" y="8550"/>
                    </a:lnTo>
                    <a:lnTo>
                      <a:pt x="181" y="8554"/>
                    </a:lnTo>
                    <a:lnTo>
                      <a:pt x="177" y="8558"/>
                    </a:lnTo>
                    <a:lnTo>
                      <a:pt x="174" y="8564"/>
                    </a:lnTo>
                    <a:lnTo>
                      <a:pt x="170" y="8567"/>
                    </a:lnTo>
                    <a:lnTo>
                      <a:pt x="167" y="8573"/>
                    </a:lnTo>
                    <a:lnTo>
                      <a:pt x="164" y="8577"/>
                    </a:lnTo>
                    <a:lnTo>
                      <a:pt x="162" y="8581"/>
                    </a:lnTo>
                    <a:lnTo>
                      <a:pt x="159" y="8587"/>
                    </a:lnTo>
                    <a:lnTo>
                      <a:pt x="157" y="8591"/>
                    </a:lnTo>
                    <a:lnTo>
                      <a:pt x="156" y="8595"/>
                    </a:lnTo>
                    <a:lnTo>
                      <a:pt x="156" y="8599"/>
                    </a:lnTo>
                    <a:lnTo>
                      <a:pt x="156" y="8603"/>
                    </a:lnTo>
                    <a:lnTo>
                      <a:pt x="158" y="8608"/>
                    </a:lnTo>
                    <a:lnTo>
                      <a:pt x="160" y="8612"/>
                    </a:lnTo>
                    <a:lnTo>
                      <a:pt x="163" y="8618"/>
                    </a:lnTo>
                    <a:lnTo>
                      <a:pt x="164" y="8622"/>
                    </a:lnTo>
                    <a:lnTo>
                      <a:pt x="168" y="8626"/>
                    </a:lnTo>
                    <a:lnTo>
                      <a:pt x="171" y="8632"/>
                    </a:lnTo>
                    <a:lnTo>
                      <a:pt x="172" y="8636"/>
                    </a:lnTo>
                    <a:lnTo>
                      <a:pt x="172" y="8640"/>
                    </a:lnTo>
                    <a:lnTo>
                      <a:pt x="171" y="8644"/>
                    </a:lnTo>
                    <a:lnTo>
                      <a:pt x="169" y="8648"/>
                    </a:lnTo>
                    <a:lnTo>
                      <a:pt x="165" y="8653"/>
                    </a:lnTo>
                    <a:lnTo>
                      <a:pt x="162" y="8657"/>
                    </a:lnTo>
                    <a:lnTo>
                      <a:pt x="158" y="8663"/>
                    </a:lnTo>
                    <a:lnTo>
                      <a:pt x="165" y="8667"/>
                    </a:lnTo>
                    <a:lnTo>
                      <a:pt x="173" y="8671"/>
                    </a:lnTo>
                    <a:lnTo>
                      <a:pt x="175" y="8677"/>
                    </a:lnTo>
                    <a:lnTo>
                      <a:pt x="176" y="8681"/>
                    </a:lnTo>
                    <a:lnTo>
                      <a:pt x="183" y="8685"/>
                    </a:lnTo>
                    <a:lnTo>
                      <a:pt x="189" y="8689"/>
                    </a:lnTo>
                    <a:lnTo>
                      <a:pt x="195" y="8692"/>
                    </a:lnTo>
                    <a:lnTo>
                      <a:pt x="206" y="8698"/>
                    </a:lnTo>
                    <a:lnTo>
                      <a:pt x="219" y="8702"/>
                    </a:lnTo>
                    <a:lnTo>
                      <a:pt x="230" y="8708"/>
                    </a:lnTo>
                    <a:lnTo>
                      <a:pt x="248" y="8712"/>
                    </a:lnTo>
                    <a:lnTo>
                      <a:pt x="345" y="8716"/>
                    </a:lnTo>
                    <a:lnTo>
                      <a:pt x="370" y="8722"/>
                    </a:lnTo>
                    <a:lnTo>
                      <a:pt x="394" y="8724"/>
                    </a:lnTo>
                    <a:lnTo>
                      <a:pt x="419" y="8730"/>
                    </a:lnTo>
                    <a:lnTo>
                      <a:pt x="453" y="8733"/>
                    </a:lnTo>
                    <a:lnTo>
                      <a:pt x="464" y="8737"/>
                    </a:lnTo>
                    <a:lnTo>
                      <a:pt x="477" y="8743"/>
                    </a:lnTo>
                    <a:lnTo>
                      <a:pt x="489" y="8747"/>
                    </a:lnTo>
                    <a:lnTo>
                      <a:pt x="508" y="8753"/>
                    </a:lnTo>
                    <a:lnTo>
                      <a:pt x="519" y="8757"/>
                    </a:lnTo>
                    <a:lnTo>
                      <a:pt x="523" y="8761"/>
                    </a:lnTo>
                    <a:lnTo>
                      <a:pt x="517" y="8767"/>
                    </a:lnTo>
                    <a:lnTo>
                      <a:pt x="505" y="8769"/>
                    </a:lnTo>
                    <a:lnTo>
                      <a:pt x="494" y="8775"/>
                    </a:lnTo>
                    <a:lnTo>
                      <a:pt x="483" y="8778"/>
                    </a:lnTo>
                    <a:lnTo>
                      <a:pt x="479" y="8782"/>
                    </a:lnTo>
                    <a:lnTo>
                      <a:pt x="489" y="8788"/>
                    </a:lnTo>
                    <a:lnTo>
                      <a:pt x="498" y="8792"/>
                    </a:lnTo>
                    <a:lnTo>
                      <a:pt x="510" y="8798"/>
                    </a:lnTo>
                    <a:lnTo>
                      <a:pt x="522" y="8802"/>
                    </a:lnTo>
                    <a:lnTo>
                      <a:pt x="524" y="8806"/>
                    </a:lnTo>
                    <a:lnTo>
                      <a:pt x="527" y="8812"/>
                    </a:lnTo>
                    <a:lnTo>
                      <a:pt x="535" y="8814"/>
                    </a:lnTo>
                    <a:lnTo>
                      <a:pt x="503" y="8819"/>
                    </a:lnTo>
                    <a:lnTo>
                      <a:pt x="481" y="8823"/>
                    </a:lnTo>
                    <a:lnTo>
                      <a:pt x="468" y="8827"/>
                    </a:lnTo>
                    <a:lnTo>
                      <a:pt x="453" y="8833"/>
                    </a:lnTo>
                    <a:lnTo>
                      <a:pt x="442" y="8837"/>
                    </a:lnTo>
                    <a:lnTo>
                      <a:pt x="430" y="8843"/>
                    </a:lnTo>
                    <a:lnTo>
                      <a:pt x="390" y="8847"/>
                    </a:lnTo>
                    <a:lnTo>
                      <a:pt x="368" y="8851"/>
                    </a:lnTo>
                    <a:lnTo>
                      <a:pt x="361" y="8855"/>
                    </a:lnTo>
                    <a:lnTo>
                      <a:pt x="357" y="8859"/>
                    </a:lnTo>
                    <a:lnTo>
                      <a:pt x="349" y="8864"/>
                    </a:lnTo>
                    <a:lnTo>
                      <a:pt x="339" y="8868"/>
                    </a:lnTo>
                    <a:lnTo>
                      <a:pt x="316" y="8872"/>
                    </a:lnTo>
                    <a:lnTo>
                      <a:pt x="310" y="8878"/>
                    </a:lnTo>
                    <a:lnTo>
                      <a:pt x="307" y="8882"/>
                    </a:lnTo>
                    <a:lnTo>
                      <a:pt x="301" y="8888"/>
                    </a:lnTo>
                    <a:lnTo>
                      <a:pt x="287" y="8892"/>
                    </a:lnTo>
                    <a:lnTo>
                      <a:pt x="276" y="8896"/>
                    </a:lnTo>
                    <a:lnTo>
                      <a:pt x="269" y="8900"/>
                    </a:lnTo>
                    <a:lnTo>
                      <a:pt x="263" y="8903"/>
                    </a:lnTo>
                    <a:lnTo>
                      <a:pt x="261" y="8909"/>
                    </a:lnTo>
                    <a:lnTo>
                      <a:pt x="267" y="8913"/>
                    </a:lnTo>
                    <a:lnTo>
                      <a:pt x="273" y="8917"/>
                    </a:lnTo>
                    <a:lnTo>
                      <a:pt x="282" y="8923"/>
                    </a:lnTo>
                    <a:lnTo>
                      <a:pt x="291" y="8927"/>
                    </a:lnTo>
                    <a:lnTo>
                      <a:pt x="302" y="8933"/>
                    </a:lnTo>
                    <a:lnTo>
                      <a:pt x="314" y="8937"/>
                    </a:lnTo>
                    <a:lnTo>
                      <a:pt x="334" y="8941"/>
                    </a:lnTo>
                    <a:lnTo>
                      <a:pt x="354" y="8944"/>
                    </a:lnTo>
                    <a:lnTo>
                      <a:pt x="373" y="8948"/>
                    </a:lnTo>
                    <a:lnTo>
                      <a:pt x="400" y="8954"/>
                    </a:lnTo>
                    <a:lnTo>
                      <a:pt x="461" y="8958"/>
                    </a:lnTo>
                    <a:lnTo>
                      <a:pt x="538" y="8962"/>
                    </a:lnTo>
                    <a:lnTo>
                      <a:pt x="653" y="8968"/>
                    </a:lnTo>
                    <a:lnTo>
                      <a:pt x="712" y="8972"/>
                    </a:lnTo>
                    <a:lnTo>
                      <a:pt x="744" y="8974"/>
                    </a:lnTo>
                    <a:lnTo>
                      <a:pt x="744" y="9034"/>
                    </a:lnTo>
                    <a:lnTo>
                      <a:pt x="726" y="9034"/>
                    </a:lnTo>
                    <a:lnTo>
                      <a:pt x="707" y="9038"/>
                    </a:lnTo>
                    <a:lnTo>
                      <a:pt x="400" y="9044"/>
                    </a:lnTo>
                    <a:lnTo>
                      <a:pt x="275" y="9048"/>
                    </a:lnTo>
                    <a:lnTo>
                      <a:pt x="255" y="9052"/>
                    </a:lnTo>
                    <a:lnTo>
                      <a:pt x="240" y="9058"/>
                    </a:lnTo>
                    <a:lnTo>
                      <a:pt x="232" y="9062"/>
                    </a:lnTo>
                    <a:lnTo>
                      <a:pt x="228" y="9068"/>
                    </a:lnTo>
                    <a:lnTo>
                      <a:pt x="223" y="9071"/>
                    </a:lnTo>
                    <a:lnTo>
                      <a:pt x="222" y="9073"/>
                    </a:lnTo>
                    <a:lnTo>
                      <a:pt x="220" y="9079"/>
                    </a:lnTo>
                    <a:lnTo>
                      <a:pt x="217" y="9083"/>
                    </a:lnTo>
                    <a:lnTo>
                      <a:pt x="214" y="9089"/>
                    </a:lnTo>
                    <a:lnTo>
                      <a:pt x="213" y="9093"/>
                    </a:lnTo>
                    <a:lnTo>
                      <a:pt x="211" y="9097"/>
                    </a:lnTo>
                    <a:lnTo>
                      <a:pt x="208" y="9103"/>
                    </a:lnTo>
                    <a:lnTo>
                      <a:pt x="206" y="9107"/>
                    </a:lnTo>
                    <a:lnTo>
                      <a:pt x="203" y="9112"/>
                    </a:lnTo>
                    <a:lnTo>
                      <a:pt x="199" y="9114"/>
                    </a:lnTo>
                    <a:lnTo>
                      <a:pt x="196" y="9118"/>
                    </a:lnTo>
                    <a:lnTo>
                      <a:pt x="191" y="9124"/>
                    </a:lnTo>
                    <a:lnTo>
                      <a:pt x="183" y="9128"/>
                    </a:lnTo>
                    <a:lnTo>
                      <a:pt x="176" y="9134"/>
                    </a:lnTo>
                    <a:lnTo>
                      <a:pt x="171" y="9138"/>
                    </a:lnTo>
                    <a:lnTo>
                      <a:pt x="167" y="9142"/>
                    </a:lnTo>
                    <a:lnTo>
                      <a:pt x="162" y="9148"/>
                    </a:lnTo>
                    <a:lnTo>
                      <a:pt x="157" y="9151"/>
                    </a:lnTo>
                    <a:lnTo>
                      <a:pt x="152" y="9157"/>
                    </a:lnTo>
                    <a:lnTo>
                      <a:pt x="149" y="9159"/>
                    </a:lnTo>
                    <a:lnTo>
                      <a:pt x="147" y="9163"/>
                    </a:lnTo>
                    <a:lnTo>
                      <a:pt x="146" y="9169"/>
                    </a:lnTo>
                    <a:lnTo>
                      <a:pt x="146" y="9173"/>
                    </a:lnTo>
                    <a:lnTo>
                      <a:pt x="145" y="9179"/>
                    </a:lnTo>
                    <a:lnTo>
                      <a:pt x="144" y="9183"/>
                    </a:lnTo>
                    <a:lnTo>
                      <a:pt x="144" y="9187"/>
                    </a:lnTo>
                    <a:lnTo>
                      <a:pt x="149" y="9193"/>
                    </a:lnTo>
                    <a:lnTo>
                      <a:pt x="155" y="9196"/>
                    </a:lnTo>
                    <a:lnTo>
                      <a:pt x="165" y="9200"/>
                    </a:lnTo>
                    <a:lnTo>
                      <a:pt x="173" y="9204"/>
                    </a:lnTo>
                    <a:lnTo>
                      <a:pt x="234" y="9208"/>
                    </a:lnTo>
                    <a:lnTo>
                      <a:pt x="262" y="9214"/>
                    </a:lnTo>
                    <a:lnTo>
                      <a:pt x="285" y="9218"/>
                    </a:lnTo>
                    <a:lnTo>
                      <a:pt x="309" y="9224"/>
                    </a:lnTo>
                    <a:lnTo>
                      <a:pt x="319" y="9228"/>
                    </a:lnTo>
                    <a:lnTo>
                      <a:pt x="330" y="9232"/>
                    </a:lnTo>
                    <a:lnTo>
                      <a:pt x="357" y="9237"/>
                    </a:lnTo>
                    <a:lnTo>
                      <a:pt x="407" y="9241"/>
                    </a:lnTo>
                    <a:lnTo>
                      <a:pt x="446" y="9245"/>
                    </a:lnTo>
                    <a:lnTo>
                      <a:pt x="528" y="9249"/>
                    </a:lnTo>
                    <a:lnTo>
                      <a:pt x="534" y="9255"/>
                    </a:lnTo>
                    <a:lnTo>
                      <a:pt x="529" y="9259"/>
                    </a:lnTo>
                    <a:lnTo>
                      <a:pt x="538" y="9263"/>
                    </a:lnTo>
                    <a:lnTo>
                      <a:pt x="592" y="9269"/>
                    </a:lnTo>
                    <a:lnTo>
                      <a:pt x="647" y="9273"/>
                    </a:lnTo>
                    <a:lnTo>
                      <a:pt x="716" y="9278"/>
                    </a:lnTo>
                    <a:lnTo>
                      <a:pt x="607" y="9282"/>
                    </a:lnTo>
                    <a:lnTo>
                      <a:pt x="696" y="9286"/>
                    </a:lnTo>
                    <a:lnTo>
                      <a:pt x="744" y="9288"/>
                    </a:lnTo>
                    <a:lnTo>
                      <a:pt x="744" y="9343"/>
                    </a:lnTo>
                    <a:lnTo>
                      <a:pt x="740" y="9345"/>
                    </a:lnTo>
                    <a:lnTo>
                      <a:pt x="588" y="9349"/>
                    </a:lnTo>
                    <a:lnTo>
                      <a:pt x="536" y="9353"/>
                    </a:lnTo>
                    <a:lnTo>
                      <a:pt x="521" y="9359"/>
                    </a:lnTo>
                    <a:lnTo>
                      <a:pt x="514" y="9362"/>
                    </a:lnTo>
                    <a:lnTo>
                      <a:pt x="506" y="9368"/>
                    </a:lnTo>
                    <a:lnTo>
                      <a:pt x="501" y="9372"/>
                    </a:lnTo>
                    <a:lnTo>
                      <a:pt x="498" y="9374"/>
                    </a:lnTo>
                    <a:lnTo>
                      <a:pt x="496" y="9380"/>
                    </a:lnTo>
                    <a:lnTo>
                      <a:pt x="493" y="9384"/>
                    </a:lnTo>
                    <a:lnTo>
                      <a:pt x="489" y="9390"/>
                    </a:lnTo>
                    <a:lnTo>
                      <a:pt x="478" y="9394"/>
                    </a:lnTo>
                    <a:lnTo>
                      <a:pt x="466" y="9398"/>
                    </a:lnTo>
                    <a:lnTo>
                      <a:pt x="440" y="9403"/>
                    </a:lnTo>
                    <a:lnTo>
                      <a:pt x="412" y="9407"/>
                    </a:lnTo>
                    <a:lnTo>
                      <a:pt x="395" y="9413"/>
                    </a:lnTo>
                    <a:lnTo>
                      <a:pt x="384" y="9417"/>
                    </a:lnTo>
                    <a:lnTo>
                      <a:pt x="389" y="9419"/>
                    </a:lnTo>
                    <a:lnTo>
                      <a:pt x="384" y="9425"/>
                    </a:lnTo>
                    <a:lnTo>
                      <a:pt x="403" y="9429"/>
                    </a:lnTo>
                    <a:lnTo>
                      <a:pt x="433" y="9435"/>
                    </a:lnTo>
                    <a:lnTo>
                      <a:pt x="444" y="9439"/>
                    </a:lnTo>
                    <a:lnTo>
                      <a:pt x="452" y="9443"/>
                    </a:lnTo>
                    <a:lnTo>
                      <a:pt x="469" y="9448"/>
                    </a:lnTo>
                    <a:lnTo>
                      <a:pt x="481" y="9452"/>
                    </a:lnTo>
                    <a:lnTo>
                      <a:pt x="492" y="9458"/>
                    </a:lnTo>
                    <a:lnTo>
                      <a:pt x="505" y="9460"/>
                    </a:lnTo>
                    <a:lnTo>
                      <a:pt x="525" y="9464"/>
                    </a:lnTo>
                    <a:lnTo>
                      <a:pt x="535" y="9470"/>
                    </a:lnTo>
                  </a:path>
                </a:pathLst>
              </a:custGeom>
              <a:noFill/>
              <a:ln w="4445">
                <a:solidFill>
                  <a:srgbClr val="00FE00"/>
                </a:solidFill>
                <a:prstDash val="solid"/>
                <a:round/>
                <a:headEnd/>
                <a:tailEnd/>
              </a:ln>
            </p:spPr>
            <p:txBody>
              <a:bodyPr/>
              <a:lstStyle/>
              <a:p>
                <a:endParaRPr lang="es-ES"/>
              </a:p>
            </p:txBody>
          </p:sp>
          <p:sp>
            <p:nvSpPr>
              <p:cNvPr id="80235" name="Freeform 6507"/>
              <p:cNvSpPr>
                <a:spLocks/>
              </p:cNvSpPr>
              <p:nvPr/>
            </p:nvSpPr>
            <p:spPr bwMode="auto">
              <a:xfrm>
                <a:off x="6974" y="8786"/>
                <a:ext cx="229" cy="76"/>
              </a:xfrm>
              <a:custGeom>
                <a:avLst/>
                <a:gdLst/>
                <a:ahLst/>
                <a:cxnLst>
                  <a:cxn ang="0">
                    <a:pos x="250" y="0"/>
                  </a:cxn>
                  <a:cxn ang="0">
                    <a:pos x="242" y="4"/>
                  </a:cxn>
                  <a:cxn ang="0">
                    <a:pos x="221" y="10"/>
                  </a:cxn>
                  <a:cxn ang="0">
                    <a:pos x="199" y="14"/>
                  </a:cxn>
                  <a:cxn ang="0">
                    <a:pos x="181" y="17"/>
                  </a:cxn>
                  <a:cxn ang="0">
                    <a:pos x="127" y="23"/>
                  </a:cxn>
                  <a:cxn ang="0">
                    <a:pos x="95" y="27"/>
                  </a:cxn>
                  <a:cxn ang="0">
                    <a:pos x="53" y="33"/>
                  </a:cxn>
                  <a:cxn ang="0">
                    <a:pos x="31" y="35"/>
                  </a:cxn>
                  <a:cxn ang="0">
                    <a:pos x="16" y="39"/>
                  </a:cxn>
                  <a:cxn ang="0">
                    <a:pos x="7" y="45"/>
                  </a:cxn>
                  <a:cxn ang="0">
                    <a:pos x="1" y="49"/>
                  </a:cxn>
                  <a:cxn ang="0">
                    <a:pos x="0" y="55"/>
                  </a:cxn>
                  <a:cxn ang="0">
                    <a:pos x="3" y="58"/>
                  </a:cxn>
                  <a:cxn ang="0">
                    <a:pos x="7" y="62"/>
                  </a:cxn>
                  <a:cxn ang="0">
                    <a:pos x="15" y="68"/>
                  </a:cxn>
                  <a:cxn ang="0">
                    <a:pos x="6" y="72"/>
                  </a:cxn>
                  <a:cxn ang="0">
                    <a:pos x="3" y="76"/>
                  </a:cxn>
                  <a:cxn ang="0">
                    <a:pos x="6" y="80"/>
                  </a:cxn>
                  <a:cxn ang="0">
                    <a:pos x="10" y="84"/>
                  </a:cxn>
                  <a:cxn ang="0">
                    <a:pos x="18" y="90"/>
                  </a:cxn>
                  <a:cxn ang="0">
                    <a:pos x="10" y="94"/>
                  </a:cxn>
                  <a:cxn ang="0">
                    <a:pos x="10" y="100"/>
                  </a:cxn>
                  <a:cxn ang="0">
                    <a:pos x="23" y="103"/>
                  </a:cxn>
                  <a:cxn ang="0">
                    <a:pos x="34" y="107"/>
                  </a:cxn>
                  <a:cxn ang="0">
                    <a:pos x="43" y="113"/>
                  </a:cxn>
                  <a:cxn ang="0">
                    <a:pos x="69" y="117"/>
                  </a:cxn>
                  <a:cxn ang="0">
                    <a:pos x="194" y="121"/>
                  </a:cxn>
                  <a:cxn ang="0">
                    <a:pos x="263" y="125"/>
                  </a:cxn>
                  <a:cxn ang="0">
                    <a:pos x="357" y="129"/>
                  </a:cxn>
                  <a:cxn ang="0">
                    <a:pos x="132" y="135"/>
                  </a:cxn>
                  <a:cxn ang="0">
                    <a:pos x="229" y="139"/>
                  </a:cxn>
                  <a:cxn ang="0">
                    <a:pos x="309" y="144"/>
                  </a:cxn>
                  <a:cxn ang="0">
                    <a:pos x="374" y="148"/>
                  </a:cxn>
                  <a:cxn ang="0">
                    <a:pos x="459" y="152"/>
                  </a:cxn>
                </a:cxnLst>
                <a:rect l="0" t="0" r="r" b="b"/>
                <a:pathLst>
                  <a:path w="459" h="152">
                    <a:moveTo>
                      <a:pt x="250" y="0"/>
                    </a:moveTo>
                    <a:lnTo>
                      <a:pt x="242" y="4"/>
                    </a:lnTo>
                    <a:lnTo>
                      <a:pt x="221" y="10"/>
                    </a:lnTo>
                    <a:lnTo>
                      <a:pt x="199" y="14"/>
                    </a:lnTo>
                    <a:lnTo>
                      <a:pt x="181" y="17"/>
                    </a:lnTo>
                    <a:lnTo>
                      <a:pt x="127" y="23"/>
                    </a:lnTo>
                    <a:lnTo>
                      <a:pt x="95" y="27"/>
                    </a:lnTo>
                    <a:lnTo>
                      <a:pt x="53" y="33"/>
                    </a:lnTo>
                    <a:lnTo>
                      <a:pt x="31" y="35"/>
                    </a:lnTo>
                    <a:lnTo>
                      <a:pt x="16" y="39"/>
                    </a:lnTo>
                    <a:lnTo>
                      <a:pt x="7" y="45"/>
                    </a:lnTo>
                    <a:lnTo>
                      <a:pt x="1" y="49"/>
                    </a:lnTo>
                    <a:lnTo>
                      <a:pt x="0" y="55"/>
                    </a:lnTo>
                    <a:lnTo>
                      <a:pt x="3" y="58"/>
                    </a:lnTo>
                    <a:lnTo>
                      <a:pt x="7" y="62"/>
                    </a:lnTo>
                    <a:lnTo>
                      <a:pt x="15" y="68"/>
                    </a:lnTo>
                    <a:lnTo>
                      <a:pt x="6" y="72"/>
                    </a:lnTo>
                    <a:lnTo>
                      <a:pt x="3" y="76"/>
                    </a:lnTo>
                    <a:lnTo>
                      <a:pt x="6" y="80"/>
                    </a:lnTo>
                    <a:lnTo>
                      <a:pt x="10" y="84"/>
                    </a:lnTo>
                    <a:lnTo>
                      <a:pt x="18" y="90"/>
                    </a:lnTo>
                    <a:lnTo>
                      <a:pt x="10" y="94"/>
                    </a:lnTo>
                    <a:lnTo>
                      <a:pt x="10" y="100"/>
                    </a:lnTo>
                    <a:lnTo>
                      <a:pt x="23" y="103"/>
                    </a:lnTo>
                    <a:lnTo>
                      <a:pt x="34" y="107"/>
                    </a:lnTo>
                    <a:lnTo>
                      <a:pt x="43" y="113"/>
                    </a:lnTo>
                    <a:lnTo>
                      <a:pt x="69" y="117"/>
                    </a:lnTo>
                    <a:lnTo>
                      <a:pt x="194" y="121"/>
                    </a:lnTo>
                    <a:lnTo>
                      <a:pt x="263" y="125"/>
                    </a:lnTo>
                    <a:lnTo>
                      <a:pt x="357" y="129"/>
                    </a:lnTo>
                    <a:lnTo>
                      <a:pt x="132" y="135"/>
                    </a:lnTo>
                    <a:lnTo>
                      <a:pt x="229" y="139"/>
                    </a:lnTo>
                    <a:lnTo>
                      <a:pt x="309" y="144"/>
                    </a:lnTo>
                    <a:lnTo>
                      <a:pt x="374" y="148"/>
                    </a:lnTo>
                    <a:lnTo>
                      <a:pt x="459" y="152"/>
                    </a:lnTo>
                  </a:path>
                </a:pathLst>
              </a:custGeom>
              <a:noFill/>
              <a:ln w="4445">
                <a:solidFill>
                  <a:srgbClr val="00FE00"/>
                </a:solidFill>
                <a:prstDash val="solid"/>
                <a:round/>
                <a:headEnd/>
                <a:tailEnd/>
              </a:ln>
            </p:spPr>
            <p:txBody>
              <a:bodyPr/>
              <a:lstStyle/>
              <a:p>
                <a:endParaRPr lang="es-ES"/>
              </a:p>
            </p:txBody>
          </p:sp>
          <p:sp>
            <p:nvSpPr>
              <p:cNvPr id="80236" name="Freeform 6508"/>
              <p:cNvSpPr>
                <a:spLocks/>
              </p:cNvSpPr>
              <p:nvPr/>
            </p:nvSpPr>
            <p:spPr bwMode="auto">
              <a:xfrm>
                <a:off x="6775" y="1917"/>
                <a:ext cx="24" cy="78"/>
              </a:xfrm>
              <a:custGeom>
                <a:avLst/>
                <a:gdLst/>
                <a:ahLst/>
                <a:cxnLst>
                  <a:cxn ang="0">
                    <a:pos x="0" y="133"/>
                  </a:cxn>
                  <a:cxn ang="0">
                    <a:pos x="47" y="22"/>
                  </a:cxn>
                  <a:cxn ang="0">
                    <a:pos x="35" y="0"/>
                  </a:cxn>
                  <a:cxn ang="0">
                    <a:pos x="12" y="0"/>
                  </a:cxn>
                  <a:cxn ang="0">
                    <a:pos x="0" y="22"/>
                  </a:cxn>
                  <a:cxn ang="0">
                    <a:pos x="0" y="133"/>
                  </a:cxn>
                  <a:cxn ang="0">
                    <a:pos x="15" y="157"/>
                  </a:cxn>
                  <a:cxn ang="0">
                    <a:pos x="35" y="157"/>
                  </a:cxn>
                  <a:cxn ang="0">
                    <a:pos x="47" y="133"/>
                  </a:cxn>
                  <a:cxn ang="0">
                    <a:pos x="47" y="22"/>
                  </a:cxn>
                </a:cxnLst>
                <a:rect l="0" t="0" r="r" b="b"/>
                <a:pathLst>
                  <a:path w="47" h="157">
                    <a:moveTo>
                      <a:pt x="0" y="133"/>
                    </a:moveTo>
                    <a:lnTo>
                      <a:pt x="47" y="22"/>
                    </a:lnTo>
                    <a:lnTo>
                      <a:pt x="35" y="0"/>
                    </a:lnTo>
                    <a:lnTo>
                      <a:pt x="12" y="0"/>
                    </a:lnTo>
                    <a:lnTo>
                      <a:pt x="0" y="22"/>
                    </a:lnTo>
                    <a:lnTo>
                      <a:pt x="0" y="133"/>
                    </a:lnTo>
                    <a:lnTo>
                      <a:pt x="15" y="157"/>
                    </a:lnTo>
                    <a:lnTo>
                      <a:pt x="35" y="157"/>
                    </a:lnTo>
                    <a:lnTo>
                      <a:pt x="47" y="133"/>
                    </a:lnTo>
                    <a:lnTo>
                      <a:pt x="47" y="22"/>
                    </a:lnTo>
                  </a:path>
                </a:pathLst>
              </a:custGeom>
              <a:noFill/>
              <a:ln w="4445">
                <a:solidFill>
                  <a:srgbClr val="8420BF"/>
                </a:solidFill>
                <a:prstDash val="solid"/>
                <a:round/>
                <a:headEnd/>
                <a:tailEnd/>
              </a:ln>
            </p:spPr>
            <p:txBody>
              <a:bodyPr/>
              <a:lstStyle/>
              <a:p>
                <a:endParaRPr lang="es-ES"/>
              </a:p>
            </p:txBody>
          </p:sp>
          <p:sp>
            <p:nvSpPr>
              <p:cNvPr id="80237" name="Freeform 6509"/>
              <p:cNvSpPr>
                <a:spLocks/>
              </p:cNvSpPr>
              <p:nvPr/>
            </p:nvSpPr>
            <p:spPr bwMode="auto">
              <a:xfrm>
                <a:off x="7134" y="1917"/>
                <a:ext cx="6" cy="78"/>
              </a:xfrm>
              <a:custGeom>
                <a:avLst/>
                <a:gdLst/>
                <a:ahLst/>
                <a:cxnLst>
                  <a:cxn ang="0">
                    <a:pos x="0" y="22"/>
                  </a:cxn>
                  <a:cxn ang="0">
                    <a:pos x="11" y="0"/>
                  </a:cxn>
                  <a:cxn ang="0">
                    <a:pos x="11" y="157"/>
                  </a:cxn>
                </a:cxnLst>
                <a:rect l="0" t="0" r="r" b="b"/>
                <a:pathLst>
                  <a:path w="11" h="157">
                    <a:moveTo>
                      <a:pt x="0" y="22"/>
                    </a:moveTo>
                    <a:lnTo>
                      <a:pt x="11" y="0"/>
                    </a:lnTo>
                    <a:lnTo>
                      <a:pt x="11" y="157"/>
                    </a:lnTo>
                  </a:path>
                </a:pathLst>
              </a:custGeom>
              <a:noFill/>
              <a:ln w="4445">
                <a:solidFill>
                  <a:srgbClr val="8420BF"/>
                </a:solidFill>
                <a:prstDash val="solid"/>
                <a:round/>
                <a:headEnd/>
                <a:tailEnd/>
              </a:ln>
            </p:spPr>
            <p:txBody>
              <a:bodyPr/>
              <a:lstStyle/>
              <a:p>
                <a:endParaRPr lang="es-ES"/>
              </a:p>
            </p:txBody>
          </p:sp>
          <p:sp>
            <p:nvSpPr>
              <p:cNvPr id="80238" name="Line 6510"/>
              <p:cNvSpPr>
                <a:spLocks noChangeShapeType="1"/>
              </p:cNvSpPr>
              <p:nvPr/>
            </p:nvSpPr>
            <p:spPr bwMode="auto">
              <a:xfrm>
                <a:off x="7134" y="1995"/>
                <a:ext cx="12" cy="1"/>
              </a:xfrm>
              <a:prstGeom prst="line">
                <a:avLst/>
              </a:prstGeom>
              <a:noFill/>
              <a:ln w="4445">
                <a:solidFill>
                  <a:srgbClr val="8420BF"/>
                </a:solidFill>
                <a:round/>
                <a:headEnd/>
                <a:tailEnd/>
              </a:ln>
            </p:spPr>
            <p:txBody>
              <a:bodyPr/>
              <a:lstStyle/>
              <a:p>
                <a:endParaRPr lang="es-ES"/>
              </a:p>
            </p:txBody>
          </p:sp>
          <p:sp>
            <p:nvSpPr>
              <p:cNvPr id="80239" name="Freeform 6511"/>
              <p:cNvSpPr>
                <a:spLocks/>
              </p:cNvSpPr>
              <p:nvPr/>
            </p:nvSpPr>
            <p:spPr bwMode="auto">
              <a:xfrm>
                <a:off x="7170" y="1917"/>
                <a:ext cx="24" cy="78"/>
              </a:xfrm>
              <a:custGeom>
                <a:avLst/>
                <a:gdLst/>
                <a:ahLst/>
                <a:cxnLst>
                  <a:cxn ang="0">
                    <a:pos x="0" y="133"/>
                  </a:cxn>
                  <a:cxn ang="0">
                    <a:pos x="48" y="22"/>
                  </a:cxn>
                  <a:cxn ang="0">
                    <a:pos x="36" y="0"/>
                  </a:cxn>
                  <a:cxn ang="0">
                    <a:pos x="12" y="0"/>
                  </a:cxn>
                  <a:cxn ang="0">
                    <a:pos x="0" y="22"/>
                  </a:cxn>
                  <a:cxn ang="0">
                    <a:pos x="0" y="133"/>
                  </a:cxn>
                  <a:cxn ang="0">
                    <a:pos x="16"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6" y="157"/>
                    </a:lnTo>
                    <a:lnTo>
                      <a:pt x="36" y="157"/>
                    </a:lnTo>
                    <a:lnTo>
                      <a:pt x="48" y="133"/>
                    </a:lnTo>
                    <a:lnTo>
                      <a:pt x="48" y="22"/>
                    </a:lnTo>
                  </a:path>
                </a:pathLst>
              </a:custGeom>
              <a:noFill/>
              <a:ln w="4445">
                <a:solidFill>
                  <a:srgbClr val="8420BF"/>
                </a:solidFill>
                <a:prstDash val="solid"/>
                <a:round/>
                <a:headEnd/>
                <a:tailEnd/>
              </a:ln>
            </p:spPr>
            <p:txBody>
              <a:bodyPr/>
              <a:lstStyle/>
              <a:p>
                <a:endParaRPr lang="es-ES"/>
              </a:p>
            </p:txBody>
          </p:sp>
          <p:sp>
            <p:nvSpPr>
              <p:cNvPr id="80240" name="Freeform 6512"/>
              <p:cNvSpPr>
                <a:spLocks/>
              </p:cNvSpPr>
              <p:nvPr/>
            </p:nvSpPr>
            <p:spPr bwMode="auto">
              <a:xfrm>
                <a:off x="6952" y="1827"/>
                <a:ext cx="24" cy="78"/>
              </a:xfrm>
              <a:custGeom>
                <a:avLst/>
                <a:gdLst/>
                <a:ahLst/>
                <a:cxnLst>
                  <a:cxn ang="0">
                    <a:pos x="0" y="0"/>
                  </a:cxn>
                  <a:cxn ang="0">
                    <a:pos x="0" y="156"/>
                  </a:cxn>
                  <a:cxn ang="0">
                    <a:pos x="48" y="156"/>
                  </a:cxn>
                </a:cxnLst>
                <a:rect l="0" t="0" r="r" b="b"/>
                <a:pathLst>
                  <a:path w="48" h="156">
                    <a:moveTo>
                      <a:pt x="0" y="0"/>
                    </a:moveTo>
                    <a:lnTo>
                      <a:pt x="0" y="156"/>
                    </a:lnTo>
                    <a:lnTo>
                      <a:pt x="48" y="156"/>
                    </a:lnTo>
                  </a:path>
                </a:pathLst>
              </a:custGeom>
              <a:noFill/>
              <a:ln w="4445">
                <a:solidFill>
                  <a:srgbClr val="8420BF"/>
                </a:solidFill>
                <a:prstDash val="solid"/>
                <a:round/>
                <a:headEnd/>
                <a:tailEnd/>
              </a:ln>
            </p:spPr>
            <p:txBody>
              <a:bodyPr/>
              <a:lstStyle/>
              <a:p>
                <a:endParaRPr lang="es-ES"/>
              </a:p>
            </p:txBody>
          </p:sp>
          <p:sp>
            <p:nvSpPr>
              <p:cNvPr id="80241" name="Freeform 6513"/>
              <p:cNvSpPr>
                <a:spLocks/>
              </p:cNvSpPr>
              <p:nvPr/>
            </p:nvSpPr>
            <p:spPr bwMode="auto">
              <a:xfrm>
                <a:off x="6993" y="1827"/>
                <a:ext cx="24" cy="78"/>
              </a:xfrm>
              <a:custGeom>
                <a:avLst/>
                <a:gdLst/>
                <a:ahLst/>
                <a:cxnLst>
                  <a:cxn ang="0">
                    <a:pos x="0" y="156"/>
                  </a:cxn>
                  <a:cxn ang="0">
                    <a:pos x="0" y="0"/>
                  </a:cxn>
                  <a:cxn ang="0">
                    <a:pos x="48" y="156"/>
                  </a:cxn>
                  <a:cxn ang="0">
                    <a:pos x="48" y="0"/>
                  </a:cxn>
                </a:cxnLst>
                <a:rect l="0" t="0" r="r" b="b"/>
                <a:pathLst>
                  <a:path w="48" h="156">
                    <a:moveTo>
                      <a:pt x="0" y="156"/>
                    </a:moveTo>
                    <a:lnTo>
                      <a:pt x="0" y="0"/>
                    </a:lnTo>
                    <a:lnTo>
                      <a:pt x="48" y="156"/>
                    </a:lnTo>
                    <a:lnTo>
                      <a:pt x="48" y="0"/>
                    </a:lnTo>
                  </a:path>
                </a:pathLst>
              </a:custGeom>
              <a:noFill/>
              <a:ln w="4445">
                <a:solidFill>
                  <a:srgbClr val="8420BF"/>
                </a:solidFill>
                <a:prstDash val="solid"/>
                <a:round/>
                <a:headEnd/>
                <a:tailEnd/>
              </a:ln>
            </p:spPr>
            <p:txBody>
              <a:bodyPr/>
              <a:lstStyle/>
              <a:p>
                <a:endParaRPr lang="es-ES"/>
              </a:p>
            </p:txBody>
          </p:sp>
          <p:sp>
            <p:nvSpPr>
              <p:cNvPr id="80242" name="Line 6514"/>
              <p:cNvSpPr>
                <a:spLocks noChangeShapeType="1"/>
              </p:cNvSpPr>
              <p:nvPr/>
            </p:nvSpPr>
            <p:spPr bwMode="auto">
              <a:xfrm>
                <a:off x="6853" y="1958"/>
                <a:ext cx="219" cy="1"/>
              </a:xfrm>
              <a:prstGeom prst="line">
                <a:avLst/>
              </a:prstGeom>
              <a:noFill/>
              <a:ln w="4445">
                <a:solidFill>
                  <a:srgbClr val="8420BF"/>
                </a:solidFill>
                <a:round/>
                <a:headEnd/>
                <a:tailEnd/>
              </a:ln>
            </p:spPr>
            <p:txBody>
              <a:bodyPr/>
              <a:lstStyle/>
              <a:p>
                <a:endParaRPr lang="es-ES"/>
              </a:p>
            </p:txBody>
          </p:sp>
          <p:sp>
            <p:nvSpPr>
              <p:cNvPr id="80243" name="Freeform 6515"/>
              <p:cNvSpPr>
                <a:spLocks/>
              </p:cNvSpPr>
              <p:nvPr/>
            </p:nvSpPr>
            <p:spPr bwMode="auto">
              <a:xfrm>
                <a:off x="6805" y="4051"/>
                <a:ext cx="322" cy="4666"/>
              </a:xfrm>
              <a:custGeom>
                <a:avLst/>
                <a:gdLst/>
                <a:ahLst/>
                <a:cxnLst>
                  <a:cxn ang="0">
                    <a:pos x="76" y="145"/>
                  </a:cxn>
                  <a:cxn ang="0">
                    <a:pos x="130" y="291"/>
                  </a:cxn>
                  <a:cxn ang="0">
                    <a:pos x="149" y="440"/>
                  </a:cxn>
                  <a:cxn ang="0">
                    <a:pos x="158" y="588"/>
                  </a:cxn>
                  <a:cxn ang="0">
                    <a:pos x="30" y="737"/>
                  </a:cxn>
                  <a:cxn ang="0">
                    <a:pos x="109" y="885"/>
                  </a:cxn>
                  <a:cxn ang="0">
                    <a:pos x="78" y="1032"/>
                  </a:cxn>
                  <a:cxn ang="0">
                    <a:pos x="71" y="1180"/>
                  </a:cxn>
                  <a:cxn ang="0">
                    <a:pos x="66" y="1329"/>
                  </a:cxn>
                  <a:cxn ang="0">
                    <a:pos x="66" y="1477"/>
                  </a:cxn>
                  <a:cxn ang="0">
                    <a:pos x="62" y="1623"/>
                  </a:cxn>
                  <a:cxn ang="0">
                    <a:pos x="93" y="1772"/>
                  </a:cxn>
                  <a:cxn ang="0">
                    <a:pos x="63" y="1920"/>
                  </a:cxn>
                  <a:cxn ang="0">
                    <a:pos x="96" y="2069"/>
                  </a:cxn>
                  <a:cxn ang="0">
                    <a:pos x="57" y="2217"/>
                  </a:cxn>
                  <a:cxn ang="0">
                    <a:pos x="100" y="2364"/>
                  </a:cxn>
                  <a:cxn ang="0">
                    <a:pos x="100" y="2512"/>
                  </a:cxn>
                  <a:cxn ang="0">
                    <a:pos x="68" y="2661"/>
                  </a:cxn>
                  <a:cxn ang="0">
                    <a:pos x="115" y="2809"/>
                  </a:cxn>
                  <a:cxn ang="0">
                    <a:pos x="65" y="2958"/>
                  </a:cxn>
                  <a:cxn ang="0">
                    <a:pos x="93" y="3104"/>
                  </a:cxn>
                  <a:cxn ang="0">
                    <a:pos x="110" y="3253"/>
                  </a:cxn>
                  <a:cxn ang="0">
                    <a:pos x="97" y="3399"/>
                  </a:cxn>
                  <a:cxn ang="0">
                    <a:pos x="101" y="3549"/>
                  </a:cxn>
                  <a:cxn ang="0">
                    <a:pos x="101" y="3698"/>
                  </a:cxn>
                  <a:cxn ang="0">
                    <a:pos x="100" y="3844"/>
                  </a:cxn>
                  <a:cxn ang="0">
                    <a:pos x="119" y="3993"/>
                  </a:cxn>
                  <a:cxn ang="0">
                    <a:pos x="93" y="4139"/>
                  </a:cxn>
                  <a:cxn ang="0">
                    <a:pos x="216" y="4290"/>
                  </a:cxn>
                  <a:cxn ang="0">
                    <a:pos x="227" y="4436"/>
                  </a:cxn>
                  <a:cxn ang="0">
                    <a:pos x="229" y="4585"/>
                  </a:cxn>
                  <a:cxn ang="0">
                    <a:pos x="214" y="4733"/>
                  </a:cxn>
                  <a:cxn ang="0">
                    <a:pos x="234" y="4880"/>
                  </a:cxn>
                  <a:cxn ang="0">
                    <a:pos x="233" y="5030"/>
                  </a:cxn>
                  <a:cxn ang="0">
                    <a:pos x="256" y="5177"/>
                  </a:cxn>
                  <a:cxn ang="0">
                    <a:pos x="436" y="5325"/>
                  </a:cxn>
                  <a:cxn ang="0">
                    <a:pos x="577" y="5473"/>
                  </a:cxn>
                  <a:cxn ang="0">
                    <a:pos x="634" y="5620"/>
                  </a:cxn>
                  <a:cxn ang="0">
                    <a:pos x="278" y="5770"/>
                  </a:cxn>
                  <a:cxn ang="0">
                    <a:pos x="236" y="5917"/>
                  </a:cxn>
                  <a:cxn ang="0">
                    <a:pos x="253" y="6065"/>
                  </a:cxn>
                  <a:cxn ang="0">
                    <a:pos x="241" y="6212"/>
                  </a:cxn>
                  <a:cxn ang="0">
                    <a:pos x="233" y="6360"/>
                  </a:cxn>
                  <a:cxn ang="0">
                    <a:pos x="225" y="6511"/>
                  </a:cxn>
                  <a:cxn ang="0">
                    <a:pos x="218" y="6657"/>
                  </a:cxn>
                  <a:cxn ang="0">
                    <a:pos x="218" y="6806"/>
                  </a:cxn>
                  <a:cxn ang="0">
                    <a:pos x="227" y="6952"/>
                  </a:cxn>
                  <a:cxn ang="0">
                    <a:pos x="183" y="7101"/>
                  </a:cxn>
                  <a:cxn ang="0">
                    <a:pos x="187" y="7251"/>
                  </a:cxn>
                  <a:cxn ang="0">
                    <a:pos x="143" y="7397"/>
                  </a:cxn>
                  <a:cxn ang="0">
                    <a:pos x="133" y="7546"/>
                  </a:cxn>
                  <a:cxn ang="0">
                    <a:pos x="158" y="7692"/>
                  </a:cxn>
                  <a:cxn ang="0">
                    <a:pos x="254" y="7841"/>
                  </a:cxn>
                  <a:cxn ang="0">
                    <a:pos x="218" y="7989"/>
                  </a:cxn>
                  <a:cxn ang="0">
                    <a:pos x="207" y="8138"/>
                  </a:cxn>
                  <a:cxn ang="0">
                    <a:pos x="226" y="8286"/>
                  </a:cxn>
                  <a:cxn ang="0">
                    <a:pos x="220" y="8433"/>
                  </a:cxn>
                  <a:cxn ang="0">
                    <a:pos x="205" y="8581"/>
                  </a:cxn>
                  <a:cxn ang="0">
                    <a:pos x="304" y="8730"/>
                  </a:cxn>
                  <a:cxn ang="0">
                    <a:pos x="400" y="8878"/>
                  </a:cxn>
                  <a:cxn ang="0">
                    <a:pos x="375" y="9026"/>
                  </a:cxn>
                  <a:cxn ang="0">
                    <a:pos x="288" y="9173"/>
                  </a:cxn>
                  <a:cxn ang="0">
                    <a:pos x="446" y="9323"/>
                  </a:cxn>
                </a:cxnLst>
                <a:rect l="0" t="0" r="r" b="b"/>
                <a:pathLst>
                  <a:path w="642" h="9331">
                    <a:moveTo>
                      <a:pt x="0" y="0"/>
                    </a:moveTo>
                    <a:lnTo>
                      <a:pt x="22" y="6"/>
                    </a:lnTo>
                    <a:lnTo>
                      <a:pt x="42" y="10"/>
                    </a:lnTo>
                    <a:lnTo>
                      <a:pt x="79" y="14"/>
                    </a:lnTo>
                    <a:lnTo>
                      <a:pt x="99" y="20"/>
                    </a:lnTo>
                    <a:lnTo>
                      <a:pt x="89" y="22"/>
                    </a:lnTo>
                    <a:lnTo>
                      <a:pt x="89" y="28"/>
                    </a:lnTo>
                    <a:lnTo>
                      <a:pt x="84" y="32"/>
                    </a:lnTo>
                    <a:lnTo>
                      <a:pt x="86" y="35"/>
                    </a:lnTo>
                    <a:lnTo>
                      <a:pt x="91" y="41"/>
                    </a:lnTo>
                    <a:lnTo>
                      <a:pt x="90" y="45"/>
                    </a:lnTo>
                    <a:lnTo>
                      <a:pt x="84" y="51"/>
                    </a:lnTo>
                    <a:lnTo>
                      <a:pt x="76" y="55"/>
                    </a:lnTo>
                    <a:lnTo>
                      <a:pt x="83" y="59"/>
                    </a:lnTo>
                    <a:lnTo>
                      <a:pt x="114" y="63"/>
                    </a:lnTo>
                    <a:lnTo>
                      <a:pt x="140" y="67"/>
                    </a:lnTo>
                    <a:lnTo>
                      <a:pt x="153" y="73"/>
                    </a:lnTo>
                    <a:lnTo>
                      <a:pt x="158" y="76"/>
                    </a:lnTo>
                    <a:lnTo>
                      <a:pt x="163" y="80"/>
                    </a:lnTo>
                    <a:lnTo>
                      <a:pt x="166" y="86"/>
                    </a:lnTo>
                    <a:lnTo>
                      <a:pt x="169" y="90"/>
                    </a:lnTo>
                    <a:lnTo>
                      <a:pt x="176" y="96"/>
                    </a:lnTo>
                    <a:lnTo>
                      <a:pt x="194" y="100"/>
                    </a:lnTo>
                    <a:lnTo>
                      <a:pt x="202" y="104"/>
                    </a:lnTo>
                    <a:lnTo>
                      <a:pt x="206" y="108"/>
                    </a:lnTo>
                    <a:lnTo>
                      <a:pt x="205" y="112"/>
                    </a:lnTo>
                    <a:lnTo>
                      <a:pt x="183" y="117"/>
                    </a:lnTo>
                    <a:lnTo>
                      <a:pt x="165" y="121"/>
                    </a:lnTo>
                    <a:lnTo>
                      <a:pt x="132" y="125"/>
                    </a:lnTo>
                    <a:lnTo>
                      <a:pt x="110" y="131"/>
                    </a:lnTo>
                    <a:lnTo>
                      <a:pt x="91" y="135"/>
                    </a:lnTo>
                    <a:lnTo>
                      <a:pt x="81" y="141"/>
                    </a:lnTo>
                    <a:lnTo>
                      <a:pt x="76" y="145"/>
                    </a:lnTo>
                    <a:lnTo>
                      <a:pt x="79" y="149"/>
                    </a:lnTo>
                    <a:lnTo>
                      <a:pt x="85" y="153"/>
                    </a:lnTo>
                    <a:lnTo>
                      <a:pt x="90" y="157"/>
                    </a:lnTo>
                    <a:lnTo>
                      <a:pt x="99" y="162"/>
                    </a:lnTo>
                    <a:lnTo>
                      <a:pt x="111" y="166"/>
                    </a:lnTo>
                    <a:lnTo>
                      <a:pt x="126" y="170"/>
                    </a:lnTo>
                    <a:lnTo>
                      <a:pt x="162" y="176"/>
                    </a:lnTo>
                    <a:lnTo>
                      <a:pt x="171" y="180"/>
                    </a:lnTo>
                    <a:lnTo>
                      <a:pt x="164" y="186"/>
                    </a:lnTo>
                    <a:lnTo>
                      <a:pt x="162" y="190"/>
                    </a:lnTo>
                    <a:lnTo>
                      <a:pt x="161" y="194"/>
                    </a:lnTo>
                    <a:lnTo>
                      <a:pt x="161" y="198"/>
                    </a:lnTo>
                    <a:lnTo>
                      <a:pt x="161" y="201"/>
                    </a:lnTo>
                    <a:lnTo>
                      <a:pt x="162" y="207"/>
                    </a:lnTo>
                    <a:lnTo>
                      <a:pt x="163" y="211"/>
                    </a:lnTo>
                    <a:lnTo>
                      <a:pt x="166" y="215"/>
                    </a:lnTo>
                    <a:lnTo>
                      <a:pt x="166" y="221"/>
                    </a:lnTo>
                    <a:lnTo>
                      <a:pt x="169" y="225"/>
                    </a:lnTo>
                    <a:lnTo>
                      <a:pt x="171" y="231"/>
                    </a:lnTo>
                    <a:lnTo>
                      <a:pt x="173" y="235"/>
                    </a:lnTo>
                    <a:lnTo>
                      <a:pt x="172" y="237"/>
                    </a:lnTo>
                    <a:lnTo>
                      <a:pt x="171" y="242"/>
                    </a:lnTo>
                    <a:lnTo>
                      <a:pt x="165" y="246"/>
                    </a:lnTo>
                    <a:lnTo>
                      <a:pt x="153" y="252"/>
                    </a:lnTo>
                    <a:lnTo>
                      <a:pt x="144" y="256"/>
                    </a:lnTo>
                    <a:lnTo>
                      <a:pt x="135" y="260"/>
                    </a:lnTo>
                    <a:lnTo>
                      <a:pt x="120" y="266"/>
                    </a:lnTo>
                    <a:lnTo>
                      <a:pt x="121" y="270"/>
                    </a:lnTo>
                    <a:lnTo>
                      <a:pt x="122" y="276"/>
                    </a:lnTo>
                    <a:lnTo>
                      <a:pt x="123" y="280"/>
                    </a:lnTo>
                    <a:lnTo>
                      <a:pt x="124" y="282"/>
                    </a:lnTo>
                    <a:lnTo>
                      <a:pt x="126" y="287"/>
                    </a:lnTo>
                    <a:lnTo>
                      <a:pt x="130" y="291"/>
                    </a:lnTo>
                    <a:lnTo>
                      <a:pt x="136" y="297"/>
                    </a:lnTo>
                    <a:lnTo>
                      <a:pt x="144" y="301"/>
                    </a:lnTo>
                    <a:lnTo>
                      <a:pt x="162" y="305"/>
                    </a:lnTo>
                    <a:lnTo>
                      <a:pt x="176" y="311"/>
                    </a:lnTo>
                    <a:lnTo>
                      <a:pt x="182" y="315"/>
                    </a:lnTo>
                    <a:lnTo>
                      <a:pt x="176" y="321"/>
                    </a:lnTo>
                    <a:lnTo>
                      <a:pt x="161" y="323"/>
                    </a:lnTo>
                    <a:lnTo>
                      <a:pt x="141" y="326"/>
                    </a:lnTo>
                    <a:lnTo>
                      <a:pt x="127" y="332"/>
                    </a:lnTo>
                    <a:lnTo>
                      <a:pt x="130" y="336"/>
                    </a:lnTo>
                    <a:lnTo>
                      <a:pt x="133" y="342"/>
                    </a:lnTo>
                    <a:lnTo>
                      <a:pt x="135" y="346"/>
                    </a:lnTo>
                    <a:lnTo>
                      <a:pt x="136" y="350"/>
                    </a:lnTo>
                    <a:lnTo>
                      <a:pt x="138" y="356"/>
                    </a:lnTo>
                    <a:lnTo>
                      <a:pt x="142" y="360"/>
                    </a:lnTo>
                    <a:lnTo>
                      <a:pt x="156" y="366"/>
                    </a:lnTo>
                    <a:lnTo>
                      <a:pt x="165" y="368"/>
                    </a:lnTo>
                    <a:lnTo>
                      <a:pt x="172" y="371"/>
                    </a:lnTo>
                    <a:lnTo>
                      <a:pt x="168" y="377"/>
                    </a:lnTo>
                    <a:lnTo>
                      <a:pt x="163" y="381"/>
                    </a:lnTo>
                    <a:lnTo>
                      <a:pt x="160" y="387"/>
                    </a:lnTo>
                    <a:lnTo>
                      <a:pt x="159" y="391"/>
                    </a:lnTo>
                    <a:lnTo>
                      <a:pt x="159" y="395"/>
                    </a:lnTo>
                    <a:lnTo>
                      <a:pt x="160" y="401"/>
                    </a:lnTo>
                    <a:lnTo>
                      <a:pt x="160" y="405"/>
                    </a:lnTo>
                    <a:lnTo>
                      <a:pt x="160" y="410"/>
                    </a:lnTo>
                    <a:lnTo>
                      <a:pt x="160" y="412"/>
                    </a:lnTo>
                    <a:lnTo>
                      <a:pt x="159" y="416"/>
                    </a:lnTo>
                    <a:lnTo>
                      <a:pt x="159" y="422"/>
                    </a:lnTo>
                    <a:lnTo>
                      <a:pt x="156" y="426"/>
                    </a:lnTo>
                    <a:lnTo>
                      <a:pt x="153" y="432"/>
                    </a:lnTo>
                    <a:lnTo>
                      <a:pt x="150" y="436"/>
                    </a:lnTo>
                    <a:lnTo>
                      <a:pt x="149" y="440"/>
                    </a:lnTo>
                    <a:lnTo>
                      <a:pt x="149" y="446"/>
                    </a:lnTo>
                    <a:lnTo>
                      <a:pt x="149" y="450"/>
                    </a:lnTo>
                    <a:lnTo>
                      <a:pt x="151" y="453"/>
                    </a:lnTo>
                    <a:lnTo>
                      <a:pt x="155" y="457"/>
                    </a:lnTo>
                    <a:lnTo>
                      <a:pt x="160" y="461"/>
                    </a:lnTo>
                    <a:lnTo>
                      <a:pt x="166" y="467"/>
                    </a:lnTo>
                    <a:lnTo>
                      <a:pt x="171" y="471"/>
                    </a:lnTo>
                    <a:lnTo>
                      <a:pt x="174" y="477"/>
                    </a:lnTo>
                    <a:lnTo>
                      <a:pt x="175" y="481"/>
                    </a:lnTo>
                    <a:lnTo>
                      <a:pt x="171" y="485"/>
                    </a:lnTo>
                    <a:lnTo>
                      <a:pt x="169" y="491"/>
                    </a:lnTo>
                    <a:lnTo>
                      <a:pt x="166" y="494"/>
                    </a:lnTo>
                    <a:lnTo>
                      <a:pt x="164" y="498"/>
                    </a:lnTo>
                    <a:lnTo>
                      <a:pt x="163" y="502"/>
                    </a:lnTo>
                    <a:lnTo>
                      <a:pt x="163" y="506"/>
                    </a:lnTo>
                    <a:lnTo>
                      <a:pt x="163" y="512"/>
                    </a:lnTo>
                    <a:lnTo>
                      <a:pt x="161" y="516"/>
                    </a:lnTo>
                    <a:lnTo>
                      <a:pt x="156" y="522"/>
                    </a:lnTo>
                    <a:lnTo>
                      <a:pt x="150" y="526"/>
                    </a:lnTo>
                    <a:lnTo>
                      <a:pt x="143" y="530"/>
                    </a:lnTo>
                    <a:lnTo>
                      <a:pt x="144" y="535"/>
                    </a:lnTo>
                    <a:lnTo>
                      <a:pt x="148" y="539"/>
                    </a:lnTo>
                    <a:lnTo>
                      <a:pt x="151" y="543"/>
                    </a:lnTo>
                    <a:lnTo>
                      <a:pt x="153" y="547"/>
                    </a:lnTo>
                    <a:lnTo>
                      <a:pt x="146" y="551"/>
                    </a:lnTo>
                    <a:lnTo>
                      <a:pt x="138" y="557"/>
                    </a:lnTo>
                    <a:lnTo>
                      <a:pt x="138" y="561"/>
                    </a:lnTo>
                    <a:lnTo>
                      <a:pt x="141" y="567"/>
                    </a:lnTo>
                    <a:lnTo>
                      <a:pt x="144" y="571"/>
                    </a:lnTo>
                    <a:lnTo>
                      <a:pt x="148" y="575"/>
                    </a:lnTo>
                    <a:lnTo>
                      <a:pt x="152" y="580"/>
                    </a:lnTo>
                    <a:lnTo>
                      <a:pt x="155" y="582"/>
                    </a:lnTo>
                    <a:lnTo>
                      <a:pt x="158" y="588"/>
                    </a:lnTo>
                    <a:lnTo>
                      <a:pt x="158" y="592"/>
                    </a:lnTo>
                    <a:lnTo>
                      <a:pt x="159" y="596"/>
                    </a:lnTo>
                    <a:lnTo>
                      <a:pt x="138" y="602"/>
                    </a:lnTo>
                    <a:lnTo>
                      <a:pt x="125" y="606"/>
                    </a:lnTo>
                    <a:lnTo>
                      <a:pt x="118" y="612"/>
                    </a:lnTo>
                    <a:lnTo>
                      <a:pt x="115" y="616"/>
                    </a:lnTo>
                    <a:lnTo>
                      <a:pt x="115" y="619"/>
                    </a:lnTo>
                    <a:lnTo>
                      <a:pt x="112" y="625"/>
                    </a:lnTo>
                    <a:lnTo>
                      <a:pt x="109" y="627"/>
                    </a:lnTo>
                    <a:lnTo>
                      <a:pt x="103" y="633"/>
                    </a:lnTo>
                    <a:lnTo>
                      <a:pt x="97" y="637"/>
                    </a:lnTo>
                    <a:lnTo>
                      <a:pt x="101" y="641"/>
                    </a:lnTo>
                    <a:lnTo>
                      <a:pt x="106" y="647"/>
                    </a:lnTo>
                    <a:lnTo>
                      <a:pt x="112" y="651"/>
                    </a:lnTo>
                    <a:lnTo>
                      <a:pt x="115" y="657"/>
                    </a:lnTo>
                    <a:lnTo>
                      <a:pt x="115" y="661"/>
                    </a:lnTo>
                    <a:lnTo>
                      <a:pt x="114" y="664"/>
                    </a:lnTo>
                    <a:lnTo>
                      <a:pt x="110" y="670"/>
                    </a:lnTo>
                    <a:lnTo>
                      <a:pt x="108" y="672"/>
                    </a:lnTo>
                    <a:lnTo>
                      <a:pt x="109" y="678"/>
                    </a:lnTo>
                    <a:lnTo>
                      <a:pt x="112" y="682"/>
                    </a:lnTo>
                    <a:lnTo>
                      <a:pt x="119" y="686"/>
                    </a:lnTo>
                    <a:lnTo>
                      <a:pt x="130" y="692"/>
                    </a:lnTo>
                    <a:lnTo>
                      <a:pt x="137" y="696"/>
                    </a:lnTo>
                    <a:lnTo>
                      <a:pt x="142" y="702"/>
                    </a:lnTo>
                    <a:lnTo>
                      <a:pt x="146" y="705"/>
                    </a:lnTo>
                    <a:lnTo>
                      <a:pt x="148" y="709"/>
                    </a:lnTo>
                    <a:lnTo>
                      <a:pt x="151" y="713"/>
                    </a:lnTo>
                    <a:lnTo>
                      <a:pt x="152" y="717"/>
                    </a:lnTo>
                    <a:lnTo>
                      <a:pt x="153" y="723"/>
                    </a:lnTo>
                    <a:lnTo>
                      <a:pt x="154" y="727"/>
                    </a:lnTo>
                    <a:lnTo>
                      <a:pt x="155" y="731"/>
                    </a:lnTo>
                    <a:lnTo>
                      <a:pt x="30" y="737"/>
                    </a:lnTo>
                    <a:lnTo>
                      <a:pt x="30" y="741"/>
                    </a:lnTo>
                    <a:lnTo>
                      <a:pt x="33" y="746"/>
                    </a:lnTo>
                    <a:lnTo>
                      <a:pt x="38" y="750"/>
                    </a:lnTo>
                    <a:lnTo>
                      <a:pt x="43" y="754"/>
                    </a:lnTo>
                    <a:lnTo>
                      <a:pt x="52" y="758"/>
                    </a:lnTo>
                    <a:lnTo>
                      <a:pt x="64" y="762"/>
                    </a:lnTo>
                    <a:lnTo>
                      <a:pt x="85" y="768"/>
                    </a:lnTo>
                    <a:lnTo>
                      <a:pt x="113" y="772"/>
                    </a:lnTo>
                    <a:lnTo>
                      <a:pt x="113" y="776"/>
                    </a:lnTo>
                    <a:lnTo>
                      <a:pt x="97" y="782"/>
                    </a:lnTo>
                    <a:lnTo>
                      <a:pt x="81" y="786"/>
                    </a:lnTo>
                    <a:lnTo>
                      <a:pt x="68" y="791"/>
                    </a:lnTo>
                    <a:lnTo>
                      <a:pt x="63" y="795"/>
                    </a:lnTo>
                    <a:lnTo>
                      <a:pt x="63" y="799"/>
                    </a:lnTo>
                    <a:lnTo>
                      <a:pt x="63" y="803"/>
                    </a:lnTo>
                    <a:lnTo>
                      <a:pt x="60" y="807"/>
                    </a:lnTo>
                    <a:lnTo>
                      <a:pt x="59" y="813"/>
                    </a:lnTo>
                    <a:lnTo>
                      <a:pt x="65" y="817"/>
                    </a:lnTo>
                    <a:lnTo>
                      <a:pt x="76" y="821"/>
                    </a:lnTo>
                    <a:lnTo>
                      <a:pt x="89" y="827"/>
                    </a:lnTo>
                    <a:lnTo>
                      <a:pt x="100" y="830"/>
                    </a:lnTo>
                    <a:lnTo>
                      <a:pt x="100" y="836"/>
                    </a:lnTo>
                    <a:lnTo>
                      <a:pt x="87" y="840"/>
                    </a:lnTo>
                    <a:lnTo>
                      <a:pt x="79" y="842"/>
                    </a:lnTo>
                    <a:lnTo>
                      <a:pt x="72" y="848"/>
                    </a:lnTo>
                    <a:lnTo>
                      <a:pt x="70" y="852"/>
                    </a:lnTo>
                    <a:lnTo>
                      <a:pt x="69" y="858"/>
                    </a:lnTo>
                    <a:lnTo>
                      <a:pt x="75" y="862"/>
                    </a:lnTo>
                    <a:lnTo>
                      <a:pt x="79" y="866"/>
                    </a:lnTo>
                    <a:lnTo>
                      <a:pt x="83" y="871"/>
                    </a:lnTo>
                    <a:lnTo>
                      <a:pt x="89" y="875"/>
                    </a:lnTo>
                    <a:lnTo>
                      <a:pt x="98" y="881"/>
                    </a:lnTo>
                    <a:lnTo>
                      <a:pt x="109" y="885"/>
                    </a:lnTo>
                    <a:lnTo>
                      <a:pt x="117" y="887"/>
                    </a:lnTo>
                    <a:lnTo>
                      <a:pt x="126" y="893"/>
                    </a:lnTo>
                    <a:lnTo>
                      <a:pt x="132" y="897"/>
                    </a:lnTo>
                    <a:lnTo>
                      <a:pt x="139" y="903"/>
                    </a:lnTo>
                    <a:lnTo>
                      <a:pt x="144" y="907"/>
                    </a:lnTo>
                    <a:lnTo>
                      <a:pt x="132" y="911"/>
                    </a:lnTo>
                    <a:lnTo>
                      <a:pt x="111" y="916"/>
                    </a:lnTo>
                    <a:lnTo>
                      <a:pt x="91" y="920"/>
                    </a:lnTo>
                    <a:lnTo>
                      <a:pt x="72" y="926"/>
                    </a:lnTo>
                    <a:lnTo>
                      <a:pt x="55" y="930"/>
                    </a:lnTo>
                    <a:lnTo>
                      <a:pt x="43" y="932"/>
                    </a:lnTo>
                    <a:lnTo>
                      <a:pt x="36" y="938"/>
                    </a:lnTo>
                    <a:lnTo>
                      <a:pt x="29" y="942"/>
                    </a:lnTo>
                    <a:lnTo>
                      <a:pt x="27" y="948"/>
                    </a:lnTo>
                    <a:lnTo>
                      <a:pt x="30" y="952"/>
                    </a:lnTo>
                    <a:lnTo>
                      <a:pt x="41" y="955"/>
                    </a:lnTo>
                    <a:lnTo>
                      <a:pt x="57" y="961"/>
                    </a:lnTo>
                    <a:lnTo>
                      <a:pt x="75" y="965"/>
                    </a:lnTo>
                    <a:lnTo>
                      <a:pt x="88" y="971"/>
                    </a:lnTo>
                    <a:lnTo>
                      <a:pt x="110" y="973"/>
                    </a:lnTo>
                    <a:lnTo>
                      <a:pt x="113" y="977"/>
                    </a:lnTo>
                    <a:lnTo>
                      <a:pt x="103" y="983"/>
                    </a:lnTo>
                    <a:lnTo>
                      <a:pt x="88" y="987"/>
                    </a:lnTo>
                    <a:lnTo>
                      <a:pt x="76" y="993"/>
                    </a:lnTo>
                    <a:lnTo>
                      <a:pt x="75" y="996"/>
                    </a:lnTo>
                    <a:lnTo>
                      <a:pt x="73" y="1000"/>
                    </a:lnTo>
                    <a:lnTo>
                      <a:pt x="71" y="1006"/>
                    </a:lnTo>
                    <a:lnTo>
                      <a:pt x="70" y="1010"/>
                    </a:lnTo>
                    <a:lnTo>
                      <a:pt x="73" y="1016"/>
                    </a:lnTo>
                    <a:lnTo>
                      <a:pt x="77" y="1018"/>
                    </a:lnTo>
                    <a:lnTo>
                      <a:pt x="78" y="1022"/>
                    </a:lnTo>
                    <a:lnTo>
                      <a:pt x="78" y="1028"/>
                    </a:lnTo>
                    <a:lnTo>
                      <a:pt x="78" y="1032"/>
                    </a:lnTo>
                    <a:lnTo>
                      <a:pt x="79" y="1037"/>
                    </a:lnTo>
                    <a:lnTo>
                      <a:pt x="80" y="1041"/>
                    </a:lnTo>
                    <a:lnTo>
                      <a:pt x="82" y="1045"/>
                    </a:lnTo>
                    <a:lnTo>
                      <a:pt x="67" y="1051"/>
                    </a:lnTo>
                    <a:lnTo>
                      <a:pt x="45" y="1055"/>
                    </a:lnTo>
                    <a:lnTo>
                      <a:pt x="29" y="1059"/>
                    </a:lnTo>
                    <a:lnTo>
                      <a:pt x="18" y="1063"/>
                    </a:lnTo>
                    <a:lnTo>
                      <a:pt x="6" y="1067"/>
                    </a:lnTo>
                    <a:lnTo>
                      <a:pt x="3" y="1073"/>
                    </a:lnTo>
                    <a:lnTo>
                      <a:pt x="7" y="1077"/>
                    </a:lnTo>
                    <a:lnTo>
                      <a:pt x="8" y="1082"/>
                    </a:lnTo>
                    <a:lnTo>
                      <a:pt x="9" y="1086"/>
                    </a:lnTo>
                    <a:lnTo>
                      <a:pt x="14" y="1090"/>
                    </a:lnTo>
                    <a:lnTo>
                      <a:pt x="34" y="1096"/>
                    </a:lnTo>
                    <a:lnTo>
                      <a:pt x="57" y="1100"/>
                    </a:lnTo>
                    <a:lnTo>
                      <a:pt x="71" y="1104"/>
                    </a:lnTo>
                    <a:lnTo>
                      <a:pt x="89" y="1108"/>
                    </a:lnTo>
                    <a:lnTo>
                      <a:pt x="92" y="1112"/>
                    </a:lnTo>
                    <a:lnTo>
                      <a:pt x="85" y="1118"/>
                    </a:lnTo>
                    <a:lnTo>
                      <a:pt x="80" y="1121"/>
                    </a:lnTo>
                    <a:lnTo>
                      <a:pt x="73" y="1127"/>
                    </a:lnTo>
                    <a:lnTo>
                      <a:pt x="68" y="1131"/>
                    </a:lnTo>
                    <a:lnTo>
                      <a:pt x="68" y="1135"/>
                    </a:lnTo>
                    <a:lnTo>
                      <a:pt x="69" y="1141"/>
                    </a:lnTo>
                    <a:lnTo>
                      <a:pt x="72" y="1145"/>
                    </a:lnTo>
                    <a:lnTo>
                      <a:pt x="76" y="1149"/>
                    </a:lnTo>
                    <a:lnTo>
                      <a:pt x="78" y="1153"/>
                    </a:lnTo>
                    <a:lnTo>
                      <a:pt x="79" y="1157"/>
                    </a:lnTo>
                    <a:lnTo>
                      <a:pt x="81" y="1163"/>
                    </a:lnTo>
                    <a:lnTo>
                      <a:pt x="82" y="1166"/>
                    </a:lnTo>
                    <a:lnTo>
                      <a:pt x="81" y="1172"/>
                    </a:lnTo>
                    <a:lnTo>
                      <a:pt x="77" y="1176"/>
                    </a:lnTo>
                    <a:lnTo>
                      <a:pt x="71" y="1180"/>
                    </a:lnTo>
                    <a:lnTo>
                      <a:pt x="63" y="1186"/>
                    </a:lnTo>
                    <a:lnTo>
                      <a:pt x="54" y="1190"/>
                    </a:lnTo>
                    <a:lnTo>
                      <a:pt x="45" y="1194"/>
                    </a:lnTo>
                    <a:lnTo>
                      <a:pt x="38" y="1198"/>
                    </a:lnTo>
                    <a:lnTo>
                      <a:pt x="40" y="1202"/>
                    </a:lnTo>
                    <a:lnTo>
                      <a:pt x="45" y="1207"/>
                    </a:lnTo>
                    <a:lnTo>
                      <a:pt x="53" y="1211"/>
                    </a:lnTo>
                    <a:lnTo>
                      <a:pt x="59" y="1217"/>
                    </a:lnTo>
                    <a:lnTo>
                      <a:pt x="66" y="1221"/>
                    </a:lnTo>
                    <a:lnTo>
                      <a:pt x="69" y="1225"/>
                    </a:lnTo>
                    <a:lnTo>
                      <a:pt x="69" y="1231"/>
                    </a:lnTo>
                    <a:lnTo>
                      <a:pt x="69" y="1233"/>
                    </a:lnTo>
                    <a:lnTo>
                      <a:pt x="69" y="1239"/>
                    </a:lnTo>
                    <a:lnTo>
                      <a:pt x="69" y="1243"/>
                    </a:lnTo>
                    <a:lnTo>
                      <a:pt x="67" y="1246"/>
                    </a:lnTo>
                    <a:lnTo>
                      <a:pt x="65" y="1252"/>
                    </a:lnTo>
                    <a:lnTo>
                      <a:pt x="61" y="1256"/>
                    </a:lnTo>
                    <a:lnTo>
                      <a:pt x="58" y="1262"/>
                    </a:lnTo>
                    <a:lnTo>
                      <a:pt x="56" y="1266"/>
                    </a:lnTo>
                    <a:lnTo>
                      <a:pt x="54" y="1270"/>
                    </a:lnTo>
                    <a:lnTo>
                      <a:pt x="52" y="1276"/>
                    </a:lnTo>
                    <a:lnTo>
                      <a:pt x="52" y="1278"/>
                    </a:lnTo>
                    <a:lnTo>
                      <a:pt x="52" y="1284"/>
                    </a:lnTo>
                    <a:lnTo>
                      <a:pt x="51" y="1288"/>
                    </a:lnTo>
                    <a:lnTo>
                      <a:pt x="51" y="1291"/>
                    </a:lnTo>
                    <a:lnTo>
                      <a:pt x="52" y="1297"/>
                    </a:lnTo>
                    <a:lnTo>
                      <a:pt x="53" y="1301"/>
                    </a:lnTo>
                    <a:lnTo>
                      <a:pt x="54" y="1307"/>
                    </a:lnTo>
                    <a:lnTo>
                      <a:pt x="56" y="1311"/>
                    </a:lnTo>
                    <a:lnTo>
                      <a:pt x="59" y="1315"/>
                    </a:lnTo>
                    <a:lnTo>
                      <a:pt x="62" y="1319"/>
                    </a:lnTo>
                    <a:lnTo>
                      <a:pt x="64" y="1323"/>
                    </a:lnTo>
                    <a:lnTo>
                      <a:pt x="66" y="1329"/>
                    </a:lnTo>
                    <a:lnTo>
                      <a:pt x="66" y="1332"/>
                    </a:lnTo>
                    <a:lnTo>
                      <a:pt x="61" y="1336"/>
                    </a:lnTo>
                    <a:lnTo>
                      <a:pt x="55" y="1342"/>
                    </a:lnTo>
                    <a:lnTo>
                      <a:pt x="49" y="1346"/>
                    </a:lnTo>
                    <a:lnTo>
                      <a:pt x="42" y="1352"/>
                    </a:lnTo>
                    <a:lnTo>
                      <a:pt x="35" y="1356"/>
                    </a:lnTo>
                    <a:lnTo>
                      <a:pt x="31" y="1360"/>
                    </a:lnTo>
                    <a:lnTo>
                      <a:pt x="28" y="1364"/>
                    </a:lnTo>
                    <a:lnTo>
                      <a:pt x="27" y="1368"/>
                    </a:lnTo>
                    <a:lnTo>
                      <a:pt x="35" y="1373"/>
                    </a:lnTo>
                    <a:lnTo>
                      <a:pt x="50" y="1377"/>
                    </a:lnTo>
                    <a:lnTo>
                      <a:pt x="60" y="1381"/>
                    </a:lnTo>
                    <a:lnTo>
                      <a:pt x="70" y="1387"/>
                    </a:lnTo>
                    <a:lnTo>
                      <a:pt x="81" y="1391"/>
                    </a:lnTo>
                    <a:lnTo>
                      <a:pt x="89" y="1397"/>
                    </a:lnTo>
                    <a:lnTo>
                      <a:pt x="89" y="1401"/>
                    </a:lnTo>
                    <a:lnTo>
                      <a:pt x="86" y="1405"/>
                    </a:lnTo>
                    <a:lnTo>
                      <a:pt x="84" y="1409"/>
                    </a:lnTo>
                    <a:lnTo>
                      <a:pt x="82" y="1413"/>
                    </a:lnTo>
                    <a:lnTo>
                      <a:pt x="80" y="1418"/>
                    </a:lnTo>
                    <a:lnTo>
                      <a:pt x="79" y="1422"/>
                    </a:lnTo>
                    <a:lnTo>
                      <a:pt x="79" y="1426"/>
                    </a:lnTo>
                    <a:lnTo>
                      <a:pt x="78" y="1432"/>
                    </a:lnTo>
                    <a:lnTo>
                      <a:pt x="76" y="1436"/>
                    </a:lnTo>
                    <a:lnTo>
                      <a:pt x="72" y="1442"/>
                    </a:lnTo>
                    <a:lnTo>
                      <a:pt x="71" y="1446"/>
                    </a:lnTo>
                    <a:lnTo>
                      <a:pt x="71" y="1450"/>
                    </a:lnTo>
                    <a:lnTo>
                      <a:pt x="71" y="1454"/>
                    </a:lnTo>
                    <a:lnTo>
                      <a:pt x="72" y="1457"/>
                    </a:lnTo>
                    <a:lnTo>
                      <a:pt x="75" y="1463"/>
                    </a:lnTo>
                    <a:lnTo>
                      <a:pt x="73" y="1467"/>
                    </a:lnTo>
                    <a:lnTo>
                      <a:pt x="70" y="1471"/>
                    </a:lnTo>
                    <a:lnTo>
                      <a:pt x="66" y="1477"/>
                    </a:lnTo>
                    <a:lnTo>
                      <a:pt x="60" y="1481"/>
                    </a:lnTo>
                    <a:lnTo>
                      <a:pt x="56" y="1487"/>
                    </a:lnTo>
                    <a:lnTo>
                      <a:pt x="51" y="1491"/>
                    </a:lnTo>
                    <a:lnTo>
                      <a:pt x="48" y="1493"/>
                    </a:lnTo>
                    <a:lnTo>
                      <a:pt x="44" y="1498"/>
                    </a:lnTo>
                    <a:lnTo>
                      <a:pt x="42" y="1502"/>
                    </a:lnTo>
                    <a:lnTo>
                      <a:pt x="42" y="1508"/>
                    </a:lnTo>
                    <a:lnTo>
                      <a:pt x="42" y="1512"/>
                    </a:lnTo>
                    <a:lnTo>
                      <a:pt x="42" y="1516"/>
                    </a:lnTo>
                    <a:lnTo>
                      <a:pt x="48" y="1522"/>
                    </a:lnTo>
                    <a:lnTo>
                      <a:pt x="61" y="1526"/>
                    </a:lnTo>
                    <a:lnTo>
                      <a:pt x="69" y="1532"/>
                    </a:lnTo>
                    <a:lnTo>
                      <a:pt x="79" y="1536"/>
                    </a:lnTo>
                    <a:lnTo>
                      <a:pt x="87" y="1538"/>
                    </a:lnTo>
                    <a:lnTo>
                      <a:pt x="88" y="1543"/>
                    </a:lnTo>
                    <a:lnTo>
                      <a:pt x="83" y="1547"/>
                    </a:lnTo>
                    <a:lnTo>
                      <a:pt x="75" y="1553"/>
                    </a:lnTo>
                    <a:lnTo>
                      <a:pt x="69" y="1557"/>
                    </a:lnTo>
                    <a:lnTo>
                      <a:pt x="65" y="1561"/>
                    </a:lnTo>
                    <a:lnTo>
                      <a:pt x="61" y="1567"/>
                    </a:lnTo>
                    <a:lnTo>
                      <a:pt x="56" y="1571"/>
                    </a:lnTo>
                    <a:lnTo>
                      <a:pt x="52" y="1577"/>
                    </a:lnTo>
                    <a:lnTo>
                      <a:pt x="50" y="1579"/>
                    </a:lnTo>
                    <a:lnTo>
                      <a:pt x="48" y="1582"/>
                    </a:lnTo>
                    <a:lnTo>
                      <a:pt x="48" y="1588"/>
                    </a:lnTo>
                    <a:lnTo>
                      <a:pt x="48" y="1592"/>
                    </a:lnTo>
                    <a:lnTo>
                      <a:pt x="48" y="1598"/>
                    </a:lnTo>
                    <a:lnTo>
                      <a:pt x="50" y="1602"/>
                    </a:lnTo>
                    <a:lnTo>
                      <a:pt x="54" y="1606"/>
                    </a:lnTo>
                    <a:lnTo>
                      <a:pt x="62" y="1612"/>
                    </a:lnTo>
                    <a:lnTo>
                      <a:pt x="69" y="1616"/>
                    </a:lnTo>
                    <a:lnTo>
                      <a:pt x="66" y="1622"/>
                    </a:lnTo>
                    <a:lnTo>
                      <a:pt x="62" y="1623"/>
                    </a:lnTo>
                    <a:lnTo>
                      <a:pt x="60" y="1627"/>
                    </a:lnTo>
                    <a:lnTo>
                      <a:pt x="57" y="1633"/>
                    </a:lnTo>
                    <a:lnTo>
                      <a:pt x="55" y="1637"/>
                    </a:lnTo>
                    <a:lnTo>
                      <a:pt x="55" y="1643"/>
                    </a:lnTo>
                    <a:lnTo>
                      <a:pt x="55" y="1647"/>
                    </a:lnTo>
                    <a:lnTo>
                      <a:pt x="55" y="1651"/>
                    </a:lnTo>
                    <a:lnTo>
                      <a:pt x="55" y="1657"/>
                    </a:lnTo>
                    <a:lnTo>
                      <a:pt x="56" y="1661"/>
                    </a:lnTo>
                    <a:lnTo>
                      <a:pt x="57" y="1666"/>
                    </a:lnTo>
                    <a:lnTo>
                      <a:pt x="57" y="1668"/>
                    </a:lnTo>
                    <a:lnTo>
                      <a:pt x="57" y="1672"/>
                    </a:lnTo>
                    <a:lnTo>
                      <a:pt x="58" y="1678"/>
                    </a:lnTo>
                    <a:lnTo>
                      <a:pt x="61" y="1682"/>
                    </a:lnTo>
                    <a:lnTo>
                      <a:pt x="66" y="1688"/>
                    </a:lnTo>
                    <a:lnTo>
                      <a:pt x="76" y="1692"/>
                    </a:lnTo>
                    <a:lnTo>
                      <a:pt x="83" y="1696"/>
                    </a:lnTo>
                    <a:lnTo>
                      <a:pt x="90" y="1702"/>
                    </a:lnTo>
                    <a:lnTo>
                      <a:pt x="99" y="1706"/>
                    </a:lnTo>
                    <a:lnTo>
                      <a:pt x="89" y="1709"/>
                    </a:lnTo>
                    <a:lnTo>
                      <a:pt x="73" y="1713"/>
                    </a:lnTo>
                    <a:lnTo>
                      <a:pt x="61" y="1717"/>
                    </a:lnTo>
                    <a:lnTo>
                      <a:pt x="52" y="1723"/>
                    </a:lnTo>
                    <a:lnTo>
                      <a:pt x="43" y="1727"/>
                    </a:lnTo>
                    <a:lnTo>
                      <a:pt x="36" y="1733"/>
                    </a:lnTo>
                    <a:lnTo>
                      <a:pt x="32" y="1737"/>
                    </a:lnTo>
                    <a:lnTo>
                      <a:pt x="34" y="1741"/>
                    </a:lnTo>
                    <a:lnTo>
                      <a:pt x="37" y="1747"/>
                    </a:lnTo>
                    <a:lnTo>
                      <a:pt x="42" y="1750"/>
                    </a:lnTo>
                    <a:lnTo>
                      <a:pt x="54" y="1754"/>
                    </a:lnTo>
                    <a:lnTo>
                      <a:pt x="65" y="1758"/>
                    </a:lnTo>
                    <a:lnTo>
                      <a:pt x="75" y="1762"/>
                    </a:lnTo>
                    <a:lnTo>
                      <a:pt x="83" y="1768"/>
                    </a:lnTo>
                    <a:lnTo>
                      <a:pt x="93" y="1772"/>
                    </a:lnTo>
                    <a:lnTo>
                      <a:pt x="96" y="1778"/>
                    </a:lnTo>
                    <a:lnTo>
                      <a:pt x="99" y="1782"/>
                    </a:lnTo>
                    <a:lnTo>
                      <a:pt x="98" y="1786"/>
                    </a:lnTo>
                    <a:lnTo>
                      <a:pt x="94" y="1791"/>
                    </a:lnTo>
                    <a:lnTo>
                      <a:pt x="78" y="1795"/>
                    </a:lnTo>
                    <a:lnTo>
                      <a:pt x="64" y="1799"/>
                    </a:lnTo>
                    <a:lnTo>
                      <a:pt x="62" y="1803"/>
                    </a:lnTo>
                    <a:lnTo>
                      <a:pt x="60" y="1807"/>
                    </a:lnTo>
                    <a:lnTo>
                      <a:pt x="57" y="1813"/>
                    </a:lnTo>
                    <a:lnTo>
                      <a:pt x="55" y="1817"/>
                    </a:lnTo>
                    <a:lnTo>
                      <a:pt x="53" y="1823"/>
                    </a:lnTo>
                    <a:lnTo>
                      <a:pt x="53" y="1827"/>
                    </a:lnTo>
                    <a:lnTo>
                      <a:pt x="53" y="1831"/>
                    </a:lnTo>
                    <a:lnTo>
                      <a:pt x="53" y="1836"/>
                    </a:lnTo>
                    <a:lnTo>
                      <a:pt x="54" y="1838"/>
                    </a:lnTo>
                    <a:lnTo>
                      <a:pt x="55" y="1844"/>
                    </a:lnTo>
                    <a:lnTo>
                      <a:pt x="55" y="1848"/>
                    </a:lnTo>
                    <a:lnTo>
                      <a:pt x="56" y="1852"/>
                    </a:lnTo>
                    <a:lnTo>
                      <a:pt x="54" y="1858"/>
                    </a:lnTo>
                    <a:lnTo>
                      <a:pt x="52" y="1862"/>
                    </a:lnTo>
                    <a:lnTo>
                      <a:pt x="50" y="1868"/>
                    </a:lnTo>
                    <a:lnTo>
                      <a:pt x="48" y="1872"/>
                    </a:lnTo>
                    <a:lnTo>
                      <a:pt x="45" y="1875"/>
                    </a:lnTo>
                    <a:lnTo>
                      <a:pt x="45" y="1881"/>
                    </a:lnTo>
                    <a:lnTo>
                      <a:pt x="48" y="1883"/>
                    </a:lnTo>
                    <a:lnTo>
                      <a:pt x="51" y="1889"/>
                    </a:lnTo>
                    <a:lnTo>
                      <a:pt x="56" y="1893"/>
                    </a:lnTo>
                    <a:lnTo>
                      <a:pt x="58" y="1897"/>
                    </a:lnTo>
                    <a:lnTo>
                      <a:pt x="59" y="1903"/>
                    </a:lnTo>
                    <a:lnTo>
                      <a:pt x="60" y="1907"/>
                    </a:lnTo>
                    <a:lnTo>
                      <a:pt x="61" y="1913"/>
                    </a:lnTo>
                    <a:lnTo>
                      <a:pt x="62" y="1916"/>
                    </a:lnTo>
                    <a:lnTo>
                      <a:pt x="63" y="1920"/>
                    </a:lnTo>
                    <a:lnTo>
                      <a:pt x="63" y="1926"/>
                    </a:lnTo>
                    <a:lnTo>
                      <a:pt x="62" y="1928"/>
                    </a:lnTo>
                    <a:lnTo>
                      <a:pt x="58" y="1934"/>
                    </a:lnTo>
                    <a:lnTo>
                      <a:pt x="54" y="1938"/>
                    </a:lnTo>
                    <a:lnTo>
                      <a:pt x="59" y="1942"/>
                    </a:lnTo>
                    <a:lnTo>
                      <a:pt x="65" y="1948"/>
                    </a:lnTo>
                    <a:lnTo>
                      <a:pt x="68" y="1952"/>
                    </a:lnTo>
                    <a:lnTo>
                      <a:pt x="65" y="1957"/>
                    </a:lnTo>
                    <a:lnTo>
                      <a:pt x="57" y="1961"/>
                    </a:lnTo>
                    <a:lnTo>
                      <a:pt x="50" y="1965"/>
                    </a:lnTo>
                    <a:lnTo>
                      <a:pt x="42" y="1969"/>
                    </a:lnTo>
                    <a:lnTo>
                      <a:pt x="38" y="1973"/>
                    </a:lnTo>
                    <a:lnTo>
                      <a:pt x="37" y="1979"/>
                    </a:lnTo>
                    <a:lnTo>
                      <a:pt x="38" y="1983"/>
                    </a:lnTo>
                    <a:lnTo>
                      <a:pt x="39" y="1987"/>
                    </a:lnTo>
                    <a:lnTo>
                      <a:pt x="40" y="1993"/>
                    </a:lnTo>
                    <a:lnTo>
                      <a:pt x="42" y="1997"/>
                    </a:lnTo>
                    <a:lnTo>
                      <a:pt x="51" y="2002"/>
                    </a:lnTo>
                    <a:lnTo>
                      <a:pt x="59" y="2006"/>
                    </a:lnTo>
                    <a:lnTo>
                      <a:pt x="68" y="2010"/>
                    </a:lnTo>
                    <a:lnTo>
                      <a:pt x="77" y="2014"/>
                    </a:lnTo>
                    <a:lnTo>
                      <a:pt x="88" y="2018"/>
                    </a:lnTo>
                    <a:lnTo>
                      <a:pt x="98" y="2024"/>
                    </a:lnTo>
                    <a:lnTo>
                      <a:pt x="91" y="2028"/>
                    </a:lnTo>
                    <a:lnTo>
                      <a:pt x="84" y="2032"/>
                    </a:lnTo>
                    <a:lnTo>
                      <a:pt x="76" y="2038"/>
                    </a:lnTo>
                    <a:lnTo>
                      <a:pt x="71" y="2041"/>
                    </a:lnTo>
                    <a:lnTo>
                      <a:pt x="71" y="2047"/>
                    </a:lnTo>
                    <a:lnTo>
                      <a:pt x="73" y="2051"/>
                    </a:lnTo>
                    <a:lnTo>
                      <a:pt x="77" y="2055"/>
                    </a:lnTo>
                    <a:lnTo>
                      <a:pt x="80" y="2059"/>
                    </a:lnTo>
                    <a:lnTo>
                      <a:pt x="88" y="2063"/>
                    </a:lnTo>
                    <a:lnTo>
                      <a:pt x="96" y="2069"/>
                    </a:lnTo>
                    <a:lnTo>
                      <a:pt x="89" y="2073"/>
                    </a:lnTo>
                    <a:lnTo>
                      <a:pt x="75" y="2077"/>
                    </a:lnTo>
                    <a:lnTo>
                      <a:pt x="55" y="2083"/>
                    </a:lnTo>
                    <a:lnTo>
                      <a:pt x="32" y="2086"/>
                    </a:lnTo>
                    <a:lnTo>
                      <a:pt x="23" y="2092"/>
                    </a:lnTo>
                    <a:lnTo>
                      <a:pt x="25" y="2096"/>
                    </a:lnTo>
                    <a:lnTo>
                      <a:pt x="28" y="2098"/>
                    </a:lnTo>
                    <a:lnTo>
                      <a:pt x="34" y="2104"/>
                    </a:lnTo>
                    <a:lnTo>
                      <a:pt x="40" y="2108"/>
                    </a:lnTo>
                    <a:lnTo>
                      <a:pt x="46" y="2114"/>
                    </a:lnTo>
                    <a:lnTo>
                      <a:pt x="61" y="2118"/>
                    </a:lnTo>
                    <a:lnTo>
                      <a:pt x="78" y="2122"/>
                    </a:lnTo>
                    <a:lnTo>
                      <a:pt x="91" y="2127"/>
                    </a:lnTo>
                    <a:lnTo>
                      <a:pt x="106" y="2131"/>
                    </a:lnTo>
                    <a:lnTo>
                      <a:pt x="110" y="2137"/>
                    </a:lnTo>
                    <a:lnTo>
                      <a:pt x="110" y="2141"/>
                    </a:lnTo>
                    <a:lnTo>
                      <a:pt x="107" y="2143"/>
                    </a:lnTo>
                    <a:lnTo>
                      <a:pt x="98" y="2149"/>
                    </a:lnTo>
                    <a:lnTo>
                      <a:pt x="92" y="2153"/>
                    </a:lnTo>
                    <a:lnTo>
                      <a:pt x="90" y="2159"/>
                    </a:lnTo>
                    <a:lnTo>
                      <a:pt x="90" y="2163"/>
                    </a:lnTo>
                    <a:lnTo>
                      <a:pt x="90" y="2166"/>
                    </a:lnTo>
                    <a:lnTo>
                      <a:pt x="91" y="2172"/>
                    </a:lnTo>
                    <a:lnTo>
                      <a:pt x="91" y="2176"/>
                    </a:lnTo>
                    <a:lnTo>
                      <a:pt x="90" y="2182"/>
                    </a:lnTo>
                    <a:lnTo>
                      <a:pt x="88" y="2186"/>
                    </a:lnTo>
                    <a:lnTo>
                      <a:pt x="75" y="2188"/>
                    </a:lnTo>
                    <a:lnTo>
                      <a:pt x="64" y="2194"/>
                    </a:lnTo>
                    <a:lnTo>
                      <a:pt x="57" y="2198"/>
                    </a:lnTo>
                    <a:lnTo>
                      <a:pt x="56" y="2204"/>
                    </a:lnTo>
                    <a:lnTo>
                      <a:pt x="56" y="2208"/>
                    </a:lnTo>
                    <a:lnTo>
                      <a:pt x="57" y="2211"/>
                    </a:lnTo>
                    <a:lnTo>
                      <a:pt x="57" y="2217"/>
                    </a:lnTo>
                    <a:lnTo>
                      <a:pt x="58" y="2221"/>
                    </a:lnTo>
                    <a:lnTo>
                      <a:pt x="64" y="2227"/>
                    </a:lnTo>
                    <a:lnTo>
                      <a:pt x="70" y="2229"/>
                    </a:lnTo>
                    <a:lnTo>
                      <a:pt x="79" y="2233"/>
                    </a:lnTo>
                    <a:lnTo>
                      <a:pt x="84" y="2239"/>
                    </a:lnTo>
                    <a:lnTo>
                      <a:pt x="86" y="2243"/>
                    </a:lnTo>
                    <a:lnTo>
                      <a:pt x="86" y="2249"/>
                    </a:lnTo>
                    <a:lnTo>
                      <a:pt x="85" y="2252"/>
                    </a:lnTo>
                    <a:lnTo>
                      <a:pt x="85" y="2256"/>
                    </a:lnTo>
                    <a:lnTo>
                      <a:pt x="85" y="2262"/>
                    </a:lnTo>
                    <a:lnTo>
                      <a:pt x="85" y="2266"/>
                    </a:lnTo>
                    <a:lnTo>
                      <a:pt x="83" y="2272"/>
                    </a:lnTo>
                    <a:lnTo>
                      <a:pt x="81" y="2274"/>
                    </a:lnTo>
                    <a:lnTo>
                      <a:pt x="78" y="2278"/>
                    </a:lnTo>
                    <a:lnTo>
                      <a:pt x="71" y="2284"/>
                    </a:lnTo>
                    <a:lnTo>
                      <a:pt x="66" y="2288"/>
                    </a:lnTo>
                    <a:lnTo>
                      <a:pt x="61" y="2293"/>
                    </a:lnTo>
                    <a:lnTo>
                      <a:pt x="59" y="2297"/>
                    </a:lnTo>
                    <a:lnTo>
                      <a:pt x="65" y="2301"/>
                    </a:lnTo>
                    <a:lnTo>
                      <a:pt x="71" y="2307"/>
                    </a:lnTo>
                    <a:lnTo>
                      <a:pt x="82" y="2311"/>
                    </a:lnTo>
                    <a:lnTo>
                      <a:pt x="97" y="2315"/>
                    </a:lnTo>
                    <a:lnTo>
                      <a:pt x="98" y="2319"/>
                    </a:lnTo>
                    <a:lnTo>
                      <a:pt x="89" y="2323"/>
                    </a:lnTo>
                    <a:lnTo>
                      <a:pt x="83" y="2329"/>
                    </a:lnTo>
                    <a:lnTo>
                      <a:pt x="84" y="2333"/>
                    </a:lnTo>
                    <a:lnTo>
                      <a:pt x="89" y="2338"/>
                    </a:lnTo>
                    <a:lnTo>
                      <a:pt x="100" y="2342"/>
                    </a:lnTo>
                    <a:lnTo>
                      <a:pt x="96" y="2346"/>
                    </a:lnTo>
                    <a:lnTo>
                      <a:pt x="89" y="2352"/>
                    </a:lnTo>
                    <a:lnTo>
                      <a:pt x="87" y="2356"/>
                    </a:lnTo>
                    <a:lnTo>
                      <a:pt x="93" y="2360"/>
                    </a:lnTo>
                    <a:lnTo>
                      <a:pt x="100" y="2364"/>
                    </a:lnTo>
                    <a:lnTo>
                      <a:pt x="110" y="2368"/>
                    </a:lnTo>
                    <a:lnTo>
                      <a:pt x="112" y="2374"/>
                    </a:lnTo>
                    <a:lnTo>
                      <a:pt x="110" y="2377"/>
                    </a:lnTo>
                    <a:lnTo>
                      <a:pt x="106" y="2383"/>
                    </a:lnTo>
                    <a:lnTo>
                      <a:pt x="104" y="2387"/>
                    </a:lnTo>
                    <a:lnTo>
                      <a:pt x="101" y="2391"/>
                    </a:lnTo>
                    <a:lnTo>
                      <a:pt x="101" y="2397"/>
                    </a:lnTo>
                    <a:lnTo>
                      <a:pt x="103" y="2401"/>
                    </a:lnTo>
                    <a:lnTo>
                      <a:pt x="104" y="2405"/>
                    </a:lnTo>
                    <a:lnTo>
                      <a:pt x="104" y="2409"/>
                    </a:lnTo>
                    <a:lnTo>
                      <a:pt x="104" y="2413"/>
                    </a:lnTo>
                    <a:lnTo>
                      <a:pt x="104" y="2418"/>
                    </a:lnTo>
                    <a:lnTo>
                      <a:pt x="105" y="2422"/>
                    </a:lnTo>
                    <a:lnTo>
                      <a:pt x="100" y="2428"/>
                    </a:lnTo>
                    <a:lnTo>
                      <a:pt x="99" y="2432"/>
                    </a:lnTo>
                    <a:lnTo>
                      <a:pt x="98" y="2436"/>
                    </a:lnTo>
                    <a:lnTo>
                      <a:pt x="98" y="2442"/>
                    </a:lnTo>
                    <a:lnTo>
                      <a:pt x="99" y="2446"/>
                    </a:lnTo>
                    <a:lnTo>
                      <a:pt x="101" y="2450"/>
                    </a:lnTo>
                    <a:lnTo>
                      <a:pt x="103" y="2454"/>
                    </a:lnTo>
                    <a:lnTo>
                      <a:pt x="103" y="2458"/>
                    </a:lnTo>
                    <a:lnTo>
                      <a:pt x="104" y="2463"/>
                    </a:lnTo>
                    <a:lnTo>
                      <a:pt x="105" y="2467"/>
                    </a:lnTo>
                    <a:lnTo>
                      <a:pt x="105" y="2473"/>
                    </a:lnTo>
                    <a:lnTo>
                      <a:pt x="100" y="2477"/>
                    </a:lnTo>
                    <a:lnTo>
                      <a:pt x="95" y="2481"/>
                    </a:lnTo>
                    <a:lnTo>
                      <a:pt x="91" y="2487"/>
                    </a:lnTo>
                    <a:lnTo>
                      <a:pt x="90" y="2489"/>
                    </a:lnTo>
                    <a:lnTo>
                      <a:pt x="93" y="2495"/>
                    </a:lnTo>
                    <a:lnTo>
                      <a:pt x="96" y="2499"/>
                    </a:lnTo>
                    <a:lnTo>
                      <a:pt x="98" y="2502"/>
                    </a:lnTo>
                    <a:lnTo>
                      <a:pt x="98" y="2508"/>
                    </a:lnTo>
                    <a:lnTo>
                      <a:pt x="100" y="2512"/>
                    </a:lnTo>
                    <a:lnTo>
                      <a:pt x="109" y="2518"/>
                    </a:lnTo>
                    <a:lnTo>
                      <a:pt x="117" y="2522"/>
                    </a:lnTo>
                    <a:lnTo>
                      <a:pt x="121" y="2526"/>
                    </a:lnTo>
                    <a:lnTo>
                      <a:pt x="117" y="2532"/>
                    </a:lnTo>
                    <a:lnTo>
                      <a:pt x="112" y="2534"/>
                    </a:lnTo>
                    <a:lnTo>
                      <a:pt x="108" y="2540"/>
                    </a:lnTo>
                    <a:lnTo>
                      <a:pt x="104" y="2543"/>
                    </a:lnTo>
                    <a:lnTo>
                      <a:pt x="99" y="2547"/>
                    </a:lnTo>
                    <a:lnTo>
                      <a:pt x="96" y="2553"/>
                    </a:lnTo>
                    <a:lnTo>
                      <a:pt x="95" y="2557"/>
                    </a:lnTo>
                    <a:lnTo>
                      <a:pt x="94" y="2563"/>
                    </a:lnTo>
                    <a:lnTo>
                      <a:pt x="94" y="2567"/>
                    </a:lnTo>
                    <a:lnTo>
                      <a:pt x="93" y="2571"/>
                    </a:lnTo>
                    <a:lnTo>
                      <a:pt x="93" y="2575"/>
                    </a:lnTo>
                    <a:lnTo>
                      <a:pt x="91" y="2579"/>
                    </a:lnTo>
                    <a:lnTo>
                      <a:pt x="89" y="2585"/>
                    </a:lnTo>
                    <a:lnTo>
                      <a:pt x="86" y="2588"/>
                    </a:lnTo>
                    <a:lnTo>
                      <a:pt x="82" y="2592"/>
                    </a:lnTo>
                    <a:lnTo>
                      <a:pt x="78" y="2598"/>
                    </a:lnTo>
                    <a:lnTo>
                      <a:pt x="75" y="2602"/>
                    </a:lnTo>
                    <a:lnTo>
                      <a:pt x="67" y="2608"/>
                    </a:lnTo>
                    <a:lnTo>
                      <a:pt x="67" y="2612"/>
                    </a:lnTo>
                    <a:lnTo>
                      <a:pt x="67" y="2616"/>
                    </a:lnTo>
                    <a:lnTo>
                      <a:pt x="67" y="2620"/>
                    </a:lnTo>
                    <a:lnTo>
                      <a:pt x="67" y="2624"/>
                    </a:lnTo>
                    <a:lnTo>
                      <a:pt x="67" y="2629"/>
                    </a:lnTo>
                    <a:lnTo>
                      <a:pt x="67" y="2633"/>
                    </a:lnTo>
                    <a:lnTo>
                      <a:pt x="68" y="2637"/>
                    </a:lnTo>
                    <a:lnTo>
                      <a:pt x="68" y="2643"/>
                    </a:lnTo>
                    <a:lnTo>
                      <a:pt x="68" y="2647"/>
                    </a:lnTo>
                    <a:lnTo>
                      <a:pt x="68" y="2653"/>
                    </a:lnTo>
                    <a:lnTo>
                      <a:pt x="68" y="2657"/>
                    </a:lnTo>
                    <a:lnTo>
                      <a:pt x="68" y="2661"/>
                    </a:lnTo>
                    <a:lnTo>
                      <a:pt x="68" y="2665"/>
                    </a:lnTo>
                    <a:lnTo>
                      <a:pt x="69" y="2668"/>
                    </a:lnTo>
                    <a:lnTo>
                      <a:pt x="69" y="2674"/>
                    </a:lnTo>
                    <a:lnTo>
                      <a:pt x="70" y="2678"/>
                    </a:lnTo>
                    <a:lnTo>
                      <a:pt x="72" y="2682"/>
                    </a:lnTo>
                    <a:lnTo>
                      <a:pt x="76" y="2688"/>
                    </a:lnTo>
                    <a:lnTo>
                      <a:pt x="80" y="2692"/>
                    </a:lnTo>
                    <a:lnTo>
                      <a:pt x="86" y="2698"/>
                    </a:lnTo>
                    <a:lnTo>
                      <a:pt x="89" y="2702"/>
                    </a:lnTo>
                    <a:lnTo>
                      <a:pt x="76" y="2706"/>
                    </a:lnTo>
                    <a:lnTo>
                      <a:pt x="66" y="2710"/>
                    </a:lnTo>
                    <a:lnTo>
                      <a:pt x="63" y="2713"/>
                    </a:lnTo>
                    <a:lnTo>
                      <a:pt x="61" y="2719"/>
                    </a:lnTo>
                    <a:lnTo>
                      <a:pt x="61" y="2723"/>
                    </a:lnTo>
                    <a:lnTo>
                      <a:pt x="64" y="2727"/>
                    </a:lnTo>
                    <a:lnTo>
                      <a:pt x="71" y="2733"/>
                    </a:lnTo>
                    <a:lnTo>
                      <a:pt x="82" y="2737"/>
                    </a:lnTo>
                    <a:lnTo>
                      <a:pt x="95" y="2743"/>
                    </a:lnTo>
                    <a:lnTo>
                      <a:pt x="106" y="2747"/>
                    </a:lnTo>
                    <a:lnTo>
                      <a:pt x="110" y="2749"/>
                    </a:lnTo>
                    <a:lnTo>
                      <a:pt x="112" y="2754"/>
                    </a:lnTo>
                    <a:lnTo>
                      <a:pt x="114" y="2758"/>
                    </a:lnTo>
                    <a:lnTo>
                      <a:pt x="116" y="2764"/>
                    </a:lnTo>
                    <a:lnTo>
                      <a:pt x="119" y="2768"/>
                    </a:lnTo>
                    <a:lnTo>
                      <a:pt x="123" y="2772"/>
                    </a:lnTo>
                    <a:lnTo>
                      <a:pt x="125" y="2778"/>
                    </a:lnTo>
                    <a:lnTo>
                      <a:pt x="125" y="2782"/>
                    </a:lnTo>
                    <a:lnTo>
                      <a:pt x="127" y="2788"/>
                    </a:lnTo>
                    <a:lnTo>
                      <a:pt x="128" y="2792"/>
                    </a:lnTo>
                    <a:lnTo>
                      <a:pt x="128" y="2794"/>
                    </a:lnTo>
                    <a:lnTo>
                      <a:pt x="124" y="2799"/>
                    </a:lnTo>
                    <a:lnTo>
                      <a:pt x="119" y="2803"/>
                    </a:lnTo>
                    <a:lnTo>
                      <a:pt x="115" y="2809"/>
                    </a:lnTo>
                    <a:lnTo>
                      <a:pt x="112" y="2813"/>
                    </a:lnTo>
                    <a:lnTo>
                      <a:pt x="110" y="2817"/>
                    </a:lnTo>
                    <a:lnTo>
                      <a:pt x="107" y="2823"/>
                    </a:lnTo>
                    <a:lnTo>
                      <a:pt x="106" y="2827"/>
                    </a:lnTo>
                    <a:lnTo>
                      <a:pt x="106" y="2833"/>
                    </a:lnTo>
                    <a:lnTo>
                      <a:pt x="107" y="2835"/>
                    </a:lnTo>
                    <a:lnTo>
                      <a:pt x="111" y="2838"/>
                    </a:lnTo>
                    <a:lnTo>
                      <a:pt x="115" y="2844"/>
                    </a:lnTo>
                    <a:lnTo>
                      <a:pt x="120" y="2848"/>
                    </a:lnTo>
                    <a:lnTo>
                      <a:pt x="124" y="2854"/>
                    </a:lnTo>
                    <a:lnTo>
                      <a:pt x="128" y="2858"/>
                    </a:lnTo>
                    <a:lnTo>
                      <a:pt x="131" y="2862"/>
                    </a:lnTo>
                    <a:lnTo>
                      <a:pt x="131" y="2868"/>
                    </a:lnTo>
                    <a:lnTo>
                      <a:pt x="125" y="2872"/>
                    </a:lnTo>
                    <a:lnTo>
                      <a:pt x="121" y="2877"/>
                    </a:lnTo>
                    <a:lnTo>
                      <a:pt x="119" y="2879"/>
                    </a:lnTo>
                    <a:lnTo>
                      <a:pt x="117" y="2883"/>
                    </a:lnTo>
                    <a:lnTo>
                      <a:pt x="117" y="2889"/>
                    </a:lnTo>
                    <a:lnTo>
                      <a:pt x="117" y="2893"/>
                    </a:lnTo>
                    <a:lnTo>
                      <a:pt x="117" y="2899"/>
                    </a:lnTo>
                    <a:lnTo>
                      <a:pt x="117" y="2903"/>
                    </a:lnTo>
                    <a:lnTo>
                      <a:pt x="116" y="2907"/>
                    </a:lnTo>
                    <a:lnTo>
                      <a:pt x="113" y="2913"/>
                    </a:lnTo>
                    <a:lnTo>
                      <a:pt x="112" y="2917"/>
                    </a:lnTo>
                    <a:lnTo>
                      <a:pt x="112" y="2922"/>
                    </a:lnTo>
                    <a:lnTo>
                      <a:pt x="112" y="2924"/>
                    </a:lnTo>
                    <a:lnTo>
                      <a:pt x="113" y="2928"/>
                    </a:lnTo>
                    <a:lnTo>
                      <a:pt x="112" y="2934"/>
                    </a:lnTo>
                    <a:lnTo>
                      <a:pt x="100" y="2938"/>
                    </a:lnTo>
                    <a:lnTo>
                      <a:pt x="88" y="2944"/>
                    </a:lnTo>
                    <a:lnTo>
                      <a:pt x="77" y="2948"/>
                    </a:lnTo>
                    <a:lnTo>
                      <a:pt x="70" y="2952"/>
                    </a:lnTo>
                    <a:lnTo>
                      <a:pt x="65" y="2958"/>
                    </a:lnTo>
                    <a:lnTo>
                      <a:pt x="65" y="2961"/>
                    </a:lnTo>
                    <a:lnTo>
                      <a:pt x="70" y="2965"/>
                    </a:lnTo>
                    <a:lnTo>
                      <a:pt x="79" y="2969"/>
                    </a:lnTo>
                    <a:lnTo>
                      <a:pt x="88" y="2973"/>
                    </a:lnTo>
                    <a:lnTo>
                      <a:pt x="93" y="2979"/>
                    </a:lnTo>
                    <a:lnTo>
                      <a:pt x="93" y="2983"/>
                    </a:lnTo>
                    <a:lnTo>
                      <a:pt x="92" y="2989"/>
                    </a:lnTo>
                    <a:lnTo>
                      <a:pt x="90" y="2993"/>
                    </a:lnTo>
                    <a:lnTo>
                      <a:pt x="88" y="2997"/>
                    </a:lnTo>
                    <a:lnTo>
                      <a:pt x="86" y="3003"/>
                    </a:lnTo>
                    <a:lnTo>
                      <a:pt x="84" y="3006"/>
                    </a:lnTo>
                    <a:lnTo>
                      <a:pt x="84" y="3010"/>
                    </a:lnTo>
                    <a:lnTo>
                      <a:pt x="84" y="3014"/>
                    </a:lnTo>
                    <a:lnTo>
                      <a:pt x="87" y="3018"/>
                    </a:lnTo>
                    <a:lnTo>
                      <a:pt x="91" y="3024"/>
                    </a:lnTo>
                    <a:lnTo>
                      <a:pt x="97" y="3028"/>
                    </a:lnTo>
                    <a:lnTo>
                      <a:pt x="100" y="3034"/>
                    </a:lnTo>
                    <a:lnTo>
                      <a:pt x="103" y="3038"/>
                    </a:lnTo>
                    <a:lnTo>
                      <a:pt x="103" y="3042"/>
                    </a:lnTo>
                    <a:lnTo>
                      <a:pt x="101" y="3047"/>
                    </a:lnTo>
                    <a:lnTo>
                      <a:pt x="99" y="3051"/>
                    </a:lnTo>
                    <a:lnTo>
                      <a:pt x="99" y="3055"/>
                    </a:lnTo>
                    <a:lnTo>
                      <a:pt x="98" y="3059"/>
                    </a:lnTo>
                    <a:lnTo>
                      <a:pt x="99" y="3063"/>
                    </a:lnTo>
                    <a:lnTo>
                      <a:pt x="99" y="3069"/>
                    </a:lnTo>
                    <a:lnTo>
                      <a:pt x="100" y="3073"/>
                    </a:lnTo>
                    <a:lnTo>
                      <a:pt x="100" y="3079"/>
                    </a:lnTo>
                    <a:lnTo>
                      <a:pt x="100" y="3083"/>
                    </a:lnTo>
                    <a:lnTo>
                      <a:pt x="99" y="3087"/>
                    </a:lnTo>
                    <a:lnTo>
                      <a:pt x="97" y="3092"/>
                    </a:lnTo>
                    <a:lnTo>
                      <a:pt x="96" y="3094"/>
                    </a:lnTo>
                    <a:lnTo>
                      <a:pt x="95" y="3100"/>
                    </a:lnTo>
                    <a:lnTo>
                      <a:pt x="93" y="3104"/>
                    </a:lnTo>
                    <a:lnTo>
                      <a:pt x="90" y="3108"/>
                    </a:lnTo>
                    <a:lnTo>
                      <a:pt x="88" y="3114"/>
                    </a:lnTo>
                    <a:lnTo>
                      <a:pt x="87" y="3118"/>
                    </a:lnTo>
                    <a:lnTo>
                      <a:pt x="87" y="3124"/>
                    </a:lnTo>
                    <a:lnTo>
                      <a:pt x="89" y="3128"/>
                    </a:lnTo>
                    <a:lnTo>
                      <a:pt x="90" y="3131"/>
                    </a:lnTo>
                    <a:lnTo>
                      <a:pt x="92" y="3137"/>
                    </a:lnTo>
                    <a:lnTo>
                      <a:pt x="94" y="3139"/>
                    </a:lnTo>
                    <a:lnTo>
                      <a:pt x="96" y="3145"/>
                    </a:lnTo>
                    <a:lnTo>
                      <a:pt x="98" y="3149"/>
                    </a:lnTo>
                    <a:lnTo>
                      <a:pt x="98" y="3153"/>
                    </a:lnTo>
                    <a:lnTo>
                      <a:pt x="99" y="3159"/>
                    </a:lnTo>
                    <a:lnTo>
                      <a:pt x="99" y="3163"/>
                    </a:lnTo>
                    <a:lnTo>
                      <a:pt x="98" y="3169"/>
                    </a:lnTo>
                    <a:lnTo>
                      <a:pt x="96" y="3172"/>
                    </a:lnTo>
                    <a:lnTo>
                      <a:pt x="97" y="3176"/>
                    </a:lnTo>
                    <a:lnTo>
                      <a:pt x="98" y="3182"/>
                    </a:lnTo>
                    <a:lnTo>
                      <a:pt x="98" y="3184"/>
                    </a:lnTo>
                    <a:lnTo>
                      <a:pt x="99" y="3190"/>
                    </a:lnTo>
                    <a:lnTo>
                      <a:pt x="99" y="3194"/>
                    </a:lnTo>
                    <a:lnTo>
                      <a:pt x="100" y="3198"/>
                    </a:lnTo>
                    <a:lnTo>
                      <a:pt x="105" y="3204"/>
                    </a:lnTo>
                    <a:lnTo>
                      <a:pt x="108" y="3208"/>
                    </a:lnTo>
                    <a:lnTo>
                      <a:pt x="108" y="3213"/>
                    </a:lnTo>
                    <a:lnTo>
                      <a:pt x="95" y="3217"/>
                    </a:lnTo>
                    <a:lnTo>
                      <a:pt x="87" y="3221"/>
                    </a:lnTo>
                    <a:lnTo>
                      <a:pt x="84" y="3225"/>
                    </a:lnTo>
                    <a:lnTo>
                      <a:pt x="83" y="3229"/>
                    </a:lnTo>
                    <a:lnTo>
                      <a:pt x="87" y="3235"/>
                    </a:lnTo>
                    <a:lnTo>
                      <a:pt x="92" y="3239"/>
                    </a:lnTo>
                    <a:lnTo>
                      <a:pt x="98" y="3243"/>
                    </a:lnTo>
                    <a:lnTo>
                      <a:pt x="105" y="3249"/>
                    </a:lnTo>
                    <a:lnTo>
                      <a:pt x="110" y="3253"/>
                    </a:lnTo>
                    <a:lnTo>
                      <a:pt x="113" y="3258"/>
                    </a:lnTo>
                    <a:lnTo>
                      <a:pt x="115" y="3262"/>
                    </a:lnTo>
                    <a:lnTo>
                      <a:pt x="117" y="3266"/>
                    </a:lnTo>
                    <a:lnTo>
                      <a:pt x="118" y="3270"/>
                    </a:lnTo>
                    <a:lnTo>
                      <a:pt x="119" y="3274"/>
                    </a:lnTo>
                    <a:lnTo>
                      <a:pt x="119" y="3280"/>
                    </a:lnTo>
                    <a:lnTo>
                      <a:pt x="120" y="3284"/>
                    </a:lnTo>
                    <a:lnTo>
                      <a:pt x="115" y="3288"/>
                    </a:lnTo>
                    <a:lnTo>
                      <a:pt x="95" y="3294"/>
                    </a:lnTo>
                    <a:lnTo>
                      <a:pt x="84" y="3297"/>
                    </a:lnTo>
                    <a:lnTo>
                      <a:pt x="66" y="3303"/>
                    </a:lnTo>
                    <a:lnTo>
                      <a:pt x="43" y="3307"/>
                    </a:lnTo>
                    <a:lnTo>
                      <a:pt x="45" y="3311"/>
                    </a:lnTo>
                    <a:lnTo>
                      <a:pt x="50" y="3315"/>
                    </a:lnTo>
                    <a:lnTo>
                      <a:pt x="53" y="3319"/>
                    </a:lnTo>
                    <a:lnTo>
                      <a:pt x="55" y="3325"/>
                    </a:lnTo>
                    <a:lnTo>
                      <a:pt x="55" y="3329"/>
                    </a:lnTo>
                    <a:lnTo>
                      <a:pt x="62" y="3333"/>
                    </a:lnTo>
                    <a:lnTo>
                      <a:pt x="84" y="3338"/>
                    </a:lnTo>
                    <a:lnTo>
                      <a:pt x="109" y="3342"/>
                    </a:lnTo>
                    <a:lnTo>
                      <a:pt x="122" y="3348"/>
                    </a:lnTo>
                    <a:lnTo>
                      <a:pt x="119" y="3352"/>
                    </a:lnTo>
                    <a:lnTo>
                      <a:pt x="114" y="3354"/>
                    </a:lnTo>
                    <a:lnTo>
                      <a:pt x="111" y="3360"/>
                    </a:lnTo>
                    <a:lnTo>
                      <a:pt x="108" y="3364"/>
                    </a:lnTo>
                    <a:lnTo>
                      <a:pt x="108" y="3370"/>
                    </a:lnTo>
                    <a:lnTo>
                      <a:pt x="108" y="3374"/>
                    </a:lnTo>
                    <a:lnTo>
                      <a:pt x="108" y="3378"/>
                    </a:lnTo>
                    <a:lnTo>
                      <a:pt x="109" y="3383"/>
                    </a:lnTo>
                    <a:lnTo>
                      <a:pt x="108" y="3387"/>
                    </a:lnTo>
                    <a:lnTo>
                      <a:pt x="104" y="3393"/>
                    </a:lnTo>
                    <a:lnTo>
                      <a:pt x="98" y="3397"/>
                    </a:lnTo>
                    <a:lnTo>
                      <a:pt x="97" y="3399"/>
                    </a:lnTo>
                    <a:lnTo>
                      <a:pt x="97" y="3405"/>
                    </a:lnTo>
                    <a:lnTo>
                      <a:pt x="98" y="3409"/>
                    </a:lnTo>
                    <a:lnTo>
                      <a:pt x="99" y="3415"/>
                    </a:lnTo>
                    <a:lnTo>
                      <a:pt x="100" y="3419"/>
                    </a:lnTo>
                    <a:lnTo>
                      <a:pt x="100" y="3422"/>
                    </a:lnTo>
                    <a:lnTo>
                      <a:pt x="98" y="3428"/>
                    </a:lnTo>
                    <a:lnTo>
                      <a:pt x="94" y="3432"/>
                    </a:lnTo>
                    <a:lnTo>
                      <a:pt x="91" y="3438"/>
                    </a:lnTo>
                    <a:lnTo>
                      <a:pt x="89" y="3442"/>
                    </a:lnTo>
                    <a:lnTo>
                      <a:pt x="86" y="3444"/>
                    </a:lnTo>
                    <a:lnTo>
                      <a:pt x="83" y="3450"/>
                    </a:lnTo>
                    <a:lnTo>
                      <a:pt x="83" y="3454"/>
                    </a:lnTo>
                    <a:lnTo>
                      <a:pt x="83" y="3460"/>
                    </a:lnTo>
                    <a:lnTo>
                      <a:pt x="83" y="3463"/>
                    </a:lnTo>
                    <a:lnTo>
                      <a:pt x="83" y="3467"/>
                    </a:lnTo>
                    <a:lnTo>
                      <a:pt x="83" y="3473"/>
                    </a:lnTo>
                    <a:lnTo>
                      <a:pt x="85" y="3477"/>
                    </a:lnTo>
                    <a:lnTo>
                      <a:pt x="87" y="3483"/>
                    </a:lnTo>
                    <a:lnTo>
                      <a:pt x="89" y="3485"/>
                    </a:lnTo>
                    <a:lnTo>
                      <a:pt x="91" y="3489"/>
                    </a:lnTo>
                    <a:lnTo>
                      <a:pt x="92" y="3495"/>
                    </a:lnTo>
                    <a:lnTo>
                      <a:pt x="92" y="3499"/>
                    </a:lnTo>
                    <a:lnTo>
                      <a:pt x="92" y="3505"/>
                    </a:lnTo>
                    <a:lnTo>
                      <a:pt x="92" y="3508"/>
                    </a:lnTo>
                    <a:lnTo>
                      <a:pt x="92" y="3512"/>
                    </a:lnTo>
                    <a:lnTo>
                      <a:pt x="92" y="3518"/>
                    </a:lnTo>
                    <a:lnTo>
                      <a:pt x="93" y="3522"/>
                    </a:lnTo>
                    <a:lnTo>
                      <a:pt x="94" y="3528"/>
                    </a:lnTo>
                    <a:lnTo>
                      <a:pt x="95" y="3530"/>
                    </a:lnTo>
                    <a:lnTo>
                      <a:pt x="98" y="3534"/>
                    </a:lnTo>
                    <a:lnTo>
                      <a:pt x="101" y="3540"/>
                    </a:lnTo>
                    <a:lnTo>
                      <a:pt x="101" y="3544"/>
                    </a:lnTo>
                    <a:lnTo>
                      <a:pt x="101" y="3549"/>
                    </a:lnTo>
                    <a:lnTo>
                      <a:pt x="103" y="3553"/>
                    </a:lnTo>
                    <a:lnTo>
                      <a:pt x="106" y="3557"/>
                    </a:lnTo>
                    <a:lnTo>
                      <a:pt x="112" y="3563"/>
                    </a:lnTo>
                    <a:lnTo>
                      <a:pt x="115" y="3567"/>
                    </a:lnTo>
                    <a:lnTo>
                      <a:pt x="119" y="3571"/>
                    </a:lnTo>
                    <a:lnTo>
                      <a:pt x="118" y="3575"/>
                    </a:lnTo>
                    <a:lnTo>
                      <a:pt x="117" y="3579"/>
                    </a:lnTo>
                    <a:lnTo>
                      <a:pt x="116" y="3585"/>
                    </a:lnTo>
                    <a:lnTo>
                      <a:pt x="113" y="3589"/>
                    </a:lnTo>
                    <a:lnTo>
                      <a:pt x="109" y="3594"/>
                    </a:lnTo>
                    <a:lnTo>
                      <a:pt x="104" y="3598"/>
                    </a:lnTo>
                    <a:lnTo>
                      <a:pt x="97" y="3602"/>
                    </a:lnTo>
                    <a:lnTo>
                      <a:pt x="93" y="3608"/>
                    </a:lnTo>
                    <a:lnTo>
                      <a:pt x="92" y="3612"/>
                    </a:lnTo>
                    <a:lnTo>
                      <a:pt x="90" y="3616"/>
                    </a:lnTo>
                    <a:lnTo>
                      <a:pt x="89" y="3620"/>
                    </a:lnTo>
                    <a:lnTo>
                      <a:pt x="92" y="3624"/>
                    </a:lnTo>
                    <a:lnTo>
                      <a:pt x="97" y="3630"/>
                    </a:lnTo>
                    <a:lnTo>
                      <a:pt x="104" y="3633"/>
                    </a:lnTo>
                    <a:lnTo>
                      <a:pt x="112" y="3639"/>
                    </a:lnTo>
                    <a:lnTo>
                      <a:pt x="115" y="3643"/>
                    </a:lnTo>
                    <a:lnTo>
                      <a:pt x="115" y="3647"/>
                    </a:lnTo>
                    <a:lnTo>
                      <a:pt x="115" y="3653"/>
                    </a:lnTo>
                    <a:lnTo>
                      <a:pt x="115" y="3657"/>
                    </a:lnTo>
                    <a:lnTo>
                      <a:pt x="115" y="3661"/>
                    </a:lnTo>
                    <a:lnTo>
                      <a:pt x="113" y="3665"/>
                    </a:lnTo>
                    <a:lnTo>
                      <a:pt x="112" y="3669"/>
                    </a:lnTo>
                    <a:lnTo>
                      <a:pt x="111" y="3674"/>
                    </a:lnTo>
                    <a:lnTo>
                      <a:pt x="109" y="3678"/>
                    </a:lnTo>
                    <a:lnTo>
                      <a:pt x="108" y="3684"/>
                    </a:lnTo>
                    <a:lnTo>
                      <a:pt x="106" y="3688"/>
                    </a:lnTo>
                    <a:lnTo>
                      <a:pt x="104" y="3692"/>
                    </a:lnTo>
                    <a:lnTo>
                      <a:pt x="101" y="3698"/>
                    </a:lnTo>
                    <a:lnTo>
                      <a:pt x="101" y="3702"/>
                    </a:lnTo>
                    <a:lnTo>
                      <a:pt x="101" y="3706"/>
                    </a:lnTo>
                    <a:lnTo>
                      <a:pt x="103" y="3710"/>
                    </a:lnTo>
                    <a:lnTo>
                      <a:pt x="105" y="3714"/>
                    </a:lnTo>
                    <a:lnTo>
                      <a:pt x="106" y="3719"/>
                    </a:lnTo>
                    <a:lnTo>
                      <a:pt x="106" y="3723"/>
                    </a:lnTo>
                    <a:lnTo>
                      <a:pt x="106" y="3729"/>
                    </a:lnTo>
                    <a:lnTo>
                      <a:pt x="106" y="3733"/>
                    </a:lnTo>
                    <a:lnTo>
                      <a:pt x="106" y="3737"/>
                    </a:lnTo>
                    <a:lnTo>
                      <a:pt x="105" y="3743"/>
                    </a:lnTo>
                    <a:lnTo>
                      <a:pt x="103" y="3745"/>
                    </a:lnTo>
                    <a:lnTo>
                      <a:pt x="100" y="3751"/>
                    </a:lnTo>
                    <a:lnTo>
                      <a:pt x="98" y="3755"/>
                    </a:lnTo>
                    <a:lnTo>
                      <a:pt x="97" y="3758"/>
                    </a:lnTo>
                    <a:lnTo>
                      <a:pt x="96" y="3764"/>
                    </a:lnTo>
                    <a:lnTo>
                      <a:pt x="94" y="3768"/>
                    </a:lnTo>
                    <a:lnTo>
                      <a:pt x="93" y="3774"/>
                    </a:lnTo>
                    <a:lnTo>
                      <a:pt x="92" y="3778"/>
                    </a:lnTo>
                    <a:lnTo>
                      <a:pt x="93" y="3782"/>
                    </a:lnTo>
                    <a:lnTo>
                      <a:pt x="94" y="3788"/>
                    </a:lnTo>
                    <a:lnTo>
                      <a:pt x="97" y="3790"/>
                    </a:lnTo>
                    <a:lnTo>
                      <a:pt x="100" y="3796"/>
                    </a:lnTo>
                    <a:lnTo>
                      <a:pt x="103" y="3799"/>
                    </a:lnTo>
                    <a:lnTo>
                      <a:pt x="105" y="3803"/>
                    </a:lnTo>
                    <a:lnTo>
                      <a:pt x="107" y="3809"/>
                    </a:lnTo>
                    <a:lnTo>
                      <a:pt x="108" y="3813"/>
                    </a:lnTo>
                    <a:lnTo>
                      <a:pt x="109" y="3819"/>
                    </a:lnTo>
                    <a:lnTo>
                      <a:pt x="110" y="3823"/>
                    </a:lnTo>
                    <a:lnTo>
                      <a:pt x="111" y="3827"/>
                    </a:lnTo>
                    <a:lnTo>
                      <a:pt x="111" y="3831"/>
                    </a:lnTo>
                    <a:lnTo>
                      <a:pt x="110" y="3835"/>
                    </a:lnTo>
                    <a:lnTo>
                      <a:pt x="105" y="3840"/>
                    </a:lnTo>
                    <a:lnTo>
                      <a:pt x="100" y="3844"/>
                    </a:lnTo>
                    <a:lnTo>
                      <a:pt x="98" y="3848"/>
                    </a:lnTo>
                    <a:lnTo>
                      <a:pt x="95" y="3854"/>
                    </a:lnTo>
                    <a:lnTo>
                      <a:pt x="94" y="3858"/>
                    </a:lnTo>
                    <a:lnTo>
                      <a:pt x="91" y="3864"/>
                    </a:lnTo>
                    <a:lnTo>
                      <a:pt x="90" y="3868"/>
                    </a:lnTo>
                    <a:lnTo>
                      <a:pt x="89" y="3872"/>
                    </a:lnTo>
                    <a:lnTo>
                      <a:pt x="89" y="3876"/>
                    </a:lnTo>
                    <a:lnTo>
                      <a:pt x="89" y="3880"/>
                    </a:lnTo>
                    <a:lnTo>
                      <a:pt x="91" y="3885"/>
                    </a:lnTo>
                    <a:lnTo>
                      <a:pt x="94" y="3889"/>
                    </a:lnTo>
                    <a:lnTo>
                      <a:pt x="96" y="3893"/>
                    </a:lnTo>
                    <a:lnTo>
                      <a:pt x="98" y="3899"/>
                    </a:lnTo>
                    <a:lnTo>
                      <a:pt x="99" y="3903"/>
                    </a:lnTo>
                    <a:lnTo>
                      <a:pt x="101" y="3909"/>
                    </a:lnTo>
                    <a:lnTo>
                      <a:pt x="107" y="3913"/>
                    </a:lnTo>
                    <a:lnTo>
                      <a:pt x="108" y="3917"/>
                    </a:lnTo>
                    <a:lnTo>
                      <a:pt x="111" y="3921"/>
                    </a:lnTo>
                    <a:lnTo>
                      <a:pt x="112" y="3924"/>
                    </a:lnTo>
                    <a:lnTo>
                      <a:pt x="114" y="3930"/>
                    </a:lnTo>
                    <a:lnTo>
                      <a:pt x="114" y="3934"/>
                    </a:lnTo>
                    <a:lnTo>
                      <a:pt x="113" y="3938"/>
                    </a:lnTo>
                    <a:lnTo>
                      <a:pt x="112" y="3944"/>
                    </a:lnTo>
                    <a:lnTo>
                      <a:pt x="109" y="3948"/>
                    </a:lnTo>
                    <a:lnTo>
                      <a:pt x="106" y="3954"/>
                    </a:lnTo>
                    <a:lnTo>
                      <a:pt x="103" y="3958"/>
                    </a:lnTo>
                    <a:lnTo>
                      <a:pt x="100" y="3962"/>
                    </a:lnTo>
                    <a:lnTo>
                      <a:pt x="101" y="3965"/>
                    </a:lnTo>
                    <a:lnTo>
                      <a:pt x="105" y="3969"/>
                    </a:lnTo>
                    <a:lnTo>
                      <a:pt x="109" y="3975"/>
                    </a:lnTo>
                    <a:lnTo>
                      <a:pt x="112" y="3979"/>
                    </a:lnTo>
                    <a:lnTo>
                      <a:pt x="114" y="3983"/>
                    </a:lnTo>
                    <a:lnTo>
                      <a:pt x="117" y="3989"/>
                    </a:lnTo>
                    <a:lnTo>
                      <a:pt x="119" y="3993"/>
                    </a:lnTo>
                    <a:lnTo>
                      <a:pt x="121" y="3999"/>
                    </a:lnTo>
                    <a:lnTo>
                      <a:pt x="123" y="4003"/>
                    </a:lnTo>
                    <a:lnTo>
                      <a:pt x="123" y="4005"/>
                    </a:lnTo>
                    <a:lnTo>
                      <a:pt x="122" y="4010"/>
                    </a:lnTo>
                    <a:lnTo>
                      <a:pt x="120" y="4014"/>
                    </a:lnTo>
                    <a:lnTo>
                      <a:pt x="117" y="4020"/>
                    </a:lnTo>
                    <a:lnTo>
                      <a:pt x="113" y="4024"/>
                    </a:lnTo>
                    <a:lnTo>
                      <a:pt x="107" y="4028"/>
                    </a:lnTo>
                    <a:lnTo>
                      <a:pt x="96" y="4034"/>
                    </a:lnTo>
                    <a:lnTo>
                      <a:pt x="91" y="4038"/>
                    </a:lnTo>
                    <a:lnTo>
                      <a:pt x="92" y="4044"/>
                    </a:lnTo>
                    <a:lnTo>
                      <a:pt x="94" y="4048"/>
                    </a:lnTo>
                    <a:lnTo>
                      <a:pt x="96" y="4049"/>
                    </a:lnTo>
                    <a:lnTo>
                      <a:pt x="99" y="4055"/>
                    </a:lnTo>
                    <a:lnTo>
                      <a:pt x="100" y="4059"/>
                    </a:lnTo>
                    <a:lnTo>
                      <a:pt x="101" y="4065"/>
                    </a:lnTo>
                    <a:lnTo>
                      <a:pt x="101" y="4069"/>
                    </a:lnTo>
                    <a:lnTo>
                      <a:pt x="103" y="4073"/>
                    </a:lnTo>
                    <a:lnTo>
                      <a:pt x="105" y="4079"/>
                    </a:lnTo>
                    <a:lnTo>
                      <a:pt x="108" y="4083"/>
                    </a:lnTo>
                    <a:lnTo>
                      <a:pt x="109" y="4089"/>
                    </a:lnTo>
                    <a:lnTo>
                      <a:pt x="107" y="4090"/>
                    </a:lnTo>
                    <a:lnTo>
                      <a:pt x="105" y="4094"/>
                    </a:lnTo>
                    <a:lnTo>
                      <a:pt x="103" y="4100"/>
                    </a:lnTo>
                    <a:lnTo>
                      <a:pt x="103" y="4104"/>
                    </a:lnTo>
                    <a:lnTo>
                      <a:pt x="101" y="4110"/>
                    </a:lnTo>
                    <a:lnTo>
                      <a:pt x="100" y="4114"/>
                    </a:lnTo>
                    <a:lnTo>
                      <a:pt x="99" y="4118"/>
                    </a:lnTo>
                    <a:lnTo>
                      <a:pt x="98" y="4124"/>
                    </a:lnTo>
                    <a:lnTo>
                      <a:pt x="95" y="4128"/>
                    </a:lnTo>
                    <a:lnTo>
                      <a:pt x="93" y="4133"/>
                    </a:lnTo>
                    <a:lnTo>
                      <a:pt x="94" y="4135"/>
                    </a:lnTo>
                    <a:lnTo>
                      <a:pt x="93" y="4139"/>
                    </a:lnTo>
                    <a:lnTo>
                      <a:pt x="94" y="4145"/>
                    </a:lnTo>
                    <a:lnTo>
                      <a:pt x="99" y="4149"/>
                    </a:lnTo>
                    <a:lnTo>
                      <a:pt x="106" y="4155"/>
                    </a:lnTo>
                    <a:lnTo>
                      <a:pt x="112" y="4159"/>
                    </a:lnTo>
                    <a:lnTo>
                      <a:pt x="120" y="4163"/>
                    </a:lnTo>
                    <a:lnTo>
                      <a:pt x="121" y="4169"/>
                    </a:lnTo>
                    <a:lnTo>
                      <a:pt x="122" y="4173"/>
                    </a:lnTo>
                    <a:lnTo>
                      <a:pt x="124" y="4176"/>
                    </a:lnTo>
                    <a:lnTo>
                      <a:pt x="125" y="4180"/>
                    </a:lnTo>
                    <a:lnTo>
                      <a:pt x="127" y="4184"/>
                    </a:lnTo>
                    <a:lnTo>
                      <a:pt x="128" y="4190"/>
                    </a:lnTo>
                    <a:lnTo>
                      <a:pt x="130" y="4194"/>
                    </a:lnTo>
                    <a:lnTo>
                      <a:pt x="132" y="4200"/>
                    </a:lnTo>
                    <a:lnTo>
                      <a:pt x="132" y="4204"/>
                    </a:lnTo>
                    <a:lnTo>
                      <a:pt x="132" y="4208"/>
                    </a:lnTo>
                    <a:lnTo>
                      <a:pt x="128" y="4214"/>
                    </a:lnTo>
                    <a:lnTo>
                      <a:pt x="128" y="4217"/>
                    </a:lnTo>
                    <a:lnTo>
                      <a:pt x="126" y="4221"/>
                    </a:lnTo>
                    <a:lnTo>
                      <a:pt x="121" y="4225"/>
                    </a:lnTo>
                    <a:lnTo>
                      <a:pt x="116" y="4229"/>
                    </a:lnTo>
                    <a:lnTo>
                      <a:pt x="114" y="4235"/>
                    </a:lnTo>
                    <a:lnTo>
                      <a:pt x="117" y="4239"/>
                    </a:lnTo>
                    <a:lnTo>
                      <a:pt x="122" y="4245"/>
                    </a:lnTo>
                    <a:lnTo>
                      <a:pt x="128" y="4249"/>
                    </a:lnTo>
                    <a:lnTo>
                      <a:pt x="135" y="4253"/>
                    </a:lnTo>
                    <a:lnTo>
                      <a:pt x="145" y="4258"/>
                    </a:lnTo>
                    <a:lnTo>
                      <a:pt x="158" y="4262"/>
                    </a:lnTo>
                    <a:lnTo>
                      <a:pt x="168" y="4266"/>
                    </a:lnTo>
                    <a:lnTo>
                      <a:pt x="177" y="4270"/>
                    </a:lnTo>
                    <a:lnTo>
                      <a:pt x="194" y="4274"/>
                    </a:lnTo>
                    <a:lnTo>
                      <a:pt x="208" y="4280"/>
                    </a:lnTo>
                    <a:lnTo>
                      <a:pt x="215" y="4284"/>
                    </a:lnTo>
                    <a:lnTo>
                      <a:pt x="216" y="4290"/>
                    </a:lnTo>
                    <a:lnTo>
                      <a:pt x="215" y="4294"/>
                    </a:lnTo>
                    <a:lnTo>
                      <a:pt x="213" y="4298"/>
                    </a:lnTo>
                    <a:lnTo>
                      <a:pt x="210" y="4303"/>
                    </a:lnTo>
                    <a:lnTo>
                      <a:pt x="207" y="4307"/>
                    </a:lnTo>
                    <a:lnTo>
                      <a:pt x="206" y="4311"/>
                    </a:lnTo>
                    <a:lnTo>
                      <a:pt x="206" y="4315"/>
                    </a:lnTo>
                    <a:lnTo>
                      <a:pt x="205" y="4319"/>
                    </a:lnTo>
                    <a:lnTo>
                      <a:pt x="204" y="4325"/>
                    </a:lnTo>
                    <a:lnTo>
                      <a:pt x="204" y="4329"/>
                    </a:lnTo>
                    <a:lnTo>
                      <a:pt x="204" y="4335"/>
                    </a:lnTo>
                    <a:lnTo>
                      <a:pt x="204" y="4339"/>
                    </a:lnTo>
                    <a:lnTo>
                      <a:pt x="203" y="4342"/>
                    </a:lnTo>
                    <a:lnTo>
                      <a:pt x="203" y="4348"/>
                    </a:lnTo>
                    <a:lnTo>
                      <a:pt x="202" y="4350"/>
                    </a:lnTo>
                    <a:lnTo>
                      <a:pt x="201" y="4356"/>
                    </a:lnTo>
                    <a:lnTo>
                      <a:pt x="200" y="4360"/>
                    </a:lnTo>
                    <a:lnTo>
                      <a:pt x="200" y="4364"/>
                    </a:lnTo>
                    <a:lnTo>
                      <a:pt x="201" y="4370"/>
                    </a:lnTo>
                    <a:lnTo>
                      <a:pt x="203" y="4374"/>
                    </a:lnTo>
                    <a:lnTo>
                      <a:pt x="204" y="4380"/>
                    </a:lnTo>
                    <a:lnTo>
                      <a:pt x="204" y="4383"/>
                    </a:lnTo>
                    <a:lnTo>
                      <a:pt x="205" y="4387"/>
                    </a:lnTo>
                    <a:lnTo>
                      <a:pt x="205" y="4393"/>
                    </a:lnTo>
                    <a:lnTo>
                      <a:pt x="205" y="4395"/>
                    </a:lnTo>
                    <a:lnTo>
                      <a:pt x="205" y="4401"/>
                    </a:lnTo>
                    <a:lnTo>
                      <a:pt x="204" y="4405"/>
                    </a:lnTo>
                    <a:lnTo>
                      <a:pt x="204" y="4409"/>
                    </a:lnTo>
                    <a:lnTo>
                      <a:pt x="203" y="4415"/>
                    </a:lnTo>
                    <a:lnTo>
                      <a:pt x="203" y="4419"/>
                    </a:lnTo>
                    <a:lnTo>
                      <a:pt x="204" y="4425"/>
                    </a:lnTo>
                    <a:lnTo>
                      <a:pt x="211" y="4428"/>
                    </a:lnTo>
                    <a:lnTo>
                      <a:pt x="220" y="4432"/>
                    </a:lnTo>
                    <a:lnTo>
                      <a:pt x="227" y="4436"/>
                    </a:lnTo>
                    <a:lnTo>
                      <a:pt x="236" y="4440"/>
                    </a:lnTo>
                    <a:lnTo>
                      <a:pt x="240" y="4446"/>
                    </a:lnTo>
                    <a:lnTo>
                      <a:pt x="240" y="4450"/>
                    </a:lnTo>
                    <a:lnTo>
                      <a:pt x="237" y="4454"/>
                    </a:lnTo>
                    <a:lnTo>
                      <a:pt x="234" y="4460"/>
                    </a:lnTo>
                    <a:lnTo>
                      <a:pt x="231" y="4464"/>
                    </a:lnTo>
                    <a:lnTo>
                      <a:pt x="228" y="4469"/>
                    </a:lnTo>
                    <a:lnTo>
                      <a:pt x="227" y="4473"/>
                    </a:lnTo>
                    <a:lnTo>
                      <a:pt x="225" y="4477"/>
                    </a:lnTo>
                    <a:lnTo>
                      <a:pt x="224" y="4481"/>
                    </a:lnTo>
                    <a:lnTo>
                      <a:pt x="224" y="4485"/>
                    </a:lnTo>
                    <a:lnTo>
                      <a:pt x="225" y="4491"/>
                    </a:lnTo>
                    <a:lnTo>
                      <a:pt x="226" y="4495"/>
                    </a:lnTo>
                    <a:lnTo>
                      <a:pt x="226" y="4499"/>
                    </a:lnTo>
                    <a:lnTo>
                      <a:pt x="226" y="4505"/>
                    </a:lnTo>
                    <a:lnTo>
                      <a:pt x="225" y="4509"/>
                    </a:lnTo>
                    <a:lnTo>
                      <a:pt x="224" y="4514"/>
                    </a:lnTo>
                    <a:lnTo>
                      <a:pt x="226" y="4518"/>
                    </a:lnTo>
                    <a:lnTo>
                      <a:pt x="227" y="4522"/>
                    </a:lnTo>
                    <a:lnTo>
                      <a:pt x="228" y="4526"/>
                    </a:lnTo>
                    <a:lnTo>
                      <a:pt x="228" y="4530"/>
                    </a:lnTo>
                    <a:lnTo>
                      <a:pt x="228" y="4536"/>
                    </a:lnTo>
                    <a:lnTo>
                      <a:pt x="228" y="4540"/>
                    </a:lnTo>
                    <a:lnTo>
                      <a:pt x="229" y="4544"/>
                    </a:lnTo>
                    <a:lnTo>
                      <a:pt x="229" y="4550"/>
                    </a:lnTo>
                    <a:lnTo>
                      <a:pt x="231" y="4553"/>
                    </a:lnTo>
                    <a:lnTo>
                      <a:pt x="233" y="4559"/>
                    </a:lnTo>
                    <a:lnTo>
                      <a:pt x="234" y="4563"/>
                    </a:lnTo>
                    <a:lnTo>
                      <a:pt x="234" y="4567"/>
                    </a:lnTo>
                    <a:lnTo>
                      <a:pt x="234" y="4571"/>
                    </a:lnTo>
                    <a:lnTo>
                      <a:pt x="232" y="4575"/>
                    </a:lnTo>
                    <a:lnTo>
                      <a:pt x="231" y="4581"/>
                    </a:lnTo>
                    <a:lnTo>
                      <a:pt x="229" y="4585"/>
                    </a:lnTo>
                    <a:lnTo>
                      <a:pt x="226" y="4589"/>
                    </a:lnTo>
                    <a:lnTo>
                      <a:pt x="222" y="4594"/>
                    </a:lnTo>
                    <a:lnTo>
                      <a:pt x="215" y="4598"/>
                    </a:lnTo>
                    <a:lnTo>
                      <a:pt x="206" y="4604"/>
                    </a:lnTo>
                    <a:lnTo>
                      <a:pt x="198" y="4608"/>
                    </a:lnTo>
                    <a:lnTo>
                      <a:pt x="190" y="4610"/>
                    </a:lnTo>
                    <a:lnTo>
                      <a:pt x="180" y="4616"/>
                    </a:lnTo>
                    <a:lnTo>
                      <a:pt x="180" y="4620"/>
                    </a:lnTo>
                    <a:lnTo>
                      <a:pt x="181" y="4626"/>
                    </a:lnTo>
                    <a:lnTo>
                      <a:pt x="182" y="4630"/>
                    </a:lnTo>
                    <a:lnTo>
                      <a:pt x="183" y="4634"/>
                    </a:lnTo>
                    <a:lnTo>
                      <a:pt x="185" y="4639"/>
                    </a:lnTo>
                    <a:lnTo>
                      <a:pt x="194" y="4643"/>
                    </a:lnTo>
                    <a:lnTo>
                      <a:pt x="199" y="4649"/>
                    </a:lnTo>
                    <a:lnTo>
                      <a:pt x="202" y="4653"/>
                    </a:lnTo>
                    <a:lnTo>
                      <a:pt x="203" y="4655"/>
                    </a:lnTo>
                    <a:lnTo>
                      <a:pt x="204" y="4661"/>
                    </a:lnTo>
                    <a:lnTo>
                      <a:pt x="202" y="4665"/>
                    </a:lnTo>
                    <a:lnTo>
                      <a:pt x="199" y="4671"/>
                    </a:lnTo>
                    <a:lnTo>
                      <a:pt x="197" y="4675"/>
                    </a:lnTo>
                    <a:lnTo>
                      <a:pt x="195" y="4678"/>
                    </a:lnTo>
                    <a:lnTo>
                      <a:pt x="193" y="4684"/>
                    </a:lnTo>
                    <a:lnTo>
                      <a:pt x="192" y="4688"/>
                    </a:lnTo>
                    <a:lnTo>
                      <a:pt x="193" y="4694"/>
                    </a:lnTo>
                    <a:lnTo>
                      <a:pt x="196" y="4696"/>
                    </a:lnTo>
                    <a:lnTo>
                      <a:pt x="200" y="4700"/>
                    </a:lnTo>
                    <a:lnTo>
                      <a:pt x="206" y="4706"/>
                    </a:lnTo>
                    <a:lnTo>
                      <a:pt x="209" y="4710"/>
                    </a:lnTo>
                    <a:lnTo>
                      <a:pt x="213" y="4716"/>
                    </a:lnTo>
                    <a:lnTo>
                      <a:pt x="214" y="4719"/>
                    </a:lnTo>
                    <a:lnTo>
                      <a:pt x="215" y="4723"/>
                    </a:lnTo>
                    <a:lnTo>
                      <a:pt x="215" y="4729"/>
                    </a:lnTo>
                    <a:lnTo>
                      <a:pt x="214" y="4733"/>
                    </a:lnTo>
                    <a:lnTo>
                      <a:pt x="210" y="4739"/>
                    </a:lnTo>
                    <a:lnTo>
                      <a:pt x="208" y="4741"/>
                    </a:lnTo>
                    <a:lnTo>
                      <a:pt x="205" y="4745"/>
                    </a:lnTo>
                    <a:lnTo>
                      <a:pt x="204" y="4751"/>
                    </a:lnTo>
                    <a:lnTo>
                      <a:pt x="202" y="4755"/>
                    </a:lnTo>
                    <a:lnTo>
                      <a:pt x="200" y="4760"/>
                    </a:lnTo>
                    <a:lnTo>
                      <a:pt x="198" y="4764"/>
                    </a:lnTo>
                    <a:lnTo>
                      <a:pt x="198" y="4768"/>
                    </a:lnTo>
                    <a:lnTo>
                      <a:pt x="197" y="4774"/>
                    </a:lnTo>
                    <a:lnTo>
                      <a:pt x="196" y="4778"/>
                    </a:lnTo>
                    <a:lnTo>
                      <a:pt x="196" y="4784"/>
                    </a:lnTo>
                    <a:lnTo>
                      <a:pt x="194" y="4786"/>
                    </a:lnTo>
                    <a:lnTo>
                      <a:pt x="193" y="4790"/>
                    </a:lnTo>
                    <a:lnTo>
                      <a:pt x="192" y="4796"/>
                    </a:lnTo>
                    <a:lnTo>
                      <a:pt x="191" y="4800"/>
                    </a:lnTo>
                    <a:lnTo>
                      <a:pt x="189" y="4805"/>
                    </a:lnTo>
                    <a:lnTo>
                      <a:pt x="188" y="4809"/>
                    </a:lnTo>
                    <a:lnTo>
                      <a:pt x="186" y="4813"/>
                    </a:lnTo>
                    <a:lnTo>
                      <a:pt x="186" y="4819"/>
                    </a:lnTo>
                    <a:lnTo>
                      <a:pt x="186" y="4823"/>
                    </a:lnTo>
                    <a:lnTo>
                      <a:pt x="186" y="4827"/>
                    </a:lnTo>
                    <a:lnTo>
                      <a:pt x="188" y="4831"/>
                    </a:lnTo>
                    <a:lnTo>
                      <a:pt x="188" y="4835"/>
                    </a:lnTo>
                    <a:lnTo>
                      <a:pt x="189" y="4841"/>
                    </a:lnTo>
                    <a:lnTo>
                      <a:pt x="196" y="4844"/>
                    </a:lnTo>
                    <a:lnTo>
                      <a:pt x="202" y="4850"/>
                    </a:lnTo>
                    <a:lnTo>
                      <a:pt x="207" y="4854"/>
                    </a:lnTo>
                    <a:lnTo>
                      <a:pt x="214" y="4858"/>
                    </a:lnTo>
                    <a:lnTo>
                      <a:pt x="220" y="4864"/>
                    </a:lnTo>
                    <a:lnTo>
                      <a:pt x="225" y="4868"/>
                    </a:lnTo>
                    <a:lnTo>
                      <a:pt x="227" y="4872"/>
                    </a:lnTo>
                    <a:lnTo>
                      <a:pt x="230" y="4876"/>
                    </a:lnTo>
                    <a:lnTo>
                      <a:pt x="234" y="4880"/>
                    </a:lnTo>
                    <a:lnTo>
                      <a:pt x="235" y="4885"/>
                    </a:lnTo>
                    <a:lnTo>
                      <a:pt x="237" y="4889"/>
                    </a:lnTo>
                    <a:lnTo>
                      <a:pt x="238" y="4895"/>
                    </a:lnTo>
                    <a:lnTo>
                      <a:pt x="238" y="4899"/>
                    </a:lnTo>
                    <a:lnTo>
                      <a:pt x="238" y="4903"/>
                    </a:lnTo>
                    <a:lnTo>
                      <a:pt x="237" y="4909"/>
                    </a:lnTo>
                    <a:lnTo>
                      <a:pt x="236" y="4913"/>
                    </a:lnTo>
                    <a:lnTo>
                      <a:pt x="232" y="4917"/>
                    </a:lnTo>
                    <a:lnTo>
                      <a:pt x="227" y="4921"/>
                    </a:lnTo>
                    <a:lnTo>
                      <a:pt x="223" y="4925"/>
                    </a:lnTo>
                    <a:lnTo>
                      <a:pt x="218" y="4930"/>
                    </a:lnTo>
                    <a:lnTo>
                      <a:pt x="213" y="4934"/>
                    </a:lnTo>
                    <a:lnTo>
                      <a:pt x="207" y="4940"/>
                    </a:lnTo>
                    <a:lnTo>
                      <a:pt x="204" y="4944"/>
                    </a:lnTo>
                    <a:lnTo>
                      <a:pt x="207" y="4948"/>
                    </a:lnTo>
                    <a:lnTo>
                      <a:pt x="210" y="4954"/>
                    </a:lnTo>
                    <a:lnTo>
                      <a:pt x="213" y="4956"/>
                    </a:lnTo>
                    <a:lnTo>
                      <a:pt x="216" y="4962"/>
                    </a:lnTo>
                    <a:lnTo>
                      <a:pt x="219" y="4966"/>
                    </a:lnTo>
                    <a:lnTo>
                      <a:pt x="222" y="4969"/>
                    </a:lnTo>
                    <a:lnTo>
                      <a:pt x="225" y="4975"/>
                    </a:lnTo>
                    <a:lnTo>
                      <a:pt x="227" y="4979"/>
                    </a:lnTo>
                    <a:lnTo>
                      <a:pt x="229" y="4985"/>
                    </a:lnTo>
                    <a:lnTo>
                      <a:pt x="232" y="4989"/>
                    </a:lnTo>
                    <a:lnTo>
                      <a:pt x="235" y="4993"/>
                    </a:lnTo>
                    <a:lnTo>
                      <a:pt x="236" y="4999"/>
                    </a:lnTo>
                    <a:lnTo>
                      <a:pt x="236" y="5001"/>
                    </a:lnTo>
                    <a:lnTo>
                      <a:pt x="236" y="5007"/>
                    </a:lnTo>
                    <a:lnTo>
                      <a:pt x="236" y="5011"/>
                    </a:lnTo>
                    <a:lnTo>
                      <a:pt x="235" y="5014"/>
                    </a:lnTo>
                    <a:lnTo>
                      <a:pt x="233" y="5020"/>
                    </a:lnTo>
                    <a:lnTo>
                      <a:pt x="232" y="5024"/>
                    </a:lnTo>
                    <a:lnTo>
                      <a:pt x="233" y="5030"/>
                    </a:lnTo>
                    <a:lnTo>
                      <a:pt x="234" y="5034"/>
                    </a:lnTo>
                    <a:lnTo>
                      <a:pt x="235" y="5038"/>
                    </a:lnTo>
                    <a:lnTo>
                      <a:pt x="237" y="5044"/>
                    </a:lnTo>
                    <a:lnTo>
                      <a:pt x="244" y="5046"/>
                    </a:lnTo>
                    <a:lnTo>
                      <a:pt x="250" y="5052"/>
                    </a:lnTo>
                    <a:lnTo>
                      <a:pt x="257" y="5055"/>
                    </a:lnTo>
                    <a:lnTo>
                      <a:pt x="263" y="5059"/>
                    </a:lnTo>
                    <a:lnTo>
                      <a:pt x="272" y="5065"/>
                    </a:lnTo>
                    <a:lnTo>
                      <a:pt x="278" y="5069"/>
                    </a:lnTo>
                    <a:lnTo>
                      <a:pt x="285" y="5075"/>
                    </a:lnTo>
                    <a:lnTo>
                      <a:pt x="287" y="5079"/>
                    </a:lnTo>
                    <a:lnTo>
                      <a:pt x="283" y="5083"/>
                    </a:lnTo>
                    <a:lnTo>
                      <a:pt x="279" y="5087"/>
                    </a:lnTo>
                    <a:lnTo>
                      <a:pt x="275" y="5091"/>
                    </a:lnTo>
                    <a:lnTo>
                      <a:pt x="273" y="5096"/>
                    </a:lnTo>
                    <a:lnTo>
                      <a:pt x="270" y="5100"/>
                    </a:lnTo>
                    <a:lnTo>
                      <a:pt x="266" y="5104"/>
                    </a:lnTo>
                    <a:lnTo>
                      <a:pt x="264" y="5110"/>
                    </a:lnTo>
                    <a:lnTo>
                      <a:pt x="262" y="5114"/>
                    </a:lnTo>
                    <a:lnTo>
                      <a:pt x="263" y="5120"/>
                    </a:lnTo>
                    <a:lnTo>
                      <a:pt x="266" y="5124"/>
                    </a:lnTo>
                    <a:lnTo>
                      <a:pt x="272" y="5128"/>
                    </a:lnTo>
                    <a:lnTo>
                      <a:pt x="275" y="5132"/>
                    </a:lnTo>
                    <a:lnTo>
                      <a:pt x="280" y="5136"/>
                    </a:lnTo>
                    <a:lnTo>
                      <a:pt x="284" y="5141"/>
                    </a:lnTo>
                    <a:lnTo>
                      <a:pt x="284" y="5145"/>
                    </a:lnTo>
                    <a:lnTo>
                      <a:pt x="281" y="5149"/>
                    </a:lnTo>
                    <a:lnTo>
                      <a:pt x="277" y="5155"/>
                    </a:lnTo>
                    <a:lnTo>
                      <a:pt x="273" y="5159"/>
                    </a:lnTo>
                    <a:lnTo>
                      <a:pt x="269" y="5165"/>
                    </a:lnTo>
                    <a:lnTo>
                      <a:pt x="264" y="5169"/>
                    </a:lnTo>
                    <a:lnTo>
                      <a:pt x="260" y="5173"/>
                    </a:lnTo>
                    <a:lnTo>
                      <a:pt x="256" y="5177"/>
                    </a:lnTo>
                    <a:lnTo>
                      <a:pt x="252" y="5180"/>
                    </a:lnTo>
                    <a:lnTo>
                      <a:pt x="249" y="5186"/>
                    </a:lnTo>
                    <a:lnTo>
                      <a:pt x="245" y="5190"/>
                    </a:lnTo>
                    <a:lnTo>
                      <a:pt x="242" y="5194"/>
                    </a:lnTo>
                    <a:lnTo>
                      <a:pt x="237" y="5200"/>
                    </a:lnTo>
                    <a:lnTo>
                      <a:pt x="235" y="5204"/>
                    </a:lnTo>
                    <a:lnTo>
                      <a:pt x="233" y="5210"/>
                    </a:lnTo>
                    <a:lnTo>
                      <a:pt x="231" y="5214"/>
                    </a:lnTo>
                    <a:lnTo>
                      <a:pt x="230" y="5216"/>
                    </a:lnTo>
                    <a:lnTo>
                      <a:pt x="229" y="5221"/>
                    </a:lnTo>
                    <a:lnTo>
                      <a:pt x="229" y="5225"/>
                    </a:lnTo>
                    <a:lnTo>
                      <a:pt x="229" y="5231"/>
                    </a:lnTo>
                    <a:lnTo>
                      <a:pt x="247" y="5235"/>
                    </a:lnTo>
                    <a:lnTo>
                      <a:pt x="265" y="5239"/>
                    </a:lnTo>
                    <a:lnTo>
                      <a:pt x="279" y="5245"/>
                    </a:lnTo>
                    <a:lnTo>
                      <a:pt x="293" y="5249"/>
                    </a:lnTo>
                    <a:lnTo>
                      <a:pt x="299" y="5255"/>
                    </a:lnTo>
                    <a:lnTo>
                      <a:pt x="307" y="5259"/>
                    </a:lnTo>
                    <a:lnTo>
                      <a:pt x="313" y="5261"/>
                    </a:lnTo>
                    <a:lnTo>
                      <a:pt x="319" y="5266"/>
                    </a:lnTo>
                    <a:lnTo>
                      <a:pt x="324" y="5270"/>
                    </a:lnTo>
                    <a:lnTo>
                      <a:pt x="328" y="5276"/>
                    </a:lnTo>
                    <a:lnTo>
                      <a:pt x="331" y="5280"/>
                    </a:lnTo>
                    <a:lnTo>
                      <a:pt x="332" y="5284"/>
                    </a:lnTo>
                    <a:lnTo>
                      <a:pt x="331" y="5290"/>
                    </a:lnTo>
                    <a:lnTo>
                      <a:pt x="329" y="5294"/>
                    </a:lnTo>
                    <a:lnTo>
                      <a:pt x="333" y="5300"/>
                    </a:lnTo>
                    <a:lnTo>
                      <a:pt x="343" y="5303"/>
                    </a:lnTo>
                    <a:lnTo>
                      <a:pt x="362" y="5305"/>
                    </a:lnTo>
                    <a:lnTo>
                      <a:pt x="392" y="5311"/>
                    </a:lnTo>
                    <a:lnTo>
                      <a:pt x="411" y="5315"/>
                    </a:lnTo>
                    <a:lnTo>
                      <a:pt x="425" y="5321"/>
                    </a:lnTo>
                    <a:lnTo>
                      <a:pt x="436" y="5325"/>
                    </a:lnTo>
                    <a:lnTo>
                      <a:pt x="455" y="5329"/>
                    </a:lnTo>
                    <a:lnTo>
                      <a:pt x="472" y="5335"/>
                    </a:lnTo>
                    <a:lnTo>
                      <a:pt x="534" y="5339"/>
                    </a:lnTo>
                    <a:lnTo>
                      <a:pt x="549" y="5345"/>
                    </a:lnTo>
                    <a:lnTo>
                      <a:pt x="562" y="5346"/>
                    </a:lnTo>
                    <a:lnTo>
                      <a:pt x="573" y="5350"/>
                    </a:lnTo>
                    <a:lnTo>
                      <a:pt x="583" y="5356"/>
                    </a:lnTo>
                    <a:lnTo>
                      <a:pt x="592" y="5360"/>
                    </a:lnTo>
                    <a:lnTo>
                      <a:pt x="592" y="5366"/>
                    </a:lnTo>
                    <a:lnTo>
                      <a:pt x="583" y="5370"/>
                    </a:lnTo>
                    <a:lnTo>
                      <a:pt x="575" y="5374"/>
                    </a:lnTo>
                    <a:lnTo>
                      <a:pt x="577" y="5380"/>
                    </a:lnTo>
                    <a:lnTo>
                      <a:pt x="581" y="5384"/>
                    </a:lnTo>
                    <a:lnTo>
                      <a:pt x="579" y="5389"/>
                    </a:lnTo>
                    <a:lnTo>
                      <a:pt x="572" y="5391"/>
                    </a:lnTo>
                    <a:lnTo>
                      <a:pt x="570" y="5395"/>
                    </a:lnTo>
                    <a:lnTo>
                      <a:pt x="566" y="5401"/>
                    </a:lnTo>
                    <a:lnTo>
                      <a:pt x="561" y="5405"/>
                    </a:lnTo>
                    <a:lnTo>
                      <a:pt x="562" y="5411"/>
                    </a:lnTo>
                    <a:lnTo>
                      <a:pt x="586" y="5415"/>
                    </a:lnTo>
                    <a:lnTo>
                      <a:pt x="585" y="5419"/>
                    </a:lnTo>
                    <a:lnTo>
                      <a:pt x="575" y="5425"/>
                    </a:lnTo>
                    <a:lnTo>
                      <a:pt x="561" y="5429"/>
                    </a:lnTo>
                    <a:lnTo>
                      <a:pt x="551" y="5432"/>
                    </a:lnTo>
                    <a:lnTo>
                      <a:pt x="540" y="5436"/>
                    </a:lnTo>
                    <a:lnTo>
                      <a:pt x="549" y="5440"/>
                    </a:lnTo>
                    <a:lnTo>
                      <a:pt x="562" y="5446"/>
                    </a:lnTo>
                    <a:lnTo>
                      <a:pt x="584" y="5450"/>
                    </a:lnTo>
                    <a:lnTo>
                      <a:pt x="612" y="5456"/>
                    </a:lnTo>
                    <a:lnTo>
                      <a:pt x="620" y="5460"/>
                    </a:lnTo>
                    <a:lnTo>
                      <a:pt x="609" y="5464"/>
                    </a:lnTo>
                    <a:lnTo>
                      <a:pt x="594" y="5470"/>
                    </a:lnTo>
                    <a:lnTo>
                      <a:pt x="577" y="5473"/>
                    </a:lnTo>
                    <a:lnTo>
                      <a:pt x="567" y="5477"/>
                    </a:lnTo>
                    <a:lnTo>
                      <a:pt x="552" y="5481"/>
                    </a:lnTo>
                    <a:lnTo>
                      <a:pt x="535" y="5485"/>
                    </a:lnTo>
                    <a:lnTo>
                      <a:pt x="521" y="5491"/>
                    </a:lnTo>
                    <a:lnTo>
                      <a:pt x="502" y="5495"/>
                    </a:lnTo>
                    <a:lnTo>
                      <a:pt x="478" y="5501"/>
                    </a:lnTo>
                    <a:lnTo>
                      <a:pt x="469" y="5505"/>
                    </a:lnTo>
                    <a:lnTo>
                      <a:pt x="476" y="5509"/>
                    </a:lnTo>
                    <a:lnTo>
                      <a:pt x="495" y="5514"/>
                    </a:lnTo>
                    <a:lnTo>
                      <a:pt x="527" y="5518"/>
                    </a:lnTo>
                    <a:lnTo>
                      <a:pt x="556" y="5522"/>
                    </a:lnTo>
                    <a:lnTo>
                      <a:pt x="588" y="5526"/>
                    </a:lnTo>
                    <a:lnTo>
                      <a:pt x="606" y="5530"/>
                    </a:lnTo>
                    <a:lnTo>
                      <a:pt x="616" y="5536"/>
                    </a:lnTo>
                    <a:lnTo>
                      <a:pt x="625" y="5540"/>
                    </a:lnTo>
                    <a:lnTo>
                      <a:pt x="635" y="5546"/>
                    </a:lnTo>
                    <a:lnTo>
                      <a:pt x="642" y="5550"/>
                    </a:lnTo>
                    <a:lnTo>
                      <a:pt x="642" y="5554"/>
                    </a:lnTo>
                    <a:lnTo>
                      <a:pt x="567" y="5559"/>
                    </a:lnTo>
                    <a:lnTo>
                      <a:pt x="524" y="5563"/>
                    </a:lnTo>
                    <a:lnTo>
                      <a:pt x="507" y="5567"/>
                    </a:lnTo>
                    <a:lnTo>
                      <a:pt x="494" y="5571"/>
                    </a:lnTo>
                    <a:lnTo>
                      <a:pt x="492" y="5575"/>
                    </a:lnTo>
                    <a:lnTo>
                      <a:pt x="488" y="5581"/>
                    </a:lnTo>
                    <a:lnTo>
                      <a:pt x="499" y="5585"/>
                    </a:lnTo>
                    <a:lnTo>
                      <a:pt x="527" y="5591"/>
                    </a:lnTo>
                    <a:lnTo>
                      <a:pt x="564" y="5595"/>
                    </a:lnTo>
                    <a:lnTo>
                      <a:pt x="584" y="5598"/>
                    </a:lnTo>
                    <a:lnTo>
                      <a:pt x="604" y="5604"/>
                    </a:lnTo>
                    <a:lnTo>
                      <a:pt x="615" y="5606"/>
                    </a:lnTo>
                    <a:lnTo>
                      <a:pt x="622" y="5612"/>
                    </a:lnTo>
                    <a:lnTo>
                      <a:pt x="639" y="5616"/>
                    </a:lnTo>
                    <a:lnTo>
                      <a:pt x="634" y="5620"/>
                    </a:lnTo>
                    <a:lnTo>
                      <a:pt x="626" y="5626"/>
                    </a:lnTo>
                    <a:lnTo>
                      <a:pt x="617" y="5630"/>
                    </a:lnTo>
                    <a:lnTo>
                      <a:pt x="596" y="5636"/>
                    </a:lnTo>
                    <a:lnTo>
                      <a:pt x="573" y="5639"/>
                    </a:lnTo>
                    <a:lnTo>
                      <a:pt x="527" y="5643"/>
                    </a:lnTo>
                    <a:lnTo>
                      <a:pt x="394" y="5649"/>
                    </a:lnTo>
                    <a:lnTo>
                      <a:pt x="383" y="5651"/>
                    </a:lnTo>
                    <a:lnTo>
                      <a:pt x="376" y="5657"/>
                    </a:lnTo>
                    <a:lnTo>
                      <a:pt x="373" y="5661"/>
                    </a:lnTo>
                    <a:lnTo>
                      <a:pt x="371" y="5665"/>
                    </a:lnTo>
                    <a:lnTo>
                      <a:pt x="371" y="5671"/>
                    </a:lnTo>
                    <a:lnTo>
                      <a:pt x="373" y="5675"/>
                    </a:lnTo>
                    <a:lnTo>
                      <a:pt x="379" y="5680"/>
                    </a:lnTo>
                    <a:lnTo>
                      <a:pt x="387" y="5684"/>
                    </a:lnTo>
                    <a:lnTo>
                      <a:pt x="390" y="5688"/>
                    </a:lnTo>
                    <a:lnTo>
                      <a:pt x="389" y="5692"/>
                    </a:lnTo>
                    <a:lnTo>
                      <a:pt x="376" y="5696"/>
                    </a:lnTo>
                    <a:lnTo>
                      <a:pt x="364" y="5702"/>
                    </a:lnTo>
                    <a:lnTo>
                      <a:pt x="358" y="5706"/>
                    </a:lnTo>
                    <a:lnTo>
                      <a:pt x="347" y="5710"/>
                    </a:lnTo>
                    <a:lnTo>
                      <a:pt x="337" y="5716"/>
                    </a:lnTo>
                    <a:lnTo>
                      <a:pt x="327" y="5720"/>
                    </a:lnTo>
                    <a:lnTo>
                      <a:pt x="318" y="5725"/>
                    </a:lnTo>
                    <a:lnTo>
                      <a:pt x="309" y="5729"/>
                    </a:lnTo>
                    <a:lnTo>
                      <a:pt x="301" y="5733"/>
                    </a:lnTo>
                    <a:lnTo>
                      <a:pt x="296" y="5737"/>
                    </a:lnTo>
                    <a:lnTo>
                      <a:pt x="293" y="5741"/>
                    </a:lnTo>
                    <a:lnTo>
                      <a:pt x="290" y="5747"/>
                    </a:lnTo>
                    <a:lnTo>
                      <a:pt x="288" y="5751"/>
                    </a:lnTo>
                    <a:lnTo>
                      <a:pt x="286" y="5755"/>
                    </a:lnTo>
                    <a:lnTo>
                      <a:pt x="285" y="5761"/>
                    </a:lnTo>
                    <a:lnTo>
                      <a:pt x="282" y="5764"/>
                    </a:lnTo>
                    <a:lnTo>
                      <a:pt x="278" y="5770"/>
                    </a:lnTo>
                    <a:lnTo>
                      <a:pt x="276" y="5774"/>
                    </a:lnTo>
                    <a:lnTo>
                      <a:pt x="275" y="5778"/>
                    </a:lnTo>
                    <a:lnTo>
                      <a:pt x="275" y="5782"/>
                    </a:lnTo>
                    <a:lnTo>
                      <a:pt x="276" y="5786"/>
                    </a:lnTo>
                    <a:lnTo>
                      <a:pt x="276" y="5792"/>
                    </a:lnTo>
                    <a:lnTo>
                      <a:pt x="277" y="5796"/>
                    </a:lnTo>
                    <a:lnTo>
                      <a:pt x="277" y="5800"/>
                    </a:lnTo>
                    <a:lnTo>
                      <a:pt x="277" y="5805"/>
                    </a:lnTo>
                    <a:lnTo>
                      <a:pt x="277" y="5809"/>
                    </a:lnTo>
                    <a:lnTo>
                      <a:pt x="276" y="5815"/>
                    </a:lnTo>
                    <a:lnTo>
                      <a:pt x="273" y="5819"/>
                    </a:lnTo>
                    <a:lnTo>
                      <a:pt x="268" y="5823"/>
                    </a:lnTo>
                    <a:lnTo>
                      <a:pt x="263" y="5827"/>
                    </a:lnTo>
                    <a:lnTo>
                      <a:pt x="260" y="5831"/>
                    </a:lnTo>
                    <a:lnTo>
                      <a:pt x="258" y="5837"/>
                    </a:lnTo>
                    <a:lnTo>
                      <a:pt x="256" y="5841"/>
                    </a:lnTo>
                    <a:lnTo>
                      <a:pt x="252" y="5845"/>
                    </a:lnTo>
                    <a:lnTo>
                      <a:pt x="249" y="5850"/>
                    </a:lnTo>
                    <a:lnTo>
                      <a:pt x="247" y="5854"/>
                    </a:lnTo>
                    <a:lnTo>
                      <a:pt x="248" y="5860"/>
                    </a:lnTo>
                    <a:lnTo>
                      <a:pt x="249" y="5864"/>
                    </a:lnTo>
                    <a:lnTo>
                      <a:pt x="249" y="5866"/>
                    </a:lnTo>
                    <a:lnTo>
                      <a:pt x="249" y="5872"/>
                    </a:lnTo>
                    <a:lnTo>
                      <a:pt x="247" y="5876"/>
                    </a:lnTo>
                    <a:lnTo>
                      <a:pt x="245" y="5882"/>
                    </a:lnTo>
                    <a:lnTo>
                      <a:pt x="243" y="5886"/>
                    </a:lnTo>
                    <a:lnTo>
                      <a:pt x="241" y="5889"/>
                    </a:lnTo>
                    <a:lnTo>
                      <a:pt x="240" y="5895"/>
                    </a:lnTo>
                    <a:lnTo>
                      <a:pt x="237" y="5899"/>
                    </a:lnTo>
                    <a:lnTo>
                      <a:pt x="236" y="5905"/>
                    </a:lnTo>
                    <a:lnTo>
                      <a:pt x="236" y="5909"/>
                    </a:lnTo>
                    <a:lnTo>
                      <a:pt x="236" y="5911"/>
                    </a:lnTo>
                    <a:lnTo>
                      <a:pt x="236" y="5917"/>
                    </a:lnTo>
                    <a:lnTo>
                      <a:pt x="234" y="5921"/>
                    </a:lnTo>
                    <a:lnTo>
                      <a:pt x="231" y="5927"/>
                    </a:lnTo>
                    <a:lnTo>
                      <a:pt x="230" y="5931"/>
                    </a:lnTo>
                    <a:lnTo>
                      <a:pt x="230" y="5934"/>
                    </a:lnTo>
                    <a:lnTo>
                      <a:pt x="228" y="5940"/>
                    </a:lnTo>
                    <a:lnTo>
                      <a:pt x="228" y="5944"/>
                    </a:lnTo>
                    <a:lnTo>
                      <a:pt x="231" y="5950"/>
                    </a:lnTo>
                    <a:lnTo>
                      <a:pt x="241" y="5952"/>
                    </a:lnTo>
                    <a:lnTo>
                      <a:pt x="244" y="5956"/>
                    </a:lnTo>
                    <a:lnTo>
                      <a:pt x="245" y="5962"/>
                    </a:lnTo>
                    <a:lnTo>
                      <a:pt x="247" y="5966"/>
                    </a:lnTo>
                    <a:lnTo>
                      <a:pt x="250" y="5972"/>
                    </a:lnTo>
                    <a:lnTo>
                      <a:pt x="254" y="5975"/>
                    </a:lnTo>
                    <a:lnTo>
                      <a:pt x="256" y="5979"/>
                    </a:lnTo>
                    <a:lnTo>
                      <a:pt x="256" y="5985"/>
                    </a:lnTo>
                    <a:lnTo>
                      <a:pt x="256" y="5989"/>
                    </a:lnTo>
                    <a:lnTo>
                      <a:pt x="257" y="5995"/>
                    </a:lnTo>
                    <a:lnTo>
                      <a:pt x="258" y="5997"/>
                    </a:lnTo>
                    <a:lnTo>
                      <a:pt x="259" y="6001"/>
                    </a:lnTo>
                    <a:lnTo>
                      <a:pt x="260" y="6007"/>
                    </a:lnTo>
                    <a:lnTo>
                      <a:pt x="260" y="6011"/>
                    </a:lnTo>
                    <a:lnTo>
                      <a:pt x="259" y="6016"/>
                    </a:lnTo>
                    <a:lnTo>
                      <a:pt x="257" y="6020"/>
                    </a:lnTo>
                    <a:lnTo>
                      <a:pt x="256" y="6024"/>
                    </a:lnTo>
                    <a:lnTo>
                      <a:pt x="260" y="6030"/>
                    </a:lnTo>
                    <a:lnTo>
                      <a:pt x="269" y="6034"/>
                    </a:lnTo>
                    <a:lnTo>
                      <a:pt x="269" y="6040"/>
                    </a:lnTo>
                    <a:lnTo>
                      <a:pt x="266" y="6042"/>
                    </a:lnTo>
                    <a:lnTo>
                      <a:pt x="263" y="6046"/>
                    </a:lnTo>
                    <a:lnTo>
                      <a:pt x="259" y="6052"/>
                    </a:lnTo>
                    <a:lnTo>
                      <a:pt x="257" y="6056"/>
                    </a:lnTo>
                    <a:lnTo>
                      <a:pt x="253" y="6061"/>
                    </a:lnTo>
                    <a:lnTo>
                      <a:pt x="253" y="6065"/>
                    </a:lnTo>
                    <a:lnTo>
                      <a:pt x="253" y="6069"/>
                    </a:lnTo>
                    <a:lnTo>
                      <a:pt x="253" y="6075"/>
                    </a:lnTo>
                    <a:lnTo>
                      <a:pt x="253" y="6079"/>
                    </a:lnTo>
                    <a:lnTo>
                      <a:pt x="255" y="6083"/>
                    </a:lnTo>
                    <a:lnTo>
                      <a:pt x="256" y="6087"/>
                    </a:lnTo>
                    <a:lnTo>
                      <a:pt x="257" y="6091"/>
                    </a:lnTo>
                    <a:lnTo>
                      <a:pt x="257" y="6097"/>
                    </a:lnTo>
                    <a:lnTo>
                      <a:pt x="257" y="6100"/>
                    </a:lnTo>
                    <a:lnTo>
                      <a:pt x="257" y="6106"/>
                    </a:lnTo>
                    <a:lnTo>
                      <a:pt x="255" y="6110"/>
                    </a:lnTo>
                    <a:lnTo>
                      <a:pt x="252" y="6114"/>
                    </a:lnTo>
                    <a:lnTo>
                      <a:pt x="250" y="6120"/>
                    </a:lnTo>
                    <a:lnTo>
                      <a:pt x="245" y="6124"/>
                    </a:lnTo>
                    <a:lnTo>
                      <a:pt x="241" y="6128"/>
                    </a:lnTo>
                    <a:lnTo>
                      <a:pt x="236" y="6132"/>
                    </a:lnTo>
                    <a:lnTo>
                      <a:pt x="231" y="6136"/>
                    </a:lnTo>
                    <a:lnTo>
                      <a:pt x="229" y="6141"/>
                    </a:lnTo>
                    <a:lnTo>
                      <a:pt x="228" y="6145"/>
                    </a:lnTo>
                    <a:lnTo>
                      <a:pt x="227" y="6151"/>
                    </a:lnTo>
                    <a:lnTo>
                      <a:pt x="227" y="6155"/>
                    </a:lnTo>
                    <a:lnTo>
                      <a:pt x="228" y="6159"/>
                    </a:lnTo>
                    <a:lnTo>
                      <a:pt x="231" y="6165"/>
                    </a:lnTo>
                    <a:lnTo>
                      <a:pt x="234" y="6169"/>
                    </a:lnTo>
                    <a:lnTo>
                      <a:pt x="237" y="6173"/>
                    </a:lnTo>
                    <a:lnTo>
                      <a:pt x="238" y="6177"/>
                    </a:lnTo>
                    <a:lnTo>
                      <a:pt x="241" y="6181"/>
                    </a:lnTo>
                    <a:lnTo>
                      <a:pt x="242" y="6186"/>
                    </a:lnTo>
                    <a:lnTo>
                      <a:pt x="242" y="6190"/>
                    </a:lnTo>
                    <a:lnTo>
                      <a:pt x="242" y="6196"/>
                    </a:lnTo>
                    <a:lnTo>
                      <a:pt x="242" y="6200"/>
                    </a:lnTo>
                    <a:lnTo>
                      <a:pt x="241" y="6204"/>
                    </a:lnTo>
                    <a:lnTo>
                      <a:pt x="241" y="6210"/>
                    </a:lnTo>
                    <a:lnTo>
                      <a:pt x="241" y="6212"/>
                    </a:lnTo>
                    <a:lnTo>
                      <a:pt x="243" y="6218"/>
                    </a:lnTo>
                    <a:lnTo>
                      <a:pt x="244" y="6222"/>
                    </a:lnTo>
                    <a:lnTo>
                      <a:pt x="244" y="6225"/>
                    </a:lnTo>
                    <a:lnTo>
                      <a:pt x="244" y="6231"/>
                    </a:lnTo>
                    <a:lnTo>
                      <a:pt x="242" y="6235"/>
                    </a:lnTo>
                    <a:lnTo>
                      <a:pt x="238" y="6241"/>
                    </a:lnTo>
                    <a:lnTo>
                      <a:pt x="236" y="6245"/>
                    </a:lnTo>
                    <a:lnTo>
                      <a:pt x="233" y="6249"/>
                    </a:lnTo>
                    <a:lnTo>
                      <a:pt x="230" y="6255"/>
                    </a:lnTo>
                    <a:lnTo>
                      <a:pt x="227" y="6257"/>
                    </a:lnTo>
                    <a:lnTo>
                      <a:pt x="224" y="6263"/>
                    </a:lnTo>
                    <a:lnTo>
                      <a:pt x="222" y="6266"/>
                    </a:lnTo>
                    <a:lnTo>
                      <a:pt x="222" y="6270"/>
                    </a:lnTo>
                    <a:lnTo>
                      <a:pt x="224" y="6276"/>
                    </a:lnTo>
                    <a:lnTo>
                      <a:pt x="225" y="6280"/>
                    </a:lnTo>
                    <a:lnTo>
                      <a:pt x="225" y="6286"/>
                    </a:lnTo>
                    <a:lnTo>
                      <a:pt x="225" y="6290"/>
                    </a:lnTo>
                    <a:lnTo>
                      <a:pt x="225" y="6294"/>
                    </a:lnTo>
                    <a:lnTo>
                      <a:pt x="226" y="6300"/>
                    </a:lnTo>
                    <a:lnTo>
                      <a:pt x="226" y="6302"/>
                    </a:lnTo>
                    <a:lnTo>
                      <a:pt x="231" y="6307"/>
                    </a:lnTo>
                    <a:lnTo>
                      <a:pt x="233" y="6311"/>
                    </a:lnTo>
                    <a:lnTo>
                      <a:pt x="233" y="6315"/>
                    </a:lnTo>
                    <a:lnTo>
                      <a:pt x="233" y="6321"/>
                    </a:lnTo>
                    <a:lnTo>
                      <a:pt x="232" y="6325"/>
                    </a:lnTo>
                    <a:lnTo>
                      <a:pt x="230" y="6331"/>
                    </a:lnTo>
                    <a:lnTo>
                      <a:pt x="230" y="6335"/>
                    </a:lnTo>
                    <a:lnTo>
                      <a:pt x="232" y="6339"/>
                    </a:lnTo>
                    <a:lnTo>
                      <a:pt x="234" y="6343"/>
                    </a:lnTo>
                    <a:lnTo>
                      <a:pt x="234" y="6347"/>
                    </a:lnTo>
                    <a:lnTo>
                      <a:pt x="234" y="6352"/>
                    </a:lnTo>
                    <a:lnTo>
                      <a:pt x="234" y="6356"/>
                    </a:lnTo>
                    <a:lnTo>
                      <a:pt x="233" y="6360"/>
                    </a:lnTo>
                    <a:lnTo>
                      <a:pt x="231" y="6366"/>
                    </a:lnTo>
                    <a:lnTo>
                      <a:pt x="231" y="6370"/>
                    </a:lnTo>
                    <a:lnTo>
                      <a:pt x="229" y="6376"/>
                    </a:lnTo>
                    <a:lnTo>
                      <a:pt x="227" y="6380"/>
                    </a:lnTo>
                    <a:lnTo>
                      <a:pt x="226" y="6384"/>
                    </a:lnTo>
                    <a:lnTo>
                      <a:pt x="225" y="6388"/>
                    </a:lnTo>
                    <a:lnTo>
                      <a:pt x="225" y="6391"/>
                    </a:lnTo>
                    <a:lnTo>
                      <a:pt x="226" y="6397"/>
                    </a:lnTo>
                    <a:lnTo>
                      <a:pt x="226" y="6401"/>
                    </a:lnTo>
                    <a:lnTo>
                      <a:pt x="227" y="6405"/>
                    </a:lnTo>
                    <a:lnTo>
                      <a:pt x="227" y="6411"/>
                    </a:lnTo>
                    <a:lnTo>
                      <a:pt x="227" y="6415"/>
                    </a:lnTo>
                    <a:lnTo>
                      <a:pt x="228" y="6421"/>
                    </a:lnTo>
                    <a:lnTo>
                      <a:pt x="228" y="6425"/>
                    </a:lnTo>
                    <a:lnTo>
                      <a:pt x="229" y="6429"/>
                    </a:lnTo>
                    <a:lnTo>
                      <a:pt x="230" y="6433"/>
                    </a:lnTo>
                    <a:lnTo>
                      <a:pt x="230" y="6436"/>
                    </a:lnTo>
                    <a:lnTo>
                      <a:pt x="230" y="6442"/>
                    </a:lnTo>
                    <a:lnTo>
                      <a:pt x="230" y="6446"/>
                    </a:lnTo>
                    <a:lnTo>
                      <a:pt x="230" y="6450"/>
                    </a:lnTo>
                    <a:lnTo>
                      <a:pt x="231" y="6456"/>
                    </a:lnTo>
                    <a:lnTo>
                      <a:pt x="231" y="6460"/>
                    </a:lnTo>
                    <a:lnTo>
                      <a:pt x="232" y="6466"/>
                    </a:lnTo>
                    <a:lnTo>
                      <a:pt x="232" y="6470"/>
                    </a:lnTo>
                    <a:lnTo>
                      <a:pt x="232" y="6472"/>
                    </a:lnTo>
                    <a:lnTo>
                      <a:pt x="232" y="6477"/>
                    </a:lnTo>
                    <a:lnTo>
                      <a:pt x="231" y="6481"/>
                    </a:lnTo>
                    <a:lnTo>
                      <a:pt x="229" y="6487"/>
                    </a:lnTo>
                    <a:lnTo>
                      <a:pt x="228" y="6491"/>
                    </a:lnTo>
                    <a:lnTo>
                      <a:pt x="228" y="6495"/>
                    </a:lnTo>
                    <a:lnTo>
                      <a:pt x="228" y="6501"/>
                    </a:lnTo>
                    <a:lnTo>
                      <a:pt x="227" y="6505"/>
                    </a:lnTo>
                    <a:lnTo>
                      <a:pt x="225" y="6511"/>
                    </a:lnTo>
                    <a:lnTo>
                      <a:pt x="222" y="6515"/>
                    </a:lnTo>
                    <a:lnTo>
                      <a:pt x="221" y="6516"/>
                    </a:lnTo>
                    <a:lnTo>
                      <a:pt x="220" y="6522"/>
                    </a:lnTo>
                    <a:lnTo>
                      <a:pt x="220" y="6526"/>
                    </a:lnTo>
                    <a:lnTo>
                      <a:pt x="221" y="6532"/>
                    </a:lnTo>
                    <a:lnTo>
                      <a:pt x="222" y="6536"/>
                    </a:lnTo>
                    <a:lnTo>
                      <a:pt x="223" y="6540"/>
                    </a:lnTo>
                    <a:lnTo>
                      <a:pt x="223" y="6546"/>
                    </a:lnTo>
                    <a:lnTo>
                      <a:pt x="223" y="6550"/>
                    </a:lnTo>
                    <a:lnTo>
                      <a:pt x="223" y="6556"/>
                    </a:lnTo>
                    <a:lnTo>
                      <a:pt x="226" y="6559"/>
                    </a:lnTo>
                    <a:lnTo>
                      <a:pt x="232" y="6561"/>
                    </a:lnTo>
                    <a:lnTo>
                      <a:pt x="240" y="6567"/>
                    </a:lnTo>
                    <a:lnTo>
                      <a:pt x="246" y="6571"/>
                    </a:lnTo>
                    <a:lnTo>
                      <a:pt x="221" y="6577"/>
                    </a:lnTo>
                    <a:lnTo>
                      <a:pt x="214" y="6581"/>
                    </a:lnTo>
                    <a:lnTo>
                      <a:pt x="208" y="6585"/>
                    </a:lnTo>
                    <a:lnTo>
                      <a:pt x="205" y="6591"/>
                    </a:lnTo>
                    <a:lnTo>
                      <a:pt x="204" y="6595"/>
                    </a:lnTo>
                    <a:lnTo>
                      <a:pt x="204" y="6600"/>
                    </a:lnTo>
                    <a:lnTo>
                      <a:pt x="204" y="6602"/>
                    </a:lnTo>
                    <a:lnTo>
                      <a:pt x="204" y="6606"/>
                    </a:lnTo>
                    <a:lnTo>
                      <a:pt x="206" y="6612"/>
                    </a:lnTo>
                    <a:lnTo>
                      <a:pt x="210" y="6616"/>
                    </a:lnTo>
                    <a:lnTo>
                      <a:pt x="213" y="6622"/>
                    </a:lnTo>
                    <a:lnTo>
                      <a:pt x="215" y="6626"/>
                    </a:lnTo>
                    <a:lnTo>
                      <a:pt x="219" y="6630"/>
                    </a:lnTo>
                    <a:lnTo>
                      <a:pt x="221" y="6636"/>
                    </a:lnTo>
                    <a:lnTo>
                      <a:pt x="222" y="6640"/>
                    </a:lnTo>
                    <a:lnTo>
                      <a:pt x="221" y="6645"/>
                    </a:lnTo>
                    <a:lnTo>
                      <a:pt x="220" y="6647"/>
                    </a:lnTo>
                    <a:lnTo>
                      <a:pt x="219" y="6651"/>
                    </a:lnTo>
                    <a:lnTo>
                      <a:pt x="218" y="6657"/>
                    </a:lnTo>
                    <a:lnTo>
                      <a:pt x="217" y="6661"/>
                    </a:lnTo>
                    <a:lnTo>
                      <a:pt x="217" y="6667"/>
                    </a:lnTo>
                    <a:lnTo>
                      <a:pt x="217" y="6671"/>
                    </a:lnTo>
                    <a:lnTo>
                      <a:pt x="217" y="6675"/>
                    </a:lnTo>
                    <a:lnTo>
                      <a:pt x="217" y="6681"/>
                    </a:lnTo>
                    <a:lnTo>
                      <a:pt x="217" y="6684"/>
                    </a:lnTo>
                    <a:lnTo>
                      <a:pt x="217" y="6688"/>
                    </a:lnTo>
                    <a:lnTo>
                      <a:pt x="217" y="6692"/>
                    </a:lnTo>
                    <a:lnTo>
                      <a:pt x="216" y="6696"/>
                    </a:lnTo>
                    <a:lnTo>
                      <a:pt x="215" y="6702"/>
                    </a:lnTo>
                    <a:lnTo>
                      <a:pt x="211" y="6706"/>
                    </a:lnTo>
                    <a:lnTo>
                      <a:pt x="209" y="6712"/>
                    </a:lnTo>
                    <a:lnTo>
                      <a:pt x="208" y="6716"/>
                    </a:lnTo>
                    <a:lnTo>
                      <a:pt x="209" y="6720"/>
                    </a:lnTo>
                    <a:lnTo>
                      <a:pt x="209" y="6725"/>
                    </a:lnTo>
                    <a:lnTo>
                      <a:pt x="209" y="6729"/>
                    </a:lnTo>
                    <a:lnTo>
                      <a:pt x="208" y="6733"/>
                    </a:lnTo>
                    <a:lnTo>
                      <a:pt x="208" y="6737"/>
                    </a:lnTo>
                    <a:lnTo>
                      <a:pt x="209" y="6741"/>
                    </a:lnTo>
                    <a:lnTo>
                      <a:pt x="209" y="6747"/>
                    </a:lnTo>
                    <a:lnTo>
                      <a:pt x="209" y="6751"/>
                    </a:lnTo>
                    <a:lnTo>
                      <a:pt x="208" y="6757"/>
                    </a:lnTo>
                    <a:lnTo>
                      <a:pt x="206" y="6761"/>
                    </a:lnTo>
                    <a:lnTo>
                      <a:pt x="206" y="6765"/>
                    </a:lnTo>
                    <a:lnTo>
                      <a:pt x="208" y="6770"/>
                    </a:lnTo>
                    <a:lnTo>
                      <a:pt x="211" y="6774"/>
                    </a:lnTo>
                    <a:lnTo>
                      <a:pt x="214" y="6778"/>
                    </a:lnTo>
                    <a:lnTo>
                      <a:pt x="215" y="6782"/>
                    </a:lnTo>
                    <a:lnTo>
                      <a:pt x="216" y="6786"/>
                    </a:lnTo>
                    <a:lnTo>
                      <a:pt x="217" y="6792"/>
                    </a:lnTo>
                    <a:lnTo>
                      <a:pt x="218" y="6796"/>
                    </a:lnTo>
                    <a:lnTo>
                      <a:pt x="218" y="6802"/>
                    </a:lnTo>
                    <a:lnTo>
                      <a:pt x="218" y="6806"/>
                    </a:lnTo>
                    <a:lnTo>
                      <a:pt x="219" y="6809"/>
                    </a:lnTo>
                    <a:lnTo>
                      <a:pt x="220" y="6815"/>
                    </a:lnTo>
                    <a:lnTo>
                      <a:pt x="224" y="6819"/>
                    </a:lnTo>
                    <a:lnTo>
                      <a:pt x="227" y="6823"/>
                    </a:lnTo>
                    <a:lnTo>
                      <a:pt x="229" y="6827"/>
                    </a:lnTo>
                    <a:lnTo>
                      <a:pt x="229" y="6831"/>
                    </a:lnTo>
                    <a:lnTo>
                      <a:pt x="228" y="6837"/>
                    </a:lnTo>
                    <a:lnTo>
                      <a:pt x="228" y="6841"/>
                    </a:lnTo>
                    <a:lnTo>
                      <a:pt x="227" y="6847"/>
                    </a:lnTo>
                    <a:lnTo>
                      <a:pt x="225" y="6851"/>
                    </a:lnTo>
                    <a:lnTo>
                      <a:pt x="225" y="6854"/>
                    </a:lnTo>
                    <a:lnTo>
                      <a:pt x="224" y="6860"/>
                    </a:lnTo>
                    <a:lnTo>
                      <a:pt x="223" y="6862"/>
                    </a:lnTo>
                    <a:lnTo>
                      <a:pt x="223" y="6868"/>
                    </a:lnTo>
                    <a:lnTo>
                      <a:pt x="223" y="6872"/>
                    </a:lnTo>
                    <a:lnTo>
                      <a:pt x="226" y="6876"/>
                    </a:lnTo>
                    <a:lnTo>
                      <a:pt x="229" y="6882"/>
                    </a:lnTo>
                    <a:lnTo>
                      <a:pt x="231" y="6886"/>
                    </a:lnTo>
                    <a:lnTo>
                      <a:pt x="234" y="6892"/>
                    </a:lnTo>
                    <a:lnTo>
                      <a:pt x="237" y="6895"/>
                    </a:lnTo>
                    <a:lnTo>
                      <a:pt x="240" y="6899"/>
                    </a:lnTo>
                    <a:lnTo>
                      <a:pt x="241" y="6905"/>
                    </a:lnTo>
                    <a:lnTo>
                      <a:pt x="241" y="6907"/>
                    </a:lnTo>
                    <a:lnTo>
                      <a:pt x="243" y="6913"/>
                    </a:lnTo>
                    <a:lnTo>
                      <a:pt x="244" y="6917"/>
                    </a:lnTo>
                    <a:lnTo>
                      <a:pt x="240" y="6921"/>
                    </a:lnTo>
                    <a:lnTo>
                      <a:pt x="235" y="6927"/>
                    </a:lnTo>
                    <a:lnTo>
                      <a:pt x="233" y="6931"/>
                    </a:lnTo>
                    <a:lnTo>
                      <a:pt x="232" y="6936"/>
                    </a:lnTo>
                    <a:lnTo>
                      <a:pt x="232" y="6940"/>
                    </a:lnTo>
                    <a:lnTo>
                      <a:pt x="231" y="6944"/>
                    </a:lnTo>
                    <a:lnTo>
                      <a:pt x="230" y="6948"/>
                    </a:lnTo>
                    <a:lnTo>
                      <a:pt x="227" y="6952"/>
                    </a:lnTo>
                    <a:lnTo>
                      <a:pt x="225" y="6958"/>
                    </a:lnTo>
                    <a:lnTo>
                      <a:pt x="225" y="6962"/>
                    </a:lnTo>
                    <a:lnTo>
                      <a:pt x="227" y="6966"/>
                    </a:lnTo>
                    <a:lnTo>
                      <a:pt x="227" y="6972"/>
                    </a:lnTo>
                    <a:lnTo>
                      <a:pt x="224" y="6976"/>
                    </a:lnTo>
                    <a:lnTo>
                      <a:pt x="221" y="6981"/>
                    </a:lnTo>
                    <a:lnTo>
                      <a:pt x="218" y="6985"/>
                    </a:lnTo>
                    <a:lnTo>
                      <a:pt x="216" y="6989"/>
                    </a:lnTo>
                    <a:lnTo>
                      <a:pt x="215" y="6993"/>
                    </a:lnTo>
                    <a:lnTo>
                      <a:pt x="214" y="6997"/>
                    </a:lnTo>
                    <a:lnTo>
                      <a:pt x="213" y="7003"/>
                    </a:lnTo>
                    <a:lnTo>
                      <a:pt x="213" y="7007"/>
                    </a:lnTo>
                    <a:lnTo>
                      <a:pt x="211" y="7011"/>
                    </a:lnTo>
                    <a:lnTo>
                      <a:pt x="211" y="7017"/>
                    </a:lnTo>
                    <a:lnTo>
                      <a:pt x="211" y="7020"/>
                    </a:lnTo>
                    <a:lnTo>
                      <a:pt x="215" y="7026"/>
                    </a:lnTo>
                    <a:lnTo>
                      <a:pt x="219" y="7030"/>
                    </a:lnTo>
                    <a:lnTo>
                      <a:pt x="222" y="7034"/>
                    </a:lnTo>
                    <a:lnTo>
                      <a:pt x="223" y="7038"/>
                    </a:lnTo>
                    <a:lnTo>
                      <a:pt x="219" y="7042"/>
                    </a:lnTo>
                    <a:lnTo>
                      <a:pt x="216" y="7048"/>
                    </a:lnTo>
                    <a:lnTo>
                      <a:pt x="214" y="7052"/>
                    </a:lnTo>
                    <a:lnTo>
                      <a:pt x="213" y="7056"/>
                    </a:lnTo>
                    <a:lnTo>
                      <a:pt x="214" y="7061"/>
                    </a:lnTo>
                    <a:lnTo>
                      <a:pt x="214" y="7065"/>
                    </a:lnTo>
                    <a:lnTo>
                      <a:pt x="213" y="7071"/>
                    </a:lnTo>
                    <a:lnTo>
                      <a:pt x="211" y="7075"/>
                    </a:lnTo>
                    <a:lnTo>
                      <a:pt x="209" y="7079"/>
                    </a:lnTo>
                    <a:lnTo>
                      <a:pt x="203" y="7083"/>
                    </a:lnTo>
                    <a:lnTo>
                      <a:pt x="197" y="7087"/>
                    </a:lnTo>
                    <a:lnTo>
                      <a:pt x="192" y="7093"/>
                    </a:lnTo>
                    <a:lnTo>
                      <a:pt x="188" y="7097"/>
                    </a:lnTo>
                    <a:lnTo>
                      <a:pt x="183" y="7101"/>
                    </a:lnTo>
                    <a:lnTo>
                      <a:pt x="180" y="7106"/>
                    </a:lnTo>
                    <a:lnTo>
                      <a:pt x="177" y="7110"/>
                    </a:lnTo>
                    <a:lnTo>
                      <a:pt x="174" y="7116"/>
                    </a:lnTo>
                    <a:lnTo>
                      <a:pt x="172" y="7120"/>
                    </a:lnTo>
                    <a:lnTo>
                      <a:pt x="170" y="7122"/>
                    </a:lnTo>
                    <a:lnTo>
                      <a:pt x="170" y="7128"/>
                    </a:lnTo>
                    <a:lnTo>
                      <a:pt x="170" y="7132"/>
                    </a:lnTo>
                    <a:lnTo>
                      <a:pt x="170" y="7138"/>
                    </a:lnTo>
                    <a:lnTo>
                      <a:pt x="170" y="7142"/>
                    </a:lnTo>
                    <a:lnTo>
                      <a:pt x="173" y="7145"/>
                    </a:lnTo>
                    <a:lnTo>
                      <a:pt x="175" y="7151"/>
                    </a:lnTo>
                    <a:lnTo>
                      <a:pt x="175" y="7155"/>
                    </a:lnTo>
                    <a:lnTo>
                      <a:pt x="174" y="7161"/>
                    </a:lnTo>
                    <a:lnTo>
                      <a:pt x="174" y="7165"/>
                    </a:lnTo>
                    <a:lnTo>
                      <a:pt x="173" y="7167"/>
                    </a:lnTo>
                    <a:lnTo>
                      <a:pt x="173" y="7173"/>
                    </a:lnTo>
                    <a:lnTo>
                      <a:pt x="175" y="7177"/>
                    </a:lnTo>
                    <a:lnTo>
                      <a:pt x="180" y="7183"/>
                    </a:lnTo>
                    <a:lnTo>
                      <a:pt x="180" y="7186"/>
                    </a:lnTo>
                    <a:lnTo>
                      <a:pt x="180" y="7190"/>
                    </a:lnTo>
                    <a:lnTo>
                      <a:pt x="180" y="7196"/>
                    </a:lnTo>
                    <a:lnTo>
                      <a:pt x="183" y="7200"/>
                    </a:lnTo>
                    <a:lnTo>
                      <a:pt x="183" y="7206"/>
                    </a:lnTo>
                    <a:lnTo>
                      <a:pt x="181" y="7208"/>
                    </a:lnTo>
                    <a:lnTo>
                      <a:pt x="180" y="7212"/>
                    </a:lnTo>
                    <a:lnTo>
                      <a:pt x="177" y="7218"/>
                    </a:lnTo>
                    <a:lnTo>
                      <a:pt x="174" y="7222"/>
                    </a:lnTo>
                    <a:lnTo>
                      <a:pt x="171" y="7227"/>
                    </a:lnTo>
                    <a:lnTo>
                      <a:pt x="174" y="7231"/>
                    </a:lnTo>
                    <a:lnTo>
                      <a:pt x="179" y="7235"/>
                    </a:lnTo>
                    <a:lnTo>
                      <a:pt x="182" y="7241"/>
                    </a:lnTo>
                    <a:lnTo>
                      <a:pt x="186" y="7245"/>
                    </a:lnTo>
                    <a:lnTo>
                      <a:pt x="187" y="7251"/>
                    </a:lnTo>
                    <a:lnTo>
                      <a:pt x="187" y="7253"/>
                    </a:lnTo>
                    <a:lnTo>
                      <a:pt x="187" y="7257"/>
                    </a:lnTo>
                    <a:lnTo>
                      <a:pt x="186" y="7263"/>
                    </a:lnTo>
                    <a:lnTo>
                      <a:pt x="186" y="7267"/>
                    </a:lnTo>
                    <a:lnTo>
                      <a:pt x="185" y="7272"/>
                    </a:lnTo>
                    <a:lnTo>
                      <a:pt x="185" y="7276"/>
                    </a:lnTo>
                    <a:lnTo>
                      <a:pt x="186" y="7280"/>
                    </a:lnTo>
                    <a:lnTo>
                      <a:pt x="191" y="7286"/>
                    </a:lnTo>
                    <a:lnTo>
                      <a:pt x="192" y="7290"/>
                    </a:lnTo>
                    <a:lnTo>
                      <a:pt x="192" y="7296"/>
                    </a:lnTo>
                    <a:lnTo>
                      <a:pt x="188" y="7298"/>
                    </a:lnTo>
                    <a:lnTo>
                      <a:pt x="185" y="7302"/>
                    </a:lnTo>
                    <a:lnTo>
                      <a:pt x="183" y="7308"/>
                    </a:lnTo>
                    <a:lnTo>
                      <a:pt x="178" y="7311"/>
                    </a:lnTo>
                    <a:lnTo>
                      <a:pt x="162" y="7317"/>
                    </a:lnTo>
                    <a:lnTo>
                      <a:pt x="154" y="7321"/>
                    </a:lnTo>
                    <a:lnTo>
                      <a:pt x="150" y="7325"/>
                    </a:lnTo>
                    <a:lnTo>
                      <a:pt x="146" y="7331"/>
                    </a:lnTo>
                    <a:lnTo>
                      <a:pt x="143" y="7335"/>
                    </a:lnTo>
                    <a:lnTo>
                      <a:pt x="141" y="7339"/>
                    </a:lnTo>
                    <a:lnTo>
                      <a:pt x="139" y="7343"/>
                    </a:lnTo>
                    <a:lnTo>
                      <a:pt x="137" y="7347"/>
                    </a:lnTo>
                    <a:lnTo>
                      <a:pt x="136" y="7353"/>
                    </a:lnTo>
                    <a:lnTo>
                      <a:pt x="135" y="7356"/>
                    </a:lnTo>
                    <a:lnTo>
                      <a:pt x="135" y="7362"/>
                    </a:lnTo>
                    <a:lnTo>
                      <a:pt x="135" y="7366"/>
                    </a:lnTo>
                    <a:lnTo>
                      <a:pt x="137" y="7370"/>
                    </a:lnTo>
                    <a:lnTo>
                      <a:pt x="142" y="7376"/>
                    </a:lnTo>
                    <a:lnTo>
                      <a:pt x="148" y="7380"/>
                    </a:lnTo>
                    <a:lnTo>
                      <a:pt x="152" y="7384"/>
                    </a:lnTo>
                    <a:lnTo>
                      <a:pt x="151" y="7388"/>
                    </a:lnTo>
                    <a:lnTo>
                      <a:pt x="147" y="7392"/>
                    </a:lnTo>
                    <a:lnTo>
                      <a:pt x="143" y="7397"/>
                    </a:lnTo>
                    <a:lnTo>
                      <a:pt x="139" y="7401"/>
                    </a:lnTo>
                    <a:lnTo>
                      <a:pt x="136" y="7407"/>
                    </a:lnTo>
                    <a:lnTo>
                      <a:pt x="134" y="7411"/>
                    </a:lnTo>
                    <a:lnTo>
                      <a:pt x="132" y="7415"/>
                    </a:lnTo>
                    <a:lnTo>
                      <a:pt x="132" y="7421"/>
                    </a:lnTo>
                    <a:lnTo>
                      <a:pt x="133" y="7425"/>
                    </a:lnTo>
                    <a:lnTo>
                      <a:pt x="134" y="7429"/>
                    </a:lnTo>
                    <a:lnTo>
                      <a:pt x="135" y="7433"/>
                    </a:lnTo>
                    <a:lnTo>
                      <a:pt x="136" y="7437"/>
                    </a:lnTo>
                    <a:lnTo>
                      <a:pt x="139" y="7442"/>
                    </a:lnTo>
                    <a:lnTo>
                      <a:pt x="141" y="7446"/>
                    </a:lnTo>
                    <a:lnTo>
                      <a:pt x="143" y="7452"/>
                    </a:lnTo>
                    <a:lnTo>
                      <a:pt x="144" y="7456"/>
                    </a:lnTo>
                    <a:lnTo>
                      <a:pt x="144" y="7460"/>
                    </a:lnTo>
                    <a:lnTo>
                      <a:pt x="142" y="7466"/>
                    </a:lnTo>
                    <a:lnTo>
                      <a:pt x="138" y="7468"/>
                    </a:lnTo>
                    <a:lnTo>
                      <a:pt x="135" y="7474"/>
                    </a:lnTo>
                    <a:lnTo>
                      <a:pt x="133" y="7478"/>
                    </a:lnTo>
                    <a:lnTo>
                      <a:pt x="131" y="7481"/>
                    </a:lnTo>
                    <a:lnTo>
                      <a:pt x="130" y="7487"/>
                    </a:lnTo>
                    <a:lnTo>
                      <a:pt x="130" y="7491"/>
                    </a:lnTo>
                    <a:lnTo>
                      <a:pt x="130" y="7497"/>
                    </a:lnTo>
                    <a:lnTo>
                      <a:pt x="130" y="7501"/>
                    </a:lnTo>
                    <a:lnTo>
                      <a:pt x="130" y="7505"/>
                    </a:lnTo>
                    <a:lnTo>
                      <a:pt x="131" y="7511"/>
                    </a:lnTo>
                    <a:lnTo>
                      <a:pt x="132" y="7513"/>
                    </a:lnTo>
                    <a:lnTo>
                      <a:pt x="132" y="7519"/>
                    </a:lnTo>
                    <a:lnTo>
                      <a:pt x="132" y="7522"/>
                    </a:lnTo>
                    <a:lnTo>
                      <a:pt x="132" y="7526"/>
                    </a:lnTo>
                    <a:lnTo>
                      <a:pt x="132" y="7532"/>
                    </a:lnTo>
                    <a:lnTo>
                      <a:pt x="132" y="7536"/>
                    </a:lnTo>
                    <a:lnTo>
                      <a:pt x="133" y="7542"/>
                    </a:lnTo>
                    <a:lnTo>
                      <a:pt x="133" y="7546"/>
                    </a:lnTo>
                    <a:lnTo>
                      <a:pt x="135" y="7550"/>
                    </a:lnTo>
                    <a:lnTo>
                      <a:pt x="135" y="7556"/>
                    </a:lnTo>
                    <a:lnTo>
                      <a:pt x="137" y="7558"/>
                    </a:lnTo>
                    <a:lnTo>
                      <a:pt x="138" y="7563"/>
                    </a:lnTo>
                    <a:lnTo>
                      <a:pt x="139" y="7567"/>
                    </a:lnTo>
                    <a:lnTo>
                      <a:pt x="139" y="7571"/>
                    </a:lnTo>
                    <a:lnTo>
                      <a:pt x="139" y="7577"/>
                    </a:lnTo>
                    <a:lnTo>
                      <a:pt x="139" y="7581"/>
                    </a:lnTo>
                    <a:lnTo>
                      <a:pt x="141" y="7587"/>
                    </a:lnTo>
                    <a:lnTo>
                      <a:pt x="142" y="7591"/>
                    </a:lnTo>
                    <a:lnTo>
                      <a:pt x="144" y="7595"/>
                    </a:lnTo>
                    <a:lnTo>
                      <a:pt x="146" y="7599"/>
                    </a:lnTo>
                    <a:lnTo>
                      <a:pt x="149" y="7603"/>
                    </a:lnTo>
                    <a:lnTo>
                      <a:pt x="151" y="7608"/>
                    </a:lnTo>
                    <a:lnTo>
                      <a:pt x="154" y="7612"/>
                    </a:lnTo>
                    <a:lnTo>
                      <a:pt x="158" y="7616"/>
                    </a:lnTo>
                    <a:lnTo>
                      <a:pt x="159" y="7622"/>
                    </a:lnTo>
                    <a:lnTo>
                      <a:pt x="162" y="7626"/>
                    </a:lnTo>
                    <a:lnTo>
                      <a:pt x="163" y="7632"/>
                    </a:lnTo>
                    <a:lnTo>
                      <a:pt x="165" y="7636"/>
                    </a:lnTo>
                    <a:lnTo>
                      <a:pt x="166" y="7640"/>
                    </a:lnTo>
                    <a:lnTo>
                      <a:pt x="166" y="7644"/>
                    </a:lnTo>
                    <a:lnTo>
                      <a:pt x="165" y="7647"/>
                    </a:lnTo>
                    <a:lnTo>
                      <a:pt x="165" y="7653"/>
                    </a:lnTo>
                    <a:lnTo>
                      <a:pt x="164" y="7657"/>
                    </a:lnTo>
                    <a:lnTo>
                      <a:pt x="163" y="7661"/>
                    </a:lnTo>
                    <a:lnTo>
                      <a:pt x="161" y="7667"/>
                    </a:lnTo>
                    <a:lnTo>
                      <a:pt x="161" y="7671"/>
                    </a:lnTo>
                    <a:lnTo>
                      <a:pt x="160" y="7677"/>
                    </a:lnTo>
                    <a:lnTo>
                      <a:pt x="159" y="7681"/>
                    </a:lnTo>
                    <a:lnTo>
                      <a:pt x="158" y="7685"/>
                    </a:lnTo>
                    <a:lnTo>
                      <a:pt x="158" y="7688"/>
                    </a:lnTo>
                    <a:lnTo>
                      <a:pt x="158" y="7692"/>
                    </a:lnTo>
                    <a:lnTo>
                      <a:pt x="159" y="7698"/>
                    </a:lnTo>
                    <a:lnTo>
                      <a:pt x="162" y="7702"/>
                    </a:lnTo>
                    <a:lnTo>
                      <a:pt x="164" y="7706"/>
                    </a:lnTo>
                    <a:lnTo>
                      <a:pt x="167" y="7712"/>
                    </a:lnTo>
                    <a:lnTo>
                      <a:pt x="172" y="7716"/>
                    </a:lnTo>
                    <a:lnTo>
                      <a:pt x="177" y="7722"/>
                    </a:lnTo>
                    <a:lnTo>
                      <a:pt x="182" y="7726"/>
                    </a:lnTo>
                    <a:lnTo>
                      <a:pt x="188" y="7728"/>
                    </a:lnTo>
                    <a:lnTo>
                      <a:pt x="193" y="7733"/>
                    </a:lnTo>
                    <a:lnTo>
                      <a:pt x="196" y="7737"/>
                    </a:lnTo>
                    <a:lnTo>
                      <a:pt x="201" y="7743"/>
                    </a:lnTo>
                    <a:lnTo>
                      <a:pt x="204" y="7747"/>
                    </a:lnTo>
                    <a:lnTo>
                      <a:pt x="207" y="7751"/>
                    </a:lnTo>
                    <a:lnTo>
                      <a:pt x="210" y="7757"/>
                    </a:lnTo>
                    <a:lnTo>
                      <a:pt x="214" y="7761"/>
                    </a:lnTo>
                    <a:lnTo>
                      <a:pt x="215" y="7767"/>
                    </a:lnTo>
                    <a:lnTo>
                      <a:pt x="217" y="7771"/>
                    </a:lnTo>
                    <a:lnTo>
                      <a:pt x="221" y="7772"/>
                    </a:lnTo>
                    <a:lnTo>
                      <a:pt x="224" y="7778"/>
                    </a:lnTo>
                    <a:lnTo>
                      <a:pt x="228" y="7782"/>
                    </a:lnTo>
                    <a:lnTo>
                      <a:pt x="232" y="7788"/>
                    </a:lnTo>
                    <a:lnTo>
                      <a:pt x="237" y="7792"/>
                    </a:lnTo>
                    <a:lnTo>
                      <a:pt x="243" y="7796"/>
                    </a:lnTo>
                    <a:lnTo>
                      <a:pt x="247" y="7802"/>
                    </a:lnTo>
                    <a:lnTo>
                      <a:pt x="249" y="7806"/>
                    </a:lnTo>
                    <a:lnTo>
                      <a:pt x="250" y="7812"/>
                    </a:lnTo>
                    <a:lnTo>
                      <a:pt x="251" y="7815"/>
                    </a:lnTo>
                    <a:lnTo>
                      <a:pt x="252" y="7817"/>
                    </a:lnTo>
                    <a:lnTo>
                      <a:pt x="253" y="7823"/>
                    </a:lnTo>
                    <a:lnTo>
                      <a:pt x="253" y="7827"/>
                    </a:lnTo>
                    <a:lnTo>
                      <a:pt x="253" y="7833"/>
                    </a:lnTo>
                    <a:lnTo>
                      <a:pt x="253" y="7837"/>
                    </a:lnTo>
                    <a:lnTo>
                      <a:pt x="254" y="7841"/>
                    </a:lnTo>
                    <a:lnTo>
                      <a:pt x="254" y="7847"/>
                    </a:lnTo>
                    <a:lnTo>
                      <a:pt x="257" y="7851"/>
                    </a:lnTo>
                    <a:lnTo>
                      <a:pt x="259" y="7856"/>
                    </a:lnTo>
                    <a:lnTo>
                      <a:pt x="261" y="7858"/>
                    </a:lnTo>
                    <a:lnTo>
                      <a:pt x="262" y="7862"/>
                    </a:lnTo>
                    <a:lnTo>
                      <a:pt x="261" y="7868"/>
                    </a:lnTo>
                    <a:lnTo>
                      <a:pt x="256" y="7872"/>
                    </a:lnTo>
                    <a:lnTo>
                      <a:pt x="250" y="7878"/>
                    </a:lnTo>
                    <a:lnTo>
                      <a:pt x="246" y="7882"/>
                    </a:lnTo>
                    <a:lnTo>
                      <a:pt x="240" y="7886"/>
                    </a:lnTo>
                    <a:lnTo>
                      <a:pt x="237" y="7892"/>
                    </a:lnTo>
                    <a:lnTo>
                      <a:pt x="235" y="7896"/>
                    </a:lnTo>
                    <a:lnTo>
                      <a:pt x="233" y="7901"/>
                    </a:lnTo>
                    <a:lnTo>
                      <a:pt x="231" y="7903"/>
                    </a:lnTo>
                    <a:lnTo>
                      <a:pt x="231" y="7907"/>
                    </a:lnTo>
                    <a:lnTo>
                      <a:pt x="232" y="7913"/>
                    </a:lnTo>
                    <a:lnTo>
                      <a:pt x="233" y="7917"/>
                    </a:lnTo>
                    <a:lnTo>
                      <a:pt x="234" y="7923"/>
                    </a:lnTo>
                    <a:lnTo>
                      <a:pt x="236" y="7927"/>
                    </a:lnTo>
                    <a:lnTo>
                      <a:pt x="236" y="7931"/>
                    </a:lnTo>
                    <a:lnTo>
                      <a:pt x="236" y="7937"/>
                    </a:lnTo>
                    <a:lnTo>
                      <a:pt x="236" y="7940"/>
                    </a:lnTo>
                    <a:lnTo>
                      <a:pt x="232" y="7944"/>
                    </a:lnTo>
                    <a:lnTo>
                      <a:pt x="228" y="7948"/>
                    </a:lnTo>
                    <a:lnTo>
                      <a:pt x="224" y="7952"/>
                    </a:lnTo>
                    <a:lnTo>
                      <a:pt x="220" y="7958"/>
                    </a:lnTo>
                    <a:lnTo>
                      <a:pt x="217" y="7962"/>
                    </a:lnTo>
                    <a:lnTo>
                      <a:pt x="213" y="7968"/>
                    </a:lnTo>
                    <a:lnTo>
                      <a:pt x="210" y="7972"/>
                    </a:lnTo>
                    <a:lnTo>
                      <a:pt x="209" y="7976"/>
                    </a:lnTo>
                    <a:lnTo>
                      <a:pt x="208" y="7981"/>
                    </a:lnTo>
                    <a:lnTo>
                      <a:pt x="207" y="7985"/>
                    </a:lnTo>
                    <a:lnTo>
                      <a:pt x="218" y="7989"/>
                    </a:lnTo>
                    <a:lnTo>
                      <a:pt x="219" y="7993"/>
                    </a:lnTo>
                    <a:lnTo>
                      <a:pt x="219" y="7997"/>
                    </a:lnTo>
                    <a:lnTo>
                      <a:pt x="217" y="8003"/>
                    </a:lnTo>
                    <a:lnTo>
                      <a:pt x="215" y="8007"/>
                    </a:lnTo>
                    <a:lnTo>
                      <a:pt x="213" y="8013"/>
                    </a:lnTo>
                    <a:lnTo>
                      <a:pt x="211" y="8017"/>
                    </a:lnTo>
                    <a:lnTo>
                      <a:pt x="209" y="8021"/>
                    </a:lnTo>
                    <a:lnTo>
                      <a:pt x="208" y="8026"/>
                    </a:lnTo>
                    <a:lnTo>
                      <a:pt x="206" y="8030"/>
                    </a:lnTo>
                    <a:lnTo>
                      <a:pt x="205" y="8034"/>
                    </a:lnTo>
                    <a:lnTo>
                      <a:pt x="204" y="8038"/>
                    </a:lnTo>
                    <a:lnTo>
                      <a:pt x="204" y="8042"/>
                    </a:lnTo>
                    <a:lnTo>
                      <a:pt x="204" y="8048"/>
                    </a:lnTo>
                    <a:lnTo>
                      <a:pt x="205" y="8052"/>
                    </a:lnTo>
                    <a:lnTo>
                      <a:pt x="205" y="8058"/>
                    </a:lnTo>
                    <a:lnTo>
                      <a:pt x="206" y="8062"/>
                    </a:lnTo>
                    <a:lnTo>
                      <a:pt x="207" y="8065"/>
                    </a:lnTo>
                    <a:lnTo>
                      <a:pt x="209" y="8071"/>
                    </a:lnTo>
                    <a:lnTo>
                      <a:pt x="211" y="8075"/>
                    </a:lnTo>
                    <a:lnTo>
                      <a:pt x="213" y="8079"/>
                    </a:lnTo>
                    <a:lnTo>
                      <a:pt x="213" y="8083"/>
                    </a:lnTo>
                    <a:lnTo>
                      <a:pt x="213" y="8087"/>
                    </a:lnTo>
                    <a:lnTo>
                      <a:pt x="213" y="8093"/>
                    </a:lnTo>
                    <a:lnTo>
                      <a:pt x="209" y="8097"/>
                    </a:lnTo>
                    <a:lnTo>
                      <a:pt x="207" y="8103"/>
                    </a:lnTo>
                    <a:lnTo>
                      <a:pt x="204" y="8106"/>
                    </a:lnTo>
                    <a:lnTo>
                      <a:pt x="203" y="8110"/>
                    </a:lnTo>
                    <a:lnTo>
                      <a:pt x="202" y="8116"/>
                    </a:lnTo>
                    <a:lnTo>
                      <a:pt x="202" y="8118"/>
                    </a:lnTo>
                    <a:lnTo>
                      <a:pt x="204" y="8124"/>
                    </a:lnTo>
                    <a:lnTo>
                      <a:pt x="205" y="8128"/>
                    </a:lnTo>
                    <a:lnTo>
                      <a:pt x="206" y="8132"/>
                    </a:lnTo>
                    <a:lnTo>
                      <a:pt x="207" y="8138"/>
                    </a:lnTo>
                    <a:lnTo>
                      <a:pt x="207" y="8142"/>
                    </a:lnTo>
                    <a:lnTo>
                      <a:pt x="208" y="8148"/>
                    </a:lnTo>
                    <a:lnTo>
                      <a:pt x="211" y="8151"/>
                    </a:lnTo>
                    <a:lnTo>
                      <a:pt x="215" y="8155"/>
                    </a:lnTo>
                    <a:lnTo>
                      <a:pt x="217" y="8161"/>
                    </a:lnTo>
                    <a:lnTo>
                      <a:pt x="219" y="8163"/>
                    </a:lnTo>
                    <a:lnTo>
                      <a:pt x="220" y="8169"/>
                    </a:lnTo>
                    <a:lnTo>
                      <a:pt x="220" y="8173"/>
                    </a:lnTo>
                    <a:lnTo>
                      <a:pt x="220" y="8177"/>
                    </a:lnTo>
                    <a:lnTo>
                      <a:pt x="220" y="8183"/>
                    </a:lnTo>
                    <a:lnTo>
                      <a:pt x="221" y="8187"/>
                    </a:lnTo>
                    <a:lnTo>
                      <a:pt x="221" y="8192"/>
                    </a:lnTo>
                    <a:lnTo>
                      <a:pt x="222" y="8196"/>
                    </a:lnTo>
                    <a:lnTo>
                      <a:pt x="224" y="8200"/>
                    </a:lnTo>
                    <a:lnTo>
                      <a:pt x="226" y="8204"/>
                    </a:lnTo>
                    <a:lnTo>
                      <a:pt x="227" y="8208"/>
                    </a:lnTo>
                    <a:lnTo>
                      <a:pt x="228" y="8214"/>
                    </a:lnTo>
                    <a:lnTo>
                      <a:pt x="228" y="8218"/>
                    </a:lnTo>
                    <a:lnTo>
                      <a:pt x="228" y="8222"/>
                    </a:lnTo>
                    <a:lnTo>
                      <a:pt x="228" y="8228"/>
                    </a:lnTo>
                    <a:lnTo>
                      <a:pt x="230" y="8231"/>
                    </a:lnTo>
                    <a:lnTo>
                      <a:pt x="232" y="8237"/>
                    </a:lnTo>
                    <a:lnTo>
                      <a:pt x="233" y="8241"/>
                    </a:lnTo>
                    <a:lnTo>
                      <a:pt x="235" y="8245"/>
                    </a:lnTo>
                    <a:lnTo>
                      <a:pt x="237" y="8249"/>
                    </a:lnTo>
                    <a:lnTo>
                      <a:pt x="240" y="8253"/>
                    </a:lnTo>
                    <a:lnTo>
                      <a:pt x="238" y="8259"/>
                    </a:lnTo>
                    <a:lnTo>
                      <a:pt x="236" y="8263"/>
                    </a:lnTo>
                    <a:lnTo>
                      <a:pt x="233" y="8267"/>
                    </a:lnTo>
                    <a:lnTo>
                      <a:pt x="231" y="8273"/>
                    </a:lnTo>
                    <a:lnTo>
                      <a:pt x="229" y="8276"/>
                    </a:lnTo>
                    <a:lnTo>
                      <a:pt x="227" y="8282"/>
                    </a:lnTo>
                    <a:lnTo>
                      <a:pt x="226" y="8286"/>
                    </a:lnTo>
                    <a:lnTo>
                      <a:pt x="223" y="8290"/>
                    </a:lnTo>
                    <a:lnTo>
                      <a:pt x="220" y="8294"/>
                    </a:lnTo>
                    <a:lnTo>
                      <a:pt x="218" y="8298"/>
                    </a:lnTo>
                    <a:lnTo>
                      <a:pt x="214" y="8304"/>
                    </a:lnTo>
                    <a:lnTo>
                      <a:pt x="210" y="8308"/>
                    </a:lnTo>
                    <a:lnTo>
                      <a:pt x="208" y="8312"/>
                    </a:lnTo>
                    <a:lnTo>
                      <a:pt x="207" y="8317"/>
                    </a:lnTo>
                    <a:lnTo>
                      <a:pt x="206" y="8321"/>
                    </a:lnTo>
                    <a:lnTo>
                      <a:pt x="206" y="8327"/>
                    </a:lnTo>
                    <a:lnTo>
                      <a:pt x="207" y="8331"/>
                    </a:lnTo>
                    <a:lnTo>
                      <a:pt x="208" y="8335"/>
                    </a:lnTo>
                    <a:lnTo>
                      <a:pt x="210" y="8339"/>
                    </a:lnTo>
                    <a:lnTo>
                      <a:pt x="210" y="8343"/>
                    </a:lnTo>
                    <a:lnTo>
                      <a:pt x="210" y="8349"/>
                    </a:lnTo>
                    <a:lnTo>
                      <a:pt x="210" y="8353"/>
                    </a:lnTo>
                    <a:lnTo>
                      <a:pt x="210" y="8357"/>
                    </a:lnTo>
                    <a:lnTo>
                      <a:pt x="211" y="8362"/>
                    </a:lnTo>
                    <a:lnTo>
                      <a:pt x="211" y="8366"/>
                    </a:lnTo>
                    <a:lnTo>
                      <a:pt x="213" y="8372"/>
                    </a:lnTo>
                    <a:lnTo>
                      <a:pt x="213" y="8376"/>
                    </a:lnTo>
                    <a:lnTo>
                      <a:pt x="214" y="8378"/>
                    </a:lnTo>
                    <a:lnTo>
                      <a:pt x="215" y="8384"/>
                    </a:lnTo>
                    <a:lnTo>
                      <a:pt x="215" y="8388"/>
                    </a:lnTo>
                    <a:lnTo>
                      <a:pt x="215" y="8394"/>
                    </a:lnTo>
                    <a:lnTo>
                      <a:pt x="215" y="8398"/>
                    </a:lnTo>
                    <a:lnTo>
                      <a:pt x="216" y="8401"/>
                    </a:lnTo>
                    <a:lnTo>
                      <a:pt x="216" y="8407"/>
                    </a:lnTo>
                    <a:lnTo>
                      <a:pt x="216" y="8411"/>
                    </a:lnTo>
                    <a:lnTo>
                      <a:pt x="216" y="8417"/>
                    </a:lnTo>
                    <a:lnTo>
                      <a:pt x="216" y="8421"/>
                    </a:lnTo>
                    <a:lnTo>
                      <a:pt x="217" y="8423"/>
                    </a:lnTo>
                    <a:lnTo>
                      <a:pt x="218" y="8429"/>
                    </a:lnTo>
                    <a:lnTo>
                      <a:pt x="220" y="8433"/>
                    </a:lnTo>
                    <a:lnTo>
                      <a:pt x="221" y="8439"/>
                    </a:lnTo>
                    <a:lnTo>
                      <a:pt x="222" y="8442"/>
                    </a:lnTo>
                    <a:lnTo>
                      <a:pt x="224" y="8446"/>
                    </a:lnTo>
                    <a:lnTo>
                      <a:pt x="225" y="8452"/>
                    </a:lnTo>
                    <a:lnTo>
                      <a:pt x="225" y="8456"/>
                    </a:lnTo>
                    <a:lnTo>
                      <a:pt x="224" y="8462"/>
                    </a:lnTo>
                    <a:lnTo>
                      <a:pt x="223" y="8464"/>
                    </a:lnTo>
                    <a:lnTo>
                      <a:pt x="222" y="8468"/>
                    </a:lnTo>
                    <a:lnTo>
                      <a:pt x="222" y="8474"/>
                    </a:lnTo>
                    <a:lnTo>
                      <a:pt x="222" y="8478"/>
                    </a:lnTo>
                    <a:lnTo>
                      <a:pt x="222" y="8483"/>
                    </a:lnTo>
                    <a:lnTo>
                      <a:pt x="222" y="8487"/>
                    </a:lnTo>
                    <a:lnTo>
                      <a:pt x="223" y="8491"/>
                    </a:lnTo>
                    <a:lnTo>
                      <a:pt x="225" y="8497"/>
                    </a:lnTo>
                    <a:lnTo>
                      <a:pt x="226" y="8501"/>
                    </a:lnTo>
                    <a:lnTo>
                      <a:pt x="226" y="8507"/>
                    </a:lnTo>
                    <a:lnTo>
                      <a:pt x="225" y="8509"/>
                    </a:lnTo>
                    <a:lnTo>
                      <a:pt x="225" y="8513"/>
                    </a:lnTo>
                    <a:lnTo>
                      <a:pt x="224" y="8519"/>
                    </a:lnTo>
                    <a:lnTo>
                      <a:pt x="223" y="8523"/>
                    </a:lnTo>
                    <a:lnTo>
                      <a:pt x="223" y="8528"/>
                    </a:lnTo>
                    <a:lnTo>
                      <a:pt x="223" y="8532"/>
                    </a:lnTo>
                    <a:lnTo>
                      <a:pt x="223" y="8536"/>
                    </a:lnTo>
                    <a:lnTo>
                      <a:pt x="223" y="8542"/>
                    </a:lnTo>
                    <a:lnTo>
                      <a:pt x="224" y="8546"/>
                    </a:lnTo>
                    <a:lnTo>
                      <a:pt x="224" y="8550"/>
                    </a:lnTo>
                    <a:lnTo>
                      <a:pt x="225" y="8554"/>
                    </a:lnTo>
                    <a:lnTo>
                      <a:pt x="225" y="8558"/>
                    </a:lnTo>
                    <a:lnTo>
                      <a:pt x="224" y="8564"/>
                    </a:lnTo>
                    <a:lnTo>
                      <a:pt x="222" y="8567"/>
                    </a:lnTo>
                    <a:lnTo>
                      <a:pt x="217" y="8573"/>
                    </a:lnTo>
                    <a:lnTo>
                      <a:pt x="211" y="8577"/>
                    </a:lnTo>
                    <a:lnTo>
                      <a:pt x="205" y="8581"/>
                    </a:lnTo>
                    <a:lnTo>
                      <a:pt x="202" y="8587"/>
                    </a:lnTo>
                    <a:lnTo>
                      <a:pt x="201" y="8591"/>
                    </a:lnTo>
                    <a:lnTo>
                      <a:pt x="201" y="8595"/>
                    </a:lnTo>
                    <a:lnTo>
                      <a:pt x="202" y="8599"/>
                    </a:lnTo>
                    <a:lnTo>
                      <a:pt x="203" y="8603"/>
                    </a:lnTo>
                    <a:lnTo>
                      <a:pt x="204" y="8608"/>
                    </a:lnTo>
                    <a:lnTo>
                      <a:pt x="206" y="8612"/>
                    </a:lnTo>
                    <a:lnTo>
                      <a:pt x="207" y="8618"/>
                    </a:lnTo>
                    <a:lnTo>
                      <a:pt x="210" y="8622"/>
                    </a:lnTo>
                    <a:lnTo>
                      <a:pt x="213" y="8626"/>
                    </a:lnTo>
                    <a:lnTo>
                      <a:pt x="215" y="8632"/>
                    </a:lnTo>
                    <a:lnTo>
                      <a:pt x="217" y="8636"/>
                    </a:lnTo>
                    <a:lnTo>
                      <a:pt x="220" y="8640"/>
                    </a:lnTo>
                    <a:lnTo>
                      <a:pt x="222" y="8644"/>
                    </a:lnTo>
                    <a:lnTo>
                      <a:pt x="224" y="8648"/>
                    </a:lnTo>
                    <a:lnTo>
                      <a:pt x="231" y="8653"/>
                    </a:lnTo>
                    <a:lnTo>
                      <a:pt x="241" y="8657"/>
                    </a:lnTo>
                    <a:lnTo>
                      <a:pt x="247" y="8663"/>
                    </a:lnTo>
                    <a:lnTo>
                      <a:pt x="250" y="8667"/>
                    </a:lnTo>
                    <a:lnTo>
                      <a:pt x="255" y="8671"/>
                    </a:lnTo>
                    <a:lnTo>
                      <a:pt x="262" y="8677"/>
                    </a:lnTo>
                    <a:lnTo>
                      <a:pt x="271" y="8681"/>
                    </a:lnTo>
                    <a:lnTo>
                      <a:pt x="279" y="8685"/>
                    </a:lnTo>
                    <a:lnTo>
                      <a:pt x="285" y="8689"/>
                    </a:lnTo>
                    <a:lnTo>
                      <a:pt x="292" y="8692"/>
                    </a:lnTo>
                    <a:lnTo>
                      <a:pt x="296" y="8698"/>
                    </a:lnTo>
                    <a:lnTo>
                      <a:pt x="298" y="8702"/>
                    </a:lnTo>
                    <a:lnTo>
                      <a:pt x="300" y="8708"/>
                    </a:lnTo>
                    <a:lnTo>
                      <a:pt x="301" y="8712"/>
                    </a:lnTo>
                    <a:lnTo>
                      <a:pt x="301" y="8716"/>
                    </a:lnTo>
                    <a:lnTo>
                      <a:pt x="301" y="8722"/>
                    </a:lnTo>
                    <a:lnTo>
                      <a:pt x="301" y="8724"/>
                    </a:lnTo>
                    <a:lnTo>
                      <a:pt x="304" y="8730"/>
                    </a:lnTo>
                    <a:lnTo>
                      <a:pt x="317" y="8733"/>
                    </a:lnTo>
                    <a:lnTo>
                      <a:pt x="330" y="8737"/>
                    </a:lnTo>
                    <a:lnTo>
                      <a:pt x="342" y="8743"/>
                    </a:lnTo>
                    <a:lnTo>
                      <a:pt x="357" y="8747"/>
                    </a:lnTo>
                    <a:lnTo>
                      <a:pt x="367" y="8753"/>
                    </a:lnTo>
                    <a:lnTo>
                      <a:pt x="381" y="8757"/>
                    </a:lnTo>
                    <a:lnTo>
                      <a:pt x="395" y="8761"/>
                    </a:lnTo>
                    <a:lnTo>
                      <a:pt x="412" y="8767"/>
                    </a:lnTo>
                    <a:lnTo>
                      <a:pt x="421" y="8769"/>
                    </a:lnTo>
                    <a:lnTo>
                      <a:pt x="439" y="8775"/>
                    </a:lnTo>
                    <a:lnTo>
                      <a:pt x="450" y="8778"/>
                    </a:lnTo>
                    <a:lnTo>
                      <a:pt x="446" y="8782"/>
                    </a:lnTo>
                    <a:lnTo>
                      <a:pt x="438" y="8788"/>
                    </a:lnTo>
                    <a:lnTo>
                      <a:pt x="433" y="8792"/>
                    </a:lnTo>
                    <a:lnTo>
                      <a:pt x="426" y="8798"/>
                    </a:lnTo>
                    <a:lnTo>
                      <a:pt x="419" y="8802"/>
                    </a:lnTo>
                    <a:lnTo>
                      <a:pt x="411" y="8806"/>
                    </a:lnTo>
                    <a:lnTo>
                      <a:pt x="402" y="8812"/>
                    </a:lnTo>
                    <a:lnTo>
                      <a:pt x="403" y="8814"/>
                    </a:lnTo>
                    <a:lnTo>
                      <a:pt x="411" y="8819"/>
                    </a:lnTo>
                    <a:lnTo>
                      <a:pt x="419" y="8823"/>
                    </a:lnTo>
                    <a:lnTo>
                      <a:pt x="433" y="8827"/>
                    </a:lnTo>
                    <a:lnTo>
                      <a:pt x="440" y="8833"/>
                    </a:lnTo>
                    <a:lnTo>
                      <a:pt x="442" y="8837"/>
                    </a:lnTo>
                    <a:lnTo>
                      <a:pt x="440" y="8843"/>
                    </a:lnTo>
                    <a:lnTo>
                      <a:pt x="434" y="8847"/>
                    </a:lnTo>
                    <a:lnTo>
                      <a:pt x="421" y="8851"/>
                    </a:lnTo>
                    <a:lnTo>
                      <a:pt x="415" y="8855"/>
                    </a:lnTo>
                    <a:lnTo>
                      <a:pt x="411" y="8859"/>
                    </a:lnTo>
                    <a:lnTo>
                      <a:pt x="406" y="8864"/>
                    </a:lnTo>
                    <a:lnTo>
                      <a:pt x="402" y="8868"/>
                    </a:lnTo>
                    <a:lnTo>
                      <a:pt x="401" y="8872"/>
                    </a:lnTo>
                    <a:lnTo>
                      <a:pt x="400" y="8878"/>
                    </a:lnTo>
                    <a:lnTo>
                      <a:pt x="400" y="8882"/>
                    </a:lnTo>
                    <a:lnTo>
                      <a:pt x="403" y="8888"/>
                    </a:lnTo>
                    <a:lnTo>
                      <a:pt x="407" y="8892"/>
                    </a:lnTo>
                    <a:lnTo>
                      <a:pt x="411" y="8896"/>
                    </a:lnTo>
                    <a:lnTo>
                      <a:pt x="413" y="8900"/>
                    </a:lnTo>
                    <a:lnTo>
                      <a:pt x="415" y="8903"/>
                    </a:lnTo>
                    <a:lnTo>
                      <a:pt x="418" y="8909"/>
                    </a:lnTo>
                    <a:lnTo>
                      <a:pt x="421" y="8913"/>
                    </a:lnTo>
                    <a:lnTo>
                      <a:pt x="426" y="8917"/>
                    </a:lnTo>
                    <a:lnTo>
                      <a:pt x="434" y="8923"/>
                    </a:lnTo>
                    <a:lnTo>
                      <a:pt x="441" y="8927"/>
                    </a:lnTo>
                    <a:lnTo>
                      <a:pt x="454" y="8933"/>
                    </a:lnTo>
                    <a:lnTo>
                      <a:pt x="468" y="8937"/>
                    </a:lnTo>
                    <a:lnTo>
                      <a:pt x="486" y="8941"/>
                    </a:lnTo>
                    <a:lnTo>
                      <a:pt x="503" y="8944"/>
                    </a:lnTo>
                    <a:lnTo>
                      <a:pt x="510" y="8948"/>
                    </a:lnTo>
                    <a:lnTo>
                      <a:pt x="504" y="8954"/>
                    </a:lnTo>
                    <a:lnTo>
                      <a:pt x="495" y="8958"/>
                    </a:lnTo>
                    <a:lnTo>
                      <a:pt x="481" y="8962"/>
                    </a:lnTo>
                    <a:lnTo>
                      <a:pt x="468" y="8968"/>
                    </a:lnTo>
                    <a:lnTo>
                      <a:pt x="442" y="8972"/>
                    </a:lnTo>
                    <a:lnTo>
                      <a:pt x="425" y="8978"/>
                    </a:lnTo>
                    <a:lnTo>
                      <a:pt x="419" y="8982"/>
                    </a:lnTo>
                    <a:lnTo>
                      <a:pt x="419" y="8984"/>
                    </a:lnTo>
                    <a:lnTo>
                      <a:pt x="426" y="8989"/>
                    </a:lnTo>
                    <a:lnTo>
                      <a:pt x="442" y="8993"/>
                    </a:lnTo>
                    <a:lnTo>
                      <a:pt x="456" y="8999"/>
                    </a:lnTo>
                    <a:lnTo>
                      <a:pt x="469" y="9003"/>
                    </a:lnTo>
                    <a:lnTo>
                      <a:pt x="469" y="9007"/>
                    </a:lnTo>
                    <a:lnTo>
                      <a:pt x="445" y="9013"/>
                    </a:lnTo>
                    <a:lnTo>
                      <a:pt x="427" y="9017"/>
                    </a:lnTo>
                    <a:lnTo>
                      <a:pt x="406" y="9023"/>
                    </a:lnTo>
                    <a:lnTo>
                      <a:pt x="375" y="9026"/>
                    </a:lnTo>
                    <a:lnTo>
                      <a:pt x="381" y="9028"/>
                    </a:lnTo>
                    <a:lnTo>
                      <a:pt x="391" y="9034"/>
                    </a:lnTo>
                    <a:lnTo>
                      <a:pt x="402" y="9038"/>
                    </a:lnTo>
                    <a:lnTo>
                      <a:pt x="411" y="9044"/>
                    </a:lnTo>
                    <a:lnTo>
                      <a:pt x="416" y="9048"/>
                    </a:lnTo>
                    <a:lnTo>
                      <a:pt x="421" y="9052"/>
                    </a:lnTo>
                    <a:lnTo>
                      <a:pt x="424" y="9058"/>
                    </a:lnTo>
                    <a:lnTo>
                      <a:pt x="416" y="9062"/>
                    </a:lnTo>
                    <a:lnTo>
                      <a:pt x="408" y="9068"/>
                    </a:lnTo>
                    <a:lnTo>
                      <a:pt x="382" y="9071"/>
                    </a:lnTo>
                    <a:lnTo>
                      <a:pt x="345" y="9073"/>
                    </a:lnTo>
                    <a:lnTo>
                      <a:pt x="328" y="9079"/>
                    </a:lnTo>
                    <a:lnTo>
                      <a:pt x="318" y="9083"/>
                    </a:lnTo>
                    <a:lnTo>
                      <a:pt x="312" y="9089"/>
                    </a:lnTo>
                    <a:lnTo>
                      <a:pt x="308" y="9093"/>
                    </a:lnTo>
                    <a:lnTo>
                      <a:pt x="304" y="9097"/>
                    </a:lnTo>
                    <a:lnTo>
                      <a:pt x="300" y="9103"/>
                    </a:lnTo>
                    <a:lnTo>
                      <a:pt x="296" y="9107"/>
                    </a:lnTo>
                    <a:lnTo>
                      <a:pt x="295" y="9112"/>
                    </a:lnTo>
                    <a:lnTo>
                      <a:pt x="293" y="9114"/>
                    </a:lnTo>
                    <a:lnTo>
                      <a:pt x="292" y="9118"/>
                    </a:lnTo>
                    <a:lnTo>
                      <a:pt x="291" y="9124"/>
                    </a:lnTo>
                    <a:lnTo>
                      <a:pt x="291" y="9128"/>
                    </a:lnTo>
                    <a:lnTo>
                      <a:pt x="292" y="9134"/>
                    </a:lnTo>
                    <a:lnTo>
                      <a:pt x="292" y="9138"/>
                    </a:lnTo>
                    <a:lnTo>
                      <a:pt x="292" y="9142"/>
                    </a:lnTo>
                    <a:lnTo>
                      <a:pt x="292" y="9148"/>
                    </a:lnTo>
                    <a:lnTo>
                      <a:pt x="291" y="9151"/>
                    </a:lnTo>
                    <a:lnTo>
                      <a:pt x="290" y="9157"/>
                    </a:lnTo>
                    <a:lnTo>
                      <a:pt x="288" y="9159"/>
                    </a:lnTo>
                    <a:lnTo>
                      <a:pt x="288" y="9163"/>
                    </a:lnTo>
                    <a:lnTo>
                      <a:pt x="288" y="9169"/>
                    </a:lnTo>
                    <a:lnTo>
                      <a:pt x="288" y="9173"/>
                    </a:lnTo>
                    <a:lnTo>
                      <a:pt x="290" y="9179"/>
                    </a:lnTo>
                    <a:lnTo>
                      <a:pt x="291" y="9183"/>
                    </a:lnTo>
                    <a:lnTo>
                      <a:pt x="296" y="9187"/>
                    </a:lnTo>
                    <a:lnTo>
                      <a:pt x="304" y="9193"/>
                    </a:lnTo>
                    <a:lnTo>
                      <a:pt x="315" y="9196"/>
                    </a:lnTo>
                    <a:lnTo>
                      <a:pt x="331" y="9200"/>
                    </a:lnTo>
                    <a:lnTo>
                      <a:pt x="340" y="9204"/>
                    </a:lnTo>
                    <a:lnTo>
                      <a:pt x="346" y="9208"/>
                    </a:lnTo>
                    <a:lnTo>
                      <a:pt x="354" y="9214"/>
                    </a:lnTo>
                    <a:lnTo>
                      <a:pt x="359" y="9218"/>
                    </a:lnTo>
                    <a:lnTo>
                      <a:pt x="365" y="9224"/>
                    </a:lnTo>
                    <a:lnTo>
                      <a:pt x="368" y="9228"/>
                    </a:lnTo>
                    <a:lnTo>
                      <a:pt x="371" y="9232"/>
                    </a:lnTo>
                    <a:lnTo>
                      <a:pt x="376" y="9237"/>
                    </a:lnTo>
                    <a:lnTo>
                      <a:pt x="385" y="9241"/>
                    </a:lnTo>
                    <a:lnTo>
                      <a:pt x="393" y="9245"/>
                    </a:lnTo>
                    <a:lnTo>
                      <a:pt x="407" y="9249"/>
                    </a:lnTo>
                    <a:lnTo>
                      <a:pt x="418" y="9255"/>
                    </a:lnTo>
                    <a:lnTo>
                      <a:pt x="430" y="9259"/>
                    </a:lnTo>
                    <a:lnTo>
                      <a:pt x="494" y="9263"/>
                    </a:lnTo>
                    <a:lnTo>
                      <a:pt x="501" y="9269"/>
                    </a:lnTo>
                    <a:lnTo>
                      <a:pt x="511" y="9273"/>
                    </a:lnTo>
                    <a:lnTo>
                      <a:pt x="526" y="9278"/>
                    </a:lnTo>
                    <a:lnTo>
                      <a:pt x="532" y="9282"/>
                    </a:lnTo>
                    <a:lnTo>
                      <a:pt x="522" y="9286"/>
                    </a:lnTo>
                    <a:lnTo>
                      <a:pt x="503" y="9290"/>
                    </a:lnTo>
                    <a:lnTo>
                      <a:pt x="477" y="9294"/>
                    </a:lnTo>
                    <a:lnTo>
                      <a:pt x="463" y="9300"/>
                    </a:lnTo>
                    <a:lnTo>
                      <a:pt x="454" y="9304"/>
                    </a:lnTo>
                    <a:lnTo>
                      <a:pt x="447" y="9308"/>
                    </a:lnTo>
                    <a:lnTo>
                      <a:pt x="443" y="9314"/>
                    </a:lnTo>
                    <a:lnTo>
                      <a:pt x="441" y="9318"/>
                    </a:lnTo>
                    <a:lnTo>
                      <a:pt x="446" y="9323"/>
                    </a:lnTo>
                    <a:lnTo>
                      <a:pt x="462" y="9327"/>
                    </a:lnTo>
                    <a:lnTo>
                      <a:pt x="478" y="9331"/>
                    </a:lnTo>
                  </a:path>
                </a:pathLst>
              </a:custGeom>
              <a:noFill/>
              <a:ln w="4445">
                <a:solidFill>
                  <a:srgbClr val="8420BF"/>
                </a:solidFill>
                <a:prstDash val="solid"/>
                <a:round/>
                <a:headEnd/>
                <a:tailEnd/>
              </a:ln>
            </p:spPr>
            <p:txBody>
              <a:bodyPr/>
              <a:lstStyle/>
              <a:p>
                <a:endParaRPr lang="es-ES"/>
              </a:p>
            </p:txBody>
          </p:sp>
          <p:sp>
            <p:nvSpPr>
              <p:cNvPr id="80244" name="Freeform 6516"/>
              <p:cNvSpPr>
                <a:spLocks/>
              </p:cNvSpPr>
              <p:nvPr/>
            </p:nvSpPr>
            <p:spPr bwMode="auto">
              <a:xfrm>
                <a:off x="7019" y="8717"/>
                <a:ext cx="184" cy="159"/>
              </a:xfrm>
              <a:custGeom>
                <a:avLst/>
                <a:gdLst/>
                <a:ahLst/>
                <a:cxnLst>
                  <a:cxn ang="0">
                    <a:pos x="76" y="4"/>
                  </a:cxn>
                  <a:cxn ang="0">
                    <a:pos x="121" y="14"/>
                  </a:cxn>
                  <a:cxn ang="0">
                    <a:pos x="141" y="22"/>
                  </a:cxn>
                  <a:cxn ang="0">
                    <a:pos x="162" y="31"/>
                  </a:cxn>
                  <a:cxn ang="0">
                    <a:pos x="178" y="41"/>
                  </a:cxn>
                  <a:cxn ang="0">
                    <a:pos x="171" y="49"/>
                  </a:cxn>
                  <a:cxn ang="0">
                    <a:pos x="148" y="59"/>
                  </a:cxn>
                  <a:cxn ang="0">
                    <a:pos x="153" y="67"/>
                  </a:cxn>
                  <a:cxn ang="0">
                    <a:pos x="169" y="76"/>
                  </a:cxn>
                  <a:cxn ang="0">
                    <a:pos x="185" y="86"/>
                  </a:cxn>
                  <a:cxn ang="0">
                    <a:pos x="183" y="94"/>
                  </a:cxn>
                  <a:cxn ang="0">
                    <a:pos x="155" y="104"/>
                  </a:cxn>
                  <a:cxn ang="0">
                    <a:pos x="122" y="112"/>
                  </a:cxn>
                  <a:cxn ang="0">
                    <a:pos x="89" y="121"/>
                  </a:cxn>
                  <a:cxn ang="0">
                    <a:pos x="17" y="129"/>
                  </a:cxn>
                  <a:cxn ang="0">
                    <a:pos x="3" y="139"/>
                  </a:cxn>
                  <a:cxn ang="0">
                    <a:pos x="7" y="149"/>
                  </a:cxn>
                  <a:cxn ang="0">
                    <a:pos x="19" y="156"/>
                  </a:cxn>
                  <a:cxn ang="0">
                    <a:pos x="28" y="166"/>
                  </a:cxn>
                  <a:cxn ang="0">
                    <a:pos x="36" y="174"/>
                  </a:cxn>
                  <a:cxn ang="0">
                    <a:pos x="36" y="184"/>
                  </a:cxn>
                  <a:cxn ang="0">
                    <a:pos x="30" y="194"/>
                  </a:cxn>
                  <a:cxn ang="0">
                    <a:pos x="30" y="201"/>
                  </a:cxn>
                  <a:cxn ang="0">
                    <a:pos x="40" y="211"/>
                  </a:cxn>
                  <a:cxn ang="0">
                    <a:pos x="73" y="219"/>
                  </a:cxn>
                  <a:cxn ang="0">
                    <a:pos x="95" y="229"/>
                  </a:cxn>
                  <a:cxn ang="0">
                    <a:pos x="125" y="239"/>
                  </a:cxn>
                  <a:cxn ang="0">
                    <a:pos x="157" y="246"/>
                  </a:cxn>
                  <a:cxn ang="0">
                    <a:pos x="178" y="256"/>
                  </a:cxn>
                  <a:cxn ang="0">
                    <a:pos x="199" y="264"/>
                  </a:cxn>
                  <a:cxn ang="0">
                    <a:pos x="208" y="274"/>
                  </a:cxn>
                  <a:cxn ang="0">
                    <a:pos x="206" y="283"/>
                  </a:cxn>
                  <a:cxn ang="0">
                    <a:pos x="222" y="291"/>
                  </a:cxn>
                  <a:cxn ang="0">
                    <a:pos x="276" y="301"/>
                  </a:cxn>
                  <a:cxn ang="0">
                    <a:pos x="338" y="309"/>
                  </a:cxn>
                  <a:cxn ang="0">
                    <a:pos x="360" y="319"/>
                  </a:cxn>
                </a:cxnLst>
                <a:rect l="0" t="0" r="r" b="b"/>
                <a:pathLst>
                  <a:path w="368" h="319">
                    <a:moveTo>
                      <a:pt x="51" y="0"/>
                    </a:moveTo>
                    <a:lnTo>
                      <a:pt x="76" y="4"/>
                    </a:lnTo>
                    <a:lnTo>
                      <a:pt x="109" y="8"/>
                    </a:lnTo>
                    <a:lnTo>
                      <a:pt x="121" y="14"/>
                    </a:lnTo>
                    <a:lnTo>
                      <a:pt x="133" y="18"/>
                    </a:lnTo>
                    <a:lnTo>
                      <a:pt x="141" y="22"/>
                    </a:lnTo>
                    <a:lnTo>
                      <a:pt x="151" y="28"/>
                    </a:lnTo>
                    <a:lnTo>
                      <a:pt x="162" y="31"/>
                    </a:lnTo>
                    <a:lnTo>
                      <a:pt x="173" y="37"/>
                    </a:lnTo>
                    <a:lnTo>
                      <a:pt x="178" y="41"/>
                    </a:lnTo>
                    <a:lnTo>
                      <a:pt x="177" y="43"/>
                    </a:lnTo>
                    <a:lnTo>
                      <a:pt x="171" y="49"/>
                    </a:lnTo>
                    <a:lnTo>
                      <a:pt x="157" y="53"/>
                    </a:lnTo>
                    <a:lnTo>
                      <a:pt x="148" y="59"/>
                    </a:lnTo>
                    <a:lnTo>
                      <a:pt x="145" y="63"/>
                    </a:lnTo>
                    <a:lnTo>
                      <a:pt x="153" y="67"/>
                    </a:lnTo>
                    <a:lnTo>
                      <a:pt x="162" y="72"/>
                    </a:lnTo>
                    <a:lnTo>
                      <a:pt x="169" y="76"/>
                    </a:lnTo>
                    <a:lnTo>
                      <a:pt x="177" y="82"/>
                    </a:lnTo>
                    <a:lnTo>
                      <a:pt x="185" y="86"/>
                    </a:lnTo>
                    <a:lnTo>
                      <a:pt x="190" y="88"/>
                    </a:lnTo>
                    <a:lnTo>
                      <a:pt x="183" y="94"/>
                    </a:lnTo>
                    <a:lnTo>
                      <a:pt x="167" y="98"/>
                    </a:lnTo>
                    <a:lnTo>
                      <a:pt x="155" y="104"/>
                    </a:lnTo>
                    <a:lnTo>
                      <a:pt x="136" y="108"/>
                    </a:lnTo>
                    <a:lnTo>
                      <a:pt x="122" y="112"/>
                    </a:lnTo>
                    <a:lnTo>
                      <a:pt x="106" y="117"/>
                    </a:lnTo>
                    <a:lnTo>
                      <a:pt x="89" y="121"/>
                    </a:lnTo>
                    <a:lnTo>
                      <a:pt x="51" y="127"/>
                    </a:lnTo>
                    <a:lnTo>
                      <a:pt x="17" y="129"/>
                    </a:lnTo>
                    <a:lnTo>
                      <a:pt x="7" y="133"/>
                    </a:lnTo>
                    <a:lnTo>
                      <a:pt x="3" y="139"/>
                    </a:lnTo>
                    <a:lnTo>
                      <a:pt x="0" y="143"/>
                    </a:lnTo>
                    <a:lnTo>
                      <a:pt x="7" y="149"/>
                    </a:lnTo>
                    <a:lnTo>
                      <a:pt x="14" y="153"/>
                    </a:lnTo>
                    <a:lnTo>
                      <a:pt x="19" y="156"/>
                    </a:lnTo>
                    <a:lnTo>
                      <a:pt x="24" y="162"/>
                    </a:lnTo>
                    <a:lnTo>
                      <a:pt x="28" y="166"/>
                    </a:lnTo>
                    <a:lnTo>
                      <a:pt x="31" y="172"/>
                    </a:lnTo>
                    <a:lnTo>
                      <a:pt x="36" y="174"/>
                    </a:lnTo>
                    <a:lnTo>
                      <a:pt x="37" y="178"/>
                    </a:lnTo>
                    <a:lnTo>
                      <a:pt x="36" y="184"/>
                    </a:lnTo>
                    <a:lnTo>
                      <a:pt x="33" y="188"/>
                    </a:lnTo>
                    <a:lnTo>
                      <a:pt x="30" y="194"/>
                    </a:lnTo>
                    <a:lnTo>
                      <a:pt x="30" y="197"/>
                    </a:lnTo>
                    <a:lnTo>
                      <a:pt x="30" y="201"/>
                    </a:lnTo>
                    <a:lnTo>
                      <a:pt x="34" y="207"/>
                    </a:lnTo>
                    <a:lnTo>
                      <a:pt x="40" y="211"/>
                    </a:lnTo>
                    <a:lnTo>
                      <a:pt x="56" y="215"/>
                    </a:lnTo>
                    <a:lnTo>
                      <a:pt x="73" y="219"/>
                    </a:lnTo>
                    <a:lnTo>
                      <a:pt x="82" y="223"/>
                    </a:lnTo>
                    <a:lnTo>
                      <a:pt x="95" y="229"/>
                    </a:lnTo>
                    <a:lnTo>
                      <a:pt x="108" y="233"/>
                    </a:lnTo>
                    <a:lnTo>
                      <a:pt x="125" y="239"/>
                    </a:lnTo>
                    <a:lnTo>
                      <a:pt x="147" y="242"/>
                    </a:lnTo>
                    <a:lnTo>
                      <a:pt x="157" y="246"/>
                    </a:lnTo>
                    <a:lnTo>
                      <a:pt x="167" y="252"/>
                    </a:lnTo>
                    <a:lnTo>
                      <a:pt x="178" y="256"/>
                    </a:lnTo>
                    <a:lnTo>
                      <a:pt x="191" y="260"/>
                    </a:lnTo>
                    <a:lnTo>
                      <a:pt x="199" y="264"/>
                    </a:lnTo>
                    <a:lnTo>
                      <a:pt x="204" y="268"/>
                    </a:lnTo>
                    <a:lnTo>
                      <a:pt x="208" y="274"/>
                    </a:lnTo>
                    <a:lnTo>
                      <a:pt x="208" y="278"/>
                    </a:lnTo>
                    <a:lnTo>
                      <a:pt x="206" y="283"/>
                    </a:lnTo>
                    <a:lnTo>
                      <a:pt x="208" y="287"/>
                    </a:lnTo>
                    <a:lnTo>
                      <a:pt x="222" y="291"/>
                    </a:lnTo>
                    <a:lnTo>
                      <a:pt x="260" y="297"/>
                    </a:lnTo>
                    <a:lnTo>
                      <a:pt x="276" y="301"/>
                    </a:lnTo>
                    <a:lnTo>
                      <a:pt x="299" y="305"/>
                    </a:lnTo>
                    <a:lnTo>
                      <a:pt x="338" y="309"/>
                    </a:lnTo>
                    <a:lnTo>
                      <a:pt x="350" y="313"/>
                    </a:lnTo>
                    <a:lnTo>
                      <a:pt x="360" y="319"/>
                    </a:lnTo>
                    <a:lnTo>
                      <a:pt x="368" y="319"/>
                    </a:lnTo>
                  </a:path>
                </a:pathLst>
              </a:custGeom>
              <a:noFill/>
              <a:ln w="4445">
                <a:solidFill>
                  <a:srgbClr val="8420BF"/>
                </a:solidFill>
                <a:prstDash val="solid"/>
                <a:round/>
                <a:headEnd/>
                <a:tailEnd/>
              </a:ln>
            </p:spPr>
            <p:txBody>
              <a:bodyPr/>
              <a:lstStyle/>
              <a:p>
                <a:endParaRPr lang="es-ES"/>
              </a:p>
            </p:txBody>
          </p:sp>
          <p:sp>
            <p:nvSpPr>
              <p:cNvPr id="80245" name="Line 6517"/>
              <p:cNvSpPr>
                <a:spLocks noChangeShapeType="1"/>
              </p:cNvSpPr>
              <p:nvPr/>
            </p:nvSpPr>
            <p:spPr bwMode="auto">
              <a:xfrm>
                <a:off x="6119" y="2163"/>
                <a:ext cx="24" cy="1"/>
              </a:xfrm>
              <a:prstGeom prst="line">
                <a:avLst/>
              </a:prstGeom>
              <a:noFill/>
              <a:ln w="4445">
                <a:solidFill>
                  <a:srgbClr val="00FE00"/>
                </a:solidFill>
                <a:round/>
                <a:headEnd/>
                <a:tailEnd/>
              </a:ln>
            </p:spPr>
            <p:txBody>
              <a:bodyPr/>
              <a:lstStyle/>
              <a:p>
                <a:endParaRPr lang="es-ES"/>
              </a:p>
            </p:txBody>
          </p:sp>
          <p:sp>
            <p:nvSpPr>
              <p:cNvPr id="80246" name="Freeform 6518"/>
              <p:cNvSpPr>
                <a:spLocks/>
              </p:cNvSpPr>
              <p:nvPr/>
            </p:nvSpPr>
            <p:spPr bwMode="auto">
              <a:xfrm>
                <a:off x="6161" y="2118"/>
                <a:ext cx="24" cy="79"/>
              </a:xfrm>
              <a:custGeom>
                <a:avLst/>
                <a:gdLst/>
                <a:ahLst/>
                <a:cxnLst>
                  <a:cxn ang="0">
                    <a:pos x="48" y="23"/>
                  </a:cxn>
                  <a:cxn ang="0">
                    <a:pos x="36" y="0"/>
                  </a:cxn>
                  <a:cxn ang="0">
                    <a:pos x="12" y="0"/>
                  </a:cxn>
                  <a:cxn ang="0">
                    <a:pos x="0" y="23"/>
                  </a:cxn>
                  <a:cxn ang="0">
                    <a:pos x="0" y="134"/>
                  </a:cxn>
                  <a:cxn ang="0">
                    <a:pos x="12" y="158"/>
                  </a:cxn>
                  <a:cxn ang="0">
                    <a:pos x="36" y="158"/>
                  </a:cxn>
                  <a:cxn ang="0">
                    <a:pos x="48" y="134"/>
                  </a:cxn>
                  <a:cxn ang="0">
                    <a:pos x="48" y="90"/>
                  </a:cxn>
                  <a:cxn ang="0">
                    <a:pos x="36" y="68"/>
                  </a:cxn>
                  <a:cxn ang="0">
                    <a:pos x="12" y="68"/>
                  </a:cxn>
                  <a:cxn ang="0">
                    <a:pos x="0" y="90"/>
                  </a:cxn>
                </a:cxnLst>
                <a:rect l="0" t="0" r="r" b="b"/>
                <a:pathLst>
                  <a:path w="48" h="158">
                    <a:moveTo>
                      <a:pt x="48" y="23"/>
                    </a:moveTo>
                    <a:lnTo>
                      <a:pt x="36" y="0"/>
                    </a:lnTo>
                    <a:lnTo>
                      <a:pt x="12" y="0"/>
                    </a:lnTo>
                    <a:lnTo>
                      <a:pt x="0" y="23"/>
                    </a:lnTo>
                    <a:lnTo>
                      <a:pt x="0" y="134"/>
                    </a:lnTo>
                    <a:lnTo>
                      <a:pt x="12" y="158"/>
                    </a:lnTo>
                    <a:lnTo>
                      <a:pt x="36" y="158"/>
                    </a:lnTo>
                    <a:lnTo>
                      <a:pt x="48" y="134"/>
                    </a:lnTo>
                    <a:lnTo>
                      <a:pt x="48" y="90"/>
                    </a:lnTo>
                    <a:lnTo>
                      <a:pt x="36" y="68"/>
                    </a:lnTo>
                    <a:lnTo>
                      <a:pt x="12" y="68"/>
                    </a:lnTo>
                    <a:lnTo>
                      <a:pt x="0" y="90"/>
                    </a:lnTo>
                  </a:path>
                </a:pathLst>
              </a:custGeom>
              <a:noFill/>
              <a:ln w="4445">
                <a:solidFill>
                  <a:srgbClr val="00FE00"/>
                </a:solidFill>
                <a:prstDash val="solid"/>
                <a:round/>
                <a:headEnd/>
                <a:tailEnd/>
              </a:ln>
            </p:spPr>
            <p:txBody>
              <a:bodyPr/>
              <a:lstStyle/>
              <a:p>
                <a:endParaRPr lang="es-ES"/>
              </a:p>
            </p:txBody>
          </p:sp>
          <p:sp>
            <p:nvSpPr>
              <p:cNvPr id="80247" name="Freeform 6519"/>
              <p:cNvSpPr>
                <a:spLocks/>
              </p:cNvSpPr>
              <p:nvPr/>
            </p:nvSpPr>
            <p:spPr bwMode="auto">
              <a:xfrm>
                <a:off x="6203" y="2118"/>
                <a:ext cx="24" cy="79"/>
              </a:xfrm>
              <a:custGeom>
                <a:avLst/>
                <a:gdLst/>
                <a:ahLst/>
                <a:cxnLst>
                  <a:cxn ang="0">
                    <a:pos x="0" y="134"/>
                  </a:cxn>
                  <a:cxn ang="0">
                    <a:pos x="48" y="23"/>
                  </a:cxn>
                  <a:cxn ang="0">
                    <a:pos x="35" y="0"/>
                  </a:cxn>
                  <a:cxn ang="0">
                    <a:pos x="11" y="0"/>
                  </a:cxn>
                  <a:cxn ang="0">
                    <a:pos x="0" y="23"/>
                  </a:cxn>
                  <a:cxn ang="0">
                    <a:pos x="0" y="134"/>
                  </a:cxn>
                  <a:cxn ang="0">
                    <a:pos x="16" y="158"/>
                  </a:cxn>
                  <a:cxn ang="0">
                    <a:pos x="35" y="158"/>
                  </a:cxn>
                  <a:cxn ang="0">
                    <a:pos x="48" y="134"/>
                  </a:cxn>
                  <a:cxn ang="0">
                    <a:pos x="48" y="23"/>
                  </a:cxn>
                </a:cxnLst>
                <a:rect l="0" t="0" r="r" b="b"/>
                <a:pathLst>
                  <a:path w="48" h="158">
                    <a:moveTo>
                      <a:pt x="0" y="134"/>
                    </a:moveTo>
                    <a:lnTo>
                      <a:pt x="48" y="23"/>
                    </a:lnTo>
                    <a:lnTo>
                      <a:pt x="35" y="0"/>
                    </a:lnTo>
                    <a:lnTo>
                      <a:pt x="11" y="0"/>
                    </a:lnTo>
                    <a:lnTo>
                      <a:pt x="0" y="23"/>
                    </a:lnTo>
                    <a:lnTo>
                      <a:pt x="0" y="134"/>
                    </a:lnTo>
                    <a:lnTo>
                      <a:pt x="16" y="158"/>
                    </a:lnTo>
                    <a:lnTo>
                      <a:pt x="35" y="158"/>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0248" name="Freeform 6520"/>
              <p:cNvSpPr>
                <a:spLocks/>
              </p:cNvSpPr>
              <p:nvPr/>
            </p:nvSpPr>
            <p:spPr bwMode="auto">
              <a:xfrm>
                <a:off x="6515" y="2118"/>
                <a:ext cx="24" cy="79"/>
              </a:xfrm>
              <a:custGeom>
                <a:avLst/>
                <a:gdLst/>
                <a:ahLst/>
                <a:cxnLst>
                  <a:cxn ang="0">
                    <a:pos x="0" y="134"/>
                  </a:cxn>
                  <a:cxn ang="0">
                    <a:pos x="47" y="23"/>
                  </a:cxn>
                  <a:cxn ang="0">
                    <a:pos x="35" y="0"/>
                  </a:cxn>
                  <a:cxn ang="0">
                    <a:pos x="11" y="0"/>
                  </a:cxn>
                  <a:cxn ang="0">
                    <a:pos x="0" y="23"/>
                  </a:cxn>
                  <a:cxn ang="0">
                    <a:pos x="0" y="134"/>
                  </a:cxn>
                  <a:cxn ang="0">
                    <a:pos x="15" y="158"/>
                  </a:cxn>
                  <a:cxn ang="0">
                    <a:pos x="35" y="158"/>
                  </a:cxn>
                  <a:cxn ang="0">
                    <a:pos x="47" y="134"/>
                  </a:cxn>
                  <a:cxn ang="0">
                    <a:pos x="47" y="23"/>
                  </a:cxn>
                </a:cxnLst>
                <a:rect l="0" t="0" r="r" b="b"/>
                <a:pathLst>
                  <a:path w="47" h="158">
                    <a:moveTo>
                      <a:pt x="0" y="134"/>
                    </a:moveTo>
                    <a:lnTo>
                      <a:pt x="47" y="23"/>
                    </a:lnTo>
                    <a:lnTo>
                      <a:pt x="35" y="0"/>
                    </a:lnTo>
                    <a:lnTo>
                      <a:pt x="11" y="0"/>
                    </a:lnTo>
                    <a:lnTo>
                      <a:pt x="0" y="23"/>
                    </a:lnTo>
                    <a:lnTo>
                      <a:pt x="0" y="134"/>
                    </a:lnTo>
                    <a:lnTo>
                      <a:pt x="15" y="158"/>
                    </a:lnTo>
                    <a:lnTo>
                      <a:pt x="35" y="158"/>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80249" name="Freeform 6521"/>
              <p:cNvSpPr>
                <a:spLocks/>
              </p:cNvSpPr>
              <p:nvPr/>
            </p:nvSpPr>
            <p:spPr bwMode="auto">
              <a:xfrm>
                <a:off x="6296" y="2029"/>
                <a:ext cx="24" cy="79"/>
              </a:xfrm>
              <a:custGeom>
                <a:avLst/>
                <a:gdLst/>
                <a:ahLst/>
                <a:cxnLst>
                  <a:cxn ang="0">
                    <a:pos x="0" y="135"/>
                  </a:cxn>
                  <a:cxn ang="0">
                    <a:pos x="11" y="158"/>
                  </a:cxn>
                  <a:cxn ang="0">
                    <a:pos x="35" y="158"/>
                  </a:cxn>
                  <a:cxn ang="0">
                    <a:pos x="48" y="135"/>
                  </a:cxn>
                  <a:cxn ang="0">
                    <a:pos x="48" y="90"/>
                  </a:cxn>
                  <a:cxn ang="0">
                    <a:pos x="35" y="68"/>
                  </a:cxn>
                  <a:cxn ang="0">
                    <a:pos x="11" y="68"/>
                  </a:cxn>
                  <a:cxn ang="0">
                    <a:pos x="0" y="45"/>
                  </a:cxn>
                  <a:cxn ang="0">
                    <a:pos x="0" y="23"/>
                  </a:cxn>
                  <a:cxn ang="0">
                    <a:pos x="11" y="0"/>
                  </a:cxn>
                  <a:cxn ang="0">
                    <a:pos x="35" y="0"/>
                  </a:cxn>
                  <a:cxn ang="0">
                    <a:pos x="48" y="23"/>
                  </a:cxn>
                </a:cxnLst>
                <a:rect l="0" t="0" r="r" b="b"/>
                <a:pathLst>
                  <a:path w="48" h="158">
                    <a:moveTo>
                      <a:pt x="0" y="135"/>
                    </a:moveTo>
                    <a:lnTo>
                      <a:pt x="11" y="158"/>
                    </a:lnTo>
                    <a:lnTo>
                      <a:pt x="35" y="158"/>
                    </a:lnTo>
                    <a:lnTo>
                      <a:pt x="48" y="135"/>
                    </a:lnTo>
                    <a:lnTo>
                      <a:pt x="48" y="90"/>
                    </a:lnTo>
                    <a:lnTo>
                      <a:pt x="35" y="68"/>
                    </a:lnTo>
                    <a:lnTo>
                      <a:pt x="11" y="68"/>
                    </a:lnTo>
                    <a:lnTo>
                      <a:pt x="0" y="45"/>
                    </a:lnTo>
                    <a:lnTo>
                      <a:pt x="0" y="23"/>
                    </a:lnTo>
                    <a:lnTo>
                      <a:pt x="11" y="0"/>
                    </a:lnTo>
                    <a:lnTo>
                      <a:pt x="35" y="0"/>
                    </a:lnTo>
                    <a:lnTo>
                      <a:pt x="48" y="23"/>
                    </a:lnTo>
                  </a:path>
                </a:pathLst>
              </a:custGeom>
              <a:noFill/>
              <a:ln w="4445">
                <a:solidFill>
                  <a:srgbClr val="00FE00"/>
                </a:solidFill>
                <a:prstDash val="solid"/>
                <a:round/>
                <a:headEnd/>
                <a:tailEnd/>
              </a:ln>
            </p:spPr>
            <p:txBody>
              <a:bodyPr/>
              <a:lstStyle/>
              <a:p>
                <a:endParaRPr lang="es-ES"/>
              </a:p>
            </p:txBody>
          </p:sp>
          <p:sp>
            <p:nvSpPr>
              <p:cNvPr id="80250" name="Freeform 6522"/>
              <p:cNvSpPr>
                <a:spLocks/>
              </p:cNvSpPr>
              <p:nvPr/>
            </p:nvSpPr>
            <p:spPr bwMode="auto">
              <a:xfrm>
                <a:off x="6338" y="2029"/>
                <a:ext cx="24" cy="79"/>
              </a:xfrm>
              <a:custGeom>
                <a:avLst/>
                <a:gdLst/>
                <a:ahLst/>
                <a:cxnLst>
                  <a:cxn ang="0">
                    <a:pos x="0" y="158"/>
                  </a:cxn>
                  <a:cxn ang="0">
                    <a:pos x="0" y="0"/>
                  </a:cxn>
                  <a:cxn ang="0">
                    <a:pos x="35" y="0"/>
                  </a:cxn>
                  <a:cxn ang="0">
                    <a:pos x="48" y="23"/>
                  </a:cxn>
                  <a:cxn ang="0">
                    <a:pos x="48" y="45"/>
                  </a:cxn>
                  <a:cxn ang="0">
                    <a:pos x="35" y="68"/>
                  </a:cxn>
                  <a:cxn ang="0">
                    <a:pos x="0" y="68"/>
                  </a:cxn>
                </a:cxnLst>
                <a:rect l="0" t="0" r="r" b="b"/>
                <a:pathLst>
                  <a:path w="48" h="158">
                    <a:moveTo>
                      <a:pt x="0" y="158"/>
                    </a:moveTo>
                    <a:lnTo>
                      <a:pt x="0" y="0"/>
                    </a:lnTo>
                    <a:lnTo>
                      <a:pt x="35" y="0"/>
                    </a:lnTo>
                    <a:lnTo>
                      <a:pt x="48" y="23"/>
                    </a:lnTo>
                    <a:lnTo>
                      <a:pt x="48" y="45"/>
                    </a:lnTo>
                    <a:lnTo>
                      <a:pt x="35" y="68"/>
                    </a:lnTo>
                    <a:lnTo>
                      <a:pt x="0" y="68"/>
                    </a:lnTo>
                  </a:path>
                </a:pathLst>
              </a:custGeom>
              <a:noFill/>
              <a:ln w="4445">
                <a:solidFill>
                  <a:srgbClr val="00FE00"/>
                </a:solidFill>
                <a:prstDash val="solid"/>
                <a:round/>
                <a:headEnd/>
                <a:tailEnd/>
              </a:ln>
            </p:spPr>
            <p:txBody>
              <a:bodyPr/>
              <a:lstStyle/>
              <a:p>
                <a:endParaRPr lang="es-ES"/>
              </a:p>
            </p:txBody>
          </p:sp>
          <p:sp>
            <p:nvSpPr>
              <p:cNvPr id="80251" name="Line 6523"/>
              <p:cNvSpPr>
                <a:spLocks noChangeShapeType="1"/>
              </p:cNvSpPr>
              <p:nvPr/>
            </p:nvSpPr>
            <p:spPr bwMode="auto">
              <a:xfrm>
                <a:off x="6285" y="2159"/>
                <a:ext cx="175" cy="1"/>
              </a:xfrm>
              <a:prstGeom prst="line">
                <a:avLst/>
              </a:prstGeom>
              <a:noFill/>
              <a:ln w="4445">
                <a:solidFill>
                  <a:srgbClr val="00FE00"/>
                </a:solidFill>
                <a:round/>
                <a:headEnd/>
                <a:tailEnd/>
              </a:ln>
            </p:spPr>
            <p:txBody>
              <a:bodyPr/>
              <a:lstStyle/>
              <a:p>
                <a:endParaRPr lang="es-ES"/>
              </a:p>
            </p:txBody>
          </p:sp>
          <p:sp>
            <p:nvSpPr>
              <p:cNvPr id="80252" name="Freeform 6524"/>
              <p:cNvSpPr>
                <a:spLocks/>
              </p:cNvSpPr>
              <p:nvPr/>
            </p:nvSpPr>
            <p:spPr bwMode="auto">
              <a:xfrm>
                <a:off x="6188" y="4051"/>
                <a:ext cx="224" cy="4666"/>
              </a:xfrm>
              <a:custGeom>
                <a:avLst/>
                <a:gdLst/>
                <a:ahLst/>
                <a:cxnLst>
                  <a:cxn ang="0">
                    <a:pos x="266" y="145"/>
                  </a:cxn>
                  <a:cxn ang="0">
                    <a:pos x="342" y="291"/>
                  </a:cxn>
                  <a:cxn ang="0">
                    <a:pos x="323" y="440"/>
                  </a:cxn>
                  <a:cxn ang="0">
                    <a:pos x="332" y="588"/>
                  </a:cxn>
                  <a:cxn ang="0">
                    <a:pos x="312" y="737"/>
                  </a:cxn>
                  <a:cxn ang="0">
                    <a:pos x="334" y="885"/>
                  </a:cxn>
                  <a:cxn ang="0">
                    <a:pos x="321" y="1032"/>
                  </a:cxn>
                  <a:cxn ang="0">
                    <a:pos x="342" y="1180"/>
                  </a:cxn>
                  <a:cxn ang="0">
                    <a:pos x="354" y="1329"/>
                  </a:cxn>
                  <a:cxn ang="0">
                    <a:pos x="388" y="1477"/>
                  </a:cxn>
                  <a:cxn ang="0">
                    <a:pos x="378" y="1623"/>
                  </a:cxn>
                  <a:cxn ang="0">
                    <a:pos x="388" y="1772"/>
                  </a:cxn>
                  <a:cxn ang="0">
                    <a:pos x="369" y="1920"/>
                  </a:cxn>
                  <a:cxn ang="0">
                    <a:pos x="367" y="2069"/>
                  </a:cxn>
                  <a:cxn ang="0">
                    <a:pos x="378" y="2217"/>
                  </a:cxn>
                  <a:cxn ang="0">
                    <a:pos x="335" y="2364"/>
                  </a:cxn>
                  <a:cxn ang="0">
                    <a:pos x="396" y="2512"/>
                  </a:cxn>
                  <a:cxn ang="0">
                    <a:pos x="393" y="2661"/>
                  </a:cxn>
                  <a:cxn ang="0">
                    <a:pos x="332" y="2809"/>
                  </a:cxn>
                  <a:cxn ang="0">
                    <a:pos x="356" y="2958"/>
                  </a:cxn>
                  <a:cxn ang="0">
                    <a:pos x="380" y="3104"/>
                  </a:cxn>
                  <a:cxn ang="0">
                    <a:pos x="421" y="3253"/>
                  </a:cxn>
                  <a:cxn ang="0">
                    <a:pos x="416" y="3399"/>
                  </a:cxn>
                  <a:cxn ang="0">
                    <a:pos x="427" y="3549"/>
                  </a:cxn>
                  <a:cxn ang="0">
                    <a:pos x="425" y="3698"/>
                  </a:cxn>
                  <a:cxn ang="0">
                    <a:pos x="408" y="3844"/>
                  </a:cxn>
                  <a:cxn ang="0">
                    <a:pos x="437" y="3993"/>
                  </a:cxn>
                  <a:cxn ang="0">
                    <a:pos x="371" y="4139"/>
                  </a:cxn>
                  <a:cxn ang="0">
                    <a:pos x="367" y="4290"/>
                  </a:cxn>
                  <a:cxn ang="0">
                    <a:pos x="292" y="4436"/>
                  </a:cxn>
                  <a:cxn ang="0">
                    <a:pos x="331" y="4585"/>
                  </a:cxn>
                  <a:cxn ang="0">
                    <a:pos x="332" y="4733"/>
                  </a:cxn>
                  <a:cxn ang="0">
                    <a:pos x="284" y="4880"/>
                  </a:cxn>
                  <a:cxn ang="0">
                    <a:pos x="357" y="5030"/>
                  </a:cxn>
                  <a:cxn ang="0">
                    <a:pos x="354" y="5177"/>
                  </a:cxn>
                  <a:cxn ang="0">
                    <a:pos x="240" y="5325"/>
                  </a:cxn>
                  <a:cxn ang="0">
                    <a:pos x="338" y="5473"/>
                  </a:cxn>
                  <a:cxn ang="0">
                    <a:pos x="233" y="5620"/>
                  </a:cxn>
                  <a:cxn ang="0">
                    <a:pos x="329" y="5770"/>
                  </a:cxn>
                  <a:cxn ang="0">
                    <a:pos x="379" y="5917"/>
                  </a:cxn>
                  <a:cxn ang="0">
                    <a:pos x="375" y="6065"/>
                  </a:cxn>
                  <a:cxn ang="0">
                    <a:pos x="336" y="6212"/>
                  </a:cxn>
                  <a:cxn ang="0">
                    <a:pos x="321" y="6360"/>
                  </a:cxn>
                  <a:cxn ang="0">
                    <a:pos x="361" y="6511"/>
                  </a:cxn>
                  <a:cxn ang="0">
                    <a:pos x="333" y="6657"/>
                  </a:cxn>
                  <a:cxn ang="0">
                    <a:pos x="362" y="6806"/>
                  </a:cxn>
                  <a:cxn ang="0">
                    <a:pos x="346" y="6952"/>
                  </a:cxn>
                  <a:cxn ang="0">
                    <a:pos x="376" y="7101"/>
                  </a:cxn>
                  <a:cxn ang="0">
                    <a:pos x="393" y="7251"/>
                  </a:cxn>
                  <a:cxn ang="0">
                    <a:pos x="388" y="7397"/>
                  </a:cxn>
                  <a:cxn ang="0">
                    <a:pos x="333" y="7546"/>
                  </a:cxn>
                  <a:cxn ang="0">
                    <a:pos x="339" y="7692"/>
                  </a:cxn>
                  <a:cxn ang="0">
                    <a:pos x="352" y="7841"/>
                  </a:cxn>
                  <a:cxn ang="0">
                    <a:pos x="332" y="7989"/>
                  </a:cxn>
                  <a:cxn ang="0">
                    <a:pos x="348" y="8138"/>
                  </a:cxn>
                  <a:cxn ang="0">
                    <a:pos x="307" y="8286"/>
                  </a:cxn>
                  <a:cxn ang="0">
                    <a:pos x="273" y="8433"/>
                  </a:cxn>
                  <a:cxn ang="0">
                    <a:pos x="315" y="8581"/>
                  </a:cxn>
                  <a:cxn ang="0">
                    <a:pos x="388" y="8730"/>
                  </a:cxn>
                  <a:cxn ang="0">
                    <a:pos x="376" y="8878"/>
                  </a:cxn>
                  <a:cxn ang="0">
                    <a:pos x="393" y="9026"/>
                  </a:cxn>
                  <a:cxn ang="0">
                    <a:pos x="334" y="9173"/>
                  </a:cxn>
                  <a:cxn ang="0">
                    <a:pos x="382" y="9323"/>
                  </a:cxn>
                </a:cxnLst>
                <a:rect l="0" t="0" r="r" b="b"/>
                <a:pathLst>
                  <a:path w="447" h="9331">
                    <a:moveTo>
                      <a:pt x="34" y="0"/>
                    </a:moveTo>
                    <a:lnTo>
                      <a:pt x="105" y="6"/>
                    </a:lnTo>
                    <a:lnTo>
                      <a:pt x="161" y="10"/>
                    </a:lnTo>
                    <a:lnTo>
                      <a:pt x="339" y="14"/>
                    </a:lnTo>
                    <a:lnTo>
                      <a:pt x="357" y="20"/>
                    </a:lnTo>
                    <a:lnTo>
                      <a:pt x="357" y="22"/>
                    </a:lnTo>
                    <a:lnTo>
                      <a:pt x="351" y="28"/>
                    </a:lnTo>
                    <a:lnTo>
                      <a:pt x="338" y="32"/>
                    </a:lnTo>
                    <a:lnTo>
                      <a:pt x="324" y="35"/>
                    </a:lnTo>
                    <a:lnTo>
                      <a:pt x="308" y="41"/>
                    </a:lnTo>
                    <a:lnTo>
                      <a:pt x="296" y="45"/>
                    </a:lnTo>
                    <a:lnTo>
                      <a:pt x="291" y="51"/>
                    </a:lnTo>
                    <a:lnTo>
                      <a:pt x="296" y="55"/>
                    </a:lnTo>
                    <a:lnTo>
                      <a:pt x="307" y="59"/>
                    </a:lnTo>
                    <a:lnTo>
                      <a:pt x="320" y="63"/>
                    </a:lnTo>
                    <a:lnTo>
                      <a:pt x="307" y="67"/>
                    </a:lnTo>
                    <a:lnTo>
                      <a:pt x="287" y="73"/>
                    </a:lnTo>
                    <a:lnTo>
                      <a:pt x="272" y="76"/>
                    </a:lnTo>
                    <a:lnTo>
                      <a:pt x="265" y="80"/>
                    </a:lnTo>
                    <a:lnTo>
                      <a:pt x="281" y="86"/>
                    </a:lnTo>
                    <a:lnTo>
                      <a:pt x="308" y="90"/>
                    </a:lnTo>
                    <a:lnTo>
                      <a:pt x="347" y="96"/>
                    </a:lnTo>
                    <a:lnTo>
                      <a:pt x="342" y="100"/>
                    </a:lnTo>
                    <a:lnTo>
                      <a:pt x="336" y="104"/>
                    </a:lnTo>
                    <a:lnTo>
                      <a:pt x="327" y="108"/>
                    </a:lnTo>
                    <a:lnTo>
                      <a:pt x="314" y="112"/>
                    </a:lnTo>
                    <a:lnTo>
                      <a:pt x="303" y="117"/>
                    </a:lnTo>
                    <a:lnTo>
                      <a:pt x="298" y="121"/>
                    </a:lnTo>
                    <a:lnTo>
                      <a:pt x="295" y="125"/>
                    </a:lnTo>
                    <a:lnTo>
                      <a:pt x="294" y="131"/>
                    </a:lnTo>
                    <a:lnTo>
                      <a:pt x="292" y="135"/>
                    </a:lnTo>
                    <a:lnTo>
                      <a:pt x="286" y="141"/>
                    </a:lnTo>
                    <a:lnTo>
                      <a:pt x="266" y="145"/>
                    </a:lnTo>
                    <a:lnTo>
                      <a:pt x="249" y="149"/>
                    </a:lnTo>
                    <a:lnTo>
                      <a:pt x="258" y="153"/>
                    </a:lnTo>
                    <a:lnTo>
                      <a:pt x="271" y="157"/>
                    </a:lnTo>
                    <a:lnTo>
                      <a:pt x="282" y="162"/>
                    </a:lnTo>
                    <a:lnTo>
                      <a:pt x="295" y="166"/>
                    </a:lnTo>
                    <a:lnTo>
                      <a:pt x="307" y="170"/>
                    </a:lnTo>
                    <a:lnTo>
                      <a:pt x="319" y="176"/>
                    </a:lnTo>
                    <a:lnTo>
                      <a:pt x="324" y="180"/>
                    </a:lnTo>
                    <a:lnTo>
                      <a:pt x="327" y="186"/>
                    </a:lnTo>
                    <a:lnTo>
                      <a:pt x="328" y="190"/>
                    </a:lnTo>
                    <a:lnTo>
                      <a:pt x="320" y="194"/>
                    </a:lnTo>
                    <a:lnTo>
                      <a:pt x="311" y="198"/>
                    </a:lnTo>
                    <a:lnTo>
                      <a:pt x="304" y="201"/>
                    </a:lnTo>
                    <a:lnTo>
                      <a:pt x="297" y="207"/>
                    </a:lnTo>
                    <a:lnTo>
                      <a:pt x="292" y="211"/>
                    </a:lnTo>
                    <a:lnTo>
                      <a:pt x="287" y="215"/>
                    </a:lnTo>
                    <a:lnTo>
                      <a:pt x="281" y="221"/>
                    </a:lnTo>
                    <a:lnTo>
                      <a:pt x="277" y="225"/>
                    </a:lnTo>
                    <a:lnTo>
                      <a:pt x="275" y="231"/>
                    </a:lnTo>
                    <a:lnTo>
                      <a:pt x="276" y="235"/>
                    </a:lnTo>
                    <a:lnTo>
                      <a:pt x="280" y="237"/>
                    </a:lnTo>
                    <a:lnTo>
                      <a:pt x="286" y="242"/>
                    </a:lnTo>
                    <a:lnTo>
                      <a:pt x="294" y="246"/>
                    </a:lnTo>
                    <a:lnTo>
                      <a:pt x="304" y="252"/>
                    </a:lnTo>
                    <a:lnTo>
                      <a:pt x="313" y="256"/>
                    </a:lnTo>
                    <a:lnTo>
                      <a:pt x="317" y="260"/>
                    </a:lnTo>
                    <a:lnTo>
                      <a:pt x="317" y="266"/>
                    </a:lnTo>
                    <a:lnTo>
                      <a:pt x="317" y="270"/>
                    </a:lnTo>
                    <a:lnTo>
                      <a:pt x="317" y="276"/>
                    </a:lnTo>
                    <a:lnTo>
                      <a:pt x="319" y="280"/>
                    </a:lnTo>
                    <a:lnTo>
                      <a:pt x="322" y="282"/>
                    </a:lnTo>
                    <a:lnTo>
                      <a:pt x="329" y="287"/>
                    </a:lnTo>
                    <a:lnTo>
                      <a:pt x="342" y="291"/>
                    </a:lnTo>
                    <a:lnTo>
                      <a:pt x="353" y="297"/>
                    </a:lnTo>
                    <a:lnTo>
                      <a:pt x="358" y="301"/>
                    </a:lnTo>
                    <a:lnTo>
                      <a:pt x="362" y="305"/>
                    </a:lnTo>
                    <a:lnTo>
                      <a:pt x="356" y="311"/>
                    </a:lnTo>
                    <a:lnTo>
                      <a:pt x="339" y="315"/>
                    </a:lnTo>
                    <a:lnTo>
                      <a:pt x="324" y="321"/>
                    </a:lnTo>
                    <a:lnTo>
                      <a:pt x="311" y="323"/>
                    </a:lnTo>
                    <a:lnTo>
                      <a:pt x="300" y="326"/>
                    </a:lnTo>
                    <a:lnTo>
                      <a:pt x="288" y="332"/>
                    </a:lnTo>
                    <a:lnTo>
                      <a:pt x="277" y="336"/>
                    </a:lnTo>
                    <a:lnTo>
                      <a:pt x="275" y="342"/>
                    </a:lnTo>
                    <a:lnTo>
                      <a:pt x="284" y="346"/>
                    </a:lnTo>
                    <a:lnTo>
                      <a:pt x="301" y="350"/>
                    </a:lnTo>
                    <a:lnTo>
                      <a:pt x="313" y="356"/>
                    </a:lnTo>
                    <a:lnTo>
                      <a:pt x="323" y="360"/>
                    </a:lnTo>
                    <a:lnTo>
                      <a:pt x="319" y="366"/>
                    </a:lnTo>
                    <a:lnTo>
                      <a:pt x="312" y="368"/>
                    </a:lnTo>
                    <a:lnTo>
                      <a:pt x="308" y="371"/>
                    </a:lnTo>
                    <a:lnTo>
                      <a:pt x="306" y="377"/>
                    </a:lnTo>
                    <a:lnTo>
                      <a:pt x="304" y="381"/>
                    </a:lnTo>
                    <a:lnTo>
                      <a:pt x="302" y="387"/>
                    </a:lnTo>
                    <a:lnTo>
                      <a:pt x="300" y="391"/>
                    </a:lnTo>
                    <a:lnTo>
                      <a:pt x="299" y="395"/>
                    </a:lnTo>
                    <a:lnTo>
                      <a:pt x="298" y="401"/>
                    </a:lnTo>
                    <a:lnTo>
                      <a:pt x="298" y="405"/>
                    </a:lnTo>
                    <a:lnTo>
                      <a:pt x="297" y="410"/>
                    </a:lnTo>
                    <a:lnTo>
                      <a:pt x="299" y="412"/>
                    </a:lnTo>
                    <a:lnTo>
                      <a:pt x="303" y="416"/>
                    </a:lnTo>
                    <a:lnTo>
                      <a:pt x="308" y="422"/>
                    </a:lnTo>
                    <a:lnTo>
                      <a:pt x="310" y="426"/>
                    </a:lnTo>
                    <a:lnTo>
                      <a:pt x="313" y="432"/>
                    </a:lnTo>
                    <a:lnTo>
                      <a:pt x="319" y="436"/>
                    </a:lnTo>
                    <a:lnTo>
                      <a:pt x="323" y="440"/>
                    </a:lnTo>
                    <a:lnTo>
                      <a:pt x="327" y="446"/>
                    </a:lnTo>
                    <a:lnTo>
                      <a:pt x="327" y="450"/>
                    </a:lnTo>
                    <a:lnTo>
                      <a:pt x="327" y="453"/>
                    </a:lnTo>
                    <a:lnTo>
                      <a:pt x="328" y="457"/>
                    </a:lnTo>
                    <a:lnTo>
                      <a:pt x="329" y="461"/>
                    </a:lnTo>
                    <a:lnTo>
                      <a:pt x="331" y="467"/>
                    </a:lnTo>
                    <a:lnTo>
                      <a:pt x="331" y="471"/>
                    </a:lnTo>
                    <a:lnTo>
                      <a:pt x="331" y="477"/>
                    </a:lnTo>
                    <a:lnTo>
                      <a:pt x="331" y="481"/>
                    </a:lnTo>
                    <a:lnTo>
                      <a:pt x="331" y="485"/>
                    </a:lnTo>
                    <a:lnTo>
                      <a:pt x="330" y="491"/>
                    </a:lnTo>
                    <a:lnTo>
                      <a:pt x="328" y="494"/>
                    </a:lnTo>
                    <a:lnTo>
                      <a:pt x="320" y="498"/>
                    </a:lnTo>
                    <a:lnTo>
                      <a:pt x="313" y="502"/>
                    </a:lnTo>
                    <a:lnTo>
                      <a:pt x="310" y="506"/>
                    </a:lnTo>
                    <a:lnTo>
                      <a:pt x="307" y="512"/>
                    </a:lnTo>
                    <a:lnTo>
                      <a:pt x="306" y="516"/>
                    </a:lnTo>
                    <a:lnTo>
                      <a:pt x="307" y="522"/>
                    </a:lnTo>
                    <a:lnTo>
                      <a:pt x="309" y="526"/>
                    </a:lnTo>
                    <a:lnTo>
                      <a:pt x="313" y="530"/>
                    </a:lnTo>
                    <a:lnTo>
                      <a:pt x="323" y="535"/>
                    </a:lnTo>
                    <a:lnTo>
                      <a:pt x="330" y="539"/>
                    </a:lnTo>
                    <a:lnTo>
                      <a:pt x="335" y="543"/>
                    </a:lnTo>
                    <a:lnTo>
                      <a:pt x="334" y="547"/>
                    </a:lnTo>
                    <a:lnTo>
                      <a:pt x="322" y="551"/>
                    </a:lnTo>
                    <a:lnTo>
                      <a:pt x="311" y="557"/>
                    </a:lnTo>
                    <a:lnTo>
                      <a:pt x="309" y="561"/>
                    </a:lnTo>
                    <a:lnTo>
                      <a:pt x="310" y="567"/>
                    </a:lnTo>
                    <a:lnTo>
                      <a:pt x="319" y="571"/>
                    </a:lnTo>
                    <a:lnTo>
                      <a:pt x="326" y="575"/>
                    </a:lnTo>
                    <a:lnTo>
                      <a:pt x="330" y="580"/>
                    </a:lnTo>
                    <a:lnTo>
                      <a:pt x="331" y="582"/>
                    </a:lnTo>
                    <a:lnTo>
                      <a:pt x="332" y="588"/>
                    </a:lnTo>
                    <a:lnTo>
                      <a:pt x="333" y="592"/>
                    </a:lnTo>
                    <a:lnTo>
                      <a:pt x="332" y="596"/>
                    </a:lnTo>
                    <a:lnTo>
                      <a:pt x="331" y="602"/>
                    </a:lnTo>
                    <a:lnTo>
                      <a:pt x="330" y="606"/>
                    </a:lnTo>
                    <a:lnTo>
                      <a:pt x="330" y="612"/>
                    </a:lnTo>
                    <a:lnTo>
                      <a:pt x="329" y="616"/>
                    </a:lnTo>
                    <a:lnTo>
                      <a:pt x="327" y="619"/>
                    </a:lnTo>
                    <a:lnTo>
                      <a:pt x="324" y="625"/>
                    </a:lnTo>
                    <a:lnTo>
                      <a:pt x="319" y="627"/>
                    </a:lnTo>
                    <a:lnTo>
                      <a:pt x="315" y="633"/>
                    </a:lnTo>
                    <a:lnTo>
                      <a:pt x="316" y="637"/>
                    </a:lnTo>
                    <a:lnTo>
                      <a:pt x="320" y="641"/>
                    </a:lnTo>
                    <a:lnTo>
                      <a:pt x="323" y="647"/>
                    </a:lnTo>
                    <a:lnTo>
                      <a:pt x="324" y="651"/>
                    </a:lnTo>
                    <a:lnTo>
                      <a:pt x="322" y="657"/>
                    </a:lnTo>
                    <a:lnTo>
                      <a:pt x="317" y="661"/>
                    </a:lnTo>
                    <a:lnTo>
                      <a:pt x="310" y="664"/>
                    </a:lnTo>
                    <a:lnTo>
                      <a:pt x="306" y="670"/>
                    </a:lnTo>
                    <a:lnTo>
                      <a:pt x="303" y="672"/>
                    </a:lnTo>
                    <a:lnTo>
                      <a:pt x="302" y="678"/>
                    </a:lnTo>
                    <a:lnTo>
                      <a:pt x="304" y="682"/>
                    </a:lnTo>
                    <a:lnTo>
                      <a:pt x="311" y="686"/>
                    </a:lnTo>
                    <a:lnTo>
                      <a:pt x="326" y="692"/>
                    </a:lnTo>
                    <a:lnTo>
                      <a:pt x="333" y="696"/>
                    </a:lnTo>
                    <a:lnTo>
                      <a:pt x="341" y="702"/>
                    </a:lnTo>
                    <a:lnTo>
                      <a:pt x="330" y="705"/>
                    </a:lnTo>
                    <a:lnTo>
                      <a:pt x="329" y="709"/>
                    </a:lnTo>
                    <a:lnTo>
                      <a:pt x="330" y="713"/>
                    </a:lnTo>
                    <a:lnTo>
                      <a:pt x="333" y="717"/>
                    </a:lnTo>
                    <a:lnTo>
                      <a:pt x="334" y="723"/>
                    </a:lnTo>
                    <a:lnTo>
                      <a:pt x="333" y="727"/>
                    </a:lnTo>
                    <a:lnTo>
                      <a:pt x="324" y="731"/>
                    </a:lnTo>
                    <a:lnTo>
                      <a:pt x="312" y="737"/>
                    </a:lnTo>
                    <a:lnTo>
                      <a:pt x="303" y="741"/>
                    </a:lnTo>
                    <a:lnTo>
                      <a:pt x="292" y="746"/>
                    </a:lnTo>
                    <a:lnTo>
                      <a:pt x="281" y="750"/>
                    </a:lnTo>
                    <a:lnTo>
                      <a:pt x="278" y="754"/>
                    </a:lnTo>
                    <a:lnTo>
                      <a:pt x="308" y="758"/>
                    </a:lnTo>
                    <a:lnTo>
                      <a:pt x="333" y="762"/>
                    </a:lnTo>
                    <a:lnTo>
                      <a:pt x="335" y="768"/>
                    </a:lnTo>
                    <a:lnTo>
                      <a:pt x="332" y="772"/>
                    </a:lnTo>
                    <a:lnTo>
                      <a:pt x="329" y="776"/>
                    </a:lnTo>
                    <a:lnTo>
                      <a:pt x="328" y="782"/>
                    </a:lnTo>
                    <a:lnTo>
                      <a:pt x="328" y="786"/>
                    </a:lnTo>
                    <a:lnTo>
                      <a:pt x="333" y="791"/>
                    </a:lnTo>
                    <a:lnTo>
                      <a:pt x="340" y="795"/>
                    </a:lnTo>
                    <a:lnTo>
                      <a:pt x="343" y="799"/>
                    </a:lnTo>
                    <a:lnTo>
                      <a:pt x="337" y="803"/>
                    </a:lnTo>
                    <a:lnTo>
                      <a:pt x="335" y="807"/>
                    </a:lnTo>
                    <a:lnTo>
                      <a:pt x="343" y="813"/>
                    </a:lnTo>
                    <a:lnTo>
                      <a:pt x="356" y="817"/>
                    </a:lnTo>
                    <a:lnTo>
                      <a:pt x="362" y="821"/>
                    </a:lnTo>
                    <a:lnTo>
                      <a:pt x="364" y="827"/>
                    </a:lnTo>
                    <a:lnTo>
                      <a:pt x="365" y="830"/>
                    </a:lnTo>
                    <a:lnTo>
                      <a:pt x="352" y="836"/>
                    </a:lnTo>
                    <a:lnTo>
                      <a:pt x="333" y="840"/>
                    </a:lnTo>
                    <a:lnTo>
                      <a:pt x="317" y="842"/>
                    </a:lnTo>
                    <a:lnTo>
                      <a:pt x="310" y="848"/>
                    </a:lnTo>
                    <a:lnTo>
                      <a:pt x="303" y="852"/>
                    </a:lnTo>
                    <a:lnTo>
                      <a:pt x="304" y="858"/>
                    </a:lnTo>
                    <a:lnTo>
                      <a:pt x="317" y="862"/>
                    </a:lnTo>
                    <a:lnTo>
                      <a:pt x="332" y="866"/>
                    </a:lnTo>
                    <a:lnTo>
                      <a:pt x="343" y="871"/>
                    </a:lnTo>
                    <a:lnTo>
                      <a:pt x="347" y="875"/>
                    </a:lnTo>
                    <a:lnTo>
                      <a:pt x="343" y="881"/>
                    </a:lnTo>
                    <a:lnTo>
                      <a:pt x="334" y="885"/>
                    </a:lnTo>
                    <a:lnTo>
                      <a:pt x="327" y="887"/>
                    </a:lnTo>
                    <a:lnTo>
                      <a:pt x="320" y="893"/>
                    </a:lnTo>
                    <a:lnTo>
                      <a:pt x="320" y="897"/>
                    </a:lnTo>
                    <a:lnTo>
                      <a:pt x="328" y="903"/>
                    </a:lnTo>
                    <a:lnTo>
                      <a:pt x="336" y="907"/>
                    </a:lnTo>
                    <a:lnTo>
                      <a:pt x="339" y="911"/>
                    </a:lnTo>
                    <a:lnTo>
                      <a:pt x="333" y="916"/>
                    </a:lnTo>
                    <a:lnTo>
                      <a:pt x="310" y="920"/>
                    </a:lnTo>
                    <a:lnTo>
                      <a:pt x="286" y="926"/>
                    </a:lnTo>
                    <a:lnTo>
                      <a:pt x="252" y="930"/>
                    </a:lnTo>
                    <a:lnTo>
                      <a:pt x="192" y="932"/>
                    </a:lnTo>
                    <a:lnTo>
                      <a:pt x="152" y="938"/>
                    </a:lnTo>
                    <a:lnTo>
                      <a:pt x="158" y="942"/>
                    </a:lnTo>
                    <a:lnTo>
                      <a:pt x="202" y="948"/>
                    </a:lnTo>
                    <a:lnTo>
                      <a:pt x="221" y="952"/>
                    </a:lnTo>
                    <a:lnTo>
                      <a:pt x="237" y="955"/>
                    </a:lnTo>
                    <a:lnTo>
                      <a:pt x="246" y="961"/>
                    </a:lnTo>
                    <a:lnTo>
                      <a:pt x="305" y="965"/>
                    </a:lnTo>
                    <a:lnTo>
                      <a:pt x="338" y="971"/>
                    </a:lnTo>
                    <a:lnTo>
                      <a:pt x="360" y="973"/>
                    </a:lnTo>
                    <a:lnTo>
                      <a:pt x="368" y="977"/>
                    </a:lnTo>
                    <a:lnTo>
                      <a:pt x="369" y="983"/>
                    </a:lnTo>
                    <a:lnTo>
                      <a:pt x="368" y="987"/>
                    </a:lnTo>
                    <a:lnTo>
                      <a:pt x="368" y="993"/>
                    </a:lnTo>
                    <a:lnTo>
                      <a:pt x="372" y="996"/>
                    </a:lnTo>
                    <a:lnTo>
                      <a:pt x="376" y="1000"/>
                    </a:lnTo>
                    <a:lnTo>
                      <a:pt x="376" y="1006"/>
                    </a:lnTo>
                    <a:lnTo>
                      <a:pt x="355" y="1010"/>
                    </a:lnTo>
                    <a:lnTo>
                      <a:pt x="332" y="1016"/>
                    </a:lnTo>
                    <a:lnTo>
                      <a:pt x="317" y="1018"/>
                    </a:lnTo>
                    <a:lnTo>
                      <a:pt x="316" y="1022"/>
                    </a:lnTo>
                    <a:lnTo>
                      <a:pt x="319" y="1028"/>
                    </a:lnTo>
                    <a:lnTo>
                      <a:pt x="321" y="1032"/>
                    </a:lnTo>
                    <a:lnTo>
                      <a:pt x="324" y="1037"/>
                    </a:lnTo>
                    <a:lnTo>
                      <a:pt x="327" y="1041"/>
                    </a:lnTo>
                    <a:lnTo>
                      <a:pt x="328" y="1045"/>
                    </a:lnTo>
                    <a:lnTo>
                      <a:pt x="335" y="1051"/>
                    </a:lnTo>
                    <a:lnTo>
                      <a:pt x="342" y="1055"/>
                    </a:lnTo>
                    <a:lnTo>
                      <a:pt x="351" y="1059"/>
                    </a:lnTo>
                    <a:lnTo>
                      <a:pt x="357" y="1063"/>
                    </a:lnTo>
                    <a:lnTo>
                      <a:pt x="338" y="1067"/>
                    </a:lnTo>
                    <a:lnTo>
                      <a:pt x="325" y="1073"/>
                    </a:lnTo>
                    <a:lnTo>
                      <a:pt x="319" y="1077"/>
                    </a:lnTo>
                    <a:lnTo>
                      <a:pt x="319" y="1082"/>
                    </a:lnTo>
                    <a:lnTo>
                      <a:pt x="333" y="1086"/>
                    </a:lnTo>
                    <a:lnTo>
                      <a:pt x="348" y="1090"/>
                    </a:lnTo>
                    <a:lnTo>
                      <a:pt x="358" y="1096"/>
                    </a:lnTo>
                    <a:lnTo>
                      <a:pt x="361" y="1100"/>
                    </a:lnTo>
                    <a:lnTo>
                      <a:pt x="358" y="1104"/>
                    </a:lnTo>
                    <a:lnTo>
                      <a:pt x="355" y="1108"/>
                    </a:lnTo>
                    <a:lnTo>
                      <a:pt x="354" y="1112"/>
                    </a:lnTo>
                    <a:lnTo>
                      <a:pt x="356" y="1118"/>
                    </a:lnTo>
                    <a:lnTo>
                      <a:pt x="361" y="1121"/>
                    </a:lnTo>
                    <a:lnTo>
                      <a:pt x="370" y="1127"/>
                    </a:lnTo>
                    <a:lnTo>
                      <a:pt x="369" y="1131"/>
                    </a:lnTo>
                    <a:lnTo>
                      <a:pt x="364" y="1135"/>
                    </a:lnTo>
                    <a:lnTo>
                      <a:pt x="360" y="1141"/>
                    </a:lnTo>
                    <a:lnTo>
                      <a:pt x="356" y="1145"/>
                    </a:lnTo>
                    <a:lnTo>
                      <a:pt x="343" y="1149"/>
                    </a:lnTo>
                    <a:lnTo>
                      <a:pt x="343" y="1153"/>
                    </a:lnTo>
                    <a:lnTo>
                      <a:pt x="352" y="1157"/>
                    </a:lnTo>
                    <a:lnTo>
                      <a:pt x="363" y="1163"/>
                    </a:lnTo>
                    <a:lnTo>
                      <a:pt x="372" y="1166"/>
                    </a:lnTo>
                    <a:lnTo>
                      <a:pt x="380" y="1172"/>
                    </a:lnTo>
                    <a:lnTo>
                      <a:pt x="367" y="1176"/>
                    </a:lnTo>
                    <a:lnTo>
                      <a:pt x="342" y="1180"/>
                    </a:lnTo>
                    <a:lnTo>
                      <a:pt x="311" y="1186"/>
                    </a:lnTo>
                    <a:lnTo>
                      <a:pt x="284" y="1190"/>
                    </a:lnTo>
                    <a:lnTo>
                      <a:pt x="265" y="1194"/>
                    </a:lnTo>
                    <a:lnTo>
                      <a:pt x="233" y="1198"/>
                    </a:lnTo>
                    <a:lnTo>
                      <a:pt x="218" y="1202"/>
                    </a:lnTo>
                    <a:lnTo>
                      <a:pt x="205" y="1207"/>
                    </a:lnTo>
                    <a:lnTo>
                      <a:pt x="220" y="1211"/>
                    </a:lnTo>
                    <a:lnTo>
                      <a:pt x="267" y="1217"/>
                    </a:lnTo>
                    <a:lnTo>
                      <a:pt x="304" y="1221"/>
                    </a:lnTo>
                    <a:lnTo>
                      <a:pt x="353" y="1225"/>
                    </a:lnTo>
                    <a:lnTo>
                      <a:pt x="358" y="1231"/>
                    </a:lnTo>
                    <a:lnTo>
                      <a:pt x="351" y="1233"/>
                    </a:lnTo>
                    <a:lnTo>
                      <a:pt x="343" y="1239"/>
                    </a:lnTo>
                    <a:lnTo>
                      <a:pt x="336" y="1243"/>
                    </a:lnTo>
                    <a:lnTo>
                      <a:pt x="332" y="1246"/>
                    </a:lnTo>
                    <a:lnTo>
                      <a:pt x="332" y="1252"/>
                    </a:lnTo>
                    <a:lnTo>
                      <a:pt x="354" y="1256"/>
                    </a:lnTo>
                    <a:lnTo>
                      <a:pt x="367" y="1262"/>
                    </a:lnTo>
                    <a:lnTo>
                      <a:pt x="377" y="1266"/>
                    </a:lnTo>
                    <a:lnTo>
                      <a:pt x="383" y="1270"/>
                    </a:lnTo>
                    <a:lnTo>
                      <a:pt x="386" y="1276"/>
                    </a:lnTo>
                    <a:lnTo>
                      <a:pt x="384" y="1278"/>
                    </a:lnTo>
                    <a:lnTo>
                      <a:pt x="372" y="1284"/>
                    </a:lnTo>
                    <a:lnTo>
                      <a:pt x="364" y="1288"/>
                    </a:lnTo>
                    <a:lnTo>
                      <a:pt x="364" y="1291"/>
                    </a:lnTo>
                    <a:lnTo>
                      <a:pt x="368" y="1297"/>
                    </a:lnTo>
                    <a:lnTo>
                      <a:pt x="372" y="1301"/>
                    </a:lnTo>
                    <a:lnTo>
                      <a:pt x="371" y="1307"/>
                    </a:lnTo>
                    <a:lnTo>
                      <a:pt x="359" y="1311"/>
                    </a:lnTo>
                    <a:lnTo>
                      <a:pt x="350" y="1315"/>
                    </a:lnTo>
                    <a:lnTo>
                      <a:pt x="349" y="1319"/>
                    </a:lnTo>
                    <a:lnTo>
                      <a:pt x="350" y="1323"/>
                    </a:lnTo>
                    <a:lnTo>
                      <a:pt x="354" y="1329"/>
                    </a:lnTo>
                    <a:lnTo>
                      <a:pt x="357" y="1332"/>
                    </a:lnTo>
                    <a:lnTo>
                      <a:pt x="357" y="1336"/>
                    </a:lnTo>
                    <a:lnTo>
                      <a:pt x="360" y="1342"/>
                    </a:lnTo>
                    <a:lnTo>
                      <a:pt x="366" y="1346"/>
                    </a:lnTo>
                    <a:lnTo>
                      <a:pt x="370" y="1352"/>
                    </a:lnTo>
                    <a:lnTo>
                      <a:pt x="362" y="1356"/>
                    </a:lnTo>
                    <a:lnTo>
                      <a:pt x="358" y="1360"/>
                    </a:lnTo>
                    <a:lnTo>
                      <a:pt x="357" y="1364"/>
                    </a:lnTo>
                    <a:lnTo>
                      <a:pt x="360" y="1368"/>
                    </a:lnTo>
                    <a:lnTo>
                      <a:pt x="363" y="1373"/>
                    </a:lnTo>
                    <a:lnTo>
                      <a:pt x="362" y="1377"/>
                    </a:lnTo>
                    <a:lnTo>
                      <a:pt x="357" y="1381"/>
                    </a:lnTo>
                    <a:lnTo>
                      <a:pt x="364" y="1387"/>
                    </a:lnTo>
                    <a:lnTo>
                      <a:pt x="391" y="1391"/>
                    </a:lnTo>
                    <a:lnTo>
                      <a:pt x="412" y="1397"/>
                    </a:lnTo>
                    <a:lnTo>
                      <a:pt x="411" y="1401"/>
                    </a:lnTo>
                    <a:lnTo>
                      <a:pt x="403" y="1405"/>
                    </a:lnTo>
                    <a:lnTo>
                      <a:pt x="393" y="1409"/>
                    </a:lnTo>
                    <a:lnTo>
                      <a:pt x="382" y="1413"/>
                    </a:lnTo>
                    <a:lnTo>
                      <a:pt x="368" y="1418"/>
                    </a:lnTo>
                    <a:lnTo>
                      <a:pt x="361" y="1422"/>
                    </a:lnTo>
                    <a:lnTo>
                      <a:pt x="361" y="1426"/>
                    </a:lnTo>
                    <a:lnTo>
                      <a:pt x="364" y="1432"/>
                    </a:lnTo>
                    <a:lnTo>
                      <a:pt x="366" y="1436"/>
                    </a:lnTo>
                    <a:lnTo>
                      <a:pt x="368" y="1442"/>
                    </a:lnTo>
                    <a:lnTo>
                      <a:pt x="370" y="1446"/>
                    </a:lnTo>
                    <a:lnTo>
                      <a:pt x="375" y="1450"/>
                    </a:lnTo>
                    <a:lnTo>
                      <a:pt x="378" y="1454"/>
                    </a:lnTo>
                    <a:lnTo>
                      <a:pt x="380" y="1457"/>
                    </a:lnTo>
                    <a:lnTo>
                      <a:pt x="381" y="1463"/>
                    </a:lnTo>
                    <a:lnTo>
                      <a:pt x="383" y="1467"/>
                    </a:lnTo>
                    <a:lnTo>
                      <a:pt x="386" y="1471"/>
                    </a:lnTo>
                    <a:lnTo>
                      <a:pt x="388" y="1477"/>
                    </a:lnTo>
                    <a:lnTo>
                      <a:pt x="389" y="1481"/>
                    </a:lnTo>
                    <a:lnTo>
                      <a:pt x="389" y="1487"/>
                    </a:lnTo>
                    <a:lnTo>
                      <a:pt x="390" y="1491"/>
                    </a:lnTo>
                    <a:lnTo>
                      <a:pt x="391" y="1493"/>
                    </a:lnTo>
                    <a:lnTo>
                      <a:pt x="392" y="1498"/>
                    </a:lnTo>
                    <a:lnTo>
                      <a:pt x="396" y="1502"/>
                    </a:lnTo>
                    <a:lnTo>
                      <a:pt x="400" y="1508"/>
                    </a:lnTo>
                    <a:lnTo>
                      <a:pt x="402" y="1512"/>
                    </a:lnTo>
                    <a:lnTo>
                      <a:pt x="396" y="1516"/>
                    </a:lnTo>
                    <a:lnTo>
                      <a:pt x="380" y="1522"/>
                    </a:lnTo>
                    <a:lnTo>
                      <a:pt x="357" y="1526"/>
                    </a:lnTo>
                    <a:lnTo>
                      <a:pt x="343" y="1532"/>
                    </a:lnTo>
                    <a:lnTo>
                      <a:pt x="334" y="1536"/>
                    </a:lnTo>
                    <a:lnTo>
                      <a:pt x="338" y="1538"/>
                    </a:lnTo>
                    <a:lnTo>
                      <a:pt x="354" y="1543"/>
                    </a:lnTo>
                    <a:lnTo>
                      <a:pt x="365" y="1547"/>
                    </a:lnTo>
                    <a:lnTo>
                      <a:pt x="376" y="1553"/>
                    </a:lnTo>
                    <a:lnTo>
                      <a:pt x="385" y="1557"/>
                    </a:lnTo>
                    <a:lnTo>
                      <a:pt x="393" y="1561"/>
                    </a:lnTo>
                    <a:lnTo>
                      <a:pt x="399" y="1567"/>
                    </a:lnTo>
                    <a:lnTo>
                      <a:pt x="402" y="1571"/>
                    </a:lnTo>
                    <a:lnTo>
                      <a:pt x="393" y="1577"/>
                    </a:lnTo>
                    <a:lnTo>
                      <a:pt x="376" y="1579"/>
                    </a:lnTo>
                    <a:lnTo>
                      <a:pt x="364" y="1582"/>
                    </a:lnTo>
                    <a:lnTo>
                      <a:pt x="356" y="1588"/>
                    </a:lnTo>
                    <a:lnTo>
                      <a:pt x="347" y="1592"/>
                    </a:lnTo>
                    <a:lnTo>
                      <a:pt x="341" y="1598"/>
                    </a:lnTo>
                    <a:lnTo>
                      <a:pt x="349" y="1602"/>
                    </a:lnTo>
                    <a:lnTo>
                      <a:pt x="356" y="1606"/>
                    </a:lnTo>
                    <a:lnTo>
                      <a:pt x="361" y="1612"/>
                    </a:lnTo>
                    <a:lnTo>
                      <a:pt x="366" y="1616"/>
                    </a:lnTo>
                    <a:lnTo>
                      <a:pt x="371" y="1622"/>
                    </a:lnTo>
                    <a:lnTo>
                      <a:pt x="378" y="1623"/>
                    </a:lnTo>
                    <a:lnTo>
                      <a:pt x="380" y="1627"/>
                    </a:lnTo>
                    <a:lnTo>
                      <a:pt x="374" y="1633"/>
                    </a:lnTo>
                    <a:lnTo>
                      <a:pt x="369" y="1637"/>
                    </a:lnTo>
                    <a:lnTo>
                      <a:pt x="365" y="1643"/>
                    </a:lnTo>
                    <a:lnTo>
                      <a:pt x="366" y="1647"/>
                    </a:lnTo>
                    <a:lnTo>
                      <a:pt x="374" y="1651"/>
                    </a:lnTo>
                    <a:lnTo>
                      <a:pt x="383" y="1657"/>
                    </a:lnTo>
                    <a:lnTo>
                      <a:pt x="391" y="1661"/>
                    </a:lnTo>
                    <a:lnTo>
                      <a:pt x="396" y="1666"/>
                    </a:lnTo>
                    <a:lnTo>
                      <a:pt x="398" y="1668"/>
                    </a:lnTo>
                    <a:lnTo>
                      <a:pt x="396" y="1672"/>
                    </a:lnTo>
                    <a:lnTo>
                      <a:pt x="391" y="1678"/>
                    </a:lnTo>
                    <a:lnTo>
                      <a:pt x="385" y="1682"/>
                    </a:lnTo>
                    <a:lnTo>
                      <a:pt x="376" y="1688"/>
                    </a:lnTo>
                    <a:lnTo>
                      <a:pt x="361" y="1692"/>
                    </a:lnTo>
                    <a:lnTo>
                      <a:pt x="346" y="1696"/>
                    </a:lnTo>
                    <a:lnTo>
                      <a:pt x="329" y="1702"/>
                    </a:lnTo>
                    <a:lnTo>
                      <a:pt x="307" y="1706"/>
                    </a:lnTo>
                    <a:lnTo>
                      <a:pt x="282" y="1709"/>
                    </a:lnTo>
                    <a:lnTo>
                      <a:pt x="252" y="1713"/>
                    </a:lnTo>
                    <a:lnTo>
                      <a:pt x="245" y="1717"/>
                    </a:lnTo>
                    <a:lnTo>
                      <a:pt x="238" y="1723"/>
                    </a:lnTo>
                    <a:lnTo>
                      <a:pt x="234" y="1727"/>
                    </a:lnTo>
                    <a:lnTo>
                      <a:pt x="234" y="1733"/>
                    </a:lnTo>
                    <a:lnTo>
                      <a:pt x="242" y="1737"/>
                    </a:lnTo>
                    <a:lnTo>
                      <a:pt x="276" y="1741"/>
                    </a:lnTo>
                    <a:lnTo>
                      <a:pt x="301" y="1747"/>
                    </a:lnTo>
                    <a:lnTo>
                      <a:pt x="325" y="1750"/>
                    </a:lnTo>
                    <a:lnTo>
                      <a:pt x="350" y="1754"/>
                    </a:lnTo>
                    <a:lnTo>
                      <a:pt x="392" y="1758"/>
                    </a:lnTo>
                    <a:lnTo>
                      <a:pt x="407" y="1762"/>
                    </a:lnTo>
                    <a:lnTo>
                      <a:pt x="397" y="1768"/>
                    </a:lnTo>
                    <a:lnTo>
                      <a:pt x="388" y="1772"/>
                    </a:lnTo>
                    <a:lnTo>
                      <a:pt x="382" y="1778"/>
                    </a:lnTo>
                    <a:lnTo>
                      <a:pt x="380" y="1782"/>
                    </a:lnTo>
                    <a:lnTo>
                      <a:pt x="380" y="1786"/>
                    </a:lnTo>
                    <a:lnTo>
                      <a:pt x="381" y="1791"/>
                    </a:lnTo>
                    <a:lnTo>
                      <a:pt x="383" y="1795"/>
                    </a:lnTo>
                    <a:lnTo>
                      <a:pt x="383" y="1799"/>
                    </a:lnTo>
                    <a:lnTo>
                      <a:pt x="378" y="1803"/>
                    </a:lnTo>
                    <a:lnTo>
                      <a:pt x="363" y="1807"/>
                    </a:lnTo>
                    <a:lnTo>
                      <a:pt x="351" y="1813"/>
                    </a:lnTo>
                    <a:lnTo>
                      <a:pt x="357" y="1817"/>
                    </a:lnTo>
                    <a:lnTo>
                      <a:pt x="362" y="1823"/>
                    </a:lnTo>
                    <a:lnTo>
                      <a:pt x="364" y="1827"/>
                    </a:lnTo>
                    <a:lnTo>
                      <a:pt x="362" y="1831"/>
                    </a:lnTo>
                    <a:lnTo>
                      <a:pt x="359" y="1836"/>
                    </a:lnTo>
                    <a:lnTo>
                      <a:pt x="363" y="1838"/>
                    </a:lnTo>
                    <a:lnTo>
                      <a:pt x="364" y="1844"/>
                    </a:lnTo>
                    <a:lnTo>
                      <a:pt x="362" y="1848"/>
                    </a:lnTo>
                    <a:lnTo>
                      <a:pt x="354" y="1852"/>
                    </a:lnTo>
                    <a:lnTo>
                      <a:pt x="347" y="1858"/>
                    </a:lnTo>
                    <a:lnTo>
                      <a:pt x="337" y="1862"/>
                    </a:lnTo>
                    <a:lnTo>
                      <a:pt x="329" y="1868"/>
                    </a:lnTo>
                    <a:lnTo>
                      <a:pt x="321" y="1872"/>
                    </a:lnTo>
                    <a:lnTo>
                      <a:pt x="313" y="1875"/>
                    </a:lnTo>
                    <a:lnTo>
                      <a:pt x="306" y="1881"/>
                    </a:lnTo>
                    <a:lnTo>
                      <a:pt x="298" y="1883"/>
                    </a:lnTo>
                    <a:lnTo>
                      <a:pt x="294" y="1889"/>
                    </a:lnTo>
                    <a:lnTo>
                      <a:pt x="300" y="1893"/>
                    </a:lnTo>
                    <a:lnTo>
                      <a:pt x="317" y="1897"/>
                    </a:lnTo>
                    <a:lnTo>
                      <a:pt x="329" y="1903"/>
                    </a:lnTo>
                    <a:lnTo>
                      <a:pt x="336" y="1907"/>
                    </a:lnTo>
                    <a:lnTo>
                      <a:pt x="350" y="1913"/>
                    </a:lnTo>
                    <a:lnTo>
                      <a:pt x="360" y="1916"/>
                    </a:lnTo>
                    <a:lnTo>
                      <a:pt x="369" y="1920"/>
                    </a:lnTo>
                    <a:lnTo>
                      <a:pt x="381" y="1926"/>
                    </a:lnTo>
                    <a:lnTo>
                      <a:pt x="386" y="1928"/>
                    </a:lnTo>
                    <a:lnTo>
                      <a:pt x="389" y="1934"/>
                    </a:lnTo>
                    <a:lnTo>
                      <a:pt x="384" y="1938"/>
                    </a:lnTo>
                    <a:lnTo>
                      <a:pt x="367" y="1942"/>
                    </a:lnTo>
                    <a:lnTo>
                      <a:pt x="353" y="1948"/>
                    </a:lnTo>
                    <a:lnTo>
                      <a:pt x="332" y="1952"/>
                    </a:lnTo>
                    <a:lnTo>
                      <a:pt x="315" y="1957"/>
                    </a:lnTo>
                    <a:lnTo>
                      <a:pt x="316" y="1961"/>
                    </a:lnTo>
                    <a:lnTo>
                      <a:pt x="326" y="1965"/>
                    </a:lnTo>
                    <a:lnTo>
                      <a:pt x="327" y="1969"/>
                    </a:lnTo>
                    <a:lnTo>
                      <a:pt x="325" y="1973"/>
                    </a:lnTo>
                    <a:lnTo>
                      <a:pt x="325" y="1979"/>
                    </a:lnTo>
                    <a:lnTo>
                      <a:pt x="324" y="1983"/>
                    </a:lnTo>
                    <a:lnTo>
                      <a:pt x="323" y="1987"/>
                    </a:lnTo>
                    <a:lnTo>
                      <a:pt x="323" y="1993"/>
                    </a:lnTo>
                    <a:lnTo>
                      <a:pt x="328" y="1997"/>
                    </a:lnTo>
                    <a:lnTo>
                      <a:pt x="340" y="2002"/>
                    </a:lnTo>
                    <a:lnTo>
                      <a:pt x="350" y="2006"/>
                    </a:lnTo>
                    <a:lnTo>
                      <a:pt x="357" y="2010"/>
                    </a:lnTo>
                    <a:lnTo>
                      <a:pt x="366" y="2014"/>
                    </a:lnTo>
                    <a:lnTo>
                      <a:pt x="374" y="2018"/>
                    </a:lnTo>
                    <a:lnTo>
                      <a:pt x="377" y="2024"/>
                    </a:lnTo>
                    <a:lnTo>
                      <a:pt x="367" y="2028"/>
                    </a:lnTo>
                    <a:lnTo>
                      <a:pt x="359" y="2032"/>
                    </a:lnTo>
                    <a:lnTo>
                      <a:pt x="359" y="2038"/>
                    </a:lnTo>
                    <a:lnTo>
                      <a:pt x="368" y="2041"/>
                    </a:lnTo>
                    <a:lnTo>
                      <a:pt x="378" y="2047"/>
                    </a:lnTo>
                    <a:lnTo>
                      <a:pt x="380" y="2051"/>
                    </a:lnTo>
                    <a:lnTo>
                      <a:pt x="376" y="2055"/>
                    </a:lnTo>
                    <a:lnTo>
                      <a:pt x="370" y="2059"/>
                    </a:lnTo>
                    <a:lnTo>
                      <a:pt x="367" y="2063"/>
                    </a:lnTo>
                    <a:lnTo>
                      <a:pt x="367" y="2069"/>
                    </a:lnTo>
                    <a:lnTo>
                      <a:pt x="366" y="2073"/>
                    </a:lnTo>
                    <a:lnTo>
                      <a:pt x="366" y="2077"/>
                    </a:lnTo>
                    <a:lnTo>
                      <a:pt x="363" y="2083"/>
                    </a:lnTo>
                    <a:lnTo>
                      <a:pt x="359" y="2086"/>
                    </a:lnTo>
                    <a:lnTo>
                      <a:pt x="356" y="2092"/>
                    </a:lnTo>
                    <a:lnTo>
                      <a:pt x="352" y="2096"/>
                    </a:lnTo>
                    <a:lnTo>
                      <a:pt x="350" y="2098"/>
                    </a:lnTo>
                    <a:lnTo>
                      <a:pt x="350" y="2104"/>
                    </a:lnTo>
                    <a:lnTo>
                      <a:pt x="353" y="2108"/>
                    </a:lnTo>
                    <a:lnTo>
                      <a:pt x="360" y="2114"/>
                    </a:lnTo>
                    <a:lnTo>
                      <a:pt x="369" y="2118"/>
                    </a:lnTo>
                    <a:lnTo>
                      <a:pt x="378" y="2122"/>
                    </a:lnTo>
                    <a:lnTo>
                      <a:pt x="382" y="2127"/>
                    </a:lnTo>
                    <a:lnTo>
                      <a:pt x="387" y="2131"/>
                    </a:lnTo>
                    <a:lnTo>
                      <a:pt x="386" y="2137"/>
                    </a:lnTo>
                    <a:lnTo>
                      <a:pt x="378" y="2141"/>
                    </a:lnTo>
                    <a:lnTo>
                      <a:pt x="367" y="2143"/>
                    </a:lnTo>
                    <a:lnTo>
                      <a:pt x="360" y="2149"/>
                    </a:lnTo>
                    <a:lnTo>
                      <a:pt x="356" y="2153"/>
                    </a:lnTo>
                    <a:lnTo>
                      <a:pt x="352" y="2159"/>
                    </a:lnTo>
                    <a:lnTo>
                      <a:pt x="348" y="2163"/>
                    </a:lnTo>
                    <a:lnTo>
                      <a:pt x="353" y="2166"/>
                    </a:lnTo>
                    <a:lnTo>
                      <a:pt x="374" y="2172"/>
                    </a:lnTo>
                    <a:lnTo>
                      <a:pt x="378" y="2176"/>
                    </a:lnTo>
                    <a:lnTo>
                      <a:pt x="378" y="2182"/>
                    </a:lnTo>
                    <a:lnTo>
                      <a:pt x="377" y="2186"/>
                    </a:lnTo>
                    <a:lnTo>
                      <a:pt x="376" y="2188"/>
                    </a:lnTo>
                    <a:lnTo>
                      <a:pt x="376" y="2194"/>
                    </a:lnTo>
                    <a:lnTo>
                      <a:pt x="375" y="2198"/>
                    </a:lnTo>
                    <a:lnTo>
                      <a:pt x="376" y="2204"/>
                    </a:lnTo>
                    <a:lnTo>
                      <a:pt x="377" y="2208"/>
                    </a:lnTo>
                    <a:lnTo>
                      <a:pt x="377" y="2211"/>
                    </a:lnTo>
                    <a:lnTo>
                      <a:pt x="378" y="2217"/>
                    </a:lnTo>
                    <a:lnTo>
                      <a:pt x="379" y="2221"/>
                    </a:lnTo>
                    <a:lnTo>
                      <a:pt x="380" y="2227"/>
                    </a:lnTo>
                    <a:lnTo>
                      <a:pt x="380" y="2229"/>
                    </a:lnTo>
                    <a:lnTo>
                      <a:pt x="379" y="2233"/>
                    </a:lnTo>
                    <a:lnTo>
                      <a:pt x="363" y="2239"/>
                    </a:lnTo>
                    <a:lnTo>
                      <a:pt x="354" y="2243"/>
                    </a:lnTo>
                    <a:lnTo>
                      <a:pt x="351" y="2249"/>
                    </a:lnTo>
                    <a:lnTo>
                      <a:pt x="358" y="2252"/>
                    </a:lnTo>
                    <a:lnTo>
                      <a:pt x="365" y="2256"/>
                    </a:lnTo>
                    <a:lnTo>
                      <a:pt x="370" y="2262"/>
                    </a:lnTo>
                    <a:lnTo>
                      <a:pt x="379" y="2266"/>
                    </a:lnTo>
                    <a:lnTo>
                      <a:pt x="382" y="2272"/>
                    </a:lnTo>
                    <a:lnTo>
                      <a:pt x="380" y="2274"/>
                    </a:lnTo>
                    <a:lnTo>
                      <a:pt x="370" y="2278"/>
                    </a:lnTo>
                    <a:lnTo>
                      <a:pt x="361" y="2284"/>
                    </a:lnTo>
                    <a:lnTo>
                      <a:pt x="355" y="2288"/>
                    </a:lnTo>
                    <a:lnTo>
                      <a:pt x="348" y="2293"/>
                    </a:lnTo>
                    <a:lnTo>
                      <a:pt x="339" y="2297"/>
                    </a:lnTo>
                    <a:lnTo>
                      <a:pt x="328" y="2301"/>
                    </a:lnTo>
                    <a:lnTo>
                      <a:pt x="329" y="2307"/>
                    </a:lnTo>
                    <a:lnTo>
                      <a:pt x="332" y="2311"/>
                    </a:lnTo>
                    <a:lnTo>
                      <a:pt x="336" y="2315"/>
                    </a:lnTo>
                    <a:lnTo>
                      <a:pt x="338" y="2319"/>
                    </a:lnTo>
                    <a:lnTo>
                      <a:pt x="338" y="2323"/>
                    </a:lnTo>
                    <a:lnTo>
                      <a:pt x="333" y="2329"/>
                    </a:lnTo>
                    <a:lnTo>
                      <a:pt x="322" y="2333"/>
                    </a:lnTo>
                    <a:lnTo>
                      <a:pt x="306" y="2338"/>
                    </a:lnTo>
                    <a:lnTo>
                      <a:pt x="285" y="2342"/>
                    </a:lnTo>
                    <a:lnTo>
                      <a:pt x="258" y="2346"/>
                    </a:lnTo>
                    <a:lnTo>
                      <a:pt x="265" y="2352"/>
                    </a:lnTo>
                    <a:lnTo>
                      <a:pt x="293" y="2356"/>
                    </a:lnTo>
                    <a:lnTo>
                      <a:pt x="316" y="2360"/>
                    </a:lnTo>
                    <a:lnTo>
                      <a:pt x="335" y="2364"/>
                    </a:lnTo>
                    <a:lnTo>
                      <a:pt x="354" y="2368"/>
                    </a:lnTo>
                    <a:lnTo>
                      <a:pt x="352" y="2374"/>
                    </a:lnTo>
                    <a:lnTo>
                      <a:pt x="347" y="2377"/>
                    </a:lnTo>
                    <a:lnTo>
                      <a:pt x="346" y="2383"/>
                    </a:lnTo>
                    <a:lnTo>
                      <a:pt x="346" y="2387"/>
                    </a:lnTo>
                    <a:lnTo>
                      <a:pt x="348" y="2391"/>
                    </a:lnTo>
                    <a:lnTo>
                      <a:pt x="351" y="2397"/>
                    </a:lnTo>
                    <a:lnTo>
                      <a:pt x="355" y="2401"/>
                    </a:lnTo>
                    <a:lnTo>
                      <a:pt x="355" y="2405"/>
                    </a:lnTo>
                    <a:lnTo>
                      <a:pt x="356" y="2409"/>
                    </a:lnTo>
                    <a:lnTo>
                      <a:pt x="357" y="2413"/>
                    </a:lnTo>
                    <a:lnTo>
                      <a:pt x="357" y="2418"/>
                    </a:lnTo>
                    <a:lnTo>
                      <a:pt x="360" y="2422"/>
                    </a:lnTo>
                    <a:lnTo>
                      <a:pt x="365" y="2428"/>
                    </a:lnTo>
                    <a:lnTo>
                      <a:pt x="381" y="2432"/>
                    </a:lnTo>
                    <a:lnTo>
                      <a:pt x="390" y="2436"/>
                    </a:lnTo>
                    <a:lnTo>
                      <a:pt x="395" y="2442"/>
                    </a:lnTo>
                    <a:lnTo>
                      <a:pt x="403" y="2446"/>
                    </a:lnTo>
                    <a:lnTo>
                      <a:pt x="406" y="2450"/>
                    </a:lnTo>
                    <a:lnTo>
                      <a:pt x="399" y="2454"/>
                    </a:lnTo>
                    <a:lnTo>
                      <a:pt x="392" y="2458"/>
                    </a:lnTo>
                    <a:lnTo>
                      <a:pt x="382" y="2463"/>
                    </a:lnTo>
                    <a:lnTo>
                      <a:pt x="378" y="2467"/>
                    </a:lnTo>
                    <a:lnTo>
                      <a:pt x="377" y="2473"/>
                    </a:lnTo>
                    <a:lnTo>
                      <a:pt x="376" y="2477"/>
                    </a:lnTo>
                    <a:lnTo>
                      <a:pt x="377" y="2481"/>
                    </a:lnTo>
                    <a:lnTo>
                      <a:pt x="379" y="2487"/>
                    </a:lnTo>
                    <a:lnTo>
                      <a:pt x="379" y="2489"/>
                    </a:lnTo>
                    <a:lnTo>
                      <a:pt x="378" y="2495"/>
                    </a:lnTo>
                    <a:lnTo>
                      <a:pt x="374" y="2499"/>
                    </a:lnTo>
                    <a:lnTo>
                      <a:pt x="379" y="2502"/>
                    </a:lnTo>
                    <a:lnTo>
                      <a:pt x="389" y="2508"/>
                    </a:lnTo>
                    <a:lnTo>
                      <a:pt x="396" y="2512"/>
                    </a:lnTo>
                    <a:lnTo>
                      <a:pt x="398" y="2518"/>
                    </a:lnTo>
                    <a:lnTo>
                      <a:pt x="393" y="2522"/>
                    </a:lnTo>
                    <a:lnTo>
                      <a:pt x="384" y="2526"/>
                    </a:lnTo>
                    <a:lnTo>
                      <a:pt x="379" y="2532"/>
                    </a:lnTo>
                    <a:lnTo>
                      <a:pt x="369" y="2534"/>
                    </a:lnTo>
                    <a:lnTo>
                      <a:pt x="362" y="2540"/>
                    </a:lnTo>
                    <a:lnTo>
                      <a:pt x="364" y="2543"/>
                    </a:lnTo>
                    <a:lnTo>
                      <a:pt x="367" y="2547"/>
                    </a:lnTo>
                    <a:lnTo>
                      <a:pt x="374" y="2553"/>
                    </a:lnTo>
                    <a:lnTo>
                      <a:pt x="380" y="2557"/>
                    </a:lnTo>
                    <a:lnTo>
                      <a:pt x="381" y="2563"/>
                    </a:lnTo>
                    <a:lnTo>
                      <a:pt x="380" y="2567"/>
                    </a:lnTo>
                    <a:lnTo>
                      <a:pt x="376" y="2571"/>
                    </a:lnTo>
                    <a:lnTo>
                      <a:pt x="370" y="2575"/>
                    </a:lnTo>
                    <a:lnTo>
                      <a:pt x="365" y="2579"/>
                    </a:lnTo>
                    <a:lnTo>
                      <a:pt x="363" y="2585"/>
                    </a:lnTo>
                    <a:lnTo>
                      <a:pt x="364" y="2588"/>
                    </a:lnTo>
                    <a:lnTo>
                      <a:pt x="371" y="2592"/>
                    </a:lnTo>
                    <a:lnTo>
                      <a:pt x="379" y="2598"/>
                    </a:lnTo>
                    <a:lnTo>
                      <a:pt x="384" y="2602"/>
                    </a:lnTo>
                    <a:lnTo>
                      <a:pt x="414" y="2608"/>
                    </a:lnTo>
                    <a:lnTo>
                      <a:pt x="410" y="2612"/>
                    </a:lnTo>
                    <a:lnTo>
                      <a:pt x="403" y="2616"/>
                    </a:lnTo>
                    <a:lnTo>
                      <a:pt x="399" y="2620"/>
                    </a:lnTo>
                    <a:lnTo>
                      <a:pt x="395" y="2624"/>
                    </a:lnTo>
                    <a:lnTo>
                      <a:pt x="391" y="2629"/>
                    </a:lnTo>
                    <a:lnTo>
                      <a:pt x="386" y="2633"/>
                    </a:lnTo>
                    <a:lnTo>
                      <a:pt x="382" y="2637"/>
                    </a:lnTo>
                    <a:lnTo>
                      <a:pt x="382" y="2643"/>
                    </a:lnTo>
                    <a:lnTo>
                      <a:pt x="382" y="2647"/>
                    </a:lnTo>
                    <a:lnTo>
                      <a:pt x="388" y="2653"/>
                    </a:lnTo>
                    <a:lnTo>
                      <a:pt x="393" y="2657"/>
                    </a:lnTo>
                    <a:lnTo>
                      <a:pt x="393" y="2661"/>
                    </a:lnTo>
                    <a:lnTo>
                      <a:pt x="391" y="2665"/>
                    </a:lnTo>
                    <a:lnTo>
                      <a:pt x="388" y="2668"/>
                    </a:lnTo>
                    <a:lnTo>
                      <a:pt x="387" y="2674"/>
                    </a:lnTo>
                    <a:lnTo>
                      <a:pt x="391" y="2678"/>
                    </a:lnTo>
                    <a:lnTo>
                      <a:pt x="396" y="2682"/>
                    </a:lnTo>
                    <a:lnTo>
                      <a:pt x="396" y="2688"/>
                    </a:lnTo>
                    <a:lnTo>
                      <a:pt x="394" y="2692"/>
                    </a:lnTo>
                    <a:lnTo>
                      <a:pt x="391" y="2698"/>
                    </a:lnTo>
                    <a:lnTo>
                      <a:pt x="391" y="2702"/>
                    </a:lnTo>
                    <a:lnTo>
                      <a:pt x="393" y="2706"/>
                    </a:lnTo>
                    <a:lnTo>
                      <a:pt x="399" y="2710"/>
                    </a:lnTo>
                    <a:lnTo>
                      <a:pt x="403" y="2713"/>
                    </a:lnTo>
                    <a:lnTo>
                      <a:pt x="404" y="2719"/>
                    </a:lnTo>
                    <a:lnTo>
                      <a:pt x="392" y="2723"/>
                    </a:lnTo>
                    <a:lnTo>
                      <a:pt x="379" y="2727"/>
                    </a:lnTo>
                    <a:lnTo>
                      <a:pt x="367" y="2733"/>
                    </a:lnTo>
                    <a:lnTo>
                      <a:pt x="358" y="2737"/>
                    </a:lnTo>
                    <a:lnTo>
                      <a:pt x="352" y="2743"/>
                    </a:lnTo>
                    <a:lnTo>
                      <a:pt x="347" y="2747"/>
                    </a:lnTo>
                    <a:lnTo>
                      <a:pt x="347" y="2749"/>
                    </a:lnTo>
                    <a:lnTo>
                      <a:pt x="354" y="2754"/>
                    </a:lnTo>
                    <a:lnTo>
                      <a:pt x="357" y="2758"/>
                    </a:lnTo>
                    <a:lnTo>
                      <a:pt x="357" y="2764"/>
                    </a:lnTo>
                    <a:lnTo>
                      <a:pt x="357" y="2768"/>
                    </a:lnTo>
                    <a:lnTo>
                      <a:pt x="357" y="2772"/>
                    </a:lnTo>
                    <a:lnTo>
                      <a:pt x="370" y="2778"/>
                    </a:lnTo>
                    <a:lnTo>
                      <a:pt x="358" y="2782"/>
                    </a:lnTo>
                    <a:lnTo>
                      <a:pt x="346" y="2788"/>
                    </a:lnTo>
                    <a:lnTo>
                      <a:pt x="344" y="2792"/>
                    </a:lnTo>
                    <a:lnTo>
                      <a:pt x="363" y="2794"/>
                    </a:lnTo>
                    <a:lnTo>
                      <a:pt x="378" y="2799"/>
                    </a:lnTo>
                    <a:lnTo>
                      <a:pt x="347" y="2803"/>
                    </a:lnTo>
                    <a:lnTo>
                      <a:pt x="332" y="2809"/>
                    </a:lnTo>
                    <a:lnTo>
                      <a:pt x="322" y="2813"/>
                    </a:lnTo>
                    <a:lnTo>
                      <a:pt x="334" y="2817"/>
                    </a:lnTo>
                    <a:lnTo>
                      <a:pt x="354" y="2823"/>
                    </a:lnTo>
                    <a:lnTo>
                      <a:pt x="374" y="2827"/>
                    </a:lnTo>
                    <a:lnTo>
                      <a:pt x="387" y="2833"/>
                    </a:lnTo>
                    <a:lnTo>
                      <a:pt x="391" y="2835"/>
                    </a:lnTo>
                    <a:lnTo>
                      <a:pt x="395" y="2838"/>
                    </a:lnTo>
                    <a:lnTo>
                      <a:pt x="393" y="2844"/>
                    </a:lnTo>
                    <a:lnTo>
                      <a:pt x="389" y="2848"/>
                    </a:lnTo>
                    <a:lnTo>
                      <a:pt x="388" y="2854"/>
                    </a:lnTo>
                    <a:lnTo>
                      <a:pt x="389" y="2858"/>
                    </a:lnTo>
                    <a:lnTo>
                      <a:pt x="391" y="2862"/>
                    </a:lnTo>
                    <a:lnTo>
                      <a:pt x="394" y="2868"/>
                    </a:lnTo>
                    <a:lnTo>
                      <a:pt x="395" y="2872"/>
                    </a:lnTo>
                    <a:lnTo>
                      <a:pt x="393" y="2877"/>
                    </a:lnTo>
                    <a:lnTo>
                      <a:pt x="387" y="2879"/>
                    </a:lnTo>
                    <a:lnTo>
                      <a:pt x="380" y="2883"/>
                    </a:lnTo>
                    <a:lnTo>
                      <a:pt x="371" y="2889"/>
                    </a:lnTo>
                    <a:lnTo>
                      <a:pt x="368" y="2893"/>
                    </a:lnTo>
                    <a:lnTo>
                      <a:pt x="369" y="2899"/>
                    </a:lnTo>
                    <a:lnTo>
                      <a:pt x="379" y="2903"/>
                    </a:lnTo>
                    <a:lnTo>
                      <a:pt x="384" y="2907"/>
                    </a:lnTo>
                    <a:lnTo>
                      <a:pt x="384" y="2913"/>
                    </a:lnTo>
                    <a:lnTo>
                      <a:pt x="384" y="2917"/>
                    </a:lnTo>
                    <a:lnTo>
                      <a:pt x="382" y="2922"/>
                    </a:lnTo>
                    <a:lnTo>
                      <a:pt x="382" y="2924"/>
                    </a:lnTo>
                    <a:lnTo>
                      <a:pt x="384" y="2928"/>
                    </a:lnTo>
                    <a:lnTo>
                      <a:pt x="389" y="2934"/>
                    </a:lnTo>
                    <a:lnTo>
                      <a:pt x="394" y="2938"/>
                    </a:lnTo>
                    <a:lnTo>
                      <a:pt x="396" y="2944"/>
                    </a:lnTo>
                    <a:lnTo>
                      <a:pt x="391" y="2948"/>
                    </a:lnTo>
                    <a:lnTo>
                      <a:pt x="374" y="2952"/>
                    </a:lnTo>
                    <a:lnTo>
                      <a:pt x="356" y="2958"/>
                    </a:lnTo>
                    <a:lnTo>
                      <a:pt x="344" y="2961"/>
                    </a:lnTo>
                    <a:lnTo>
                      <a:pt x="356" y="2965"/>
                    </a:lnTo>
                    <a:lnTo>
                      <a:pt x="381" y="2969"/>
                    </a:lnTo>
                    <a:lnTo>
                      <a:pt x="396" y="2973"/>
                    </a:lnTo>
                    <a:lnTo>
                      <a:pt x="390" y="2979"/>
                    </a:lnTo>
                    <a:lnTo>
                      <a:pt x="383" y="2983"/>
                    </a:lnTo>
                    <a:lnTo>
                      <a:pt x="381" y="2989"/>
                    </a:lnTo>
                    <a:lnTo>
                      <a:pt x="391" y="2993"/>
                    </a:lnTo>
                    <a:lnTo>
                      <a:pt x="398" y="2997"/>
                    </a:lnTo>
                    <a:lnTo>
                      <a:pt x="393" y="3003"/>
                    </a:lnTo>
                    <a:lnTo>
                      <a:pt x="385" y="3006"/>
                    </a:lnTo>
                    <a:lnTo>
                      <a:pt x="376" y="3010"/>
                    </a:lnTo>
                    <a:lnTo>
                      <a:pt x="366" y="3014"/>
                    </a:lnTo>
                    <a:lnTo>
                      <a:pt x="365" y="3018"/>
                    </a:lnTo>
                    <a:lnTo>
                      <a:pt x="368" y="3024"/>
                    </a:lnTo>
                    <a:lnTo>
                      <a:pt x="375" y="3028"/>
                    </a:lnTo>
                    <a:lnTo>
                      <a:pt x="385" y="3034"/>
                    </a:lnTo>
                    <a:lnTo>
                      <a:pt x="396" y="3038"/>
                    </a:lnTo>
                    <a:lnTo>
                      <a:pt x="405" y="3042"/>
                    </a:lnTo>
                    <a:lnTo>
                      <a:pt x="406" y="3047"/>
                    </a:lnTo>
                    <a:lnTo>
                      <a:pt x="406" y="3051"/>
                    </a:lnTo>
                    <a:lnTo>
                      <a:pt x="406" y="3055"/>
                    </a:lnTo>
                    <a:lnTo>
                      <a:pt x="403" y="3059"/>
                    </a:lnTo>
                    <a:lnTo>
                      <a:pt x="402" y="3063"/>
                    </a:lnTo>
                    <a:lnTo>
                      <a:pt x="402" y="3069"/>
                    </a:lnTo>
                    <a:lnTo>
                      <a:pt x="402" y="3073"/>
                    </a:lnTo>
                    <a:lnTo>
                      <a:pt x="402" y="3079"/>
                    </a:lnTo>
                    <a:lnTo>
                      <a:pt x="400" y="3083"/>
                    </a:lnTo>
                    <a:lnTo>
                      <a:pt x="397" y="3087"/>
                    </a:lnTo>
                    <a:lnTo>
                      <a:pt x="393" y="3092"/>
                    </a:lnTo>
                    <a:lnTo>
                      <a:pt x="393" y="3094"/>
                    </a:lnTo>
                    <a:lnTo>
                      <a:pt x="388" y="3100"/>
                    </a:lnTo>
                    <a:lnTo>
                      <a:pt x="380" y="3104"/>
                    </a:lnTo>
                    <a:lnTo>
                      <a:pt x="379" y="3108"/>
                    </a:lnTo>
                    <a:lnTo>
                      <a:pt x="386" y="3114"/>
                    </a:lnTo>
                    <a:lnTo>
                      <a:pt x="395" y="3118"/>
                    </a:lnTo>
                    <a:lnTo>
                      <a:pt x="403" y="3124"/>
                    </a:lnTo>
                    <a:lnTo>
                      <a:pt x="409" y="3128"/>
                    </a:lnTo>
                    <a:lnTo>
                      <a:pt x="413" y="3131"/>
                    </a:lnTo>
                    <a:lnTo>
                      <a:pt x="418" y="3137"/>
                    </a:lnTo>
                    <a:lnTo>
                      <a:pt x="422" y="3139"/>
                    </a:lnTo>
                    <a:lnTo>
                      <a:pt x="427" y="3145"/>
                    </a:lnTo>
                    <a:lnTo>
                      <a:pt x="432" y="3149"/>
                    </a:lnTo>
                    <a:lnTo>
                      <a:pt x="434" y="3153"/>
                    </a:lnTo>
                    <a:lnTo>
                      <a:pt x="426" y="3159"/>
                    </a:lnTo>
                    <a:lnTo>
                      <a:pt x="420" y="3163"/>
                    </a:lnTo>
                    <a:lnTo>
                      <a:pt x="415" y="3169"/>
                    </a:lnTo>
                    <a:lnTo>
                      <a:pt x="411" y="3172"/>
                    </a:lnTo>
                    <a:lnTo>
                      <a:pt x="404" y="3176"/>
                    </a:lnTo>
                    <a:lnTo>
                      <a:pt x="387" y="3182"/>
                    </a:lnTo>
                    <a:lnTo>
                      <a:pt x="384" y="3184"/>
                    </a:lnTo>
                    <a:lnTo>
                      <a:pt x="396" y="3190"/>
                    </a:lnTo>
                    <a:lnTo>
                      <a:pt x="415" y="3194"/>
                    </a:lnTo>
                    <a:lnTo>
                      <a:pt x="421" y="3198"/>
                    </a:lnTo>
                    <a:lnTo>
                      <a:pt x="421" y="3204"/>
                    </a:lnTo>
                    <a:lnTo>
                      <a:pt x="420" y="3208"/>
                    </a:lnTo>
                    <a:lnTo>
                      <a:pt x="420" y="3213"/>
                    </a:lnTo>
                    <a:lnTo>
                      <a:pt x="420" y="3217"/>
                    </a:lnTo>
                    <a:lnTo>
                      <a:pt x="419" y="3221"/>
                    </a:lnTo>
                    <a:lnTo>
                      <a:pt x="418" y="3225"/>
                    </a:lnTo>
                    <a:lnTo>
                      <a:pt x="417" y="3229"/>
                    </a:lnTo>
                    <a:lnTo>
                      <a:pt x="416" y="3235"/>
                    </a:lnTo>
                    <a:lnTo>
                      <a:pt x="416" y="3239"/>
                    </a:lnTo>
                    <a:lnTo>
                      <a:pt x="417" y="3243"/>
                    </a:lnTo>
                    <a:lnTo>
                      <a:pt x="419" y="3249"/>
                    </a:lnTo>
                    <a:lnTo>
                      <a:pt x="421" y="3253"/>
                    </a:lnTo>
                    <a:lnTo>
                      <a:pt x="425" y="3258"/>
                    </a:lnTo>
                    <a:lnTo>
                      <a:pt x="425" y="3262"/>
                    </a:lnTo>
                    <a:lnTo>
                      <a:pt x="418" y="3266"/>
                    </a:lnTo>
                    <a:lnTo>
                      <a:pt x="402" y="3270"/>
                    </a:lnTo>
                    <a:lnTo>
                      <a:pt x="390" y="3274"/>
                    </a:lnTo>
                    <a:lnTo>
                      <a:pt x="379" y="3280"/>
                    </a:lnTo>
                    <a:lnTo>
                      <a:pt x="368" y="3284"/>
                    </a:lnTo>
                    <a:lnTo>
                      <a:pt x="366" y="3288"/>
                    </a:lnTo>
                    <a:lnTo>
                      <a:pt x="384" y="3294"/>
                    </a:lnTo>
                    <a:lnTo>
                      <a:pt x="400" y="3297"/>
                    </a:lnTo>
                    <a:lnTo>
                      <a:pt x="409" y="3303"/>
                    </a:lnTo>
                    <a:lnTo>
                      <a:pt x="411" y="3307"/>
                    </a:lnTo>
                    <a:lnTo>
                      <a:pt x="410" y="3311"/>
                    </a:lnTo>
                    <a:lnTo>
                      <a:pt x="408" y="3315"/>
                    </a:lnTo>
                    <a:lnTo>
                      <a:pt x="403" y="3319"/>
                    </a:lnTo>
                    <a:lnTo>
                      <a:pt x="402" y="3325"/>
                    </a:lnTo>
                    <a:lnTo>
                      <a:pt x="402" y="3329"/>
                    </a:lnTo>
                    <a:lnTo>
                      <a:pt x="402" y="3333"/>
                    </a:lnTo>
                    <a:lnTo>
                      <a:pt x="403" y="3338"/>
                    </a:lnTo>
                    <a:lnTo>
                      <a:pt x="404" y="3342"/>
                    </a:lnTo>
                    <a:lnTo>
                      <a:pt x="405" y="3348"/>
                    </a:lnTo>
                    <a:lnTo>
                      <a:pt x="406" y="3352"/>
                    </a:lnTo>
                    <a:lnTo>
                      <a:pt x="407" y="3354"/>
                    </a:lnTo>
                    <a:lnTo>
                      <a:pt x="408" y="3360"/>
                    </a:lnTo>
                    <a:lnTo>
                      <a:pt x="409" y="3364"/>
                    </a:lnTo>
                    <a:lnTo>
                      <a:pt x="412" y="3370"/>
                    </a:lnTo>
                    <a:lnTo>
                      <a:pt x="417" y="3374"/>
                    </a:lnTo>
                    <a:lnTo>
                      <a:pt x="418" y="3378"/>
                    </a:lnTo>
                    <a:lnTo>
                      <a:pt x="417" y="3383"/>
                    </a:lnTo>
                    <a:lnTo>
                      <a:pt x="413" y="3387"/>
                    </a:lnTo>
                    <a:lnTo>
                      <a:pt x="409" y="3393"/>
                    </a:lnTo>
                    <a:lnTo>
                      <a:pt x="409" y="3397"/>
                    </a:lnTo>
                    <a:lnTo>
                      <a:pt x="416" y="3399"/>
                    </a:lnTo>
                    <a:lnTo>
                      <a:pt x="425" y="3405"/>
                    </a:lnTo>
                    <a:lnTo>
                      <a:pt x="430" y="3409"/>
                    </a:lnTo>
                    <a:lnTo>
                      <a:pt x="431" y="3415"/>
                    </a:lnTo>
                    <a:lnTo>
                      <a:pt x="425" y="3419"/>
                    </a:lnTo>
                    <a:lnTo>
                      <a:pt x="413" y="3422"/>
                    </a:lnTo>
                    <a:lnTo>
                      <a:pt x="404" y="3428"/>
                    </a:lnTo>
                    <a:lnTo>
                      <a:pt x="400" y="3432"/>
                    </a:lnTo>
                    <a:lnTo>
                      <a:pt x="399" y="3438"/>
                    </a:lnTo>
                    <a:lnTo>
                      <a:pt x="399" y="3442"/>
                    </a:lnTo>
                    <a:lnTo>
                      <a:pt x="404" y="3444"/>
                    </a:lnTo>
                    <a:lnTo>
                      <a:pt x="410" y="3450"/>
                    </a:lnTo>
                    <a:lnTo>
                      <a:pt x="417" y="3454"/>
                    </a:lnTo>
                    <a:lnTo>
                      <a:pt x="426" y="3460"/>
                    </a:lnTo>
                    <a:lnTo>
                      <a:pt x="432" y="3463"/>
                    </a:lnTo>
                    <a:lnTo>
                      <a:pt x="435" y="3467"/>
                    </a:lnTo>
                    <a:lnTo>
                      <a:pt x="436" y="3473"/>
                    </a:lnTo>
                    <a:lnTo>
                      <a:pt x="433" y="3477"/>
                    </a:lnTo>
                    <a:lnTo>
                      <a:pt x="426" y="3483"/>
                    </a:lnTo>
                    <a:lnTo>
                      <a:pt x="420" y="3485"/>
                    </a:lnTo>
                    <a:lnTo>
                      <a:pt x="411" y="3489"/>
                    </a:lnTo>
                    <a:lnTo>
                      <a:pt x="403" y="3495"/>
                    </a:lnTo>
                    <a:lnTo>
                      <a:pt x="400" y="3499"/>
                    </a:lnTo>
                    <a:lnTo>
                      <a:pt x="403" y="3505"/>
                    </a:lnTo>
                    <a:lnTo>
                      <a:pt x="409" y="3508"/>
                    </a:lnTo>
                    <a:lnTo>
                      <a:pt x="413" y="3512"/>
                    </a:lnTo>
                    <a:lnTo>
                      <a:pt x="416" y="3518"/>
                    </a:lnTo>
                    <a:lnTo>
                      <a:pt x="419" y="3522"/>
                    </a:lnTo>
                    <a:lnTo>
                      <a:pt x="421" y="3528"/>
                    </a:lnTo>
                    <a:lnTo>
                      <a:pt x="423" y="3530"/>
                    </a:lnTo>
                    <a:lnTo>
                      <a:pt x="425" y="3534"/>
                    </a:lnTo>
                    <a:lnTo>
                      <a:pt x="430" y="3540"/>
                    </a:lnTo>
                    <a:lnTo>
                      <a:pt x="429" y="3544"/>
                    </a:lnTo>
                    <a:lnTo>
                      <a:pt x="427" y="3549"/>
                    </a:lnTo>
                    <a:lnTo>
                      <a:pt x="429" y="3553"/>
                    </a:lnTo>
                    <a:lnTo>
                      <a:pt x="430" y="3557"/>
                    </a:lnTo>
                    <a:lnTo>
                      <a:pt x="432" y="3563"/>
                    </a:lnTo>
                    <a:lnTo>
                      <a:pt x="435" y="3567"/>
                    </a:lnTo>
                    <a:lnTo>
                      <a:pt x="438" y="3571"/>
                    </a:lnTo>
                    <a:lnTo>
                      <a:pt x="442" y="3575"/>
                    </a:lnTo>
                    <a:lnTo>
                      <a:pt x="445" y="3579"/>
                    </a:lnTo>
                    <a:lnTo>
                      <a:pt x="447" y="3585"/>
                    </a:lnTo>
                    <a:lnTo>
                      <a:pt x="430" y="3589"/>
                    </a:lnTo>
                    <a:lnTo>
                      <a:pt x="409" y="3594"/>
                    </a:lnTo>
                    <a:lnTo>
                      <a:pt x="391" y="3598"/>
                    </a:lnTo>
                    <a:lnTo>
                      <a:pt x="380" y="3602"/>
                    </a:lnTo>
                    <a:lnTo>
                      <a:pt x="370" y="3608"/>
                    </a:lnTo>
                    <a:lnTo>
                      <a:pt x="364" y="3612"/>
                    </a:lnTo>
                    <a:lnTo>
                      <a:pt x="372" y="3616"/>
                    </a:lnTo>
                    <a:lnTo>
                      <a:pt x="385" y="3620"/>
                    </a:lnTo>
                    <a:lnTo>
                      <a:pt x="406" y="3624"/>
                    </a:lnTo>
                    <a:lnTo>
                      <a:pt x="416" y="3630"/>
                    </a:lnTo>
                    <a:lnTo>
                      <a:pt x="415" y="3633"/>
                    </a:lnTo>
                    <a:lnTo>
                      <a:pt x="415" y="3639"/>
                    </a:lnTo>
                    <a:lnTo>
                      <a:pt x="415" y="3643"/>
                    </a:lnTo>
                    <a:lnTo>
                      <a:pt x="416" y="3647"/>
                    </a:lnTo>
                    <a:lnTo>
                      <a:pt x="420" y="3653"/>
                    </a:lnTo>
                    <a:lnTo>
                      <a:pt x="426" y="3657"/>
                    </a:lnTo>
                    <a:lnTo>
                      <a:pt x="433" y="3661"/>
                    </a:lnTo>
                    <a:lnTo>
                      <a:pt x="430" y="3665"/>
                    </a:lnTo>
                    <a:lnTo>
                      <a:pt x="425" y="3669"/>
                    </a:lnTo>
                    <a:lnTo>
                      <a:pt x="421" y="3674"/>
                    </a:lnTo>
                    <a:lnTo>
                      <a:pt x="418" y="3678"/>
                    </a:lnTo>
                    <a:lnTo>
                      <a:pt x="416" y="3684"/>
                    </a:lnTo>
                    <a:lnTo>
                      <a:pt x="418" y="3688"/>
                    </a:lnTo>
                    <a:lnTo>
                      <a:pt x="423" y="3692"/>
                    </a:lnTo>
                    <a:lnTo>
                      <a:pt x="425" y="3698"/>
                    </a:lnTo>
                    <a:lnTo>
                      <a:pt x="421" y="3702"/>
                    </a:lnTo>
                    <a:lnTo>
                      <a:pt x="414" y="3706"/>
                    </a:lnTo>
                    <a:lnTo>
                      <a:pt x="410" y="3710"/>
                    </a:lnTo>
                    <a:lnTo>
                      <a:pt x="412" y="3714"/>
                    </a:lnTo>
                    <a:lnTo>
                      <a:pt x="421" y="3719"/>
                    </a:lnTo>
                    <a:lnTo>
                      <a:pt x="429" y="3723"/>
                    </a:lnTo>
                    <a:lnTo>
                      <a:pt x="431" y="3729"/>
                    </a:lnTo>
                    <a:lnTo>
                      <a:pt x="430" y="3733"/>
                    </a:lnTo>
                    <a:lnTo>
                      <a:pt x="430" y="3737"/>
                    </a:lnTo>
                    <a:lnTo>
                      <a:pt x="429" y="3743"/>
                    </a:lnTo>
                    <a:lnTo>
                      <a:pt x="426" y="3745"/>
                    </a:lnTo>
                    <a:lnTo>
                      <a:pt x="424" y="3751"/>
                    </a:lnTo>
                    <a:lnTo>
                      <a:pt x="421" y="3755"/>
                    </a:lnTo>
                    <a:lnTo>
                      <a:pt x="415" y="3758"/>
                    </a:lnTo>
                    <a:lnTo>
                      <a:pt x="407" y="3764"/>
                    </a:lnTo>
                    <a:lnTo>
                      <a:pt x="403" y="3768"/>
                    </a:lnTo>
                    <a:lnTo>
                      <a:pt x="403" y="3774"/>
                    </a:lnTo>
                    <a:lnTo>
                      <a:pt x="404" y="3778"/>
                    </a:lnTo>
                    <a:lnTo>
                      <a:pt x="407" y="3782"/>
                    </a:lnTo>
                    <a:lnTo>
                      <a:pt x="411" y="3788"/>
                    </a:lnTo>
                    <a:lnTo>
                      <a:pt x="414" y="3790"/>
                    </a:lnTo>
                    <a:lnTo>
                      <a:pt x="413" y="3796"/>
                    </a:lnTo>
                    <a:lnTo>
                      <a:pt x="410" y="3799"/>
                    </a:lnTo>
                    <a:lnTo>
                      <a:pt x="406" y="3803"/>
                    </a:lnTo>
                    <a:lnTo>
                      <a:pt x="403" y="3809"/>
                    </a:lnTo>
                    <a:lnTo>
                      <a:pt x="400" y="3813"/>
                    </a:lnTo>
                    <a:lnTo>
                      <a:pt x="399" y="3819"/>
                    </a:lnTo>
                    <a:lnTo>
                      <a:pt x="399" y="3823"/>
                    </a:lnTo>
                    <a:lnTo>
                      <a:pt x="402" y="3827"/>
                    </a:lnTo>
                    <a:lnTo>
                      <a:pt x="404" y="3831"/>
                    </a:lnTo>
                    <a:lnTo>
                      <a:pt x="408" y="3835"/>
                    </a:lnTo>
                    <a:lnTo>
                      <a:pt x="411" y="3840"/>
                    </a:lnTo>
                    <a:lnTo>
                      <a:pt x="408" y="3844"/>
                    </a:lnTo>
                    <a:lnTo>
                      <a:pt x="403" y="3848"/>
                    </a:lnTo>
                    <a:lnTo>
                      <a:pt x="390" y="3854"/>
                    </a:lnTo>
                    <a:lnTo>
                      <a:pt x="384" y="3858"/>
                    </a:lnTo>
                    <a:lnTo>
                      <a:pt x="380" y="3864"/>
                    </a:lnTo>
                    <a:lnTo>
                      <a:pt x="385" y="3868"/>
                    </a:lnTo>
                    <a:lnTo>
                      <a:pt x="395" y="3872"/>
                    </a:lnTo>
                    <a:lnTo>
                      <a:pt x="405" y="3876"/>
                    </a:lnTo>
                    <a:lnTo>
                      <a:pt x="417" y="3880"/>
                    </a:lnTo>
                    <a:lnTo>
                      <a:pt x="421" y="3885"/>
                    </a:lnTo>
                    <a:lnTo>
                      <a:pt x="422" y="3889"/>
                    </a:lnTo>
                    <a:lnTo>
                      <a:pt x="422" y="3893"/>
                    </a:lnTo>
                    <a:lnTo>
                      <a:pt x="423" y="3899"/>
                    </a:lnTo>
                    <a:lnTo>
                      <a:pt x="433" y="3903"/>
                    </a:lnTo>
                    <a:lnTo>
                      <a:pt x="440" y="3909"/>
                    </a:lnTo>
                    <a:lnTo>
                      <a:pt x="437" y="3913"/>
                    </a:lnTo>
                    <a:lnTo>
                      <a:pt x="430" y="3917"/>
                    </a:lnTo>
                    <a:lnTo>
                      <a:pt x="416" y="3921"/>
                    </a:lnTo>
                    <a:lnTo>
                      <a:pt x="407" y="3924"/>
                    </a:lnTo>
                    <a:lnTo>
                      <a:pt x="398" y="3930"/>
                    </a:lnTo>
                    <a:lnTo>
                      <a:pt x="388" y="3934"/>
                    </a:lnTo>
                    <a:lnTo>
                      <a:pt x="387" y="3938"/>
                    </a:lnTo>
                    <a:lnTo>
                      <a:pt x="396" y="3944"/>
                    </a:lnTo>
                    <a:lnTo>
                      <a:pt x="403" y="3948"/>
                    </a:lnTo>
                    <a:lnTo>
                      <a:pt x="407" y="3954"/>
                    </a:lnTo>
                    <a:lnTo>
                      <a:pt x="408" y="3958"/>
                    </a:lnTo>
                    <a:lnTo>
                      <a:pt x="410" y="3962"/>
                    </a:lnTo>
                    <a:lnTo>
                      <a:pt x="415" y="3965"/>
                    </a:lnTo>
                    <a:lnTo>
                      <a:pt x="419" y="3969"/>
                    </a:lnTo>
                    <a:lnTo>
                      <a:pt x="420" y="3975"/>
                    </a:lnTo>
                    <a:lnTo>
                      <a:pt x="425" y="3979"/>
                    </a:lnTo>
                    <a:lnTo>
                      <a:pt x="431" y="3983"/>
                    </a:lnTo>
                    <a:lnTo>
                      <a:pt x="433" y="3989"/>
                    </a:lnTo>
                    <a:lnTo>
                      <a:pt x="437" y="3993"/>
                    </a:lnTo>
                    <a:lnTo>
                      <a:pt x="425" y="3999"/>
                    </a:lnTo>
                    <a:lnTo>
                      <a:pt x="414" y="4003"/>
                    </a:lnTo>
                    <a:lnTo>
                      <a:pt x="409" y="4005"/>
                    </a:lnTo>
                    <a:lnTo>
                      <a:pt x="405" y="4010"/>
                    </a:lnTo>
                    <a:lnTo>
                      <a:pt x="403" y="4014"/>
                    </a:lnTo>
                    <a:lnTo>
                      <a:pt x="403" y="4020"/>
                    </a:lnTo>
                    <a:lnTo>
                      <a:pt x="403" y="4024"/>
                    </a:lnTo>
                    <a:lnTo>
                      <a:pt x="404" y="4028"/>
                    </a:lnTo>
                    <a:lnTo>
                      <a:pt x="403" y="4034"/>
                    </a:lnTo>
                    <a:lnTo>
                      <a:pt x="403" y="4038"/>
                    </a:lnTo>
                    <a:lnTo>
                      <a:pt x="399" y="4044"/>
                    </a:lnTo>
                    <a:lnTo>
                      <a:pt x="396" y="4048"/>
                    </a:lnTo>
                    <a:lnTo>
                      <a:pt x="403" y="4049"/>
                    </a:lnTo>
                    <a:lnTo>
                      <a:pt x="423" y="4055"/>
                    </a:lnTo>
                    <a:lnTo>
                      <a:pt x="425" y="4059"/>
                    </a:lnTo>
                    <a:lnTo>
                      <a:pt x="421" y="4065"/>
                    </a:lnTo>
                    <a:lnTo>
                      <a:pt x="417" y="4069"/>
                    </a:lnTo>
                    <a:lnTo>
                      <a:pt x="411" y="4073"/>
                    </a:lnTo>
                    <a:lnTo>
                      <a:pt x="413" y="4079"/>
                    </a:lnTo>
                    <a:lnTo>
                      <a:pt x="417" y="4083"/>
                    </a:lnTo>
                    <a:lnTo>
                      <a:pt x="415" y="4089"/>
                    </a:lnTo>
                    <a:lnTo>
                      <a:pt x="398" y="4090"/>
                    </a:lnTo>
                    <a:lnTo>
                      <a:pt x="380" y="4094"/>
                    </a:lnTo>
                    <a:lnTo>
                      <a:pt x="384" y="4100"/>
                    </a:lnTo>
                    <a:lnTo>
                      <a:pt x="405" y="4104"/>
                    </a:lnTo>
                    <a:lnTo>
                      <a:pt x="417" y="4110"/>
                    </a:lnTo>
                    <a:lnTo>
                      <a:pt x="416" y="4114"/>
                    </a:lnTo>
                    <a:lnTo>
                      <a:pt x="415" y="4118"/>
                    </a:lnTo>
                    <a:lnTo>
                      <a:pt x="416" y="4124"/>
                    </a:lnTo>
                    <a:lnTo>
                      <a:pt x="408" y="4128"/>
                    </a:lnTo>
                    <a:lnTo>
                      <a:pt x="392" y="4133"/>
                    </a:lnTo>
                    <a:lnTo>
                      <a:pt x="377" y="4135"/>
                    </a:lnTo>
                    <a:lnTo>
                      <a:pt x="371" y="4139"/>
                    </a:lnTo>
                    <a:lnTo>
                      <a:pt x="376" y="4145"/>
                    </a:lnTo>
                    <a:lnTo>
                      <a:pt x="386" y="4149"/>
                    </a:lnTo>
                    <a:lnTo>
                      <a:pt x="396" y="4155"/>
                    </a:lnTo>
                    <a:lnTo>
                      <a:pt x="404" y="4159"/>
                    </a:lnTo>
                    <a:lnTo>
                      <a:pt x="387" y="4163"/>
                    </a:lnTo>
                    <a:lnTo>
                      <a:pt x="372" y="4169"/>
                    </a:lnTo>
                    <a:lnTo>
                      <a:pt x="361" y="4173"/>
                    </a:lnTo>
                    <a:lnTo>
                      <a:pt x="355" y="4176"/>
                    </a:lnTo>
                    <a:lnTo>
                      <a:pt x="355" y="4180"/>
                    </a:lnTo>
                    <a:lnTo>
                      <a:pt x="360" y="4184"/>
                    </a:lnTo>
                    <a:lnTo>
                      <a:pt x="363" y="4190"/>
                    </a:lnTo>
                    <a:lnTo>
                      <a:pt x="363" y="4194"/>
                    </a:lnTo>
                    <a:lnTo>
                      <a:pt x="363" y="4200"/>
                    </a:lnTo>
                    <a:lnTo>
                      <a:pt x="368" y="4204"/>
                    </a:lnTo>
                    <a:lnTo>
                      <a:pt x="383" y="4208"/>
                    </a:lnTo>
                    <a:lnTo>
                      <a:pt x="376" y="4214"/>
                    </a:lnTo>
                    <a:lnTo>
                      <a:pt x="369" y="4217"/>
                    </a:lnTo>
                    <a:lnTo>
                      <a:pt x="378" y="4221"/>
                    </a:lnTo>
                    <a:lnTo>
                      <a:pt x="388" y="4225"/>
                    </a:lnTo>
                    <a:lnTo>
                      <a:pt x="392" y="4229"/>
                    </a:lnTo>
                    <a:lnTo>
                      <a:pt x="382" y="4235"/>
                    </a:lnTo>
                    <a:lnTo>
                      <a:pt x="362" y="4239"/>
                    </a:lnTo>
                    <a:lnTo>
                      <a:pt x="349" y="4245"/>
                    </a:lnTo>
                    <a:lnTo>
                      <a:pt x="334" y="4249"/>
                    </a:lnTo>
                    <a:lnTo>
                      <a:pt x="328" y="4253"/>
                    </a:lnTo>
                    <a:lnTo>
                      <a:pt x="328" y="4258"/>
                    </a:lnTo>
                    <a:lnTo>
                      <a:pt x="337" y="4262"/>
                    </a:lnTo>
                    <a:lnTo>
                      <a:pt x="349" y="4266"/>
                    </a:lnTo>
                    <a:lnTo>
                      <a:pt x="363" y="4270"/>
                    </a:lnTo>
                    <a:lnTo>
                      <a:pt x="377" y="4274"/>
                    </a:lnTo>
                    <a:lnTo>
                      <a:pt x="381" y="4280"/>
                    </a:lnTo>
                    <a:lnTo>
                      <a:pt x="376" y="4284"/>
                    </a:lnTo>
                    <a:lnTo>
                      <a:pt x="367" y="4290"/>
                    </a:lnTo>
                    <a:lnTo>
                      <a:pt x="359" y="4294"/>
                    </a:lnTo>
                    <a:lnTo>
                      <a:pt x="360" y="4298"/>
                    </a:lnTo>
                    <a:lnTo>
                      <a:pt x="367" y="4303"/>
                    </a:lnTo>
                    <a:lnTo>
                      <a:pt x="377" y="4307"/>
                    </a:lnTo>
                    <a:lnTo>
                      <a:pt x="381" y="4311"/>
                    </a:lnTo>
                    <a:lnTo>
                      <a:pt x="387" y="4315"/>
                    </a:lnTo>
                    <a:lnTo>
                      <a:pt x="397" y="4319"/>
                    </a:lnTo>
                    <a:lnTo>
                      <a:pt x="391" y="4325"/>
                    </a:lnTo>
                    <a:lnTo>
                      <a:pt x="381" y="4329"/>
                    </a:lnTo>
                    <a:lnTo>
                      <a:pt x="372" y="4335"/>
                    </a:lnTo>
                    <a:lnTo>
                      <a:pt x="362" y="4339"/>
                    </a:lnTo>
                    <a:lnTo>
                      <a:pt x="357" y="4342"/>
                    </a:lnTo>
                    <a:lnTo>
                      <a:pt x="362" y="4348"/>
                    </a:lnTo>
                    <a:lnTo>
                      <a:pt x="371" y="4350"/>
                    </a:lnTo>
                    <a:lnTo>
                      <a:pt x="375" y="4356"/>
                    </a:lnTo>
                    <a:lnTo>
                      <a:pt x="374" y="4360"/>
                    </a:lnTo>
                    <a:lnTo>
                      <a:pt x="367" y="4364"/>
                    </a:lnTo>
                    <a:lnTo>
                      <a:pt x="356" y="4370"/>
                    </a:lnTo>
                    <a:lnTo>
                      <a:pt x="337" y="4374"/>
                    </a:lnTo>
                    <a:lnTo>
                      <a:pt x="310" y="4380"/>
                    </a:lnTo>
                    <a:lnTo>
                      <a:pt x="292" y="4383"/>
                    </a:lnTo>
                    <a:lnTo>
                      <a:pt x="308" y="4387"/>
                    </a:lnTo>
                    <a:lnTo>
                      <a:pt x="328" y="4393"/>
                    </a:lnTo>
                    <a:lnTo>
                      <a:pt x="343" y="4395"/>
                    </a:lnTo>
                    <a:lnTo>
                      <a:pt x="357" y="4401"/>
                    </a:lnTo>
                    <a:lnTo>
                      <a:pt x="348" y="4405"/>
                    </a:lnTo>
                    <a:lnTo>
                      <a:pt x="333" y="4409"/>
                    </a:lnTo>
                    <a:lnTo>
                      <a:pt x="317" y="4415"/>
                    </a:lnTo>
                    <a:lnTo>
                      <a:pt x="307" y="4419"/>
                    </a:lnTo>
                    <a:lnTo>
                      <a:pt x="300" y="4425"/>
                    </a:lnTo>
                    <a:lnTo>
                      <a:pt x="296" y="4428"/>
                    </a:lnTo>
                    <a:lnTo>
                      <a:pt x="293" y="4432"/>
                    </a:lnTo>
                    <a:lnTo>
                      <a:pt x="292" y="4436"/>
                    </a:lnTo>
                    <a:lnTo>
                      <a:pt x="294" y="4440"/>
                    </a:lnTo>
                    <a:lnTo>
                      <a:pt x="302" y="4446"/>
                    </a:lnTo>
                    <a:lnTo>
                      <a:pt x="314" y="4450"/>
                    </a:lnTo>
                    <a:lnTo>
                      <a:pt x="331" y="4454"/>
                    </a:lnTo>
                    <a:lnTo>
                      <a:pt x="346" y="4460"/>
                    </a:lnTo>
                    <a:lnTo>
                      <a:pt x="331" y="4464"/>
                    </a:lnTo>
                    <a:lnTo>
                      <a:pt x="314" y="4469"/>
                    </a:lnTo>
                    <a:lnTo>
                      <a:pt x="302" y="4473"/>
                    </a:lnTo>
                    <a:lnTo>
                      <a:pt x="284" y="4477"/>
                    </a:lnTo>
                    <a:lnTo>
                      <a:pt x="265" y="4481"/>
                    </a:lnTo>
                    <a:lnTo>
                      <a:pt x="260" y="4485"/>
                    </a:lnTo>
                    <a:lnTo>
                      <a:pt x="258" y="4491"/>
                    </a:lnTo>
                    <a:lnTo>
                      <a:pt x="264" y="4495"/>
                    </a:lnTo>
                    <a:lnTo>
                      <a:pt x="274" y="4499"/>
                    </a:lnTo>
                    <a:lnTo>
                      <a:pt x="289" y="4505"/>
                    </a:lnTo>
                    <a:lnTo>
                      <a:pt x="302" y="4509"/>
                    </a:lnTo>
                    <a:lnTo>
                      <a:pt x="310" y="4514"/>
                    </a:lnTo>
                    <a:lnTo>
                      <a:pt x="319" y="4518"/>
                    </a:lnTo>
                    <a:lnTo>
                      <a:pt x="334" y="4522"/>
                    </a:lnTo>
                    <a:lnTo>
                      <a:pt x="346" y="4526"/>
                    </a:lnTo>
                    <a:lnTo>
                      <a:pt x="361" y="4530"/>
                    </a:lnTo>
                    <a:lnTo>
                      <a:pt x="358" y="4536"/>
                    </a:lnTo>
                    <a:lnTo>
                      <a:pt x="355" y="4540"/>
                    </a:lnTo>
                    <a:lnTo>
                      <a:pt x="352" y="4544"/>
                    </a:lnTo>
                    <a:lnTo>
                      <a:pt x="341" y="4550"/>
                    </a:lnTo>
                    <a:lnTo>
                      <a:pt x="333" y="4553"/>
                    </a:lnTo>
                    <a:lnTo>
                      <a:pt x="330" y="4559"/>
                    </a:lnTo>
                    <a:lnTo>
                      <a:pt x="325" y="4563"/>
                    </a:lnTo>
                    <a:lnTo>
                      <a:pt x="322" y="4567"/>
                    </a:lnTo>
                    <a:lnTo>
                      <a:pt x="322" y="4571"/>
                    </a:lnTo>
                    <a:lnTo>
                      <a:pt x="325" y="4575"/>
                    </a:lnTo>
                    <a:lnTo>
                      <a:pt x="329" y="4581"/>
                    </a:lnTo>
                    <a:lnTo>
                      <a:pt x="331" y="4585"/>
                    </a:lnTo>
                    <a:lnTo>
                      <a:pt x="332" y="4589"/>
                    </a:lnTo>
                    <a:lnTo>
                      <a:pt x="333" y="4594"/>
                    </a:lnTo>
                    <a:lnTo>
                      <a:pt x="333" y="4598"/>
                    </a:lnTo>
                    <a:lnTo>
                      <a:pt x="331" y="4604"/>
                    </a:lnTo>
                    <a:lnTo>
                      <a:pt x="327" y="4608"/>
                    </a:lnTo>
                    <a:lnTo>
                      <a:pt x="323" y="4610"/>
                    </a:lnTo>
                    <a:lnTo>
                      <a:pt x="319" y="4616"/>
                    </a:lnTo>
                    <a:lnTo>
                      <a:pt x="313" y="4620"/>
                    </a:lnTo>
                    <a:lnTo>
                      <a:pt x="310" y="4626"/>
                    </a:lnTo>
                    <a:lnTo>
                      <a:pt x="303" y="4630"/>
                    </a:lnTo>
                    <a:lnTo>
                      <a:pt x="305" y="4634"/>
                    </a:lnTo>
                    <a:lnTo>
                      <a:pt x="314" y="4639"/>
                    </a:lnTo>
                    <a:lnTo>
                      <a:pt x="330" y="4643"/>
                    </a:lnTo>
                    <a:lnTo>
                      <a:pt x="344" y="4649"/>
                    </a:lnTo>
                    <a:lnTo>
                      <a:pt x="354" y="4653"/>
                    </a:lnTo>
                    <a:lnTo>
                      <a:pt x="364" y="4655"/>
                    </a:lnTo>
                    <a:lnTo>
                      <a:pt x="361" y="4661"/>
                    </a:lnTo>
                    <a:lnTo>
                      <a:pt x="354" y="4665"/>
                    </a:lnTo>
                    <a:lnTo>
                      <a:pt x="342" y="4671"/>
                    </a:lnTo>
                    <a:lnTo>
                      <a:pt x="332" y="4675"/>
                    </a:lnTo>
                    <a:lnTo>
                      <a:pt x="317" y="4678"/>
                    </a:lnTo>
                    <a:lnTo>
                      <a:pt x="299" y="4684"/>
                    </a:lnTo>
                    <a:lnTo>
                      <a:pt x="280" y="4688"/>
                    </a:lnTo>
                    <a:lnTo>
                      <a:pt x="268" y="4694"/>
                    </a:lnTo>
                    <a:lnTo>
                      <a:pt x="265" y="4696"/>
                    </a:lnTo>
                    <a:lnTo>
                      <a:pt x="264" y="4700"/>
                    </a:lnTo>
                    <a:lnTo>
                      <a:pt x="273" y="4706"/>
                    </a:lnTo>
                    <a:lnTo>
                      <a:pt x="307" y="4710"/>
                    </a:lnTo>
                    <a:lnTo>
                      <a:pt x="331" y="4716"/>
                    </a:lnTo>
                    <a:lnTo>
                      <a:pt x="344" y="4719"/>
                    </a:lnTo>
                    <a:lnTo>
                      <a:pt x="347" y="4723"/>
                    </a:lnTo>
                    <a:lnTo>
                      <a:pt x="339" y="4729"/>
                    </a:lnTo>
                    <a:lnTo>
                      <a:pt x="332" y="4733"/>
                    </a:lnTo>
                    <a:lnTo>
                      <a:pt x="328" y="4739"/>
                    </a:lnTo>
                    <a:lnTo>
                      <a:pt x="327" y="4741"/>
                    </a:lnTo>
                    <a:lnTo>
                      <a:pt x="328" y="4745"/>
                    </a:lnTo>
                    <a:lnTo>
                      <a:pt x="331" y="4751"/>
                    </a:lnTo>
                    <a:lnTo>
                      <a:pt x="331" y="4755"/>
                    </a:lnTo>
                    <a:lnTo>
                      <a:pt x="333" y="4760"/>
                    </a:lnTo>
                    <a:lnTo>
                      <a:pt x="333" y="4764"/>
                    </a:lnTo>
                    <a:lnTo>
                      <a:pt x="334" y="4768"/>
                    </a:lnTo>
                    <a:lnTo>
                      <a:pt x="334" y="4774"/>
                    </a:lnTo>
                    <a:lnTo>
                      <a:pt x="334" y="4778"/>
                    </a:lnTo>
                    <a:lnTo>
                      <a:pt x="332" y="4784"/>
                    </a:lnTo>
                    <a:lnTo>
                      <a:pt x="328" y="4786"/>
                    </a:lnTo>
                    <a:lnTo>
                      <a:pt x="320" y="4790"/>
                    </a:lnTo>
                    <a:lnTo>
                      <a:pt x="313" y="4796"/>
                    </a:lnTo>
                    <a:lnTo>
                      <a:pt x="310" y="4800"/>
                    </a:lnTo>
                    <a:lnTo>
                      <a:pt x="307" y="4805"/>
                    </a:lnTo>
                    <a:lnTo>
                      <a:pt x="309" y="4809"/>
                    </a:lnTo>
                    <a:lnTo>
                      <a:pt x="312" y="4813"/>
                    </a:lnTo>
                    <a:lnTo>
                      <a:pt x="324" y="4819"/>
                    </a:lnTo>
                    <a:lnTo>
                      <a:pt x="333" y="4823"/>
                    </a:lnTo>
                    <a:lnTo>
                      <a:pt x="336" y="4827"/>
                    </a:lnTo>
                    <a:lnTo>
                      <a:pt x="337" y="4831"/>
                    </a:lnTo>
                    <a:lnTo>
                      <a:pt x="341" y="4835"/>
                    </a:lnTo>
                    <a:lnTo>
                      <a:pt x="347" y="4841"/>
                    </a:lnTo>
                    <a:lnTo>
                      <a:pt x="353" y="4844"/>
                    </a:lnTo>
                    <a:lnTo>
                      <a:pt x="340" y="4850"/>
                    </a:lnTo>
                    <a:lnTo>
                      <a:pt x="325" y="4854"/>
                    </a:lnTo>
                    <a:lnTo>
                      <a:pt x="308" y="4858"/>
                    </a:lnTo>
                    <a:lnTo>
                      <a:pt x="294" y="4864"/>
                    </a:lnTo>
                    <a:lnTo>
                      <a:pt x="284" y="4868"/>
                    </a:lnTo>
                    <a:lnTo>
                      <a:pt x="283" y="4872"/>
                    </a:lnTo>
                    <a:lnTo>
                      <a:pt x="283" y="4876"/>
                    </a:lnTo>
                    <a:lnTo>
                      <a:pt x="284" y="4880"/>
                    </a:lnTo>
                    <a:lnTo>
                      <a:pt x="285" y="4885"/>
                    </a:lnTo>
                    <a:lnTo>
                      <a:pt x="284" y="4889"/>
                    </a:lnTo>
                    <a:lnTo>
                      <a:pt x="283" y="4895"/>
                    </a:lnTo>
                    <a:lnTo>
                      <a:pt x="286" y="4899"/>
                    </a:lnTo>
                    <a:lnTo>
                      <a:pt x="296" y="4903"/>
                    </a:lnTo>
                    <a:lnTo>
                      <a:pt x="310" y="4909"/>
                    </a:lnTo>
                    <a:lnTo>
                      <a:pt x="316" y="4913"/>
                    </a:lnTo>
                    <a:lnTo>
                      <a:pt x="319" y="4917"/>
                    </a:lnTo>
                    <a:lnTo>
                      <a:pt x="319" y="4921"/>
                    </a:lnTo>
                    <a:lnTo>
                      <a:pt x="319" y="4925"/>
                    </a:lnTo>
                    <a:lnTo>
                      <a:pt x="317" y="4930"/>
                    </a:lnTo>
                    <a:lnTo>
                      <a:pt x="311" y="4934"/>
                    </a:lnTo>
                    <a:lnTo>
                      <a:pt x="306" y="4940"/>
                    </a:lnTo>
                    <a:lnTo>
                      <a:pt x="314" y="4944"/>
                    </a:lnTo>
                    <a:lnTo>
                      <a:pt x="316" y="4948"/>
                    </a:lnTo>
                    <a:lnTo>
                      <a:pt x="314" y="4954"/>
                    </a:lnTo>
                    <a:lnTo>
                      <a:pt x="309" y="4956"/>
                    </a:lnTo>
                    <a:lnTo>
                      <a:pt x="310" y="4962"/>
                    </a:lnTo>
                    <a:lnTo>
                      <a:pt x="324" y="4966"/>
                    </a:lnTo>
                    <a:lnTo>
                      <a:pt x="332" y="4969"/>
                    </a:lnTo>
                    <a:lnTo>
                      <a:pt x="337" y="4975"/>
                    </a:lnTo>
                    <a:lnTo>
                      <a:pt x="340" y="4979"/>
                    </a:lnTo>
                    <a:lnTo>
                      <a:pt x="342" y="4985"/>
                    </a:lnTo>
                    <a:lnTo>
                      <a:pt x="344" y="4989"/>
                    </a:lnTo>
                    <a:lnTo>
                      <a:pt x="351" y="4993"/>
                    </a:lnTo>
                    <a:lnTo>
                      <a:pt x="357" y="4999"/>
                    </a:lnTo>
                    <a:lnTo>
                      <a:pt x="359" y="5001"/>
                    </a:lnTo>
                    <a:lnTo>
                      <a:pt x="348" y="5007"/>
                    </a:lnTo>
                    <a:lnTo>
                      <a:pt x="346" y="5011"/>
                    </a:lnTo>
                    <a:lnTo>
                      <a:pt x="349" y="5014"/>
                    </a:lnTo>
                    <a:lnTo>
                      <a:pt x="355" y="5020"/>
                    </a:lnTo>
                    <a:lnTo>
                      <a:pt x="360" y="5024"/>
                    </a:lnTo>
                    <a:lnTo>
                      <a:pt x="357" y="5030"/>
                    </a:lnTo>
                    <a:lnTo>
                      <a:pt x="350" y="5034"/>
                    </a:lnTo>
                    <a:lnTo>
                      <a:pt x="339" y="5038"/>
                    </a:lnTo>
                    <a:lnTo>
                      <a:pt x="323" y="5044"/>
                    </a:lnTo>
                    <a:lnTo>
                      <a:pt x="302" y="5046"/>
                    </a:lnTo>
                    <a:lnTo>
                      <a:pt x="284" y="5052"/>
                    </a:lnTo>
                    <a:lnTo>
                      <a:pt x="275" y="5055"/>
                    </a:lnTo>
                    <a:lnTo>
                      <a:pt x="277" y="5059"/>
                    </a:lnTo>
                    <a:lnTo>
                      <a:pt x="284" y="5065"/>
                    </a:lnTo>
                    <a:lnTo>
                      <a:pt x="293" y="5069"/>
                    </a:lnTo>
                    <a:lnTo>
                      <a:pt x="301" y="5075"/>
                    </a:lnTo>
                    <a:lnTo>
                      <a:pt x="308" y="5079"/>
                    </a:lnTo>
                    <a:lnTo>
                      <a:pt x="312" y="5083"/>
                    </a:lnTo>
                    <a:lnTo>
                      <a:pt x="310" y="5087"/>
                    </a:lnTo>
                    <a:lnTo>
                      <a:pt x="303" y="5091"/>
                    </a:lnTo>
                    <a:lnTo>
                      <a:pt x="296" y="5096"/>
                    </a:lnTo>
                    <a:lnTo>
                      <a:pt x="289" y="5100"/>
                    </a:lnTo>
                    <a:lnTo>
                      <a:pt x="287" y="5104"/>
                    </a:lnTo>
                    <a:lnTo>
                      <a:pt x="287" y="5110"/>
                    </a:lnTo>
                    <a:lnTo>
                      <a:pt x="293" y="5114"/>
                    </a:lnTo>
                    <a:lnTo>
                      <a:pt x="301" y="5120"/>
                    </a:lnTo>
                    <a:lnTo>
                      <a:pt x="306" y="5124"/>
                    </a:lnTo>
                    <a:lnTo>
                      <a:pt x="310" y="5128"/>
                    </a:lnTo>
                    <a:lnTo>
                      <a:pt x="315" y="5132"/>
                    </a:lnTo>
                    <a:lnTo>
                      <a:pt x="321" y="5136"/>
                    </a:lnTo>
                    <a:lnTo>
                      <a:pt x="321" y="5141"/>
                    </a:lnTo>
                    <a:lnTo>
                      <a:pt x="321" y="5145"/>
                    </a:lnTo>
                    <a:lnTo>
                      <a:pt x="320" y="5149"/>
                    </a:lnTo>
                    <a:lnTo>
                      <a:pt x="320" y="5155"/>
                    </a:lnTo>
                    <a:lnTo>
                      <a:pt x="327" y="5159"/>
                    </a:lnTo>
                    <a:lnTo>
                      <a:pt x="338" y="5165"/>
                    </a:lnTo>
                    <a:lnTo>
                      <a:pt x="343" y="5169"/>
                    </a:lnTo>
                    <a:lnTo>
                      <a:pt x="350" y="5173"/>
                    </a:lnTo>
                    <a:lnTo>
                      <a:pt x="354" y="5177"/>
                    </a:lnTo>
                    <a:lnTo>
                      <a:pt x="356" y="5180"/>
                    </a:lnTo>
                    <a:lnTo>
                      <a:pt x="360" y="5186"/>
                    </a:lnTo>
                    <a:lnTo>
                      <a:pt x="361" y="5190"/>
                    </a:lnTo>
                    <a:lnTo>
                      <a:pt x="374" y="5194"/>
                    </a:lnTo>
                    <a:lnTo>
                      <a:pt x="380" y="5200"/>
                    </a:lnTo>
                    <a:lnTo>
                      <a:pt x="372" y="5204"/>
                    </a:lnTo>
                    <a:lnTo>
                      <a:pt x="361" y="5210"/>
                    </a:lnTo>
                    <a:lnTo>
                      <a:pt x="351" y="5214"/>
                    </a:lnTo>
                    <a:lnTo>
                      <a:pt x="342" y="5216"/>
                    </a:lnTo>
                    <a:lnTo>
                      <a:pt x="336" y="5221"/>
                    </a:lnTo>
                    <a:lnTo>
                      <a:pt x="333" y="5225"/>
                    </a:lnTo>
                    <a:lnTo>
                      <a:pt x="329" y="5231"/>
                    </a:lnTo>
                    <a:lnTo>
                      <a:pt x="323" y="5235"/>
                    </a:lnTo>
                    <a:lnTo>
                      <a:pt x="317" y="5239"/>
                    </a:lnTo>
                    <a:lnTo>
                      <a:pt x="310" y="5245"/>
                    </a:lnTo>
                    <a:lnTo>
                      <a:pt x="307" y="5249"/>
                    </a:lnTo>
                    <a:lnTo>
                      <a:pt x="304" y="5255"/>
                    </a:lnTo>
                    <a:lnTo>
                      <a:pt x="305" y="5259"/>
                    </a:lnTo>
                    <a:lnTo>
                      <a:pt x="311" y="5261"/>
                    </a:lnTo>
                    <a:lnTo>
                      <a:pt x="332" y="5266"/>
                    </a:lnTo>
                    <a:lnTo>
                      <a:pt x="356" y="5270"/>
                    </a:lnTo>
                    <a:lnTo>
                      <a:pt x="375" y="5276"/>
                    </a:lnTo>
                    <a:lnTo>
                      <a:pt x="385" y="5280"/>
                    </a:lnTo>
                    <a:lnTo>
                      <a:pt x="382" y="5284"/>
                    </a:lnTo>
                    <a:lnTo>
                      <a:pt x="378" y="5290"/>
                    </a:lnTo>
                    <a:lnTo>
                      <a:pt x="378" y="5294"/>
                    </a:lnTo>
                    <a:lnTo>
                      <a:pt x="383" y="5300"/>
                    </a:lnTo>
                    <a:lnTo>
                      <a:pt x="367" y="5303"/>
                    </a:lnTo>
                    <a:lnTo>
                      <a:pt x="342" y="5305"/>
                    </a:lnTo>
                    <a:lnTo>
                      <a:pt x="307" y="5311"/>
                    </a:lnTo>
                    <a:lnTo>
                      <a:pt x="273" y="5315"/>
                    </a:lnTo>
                    <a:lnTo>
                      <a:pt x="252" y="5321"/>
                    </a:lnTo>
                    <a:lnTo>
                      <a:pt x="240" y="5325"/>
                    </a:lnTo>
                    <a:lnTo>
                      <a:pt x="236" y="5329"/>
                    </a:lnTo>
                    <a:lnTo>
                      <a:pt x="257" y="5335"/>
                    </a:lnTo>
                    <a:lnTo>
                      <a:pt x="267" y="5339"/>
                    </a:lnTo>
                    <a:lnTo>
                      <a:pt x="274" y="5345"/>
                    </a:lnTo>
                    <a:lnTo>
                      <a:pt x="325" y="5346"/>
                    </a:lnTo>
                    <a:lnTo>
                      <a:pt x="340" y="5350"/>
                    </a:lnTo>
                    <a:lnTo>
                      <a:pt x="351" y="5356"/>
                    </a:lnTo>
                    <a:lnTo>
                      <a:pt x="347" y="5360"/>
                    </a:lnTo>
                    <a:lnTo>
                      <a:pt x="347" y="5366"/>
                    </a:lnTo>
                    <a:lnTo>
                      <a:pt x="364" y="5370"/>
                    </a:lnTo>
                    <a:lnTo>
                      <a:pt x="376" y="5374"/>
                    </a:lnTo>
                    <a:lnTo>
                      <a:pt x="362" y="5380"/>
                    </a:lnTo>
                    <a:lnTo>
                      <a:pt x="251" y="5384"/>
                    </a:lnTo>
                    <a:lnTo>
                      <a:pt x="143" y="5389"/>
                    </a:lnTo>
                    <a:lnTo>
                      <a:pt x="121" y="5391"/>
                    </a:lnTo>
                    <a:lnTo>
                      <a:pt x="93" y="5395"/>
                    </a:lnTo>
                    <a:lnTo>
                      <a:pt x="65" y="5401"/>
                    </a:lnTo>
                    <a:lnTo>
                      <a:pt x="34" y="5405"/>
                    </a:lnTo>
                    <a:lnTo>
                      <a:pt x="46" y="5411"/>
                    </a:lnTo>
                    <a:lnTo>
                      <a:pt x="71" y="5415"/>
                    </a:lnTo>
                    <a:lnTo>
                      <a:pt x="65" y="5419"/>
                    </a:lnTo>
                    <a:lnTo>
                      <a:pt x="33" y="5425"/>
                    </a:lnTo>
                    <a:lnTo>
                      <a:pt x="10" y="5429"/>
                    </a:lnTo>
                    <a:lnTo>
                      <a:pt x="0" y="5432"/>
                    </a:lnTo>
                    <a:lnTo>
                      <a:pt x="29" y="5436"/>
                    </a:lnTo>
                    <a:lnTo>
                      <a:pt x="79" y="5440"/>
                    </a:lnTo>
                    <a:lnTo>
                      <a:pt x="114" y="5446"/>
                    </a:lnTo>
                    <a:lnTo>
                      <a:pt x="156" y="5450"/>
                    </a:lnTo>
                    <a:lnTo>
                      <a:pt x="210" y="5456"/>
                    </a:lnTo>
                    <a:lnTo>
                      <a:pt x="256" y="5460"/>
                    </a:lnTo>
                    <a:lnTo>
                      <a:pt x="287" y="5464"/>
                    </a:lnTo>
                    <a:lnTo>
                      <a:pt x="314" y="5470"/>
                    </a:lnTo>
                    <a:lnTo>
                      <a:pt x="338" y="5473"/>
                    </a:lnTo>
                    <a:lnTo>
                      <a:pt x="356" y="5477"/>
                    </a:lnTo>
                    <a:lnTo>
                      <a:pt x="352" y="5481"/>
                    </a:lnTo>
                    <a:lnTo>
                      <a:pt x="292" y="5485"/>
                    </a:lnTo>
                    <a:lnTo>
                      <a:pt x="260" y="5491"/>
                    </a:lnTo>
                    <a:lnTo>
                      <a:pt x="248" y="5495"/>
                    </a:lnTo>
                    <a:lnTo>
                      <a:pt x="225" y="5501"/>
                    </a:lnTo>
                    <a:lnTo>
                      <a:pt x="189" y="5505"/>
                    </a:lnTo>
                    <a:lnTo>
                      <a:pt x="159" y="5509"/>
                    </a:lnTo>
                    <a:lnTo>
                      <a:pt x="133" y="5514"/>
                    </a:lnTo>
                    <a:lnTo>
                      <a:pt x="139" y="5518"/>
                    </a:lnTo>
                    <a:lnTo>
                      <a:pt x="162" y="5522"/>
                    </a:lnTo>
                    <a:lnTo>
                      <a:pt x="193" y="5526"/>
                    </a:lnTo>
                    <a:lnTo>
                      <a:pt x="219" y="5530"/>
                    </a:lnTo>
                    <a:lnTo>
                      <a:pt x="248" y="5536"/>
                    </a:lnTo>
                    <a:lnTo>
                      <a:pt x="294" y="5540"/>
                    </a:lnTo>
                    <a:lnTo>
                      <a:pt x="331" y="5546"/>
                    </a:lnTo>
                    <a:lnTo>
                      <a:pt x="341" y="5550"/>
                    </a:lnTo>
                    <a:lnTo>
                      <a:pt x="327" y="5554"/>
                    </a:lnTo>
                    <a:lnTo>
                      <a:pt x="308" y="5559"/>
                    </a:lnTo>
                    <a:lnTo>
                      <a:pt x="287" y="5563"/>
                    </a:lnTo>
                    <a:lnTo>
                      <a:pt x="278" y="5567"/>
                    </a:lnTo>
                    <a:lnTo>
                      <a:pt x="272" y="5571"/>
                    </a:lnTo>
                    <a:lnTo>
                      <a:pt x="267" y="5575"/>
                    </a:lnTo>
                    <a:lnTo>
                      <a:pt x="255" y="5581"/>
                    </a:lnTo>
                    <a:lnTo>
                      <a:pt x="233" y="5585"/>
                    </a:lnTo>
                    <a:lnTo>
                      <a:pt x="178" y="5591"/>
                    </a:lnTo>
                    <a:lnTo>
                      <a:pt x="165" y="5595"/>
                    </a:lnTo>
                    <a:lnTo>
                      <a:pt x="177" y="5598"/>
                    </a:lnTo>
                    <a:lnTo>
                      <a:pt x="185" y="5604"/>
                    </a:lnTo>
                    <a:lnTo>
                      <a:pt x="189" y="5606"/>
                    </a:lnTo>
                    <a:lnTo>
                      <a:pt x="189" y="5612"/>
                    </a:lnTo>
                    <a:lnTo>
                      <a:pt x="201" y="5616"/>
                    </a:lnTo>
                    <a:lnTo>
                      <a:pt x="233" y="5620"/>
                    </a:lnTo>
                    <a:lnTo>
                      <a:pt x="264" y="5626"/>
                    </a:lnTo>
                    <a:lnTo>
                      <a:pt x="303" y="5630"/>
                    </a:lnTo>
                    <a:lnTo>
                      <a:pt x="295" y="5636"/>
                    </a:lnTo>
                    <a:lnTo>
                      <a:pt x="274" y="5639"/>
                    </a:lnTo>
                    <a:lnTo>
                      <a:pt x="261" y="5643"/>
                    </a:lnTo>
                    <a:lnTo>
                      <a:pt x="252" y="5649"/>
                    </a:lnTo>
                    <a:lnTo>
                      <a:pt x="254" y="5651"/>
                    </a:lnTo>
                    <a:lnTo>
                      <a:pt x="265" y="5657"/>
                    </a:lnTo>
                    <a:lnTo>
                      <a:pt x="273" y="5661"/>
                    </a:lnTo>
                    <a:lnTo>
                      <a:pt x="286" y="5665"/>
                    </a:lnTo>
                    <a:lnTo>
                      <a:pt x="287" y="5671"/>
                    </a:lnTo>
                    <a:lnTo>
                      <a:pt x="288" y="5675"/>
                    </a:lnTo>
                    <a:lnTo>
                      <a:pt x="295" y="5680"/>
                    </a:lnTo>
                    <a:lnTo>
                      <a:pt x="312" y="5684"/>
                    </a:lnTo>
                    <a:lnTo>
                      <a:pt x="331" y="5688"/>
                    </a:lnTo>
                    <a:lnTo>
                      <a:pt x="341" y="5692"/>
                    </a:lnTo>
                    <a:lnTo>
                      <a:pt x="343" y="5696"/>
                    </a:lnTo>
                    <a:lnTo>
                      <a:pt x="341" y="5702"/>
                    </a:lnTo>
                    <a:lnTo>
                      <a:pt x="338" y="5706"/>
                    </a:lnTo>
                    <a:lnTo>
                      <a:pt x="336" y="5710"/>
                    </a:lnTo>
                    <a:lnTo>
                      <a:pt x="341" y="5716"/>
                    </a:lnTo>
                    <a:lnTo>
                      <a:pt x="351" y="5720"/>
                    </a:lnTo>
                    <a:lnTo>
                      <a:pt x="359" y="5725"/>
                    </a:lnTo>
                    <a:lnTo>
                      <a:pt x="368" y="5729"/>
                    </a:lnTo>
                    <a:lnTo>
                      <a:pt x="376" y="5733"/>
                    </a:lnTo>
                    <a:lnTo>
                      <a:pt x="357" y="5737"/>
                    </a:lnTo>
                    <a:lnTo>
                      <a:pt x="329" y="5741"/>
                    </a:lnTo>
                    <a:lnTo>
                      <a:pt x="303" y="5747"/>
                    </a:lnTo>
                    <a:lnTo>
                      <a:pt x="282" y="5751"/>
                    </a:lnTo>
                    <a:lnTo>
                      <a:pt x="271" y="5755"/>
                    </a:lnTo>
                    <a:lnTo>
                      <a:pt x="299" y="5761"/>
                    </a:lnTo>
                    <a:lnTo>
                      <a:pt x="315" y="5764"/>
                    </a:lnTo>
                    <a:lnTo>
                      <a:pt x="329" y="5770"/>
                    </a:lnTo>
                    <a:lnTo>
                      <a:pt x="330" y="5774"/>
                    </a:lnTo>
                    <a:lnTo>
                      <a:pt x="330" y="5778"/>
                    </a:lnTo>
                    <a:lnTo>
                      <a:pt x="332" y="5782"/>
                    </a:lnTo>
                    <a:lnTo>
                      <a:pt x="341" y="5786"/>
                    </a:lnTo>
                    <a:lnTo>
                      <a:pt x="357" y="5792"/>
                    </a:lnTo>
                    <a:lnTo>
                      <a:pt x="364" y="5796"/>
                    </a:lnTo>
                    <a:lnTo>
                      <a:pt x="359" y="5800"/>
                    </a:lnTo>
                    <a:lnTo>
                      <a:pt x="350" y="5805"/>
                    </a:lnTo>
                    <a:lnTo>
                      <a:pt x="346" y="5809"/>
                    </a:lnTo>
                    <a:lnTo>
                      <a:pt x="350" y="5815"/>
                    </a:lnTo>
                    <a:lnTo>
                      <a:pt x="362" y="5819"/>
                    </a:lnTo>
                    <a:lnTo>
                      <a:pt x="366" y="5823"/>
                    </a:lnTo>
                    <a:lnTo>
                      <a:pt x="363" y="5827"/>
                    </a:lnTo>
                    <a:lnTo>
                      <a:pt x="358" y="5831"/>
                    </a:lnTo>
                    <a:lnTo>
                      <a:pt x="357" y="5837"/>
                    </a:lnTo>
                    <a:lnTo>
                      <a:pt x="359" y="5841"/>
                    </a:lnTo>
                    <a:lnTo>
                      <a:pt x="369" y="5845"/>
                    </a:lnTo>
                    <a:lnTo>
                      <a:pt x="380" y="5850"/>
                    </a:lnTo>
                    <a:lnTo>
                      <a:pt x="374" y="5854"/>
                    </a:lnTo>
                    <a:lnTo>
                      <a:pt x="363" y="5860"/>
                    </a:lnTo>
                    <a:lnTo>
                      <a:pt x="353" y="5864"/>
                    </a:lnTo>
                    <a:lnTo>
                      <a:pt x="343" y="5866"/>
                    </a:lnTo>
                    <a:lnTo>
                      <a:pt x="339" y="5872"/>
                    </a:lnTo>
                    <a:lnTo>
                      <a:pt x="342" y="5876"/>
                    </a:lnTo>
                    <a:lnTo>
                      <a:pt x="344" y="5882"/>
                    </a:lnTo>
                    <a:lnTo>
                      <a:pt x="347" y="5886"/>
                    </a:lnTo>
                    <a:lnTo>
                      <a:pt x="354" y="5889"/>
                    </a:lnTo>
                    <a:lnTo>
                      <a:pt x="360" y="5895"/>
                    </a:lnTo>
                    <a:lnTo>
                      <a:pt x="380" y="5899"/>
                    </a:lnTo>
                    <a:lnTo>
                      <a:pt x="387" y="5905"/>
                    </a:lnTo>
                    <a:lnTo>
                      <a:pt x="392" y="5909"/>
                    </a:lnTo>
                    <a:lnTo>
                      <a:pt x="387" y="5911"/>
                    </a:lnTo>
                    <a:lnTo>
                      <a:pt x="379" y="5917"/>
                    </a:lnTo>
                    <a:lnTo>
                      <a:pt x="369" y="5921"/>
                    </a:lnTo>
                    <a:lnTo>
                      <a:pt x="369" y="5927"/>
                    </a:lnTo>
                    <a:lnTo>
                      <a:pt x="374" y="5931"/>
                    </a:lnTo>
                    <a:lnTo>
                      <a:pt x="376" y="5934"/>
                    </a:lnTo>
                    <a:lnTo>
                      <a:pt x="370" y="5940"/>
                    </a:lnTo>
                    <a:lnTo>
                      <a:pt x="361" y="5944"/>
                    </a:lnTo>
                    <a:lnTo>
                      <a:pt x="354" y="5950"/>
                    </a:lnTo>
                    <a:lnTo>
                      <a:pt x="351" y="5952"/>
                    </a:lnTo>
                    <a:lnTo>
                      <a:pt x="352" y="5956"/>
                    </a:lnTo>
                    <a:lnTo>
                      <a:pt x="352" y="5962"/>
                    </a:lnTo>
                    <a:lnTo>
                      <a:pt x="352" y="5966"/>
                    </a:lnTo>
                    <a:lnTo>
                      <a:pt x="352" y="5972"/>
                    </a:lnTo>
                    <a:lnTo>
                      <a:pt x="350" y="5975"/>
                    </a:lnTo>
                    <a:lnTo>
                      <a:pt x="344" y="5979"/>
                    </a:lnTo>
                    <a:lnTo>
                      <a:pt x="335" y="5985"/>
                    </a:lnTo>
                    <a:lnTo>
                      <a:pt x="336" y="5989"/>
                    </a:lnTo>
                    <a:lnTo>
                      <a:pt x="343" y="5995"/>
                    </a:lnTo>
                    <a:lnTo>
                      <a:pt x="352" y="5997"/>
                    </a:lnTo>
                    <a:lnTo>
                      <a:pt x="358" y="6001"/>
                    </a:lnTo>
                    <a:lnTo>
                      <a:pt x="362" y="6007"/>
                    </a:lnTo>
                    <a:lnTo>
                      <a:pt x="364" y="6011"/>
                    </a:lnTo>
                    <a:lnTo>
                      <a:pt x="365" y="6016"/>
                    </a:lnTo>
                    <a:lnTo>
                      <a:pt x="366" y="6020"/>
                    </a:lnTo>
                    <a:lnTo>
                      <a:pt x="368" y="6024"/>
                    </a:lnTo>
                    <a:lnTo>
                      <a:pt x="374" y="6030"/>
                    </a:lnTo>
                    <a:lnTo>
                      <a:pt x="380" y="6034"/>
                    </a:lnTo>
                    <a:lnTo>
                      <a:pt x="393" y="6040"/>
                    </a:lnTo>
                    <a:lnTo>
                      <a:pt x="397" y="6042"/>
                    </a:lnTo>
                    <a:lnTo>
                      <a:pt x="395" y="6046"/>
                    </a:lnTo>
                    <a:lnTo>
                      <a:pt x="389" y="6052"/>
                    </a:lnTo>
                    <a:lnTo>
                      <a:pt x="384" y="6056"/>
                    </a:lnTo>
                    <a:lnTo>
                      <a:pt x="380" y="6061"/>
                    </a:lnTo>
                    <a:lnTo>
                      <a:pt x="375" y="6065"/>
                    </a:lnTo>
                    <a:lnTo>
                      <a:pt x="363" y="6069"/>
                    </a:lnTo>
                    <a:lnTo>
                      <a:pt x="336" y="6075"/>
                    </a:lnTo>
                    <a:lnTo>
                      <a:pt x="314" y="6079"/>
                    </a:lnTo>
                    <a:lnTo>
                      <a:pt x="306" y="6083"/>
                    </a:lnTo>
                    <a:lnTo>
                      <a:pt x="307" y="6087"/>
                    </a:lnTo>
                    <a:lnTo>
                      <a:pt x="320" y="6091"/>
                    </a:lnTo>
                    <a:lnTo>
                      <a:pt x="333" y="6097"/>
                    </a:lnTo>
                    <a:lnTo>
                      <a:pt x="343" y="6100"/>
                    </a:lnTo>
                    <a:lnTo>
                      <a:pt x="355" y="6106"/>
                    </a:lnTo>
                    <a:lnTo>
                      <a:pt x="359" y="6110"/>
                    </a:lnTo>
                    <a:lnTo>
                      <a:pt x="363" y="6114"/>
                    </a:lnTo>
                    <a:lnTo>
                      <a:pt x="367" y="6120"/>
                    </a:lnTo>
                    <a:lnTo>
                      <a:pt x="371" y="6124"/>
                    </a:lnTo>
                    <a:lnTo>
                      <a:pt x="362" y="6128"/>
                    </a:lnTo>
                    <a:lnTo>
                      <a:pt x="352" y="6132"/>
                    </a:lnTo>
                    <a:lnTo>
                      <a:pt x="346" y="6136"/>
                    </a:lnTo>
                    <a:lnTo>
                      <a:pt x="342" y="6141"/>
                    </a:lnTo>
                    <a:lnTo>
                      <a:pt x="348" y="6145"/>
                    </a:lnTo>
                    <a:lnTo>
                      <a:pt x="359" y="6151"/>
                    </a:lnTo>
                    <a:lnTo>
                      <a:pt x="374" y="6155"/>
                    </a:lnTo>
                    <a:lnTo>
                      <a:pt x="382" y="6159"/>
                    </a:lnTo>
                    <a:lnTo>
                      <a:pt x="381" y="6165"/>
                    </a:lnTo>
                    <a:lnTo>
                      <a:pt x="374" y="6169"/>
                    </a:lnTo>
                    <a:lnTo>
                      <a:pt x="364" y="6173"/>
                    </a:lnTo>
                    <a:lnTo>
                      <a:pt x="355" y="6177"/>
                    </a:lnTo>
                    <a:lnTo>
                      <a:pt x="343" y="6181"/>
                    </a:lnTo>
                    <a:lnTo>
                      <a:pt x="338" y="6186"/>
                    </a:lnTo>
                    <a:lnTo>
                      <a:pt x="336" y="6190"/>
                    </a:lnTo>
                    <a:lnTo>
                      <a:pt x="333" y="6196"/>
                    </a:lnTo>
                    <a:lnTo>
                      <a:pt x="333" y="6200"/>
                    </a:lnTo>
                    <a:lnTo>
                      <a:pt x="334" y="6204"/>
                    </a:lnTo>
                    <a:lnTo>
                      <a:pt x="336" y="6210"/>
                    </a:lnTo>
                    <a:lnTo>
                      <a:pt x="336" y="6212"/>
                    </a:lnTo>
                    <a:lnTo>
                      <a:pt x="335" y="6218"/>
                    </a:lnTo>
                    <a:lnTo>
                      <a:pt x="333" y="6222"/>
                    </a:lnTo>
                    <a:lnTo>
                      <a:pt x="333" y="6225"/>
                    </a:lnTo>
                    <a:lnTo>
                      <a:pt x="333" y="6231"/>
                    </a:lnTo>
                    <a:lnTo>
                      <a:pt x="334" y="6235"/>
                    </a:lnTo>
                    <a:lnTo>
                      <a:pt x="334" y="6241"/>
                    </a:lnTo>
                    <a:lnTo>
                      <a:pt x="334" y="6245"/>
                    </a:lnTo>
                    <a:lnTo>
                      <a:pt x="335" y="6249"/>
                    </a:lnTo>
                    <a:lnTo>
                      <a:pt x="338" y="6255"/>
                    </a:lnTo>
                    <a:lnTo>
                      <a:pt x="340" y="6257"/>
                    </a:lnTo>
                    <a:lnTo>
                      <a:pt x="347" y="6263"/>
                    </a:lnTo>
                    <a:lnTo>
                      <a:pt x="353" y="6266"/>
                    </a:lnTo>
                    <a:lnTo>
                      <a:pt x="353" y="6270"/>
                    </a:lnTo>
                    <a:lnTo>
                      <a:pt x="358" y="6276"/>
                    </a:lnTo>
                    <a:lnTo>
                      <a:pt x="361" y="6280"/>
                    </a:lnTo>
                    <a:lnTo>
                      <a:pt x="367" y="6286"/>
                    </a:lnTo>
                    <a:lnTo>
                      <a:pt x="385" y="6290"/>
                    </a:lnTo>
                    <a:lnTo>
                      <a:pt x="378" y="6294"/>
                    </a:lnTo>
                    <a:lnTo>
                      <a:pt x="370" y="6300"/>
                    </a:lnTo>
                    <a:lnTo>
                      <a:pt x="363" y="6302"/>
                    </a:lnTo>
                    <a:lnTo>
                      <a:pt x="358" y="6307"/>
                    </a:lnTo>
                    <a:lnTo>
                      <a:pt x="358" y="6311"/>
                    </a:lnTo>
                    <a:lnTo>
                      <a:pt x="358" y="6315"/>
                    </a:lnTo>
                    <a:lnTo>
                      <a:pt x="366" y="6321"/>
                    </a:lnTo>
                    <a:lnTo>
                      <a:pt x="377" y="6325"/>
                    </a:lnTo>
                    <a:lnTo>
                      <a:pt x="369" y="6331"/>
                    </a:lnTo>
                    <a:lnTo>
                      <a:pt x="357" y="6335"/>
                    </a:lnTo>
                    <a:lnTo>
                      <a:pt x="348" y="6339"/>
                    </a:lnTo>
                    <a:lnTo>
                      <a:pt x="337" y="6343"/>
                    </a:lnTo>
                    <a:lnTo>
                      <a:pt x="332" y="6347"/>
                    </a:lnTo>
                    <a:lnTo>
                      <a:pt x="328" y="6352"/>
                    </a:lnTo>
                    <a:lnTo>
                      <a:pt x="325" y="6356"/>
                    </a:lnTo>
                    <a:lnTo>
                      <a:pt x="321" y="6360"/>
                    </a:lnTo>
                    <a:lnTo>
                      <a:pt x="327" y="6366"/>
                    </a:lnTo>
                    <a:lnTo>
                      <a:pt x="351" y="6370"/>
                    </a:lnTo>
                    <a:lnTo>
                      <a:pt x="357" y="6376"/>
                    </a:lnTo>
                    <a:lnTo>
                      <a:pt x="360" y="6380"/>
                    </a:lnTo>
                    <a:lnTo>
                      <a:pt x="375" y="6384"/>
                    </a:lnTo>
                    <a:lnTo>
                      <a:pt x="369" y="6388"/>
                    </a:lnTo>
                    <a:lnTo>
                      <a:pt x="362" y="6391"/>
                    </a:lnTo>
                    <a:lnTo>
                      <a:pt x="357" y="6397"/>
                    </a:lnTo>
                    <a:lnTo>
                      <a:pt x="352" y="6401"/>
                    </a:lnTo>
                    <a:lnTo>
                      <a:pt x="350" y="6405"/>
                    </a:lnTo>
                    <a:lnTo>
                      <a:pt x="341" y="6411"/>
                    </a:lnTo>
                    <a:lnTo>
                      <a:pt x="330" y="6415"/>
                    </a:lnTo>
                    <a:lnTo>
                      <a:pt x="325" y="6421"/>
                    </a:lnTo>
                    <a:lnTo>
                      <a:pt x="323" y="6425"/>
                    </a:lnTo>
                    <a:lnTo>
                      <a:pt x="322" y="6429"/>
                    </a:lnTo>
                    <a:lnTo>
                      <a:pt x="326" y="6433"/>
                    </a:lnTo>
                    <a:lnTo>
                      <a:pt x="336" y="6436"/>
                    </a:lnTo>
                    <a:lnTo>
                      <a:pt x="349" y="6442"/>
                    </a:lnTo>
                    <a:lnTo>
                      <a:pt x="357" y="6446"/>
                    </a:lnTo>
                    <a:lnTo>
                      <a:pt x="358" y="6450"/>
                    </a:lnTo>
                    <a:lnTo>
                      <a:pt x="360" y="6456"/>
                    </a:lnTo>
                    <a:lnTo>
                      <a:pt x="366" y="6460"/>
                    </a:lnTo>
                    <a:lnTo>
                      <a:pt x="375" y="6466"/>
                    </a:lnTo>
                    <a:lnTo>
                      <a:pt x="387" y="6470"/>
                    </a:lnTo>
                    <a:lnTo>
                      <a:pt x="393" y="6472"/>
                    </a:lnTo>
                    <a:lnTo>
                      <a:pt x="408" y="6477"/>
                    </a:lnTo>
                    <a:lnTo>
                      <a:pt x="411" y="6481"/>
                    </a:lnTo>
                    <a:lnTo>
                      <a:pt x="406" y="6487"/>
                    </a:lnTo>
                    <a:lnTo>
                      <a:pt x="400" y="6491"/>
                    </a:lnTo>
                    <a:lnTo>
                      <a:pt x="392" y="6495"/>
                    </a:lnTo>
                    <a:lnTo>
                      <a:pt x="383" y="6501"/>
                    </a:lnTo>
                    <a:lnTo>
                      <a:pt x="372" y="6505"/>
                    </a:lnTo>
                    <a:lnTo>
                      <a:pt x="361" y="6511"/>
                    </a:lnTo>
                    <a:lnTo>
                      <a:pt x="353" y="6515"/>
                    </a:lnTo>
                    <a:lnTo>
                      <a:pt x="346" y="6516"/>
                    </a:lnTo>
                    <a:lnTo>
                      <a:pt x="342" y="6522"/>
                    </a:lnTo>
                    <a:lnTo>
                      <a:pt x="342" y="6526"/>
                    </a:lnTo>
                    <a:lnTo>
                      <a:pt x="342" y="6532"/>
                    </a:lnTo>
                    <a:lnTo>
                      <a:pt x="344" y="6536"/>
                    </a:lnTo>
                    <a:lnTo>
                      <a:pt x="346" y="6540"/>
                    </a:lnTo>
                    <a:lnTo>
                      <a:pt x="350" y="6546"/>
                    </a:lnTo>
                    <a:lnTo>
                      <a:pt x="366" y="6550"/>
                    </a:lnTo>
                    <a:lnTo>
                      <a:pt x="385" y="6556"/>
                    </a:lnTo>
                    <a:lnTo>
                      <a:pt x="402" y="6559"/>
                    </a:lnTo>
                    <a:lnTo>
                      <a:pt x="399" y="6561"/>
                    </a:lnTo>
                    <a:lnTo>
                      <a:pt x="382" y="6567"/>
                    </a:lnTo>
                    <a:lnTo>
                      <a:pt x="368" y="6571"/>
                    </a:lnTo>
                    <a:lnTo>
                      <a:pt x="355" y="6577"/>
                    </a:lnTo>
                    <a:lnTo>
                      <a:pt x="346" y="6581"/>
                    </a:lnTo>
                    <a:lnTo>
                      <a:pt x="338" y="6585"/>
                    </a:lnTo>
                    <a:lnTo>
                      <a:pt x="335" y="6591"/>
                    </a:lnTo>
                    <a:lnTo>
                      <a:pt x="339" y="6595"/>
                    </a:lnTo>
                    <a:lnTo>
                      <a:pt x="355" y="6600"/>
                    </a:lnTo>
                    <a:lnTo>
                      <a:pt x="356" y="6602"/>
                    </a:lnTo>
                    <a:lnTo>
                      <a:pt x="353" y="6606"/>
                    </a:lnTo>
                    <a:lnTo>
                      <a:pt x="340" y="6612"/>
                    </a:lnTo>
                    <a:lnTo>
                      <a:pt x="333" y="6616"/>
                    </a:lnTo>
                    <a:lnTo>
                      <a:pt x="329" y="6622"/>
                    </a:lnTo>
                    <a:lnTo>
                      <a:pt x="332" y="6626"/>
                    </a:lnTo>
                    <a:lnTo>
                      <a:pt x="343" y="6630"/>
                    </a:lnTo>
                    <a:lnTo>
                      <a:pt x="340" y="6636"/>
                    </a:lnTo>
                    <a:lnTo>
                      <a:pt x="334" y="6640"/>
                    </a:lnTo>
                    <a:lnTo>
                      <a:pt x="329" y="6645"/>
                    </a:lnTo>
                    <a:lnTo>
                      <a:pt x="324" y="6647"/>
                    </a:lnTo>
                    <a:lnTo>
                      <a:pt x="323" y="6651"/>
                    </a:lnTo>
                    <a:lnTo>
                      <a:pt x="333" y="6657"/>
                    </a:lnTo>
                    <a:lnTo>
                      <a:pt x="344" y="6661"/>
                    </a:lnTo>
                    <a:lnTo>
                      <a:pt x="346" y="6667"/>
                    </a:lnTo>
                    <a:lnTo>
                      <a:pt x="344" y="6671"/>
                    </a:lnTo>
                    <a:lnTo>
                      <a:pt x="339" y="6675"/>
                    </a:lnTo>
                    <a:lnTo>
                      <a:pt x="334" y="6681"/>
                    </a:lnTo>
                    <a:lnTo>
                      <a:pt x="332" y="6684"/>
                    </a:lnTo>
                    <a:lnTo>
                      <a:pt x="332" y="6688"/>
                    </a:lnTo>
                    <a:lnTo>
                      <a:pt x="337" y="6692"/>
                    </a:lnTo>
                    <a:lnTo>
                      <a:pt x="343" y="6696"/>
                    </a:lnTo>
                    <a:lnTo>
                      <a:pt x="352" y="6702"/>
                    </a:lnTo>
                    <a:lnTo>
                      <a:pt x="355" y="6706"/>
                    </a:lnTo>
                    <a:lnTo>
                      <a:pt x="354" y="6712"/>
                    </a:lnTo>
                    <a:lnTo>
                      <a:pt x="351" y="6716"/>
                    </a:lnTo>
                    <a:lnTo>
                      <a:pt x="351" y="6720"/>
                    </a:lnTo>
                    <a:lnTo>
                      <a:pt x="351" y="6725"/>
                    </a:lnTo>
                    <a:lnTo>
                      <a:pt x="364" y="6729"/>
                    </a:lnTo>
                    <a:lnTo>
                      <a:pt x="368" y="6733"/>
                    </a:lnTo>
                    <a:lnTo>
                      <a:pt x="351" y="6737"/>
                    </a:lnTo>
                    <a:lnTo>
                      <a:pt x="332" y="6741"/>
                    </a:lnTo>
                    <a:lnTo>
                      <a:pt x="316" y="6747"/>
                    </a:lnTo>
                    <a:lnTo>
                      <a:pt x="310" y="6751"/>
                    </a:lnTo>
                    <a:lnTo>
                      <a:pt x="310" y="6757"/>
                    </a:lnTo>
                    <a:lnTo>
                      <a:pt x="310" y="6761"/>
                    </a:lnTo>
                    <a:lnTo>
                      <a:pt x="307" y="6765"/>
                    </a:lnTo>
                    <a:lnTo>
                      <a:pt x="294" y="6770"/>
                    </a:lnTo>
                    <a:lnTo>
                      <a:pt x="285" y="6774"/>
                    </a:lnTo>
                    <a:lnTo>
                      <a:pt x="295" y="6778"/>
                    </a:lnTo>
                    <a:lnTo>
                      <a:pt x="308" y="6782"/>
                    </a:lnTo>
                    <a:lnTo>
                      <a:pt x="323" y="6786"/>
                    </a:lnTo>
                    <a:lnTo>
                      <a:pt x="333" y="6792"/>
                    </a:lnTo>
                    <a:lnTo>
                      <a:pt x="340" y="6796"/>
                    </a:lnTo>
                    <a:lnTo>
                      <a:pt x="350" y="6802"/>
                    </a:lnTo>
                    <a:lnTo>
                      <a:pt x="362" y="6806"/>
                    </a:lnTo>
                    <a:lnTo>
                      <a:pt x="385" y="6809"/>
                    </a:lnTo>
                    <a:lnTo>
                      <a:pt x="406" y="6815"/>
                    </a:lnTo>
                    <a:lnTo>
                      <a:pt x="393" y="6819"/>
                    </a:lnTo>
                    <a:lnTo>
                      <a:pt x="365" y="6823"/>
                    </a:lnTo>
                    <a:lnTo>
                      <a:pt x="349" y="6827"/>
                    </a:lnTo>
                    <a:lnTo>
                      <a:pt x="326" y="6831"/>
                    </a:lnTo>
                    <a:lnTo>
                      <a:pt x="316" y="6837"/>
                    </a:lnTo>
                    <a:lnTo>
                      <a:pt x="311" y="6841"/>
                    </a:lnTo>
                    <a:lnTo>
                      <a:pt x="307" y="6847"/>
                    </a:lnTo>
                    <a:lnTo>
                      <a:pt x="298" y="6851"/>
                    </a:lnTo>
                    <a:lnTo>
                      <a:pt x="312" y="6854"/>
                    </a:lnTo>
                    <a:lnTo>
                      <a:pt x="336" y="6860"/>
                    </a:lnTo>
                    <a:lnTo>
                      <a:pt x="366" y="6862"/>
                    </a:lnTo>
                    <a:lnTo>
                      <a:pt x="389" y="6868"/>
                    </a:lnTo>
                    <a:lnTo>
                      <a:pt x="394" y="6872"/>
                    </a:lnTo>
                    <a:lnTo>
                      <a:pt x="389" y="6876"/>
                    </a:lnTo>
                    <a:lnTo>
                      <a:pt x="385" y="6882"/>
                    </a:lnTo>
                    <a:lnTo>
                      <a:pt x="399" y="6886"/>
                    </a:lnTo>
                    <a:lnTo>
                      <a:pt x="410" y="6892"/>
                    </a:lnTo>
                    <a:lnTo>
                      <a:pt x="408" y="6895"/>
                    </a:lnTo>
                    <a:lnTo>
                      <a:pt x="402" y="6899"/>
                    </a:lnTo>
                    <a:lnTo>
                      <a:pt x="396" y="6905"/>
                    </a:lnTo>
                    <a:lnTo>
                      <a:pt x="394" y="6907"/>
                    </a:lnTo>
                    <a:lnTo>
                      <a:pt x="399" y="6913"/>
                    </a:lnTo>
                    <a:lnTo>
                      <a:pt x="408" y="6917"/>
                    </a:lnTo>
                    <a:lnTo>
                      <a:pt x="418" y="6921"/>
                    </a:lnTo>
                    <a:lnTo>
                      <a:pt x="405" y="6927"/>
                    </a:lnTo>
                    <a:lnTo>
                      <a:pt x="381" y="6931"/>
                    </a:lnTo>
                    <a:lnTo>
                      <a:pt x="357" y="6936"/>
                    </a:lnTo>
                    <a:lnTo>
                      <a:pt x="342" y="6940"/>
                    </a:lnTo>
                    <a:lnTo>
                      <a:pt x="332" y="6944"/>
                    </a:lnTo>
                    <a:lnTo>
                      <a:pt x="332" y="6948"/>
                    </a:lnTo>
                    <a:lnTo>
                      <a:pt x="346" y="6952"/>
                    </a:lnTo>
                    <a:lnTo>
                      <a:pt x="358" y="6958"/>
                    </a:lnTo>
                    <a:lnTo>
                      <a:pt x="365" y="6962"/>
                    </a:lnTo>
                    <a:lnTo>
                      <a:pt x="365" y="6966"/>
                    </a:lnTo>
                    <a:lnTo>
                      <a:pt x="365" y="6972"/>
                    </a:lnTo>
                    <a:lnTo>
                      <a:pt x="366" y="6976"/>
                    </a:lnTo>
                    <a:lnTo>
                      <a:pt x="365" y="6981"/>
                    </a:lnTo>
                    <a:lnTo>
                      <a:pt x="363" y="6985"/>
                    </a:lnTo>
                    <a:lnTo>
                      <a:pt x="358" y="6989"/>
                    </a:lnTo>
                    <a:lnTo>
                      <a:pt x="352" y="6993"/>
                    </a:lnTo>
                    <a:lnTo>
                      <a:pt x="342" y="6997"/>
                    </a:lnTo>
                    <a:lnTo>
                      <a:pt x="333" y="7003"/>
                    </a:lnTo>
                    <a:lnTo>
                      <a:pt x="331" y="7007"/>
                    </a:lnTo>
                    <a:lnTo>
                      <a:pt x="341" y="7011"/>
                    </a:lnTo>
                    <a:lnTo>
                      <a:pt x="359" y="7017"/>
                    </a:lnTo>
                    <a:lnTo>
                      <a:pt x="374" y="7020"/>
                    </a:lnTo>
                    <a:lnTo>
                      <a:pt x="388" y="7026"/>
                    </a:lnTo>
                    <a:lnTo>
                      <a:pt x="403" y="7030"/>
                    </a:lnTo>
                    <a:lnTo>
                      <a:pt x="408" y="7034"/>
                    </a:lnTo>
                    <a:lnTo>
                      <a:pt x="398" y="7038"/>
                    </a:lnTo>
                    <a:lnTo>
                      <a:pt x="389" y="7042"/>
                    </a:lnTo>
                    <a:lnTo>
                      <a:pt x="381" y="7048"/>
                    </a:lnTo>
                    <a:lnTo>
                      <a:pt x="379" y="7052"/>
                    </a:lnTo>
                    <a:lnTo>
                      <a:pt x="379" y="7056"/>
                    </a:lnTo>
                    <a:lnTo>
                      <a:pt x="379" y="7061"/>
                    </a:lnTo>
                    <a:lnTo>
                      <a:pt x="380" y="7065"/>
                    </a:lnTo>
                    <a:lnTo>
                      <a:pt x="384" y="7071"/>
                    </a:lnTo>
                    <a:lnTo>
                      <a:pt x="387" y="7075"/>
                    </a:lnTo>
                    <a:lnTo>
                      <a:pt x="388" y="7079"/>
                    </a:lnTo>
                    <a:lnTo>
                      <a:pt x="390" y="7083"/>
                    </a:lnTo>
                    <a:lnTo>
                      <a:pt x="390" y="7087"/>
                    </a:lnTo>
                    <a:lnTo>
                      <a:pt x="387" y="7093"/>
                    </a:lnTo>
                    <a:lnTo>
                      <a:pt x="382" y="7097"/>
                    </a:lnTo>
                    <a:lnTo>
                      <a:pt x="376" y="7101"/>
                    </a:lnTo>
                    <a:lnTo>
                      <a:pt x="366" y="7106"/>
                    </a:lnTo>
                    <a:lnTo>
                      <a:pt x="358" y="7110"/>
                    </a:lnTo>
                    <a:lnTo>
                      <a:pt x="352" y="7116"/>
                    </a:lnTo>
                    <a:lnTo>
                      <a:pt x="347" y="7120"/>
                    </a:lnTo>
                    <a:lnTo>
                      <a:pt x="347" y="7122"/>
                    </a:lnTo>
                    <a:lnTo>
                      <a:pt x="366" y="7128"/>
                    </a:lnTo>
                    <a:lnTo>
                      <a:pt x="403" y="7132"/>
                    </a:lnTo>
                    <a:lnTo>
                      <a:pt x="425" y="7138"/>
                    </a:lnTo>
                    <a:lnTo>
                      <a:pt x="410" y="7142"/>
                    </a:lnTo>
                    <a:lnTo>
                      <a:pt x="398" y="7145"/>
                    </a:lnTo>
                    <a:lnTo>
                      <a:pt x="387" y="7151"/>
                    </a:lnTo>
                    <a:lnTo>
                      <a:pt x="378" y="7155"/>
                    </a:lnTo>
                    <a:lnTo>
                      <a:pt x="369" y="7161"/>
                    </a:lnTo>
                    <a:lnTo>
                      <a:pt x="352" y="7165"/>
                    </a:lnTo>
                    <a:lnTo>
                      <a:pt x="327" y="7167"/>
                    </a:lnTo>
                    <a:lnTo>
                      <a:pt x="324" y="7173"/>
                    </a:lnTo>
                    <a:lnTo>
                      <a:pt x="343" y="7177"/>
                    </a:lnTo>
                    <a:lnTo>
                      <a:pt x="357" y="7183"/>
                    </a:lnTo>
                    <a:lnTo>
                      <a:pt x="363" y="7186"/>
                    </a:lnTo>
                    <a:lnTo>
                      <a:pt x="369" y="7190"/>
                    </a:lnTo>
                    <a:lnTo>
                      <a:pt x="374" y="7196"/>
                    </a:lnTo>
                    <a:lnTo>
                      <a:pt x="375" y="7200"/>
                    </a:lnTo>
                    <a:lnTo>
                      <a:pt x="379" y="7206"/>
                    </a:lnTo>
                    <a:lnTo>
                      <a:pt x="374" y="7208"/>
                    </a:lnTo>
                    <a:lnTo>
                      <a:pt x="348" y="7212"/>
                    </a:lnTo>
                    <a:lnTo>
                      <a:pt x="338" y="7218"/>
                    </a:lnTo>
                    <a:lnTo>
                      <a:pt x="350" y="7222"/>
                    </a:lnTo>
                    <a:lnTo>
                      <a:pt x="364" y="7227"/>
                    </a:lnTo>
                    <a:lnTo>
                      <a:pt x="380" y="7231"/>
                    </a:lnTo>
                    <a:lnTo>
                      <a:pt x="390" y="7235"/>
                    </a:lnTo>
                    <a:lnTo>
                      <a:pt x="403" y="7241"/>
                    </a:lnTo>
                    <a:lnTo>
                      <a:pt x="399" y="7245"/>
                    </a:lnTo>
                    <a:lnTo>
                      <a:pt x="393" y="7251"/>
                    </a:lnTo>
                    <a:lnTo>
                      <a:pt x="384" y="7253"/>
                    </a:lnTo>
                    <a:lnTo>
                      <a:pt x="372" y="7257"/>
                    </a:lnTo>
                    <a:lnTo>
                      <a:pt x="356" y="7263"/>
                    </a:lnTo>
                    <a:lnTo>
                      <a:pt x="333" y="7267"/>
                    </a:lnTo>
                    <a:lnTo>
                      <a:pt x="326" y="7272"/>
                    </a:lnTo>
                    <a:lnTo>
                      <a:pt x="350" y="7276"/>
                    </a:lnTo>
                    <a:lnTo>
                      <a:pt x="375" y="7280"/>
                    </a:lnTo>
                    <a:lnTo>
                      <a:pt x="352" y="7286"/>
                    </a:lnTo>
                    <a:lnTo>
                      <a:pt x="341" y="7290"/>
                    </a:lnTo>
                    <a:lnTo>
                      <a:pt x="341" y="7296"/>
                    </a:lnTo>
                    <a:lnTo>
                      <a:pt x="347" y="7298"/>
                    </a:lnTo>
                    <a:lnTo>
                      <a:pt x="351" y="7302"/>
                    </a:lnTo>
                    <a:lnTo>
                      <a:pt x="352" y="7308"/>
                    </a:lnTo>
                    <a:lnTo>
                      <a:pt x="360" y="7311"/>
                    </a:lnTo>
                    <a:lnTo>
                      <a:pt x="361" y="7317"/>
                    </a:lnTo>
                    <a:lnTo>
                      <a:pt x="357" y="7321"/>
                    </a:lnTo>
                    <a:lnTo>
                      <a:pt x="351" y="7325"/>
                    </a:lnTo>
                    <a:lnTo>
                      <a:pt x="361" y="7331"/>
                    </a:lnTo>
                    <a:lnTo>
                      <a:pt x="371" y="7335"/>
                    </a:lnTo>
                    <a:lnTo>
                      <a:pt x="377" y="7339"/>
                    </a:lnTo>
                    <a:lnTo>
                      <a:pt x="380" y="7343"/>
                    </a:lnTo>
                    <a:lnTo>
                      <a:pt x="390" y="7347"/>
                    </a:lnTo>
                    <a:lnTo>
                      <a:pt x="380" y="7353"/>
                    </a:lnTo>
                    <a:lnTo>
                      <a:pt x="368" y="7356"/>
                    </a:lnTo>
                    <a:lnTo>
                      <a:pt x="355" y="7362"/>
                    </a:lnTo>
                    <a:lnTo>
                      <a:pt x="341" y="7366"/>
                    </a:lnTo>
                    <a:lnTo>
                      <a:pt x="324" y="7370"/>
                    </a:lnTo>
                    <a:lnTo>
                      <a:pt x="322" y="7376"/>
                    </a:lnTo>
                    <a:lnTo>
                      <a:pt x="322" y="7380"/>
                    </a:lnTo>
                    <a:lnTo>
                      <a:pt x="338" y="7384"/>
                    </a:lnTo>
                    <a:lnTo>
                      <a:pt x="357" y="7388"/>
                    </a:lnTo>
                    <a:lnTo>
                      <a:pt x="374" y="7392"/>
                    </a:lnTo>
                    <a:lnTo>
                      <a:pt x="388" y="7397"/>
                    </a:lnTo>
                    <a:lnTo>
                      <a:pt x="399" y="7401"/>
                    </a:lnTo>
                    <a:lnTo>
                      <a:pt x="403" y="7407"/>
                    </a:lnTo>
                    <a:lnTo>
                      <a:pt x="403" y="7411"/>
                    </a:lnTo>
                    <a:lnTo>
                      <a:pt x="400" y="7415"/>
                    </a:lnTo>
                    <a:lnTo>
                      <a:pt x="390" y="7421"/>
                    </a:lnTo>
                    <a:lnTo>
                      <a:pt x="379" y="7425"/>
                    </a:lnTo>
                    <a:lnTo>
                      <a:pt x="370" y="7429"/>
                    </a:lnTo>
                    <a:lnTo>
                      <a:pt x="367" y="7433"/>
                    </a:lnTo>
                    <a:lnTo>
                      <a:pt x="368" y="7437"/>
                    </a:lnTo>
                    <a:lnTo>
                      <a:pt x="376" y="7442"/>
                    </a:lnTo>
                    <a:lnTo>
                      <a:pt x="384" y="7446"/>
                    </a:lnTo>
                    <a:lnTo>
                      <a:pt x="394" y="7452"/>
                    </a:lnTo>
                    <a:lnTo>
                      <a:pt x="402" y="7456"/>
                    </a:lnTo>
                    <a:lnTo>
                      <a:pt x="404" y="7460"/>
                    </a:lnTo>
                    <a:lnTo>
                      <a:pt x="403" y="7466"/>
                    </a:lnTo>
                    <a:lnTo>
                      <a:pt x="398" y="7468"/>
                    </a:lnTo>
                    <a:lnTo>
                      <a:pt x="394" y="7474"/>
                    </a:lnTo>
                    <a:lnTo>
                      <a:pt x="390" y="7478"/>
                    </a:lnTo>
                    <a:lnTo>
                      <a:pt x="386" y="7481"/>
                    </a:lnTo>
                    <a:lnTo>
                      <a:pt x="381" y="7487"/>
                    </a:lnTo>
                    <a:lnTo>
                      <a:pt x="378" y="7491"/>
                    </a:lnTo>
                    <a:lnTo>
                      <a:pt x="377" y="7497"/>
                    </a:lnTo>
                    <a:lnTo>
                      <a:pt x="377" y="7501"/>
                    </a:lnTo>
                    <a:lnTo>
                      <a:pt x="380" y="7505"/>
                    </a:lnTo>
                    <a:lnTo>
                      <a:pt x="386" y="7511"/>
                    </a:lnTo>
                    <a:lnTo>
                      <a:pt x="393" y="7513"/>
                    </a:lnTo>
                    <a:lnTo>
                      <a:pt x="393" y="7519"/>
                    </a:lnTo>
                    <a:lnTo>
                      <a:pt x="387" y="7522"/>
                    </a:lnTo>
                    <a:lnTo>
                      <a:pt x="374" y="7526"/>
                    </a:lnTo>
                    <a:lnTo>
                      <a:pt x="358" y="7532"/>
                    </a:lnTo>
                    <a:lnTo>
                      <a:pt x="347" y="7536"/>
                    </a:lnTo>
                    <a:lnTo>
                      <a:pt x="335" y="7542"/>
                    </a:lnTo>
                    <a:lnTo>
                      <a:pt x="333" y="7546"/>
                    </a:lnTo>
                    <a:lnTo>
                      <a:pt x="351" y="7550"/>
                    </a:lnTo>
                    <a:lnTo>
                      <a:pt x="372" y="7556"/>
                    </a:lnTo>
                    <a:lnTo>
                      <a:pt x="381" y="7558"/>
                    </a:lnTo>
                    <a:lnTo>
                      <a:pt x="379" y="7563"/>
                    </a:lnTo>
                    <a:lnTo>
                      <a:pt x="374" y="7567"/>
                    </a:lnTo>
                    <a:lnTo>
                      <a:pt x="372" y="7571"/>
                    </a:lnTo>
                    <a:lnTo>
                      <a:pt x="369" y="7577"/>
                    </a:lnTo>
                    <a:lnTo>
                      <a:pt x="366" y="7581"/>
                    </a:lnTo>
                    <a:lnTo>
                      <a:pt x="361" y="7587"/>
                    </a:lnTo>
                    <a:lnTo>
                      <a:pt x="354" y="7591"/>
                    </a:lnTo>
                    <a:lnTo>
                      <a:pt x="351" y="7595"/>
                    </a:lnTo>
                    <a:lnTo>
                      <a:pt x="349" y="7599"/>
                    </a:lnTo>
                    <a:lnTo>
                      <a:pt x="344" y="7603"/>
                    </a:lnTo>
                    <a:lnTo>
                      <a:pt x="333" y="7608"/>
                    </a:lnTo>
                    <a:lnTo>
                      <a:pt x="331" y="7612"/>
                    </a:lnTo>
                    <a:lnTo>
                      <a:pt x="336" y="7616"/>
                    </a:lnTo>
                    <a:lnTo>
                      <a:pt x="342" y="7622"/>
                    </a:lnTo>
                    <a:lnTo>
                      <a:pt x="346" y="7626"/>
                    </a:lnTo>
                    <a:lnTo>
                      <a:pt x="346" y="7632"/>
                    </a:lnTo>
                    <a:lnTo>
                      <a:pt x="346" y="7636"/>
                    </a:lnTo>
                    <a:lnTo>
                      <a:pt x="344" y="7640"/>
                    </a:lnTo>
                    <a:lnTo>
                      <a:pt x="343" y="7644"/>
                    </a:lnTo>
                    <a:lnTo>
                      <a:pt x="341" y="7647"/>
                    </a:lnTo>
                    <a:lnTo>
                      <a:pt x="340" y="7653"/>
                    </a:lnTo>
                    <a:lnTo>
                      <a:pt x="343" y="7657"/>
                    </a:lnTo>
                    <a:lnTo>
                      <a:pt x="356" y="7661"/>
                    </a:lnTo>
                    <a:lnTo>
                      <a:pt x="370" y="7667"/>
                    </a:lnTo>
                    <a:lnTo>
                      <a:pt x="366" y="7671"/>
                    </a:lnTo>
                    <a:lnTo>
                      <a:pt x="360" y="7677"/>
                    </a:lnTo>
                    <a:lnTo>
                      <a:pt x="354" y="7681"/>
                    </a:lnTo>
                    <a:lnTo>
                      <a:pt x="346" y="7685"/>
                    </a:lnTo>
                    <a:lnTo>
                      <a:pt x="337" y="7688"/>
                    </a:lnTo>
                    <a:lnTo>
                      <a:pt x="339" y="7692"/>
                    </a:lnTo>
                    <a:lnTo>
                      <a:pt x="348" y="7698"/>
                    </a:lnTo>
                    <a:lnTo>
                      <a:pt x="354" y="7702"/>
                    </a:lnTo>
                    <a:lnTo>
                      <a:pt x="349" y="7706"/>
                    </a:lnTo>
                    <a:lnTo>
                      <a:pt x="339" y="7712"/>
                    </a:lnTo>
                    <a:lnTo>
                      <a:pt x="330" y="7716"/>
                    </a:lnTo>
                    <a:lnTo>
                      <a:pt x="328" y="7722"/>
                    </a:lnTo>
                    <a:lnTo>
                      <a:pt x="328" y="7726"/>
                    </a:lnTo>
                    <a:lnTo>
                      <a:pt x="327" y="7728"/>
                    </a:lnTo>
                    <a:lnTo>
                      <a:pt x="325" y="7733"/>
                    </a:lnTo>
                    <a:lnTo>
                      <a:pt x="313" y="7737"/>
                    </a:lnTo>
                    <a:lnTo>
                      <a:pt x="304" y="7743"/>
                    </a:lnTo>
                    <a:lnTo>
                      <a:pt x="299" y="7747"/>
                    </a:lnTo>
                    <a:lnTo>
                      <a:pt x="311" y="7751"/>
                    </a:lnTo>
                    <a:lnTo>
                      <a:pt x="326" y="7757"/>
                    </a:lnTo>
                    <a:lnTo>
                      <a:pt x="336" y="7761"/>
                    </a:lnTo>
                    <a:lnTo>
                      <a:pt x="348" y="7767"/>
                    </a:lnTo>
                    <a:lnTo>
                      <a:pt x="355" y="7771"/>
                    </a:lnTo>
                    <a:lnTo>
                      <a:pt x="348" y="7772"/>
                    </a:lnTo>
                    <a:lnTo>
                      <a:pt x="340" y="7778"/>
                    </a:lnTo>
                    <a:lnTo>
                      <a:pt x="335" y="7782"/>
                    </a:lnTo>
                    <a:lnTo>
                      <a:pt x="333" y="7788"/>
                    </a:lnTo>
                    <a:lnTo>
                      <a:pt x="332" y="7792"/>
                    </a:lnTo>
                    <a:lnTo>
                      <a:pt x="332" y="7796"/>
                    </a:lnTo>
                    <a:lnTo>
                      <a:pt x="332" y="7802"/>
                    </a:lnTo>
                    <a:lnTo>
                      <a:pt x="331" y="7806"/>
                    </a:lnTo>
                    <a:lnTo>
                      <a:pt x="329" y="7812"/>
                    </a:lnTo>
                    <a:lnTo>
                      <a:pt x="315" y="7815"/>
                    </a:lnTo>
                    <a:lnTo>
                      <a:pt x="329" y="7817"/>
                    </a:lnTo>
                    <a:lnTo>
                      <a:pt x="352" y="7823"/>
                    </a:lnTo>
                    <a:lnTo>
                      <a:pt x="349" y="7827"/>
                    </a:lnTo>
                    <a:lnTo>
                      <a:pt x="342" y="7833"/>
                    </a:lnTo>
                    <a:lnTo>
                      <a:pt x="340" y="7837"/>
                    </a:lnTo>
                    <a:lnTo>
                      <a:pt x="352" y="7841"/>
                    </a:lnTo>
                    <a:lnTo>
                      <a:pt x="361" y="7847"/>
                    </a:lnTo>
                    <a:lnTo>
                      <a:pt x="365" y="7851"/>
                    </a:lnTo>
                    <a:lnTo>
                      <a:pt x="370" y="7856"/>
                    </a:lnTo>
                    <a:lnTo>
                      <a:pt x="357" y="7858"/>
                    </a:lnTo>
                    <a:lnTo>
                      <a:pt x="348" y="7862"/>
                    </a:lnTo>
                    <a:lnTo>
                      <a:pt x="337" y="7868"/>
                    </a:lnTo>
                    <a:lnTo>
                      <a:pt x="323" y="7872"/>
                    </a:lnTo>
                    <a:lnTo>
                      <a:pt x="310" y="7878"/>
                    </a:lnTo>
                    <a:lnTo>
                      <a:pt x="299" y="7882"/>
                    </a:lnTo>
                    <a:lnTo>
                      <a:pt x="289" y="7886"/>
                    </a:lnTo>
                    <a:lnTo>
                      <a:pt x="281" y="7892"/>
                    </a:lnTo>
                    <a:lnTo>
                      <a:pt x="275" y="7896"/>
                    </a:lnTo>
                    <a:lnTo>
                      <a:pt x="270" y="7901"/>
                    </a:lnTo>
                    <a:lnTo>
                      <a:pt x="265" y="7903"/>
                    </a:lnTo>
                    <a:lnTo>
                      <a:pt x="262" y="7907"/>
                    </a:lnTo>
                    <a:lnTo>
                      <a:pt x="266" y="7913"/>
                    </a:lnTo>
                    <a:lnTo>
                      <a:pt x="273" y="7917"/>
                    </a:lnTo>
                    <a:lnTo>
                      <a:pt x="294" y="7923"/>
                    </a:lnTo>
                    <a:lnTo>
                      <a:pt x="306" y="7927"/>
                    </a:lnTo>
                    <a:lnTo>
                      <a:pt x="310" y="7931"/>
                    </a:lnTo>
                    <a:lnTo>
                      <a:pt x="311" y="7937"/>
                    </a:lnTo>
                    <a:lnTo>
                      <a:pt x="309" y="7940"/>
                    </a:lnTo>
                    <a:lnTo>
                      <a:pt x="308" y="7944"/>
                    </a:lnTo>
                    <a:lnTo>
                      <a:pt x="313" y="7948"/>
                    </a:lnTo>
                    <a:lnTo>
                      <a:pt x="316" y="7952"/>
                    </a:lnTo>
                    <a:lnTo>
                      <a:pt x="322" y="7958"/>
                    </a:lnTo>
                    <a:lnTo>
                      <a:pt x="323" y="7962"/>
                    </a:lnTo>
                    <a:lnTo>
                      <a:pt x="323" y="7968"/>
                    </a:lnTo>
                    <a:lnTo>
                      <a:pt x="322" y="7972"/>
                    </a:lnTo>
                    <a:lnTo>
                      <a:pt x="321" y="7976"/>
                    </a:lnTo>
                    <a:lnTo>
                      <a:pt x="320" y="7981"/>
                    </a:lnTo>
                    <a:lnTo>
                      <a:pt x="329" y="7985"/>
                    </a:lnTo>
                    <a:lnTo>
                      <a:pt x="332" y="7989"/>
                    </a:lnTo>
                    <a:lnTo>
                      <a:pt x="325" y="7993"/>
                    </a:lnTo>
                    <a:lnTo>
                      <a:pt x="332" y="7997"/>
                    </a:lnTo>
                    <a:lnTo>
                      <a:pt x="342" y="8003"/>
                    </a:lnTo>
                    <a:lnTo>
                      <a:pt x="339" y="8007"/>
                    </a:lnTo>
                    <a:lnTo>
                      <a:pt x="326" y="8013"/>
                    </a:lnTo>
                    <a:lnTo>
                      <a:pt x="315" y="8017"/>
                    </a:lnTo>
                    <a:lnTo>
                      <a:pt x="328" y="8021"/>
                    </a:lnTo>
                    <a:lnTo>
                      <a:pt x="337" y="8026"/>
                    </a:lnTo>
                    <a:lnTo>
                      <a:pt x="352" y="8030"/>
                    </a:lnTo>
                    <a:lnTo>
                      <a:pt x="349" y="8034"/>
                    </a:lnTo>
                    <a:lnTo>
                      <a:pt x="336" y="8038"/>
                    </a:lnTo>
                    <a:lnTo>
                      <a:pt x="324" y="8042"/>
                    </a:lnTo>
                    <a:lnTo>
                      <a:pt x="316" y="8048"/>
                    </a:lnTo>
                    <a:lnTo>
                      <a:pt x="310" y="8052"/>
                    </a:lnTo>
                    <a:lnTo>
                      <a:pt x="304" y="8058"/>
                    </a:lnTo>
                    <a:lnTo>
                      <a:pt x="299" y="8062"/>
                    </a:lnTo>
                    <a:lnTo>
                      <a:pt x="296" y="8065"/>
                    </a:lnTo>
                    <a:lnTo>
                      <a:pt x="295" y="8071"/>
                    </a:lnTo>
                    <a:lnTo>
                      <a:pt x="295" y="8075"/>
                    </a:lnTo>
                    <a:lnTo>
                      <a:pt x="303" y="8079"/>
                    </a:lnTo>
                    <a:lnTo>
                      <a:pt x="314" y="8083"/>
                    </a:lnTo>
                    <a:lnTo>
                      <a:pt x="327" y="8087"/>
                    </a:lnTo>
                    <a:lnTo>
                      <a:pt x="337" y="8093"/>
                    </a:lnTo>
                    <a:lnTo>
                      <a:pt x="344" y="8097"/>
                    </a:lnTo>
                    <a:lnTo>
                      <a:pt x="328" y="8103"/>
                    </a:lnTo>
                    <a:lnTo>
                      <a:pt x="301" y="8106"/>
                    </a:lnTo>
                    <a:lnTo>
                      <a:pt x="286" y="8110"/>
                    </a:lnTo>
                    <a:lnTo>
                      <a:pt x="276" y="8116"/>
                    </a:lnTo>
                    <a:lnTo>
                      <a:pt x="265" y="8118"/>
                    </a:lnTo>
                    <a:lnTo>
                      <a:pt x="281" y="8124"/>
                    </a:lnTo>
                    <a:lnTo>
                      <a:pt x="319" y="8128"/>
                    </a:lnTo>
                    <a:lnTo>
                      <a:pt x="334" y="8132"/>
                    </a:lnTo>
                    <a:lnTo>
                      <a:pt x="348" y="8138"/>
                    </a:lnTo>
                    <a:lnTo>
                      <a:pt x="360" y="8142"/>
                    </a:lnTo>
                    <a:lnTo>
                      <a:pt x="372" y="8148"/>
                    </a:lnTo>
                    <a:lnTo>
                      <a:pt x="375" y="8151"/>
                    </a:lnTo>
                    <a:lnTo>
                      <a:pt x="369" y="8155"/>
                    </a:lnTo>
                    <a:lnTo>
                      <a:pt x="362" y="8161"/>
                    </a:lnTo>
                    <a:lnTo>
                      <a:pt x="355" y="8163"/>
                    </a:lnTo>
                    <a:lnTo>
                      <a:pt x="347" y="8169"/>
                    </a:lnTo>
                    <a:lnTo>
                      <a:pt x="341" y="8173"/>
                    </a:lnTo>
                    <a:lnTo>
                      <a:pt x="336" y="8177"/>
                    </a:lnTo>
                    <a:lnTo>
                      <a:pt x="350" y="8183"/>
                    </a:lnTo>
                    <a:lnTo>
                      <a:pt x="368" y="8187"/>
                    </a:lnTo>
                    <a:lnTo>
                      <a:pt x="364" y="8192"/>
                    </a:lnTo>
                    <a:lnTo>
                      <a:pt x="352" y="8196"/>
                    </a:lnTo>
                    <a:lnTo>
                      <a:pt x="336" y="8200"/>
                    </a:lnTo>
                    <a:lnTo>
                      <a:pt x="322" y="8204"/>
                    </a:lnTo>
                    <a:lnTo>
                      <a:pt x="308" y="8208"/>
                    </a:lnTo>
                    <a:lnTo>
                      <a:pt x="291" y="8214"/>
                    </a:lnTo>
                    <a:lnTo>
                      <a:pt x="277" y="8218"/>
                    </a:lnTo>
                    <a:lnTo>
                      <a:pt x="286" y="8222"/>
                    </a:lnTo>
                    <a:lnTo>
                      <a:pt x="295" y="8228"/>
                    </a:lnTo>
                    <a:lnTo>
                      <a:pt x="305" y="8231"/>
                    </a:lnTo>
                    <a:lnTo>
                      <a:pt x="319" y="8237"/>
                    </a:lnTo>
                    <a:lnTo>
                      <a:pt x="321" y="8241"/>
                    </a:lnTo>
                    <a:lnTo>
                      <a:pt x="303" y="8245"/>
                    </a:lnTo>
                    <a:lnTo>
                      <a:pt x="287" y="8249"/>
                    </a:lnTo>
                    <a:lnTo>
                      <a:pt x="289" y="8253"/>
                    </a:lnTo>
                    <a:lnTo>
                      <a:pt x="295" y="8259"/>
                    </a:lnTo>
                    <a:lnTo>
                      <a:pt x="300" y="8263"/>
                    </a:lnTo>
                    <a:lnTo>
                      <a:pt x="298" y="8267"/>
                    </a:lnTo>
                    <a:lnTo>
                      <a:pt x="298" y="8273"/>
                    </a:lnTo>
                    <a:lnTo>
                      <a:pt x="305" y="8276"/>
                    </a:lnTo>
                    <a:lnTo>
                      <a:pt x="315" y="8282"/>
                    </a:lnTo>
                    <a:lnTo>
                      <a:pt x="307" y="8286"/>
                    </a:lnTo>
                    <a:lnTo>
                      <a:pt x="293" y="8290"/>
                    </a:lnTo>
                    <a:lnTo>
                      <a:pt x="281" y="8294"/>
                    </a:lnTo>
                    <a:lnTo>
                      <a:pt x="284" y="8298"/>
                    </a:lnTo>
                    <a:lnTo>
                      <a:pt x="315" y="8304"/>
                    </a:lnTo>
                    <a:lnTo>
                      <a:pt x="334" y="8308"/>
                    </a:lnTo>
                    <a:lnTo>
                      <a:pt x="353" y="8312"/>
                    </a:lnTo>
                    <a:lnTo>
                      <a:pt x="346" y="8317"/>
                    </a:lnTo>
                    <a:lnTo>
                      <a:pt x="334" y="8321"/>
                    </a:lnTo>
                    <a:lnTo>
                      <a:pt x="322" y="8327"/>
                    </a:lnTo>
                    <a:lnTo>
                      <a:pt x="323" y="8331"/>
                    </a:lnTo>
                    <a:lnTo>
                      <a:pt x="334" y="8335"/>
                    </a:lnTo>
                    <a:lnTo>
                      <a:pt x="347" y="8339"/>
                    </a:lnTo>
                    <a:lnTo>
                      <a:pt x="359" y="8343"/>
                    </a:lnTo>
                    <a:lnTo>
                      <a:pt x="351" y="8349"/>
                    </a:lnTo>
                    <a:lnTo>
                      <a:pt x="334" y="8353"/>
                    </a:lnTo>
                    <a:lnTo>
                      <a:pt x="317" y="8357"/>
                    </a:lnTo>
                    <a:lnTo>
                      <a:pt x="304" y="8362"/>
                    </a:lnTo>
                    <a:lnTo>
                      <a:pt x="293" y="8366"/>
                    </a:lnTo>
                    <a:lnTo>
                      <a:pt x="289" y="8372"/>
                    </a:lnTo>
                    <a:lnTo>
                      <a:pt x="287" y="8376"/>
                    </a:lnTo>
                    <a:lnTo>
                      <a:pt x="284" y="8378"/>
                    </a:lnTo>
                    <a:lnTo>
                      <a:pt x="279" y="8384"/>
                    </a:lnTo>
                    <a:lnTo>
                      <a:pt x="265" y="8388"/>
                    </a:lnTo>
                    <a:lnTo>
                      <a:pt x="255" y="8394"/>
                    </a:lnTo>
                    <a:lnTo>
                      <a:pt x="266" y="8398"/>
                    </a:lnTo>
                    <a:lnTo>
                      <a:pt x="283" y="8401"/>
                    </a:lnTo>
                    <a:lnTo>
                      <a:pt x="308" y="8407"/>
                    </a:lnTo>
                    <a:lnTo>
                      <a:pt x="336" y="8411"/>
                    </a:lnTo>
                    <a:lnTo>
                      <a:pt x="359" y="8417"/>
                    </a:lnTo>
                    <a:lnTo>
                      <a:pt x="340" y="8421"/>
                    </a:lnTo>
                    <a:lnTo>
                      <a:pt x="313" y="8423"/>
                    </a:lnTo>
                    <a:lnTo>
                      <a:pt x="292" y="8429"/>
                    </a:lnTo>
                    <a:lnTo>
                      <a:pt x="273" y="8433"/>
                    </a:lnTo>
                    <a:lnTo>
                      <a:pt x="264" y="8439"/>
                    </a:lnTo>
                    <a:lnTo>
                      <a:pt x="258" y="8442"/>
                    </a:lnTo>
                    <a:lnTo>
                      <a:pt x="254" y="8446"/>
                    </a:lnTo>
                    <a:lnTo>
                      <a:pt x="252" y="8452"/>
                    </a:lnTo>
                    <a:lnTo>
                      <a:pt x="251" y="8456"/>
                    </a:lnTo>
                    <a:lnTo>
                      <a:pt x="250" y="8462"/>
                    </a:lnTo>
                    <a:lnTo>
                      <a:pt x="250" y="8464"/>
                    </a:lnTo>
                    <a:lnTo>
                      <a:pt x="252" y="8468"/>
                    </a:lnTo>
                    <a:lnTo>
                      <a:pt x="264" y="8474"/>
                    </a:lnTo>
                    <a:lnTo>
                      <a:pt x="284" y="8478"/>
                    </a:lnTo>
                    <a:lnTo>
                      <a:pt x="295" y="8483"/>
                    </a:lnTo>
                    <a:lnTo>
                      <a:pt x="312" y="8487"/>
                    </a:lnTo>
                    <a:lnTo>
                      <a:pt x="332" y="8491"/>
                    </a:lnTo>
                    <a:lnTo>
                      <a:pt x="347" y="8497"/>
                    </a:lnTo>
                    <a:lnTo>
                      <a:pt x="361" y="8501"/>
                    </a:lnTo>
                    <a:lnTo>
                      <a:pt x="371" y="8507"/>
                    </a:lnTo>
                    <a:lnTo>
                      <a:pt x="367" y="8509"/>
                    </a:lnTo>
                    <a:lnTo>
                      <a:pt x="361" y="8513"/>
                    </a:lnTo>
                    <a:lnTo>
                      <a:pt x="357" y="8519"/>
                    </a:lnTo>
                    <a:lnTo>
                      <a:pt x="357" y="8523"/>
                    </a:lnTo>
                    <a:lnTo>
                      <a:pt x="357" y="8528"/>
                    </a:lnTo>
                    <a:lnTo>
                      <a:pt x="357" y="8532"/>
                    </a:lnTo>
                    <a:lnTo>
                      <a:pt x="357" y="8536"/>
                    </a:lnTo>
                    <a:lnTo>
                      <a:pt x="355" y="8542"/>
                    </a:lnTo>
                    <a:lnTo>
                      <a:pt x="348" y="8546"/>
                    </a:lnTo>
                    <a:lnTo>
                      <a:pt x="335" y="8550"/>
                    </a:lnTo>
                    <a:lnTo>
                      <a:pt x="321" y="8554"/>
                    </a:lnTo>
                    <a:lnTo>
                      <a:pt x="320" y="8558"/>
                    </a:lnTo>
                    <a:lnTo>
                      <a:pt x="325" y="8564"/>
                    </a:lnTo>
                    <a:lnTo>
                      <a:pt x="326" y="8567"/>
                    </a:lnTo>
                    <a:lnTo>
                      <a:pt x="317" y="8573"/>
                    </a:lnTo>
                    <a:lnTo>
                      <a:pt x="307" y="8577"/>
                    </a:lnTo>
                    <a:lnTo>
                      <a:pt x="315" y="8581"/>
                    </a:lnTo>
                    <a:lnTo>
                      <a:pt x="329" y="8587"/>
                    </a:lnTo>
                    <a:lnTo>
                      <a:pt x="339" y="8591"/>
                    </a:lnTo>
                    <a:lnTo>
                      <a:pt x="346" y="8595"/>
                    </a:lnTo>
                    <a:lnTo>
                      <a:pt x="347" y="8599"/>
                    </a:lnTo>
                    <a:lnTo>
                      <a:pt x="341" y="8603"/>
                    </a:lnTo>
                    <a:lnTo>
                      <a:pt x="330" y="8608"/>
                    </a:lnTo>
                    <a:lnTo>
                      <a:pt x="320" y="8612"/>
                    </a:lnTo>
                    <a:lnTo>
                      <a:pt x="315" y="8618"/>
                    </a:lnTo>
                    <a:lnTo>
                      <a:pt x="316" y="8622"/>
                    </a:lnTo>
                    <a:lnTo>
                      <a:pt x="316" y="8626"/>
                    </a:lnTo>
                    <a:lnTo>
                      <a:pt x="315" y="8632"/>
                    </a:lnTo>
                    <a:lnTo>
                      <a:pt x="310" y="8636"/>
                    </a:lnTo>
                    <a:lnTo>
                      <a:pt x="300" y="8640"/>
                    </a:lnTo>
                    <a:lnTo>
                      <a:pt x="299" y="8644"/>
                    </a:lnTo>
                    <a:lnTo>
                      <a:pt x="306" y="8648"/>
                    </a:lnTo>
                    <a:lnTo>
                      <a:pt x="317" y="8653"/>
                    </a:lnTo>
                    <a:lnTo>
                      <a:pt x="331" y="8657"/>
                    </a:lnTo>
                    <a:lnTo>
                      <a:pt x="329" y="8663"/>
                    </a:lnTo>
                    <a:lnTo>
                      <a:pt x="314" y="8667"/>
                    </a:lnTo>
                    <a:lnTo>
                      <a:pt x="314" y="8671"/>
                    </a:lnTo>
                    <a:lnTo>
                      <a:pt x="324" y="8677"/>
                    </a:lnTo>
                    <a:lnTo>
                      <a:pt x="337" y="8681"/>
                    </a:lnTo>
                    <a:lnTo>
                      <a:pt x="347" y="8685"/>
                    </a:lnTo>
                    <a:lnTo>
                      <a:pt x="356" y="8689"/>
                    </a:lnTo>
                    <a:lnTo>
                      <a:pt x="357" y="8692"/>
                    </a:lnTo>
                    <a:lnTo>
                      <a:pt x="355" y="8698"/>
                    </a:lnTo>
                    <a:lnTo>
                      <a:pt x="349" y="8702"/>
                    </a:lnTo>
                    <a:lnTo>
                      <a:pt x="342" y="8708"/>
                    </a:lnTo>
                    <a:lnTo>
                      <a:pt x="342" y="8712"/>
                    </a:lnTo>
                    <a:lnTo>
                      <a:pt x="352" y="8716"/>
                    </a:lnTo>
                    <a:lnTo>
                      <a:pt x="362" y="8722"/>
                    </a:lnTo>
                    <a:lnTo>
                      <a:pt x="375" y="8724"/>
                    </a:lnTo>
                    <a:lnTo>
                      <a:pt x="388" y="8730"/>
                    </a:lnTo>
                    <a:lnTo>
                      <a:pt x="388" y="8733"/>
                    </a:lnTo>
                    <a:lnTo>
                      <a:pt x="371" y="8737"/>
                    </a:lnTo>
                    <a:lnTo>
                      <a:pt x="355" y="8743"/>
                    </a:lnTo>
                    <a:lnTo>
                      <a:pt x="344" y="8747"/>
                    </a:lnTo>
                    <a:lnTo>
                      <a:pt x="339" y="8753"/>
                    </a:lnTo>
                    <a:lnTo>
                      <a:pt x="341" y="8757"/>
                    </a:lnTo>
                    <a:lnTo>
                      <a:pt x="351" y="8761"/>
                    </a:lnTo>
                    <a:lnTo>
                      <a:pt x="358" y="8767"/>
                    </a:lnTo>
                    <a:lnTo>
                      <a:pt x="366" y="8769"/>
                    </a:lnTo>
                    <a:lnTo>
                      <a:pt x="366" y="8775"/>
                    </a:lnTo>
                    <a:lnTo>
                      <a:pt x="370" y="8778"/>
                    </a:lnTo>
                    <a:lnTo>
                      <a:pt x="374" y="8782"/>
                    </a:lnTo>
                    <a:lnTo>
                      <a:pt x="372" y="8788"/>
                    </a:lnTo>
                    <a:lnTo>
                      <a:pt x="365" y="8792"/>
                    </a:lnTo>
                    <a:lnTo>
                      <a:pt x="353" y="8798"/>
                    </a:lnTo>
                    <a:lnTo>
                      <a:pt x="339" y="8802"/>
                    </a:lnTo>
                    <a:lnTo>
                      <a:pt x="329" y="8806"/>
                    </a:lnTo>
                    <a:lnTo>
                      <a:pt x="339" y="8812"/>
                    </a:lnTo>
                    <a:lnTo>
                      <a:pt x="350" y="8814"/>
                    </a:lnTo>
                    <a:lnTo>
                      <a:pt x="361" y="8819"/>
                    </a:lnTo>
                    <a:lnTo>
                      <a:pt x="372" y="8823"/>
                    </a:lnTo>
                    <a:lnTo>
                      <a:pt x="384" y="8827"/>
                    </a:lnTo>
                    <a:lnTo>
                      <a:pt x="381" y="8833"/>
                    </a:lnTo>
                    <a:lnTo>
                      <a:pt x="374" y="8837"/>
                    </a:lnTo>
                    <a:lnTo>
                      <a:pt x="367" y="8843"/>
                    </a:lnTo>
                    <a:lnTo>
                      <a:pt x="361" y="8847"/>
                    </a:lnTo>
                    <a:lnTo>
                      <a:pt x="356" y="8851"/>
                    </a:lnTo>
                    <a:lnTo>
                      <a:pt x="354" y="8855"/>
                    </a:lnTo>
                    <a:lnTo>
                      <a:pt x="354" y="8859"/>
                    </a:lnTo>
                    <a:lnTo>
                      <a:pt x="352" y="8864"/>
                    </a:lnTo>
                    <a:lnTo>
                      <a:pt x="351" y="8868"/>
                    </a:lnTo>
                    <a:lnTo>
                      <a:pt x="355" y="8872"/>
                    </a:lnTo>
                    <a:lnTo>
                      <a:pt x="376" y="8878"/>
                    </a:lnTo>
                    <a:lnTo>
                      <a:pt x="390" y="8882"/>
                    </a:lnTo>
                    <a:lnTo>
                      <a:pt x="384" y="8888"/>
                    </a:lnTo>
                    <a:lnTo>
                      <a:pt x="374" y="8892"/>
                    </a:lnTo>
                    <a:lnTo>
                      <a:pt x="367" y="8896"/>
                    </a:lnTo>
                    <a:lnTo>
                      <a:pt x="363" y="8900"/>
                    </a:lnTo>
                    <a:lnTo>
                      <a:pt x="363" y="8903"/>
                    </a:lnTo>
                    <a:lnTo>
                      <a:pt x="367" y="8909"/>
                    </a:lnTo>
                    <a:lnTo>
                      <a:pt x="369" y="8913"/>
                    </a:lnTo>
                    <a:lnTo>
                      <a:pt x="376" y="8917"/>
                    </a:lnTo>
                    <a:lnTo>
                      <a:pt x="394" y="8923"/>
                    </a:lnTo>
                    <a:lnTo>
                      <a:pt x="397" y="8927"/>
                    </a:lnTo>
                    <a:lnTo>
                      <a:pt x="380" y="8933"/>
                    </a:lnTo>
                    <a:lnTo>
                      <a:pt x="365" y="8937"/>
                    </a:lnTo>
                    <a:lnTo>
                      <a:pt x="353" y="8941"/>
                    </a:lnTo>
                    <a:lnTo>
                      <a:pt x="344" y="8944"/>
                    </a:lnTo>
                    <a:lnTo>
                      <a:pt x="337" y="8948"/>
                    </a:lnTo>
                    <a:lnTo>
                      <a:pt x="332" y="8954"/>
                    </a:lnTo>
                    <a:lnTo>
                      <a:pt x="330" y="8958"/>
                    </a:lnTo>
                    <a:lnTo>
                      <a:pt x="336" y="8962"/>
                    </a:lnTo>
                    <a:lnTo>
                      <a:pt x="346" y="8968"/>
                    </a:lnTo>
                    <a:lnTo>
                      <a:pt x="353" y="8972"/>
                    </a:lnTo>
                    <a:lnTo>
                      <a:pt x="355" y="8978"/>
                    </a:lnTo>
                    <a:lnTo>
                      <a:pt x="352" y="8982"/>
                    </a:lnTo>
                    <a:lnTo>
                      <a:pt x="348" y="8984"/>
                    </a:lnTo>
                    <a:lnTo>
                      <a:pt x="353" y="8989"/>
                    </a:lnTo>
                    <a:lnTo>
                      <a:pt x="368" y="8993"/>
                    </a:lnTo>
                    <a:lnTo>
                      <a:pt x="394" y="8999"/>
                    </a:lnTo>
                    <a:lnTo>
                      <a:pt x="396" y="9003"/>
                    </a:lnTo>
                    <a:lnTo>
                      <a:pt x="388" y="9007"/>
                    </a:lnTo>
                    <a:lnTo>
                      <a:pt x="388" y="9013"/>
                    </a:lnTo>
                    <a:lnTo>
                      <a:pt x="396" y="9017"/>
                    </a:lnTo>
                    <a:lnTo>
                      <a:pt x="405" y="9023"/>
                    </a:lnTo>
                    <a:lnTo>
                      <a:pt x="393" y="9026"/>
                    </a:lnTo>
                    <a:lnTo>
                      <a:pt x="374" y="9028"/>
                    </a:lnTo>
                    <a:lnTo>
                      <a:pt x="322" y="9034"/>
                    </a:lnTo>
                    <a:lnTo>
                      <a:pt x="269" y="9038"/>
                    </a:lnTo>
                    <a:lnTo>
                      <a:pt x="256" y="9044"/>
                    </a:lnTo>
                    <a:lnTo>
                      <a:pt x="247" y="9048"/>
                    </a:lnTo>
                    <a:lnTo>
                      <a:pt x="243" y="9052"/>
                    </a:lnTo>
                    <a:lnTo>
                      <a:pt x="241" y="9058"/>
                    </a:lnTo>
                    <a:lnTo>
                      <a:pt x="241" y="9062"/>
                    </a:lnTo>
                    <a:lnTo>
                      <a:pt x="256" y="9068"/>
                    </a:lnTo>
                    <a:lnTo>
                      <a:pt x="269" y="9071"/>
                    </a:lnTo>
                    <a:lnTo>
                      <a:pt x="284" y="9073"/>
                    </a:lnTo>
                    <a:lnTo>
                      <a:pt x="293" y="9079"/>
                    </a:lnTo>
                    <a:lnTo>
                      <a:pt x="308" y="9083"/>
                    </a:lnTo>
                    <a:lnTo>
                      <a:pt x="309" y="9089"/>
                    </a:lnTo>
                    <a:lnTo>
                      <a:pt x="308" y="9093"/>
                    </a:lnTo>
                    <a:lnTo>
                      <a:pt x="307" y="9097"/>
                    </a:lnTo>
                    <a:lnTo>
                      <a:pt x="301" y="9103"/>
                    </a:lnTo>
                    <a:lnTo>
                      <a:pt x="288" y="9107"/>
                    </a:lnTo>
                    <a:lnTo>
                      <a:pt x="280" y="9112"/>
                    </a:lnTo>
                    <a:lnTo>
                      <a:pt x="279" y="9114"/>
                    </a:lnTo>
                    <a:lnTo>
                      <a:pt x="282" y="9118"/>
                    </a:lnTo>
                    <a:lnTo>
                      <a:pt x="284" y="9124"/>
                    </a:lnTo>
                    <a:lnTo>
                      <a:pt x="279" y="9128"/>
                    </a:lnTo>
                    <a:lnTo>
                      <a:pt x="283" y="9134"/>
                    </a:lnTo>
                    <a:lnTo>
                      <a:pt x="299" y="9138"/>
                    </a:lnTo>
                    <a:lnTo>
                      <a:pt x="321" y="9142"/>
                    </a:lnTo>
                    <a:lnTo>
                      <a:pt x="333" y="9148"/>
                    </a:lnTo>
                    <a:lnTo>
                      <a:pt x="327" y="9151"/>
                    </a:lnTo>
                    <a:lnTo>
                      <a:pt x="317" y="9157"/>
                    </a:lnTo>
                    <a:lnTo>
                      <a:pt x="317" y="9159"/>
                    </a:lnTo>
                    <a:lnTo>
                      <a:pt x="325" y="9163"/>
                    </a:lnTo>
                    <a:lnTo>
                      <a:pt x="333" y="9169"/>
                    </a:lnTo>
                    <a:lnTo>
                      <a:pt x="334" y="9173"/>
                    </a:lnTo>
                    <a:lnTo>
                      <a:pt x="317" y="9179"/>
                    </a:lnTo>
                    <a:lnTo>
                      <a:pt x="306" y="9183"/>
                    </a:lnTo>
                    <a:lnTo>
                      <a:pt x="299" y="9187"/>
                    </a:lnTo>
                    <a:lnTo>
                      <a:pt x="294" y="9193"/>
                    </a:lnTo>
                    <a:lnTo>
                      <a:pt x="294" y="9196"/>
                    </a:lnTo>
                    <a:lnTo>
                      <a:pt x="291" y="9200"/>
                    </a:lnTo>
                    <a:lnTo>
                      <a:pt x="288" y="9204"/>
                    </a:lnTo>
                    <a:lnTo>
                      <a:pt x="294" y="9208"/>
                    </a:lnTo>
                    <a:lnTo>
                      <a:pt x="302" y="9214"/>
                    </a:lnTo>
                    <a:lnTo>
                      <a:pt x="312" y="9218"/>
                    </a:lnTo>
                    <a:lnTo>
                      <a:pt x="325" y="9224"/>
                    </a:lnTo>
                    <a:lnTo>
                      <a:pt x="334" y="9228"/>
                    </a:lnTo>
                    <a:lnTo>
                      <a:pt x="340" y="9232"/>
                    </a:lnTo>
                    <a:lnTo>
                      <a:pt x="350" y="9237"/>
                    </a:lnTo>
                    <a:lnTo>
                      <a:pt x="367" y="9241"/>
                    </a:lnTo>
                    <a:lnTo>
                      <a:pt x="371" y="9245"/>
                    </a:lnTo>
                    <a:lnTo>
                      <a:pt x="370" y="9249"/>
                    </a:lnTo>
                    <a:lnTo>
                      <a:pt x="370" y="9255"/>
                    </a:lnTo>
                    <a:lnTo>
                      <a:pt x="366" y="9259"/>
                    </a:lnTo>
                    <a:lnTo>
                      <a:pt x="354" y="9263"/>
                    </a:lnTo>
                    <a:lnTo>
                      <a:pt x="340" y="9269"/>
                    </a:lnTo>
                    <a:lnTo>
                      <a:pt x="338" y="9273"/>
                    </a:lnTo>
                    <a:lnTo>
                      <a:pt x="338" y="9278"/>
                    </a:lnTo>
                    <a:lnTo>
                      <a:pt x="338" y="9282"/>
                    </a:lnTo>
                    <a:lnTo>
                      <a:pt x="338" y="9286"/>
                    </a:lnTo>
                    <a:lnTo>
                      <a:pt x="338" y="9290"/>
                    </a:lnTo>
                    <a:lnTo>
                      <a:pt x="337" y="9294"/>
                    </a:lnTo>
                    <a:lnTo>
                      <a:pt x="348" y="9300"/>
                    </a:lnTo>
                    <a:lnTo>
                      <a:pt x="359" y="9304"/>
                    </a:lnTo>
                    <a:lnTo>
                      <a:pt x="366" y="9308"/>
                    </a:lnTo>
                    <a:lnTo>
                      <a:pt x="374" y="9314"/>
                    </a:lnTo>
                    <a:lnTo>
                      <a:pt x="380" y="9318"/>
                    </a:lnTo>
                    <a:lnTo>
                      <a:pt x="382" y="9323"/>
                    </a:lnTo>
                    <a:lnTo>
                      <a:pt x="377" y="9327"/>
                    </a:lnTo>
                    <a:lnTo>
                      <a:pt x="381" y="9331"/>
                    </a:lnTo>
                  </a:path>
                </a:pathLst>
              </a:custGeom>
              <a:noFill/>
              <a:ln w="4445">
                <a:solidFill>
                  <a:srgbClr val="00FE00"/>
                </a:solidFill>
                <a:prstDash val="solid"/>
                <a:round/>
                <a:headEnd/>
                <a:tailEnd/>
              </a:ln>
            </p:spPr>
            <p:txBody>
              <a:bodyPr/>
              <a:lstStyle/>
              <a:p>
                <a:endParaRPr lang="es-ES"/>
              </a:p>
            </p:txBody>
          </p:sp>
          <p:sp>
            <p:nvSpPr>
              <p:cNvPr id="80253" name="Freeform 6525"/>
              <p:cNvSpPr>
                <a:spLocks/>
              </p:cNvSpPr>
              <p:nvPr/>
            </p:nvSpPr>
            <p:spPr bwMode="auto">
              <a:xfrm>
                <a:off x="6334" y="8717"/>
                <a:ext cx="70" cy="223"/>
              </a:xfrm>
              <a:custGeom>
                <a:avLst/>
                <a:gdLst/>
                <a:ahLst/>
                <a:cxnLst>
                  <a:cxn ang="0">
                    <a:pos x="105" y="4"/>
                  </a:cxn>
                  <a:cxn ang="0">
                    <a:pos x="139" y="14"/>
                  </a:cxn>
                  <a:cxn ang="0">
                    <a:pos x="126" y="22"/>
                  </a:cxn>
                  <a:cxn ang="0">
                    <a:pos x="110" y="31"/>
                  </a:cxn>
                  <a:cxn ang="0">
                    <a:pos x="90" y="41"/>
                  </a:cxn>
                  <a:cxn ang="0">
                    <a:pos x="64" y="49"/>
                  </a:cxn>
                  <a:cxn ang="0">
                    <a:pos x="62" y="59"/>
                  </a:cxn>
                  <a:cxn ang="0">
                    <a:pos x="63" y="67"/>
                  </a:cxn>
                  <a:cxn ang="0">
                    <a:pos x="61" y="76"/>
                  </a:cxn>
                  <a:cxn ang="0">
                    <a:pos x="49" y="86"/>
                  </a:cxn>
                  <a:cxn ang="0">
                    <a:pos x="12" y="94"/>
                  </a:cxn>
                  <a:cxn ang="0">
                    <a:pos x="17" y="104"/>
                  </a:cxn>
                  <a:cxn ang="0">
                    <a:pos x="40" y="112"/>
                  </a:cxn>
                  <a:cxn ang="0">
                    <a:pos x="63" y="121"/>
                  </a:cxn>
                  <a:cxn ang="0">
                    <a:pos x="58" y="129"/>
                  </a:cxn>
                  <a:cxn ang="0">
                    <a:pos x="57" y="139"/>
                  </a:cxn>
                  <a:cxn ang="0">
                    <a:pos x="60" y="149"/>
                  </a:cxn>
                  <a:cxn ang="0">
                    <a:pos x="48" y="156"/>
                  </a:cxn>
                  <a:cxn ang="0">
                    <a:pos x="65" y="166"/>
                  </a:cxn>
                  <a:cxn ang="0">
                    <a:pos x="83" y="174"/>
                  </a:cxn>
                  <a:cxn ang="0">
                    <a:pos x="99" y="184"/>
                  </a:cxn>
                  <a:cxn ang="0">
                    <a:pos x="59" y="194"/>
                  </a:cxn>
                  <a:cxn ang="0">
                    <a:pos x="46" y="201"/>
                  </a:cxn>
                  <a:cxn ang="0">
                    <a:pos x="58" y="211"/>
                  </a:cxn>
                  <a:cxn ang="0">
                    <a:pos x="68" y="219"/>
                  </a:cxn>
                  <a:cxn ang="0">
                    <a:pos x="66" y="229"/>
                  </a:cxn>
                  <a:cxn ang="0">
                    <a:pos x="65" y="239"/>
                  </a:cxn>
                  <a:cxn ang="0">
                    <a:pos x="64" y="246"/>
                  </a:cxn>
                  <a:cxn ang="0">
                    <a:pos x="71" y="256"/>
                  </a:cxn>
                  <a:cxn ang="0">
                    <a:pos x="44" y="264"/>
                  </a:cxn>
                  <a:cxn ang="0">
                    <a:pos x="66" y="274"/>
                  </a:cxn>
                  <a:cxn ang="0">
                    <a:pos x="31" y="283"/>
                  </a:cxn>
                  <a:cxn ang="0">
                    <a:pos x="6" y="291"/>
                  </a:cxn>
                  <a:cxn ang="0">
                    <a:pos x="38" y="301"/>
                  </a:cxn>
                  <a:cxn ang="0">
                    <a:pos x="78" y="309"/>
                  </a:cxn>
                  <a:cxn ang="0">
                    <a:pos x="88" y="319"/>
                  </a:cxn>
                  <a:cxn ang="0">
                    <a:pos x="71" y="328"/>
                  </a:cxn>
                  <a:cxn ang="0">
                    <a:pos x="77" y="336"/>
                  </a:cxn>
                  <a:cxn ang="0">
                    <a:pos x="91" y="346"/>
                  </a:cxn>
                  <a:cxn ang="0">
                    <a:pos x="111" y="354"/>
                  </a:cxn>
                  <a:cxn ang="0">
                    <a:pos x="94" y="364"/>
                  </a:cxn>
                  <a:cxn ang="0">
                    <a:pos x="84" y="373"/>
                  </a:cxn>
                  <a:cxn ang="0">
                    <a:pos x="88" y="381"/>
                  </a:cxn>
                  <a:cxn ang="0">
                    <a:pos x="89" y="389"/>
                  </a:cxn>
                  <a:cxn ang="0">
                    <a:pos x="88" y="399"/>
                  </a:cxn>
                  <a:cxn ang="0">
                    <a:pos x="95" y="408"/>
                  </a:cxn>
                  <a:cxn ang="0">
                    <a:pos x="94" y="418"/>
                  </a:cxn>
                  <a:cxn ang="0">
                    <a:pos x="93" y="426"/>
                  </a:cxn>
                  <a:cxn ang="0">
                    <a:pos x="104" y="434"/>
                  </a:cxn>
                  <a:cxn ang="0">
                    <a:pos x="87" y="444"/>
                  </a:cxn>
                </a:cxnLst>
                <a:rect l="0" t="0" r="r" b="b"/>
                <a:pathLst>
                  <a:path w="139" h="448">
                    <a:moveTo>
                      <a:pt x="89" y="0"/>
                    </a:moveTo>
                    <a:lnTo>
                      <a:pt x="105" y="4"/>
                    </a:lnTo>
                    <a:lnTo>
                      <a:pt x="127" y="8"/>
                    </a:lnTo>
                    <a:lnTo>
                      <a:pt x="139" y="14"/>
                    </a:lnTo>
                    <a:lnTo>
                      <a:pt x="134" y="18"/>
                    </a:lnTo>
                    <a:lnTo>
                      <a:pt x="126" y="22"/>
                    </a:lnTo>
                    <a:lnTo>
                      <a:pt x="118" y="28"/>
                    </a:lnTo>
                    <a:lnTo>
                      <a:pt x="110" y="31"/>
                    </a:lnTo>
                    <a:lnTo>
                      <a:pt x="101" y="37"/>
                    </a:lnTo>
                    <a:lnTo>
                      <a:pt x="90" y="41"/>
                    </a:lnTo>
                    <a:lnTo>
                      <a:pt x="75" y="43"/>
                    </a:lnTo>
                    <a:lnTo>
                      <a:pt x="64" y="49"/>
                    </a:lnTo>
                    <a:lnTo>
                      <a:pt x="59" y="53"/>
                    </a:lnTo>
                    <a:lnTo>
                      <a:pt x="62" y="59"/>
                    </a:lnTo>
                    <a:lnTo>
                      <a:pt x="63" y="63"/>
                    </a:lnTo>
                    <a:lnTo>
                      <a:pt x="63" y="67"/>
                    </a:lnTo>
                    <a:lnTo>
                      <a:pt x="63" y="72"/>
                    </a:lnTo>
                    <a:lnTo>
                      <a:pt x="61" y="76"/>
                    </a:lnTo>
                    <a:lnTo>
                      <a:pt x="58" y="82"/>
                    </a:lnTo>
                    <a:lnTo>
                      <a:pt x="49" y="86"/>
                    </a:lnTo>
                    <a:lnTo>
                      <a:pt x="37" y="88"/>
                    </a:lnTo>
                    <a:lnTo>
                      <a:pt x="12" y="94"/>
                    </a:lnTo>
                    <a:lnTo>
                      <a:pt x="7" y="98"/>
                    </a:lnTo>
                    <a:lnTo>
                      <a:pt x="17" y="104"/>
                    </a:lnTo>
                    <a:lnTo>
                      <a:pt x="28" y="108"/>
                    </a:lnTo>
                    <a:lnTo>
                      <a:pt x="40" y="112"/>
                    </a:lnTo>
                    <a:lnTo>
                      <a:pt x="50" y="117"/>
                    </a:lnTo>
                    <a:lnTo>
                      <a:pt x="63" y="121"/>
                    </a:lnTo>
                    <a:lnTo>
                      <a:pt x="66" y="127"/>
                    </a:lnTo>
                    <a:lnTo>
                      <a:pt x="58" y="129"/>
                    </a:lnTo>
                    <a:lnTo>
                      <a:pt x="50" y="133"/>
                    </a:lnTo>
                    <a:lnTo>
                      <a:pt x="57" y="139"/>
                    </a:lnTo>
                    <a:lnTo>
                      <a:pt x="64" y="143"/>
                    </a:lnTo>
                    <a:lnTo>
                      <a:pt x="60" y="149"/>
                    </a:lnTo>
                    <a:lnTo>
                      <a:pt x="49" y="153"/>
                    </a:lnTo>
                    <a:lnTo>
                      <a:pt x="48" y="156"/>
                    </a:lnTo>
                    <a:lnTo>
                      <a:pt x="54" y="162"/>
                    </a:lnTo>
                    <a:lnTo>
                      <a:pt x="65" y="166"/>
                    </a:lnTo>
                    <a:lnTo>
                      <a:pt x="73" y="172"/>
                    </a:lnTo>
                    <a:lnTo>
                      <a:pt x="83" y="174"/>
                    </a:lnTo>
                    <a:lnTo>
                      <a:pt x="94" y="178"/>
                    </a:lnTo>
                    <a:lnTo>
                      <a:pt x="99" y="184"/>
                    </a:lnTo>
                    <a:lnTo>
                      <a:pt x="77" y="188"/>
                    </a:lnTo>
                    <a:lnTo>
                      <a:pt x="59" y="194"/>
                    </a:lnTo>
                    <a:lnTo>
                      <a:pt x="49" y="197"/>
                    </a:lnTo>
                    <a:lnTo>
                      <a:pt x="46" y="201"/>
                    </a:lnTo>
                    <a:lnTo>
                      <a:pt x="49" y="207"/>
                    </a:lnTo>
                    <a:lnTo>
                      <a:pt x="58" y="211"/>
                    </a:lnTo>
                    <a:lnTo>
                      <a:pt x="67" y="215"/>
                    </a:lnTo>
                    <a:lnTo>
                      <a:pt x="68" y="219"/>
                    </a:lnTo>
                    <a:lnTo>
                      <a:pt x="67" y="223"/>
                    </a:lnTo>
                    <a:lnTo>
                      <a:pt x="66" y="229"/>
                    </a:lnTo>
                    <a:lnTo>
                      <a:pt x="66" y="233"/>
                    </a:lnTo>
                    <a:lnTo>
                      <a:pt x="65" y="239"/>
                    </a:lnTo>
                    <a:lnTo>
                      <a:pt x="64" y="242"/>
                    </a:lnTo>
                    <a:lnTo>
                      <a:pt x="64" y="246"/>
                    </a:lnTo>
                    <a:lnTo>
                      <a:pt x="68" y="252"/>
                    </a:lnTo>
                    <a:lnTo>
                      <a:pt x="71" y="256"/>
                    </a:lnTo>
                    <a:lnTo>
                      <a:pt x="61" y="260"/>
                    </a:lnTo>
                    <a:lnTo>
                      <a:pt x="44" y="264"/>
                    </a:lnTo>
                    <a:lnTo>
                      <a:pt x="57" y="268"/>
                    </a:lnTo>
                    <a:lnTo>
                      <a:pt x="66" y="274"/>
                    </a:lnTo>
                    <a:lnTo>
                      <a:pt x="75" y="278"/>
                    </a:lnTo>
                    <a:lnTo>
                      <a:pt x="31" y="283"/>
                    </a:lnTo>
                    <a:lnTo>
                      <a:pt x="0" y="287"/>
                    </a:lnTo>
                    <a:lnTo>
                      <a:pt x="6" y="291"/>
                    </a:lnTo>
                    <a:lnTo>
                      <a:pt x="18" y="297"/>
                    </a:lnTo>
                    <a:lnTo>
                      <a:pt x="38" y="301"/>
                    </a:lnTo>
                    <a:lnTo>
                      <a:pt x="59" y="305"/>
                    </a:lnTo>
                    <a:lnTo>
                      <a:pt x="78" y="309"/>
                    </a:lnTo>
                    <a:lnTo>
                      <a:pt x="97" y="313"/>
                    </a:lnTo>
                    <a:lnTo>
                      <a:pt x="88" y="319"/>
                    </a:lnTo>
                    <a:lnTo>
                      <a:pt x="74" y="322"/>
                    </a:lnTo>
                    <a:lnTo>
                      <a:pt x="71" y="328"/>
                    </a:lnTo>
                    <a:lnTo>
                      <a:pt x="77" y="332"/>
                    </a:lnTo>
                    <a:lnTo>
                      <a:pt x="77" y="336"/>
                    </a:lnTo>
                    <a:lnTo>
                      <a:pt x="83" y="342"/>
                    </a:lnTo>
                    <a:lnTo>
                      <a:pt x="91" y="346"/>
                    </a:lnTo>
                    <a:lnTo>
                      <a:pt x="95" y="350"/>
                    </a:lnTo>
                    <a:lnTo>
                      <a:pt x="111" y="354"/>
                    </a:lnTo>
                    <a:lnTo>
                      <a:pt x="117" y="358"/>
                    </a:lnTo>
                    <a:lnTo>
                      <a:pt x="94" y="364"/>
                    </a:lnTo>
                    <a:lnTo>
                      <a:pt x="72" y="367"/>
                    </a:lnTo>
                    <a:lnTo>
                      <a:pt x="84" y="373"/>
                    </a:lnTo>
                    <a:lnTo>
                      <a:pt x="87" y="377"/>
                    </a:lnTo>
                    <a:lnTo>
                      <a:pt x="88" y="381"/>
                    </a:lnTo>
                    <a:lnTo>
                      <a:pt x="89" y="387"/>
                    </a:lnTo>
                    <a:lnTo>
                      <a:pt x="89" y="389"/>
                    </a:lnTo>
                    <a:lnTo>
                      <a:pt x="88" y="395"/>
                    </a:lnTo>
                    <a:lnTo>
                      <a:pt x="88" y="399"/>
                    </a:lnTo>
                    <a:lnTo>
                      <a:pt x="92" y="403"/>
                    </a:lnTo>
                    <a:lnTo>
                      <a:pt x="95" y="408"/>
                    </a:lnTo>
                    <a:lnTo>
                      <a:pt x="95" y="412"/>
                    </a:lnTo>
                    <a:lnTo>
                      <a:pt x="94" y="418"/>
                    </a:lnTo>
                    <a:lnTo>
                      <a:pt x="94" y="422"/>
                    </a:lnTo>
                    <a:lnTo>
                      <a:pt x="93" y="426"/>
                    </a:lnTo>
                    <a:lnTo>
                      <a:pt x="97" y="432"/>
                    </a:lnTo>
                    <a:lnTo>
                      <a:pt x="104" y="434"/>
                    </a:lnTo>
                    <a:lnTo>
                      <a:pt x="105" y="440"/>
                    </a:lnTo>
                    <a:lnTo>
                      <a:pt x="87" y="444"/>
                    </a:lnTo>
                    <a:lnTo>
                      <a:pt x="93" y="448"/>
                    </a:lnTo>
                  </a:path>
                </a:pathLst>
              </a:custGeom>
              <a:noFill/>
              <a:ln w="4445">
                <a:solidFill>
                  <a:srgbClr val="00FE00"/>
                </a:solidFill>
                <a:prstDash val="solid"/>
                <a:round/>
                <a:headEnd/>
                <a:tailEnd/>
              </a:ln>
            </p:spPr>
            <p:txBody>
              <a:bodyPr/>
              <a:lstStyle/>
              <a:p>
                <a:endParaRPr lang="es-ES"/>
              </a:p>
            </p:txBody>
          </p:sp>
          <p:sp>
            <p:nvSpPr>
              <p:cNvPr id="80254" name="Line 6526"/>
              <p:cNvSpPr>
                <a:spLocks noChangeShapeType="1"/>
              </p:cNvSpPr>
              <p:nvPr/>
            </p:nvSpPr>
            <p:spPr bwMode="auto">
              <a:xfrm>
                <a:off x="6117" y="2023"/>
                <a:ext cx="18" cy="1"/>
              </a:xfrm>
              <a:prstGeom prst="line">
                <a:avLst/>
              </a:prstGeom>
              <a:noFill/>
              <a:ln w="4445">
                <a:solidFill>
                  <a:srgbClr val="00FE00"/>
                </a:solidFill>
                <a:round/>
                <a:headEnd/>
                <a:tailEnd/>
              </a:ln>
            </p:spPr>
            <p:txBody>
              <a:bodyPr/>
              <a:lstStyle/>
              <a:p>
                <a:endParaRPr lang="es-ES"/>
              </a:p>
            </p:txBody>
          </p:sp>
          <p:sp>
            <p:nvSpPr>
              <p:cNvPr id="80255" name="Freeform 6527"/>
              <p:cNvSpPr>
                <a:spLocks/>
              </p:cNvSpPr>
              <p:nvPr/>
            </p:nvSpPr>
            <p:spPr bwMode="auto">
              <a:xfrm>
                <a:off x="6148" y="1988"/>
                <a:ext cx="18" cy="59"/>
              </a:xfrm>
              <a:custGeom>
                <a:avLst/>
                <a:gdLst/>
                <a:ahLst/>
                <a:cxnLst>
                  <a:cxn ang="0">
                    <a:pos x="9" y="51"/>
                  </a:cxn>
                  <a:cxn ang="0">
                    <a:pos x="0" y="33"/>
                  </a:cxn>
                  <a:cxn ang="0">
                    <a:pos x="0" y="17"/>
                  </a:cxn>
                  <a:cxn ang="0">
                    <a:pos x="9" y="0"/>
                  </a:cxn>
                  <a:cxn ang="0">
                    <a:pos x="27" y="0"/>
                  </a:cxn>
                  <a:cxn ang="0">
                    <a:pos x="36" y="17"/>
                  </a:cxn>
                  <a:cxn ang="0">
                    <a:pos x="36" y="33"/>
                  </a:cxn>
                  <a:cxn ang="0">
                    <a:pos x="27" y="51"/>
                  </a:cxn>
                  <a:cxn ang="0">
                    <a:pos x="9" y="51"/>
                  </a:cxn>
                  <a:cxn ang="0">
                    <a:pos x="0" y="68"/>
                  </a:cxn>
                  <a:cxn ang="0">
                    <a:pos x="0" y="101"/>
                  </a:cxn>
                  <a:cxn ang="0">
                    <a:pos x="9" y="117"/>
                  </a:cxn>
                  <a:cxn ang="0">
                    <a:pos x="27" y="117"/>
                  </a:cxn>
                  <a:cxn ang="0">
                    <a:pos x="36" y="101"/>
                  </a:cxn>
                  <a:cxn ang="0">
                    <a:pos x="36" y="68"/>
                  </a:cxn>
                  <a:cxn ang="0">
                    <a:pos x="27" y="51"/>
                  </a:cxn>
                </a:cxnLst>
                <a:rect l="0" t="0" r="r" b="b"/>
                <a:pathLst>
                  <a:path w="36" h="117">
                    <a:moveTo>
                      <a:pt x="9" y="51"/>
                    </a:moveTo>
                    <a:lnTo>
                      <a:pt x="0" y="33"/>
                    </a:lnTo>
                    <a:lnTo>
                      <a:pt x="0" y="17"/>
                    </a:lnTo>
                    <a:lnTo>
                      <a:pt x="9" y="0"/>
                    </a:lnTo>
                    <a:lnTo>
                      <a:pt x="27" y="0"/>
                    </a:lnTo>
                    <a:lnTo>
                      <a:pt x="36" y="17"/>
                    </a:lnTo>
                    <a:lnTo>
                      <a:pt x="36" y="33"/>
                    </a:lnTo>
                    <a:lnTo>
                      <a:pt x="27" y="51"/>
                    </a:lnTo>
                    <a:lnTo>
                      <a:pt x="9" y="51"/>
                    </a:lnTo>
                    <a:lnTo>
                      <a:pt x="0" y="68"/>
                    </a:lnTo>
                    <a:lnTo>
                      <a:pt x="0" y="101"/>
                    </a:lnTo>
                    <a:lnTo>
                      <a:pt x="9" y="117"/>
                    </a:lnTo>
                    <a:lnTo>
                      <a:pt x="27" y="117"/>
                    </a:lnTo>
                    <a:lnTo>
                      <a:pt x="36" y="101"/>
                    </a:lnTo>
                    <a:lnTo>
                      <a:pt x="36" y="68"/>
                    </a:lnTo>
                    <a:lnTo>
                      <a:pt x="27" y="51"/>
                    </a:lnTo>
                  </a:path>
                </a:pathLst>
              </a:custGeom>
              <a:noFill/>
              <a:ln w="4445">
                <a:solidFill>
                  <a:srgbClr val="00FE00"/>
                </a:solidFill>
                <a:prstDash val="solid"/>
                <a:round/>
                <a:headEnd/>
                <a:tailEnd/>
              </a:ln>
            </p:spPr>
            <p:txBody>
              <a:bodyPr/>
              <a:lstStyle/>
              <a:p>
                <a:endParaRPr lang="es-ES"/>
              </a:p>
            </p:txBody>
          </p:sp>
          <p:sp>
            <p:nvSpPr>
              <p:cNvPr id="80256" name="Freeform 6528"/>
              <p:cNvSpPr>
                <a:spLocks/>
              </p:cNvSpPr>
              <p:nvPr/>
            </p:nvSpPr>
            <p:spPr bwMode="auto">
              <a:xfrm>
                <a:off x="6180" y="1988"/>
                <a:ext cx="17" cy="59"/>
              </a:xfrm>
              <a:custGeom>
                <a:avLst/>
                <a:gdLst/>
                <a:ahLst/>
                <a:cxnLst>
                  <a:cxn ang="0">
                    <a:pos x="0" y="101"/>
                  </a:cxn>
                  <a:cxn ang="0">
                    <a:pos x="36" y="17"/>
                  </a:cxn>
                  <a:cxn ang="0">
                    <a:pos x="27" y="0"/>
                  </a:cxn>
                  <a:cxn ang="0">
                    <a:pos x="9" y="0"/>
                  </a:cxn>
                  <a:cxn ang="0">
                    <a:pos x="0" y="17"/>
                  </a:cxn>
                  <a:cxn ang="0">
                    <a:pos x="0" y="101"/>
                  </a:cxn>
                  <a:cxn ang="0">
                    <a:pos x="12"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2"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80257" name="Line 6529"/>
              <p:cNvSpPr>
                <a:spLocks noChangeShapeType="1"/>
              </p:cNvSpPr>
              <p:nvPr/>
            </p:nvSpPr>
            <p:spPr bwMode="auto">
              <a:xfrm>
                <a:off x="6460" y="2023"/>
                <a:ext cx="18" cy="1"/>
              </a:xfrm>
              <a:prstGeom prst="line">
                <a:avLst/>
              </a:prstGeom>
              <a:noFill/>
              <a:ln w="4445">
                <a:solidFill>
                  <a:srgbClr val="00FE00"/>
                </a:solidFill>
                <a:round/>
                <a:headEnd/>
                <a:tailEnd/>
              </a:ln>
            </p:spPr>
            <p:txBody>
              <a:bodyPr/>
              <a:lstStyle/>
              <a:p>
                <a:endParaRPr lang="es-ES"/>
              </a:p>
            </p:txBody>
          </p:sp>
          <p:sp>
            <p:nvSpPr>
              <p:cNvPr id="80258" name="Freeform 6530"/>
              <p:cNvSpPr>
                <a:spLocks/>
              </p:cNvSpPr>
              <p:nvPr/>
            </p:nvSpPr>
            <p:spPr bwMode="auto">
              <a:xfrm>
                <a:off x="6491" y="1988"/>
                <a:ext cx="18" cy="59"/>
              </a:xfrm>
              <a:custGeom>
                <a:avLst/>
                <a:gdLst/>
                <a:ahLst/>
                <a:cxnLst>
                  <a:cxn ang="0">
                    <a:pos x="27" y="117"/>
                  </a:cxn>
                  <a:cxn ang="0">
                    <a:pos x="27" y="0"/>
                  </a:cxn>
                  <a:cxn ang="0">
                    <a:pos x="18" y="0"/>
                  </a:cxn>
                  <a:cxn ang="0">
                    <a:pos x="0" y="51"/>
                  </a:cxn>
                  <a:cxn ang="0">
                    <a:pos x="0" y="68"/>
                  </a:cxn>
                  <a:cxn ang="0">
                    <a:pos x="35" y="68"/>
                  </a:cxn>
                </a:cxnLst>
                <a:rect l="0" t="0" r="r" b="b"/>
                <a:pathLst>
                  <a:path w="35" h="117">
                    <a:moveTo>
                      <a:pt x="27" y="117"/>
                    </a:moveTo>
                    <a:lnTo>
                      <a:pt x="27" y="0"/>
                    </a:lnTo>
                    <a:lnTo>
                      <a:pt x="18" y="0"/>
                    </a:lnTo>
                    <a:lnTo>
                      <a:pt x="0" y="51"/>
                    </a:lnTo>
                    <a:lnTo>
                      <a:pt x="0" y="68"/>
                    </a:lnTo>
                    <a:lnTo>
                      <a:pt x="35" y="68"/>
                    </a:lnTo>
                  </a:path>
                </a:pathLst>
              </a:custGeom>
              <a:noFill/>
              <a:ln w="4445">
                <a:solidFill>
                  <a:srgbClr val="00FE00"/>
                </a:solidFill>
                <a:prstDash val="solid"/>
                <a:round/>
                <a:headEnd/>
                <a:tailEnd/>
              </a:ln>
            </p:spPr>
            <p:txBody>
              <a:bodyPr/>
              <a:lstStyle/>
              <a:p>
                <a:endParaRPr lang="es-ES"/>
              </a:p>
            </p:txBody>
          </p:sp>
          <p:sp>
            <p:nvSpPr>
              <p:cNvPr id="80259" name="Line 6531"/>
              <p:cNvSpPr>
                <a:spLocks noChangeShapeType="1"/>
              </p:cNvSpPr>
              <p:nvPr/>
            </p:nvSpPr>
            <p:spPr bwMode="auto">
              <a:xfrm>
                <a:off x="6500" y="2047"/>
                <a:ext cx="9" cy="1"/>
              </a:xfrm>
              <a:prstGeom prst="line">
                <a:avLst/>
              </a:prstGeom>
              <a:noFill/>
              <a:ln w="4445">
                <a:solidFill>
                  <a:srgbClr val="00FE00"/>
                </a:solidFill>
                <a:round/>
                <a:headEnd/>
                <a:tailEnd/>
              </a:ln>
            </p:spPr>
            <p:txBody>
              <a:bodyPr/>
              <a:lstStyle/>
              <a:p>
                <a:endParaRPr lang="es-ES"/>
              </a:p>
            </p:txBody>
          </p:sp>
          <p:sp>
            <p:nvSpPr>
              <p:cNvPr id="80260" name="Freeform 6532"/>
              <p:cNvSpPr>
                <a:spLocks/>
              </p:cNvSpPr>
              <p:nvPr/>
            </p:nvSpPr>
            <p:spPr bwMode="auto">
              <a:xfrm>
                <a:off x="6523" y="1988"/>
                <a:ext cx="17" cy="59"/>
              </a:xfrm>
              <a:custGeom>
                <a:avLst/>
                <a:gdLst/>
                <a:ahLst/>
                <a:cxnLst>
                  <a:cxn ang="0">
                    <a:pos x="0" y="101"/>
                  </a:cxn>
                  <a:cxn ang="0">
                    <a:pos x="36" y="17"/>
                  </a:cxn>
                  <a:cxn ang="0">
                    <a:pos x="27" y="0"/>
                  </a:cxn>
                  <a:cxn ang="0">
                    <a:pos x="10" y="0"/>
                  </a:cxn>
                  <a:cxn ang="0">
                    <a:pos x="0" y="17"/>
                  </a:cxn>
                  <a:cxn ang="0">
                    <a:pos x="0" y="101"/>
                  </a:cxn>
                  <a:cxn ang="0">
                    <a:pos x="12" y="117"/>
                  </a:cxn>
                  <a:cxn ang="0">
                    <a:pos x="27" y="117"/>
                  </a:cxn>
                  <a:cxn ang="0">
                    <a:pos x="36" y="101"/>
                  </a:cxn>
                  <a:cxn ang="0">
                    <a:pos x="36" y="17"/>
                  </a:cxn>
                </a:cxnLst>
                <a:rect l="0" t="0" r="r" b="b"/>
                <a:pathLst>
                  <a:path w="36" h="117">
                    <a:moveTo>
                      <a:pt x="0" y="101"/>
                    </a:moveTo>
                    <a:lnTo>
                      <a:pt x="36" y="17"/>
                    </a:lnTo>
                    <a:lnTo>
                      <a:pt x="27" y="0"/>
                    </a:lnTo>
                    <a:lnTo>
                      <a:pt x="10" y="0"/>
                    </a:lnTo>
                    <a:lnTo>
                      <a:pt x="0" y="17"/>
                    </a:lnTo>
                    <a:lnTo>
                      <a:pt x="0" y="101"/>
                    </a:lnTo>
                    <a:lnTo>
                      <a:pt x="12"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80261" name="Freeform 6533"/>
              <p:cNvSpPr>
                <a:spLocks/>
              </p:cNvSpPr>
              <p:nvPr/>
            </p:nvSpPr>
            <p:spPr bwMode="auto">
              <a:xfrm>
                <a:off x="6304" y="1921"/>
                <a:ext cx="18" cy="60"/>
              </a:xfrm>
              <a:custGeom>
                <a:avLst/>
                <a:gdLst/>
                <a:ahLst/>
                <a:cxnLst>
                  <a:cxn ang="0">
                    <a:pos x="0" y="102"/>
                  </a:cxn>
                  <a:cxn ang="0">
                    <a:pos x="10" y="119"/>
                  </a:cxn>
                  <a:cxn ang="0">
                    <a:pos x="27" y="119"/>
                  </a:cxn>
                  <a:cxn ang="0">
                    <a:pos x="36" y="102"/>
                  </a:cxn>
                  <a:cxn ang="0">
                    <a:pos x="36" y="69"/>
                  </a:cxn>
                  <a:cxn ang="0">
                    <a:pos x="27" y="51"/>
                  </a:cxn>
                  <a:cxn ang="0">
                    <a:pos x="10" y="51"/>
                  </a:cxn>
                  <a:cxn ang="0">
                    <a:pos x="0" y="35"/>
                  </a:cxn>
                  <a:cxn ang="0">
                    <a:pos x="0" y="18"/>
                  </a:cxn>
                  <a:cxn ang="0">
                    <a:pos x="10" y="0"/>
                  </a:cxn>
                  <a:cxn ang="0">
                    <a:pos x="27" y="0"/>
                  </a:cxn>
                  <a:cxn ang="0">
                    <a:pos x="36" y="18"/>
                  </a:cxn>
                </a:cxnLst>
                <a:rect l="0" t="0" r="r" b="b"/>
                <a:pathLst>
                  <a:path w="36" h="119">
                    <a:moveTo>
                      <a:pt x="0" y="102"/>
                    </a:moveTo>
                    <a:lnTo>
                      <a:pt x="10" y="119"/>
                    </a:lnTo>
                    <a:lnTo>
                      <a:pt x="27" y="119"/>
                    </a:lnTo>
                    <a:lnTo>
                      <a:pt x="36" y="102"/>
                    </a:lnTo>
                    <a:lnTo>
                      <a:pt x="36" y="69"/>
                    </a:lnTo>
                    <a:lnTo>
                      <a:pt x="27" y="51"/>
                    </a:lnTo>
                    <a:lnTo>
                      <a:pt x="10" y="51"/>
                    </a:lnTo>
                    <a:lnTo>
                      <a:pt x="0" y="35"/>
                    </a:lnTo>
                    <a:lnTo>
                      <a:pt x="0" y="18"/>
                    </a:lnTo>
                    <a:lnTo>
                      <a:pt x="10" y="0"/>
                    </a:lnTo>
                    <a:lnTo>
                      <a:pt x="27" y="0"/>
                    </a:lnTo>
                    <a:lnTo>
                      <a:pt x="36" y="18"/>
                    </a:lnTo>
                  </a:path>
                </a:pathLst>
              </a:custGeom>
              <a:noFill/>
              <a:ln w="4445">
                <a:solidFill>
                  <a:srgbClr val="00FE00"/>
                </a:solidFill>
                <a:prstDash val="solid"/>
                <a:round/>
                <a:headEnd/>
                <a:tailEnd/>
              </a:ln>
            </p:spPr>
            <p:txBody>
              <a:bodyPr/>
              <a:lstStyle/>
              <a:p>
                <a:endParaRPr lang="es-ES"/>
              </a:p>
            </p:txBody>
          </p:sp>
          <p:sp>
            <p:nvSpPr>
              <p:cNvPr id="80262" name="Freeform 6534"/>
              <p:cNvSpPr>
                <a:spLocks/>
              </p:cNvSpPr>
              <p:nvPr/>
            </p:nvSpPr>
            <p:spPr bwMode="auto">
              <a:xfrm>
                <a:off x="6335" y="1921"/>
                <a:ext cx="18" cy="60"/>
              </a:xfrm>
              <a:custGeom>
                <a:avLst/>
                <a:gdLst/>
                <a:ahLst/>
                <a:cxnLst>
                  <a:cxn ang="0">
                    <a:pos x="0" y="119"/>
                  </a:cxn>
                  <a:cxn ang="0">
                    <a:pos x="0" y="0"/>
                  </a:cxn>
                  <a:cxn ang="0">
                    <a:pos x="27" y="0"/>
                  </a:cxn>
                  <a:cxn ang="0">
                    <a:pos x="36" y="18"/>
                  </a:cxn>
                  <a:cxn ang="0">
                    <a:pos x="36" y="35"/>
                  </a:cxn>
                  <a:cxn ang="0">
                    <a:pos x="27" y="51"/>
                  </a:cxn>
                  <a:cxn ang="0">
                    <a:pos x="0" y="51"/>
                  </a:cxn>
                </a:cxnLst>
                <a:rect l="0" t="0" r="r" b="b"/>
                <a:pathLst>
                  <a:path w="36" h="119">
                    <a:moveTo>
                      <a:pt x="0" y="119"/>
                    </a:moveTo>
                    <a:lnTo>
                      <a:pt x="0" y="0"/>
                    </a:lnTo>
                    <a:lnTo>
                      <a:pt x="27" y="0"/>
                    </a:lnTo>
                    <a:lnTo>
                      <a:pt x="36" y="18"/>
                    </a:lnTo>
                    <a:lnTo>
                      <a:pt x="36" y="35"/>
                    </a:lnTo>
                    <a:lnTo>
                      <a:pt x="27" y="51"/>
                    </a:lnTo>
                    <a:lnTo>
                      <a:pt x="0" y="51"/>
                    </a:lnTo>
                  </a:path>
                </a:pathLst>
              </a:custGeom>
              <a:noFill/>
              <a:ln w="4445">
                <a:solidFill>
                  <a:srgbClr val="00FE00"/>
                </a:solidFill>
                <a:prstDash val="solid"/>
                <a:round/>
                <a:headEnd/>
                <a:tailEnd/>
              </a:ln>
            </p:spPr>
            <p:txBody>
              <a:bodyPr/>
              <a:lstStyle/>
              <a:p>
                <a:endParaRPr lang="es-ES"/>
              </a:p>
            </p:txBody>
          </p:sp>
          <p:sp>
            <p:nvSpPr>
              <p:cNvPr id="80263" name="Line 6535"/>
              <p:cNvSpPr>
                <a:spLocks noChangeShapeType="1"/>
              </p:cNvSpPr>
              <p:nvPr/>
            </p:nvSpPr>
            <p:spPr bwMode="auto">
              <a:xfrm>
                <a:off x="6241" y="2020"/>
                <a:ext cx="21" cy="1"/>
              </a:xfrm>
              <a:prstGeom prst="line">
                <a:avLst/>
              </a:prstGeom>
              <a:noFill/>
              <a:ln w="4445">
                <a:solidFill>
                  <a:srgbClr val="00FE00"/>
                </a:solidFill>
                <a:round/>
                <a:headEnd/>
                <a:tailEnd/>
              </a:ln>
            </p:spPr>
            <p:txBody>
              <a:bodyPr/>
              <a:lstStyle/>
              <a:p>
                <a:endParaRPr lang="es-ES"/>
              </a:p>
            </p:txBody>
          </p:sp>
          <p:sp>
            <p:nvSpPr>
              <p:cNvPr id="80264" name="Line 6536"/>
              <p:cNvSpPr>
                <a:spLocks noChangeShapeType="1"/>
              </p:cNvSpPr>
              <p:nvPr/>
            </p:nvSpPr>
            <p:spPr bwMode="auto">
              <a:xfrm>
                <a:off x="6271" y="2020"/>
                <a:ext cx="20" cy="1"/>
              </a:xfrm>
              <a:prstGeom prst="line">
                <a:avLst/>
              </a:prstGeom>
              <a:noFill/>
              <a:ln w="4445">
                <a:solidFill>
                  <a:srgbClr val="00FE00"/>
                </a:solidFill>
                <a:round/>
                <a:headEnd/>
                <a:tailEnd/>
              </a:ln>
            </p:spPr>
            <p:txBody>
              <a:bodyPr/>
              <a:lstStyle/>
              <a:p>
                <a:endParaRPr lang="es-ES"/>
              </a:p>
            </p:txBody>
          </p:sp>
          <p:sp>
            <p:nvSpPr>
              <p:cNvPr id="80265" name="Line 6537"/>
              <p:cNvSpPr>
                <a:spLocks noChangeShapeType="1"/>
              </p:cNvSpPr>
              <p:nvPr/>
            </p:nvSpPr>
            <p:spPr bwMode="auto">
              <a:xfrm>
                <a:off x="6301" y="2020"/>
                <a:ext cx="20" cy="1"/>
              </a:xfrm>
              <a:prstGeom prst="line">
                <a:avLst/>
              </a:prstGeom>
              <a:noFill/>
              <a:ln w="4445">
                <a:solidFill>
                  <a:srgbClr val="00FE00"/>
                </a:solidFill>
                <a:round/>
                <a:headEnd/>
                <a:tailEnd/>
              </a:ln>
            </p:spPr>
            <p:txBody>
              <a:bodyPr/>
              <a:lstStyle/>
              <a:p>
                <a:endParaRPr lang="es-ES"/>
              </a:p>
            </p:txBody>
          </p:sp>
          <p:sp>
            <p:nvSpPr>
              <p:cNvPr id="80266" name="Line 6538"/>
              <p:cNvSpPr>
                <a:spLocks noChangeShapeType="1"/>
              </p:cNvSpPr>
              <p:nvPr/>
            </p:nvSpPr>
            <p:spPr bwMode="auto">
              <a:xfrm>
                <a:off x="6331" y="2020"/>
                <a:ext cx="20" cy="1"/>
              </a:xfrm>
              <a:prstGeom prst="line">
                <a:avLst/>
              </a:prstGeom>
              <a:noFill/>
              <a:ln w="4445">
                <a:solidFill>
                  <a:srgbClr val="00FE00"/>
                </a:solidFill>
                <a:round/>
                <a:headEnd/>
                <a:tailEnd/>
              </a:ln>
            </p:spPr>
            <p:txBody>
              <a:bodyPr/>
              <a:lstStyle/>
              <a:p>
                <a:endParaRPr lang="es-ES"/>
              </a:p>
            </p:txBody>
          </p:sp>
          <p:sp>
            <p:nvSpPr>
              <p:cNvPr id="80267" name="Line 6539"/>
              <p:cNvSpPr>
                <a:spLocks noChangeShapeType="1"/>
              </p:cNvSpPr>
              <p:nvPr/>
            </p:nvSpPr>
            <p:spPr bwMode="auto">
              <a:xfrm>
                <a:off x="6361" y="2020"/>
                <a:ext cx="19" cy="1"/>
              </a:xfrm>
              <a:prstGeom prst="line">
                <a:avLst/>
              </a:prstGeom>
              <a:noFill/>
              <a:ln w="4445">
                <a:solidFill>
                  <a:srgbClr val="00FE00"/>
                </a:solidFill>
                <a:round/>
                <a:headEnd/>
                <a:tailEnd/>
              </a:ln>
            </p:spPr>
            <p:txBody>
              <a:bodyPr/>
              <a:lstStyle/>
              <a:p>
                <a:endParaRPr lang="es-ES"/>
              </a:p>
            </p:txBody>
          </p:sp>
          <p:sp>
            <p:nvSpPr>
              <p:cNvPr id="80268" name="Line 6540"/>
              <p:cNvSpPr>
                <a:spLocks noChangeShapeType="1"/>
              </p:cNvSpPr>
              <p:nvPr/>
            </p:nvSpPr>
            <p:spPr bwMode="auto">
              <a:xfrm>
                <a:off x="6390" y="2020"/>
                <a:ext cx="21" cy="1"/>
              </a:xfrm>
              <a:prstGeom prst="line">
                <a:avLst/>
              </a:prstGeom>
              <a:noFill/>
              <a:ln w="4445">
                <a:solidFill>
                  <a:srgbClr val="00FE00"/>
                </a:solidFill>
                <a:round/>
                <a:headEnd/>
                <a:tailEnd/>
              </a:ln>
            </p:spPr>
            <p:txBody>
              <a:bodyPr/>
              <a:lstStyle/>
              <a:p>
                <a:endParaRPr lang="es-ES"/>
              </a:p>
            </p:txBody>
          </p:sp>
          <p:sp>
            <p:nvSpPr>
              <p:cNvPr id="80269" name="Line 6541"/>
              <p:cNvSpPr>
                <a:spLocks noChangeShapeType="1"/>
              </p:cNvSpPr>
              <p:nvPr/>
            </p:nvSpPr>
            <p:spPr bwMode="auto">
              <a:xfrm>
                <a:off x="6472" y="4051"/>
                <a:ext cx="21" cy="1"/>
              </a:xfrm>
              <a:prstGeom prst="line">
                <a:avLst/>
              </a:prstGeom>
              <a:noFill/>
              <a:ln w="4445">
                <a:solidFill>
                  <a:srgbClr val="00FE00"/>
                </a:solidFill>
                <a:round/>
                <a:headEnd/>
                <a:tailEnd/>
              </a:ln>
            </p:spPr>
            <p:txBody>
              <a:bodyPr/>
              <a:lstStyle/>
              <a:p>
                <a:endParaRPr lang="es-ES"/>
              </a:p>
            </p:txBody>
          </p:sp>
          <p:sp>
            <p:nvSpPr>
              <p:cNvPr id="80270" name="Line 6542"/>
              <p:cNvSpPr>
                <a:spLocks noChangeShapeType="1"/>
              </p:cNvSpPr>
              <p:nvPr/>
            </p:nvSpPr>
            <p:spPr bwMode="auto">
              <a:xfrm>
                <a:off x="6502" y="4052"/>
                <a:ext cx="20" cy="1"/>
              </a:xfrm>
              <a:prstGeom prst="line">
                <a:avLst/>
              </a:prstGeom>
              <a:noFill/>
              <a:ln w="4445">
                <a:solidFill>
                  <a:srgbClr val="00FE00"/>
                </a:solidFill>
                <a:round/>
                <a:headEnd/>
                <a:tailEnd/>
              </a:ln>
            </p:spPr>
            <p:txBody>
              <a:bodyPr/>
              <a:lstStyle/>
              <a:p>
                <a:endParaRPr lang="es-ES"/>
              </a:p>
            </p:txBody>
          </p:sp>
          <p:sp>
            <p:nvSpPr>
              <p:cNvPr id="80271" name="Line 6543"/>
              <p:cNvSpPr>
                <a:spLocks noChangeShapeType="1"/>
              </p:cNvSpPr>
              <p:nvPr/>
            </p:nvSpPr>
            <p:spPr bwMode="auto">
              <a:xfrm>
                <a:off x="6532" y="4054"/>
                <a:ext cx="16" cy="1"/>
              </a:xfrm>
              <a:prstGeom prst="line">
                <a:avLst/>
              </a:prstGeom>
              <a:noFill/>
              <a:ln w="4445">
                <a:solidFill>
                  <a:srgbClr val="00FE00"/>
                </a:solidFill>
                <a:round/>
                <a:headEnd/>
                <a:tailEnd/>
              </a:ln>
            </p:spPr>
            <p:txBody>
              <a:bodyPr/>
              <a:lstStyle/>
              <a:p>
                <a:endParaRPr lang="es-ES"/>
              </a:p>
            </p:txBody>
          </p:sp>
          <p:sp>
            <p:nvSpPr>
              <p:cNvPr id="80272" name="Freeform 6544"/>
              <p:cNvSpPr>
                <a:spLocks/>
              </p:cNvSpPr>
              <p:nvPr/>
            </p:nvSpPr>
            <p:spPr bwMode="auto">
              <a:xfrm>
                <a:off x="6528" y="6746"/>
                <a:ext cx="20" cy="2"/>
              </a:xfrm>
              <a:custGeom>
                <a:avLst/>
                <a:gdLst/>
                <a:ahLst/>
                <a:cxnLst>
                  <a:cxn ang="0">
                    <a:pos x="39" y="0"/>
                  </a:cxn>
                  <a:cxn ang="0">
                    <a:pos x="17" y="2"/>
                  </a:cxn>
                  <a:cxn ang="0">
                    <a:pos x="0" y="4"/>
                  </a:cxn>
                </a:cxnLst>
                <a:rect l="0" t="0" r="r" b="b"/>
                <a:pathLst>
                  <a:path w="39" h="4">
                    <a:moveTo>
                      <a:pt x="39" y="0"/>
                    </a:moveTo>
                    <a:lnTo>
                      <a:pt x="17" y="2"/>
                    </a:lnTo>
                    <a:lnTo>
                      <a:pt x="0" y="4"/>
                    </a:lnTo>
                  </a:path>
                </a:pathLst>
              </a:custGeom>
              <a:noFill/>
              <a:ln w="4445">
                <a:solidFill>
                  <a:srgbClr val="00FE00"/>
                </a:solidFill>
                <a:prstDash val="solid"/>
                <a:round/>
                <a:headEnd/>
                <a:tailEnd/>
              </a:ln>
            </p:spPr>
            <p:txBody>
              <a:bodyPr/>
              <a:lstStyle/>
              <a:p>
                <a:endParaRPr lang="es-ES"/>
              </a:p>
            </p:txBody>
          </p:sp>
          <p:sp>
            <p:nvSpPr>
              <p:cNvPr id="80273" name="Freeform 6545"/>
              <p:cNvSpPr>
                <a:spLocks/>
              </p:cNvSpPr>
              <p:nvPr/>
            </p:nvSpPr>
            <p:spPr bwMode="auto">
              <a:xfrm>
                <a:off x="6498" y="6749"/>
                <a:ext cx="19" cy="2"/>
              </a:xfrm>
              <a:custGeom>
                <a:avLst/>
                <a:gdLst/>
                <a:ahLst/>
                <a:cxnLst>
                  <a:cxn ang="0">
                    <a:pos x="40" y="0"/>
                  </a:cxn>
                  <a:cxn ang="0">
                    <a:pos x="37" y="0"/>
                  </a:cxn>
                  <a:cxn ang="0">
                    <a:pos x="0" y="4"/>
                  </a:cxn>
                </a:cxnLst>
                <a:rect l="0" t="0" r="r" b="b"/>
                <a:pathLst>
                  <a:path w="40" h="4">
                    <a:moveTo>
                      <a:pt x="40" y="0"/>
                    </a:moveTo>
                    <a:lnTo>
                      <a:pt x="37" y="0"/>
                    </a:lnTo>
                    <a:lnTo>
                      <a:pt x="0" y="4"/>
                    </a:lnTo>
                  </a:path>
                </a:pathLst>
              </a:custGeom>
              <a:noFill/>
              <a:ln w="4445">
                <a:solidFill>
                  <a:srgbClr val="00FE00"/>
                </a:solidFill>
                <a:prstDash val="solid"/>
                <a:round/>
                <a:headEnd/>
                <a:tailEnd/>
              </a:ln>
            </p:spPr>
            <p:txBody>
              <a:bodyPr/>
              <a:lstStyle/>
              <a:p>
                <a:endParaRPr lang="es-ES"/>
              </a:p>
            </p:txBody>
          </p:sp>
          <p:sp>
            <p:nvSpPr>
              <p:cNvPr id="80274" name="Freeform 6546"/>
              <p:cNvSpPr>
                <a:spLocks/>
              </p:cNvSpPr>
              <p:nvPr/>
            </p:nvSpPr>
            <p:spPr bwMode="auto">
              <a:xfrm>
                <a:off x="6472" y="6753"/>
                <a:ext cx="16" cy="2"/>
              </a:xfrm>
              <a:custGeom>
                <a:avLst/>
                <a:gdLst/>
                <a:ahLst/>
                <a:cxnLst>
                  <a:cxn ang="0">
                    <a:pos x="32" y="0"/>
                  </a:cxn>
                  <a:cxn ang="0">
                    <a:pos x="0" y="2"/>
                  </a:cxn>
                  <a:cxn ang="0">
                    <a:pos x="7" y="4"/>
                  </a:cxn>
                </a:cxnLst>
                <a:rect l="0" t="0" r="r" b="b"/>
                <a:pathLst>
                  <a:path w="32" h="4">
                    <a:moveTo>
                      <a:pt x="32" y="0"/>
                    </a:moveTo>
                    <a:lnTo>
                      <a:pt x="0" y="2"/>
                    </a:lnTo>
                    <a:lnTo>
                      <a:pt x="7" y="4"/>
                    </a:lnTo>
                  </a:path>
                </a:pathLst>
              </a:custGeom>
              <a:noFill/>
              <a:ln w="4445">
                <a:solidFill>
                  <a:srgbClr val="00FE00"/>
                </a:solidFill>
                <a:prstDash val="solid"/>
                <a:round/>
                <a:headEnd/>
                <a:tailEnd/>
              </a:ln>
            </p:spPr>
            <p:txBody>
              <a:bodyPr/>
              <a:lstStyle/>
              <a:p>
                <a:endParaRPr lang="es-ES"/>
              </a:p>
            </p:txBody>
          </p:sp>
          <p:sp>
            <p:nvSpPr>
              <p:cNvPr id="80275" name="Freeform 6547"/>
              <p:cNvSpPr>
                <a:spLocks/>
              </p:cNvSpPr>
              <p:nvPr/>
            </p:nvSpPr>
            <p:spPr bwMode="auto">
              <a:xfrm>
                <a:off x="6485" y="6756"/>
                <a:ext cx="14" cy="5"/>
              </a:xfrm>
              <a:custGeom>
                <a:avLst/>
                <a:gdLst/>
                <a:ahLst/>
                <a:cxnLst>
                  <a:cxn ang="0">
                    <a:pos x="0" y="0"/>
                  </a:cxn>
                  <a:cxn ang="0">
                    <a:pos x="26" y="4"/>
                  </a:cxn>
                  <a:cxn ang="0">
                    <a:pos x="18" y="8"/>
                  </a:cxn>
                  <a:cxn ang="0">
                    <a:pos x="14" y="10"/>
                  </a:cxn>
                </a:cxnLst>
                <a:rect l="0" t="0" r="r" b="b"/>
                <a:pathLst>
                  <a:path w="26" h="10">
                    <a:moveTo>
                      <a:pt x="0" y="0"/>
                    </a:moveTo>
                    <a:lnTo>
                      <a:pt x="26" y="4"/>
                    </a:lnTo>
                    <a:lnTo>
                      <a:pt x="18" y="8"/>
                    </a:lnTo>
                    <a:lnTo>
                      <a:pt x="14" y="10"/>
                    </a:lnTo>
                  </a:path>
                </a:pathLst>
              </a:custGeom>
              <a:noFill/>
              <a:ln w="4445">
                <a:solidFill>
                  <a:srgbClr val="00FE00"/>
                </a:solidFill>
                <a:prstDash val="solid"/>
                <a:round/>
                <a:headEnd/>
                <a:tailEnd/>
              </a:ln>
            </p:spPr>
            <p:txBody>
              <a:bodyPr/>
              <a:lstStyle/>
              <a:p>
                <a:endParaRPr lang="es-ES"/>
              </a:p>
            </p:txBody>
          </p:sp>
          <p:sp>
            <p:nvSpPr>
              <p:cNvPr id="80276" name="Freeform 6548"/>
              <p:cNvSpPr>
                <a:spLocks/>
              </p:cNvSpPr>
              <p:nvPr/>
            </p:nvSpPr>
            <p:spPr bwMode="auto">
              <a:xfrm>
                <a:off x="6462" y="6762"/>
                <a:ext cx="20" cy="2"/>
              </a:xfrm>
              <a:custGeom>
                <a:avLst/>
                <a:gdLst/>
                <a:ahLst/>
                <a:cxnLst>
                  <a:cxn ang="0">
                    <a:pos x="39" y="0"/>
                  </a:cxn>
                  <a:cxn ang="0">
                    <a:pos x="15" y="2"/>
                  </a:cxn>
                  <a:cxn ang="0">
                    <a:pos x="0" y="4"/>
                  </a:cxn>
                </a:cxnLst>
                <a:rect l="0" t="0" r="r" b="b"/>
                <a:pathLst>
                  <a:path w="39" h="4">
                    <a:moveTo>
                      <a:pt x="39" y="0"/>
                    </a:moveTo>
                    <a:lnTo>
                      <a:pt x="15" y="2"/>
                    </a:lnTo>
                    <a:lnTo>
                      <a:pt x="0" y="4"/>
                    </a:lnTo>
                  </a:path>
                </a:pathLst>
              </a:custGeom>
              <a:noFill/>
              <a:ln w="4445">
                <a:solidFill>
                  <a:srgbClr val="00FE00"/>
                </a:solidFill>
                <a:prstDash val="solid"/>
                <a:round/>
                <a:headEnd/>
                <a:tailEnd/>
              </a:ln>
            </p:spPr>
            <p:txBody>
              <a:bodyPr/>
              <a:lstStyle/>
              <a:p>
                <a:endParaRPr lang="es-ES"/>
              </a:p>
            </p:txBody>
          </p:sp>
          <p:sp>
            <p:nvSpPr>
              <p:cNvPr id="80277" name="Freeform 6549"/>
              <p:cNvSpPr>
                <a:spLocks/>
              </p:cNvSpPr>
              <p:nvPr/>
            </p:nvSpPr>
            <p:spPr bwMode="auto">
              <a:xfrm>
                <a:off x="6446" y="6765"/>
                <a:ext cx="13" cy="3"/>
              </a:xfrm>
              <a:custGeom>
                <a:avLst/>
                <a:gdLst/>
                <a:ahLst/>
                <a:cxnLst>
                  <a:cxn ang="0">
                    <a:pos x="13" y="0"/>
                  </a:cxn>
                  <a:cxn ang="0">
                    <a:pos x="0" y="3"/>
                  </a:cxn>
                  <a:cxn ang="0">
                    <a:pos x="26" y="5"/>
                  </a:cxn>
                </a:cxnLst>
                <a:rect l="0" t="0" r="r" b="b"/>
                <a:pathLst>
                  <a:path w="26" h="5">
                    <a:moveTo>
                      <a:pt x="13" y="0"/>
                    </a:moveTo>
                    <a:lnTo>
                      <a:pt x="0" y="3"/>
                    </a:lnTo>
                    <a:lnTo>
                      <a:pt x="26" y="5"/>
                    </a:lnTo>
                  </a:path>
                </a:pathLst>
              </a:custGeom>
              <a:noFill/>
              <a:ln w="4445">
                <a:solidFill>
                  <a:srgbClr val="00FE00"/>
                </a:solidFill>
                <a:prstDash val="solid"/>
                <a:round/>
                <a:headEnd/>
                <a:tailEnd/>
              </a:ln>
            </p:spPr>
            <p:txBody>
              <a:bodyPr/>
              <a:lstStyle/>
              <a:p>
                <a:endParaRPr lang="es-ES"/>
              </a:p>
            </p:txBody>
          </p:sp>
          <p:sp>
            <p:nvSpPr>
              <p:cNvPr id="80278" name="Line 6550"/>
              <p:cNvSpPr>
                <a:spLocks noChangeShapeType="1"/>
              </p:cNvSpPr>
              <p:nvPr/>
            </p:nvSpPr>
            <p:spPr bwMode="auto">
              <a:xfrm>
                <a:off x="6469" y="6769"/>
                <a:ext cx="19" cy="1"/>
              </a:xfrm>
              <a:prstGeom prst="line">
                <a:avLst/>
              </a:prstGeom>
              <a:noFill/>
              <a:ln w="4445">
                <a:solidFill>
                  <a:srgbClr val="00FE00"/>
                </a:solidFill>
                <a:round/>
                <a:headEnd/>
                <a:tailEnd/>
              </a:ln>
            </p:spPr>
            <p:txBody>
              <a:bodyPr/>
              <a:lstStyle/>
              <a:p>
                <a:endParaRPr lang="es-ES"/>
              </a:p>
            </p:txBody>
          </p:sp>
          <p:sp>
            <p:nvSpPr>
              <p:cNvPr id="80279" name="Freeform 6551"/>
              <p:cNvSpPr>
                <a:spLocks/>
              </p:cNvSpPr>
              <p:nvPr/>
            </p:nvSpPr>
            <p:spPr bwMode="auto">
              <a:xfrm>
                <a:off x="6498" y="6771"/>
                <a:ext cx="20" cy="2"/>
              </a:xfrm>
              <a:custGeom>
                <a:avLst/>
                <a:gdLst/>
                <a:ahLst/>
                <a:cxnLst>
                  <a:cxn ang="0">
                    <a:pos x="0" y="0"/>
                  </a:cxn>
                  <a:cxn ang="0">
                    <a:pos x="14" y="0"/>
                  </a:cxn>
                  <a:cxn ang="0">
                    <a:pos x="40" y="4"/>
                  </a:cxn>
                </a:cxnLst>
                <a:rect l="0" t="0" r="r" b="b"/>
                <a:pathLst>
                  <a:path w="40" h="4">
                    <a:moveTo>
                      <a:pt x="0" y="0"/>
                    </a:moveTo>
                    <a:lnTo>
                      <a:pt x="14" y="0"/>
                    </a:lnTo>
                    <a:lnTo>
                      <a:pt x="40" y="4"/>
                    </a:lnTo>
                  </a:path>
                </a:pathLst>
              </a:custGeom>
              <a:noFill/>
              <a:ln w="4445">
                <a:solidFill>
                  <a:srgbClr val="00FE00"/>
                </a:solidFill>
                <a:prstDash val="solid"/>
                <a:round/>
                <a:headEnd/>
                <a:tailEnd/>
              </a:ln>
            </p:spPr>
            <p:txBody>
              <a:bodyPr/>
              <a:lstStyle/>
              <a:p>
                <a:endParaRPr lang="es-ES"/>
              </a:p>
            </p:txBody>
          </p:sp>
          <p:sp>
            <p:nvSpPr>
              <p:cNvPr id="80280" name="Freeform 6552"/>
              <p:cNvSpPr>
                <a:spLocks/>
              </p:cNvSpPr>
              <p:nvPr/>
            </p:nvSpPr>
            <p:spPr bwMode="auto">
              <a:xfrm>
                <a:off x="6528" y="6774"/>
                <a:ext cx="20" cy="1"/>
              </a:xfrm>
              <a:custGeom>
                <a:avLst/>
                <a:gdLst/>
                <a:ahLst/>
                <a:cxnLst>
                  <a:cxn ang="0">
                    <a:pos x="0" y="0"/>
                  </a:cxn>
                  <a:cxn ang="0">
                    <a:pos x="7" y="0"/>
                  </a:cxn>
                  <a:cxn ang="0">
                    <a:pos x="39" y="2"/>
                  </a:cxn>
                </a:cxnLst>
                <a:rect l="0" t="0" r="r" b="b"/>
                <a:pathLst>
                  <a:path w="39" h="2">
                    <a:moveTo>
                      <a:pt x="0" y="0"/>
                    </a:moveTo>
                    <a:lnTo>
                      <a:pt x="7" y="0"/>
                    </a:lnTo>
                    <a:lnTo>
                      <a:pt x="39" y="2"/>
                    </a:lnTo>
                  </a:path>
                </a:pathLst>
              </a:custGeom>
              <a:noFill/>
              <a:ln w="4445">
                <a:solidFill>
                  <a:srgbClr val="00FE00"/>
                </a:solidFill>
                <a:prstDash val="solid"/>
                <a:round/>
                <a:headEnd/>
                <a:tailEnd/>
              </a:ln>
            </p:spPr>
            <p:txBody>
              <a:bodyPr/>
              <a:lstStyle/>
              <a:p>
                <a:endParaRPr lang="es-ES"/>
              </a:p>
            </p:txBody>
          </p:sp>
          <p:sp>
            <p:nvSpPr>
              <p:cNvPr id="80281" name="Freeform 6553"/>
              <p:cNvSpPr>
                <a:spLocks/>
              </p:cNvSpPr>
              <p:nvPr/>
            </p:nvSpPr>
            <p:spPr bwMode="auto">
              <a:xfrm>
                <a:off x="6546" y="6808"/>
                <a:ext cx="2" cy="1"/>
              </a:xfrm>
              <a:custGeom>
                <a:avLst/>
                <a:gdLst/>
                <a:ahLst/>
                <a:cxnLst>
                  <a:cxn ang="0">
                    <a:pos x="3" y="0"/>
                  </a:cxn>
                  <a:cxn ang="0">
                    <a:pos x="0" y="0"/>
                  </a:cxn>
                  <a:cxn ang="0">
                    <a:pos x="3" y="2"/>
                  </a:cxn>
                </a:cxnLst>
                <a:rect l="0" t="0" r="r" b="b"/>
                <a:pathLst>
                  <a:path w="3" h="2">
                    <a:moveTo>
                      <a:pt x="3" y="0"/>
                    </a:moveTo>
                    <a:lnTo>
                      <a:pt x="0" y="0"/>
                    </a:lnTo>
                    <a:lnTo>
                      <a:pt x="3" y="2"/>
                    </a:lnTo>
                  </a:path>
                </a:pathLst>
              </a:custGeom>
              <a:noFill/>
              <a:ln w="4445">
                <a:solidFill>
                  <a:srgbClr val="00FE00"/>
                </a:solidFill>
                <a:prstDash val="solid"/>
                <a:round/>
                <a:headEnd/>
                <a:tailEnd/>
              </a:ln>
            </p:spPr>
            <p:txBody>
              <a:bodyPr/>
              <a:lstStyle/>
              <a:p>
                <a:endParaRPr lang="es-ES"/>
              </a:p>
            </p:txBody>
          </p:sp>
          <p:sp>
            <p:nvSpPr>
              <p:cNvPr id="80282" name="Freeform 6554"/>
              <p:cNvSpPr>
                <a:spLocks/>
              </p:cNvSpPr>
              <p:nvPr/>
            </p:nvSpPr>
            <p:spPr bwMode="auto">
              <a:xfrm>
                <a:off x="6772" y="1839"/>
                <a:ext cx="18" cy="59"/>
              </a:xfrm>
              <a:custGeom>
                <a:avLst/>
                <a:gdLst/>
                <a:ahLst/>
                <a:cxnLst>
                  <a:cxn ang="0">
                    <a:pos x="0" y="102"/>
                  </a:cxn>
                  <a:cxn ang="0">
                    <a:pos x="37" y="18"/>
                  </a:cxn>
                  <a:cxn ang="0">
                    <a:pos x="27" y="0"/>
                  </a:cxn>
                  <a:cxn ang="0">
                    <a:pos x="10" y="0"/>
                  </a:cxn>
                  <a:cxn ang="0">
                    <a:pos x="0" y="18"/>
                  </a:cxn>
                  <a:cxn ang="0">
                    <a:pos x="0" y="102"/>
                  </a:cxn>
                  <a:cxn ang="0">
                    <a:pos x="13" y="117"/>
                  </a:cxn>
                  <a:cxn ang="0">
                    <a:pos x="27" y="117"/>
                  </a:cxn>
                  <a:cxn ang="0">
                    <a:pos x="37" y="102"/>
                  </a:cxn>
                  <a:cxn ang="0">
                    <a:pos x="37" y="18"/>
                  </a:cxn>
                </a:cxnLst>
                <a:rect l="0" t="0" r="r" b="b"/>
                <a:pathLst>
                  <a:path w="37" h="117">
                    <a:moveTo>
                      <a:pt x="0" y="102"/>
                    </a:moveTo>
                    <a:lnTo>
                      <a:pt x="37" y="18"/>
                    </a:lnTo>
                    <a:lnTo>
                      <a:pt x="27" y="0"/>
                    </a:lnTo>
                    <a:lnTo>
                      <a:pt x="10" y="0"/>
                    </a:lnTo>
                    <a:lnTo>
                      <a:pt x="0" y="18"/>
                    </a:lnTo>
                    <a:lnTo>
                      <a:pt x="0" y="102"/>
                    </a:lnTo>
                    <a:lnTo>
                      <a:pt x="13" y="117"/>
                    </a:lnTo>
                    <a:lnTo>
                      <a:pt x="27" y="117"/>
                    </a:lnTo>
                    <a:lnTo>
                      <a:pt x="37" y="102"/>
                    </a:lnTo>
                    <a:lnTo>
                      <a:pt x="37" y="18"/>
                    </a:lnTo>
                  </a:path>
                </a:pathLst>
              </a:custGeom>
              <a:noFill/>
              <a:ln w="4445">
                <a:solidFill>
                  <a:srgbClr val="FE7E4F"/>
                </a:solidFill>
                <a:prstDash val="solid"/>
                <a:round/>
                <a:headEnd/>
                <a:tailEnd/>
              </a:ln>
            </p:spPr>
            <p:txBody>
              <a:bodyPr/>
              <a:lstStyle/>
              <a:p>
                <a:endParaRPr lang="es-ES"/>
              </a:p>
            </p:txBody>
          </p:sp>
          <p:sp>
            <p:nvSpPr>
              <p:cNvPr id="80283" name="Freeform 6555"/>
              <p:cNvSpPr>
                <a:spLocks/>
              </p:cNvSpPr>
              <p:nvPr/>
            </p:nvSpPr>
            <p:spPr bwMode="auto">
              <a:xfrm>
                <a:off x="7151" y="1839"/>
                <a:ext cx="5" cy="59"/>
              </a:xfrm>
              <a:custGeom>
                <a:avLst/>
                <a:gdLst/>
                <a:ahLst/>
                <a:cxnLst>
                  <a:cxn ang="0">
                    <a:pos x="0" y="18"/>
                  </a:cxn>
                  <a:cxn ang="0">
                    <a:pos x="9" y="0"/>
                  </a:cxn>
                  <a:cxn ang="0">
                    <a:pos x="9" y="117"/>
                  </a:cxn>
                </a:cxnLst>
                <a:rect l="0" t="0" r="r" b="b"/>
                <a:pathLst>
                  <a:path w="9" h="117">
                    <a:moveTo>
                      <a:pt x="0" y="18"/>
                    </a:moveTo>
                    <a:lnTo>
                      <a:pt x="9" y="0"/>
                    </a:lnTo>
                    <a:lnTo>
                      <a:pt x="9" y="117"/>
                    </a:lnTo>
                  </a:path>
                </a:pathLst>
              </a:custGeom>
              <a:noFill/>
              <a:ln w="4445">
                <a:solidFill>
                  <a:srgbClr val="FE7E4F"/>
                </a:solidFill>
                <a:prstDash val="solid"/>
                <a:round/>
                <a:headEnd/>
                <a:tailEnd/>
              </a:ln>
            </p:spPr>
            <p:txBody>
              <a:bodyPr/>
              <a:lstStyle/>
              <a:p>
                <a:endParaRPr lang="es-ES"/>
              </a:p>
            </p:txBody>
          </p:sp>
          <p:sp>
            <p:nvSpPr>
              <p:cNvPr id="80284" name="Line 6556"/>
              <p:cNvSpPr>
                <a:spLocks noChangeShapeType="1"/>
              </p:cNvSpPr>
              <p:nvPr/>
            </p:nvSpPr>
            <p:spPr bwMode="auto">
              <a:xfrm>
                <a:off x="7151" y="1898"/>
                <a:ext cx="9" cy="1"/>
              </a:xfrm>
              <a:prstGeom prst="line">
                <a:avLst/>
              </a:prstGeom>
              <a:noFill/>
              <a:ln w="4445">
                <a:solidFill>
                  <a:srgbClr val="FE7E4F"/>
                </a:solidFill>
                <a:round/>
                <a:headEnd/>
                <a:tailEnd/>
              </a:ln>
            </p:spPr>
            <p:txBody>
              <a:bodyPr/>
              <a:lstStyle/>
              <a:p>
                <a:endParaRPr lang="es-ES"/>
              </a:p>
            </p:txBody>
          </p:sp>
          <p:sp>
            <p:nvSpPr>
              <p:cNvPr id="80285" name="Freeform 6557"/>
              <p:cNvSpPr>
                <a:spLocks/>
              </p:cNvSpPr>
              <p:nvPr/>
            </p:nvSpPr>
            <p:spPr bwMode="auto">
              <a:xfrm>
                <a:off x="7178" y="1839"/>
                <a:ext cx="18" cy="59"/>
              </a:xfrm>
              <a:custGeom>
                <a:avLst/>
                <a:gdLst/>
                <a:ahLst/>
                <a:cxnLst>
                  <a:cxn ang="0">
                    <a:pos x="0" y="102"/>
                  </a:cxn>
                  <a:cxn ang="0">
                    <a:pos x="35" y="18"/>
                  </a:cxn>
                  <a:cxn ang="0">
                    <a:pos x="27" y="0"/>
                  </a:cxn>
                  <a:cxn ang="0">
                    <a:pos x="9" y="0"/>
                  </a:cxn>
                  <a:cxn ang="0">
                    <a:pos x="0" y="18"/>
                  </a:cxn>
                  <a:cxn ang="0">
                    <a:pos x="0" y="102"/>
                  </a:cxn>
                  <a:cxn ang="0">
                    <a:pos x="11" y="117"/>
                  </a:cxn>
                  <a:cxn ang="0">
                    <a:pos x="27" y="117"/>
                  </a:cxn>
                  <a:cxn ang="0">
                    <a:pos x="35" y="102"/>
                  </a:cxn>
                  <a:cxn ang="0">
                    <a:pos x="35" y="18"/>
                  </a:cxn>
                </a:cxnLst>
                <a:rect l="0" t="0" r="r" b="b"/>
                <a:pathLst>
                  <a:path w="35" h="117">
                    <a:moveTo>
                      <a:pt x="0" y="102"/>
                    </a:moveTo>
                    <a:lnTo>
                      <a:pt x="35" y="18"/>
                    </a:lnTo>
                    <a:lnTo>
                      <a:pt x="27" y="0"/>
                    </a:lnTo>
                    <a:lnTo>
                      <a:pt x="9" y="0"/>
                    </a:lnTo>
                    <a:lnTo>
                      <a:pt x="0" y="18"/>
                    </a:lnTo>
                    <a:lnTo>
                      <a:pt x="0" y="102"/>
                    </a:lnTo>
                    <a:lnTo>
                      <a:pt x="11" y="117"/>
                    </a:lnTo>
                    <a:lnTo>
                      <a:pt x="27" y="117"/>
                    </a:lnTo>
                    <a:lnTo>
                      <a:pt x="35" y="102"/>
                    </a:lnTo>
                    <a:lnTo>
                      <a:pt x="35" y="18"/>
                    </a:lnTo>
                  </a:path>
                </a:pathLst>
              </a:custGeom>
              <a:noFill/>
              <a:ln w="4445">
                <a:solidFill>
                  <a:srgbClr val="FE7E4F"/>
                </a:solidFill>
                <a:prstDash val="solid"/>
                <a:round/>
                <a:headEnd/>
                <a:tailEnd/>
              </a:ln>
            </p:spPr>
            <p:txBody>
              <a:bodyPr/>
              <a:lstStyle/>
              <a:p>
                <a:endParaRPr lang="es-ES"/>
              </a:p>
            </p:txBody>
          </p:sp>
          <p:sp>
            <p:nvSpPr>
              <p:cNvPr id="80286" name="Freeform 6558"/>
              <p:cNvSpPr>
                <a:spLocks/>
              </p:cNvSpPr>
              <p:nvPr/>
            </p:nvSpPr>
            <p:spPr bwMode="auto">
              <a:xfrm>
                <a:off x="6959" y="1772"/>
                <a:ext cx="18" cy="59"/>
              </a:xfrm>
              <a:custGeom>
                <a:avLst/>
                <a:gdLst/>
                <a:ahLst/>
                <a:cxnLst>
                  <a:cxn ang="0">
                    <a:pos x="0" y="102"/>
                  </a:cxn>
                  <a:cxn ang="0">
                    <a:pos x="9" y="119"/>
                  </a:cxn>
                  <a:cxn ang="0">
                    <a:pos x="27" y="119"/>
                  </a:cxn>
                  <a:cxn ang="0">
                    <a:pos x="35" y="102"/>
                  </a:cxn>
                  <a:cxn ang="0">
                    <a:pos x="35" y="69"/>
                  </a:cxn>
                  <a:cxn ang="0">
                    <a:pos x="27" y="51"/>
                  </a:cxn>
                  <a:cxn ang="0">
                    <a:pos x="9" y="51"/>
                  </a:cxn>
                  <a:cxn ang="0">
                    <a:pos x="0" y="33"/>
                  </a:cxn>
                  <a:cxn ang="0">
                    <a:pos x="0" y="18"/>
                  </a:cxn>
                  <a:cxn ang="0">
                    <a:pos x="9" y="0"/>
                  </a:cxn>
                  <a:cxn ang="0">
                    <a:pos x="27" y="0"/>
                  </a:cxn>
                  <a:cxn ang="0">
                    <a:pos x="35" y="18"/>
                  </a:cxn>
                </a:cxnLst>
                <a:rect l="0" t="0" r="r" b="b"/>
                <a:pathLst>
                  <a:path w="35" h="119">
                    <a:moveTo>
                      <a:pt x="0" y="102"/>
                    </a:moveTo>
                    <a:lnTo>
                      <a:pt x="9" y="119"/>
                    </a:lnTo>
                    <a:lnTo>
                      <a:pt x="27" y="119"/>
                    </a:lnTo>
                    <a:lnTo>
                      <a:pt x="35" y="102"/>
                    </a:lnTo>
                    <a:lnTo>
                      <a:pt x="35" y="69"/>
                    </a:lnTo>
                    <a:lnTo>
                      <a:pt x="27" y="51"/>
                    </a:lnTo>
                    <a:lnTo>
                      <a:pt x="9" y="51"/>
                    </a:lnTo>
                    <a:lnTo>
                      <a:pt x="0" y="33"/>
                    </a:lnTo>
                    <a:lnTo>
                      <a:pt x="0" y="18"/>
                    </a:lnTo>
                    <a:lnTo>
                      <a:pt x="9" y="0"/>
                    </a:lnTo>
                    <a:lnTo>
                      <a:pt x="27" y="0"/>
                    </a:lnTo>
                    <a:lnTo>
                      <a:pt x="35" y="18"/>
                    </a:lnTo>
                  </a:path>
                </a:pathLst>
              </a:custGeom>
              <a:noFill/>
              <a:ln w="4445">
                <a:solidFill>
                  <a:srgbClr val="FE7E4F"/>
                </a:solidFill>
                <a:prstDash val="solid"/>
                <a:round/>
                <a:headEnd/>
                <a:tailEnd/>
              </a:ln>
            </p:spPr>
            <p:txBody>
              <a:bodyPr/>
              <a:lstStyle/>
              <a:p>
                <a:endParaRPr lang="es-ES"/>
              </a:p>
            </p:txBody>
          </p:sp>
          <p:sp>
            <p:nvSpPr>
              <p:cNvPr id="80287" name="Freeform 6559"/>
              <p:cNvSpPr>
                <a:spLocks/>
              </p:cNvSpPr>
              <p:nvPr/>
            </p:nvSpPr>
            <p:spPr bwMode="auto">
              <a:xfrm>
                <a:off x="6991" y="1772"/>
                <a:ext cx="18" cy="59"/>
              </a:xfrm>
              <a:custGeom>
                <a:avLst/>
                <a:gdLst/>
                <a:ahLst/>
                <a:cxnLst>
                  <a:cxn ang="0">
                    <a:pos x="0" y="119"/>
                  </a:cxn>
                  <a:cxn ang="0">
                    <a:pos x="0" y="0"/>
                  </a:cxn>
                  <a:cxn ang="0">
                    <a:pos x="37" y="119"/>
                  </a:cxn>
                  <a:cxn ang="0">
                    <a:pos x="37" y="0"/>
                  </a:cxn>
                </a:cxnLst>
                <a:rect l="0" t="0" r="r" b="b"/>
                <a:pathLst>
                  <a:path w="37" h="119">
                    <a:moveTo>
                      <a:pt x="0" y="119"/>
                    </a:moveTo>
                    <a:lnTo>
                      <a:pt x="0" y="0"/>
                    </a:lnTo>
                    <a:lnTo>
                      <a:pt x="37" y="119"/>
                    </a:lnTo>
                    <a:lnTo>
                      <a:pt x="37" y="0"/>
                    </a:lnTo>
                  </a:path>
                </a:pathLst>
              </a:custGeom>
              <a:noFill/>
              <a:ln w="4445">
                <a:solidFill>
                  <a:srgbClr val="FE7E4F"/>
                </a:solidFill>
                <a:prstDash val="solid"/>
                <a:round/>
                <a:headEnd/>
                <a:tailEnd/>
              </a:ln>
            </p:spPr>
            <p:txBody>
              <a:bodyPr/>
              <a:lstStyle/>
              <a:p>
                <a:endParaRPr lang="es-ES"/>
              </a:p>
            </p:txBody>
          </p:sp>
          <p:sp>
            <p:nvSpPr>
              <p:cNvPr id="80288" name="Line 6560"/>
              <p:cNvSpPr>
                <a:spLocks noChangeShapeType="1"/>
              </p:cNvSpPr>
              <p:nvPr/>
            </p:nvSpPr>
            <p:spPr bwMode="auto">
              <a:xfrm>
                <a:off x="6831" y="1870"/>
                <a:ext cx="273" cy="1"/>
              </a:xfrm>
              <a:prstGeom prst="line">
                <a:avLst/>
              </a:prstGeom>
              <a:noFill/>
              <a:ln w="4445">
                <a:solidFill>
                  <a:srgbClr val="FE7E4F"/>
                </a:solidFill>
                <a:round/>
                <a:headEnd/>
                <a:tailEnd/>
              </a:ln>
            </p:spPr>
            <p:txBody>
              <a:bodyPr/>
              <a:lstStyle/>
              <a:p>
                <a:endParaRPr lang="es-ES"/>
              </a:p>
            </p:txBody>
          </p:sp>
          <p:sp>
            <p:nvSpPr>
              <p:cNvPr id="80289" name="Freeform 6561"/>
              <p:cNvSpPr>
                <a:spLocks/>
              </p:cNvSpPr>
              <p:nvPr/>
            </p:nvSpPr>
            <p:spPr bwMode="auto">
              <a:xfrm>
                <a:off x="6831" y="4051"/>
                <a:ext cx="372" cy="4735"/>
              </a:xfrm>
              <a:custGeom>
                <a:avLst/>
                <a:gdLst/>
                <a:ahLst/>
                <a:cxnLst>
                  <a:cxn ang="0">
                    <a:pos x="122" y="145"/>
                  </a:cxn>
                  <a:cxn ang="0">
                    <a:pos x="116" y="291"/>
                  </a:cxn>
                  <a:cxn ang="0">
                    <a:pos x="88" y="440"/>
                  </a:cxn>
                  <a:cxn ang="0">
                    <a:pos x="84" y="588"/>
                  </a:cxn>
                  <a:cxn ang="0">
                    <a:pos x="147" y="737"/>
                  </a:cxn>
                  <a:cxn ang="0">
                    <a:pos x="41" y="885"/>
                  </a:cxn>
                  <a:cxn ang="0">
                    <a:pos x="19" y="1032"/>
                  </a:cxn>
                  <a:cxn ang="0">
                    <a:pos x="134" y="1180"/>
                  </a:cxn>
                  <a:cxn ang="0">
                    <a:pos x="1" y="1329"/>
                  </a:cxn>
                  <a:cxn ang="0">
                    <a:pos x="37" y="1477"/>
                  </a:cxn>
                  <a:cxn ang="0">
                    <a:pos x="12" y="1623"/>
                  </a:cxn>
                  <a:cxn ang="0">
                    <a:pos x="30" y="1772"/>
                  </a:cxn>
                  <a:cxn ang="0">
                    <a:pos x="4" y="1920"/>
                  </a:cxn>
                  <a:cxn ang="0">
                    <a:pos x="36" y="2069"/>
                  </a:cxn>
                  <a:cxn ang="0">
                    <a:pos x="45" y="2217"/>
                  </a:cxn>
                  <a:cxn ang="0">
                    <a:pos x="74" y="2364"/>
                  </a:cxn>
                  <a:cxn ang="0">
                    <a:pos x="97" y="2512"/>
                  </a:cxn>
                  <a:cxn ang="0">
                    <a:pos x="10" y="2661"/>
                  </a:cxn>
                  <a:cxn ang="0">
                    <a:pos x="110" y="2809"/>
                  </a:cxn>
                  <a:cxn ang="0">
                    <a:pos x="86" y="2958"/>
                  </a:cxn>
                  <a:cxn ang="0">
                    <a:pos x="71" y="3104"/>
                  </a:cxn>
                  <a:cxn ang="0">
                    <a:pos x="89" y="3253"/>
                  </a:cxn>
                  <a:cxn ang="0">
                    <a:pos x="66" y="3399"/>
                  </a:cxn>
                  <a:cxn ang="0">
                    <a:pos x="82" y="3549"/>
                  </a:cxn>
                  <a:cxn ang="0">
                    <a:pos x="82" y="3698"/>
                  </a:cxn>
                  <a:cxn ang="0">
                    <a:pos x="77" y="3844"/>
                  </a:cxn>
                  <a:cxn ang="0">
                    <a:pos x="86" y="3993"/>
                  </a:cxn>
                  <a:cxn ang="0">
                    <a:pos x="77" y="4139"/>
                  </a:cxn>
                  <a:cxn ang="0">
                    <a:pos x="154" y="4290"/>
                  </a:cxn>
                  <a:cxn ang="0">
                    <a:pos x="199" y="4436"/>
                  </a:cxn>
                  <a:cxn ang="0">
                    <a:pos x="181" y="4585"/>
                  </a:cxn>
                  <a:cxn ang="0">
                    <a:pos x="189" y="4733"/>
                  </a:cxn>
                  <a:cxn ang="0">
                    <a:pos x="207" y="4880"/>
                  </a:cxn>
                  <a:cxn ang="0">
                    <a:pos x="196" y="5030"/>
                  </a:cxn>
                  <a:cxn ang="0">
                    <a:pos x="217" y="5177"/>
                  </a:cxn>
                  <a:cxn ang="0">
                    <a:pos x="425" y="5325"/>
                  </a:cxn>
                  <a:cxn ang="0">
                    <a:pos x="719" y="5509"/>
                  </a:cxn>
                  <a:cxn ang="0">
                    <a:pos x="439" y="5665"/>
                  </a:cxn>
                  <a:cxn ang="0">
                    <a:pos x="191" y="5815"/>
                  </a:cxn>
                  <a:cxn ang="0">
                    <a:pos x="192" y="5962"/>
                  </a:cxn>
                  <a:cxn ang="0">
                    <a:pos x="260" y="6110"/>
                  </a:cxn>
                  <a:cxn ang="0">
                    <a:pos x="176" y="6257"/>
                  </a:cxn>
                  <a:cxn ang="0">
                    <a:pos x="192" y="6405"/>
                  </a:cxn>
                  <a:cxn ang="0">
                    <a:pos x="186" y="6556"/>
                  </a:cxn>
                  <a:cxn ang="0">
                    <a:pos x="171" y="6702"/>
                  </a:cxn>
                  <a:cxn ang="0">
                    <a:pos x="181" y="6851"/>
                  </a:cxn>
                  <a:cxn ang="0">
                    <a:pos x="190" y="6997"/>
                  </a:cxn>
                  <a:cxn ang="0">
                    <a:pos x="149" y="7145"/>
                  </a:cxn>
                  <a:cxn ang="0">
                    <a:pos x="142" y="7296"/>
                  </a:cxn>
                  <a:cxn ang="0">
                    <a:pos x="129" y="7442"/>
                  </a:cxn>
                  <a:cxn ang="0">
                    <a:pos x="94" y="7591"/>
                  </a:cxn>
                  <a:cxn ang="0">
                    <a:pos x="146" y="7737"/>
                  </a:cxn>
                  <a:cxn ang="0">
                    <a:pos x="260" y="7886"/>
                  </a:cxn>
                  <a:cxn ang="0">
                    <a:pos x="165" y="8034"/>
                  </a:cxn>
                  <a:cxn ang="0">
                    <a:pos x="184" y="8183"/>
                  </a:cxn>
                  <a:cxn ang="0">
                    <a:pos x="187" y="8331"/>
                  </a:cxn>
                  <a:cxn ang="0">
                    <a:pos x="175" y="8478"/>
                  </a:cxn>
                  <a:cxn ang="0">
                    <a:pos x="168" y="8626"/>
                  </a:cxn>
                  <a:cxn ang="0">
                    <a:pos x="494" y="8775"/>
                  </a:cxn>
                  <a:cxn ang="0">
                    <a:pos x="282" y="8923"/>
                  </a:cxn>
                  <a:cxn ang="0">
                    <a:pos x="196" y="9118"/>
                  </a:cxn>
                  <a:cxn ang="0">
                    <a:pos x="592" y="9269"/>
                  </a:cxn>
                  <a:cxn ang="0">
                    <a:pos x="505" y="9460"/>
                  </a:cxn>
                </a:cxnLst>
                <a:rect l="0" t="0" r="r" b="b"/>
                <a:pathLst>
                  <a:path w="744" h="9470">
                    <a:moveTo>
                      <a:pt x="30" y="0"/>
                    </a:moveTo>
                    <a:lnTo>
                      <a:pt x="40" y="6"/>
                    </a:lnTo>
                    <a:lnTo>
                      <a:pt x="49" y="10"/>
                    </a:lnTo>
                    <a:lnTo>
                      <a:pt x="58" y="14"/>
                    </a:lnTo>
                    <a:lnTo>
                      <a:pt x="64" y="20"/>
                    </a:lnTo>
                    <a:lnTo>
                      <a:pt x="73" y="22"/>
                    </a:lnTo>
                    <a:lnTo>
                      <a:pt x="84" y="28"/>
                    </a:lnTo>
                    <a:lnTo>
                      <a:pt x="112" y="32"/>
                    </a:lnTo>
                    <a:lnTo>
                      <a:pt x="127" y="35"/>
                    </a:lnTo>
                    <a:lnTo>
                      <a:pt x="134" y="41"/>
                    </a:lnTo>
                    <a:lnTo>
                      <a:pt x="138" y="45"/>
                    </a:lnTo>
                    <a:lnTo>
                      <a:pt x="143" y="51"/>
                    </a:lnTo>
                    <a:lnTo>
                      <a:pt x="149" y="55"/>
                    </a:lnTo>
                    <a:lnTo>
                      <a:pt x="163" y="59"/>
                    </a:lnTo>
                    <a:lnTo>
                      <a:pt x="192" y="63"/>
                    </a:lnTo>
                    <a:lnTo>
                      <a:pt x="196" y="67"/>
                    </a:lnTo>
                    <a:lnTo>
                      <a:pt x="171" y="73"/>
                    </a:lnTo>
                    <a:lnTo>
                      <a:pt x="157" y="76"/>
                    </a:lnTo>
                    <a:lnTo>
                      <a:pt x="142" y="80"/>
                    </a:lnTo>
                    <a:lnTo>
                      <a:pt x="129" y="86"/>
                    </a:lnTo>
                    <a:lnTo>
                      <a:pt x="126" y="90"/>
                    </a:lnTo>
                    <a:lnTo>
                      <a:pt x="120" y="96"/>
                    </a:lnTo>
                    <a:lnTo>
                      <a:pt x="110" y="100"/>
                    </a:lnTo>
                    <a:lnTo>
                      <a:pt x="84" y="104"/>
                    </a:lnTo>
                    <a:lnTo>
                      <a:pt x="73" y="108"/>
                    </a:lnTo>
                    <a:lnTo>
                      <a:pt x="72" y="112"/>
                    </a:lnTo>
                    <a:lnTo>
                      <a:pt x="76" y="117"/>
                    </a:lnTo>
                    <a:lnTo>
                      <a:pt x="85" y="121"/>
                    </a:lnTo>
                    <a:lnTo>
                      <a:pt x="97" y="125"/>
                    </a:lnTo>
                    <a:lnTo>
                      <a:pt x="114" y="131"/>
                    </a:lnTo>
                    <a:lnTo>
                      <a:pt x="131" y="135"/>
                    </a:lnTo>
                    <a:lnTo>
                      <a:pt x="150" y="141"/>
                    </a:lnTo>
                    <a:lnTo>
                      <a:pt x="122" y="145"/>
                    </a:lnTo>
                    <a:lnTo>
                      <a:pt x="101" y="149"/>
                    </a:lnTo>
                    <a:lnTo>
                      <a:pt x="101" y="153"/>
                    </a:lnTo>
                    <a:lnTo>
                      <a:pt x="101" y="157"/>
                    </a:lnTo>
                    <a:lnTo>
                      <a:pt x="91" y="162"/>
                    </a:lnTo>
                    <a:lnTo>
                      <a:pt x="83" y="166"/>
                    </a:lnTo>
                    <a:lnTo>
                      <a:pt x="74" y="170"/>
                    </a:lnTo>
                    <a:lnTo>
                      <a:pt x="66" y="176"/>
                    </a:lnTo>
                    <a:lnTo>
                      <a:pt x="77" y="180"/>
                    </a:lnTo>
                    <a:lnTo>
                      <a:pt x="85" y="186"/>
                    </a:lnTo>
                    <a:lnTo>
                      <a:pt x="77" y="190"/>
                    </a:lnTo>
                    <a:lnTo>
                      <a:pt x="79" y="194"/>
                    </a:lnTo>
                    <a:lnTo>
                      <a:pt x="99" y="198"/>
                    </a:lnTo>
                    <a:lnTo>
                      <a:pt x="92" y="201"/>
                    </a:lnTo>
                    <a:lnTo>
                      <a:pt x="86" y="207"/>
                    </a:lnTo>
                    <a:lnTo>
                      <a:pt x="82" y="211"/>
                    </a:lnTo>
                    <a:lnTo>
                      <a:pt x="75" y="215"/>
                    </a:lnTo>
                    <a:lnTo>
                      <a:pt x="71" y="221"/>
                    </a:lnTo>
                    <a:lnTo>
                      <a:pt x="67" y="225"/>
                    </a:lnTo>
                    <a:lnTo>
                      <a:pt x="64" y="231"/>
                    </a:lnTo>
                    <a:lnTo>
                      <a:pt x="61" y="235"/>
                    </a:lnTo>
                    <a:lnTo>
                      <a:pt x="59" y="237"/>
                    </a:lnTo>
                    <a:lnTo>
                      <a:pt x="55" y="242"/>
                    </a:lnTo>
                    <a:lnTo>
                      <a:pt x="65" y="246"/>
                    </a:lnTo>
                    <a:lnTo>
                      <a:pt x="79" y="252"/>
                    </a:lnTo>
                    <a:lnTo>
                      <a:pt x="74" y="256"/>
                    </a:lnTo>
                    <a:lnTo>
                      <a:pt x="69" y="260"/>
                    </a:lnTo>
                    <a:lnTo>
                      <a:pt x="71" y="266"/>
                    </a:lnTo>
                    <a:lnTo>
                      <a:pt x="71" y="270"/>
                    </a:lnTo>
                    <a:lnTo>
                      <a:pt x="61" y="276"/>
                    </a:lnTo>
                    <a:lnTo>
                      <a:pt x="50" y="280"/>
                    </a:lnTo>
                    <a:lnTo>
                      <a:pt x="65" y="282"/>
                    </a:lnTo>
                    <a:lnTo>
                      <a:pt x="100" y="287"/>
                    </a:lnTo>
                    <a:lnTo>
                      <a:pt x="116" y="291"/>
                    </a:lnTo>
                    <a:lnTo>
                      <a:pt x="111" y="297"/>
                    </a:lnTo>
                    <a:lnTo>
                      <a:pt x="104" y="301"/>
                    </a:lnTo>
                    <a:lnTo>
                      <a:pt x="103" y="305"/>
                    </a:lnTo>
                    <a:lnTo>
                      <a:pt x="102" y="311"/>
                    </a:lnTo>
                    <a:lnTo>
                      <a:pt x="93" y="315"/>
                    </a:lnTo>
                    <a:lnTo>
                      <a:pt x="84" y="321"/>
                    </a:lnTo>
                    <a:lnTo>
                      <a:pt x="86" y="323"/>
                    </a:lnTo>
                    <a:lnTo>
                      <a:pt x="95" y="326"/>
                    </a:lnTo>
                    <a:lnTo>
                      <a:pt x="104" y="332"/>
                    </a:lnTo>
                    <a:lnTo>
                      <a:pt x="107" y="336"/>
                    </a:lnTo>
                    <a:lnTo>
                      <a:pt x="72" y="342"/>
                    </a:lnTo>
                    <a:lnTo>
                      <a:pt x="53" y="346"/>
                    </a:lnTo>
                    <a:lnTo>
                      <a:pt x="35" y="350"/>
                    </a:lnTo>
                    <a:lnTo>
                      <a:pt x="54" y="356"/>
                    </a:lnTo>
                    <a:lnTo>
                      <a:pt x="68" y="360"/>
                    </a:lnTo>
                    <a:lnTo>
                      <a:pt x="61" y="366"/>
                    </a:lnTo>
                    <a:lnTo>
                      <a:pt x="56" y="368"/>
                    </a:lnTo>
                    <a:lnTo>
                      <a:pt x="52" y="371"/>
                    </a:lnTo>
                    <a:lnTo>
                      <a:pt x="50" y="377"/>
                    </a:lnTo>
                    <a:lnTo>
                      <a:pt x="49" y="381"/>
                    </a:lnTo>
                    <a:lnTo>
                      <a:pt x="49" y="387"/>
                    </a:lnTo>
                    <a:lnTo>
                      <a:pt x="50" y="391"/>
                    </a:lnTo>
                    <a:lnTo>
                      <a:pt x="53" y="395"/>
                    </a:lnTo>
                    <a:lnTo>
                      <a:pt x="54" y="401"/>
                    </a:lnTo>
                    <a:lnTo>
                      <a:pt x="55" y="405"/>
                    </a:lnTo>
                    <a:lnTo>
                      <a:pt x="56" y="410"/>
                    </a:lnTo>
                    <a:lnTo>
                      <a:pt x="59" y="412"/>
                    </a:lnTo>
                    <a:lnTo>
                      <a:pt x="61" y="416"/>
                    </a:lnTo>
                    <a:lnTo>
                      <a:pt x="61" y="422"/>
                    </a:lnTo>
                    <a:lnTo>
                      <a:pt x="68" y="426"/>
                    </a:lnTo>
                    <a:lnTo>
                      <a:pt x="76" y="432"/>
                    </a:lnTo>
                    <a:lnTo>
                      <a:pt x="84" y="436"/>
                    </a:lnTo>
                    <a:lnTo>
                      <a:pt x="88" y="440"/>
                    </a:lnTo>
                    <a:lnTo>
                      <a:pt x="89" y="446"/>
                    </a:lnTo>
                    <a:lnTo>
                      <a:pt x="85" y="450"/>
                    </a:lnTo>
                    <a:lnTo>
                      <a:pt x="77" y="453"/>
                    </a:lnTo>
                    <a:lnTo>
                      <a:pt x="71" y="457"/>
                    </a:lnTo>
                    <a:lnTo>
                      <a:pt x="66" y="461"/>
                    </a:lnTo>
                    <a:lnTo>
                      <a:pt x="62" y="467"/>
                    </a:lnTo>
                    <a:lnTo>
                      <a:pt x="60" y="471"/>
                    </a:lnTo>
                    <a:lnTo>
                      <a:pt x="60" y="477"/>
                    </a:lnTo>
                    <a:lnTo>
                      <a:pt x="61" y="481"/>
                    </a:lnTo>
                    <a:lnTo>
                      <a:pt x="67" y="485"/>
                    </a:lnTo>
                    <a:lnTo>
                      <a:pt x="71" y="491"/>
                    </a:lnTo>
                    <a:lnTo>
                      <a:pt x="74" y="494"/>
                    </a:lnTo>
                    <a:lnTo>
                      <a:pt x="77" y="498"/>
                    </a:lnTo>
                    <a:lnTo>
                      <a:pt x="81" y="502"/>
                    </a:lnTo>
                    <a:lnTo>
                      <a:pt x="83" y="506"/>
                    </a:lnTo>
                    <a:lnTo>
                      <a:pt x="83" y="512"/>
                    </a:lnTo>
                    <a:lnTo>
                      <a:pt x="81" y="516"/>
                    </a:lnTo>
                    <a:lnTo>
                      <a:pt x="74" y="522"/>
                    </a:lnTo>
                    <a:lnTo>
                      <a:pt x="63" y="526"/>
                    </a:lnTo>
                    <a:lnTo>
                      <a:pt x="54" y="530"/>
                    </a:lnTo>
                    <a:lnTo>
                      <a:pt x="43" y="535"/>
                    </a:lnTo>
                    <a:lnTo>
                      <a:pt x="38" y="539"/>
                    </a:lnTo>
                    <a:lnTo>
                      <a:pt x="39" y="543"/>
                    </a:lnTo>
                    <a:lnTo>
                      <a:pt x="44" y="547"/>
                    </a:lnTo>
                    <a:lnTo>
                      <a:pt x="50" y="551"/>
                    </a:lnTo>
                    <a:lnTo>
                      <a:pt x="57" y="557"/>
                    </a:lnTo>
                    <a:lnTo>
                      <a:pt x="65" y="561"/>
                    </a:lnTo>
                    <a:lnTo>
                      <a:pt x="71" y="567"/>
                    </a:lnTo>
                    <a:lnTo>
                      <a:pt x="75" y="571"/>
                    </a:lnTo>
                    <a:lnTo>
                      <a:pt x="83" y="575"/>
                    </a:lnTo>
                    <a:lnTo>
                      <a:pt x="91" y="580"/>
                    </a:lnTo>
                    <a:lnTo>
                      <a:pt x="94" y="582"/>
                    </a:lnTo>
                    <a:lnTo>
                      <a:pt x="84" y="588"/>
                    </a:lnTo>
                    <a:lnTo>
                      <a:pt x="80" y="592"/>
                    </a:lnTo>
                    <a:lnTo>
                      <a:pt x="76" y="596"/>
                    </a:lnTo>
                    <a:lnTo>
                      <a:pt x="74" y="602"/>
                    </a:lnTo>
                    <a:lnTo>
                      <a:pt x="74" y="606"/>
                    </a:lnTo>
                    <a:lnTo>
                      <a:pt x="77" y="612"/>
                    </a:lnTo>
                    <a:lnTo>
                      <a:pt x="82" y="616"/>
                    </a:lnTo>
                    <a:lnTo>
                      <a:pt x="84" y="619"/>
                    </a:lnTo>
                    <a:lnTo>
                      <a:pt x="84" y="625"/>
                    </a:lnTo>
                    <a:lnTo>
                      <a:pt x="79" y="627"/>
                    </a:lnTo>
                    <a:lnTo>
                      <a:pt x="90" y="633"/>
                    </a:lnTo>
                    <a:lnTo>
                      <a:pt x="98" y="637"/>
                    </a:lnTo>
                    <a:lnTo>
                      <a:pt x="102" y="641"/>
                    </a:lnTo>
                    <a:lnTo>
                      <a:pt x="107" y="647"/>
                    </a:lnTo>
                    <a:lnTo>
                      <a:pt x="107" y="651"/>
                    </a:lnTo>
                    <a:lnTo>
                      <a:pt x="96" y="657"/>
                    </a:lnTo>
                    <a:lnTo>
                      <a:pt x="80" y="661"/>
                    </a:lnTo>
                    <a:lnTo>
                      <a:pt x="70" y="664"/>
                    </a:lnTo>
                    <a:lnTo>
                      <a:pt x="75" y="670"/>
                    </a:lnTo>
                    <a:lnTo>
                      <a:pt x="85" y="672"/>
                    </a:lnTo>
                    <a:lnTo>
                      <a:pt x="84" y="678"/>
                    </a:lnTo>
                    <a:lnTo>
                      <a:pt x="73" y="682"/>
                    </a:lnTo>
                    <a:lnTo>
                      <a:pt x="65" y="686"/>
                    </a:lnTo>
                    <a:lnTo>
                      <a:pt x="60" y="692"/>
                    </a:lnTo>
                    <a:lnTo>
                      <a:pt x="58" y="696"/>
                    </a:lnTo>
                    <a:lnTo>
                      <a:pt x="66" y="702"/>
                    </a:lnTo>
                    <a:lnTo>
                      <a:pt x="74" y="705"/>
                    </a:lnTo>
                    <a:lnTo>
                      <a:pt x="84" y="709"/>
                    </a:lnTo>
                    <a:lnTo>
                      <a:pt x="87" y="713"/>
                    </a:lnTo>
                    <a:lnTo>
                      <a:pt x="90" y="717"/>
                    </a:lnTo>
                    <a:lnTo>
                      <a:pt x="96" y="723"/>
                    </a:lnTo>
                    <a:lnTo>
                      <a:pt x="107" y="727"/>
                    </a:lnTo>
                    <a:lnTo>
                      <a:pt x="129" y="731"/>
                    </a:lnTo>
                    <a:lnTo>
                      <a:pt x="147" y="737"/>
                    </a:lnTo>
                    <a:lnTo>
                      <a:pt x="151" y="741"/>
                    </a:lnTo>
                    <a:lnTo>
                      <a:pt x="138" y="746"/>
                    </a:lnTo>
                    <a:lnTo>
                      <a:pt x="121" y="750"/>
                    </a:lnTo>
                    <a:lnTo>
                      <a:pt x="99" y="754"/>
                    </a:lnTo>
                    <a:lnTo>
                      <a:pt x="111" y="758"/>
                    </a:lnTo>
                    <a:lnTo>
                      <a:pt x="128" y="762"/>
                    </a:lnTo>
                    <a:lnTo>
                      <a:pt x="117" y="768"/>
                    </a:lnTo>
                    <a:lnTo>
                      <a:pt x="83" y="772"/>
                    </a:lnTo>
                    <a:lnTo>
                      <a:pt x="73" y="776"/>
                    </a:lnTo>
                    <a:lnTo>
                      <a:pt x="77" y="782"/>
                    </a:lnTo>
                    <a:lnTo>
                      <a:pt x="86" y="786"/>
                    </a:lnTo>
                    <a:lnTo>
                      <a:pt x="93" y="791"/>
                    </a:lnTo>
                    <a:lnTo>
                      <a:pt x="99" y="795"/>
                    </a:lnTo>
                    <a:lnTo>
                      <a:pt x="101" y="799"/>
                    </a:lnTo>
                    <a:lnTo>
                      <a:pt x="69" y="803"/>
                    </a:lnTo>
                    <a:lnTo>
                      <a:pt x="62" y="807"/>
                    </a:lnTo>
                    <a:lnTo>
                      <a:pt x="75" y="813"/>
                    </a:lnTo>
                    <a:lnTo>
                      <a:pt x="63" y="817"/>
                    </a:lnTo>
                    <a:lnTo>
                      <a:pt x="54" y="821"/>
                    </a:lnTo>
                    <a:lnTo>
                      <a:pt x="45" y="827"/>
                    </a:lnTo>
                    <a:lnTo>
                      <a:pt x="39" y="830"/>
                    </a:lnTo>
                    <a:lnTo>
                      <a:pt x="34" y="836"/>
                    </a:lnTo>
                    <a:lnTo>
                      <a:pt x="29" y="840"/>
                    </a:lnTo>
                    <a:lnTo>
                      <a:pt x="28" y="842"/>
                    </a:lnTo>
                    <a:lnTo>
                      <a:pt x="32" y="848"/>
                    </a:lnTo>
                    <a:lnTo>
                      <a:pt x="36" y="852"/>
                    </a:lnTo>
                    <a:lnTo>
                      <a:pt x="39" y="858"/>
                    </a:lnTo>
                    <a:lnTo>
                      <a:pt x="41" y="862"/>
                    </a:lnTo>
                    <a:lnTo>
                      <a:pt x="43" y="866"/>
                    </a:lnTo>
                    <a:lnTo>
                      <a:pt x="45" y="871"/>
                    </a:lnTo>
                    <a:lnTo>
                      <a:pt x="45" y="875"/>
                    </a:lnTo>
                    <a:lnTo>
                      <a:pt x="42" y="881"/>
                    </a:lnTo>
                    <a:lnTo>
                      <a:pt x="41" y="885"/>
                    </a:lnTo>
                    <a:lnTo>
                      <a:pt x="41" y="887"/>
                    </a:lnTo>
                    <a:lnTo>
                      <a:pt x="45" y="893"/>
                    </a:lnTo>
                    <a:lnTo>
                      <a:pt x="53" y="897"/>
                    </a:lnTo>
                    <a:lnTo>
                      <a:pt x="63" y="903"/>
                    </a:lnTo>
                    <a:lnTo>
                      <a:pt x="75" y="907"/>
                    </a:lnTo>
                    <a:lnTo>
                      <a:pt x="92" y="911"/>
                    </a:lnTo>
                    <a:lnTo>
                      <a:pt x="104" y="916"/>
                    </a:lnTo>
                    <a:lnTo>
                      <a:pt x="119" y="920"/>
                    </a:lnTo>
                    <a:lnTo>
                      <a:pt x="189" y="926"/>
                    </a:lnTo>
                    <a:lnTo>
                      <a:pt x="299" y="930"/>
                    </a:lnTo>
                    <a:lnTo>
                      <a:pt x="407" y="932"/>
                    </a:lnTo>
                    <a:lnTo>
                      <a:pt x="422" y="938"/>
                    </a:lnTo>
                    <a:lnTo>
                      <a:pt x="454" y="942"/>
                    </a:lnTo>
                    <a:lnTo>
                      <a:pt x="472" y="948"/>
                    </a:lnTo>
                    <a:lnTo>
                      <a:pt x="478" y="952"/>
                    </a:lnTo>
                    <a:lnTo>
                      <a:pt x="342" y="955"/>
                    </a:lnTo>
                    <a:lnTo>
                      <a:pt x="58" y="961"/>
                    </a:lnTo>
                    <a:lnTo>
                      <a:pt x="43" y="965"/>
                    </a:lnTo>
                    <a:lnTo>
                      <a:pt x="34" y="971"/>
                    </a:lnTo>
                    <a:lnTo>
                      <a:pt x="27" y="973"/>
                    </a:lnTo>
                    <a:lnTo>
                      <a:pt x="22" y="977"/>
                    </a:lnTo>
                    <a:lnTo>
                      <a:pt x="22" y="983"/>
                    </a:lnTo>
                    <a:lnTo>
                      <a:pt x="24" y="987"/>
                    </a:lnTo>
                    <a:lnTo>
                      <a:pt x="24" y="993"/>
                    </a:lnTo>
                    <a:lnTo>
                      <a:pt x="22" y="996"/>
                    </a:lnTo>
                    <a:lnTo>
                      <a:pt x="18" y="1000"/>
                    </a:lnTo>
                    <a:lnTo>
                      <a:pt x="16" y="1006"/>
                    </a:lnTo>
                    <a:lnTo>
                      <a:pt x="21" y="1010"/>
                    </a:lnTo>
                    <a:lnTo>
                      <a:pt x="26" y="1016"/>
                    </a:lnTo>
                    <a:lnTo>
                      <a:pt x="26" y="1018"/>
                    </a:lnTo>
                    <a:lnTo>
                      <a:pt x="26" y="1022"/>
                    </a:lnTo>
                    <a:lnTo>
                      <a:pt x="22" y="1028"/>
                    </a:lnTo>
                    <a:lnTo>
                      <a:pt x="19" y="1032"/>
                    </a:lnTo>
                    <a:lnTo>
                      <a:pt x="18" y="1037"/>
                    </a:lnTo>
                    <a:lnTo>
                      <a:pt x="19" y="1041"/>
                    </a:lnTo>
                    <a:lnTo>
                      <a:pt x="30" y="1045"/>
                    </a:lnTo>
                    <a:lnTo>
                      <a:pt x="43" y="1051"/>
                    </a:lnTo>
                    <a:lnTo>
                      <a:pt x="59" y="1055"/>
                    </a:lnTo>
                    <a:lnTo>
                      <a:pt x="77" y="1059"/>
                    </a:lnTo>
                    <a:lnTo>
                      <a:pt x="95" y="1063"/>
                    </a:lnTo>
                    <a:lnTo>
                      <a:pt x="107" y="1067"/>
                    </a:lnTo>
                    <a:lnTo>
                      <a:pt x="115" y="1073"/>
                    </a:lnTo>
                    <a:lnTo>
                      <a:pt x="122" y="1077"/>
                    </a:lnTo>
                    <a:lnTo>
                      <a:pt x="66" y="1082"/>
                    </a:lnTo>
                    <a:lnTo>
                      <a:pt x="55" y="1086"/>
                    </a:lnTo>
                    <a:lnTo>
                      <a:pt x="64" y="1090"/>
                    </a:lnTo>
                    <a:lnTo>
                      <a:pt x="52" y="1096"/>
                    </a:lnTo>
                    <a:lnTo>
                      <a:pt x="42" y="1100"/>
                    </a:lnTo>
                    <a:lnTo>
                      <a:pt x="36" y="1104"/>
                    </a:lnTo>
                    <a:lnTo>
                      <a:pt x="29" y="1108"/>
                    </a:lnTo>
                    <a:lnTo>
                      <a:pt x="25" y="1112"/>
                    </a:lnTo>
                    <a:lnTo>
                      <a:pt x="19" y="1118"/>
                    </a:lnTo>
                    <a:lnTo>
                      <a:pt x="16" y="1121"/>
                    </a:lnTo>
                    <a:lnTo>
                      <a:pt x="15" y="1127"/>
                    </a:lnTo>
                    <a:lnTo>
                      <a:pt x="15" y="1131"/>
                    </a:lnTo>
                    <a:lnTo>
                      <a:pt x="15" y="1135"/>
                    </a:lnTo>
                    <a:lnTo>
                      <a:pt x="15" y="1141"/>
                    </a:lnTo>
                    <a:lnTo>
                      <a:pt x="16" y="1145"/>
                    </a:lnTo>
                    <a:lnTo>
                      <a:pt x="21" y="1149"/>
                    </a:lnTo>
                    <a:lnTo>
                      <a:pt x="26" y="1153"/>
                    </a:lnTo>
                    <a:lnTo>
                      <a:pt x="30" y="1157"/>
                    </a:lnTo>
                    <a:lnTo>
                      <a:pt x="37" y="1163"/>
                    </a:lnTo>
                    <a:lnTo>
                      <a:pt x="47" y="1166"/>
                    </a:lnTo>
                    <a:lnTo>
                      <a:pt x="70" y="1172"/>
                    </a:lnTo>
                    <a:lnTo>
                      <a:pt x="103" y="1176"/>
                    </a:lnTo>
                    <a:lnTo>
                      <a:pt x="134" y="1180"/>
                    </a:lnTo>
                    <a:lnTo>
                      <a:pt x="156" y="1186"/>
                    </a:lnTo>
                    <a:lnTo>
                      <a:pt x="171" y="1190"/>
                    </a:lnTo>
                    <a:lnTo>
                      <a:pt x="183" y="1194"/>
                    </a:lnTo>
                    <a:lnTo>
                      <a:pt x="196" y="1198"/>
                    </a:lnTo>
                    <a:lnTo>
                      <a:pt x="208" y="1202"/>
                    </a:lnTo>
                    <a:lnTo>
                      <a:pt x="178" y="1207"/>
                    </a:lnTo>
                    <a:lnTo>
                      <a:pt x="129" y="1211"/>
                    </a:lnTo>
                    <a:lnTo>
                      <a:pt x="99" y="1217"/>
                    </a:lnTo>
                    <a:lnTo>
                      <a:pt x="50" y="1221"/>
                    </a:lnTo>
                    <a:lnTo>
                      <a:pt x="32" y="1225"/>
                    </a:lnTo>
                    <a:lnTo>
                      <a:pt x="34" y="1231"/>
                    </a:lnTo>
                    <a:lnTo>
                      <a:pt x="37" y="1233"/>
                    </a:lnTo>
                    <a:lnTo>
                      <a:pt x="40" y="1239"/>
                    </a:lnTo>
                    <a:lnTo>
                      <a:pt x="46" y="1243"/>
                    </a:lnTo>
                    <a:lnTo>
                      <a:pt x="44" y="1246"/>
                    </a:lnTo>
                    <a:lnTo>
                      <a:pt x="36" y="1252"/>
                    </a:lnTo>
                    <a:lnTo>
                      <a:pt x="20" y="1256"/>
                    </a:lnTo>
                    <a:lnTo>
                      <a:pt x="16" y="1262"/>
                    </a:lnTo>
                    <a:lnTo>
                      <a:pt x="15" y="1266"/>
                    </a:lnTo>
                    <a:lnTo>
                      <a:pt x="15" y="1270"/>
                    </a:lnTo>
                    <a:lnTo>
                      <a:pt x="15" y="1276"/>
                    </a:lnTo>
                    <a:lnTo>
                      <a:pt x="14" y="1278"/>
                    </a:lnTo>
                    <a:lnTo>
                      <a:pt x="14" y="1284"/>
                    </a:lnTo>
                    <a:lnTo>
                      <a:pt x="15" y="1288"/>
                    </a:lnTo>
                    <a:lnTo>
                      <a:pt x="18" y="1291"/>
                    </a:lnTo>
                    <a:lnTo>
                      <a:pt x="19" y="1297"/>
                    </a:lnTo>
                    <a:lnTo>
                      <a:pt x="16" y="1301"/>
                    </a:lnTo>
                    <a:lnTo>
                      <a:pt x="13" y="1307"/>
                    </a:lnTo>
                    <a:lnTo>
                      <a:pt x="9" y="1311"/>
                    </a:lnTo>
                    <a:lnTo>
                      <a:pt x="6" y="1315"/>
                    </a:lnTo>
                    <a:lnTo>
                      <a:pt x="3" y="1319"/>
                    </a:lnTo>
                    <a:lnTo>
                      <a:pt x="0" y="1323"/>
                    </a:lnTo>
                    <a:lnTo>
                      <a:pt x="1" y="1329"/>
                    </a:lnTo>
                    <a:lnTo>
                      <a:pt x="7" y="1332"/>
                    </a:lnTo>
                    <a:lnTo>
                      <a:pt x="14" y="1336"/>
                    </a:lnTo>
                    <a:lnTo>
                      <a:pt x="22" y="1342"/>
                    </a:lnTo>
                    <a:lnTo>
                      <a:pt x="32" y="1346"/>
                    </a:lnTo>
                    <a:lnTo>
                      <a:pt x="39" y="1352"/>
                    </a:lnTo>
                    <a:lnTo>
                      <a:pt x="45" y="1356"/>
                    </a:lnTo>
                    <a:lnTo>
                      <a:pt x="47" y="1360"/>
                    </a:lnTo>
                    <a:lnTo>
                      <a:pt x="46" y="1364"/>
                    </a:lnTo>
                    <a:lnTo>
                      <a:pt x="60" y="1368"/>
                    </a:lnTo>
                    <a:lnTo>
                      <a:pt x="74" y="1373"/>
                    </a:lnTo>
                    <a:lnTo>
                      <a:pt x="88" y="1377"/>
                    </a:lnTo>
                    <a:lnTo>
                      <a:pt x="74" y="1381"/>
                    </a:lnTo>
                    <a:lnTo>
                      <a:pt x="61" y="1387"/>
                    </a:lnTo>
                    <a:lnTo>
                      <a:pt x="58" y="1391"/>
                    </a:lnTo>
                    <a:lnTo>
                      <a:pt x="59" y="1397"/>
                    </a:lnTo>
                    <a:lnTo>
                      <a:pt x="60" y="1401"/>
                    </a:lnTo>
                    <a:lnTo>
                      <a:pt x="59" y="1405"/>
                    </a:lnTo>
                    <a:lnTo>
                      <a:pt x="53" y="1409"/>
                    </a:lnTo>
                    <a:lnTo>
                      <a:pt x="46" y="1413"/>
                    </a:lnTo>
                    <a:lnTo>
                      <a:pt x="40" y="1418"/>
                    </a:lnTo>
                    <a:lnTo>
                      <a:pt x="36" y="1422"/>
                    </a:lnTo>
                    <a:lnTo>
                      <a:pt x="32" y="1426"/>
                    </a:lnTo>
                    <a:lnTo>
                      <a:pt x="27" y="1432"/>
                    </a:lnTo>
                    <a:lnTo>
                      <a:pt x="24" y="1436"/>
                    </a:lnTo>
                    <a:lnTo>
                      <a:pt x="21" y="1442"/>
                    </a:lnTo>
                    <a:lnTo>
                      <a:pt x="21" y="1446"/>
                    </a:lnTo>
                    <a:lnTo>
                      <a:pt x="21" y="1450"/>
                    </a:lnTo>
                    <a:lnTo>
                      <a:pt x="21" y="1454"/>
                    </a:lnTo>
                    <a:lnTo>
                      <a:pt x="24" y="1457"/>
                    </a:lnTo>
                    <a:lnTo>
                      <a:pt x="27" y="1463"/>
                    </a:lnTo>
                    <a:lnTo>
                      <a:pt x="30" y="1467"/>
                    </a:lnTo>
                    <a:lnTo>
                      <a:pt x="33" y="1471"/>
                    </a:lnTo>
                    <a:lnTo>
                      <a:pt x="37" y="1477"/>
                    </a:lnTo>
                    <a:lnTo>
                      <a:pt x="41" y="1481"/>
                    </a:lnTo>
                    <a:lnTo>
                      <a:pt x="45" y="1487"/>
                    </a:lnTo>
                    <a:lnTo>
                      <a:pt x="46" y="1491"/>
                    </a:lnTo>
                    <a:lnTo>
                      <a:pt x="46" y="1493"/>
                    </a:lnTo>
                    <a:lnTo>
                      <a:pt x="44" y="1498"/>
                    </a:lnTo>
                    <a:lnTo>
                      <a:pt x="48" y="1502"/>
                    </a:lnTo>
                    <a:lnTo>
                      <a:pt x="59" y="1508"/>
                    </a:lnTo>
                    <a:lnTo>
                      <a:pt x="69" y="1512"/>
                    </a:lnTo>
                    <a:lnTo>
                      <a:pt x="65" y="1516"/>
                    </a:lnTo>
                    <a:lnTo>
                      <a:pt x="59" y="1522"/>
                    </a:lnTo>
                    <a:lnTo>
                      <a:pt x="55" y="1526"/>
                    </a:lnTo>
                    <a:lnTo>
                      <a:pt x="52" y="1532"/>
                    </a:lnTo>
                    <a:lnTo>
                      <a:pt x="47" y="1536"/>
                    </a:lnTo>
                    <a:lnTo>
                      <a:pt x="45" y="1538"/>
                    </a:lnTo>
                    <a:lnTo>
                      <a:pt x="45" y="1543"/>
                    </a:lnTo>
                    <a:lnTo>
                      <a:pt x="45" y="1547"/>
                    </a:lnTo>
                    <a:lnTo>
                      <a:pt x="46" y="1553"/>
                    </a:lnTo>
                    <a:lnTo>
                      <a:pt x="46" y="1557"/>
                    </a:lnTo>
                    <a:lnTo>
                      <a:pt x="45" y="1561"/>
                    </a:lnTo>
                    <a:lnTo>
                      <a:pt x="42" y="1567"/>
                    </a:lnTo>
                    <a:lnTo>
                      <a:pt x="36" y="1571"/>
                    </a:lnTo>
                    <a:lnTo>
                      <a:pt x="31" y="1577"/>
                    </a:lnTo>
                    <a:lnTo>
                      <a:pt x="27" y="1579"/>
                    </a:lnTo>
                    <a:lnTo>
                      <a:pt x="21" y="1582"/>
                    </a:lnTo>
                    <a:lnTo>
                      <a:pt x="21" y="1588"/>
                    </a:lnTo>
                    <a:lnTo>
                      <a:pt x="32" y="1592"/>
                    </a:lnTo>
                    <a:lnTo>
                      <a:pt x="33" y="1598"/>
                    </a:lnTo>
                    <a:lnTo>
                      <a:pt x="27" y="1602"/>
                    </a:lnTo>
                    <a:lnTo>
                      <a:pt x="21" y="1606"/>
                    </a:lnTo>
                    <a:lnTo>
                      <a:pt x="17" y="1612"/>
                    </a:lnTo>
                    <a:lnTo>
                      <a:pt x="15" y="1616"/>
                    </a:lnTo>
                    <a:lnTo>
                      <a:pt x="13" y="1622"/>
                    </a:lnTo>
                    <a:lnTo>
                      <a:pt x="12" y="1623"/>
                    </a:lnTo>
                    <a:lnTo>
                      <a:pt x="11" y="1627"/>
                    </a:lnTo>
                    <a:lnTo>
                      <a:pt x="10" y="1633"/>
                    </a:lnTo>
                    <a:lnTo>
                      <a:pt x="9" y="1637"/>
                    </a:lnTo>
                    <a:lnTo>
                      <a:pt x="8" y="1643"/>
                    </a:lnTo>
                    <a:lnTo>
                      <a:pt x="7" y="1647"/>
                    </a:lnTo>
                    <a:lnTo>
                      <a:pt x="6" y="1651"/>
                    </a:lnTo>
                    <a:lnTo>
                      <a:pt x="4" y="1657"/>
                    </a:lnTo>
                    <a:lnTo>
                      <a:pt x="4" y="1661"/>
                    </a:lnTo>
                    <a:lnTo>
                      <a:pt x="4" y="1666"/>
                    </a:lnTo>
                    <a:lnTo>
                      <a:pt x="4" y="1668"/>
                    </a:lnTo>
                    <a:lnTo>
                      <a:pt x="5" y="1672"/>
                    </a:lnTo>
                    <a:lnTo>
                      <a:pt x="8" y="1678"/>
                    </a:lnTo>
                    <a:lnTo>
                      <a:pt x="11" y="1682"/>
                    </a:lnTo>
                    <a:lnTo>
                      <a:pt x="13" y="1688"/>
                    </a:lnTo>
                    <a:lnTo>
                      <a:pt x="19" y="1692"/>
                    </a:lnTo>
                    <a:lnTo>
                      <a:pt x="61" y="1696"/>
                    </a:lnTo>
                    <a:lnTo>
                      <a:pt x="85" y="1702"/>
                    </a:lnTo>
                    <a:lnTo>
                      <a:pt x="115" y="1706"/>
                    </a:lnTo>
                    <a:lnTo>
                      <a:pt x="153" y="1709"/>
                    </a:lnTo>
                    <a:lnTo>
                      <a:pt x="175" y="1713"/>
                    </a:lnTo>
                    <a:lnTo>
                      <a:pt x="185" y="1717"/>
                    </a:lnTo>
                    <a:lnTo>
                      <a:pt x="209" y="1723"/>
                    </a:lnTo>
                    <a:lnTo>
                      <a:pt x="228" y="1727"/>
                    </a:lnTo>
                    <a:lnTo>
                      <a:pt x="245" y="1733"/>
                    </a:lnTo>
                    <a:lnTo>
                      <a:pt x="265" y="1737"/>
                    </a:lnTo>
                    <a:lnTo>
                      <a:pt x="179" y="1741"/>
                    </a:lnTo>
                    <a:lnTo>
                      <a:pt x="107" y="1747"/>
                    </a:lnTo>
                    <a:lnTo>
                      <a:pt x="88" y="1750"/>
                    </a:lnTo>
                    <a:lnTo>
                      <a:pt x="69" y="1754"/>
                    </a:lnTo>
                    <a:lnTo>
                      <a:pt x="55" y="1758"/>
                    </a:lnTo>
                    <a:lnTo>
                      <a:pt x="43" y="1762"/>
                    </a:lnTo>
                    <a:lnTo>
                      <a:pt x="35" y="1768"/>
                    </a:lnTo>
                    <a:lnTo>
                      <a:pt x="30" y="1772"/>
                    </a:lnTo>
                    <a:lnTo>
                      <a:pt x="28" y="1778"/>
                    </a:lnTo>
                    <a:lnTo>
                      <a:pt x="26" y="1782"/>
                    </a:lnTo>
                    <a:lnTo>
                      <a:pt x="26" y="1786"/>
                    </a:lnTo>
                    <a:lnTo>
                      <a:pt x="26" y="1791"/>
                    </a:lnTo>
                    <a:lnTo>
                      <a:pt x="25" y="1795"/>
                    </a:lnTo>
                    <a:lnTo>
                      <a:pt x="26" y="1799"/>
                    </a:lnTo>
                    <a:lnTo>
                      <a:pt x="31" y="1803"/>
                    </a:lnTo>
                    <a:lnTo>
                      <a:pt x="32" y="1807"/>
                    </a:lnTo>
                    <a:lnTo>
                      <a:pt x="30" y="1813"/>
                    </a:lnTo>
                    <a:lnTo>
                      <a:pt x="28" y="1817"/>
                    </a:lnTo>
                    <a:lnTo>
                      <a:pt x="28" y="1823"/>
                    </a:lnTo>
                    <a:lnTo>
                      <a:pt x="27" y="1827"/>
                    </a:lnTo>
                    <a:lnTo>
                      <a:pt x="20" y="1831"/>
                    </a:lnTo>
                    <a:lnTo>
                      <a:pt x="12" y="1836"/>
                    </a:lnTo>
                    <a:lnTo>
                      <a:pt x="6" y="1838"/>
                    </a:lnTo>
                    <a:lnTo>
                      <a:pt x="4" y="1844"/>
                    </a:lnTo>
                    <a:lnTo>
                      <a:pt x="10" y="1848"/>
                    </a:lnTo>
                    <a:lnTo>
                      <a:pt x="15" y="1852"/>
                    </a:lnTo>
                    <a:lnTo>
                      <a:pt x="25" y="1858"/>
                    </a:lnTo>
                    <a:lnTo>
                      <a:pt x="34" y="1862"/>
                    </a:lnTo>
                    <a:lnTo>
                      <a:pt x="42" y="1868"/>
                    </a:lnTo>
                    <a:lnTo>
                      <a:pt x="52" y="1872"/>
                    </a:lnTo>
                    <a:lnTo>
                      <a:pt x="58" y="1875"/>
                    </a:lnTo>
                    <a:lnTo>
                      <a:pt x="52" y="1881"/>
                    </a:lnTo>
                    <a:lnTo>
                      <a:pt x="39" y="1883"/>
                    </a:lnTo>
                    <a:lnTo>
                      <a:pt x="32" y="1889"/>
                    </a:lnTo>
                    <a:lnTo>
                      <a:pt x="26" y="1893"/>
                    </a:lnTo>
                    <a:lnTo>
                      <a:pt x="20" y="1897"/>
                    </a:lnTo>
                    <a:lnTo>
                      <a:pt x="14" y="1903"/>
                    </a:lnTo>
                    <a:lnTo>
                      <a:pt x="11" y="1907"/>
                    </a:lnTo>
                    <a:lnTo>
                      <a:pt x="9" y="1913"/>
                    </a:lnTo>
                    <a:lnTo>
                      <a:pt x="7" y="1916"/>
                    </a:lnTo>
                    <a:lnTo>
                      <a:pt x="4" y="1920"/>
                    </a:lnTo>
                    <a:lnTo>
                      <a:pt x="11" y="1926"/>
                    </a:lnTo>
                    <a:lnTo>
                      <a:pt x="25" y="1928"/>
                    </a:lnTo>
                    <a:lnTo>
                      <a:pt x="40" y="1934"/>
                    </a:lnTo>
                    <a:lnTo>
                      <a:pt x="56" y="1938"/>
                    </a:lnTo>
                    <a:lnTo>
                      <a:pt x="66" y="1942"/>
                    </a:lnTo>
                    <a:lnTo>
                      <a:pt x="65" y="1948"/>
                    </a:lnTo>
                    <a:lnTo>
                      <a:pt x="62" y="1952"/>
                    </a:lnTo>
                    <a:lnTo>
                      <a:pt x="62" y="1957"/>
                    </a:lnTo>
                    <a:lnTo>
                      <a:pt x="74" y="1961"/>
                    </a:lnTo>
                    <a:lnTo>
                      <a:pt x="89" y="1965"/>
                    </a:lnTo>
                    <a:lnTo>
                      <a:pt x="94" y="1969"/>
                    </a:lnTo>
                    <a:lnTo>
                      <a:pt x="98" y="1973"/>
                    </a:lnTo>
                    <a:lnTo>
                      <a:pt x="101" y="1979"/>
                    </a:lnTo>
                    <a:lnTo>
                      <a:pt x="74" y="1983"/>
                    </a:lnTo>
                    <a:lnTo>
                      <a:pt x="70" y="1987"/>
                    </a:lnTo>
                    <a:lnTo>
                      <a:pt x="75" y="1993"/>
                    </a:lnTo>
                    <a:lnTo>
                      <a:pt x="80" y="1997"/>
                    </a:lnTo>
                    <a:lnTo>
                      <a:pt x="76" y="2002"/>
                    </a:lnTo>
                    <a:lnTo>
                      <a:pt x="64" y="2006"/>
                    </a:lnTo>
                    <a:lnTo>
                      <a:pt x="53" y="2010"/>
                    </a:lnTo>
                    <a:lnTo>
                      <a:pt x="43" y="2014"/>
                    </a:lnTo>
                    <a:lnTo>
                      <a:pt x="39" y="2018"/>
                    </a:lnTo>
                    <a:lnTo>
                      <a:pt x="37" y="2024"/>
                    </a:lnTo>
                    <a:lnTo>
                      <a:pt x="36" y="2028"/>
                    </a:lnTo>
                    <a:lnTo>
                      <a:pt x="36" y="2032"/>
                    </a:lnTo>
                    <a:lnTo>
                      <a:pt x="36" y="2038"/>
                    </a:lnTo>
                    <a:lnTo>
                      <a:pt x="39" y="2041"/>
                    </a:lnTo>
                    <a:lnTo>
                      <a:pt x="48" y="2047"/>
                    </a:lnTo>
                    <a:lnTo>
                      <a:pt x="55" y="2051"/>
                    </a:lnTo>
                    <a:lnTo>
                      <a:pt x="49" y="2055"/>
                    </a:lnTo>
                    <a:lnTo>
                      <a:pt x="41" y="2059"/>
                    </a:lnTo>
                    <a:lnTo>
                      <a:pt x="38" y="2063"/>
                    </a:lnTo>
                    <a:lnTo>
                      <a:pt x="36" y="2069"/>
                    </a:lnTo>
                    <a:lnTo>
                      <a:pt x="38" y="2073"/>
                    </a:lnTo>
                    <a:lnTo>
                      <a:pt x="44" y="2077"/>
                    </a:lnTo>
                    <a:lnTo>
                      <a:pt x="55" y="2083"/>
                    </a:lnTo>
                    <a:lnTo>
                      <a:pt x="70" y="2086"/>
                    </a:lnTo>
                    <a:lnTo>
                      <a:pt x="84" y="2092"/>
                    </a:lnTo>
                    <a:lnTo>
                      <a:pt x="83" y="2096"/>
                    </a:lnTo>
                    <a:lnTo>
                      <a:pt x="71" y="2098"/>
                    </a:lnTo>
                    <a:lnTo>
                      <a:pt x="65" y="2104"/>
                    </a:lnTo>
                    <a:lnTo>
                      <a:pt x="67" y="2108"/>
                    </a:lnTo>
                    <a:lnTo>
                      <a:pt x="82" y="2114"/>
                    </a:lnTo>
                    <a:lnTo>
                      <a:pt x="101" y="2118"/>
                    </a:lnTo>
                    <a:lnTo>
                      <a:pt x="107" y="2122"/>
                    </a:lnTo>
                    <a:lnTo>
                      <a:pt x="100" y="2127"/>
                    </a:lnTo>
                    <a:lnTo>
                      <a:pt x="89" y="2131"/>
                    </a:lnTo>
                    <a:lnTo>
                      <a:pt x="77" y="2137"/>
                    </a:lnTo>
                    <a:lnTo>
                      <a:pt x="69" y="2141"/>
                    </a:lnTo>
                    <a:lnTo>
                      <a:pt x="59" y="2143"/>
                    </a:lnTo>
                    <a:lnTo>
                      <a:pt x="49" y="2149"/>
                    </a:lnTo>
                    <a:lnTo>
                      <a:pt x="46" y="2153"/>
                    </a:lnTo>
                    <a:lnTo>
                      <a:pt x="44" y="2159"/>
                    </a:lnTo>
                    <a:lnTo>
                      <a:pt x="46" y="2163"/>
                    </a:lnTo>
                    <a:lnTo>
                      <a:pt x="47" y="2166"/>
                    </a:lnTo>
                    <a:lnTo>
                      <a:pt x="47" y="2172"/>
                    </a:lnTo>
                    <a:lnTo>
                      <a:pt x="48" y="2176"/>
                    </a:lnTo>
                    <a:lnTo>
                      <a:pt x="49" y="2182"/>
                    </a:lnTo>
                    <a:lnTo>
                      <a:pt x="53" y="2186"/>
                    </a:lnTo>
                    <a:lnTo>
                      <a:pt x="55" y="2188"/>
                    </a:lnTo>
                    <a:lnTo>
                      <a:pt x="56" y="2194"/>
                    </a:lnTo>
                    <a:lnTo>
                      <a:pt x="60" y="2198"/>
                    </a:lnTo>
                    <a:lnTo>
                      <a:pt x="60" y="2204"/>
                    </a:lnTo>
                    <a:lnTo>
                      <a:pt x="53" y="2208"/>
                    </a:lnTo>
                    <a:lnTo>
                      <a:pt x="38" y="2211"/>
                    </a:lnTo>
                    <a:lnTo>
                      <a:pt x="45" y="2217"/>
                    </a:lnTo>
                    <a:lnTo>
                      <a:pt x="56" y="2221"/>
                    </a:lnTo>
                    <a:lnTo>
                      <a:pt x="47" y="2227"/>
                    </a:lnTo>
                    <a:lnTo>
                      <a:pt x="38" y="2229"/>
                    </a:lnTo>
                    <a:lnTo>
                      <a:pt x="32" y="2233"/>
                    </a:lnTo>
                    <a:lnTo>
                      <a:pt x="28" y="2239"/>
                    </a:lnTo>
                    <a:lnTo>
                      <a:pt x="25" y="2243"/>
                    </a:lnTo>
                    <a:lnTo>
                      <a:pt x="22" y="2249"/>
                    </a:lnTo>
                    <a:lnTo>
                      <a:pt x="20" y="2252"/>
                    </a:lnTo>
                    <a:lnTo>
                      <a:pt x="19" y="2256"/>
                    </a:lnTo>
                    <a:lnTo>
                      <a:pt x="20" y="2262"/>
                    </a:lnTo>
                    <a:lnTo>
                      <a:pt x="21" y="2266"/>
                    </a:lnTo>
                    <a:lnTo>
                      <a:pt x="25" y="2272"/>
                    </a:lnTo>
                    <a:lnTo>
                      <a:pt x="34" y="2274"/>
                    </a:lnTo>
                    <a:lnTo>
                      <a:pt x="44" y="2278"/>
                    </a:lnTo>
                    <a:lnTo>
                      <a:pt x="63" y="2284"/>
                    </a:lnTo>
                    <a:lnTo>
                      <a:pt x="84" y="2288"/>
                    </a:lnTo>
                    <a:lnTo>
                      <a:pt x="144" y="2293"/>
                    </a:lnTo>
                    <a:lnTo>
                      <a:pt x="158" y="2297"/>
                    </a:lnTo>
                    <a:lnTo>
                      <a:pt x="166" y="2301"/>
                    </a:lnTo>
                    <a:lnTo>
                      <a:pt x="170" y="2307"/>
                    </a:lnTo>
                    <a:lnTo>
                      <a:pt x="163" y="2311"/>
                    </a:lnTo>
                    <a:lnTo>
                      <a:pt x="153" y="2315"/>
                    </a:lnTo>
                    <a:lnTo>
                      <a:pt x="142" y="2319"/>
                    </a:lnTo>
                    <a:lnTo>
                      <a:pt x="141" y="2323"/>
                    </a:lnTo>
                    <a:lnTo>
                      <a:pt x="142" y="2329"/>
                    </a:lnTo>
                    <a:lnTo>
                      <a:pt x="142" y="2333"/>
                    </a:lnTo>
                    <a:lnTo>
                      <a:pt x="152" y="2338"/>
                    </a:lnTo>
                    <a:lnTo>
                      <a:pt x="164" y="2342"/>
                    </a:lnTo>
                    <a:lnTo>
                      <a:pt x="170" y="2346"/>
                    </a:lnTo>
                    <a:lnTo>
                      <a:pt x="155" y="2352"/>
                    </a:lnTo>
                    <a:lnTo>
                      <a:pt x="121" y="2356"/>
                    </a:lnTo>
                    <a:lnTo>
                      <a:pt x="89" y="2360"/>
                    </a:lnTo>
                    <a:lnTo>
                      <a:pt x="74" y="2364"/>
                    </a:lnTo>
                    <a:lnTo>
                      <a:pt x="64" y="2368"/>
                    </a:lnTo>
                    <a:lnTo>
                      <a:pt x="63" y="2374"/>
                    </a:lnTo>
                    <a:lnTo>
                      <a:pt x="66" y="2377"/>
                    </a:lnTo>
                    <a:lnTo>
                      <a:pt x="69" y="2383"/>
                    </a:lnTo>
                    <a:lnTo>
                      <a:pt x="75" y="2387"/>
                    </a:lnTo>
                    <a:lnTo>
                      <a:pt x="81" y="2391"/>
                    </a:lnTo>
                    <a:lnTo>
                      <a:pt x="82" y="2397"/>
                    </a:lnTo>
                    <a:lnTo>
                      <a:pt x="73" y="2401"/>
                    </a:lnTo>
                    <a:lnTo>
                      <a:pt x="64" y="2405"/>
                    </a:lnTo>
                    <a:lnTo>
                      <a:pt x="56" y="2409"/>
                    </a:lnTo>
                    <a:lnTo>
                      <a:pt x="49" y="2413"/>
                    </a:lnTo>
                    <a:lnTo>
                      <a:pt x="45" y="2418"/>
                    </a:lnTo>
                    <a:lnTo>
                      <a:pt x="42" y="2422"/>
                    </a:lnTo>
                    <a:lnTo>
                      <a:pt x="39" y="2428"/>
                    </a:lnTo>
                    <a:lnTo>
                      <a:pt x="38" y="2432"/>
                    </a:lnTo>
                    <a:lnTo>
                      <a:pt x="38" y="2436"/>
                    </a:lnTo>
                    <a:lnTo>
                      <a:pt x="40" y="2442"/>
                    </a:lnTo>
                    <a:lnTo>
                      <a:pt x="42" y="2446"/>
                    </a:lnTo>
                    <a:lnTo>
                      <a:pt x="43" y="2450"/>
                    </a:lnTo>
                    <a:lnTo>
                      <a:pt x="44" y="2454"/>
                    </a:lnTo>
                    <a:lnTo>
                      <a:pt x="44" y="2458"/>
                    </a:lnTo>
                    <a:lnTo>
                      <a:pt x="45" y="2463"/>
                    </a:lnTo>
                    <a:lnTo>
                      <a:pt x="48" y="2467"/>
                    </a:lnTo>
                    <a:lnTo>
                      <a:pt x="58" y="2473"/>
                    </a:lnTo>
                    <a:lnTo>
                      <a:pt x="68" y="2477"/>
                    </a:lnTo>
                    <a:lnTo>
                      <a:pt x="77" y="2481"/>
                    </a:lnTo>
                    <a:lnTo>
                      <a:pt x="89" y="2487"/>
                    </a:lnTo>
                    <a:lnTo>
                      <a:pt x="99" y="2489"/>
                    </a:lnTo>
                    <a:lnTo>
                      <a:pt x="111" y="2495"/>
                    </a:lnTo>
                    <a:lnTo>
                      <a:pt x="117" y="2499"/>
                    </a:lnTo>
                    <a:lnTo>
                      <a:pt x="111" y="2502"/>
                    </a:lnTo>
                    <a:lnTo>
                      <a:pt x="104" y="2508"/>
                    </a:lnTo>
                    <a:lnTo>
                      <a:pt x="97" y="2512"/>
                    </a:lnTo>
                    <a:lnTo>
                      <a:pt x="89" y="2518"/>
                    </a:lnTo>
                    <a:lnTo>
                      <a:pt x="82" y="2522"/>
                    </a:lnTo>
                    <a:lnTo>
                      <a:pt x="74" y="2526"/>
                    </a:lnTo>
                    <a:lnTo>
                      <a:pt x="72" y="2532"/>
                    </a:lnTo>
                    <a:lnTo>
                      <a:pt x="74" y="2534"/>
                    </a:lnTo>
                    <a:lnTo>
                      <a:pt x="79" y="2540"/>
                    </a:lnTo>
                    <a:lnTo>
                      <a:pt x="82" y="2543"/>
                    </a:lnTo>
                    <a:lnTo>
                      <a:pt x="76" y="2547"/>
                    </a:lnTo>
                    <a:lnTo>
                      <a:pt x="71" y="2553"/>
                    </a:lnTo>
                    <a:lnTo>
                      <a:pt x="66" y="2557"/>
                    </a:lnTo>
                    <a:lnTo>
                      <a:pt x="62" y="2563"/>
                    </a:lnTo>
                    <a:lnTo>
                      <a:pt x="61" y="2567"/>
                    </a:lnTo>
                    <a:lnTo>
                      <a:pt x="57" y="2571"/>
                    </a:lnTo>
                    <a:lnTo>
                      <a:pt x="57" y="2575"/>
                    </a:lnTo>
                    <a:lnTo>
                      <a:pt x="58" y="2579"/>
                    </a:lnTo>
                    <a:lnTo>
                      <a:pt x="59" y="2585"/>
                    </a:lnTo>
                    <a:lnTo>
                      <a:pt x="59" y="2588"/>
                    </a:lnTo>
                    <a:lnTo>
                      <a:pt x="58" y="2592"/>
                    </a:lnTo>
                    <a:lnTo>
                      <a:pt x="56" y="2598"/>
                    </a:lnTo>
                    <a:lnTo>
                      <a:pt x="55" y="2602"/>
                    </a:lnTo>
                    <a:lnTo>
                      <a:pt x="46" y="2608"/>
                    </a:lnTo>
                    <a:lnTo>
                      <a:pt x="44" y="2612"/>
                    </a:lnTo>
                    <a:lnTo>
                      <a:pt x="37" y="2616"/>
                    </a:lnTo>
                    <a:lnTo>
                      <a:pt x="28" y="2620"/>
                    </a:lnTo>
                    <a:lnTo>
                      <a:pt x="20" y="2624"/>
                    </a:lnTo>
                    <a:lnTo>
                      <a:pt x="16" y="2629"/>
                    </a:lnTo>
                    <a:lnTo>
                      <a:pt x="15" y="2633"/>
                    </a:lnTo>
                    <a:lnTo>
                      <a:pt x="12" y="2637"/>
                    </a:lnTo>
                    <a:lnTo>
                      <a:pt x="11" y="2643"/>
                    </a:lnTo>
                    <a:lnTo>
                      <a:pt x="10" y="2647"/>
                    </a:lnTo>
                    <a:lnTo>
                      <a:pt x="10" y="2653"/>
                    </a:lnTo>
                    <a:lnTo>
                      <a:pt x="10" y="2657"/>
                    </a:lnTo>
                    <a:lnTo>
                      <a:pt x="10" y="2661"/>
                    </a:lnTo>
                    <a:lnTo>
                      <a:pt x="10" y="2665"/>
                    </a:lnTo>
                    <a:lnTo>
                      <a:pt x="10" y="2668"/>
                    </a:lnTo>
                    <a:lnTo>
                      <a:pt x="10" y="2674"/>
                    </a:lnTo>
                    <a:lnTo>
                      <a:pt x="11" y="2678"/>
                    </a:lnTo>
                    <a:lnTo>
                      <a:pt x="12" y="2682"/>
                    </a:lnTo>
                    <a:lnTo>
                      <a:pt x="14" y="2688"/>
                    </a:lnTo>
                    <a:lnTo>
                      <a:pt x="16" y="2692"/>
                    </a:lnTo>
                    <a:lnTo>
                      <a:pt x="18" y="2698"/>
                    </a:lnTo>
                    <a:lnTo>
                      <a:pt x="21" y="2702"/>
                    </a:lnTo>
                    <a:lnTo>
                      <a:pt x="27" y="2706"/>
                    </a:lnTo>
                    <a:lnTo>
                      <a:pt x="32" y="2710"/>
                    </a:lnTo>
                    <a:lnTo>
                      <a:pt x="38" y="2713"/>
                    </a:lnTo>
                    <a:lnTo>
                      <a:pt x="52" y="2719"/>
                    </a:lnTo>
                    <a:lnTo>
                      <a:pt x="62" y="2723"/>
                    </a:lnTo>
                    <a:lnTo>
                      <a:pt x="81" y="2727"/>
                    </a:lnTo>
                    <a:lnTo>
                      <a:pt x="89" y="2733"/>
                    </a:lnTo>
                    <a:lnTo>
                      <a:pt x="127" y="2737"/>
                    </a:lnTo>
                    <a:lnTo>
                      <a:pt x="109" y="2743"/>
                    </a:lnTo>
                    <a:lnTo>
                      <a:pt x="98" y="2747"/>
                    </a:lnTo>
                    <a:lnTo>
                      <a:pt x="88" y="2749"/>
                    </a:lnTo>
                    <a:lnTo>
                      <a:pt x="82" y="2754"/>
                    </a:lnTo>
                    <a:lnTo>
                      <a:pt x="79" y="2758"/>
                    </a:lnTo>
                    <a:lnTo>
                      <a:pt x="77" y="2764"/>
                    </a:lnTo>
                    <a:lnTo>
                      <a:pt x="80" y="2768"/>
                    </a:lnTo>
                    <a:lnTo>
                      <a:pt x="81" y="2772"/>
                    </a:lnTo>
                    <a:lnTo>
                      <a:pt x="81" y="2778"/>
                    </a:lnTo>
                    <a:lnTo>
                      <a:pt x="82" y="2782"/>
                    </a:lnTo>
                    <a:lnTo>
                      <a:pt x="85" y="2788"/>
                    </a:lnTo>
                    <a:lnTo>
                      <a:pt x="90" y="2792"/>
                    </a:lnTo>
                    <a:lnTo>
                      <a:pt x="96" y="2794"/>
                    </a:lnTo>
                    <a:lnTo>
                      <a:pt x="100" y="2799"/>
                    </a:lnTo>
                    <a:lnTo>
                      <a:pt x="105" y="2803"/>
                    </a:lnTo>
                    <a:lnTo>
                      <a:pt x="110" y="2809"/>
                    </a:lnTo>
                    <a:lnTo>
                      <a:pt x="113" y="2813"/>
                    </a:lnTo>
                    <a:lnTo>
                      <a:pt x="116" y="2817"/>
                    </a:lnTo>
                    <a:lnTo>
                      <a:pt x="115" y="2823"/>
                    </a:lnTo>
                    <a:lnTo>
                      <a:pt x="101" y="2827"/>
                    </a:lnTo>
                    <a:lnTo>
                      <a:pt x="114" y="2833"/>
                    </a:lnTo>
                    <a:lnTo>
                      <a:pt x="123" y="2835"/>
                    </a:lnTo>
                    <a:lnTo>
                      <a:pt x="134" y="2838"/>
                    </a:lnTo>
                    <a:lnTo>
                      <a:pt x="128" y="2844"/>
                    </a:lnTo>
                    <a:lnTo>
                      <a:pt x="112" y="2848"/>
                    </a:lnTo>
                    <a:lnTo>
                      <a:pt x="98" y="2854"/>
                    </a:lnTo>
                    <a:lnTo>
                      <a:pt x="91" y="2858"/>
                    </a:lnTo>
                    <a:lnTo>
                      <a:pt x="85" y="2862"/>
                    </a:lnTo>
                    <a:lnTo>
                      <a:pt x="82" y="2868"/>
                    </a:lnTo>
                    <a:lnTo>
                      <a:pt x="79" y="2872"/>
                    </a:lnTo>
                    <a:lnTo>
                      <a:pt x="76" y="2877"/>
                    </a:lnTo>
                    <a:lnTo>
                      <a:pt x="73" y="2879"/>
                    </a:lnTo>
                    <a:lnTo>
                      <a:pt x="71" y="2883"/>
                    </a:lnTo>
                    <a:lnTo>
                      <a:pt x="69" y="2889"/>
                    </a:lnTo>
                    <a:lnTo>
                      <a:pt x="65" y="2893"/>
                    </a:lnTo>
                    <a:lnTo>
                      <a:pt x="62" y="2899"/>
                    </a:lnTo>
                    <a:lnTo>
                      <a:pt x="61" y="2903"/>
                    </a:lnTo>
                    <a:lnTo>
                      <a:pt x="59" y="2907"/>
                    </a:lnTo>
                    <a:lnTo>
                      <a:pt x="59" y="2913"/>
                    </a:lnTo>
                    <a:lnTo>
                      <a:pt x="57" y="2917"/>
                    </a:lnTo>
                    <a:lnTo>
                      <a:pt x="56" y="2922"/>
                    </a:lnTo>
                    <a:lnTo>
                      <a:pt x="56" y="2924"/>
                    </a:lnTo>
                    <a:lnTo>
                      <a:pt x="56" y="2928"/>
                    </a:lnTo>
                    <a:lnTo>
                      <a:pt x="61" y="2934"/>
                    </a:lnTo>
                    <a:lnTo>
                      <a:pt x="69" y="2938"/>
                    </a:lnTo>
                    <a:lnTo>
                      <a:pt x="75" y="2944"/>
                    </a:lnTo>
                    <a:lnTo>
                      <a:pt x="80" y="2948"/>
                    </a:lnTo>
                    <a:lnTo>
                      <a:pt x="86" y="2952"/>
                    </a:lnTo>
                    <a:lnTo>
                      <a:pt x="86" y="2958"/>
                    </a:lnTo>
                    <a:lnTo>
                      <a:pt x="75" y="2961"/>
                    </a:lnTo>
                    <a:lnTo>
                      <a:pt x="63" y="2965"/>
                    </a:lnTo>
                    <a:lnTo>
                      <a:pt x="47" y="2969"/>
                    </a:lnTo>
                    <a:lnTo>
                      <a:pt x="18" y="2973"/>
                    </a:lnTo>
                    <a:lnTo>
                      <a:pt x="13" y="2979"/>
                    </a:lnTo>
                    <a:lnTo>
                      <a:pt x="15" y="2983"/>
                    </a:lnTo>
                    <a:lnTo>
                      <a:pt x="20" y="2989"/>
                    </a:lnTo>
                    <a:lnTo>
                      <a:pt x="25" y="2993"/>
                    </a:lnTo>
                    <a:lnTo>
                      <a:pt x="32" y="2997"/>
                    </a:lnTo>
                    <a:lnTo>
                      <a:pt x="38" y="3003"/>
                    </a:lnTo>
                    <a:lnTo>
                      <a:pt x="46" y="3006"/>
                    </a:lnTo>
                    <a:lnTo>
                      <a:pt x="59" y="3010"/>
                    </a:lnTo>
                    <a:lnTo>
                      <a:pt x="66" y="3014"/>
                    </a:lnTo>
                    <a:lnTo>
                      <a:pt x="70" y="3018"/>
                    </a:lnTo>
                    <a:lnTo>
                      <a:pt x="71" y="3024"/>
                    </a:lnTo>
                    <a:lnTo>
                      <a:pt x="69" y="3028"/>
                    </a:lnTo>
                    <a:lnTo>
                      <a:pt x="65" y="3034"/>
                    </a:lnTo>
                    <a:lnTo>
                      <a:pt x="61" y="3038"/>
                    </a:lnTo>
                    <a:lnTo>
                      <a:pt x="58" y="3042"/>
                    </a:lnTo>
                    <a:lnTo>
                      <a:pt x="56" y="3047"/>
                    </a:lnTo>
                    <a:lnTo>
                      <a:pt x="56" y="3051"/>
                    </a:lnTo>
                    <a:lnTo>
                      <a:pt x="59" y="3055"/>
                    </a:lnTo>
                    <a:lnTo>
                      <a:pt x="61" y="3059"/>
                    </a:lnTo>
                    <a:lnTo>
                      <a:pt x="62" y="3063"/>
                    </a:lnTo>
                    <a:lnTo>
                      <a:pt x="61" y="3069"/>
                    </a:lnTo>
                    <a:lnTo>
                      <a:pt x="60" y="3073"/>
                    </a:lnTo>
                    <a:lnTo>
                      <a:pt x="57" y="3079"/>
                    </a:lnTo>
                    <a:lnTo>
                      <a:pt x="56" y="3083"/>
                    </a:lnTo>
                    <a:lnTo>
                      <a:pt x="56" y="3087"/>
                    </a:lnTo>
                    <a:lnTo>
                      <a:pt x="59" y="3092"/>
                    </a:lnTo>
                    <a:lnTo>
                      <a:pt x="62" y="3094"/>
                    </a:lnTo>
                    <a:lnTo>
                      <a:pt x="68" y="3100"/>
                    </a:lnTo>
                    <a:lnTo>
                      <a:pt x="71" y="3104"/>
                    </a:lnTo>
                    <a:lnTo>
                      <a:pt x="77" y="3108"/>
                    </a:lnTo>
                    <a:lnTo>
                      <a:pt x="84" y="3114"/>
                    </a:lnTo>
                    <a:lnTo>
                      <a:pt x="90" y="3118"/>
                    </a:lnTo>
                    <a:lnTo>
                      <a:pt x="90" y="3124"/>
                    </a:lnTo>
                    <a:lnTo>
                      <a:pt x="83" y="3128"/>
                    </a:lnTo>
                    <a:lnTo>
                      <a:pt x="75" y="3131"/>
                    </a:lnTo>
                    <a:lnTo>
                      <a:pt x="68" y="3137"/>
                    </a:lnTo>
                    <a:lnTo>
                      <a:pt x="63" y="3139"/>
                    </a:lnTo>
                    <a:lnTo>
                      <a:pt x="58" y="3145"/>
                    </a:lnTo>
                    <a:lnTo>
                      <a:pt x="53" y="3149"/>
                    </a:lnTo>
                    <a:lnTo>
                      <a:pt x="48" y="3153"/>
                    </a:lnTo>
                    <a:lnTo>
                      <a:pt x="45" y="3159"/>
                    </a:lnTo>
                    <a:lnTo>
                      <a:pt x="44" y="3163"/>
                    </a:lnTo>
                    <a:lnTo>
                      <a:pt x="45" y="3169"/>
                    </a:lnTo>
                    <a:lnTo>
                      <a:pt x="45" y="3172"/>
                    </a:lnTo>
                    <a:lnTo>
                      <a:pt x="46" y="3176"/>
                    </a:lnTo>
                    <a:lnTo>
                      <a:pt x="49" y="3182"/>
                    </a:lnTo>
                    <a:lnTo>
                      <a:pt x="53" y="3184"/>
                    </a:lnTo>
                    <a:lnTo>
                      <a:pt x="57" y="3190"/>
                    </a:lnTo>
                    <a:lnTo>
                      <a:pt x="60" y="3194"/>
                    </a:lnTo>
                    <a:lnTo>
                      <a:pt x="62" y="3198"/>
                    </a:lnTo>
                    <a:lnTo>
                      <a:pt x="66" y="3204"/>
                    </a:lnTo>
                    <a:lnTo>
                      <a:pt x="70" y="3208"/>
                    </a:lnTo>
                    <a:lnTo>
                      <a:pt x="72" y="3213"/>
                    </a:lnTo>
                    <a:lnTo>
                      <a:pt x="75" y="3217"/>
                    </a:lnTo>
                    <a:lnTo>
                      <a:pt x="80" y="3221"/>
                    </a:lnTo>
                    <a:lnTo>
                      <a:pt x="77" y="3225"/>
                    </a:lnTo>
                    <a:lnTo>
                      <a:pt x="71" y="3229"/>
                    </a:lnTo>
                    <a:lnTo>
                      <a:pt x="63" y="3235"/>
                    </a:lnTo>
                    <a:lnTo>
                      <a:pt x="53" y="3239"/>
                    </a:lnTo>
                    <a:lnTo>
                      <a:pt x="64" y="3243"/>
                    </a:lnTo>
                    <a:lnTo>
                      <a:pt x="84" y="3249"/>
                    </a:lnTo>
                    <a:lnTo>
                      <a:pt x="89" y="3253"/>
                    </a:lnTo>
                    <a:lnTo>
                      <a:pt x="90" y="3258"/>
                    </a:lnTo>
                    <a:lnTo>
                      <a:pt x="91" y="3262"/>
                    </a:lnTo>
                    <a:lnTo>
                      <a:pt x="92" y="3266"/>
                    </a:lnTo>
                    <a:lnTo>
                      <a:pt x="95" y="3270"/>
                    </a:lnTo>
                    <a:lnTo>
                      <a:pt x="99" y="3274"/>
                    </a:lnTo>
                    <a:lnTo>
                      <a:pt x="92" y="3280"/>
                    </a:lnTo>
                    <a:lnTo>
                      <a:pt x="70" y="3284"/>
                    </a:lnTo>
                    <a:lnTo>
                      <a:pt x="77" y="3288"/>
                    </a:lnTo>
                    <a:lnTo>
                      <a:pt x="93" y="3294"/>
                    </a:lnTo>
                    <a:lnTo>
                      <a:pt x="94" y="3297"/>
                    </a:lnTo>
                    <a:lnTo>
                      <a:pt x="91" y="3303"/>
                    </a:lnTo>
                    <a:lnTo>
                      <a:pt x="86" y="3307"/>
                    </a:lnTo>
                    <a:lnTo>
                      <a:pt x="76" y="3311"/>
                    </a:lnTo>
                    <a:lnTo>
                      <a:pt x="65" y="3315"/>
                    </a:lnTo>
                    <a:lnTo>
                      <a:pt x="53" y="3319"/>
                    </a:lnTo>
                    <a:lnTo>
                      <a:pt x="53" y="3325"/>
                    </a:lnTo>
                    <a:lnTo>
                      <a:pt x="71" y="3329"/>
                    </a:lnTo>
                    <a:lnTo>
                      <a:pt x="97" y="3333"/>
                    </a:lnTo>
                    <a:lnTo>
                      <a:pt x="83" y="3338"/>
                    </a:lnTo>
                    <a:lnTo>
                      <a:pt x="73" y="3342"/>
                    </a:lnTo>
                    <a:lnTo>
                      <a:pt x="66" y="3348"/>
                    </a:lnTo>
                    <a:lnTo>
                      <a:pt x="61" y="3352"/>
                    </a:lnTo>
                    <a:lnTo>
                      <a:pt x="64" y="3354"/>
                    </a:lnTo>
                    <a:lnTo>
                      <a:pt x="66" y="3360"/>
                    </a:lnTo>
                    <a:lnTo>
                      <a:pt x="67" y="3364"/>
                    </a:lnTo>
                    <a:lnTo>
                      <a:pt x="68" y="3370"/>
                    </a:lnTo>
                    <a:lnTo>
                      <a:pt x="75" y="3374"/>
                    </a:lnTo>
                    <a:lnTo>
                      <a:pt x="81" y="3378"/>
                    </a:lnTo>
                    <a:lnTo>
                      <a:pt x="83" y="3383"/>
                    </a:lnTo>
                    <a:lnTo>
                      <a:pt x="80" y="3387"/>
                    </a:lnTo>
                    <a:lnTo>
                      <a:pt x="75" y="3393"/>
                    </a:lnTo>
                    <a:lnTo>
                      <a:pt x="69" y="3397"/>
                    </a:lnTo>
                    <a:lnTo>
                      <a:pt x="66" y="3399"/>
                    </a:lnTo>
                    <a:lnTo>
                      <a:pt x="64" y="3405"/>
                    </a:lnTo>
                    <a:lnTo>
                      <a:pt x="62" y="3409"/>
                    </a:lnTo>
                    <a:lnTo>
                      <a:pt x="61" y="3415"/>
                    </a:lnTo>
                    <a:lnTo>
                      <a:pt x="61" y="3419"/>
                    </a:lnTo>
                    <a:lnTo>
                      <a:pt x="61" y="3422"/>
                    </a:lnTo>
                    <a:lnTo>
                      <a:pt x="60" y="3428"/>
                    </a:lnTo>
                    <a:lnTo>
                      <a:pt x="60" y="3432"/>
                    </a:lnTo>
                    <a:lnTo>
                      <a:pt x="61" y="3438"/>
                    </a:lnTo>
                    <a:lnTo>
                      <a:pt x="62" y="3442"/>
                    </a:lnTo>
                    <a:lnTo>
                      <a:pt x="65" y="3444"/>
                    </a:lnTo>
                    <a:lnTo>
                      <a:pt x="67" y="3450"/>
                    </a:lnTo>
                    <a:lnTo>
                      <a:pt x="67" y="3454"/>
                    </a:lnTo>
                    <a:lnTo>
                      <a:pt x="65" y="3460"/>
                    </a:lnTo>
                    <a:lnTo>
                      <a:pt x="63" y="3463"/>
                    </a:lnTo>
                    <a:lnTo>
                      <a:pt x="61" y="3467"/>
                    </a:lnTo>
                    <a:lnTo>
                      <a:pt x="59" y="3473"/>
                    </a:lnTo>
                    <a:lnTo>
                      <a:pt x="57" y="3477"/>
                    </a:lnTo>
                    <a:lnTo>
                      <a:pt x="54" y="3483"/>
                    </a:lnTo>
                    <a:lnTo>
                      <a:pt x="50" y="3485"/>
                    </a:lnTo>
                    <a:lnTo>
                      <a:pt x="48" y="3489"/>
                    </a:lnTo>
                    <a:lnTo>
                      <a:pt x="47" y="3495"/>
                    </a:lnTo>
                    <a:lnTo>
                      <a:pt x="47" y="3499"/>
                    </a:lnTo>
                    <a:lnTo>
                      <a:pt x="49" y="3505"/>
                    </a:lnTo>
                    <a:lnTo>
                      <a:pt x="53" y="3508"/>
                    </a:lnTo>
                    <a:lnTo>
                      <a:pt x="56" y="3512"/>
                    </a:lnTo>
                    <a:lnTo>
                      <a:pt x="59" y="3518"/>
                    </a:lnTo>
                    <a:lnTo>
                      <a:pt x="60" y="3522"/>
                    </a:lnTo>
                    <a:lnTo>
                      <a:pt x="61" y="3528"/>
                    </a:lnTo>
                    <a:lnTo>
                      <a:pt x="61" y="3530"/>
                    </a:lnTo>
                    <a:lnTo>
                      <a:pt x="65" y="3534"/>
                    </a:lnTo>
                    <a:lnTo>
                      <a:pt x="70" y="3540"/>
                    </a:lnTo>
                    <a:lnTo>
                      <a:pt x="75" y="3544"/>
                    </a:lnTo>
                    <a:lnTo>
                      <a:pt x="82" y="3549"/>
                    </a:lnTo>
                    <a:lnTo>
                      <a:pt x="85" y="3553"/>
                    </a:lnTo>
                    <a:lnTo>
                      <a:pt x="86" y="3557"/>
                    </a:lnTo>
                    <a:lnTo>
                      <a:pt x="86" y="3563"/>
                    </a:lnTo>
                    <a:lnTo>
                      <a:pt x="84" y="3567"/>
                    </a:lnTo>
                    <a:lnTo>
                      <a:pt x="82" y="3571"/>
                    </a:lnTo>
                    <a:lnTo>
                      <a:pt x="82" y="3575"/>
                    </a:lnTo>
                    <a:lnTo>
                      <a:pt x="82" y="3579"/>
                    </a:lnTo>
                    <a:lnTo>
                      <a:pt x="82" y="3585"/>
                    </a:lnTo>
                    <a:lnTo>
                      <a:pt x="85" y="3589"/>
                    </a:lnTo>
                    <a:lnTo>
                      <a:pt x="91" y="3594"/>
                    </a:lnTo>
                    <a:lnTo>
                      <a:pt x="96" y="3598"/>
                    </a:lnTo>
                    <a:lnTo>
                      <a:pt x="99" y="3602"/>
                    </a:lnTo>
                    <a:lnTo>
                      <a:pt x="105" y="3608"/>
                    </a:lnTo>
                    <a:lnTo>
                      <a:pt x="112" y="3612"/>
                    </a:lnTo>
                    <a:lnTo>
                      <a:pt x="118" y="3616"/>
                    </a:lnTo>
                    <a:lnTo>
                      <a:pt x="120" y="3620"/>
                    </a:lnTo>
                    <a:lnTo>
                      <a:pt x="117" y="3624"/>
                    </a:lnTo>
                    <a:lnTo>
                      <a:pt x="114" y="3630"/>
                    </a:lnTo>
                    <a:lnTo>
                      <a:pt x="112" y="3633"/>
                    </a:lnTo>
                    <a:lnTo>
                      <a:pt x="107" y="3639"/>
                    </a:lnTo>
                    <a:lnTo>
                      <a:pt x="101" y="3643"/>
                    </a:lnTo>
                    <a:lnTo>
                      <a:pt x="95" y="3647"/>
                    </a:lnTo>
                    <a:lnTo>
                      <a:pt x="91" y="3653"/>
                    </a:lnTo>
                    <a:lnTo>
                      <a:pt x="86" y="3657"/>
                    </a:lnTo>
                    <a:lnTo>
                      <a:pt x="83" y="3661"/>
                    </a:lnTo>
                    <a:lnTo>
                      <a:pt x="79" y="3665"/>
                    </a:lnTo>
                    <a:lnTo>
                      <a:pt x="76" y="3669"/>
                    </a:lnTo>
                    <a:lnTo>
                      <a:pt x="76" y="3674"/>
                    </a:lnTo>
                    <a:lnTo>
                      <a:pt x="77" y="3678"/>
                    </a:lnTo>
                    <a:lnTo>
                      <a:pt x="79" y="3684"/>
                    </a:lnTo>
                    <a:lnTo>
                      <a:pt x="80" y="3688"/>
                    </a:lnTo>
                    <a:lnTo>
                      <a:pt x="80" y="3692"/>
                    </a:lnTo>
                    <a:lnTo>
                      <a:pt x="82" y="3698"/>
                    </a:lnTo>
                    <a:lnTo>
                      <a:pt x="85" y="3702"/>
                    </a:lnTo>
                    <a:lnTo>
                      <a:pt x="84" y="3706"/>
                    </a:lnTo>
                    <a:lnTo>
                      <a:pt x="82" y="3710"/>
                    </a:lnTo>
                    <a:lnTo>
                      <a:pt x="84" y="3714"/>
                    </a:lnTo>
                    <a:lnTo>
                      <a:pt x="85" y="3719"/>
                    </a:lnTo>
                    <a:lnTo>
                      <a:pt x="81" y="3723"/>
                    </a:lnTo>
                    <a:lnTo>
                      <a:pt x="73" y="3729"/>
                    </a:lnTo>
                    <a:lnTo>
                      <a:pt x="67" y="3733"/>
                    </a:lnTo>
                    <a:lnTo>
                      <a:pt x="61" y="3737"/>
                    </a:lnTo>
                    <a:lnTo>
                      <a:pt x="57" y="3743"/>
                    </a:lnTo>
                    <a:lnTo>
                      <a:pt x="56" y="3745"/>
                    </a:lnTo>
                    <a:lnTo>
                      <a:pt x="60" y="3751"/>
                    </a:lnTo>
                    <a:lnTo>
                      <a:pt x="64" y="3755"/>
                    </a:lnTo>
                    <a:lnTo>
                      <a:pt x="73" y="3758"/>
                    </a:lnTo>
                    <a:lnTo>
                      <a:pt x="82" y="3764"/>
                    </a:lnTo>
                    <a:lnTo>
                      <a:pt x="85" y="3768"/>
                    </a:lnTo>
                    <a:lnTo>
                      <a:pt x="86" y="3774"/>
                    </a:lnTo>
                    <a:lnTo>
                      <a:pt x="83" y="3778"/>
                    </a:lnTo>
                    <a:lnTo>
                      <a:pt x="77" y="3782"/>
                    </a:lnTo>
                    <a:lnTo>
                      <a:pt x="73" y="3788"/>
                    </a:lnTo>
                    <a:lnTo>
                      <a:pt x="69" y="3790"/>
                    </a:lnTo>
                    <a:lnTo>
                      <a:pt x="67" y="3796"/>
                    </a:lnTo>
                    <a:lnTo>
                      <a:pt x="64" y="3799"/>
                    </a:lnTo>
                    <a:lnTo>
                      <a:pt x="62" y="3803"/>
                    </a:lnTo>
                    <a:lnTo>
                      <a:pt x="61" y="3809"/>
                    </a:lnTo>
                    <a:lnTo>
                      <a:pt x="60" y="3813"/>
                    </a:lnTo>
                    <a:lnTo>
                      <a:pt x="58" y="3819"/>
                    </a:lnTo>
                    <a:lnTo>
                      <a:pt x="59" y="3823"/>
                    </a:lnTo>
                    <a:lnTo>
                      <a:pt x="61" y="3827"/>
                    </a:lnTo>
                    <a:lnTo>
                      <a:pt x="65" y="3831"/>
                    </a:lnTo>
                    <a:lnTo>
                      <a:pt x="71" y="3835"/>
                    </a:lnTo>
                    <a:lnTo>
                      <a:pt x="75" y="3840"/>
                    </a:lnTo>
                    <a:lnTo>
                      <a:pt x="77" y="3844"/>
                    </a:lnTo>
                    <a:lnTo>
                      <a:pt x="79" y="3848"/>
                    </a:lnTo>
                    <a:lnTo>
                      <a:pt x="79" y="3854"/>
                    </a:lnTo>
                    <a:lnTo>
                      <a:pt x="77" y="3858"/>
                    </a:lnTo>
                    <a:lnTo>
                      <a:pt x="76" y="3864"/>
                    </a:lnTo>
                    <a:lnTo>
                      <a:pt x="79" y="3868"/>
                    </a:lnTo>
                    <a:lnTo>
                      <a:pt x="72" y="3872"/>
                    </a:lnTo>
                    <a:lnTo>
                      <a:pt x="74" y="3876"/>
                    </a:lnTo>
                    <a:lnTo>
                      <a:pt x="82" y="3880"/>
                    </a:lnTo>
                    <a:lnTo>
                      <a:pt x="77" y="3885"/>
                    </a:lnTo>
                    <a:lnTo>
                      <a:pt x="72" y="3889"/>
                    </a:lnTo>
                    <a:lnTo>
                      <a:pt x="67" y="3893"/>
                    </a:lnTo>
                    <a:lnTo>
                      <a:pt x="60" y="3899"/>
                    </a:lnTo>
                    <a:lnTo>
                      <a:pt x="52" y="3903"/>
                    </a:lnTo>
                    <a:lnTo>
                      <a:pt x="55" y="3909"/>
                    </a:lnTo>
                    <a:lnTo>
                      <a:pt x="61" y="3913"/>
                    </a:lnTo>
                    <a:lnTo>
                      <a:pt x="67" y="3917"/>
                    </a:lnTo>
                    <a:lnTo>
                      <a:pt x="70" y="3921"/>
                    </a:lnTo>
                    <a:lnTo>
                      <a:pt x="70" y="3924"/>
                    </a:lnTo>
                    <a:lnTo>
                      <a:pt x="70" y="3930"/>
                    </a:lnTo>
                    <a:lnTo>
                      <a:pt x="70" y="3934"/>
                    </a:lnTo>
                    <a:lnTo>
                      <a:pt x="70" y="3938"/>
                    </a:lnTo>
                    <a:lnTo>
                      <a:pt x="71" y="3944"/>
                    </a:lnTo>
                    <a:lnTo>
                      <a:pt x="71" y="3948"/>
                    </a:lnTo>
                    <a:lnTo>
                      <a:pt x="72" y="3954"/>
                    </a:lnTo>
                    <a:lnTo>
                      <a:pt x="70" y="3958"/>
                    </a:lnTo>
                    <a:lnTo>
                      <a:pt x="64" y="3962"/>
                    </a:lnTo>
                    <a:lnTo>
                      <a:pt x="60" y="3965"/>
                    </a:lnTo>
                    <a:lnTo>
                      <a:pt x="67" y="3969"/>
                    </a:lnTo>
                    <a:lnTo>
                      <a:pt x="79" y="3975"/>
                    </a:lnTo>
                    <a:lnTo>
                      <a:pt x="86" y="3979"/>
                    </a:lnTo>
                    <a:lnTo>
                      <a:pt x="87" y="3983"/>
                    </a:lnTo>
                    <a:lnTo>
                      <a:pt x="87" y="3989"/>
                    </a:lnTo>
                    <a:lnTo>
                      <a:pt x="86" y="3993"/>
                    </a:lnTo>
                    <a:lnTo>
                      <a:pt x="83" y="3999"/>
                    </a:lnTo>
                    <a:lnTo>
                      <a:pt x="81" y="4003"/>
                    </a:lnTo>
                    <a:lnTo>
                      <a:pt x="82" y="4005"/>
                    </a:lnTo>
                    <a:lnTo>
                      <a:pt x="89" y="4010"/>
                    </a:lnTo>
                    <a:lnTo>
                      <a:pt x="95" y="4014"/>
                    </a:lnTo>
                    <a:lnTo>
                      <a:pt x="101" y="4020"/>
                    </a:lnTo>
                    <a:lnTo>
                      <a:pt x="107" y="4024"/>
                    </a:lnTo>
                    <a:lnTo>
                      <a:pt x="109" y="4028"/>
                    </a:lnTo>
                    <a:lnTo>
                      <a:pt x="112" y="4034"/>
                    </a:lnTo>
                    <a:lnTo>
                      <a:pt x="114" y="4038"/>
                    </a:lnTo>
                    <a:lnTo>
                      <a:pt x="118" y="4044"/>
                    </a:lnTo>
                    <a:lnTo>
                      <a:pt x="108" y="4048"/>
                    </a:lnTo>
                    <a:lnTo>
                      <a:pt x="99" y="4049"/>
                    </a:lnTo>
                    <a:lnTo>
                      <a:pt x="88" y="4055"/>
                    </a:lnTo>
                    <a:lnTo>
                      <a:pt x="100" y="4059"/>
                    </a:lnTo>
                    <a:lnTo>
                      <a:pt x="87" y="4065"/>
                    </a:lnTo>
                    <a:lnTo>
                      <a:pt x="80" y="4069"/>
                    </a:lnTo>
                    <a:lnTo>
                      <a:pt x="73" y="4073"/>
                    </a:lnTo>
                    <a:lnTo>
                      <a:pt x="64" y="4079"/>
                    </a:lnTo>
                    <a:lnTo>
                      <a:pt x="59" y="4083"/>
                    </a:lnTo>
                    <a:lnTo>
                      <a:pt x="55" y="4089"/>
                    </a:lnTo>
                    <a:lnTo>
                      <a:pt x="50" y="4090"/>
                    </a:lnTo>
                    <a:lnTo>
                      <a:pt x="47" y="4094"/>
                    </a:lnTo>
                    <a:lnTo>
                      <a:pt x="45" y="4100"/>
                    </a:lnTo>
                    <a:lnTo>
                      <a:pt x="44" y="4104"/>
                    </a:lnTo>
                    <a:lnTo>
                      <a:pt x="44" y="4110"/>
                    </a:lnTo>
                    <a:lnTo>
                      <a:pt x="44" y="4114"/>
                    </a:lnTo>
                    <a:lnTo>
                      <a:pt x="46" y="4118"/>
                    </a:lnTo>
                    <a:lnTo>
                      <a:pt x="50" y="4124"/>
                    </a:lnTo>
                    <a:lnTo>
                      <a:pt x="57" y="4128"/>
                    </a:lnTo>
                    <a:lnTo>
                      <a:pt x="64" y="4133"/>
                    </a:lnTo>
                    <a:lnTo>
                      <a:pt x="71" y="4135"/>
                    </a:lnTo>
                    <a:lnTo>
                      <a:pt x="77" y="4139"/>
                    </a:lnTo>
                    <a:lnTo>
                      <a:pt x="81" y="4145"/>
                    </a:lnTo>
                    <a:lnTo>
                      <a:pt x="83" y="4149"/>
                    </a:lnTo>
                    <a:lnTo>
                      <a:pt x="84" y="4155"/>
                    </a:lnTo>
                    <a:lnTo>
                      <a:pt x="82" y="4159"/>
                    </a:lnTo>
                    <a:lnTo>
                      <a:pt x="77" y="4163"/>
                    </a:lnTo>
                    <a:lnTo>
                      <a:pt x="74" y="4169"/>
                    </a:lnTo>
                    <a:lnTo>
                      <a:pt x="76" y="4173"/>
                    </a:lnTo>
                    <a:lnTo>
                      <a:pt x="83" y="4176"/>
                    </a:lnTo>
                    <a:lnTo>
                      <a:pt x="91" y="4180"/>
                    </a:lnTo>
                    <a:lnTo>
                      <a:pt x="100" y="4184"/>
                    </a:lnTo>
                    <a:lnTo>
                      <a:pt x="107" y="4190"/>
                    </a:lnTo>
                    <a:lnTo>
                      <a:pt x="111" y="4194"/>
                    </a:lnTo>
                    <a:lnTo>
                      <a:pt x="115" y="4200"/>
                    </a:lnTo>
                    <a:lnTo>
                      <a:pt x="117" y="4204"/>
                    </a:lnTo>
                    <a:lnTo>
                      <a:pt x="118" y="4208"/>
                    </a:lnTo>
                    <a:lnTo>
                      <a:pt x="115" y="4214"/>
                    </a:lnTo>
                    <a:lnTo>
                      <a:pt x="111" y="4217"/>
                    </a:lnTo>
                    <a:lnTo>
                      <a:pt x="108" y="4221"/>
                    </a:lnTo>
                    <a:lnTo>
                      <a:pt x="105" y="4225"/>
                    </a:lnTo>
                    <a:lnTo>
                      <a:pt x="104" y="4229"/>
                    </a:lnTo>
                    <a:lnTo>
                      <a:pt x="107" y="4235"/>
                    </a:lnTo>
                    <a:lnTo>
                      <a:pt x="107" y="4239"/>
                    </a:lnTo>
                    <a:lnTo>
                      <a:pt x="103" y="4245"/>
                    </a:lnTo>
                    <a:lnTo>
                      <a:pt x="114" y="4249"/>
                    </a:lnTo>
                    <a:lnTo>
                      <a:pt x="146" y="4253"/>
                    </a:lnTo>
                    <a:lnTo>
                      <a:pt x="179" y="4258"/>
                    </a:lnTo>
                    <a:lnTo>
                      <a:pt x="181" y="4262"/>
                    </a:lnTo>
                    <a:lnTo>
                      <a:pt x="175" y="4266"/>
                    </a:lnTo>
                    <a:lnTo>
                      <a:pt x="166" y="4270"/>
                    </a:lnTo>
                    <a:lnTo>
                      <a:pt x="156" y="4274"/>
                    </a:lnTo>
                    <a:lnTo>
                      <a:pt x="153" y="4280"/>
                    </a:lnTo>
                    <a:lnTo>
                      <a:pt x="154" y="4284"/>
                    </a:lnTo>
                    <a:lnTo>
                      <a:pt x="154" y="4290"/>
                    </a:lnTo>
                    <a:lnTo>
                      <a:pt x="155" y="4294"/>
                    </a:lnTo>
                    <a:lnTo>
                      <a:pt x="156" y="4298"/>
                    </a:lnTo>
                    <a:lnTo>
                      <a:pt x="157" y="4303"/>
                    </a:lnTo>
                    <a:lnTo>
                      <a:pt x="159" y="4307"/>
                    </a:lnTo>
                    <a:lnTo>
                      <a:pt x="159" y="4311"/>
                    </a:lnTo>
                    <a:lnTo>
                      <a:pt x="159" y="4315"/>
                    </a:lnTo>
                    <a:lnTo>
                      <a:pt x="158" y="4319"/>
                    </a:lnTo>
                    <a:lnTo>
                      <a:pt x="158" y="4325"/>
                    </a:lnTo>
                    <a:lnTo>
                      <a:pt x="158" y="4329"/>
                    </a:lnTo>
                    <a:lnTo>
                      <a:pt x="158" y="4335"/>
                    </a:lnTo>
                    <a:lnTo>
                      <a:pt x="162" y="4339"/>
                    </a:lnTo>
                    <a:lnTo>
                      <a:pt x="168" y="4342"/>
                    </a:lnTo>
                    <a:lnTo>
                      <a:pt x="168" y="4348"/>
                    </a:lnTo>
                    <a:lnTo>
                      <a:pt x="166" y="4350"/>
                    </a:lnTo>
                    <a:lnTo>
                      <a:pt x="164" y="4356"/>
                    </a:lnTo>
                    <a:lnTo>
                      <a:pt x="163" y="4360"/>
                    </a:lnTo>
                    <a:lnTo>
                      <a:pt x="162" y="4364"/>
                    </a:lnTo>
                    <a:lnTo>
                      <a:pt x="162" y="4370"/>
                    </a:lnTo>
                    <a:lnTo>
                      <a:pt x="160" y="4374"/>
                    </a:lnTo>
                    <a:lnTo>
                      <a:pt x="160" y="4380"/>
                    </a:lnTo>
                    <a:lnTo>
                      <a:pt x="162" y="4383"/>
                    </a:lnTo>
                    <a:lnTo>
                      <a:pt x="163" y="4387"/>
                    </a:lnTo>
                    <a:lnTo>
                      <a:pt x="164" y="4393"/>
                    </a:lnTo>
                    <a:lnTo>
                      <a:pt x="166" y="4395"/>
                    </a:lnTo>
                    <a:lnTo>
                      <a:pt x="168" y="4401"/>
                    </a:lnTo>
                    <a:lnTo>
                      <a:pt x="169" y="4405"/>
                    </a:lnTo>
                    <a:lnTo>
                      <a:pt x="172" y="4409"/>
                    </a:lnTo>
                    <a:lnTo>
                      <a:pt x="178" y="4415"/>
                    </a:lnTo>
                    <a:lnTo>
                      <a:pt x="192" y="4419"/>
                    </a:lnTo>
                    <a:lnTo>
                      <a:pt x="202" y="4425"/>
                    </a:lnTo>
                    <a:lnTo>
                      <a:pt x="212" y="4428"/>
                    </a:lnTo>
                    <a:lnTo>
                      <a:pt x="205" y="4432"/>
                    </a:lnTo>
                    <a:lnTo>
                      <a:pt x="199" y="4436"/>
                    </a:lnTo>
                    <a:lnTo>
                      <a:pt x="195" y="4440"/>
                    </a:lnTo>
                    <a:lnTo>
                      <a:pt x="189" y="4446"/>
                    </a:lnTo>
                    <a:lnTo>
                      <a:pt x="184" y="4450"/>
                    </a:lnTo>
                    <a:lnTo>
                      <a:pt x="183" y="4454"/>
                    </a:lnTo>
                    <a:lnTo>
                      <a:pt x="187" y="4460"/>
                    </a:lnTo>
                    <a:lnTo>
                      <a:pt x="183" y="4464"/>
                    </a:lnTo>
                    <a:lnTo>
                      <a:pt x="180" y="4469"/>
                    </a:lnTo>
                    <a:lnTo>
                      <a:pt x="177" y="4473"/>
                    </a:lnTo>
                    <a:lnTo>
                      <a:pt x="177" y="4477"/>
                    </a:lnTo>
                    <a:lnTo>
                      <a:pt x="182" y="4481"/>
                    </a:lnTo>
                    <a:lnTo>
                      <a:pt x="184" y="4485"/>
                    </a:lnTo>
                    <a:lnTo>
                      <a:pt x="185" y="4491"/>
                    </a:lnTo>
                    <a:lnTo>
                      <a:pt x="186" y="4495"/>
                    </a:lnTo>
                    <a:lnTo>
                      <a:pt x="186" y="4499"/>
                    </a:lnTo>
                    <a:lnTo>
                      <a:pt x="186" y="4505"/>
                    </a:lnTo>
                    <a:lnTo>
                      <a:pt x="184" y="4509"/>
                    </a:lnTo>
                    <a:lnTo>
                      <a:pt x="183" y="4514"/>
                    </a:lnTo>
                    <a:lnTo>
                      <a:pt x="185" y="4518"/>
                    </a:lnTo>
                    <a:lnTo>
                      <a:pt x="193" y="4522"/>
                    </a:lnTo>
                    <a:lnTo>
                      <a:pt x="196" y="4526"/>
                    </a:lnTo>
                    <a:lnTo>
                      <a:pt x="193" y="4530"/>
                    </a:lnTo>
                    <a:lnTo>
                      <a:pt x="190" y="4536"/>
                    </a:lnTo>
                    <a:lnTo>
                      <a:pt x="189" y="4540"/>
                    </a:lnTo>
                    <a:lnTo>
                      <a:pt x="192" y="4544"/>
                    </a:lnTo>
                    <a:lnTo>
                      <a:pt x="194" y="4550"/>
                    </a:lnTo>
                    <a:lnTo>
                      <a:pt x="195" y="4553"/>
                    </a:lnTo>
                    <a:lnTo>
                      <a:pt x="195" y="4559"/>
                    </a:lnTo>
                    <a:lnTo>
                      <a:pt x="193" y="4563"/>
                    </a:lnTo>
                    <a:lnTo>
                      <a:pt x="190" y="4567"/>
                    </a:lnTo>
                    <a:lnTo>
                      <a:pt x="186" y="4571"/>
                    </a:lnTo>
                    <a:lnTo>
                      <a:pt x="185" y="4575"/>
                    </a:lnTo>
                    <a:lnTo>
                      <a:pt x="184" y="4581"/>
                    </a:lnTo>
                    <a:lnTo>
                      <a:pt x="181" y="4585"/>
                    </a:lnTo>
                    <a:lnTo>
                      <a:pt x="178" y="4589"/>
                    </a:lnTo>
                    <a:lnTo>
                      <a:pt x="174" y="4594"/>
                    </a:lnTo>
                    <a:lnTo>
                      <a:pt x="168" y="4598"/>
                    </a:lnTo>
                    <a:lnTo>
                      <a:pt x="163" y="4604"/>
                    </a:lnTo>
                    <a:lnTo>
                      <a:pt x="158" y="4608"/>
                    </a:lnTo>
                    <a:lnTo>
                      <a:pt x="157" y="4610"/>
                    </a:lnTo>
                    <a:lnTo>
                      <a:pt x="160" y="4616"/>
                    </a:lnTo>
                    <a:lnTo>
                      <a:pt x="160" y="4620"/>
                    </a:lnTo>
                    <a:lnTo>
                      <a:pt x="159" y="4626"/>
                    </a:lnTo>
                    <a:lnTo>
                      <a:pt x="163" y="4630"/>
                    </a:lnTo>
                    <a:lnTo>
                      <a:pt x="172" y="4634"/>
                    </a:lnTo>
                    <a:lnTo>
                      <a:pt x="178" y="4639"/>
                    </a:lnTo>
                    <a:lnTo>
                      <a:pt x="183" y="4643"/>
                    </a:lnTo>
                    <a:lnTo>
                      <a:pt x="181" y="4649"/>
                    </a:lnTo>
                    <a:lnTo>
                      <a:pt x="177" y="4653"/>
                    </a:lnTo>
                    <a:lnTo>
                      <a:pt x="175" y="4655"/>
                    </a:lnTo>
                    <a:lnTo>
                      <a:pt x="175" y="4661"/>
                    </a:lnTo>
                    <a:lnTo>
                      <a:pt x="175" y="4665"/>
                    </a:lnTo>
                    <a:lnTo>
                      <a:pt x="174" y="4671"/>
                    </a:lnTo>
                    <a:lnTo>
                      <a:pt x="172" y="4675"/>
                    </a:lnTo>
                    <a:lnTo>
                      <a:pt x="168" y="4678"/>
                    </a:lnTo>
                    <a:lnTo>
                      <a:pt x="157" y="4684"/>
                    </a:lnTo>
                    <a:lnTo>
                      <a:pt x="147" y="4688"/>
                    </a:lnTo>
                    <a:lnTo>
                      <a:pt x="146" y="4694"/>
                    </a:lnTo>
                    <a:lnTo>
                      <a:pt x="153" y="4696"/>
                    </a:lnTo>
                    <a:lnTo>
                      <a:pt x="160" y="4700"/>
                    </a:lnTo>
                    <a:lnTo>
                      <a:pt x="166" y="4706"/>
                    </a:lnTo>
                    <a:lnTo>
                      <a:pt x="169" y="4710"/>
                    </a:lnTo>
                    <a:lnTo>
                      <a:pt x="172" y="4716"/>
                    </a:lnTo>
                    <a:lnTo>
                      <a:pt x="174" y="4719"/>
                    </a:lnTo>
                    <a:lnTo>
                      <a:pt x="175" y="4723"/>
                    </a:lnTo>
                    <a:lnTo>
                      <a:pt x="182" y="4729"/>
                    </a:lnTo>
                    <a:lnTo>
                      <a:pt x="189" y="4733"/>
                    </a:lnTo>
                    <a:lnTo>
                      <a:pt x="185" y="4739"/>
                    </a:lnTo>
                    <a:lnTo>
                      <a:pt x="176" y="4741"/>
                    </a:lnTo>
                    <a:lnTo>
                      <a:pt x="171" y="4745"/>
                    </a:lnTo>
                    <a:lnTo>
                      <a:pt x="167" y="4751"/>
                    </a:lnTo>
                    <a:lnTo>
                      <a:pt x="163" y="4755"/>
                    </a:lnTo>
                    <a:lnTo>
                      <a:pt x="159" y="4760"/>
                    </a:lnTo>
                    <a:lnTo>
                      <a:pt x="157" y="4764"/>
                    </a:lnTo>
                    <a:lnTo>
                      <a:pt x="155" y="4768"/>
                    </a:lnTo>
                    <a:lnTo>
                      <a:pt x="155" y="4774"/>
                    </a:lnTo>
                    <a:lnTo>
                      <a:pt x="155" y="4778"/>
                    </a:lnTo>
                    <a:lnTo>
                      <a:pt x="156" y="4784"/>
                    </a:lnTo>
                    <a:lnTo>
                      <a:pt x="157" y="4786"/>
                    </a:lnTo>
                    <a:lnTo>
                      <a:pt x="158" y="4790"/>
                    </a:lnTo>
                    <a:lnTo>
                      <a:pt x="160" y="4796"/>
                    </a:lnTo>
                    <a:lnTo>
                      <a:pt x="164" y="4800"/>
                    </a:lnTo>
                    <a:lnTo>
                      <a:pt x="170" y="4805"/>
                    </a:lnTo>
                    <a:lnTo>
                      <a:pt x="176" y="4809"/>
                    </a:lnTo>
                    <a:lnTo>
                      <a:pt x="179" y="4813"/>
                    </a:lnTo>
                    <a:lnTo>
                      <a:pt x="184" y="4819"/>
                    </a:lnTo>
                    <a:lnTo>
                      <a:pt x="187" y="4823"/>
                    </a:lnTo>
                    <a:lnTo>
                      <a:pt x="197" y="4827"/>
                    </a:lnTo>
                    <a:lnTo>
                      <a:pt x="217" y="4831"/>
                    </a:lnTo>
                    <a:lnTo>
                      <a:pt x="222" y="4835"/>
                    </a:lnTo>
                    <a:lnTo>
                      <a:pt x="205" y="4841"/>
                    </a:lnTo>
                    <a:lnTo>
                      <a:pt x="198" y="4844"/>
                    </a:lnTo>
                    <a:lnTo>
                      <a:pt x="192" y="4850"/>
                    </a:lnTo>
                    <a:lnTo>
                      <a:pt x="186" y="4854"/>
                    </a:lnTo>
                    <a:lnTo>
                      <a:pt x="183" y="4858"/>
                    </a:lnTo>
                    <a:lnTo>
                      <a:pt x="189" y="4864"/>
                    </a:lnTo>
                    <a:lnTo>
                      <a:pt x="194" y="4868"/>
                    </a:lnTo>
                    <a:lnTo>
                      <a:pt x="200" y="4872"/>
                    </a:lnTo>
                    <a:lnTo>
                      <a:pt x="205" y="4876"/>
                    </a:lnTo>
                    <a:lnTo>
                      <a:pt x="207" y="4880"/>
                    </a:lnTo>
                    <a:lnTo>
                      <a:pt x="206" y="4885"/>
                    </a:lnTo>
                    <a:lnTo>
                      <a:pt x="204" y="4889"/>
                    </a:lnTo>
                    <a:lnTo>
                      <a:pt x="201" y="4895"/>
                    </a:lnTo>
                    <a:lnTo>
                      <a:pt x="199" y="4899"/>
                    </a:lnTo>
                    <a:lnTo>
                      <a:pt x="197" y="4903"/>
                    </a:lnTo>
                    <a:lnTo>
                      <a:pt x="195" y="4909"/>
                    </a:lnTo>
                    <a:lnTo>
                      <a:pt x="194" y="4913"/>
                    </a:lnTo>
                    <a:lnTo>
                      <a:pt x="196" y="4917"/>
                    </a:lnTo>
                    <a:lnTo>
                      <a:pt x="199" y="4921"/>
                    </a:lnTo>
                    <a:lnTo>
                      <a:pt x="204" y="4925"/>
                    </a:lnTo>
                    <a:lnTo>
                      <a:pt x="203" y="4930"/>
                    </a:lnTo>
                    <a:lnTo>
                      <a:pt x="195" y="4934"/>
                    </a:lnTo>
                    <a:lnTo>
                      <a:pt x="189" y="4940"/>
                    </a:lnTo>
                    <a:lnTo>
                      <a:pt x="181" y="4944"/>
                    </a:lnTo>
                    <a:lnTo>
                      <a:pt x="172" y="4948"/>
                    </a:lnTo>
                    <a:lnTo>
                      <a:pt x="162" y="4954"/>
                    </a:lnTo>
                    <a:lnTo>
                      <a:pt x="153" y="4956"/>
                    </a:lnTo>
                    <a:lnTo>
                      <a:pt x="151" y="4962"/>
                    </a:lnTo>
                    <a:lnTo>
                      <a:pt x="152" y="4966"/>
                    </a:lnTo>
                    <a:lnTo>
                      <a:pt x="155" y="4969"/>
                    </a:lnTo>
                    <a:lnTo>
                      <a:pt x="160" y="4975"/>
                    </a:lnTo>
                    <a:lnTo>
                      <a:pt x="169" y="4979"/>
                    </a:lnTo>
                    <a:lnTo>
                      <a:pt x="175" y="4985"/>
                    </a:lnTo>
                    <a:lnTo>
                      <a:pt x="179" y="4989"/>
                    </a:lnTo>
                    <a:lnTo>
                      <a:pt x="182" y="4993"/>
                    </a:lnTo>
                    <a:lnTo>
                      <a:pt x="182" y="4999"/>
                    </a:lnTo>
                    <a:lnTo>
                      <a:pt x="182" y="5001"/>
                    </a:lnTo>
                    <a:lnTo>
                      <a:pt x="181" y="5007"/>
                    </a:lnTo>
                    <a:lnTo>
                      <a:pt x="180" y="5011"/>
                    </a:lnTo>
                    <a:lnTo>
                      <a:pt x="179" y="5014"/>
                    </a:lnTo>
                    <a:lnTo>
                      <a:pt x="178" y="5020"/>
                    </a:lnTo>
                    <a:lnTo>
                      <a:pt x="186" y="5024"/>
                    </a:lnTo>
                    <a:lnTo>
                      <a:pt x="196" y="5030"/>
                    </a:lnTo>
                    <a:lnTo>
                      <a:pt x="205" y="5034"/>
                    </a:lnTo>
                    <a:lnTo>
                      <a:pt x="220" y="5038"/>
                    </a:lnTo>
                    <a:lnTo>
                      <a:pt x="232" y="5044"/>
                    </a:lnTo>
                    <a:lnTo>
                      <a:pt x="245" y="5046"/>
                    </a:lnTo>
                    <a:lnTo>
                      <a:pt x="260" y="5052"/>
                    </a:lnTo>
                    <a:lnTo>
                      <a:pt x="272" y="5055"/>
                    </a:lnTo>
                    <a:lnTo>
                      <a:pt x="292" y="5059"/>
                    </a:lnTo>
                    <a:lnTo>
                      <a:pt x="303" y="5065"/>
                    </a:lnTo>
                    <a:lnTo>
                      <a:pt x="299" y="5069"/>
                    </a:lnTo>
                    <a:lnTo>
                      <a:pt x="299" y="5075"/>
                    </a:lnTo>
                    <a:lnTo>
                      <a:pt x="312" y="5079"/>
                    </a:lnTo>
                    <a:lnTo>
                      <a:pt x="330" y="5083"/>
                    </a:lnTo>
                    <a:lnTo>
                      <a:pt x="324" y="5087"/>
                    </a:lnTo>
                    <a:lnTo>
                      <a:pt x="313" y="5091"/>
                    </a:lnTo>
                    <a:lnTo>
                      <a:pt x="303" y="5096"/>
                    </a:lnTo>
                    <a:lnTo>
                      <a:pt x="293" y="5100"/>
                    </a:lnTo>
                    <a:lnTo>
                      <a:pt x="281" y="5104"/>
                    </a:lnTo>
                    <a:lnTo>
                      <a:pt x="267" y="5110"/>
                    </a:lnTo>
                    <a:lnTo>
                      <a:pt x="254" y="5114"/>
                    </a:lnTo>
                    <a:lnTo>
                      <a:pt x="246" y="5120"/>
                    </a:lnTo>
                    <a:lnTo>
                      <a:pt x="241" y="5124"/>
                    </a:lnTo>
                    <a:lnTo>
                      <a:pt x="236" y="5128"/>
                    </a:lnTo>
                    <a:lnTo>
                      <a:pt x="232" y="5132"/>
                    </a:lnTo>
                    <a:lnTo>
                      <a:pt x="226" y="5136"/>
                    </a:lnTo>
                    <a:lnTo>
                      <a:pt x="222" y="5141"/>
                    </a:lnTo>
                    <a:lnTo>
                      <a:pt x="215" y="5145"/>
                    </a:lnTo>
                    <a:lnTo>
                      <a:pt x="212" y="5149"/>
                    </a:lnTo>
                    <a:lnTo>
                      <a:pt x="212" y="5155"/>
                    </a:lnTo>
                    <a:lnTo>
                      <a:pt x="213" y="5159"/>
                    </a:lnTo>
                    <a:lnTo>
                      <a:pt x="218" y="5165"/>
                    </a:lnTo>
                    <a:lnTo>
                      <a:pt x="218" y="5169"/>
                    </a:lnTo>
                    <a:lnTo>
                      <a:pt x="218" y="5173"/>
                    </a:lnTo>
                    <a:lnTo>
                      <a:pt x="217" y="5177"/>
                    </a:lnTo>
                    <a:lnTo>
                      <a:pt x="218" y="5180"/>
                    </a:lnTo>
                    <a:lnTo>
                      <a:pt x="220" y="5186"/>
                    </a:lnTo>
                    <a:lnTo>
                      <a:pt x="220" y="5190"/>
                    </a:lnTo>
                    <a:lnTo>
                      <a:pt x="220" y="5194"/>
                    </a:lnTo>
                    <a:lnTo>
                      <a:pt x="223" y="5200"/>
                    </a:lnTo>
                    <a:lnTo>
                      <a:pt x="222" y="5204"/>
                    </a:lnTo>
                    <a:lnTo>
                      <a:pt x="213" y="5210"/>
                    </a:lnTo>
                    <a:lnTo>
                      <a:pt x="203" y="5214"/>
                    </a:lnTo>
                    <a:lnTo>
                      <a:pt x="194" y="5216"/>
                    </a:lnTo>
                    <a:lnTo>
                      <a:pt x="185" y="5221"/>
                    </a:lnTo>
                    <a:lnTo>
                      <a:pt x="180" y="5225"/>
                    </a:lnTo>
                    <a:lnTo>
                      <a:pt x="174" y="5231"/>
                    </a:lnTo>
                    <a:lnTo>
                      <a:pt x="170" y="5235"/>
                    </a:lnTo>
                    <a:lnTo>
                      <a:pt x="171" y="5239"/>
                    </a:lnTo>
                    <a:lnTo>
                      <a:pt x="175" y="5245"/>
                    </a:lnTo>
                    <a:lnTo>
                      <a:pt x="177" y="5249"/>
                    </a:lnTo>
                    <a:lnTo>
                      <a:pt x="179" y="5255"/>
                    </a:lnTo>
                    <a:lnTo>
                      <a:pt x="184" y="5259"/>
                    </a:lnTo>
                    <a:lnTo>
                      <a:pt x="194" y="5261"/>
                    </a:lnTo>
                    <a:lnTo>
                      <a:pt x="204" y="5266"/>
                    </a:lnTo>
                    <a:lnTo>
                      <a:pt x="212" y="5270"/>
                    </a:lnTo>
                    <a:lnTo>
                      <a:pt x="220" y="5276"/>
                    </a:lnTo>
                    <a:lnTo>
                      <a:pt x="229" y="5280"/>
                    </a:lnTo>
                    <a:lnTo>
                      <a:pt x="237" y="5284"/>
                    </a:lnTo>
                    <a:lnTo>
                      <a:pt x="248" y="5290"/>
                    </a:lnTo>
                    <a:lnTo>
                      <a:pt x="264" y="5294"/>
                    </a:lnTo>
                    <a:lnTo>
                      <a:pt x="285" y="5300"/>
                    </a:lnTo>
                    <a:lnTo>
                      <a:pt x="296" y="5303"/>
                    </a:lnTo>
                    <a:lnTo>
                      <a:pt x="329" y="5305"/>
                    </a:lnTo>
                    <a:lnTo>
                      <a:pt x="359" y="5311"/>
                    </a:lnTo>
                    <a:lnTo>
                      <a:pt x="376" y="5315"/>
                    </a:lnTo>
                    <a:lnTo>
                      <a:pt x="400" y="5321"/>
                    </a:lnTo>
                    <a:lnTo>
                      <a:pt x="425" y="5325"/>
                    </a:lnTo>
                    <a:lnTo>
                      <a:pt x="478" y="5329"/>
                    </a:lnTo>
                    <a:lnTo>
                      <a:pt x="453" y="5335"/>
                    </a:lnTo>
                    <a:lnTo>
                      <a:pt x="435" y="5339"/>
                    </a:lnTo>
                    <a:lnTo>
                      <a:pt x="439" y="5345"/>
                    </a:lnTo>
                    <a:lnTo>
                      <a:pt x="454" y="5346"/>
                    </a:lnTo>
                    <a:lnTo>
                      <a:pt x="485" y="5350"/>
                    </a:lnTo>
                    <a:lnTo>
                      <a:pt x="494" y="5356"/>
                    </a:lnTo>
                    <a:lnTo>
                      <a:pt x="492" y="5360"/>
                    </a:lnTo>
                    <a:lnTo>
                      <a:pt x="498" y="5366"/>
                    </a:lnTo>
                    <a:lnTo>
                      <a:pt x="517" y="5370"/>
                    </a:lnTo>
                    <a:lnTo>
                      <a:pt x="547" y="5374"/>
                    </a:lnTo>
                    <a:lnTo>
                      <a:pt x="564" y="5380"/>
                    </a:lnTo>
                    <a:lnTo>
                      <a:pt x="589" y="5384"/>
                    </a:lnTo>
                    <a:lnTo>
                      <a:pt x="676" y="5389"/>
                    </a:lnTo>
                    <a:lnTo>
                      <a:pt x="693" y="5391"/>
                    </a:lnTo>
                    <a:lnTo>
                      <a:pt x="732" y="5395"/>
                    </a:lnTo>
                    <a:lnTo>
                      <a:pt x="744" y="5397"/>
                    </a:lnTo>
                    <a:lnTo>
                      <a:pt x="744" y="5446"/>
                    </a:lnTo>
                    <a:lnTo>
                      <a:pt x="737" y="5446"/>
                    </a:lnTo>
                    <a:lnTo>
                      <a:pt x="660" y="5450"/>
                    </a:lnTo>
                    <a:lnTo>
                      <a:pt x="511" y="5456"/>
                    </a:lnTo>
                    <a:lnTo>
                      <a:pt x="405" y="5460"/>
                    </a:lnTo>
                    <a:lnTo>
                      <a:pt x="393" y="5464"/>
                    </a:lnTo>
                    <a:lnTo>
                      <a:pt x="385" y="5470"/>
                    </a:lnTo>
                    <a:lnTo>
                      <a:pt x="386" y="5473"/>
                    </a:lnTo>
                    <a:lnTo>
                      <a:pt x="398" y="5477"/>
                    </a:lnTo>
                    <a:lnTo>
                      <a:pt x="425" y="5481"/>
                    </a:lnTo>
                    <a:lnTo>
                      <a:pt x="449" y="5485"/>
                    </a:lnTo>
                    <a:lnTo>
                      <a:pt x="495" y="5491"/>
                    </a:lnTo>
                    <a:lnTo>
                      <a:pt x="618" y="5495"/>
                    </a:lnTo>
                    <a:lnTo>
                      <a:pt x="657" y="5501"/>
                    </a:lnTo>
                    <a:lnTo>
                      <a:pt x="699" y="5505"/>
                    </a:lnTo>
                    <a:lnTo>
                      <a:pt x="719" y="5509"/>
                    </a:lnTo>
                    <a:lnTo>
                      <a:pt x="729" y="5514"/>
                    </a:lnTo>
                    <a:lnTo>
                      <a:pt x="741" y="5518"/>
                    </a:lnTo>
                    <a:lnTo>
                      <a:pt x="740" y="5522"/>
                    </a:lnTo>
                    <a:lnTo>
                      <a:pt x="715" y="5526"/>
                    </a:lnTo>
                    <a:lnTo>
                      <a:pt x="610" y="5530"/>
                    </a:lnTo>
                    <a:lnTo>
                      <a:pt x="581" y="5536"/>
                    </a:lnTo>
                    <a:lnTo>
                      <a:pt x="556" y="5540"/>
                    </a:lnTo>
                    <a:lnTo>
                      <a:pt x="538" y="5546"/>
                    </a:lnTo>
                    <a:lnTo>
                      <a:pt x="530" y="5550"/>
                    </a:lnTo>
                    <a:lnTo>
                      <a:pt x="543" y="5554"/>
                    </a:lnTo>
                    <a:lnTo>
                      <a:pt x="562" y="5559"/>
                    </a:lnTo>
                    <a:lnTo>
                      <a:pt x="579" y="5563"/>
                    </a:lnTo>
                    <a:lnTo>
                      <a:pt x="616" y="5567"/>
                    </a:lnTo>
                    <a:lnTo>
                      <a:pt x="681" y="5571"/>
                    </a:lnTo>
                    <a:lnTo>
                      <a:pt x="689" y="5575"/>
                    </a:lnTo>
                    <a:lnTo>
                      <a:pt x="709" y="5581"/>
                    </a:lnTo>
                    <a:lnTo>
                      <a:pt x="729" y="5585"/>
                    </a:lnTo>
                    <a:lnTo>
                      <a:pt x="744" y="5585"/>
                    </a:lnTo>
                    <a:lnTo>
                      <a:pt x="744" y="5606"/>
                    </a:lnTo>
                    <a:lnTo>
                      <a:pt x="710" y="5606"/>
                    </a:lnTo>
                    <a:lnTo>
                      <a:pt x="662" y="5612"/>
                    </a:lnTo>
                    <a:lnTo>
                      <a:pt x="609" y="5616"/>
                    </a:lnTo>
                    <a:lnTo>
                      <a:pt x="548" y="5620"/>
                    </a:lnTo>
                    <a:lnTo>
                      <a:pt x="731" y="5626"/>
                    </a:lnTo>
                    <a:lnTo>
                      <a:pt x="701" y="5630"/>
                    </a:lnTo>
                    <a:lnTo>
                      <a:pt x="704" y="5636"/>
                    </a:lnTo>
                    <a:lnTo>
                      <a:pt x="707" y="5639"/>
                    </a:lnTo>
                    <a:lnTo>
                      <a:pt x="713" y="5643"/>
                    </a:lnTo>
                    <a:lnTo>
                      <a:pt x="712" y="5649"/>
                    </a:lnTo>
                    <a:lnTo>
                      <a:pt x="665" y="5651"/>
                    </a:lnTo>
                    <a:lnTo>
                      <a:pt x="632" y="5657"/>
                    </a:lnTo>
                    <a:lnTo>
                      <a:pt x="533" y="5661"/>
                    </a:lnTo>
                    <a:lnTo>
                      <a:pt x="439" y="5665"/>
                    </a:lnTo>
                    <a:lnTo>
                      <a:pt x="425" y="5671"/>
                    </a:lnTo>
                    <a:lnTo>
                      <a:pt x="394" y="5675"/>
                    </a:lnTo>
                    <a:lnTo>
                      <a:pt x="332" y="5680"/>
                    </a:lnTo>
                    <a:lnTo>
                      <a:pt x="301" y="5684"/>
                    </a:lnTo>
                    <a:lnTo>
                      <a:pt x="264" y="5688"/>
                    </a:lnTo>
                    <a:lnTo>
                      <a:pt x="239" y="5692"/>
                    </a:lnTo>
                    <a:lnTo>
                      <a:pt x="219" y="5696"/>
                    </a:lnTo>
                    <a:lnTo>
                      <a:pt x="209" y="5702"/>
                    </a:lnTo>
                    <a:lnTo>
                      <a:pt x="205" y="5706"/>
                    </a:lnTo>
                    <a:lnTo>
                      <a:pt x="201" y="5710"/>
                    </a:lnTo>
                    <a:lnTo>
                      <a:pt x="199" y="5716"/>
                    </a:lnTo>
                    <a:lnTo>
                      <a:pt x="199" y="5720"/>
                    </a:lnTo>
                    <a:lnTo>
                      <a:pt x="200" y="5725"/>
                    </a:lnTo>
                    <a:lnTo>
                      <a:pt x="201" y="5729"/>
                    </a:lnTo>
                    <a:lnTo>
                      <a:pt x="201" y="5733"/>
                    </a:lnTo>
                    <a:lnTo>
                      <a:pt x="199" y="5737"/>
                    </a:lnTo>
                    <a:lnTo>
                      <a:pt x="194" y="5741"/>
                    </a:lnTo>
                    <a:lnTo>
                      <a:pt x="187" y="5747"/>
                    </a:lnTo>
                    <a:lnTo>
                      <a:pt x="183" y="5751"/>
                    </a:lnTo>
                    <a:lnTo>
                      <a:pt x="185" y="5755"/>
                    </a:lnTo>
                    <a:lnTo>
                      <a:pt x="189" y="5761"/>
                    </a:lnTo>
                    <a:lnTo>
                      <a:pt x="195" y="5764"/>
                    </a:lnTo>
                    <a:lnTo>
                      <a:pt x="199" y="5770"/>
                    </a:lnTo>
                    <a:lnTo>
                      <a:pt x="196" y="5774"/>
                    </a:lnTo>
                    <a:lnTo>
                      <a:pt x="189" y="5778"/>
                    </a:lnTo>
                    <a:lnTo>
                      <a:pt x="181" y="5782"/>
                    </a:lnTo>
                    <a:lnTo>
                      <a:pt x="180" y="5786"/>
                    </a:lnTo>
                    <a:lnTo>
                      <a:pt x="182" y="5792"/>
                    </a:lnTo>
                    <a:lnTo>
                      <a:pt x="185" y="5796"/>
                    </a:lnTo>
                    <a:lnTo>
                      <a:pt x="190" y="5800"/>
                    </a:lnTo>
                    <a:lnTo>
                      <a:pt x="192" y="5805"/>
                    </a:lnTo>
                    <a:lnTo>
                      <a:pt x="192" y="5809"/>
                    </a:lnTo>
                    <a:lnTo>
                      <a:pt x="191" y="5815"/>
                    </a:lnTo>
                    <a:lnTo>
                      <a:pt x="190" y="5819"/>
                    </a:lnTo>
                    <a:lnTo>
                      <a:pt x="192" y="5823"/>
                    </a:lnTo>
                    <a:lnTo>
                      <a:pt x="203" y="5827"/>
                    </a:lnTo>
                    <a:lnTo>
                      <a:pt x="214" y="5831"/>
                    </a:lnTo>
                    <a:lnTo>
                      <a:pt x="206" y="5837"/>
                    </a:lnTo>
                    <a:lnTo>
                      <a:pt x="202" y="5841"/>
                    </a:lnTo>
                    <a:lnTo>
                      <a:pt x="199" y="5845"/>
                    </a:lnTo>
                    <a:lnTo>
                      <a:pt x="199" y="5850"/>
                    </a:lnTo>
                    <a:lnTo>
                      <a:pt x="199" y="5854"/>
                    </a:lnTo>
                    <a:lnTo>
                      <a:pt x="200" y="5860"/>
                    </a:lnTo>
                    <a:lnTo>
                      <a:pt x="200" y="5864"/>
                    </a:lnTo>
                    <a:lnTo>
                      <a:pt x="198" y="5866"/>
                    </a:lnTo>
                    <a:lnTo>
                      <a:pt x="196" y="5872"/>
                    </a:lnTo>
                    <a:lnTo>
                      <a:pt x="195" y="5876"/>
                    </a:lnTo>
                    <a:lnTo>
                      <a:pt x="195" y="5882"/>
                    </a:lnTo>
                    <a:lnTo>
                      <a:pt x="192" y="5886"/>
                    </a:lnTo>
                    <a:lnTo>
                      <a:pt x="190" y="5889"/>
                    </a:lnTo>
                    <a:lnTo>
                      <a:pt x="189" y="5895"/>
                    </a:lnTo>
                    <a:lnTo>
                      <a:pt x="186" y="5899"/>
                    </a:lnTo>
                    <a:lnTo>
                      <a:pt x="183" y="5905"/>
                    </a:lnTo>
                    <a:lnTo>
                      <a:pt x="182" y="5909"/>
                    </a:lnTo>
                    <a:lnTo>
                      <a:pt x="184" y="5911"/>
                    </a:lnTo>
                    <a:lnTo>
                      <a:pt x="187" y="5917"/>
                    </a:lnTo>
                    <a:lnTo>
                      <a:pt x="183" y="5921"/>
                    </a:lnTo>
                    <a:lnTo>
                      <a:pt x="172" y="5927"/>
                    </a:lnTo>
                    <a:lnTo>
                      <a:pt x="165" y="5931"/>
                    </a:lnTo>
                    <a:lnTo>
                      <a:pt x="166" y="5934"/>
                    </a:lnTo>
                    <a:lnTo>
                      <a:pt x="169" y="5940"/>
                    </a:lnTo>
                    <a:lnTo>
                      <a:pt x="174" y="5944"/>
                    </a:lnTo>
                    <a:lnTo>
                      <a:pt x="176" y="5950"/>
                    </a:lnTo>
                    <a:lnTo>
                      <a:pt x="181" y="5952"/>
                    </a:lnTo>
                    <a:lnTo>
                      <a:pt x="186" y="5956"/>
                    </a:lnTo>
                    <a:lnTo>
                      <a:pt x="192" y="5962"/>
                    </a:lnTo>
                    <a:lnTo>
                      <a:pt x="197" y="5966"/>
                    </a:lnTo>
                    <a:lnTo>
                      <a:pt x="203" y="5972"/>
                    </a:lnTo>
                    <a:lnTo>
                      <a:pt x="211" y="5975"/>
                    </a:lnTo>
                    <a:lnTo>
                      <a:pt x="222" y="5979"/>
                    </a:lnTo>
                    <a:lnTo>
                      <a:pt x="233" y="5985"/>
                    </a:lnTo>
                    <a:lnTo>
                      <a:pt x="245" y="5989"/>
                    </a:lnTo>
                    <a:lnTo>
                      <a:pt x="254" y="5995"/>
                    </a:lnTo>
                    <a:lnTo>
                      <a:pt x="262" y="5997"/>
                    </a:lnTo>
                    <a:lnTo>
                      <a:pt x="267" y="6001"/>
                    </a:lnTo>
                    <a:lnTo>
                      <a:pt x="274" y="6007"/>
                    </a:lnTo>
                    <a:lnTo>
                      <a:pt x="280" y="6011"/>
                    </a:lnTo>
                    <a:lnTo>
                      <a:pt x="284" y="6016"/>
                    </a:lnTo>
                    <a:lnTo>
                      <a:pt x="284" y="6020"/>
                    </a:lnTo>
                    <a:lnTo>
                      <a:pt x="274" y="6024"/>
                    </a:lnTo>
                    <a:lnTo>
                      <a:pt x="268" y="6030"/>
                    </a:lnTo>
                    <a:lnTo>
                      <a:pt x="269" y="6034"/>
                    </a:lnTo>
                    <a:lnTo>
                      <a:pt x="270" y="6040"/>
                    </a:lnTo>
                    <a:lnTo>
                      <a:pt x="270" y="6042"/>
                    </a:lnTo>
                    <a:lnTo>
                      <a:pt x="267" y="6046"/>
                    </a:lnTo>
                    <a:lnTo>
                      <a:pt x="259" y="6052"/>
                    </a:lnTo>
                    <a:lnTo>
                      <a:pt x="246" y="6056"/>
                    </a:lnTo>
                    <a:lnTo>
                      <a:pt x="232" y="6061"/>
                    </a:lnTo>
                    <a:lnTo>
                      <a:pt x="224" y="6065"/>
                    </a:lnTo>
                    <a:lnTo>
                      <a:pt x="225" y="6069"/>
                    </a:lnTo>
                    <a:lnTo>
                      <a:pt x="231" y="6075"/>
                    </a:lnTo>
                    <a:lnTo>
                      <a:pt x="238" y="6079"/>
                    </a:lnTo>
                    <a:lnTo>
                      <a:pt x="242" y="6083"/>
                    </a:lnTo>
                    <a:lnTo>
                      <a:pt x="246" y="6087"/>
                    </a:lnTo>
                    <a:lnTo>
                      <a:pt x="250" y="6091"/>
                    </a:lnTo>
                    <a:lnTo>
                      <a:pt x="254" y="6097"/>
                    </a:lnTo>
                    <a:lnTo>
                      <a:pt x="258" y="6100"/>
                    </a:lnTo>
                    <a:lnTo>
                      <a:pt x="260" y="6106"/>
                    </a:lnTo>
                    <a:lnTo>
                      <a:pt x="260" y="6110"/>
                    </a:lnTo>
                    <a:lnTo>
                      <a:pt x="259" y="6114"/>
                    </a:lnTo>
                    <a:lnTo>
                      <a:pt x="261" y="6120"/>
                    </a:lnTo>
                    <a:lnTo>
                      <a:pt x="265" y="6124"/>
                    </a:lnTo>
                    <a:lnTo>
                      <a:pt x="268" y="6128"/>
                    </a:lnTo>
                    <a:lnTo>
                      <a:pt x="273" y="6132"/>
                    </a:lnTo>
                    <a:lnTo>
                      <a:pt x="273" y="6136"/>
                    </a:lnTo>
                    <a:lnTo>
                      <a:pt x="267" y="6141"/>
                    </a:lnTo>
                    <a:lnTo>
                      <a:pt x="263" y="6145"/>
                    </a:lnTo>
                    <a:lnTo>
                      <a:pt x="263" y="6151"/>
                    </a:lnTo>
                    <a:lnTo>
                      <a:pt x="263" y="6155"/>
                    </a:lnTo>
                    <a:lnTo>
                      <a:pt x="267" y="6159"/>
                    </a:lnTo>
                    <a:lnTo>
                      <a:pt x="269" y="6165"/>
                    </a:lnTo>
                    <a:lnTo>
                      <a:pt x="225" y="6169"/>
                    </a:lnTo>
                    <a:lnTo>
                      <a:pt x="214" y="6173"/>
                    </a:lnTo>
                    <a:lnTo>
                      <a:pt x="207" y="6177"/>
                    </a:lnTo>
                    <a:lnTo>
                      <a:pt x="201" y="6181"/>
                    </a:lnTo>
                    <a:lnTo>
                      <a:pt x="198" y="6186"/>
                    </a:lnTo>
                    <a:lnTo>
                      <a:pt x="195" y="6190"/>
                    </a:lnTo>
                    <a:lnTo>
                      <a:pt x="193" y="6196"/>
                    </a:lnTo>
                    <a:lnTo>
                      <a:pt x="192" y="6200"/>
                    </a:lnTo>
                    <a:lnTo>
                      <a:pt x="191" y="6204"/>
                    </a:lnTo>
                    <a:lnTo>
                      <a:pt x="187" y="6210"/>
                    </a:lnTo>
                    <a:lnTo>
                      <a:pt x="184" y="6212"/>
                    </a:lnTo>
                    <a:lnTo>
                      <a:pt x="181" y="6218"/>
                    </a:lnTo>
                    <a:lnTo>
                      <a:pt x="180" y="6222"/>
                    </a:lnTo>
                    <a:lnTo>
                      <a:pt x="181" y="6225"/>
                    </a:lnTo>
                    <a:lnTo>
                      <a:pt x="184" y="6231"/>
                    </a:lnTo>
                    <a:lnTo>
                      <a:pt x="187" y="6235"/>
                    </a:lnTo>
                    <a:lnTo>
                      <a:pt x="184" y="6241"/>
                    </a:lnTo>
                    <a:lnTo>
                      <a:pt x="179" y="6245"/>
                    </a:lnTo>
                    <a:lnTo>
                      <a:pt x="176" y="6249"/>
                    </a:lnTo>
                    <a:lnTo>
                      <a:pt x="175" y="6255"/>
                    </a:lnTo>
                    <a:lnTo>
                      <a:pt x="176" y="6257"/>
                    </a:lnTo>
                    <a:lnTo>
                      <a:pt x="176" y="6263"/>
                    </a:lnTo>
                    <a:lnTo>
                      <a:pt x="172" y="6266"/>
                    </a:lnTo>
                    <a:lnTo>
                      <a:pt x="168" y="6270"/>
                    </a:lnTo>
                    <a:lnTo>
                      <a:pt x="167" y="6276"/>
                    </a:lnTo>
                    <a:lnTo>
                      <a:pt x="176" y="6280"/>
                    </a:lnTo>
                    <a:lnTo>
                      <a:pt x="184" y="6286"/>
                    </a:lnTo>
                    <a:lnTo>
                      <a:pt x="190" y="6290"/>
                    </a:lnTo>
                    <a:lnTo>
                      <a:pt x="186" y="6294"/>
                    </a:lnTo>
                    <a:lnTo>
                      <a:pt x="184" y="6300"/>
                    </a:lnTo>
                    <a:lnTo>
                      <a:pt x="181" y="6302"/>
                    </a:lnTo>
                    <a:lnTo>
                      <a:pt x="181" y="6307"/>
                    </a:lnTo>
                    <a:lnTo>
                      <a:pt x="180" y="6311"/>
                    </a:lnTo>
                    <a:lnTo>
                      <a:pt x="181" y="6315"/>
                    </a:lnTo>
                    <a:lnTo>
                      <a:pt x="181" y="6321"/>
                    </a:lnTo>
                    <a:lnTo>
                      <a:pt x="182" y="6325"/>
                    </a:lnTo>
                    <a:lnTo>
                      <a:pt x="184" y="6331"/>
                    </a:lnTo>
                    <a:lnTo>
                      <a:pt x="189" y="6335"/>
                    </a:lnTo>
                    <a:lnTo>
                      <a:pt x="189" y="6339"/>
                    </a:lnTo>
                    <a:lnTo>
                      <a:pt x="189" y="6343"/>
                    </a:lnTo>
                    <a:lnTo>
                      <a:pt x="189" y="6347"/>
                    </a:lnTo>
                    <a:lnTo>
                      <a:pt x="190" y="6352"/>
                    </a:lnTo>
                    <a:lnTo>
                      <a:pt x="190" y="6356"/>
                    </a:lnTo>
                    <a:lnTo>
                      <a:pt x="189" y="6360"/>
                    </a:lnTo>
                    <a:lnTo>
                      <a:pt x="190" y="6366"/>
                    </a:lnTo>
                    <a:lnTo>
                      <a:pt x="194" y="6370"/>
                    </a:lnTo>
                    <a:lnTo>
                      <a:pt x="198" y="6376"/>
                    </a:lnTo>
                    <a:lnTo>
                      <a:pt x="203" y="6380"/>
                    </a:lnTo>
                    <a:lnTo>
                      <a:pt x="203" y="6384"/>
                    </a:lnTo>
                    <a:lnTo>
                      <a:pt x="197" y="6388"/>
                    </a:lnTo>
                    <a:lnTo>
                      <a:pt x="192" y="6391"/>
                    </a:lnTo>
                    <a:lnTo>
                      <a:pt x="190" y="6397"/>
                    </a:lnTo>
                    <a:lnTo>
                      <a:pt x="190" y="6401"/>
                    </a:lnTo>
                    <a:lnTo>
                      <a:pt x="192" y="6405"/>
                    </a:lnTo>
                    <a:lnTo>
                      <a:pt x="195" y="6411"/>
                    </a:lnTo>
                    <a:lnTo>
                      <a:pt x="198" y="6415"/>
                    </a:lnTo>
                    <a:lnTo>
                      <a:pt x="199" y="6421"/>
                    </a:lnTo>
                    <a:lnTo>
                      <a:pt x="200" y="6425"/>
                    </a:lnTo>
                    <a:lnTo>
                      <a:pt x="201" y="6429"/>
                    </a:lnTo>
                    <a:lnTo>
                      <a:pt x="202" y="6433"/>
                    </a:lnTo>
                    <a:lnTo>
                      <a:pt x="201" y="6436"/>
                    </a:lnTo>
                    <a:lnTo>
                      <a:pt x="196" y="6442"/>
                    </a:lnTo>
                    <a:lnTo>
                      <a:pt x="187" y="6446"/>
                    </a:lnTo>
                    <a:lnTo>
                      <a:pt x="183" y="6450"/>
                    </a:lnTo>
                    <a:lnTo>
                      <a:pt x="182" y="6456"/>
                    </a:lnTo>
                    <a:lnTo>
                      <a:pt x="186" y="6460"/>
                    </a:lnTo>
                    <a:lnTo>
                      <a:pt x="189" y="6466"/>
                    </a:lnTo>
                    <a:lnTo>
                      <a:pt x="187" y="6470"/>
                    </a:lnTo>
                    <a:lnTo>
                      <a:pt x="185" y="6472"/>
                    </a:lnTo>
                    <a:lnTo>
                      <a:pt x="186" y="6477"/>
                    </a:lnTo>
                    <a:lnTo>
                      <a:pt x="186" y="6481"/>
                    </a:lnTo>
                    <a:lnTo>
                      <a:pt x="183" y="6487"/>
                    </a:lnTo>
                    <a:lnTo>
                      <a:pt x="176" y="6491"/>
                    </a:lnTo>
                    <a:lnTo>
                      <a:pt x="168" y="6495"/>
                    </a:lnTo>
                    <a:lnTo>
                      <a:pt x="173" y="6501"/>
                    </a:lnTo>
                    <a:lnTo>
                      <a:pt x="181" y="6505"/>
                    </a:lnTo>
                    <a:lnTo>
                      <a:pt x="184" y="6511"/>
                    </a:lnTo>
                    <a:lnTo>
                      <a:pt x="183" y="6515"/>
                    </a:lnTo>
                    <a:lnTo>
                      <a:pt x="182" y="6516"/>
                    </a:lnTo>
                    <a:lnTo>
                      <a:pt x="182" y="6522"/>
                    </a:lnTo>
                    <a:lnTo>
                      <a:pt x="182" y="6526"/>
                    </a:lnTo>
                    <a:lnTo>
                      <a:pt x="181" y="6532"/>
                    </a:lnTo>
                    <a:lnTo>
                      <a:pt x="180" y="6536"/>
                    </a:lnTo>
                    <a:lnTo>
                      <a:pt x="180" y="6540"/>
                    </a:lnTo>
                    <a:lnTo>
                      <a:pt x="183" y="6546"/>
                    </a:lnTo>
                    <a:lnTo>
                      <a:pt x="185" y="6550"/>
                    </a:lnTo>
                    <a:lnTo>
                      <a:pt x="186" y="6556"/>
                    </a:lnTo>
                    <a:lnTo>
                      <a:pt x="186" y="6559"/>
                    </a:lnTo>
                    <a:lnTo>
                      <a:pt x="184" y="6561"/>
                    </a:lnTo>
                    <a:lnTo>
                      <a:pt x="187" y="6567"/>
                    </a:lnTo>
                    <a:lnTo>
                      <a:pt x="194" y="6571"/>
                    </a:lnTo>
                    <a:lnTo>
                      <a:pt x="199" y="6577"/>
                    </a:lnTo>
                    <a:lnTo>
                      <a:pt x="203" y="6581"/>
                    </a:lnTo>
                    <a:lnTo>
                      <a:pt x="207" y="6585"/>
                    </a:lnTo>
                    <a:lnTo>
                      <a:pt x="210" y="6591"/>
                    </a:lnTo>
                    <a:lnTo>
                      <a:pt x="206" y="6595"/>
                    </a:lnTo>
                    <a:lnTo>
                      <a:pt x="197" y="6600"/>
                    </a:lnTo>
                    <a:lnTo>
                      <a:pt x="167" y="6602"/>
                    </a:lnTo>
                    <a:lnTo>
                      <a:pt x="160" y="6606"/>
                    </a:lnTo>
                    <a:lnTo>
                      <a:pt x="165" y="6612"/>
                    </a:lnTo>
                    <a:lnTo>
                      <a:pt x="176" y="6616"/>
                    </a:lnTo>
                    <a:lnTo>
                      <a:pt x="186" y="6622"/>
                    </a:lnTo>
                    <a:lnTo>
                      <a:pt x="190" y="6626"/>
                    </a:lnTo>
                    <a:lnTo>
                      <a:pt x="192" y="6630"/>
                    </a:lnTo>
                    <a:lnTo>
                      <a:pt x="194" y="6636"/>
                    </a:lnTo>
                    <a:lnTo>
                      <a:pt x="194" y="6640"/>
                    </a:lnTo>
                    <a:lnTo>
                      <a:pt x="193" y="6645"/>
                    </a:lnTo>
                    <a:lnTo>
                      <a:pt x="192" y="6647"/>
                    </a:lnTo>
                    <a:lnTo>
                      <a:pt x="193" y="6651"/>
                    </a:lnTo>
                    <a:lnTo>
                      <a:pt x="196" y="6657"/>
                    </a:lnTo>
                    <a:lnTo>
                      <a:pt x="199" y="6661"/>
                    </a:lnTo>
                    <a:lnTo>
                      <a:pt x="205" y="6667"/>
                    </a:lnTo>
                    <a:lnTo>
                      <a:pt x="205" y="6671"/>
                    </a:lnTo>
                    <a:lnTo>
                      <a:pt x="201" y="6675"/>
                    </a:lnTo>
                    <a:lnTo>
                      <a:pt x="195" y="6681"/>
                    </a:lnTo>
                    <a:lnTo>
                      <a:pt x="187" y="6684"/>
                    </a:lnTo>
                    <a:lnTo>
                      <a:pt x="184" y="6688"/>
                    </a:lnTo>
                    <a:lnTo>
                      <a:pt x="180" y="6692"/>
                    </a:lnTo>
                    <a:lnTo>
                      <a:pt x="176" y="6696"/>
                    </a:lnTo>
                    <a:lnTo>
                      <a:pt x="171" y="6702"/>
                    </a:lnTo>
                    <a:lnTo>
                      <a:pt x="165" y="6706"/>
                    </a:lnTo>
                    <a:lnTo>
                      <a:pt x="160" y="6712"/>
                    </a:lnTo>
                    <a:lnTo>
                      <a:pt x="164" y="6716"/>
                    </a:lnTo>
                    <a:lnTo>
                      <a:pt x="166" y="6720"/>
                    </a:lnTo>
                    <a:lnTo>
                      <a:pt x="165" y="6725"/>
                    </a:lnTo>
                    <a:lnTo>
                      <a:pt x="165" y="6729"/>
                    </a:lnTo>
                    <a:lnTo>
                      <a:pt x="166" y="6733"/>
                    </a:lnTo>
                    <a:lnTo>
                      <a:pt x="165" y="6737"/>
                    </a:lnTo>
                    <a:lnTo>
                      <a:pt x="159" y="6741"/>
                    </a:lnTo>
                    <a:lnTo>
                      <a:pt x="160" y="6747"/>
                    </a:lnTo>
                    <a:lnTo>
                      <a:pt x="167" y="6751"/>
                    </a:lnTo>
                    <a:lnTo>
                      <a:pt x="172" y="6757"/>
                    </a:lnTo>
                    <a:lnTo>
                      <a:pt x="176" y="6761"/>
                    </a:lnTo>
                    <a:lnTo>
                      <a:pt x="182" y="6765"/>
                    </a:lnTo>
                    <a:lnTo>
                      <a:pt x="187" y="6770"/>
                    </a:lnTo>
                    <a:lnTo>
                      <a:pt x="190" y="6774"/>
                    </a:lnTo>
                    <a:lnTo>
                      <a:pt x="186" y="6778"/>
                    </a:lnTo>
                    <a:lnTo>
                      <a:pt x="181" y="6782"/>
                    </a:lnTo>
                    <a:lnTo>
                      <a:pt x="176" y="6786"/>
                    </a:lnTo>
                    <a:lnTo>
                      <a:pt x="173" y="6792"/>
                    </a:lnTo>
                    <a:lnTo>
                      <a:pt x="172" y="6796"/>
                    </a:lnTo>
                    <a:lnTo>
                      <a:pt x="172" y="6802"/>
                    </a:lnTo>
                    <a:lnTo>
                      <a:pt x="172" y="6806"/>
                    </a:lnTo>
                    <a:lnTo>
                      <a:pt x="173" y="6809"/>
                    </a:lnTo>
                    <a:lnTo>
                      <a:pt x="174" y="6815"/>
                    </a:lnTo>
                    <a:lnTo>
                      <a:pt x="174" y="6819"/>
                    </a:lnTo>
                    <a:lnTo>
                      <a:pt x="174" y="6823"/>
                    </a:lnTo>
                    <a:lnTo>
                      <a:pt x="174" y="6827"/>
                    </a:lnTo>
                    <a:lnTo>
                      <a:pt x="175" y="6831"/>
                    </a:lnTo>
                    <a:lnTo>
                      <a:pt x="174" y="6837"/>
                    </a:lnTo>
                    <a:lnTo>
                      <a:pt x="174" y="6841"/>
                    </a:lnTo>
                    <a:lnTo>
                      <a:pt x="179" y="6847"/>
                    </a:lnTo>
                    <a:lnTo>
                      <a:pt x="181" y="6851"/>
                    </a:lnTo>
                    <a:lnTo>
                      <a:pt x="180" y="6854"/>
                    </a:lnTo>
                    <a:lnTo>
                      <a:pt x="183" y="6860"/>
                    </a:lnTo>
                    <a:lnTo>
                      <a:pt x="190" y="6862"/>
                    </a:lnTo>
                    <a:lnTo>
                      <a:pt x="194" y="6868"/>
                    </a:lnTo>
                    <a:lnTo>
                      <a:pt x="197" y="6872"/>
                    </a:lnTo>
                    <a:lnTo>
                      <a:pt x="199" y="6876"/>
                    </a:lnTo>
                    <a:lnTo>
                      <a:pt x="200" y="6882"/>
                    </a:lnTo>
                    <a:lnTo>
                      <a:pt x="200" y="6886"/>
                    </a:lnTo>
                    <a:lnTo>
                      <a:pt x="201" y="6892"/>
                    </a:lnTo>
                    <a:lnTo>
                      <a:pt x="202" y="6895"/>
                    </a:lnTo>
                    <a:lnTo>
                      <a:pt x="202" y="6899"/>
                    </a:lnTo>
                    <a:lnTo>
                      <a:pt x="203" y="6905"/>
                    </a:lnTo>
                    <a:lnTo>
                      <a:pt x="204" y="6907"/>
                    </a:lnTo>
                    <a:lnTo>
                      <a:pt x="206" y="6913"/>
                    </a:lnTo>
                    <a:lnTo>
                      <a:pt x="199" y="6917"/>
                    </a:lnTo>
                    <a:lnTo>
                      <a:pt x="178" y="6921"/>
                    </a:lnTo>
                    <a:lnTo>
                      <a:pt x="170" y="6927"/>
                    </a:lnTo>
                    <a:lnTo>
                      <a:pt x="168" y="6931"/>
                    </a:lnTo>
                    <a:lnTo>
                      <a:pt x="174" y="6936"/>
                    </a:lnTo>
                    <a:lnTo>
                      <a:pt x="182" y="6940"/>
                    </a:lnTo>
                    <a:lnTo>
                      <a:pt x="195" y="6944"/>
                    </a:lnTo>
                    <a:lnTo>
                      <a:pt x="204" y="6948"/>
                    </a:lnTo>
                    <a:lnTo>
                      <a:pt x="204" y="6952"/>
                    </a:lnTo>
                    <a:lnTo>
                      <a:pt x="203" y="6958"/>
                    </a:lnTo>
                    <a:lnTo>
                      <a:pt x="202" y="6962"/>
                    </a:lnTo>
                    <a:lnTo>
                      <a:pt x="211" y="6966"/>
                    </a:lnTo>
                    <a:lnTo>
                      <a:pt x="222" y="6972"/>
                    </a:lnTo>
                    <a:lnTo>
                      <a:pt x="229" y="6976"/>
                    </a:lnTo>
                    <a:lnTo>
                      <a:pt x="231" y="6981"/>
                    </a:lnTo>
                    <a:lnTo>
                      <a:pt x="231" y="6985"/>
                    </a:lnTo>
                    <a:lnTo>
                      <a:pt x="229" y="6989"/>
                    </a:lnTo>
                    <a:lnTo>
                      <a:pt x="201" y="6993"/>
                    </a:lnTo>
                    <a:lnTo>
                      <a:pt x="190" y="6997"/>
                    </a:lnTo>
                    <a:lnTo>
                      <a:pt x="185" y="7003"/>
                    </a:lnTo>
                    <a:lnTo>
                      <a:pt x="182" y="7007"/>
                    </a:lnTo>
                    <a:lnTo>
                      <a:pt x="179" y="7011"/>
                    </a:lnTo>
                    <a:lnTo>
                      <a:pt x="177" y="7017"/>
                    </a:lnTo>
                    <a:lnTo>
                      <a:pt x="176" y="7020"/>
                    </a:lnTo>
                    <a:lnTo>
                      <a:pt x="174" y="7026"/>
                    </a:lnTo>
                    <a:lnTo>
                      <a:pt x="172" y="7030"/>
                    </a:lnTo>
                    <a:lnTo>
                      <a:pt x="171" y="7034"/>
                    </a:lnTo>
                    <a:lnTo>
                      <a:pt x="173" y="7038"/>
                    </a:lnTo>
                    <a:lnTo>
                      <a:pt x="176" y="7042"/>
                    </a:lnTo>
                    <a:lnTo>
                      <a:pt x="176" y="7048"/>
                    </a:lnTo>
                    <a:lnTo>
                      <a:pt x="176" y="7052"/>
                    </a:lnTo>
                    <a:lnTo>
                      <a:pt x="174" y="7056"/>
                    </a:lnTo>
                    <a:lnTo>
                      <a:pt x="171" y="7061"/>
                    </a:lnTo>
                    <a:lnTo>
                      <a:pt x="168" y="7065"/>
                    </a:lnTo>
                    <a:lnTo>
                      <a:pt x="166" y="7071"/>
                    </a:lnTo>
                    <a:lnTo>
                      <a:pt x="166" y="7075"/>
                    </a:lnTo>
                    <a:lnTo>
                      <a:pt x="165" y="7079"/>
                    </a:lnTo>
                    <a:lnTo>
                      <a:pt x="165" y="7083"/>
                    </a:lnTo>
                    <a:lnTo>
                      <a:pt x="162" y="7087"/>
                    </a:lnTo>
                    <a:lnTo>
                      <a:pt x="157" y="7093"/>
                    </a:lnTo>
                    <a:lnTo>
                      <a:pt x="152" y="7097"/>
                    </a:lnTo>
                    <a:lnTo>
                      <a:pt x="142" y="7101"/>
                    </a:lnTo>
                    <a:lnTo>
                      <a:pt x="131" y="7106"/>
                    </a:lnTo>
                    <a:lnTo>
                      <a:pt x="127" y="7110"/>
                    </a:lnTo>
                    <a:lnTo>
                      <a:pt x="131" y="7116"/>
                    </a:lnTo>
                    <a:lnTo>
                      <a:pt x="135" y="7120"/>
                    </a:lnTo>
                    <a:lnTo>
                      <a:pt x="140" y="7122"/>
                    </a:lnTo>
                    <a:lnTo>
                      <a:pt x="144" y="7128"/>
                    </a:lnTo>
                    <a:lnTo>
                      <a:pt x="147" y="7132"/>
                    </a:lnTo>
                    <a:lnTo>
                      <a:pt x="149" y="7138"/>
                    </a:lnTo>
                    <a:lnTo>
                      <a:pt x="148" y="7142"/>
                    </a:lnTo>
                    <a:lnTo>
                      <a:pt x="149" y="7145"/>
                    </a:lnTo>
                    <a:lnTo>
                      <a:pt x="152" y="7151"/>
                    </a:lnTo>
                    <a:lnTo>
                      <a:pt x="142" y="7155"/>
                    </a:lnTo>
                    <a:lnTo>
                      <a:pt x="144" y="7161"/>
                    </a:lnTo>
                    <a:lnTo>
                      <a:pt x="149" y="7165"/>
                    </a:lnTo>
                    <a:lnTo>
                      <a:pt x="155" y="7167"/>
                    </a:lnTo>
                    <a:lnTo>
                      <a:pt x="153" y="7173"/>
                    </a:lnTo>
                    <a:lnTo>
                      <a:pt x="146" y="7177"/>
                    </a:lnTo>
                    <a:lnTo>
                      <a:pt x="138" y="7183"/>
                    </a:lnTo>
                    <a:lnTo>
                      <a:pt x="135" y="7186"/>
                    </a:lnTo>
                    <a:lnTo>
                      <a:pt x="139" y="7190"/>
                    </a:lnTo>
                    <a:lnTo>
                      <a:pt x="146" y="7196"/>
                    </a:lnTo>
                    <a:lnTo>
                      <a:pt x="151" y="7200"/>
                    </a:lnTo>
                    <a:lnTo>
                      <a:pt x="152" y="7206"/>
                    </a:lnTo>
                    <a:lnTo>
                      <a:pt x="150" y="7208"/>
                    </a:lnTo>
                    <a:lnTo>
                      <a:pt x="149" y="7212"/>
                    </a:lnTo>
                    <a:lnTo>
                      <a:pt x="148" y="7218"/>
                    </a:lnTo>
                    <a:lnTo>
                      <a:pt x="144" y="7222"/>
                    </a:lnTo>
                    <a:lnTo>
                      <a:pt x="138" y="7227"/>
                    </a:lnTo>
                    <a:lnTo>
                      <a:pt x="132" y="7231"/>
                    </a:lnTo>
                    <a:lnTo>
                      <a:pt x="130" y="7235"/>
                    </a:lnTo>
                    <a:lnTo>
                      <a:pt x="135" y="7241"/>
                    </a:lnTo>
                    <a:lnTo>
                      <a:pt x="140" y="7245"/>
                    </a:lnTo>
                    <a:lnTo>
                      <a:pt x="144" y="7251"/>
                    </a:lnTo>
                    <a:lnTo>
                      <a:pt x="147" y="7253"/>
                    </a:lnTo>
                    <a:lnTo>
                      <a:pt x="148" y="7257"/>
                    </a:lnTo>
                    <a:lnTo>
                      <a:pt x="143" y="7263"/>
                    </a:lnTo>
                    <a:lnTo>
                      <a:pt x="139" y="7267"/>
                    </a:lnTo>
                    <a:lnTo>
                      <a:pt x="136" y="7272"/>
                    </a:lnTo>
                    <a:lnTo>
                      <a:pt x="131" y="7276"/>
                    </a:lnTo>
                    <a:lnTo>
                      <a:pt x="134" y="7280"/>
                    </a:lnTo>
                    <a:lnTo>
                      <a:pt x="135" y="7286"/>
                    </a:lnTo>
                    <a:lnTo>
                      <a:pt x="135" y="7290"/>
                    </a:lnTo>
                    <a:lnTo>
                      <a:pt x="142" y="7296"/>
                    </a:lnTo>
                    <a:lnTo>
                      <a:pt x="147" y="7298"/>
                    </a:lnTo>
                    <a:lnTo>
                      <a:pt x="147" y="7302"/>
                    </a:lnTo>
                    <a:lnTo>
                      <a:pt x="142" y="7308"/>
                    </a:lnTo>
                    <a:lnTo>
                      <a:pt x="136" y="7311"/>
                    </a:lnTo>
                    <a:lnTo>
                      <a:pt x="128" y="7317"/>
                    </a:lnTo>
                    <a:lnTo>
                      <a:pt x="128" y="7321"/>
                    </a:lnTo>
                    <a:lnTo>
                      <a:pt x="132" y="7325"/>
                    </a:lnTo>
                    <a:lnTo>
                      <a:pt x="138" y="7331"/>
                    </a:lnTo>
                    <a:lnTo>
                      <a:pt x="135" y="7335"/>
                    </a:lnTo>
                    <a:lnTo>
                      <a:pt x="127" y="7339"/>
                    </a:lnTo>
                    <a:lnTo>
                      <a:pt x="119" y="7343"/>
                    </a:lnTo>
                    <a:lnTo>
                      <a:pt x="107" y="7347"/>
                    </a:lnTo>
                    <a:lnTo>
                      <a:pt x="102" y="7353"/>
                    </a:lnTo>
                    <a:lnTo>
                      <a:pt x="101" y="7356"/>
                    </a:lnTo>
                    <a:lnTo>
                      <a:pt x="105" y="7362"/>
                    </a:lnTo>
                    <a:lnTo>
                      <a:pt x="110" y="7366"/>
                    </a:lnTo>
                    <a:lnTo>
                      <a:pt x="113" y="7370"/>
                    </a:lnTo>
                    <a:lnTo>
                      <a:pt x="111" y="7376"/>
                    </a:lnTo>
                    <a:lnTo>
                      <a:pt x="108" y="7380"/>
                    </a:lnTo>
                    <a:lnTo>
                      <a:pt x="105" y="7384"/>
                    </a:lnTo>
                    <a:lnTo>
                      <a:pt x="104" y="7388"/>
                    </a:lnTo>
                    <a:lnTo>
                      <a:pt x="103" y="7392"/>
                    </a:lnTo>
                    <a:lnTo>
                      <a:pt x="102" y="7397"/>
                    </a:lnTo>
                    <a:lnTo>
                      <a:pt x="103" y="7401"/>
                    </a:lnTo>
                    <a:lnTo>
                      <a:pt x="109" y="7407"/>
                    </a:lnTo>
                    <a:lnTo>
                      <a:pt x="114" y="7411"/>
                    </a:lnTo>
                    <a:lnTo>
                      <a:pt x="116" y="7415"/>
                    </a:lnTo>
                    <a:lnTo>
                      <a:pt x="116" y="7421"/>
                    </a:lnTo>
                    <a:lnTo>
                      <a:pt x="113" y="7425"/>
                    </a:lnTo>
                    <a:lnTo>
                      <a:pt x="113" y="7429"/>
                    </a:lnTo>
                    <a:lnTo>
                      <a:pt x="118" y="7433"/>
                    </a:lnTo>
                    <a:lnTo>
                      <a:pt x="123" y="7437"/>
                    </a:lnTo>
                    <a:lnTo>
                      <a:pt x="129" y="7442"/>
                    </a:lnTo>
                    <a:lnTo>
                      <a:pt x="135" y="7446"/>
                    </a:lnTo>
                    <a:lnTo>
                      <a:pt x="129" y="7452"/>
                    </a:lnTo>
                    <a:lnTo>
                      <a:pt x="124" y="7456"/>
                    </a:lnTo>
                    <a:lnTo>
                      <a:pt x="121" y="7460"/>
                    </a:lnTo>
                    <a:lnTo>
                      <a:pt x="119" y="7466"/>
                    </a:lnTo>
                    <a:lnTo>
                      <a:pt x="117" y="7468"/>
                    </a:lnTo>
                    <a:lnTo>
                      <a:pt x="116" y="7474"/>
                    </a:lnTo>
                    <a:lnTo>
                      <a:pt x="116" y="7478"/>
                    </a:lnTo>
                    <a:lnTo>
                      <a:pt x="116" y="7481"/>
                    </a:lnTo>
                    <a:lnTo>
                      <a:pt x="110" y="7487"/>
                    </a:lnTo>
                    <a:lnTo>
                      <a:pt x="102" y="7491"/>
                    </a:lnTo>
                    <a:lnTo>
                      <a:pt x="98" y="7497"/>
                    </a:lnTo>
                    <a:lnTo>
                      <a:pt x="97" y="7501"/>
                    </a:lnTo>
                    <a:lnTo>
                      <a:pt x="98" y="7505"/>
                    </a:lnTo>
                    <a:lnTo>
                      <a:pt x="98" y="7511"/>
                    </a:lnTo>
                    <a:lnTo>
                      <a:pt x="98" y="7513"/>
                    </a:lnTo>
                    <a:lnTo>
                      <a:pt x="98" y="7519"/>
                    </a:lnTo>
                    <a:lnTo>
                      <a:pt x="97" y="7522"/>
                    </a:lnTo>
                    <a:lnTo>
                      <a:pt x="99" y="7526"/>
                    </a:lnTo>
                    <a:lnTo>
                      <a:pt x="103" y="7532"/>
                    </a:lnTo>
                    <a:lnTo>
                      <a:pt x="107" y="7536"/>
                    </a:lnTo>
                    <a:lnTo>
                      <a:pt x="107" y="7542"/>
                    </a:lnTo>
                    <a:lnTo>
                      <a:pt x="105" y="7546"/>
                    </a:lnTo>
                    <a:lnTo>
                      <a:pt x="102" y="7550"/>
                    </a:lnTo>
                    <a:lnTo>
                      <a:pt x="99" y="7556"/>
                    </a:lnTo>
                    <a:lnTo>
                      <a:pt x="96" y="7558"/>
                    </a:lnTo>
                    <a:lnTo>
                      <a:pt x="95" y="7563"/>
                    </a:lnTo>
                    <a:lnTo>
                      <a:pt x="92" y="7567"/>
                    </a:lnTo>
                    <a:lnTo>
                      <a:pt x="90" y="7571"/>
                    </a:lnTo>
                    <a:lnTo>
                      <a:pt x="91" y="7577"/>
                    </a:lnTo>
                    <a:lnTo>
                      <a:pt x="91" y="7581"/>
                    </a:lnTo>
                    <a:lnTo>
                      <a:pt x="93" y="7587"/>
                    </a:lnTo>
                    <a:lnTo>
                      <a:pt x="94" y="7591"/>
                    </a:lnTo>
                    <a:lnTo>
                      <a:pt x="97" y="7595"/>
                    </a:lnTo>
                    <a:lnTo>
                      <a:pt x="100" y="7599"/>
                    </a:lnTo>
                    <a:lnTo>
                      <a:pt x="104" y="7603"/>
                    </a:lnTo>
                    <a:lnTo>
                      <a:pt x="110" y="7608"/>
                    </a:lnTo>
                    <a:lnTo>
                      <a:pt x="116" y="7612"/>
                    </a:lnTo>
                    <a:lnTo>
                      <a:pt x="124" y="7616"/>
                    </a:lnTo>
                    <a:lnTo>
                      <a:pt x="132" y="7622"/>
                    </a:lnTo>
                    <a:lnTo>
                      <a:pt x="135" y="7626"/>
                    </a:lnTo>
                    <a:lnTo>
                      <a:pt x="131" y="7632"/>
                    </a:lnTo>
                    <a:lnTo>
                      <a:pt x="129" y="7636"/>
                    </a:lnTo>
                    <a:lnTo>
                      <a:pt x="125" y="7640"/>
                    </a:lnTo>
                    <a:lnTo>
                      <a:pt x="121" y="7644"/>
                    </a:lnTo>
                    <a:lnTo>
                      <a:pt x="115" y="7647"/>
                    </a:lnTo>
                    <a:lnTo>
                      <a:pt x="110" y="7653"/>
                    </a:lnTo>
                    <a:lnTo>
                      <a:pt x="108" y="7657"/>
                    </a:lnTo>
                    <a:lnTo>
                      <a:pt x="110" y="7661"/>
                    </a:lnTo>
                    <a:lnTo>
                      <a:pt x="115" y="7667"/>
                    </a:lnTo>
                    <a:lnTo>
                      <a:pt x="122" y="7671"/>
                    </a:lnTo>
                    <a:lnTo>
                      <a:pt x="129" y="7677"/>
                    </a:lnTo>
                    <a:lnTo>
                      <a:pt x="137" y="7681"/>
                    </a:lnTo>
                    <a:lnTo>
                      <a:pt x="141" y="7685"/>
                    </a:lnTo>
                    <a:lnTo>
                      <a:pt x="143" y="7688"/>
                    </a:lnTo>
                    <a:lnTo>
                      <a:pt x="145" y="7692"/>
                    </a:lnTo>
                    <a:lnTo>
                      <a:pt x="149" y="7698"/>
                    </a:lnTo>
                    <a:lnTo>
                      <a:pt x="153" y="7702"/>
                    </a:lnTo>
                    <a:lnTo>
                      <a:pt x="160" y="7706"/>
                    </a:lnTo>
                    <a:lnTo>
                      <a:pt x="164" y="7712"/>
                    </a:lnTo>
                    <a:lnTo>
                      <a:pt x="159" y="7716"/>
                    </a:lnTo>
                    <a:lnTo>
                      <a:pt x="151" y="7722"/>
                    </a:lnTo>
                    <a:lnTo>
                      <a:pt x="145" y="7726"/>
                    </a:lnTo>
                    <a:lnTo>
                      <a:pt x="143" y="7728"/>
                    </a:lnTo>
                    <a:lnTo>
                      <a:pt x="143" y="7733"/>
                    </a:lnTo>
                    <a:lnTo>
                      <a:pt x="146" y="7737"/>
                    </a:lnTo>
                    <a:lnTo>
                      <a:pt x="150" y="7743"/>
                    </a:lnTo>
                    <a:lnTo>
                      <a:pt x="153" y="7747"/>
                    </a:lnTo>
                    <a:lnTo>
                      <a:pt x="155" y="7751"/>
                    </a:lnTo>
                    <a:lnTo>
                      <a:pt x="157" y="7757"/>
                    </a:lnTo>
                    <a:lnTo>
                      <a:pt x="160" y="7761"/>
                    </a:lnTo>
                    <a:lnTo>
                      <a:pt x="165" y="7767"/>
                    </a:lnTo>
                    <a:lnTo>
                      <a:pt x="168" y="7771"/>
                    </a:lnTo>
                    <a:lnTo>
                      <a:pt x="172" y="7772"/>
                    </a:lnTo>
                    <a:lnTo>
                      <a:pt x="176" y="7778"/>
                    </a:lnTo>
                    <a:lnTo>
                      <a:pt x="182" y="7782"/>
                    </a:lnTo>
                    <a:lnTo>
                      <a:pt x="194" y="7788"/>
                    </a:lnTo>
                    <a:lnTo>
                      <a:pt x="205" y="7792"/>
                    </a:lnTo>
                    <a:lnTo>
                      <a:pt x="211" y="7796"/>
                    </a:lnTo>
                    <a:lnTo>
                      <a:pt x="219" y="7802"/>
                    </a:lnTo>
                    <a:lnTo>
                      <a:pt x="225" y="7806"/>
                    </a:lnTo>
                    <a:lnTo>
                      <a:pt x="239" y="7812"/>
                    </a:lnTo>
                    <a:lnTo>
                      <a:pt x="251" y="7815"/>
                    </a:lnTo>
                    <a:lnTo>
                      <a:pt x="266" y="7817"/>
                    </a:lnTo>
                    <a:lnTo>
                      <a:pt x="273" y="7823"/>
                    </a:lnTo>
                    <a:lnTo>
                      <a:pt x="291" y="7827"/>
                    </a:lnTo>
                    <a:lnTo>
                      <a:pt x="296" y="7833"/>
                    </a:lnTo>
                    <a:lnTo>
                      <a:pt x="304" y="7837"/>
                    </a:lnTo>
                    <a:lnTo>
                      <a:pt x="311" y="7841"/>
                    </a:lnTo>
                    <a:lnTo>
                      <a:pt x="322" y="7847"/>
                    </a:lnTo>
                    <a:lnTo>
                      <a:pt x="316" y="7851"/>
                    </a:lnTo>
                    <a:lnTo>
                      <a:pt x="303" y="7856"/>
                    </a:lnTo>
                    <a:lnTo>
                      <a:pt x="292" y="7858"/>
                    </a:lnTo>
                    <a:lnTo>
                      <a:pt x="285" y="7862"/>
                    </a:lnTo>
                    <a:lnTo>
                      <a:pt x="278" y="7868"/>
                    </a:lnTo>
                    <a:lnTo>
                      <a:pt x="270" y="7872"/>
                    </a:lnTo>
                    <a:lnTo>
                      <a:pt x="266" y="7878"/>
                    </a:lnTo>
                    <a:lnTo>
                      <a:pt x="263" y="7882"/>
                    </a:lnTo>
                    <a:lnTo>
                      <a:pt x="260" y="7886"/>
                    </a:lnTo>
                    <a:lnTo>
                      <a:pt x="256" y="7892"/>
                    </a:lnTo>
                    <a:lnTo>
                      <a:pt x="249" y="7896"/>
                    </a:lnTo>
                    <a:lnTo>
                      <a:pt x="236" y="7901"/>
                    </a:lnTo>
                    <a:lnTo>
                      <a:pt x="220" y="7903"/>
                    </a:lnTo>
                    <a:lnTo>
                      <a:pt x="209" y="7907"/>
                    </a:lnTo>
                    <a:lnTo>
                      <a:pt x="200" y="7913"/>
                    </a:lnTo>
                    <a:lnTo>
                      <a:pt x="195" y="7917"/>
                    </a:lnTo>
                    <a:lnTo>
                      <a:pt x="184" y="7923"/>
                    </a:lnTo>
                    <a:lnTo>
                      <a:pt x="181" y="7927"/>
                    </a:lnTo>
                    <a:lnTo>
                      <a:pt x="181" y="7931"/>
                    </a:lnTo>
                    <a:lnTo>
                      <a:pt x="178" y="7937"/>
                    </a:lnTo>
                    <a:lnTo>
                      <a:pt x="175" y="7940"/>
                    </a:lnTo>
                    <a:lnTo>
                      <a:pt x="171" y="7944"/>
                    </a:lnTo>
                    <a:lnTo>
                      <a:pt x="169" y="7948"/>
                    </a:lnTo>
                    <a:lnTo>
                      <a:pt x="169" y="7952"/>
                    </a:lnTo>
                    <a:lnTo>
                      <a:pt x="169" y="7958"/>
                    </a:lnTo>
                    <a:lnTo>
                      <a:pt x="168" y="7962"/>
                    </a:lnTo>
                    <a:lnTo>
                      <a:pt x="168" y="7968"/>
                    </a:lnTo>
                    <a:lnTo>
                      <a:pt x="168" y="7972"/>
                    </a:lnTo>
                    <a:lnTo>
                      <a:pt x="168" y="7976"/>
                    </a:lnTo>
                    <a:lnTo>
                      <a:pt x="168" y="7981"/>
                    </a:lnTo>
                    <a:lnTo>
                      <a:pt x="167" y="7985"/>
                    </a:lnTo>
                    <a:lnTo>
                      <a:pt x="169" y="7989"/>
                    </a:lnTo>
                    <a:lnTo>
                      <a:pt x="168" y="7993"/>
                    </a:lnTo>
                    <a:lnTo>
                      <a:pt x="167" y="7997"/>
                    </a:lnTo>
                    <a:lnTo>
                      <a:pt x="166" y="8003"/>
                    </a:lnTo>
                    <a:lnTo>
                      <a:pt x="166" y="8007"/>
                    </a:lnTo>
                    <a:lnTo>
                      <a:pt x="166" y="8013"/>
                    </a:lnTo>
                    <a:lnTo>
                      <a:pt x="166" y="8017"/>
                    </a:lnTo>
                    <a:lnTo>
                      <a:pt x="166" y="8021"/>
                    </a:lnTo>
                    <a:lnTo>
                      <a:pt x="165" y="8026"/>
                    </a:lnTo>
                    <a:lnTo>
                      <a:pt x="165" y="8030"/>
                    </a:lnTo>
                    <a:lnTo>
                      <a:pt x="165" y="8034"/>
                    </a:lnTo>
                    <a:lnTo>
                      <a:pt x="153" y="8038"/>
                    </a:lnTo>
                    <a:lnTo>
                      <a:pt x="151" y="8042"/>
                    </a:lnTo>
                    <a:lnTo>
                      <a:pt x="153" y="8048"/>
                    </a:lnTo>
                    <a:lnTo>
                      <a:pt x="156" y="8052"/>
                    </a:lnTo>
                    <a:lnTo>
                      <a:pt x="158" y="8058"/>
                    </a:lnTo>
                    <a:lnTo>
                      <a:pt x="162" y="8062"/>
                    </a:lnTo>
                    <a:lnTo>
                      <a:pt x="164" y="8065"/>
                    </a:lnTo>
                    <a:lnTo>
                      <a:pt x="165" y="8071"/>
                    </a:lnTo>
                    <a:lnTo>
                      <a:pt x="165" y="8075"/>
                    </a:lnTo>
                    <a:lnTo>
                      <a:pt x="165" y="8079"/>
                    </a:lnTo>
                    <a:lnTo>
                      <a:pt x="164" y="8083"/>
                    </a:lnTo>
                    <a:lnTo>
                      <a:pt x="163" y="8087"/>
                    </a:lnTo>
                    <a:lnTo>
                      <a:pt x="162" y="8093"/>
                    </a:lnTo>
                    <a:lnTo>
                      <a:pt x="159" y="8097"/>
                    </a:lnTo>
                    <a:lnTo>
                      <a:pt x="160" y="8103"/>
                    </a:lnTo>
                    <a:lnTo>
                      <a:pt x="165" y="8106"/>
                    </a:lnTo>
                    <a:lnTo>
                      <a:pt x="167" y="8110"/>
                    </a:lnTo>
                    <a:lnTo>
                      <a:pt x="169" y="8116"/>
                    </a:lnTo>
                    <a:lnTo>
                      <a:pt x="164" y="8118"/>
                    </a:lnTo>
                    <a:lnTo>
                      <a:pt x="153" y="8124"/>
                    </a:lnTo>
                    <a:lnTo>
                      <a:pt x="153" y="8128"/>
                    </a:lnTo>
                    <a:lnTo>
                      <a:pt x="157" y="8132"/>
                    </a:lnTo>
                    <a:lnTo>
                      <a:pt x="163" y="8138"/>
                    </a:lnTo>
                    <a:lnTo>
                      <a:pt x="168" y="8142"/>
                    </a:lnTo>
                    <a:lnTo>
                      <a:pt x="171" y="8148"/>
                    </a:lnTo>
                    <a:lnTo>
                      <a:pt x="173" y="8151"/>
                    </a:lnTo>
                    <a:lnTo>
                      <a:pt x="174" y="8155"/>
                    </a:lnTo>
                    <a:lnTo>
                      <a:pt x="176" y="8161"/>
                    </a:lnTo>
                    <a:lnTo>
                      <a:pt x="179" y="8163"/>
                    </a:lnTo>
                    <a:lnTo>
                      <a:pt x="180" y="8169"/>
                    </a:lnTo>
                    <a:lnTo>
                      <a:pt x="181" y="8173"/>
                    </a:lnTo>
                    <a:lnTo>
                      <a:pt x="183" y="8177"/>
                    </a:lnTo>
                    <a:lnTo>
                      <a:pt x="184" y="8183"/>
                    </a:lnTo>
                    <a:lnTo>
                      <a:pt x="185" y="8187"/>
                    </a:lnTo>
                    <a:lnTo>
                      <a:pt x="185" y="8192"/>
                    </a:lnTo>
                    <a:lnTo>
                      <a:pt x="187" y="8196"/>
                    </a:lnTo>
                    <a:lnTo>
                      <a:pt x="190" y="8200"/>
                    </a:lnTo>
                    <a:lnTo>
                      <a:pt x="191" y="8204"/>
                    </a:lnTo>
                    <a:lnTo>
                      <a:pt x="191" y="8208"/>
                    </a:lnTo>
                    <a:lnTo>
                      <a:pt x="191" y="8214"/>
                    </a:lnTo>
                    <a:lnTo>
                      <a:pt x="190" y="8218"/>
                    </a:lnTo>
                    <a:lnTo>
                      <a:pt x="190" y="8222"/>
                    </a:lnTo>
                    <a:lnTo>
                      <a:pt x="191" y="8228"/>
                    </a:lnTo>
                    <a:lnTo>
                      <a:pt x="195" y="8231"/>
                    </a:lnTo>
                    <a:lnTo>
                      <a:pt x="200" y="8237"/>
                    </a:lnTo>
                    <a:lnTo>
                      <a:pt x="204" y="8241"/>
                    </a:lnTo>
                    <a:lnTo>
                      <a:pt x="205" y="8245"/>
                    </a:lnTo>
                    <a:lnTo>
                      <a:pt x="206" y="8249"/>
                    </a:lnTo>
                    <a:lnTo>
                      <a:pt x="207" y="8253"/>
                    </a:lnTo>
                    <a:lnTo>
                      <a:pt x="207" y="8259"/>
                    </a:lnTo>
                    <a:lnTo>
                      <a:pt x="207" y="8263"/>
                    </a:lnTo>
                    <a:lnTo>
                      <a:pt x="208" y="8267"/>
                    </a:lnTo>
                    <a:lnTo>
                      <a:pt x="208" y="8273"/>
                    </a:lnTo>
                    <a:lnTo>
                      <a:pt x="205" y="8276"/>
                    </a:lnTo>
                    <a:lnTo>
                      <a:pt x="200" y="8282"/>
                    </a:lnTo>
                    <a:lnTo>
                      <a:pt x="201" y="8286"/>
                    </a:lnTo>
                    <a:lnTo>
                      <a:pt x="212" y="8290"/>
                    </a:lnTo>
                    <a:lnTo>
                      <a:pt x="200" y="8294"/>
                    </a:lnTo>
                    <a:lnTo>
                      <a:pt x="199" y="8298"/>
                    </a:lnTo>
                    <a:lnTo>
                      <a:pt x="202" y="8304"/>
                    </a:lnTo>
                    <a:lnTo>
                      <a:pt x="211" y="8308"/>
                    </a:lnTo>
                    <a:lnTo>
                      <a:pt x="210" y="8312"/>
                    </a:lnTo>
                    <a:lnTo>
                      <a:pt x="201" y="8317"/>
                    </a:lnTo>
                    <a:lnTo>
                      <a:pt x="195" y="8321"/>
                    </a:lnTo>
                    <a:lnTo>
                      <a:pt x="190" y="8327"/>
                    </a:lnTo>
                    <a:lnTo>
                      <a:pt x="187" y="8331"/>
                    </a:lnTo>
                    <a:lnTo>
                      <a:pt x="184" y="8335"/>
                    </a:lnTo>
                    <a:lnTo>
                      <a:pt x="177" y="8339"/>
                    </a:lnTo>
                    <a:lnTo>
                      <a:pt x="167" y="8343"/>
                    </a:lnTo>
                    <a:lnTo>
                      <a:pt x="163" y="8349"/>
                    </a:lnTo>
                    <a:lnTo>
                      <a:pt x="160" y="8353"/>
                    </a:lnTo>
                    <a:lnTo>
                      <a:pt x="158" y="8357"/>
                    </a:lnTo>
                    <a:lnTo>
                      <a:pt x="157" y="8362"/>
                    </a:lnTo>
                    <a:lnTo>
                      <a:pt x="156" y="8366"/>
                    </a:lnTo>
                    <a:lnTo>
                      <a:pt x="155" y="8372"/>
                    </a:lnTo>
                    <a:lnTo>
                      <a:pt x="154" y="8376"/>
                    </a:lnTo>
                    <a:lnTo>
                      <a:pt x="153" y="8378"/>
                    </a:lnTo>
                    <a:lnTo>
                      <a:pt x="153" y="8384"/>
                    </a:lnTo>
                    <a:lnTo>
                      <a:pt x="153" y="8388"/>
                    </a:lnTo>
                    <a:lnTo>
                      <a:pt x="153" y="8394"/>
                    </a:lnTo>
                    <a:lnTo>
                      <a:pt x="152" y="8398"/>
                    </a:lnTo>
                    <a:lnTo>
                      <a:pt x="153" y="8401"/>
                    </a:lnTo>
                    <a:lnTo>
                      <a:pt x="155" y="8407"/>
                    </a:lnTo>
                    <a:lnTo>
                      <a:pt x="159" y="8411"/>
                    </a:lnTo>
                    <a:lnTo>
                      <a:pt x="165" y="8417"/>
                    </a:lnTo>
                    <a:lnTo>
                      <a:pt x="170" y="8421"/>
                    </a:lnTo>
                    <a:lnTo>
                      <a:pt x="171" y="8423"/>
                    </a:lnTo>
                    <a:lnTo>
                      <a:pt x="171" y="8429"/>
                    </a:lnTo>
                    <a:lnTo>
                      <a:pt x="170" y="8433"/>
                    </a:lnTo>
                    <a:lnTo>
                      <a:pt x="168" y="8439"/>
                    </a:lnTo>
                    <a:lnTo>
                      <a:pt x="167" y="8442"/>
                    </a:lnTo>
                    <a:lnTo>
                      <a:pt x="166" y="8446"/>
                    </a:lnTo>
                    <a:lnTo>
                      <a:pt x="166" y="8452"/>
                    </a:lnTo>
                    <a:lnTo>
                      <a:pt x="166" y="8456"/>
                    </a:lnTo>
                    <a:lnTo>
                      <a:pt x="166" y="8462"/>
                    </a:lnTo>
                    <a:lnTo>
                      <a:pt x="167" y="8464"/>
                    </a:lnTo>
                    <a:lnTo>
                      <a:pt x="170" y="8468"/>
                    </a:lnTo>
                    <a:lnTo>
                      <a:pt x="173" y="8474"/>
                    </a:lnTo>
                    <a:lnTo>
                      <a:pt x="175" y="8478"/>
                    </a:lnTo>
                    <a:lnTo>
                      <a:pt x="177" y="8483"/>
                    </a:lnTo>
                    <a:lnTo>
                      <a:pt x="178" y="8487"/>
                    </a:lnTo>
                    <a:lnTo>
                      <a:pt x="178" y="8491"/>
                    </a:lnTo>
                    <a:lnTo>
                      <a:pt x="179" y="8497"/>
                    </a:lnTo>
                    <a:lnTo>
                      <a:pt x="179" y="8501"/>
                    </a:lnTo>
                    <a:lnTo>
                      <a:pt x="179" y="8507"/>
                    </a:lnTo>
                    <a:lnTo>
                      <a:pt x="179" y="8509"/>
                    </a:lnTo>
                    <a:lnTo>
                      <a:pt x="181" y="8513"/>
                    </a:lnTo>
                    <a:lnTo>
                      <a:pt x="183" y="8519"/>
                    </a:lnTo>
                    <a:lnTo>
                      <a:pt x="184" y="8523"/>
                    </a:lnTo>
                    <a:lnTo>
                      <a:pt x="186" y="8528"/>
                    </a:lnTo>
                    <a:lnTo>
                      <a:pt x="187" y="8532"/>
                    </a:lnTo>
                    <a:lnTo>
                      <a:pt x="187" y="8536"/>
                    </a:lnTo>
                    <a:lnTo>
                      <a:pt x="187" y="8542"/>
                    </a:lnTo>
                    <a:lnTo>
                      <a:pt x="187" y="8546"/>
                    </a:lnTo>
                    <a:lnTo>
                      <a:pt x="185" y="8550"/>
                    </a:lnTo>
                    <a:lnTo>
                      <a:pt x="181" y="8554"/>
                    </a:lnTo>
                    <a:lnTo>
                      <a:pt x="177" y="8558"/>
                    </a:lnTo>
                    <a:lnTo>
                      <a:pt x="174" y="8564"/>
                    </a:lnTo>
                    <a:lnTo>
                      <a:pt x="170" y="8567"/>
                    </a:lnTo>
                    <a:lnTo>
                      <a:pt x="167" y="8573"/>
                    </a:lnTo>
                    <a:lnTo>
                      <a:pt x="164" y="8577"/>
                    </a:lnTo>
                    <a:lnTo>
                      <a:pt x="162" y="8581"/>
                    </a:lnTo>
                    <a:lnTo>
                      <a:pt x="159" y="8587"/>
                    </a:lnTo>
                    <a:lnTo>
                      <a:pt x="157" y="8591"/>
                    </a:lnTo>
                    <a:lnTo>
                      <a:pt x="156" y="8595"/>
                    </a:lnTo>
                    <a:lnTo>
                      <a:pt x="156" y="8599"/>
                    </a:lnTo>
                    <a:lnTo>
                      <a:pt x="156" y="8603"/>
                    </a:lnTo>
                    <a:lnTo>
                      <a:pt x="158" y="8608"/>
                    </a:lnTo>
                    <a:lnTo>
                      <a:pt x="160" y="8612"/>
                    </a:lnTo>
                    <a:lnTo>
                      <a:pt x="163" y="8618"/>
                    </a:lnTo>
                    <a:lnTo>
                      <a:pt x="164" y="8622"/>
                    </a:lnTo>
                    <a:lnTo>
                      <a:pt x="168" y="8626"/>
                    </a:lnTo>
                    <a:lnTo>
                      <a:pt x="171" y="8632"/>
                    </a:lnTo>
                    <a:lnTo>
                      <a:pt x="172" y="8636"/>
                    </a:lnTo>
                    <a:lnTo>
                      <a:pt x="172" y="8640"/>
                    </a:lnTo>
                    <a:lnTo>
                      <a:pt x="171" y="8644"/>
                    </a:lnTo>
                    <a:lnTo>
                      <a:pt x="169" y="8648"/>
                    </a:lnTo>
                    <a:lnTo>
                      <a:pt x="165" y="8653"/>
                    </a:lnTo>
                    <a:lnTo>
                      <a:pt x="162" y="8657"/>
                    </a:lnTo>
                    <a:lnTo>
                      <a:pt x="158" y="8663"/>
                    </a:lnTo>
                    <a:lnTo>
                      <a:pt x="165" y="8667"/>
                    </a:lnTo>
                    <a:lnTo>
                      <a:pt x="173" y="8671"/>
                    </a:lnTo>
                    <a:lnTo>
                      <a:pt x="175" y="8677"/>
                    </a:lnTo>
                    <a:lnTo>
                      <a:pt x="176" y="8681"/>
                    </a:lnTo>
                    <a:lnTo>
                      <a:pt x="183" y="8685"/>
                    </a:lnTo>
                    <a:lnTo>
                      <a:pt x="189" y="8689"/>
                    </a:lnTo>
                    <a:lnTo>
                      <a:pt x="195" y="8692"/>
                    </a:lnTo>
                    <a:lnTo>
                      <a:pt x="206" y="8698"/>
                    </a:lnTo>
                    <a:lnTo>
                      <a:pt x="219" y="8702"/>
                    </a:lnTo>
                    <a:lnTo>
                      <a:pt x="230" y="8708"/>
                    </a:lnTo>
                    <a:lnTo>
                      <a:pt x="248" y="8712"/>
                    </a:lnTo>
                    <a:lnTo>
                      <a:pt x="345" y="8716"/>
                    </a:lnTo>
                    <a:lnTo>
                      <a:pt x="370" y="8722"/>
                    </a:lnTo>
                    <a:lnTo>
                      <a:pt x="394" y="8724"/>
                    </a:lnTo>
                    <a:lnTo>
                      <a:pt x="419" y="8730"/>
                    </a:lnTo>
                    <a:lnTo>
                      <a:pt x="453" y="8733"/>
                    </a:lnTo>
                    <a:lnTo>
                      <a:pt x="464" y="8737"/>
                    </a:lnTo>
                    <a:lnTo>
                      <a:pt x="477" y="8743"/>
                    </a:lnTo>
                    <a:lnTo>
                      <a:pt x="489" y="8747"/>
                    </a:lnTo>
                    <a:lnTo>
                      <a:pt x="508" y="8753"/>
                    </a:lnTo>
                    <a:lnTo>
                      <a:pt x="519" y="8757"/>
                    </a:lnTo>
                    <a:lnTo>
                      <a:pt x="523" y="8761"/>
                    </a:lnTo>
                    <a:lnTo>
                      <a:pt x="517" y="8767"/>
                    </a:lnTo>
                    <a:lnTo>
                      <a:pt x="505" y="8769"/>
                    </a:lnTo>
                    <a:lnTo>
                      <a:pt x="494" y="8775"/>
                    </a:lnTo>
                    <a:lnTo>
                      <a:pt x="483" y="8778"/>
                    </a:lnTo>
                    <a:lnTo>
                      <a:pt x="479" y="8782"/>
                    </a:lnTo>
                    <a:lnTo>
                      <a:pt x="489" y="8788"/>
                    </a:lnTo>
                    <a:lnTo>
                      <a:pt x="498" y="8792"/>
                    </a:lnTo>
                    <a:lnTo>
                      <a:pt x="510" y="8798"/>
                    </a:lnTo>
                    <a:lnTo>
                      <a:pt x="522" y="8802"/>
                    </a:lnTo>
                    <a:lnTo>
                      <a:pt x="524" y="8806"/>
                    </a:lnTo>
                    <a:lnTo>
                      <a:pt x="527" y="8812"/>
                    </a:lnTo>
                    <a:lnTo>
                      <a:pt x="535" y="8814"/>
                    </a:lnTo>
                    <a:lnTo>
                      <a:pt x="503" y="8819"/>
                    </a:lnTo>
                    <a:lnTo>
                      <a:pt x="481" y="8823"/>
                    </a:lnTo>
                    <a:lnTo>
                      <a:pt x="468" y="8827"/>
                    </a:lnTo>
                    <a:lnTo>
                      <a:pt x="453" y="8833"/>
                    </a:lnTo>
                    <a:lnTo>
                      <a:pt x="442" y="8837"/>
                    </a:lnTo>
                    <a:lnTo>
                      <a:pt x="430" y="8843"/>
                    </a:lnTo>
                    <a:lnTo>
                      <a:pt x="390" y="8847"/>
                    </a:lnTo>
                    <a:lnTo>
                      <a:pt x="368" y="8851"/>
                    </a:lnTo>
                    <a:lnTo>
                      <a:pt x="361" y="8855"/>
                    </a:lnTo>
                    <a:lnTo>
                      <a:pt x="357" y="8859"/>
                    </a:lnTo>
                    <a:lnTo>
                      <a:pt x="349" y="8864"/>
                    </a:lnTo>
                    <a:lnTo>
                      <a:pt x="339" y="8868"/>
                    </a:lnTo>
                    <a:lnTo>
                      <a:pt x="316" y="8872"/>
                    </a:lnTo>
                    <a:lnTo>
                      <a:pt x="310" y="8878"/>
                    </a:lnTo>
                    <a:lnTo>
                      <a:pt x="307" y="8882"/>
                    </a:lnTo>
                    <a:lnTo>
                      <a:pt x="301" y="8888"/>
                    </a:lnTo>
                    <a:lnTo>
                      <a:pt x="287" y="8892"/>
                    </a:lnTo>
                    <a:lnTo>
                      <a:pt x="276" y="8896"/>
                    </a:lnTo>
                    <a:lnTo>
                      <a:pt x="269" y="8900"/>
                    </a:lnTo>
                    <a:lnTo>
                      <a:pt x="263" y="8903"/>
                    </a:lnTo>
                    <a:lnTo>
                      <a:pt x="261" y="8909"/>
                    </a:lnTo>
                    <a:lnTo>
                      <a:pt x="267" y="8913"/>
                    </a:lnTo>
                    <a:lnTo>
                      <a:pt x="273" y="8917"/>
                    </a:lnTo>
                    <a:lnTo>
                      <a:pt x="282" y="8923"/>
                    </a:lnTo>
                    <a:lnTo>
                      <a:pt x="291" y="8927"/>
                    </a:lnTo>
                    <a:lnTo>
                      <a:pt x="302" y="8933"/>
                    </a:lnTo>
                    <a:lnTo>
                      <a:pt x="314" y="8937"/>
                    </a:lnTo>
                    <a:lnTo>
                      <a:pt x="334" y="8941"/>
                    </a:lnTo>
                    <a:lnTo>
                      <a:pt x="354" y="8944"/>
                    </a:lnTo>
                    <a:lnTo>
                      <a:pt x="373" y="8948"/>
                    </a:lnTo>
                    <a:lnTo>
                      <a:pt x="400" y="8954"/>
                    </a:lnTo>
                    <a:lnTo>
                      <a:pt x="461" y="8958"/>
                    </a:lnTo>
                    <a:lnTo>
                      <a:pt x="538" y="8962"/>
                    </a:lnTo>
                    <a:lnTo>
                      <a:pt x="653" y="8968"/>
                    </a:lnTo>
                    <a:lnTo>
                      <a:pt x="712" y="8972"/>
                    </a:lnTo>
                    <a:lnTo>
                      <a:pt x="744" y="8974"/>
                    </a:lnTo>
                    <a:lnTo>
                      <a:pt x="744" y="9034"/>
                    </a:lnTo>
                    <a:lnTo>
                      <a:pt x="726" y="9034"/>
                    </a:lnTo>
                    <a:lnTo>
                      <a:pt x="707" y="9038"/>
                    </a:lnTo>
                    <a:lnTo>
                      <a:pt x="400" y="9044"/>
                    </a:lnTo>
                    <a:lnTo>
                      <a:pt x="275" y="9048"/>
                    </a:lnTo>
                    <a:lnTo>
                      <a:pt x="255" y="9052"/>
                    </a:lnTo>
                    <a:lnTo>
                      <a:pt x="240" y="9058"/>
                    </a:lnTo>
                    <a:lnTo>
                      <a:pt x="232" y="9062"/>
                    </a:lnTo>
                    <a:lnTo>
                      <a:pt x="228" y="9068"/>
                    </a:lnTo>
                    <a:lnTo>
                      <a:pt x="223" y="9071"/>
                    </a:lnTo>
                    <a:lnTo>
                      <a:pt x="222" y="9073"/>
                    </a:lnTo>
                    <a:lnTo>
                      <a:pt x="220" y="9079"/>
                    </a:lnTo>
                    <a:lnTo>
                      <a:pt x="217" y="9083"/>
                    </a:lnTo>
                    <a:lnTo>
                      <a:pt x="214" y="9089"/>
                    </a:lnTo>
                    <a:lnTo>
                      <a:pt x="213" y="9093"/>
                    </a:lnTo>
                    <a:lnTo>
                      <a:pt x="211" y="9097"/>
                    </a:lnTo>
                    <a:lnTo>
                      <a:pt x="208" y="9103"/>
                    </a:lnTo>
                    <a:lnTo>
                      <a:pt x="206" y="9107"/>
                    </a:lnTo>
                    <a:lnTo>
                      <a:pt x="203" y="9112"/>
                    </a:lnTo>
                    <a:lnTo>
                      <a:pt x="199" y="9114"/>
                    </a:lnTo>
                    <a:lnTo>
                      <a:pt x="196" y="9118"/>
                    </a:lnTo>
                    <a:lnTo>
                      <a:pt x="191" y="9124"/>
                    </a:lnTo>
                    <a:lnTo>
                      <a:pt x="183" y="9128"/>
                    </a:lnTo>
                    <a:lnTo>
                      <a:pt x="176" y="9134"/>
                    </a:lnTo>
                    <a:lnTo>
                      <a:pt x="171" y="9138"/>
                    </a:lnTo>
                    <a:lnTo>
                      <a:pt x="167" y="9142"/>
                    </a:lnTo>
                    <a:lnTo>
                      <a:pt x="162" y="9148"/>
                    </a:lnTo>
                    <a:lnTo>
                      <a:pt x="157" y="9151"/>
                    </a:lnTo>
                    <a:lnTo>
                      <a:pt x="152" y="9157"/>
                    </a:lnTo>
                    <a:lnTo>
                      <a:pt x="149" y="9159"/>
                    </a:lnTo>
                    <a:lnTo>
                      <a:pt x="147" y="9163"/>
                    </a:lnTo>
                    <a:lnTo>
                      <a:pt x="146" y="9169"/>
                    </a:lnTo>
                    <a:lnTo>
                      <a:pt x="146" y="9173"/>
                    </a:lnTo>
                    <a:lnTo>
                      <a:pt x="145" y="9179"/>
                    </a:lnTo>
                    <a:lnTo>
                      <a:pt x="144" y="9183"/>
                    </a:lnTo>
                    <a:lnTo>
                      <a:pt x="144" y="9187"/>
                    </a:lnTo>
                    <a:lnTo>
                      <a:pt x="149" y="9193"/>
                    </a:lnTo>
                    <a:lnTo>
                      <a:pt x="155" y="9196"/>
                    </a:lnTo>
                    <a:lnTo>
                      <a:pt x="165" y="9200"/>
                    </a:lnTo>
                    <a:lnTo>
                      <a:pt x="173" y="9204"/>
                    </a:lnTo>
                    <a:lnTo>
                      <a:pt x="234" y="9208"/>
                    </a:lnTo>
                    <a:lnTo>
                      <a:pt x="262" y="9214"/>
                    </a:lnTo>
                    <a:lnTo>
                      <a:pt x="285" y="9218"/>
                    </a:lnTo>
                    <a:lnTo>
                      <a:pt x="309" y="9224"/>
                    </a:lnTo>
                    <a:lnTo>
                      <a:pt x="319" y="9228"/>
                    </a:lnTo>
                    <a:lnTo>
                      <a:pt x="330" y="9232"/>
                    </a:lnTo>
                    <a:lnTo>
                      <a:pt x="357" y="9237"/>
                    </a:lnTo>
                    <a:lnTo>
                      <a:pt x="407" y="9241"/>
                    </a:lnTo>
                    <a:lnTo>
                      <a:pt x="446" y="9245"/>
                    </a:lnTo>
                    <a:lnTo>
                      <a:pt x="528" y="9249"/>
                    </a:lnTo>
                    <a:lnTo>
                      <a:pt x="534" y="9255"/>
                    </a:lnTo>
                    <a:lnTo>
                      <a:pt x="529" y="9259"/>
                    </a:lnTo>
                    <a:lnTo>
                      <a:pt x="538" y="9263"/>
                    </a:lnTo>
                    <a:lnTo>
                      <a:pt x="592" y="9269"/>
                    </a:lnTo>
                    <a:lnTo>
                      <a:pt x="647" y="9273"/>
                    </a:lnTo>
                    <a:lnTo>
                      <a:pt x="716" y="9278"/>
                    </a:lnTo>
                    <a:lnTo>
                      <a:pt x="607" y="9282"/>
                    </a:lnTo>
                    <a:lnTo>
                      <a:pt x="696" y="9286"/>
                    </a:lnTo>
                    <a:lnTo>
                      <a:pt x="744" y="9288"/>
                    </a:lnTo>
                    <a:lnTo>
                      <a:pt x="744" y="9343"/>
                    </a:lnTo>
                    <a:lnTo>
                      <a:pt x="740" y="9345"/>
                    </a:lnTo>
                    <a:lnTo>
                      <a:pt x="588" y="9349"/>
                    </a:lnTo>
                    <a:lnTo>
                      <a:pt x="536" y="9353"/>
                    </a:lnTo>
                    <a:lnTo>
                      <a:pt x="521" y="9359"/>
                    </a:lnTo>
                    <a:lnTo>
                      <a:pt x="514" y="9362"/>
                    </a:lnTo>
                    <a:lnTo>
                      <a:pt x="506" y="9368"/>
                    </a:lnTo>
                    <a:lnTo>
                      <a:pt x="501" y="9372"/>
                    </a:lnTo>
                    <a:lnTo>
                      <a:pt x="498" y="9374"/>
                    </a:lnTo>
                    <a:lnTo>
                      <a:pt x="496" y="9380"/>
                    </a:lnTo>
                    <a:lnTo>
                      <a:pt x="493" y="9384"/>
                    </a:lnTo>
                    <a:lnTo>
                      <a:pt x="489" y="9390"/>
                    </a:lnTo>
                    <a:lnTo>
                      <a:pt x="478" y="9394"/>
                    </a:lnTo>
                    <a:lnTo>
                      <a:pt x="466" y="9398"/>
                    </a:lnTo>
                    <a:lnTo>
                      <a:pt x="440" y="9403"/>
                    </a:lnTo>
                    <a:lnTo>
                      <a:pt x="412" y="9407"/>
                    </a:lnTo>
                    <a:lnTo>
                      <a:pt x="395" y="9413"/>
                    </a:lnTo>
                    <a:lnTo>
                      <a:pt x="384" y="9417"/>
                    </a:lnTo>
                    <a:lnTo>
                      <a:pt x="389" y="9419"/>
                    </a:lnTo>
                    <a:lnTo>
                      <a:pt x="384" y="9425"/>
                    </a:lnTo>
                    <a:lnTo>
                      <a:pt x="403" y="9429"/>
                    </a:lnTo>
                    <a:lnTo>
                      <a:pt x="433" y="9435"/>
                    </a:lnTo>
                    <a:lnTo>
                      <a:pt x="444" y="9439"/>
                    </a:lnTo>
                    <a:lnTo>
                      <a:pt x="452" y="9443"/>
                    </a:lnTo>
                    <a:lnTo>
                      <a:pt x="469" y="9448"/>
                    </a:lnTo>
                    <a:lnTo>
                      <a:pt x="481" y="9452"/>
                    </a:lnTo>
                    <a:lnTo>
                      <a:pt x="492" y="9458"/>
                    </a:lnTo>
                    <a:lnTo>
                      <a:pt x="505" y="9460"/>
                    </a:lnTo>
                    <a:lnTo>
                      <a:pt x="525" y="9464"/>
                    </a:lnTo>
                    <a:lnTo>
                      <a:pt x="535" y="9470"/>
                    </a:lnTo>
                  </a:path>
                </a:pathLst>
              </a:custGeom>
              <a:noFill/>
              <a:ln w="4445">
                <a:solidFill>
                  <a:srgbClr val="FE7E4F"/>
                </a:solidFill>
                <a:prstDash val="solid"/>
                <a:round/>
                <a:headEnd/>
                <a:tailEnd/>
              </a:ln>
            </p:spPr>
            <p:txBody>
              <a:bodyPr/>
              <a:lstStyle/>
              <a:p>
                <a:endParaRPr lang="es-ES"/>
              </a:p>
            </p:txBody>
          </p:sp>
          <p:sp>
            <p:nvSpPr>
              <p:cNvPr id="80290" name="Freeform 6562"/>
              <p:cNvSpPr>
                <a:spLocks/>
              </p:cNvSpPr>
              <p:nvPr/>
            </p:nvSpPr>
            <p:spPr bwMode="auto">
              <a:xfrm>
                <a:off x="6974" y="8786"/>
                <a:ext cx="229" cy="76"/>
              </a:xfrm>
              <a:custGeom>
                <a:avLst/>
                <a:gdLst/>
                <a:ahLst/>
                <a:cxnLst>
                  <a:cxn ang="0">
                    <a:pos x="250" y="0"/>
                  </a:cxn>
                  <a:cxn ang="0">
                    <a:pos x="242" y="4"/>
                  </a:cxn>
                  <a:cxn ang="0">
                    <a:pos x="221" y="10"/>
                  </a:cxn>
                  <a:cxn ang="0">
                    <a:pos x="199" y="14"/>
                  </a:cxn>
                  <a:cxn ang="0">
                    <a:pos x="181" y="17"/>
                  </a:cxn>
                  <a:cxn ang="0">
                    <a:pos x="127" y="23"/>
                  </a:cxn>
                  <a:cxn ang="0">
                    <a:pos x="95" y="27"/>
                  </a:cxn>
                  <a:cxn ang="0">
                    <a:pos x="53" y="33"/>
                  </a:cxn>
                  <a:cxn ang="0">
                    <a:pos x="31" y="35"/>
                  </a:cxn>
                  <a:cxn ang="0">
                    <a:pos x="16" y="39"/>
                  </a:cxn>
                  <a:cxn ang="0">
                    <a:pos x="7" y="45"/>
                  </a:cxn>
                  <a:cxn ang="0">
                    <a:pos x="1" y="49"/>
                  </a:cxn>
                  <a:cxn ang="0">
                    <a:pos x="0" y="55"/>
                  </a:cxn>
                  <a:cxn ang="0">
                    <a:pos x="3" y="58"/>
                  </a:cxn>
                  <a:cxn ang="0">
                    <a:pos x="7" y="62"/>
                  </a:cxn>
                  <a:cxn ang="0">
                    <a:pos x="15" y="68"/>
                  </a:cxn>
                  <a:cxn ang="0">
                    <a:pos x="6" y="72"/>
                  </a:cxn>
                  <a:cxn ang="0">
                    <a:pos x="3" y="76"/>
                  </a:cxn>
                  <a:cxn ang="0">
                    <a:pos x="6" y="80"/>
                  </a:cxn>
                  <a:cxn ang="0">
                    <a:pos x="10" y="84"/>
                  </a:cxn>
                  <a:cxn ang="0">
                    <a:pos x="18" y="90"/>
                  </a:cxn>
                  <a:cxn ang="0">
                    <a:pos x="10" y="94"/>
                  </a:cxn>
                  <a:cxn ang="0">
                    <a:pos x="10" y="100"/>
                  </a:cxn>
                  <a:cxn ang="0">
                    <a:pos x="23" y="103"/>
                  </a:cxn>
                  <a:cxn ang="0">
                    <a:pos x="34" y="107"/>
                  </a:cxn>
                  <a:cxn ang="0">
                    <a:pos x="43" y="113"/>
                  </a:cxn>
                  <a:cxn ang="0">
                    <a:pos x="69" y="117"/>
                  </a:cxn>
                  <a:cxn ang="0">
                    <a:pos x="194" y="121"/>
                  </a:cxn>
                  <a:cxn ang="0">
                    <a:pos x="263" y="125"/>
                  </a:cxn>
                  <a:cxn ang="0">
                    <a:pos x="357" y="129"/>
                  </a:cxn>
                  <a:cxn ang="0">
                    <a:pos x="132" y="135"/>
                  </a:cxn>
                  <a:cxn ang="0">
                    <a:pos x="229" y="139"/>
                  </a:cxn>
                  <a:cxn ang="0">
                    <a:pos x="309" y="144"/>
                  </a:cxn>
                  <a:cxn ang="0">
                    <a:pos x="374" y="148"/>
                  </a:cxn>
                  <a:cxn ang="0">
                    <a:pos x="459" y="152"/>
                  </a:cxn>
                </a:cxnLst>
                <a:rect l="0" t="0" r="r" b="b"/>
                <a:pathLst>
                  <a:path w="459" h="152">
                    <a:moveTo>
                      <a:pt x="250" y="0"/>
                    </a:moveTo>
                    <a:lnTo>
                      <a:pt x="242" y="4"/>
                    </a:lnTo>
                    <a:lnTo>
                      <a:pt x="221" y="10"/>
                    </a:lnTo>
                    <a:lnTo>
                      <a:pt x="199" y="14"/>
                    </a:lnTo>
                    <a:lnTo>
                      <a:pt x="181" y="17"/>
                    </a:lnTo>
                    <a:lnTo>
                      <a:pt x="127" y="23"/>
                    </a:lnTo>
                    <a:lnTo>
                      <a:pt x="95" y="27"/>
                    </a:lnTo>
                    <a:lnTo>
                      <a:pt x="53" y="33"/>
                    </a:lnTo>
                    <a:lnTo>
                      <a:pt x="31" y="35"/>
                    </a:lnTo>
                    <a:lnTo>
                      <a:pt x="16" y="39"/>
                    </a:lnTo>
                    <a:lnTo>
                      <a:pt x="7" y="45"/>
                    </a:lnTo>
                    <a:lnTo>
                      <a:pt x="1" y="49"/>
                    </a:lnTo>
                    <a:lnTo>
                      <a:pt x="0" y="55"/>
                    </a:lnTo>
                    <a:lnTo>
                      <a:pt x="3" y="58"/>
                    </a:lnTo>
                    <a:lnTo>
                      <a:pt x="7" y="62"/>
                    </a:lnTo>
                    <a:lnTo>
                      <a:pt x="15" y="68"/>
                    </a:lnTo>
                    <a:lnTo>
                      <a:pt x="6" y="72"/>
                    </a:lnTo>
                    <a:lnTo>
                      <a:pt x="3" y="76"/>
                    </a:lnTo>
                    <a:lnTo>
                      <a:pt x="6" y="80"/>
                    </a:lnTo>
                    <a:lnTo>
                      <a:pt x="10" y="84"/>
                    </a:lnTo>
                    <a:lnTo>
                      <a:pt x="18" y="90"/>
                    </a:lnTo>
                    <a:lnTo>
                      <a:pt x="10" y="94"/>
                    </a:lnTo>
                    <a:lnTo>
                      <a:pt x="10" y="100"/>
                    </a:lnTo>
                    <a:lnTo>
                      <a:pt x="23" y="103"/>
                    </a:lnTo>
                    <a:lnTo>
                      <a:pt x="34" y="107"/>
                    </a:lnTo>
                    <a:lnTo>
                      <a:pt x="43" y="113"/>
                    </a:lnTo>
                    <a:lnTo>
                      <a:pt x="69" y="117"/>
                    </a:lnTo>
                    <a:lnTo>
                      <a:pt x="194" y="121"/>
                    </a:lnTo>
                    <a:lnTo>
                      <a:pt x="263" y="125"/>
                    </a:lnTo>
                    <a:lnTo>
                      <a:pt x="357" y="129"/>
                    </a:lnTo>
                    <a:lnTo>
                      <a:pt x="132" y="135"/>
                    </a:lnTo>
                    <a:lnTo>
                      <a:pt x="229" y="139"/>
                    </a:lnTo>
                    <a:lnTo>
                      <a:pt x="309" y="144"/>
                    </a:lnTo>
                    <a:lnTo>
                      <a:pt x="374" y="148"/>
                    </a:lnTo>
                    <a:lnTo>
                      <a:pt x="459" y="152"/>
                    </a:lnTo>
                  </a:path>
                </a:pathLst>
              </a:custGeom>
              <a:noFill/>
              <a:ln w="4445">
                <a:solidFill>
                  <a:srgbClr val="FE7E4F"/>
                </a:solidFill>
                <a:prstDash val="solid"/>
                <a:round/>
                <a:headEnd/>
                <a:tailEnd/>
              </a:ln>
            </p:spPr>
            <p:txBody>
              <a:bodyPr/>
              <a:lstStyle/>
              <a:p>
                <a:endParaRPr lang="es-ES"/>
              </a:p>
            </p:txBody>
          </p:sp>
          <p:sp>
            <p:nvSpPr>
              <p:cNvPr id="80291" name="Freeform 6563"/>
              <p:cNvSpPr>
                <a:spLocks/>
              </p:cNvSpPr>
              <p:nvPr/>
            </p:nvSpPr>
            <p:spPr bwMode="auto">
              <a:xfrm>
                <a:off x="6777" y="1988"/>
                <a:ext cx="4" cy="59"/>
              </a:xfrm>
              <a:custGeom>
                <a:avLst/>
                <a:gdLst/>
                <a:ahLst/>
                <a:cxnLst>
                  <a:cxn ang="0">
                    <a:pos x="0" y="17"/>
                  </a:cxn>
                  <a:cxn ang="0">
                    <a:pos x="8" y="0"/>
                  </a:cxn>
                  <a:cxn ang="0">
                    <a:pos x="8" y="117"/>
                  </a:cxn>
                </a:cxnLst>
                <a:rect l="0" t="0" r="r" b="b"/>
                <a:pathLst>
                  <a:path w="8" h="117">
                    <a:moveTo>
                      <a:pt x="0" y="17"/>
                    </a:moveTo>
                    <a:lnTo>
                      <a:pt x="8" y="0"/>
                    </a:lnTo>
                    <a:lnTo>
                      <a:pt x="8" y="117"/>
                    </a:lnTo>
                  </a:path>
                </a:pathLst>
              </a:custGeom>
              <a:noFill/>
              <a:ln w="4445">
                <a:solidFill>
                  <a:srgbClr val="8420BF"/>
                </a:solidFill>
                <a:prstDash val="solid"/>
                <a:round/>
                <a:headEnd/>
                <a:tailEnd/>
              </a:ln>
            </p:spPr>
            <p:txBody>
              <a:bodyPr/>
              <a:lstStyle/>
              <a:p>
                <a:endParaRPr lang="es-ES"/>
              </a:p>
            </p:txBody>
          </p:sp>
          <p:sp>
            <p:nvSpPr>
              <p:cNvPr id="80292" name="Line 6564"/>
              <p:cNvSpPr>
                <a:spLocks noChangeShapeType="1"/>
              </p:cNvSpPr>
              <p:nvPr/>
            </p:nvSpPr>
            <p:spPr bwMode="auto">
              <a:xfrm>
                <a:off x="6777" y="2047"/>
                <a:ext cx="9" cy="1"/>
              </a:xfrm>
              <a:prstGeom prst="line">
                <a:avLst/>
              </a:prstGeom>
              <a:noFill/>
              <a:ln w="4445">
                <a:solidFill>
                  <a:srgbClr val="8420BF"/>
                </a:solidFill>
                <a:round/>
                <a:headEnd/>
                <a:tailEnd/>
              </a:ln>
            </p:spPr>
            <p:txBody>
              <a:bodyPr/>
              <a:lstStyle/>
              <a:p>
                <a:endParaRPr lang="es-ES"/>
              </a:p>
            </p:txBody>
          </p:sp>
          <p:sp>
            <p:nvSpPr>
              <p:cNvPr id="80293" name="Freeform 6565"/>
              <p:cNvSpPr>
                <a:spLocks/>
              </p:cNvSpPr>
              <p:nvPr/>
            </p:nvSpPr>
            <p:spPr bwMode="auto">
              <a:xfrm>
                <a:off x="6804" y="1988"/>
                <a:ext cx="17" cy="59"/>
              </a:xfrm>
              <a:custGeom>
                <a:avLst/>
                <a:gdLst/>
                <a:ahLst/>
                <a:cxnLst>
                  <a:cxn ang="0">
                    <a:pos x="0" y="101"/>
                  </a:cxn>
                  <a:cxn ang="0">
                    <a:pos x="35" y="17"/>
                  </a:cxn>
                  <a:cxn ang="0">
                    <a:pos x="26" y="0"/>
                  </a:cxn>
                  <a:cxn ang="0">
                    <a:pos x="8" y="0"/>
                  </a:cxn>
                  <a:cxn ang="0">
                    <a:pos x="0" y="17"/>
                  </a:cxn>
                  <a:cxn ang="0">
                    <a:pos x="0" y="101"/>
                  </a:cxn>
                  <a:cxn ang="0">
                    <a:pos x="11" y="117"/>
                  </a:cxn>
                  <a:cxn ang="0">
                    <a:pos x="26" y="117"/>
                  </a:cxn>
                  <a:cxn ang="0">
                    <a:pos x="35" y="101"/>
                  </a:cxn>
                  <a:cxn ang="0">
                    <a:pos x="35" y="17"/>
                  </a:cxn>
                </a:cxnLst>
                <a:rect l="0" t="0" r="r" b="b"/>
                <a:pathLst>
                  <a:path w="35" h="117">
                    <a:moveTo>
                      <a:pt x="0" y="101"/>
                    </a:moveTo>
                    <a:lnTo>
                      <a:pt x="35" y="17"/>
                    </a:lnTo>
                    <a:lnTo>
                      <a:pt x="26" y="0"/>
                    </a:lnTo>
                    <a:lnTo>
                      <a:pt x="8" y="0"/>
                    </a:lnTo>
                    <a:lnTo>
                      <a:pt x="0" y="17"/>
                    </a:lnTo>
                    <a:lnTo>
                      <a:pt x="0" y="101"/>
                    </a:lnTo>
                    <a:lnTo>
                      <a:pt x="11" y="117"/>
                    </a:lnTo>
                    <a:lnTo>
                      <a:pt x="26" y="117"/>
                    </a:lnTo>
                    <a:lnTo>
                      <a:pt x="35" y="101"/>
                    </a:lnTo>
                    <a:lnTo>
                      <a:pt x="35" y="17"/>
                    </a:lnTo>
                  </a:path>
                </a:pathLst>
              </a:custGeom>
              <a:noFill/>
              <a:ln w="4445">
                <a:solidFill>
                  <a:srgbClr val="8420BF"/>
                </a:solidFill>
                <a:prstDash val="solid"/>
                <a:round/>
                <a:headEnd/>
                <a:tailEnd/>
              </a:ln>
            </p:spPr>
            <p:txBody>
              <a:bodyPr/>
              <a:lstStyle/>
              <a:p>
                <a:endParaRPr lang="es-ES"/>
              </a:p>
            </p:txBody>
          </p:sp>
          <p:sp>
            <p:nvSpPr>
              <p:cNvPr id="80294" name="Freeform 6566"/>
              <p:cNvSpPr>
                <a:spLocks/>
              </p:cNvSpPr>
              <p:nvPr/>
            </p:nvSpPr>
            <p:spPr bwMode="auto">
              <a:xfrm>
                <a:off x="7147" y="1988"/>
                <a:ext cx="17" cy="59"/>
              </a:xfrm>
              <a:custGeom>
                <a:avLst/>
                <a:gdLst/>
                <a:ahLst/>
                <a:cxnLst>
                  <a:cxn ang="0">
                    <a:pos x="0" y="17"/>
                  </a:cxn>
                  <a:cxn ang="0">
                    <a:pos x="8" y="0"/>
                  </a:cxn>
                  <a:cxn ang="0">
                    <a:pos x="27" y="0"/>
                  </a:cxn>
                  <a:cxn ang="0">
                    <a:pos x="35" y="17"/>
                  </a:cxn>
                  <a:cxn ang="0">
                    <a:pos x="35" y="33"/>
                  </a:cxn>
                  <a:cxn ang="0">
                    <a:pos x="0" y="101"/>
                  </a:cxn>
                  <a:cxn ang="0">
                    <a:pos x="0" y="117"/>
                  </a:cxn>
                  <a:cxn ang="0">
                    <a:pos x="35" y="117"/>
                  </a:cxn>
                </a:cxnLst>
                <a:rect l="0" t="0" r="r" b="b"/>
                <a:pathLst>
                  <a:path w="35" h="117">
                    <a:moveTo>
                      <a:pt x="0" y="17"/>
                    </a:moveTo>
                    <a:lnTo>
                      <a:pt x="8" y="0"/>
                    </a:lnTo>
                    <a:lnTo>
                      <a:pt x="27" y="0"/>
                    </a:lnTo>
                    <a:lnTo>
                      <a:pt x="35" y="17"/>
                    </a:lnTo>
                    <a:lnTo>
                      <a:pt x="35" y="33"/>
                    </a:lnTo>
                    <a:lnTo>
                      <a:pt x="0" y="101"/>
                    </a:lnTo>
                    <a:lnTo>
                      <a:pt x="0" y="117"/>
                    </a:lnTo>
                    <a:lnTo>
                      <a:pt x="35" y="117"/>
                    </a:lnTo>
                  </a:path>
                </a:pathLst>
              </a:custGeom>
              <a:noFill/>
              <a:ln w="4445">
                <a:solidFill>
                  <a:srgbClr val="8420BF"/>
                </a:solidFill>
                <a:prstDash val="solid"/>
                <a:round/>
                <a:headEnd/>
                <a:tailEnd/>
              </a:ln>
            </p:spPr>
            <p:txBody>
              <a:bodyPr/>
              <a:lstStyle/>
              <a:p>
                <a:endParaRPr lang="es-ES"/>
              </a:p>
            </p:txBody>
          </p:sp>
          <p:sp>
            <p:nvSpPr>
              <p:cNvPr id="80295" name="Freeform 6567"/>
              <p:cNvSpPr>
                <a:spLocks/>
              </p:cNvSpPr>
              <p:nvPr/>
            </p:nvSpPr>
            <p:spPr bwMode="auto">
              <a:xfrm>
                <a:off x="7178" y="1988"/>
                <a:ext cx="18" cy="59"/>
              </a:xfrm>
              <a:custGeom>
                <a:avLst/>
                <a:gdLst/>
                <a:ahLst/>
                <a:cxnLst>
                  <a:cxn ang="0">
                    <a:pos x="0" y="101"/>
                  </a:cxn>
                  <a:cxn ang="0">
                    <a:pos x="35" y="17"/>
                  </a:cxn>
                  <a:cxn ang="0">
                    <a:pos x="27" y="0"/>
                  </a:cxn>
                  <a:cxn ang="0">
                    <a:pos x="9" y="0"/>
                  </a:cxn>
                  <a:cxn ang="0">
                    <a:pos x="0" y="17"/>
                  </a:cxn>
                  <a:cxn ang="0">
                    <a:pos x="0" y="101"/>
                  </a:cxn>
                  <a:cxn ang="0">
                    <a:pos x="11" y="117"/>
                  </a:cxn>
                  <a:cxn ang="0">
                    <a:pos x="27" y="117"/>
                  </a:cxn>
                  <a:cxn ang="0">
                    <a:pos x="35" y="101"/>
                  </a:cxn>
                  <a:cxn ang="0">
                    <a:pos x="35" y="17"/>
                  </a:cxn>
                </a:cxnLst>
                <a:rect l="0" t="0" r="r" b="b"/>
                <a:pathLst>
                  <a:path w="35" h="117">
                    <a:moveTo>
                      <a:pt x="0" y="101"/>
                    </a:moveTo>
                    <a:lnTo>
                      <a:pt x="35" y="17"/>
                    </a:lnTo>
                    <a:lnTo>
                      <a:pt x="27" y="0"/>
                    </a:lnTo>
                    <a:lnTo>
                      <a:pt x="9" y="0"/>
                    </a:lnTo>
                    <a:lnTo>
                      <a:pt x="0" y="17"/>
                    </a:lnTo>
                    <a:lnTo>
                      <a:pt x="0" y="101"/>
                    </a:lnTo>
                    <a:lnTo>
                      <a:pt x="11" y="117"/>
                    </a:lnTo>
                    <a:lnTo>
                      <a:pt x="27" y="117"/>
                    </a:lnTo>
                    <a:lnTo>
                      <a:pt x="35" y="101"/>
                    </a:lnTo>
                    <a:lnTo>
                      <a:pt x="35" y="17"/>
                    </a:lnTo>
                  </a:path>
                </a:pathLst>
              </a:custGeom>
              <a:noFill/>
              <a:ln w="4445">
                <a:solidFill>
                  <a:srgbClr val="8420BF"/>
                </a:solidFill>
                <a:prstDash val="solid"/>
                <a:round/>
                <a:headEnd/>
                <a:tailEnd/>
              </a:ln>
            </p:spPr>
            <p:txBody>
              <a:bodyPr/>
              <a:lstStyle/>
              <a:p>
                <a:endParaRPr lang="es-ES"/>
              </a:p>
            </p:txBody>
          </p:sp>
          <p:sp>
            <p:nvSpPr>
              <p:cNvPr id="80296" name="Freeform 6568"/>
              <p:cNvSpPr>
                <a:spLocks/>
              </p:cNvSpPr>
              <p:nvPr/>
            </p:nvSpPr>
            <p:spPr bwMode="auto">
              <a:xfrm>
                <a:off x="6959" y="1921"/>
                <a:ext cx="18" cy="60"/>
              </a:xfrm>
              <a:custGeom>
                <a:avLst/>
                <a:gdLst/>
                <a:ahLst/>
                <a:cxnLst>
                  <a:cxn ang="0">
                    <a:pos x="0" y="0"/>
                  </a:cxn>
                  <a:cxn ang="0">
                    <a:pos x="0" y="119"/>
                  </a:cxn>
                  <a:cxn ang="0">
                    <a:pos x="35" y="119"/>
                  </a:cxn>
                </a:cxnLst>
                <a:rect l="0" t="0" r="r" b="b"/>
                <a:pathLst>
                  <a:path w="35" h="119">
                    <a:moveTo>
                      <a:pt x="0" y="0"/>
                    </a:moveTo>
                    <a:lnTo>
                      <a:pt x="0" y="119"/>
                    </a:lnTo>
                    <a:lnTo>
                      <a:pt x="35" y="119"/>
                    </a:lnTo>
                  </a:path>
                </a:pathLst>
              </a:custGeom>
              <a:noFill/>
              <a:ln w="4445">
                <a:solidFill>
                  <a:srgbClr val="8420BF"/>
                </a:solidFill>
                <a:prstDash val="solid"/>
                <a:round/>
                <a:headEnd/>
                <a:tailEnd/>
              </a:ln>
            </p:spPr>
            <p:txBody>
              <a:bodyPr/>
              <a:lstStyle/>
              <a:p>
                <a:endParaRPr lang="es-ES"/>
              </a:p>
            </p:txBody>
          </p:sp>
          <p:sp>
            <p:nvSpPr>
              <p:cNvPr id="80297" name="Freeform 6569"/>
              <p:cNvSpPr>
                <a:spLocks/>
              </p:cNvSpPr>
              <p:nvPr/>
            </p:nvSpPr>
            <p:spPr bwMode="auto">
              <a:xfrm>
                <a:off x="6991" y="1921"/>
                <a:ext cx="18" cy="60"/>
              </a:xfrm>
              <a:custGeom>
                <a:avLst/>
                <a:gdLst/>
                <a:ahLst/>
                <a:cxnLst>
                  <a:cxn ang="0">
                    <a:pos x="0" y="119"/>
                  </a:cxn>
                  <a:cxn ang="0">
                    <a:pos x="0" y="0"/>
                  </a:cxn>
                  <a:cxn ang="0">
                    <a:pos x="37" y="119"/>
                  </a:cxn>
                  <a:cxn ang="0">
                    <a:pos x="37" y="0"/>
                  </a:cxn>
                </a:cxnLst>
                <a:rect l="0" t="0" r="r" b="b"/>
                <a:pathLst>
                  <a:path w="37" h="119">
                    <a:moveTo>
                      <a:pt x="0" y="119"/>
                    </a:moveTo>
                    <a:lnTo>
                      <a:pt x="0" y="0"/>
                    </a:lnTo>
                    <a:lnTo>
                      <a:pt x="37" y="119"/>
                    </a:lnTo>
                    <a:lnTo>
                      <a:pt x="37" y="0"/>
                    </a:lnTo>
                  </a:path>
                </a:pathLst>
              </a:custGeom>
              <a:noFill/>
              <a:ln w="4445">
                <a:solidFill>
                  <a:srgbClr val="8420BF"/>
                </a:solidFill>
                <a:prstDash val="solid"/>
                <a:round/>
                <a:headEnd/>
                <a:tailEnd/>
              </a:ln>
            </p:spPr>
            <p:txBody>
              <a:bodyPr/>
              <a:lstStyle/>
              <a:p>
                <a:endParaRPr lang="es-ES"/>
              </a:p>
            </p:txBody>
          </p:sp>
          <p:sp>
            <p:nvSpPr>
              <p:cNvPr id="80298" name="Line 6570"/>
              <p:cNvSpPr>
                <a:spLocks noChangeShapeType="1"/>
              </p:cNvSpPr>
              <p:nvPr/>
            </p:nvSpPr>
            <p:spPr bwMode="auto">
              <a:xfrm>
                <a:off x="6864" y="2020"/>
                <a:ext cx="20" cy="1"/>
              </a:xfrm>
              <a:prstGeom prst="line">
                <a:avLst/>
              </a:prstGeom>
              <a:noFill/>
              <a:ln w="4445">
                <a:solidFill>
                  <a:srgbClr val="8420BF"/>
                </a:solidFill>
                <a:round/>
                <a:headEnd/>
                <a:tailEnd/>
              </a:ln>
            </p:spPr>
            <p:txBody>
              <a:bodyPr/>
              <a:lstStyle/>
              <a:p>
                <a:endParaRPr lang="es-ES"/>
              </a:p>
            </p:txBody>
          </p:sp>
          <p:sp>
            <p:nvSpPr>
              <p:cNvPr id="80299" name="Line 6571"/>
              <p:cNvSpPr>
                <a:spLocks noChangeShapeType="1"/>
              </p:cNvSpPr>
              <p:nvPr/>
            </p:nvSpPr>
            <p:spPr bwMode="auto">
              <a:xfrm>
                <a:off x="6894" y="2020"/>
                <a:ext cx="20" cy="1"/>
              </a:xfrm>
              <a:prstGeom prst="line">
                <a:avLst/>
              </a:prstGeom>
              <a:noFill/>
              <a:ln w="4445">
                <a:solidFill>
                  <a:srgbClr val="8420BF"/>
                </a:solidFill>
                <a:round/>
                <a:headEnd/>
                <a:tailEnd/>
              </a:ln>
            </p:spPr>
            <p:txBody>
              <a:bodyPr/>
              <a:lstStyle/>
              <a:p>
                <a:endParaRPr lang="es-ES"/>
              </a:p>
            </p:txBody>
          </p:sp>
          <p:sp>
            <p:nvSpPr>
              <p:cNvPr id="80300" name="Line 6572"/>
              <p:cNvSpPr>
                <a:spLocks noChangeShapeType="1"/>
              </p:cNvSpPr>
              <p:nvPr/>
            </p:nvSpPr>
            <p:spPr bwMode="auto">
              <a:xfrm>
                <a:off x="6924" y="2020"/>
                <a:ext cx="19" cy="1"/>
              </a:xfrm>
              <a:prstGeom prst="line">
                <a:avLst/>
              </a:prstGeom>
              <a:noFill/>
              <a:ln w="4445">
                <a:solidFill>
                  <a:srgbClr val="8420BF"/>
                </a:solidFill>
                <a:round/>
                <a:headEnd/>
                <a:tailEnd/>
              </a:ln>
            </p:spPr>
            <p:txBody>
              <a:bodyPr/>
              <a:lstStyle/>
              <a:p>
                <a:endParaRPr lang="es-ES"/>
              </a:p>
            </p:txBody>
          </p:sp>
          <p:sp>
            <p:nvSpPr>
              <p:cNvPr id="80301" name="Line 6573"/>
              <p:cNvSpPr>
                <a:spLocks noChangeShapeType="1"/>
              </p:cNvSpPr>
              <p:nvPr/>
            </p:nvSpPr>
            <p:spPr bwMode="auto">
              <a:xfrm>
                <a:off x="6953" y="2020"/>
                <a:ext cx="21" cy="1"/>
              </a:xfrm>
              <a:prstGeom prst="line">
                <a:avLst/>
              </a:prstGeom>
              <a:noFill/>
              <a:ln w="4445">
                <a:solidFill>
                  <a:srgbClr val="8420BF"/>
                </a:solidFill>
                <a:round/>
                <a:headEnd/>
                <a:tailEnd/>
              </a:ln>
            </p:spPr>
            <p:txBody>
              <a:bodyPr/>
              <a:lstStyle/>
              <a:p>
                <a:endParaRPr lang="es-ES"/>
              </a:p>
            </p:txBody>
          </p:sp>
          <p:sp>
            <p:nvSpPr>
              <p:cNvPr id="80302" name="Line 6574"/>
              <p:cNvSpPr>
                <a:spLocks noChangeShapeType="1"/>
              </p:cNvSpPr>
              <p:nvPr/>
            </p:nvSpPr>
            <p:spPr bwMode="auto">
              <a:xfrm>
                <a:off x="6983" y="2020"/>
                <a:ext cx="20" cy="1"/>
              </a:xfrm>
              <a:prstGeom prst="line">
                <a:avLst/>
              </a:prstGeom>
              <a:noFill/>
              <a:ln w="4445">
                <a:solidFill>
                  <a:srgbClr val="8420BF"/>
                </a:solidFill>
                <a:round/>
                <a:headEnd/>
                <a:tailEnd/>
              </a:ln>
            </p:spPr>
            <p:txBody>
              <a:bodyPr/>
              <a:lstStyle/>
              <a:p>
                <a:endParaRPr lang="es-ES"/>
              </a:p>
            </p:txBody>
          </p:sp>
          <p:sp>
            <p:nvSpPr>
              <p:cNvPr id="80303" name="Line 6575"/>
              <p:cNvSpPr>
                <a:spLocks noChangeShapeType="1"/>
              </p:cNvSpPr>
              <p:nvPr/>
            </p:nvSpPr>
            <p:spPr bwMode="auto">
              <a:xfrm>
                <a:off x="7013" y="2020"/>
                <a:ext cx="20" cy="1"/>
              </a:xfrm>
              <a:prstGeom prst="line">
                <a:avLst/>
              </a:prstGeom>
              <a:noFill/>
              <a:ln w="4445">
                <a:solidFill>
                  <a:srgbClr val="8420BF"/>
                </a:solidFill>
                <a:round/>
                <a:headEnd/>
                <a:tailEnd/>
              </a:ln>
            </p:spPr>
            <p:txBody>
              <a:bodyPr/>
              <a:lstStyle/>
              <a:p>
                <a:endParaRPr lang="es-ES"/>
              </a:p>
            </p:txBody>
          </p:sp>
          <p:sp>
            <p:nvSpPr>
              <p:cNvPr id="80304" name="Line 6576"/>
              <p:cNvSpPr>
                <a:spLocks noChangeShapeType="1"/>
              </p:cNvSpPr>
              <p:nvPr/>
            </p:nvSpPr>
            <p:spPr bwMode="auto">
              <a:xfrm>
                <a:off x="7043" y="2020"/>
                <a:ext cx="20" cy="1"/>
              </a:xfrm>
              <a:prstGeom prst="line">
                <a:avLst/>
              </a:prstGeom>
              <a:noFill/>
              <a:ln w="4445">
                <a:solidFill>
                  <a:srgbClr val="8420BF"/>
                </a:solidFill>
                <a:round/>
                <a:headEnd/>
                <a:tailEnd/>
              </a:ln>
            </p:spPr>
            <p:txBody>
              <a:bodyPr/>
              <a:lstStyle/>
              <a:p>
                <a:endParaRPr lang="es-ES"/>
              </a:p>
            </p:txBody>
          </p:sp>
          <p:sp>
            <p:nvSpPr>
              <p:cNvPr id="80305" name="Line 6577"/>
              <p:cNvSpPr>
                <a:spLocks noChangeShapeType="1"/>
              </p:cNvSpPr>
              <p:nvPr/>
            </p:nvSpPr>
            <p:spPr bwMode="auto">
              <a:xfrm>
                <a:off x="7073" y="2020"/>
                <a:ext cx="19" cy="1"/>
              </a:xfrm>
              <a:prstGeom prst="line">
                <a:avLst/>
              </a:prstGeom>
              <a:noFill/>
              <a:ln w="4445">
                <a:solidFill>
                  <a:srgbClr val="8420BF"/>
                </a:solidFill>
                <a:round/>
                <a:headEnd/>
                <a:tailEnd/>
              </a:ln>
            </p:spPr>
            <p:txBody>
              <a:bodyPr/>
              <a:lstStyle/>
              <a:p>
                <a:endParaRPr lang="es-ES"/>
              </a:p>
            </p:txBody>
          </p:sp>
          <p:sp>
            <p:nvSpPr>
              <p:cNvPr id="80306" name="Line 6578"/>
              <p:cNvSpPr>
                <a:spLocks noChangeShapeType="1"/>
              </p:cNvSpPr>
              <p:nvPr/>
            </p:nvSpPr>
            <p:spPr bwMode="auto">
              <a:xfrm>
                <a:off x="7103" y="2020"/>
                <a:ext cx="1" cy="1"/>
              </a:xfrm>
              <a:prstGeom prst="line">
                <a:avLst/>
              </a:prstGeom>
              <a:noFill/>
              <a:ln w="4445">
                <a:solidFill>
                  <a:srgbClr val="8420BF"/>
                </a:solidFill>
                <a:round/>
                <a:headEnd/>
                <a:tailEnd/>
              </a:ln>
            </p:spPr>
            <p:txBody>
              <a:bodyPr/>
              <a:lstStyle/>
              <a:p>
                <a:endParaRPr lang="es-ES"/>
              </a:p>
            </p:txBody>
          </p:sp>
          <p:sp>
            <p:nvSpPr>
              <p:cNvPr id="80307" name="Line 6579"/>
              <p:cNvSpPr>
                <a:spLocks noChangeShapeType="1"/>
              </p:cNvSpPr>
              <p:nvPr/>
            </p:nvSpPr>
            <p:spPr bwMode="auto">
              <a:xfrm>
                <a:off x="6766" y="8876"/>
                <a:ext cx="20" cy="1"/>
              </a:xfrm>
              <a:prstGeom prst="line">
                <a:avLst/>
              </a:prstGeom>
              <a:noFill/>
              <a:ln w="4445">
                <a:solidFill>
                  <a:srgbClr val="8420BF"/>
                </a:solidFill>
                <a:round/>
                <a:headEnd/>
                <a:tailEnd/>
              </a:ln>
            </p:spPr>
            <p:txBody>
              <a:bodyPr/>
              <a:lstStyle/>
              <a:p>
                <a:endParaRPr lang="es-ES"/>
              </a:p>
            </p:txBody>
          </p:sp>
          <p:sp>
            <p:nvSpPr>
              <p:cNvPr id="80308" name="Line 6580"/>
              <p:cNvSpPr>
                <a:spLocks noChangeShapeType="1"/>
              </p:cNvSpPr>
              <p:nvPr/>
            </p:nvSpPr>
            <p:spPr bwMode="auto">
              <a:xfrm>
                <a:off x="6796" y="8877"/>
                <a:ext cx="19" cy="1"/>
              </a:xfrm>
              <a:prstGeom prst="line">
                <a:avLst/>
              </a:prstGeom>
              <a:noFill/>
              <a:ln w="4445">
                <a:solidFill>
                  <a:srgbClr val="8420BF"/>
                </a:solidFill>
                <a:round/>
                <a:headEnd/>
                <a:tailEnd/>
              </a:ln>
            </p:spPr>
            <p:txBody>
              <a:bodyPr/>
              <a:lstStyle/>
              <a:p>
                <a:endParaRPr lang="es-ES"/>
              </a:p>
            </p:txBody>
          </p:sp>
          <p:sp>
            <p:nvSpPr>
              <p:cNvPr id="80309" name="Freeform 6581"/>
              <p:cNvSpPr>
                <a:spLocks/>
              </p:cNvSpPr>
              <p:nvPr/>
            </p:nvSpPr>
            <p:spPr bwMode="auto">
              <a:xfrm>
                <a:off x="6826" y="8878"/>
                <a:ext cx="19" cy="1"/>
              </a:xfrm>
              <a:custGeom>
                <a:avLst/>
                <a:gdLst/>
                <a:ahLst/>
                <a:cxnLst>
                  <a:cxn ang="0">
                    <a:pos x="0" y="0"/>
                  </a:cxn>
                  <a:cxn ang="0">
                    <a:pos x="10" y="0"/>
                  </a:cxn>
                  <a:cxn ang="0">
                    <a:pos x="40" y="2"/>
                  </a:cxn>
                </a:cxnLst>
                <a:rect l="0" t="0" r="r" b="b"/>
                <a:pathLst>
                  <a:path w="40" h="2">
                    <a:moveTo>
                      <a:pt x="0" y="0"/>
                    </a:moveTo>
                    <a:lnTo>
                      <a:pt x="10" y="0"/>
                    </a:lnTo>
                    <a:lnTo>
                      <a:pt x="40" y="2"/>
                    </a:lnTo>
                  </a:path>
                </a:pathLst>
              </a:custGeom>
              <a:noFill/>
              <a:ln w="4445">
                <a:solidFill>
                  <a:srgbClr val="8420BF"/>
                </a:solidFill>
                <a:prstDash val="solid"/>
                <a:round/>
                <a:headEnd/>
                <a:tailEnd/>
              </a:ln>
            </p:spPr>
            <p:txBody>
              <a:bodyPr/>
              <a:lstStyle/>
              <a:p>
                <a:endParaRPr lang="es-ES"/>
              </a:p>
            </p:txBody>
          </p:sp>
          <p:sp>
            <p:nvSpPr>
              <p:cNvPr id="80310" name="Freeform 6582"/>
              <p:cNvSpPr>
                <a:spLocks/>
              </p:cNvSpPr>
              <p:nvPr/>
            </p:nvSpPr>
            <p:spPr bwMode="auto">
              <a:xfrm>
                <a:off x="6855" y="8880"/>
                <a:ext cx="20" cy="1"/>
              </a:xfrm>
              <a:custGeom>
                <a:avLst/>
                <a:gdLst/>
                <a:ahLst/>
                <a:cxnLst>
                  <a:cxn ang="0">
                    <a:pos x="0" y="0"/>
                  </a:cxn>
                  <a:cxn ang="0">
                    <a:pos x="27" y="2"/>
                  </a:cxn>
                  <a:cxn ang="0">
                    <a:pos x="40" y="2"/>
                  </a:cxn>
                </a:cxnLst>
                <a:rect l="0" t="0" r="r" b="b"/>
                <a:pathLst>
                  <a:path w="40" h="2">
                    <a:moveTo>
                      <a:pt x="0" y="0"/>
                    </a:moveTo>
                    <a:lnTo>
                      <a:pt x="27" y="2"/>
                    </a:lnTo>
                    <a:lnTo>
                      <a:pt x="40" y="2"/>
                    </a:lnTo>
                  </a:path>
                </a:pathLst>
              </a:custGeom>
              <a:noFill/>
              <a:ln w="4445">
                <a:solidFill>
                  <a:srgbClr val="8420BF"/>
                </a:solidFill>
                <a:prstDash val="solid"/>
                <a:round/>
                <a:headEnd/>
                <a:tailEnd/>
              </a:ln>
            </p:spPr>
            <p:txBody>
              <a:bodyPr/>
              <a:lstStyle/>
              <a:p>
                <a:endParaRPr lang="es-ES"/>
              </a:p>
            </p:txBody>
          </p:sp>
          <p:sp>
            <p:nvSpPr>
              <p:cNvPr id="80311" name="Freeform 6583"/>
              <p:cNvSpPr>
                <a:spLocks/>
              </p:cNvSpPr>
              <p:nvPr/>
            </p:nvSpPr>
            <p:spPr bwMode="auto">
              <a:xfrm>
                <a:off x="6885" y="8882"/>
                <a:ext cx="20" cy="1"/>
              </a:xfrm>
              <a:custGeom>
                <a:avLst/>
                <a:gdLst/>
                <a:ahLst/>
                <a:cxnLst>
                  <a:cxn ang="0">
                    <a:pos x="0" y="0"/>
                  </a:cxn>
                  <a:cxn ang="0">
                    <a:pos x="35" y="2"/>
                  </a:cxn>
                  <a:cxn ang="0">
                    <a:pos x="40" y="2"/>
                  </a:cxn>
                </a:cxnLst>
                <a:rect l="0" t="0" r="r" b="b"/>
                <a:pathLst>
                  <a:path w="40" h="2">
                    <a:moveTo>
                      <a:pt x="0" y="0"/>
                    </a:moveTo>
                    <a:lnTo>
                      <a:pt x="35" y="2"/>
                    </a:lnTo>
                    <a:lnTo>
                      <a:pt x="40" y="2"/>
                    </a:lnTo>
                  </a:path>
                </a:pathLst>
              </a:custGeom>
              <a:noFill/>
              <a:ln w="4445">
                <a:solidFill>
                  <a:srgbClr val="8420BF"/>
                </a:solidFill>
                <a:prstDash val="solid"/>
                <a:round/>
                <a:headEnd/>
                <a:tailEnd/>
              </a:ln>
            </p:spPr>
            <p:txBody>
              <a:bodyPr/>
              <a:lstStyle/>
              <a:p>
                <a:endParaRPr lang="es-ES"/>
              </a:p>
            </p:txBody>
          </p:sp>
          <p:sp>
            <p:nvSpPr>
              <p:cNvPr id="80312" name="Freeform 6584"/>
              <p:cNvSpPr>
                <a:spLocks/>
              </p:cNvSpPr>
              <p:nvPr/>
            </p:nvSpPr>
            <p:spPr bwMode="auto">
              <a:xfrm>
                <a:off x="6915" y="8884"/>
                <a:ext cx="20" cy="2"/>
              </a:xfrm>
              <a:custGeom>
                <a:avLst/>
                <a:gdLst/>
                <a:ahLst/>
                <a:cxnLst>
                  <a:cxn ang="0">
                    <a:pos x="0" y="0"/>
                  </a:cxn>
                  <a:cxn ang="0">
                    <a:pos x="22" y="2"/>
                  </a:cxn>
                  <a:cxn ang="0">
                    <a:pos x="39" y="4"/>
                  </a:cxn>
                </a:cxnLst>
                <a:rect l="0" t="0" r="r" b="b"/>
                <a:pathLst>
                  <a:path w="39" h="4">
                    <a:moveTo>
                      <a:pt x="0" y="0"/>
                    </a:moveTo>
                    <a:lnTo>
                      <a:pt x="22" y="2"/>
                    </a:lnTo>
                    <a:lnTo>
                      <a:pt x="39" y="4"/>
                    </a:lnTo>
                  </a:path>
                </a:pathLst>
              </a:custGeom>
              <a:noFill/>
              <a:ln w="4445">
                <a:solidFill>
                  <a:srgbClr val="8420BF"/>
                </a:solidFill>
                <a:prstDash val="solid"/>
                <a:round/>
                <a:headEnd/>
                <a:tailEnd/>
              </a:ln>
            </p:spPr>
            <p:txBody>
              <a:bodyPr/>
              <a:lstStyle/>
              <a:p>
                <a:endParaRPr lang="es-ES"/>
              </a:p>
            </p:txBody>
          </p:sp>
          <p:sp>
            <p:nvSpPr>
              <p:cNvPr id="80313" name="Freeform 6585"/>
              <p:cNvSpPr>
                <a:spLocks/>
              </p:cNvSpPr>
              <p:nvPr/>
            </p:nvSpPr>
            <p:spPr bwMode="auto">
              <a:xfrm>
                <a:off x="6944" y="8888"/>
                <a:ext cx="21" cy="1"/>
              </a:xfrm>
              <a:custGeom>
                <a:avLst/>
                <a:gdLst/>
                <a:ahLst/>
                <a:cxnLst>
                  <a:cxn ang="0">
                    <a:pos x="0" y="0"/>
                  </a:cxn>
                  <a:cxn ang="0">
                    <a:pos x="3" y="0"/>
                  </a:cxn>
                  <a:cxn ang="0">
                    <a:pos x="38" y="4"/>
                  </a:cxn>
                  <a:cxn ang="0">
                    <a:pos x="40" y="4"/>
                  </a:cxn>
                </a:cxnLst>
                <a:rect l="0" t="0" r="r" b="b"/>
                <a:pathLst>
                  <a:path w="40" h="4">
                    <a:moveTo>
                      <a:pt x="0" y="0"/>
                    </a:moveTo>
                    <a:lnTo>
                      <a:pt x="3" y="0"/>
                    </a:lnTo>
                    <a:lnTo>
                      <a:pt x="38" y="4"/>
                    </a:lnTo>
                    <a:lnTo>
                      <a:pt x="40" y="4"/>
                    </a:lnTo>
                  </a:path>
                </a:pathLst>
              </a:custGeom>
              <a:noFill/>
              <a:ln w="4445">
                <a:solidFill>
                  <a:srgbClr val="8420BF"/>
                </a:solidFill>
                <a:prstDash val="solid"/>
                <a:round/>
                <a:headEnd/>
                <a:tailEnd/>
              </a:ln>
            </p:spPr>
            <p:txBody>
              <a:bodyPr/>
              <a:lstStyle/>
              <a:p>
                <a:endParaRPr lang="es-ES"/>
              </a:p>
            </p:txBody>
          </p:sp>
          <p:sp>
            <p:nvSpPr>
              <p:cNvPr id="80314" name="Freeform 6586"/>
              <p:cNvSpPr>
                <a:spLocks/>
              </p:cNvSpPr>
              <p:nvPr/>
            </p:nvSpPr>
            <p:spPr bwMode="auto">
              <a:xfrm>
                <a:off x="6975" y="8890"/>
                <a:ext cx="19" cy="2"/>
              </a:xfrm>
              <a:custGeom>
                <a:avLst/>
                <a:gdLst/>
                <a:ahLst/>
                <a:cxnLst>
                  <a:cxn ang="0">
                    <a:pos x="0" y="0"/>
                  </a:cxn>
                  <a:cxn ang="0">
                    <a:pos x="8" y="2"/>
                  </a:cxn>
                  <a:cxn ang="0">
                    <a:pos x="40" y="4"/>
                  </a:cxn>
                </a:cxnLst>
                <a:rect l="0" t="0" r="r" b="b"/>
                <a:pathLst>
                  <a:path w="40" h="4">
                    <a:moveTo>
                      <a:pt x="0" y="0"/>
                    </a:moveTo>
                    <a:lnTo>
                      <a:pt x="8" y="2"/>
                    </a:lnTo>
                    <a:lnTo>
                      <a:pt x="40" y="4"/>
                    </a:lnTo>
                  </a:path>
                </a:pathLst>
              </a:custGeom>
              <a:noFill/>
              <a:ln w="4445">
                <a:solidFill>
                  <a:srgbClr val="8420BF"/>
                </a:solidFill>
                <a:prstDash val="solid"/>
                <a:round/>
                <a:headEnd/>
                <a:tailEnd/>
              </a:ln>
            </p:spPr>
            <p:txBody>
              <a:bodyPr/>
              <a:lstStyle/>
              <a:p>
                <a:endParaRPr lang="es-ES"/>
              </a:p>
            </p:txBody>
          </p:sp>
          <p:sp>
            <p:nvSpPr>
              <p:cNvPr id="80315" name="Freeform 6587"/>
              <p:cNvSpPr>
                <a:spLocks/>
              </p:cNvSpPr>
              <p:nvPr/>
            </p:nvSpPr>
            <p:spPr bwMode="auto">
              <a:xfrm>
                <a:off x="7004" y="8893"/>
                <a:ext cx="19" cy="3"/>
              </a:xfrm>
              <a:custGeom>
                <a:avLst/>
                <a:gdLst/>
                <a:ahLst/>
                <a:cxnLst>
                  <a:cxn ang="0">
                    <a:pos x="0" y="0"/>
                  </a:cxn>
                  <a:cxn ang="0">
                    <a:pos x="2" y="0"/>
                  </a:cxn>
                  <a:cxn ang="0">
                    <a:pos x="33" y="4"/>
                  </a:cxn>
                  <a:cxn ang="0">
                    <a:pos x="39" y="6"/>
                  </a:cxn>
                </a:cxnLst>
                <a:rect l="0" t="0" r="r" b="b"/>
                <a:pathLst>
                  <a:path w="39" h="6">
                    <a:moveTo>
                      <a:pt x="0" y="0"/>
                    </a:moveTo>
                    <a:lnTo>
                      <a:pt x="2" y="0"/>
                    </a:lnTo>
                    <a:lnTo>
                      <a:pt x="33" y="4"/>
                    </a:lnTo>
                    <a:lnTo>
                      <a:pt x="39" y="6"/>
                    </a:lnTo>
                  </a:path>
                </a:pathLst>
              </a:custGeom>
              <a:noFill/>
              <a:ln w="4445">
                <a:solidFill>
                  <a:srgbClr val="8420BF"/>
                </a:solidFill>
                <a:prstDash val="solid"/>
                <a:round/>
                <a:headEnd/>
                <a:tailEnd/>
              </a:ln>
            </p:spPr>
            <p:txBody>
              <a:bodyPr/>
              <a:lstStyle/>
              <a:p>
                <a:endParaRPr lang="es-ES"/>
              </a:p>
            </p:txBody>
          </p:sp>
          <p:sp>
            <p:nvSpPr>
              <p:cNvPr id="80316" name="Freeform 6588"/>
              <p:cNvSpPr>
                <a:spLocks/>
              </p:cNvSpPr>
              <p:nvPr/>
            </p:nvSpPr>
            <p:spPr bwMode="auto">
              <a:xfrm>
                <a:off x="7034" y="8898"/>
                <a:ext cx="19" cy="5"/>
              </a:xfrm>
              <a:custGeom>
                <a:avLst/>
                <a:gdLst/>
                <a:ahLst/>
                <a:cxnLst>
                  <a:cxn ang="0">
                    <a:pos x="0" y="0"/>
                  </a:cxn>
                  <a:cxn ang="0">
                    <a:pos x="20" y="3"/>
                  </a:cxn>
                  <a:cxn ang="0">
                    <a:pos x="36" y="9"/>
                  </a:cxn>
                  <a:cxn ang="0">
                    <a:pos x="40" y="9"/>
                  </a:cxn>
                </a:cxnLst>
                <a:rect l="0" t="0" r="r" b="b"/>
                <a:pathLst>
                  <a:path w="40" h="9">
                    <a:moveTo>
                      <a:pt x="0" y="0"/>
                    </a:moveTo>
                    <a:lnTo>
                      <a:pt x="20" y="3"/>
                    </a:lnTo>
                    <a:lnTo>
                      <a:pt x="36" y="9"/>
                    </a:lnTo>
                    <a:lnTo>
                      <a:pt x="40" y="9"/>
                    </a:lnTo>
                  </a:path>
                </a:pathLst>
              </a:custGeom>
              <a:noFill/>
              <a:ln w="4445">
                <a:solidFill>
                  <a:srgbClr val="8420BF"/>
                </a:solidFill>
                <a:prstDash val="solid"/>
                <a:round/>
                <a:headEnd/>
                <a:tailEnd/>
              </a:ln>
            </p:spPr>
            <p:txBody>
              <a:bodyPr/>
              <a:lstStyle/>
              <a:p>
                <a:endParaRPr lang="es-ES"/>
              </a:p>
            </p:txBody>
          </p:sp>
          <p:sp>
            <p:nvSpPr>
              <p:cNvPr id="80317" name="Freeform 6589"/>
              <p:cNvSpPr>
                <a:spLocks/>
              </p:cNvSpPr>
              <p:nvPr/>
            </p:nvSpPr>
            <p:spPr bwMode="auto">
              <a:xfrm>
                <a:off x="7063" y="8906"/>
                <a:ext cx="19" cy="4"/>
              </a:xfrm>
              <a:custGeom>
                <a:avLst/>
                <a:gdLst/>
                <a:ahLst/>
                <a:cxnLst>
                  <a:cxn ang="0">
                    <a:pos x="0" y="0"/>
                  </a:cxn>
                  <a:cxn ang="0">
                    <a:pos x="13" y="2"/>
                  </a:cxn>
                  <a:cxn ang="0">
                    <a:pos x="32" y="8"/>
                  </a:cxn>
                  <a:cxn ang="0">
                    <a:pos x="38" y="8"/>
                  </a:cxn>
                </a:cxnLst>
                <a:rect l="0" t="0" r="r" b="b"/>
                <a:pathLst>
                  <a:path w="38" h="8">
                    <a:moveTo>
                      <a:pt x="0" y="0"/>
                    </a:moveTo>
                    <a:lnTo>
                      <a:pt x="13" y="2"/>
                    </a:lnTo>
                    <a:lnTo>
                      <a:pt x="32" y="8"/>
                    </a:lnTo>
                    <a:lnTo>
                      <a:pt x="38" y="8"/>
                    </a:lnTo>
                  </a:path>
                </a:pathLst>
              </a:custGeom>
              <a:noFill/>
              <a:ln w="4445">
                <a:solidFill>
                  <a:srgbClr val="8420BF"/>
                </a:solidFill>
                <a:prstDash val="solid"/>
                <a:round/>
                <a:headEnd/>
                <a:tailEnd/>
              </a:ln>
            </p:spPr>
            <p:txBody>
              <a:bodyPr/>
              <a:lstStyle/>
              <a:p>
                <a:endParaRPr lang="es-ES"/>
              </a:p>
            </p:txBody>
          </p:sp>
          <p:sp>
            <p:nvSpPr>
              <p:cNvPr id="80318" name="Freeform 6590"/>
              <p:cNvSpPr>
                <a:spLocks/>
              </p:cNvSpPr>
              <p:nvPr/>
            </p:nvSpPr>
            <p:spPr bwMode="auto">
              <a:xfrm>
                <a:off x="7092" y="8912"/>
                <a:ext cx="21" cy="4"/>
              </a:xfrm>
              <a:custGeom>
                <a:avLst/>
                <a:gdLst/>
                <a:ahLst/>
                <a:cxnLst>
                  <a:cxn ang="0">
                    <a:pos x="0" y="0"/>
                  </a:cxn>
                  <a:cxn ang="0">
                    <a:pos x="19" y="4"/>
                  </a:cxn>
                  <a:cxn ang="0">
                    <a:pos x="37" y="8"/>
                  </a:cxn>
                  <a:cxn ang="0">
                    <a:pos x="40" y="8"/>
                  </a:cxn>
                </a:cxnLst>
                <a:rect l="0" t="0" r="r" b="b"/>
                <a:pathLst>
                  <a:path w="40" h="8">
                    <a:moveTo>
                      <a:pt x="0" y="0"/>
                    </a:moveTo>
                    <a:lnTo>
                      <a:pt x="19" y="4"/>
                    </a:lnTo>
                    <a:lnTo>
                      <a:pt x="37" y="8"/>
                    </a:lnTo>
                    <a:lnTo>
                      <a:pt x="40" y="8"/>
                    </a:lnTo>
                  </a:path>
                </a:pathLst>
              </a:custGeom>
              <a:noFill/>
              <a:ln w="4445">
                <a:solidFill>
                  <a:srgbClr val="8420BF"/>
                </a:solidFill>
                <a:prstDash val="solid"/>
                <a:round/>
                <a:headEnd/>
                <a:tailEnd/>
              </a:ln>
            </p:spPr>
            <p:txBody>
              <a:bodyPr/>
              <a:lstStyle/>
              <a:p>
                <a:endParaRPr lang="es-ES"/>
              </a:p>
            </p:txBody>
          </p:sp>
          <p:sp>
            <p:nvSpPr>
              <p:cNvPr id="80319" name="Freeform 6591"/>
              <p:cNvSpPr>
                <a:spLocks/>
              </p:cNvSpPr>
              <p:nvPr/>
            </p:nvSpPr>
            <p:spPr bwMode="auto">
              <a:xfrm>
                <a:off x="7122" y="8918"/>
                <a:ext cx="20" cy="4"/>
              </a:xfrm>
              <a:custGeom>
                <a:avLst/>
                <a:gdLst/>
                <a:ahLst/>
                <a:cxnLst>
                  <a:cxn ang="0">
                    <a:pos x="0" y="0"/>
                  </a:cxn>
                  <a:cxn ang="0">
                    <a:pos x="28" y="5"/>
                  </a:cxn>
                  <a:cxn ang="0">
                    <a:pos x="39" y="7"/>
                  </a:cxn>
                </a:cxnLst>
                <a:rect l="0" t="0" r="r" b="b"/>
                <a:pathLst>
                  <a:path w="39" h="7">
                    <a:moveTo>
                      <a:pt x="0" y="0"/>
                    </a:moveTo>
                    <a:lnTo>
                      <a:pt x="28" y="5"/>
                    </a:lnTo>
                    <a:lnTo>
                      <a:pt x="39" y="7"/>
                    </a:lnTo>
                  </a:path>
                </a:pathLst>
              </a:custGeom>
              <a:noFill/>
              <a:ln w="4445">
                <a:solidFill>
                  <a:srgbClr val="8420BF"/>
                </a:solidFill>
                <a:prstDash val="solid"/>
                <a:round/>
                <a:headEnd/>
                <a:tailEnd/>
              </a:ln>
            </p:spPr>
            <p:txBody>
              <a:bodyPr/>
              <a:lstStyle/>
              <a:p>
                <a:endParaRPr lang="es-ES"/>
              </a:p>
            </p:txBody>
          </p:sp>
          <p:sp>
            <p:nvSpPr>
              <p:cNvPr id="80320" name="Freeform 6592"/>
              <p:cNvSpPr>
                <a:spLocks/>
              </p:cNvSpPr>
              <p:nvPr/>
            </p:nvSpPr>
            <p:spPr bwMode="auto">
              <a:xfrm>
                <a:off x="7152" y="8923"/>
                <a:ext cx="20" cy="3"/>
              </a:xfrm>
              <a:custGeom>
                <a:avLst/>
                <a:gdLst/>
                <a:ahLst/>
                <a:cxnLst>
                  <a:cxn ang="0">
                    <a:pos x="0" y="0"/>
                  </a:cxn>
                  <a:cxn ang="0">
                    <a:pos x="1" y="0"/>
                  </a:cxn>
                  <a:cxn ang="0">
                    <a:pos x="31" y="6"/>
                  </a:cxn>
                  <a:cxn ang="0">
                    <a:pos x="39" y="6"/>
                  </a:cxn>
                </a:cxnLst>
                <a:rect l="0" t="0" r="r" b="b"/>
                <a:pathLst>
                  <a:path w="39" h="6">
                    <a:moveTo>
                      <a:pt x="0" y="0"/>
                    </a:moveTo>
                    <a:lnTo>
                      <a:pt x="1" y="0"/>
                    </a:lnTo>
                    <a:lnTo>
                      <a:pt x="31" y="6"/>
                    </a:lnTo>
                    <a:lnTo>
                      <a:pt x="39" y="6"/>
                    </a:lnTo>
                  </a:path>
                </a:pathLst>
              </a:custGeom>
              <a:noFill/>
              <a:ln w="4445">
                <a:solidFill>
                  <a:srgbClr val="8420BF"/>
                </a:solidFill>
                <a:prstDash val="solid"/>
                <a:round/>
                <a:headEnd/>
                <a:tailEnd/>
              </a:ln>
            </p:spPr>
            <p:txBody>
              <a:bodyPr/>
              <a:lstStyle/>
              <a:p>
                <a:endParaRPr lang="es-ES"/>
              </a:p>
            </p:txBody>
          </p:sp>
          <p:sp>
            <p:nvSpPr>
              <p:cNvPr id="80321" name="Freeform 6593"/>
              <p:cNvSpPr>
                <a:spLocks/>
              </p:cNvSpPr>
              <p:nvPr/>
            </p:nvSpPr>
            <p:spPr bwMode="auto">
              <a:xfrm>
                <a:off x="7182" y="8928"/>
                <a:ext cx="20" cy="2"/>
              </a:xfrm>
              <a:custGeom>
                <a:avLst/>
                <a:gdLst/>
                <a:ahLst/>
                <a:cxnLst>
                  <a:cxn ang="0">
                    <a:pos x="0" y="0"/>
                  </a:cxn>
                  <a:cxn ang="0">
                    <a:pos x="0" y="0"/>
                  </a:cxn>
                  <a:cxn ang="0">
                    <a:pos x="40" y="4"/>
                  </a:cxn>
                </a:cxnLst>
                <a:rect l="0" t="0" r="r" b="b"/>
                <a:pathLst>
                  <a:path w="40" h="4">
                    <a:moveTo>
                      <a:pt x="0" y="0"/>
                    </a:moveTo>
                    <a:lnTo>
                      <a:pt x="0" y="0"/>
                    </a:lnTo>
                    <a:lnTo>
                      <a:pt x="40" y="4"/>
                    </a:lnTo>
                  </a:path>
                </a:pathLst>
              </a:custGeom>
              <a:noFill/>
              <a:ln w="4445">
                <a:solidFill>
                  <a:srgbClr val="8420BF"/>
                </a:solidFill>
                <a:prstDash val="solid"/>
                <a:round/>
                <a:headEnd/>
                <a:tailEnd/>
              </a:ln>
            </p:spPr>
            <p:txBody>
              <a:bodyPr/>
              <a:lstStyle/>
              <a:p>
                <a:endParaRPr lang="es-ES"/>
              </a:p>
            </p:txBody>
          </p:sp>
          <p:sp>
            <p:nvSpPr>
              <p:cNvPr id="80322" name="Freeform 6594"/>
              <p:cNvSpPr>
                <a:spLocks/>
              </p:cNvSpPr>
              <p:nvPr/>
            </p:nvSpPr>
            <p:spPr bwMode="auto">
              <a:xfrm>
                <a:off x="6592" y="2154"/>
                <a:ext cx="12" cy="40"/>
              </a:xfrm>
              <a:custGeom>
                <a:avLst/>
                <a:gdLst/>
                <a:ahLst/>
                <a:cxnLst>
                  <a:cxn ang="0">
                    <a:pos x="0" y="78"/>
                  </a:cxn>
                  <a:cxn ang="0">
                    <a:pos x="0" y="0"/>
                  </a:cxn>
                  <a:cxn ang="0">
                    <a:pos x="18" y="0"/>
                  </a:cxn>
                  <a:cxn ang="0">
                    <a:pos x="24" y="10"/>
                  </a:cxn>
                  <a:cxn ang="0">
                    <a:pos x="24" y="21"/>
                  </a:cxn>
                  <a:cxn ang="0">
                    <a:pos x="18" y="33"/>
                  </a:cxn>
                  <a:cxn ang="0">
                    <a:pos x="0" y="33"/>
                  </a:cxn>
                </a:cxnLst>
                <a:rect l="0" t="0" r="r" b="b"/>
                <a:pathLst>
                  <a:path w="24" h="78">
                    <a:moveTo>
                      <a:pt x="0" y="78"/>
                    </a:moveTo>
                    <a:lnTo>
                      <a:pt x="0" y="0"/>
                    </a:lnTo>
                    <a:lnTo>
                      <a:pt x="18" y="0"/>
                    </a:lnTo>
                    <a:lnTo>
                      <a:pt x="24" y="10"/>
                    </a:lnTo>
                    <a:lnTo>
                      <a:pt x="24" y="21"/>
                    </a:lnTo>
                    <a:lnTo>
                      <a:pt x="18" y="33"/>
                    </a:lnTo>
                    <a:lnTo>
                      <a:pt x="0" y="33"/>
                    </a:lnTo>
                  </a:path>
                </a:pathLst>
              </a:custGeom>
              <a:noFill/>
              <a:ln w="4445">
                <a:solidFill>
                  <a:srgbClr val="FE00FE"/>
                </a:solidFill>
                <a:prstDash val="solid"/>
                <a:round/>
                <a:headEnd/>
                <a:tailEnd/>
              </a:ln>
            </p:spPr>
            <p:txBody>
              <a:bodyPr/>
              <a:lstStyle/>
              <a:p>
                <a:endParaRPr lang="es-ES"/>
              </a:p>
            </p:txBody>
          </p:sp>
          <p:sp>
            <p:nvSpPr>
              <p:cNvPr id="80323" name="Line 6595"/>
              <p:cNvSpPr>
                <a:spLocks noChangeShapeType="1"/>
              </p:cNvSpPr>
              <p:nvPr/>
            </p:nvSpPr>
            <p:spPr bwMode="auto">
              <a:xfrm>
                <a:off x="6610" y="2167"/>
                <a:ext cx="1" cy="27"/>
              </a:xfrm>
              <a:prstGeom prst="line">
                <a:avLst/>
              </a:prstGeom>
              <a:noFill/>
              <a:ln w="4445">
                <a:solidFill>
                  <a:srgbClr val="FE00FE"/>
                </a:solidFill>
                <a:round/>
                <a:headEnd/>
                <a:tailEnd/>
              </a:ln>
            </p:spPr>
            <p:txBody>
              <a:bodyPr/>
              <a:lstStyle/>
              <a:p>
                <a:endParaRPr lang="es-ES"/>
              </a:p>
            </p:txBody>
          </p:sp>
          <p:sp>
            <p:nvSpPr>
              <p:cNvPr id="80324" name="Freeform 6596"/>
              <p:cNvSpPr>
                <a:spLocks/>
              </p:cNvSpPr>
              <p:nvPr/>
            </p:nvSpPr>
            <p:spPr bwMode="auto">
              <a:xfrm>
                <a:off x="6610" y="2167"/>
                <a:ext cx="9" cy="11"/>
              </a:xfrm>
              <a:custGeom>
                <a:avLst/>
                <a:gdLst/>
                <a:ahLst/>
                <a:cxnLst>
                  <a:cxn ang="0">
                    <a:pos x="0" y="22"/>
                  </a:cxn>
                  <a:cxn ang="0">
                    <a:pos x="2" y="12"/>
                  </a:cxn>
                  <a:cxn ang="0">
                    <a:pos x="6" y="4"/>
                  </a:cxn>
                  <a:cxn ang="0">
                    <a:pos x="10" y="0"/>
                  </a:cxn>
                  <a:cxn ang="0">
                    <a:pos x="16" y="0"/>
                  </a:cxn>
                </a:cxnLst>
                <a:rect l="0" t="0" r="r" b="b"/>
                <a:pathLst>
                  <a:path w="16" h="22">
                    <a:moveTo>
                      <a:pt x="0" y="22"/>
                    </a:moveTo>
                    <a:lnTo>
                      <a:pt x="2" y="12"/>
                    </a:lnTo>
                    <a:lnTo>
                      <a:pt x="6" y="4"/>
                    </a:lnTo>
                    <a:lnTo>
                      <a:pt x="10" y="0"/>
                    </a:lnTo>
                    <a:lnTo>
                      <a:pt x="16" y="0"/>
                    </a:lnTo>
                  </a:path>
                </a:pathLst>
              </a:custGeom>
              <a:noFill/>
              <a:ln w="4445">
                <a:solidFill>
                  <a:srgbClr val="FE00FE"/>
                </a:solidFill>
                <a:prstDash val="solid"/>
                <a:round/>
                <a:headEnd/>
                <a:tailEnd/>
              </a:ln>
            </p:spPr>
            <p:txBody>
              <a:bodyPr/>
              <a:lstStyle/>
              <a:p>
                <a:endParaRPr lang="es-ES"/>
              </a:p>
            </p:txBody>
          </p:sp>
          <p:sp>
            <p:nvSpPr>
              <p:cNvPr id="80325" name="Freeform 6597"/>
              <p:cNvSpPr>
                <a:spLocks/>
              </p:cNvSpPr>
              <p:nvPr/>
            </p:nvSpPr>
            <p:spPr bwMode="auto">
              <a:xfrm>
                <a:off x="6624" y="2167"/>
                <a:ext cx="13" cy="27"/>
              </a:xfrm>
              <a:custGeom>
                <a:avLst/>
                <a:gdLst/>
                <a:ahLst/>
                <a:cxnLst>
                  <a:cxn ang="0">
                    <a:pos x="10" y="0"/>
                  </a:cxn>
                  <a:cxn ang="0">
                    <a:pos x="6" y="4"/>
                  </a:cxn>
                  <a:cxn ang="0">
                    <a:pos x="2" y="12"/>
                  </a:cxn>
                  <a:cxn ang="0">
                    <a:pos x="0" y="22"/>
                  </a:cxn>
                  <a:cxn ang="0">
                    <a:pos x="0" y="30"/>
                  </a:cxn>
                  <a:cxn ang="0">
                    <a:pos x="2" y="41"/>
                  </a:cxn>
                  <a:cxn ang="0">
                    <a:pos x="6" y="49"/>
                  </a:cxn>
                  <a:cxn ang="0">
                    <a:pos x="10" y="53"/>
                  </a:cxn>
                  <a:cxn ang="0">
                    <a:pos x="15" y="53"/>
                  </a:cxn>
                  <a:cxn ang="0">
                    <a:pos x="19" y="49"/>
                  </a:cxn>
                  <a:cxn ang="0">
                    <a:pos x="23" y="41"/>
                  </a:cxn>
                  <a:cxn ang="0">
                    <a:pos x="26" y="30"/>
                  </a:cxn>
                  <a:cxn ang="0">
                    <a:pos x="26" y="22"/>
                  </a:cxn>
                  <a:cxn ang="0">
                    <a:pos x="23" y="12"/>
                  </a:cxn>
                  <a:cxn ang="0">
                    <a:pos x="19" y="4"/>
                  </a:cxn>
                  <a:cxn ang="0">
                    <a:pos x="15" y="0"/>
                  </a:cxn>
                  <a:cxn ang="0">
                    <a:pos x="10" y="0"/>
                  </a:cxn>
                </a:cxnLst>
                <a:rect l="0" t="0" r="r" b="b"/>
                <a:pathLst>
                  <a:path w="26" h="53">
                    <a:moveTo>
                      <a:pt x="10" y="0"/>
                    </a:moveTo>
                    <a:lnTo>
                      <a:pt x="6" y="4"/>
                    </a:lnTo>
                    <a:lnTo>
                      <a:pt x="2" y="12"/>
                    </a:lnTo>
                    <a:lnTo>
                      <a:pt x="0" y="22"/>
                    </a:lnTo>
                    <a:lnTo>
                      <a:pt x="0" y="30"/>
                    </a:lnTo>
                    <a:lnTo>
                      <a:pt x="2" y="41"/>
                    </a:lnTo>
                    <a:lnTo>
                      <a:pt x="6" y="49"/>
                    </a:lnTo>
                    <a:lnTo>
                      <a:pt x="10" y="53"/>
                    </a:lnTo>
                    <a:lnTo>
                      <a:pt x="15" y="53"/>
                    </a:lnTo>
                    <a:lnTo>
                      <a:pt x="19" y="49"/>
                    </a:lnTo>
                    <a:lnTo>
                      <a:pt x="23" y="41"/>
                    </a:lnTo>
                    <a:lnTo>
                      <a:pt x="26" y="30"/>
                    </a:lnTo>
                    <a:lnTo>
                      <a:pt x="26" y="22"/>
                    </a:lnTo>
                    <a:lnTo>
                      <a:pt x="23" y="12"/>
                    </a:lnTo>
                    <a:lnTo>
                      <a:pt x="19" y="4"/>
                    </a:lnTo>
                    <a:lnTo>
                      <a:pt x="15" y="0"/>
                    </a:lnTo>
                    <a:lnTo>
                      <a:pt x="10" y="0"/>
                    </a:lnTo>
                  </a:path>
                </a:pathLst>
              </a:custGeom>
              <a:noFill/>
              <a:ln w="4445">
                <a:solidFill>
                  <a:srgbClr val="FE00FE"/>
                </a:solidFill>
                <a:prstDash val="solid"/>
                <a:round/>
                <a:headEnd/>
                <a:tailEnd/>
              </a:ln>
            </p:spPr>
            <p:txBody>
              <a:bodyPr/>
              <a:lstStyle/>
              <a:p>
                <a:endParaRPr lang="es-ES"/>
              </a:p>
            </p:txBody>
          </p:sp>
          <p:sp>
            <p:nvSpPr>
              <p:cNvPr id="80326" name="Freeform 6598"/>
              <p:cNvSpPr>
                <a:spLocks/>
              </p:cNvSpPr>
              <p:nvPr/>
            </p:nvSpPr>
            <p:spPr bwMode="auto">
              <a:xfrm>
                <a:off x="6646" y="2153"/>
                <a:ext cx="2" cy="2"/>
              </a:xfrm>
              <a:custGeom>
                <a:avLst/>
                <a:gdLst/>
                <a:ahLst/>
                <a:cxnLst>
                  <a:cxn ang="0">
                    <a:pos x="0" y="4"/>
                  </a:cxn>
                  <a:cxn ang="0">
                    <a:pos x="2" y="6"/>
                  </a:cxn>
                  <a:cxn ang="0">
                    <a:pos x="4" y="4"/>
                  </a:cxn>
                  <a:cxn ang="0">
                    <a:pos x="2" y="0"/>
                  </a:cxn>
                  <a:cxn ang="0">
                    <a:pos x="0" y="4"/>
                  </a:cxn>
                </a:cxnLst>
                <a:rect l="0" t="0" r="r" b="b"/>
                <a:pathLst>
                  <a:path w="4" h="6">
                    <a:moveTo>
                      <a:pt x="0" y="4"/>
                    </a:moveTo>
                    <a:lnTo>
                      <a:pt x="2" y="6"/>
                    </a:lnTo>
                    <a:lnTo>
                      <a:pt x="4" y="4"/>
                    </a:lnTo>
                    <a:lnTo>
                      <a:pt x="2" y="0"/>
                    </a:lnTo>
                    <a:lnTo>
                      <a:pt x="0" y="4"/>
                    </a:lnTo>
                  </a:path>
                </a:pathLst>
              </a:custGeom>
              <a:noFill/>
              <a:ln w="4445">
                <a:solidFill>
                  <a:srgbClr val="FE00FE"/>
                </a:solidFill>
                <a:prstDash val="solid"/>
                <a:round/>
                <a:headEnd/>
                <a:tailEnd/>
              </a:ln>
            </p:spPr>
            <p:txBody>
              <a:bodyPr/>
              <a:lstStyle/>
              <a:p>
                <a:endParaRPr lang="es-ES"/>
              </a:p>
            </p:txBody>
          </p:sp>
          <p:sp>
            <p:nvSpPr>
              <p:cNvPr id="80327" name="Freeform 6599"/>
              <p:cNvSpPr>
                <a:spLocks/>
              </p:cNvSpPr>
              <p:nvPr/>
            </p:nvSpPr>
            <p:spPr bwMode="auto">
              <a:xfrm>
                <a:off x="6642" y="2167"/>
                <a:ext cx="5" cy="39"/>
              </a:xfrm>
              <a:custGeom>
                <a:avLst/>
                <a:gdLst/>
                <a:ahLst/>
                <a:cxnLst>
                  <a:cxn ang="0">
                    <a:pos x="9" y="0"/>
                  </a:cxn>
                  <a:cxn ang="0">
                    <a:pos x="9" y="65"/>
                  </a:cxn>
                  <a:cxn ang="0">
                    <a:pos x="7" y="75"/>
                  </a:cxn>
                  <a:cxn ang="0">
                    <a:pos x="3" y="79"/>
                  </a:cxn>
                  <a:cxn ang="0">
                    <a:pos x="0" y="79"/>
                  </a:cxn>
                </a:cxnLst>
                <a:rect l="0" t="0" r="r" b="b"/>
                <a:pathLst>
                  <a:path w="9" h="79">
                    <a:moveTo>
                      <a:pt x="9" y="0"/>
                    </a:moveTo>
                    <a:lnTo>
                      <a:pt x="9" y="65"/>
                    </a:lnTo>
                    <a:lnTo>
                      <a:pt x="7" y="75"/>
                    </a:lnTo>
                    <a:lnTo>
                      <a:pt x="3" y="79"/>
                    </a:lnTo>
                    <a:lnTo>
                      <a:pt x="0" y="79"/>
                    </a:lnTo>
                  </a:path>
                </a:pathLst>
              </a:custGeom>
              <a:noFill/>
              <a:ln w="4445">
                <a:solidFill>
                  <a:srgbClr val="FE00FE"/>
                </a:solidFill>
                <a:prstDash val="solid"/>
                <a:round/>
                <a:headEnd/>
                <a:tailEnd/>
              </a:ln>
            </p:spPr>
            <p:txBody>
              <a:bodyPr/>
              <a:lstStyle/>
              <a:p>
                <a:endParaRPr lang="es-ES"/>
              </a:p>
            </p:txBody>
          </p:sp>
          <p:sp>
            <p:nvSpPr>
              <p:cNvPr id="80328" name="Freeform 6600"/>
              <p:cNvSpPr>
                <a:spLocks/>
              </p:cNvSpPr>
              <p:nvPr/>
            </p:nvSpPr>
            <p:spPr bwMode="auto">
              <a:xfrm>
                <a:off x="6657" y="2177"/>
                <a:ext cx="6" cy="11"/>
              </a:xfrm>
              <a:custGeom>
                <a:avLst/>
                <a:gdLst/>
                <a:ahLst/>
                <a:cxnLst>
                  <a:cxn ang="0">
                    <a:pos x="0" y="10"/>
                  </a:cxn>
                  <a:cxn ang="0">
                    <a:pos x="6" y="0"/>
                  </a:cxn>
                  <a:cxn ang="0">
                    <a:pos x="12" y="10"/>
                  </a:cxn>
                  <a:cxn ang="0">
                    <a:pos x="6" y="21"/>
                  </a:cxn>
                  <a:cxn ang="0">
                    <a:pos x="0" y="10"/>
                  </a:cxn>
                </a:cxnLst>
                <a:rect l="0" t="0" r="r" b="b"/>
                <a:pathLst>
                  <a:path w="12" h="21">
                    <a:moveTo>
                      <a:pt x="0" y="10"/>
                    </a:moveTo>
                    <a:lnTo>
                      <a:pt x="6" y="0"/>
                    </a:lnTo>
                    <a:lnTo>
                      <a:pt x="12" y="10"/>
                    </a:lnTo>
                    <a:lnTo>
                      <a:pt x="6" y="21"/>
                    </a:lnTo>
                    <a:lnTo>
                      <a:pt x="0" y="10"/>
                    </a:lnTo>
                  </a:path>
                </a:pathLst>
              </a:custGeom>
              <a:noFill/>
              <a:ln w="4445">
                <a:solidFill>
                  <a:srgbClr val="FE00FE"/>
                </a:solidFill>
                <a:prstDash val="solid"/>
                <a:round/>
                <a:headEnd/>
                <a:tailEnd/>
              </a:ln>
            </p:spPr>
            <p:txBody>
              <a:bodyPr/>
              <a:lstStyle/>
              <a:p>
                <a:endParaRPr lang="es-ES"/>
              </a:p>
            </p:txBody>
          </p:sp>
          <p:sp>
            <p:nvSpPr>
              <p:cNvPr id="80329" name="Freeform 6601"/>
              <p:cNvSpPr>
                <a:spLocks/>
              </p:cNvSpPr>
              <p:nvPr/>
            </p:nvSpPr>
            <p:spPr bwMode="auto">
              <a:xfrm>
                <a:off x="6657" y="2159"/>
                <a:ext cx="6" cy="12"/>
              </a:xfrm>
              <a:custGeom>
                <a:avLst/>
                <a:gdLst/>
                <a:ahLst/>
                <a:cxnLst>
                  <a:cxn ang="0">
                    <a:pos x="0" y="11"/>
                  </a:cxn>
                  <a:cxn ang="0">
                    <a:pos x="6" y="0"/>
                  </a:cxn>
                  <a:cxn ang="0">
                    <a:pos x="12" y="11"/>
                  </a:cxn>
                  <a:cxn ang="0">
                    <a:pos x="6" y="23"/>
                  </a:cxn>
                  <a:cxn ang="0">
                    <a:pos x="0" y="11"/>
                  </a:cxn>
                </a:cxnLst>
                <a:rect l="0" t="0" r="r" b="b"/>
                <a:pathLst>
                  <a:path w="12" h="23">
                    <a:moveTo>
                      <a:pt x="0" y="11"/>
                    </a:moveTo>
                    <a:lnTo>
                      <a:pt x="6" y="0"/>
                    </a:lnTo>
                    <a:lnTo>
                      <a:pt x="12" y="11"/>
                    </a:lnTo>
                    <a:lnTo>
                      <a:pt x="6" y="23"/>
                    </a:lnTo>
                    <a:lnTo>
                      <a:pt x="0" y="11"/>
                    </a:lnTo>
                  </a:path>
                </a:pathLst>
              </a:custGeom>
              <a:noFill/>
              <a:ln w="4445">
                <a:solidFill>
                  <a:srgbClr val="FE00FE"/>
                </a:solidFill>
                <a:prstDash val="solid"/>
                <a:round/>
                <a:headEnd/>
                <a:tailEnd/>
              </a:ln>
            </p:spPr>
            <p:txBody>
              <a:bodyPr/>
              <a:lstStyle/>
              <a:p>
                <a:endParaRPr lang="es-ES"/>
              </a:p>
            </p:txBody>
          </p:sp>
          <p:sp>
            <p:nvSpPr>
              <p:cNvPr id="80330" name="Freeform 6602"/>
              <p:cNvSpPr>
                <a:spLocks/>
              </p:cNvSpPr>
              <p:nvPr/>
            </p:nvSpPr>
            <p:spPr bwMode="auto">
              <a:xfrm>
                <a:off x="6695" y="2154"/>
                <a:ext cx="12" cy="40"/>
              </a:xfrm>
              <a:custGeom>
                <a:avLst/>
                <a:gdLst/>
                <a:ahLst/>
                <a:cxnLst>
                  <a:cxn ang="0">
                    <a:pos x="0" y="78"/>
                  </a:cxn>
                  <a:cxn ang="0">
                    <a:pos x="0" y="0"/>
                  </a:cxn>
                  <a:cxn ang="0">
                    <a:pos x="24" y="78"/>
                  </a:cxn>
                  <a:cxn ang="0">
                    <a:pos x="24" y="0"/>
                  </a:cxn>
                </a:cxnLst>
                <a:rect l="0" t="0" r="r" b="b"/>
                <a:pathLst>
                  <a:path w="24" h="78">
                    <a:moveTo>
                      <a:pt x="0" y="78"/>
                    </a:moveTo>
                    <a:lnTo>
                      <a:pt x="0" y="0"/>
                    </a:lnTo>
                    <a:lnTo>
                      <a:pt x="24" y="78"/>
                    </a:lnTo>
                    <a:lnTo>
                      <a:pt x="24" y="0"/>
                    </a:lnTo>
                  </a:path>
                </a:pathLst>
              </a:custGeom>
              <a:noFill/>
              <a:ln w="4445">
                <a:solidFill>
                  <a:srgbClr val="FE00FE"/>
                </a:solidFill>
                <a:prstDash val="solid"/>
                <a:round/>
                <a:headEnd/>
                <a:tailEnd/>
              </a:ln>
            </p:spPr>
            <p:txBody>
              <a:bodyPr/>
              <a:lstStyle/>
              <a:p>
                <a:endParaRPr lang="es-ES"/>
              </a:p>
            </p:txBody>
          </p:sp>
          <p:sp>
            <p:nvSpPr>
              <p:cNvPr id="80331" name="Freeform 6603"/>
              <p:cNvSpPr>
                <a:spLocks/>
              </p:cNvSpPr>
              <p:nvPr/>
            </p:nvSpPr>
            <p:spPr bwMode="auto">
              <a:xfrm>
                <a:off x="6715" y="2167"/>
                <a:ext cx="13" cy="27"/>
              </a:xfrm>
              <a:custGeom>
                <a:avLst/>
                <a:gdLst/>
                <a:ahLst/>
                <a:cxnLst>
                  <a:cxn ang="0">
                    <a:pos x="11" y="0"/>
                  </a:cxn>
                  <a:cxn ang="0">
                    <a:pos x="6" y="4"/>
                  </a:cxn>
                  <a:cxn ang="0">
                    <a:pos x="2" y="12"/>
                  </a:cxn>
                  <a:cxn ang="0">
                    <a:pos x="0" y="22"/>
                  </a:cxn>
                  <a:cxn ang="0">
                    <a:pos x="0" y="30"/>
                  </a:cxn>
                  <a:cxn ang="0">
                    <a:pos x="2" y="41"/>
                  </a:cxn>
                  <a:cxn ang="0">
                    <a:pos x="6" y="49"/>
                  </a:cxn>
                  <a:cxn ang="0">
                    <a:pos x="11" y="53"/>
                  </a:cxn>
                  <a:cxn ang="0">
                    <a:pos x="17" y="53"/>
                  </a:cxn>
                  <a:cxn ang="0">
                    <a:pos x="20" y="49"/>
                  </a:cxn>
                  <a:cxn ang="0">
                    <a:pos x="24" y="41"/>
                  </a:cxn>
                  <a:cxn ang="0">
                    <a:pos x="26" y="30"/>
                  </a:cxn>
                  <a:cxn ang="0">
                    <a:pos x="26" y="22"/>
                  </a:cxn>
                  <a:cxn ang="0">
                    <a:pos x="24" y="12"/>
                  </a:cxn>
                  <a:cxn ang="0">
                    <a:pos x="20" y="4"/>
                  </a:cxn>
                  <a:cxn ang="0">
                    <a:pos x="17" y="0"/>
                  </a:cxn>
                  <a:cxn ang="0">
                    <a:pos x="11" y="0"/>
                  </a:cxn>
                </a:cxnLst>
                <a:rect l="0" t="0" r="r" b="b"/>
                <a:pathLst>
                  <a:path w="26" h="53">
                    <a:moveTo>
                      <a:pt x="11" y="0"/>
                    </a:moveTo>
                    <a:lnTo>
                      <a:pt x="6" y="4"/>
                    </a:lnTo>
                    <a:lnTo>
                      <a:pt x="2" y="12"/>
                    </a:lnTo>
                    <a:lnTo>
                      <a:pt x="0" y="22"/>
                    </a:lnTo>
                    <a:lnTo>
                      <a:pt x="0" y="30"/>
                    </a:lnTo>
                    <a:lnTo>
                      <a:pt x="2" y="41"/>
                    </a:lnTo>
                    <a:lnTo>
                      <a:pt x="6" y="49"/>
                    </a:lnTo>
                    <a:lnTo>
                      <a:pt x="11" y="53"/>
                    </a:lnTo>
                    <a:lnTo>
                      <a:pt x="17" y="53"/>
                    </a:lnTo>
                    <a:lnTo>
                      <a:pt x="20" y="49"/>
                    </a:lnTo>
                    <a:lnTo>
                      <a:pt x="24" y="41"/>
                    </a:lnTo>
                    <a:lnTo>
                      <a:pt x="26" y="30"/>
                    </a:lnTo>
                    <a:lnTo>
                      <a:pt x="26" y="22"/>
                    </a:lnTo>
                    <a:lnTo>
                      <a:pt x="24" y="12"/>
                    </a:lnTo>
                    <a:lnTo>
                      <a:pt x="20" y="4"/>
                    </a:lnTo>
                    <a:lnTo>
                      <a:pt x="17" y="0"/>
                    </a:lnTo>
                    <a:lnTo>
                      <a:pt x="11" y="0"/>
                    </a:lnTo>
                  </a:path>
                </a:pathLst>
              </a:custGeom>
              <a:noFill/>
              <a:ln w="4445">
                <a:solidFill>
                  <a:srgbClr val="FE00FE"/>
                </a:solidFill>
                <a:prstDash val="solid"/>
                <a:round/>
                <a:headEnd/>
                <a:tailEnd/>
              </a:ln>
            </p:spPr>
            <p:txBody>
              <a:bodyPr/>
              <a:lstStyle/>
              <a:p>
                <a:endParaRPr lang="es-ES"/>
              </a:p>
            </p:txBody>
          </p:sp>
          <p:sp>
            <p:nvSpPr>
              <p:cNvPr id="80332" name="Line 6604"/>
              <p:cNvSpPr>
                <a:spLocks noChangeShapeType="1"/>
              </p:cNvSpPr>
              <p:nvPr/>
            </p:nvSpPr>
            <p:spPr bwMode="auto">
              <a:xfrm>
                <a:off x="6735" y="2167"/>
                <a:ext cx="1" cy="27"/>
              </a:xfrm>
              <a:prstGeom prst="line">
                <a:avLst/>
              </a:prstGeom>
              <a:noFill/>
              <a:ln w="4445">
                <a:solidFill>
                  <a:srgbClr val="FE00FE"/>
                </a:solidFill>
                <a:round/>
                <a:headEnd/>
                <a:tailEnd/>
              </a:ln>
            </p:spPr>
            <p:txBody>
              <a:bodyPr/>
              <a:lstStyle/>
              <a:p>
                <a:endParaRPr lang="es-ES"/>
              </a:p>
            </p:txBody>
          </p:sp>
          <p:sp>
            <p:nvSpPr>
              <p:cNvPr id="80333" name="Freeform 6605"/>
              <p:cNvSpPr>
                <a:spLocks/>
              </p:cNvSpPr>
              <p:nvPr/>
            </p:nvSpPr>
            <p:spPr bwMode="auto">
              <a:xfrm>
                <a:off x="6735" y="2167"/>
                <a:ext cx="11" cy="27"/>
              </a:xfrm>
              <a:custGeom>
                <a:avLst/>
                <a:gdLst/>
                <a:ahLst/>
                <a:cxnLst>
                  <a:cxn ang="0">
                    <a:pos x="0" y="16"/>
                  </a:cxn>
                  <a:cxn ang="0">
                    <a:pos x="5" y="4"/>
                  </a:cxn>
                  <a:cxn ang="0">
                    <a:pos x="9" y="0"/>
                  </a:cxn>
                  <a:cxn ang="0">
                    <a:pos x="15" y="0"/>
                  </a:cxn>
                  <a:cxn ang="0">
                    <a:pos x="19" y="4"/>
                  </a:cxn>
                  <a:cxn ang="0">
                    <a:pos x="21" y="16"/>
                  </a:cxn>
                  <a:cxn ang="0">
                    <a:pos x="21" y="53"/>
                  </a:cxn>
                </a:cxnLst>
                <a:rect l="0" t="0" r="r" b="b"/>
                <a:pathLst>
                  <a:path w="21" h="53">
                    <a:moveTo>
                      <a:pt x="0" y="16"/>
                    </a:moveTo>
                    <a:lnTo>
                      <a:pt x="5" y="4"/>
                    </a:lnTo>
                    <a:lnTo>
                      <a:pt x="9" y="0"/>
                    </a:lnTo>
                    <a:lnTo>
                      <a:pt x="15" y="0"/>
                    </a:lnTo>
                    <a:lnTo>
                      <a:pt x="19" y="4"/>
                    </a:lnTo>
                    <a:lnTo>
                      <a:pt x="21" y="16"/>
                    </a:lnTo>
                    <a:lnTo>
                      <a:pt x="21" y="53"/>
                    </a:lnTo>
                  </a:path>
                </a:pathLst>
              </a:custGeom>
              <a:noFill/>
              <a:ln w="4445">
                <a:solidFill>
                  <a:srgbClr val="FE00FE"/>
                </a:solidFill>
                <a:prstDash val="solid"/>
                <a:round/>
                <a:headEnd/>
                <a:tailEnd/>
              </a:ln>
            </p:spPr>
            <p:txBody>
              <a:bodyPr/>
              <a:lstStyle/>
              <a:p>
                <a:endParaRPr lang="es-ES"/>
              </a:p>
            </p:txBody>
          </p:sp>
          <p:sp>
            <p:nvSpPr>
              <p:cNvPr id="80334" name="Freeform 6606"/>
              <p:cNvSpPr>
                <a:spLocks/>
              </p:cNvSpPr>
              <p:nvPr/>
            </p:nvSpPr>
            <p:spPr bwMode="auto">
              <a:xfrm>
                <a:off x="6752" y="2167"/>
                <a:ext cx="12" cy="27"/>
              </a:xfrm>
              <a:custGeom>
                <a:avLst/>
                <a:gdLst/>
                <a:ahLst/>
                <a:cxnLst>
                  <a:cxn ang="0">
                    <a:pos x="0" y="22"/>
                  </a:cxn>
                  <a:cxn ang="0">
                    <a:pos x="24" y="22"/>
                  </a:cxn>
                  <a:cxn ang="0">
                    <a:pos x="24" y="16"/>
                  </a:cxn>
                  <a:cxn ang="0">
                    <a:pos x="22" y="8"/>
                  </a:cxn>
                  <a:cxn ang="0">
                    <a:pos x="20" y="4"/>
                  </a:cxn>
                  <a:cxn ang="0">
                    <a:pos x="15" y="0"/>
                  </a:cxn>
                  <a:cxn ang="0">
                    <a:pos x="10" y="0"/>
                  </a:cxn>
                  <a:cxn ang="0">
                    <a:pos x="6" y="4"/>
                  </a:cxn>
                  <a:cxn ang="0">
                    <a:pos x="2" y="12"/>
                  </a:cxn>
                  <a:cxn ang="0">
                    <a:pos x="0" y="22"/>
                  </a:cxn>
                  <a:cxn ang="0">
                    <a:pos x="0" y="30"/>
                  </a:cxn>
                  <a:cxn ang="0">
                    <a:pos x="2" y="41"/>
                  </a:cxn>
                  <a:cxn ang="0">
                    <a:pos x="6" y="49"/>
                  </a:cxn>
                  <a:cxn ang="0">
                    <a:pos x="10" y="53"/>
                  </a:cxn>
                  <a:cxn ang="0">
                    <a:pos x="15" y="53"/>
                  </a:cxn>
                  <a:cxn ang="0">
                    <a:pos x="20" y="49"/>
                  </a:cxn>
                  <a:cxn ang="0">
                    <a:pos x="24" y="41"/>
                  </a:cxn>
                </a:cxnLst>
                <a:rect l="0" t="0" r="r" b="b"/>
                <a:pathLst>
                  <a:path w="24" h="53">
                    <a:moveTo>
                      <a:pt x="0" y="22"/>
                    </a:moveTo>
                    <a:lnTo>
                      <a:pt x="24" y="22"/>
                    </a:lnTo>
                    <a:lnTo>
                      <a:pt x="24" y="16"/>
                    </a:lnTo>
                    <a:lnTo>
                      <a:pt x="22" y="8"/>
                    </a:lnTo>
                    <a:lnTo>
                      <a:pt x="20" y="4"/>
                    </a:lnTo>
                    <a:lnTo>
                      <a:pt x="15" y="0"/>
                    </a:lnTo>
                    <a:lnTo>
                      <a:pt x="10" y="0"/>
                    </a:lnTo>
                    <a:lnTo>
                      <a:pt x="6" y="4"/>
                    </a:lnTo>
                    <a:lnTo>
                      <a:pt x="2" y="12"/>
                    </a:lnTo>
                    <a:lnTo>
                      <a:pt x="0" y="22"/>
                    </a:lnTo>
                    <a:lnTo>
                      <a:pt x="0" y="30"/>
                    </a:lnTo>
                    <a:lnTo>
                      <a:pt x="2" y="41"/>
                    </a:lnTo>
                    <a:lnTo>
                      <a:pt x="6" y="49"/>
                    </a:lnTo>
                    <a:lnTo>
                      <a:pt x="10" y="53"/>
                    </a:lnTo>
                    <a:lnTo>
                      <a:pt x="15" y="53"/>
                    </a:lnTo>
                    <a:lnTo>
                      <a:pt x="20" y="49"/>
                    </a:lnTo>
                    <a:lnTo>
                      <a:pt x="24" y="41"/>
                    </a:lnTo>
                  </a:path>
                </a:pathLst>
              </a:custGeom>
              <a:noFill/>
              <a:ln w="4445">
                <a:solidFill>
                  <a:srgbClr val="FE00FE"/>
                </a:solidFill>
                <a:prstDash val="solid"/>
                <a:round/>
                <a:headEnd/>
                <a:tailEnd/>
              </a:ln>
            </p:spPr>
            <p:txBody>
              <a:bodyPr/>
              <a:lstStyle/>
              <a:p>
                <a:endParaRPr lang="es-ES"/>
              </a:p>
            </p:txBody>
          </p:sp>
          <p:sp>
            <p:nvSpPr>
              <p:cNvPr id="80335" name="Freeform 6607"/>
              <p:cNvSpPr>
                <a:spLocks/>
              </p:cNvSpPr>
              <p:nvPr/>
            </p:nvSpPr>
            <p:spPr bwMode="auto">
              <a:xfrm>
                <a:off x="6578" y="2098"/>
                <a:ext cx="12" cy="39"/>
              </a:xfrm>
              <a:custGeom>
                <a:avLst/>
                <a:gdLst/>
                <a:ahLst/>
                <a:cxnLst>
                  <a:cxn ang="0">
                    <a:pos x="0" y="78"/>
                  </a:cxn>
                  <a:cxn ang="0">
                    <a:pos x="0" y="0"/>
                  </a:cxn>
                  <a:cxn ang="0">
                    <a:pos x="18" y="0"/>
                  </a:cxn>
                  <a:cxn ang="0">
                    <a:pos x="24" y="11"/>
                  </a:cxn>
                  <a:cxn ang="0">
                    <a:pos x="24" y="23"/>
                  </a:cxn>
                  <a:cxn ang="0">
                    <a:pos x="18" y="33"/>
                  </a:cxn>
                  <a:cxn ang="0">
                    <a:pos x="0" y="33"/>
                  </a:cxn>
                </a:cxnLst>
                <a:rect l="0" t="0" r="r" b="b"/>
                <a:pathLst>
                  <a:path w="24" h="78">
                    <a:moveTo>
                      <a:pt x="0" y="78"/>
                    </a:moveTo>
                    <a:lnTo>
                      <a:pt x="0" y="0"/>
                    </a:lnTo>
                    <a:lnTo>
                      <a:pt x="18" y="0"/>
                    </a:lnTo>
                    <a:lnTo>
                      <a:pt x="24" y="11"/>
                    </a:lnTo>
                    <a:lnTo>
                      <a:pt x="24" y="23"/>
                    </a:lnTo>
                    <a:lnTo>
                      <a:pt x="18" y="33"/>
                    </a:lnTo>
                    <a:lnTo>
                      <a:pt x="0" y="33"/>
                    </a:lnTo>
                  </a:path>
                </a:pathLst>
              </a:custGeom>
              <a:noFill/>
              <a:ln w="4445">
                <a:solidFill>
                  <a:srgbClr val="FE00FE"/>
                </a:solidFill>
                <a:prstDash val="solid"/>
                <a:round/>
                <a:headEnd/>
                <a:tailEnd/>
              </a:ln>
            </p:spPr>
            <p:txBody>
              <a:bodyPr/>
              <a:lstStyle/>
              <a:p>
                <a:endParaRPr lang="es-ES"/>
              </a:p>
            </p:txBody>
          </p:sp>
          <p:sp>
            <p:nvSpPr>
              <p:cNvPr id="80336" name="Line 6608"/>
              <p:cNvSpPr>
                <a:spLocks noChangeShapeType="1"/>
              </p:cNvSpPr>
              <p:nvPr/>
            </p:nvSpPr>
            <p:spPr bwMode="auto">
              <a:xfrm>
                <a:off x="6598" y="2098"/>
                <a:ext cx="1" cy="39"/>
              </a:xfrm>
              <a:prstGeom prst="line">
                <a:avLst/>
              </a:prstGeom>
              <a:noFill/>
              <a:ln w="4445">
                <a:solidFill>
                  <a:srgbClr val="FE00FE"/>
                </a:solidFill>
                <a:round/>
                <a:headEnd/>
                <a:tailEnd/>
              </a:ln>
            </p:spPr>
            <p:txBody>
              <a:bodyPr/>
              <a:lstStyle/>
              <a:p>
                <a:endParaRPr lang="es-ES"/>
              </a:p>
            </p:txBody>
          </p:sp>
          <p:sp>
            <p:nvSpPr>
              <p:cNvPr id="80337" name="Freeform 6609"/>
              <p:cNvSpPr>
                <a:spLocks/>
              </p:cNvSpPr>
              <p:nvPr/>
            </p:nvSpPr>
            <p:spPr bwMode="auto">
              <a:xfrm>
                <a:off x="6606" y="2112"/>
                <a:ext cx="13" cy="25"/>
              </a:xfrm>
              <a:custGeom>
                <a:avLst/>
                <a:gdLst/>
                <a:ahLst/>
                <a:cxnLst>
                  <a:cxn ang="0">
                    <a:pos x="10" y="0"/>
                  </a:cxn>
                  <a:cxn ang="0">
                    <a:pos x="5" y="2"/>
                  </a:cxn>
                  <a:cxn ang="0">
                    <a:pos x="2" y="10"/>
                  </a:cxn>
                  <a:cxn ang="0">
                    <a:pos x="0" y="22"/>
                  </a:cxn>
                  <a:cxn ang="0">
                    <a:pos x="0" y="29"/>
                  </a:cxn>
                  <a:cxn ang="0">
                    <a:pos x="2" y="41"/>
                  </a:cxn>
                  <a:cxn ang="0">
                    <a:pos x="5" y="47"/>
                  </a:cxn>
                  <a:cxn ang="0">
                    <a:pos x="10" y="51"/>
                  </a:cxn>
                  <a:cxn ang="0">
                    <a:pos x="16" y="51"/>
                  </a:cxn>
                  <a:cxn ang="0">
                    <a:pos x="20" y="47"/>
                  </a:cxn>
                  <a:cxn ang="0">
                    <a:pos x="24" y="41"/>
                  </a:cxn>
                  <a:cxn ang="0">
                    <a:pos x="26" y="29"/>
                  </a:cxn>
                  <a:cxn ang="0">
                    <a:pos x="26" y="22"/>
                  </a:cxn>
                  <a:cxn ang="0">
                    <a:pos x="24" y="10"/>
                  </a:cxn>
                  <a:cxn ang="0">
                    <a:pos x="20" y="2"/>
                  </a:cxn>
                  <a:cxn ang="0">
                    <a:pos x="16" y="0"/>
                  </a:cxn>
                  <a:cxn ang="0">
                    <a:pos x="10" y="0"/>
                  </a:cxn>
                </a:cxnLst>
                <a:rect l="0" t="0" r="r" b="b"/>
                <a:pathLst>
                  <a:path w="26" h="51">
                    <a:moveTo>
                      <a:pt x="10" y="0"/>
                    </a:moveTo>
                    <a:lnTo>
                      <a:pt x="5" y="2"/>
                    </a:lnTo>
                    <a:lnTo>
                      <a:pt x="2" y="10"/>
                    </a:lnTo>
                    <a:lnTo>
                      <a:pt x="0" y="22"/>
                    </a:lnTo>
                    <a:lnTo>
                      <a:pt x="0" y="29"/>
                    </a:lnTo>
                    <a:lnTo>
                      <a:pt x="2" y="41"/>
                    </a:lnTo>
                    <a:lnTo>
                      <a:pt x="5" y="47"/>
                    </a:lnTo>
                    <a:lnTo>
                      <a:pt x="10" y="51"/>
                    </a:lnTo>
                    <a:lnTo>
                      <a:pt x="16" y="51"/>
                    </a:lnTo>
                    <a:lnTo>
                      <a:pt x="20" y="47"/>
                    </a:lnTo>
                    <a:lnTo>
                      <a:pt x="24" y="41"/>
                    </a:lnTo>
                    <a:lnTo>
                      <a:pt x="26" y="29"/>
                    </a:lnTo>
                    <a:lnTo>
                      <a:pt x="26" y="22"/>
                    </a:lnTo>
                    <a:lnTo>
                      <a:pt x="24" y="10"/>
                    </a:lnTo>
                    <a:lnTo>
                      <a:pt x="20" y="2"/>
                    </a:lnTo>
                    <a:lnTo>
                      <a:pt x="16" y="0"/>
                    </a:lnTo>
                    <a:lnTo>
                      <a:pt x="10" y="0"/>
                    </a:lnTo>
                  </a:path>
                </a:pathLst>
              </a:custGeom>
              <a:noFill/>
              <a:ln w="4445">
                <a:solidFill>
                  <a:srgbClr val="FE00FE"/>
                </a:solidFill>
                <a:prstDash val="solid"/>
                <a:round/>
                <a:headEnd/>
                <a:tailEnd/>
              </a:ln>
            </p:spPr>
            <p:txBody>
              <a:bodyPr/>
              <a:lstStyle/>
              <a:p>
                <a:endParaRPr lang="es-ES"/>
              </a:p>
            </p:txBody>
          </p:sp>
          <p:sp>
            <p:nvSpPr>
              <p:cNvPr id="80338" name="Freeform 6610"/>
              <p:cNvSpPr>
                <a:spLocks/>
              </p:cNvSpPr>
              <p:nvPr/>
            </p:nvSpPr>
            <p:spPr bwMode="auto">
              <a:xfrm>
                <a:off x="6626" y="2098"/>
                <a:ext cx="5" cy="39"/>
              </a:xfrm>
              <a:custGeom>
                <a:avLst/>
                <a:gdLst/>
                <a:ahLst/>
                <a:cxnLst>
                  <a:cxn ang="0">
                    <a:pos x="0" y="0"/>
                  </a:cxn>
                  <a:cxn ang="0">
                    <a:pos x="0" y="64"/>
                  </a:cxn>
                  <a:cxn ang="0">
                    <a:pos x="2" y="74"/>
                  </a:cxn>
                  <a:cxn ang="0">
                    <a:pos x="6" y="78"/>
                  </a:cxn>
                  <a:cxn ang="0">
                    <a:pos x="9" y="78"/>
                  </a:cxn>
                </a:cxnLst>
                <a:rect l="0" t="0" r="r" b="b"/>
                <a:pathLst>
                  <a:path w="9" h="78">
                    <a:moveTo>
                      <a:pt x="0" y="0"/>
                    </a:moveTo>
                    <a:lnTo>
                      <a:pt x="0" y="64"/>
                    </a:lnTo>
                    <a:lnTo>
                      <a:pt x="2" y="74"/>
                    </a:lnTo>
                    <a:lnTo>
                      <a:pt x="6" y="78"/>
                    </a:lnTo>
                    <a:lnTo>
                      <a:pt x="9" y="78"/>
                    </a:lnTo>
                  </a:path>
                </a:pathLst>
              </a:custGeom>
              <a:noFill/>
              <a:ln w="4445">
                <a:solidFill>
                  <a:srgbClr val="FE00FE"/>
                </a:solidFill>
                <a:prstDash val="solid"/>
                <a:round/>
                <a:headEnd/>
                <a:tailEnd/>
              </a:ln>
            </p:spPr>
            <p:txBody>
              <a:bodyPr/>
              <a:lstStyle/>
              <a:p>
                <a:endParaRPr lang="es-ES"/>
              </a:p>
            </p:txBody>
          </p:sp>
          <p:sp>
            <p:nvSpPr>
              <p:cNvPr id="80339" name="Line 6611"/>
              <p:cNvSpPr>
                <a:spLocks noChangeShapeType="1"/>
              </p:cNvSpPr>
              <p:nvPr/>
            </p:nvSpPr>
            <p:spPr bwMode="auto">
              <a:xfrm>
                <a:off x="6623" y="2112"/>
                <a:ext cx="8" cy="1"/>
              </a:xfrm>
              <a:prstGeom prst="line">
                <a:avLst/>
              </a:prstGeom>
              <a:noFill/>
              <a:ln w="4445">
                <a:solidFill>
                  <a:srgbClr val="FE00FE"/>
                </a:solidFill>
                <a:round/>
                <a:headEnd/>
                <a:tailEnd/>
              </a:ln>
            </p:spPr>
            <p:txBody>
              <a:bodyPr/>
              <a:lstStyle/>
              <a:p>
                <a:endParaRPr lang="es-ES"/>
              </a:p>
            </p:txBody>
          </p:sp>
          <p:sp>
            <p:nvSpPr>
              <p:cNvPr id="80340" name="Freeform 6612"/>
              <p:cNvSpPr>
                <a:spLocks/>
              </p:cNvSpPr>
              <p:nvPr/>
            </p:nvSpPr>
            <p:spPr bwMode="auto">
              <a:xfrm>
                <a:off x="6658" y="2120"/>
                <a:ext cx="11" cy="17"/>
              </a:xfrm>
              <a:custGeom>
                <a:avLst/>
                <a:gdLst/>
                <a:ahLst/>
                <a:cxnLst>
                  <a:cxn ang="0">
                    <a:pos x="0" y="33"/>
                  </a:cxn>
                  <a:cxn ang="0">
                    <a:pos x="0" y="0"/>
                  </a:cxn>
                  <a:cxn ang="0">
                    <a:pos x="24" y="0"/>
                  </a:cxn>
                </a:cxnLst>
                <a:rect l="0" t="0" r="r" b="b"/>
                <a:pathLst>
                  <a:path w="24" h="33">
                    <a:moveTo>
                      <a:pt x="0" y="33"/>
                    </a:moveTo>
                    <a:lnTo>
                      <a:pt x="0" y="0"/>
                    </a:lnTo>
                    <a:lnTo>
                      <a:pt x="24" y="0"/>
                    </a:lnTo>
                  </a:path>
                </a:pathLst>
              </a:custGeom>
              <a:noFill/>
              <a:ln w="4445">
                <a:solidFill>
                  <a:srgbClr val="FE00FE"/>
                </a:solidFill>
                <a:prstDash val="solid"/>
                <a:round/>
                <a:headEnd/>
                <a:tailEnd/>
              </a:ln>
            </p:spPr>
            <p:txBody>
              <a:bodyPr/>
              <a:lstStyle/>
              <a:p>
                <a:endParaRPr lang="es-ES"/>
              </a:p>
            </p:txBody>
          </p:sp>
          <p:sp>
            <p:nvSpPr>
              <p:cNvPr id="80341" name="Freeform 6613"/>
              <p:cNvSpPr>
                <a:spLocks/>
              </p:cNvSpPr>
              <p:nvPr/>
            </p:nvSpPr>
            <p:spPr bwMode="auto">
              <a:xfrm>
                <a:off x="6658" y="2098"/>
                <a:ext cx="11" cy="39"/>
              </a:xfrm>
              <a:custGeom>
                <a:avLst/>
                <a:gdLst/>
                <a:ahLst/>
                <a:cxnLst>
                  <a:cxn ang="0">
                    <a:pos x="0" y="45"/>
                  </a:cxn>
                  <a:cxn ang="0">
                    <a:pos x="0" y="11"/>
                  </a:cxn>
                  <a:cxn ang="0">
                    <a:pos x="6" y="0"/>
                  </a:cxn>
                  <a:cxn ang="0">
                    <a:pos x="18" y="0"/>
                  </a:cxn>
                  <a:cxn ang="0">
                    <a:pos x="24" y="11"/>
                  </a:cxn>
                  <a:cxn ang="0">
                    <a:pos x="24" y="78"/>
                  </a:cxn>
                </a:cxnLst>
                <a:rect l="0" t="0" r="r" b="b"/>
                <a:pathLst>
                  <a:path w="24" h="78">
                    <a:moveTo>
                      <a:pt x="0" y="45"/>
                    </a:moveTo>
                    <a:lnTo>
                      <a:pt x="0" y="11"/>
                    </a:lnTo>
                    <a:lnTo>
                      <a:pt x="6" y="0"/>
                    </a:lnTo>
                    <a:lnTo>
                      <a:pt x="18" y="0"/>
                    </a:lnTo>
                    <a:lnTo>
                      <a:pt x="24" y="11"/>
                    </a:lnTo>
                    <a:lnTo>
                      <a:pt x="24" y="78"/>
                    </a:lnTo>
                  </a:path>
                </a:pathLst>
              </a:custGeom>
              <a:noFill/>
              <a:ln w="4445">
                <a:solidFill>
                  <a:srgbClr val="FE00FE"/>
                </a:solidFill>
                <a:prstDash val="solid"/>
                <a:round/>
                <a:headEnd/>
                <a:tailEnd/>
              </a:ln>
            </p:spPr>
            <p:txBody>
              <a:bodyPr/>
              <a:lstStyle/>
              <a:p>
                <a:endParaRPr lang="es-ES"/>
              </a:p>
            </p:txBody>
          </p:sp>
          <p:sp>
            <p:nvSpPr>
              <p:cNvPr id="80342" name="Line 6614"/>
              <p:cNvSpPr>
                <a:spLocks noChangeShapeType="1"/>
              </p:cNvSpPr>
              <p:nvPr/>
            </p:nvSpPr>
            <p:spPr bwMode="auto">
              <a:xfrm>
                <a:off x="6678" y="2098"/>
                <a:ext cx="1" cy="39"/>
              </a:xfrm>
              <a:prstGeom prst="line">
                <a:avLst/>
              </a:prstGeom>
              <a:noFill/>
              <a:ln w="4445">
                <a:solidFill>
                  <a:srgbClr val="FE00FE"/>
                </a:solidFill>
                <a:round/>
                <a:headEnd/>
                <a:tailEnd/>
              </a:ln>
            </p:spPr>
            <p:txBody>
              <a:bodyPr/>
              <a:lstStyle/>
              <a:p>
                <a:endParaRPr lang="es-ES"/>
              </a:p>
            </p:txBody>
          </p:sp>
          <p:sp>
            <p:nvSpPr>
              <p:cNvPr id="80343" name="Line 6615"/>
              <p:cNvSpPr>
                <a:spLocks noChangeShapeType="1"/>
              </p:cNvSpPr>
              <p:nvPr/>
            </p:nvSpPr>
            <p:spPr bwMode="auto">
              <a:xfrm>
                <a:off x="6686" y="2098"/>
                <a:ext cx="1" cy="39"/>
              </a:xfrm>
              <a:prstGeom prst="line">
                <a:avLst/>
              </a:prstGeom>
              <a:noFill/>
              <a:ln w="4445">
                <a:solidFill>
                  <a:srgbClr val="FE00FE"/>
                </a:solidFill>
                <a:round/>
                <a:headEnd/>
                <a:tailEnd/>
              </a:ln>
            </p:spPr>
            <p:txBody>
              <a:bodyPr/>
              <a:lstStyle/>
              <a:p>
                <a:endParaRPr lang="es-ES"/>
              </a:p>
            </p:txBody>
          </p:sp>
          <p:sp>
            <p:nvSpPr>
              <p:cNvPr id="80344" name="Freeform 6616"/>
              <p:cNvSpPr>
                <a:spLocks/>
              </p:cNvSpPr>
              <p:nvPr/>
            </p:nvSpPr>
            <p:spPr bwMode="auto">
              <a:xfrm>
                <a:off x="6714" y="2098"/>
                <a:ext cx="12" cy="39"/>
              </a:xfrm>
              <a:custGeom>
                <a:avLst/>
                <a:gdLst/>
                <a:ahLst/>
                <a:cxnLst>
                  <a:cxn ang="0">
                    <a:pos x="0" y="78"/>
                  </a:cxn>
                  <a:cxn ang="0">
                    <a:pos x="0" y="0"/>
                  </a:cxn>
                  <a:cxn ang="0">
                    <a:pos x="19" y="0"/>
                  </a:cxn>
                  <a:cxn ang="0">
                    <a:pos x="24" y="11"/>
                  </a:cxn>
                  <a:cxn ang="0">
                    <a:pos x="24" y="68"/>
                  </a:cxn>
                  <a:cxn ang="0">
                    <a:pos x="19" y="78"/>
                  </a:cxn>
                  <a:cxn ang="0">
                    <a:pos x="0" y="78"/>
                  </a:cxn>
                </a:cxnLst>
                <a:rect l="0" t="0" r="r" b="b"/>
                <a:pathLst>
                  <a:path w="24" h="78">
                    <a:moveTo>
                      <a:pt x="0" y="78"/>
                    </a:moveTo>
                    <a:lnTo>
                      <a:pt x="0" y="0"/>
                    </a:lnTo>
                    <a:lnTo>
                      <a:pt x="19" y="0"/>
                    </a:lnTo>
                    <a:lnTo>
                      <a:pt x="24" y="11"/>
                    </a:lnTo>
                    <a:lnTo>
                      <a:pt x="24" y="68"/>
                    </a:lnTo>
                    <a:lnTo>
                      <a:pt x="19" y="78"/>
                    </a:lnTo>
                    <a:lnTo>
                      <a:pt x="0" y="78"/>
                    </a:lnTo>
                  </a:path>
                </a:pathLst>
              </a:custGeom>
              <a:noFill/>
              <a:ln w="4445">
                <a:solidFill>
                  <a:srgbClr val="FE00FE"/>
                </a:solidFill>
                <a:prstDash val="solid"/>
                <a:round/>
                <a:headEnd/>
                <a:tailEnd/>
              </a:ln>
            </p:spPr>
            <p:txBody>
              <a:bodyPr/>
              <a:lstStyle/>
              <a:p>
                <a:endParaRPr lang="es-ES"/>
              </a:p>
            </p:txBody>
          </p:sp>
          <p:sp>
            <p:nvSpPr>
              <p:cNvPr id="80345" name="Line 6617"/>
              <p:cNvSpPr>
                <a:spLocks noChangeShapeType="1"/>
              </p:cNvSpPr>
              <p:nvPr/>
            </p:nvSpPr>
            <p:spPr bwMode="auto">
              <a:xfrm>
                <a:off x="6746" y="2112"/>
                <a:ext cx="1" cy="25"/>
              </a:xfrm>
              <a:prstGeom prst="line">
                <a:avLst/>
              </a:prstGeom>
              <a:noFill/>
              <a:ln w="4445">
                <a:solidFill>
                  <a:srgbClr val="FE00FE"/>
                </a:solidFill>
                <a:round/>
                <a:headEnd/>
                <a:tailEnd/>
              </a:ln>
            </p:spPr>
            <p:txBody>
              <a:bodyPr/>
              <a:lstStyle/>
              <a:p>
                <a:endParaRPr lang="es-ES"/>
              </a:p>
            </p:txBody>
          </p:sp>
          <p:sp>
            <p:nvSpPr>
              <p:cNvPr id="80346" name="Freeform 6618"/>
              <p:cNvSpPr>
                <a:spLocks/>
              </p:cNvSpPr>
              <p:nvPr/>
            </p:nvSpPr>
            <p:spPr bwMode="auto">
              <a:xfrm>
                <a:off x="6734" y="2112"/>
                <a:ext cx="12" cy="25"/>
              </a:xfrm>
              <a:custGeom>
                <a:avLst/>
                <a:gdLst/>
                <a:ahLst/>
                <a:cxnLst>
                  <a:cxn ang="0">
                    <a:pos x="23" y="10"/>
                  </a:cxn>
                  <a:cxn ang="0">
                    <a:pos x="19" y="2"/>
                  </a:cxn>
                  <a:cxn ang="0">
                    <a:pos x="15" y="0"/>
                  </a:cxn>
                  <a:cxn ang="0">
                    <a:pos x="9" y="0"/>
                  </a:cxn>
                  <a:cxn ang="0">
                    <a:pos x="5" y="2"/>
                  </a:cxn>
                  <a:cxn ang="0">
                    <a:pos x="1" y="10"/>
                  </a:cxn>
                  <a:cxn ang="0">
                    <a:pos x="0" y="22"/>
                  </a:cxn>
                  <a:cxn ang="0">
                    <a:pos x="0" y="29"/>
                  </a:cxn>
                  <a:cxn ang="0">
                    <a:pos x="1" y="41"/>
                  </a:cxn>
                  <a:cxn ang="0">
                    <a:pos x="5" y="47"/>
                  </a:cxn>
                  <a:cxn ang="0">
                    <a:pos x="9" y="51"/>
                  </a:cxn>
                  <a:cxn ang="0">
                    <a:pos x="15" y="51"/>
                  </a:cxn>
                  <a:cxn ang="0">
                    <a:pos x="19" y="47"/>
                  </a:cxn>
                  <a:cxn ang="0">
                    <a:pos x="23" y="41"/>
                  </a:cxn>
                </a:cxnLst>
                <a:rect l="0" t="0" r="r" b="b"/>
                <a:pathLst>
                  <a:path w="23" h="51">
                    <a:moveTo>
                      <a:pt x="23" y="10"/>
                    </a:moveTo>
                    <a:lnTo>
                      <a:pt x="19" y="2"/>
                    </a:lnTo>
                    <a:lnTo>
                      <a:pt x="15" y="0"/>
                    </a:lnTo>
                    <a:lnTo>
                      <a:pt x="9" y="0"/>
                    </a:lnTo>
                    <a:lnTo>
                      <a:pt x="5" y="2"/>
                    </a:lnTo>
                    <a:lnTo>
                      <a:pt x="1" y="10"/>
                    </a:lnTo>
                    <a:lnTo>
                      <a:pt x="0" y="22"/>
                    </a:lnTo>
                    <a:lnTo>
                      <a:pt x="0" y="29"/>
                    </a:lnTo>
                    <a:lnTo>
                      <a:pt x="1" y="41"/>
                    </a:lnTo>
                    <a:lnTo>
                      <a:pt x="5" y="47"/>
                    </a:lnTo>
                    <a:lnTo>
                      <a:pt x="9" y="51"/>
                    </a:lnTo>
                    <a:lnTo>
                      <a:pt x="15" y="51"/>
                    </a:lnTo>
                    <a:lnTo>
                      <a:pt x="19" y="47"/>
                    </a:lnTo>
                    <a:lnTo>
                      <a:pt x="23" y="41"/>
                    </a:lnTo>
                  </a:path>
                </a:pathLst>
              </a:custGeom>
              <a:noFill/>
              <a:ln w="4445">
                <a:solidFill>
                  <a:srgbClr val="FE00FE"/>
                </a:solidFill>
                <a:prstDash val="solid"/>
                <a:round/>
                <a:headEnd/>
                <a:tailEnd/>
              </a:ln>
            </p:spPr>
            <p:txBody>
              <a:bodyPr/>
              <a:lstStyle/>
              <a:p>
                <a:endParaRPr lang="es-ES"/>
              </a:p>
            </p:txBody>
          </p:sp>
          <p:sp>
            <p:nvSpPr>
              <p:cNvPr id="80347" name="Freeform 6619"/>
              <p:cNvSpPr>
                <a:spLocks/>
              </p:cNvSpPr>
              <p:nvPr/>
            </p:nvSpPr>
            <p:spPr bwMode="auto">
              <a:xfrm>
                <a:off x="6755" y="2098"/>
                <a:ext cx="4" cy="39"/>
              </a:xfrm>
              <a:custGeom>
                <a:avLst/>
                <a:gdLst/>
                <a:ahLst/>
                <a:cxnLst>
                  <a:cxn ang="0">
                    <a:pos x="0" y="0"/>
                  </a:cxn>
                  <a:cxn ang="0">
                    <a:pos x="0" y="64"/>
                  </a:cxn>
                  <a:cxn ang="0">
                    <a:pos x="2" y="74"/>
                  </a:cxn>
                  <a:cxn ang="0">
                    <a:pos x="6" y="78"/>
                  </a:cxn>
                  <a:cxn ang="0">
                    <a:pos x="9" y="78"/>
                  </a:cxn>
                </a:cxnLst>
                <a:rect l="0" t="0" r="r" b="b"/>
                <a:pathLst>
                  <a:path w="9" h="78">
                    <a:moveTo>
                      <a:pt x="0" y="0"/>
                    </a:moveTo>
                    <a:lnTo>
                      <a:pt x="0" y="64"/>
                    </a:lnTo>
                    <a:lnTo>
                      <a:pt x="2" y="74"/>
                    </a:lnTo>
                    <a:lnTo>
                      <a:pt x="6" y="78"/>
                    </a:lnTo>
                    <a:lnTo>
                      <a:pt x="9" y="78"/>
                    </a:lnTo>
                  </a:path>
                </a:pathLst>
              </a:custGeom>
              <a:noFill/>
              <a:ln w="4445">
                <a:solidFill>
                  <a:srgbClr val="FE00FE"/>
                </a:solidFill>
                <a:prstDash val="solid"/>
                <a:round/>
                <a:headEnd/>
                <a:tailEnd/>
              </a:ln>
            </p:spPr>
            <p:txBody>
              <a:bodyPr/>
              <a:lstStyle/>
              <a:p>
                <a:endParaRPr lang="es-ES"/>
              </a:p>
            </p:txBody>
          </p:sp>
          <p:sp>
            <p:nvSpPr>
              <p:cNvPr id="80348" name="Line 6620"/>
              <p:cNvSpPr>
                <a:spLocks noChangeShapeType="1"/>
              </p:cNvSpPr>
              <p:nvPr/>
            </p:nvSpPr>
            <p:spPr bwMode="auto">
              <a:xfrm>
                <a:off x="6751" y="2112"/>
                <a:ext cx="7" cy="1"/>
              </a:xfrm>
              <a:prstGeom prst="line">
                <a:avLst/>
              </a:prstGeom>
              <a:noFill/>
              <a:ln w="4445">
                <a:solidFill>
                  <a:srgbClr val="FE00FE"/>
                </a:solidFill>
                <a:round/>
                <a:headEnd/>
                <a:tailEnd/>
              </a:ln>
            </p:spPr>
            <p:txBody>
              <a:bodyPr/>
              <a:lstStyle/>
              <a:p>
                <a:endParaRPr lang="es-ES"/>
              </a:p>
            </p:txBody>
          </p:sp>
          <p:sp>
            <p:nvSpPr>
              <p:cNvPr id="80349" name="Line 6621"/>
              <p:cNvSpPr>
                <a:spLocks noChangeShapeType="1"/>
              </p:cNvSpPr>
              <p:nvPr/>
            </p:nvSpPr>
            <p:spPr bwMode="auto">
              <a:xfrm>
                <a:off x="6777" y="2112"/>
                <a:ext cx="1" cy="25"/>
              </a:xfrm>
              <a:prstGeom prst="line">
                <a:avLst/>
              </a:prstGeom>
              <a:noFill/>
              <a:ln w="4445">
                <a:solidFill>
                  <a:srgbClr val="FE00FE"/>
                </a:solidFill>
                <a:round/>
                <a:headEnd/>
                <a:tailEnd/>
              </a:ln>
            </p:spPr>
            <p:txBody>
              <a:bodyPr/>
              <a:lstStyle/>
              <a:p>
                <a:endParaRPr lang="es-ES"/>
              </a:p>
            </p:txBody>
          </p:sp>
          <p:sp>
            <p:nvSpPr>
              <p:cNvPr id="80350" name="Freeform 6622"/>
              <p:cNvSpPr>
                <a:spLocks/>
              </p:cNvSpPr>
              <p:nvPr/>
            </p:nvSpPr>
            <p:spPr bwMode="auto">
              <a:xfrm>
                <a:off x="6765" y="2112"/>
                <a:ext cx="12" cy="25"/>
              </a:xfrm>
              <a:custGeom>
                <a:avLst/>
                <a:gdLst/>
                <a:ahLst/>
                <a:cxnLst>
                  <a:cxn ang="0">
                    <a:pos x="24" y="10"/>
                  </a:cxn>
                  <a:cxn ang="0">
                    <a:pos x="20" y="2"/>
                  </a:cxn>
                  <a:cxn ang="0">
                    <a:pos x="15" y="0"/>
                  </a:cxn>
                  <a:cxn ang="0">
                    <a:pos x="9" y="0"/>
                  </a:cxn>
                  <a:cxn ang="0">
                    <a:pos x="6" y="2"/>
                  </a:cxn>
                  <a:cxn ang="0">
                    <a:pos x="2" y="10"/>
                  </a:cxn>
                  <a:cxn ang="0">
                    <a:pos x="0" y="22"/>
                  </a:cxn>
                  <a:cxn ang="0">
                    <a:pos x="0" y="29"/>
                  </a:cxn>
                  <a:cxn ang="0">
                    <a:pos x="2" y="41"/>
                  </a:cxn>
                  <a:cxn ang="0">
                    <a:pos x="6" y="47"/>
                  </a:cxn>
                  <a:cxn ang="0">
                    <a:pos x="9" y="51"/>
                  </a:cxn>
                  <a:cxn ang="0">
                    <a:pos x="15" y="51"/>
                  </a:cxn>
                  <a:cxn ang="0">
                    <a:pos x="20" y="47"/>
                  </a:cxn>
                  <a:cxn ang="0">
                    <a:pos x="24" y="41"/>
                  </a:cxn>
                </a:cxnLst>
                <a:rect l="0" t="0" r="r" b="b"/>
                <a:pathLst>
                  <a:path w="24" h="51">
                    <a:moveTo>
                      <a:pt x="24" y="10"/>
                    </a:moveTo>
                    <a:lnTo>
                      <a:pt x="20" y="2"/>
                    </a:lnTo>
                    <a:lnTo>
                      <a:pt x="15" y="0"/>
                    </a:lnTo>
                    <a:lnTo>
                      <a:pt x="9" y="0"/>
                    </a:lnTo>
                    <a:lnTo>
                      <a:pt x="6" y="2"/>
                    </a:lnTo>
                    <a:lnTo>
                      <a:pt x="2" y="10"/>
                    </a:lnTo>
                    <a:lnTo>
                      <a:pt x="0" y="22"/>
                    </a:lnTo>
                    <a:lnTo>
                      <a:pt x="0" y="29"/>
                    </a:lnTo>
                    <a:lnTo>
                      <a:pt x="2" y="41"/>
                    </a:lnTo>
                    <a:lnTo>
                      <a:pt x="6" y="47"/>
                    </a:lnTo>
                    <a:lnTo>
                      <a:pt x="9" y="51"/>
                    </a:lnTo>
                    <a:lnTo>
                      <a:pt x="15" y="51"/>
                    </a:lnTo>
                    <a:lnTo>
                      <a:pt x="20" y="47"/>
                    </a:lnTo>
                    <a:lnTo>
                      <a:pt x="24" y="41"/>
                    </a:lnTo>
                  </a:path>
                </a:pathLst>
              </a:custGeom>
              <a:noFill/>
              <a:ln w="4445">
                <a:solidFill>
                  <a:srgbClr val="FE00FE"/>
                </a:solidFill>
                <a:prstDash val="solid"/>
                <a:round/>
                <a:headEnd/>
                <a:tailEnd/>
              </a:ln>
            </p:spPr>
            <p:txBody>
              <a:bodyPr/>
              <a:lstStyle/>
              <a:p>
                <a:endParaRPr lang="es-ES"/>
              </a:p>
            </p:txBody>
          </p:sp>
          <p:sp>
            <p:nvSpPr>
              <p:cNvPr id="80351" name="Freeform 6623"/>
              <p:cNvSpPr>
                <a:spLocks/>
              </p:cNvSpPr>
              <p:nvPr/>
            </p:nvSpPr>
            <p:spPr bwMode="auto">
              <a:xfrm>
                <a:off x="6658" y="2024"/>
                <a:ext cx="11" cy="39"/>
              </a:xfrm>
              <a:custGeom>
                <a:avLst/>
                <a:gdLst/>
                <a:ahLst/>
                <a:cxnLst>
                  <a:cxn ang="0">
                    <a:pos x="0" y="78"/>
                  </a:cxn>
                  <a:cxn ang="0">
                    <a:pos x="0" y="0"/>
                  </a:cxn>
                  <a:cxn ang="0">
                    <a:pos x="18" y="0"/>
                  </a:cxn>
                  <a:cxn ang="0">
                    <a:pos x="24" y="10"/>
                  </a:cxn>
                  <a:cxn ang="0">
                    <a:pos x="24" y="67"/>
                  </a:cxn>
                  <a:cxn ang="0">
                    <a:pos x="18" y="78"/>
                  </a:cxn>
                  <a:cxn ang="0">
                    <a:pos x="0" y="78"/>
                  </a:cxn>
                </a:cxnLst>
                <a:rect l="0" t="0" r="r" b="b"/>
                <a:pathLst>
                  <a:path w="24" h="78">
                    <a:moveTo>
                      <a:pt x="0" y="78"/>
                    </a:moveTo>
                    <a:lnTo>
                      <a:pt x="0" y="0"/>
                    </a:lnTo>
                    <a:lnTo>
                      <a:pt x="18" y="0"/>
                    </a:lnTo>
                    <a:lnTo>
                      <a:pt x="24" y="10"/>
                    </a:lnTo>
                    <a:lnTo>
                      <a:pt x="24" y="67"/>
                    </a:lnTo>
                    <a:lnTo>
                      <a:pt x="18" y="78"/>
                    </a:lnTo>
                    <a:lnTo>
                      <a:pt x="0" y="78"/>
                    </a:lnTo>
                  </a:path>
                </a:pathLst>
              </a:custGeom>
              <a:noFill/>
              <a:ln w="4445">
                <a:solidFill>
                  <a:srgbClr val="FE00FE"/>
                </a:solidFill>
                <a:prstDash val="solid"/>
                <a:round/>
                <a:headEnd/>
                <a:tailEnd/>
              </a:ln>
            </p:spPr>
            <p:txBody>
              <a:bodyPr/>
              <a:lstStyle/>
              <a:p>
                <a:endParaRPr lang="es-ES"/>
              </a:p>
            </p:txBody>
          </p:sp>
          <p:sp>
            <p:nvSpPr>
              <p:cNvPr id="80352" name="Freeform 6624"/>
              <p:cNvSpPr>
                <a:spLocks/>
              </p:cNvSpPr>
              <p:nvPr/>
            </p:nvSpPr>
            <p:spPr bwMode="auto">
              <a:xfrm>
                <a:off x="6677" y="2022"/>
                <a:ext cx="2" cy="4"/>
              </a:xfrm>
              <a:custGeom>
                <a:avLst/>
                <a:gdLst/>
                <a:ahLst/>
                <a:cxnLst>
                  <a:cxn ang="0">
                    <a:pos x="0" y="4"/>
                  </a:cxn>
                  <a:cxn ang="0">
                    <a:pos x="2" y="8"/>
                  </a:cxn>
                  <a:cxn ang="0">
                    <a:pos x="4" y="4"/>
                  </a:cxn>
                  <a:cxn ang="0">
                    <a:pos x="2" y="0"/>
                  </a:cxn>
                  <a:cxn ang="0">
                    <a:pos x="0" y="4"/>
                  </a:cxn>
                </a:cxnLst>
                <a:rect l="0" t="0" r="r" b="b"/>
                <a:pathLst>
                  <a:path w="4" h="8">
                    <a:moveTo>
                      <a:pt x="0" y="4"/>
                    </a:moveTo>
                    <a:lnTo>
                      <a:pt x="2" y="8"/>
                    </a:lnTo>
                    <a:lnTo>
                      <a:pt x="4" y="4"/>
                    </a:lnTo>
                    <a:lnTo>
                      <a:pt x="2" y="0"/>
                    </a:lnTo>
                    <a:lnTo>
                      <a:pt x="0" y="4"/>
                    </a:lnTo>
                  </a:path>
                </a:pathLst>
              </a:custGeom>
              <a:noFill/>
              <a:ln w="4445">
                <a:solidFill>
                  <a:srgbClr val="FE00FE"/>
                </a:solidFill>
                <a:prstDash val="solid"/>
                <a:round/>
                <a:headEnd/>
                <a:tailEnd/>
              </a:ln>
            </p:spPr>
            <p:txBody>
              <a:bodyPr/>
              <a:lstStyle/>
              <a:p>
                <a:endParaRPr lang="es-ES"/>
              </a:p>
            </p:txBody>
          </p:sp>
          <p:sp>
            <p:nvSpPr>
              <p:cNvPr id="80353" name="Line 6625"/>
              <p:cNvSpPr>
                <a:spLocks noChangeShapeType="1"/>
              </p:cNvSpPr>
              <p:nvPr/>
            </p:nvSpPr>
            <p:spPr bwMode="auto">
              <a:xfrm>
                <a:off x="6678" y="2036"/>
                <a:ext cx="1" cy="27"/>
              </a:xfrm>
              <a:prstGeom prst="line">
                <a:avLst/>
              </a:prstGeom>
              <a:noFill/>
              <a:ln w="4445">
                <a:solidFill>
                  <a:srgbClr val="FE00FE"/>
                </a:solidFill>
                <a:round/>
                <a:headEnd/>
                <a:tailEnd/>
              </a:ln>
            </p:spPr>
            <p:txBody>
              <a:bodyPr/>
              <a:lstStyle/>
              <a:p>
                <a:endParaRPr lang="es-ES"/>
              </a:p>
            </p:txBody>
          </p:sp>
          <p:sp>
            <p:nvSpPr>
              <p:cNvPr id="80354" name="Line 6626"/>
              <p:cNvSpPr>
                <a:spLocks noChangeShapeType="1"/>
              </p:cNvSpPr>
              <p:nvPr/>
            </p:nvSpPr>
            <p:spPr bwMode="auto">
              <a:xfrm>
                <a:off x="6686" y="2036"/>
                <a:ext cx="1" cy="39"/>
              </a:xfrm>
              <a:prstGeom prst="line">
                <a:avLst/>
              </a:prstGeom>
              <a:noFill/>
              <a:ln w="4445">
                <a:solidFill>
                  <a:srgbClr val="FE00FE"/>
                </a:solidFill>
                <a:round/>
                <a:headEnd/>
                <a:tailEnd/>
              </a:ln>
            </p:spPr>
            <p:txBody>
              <a:bodyPr/>
              <a:lstStyle/>
              <a:p>
                <a:endParaRPr lang="es-ES"/>
              </a:p>
            </p:txBody>
          </p:sp>
          <p:sp>
            <p:nvSpPr>
              <p:cNvPr id="80355" name="Freeform 6627"/>
              <p:cNvSpPr>
                <a:spLocks/>
              </p:cNvSpPr>
              <p:nvPr/>
            </p:nvSpPr>
            <p:spPr bwMode="auto">
              <a:xfrm>
                <a:off x="6686" y="2036"/>
                <a:ext cx="11" cy="27"/>
              </a:xfrm>
              <a:custGeom>
                <a:avLst/>
                <a:gdLst/>
                <a:ahLst/>
                <a:cxnLst>
                  <a:cxn ang="0">
                    <a:pos x="0" y="11"/>
                  </a:cxn>
                  <a:cxn ang="0">
                    <a:pos x="4" y="4"/>
                  </a:cxn>
                  <a:cxn ang="0">
                    <a:pos x="7" y="0"/>
                  </a:cxn>
                  <a:cxn ang="0">
                    <a:pos x="14" y="0"/>
                  </a:cxn>
                  <a:cxn ang="0">
                    <a:pos x="18" y="4"/>
                  </a:cxn>
                  <a:cxn ang="0">
                    <a:pos x="22" y="11"/>
                  </a:cxn>
                  <a:cxn ang="0">
                    <a:pos x="24" y="21"/>
                  </a:cxn>
                  <a:cxn ang="0">
                    <a:pos x="24" y="29"/>
                  </a:cxn>
                  <a:cxn ang="0">
                    <a:pos x="22" y="41"/>
                  </a:cxn>
                  <a:cxn ang="0">
                    <a:pos x="18" y="48"/>
                  </a:cxn>
                  <a:cxn ang="0">
                    <a:pos x="14" y="52"/>
                  </a:cxn>
                  <a:cxn ang="0">
                    <a:pos x="7" y="52"/>
                  </a:cxn>
                  <a:cxn ang="0">
                    <a:pos x="4" y="48"/>
                  </a:cxn>
                  <a:cxn ang="0">
                    <a:pos x="0" y="41"/>
                  </a:cxn>
                </a:cxnLst>
                <a:rect l="0" t="0" r="r" b="b"/>
                <a:pathLst>
                  <a:path w="24" h="52">
                    <a:moveTo>
                      <a:pt x="0" y="11"/>
                    </a:moveTo>
                    <a:lnTo>
                      <a:pt x="4" y="4"/>
                    </a:lnTo>
                    <a:lnTo>
                      <a:pt x="7" y="0"/>
                    </a:lnTo>
                    <a:lnTo>
                      <a:pt x="14" y="0"/>
                    </a:lnTo>
                    <a:lnTo>
                      <a:pt x="18" y="4"/>
                    </a:lnTo>
                    <a:lnTo>
                      <a:pt x="22" y="11"/>
                    </a:lnTo>
                    <a:lnTo>
                      <a:pt x="24" y="21"/>
                    </a:lnTo>
                    <a:lnTo>
                      <a:pt x="24" y="29"/>
                    </a:lnTo>
                    <a:lnTo>
                      <a:pt x="22" y="41"/>
                    </a:lnTo>
                    <a:lnTo>
                      <a:pt x="18" y="48"/>
                    </a:lnTo>
                    <a:lnTo>
                      <a:pt x="14" y="52"/>
                    </a:lnTo>
                    <a:lnTo>
                      <a:pt x="7" y="52"/>
                    </a:lnTo>
                    <a:lnTo>
                      <a:pt x="4" y="48"/>
                    </a:lnTo>
                    <a:lnTo>
                      <a:pt x="0" y="41"/>
                    </a:lnTo>
                  </a:path>
                </a:pathLst>
              </a:custGeom>
              <a:noFill/>
              <a:ln w="4445">
                <a:solidFill>
                  <a:srgbClr val="FE00FE"/>
                </a:solidFill>
                <a:prstDash val="solid"/>
                <a:round/>
                <a:headEnd/>
                <a:tailEnd/>
              </a:ln>
            </p:spPr>
            <p:txBody>
              <a:bodyPr/>
              <a:lstStyle/>
              <a:p>
                <a:endParaRPr lang="es-ES"/>
              </a:p>
            </p:txBody>
          </p:sp>
          <p:sp>
            <p:nvSpPr>
              <p:cNvPr id="80356" name="Line 6628"/>
              <p:cNvSpPr>
                <a:spLocks noChangeShapeType="1"/>
              </p:cNvSpPr>
              <p:nvPr/>
            </p:nvSpPr>
            <p:spPr bwMode="auto">
              <a:xfrm>
                <a:off x="6677" y="2212"/>
                <a:ext cx="1" cy="6728"/>
              </a:xfrm>
              <a:prstGeom prst="line">
                <a:avLst/>
              </a:prstGeom>
              <a:noFill/>
              <a:ln w="4445">
                <a:solidFill>
                  <a:srgbClr val="000000"/>
                </a:solidFill>
                <a:round/>
                <a:headEnd/>
                <a:tailEnd/>
              </a:ln>
            </p:spPr>
            <p:txBody>
              <a:bodyPr/>
              <a:lstStyle/>
              <a:p>
                <a:endParaRPr lang="es-ES"/>
              </a:p>
            </p:txBody>
          </p:sp>
          <p:sp>
            <p:nvSpPr>
              <p:cNvPr id="80357" name="Freeform 6629"/>
              <p:cNvSpPr>
                <a:spLocks/>
              </p:cNvSpPr>
              <p:nvPr/>
            </p:nvSpPr>
            <p:spPr bwMode="auto">
              <a:xfrm>
                <a:off x="7265" y="1932"/>
                <a:ext cx="23" cy="78"/>
              </a:xfrm>
              <a:custGeom>
                <a:avLst/>
                <a:gdLst/>
                <a:ahLst/>
                <a:cxnLst>
                  <a:cxn ang="0">
                    <a:pos x="0" y="156"/>
                  </a:cxn>
                  <a:cxn ang="0">
                    <a:pos x="0" y="0"/>
                  </a:cxn>
                  <a:cxn ang="0">
                    <a:pos x="36" y="0"/>
                  </a:cxn>
                  <a:cxn ang="0">
                    <a:pos x="48" y="21"/>
                  </a:cxn>
                  <a:cxn ang="0">
                    <a:pos x="48" y="45"/>
                  </a:cxn>
                  <a:cxn ang="0">
                    <a:pos x="36" y="66"/>
                  </a:cxn>
                  <a:cxn ang="0">
                    <a:pos x="0" y="66"/>
                  </a:cxn>
                </a:cxnLst>
                <a:rect l="0" t="0" r="r" b="b"/>
                <a:pathLst>
                  <a:path w="48" h="156">
                    <a:moveTo>
                      <a:pt x="0" y="156"/>
                    </a:moveTo>
                    <a:lnTo>
                      <a:pt x="0" y="0"/>
                    </a:lnTo>
                    <a:lnTo>
                      <a:pt x="36" y="0"/>
                    </a:lnTo>
                    <a:lnTo>
                      <a:pt x="48" y="21"/>
                    </a:lnTo>
                    <a:lnTo>
                      <a:pt x="48" y="45"/>
                    </a:lnTo>
                    <a:lnTo>
                      <a:pt x="36" y="66"/>
                    </a:lnTo>
                    <a:lnTo>
                      <a:pt x="0" y="66"/>
                    </a:lnTo>
                  </a:path>
                </a:pathLst>
              </a:custGeom>
              <a:noFill/>
              <a:ln w="4445">
                <a:solidFill>
                  <a:srgbClr val="FEFEFE"/>
                </a:solidFill>
                <a:prstDash val="solid"/>
                <a:round/>
                <a:headEnd/>
                <a:tailEnd/>
              </a:ln>
            </p:spPr>
            <p:txBody>
              <a:bodyPr/>
              <a:lstStyle/>
              <a:p>
                <a:endParaRPr lang="es-ES"/>
              </a:p>
            </p:txBody>
          </p:sp>
          <p:sp>
            <p:nvSpPr>
              <p:cNvPr id="80358" name="Line 6630"/>
              <p:cNvSpPr>
                <a:spLocks noChangeShapeType="1"/>
              </p:cNvSpPr>
              <p:nvPr/>
            </p:nvSpPr>
            <p:spPr bwMode="auto">
              <a:xfrm>
                <a:off x="7302" y="1958"/>
                <a:ext cx="1" cy="52"/>
              </a:xfrm>
              <a:prstGeom prst="line">
                <a:avLst/>
              </a:prstGeom>
              <a:noFill/>
              <a:ln w="4445">
                <a:solidFill>
                  <a:srgbClr val="FEFEFE"/>
                </a:solidFill>
                <a:round/>
                <a:headEnd/>
                <a:tailEnd/>
              </a:ln>
            </p:spPr>
            <p:txBody>
              <a:bodyPr/>
              <a:lstStyle/>
              <a:p>
                <a:endParaRPr lang="es-ES"/>
              </a:p>
            </p:txBody>
          </p:sp>
          <p:sp>
            <p:nvSpPr>
              <p:cNvPr id="80359" name="Freeform 6631"/>
              <p:cNvSpPr>
                <a:spLocks/>
              </p:cNvSpPr>
              <p:nvPr/>
            </p:nvSpPr>
            <p:spPr bwMode="auto">
              <a:xfrm>
                <a:off x="7302" y="1958"/>
                <a:ext cx="17" cy="23"/>
              </a:xfrm>
              <a:custGeom>
                <a:avLst/>
                <a:gdLst/>
                <a:ahLst/>
                <a:cxnLst>
                  <a:cxn ang="0">
                    <a:pos x="0" y="45"/>
                  </a:cxn>
                  <a:cxn ang="0">
                    <a:pos x="4" y="22"/>
                  </a:cxn>
                  <a:cxn ang="0">
                    <a:pos x="12" y="6"/>
                  </a:cxn>
                  <a:cxn ang="0">
                    <a:pos x="20" y="0"/>
                  </a:cxn>
                  <a:cxn ang="0">
                    <a:pos x="32" y="0"/>
                  </a:cxn>
                </a:cxnLst>
                <a:rect l="0" t="0" r="r" b="b"/>
                <a:pathLst>
                  <a:path w="32" h="45">
                    <a:moveTo>
                      <a:pt x="0" y="45"/>
                    </a:moveTo>
                    <a:lnTo>
                      <a:pt x="4" y="22"/>
                    </a:lnTo>
                    <a:lnTo>
                      <a:pt x="12" y="6"/>
                    </a:lnTo>
                    <a:lnTo>
                      <a:pt x="20" y="0"/>
                    </a:lnTo>
                    <a:lnTo>
                      <a:pt x="32" y="0"/>
                    </a:lnTo>
                  </a:path>
                </a:pathLst>
              </a:custGeom>
              <a:noFill/>
              <a:ln w="4445">
                <a:solidFill>
                  <a:srgbClr val="FEFEFE"/>
                </a:solidFill>
                <a:prstDash val="solid"/>
                <a:round/>
                <a:headEnd/>
                <a:tailEnd/>
              </a:ln>
            </p:spPr>
            <p:txBody>
              <a:bodyPr/>
              <a:lstStyle/>
              <a:p>
                <a:endParaRPr lang="es-ES"/>
              </a:p>
            </p:txBody>
          </p:sp>
        </p:grpSp>
        <p:grpSp>
          <p:nvGrpSpPr>
            <p:cNvPr id="80360" name="Group 6632"/>
            <p:cNvGrpSpPr>
              <a:grpSpLocks/>
            </p:cNvGrpSpPr>
            <p:nvPr/>
          </p:nvGrpSpPr>
          <p:grpSpPr bwMode="auto">
            <a:xfrm>
              <a:off x="5919" y="1875"/>
              <a:ext cx="2617" cy="5716"/>
              <a:chOff x="5919" y="1875"/>
              <a:chExt cx="2617" cy="5716"/>
            </a:xfrm>
          </p:grpSpPr>
          <p:sp>
            <p:nvSpPr>
              <p:cNvPr id="80361" name="Freeform 6633"/>
              <p:cNvSpPr>
                <a:spLocks/>
              </p:cNvSpPr>
              <p:nvPr/>
            </p:nvSpPr>
            <p:spPr bwMode="auto">
              <a:xfrm>
                <a:off x="7330" y="1958"/>
                <a:ext cx="26" cy="52"/>
              </a:xfrm>
              <a:custGeom>
                <a:avLst/>
                <a:gdLst/>
                <a:ahLst/>
                <a:cxnLst>
                  <a:cxn ang="0">
                    <a:pos x="20" y="0"/>
                  </a:cxn>
                  <a:cxn ang="0">
                    <a:pos x="11" y="6"/>
                  </a:cxn>
                  <a:cxn ang="0">
                    <a:pos x="4" y="22"/>
                  </a:cxn>
                  <a:cxn ang="0">
                    <a:pos x="0" y="45"/>
                  </a:cxn>
                  <a:cxn ang="0">
                    <a:pos x="0" y="59"/>
                  </a:cxn>
                  <a:cxn ang="0">
                    <a:pos x="4" y="82"/>
                  </a:cxn>
                  <a:cxn ang="0">
                    <a:pos x="11" y="96"/>
                  </a:cxn>
                  <a:cxn ang="0">
                    <a:pos x="20" y="104"/>
                  </a:cxn>
                  <a:cxn ang="0">
                    <a:pos x="31" y="104"/>
                  </a:cxn>
                  <a:cxn ang="0">
                    <a:pos x="39" y="96"/>
                  </a:cxn>
                  <a:cxn ang="0">
                    <a:pos x="48" y="82"/>
                  </a:cxn>
                  <a:cxn ang="0">
                    <a:pos x="51" y="59"/>
                  </a:cxn>
                  <a:cxn ang="0">
                    <a:pos x="51" y="45"/>
                  </a:cxn>
                  <a:cxn ang="0">
                    <a:pos x="48" y="22"/>
                  </a:cxn>
                  <a:cxn ang="0">
                    <a:pos x="39" y="6"/>
                  </a:cxn>
                  <a:cxn ang="0">
                    <a:pos x="31" y="0"/>
                  </a:cxn>
                  <a:cxn ang="0">
                    <a:pos x="20" y="0"/>
                  </a:cxn>
                </a:cxnLst>
                <a:rect l="0" t="0" r="r" b="b"/>
                <a:pathLst>
                  <a:path w="51" h="104">
                    <a:moveTo>
                      <a:pt x="20" y="0"/>
                    </a:moveTo>
                    <a:lnTo>
                      <a:pt x="11" y="6"/>
                    </a:lnTo>
                    <a:lnTo>
                      <a:pt x="4" y="22"/>
                    </a:lnTo>
                    <a:lnTo>
                      <a:pt x="0" y="45"/>
                    </a:lnTo>
                    <a:lnTo>
                      <a:pt x="0" y="59"/>
                    </a:lnTo>
                    <a:lnTo>
                      <a:pt x="4" y="82"/>
                    </a:lnTo>
                    <a:lnTo>
                      <a:pt x="11" y="96"/>
                    </a:lnTo>
                    <a:lnTo>
                      <a:pt x="20" y="104"/>
                    </a:lnTo>
                    <a:lnTo>
                      <a:pt x="31" y="104"/>
                    </a:lnTo>
                    <a:lnTo>
                      <a:pt x="39" y="96"/>
                    </a:lnTo>
                    <a:lnTo>
                      <a:pt x="48" y="82"/>
                    </a:lnTo>
                    <a:lnTo>
                      <a:pt x="51" y="59"/>
                    </a:lnTo>
                    <a:lnTo>
                      <a:pt x="51" y="45"/>
                    </a:lnTo>
                    <a:lnTo>
                      <a:pt x="48" y="22"/>
                    </a:lnTo>
                    <a:lnTo>
                      <a:pt x="39" y="6"/>
                    </a:lnTo>
                    <a:lnTo>
                      <a:pt x="31" y="0"/>
                    </a:lnTo>
                    <a:lnTo>
                      <a:pt x="20" y="0"/>
                    </a:lnTo>
                  </a:path>
                </a:pathLst>
              </a:custGeom>
              <a:noFill/>
              <a:ln w="4445">
                <a:solidFill>
                  <a:srgbClr val="FEFEFE"/>
                </a:solidFill>
                <a:prstDash val="solid"/>
                <a:round/>
                <a:headEnd/>
                <a:tailEnd/>
              </a:ln>
            </p:spPr>
            <p:txBody>
              <a:bodyPr/>
              <a:lstStyle/>
              <a:p>
                <a:endParaRPr lang="es-ES"/>
              </a:p>
            </p:txBody>
          </p:sp>
          <p:sp>
            <p:nvSpPr>
              <p:cNvPr id="80362" name="Line 6634"/>
              <p:cNvSpPr>
                <a:spLocks noChangeShapeType="1"/>
              </p:cNvSpPr>
              <p:nvPr/>
            </p:nvSpPr>
            <p:spPr bwMode="auto">
              <a:xfrm>
                <a:off x="7392" y="1932"/>
                <a:ext cx="1" cy="78"/>
              </a:xfrm>
              <a:prstGeom prst="line">
                <a:avLst/>
              </a:prstGeom>
              <a:noFill/>
              <a:ln w="4445">
                <a:solidFill>
                  <a:srgbClr val="FEFEFE"/>
                </a:solidFill>
                <a:round/>
                <a:headEnd/>
                <a:tailEnd/>
              </a:ln>
            </p:spPr>
            <p:txBody>
              <a:bodyPr/>
              <a:lstStyle/>
              <a:p>
                <a:endParaRPr lang="es-ES"/>
              </a:p>
            </p:txBody>
          </p:sp>
          <p:sp>
            <p:nvSpPr>
              <p:cNvPr id="80363" name="Freeform 6635"/>
              <p:cNvSpPr>
                <a:spLocks/>
              </p:cNvSpPr>
              <p:nvPr/>
            </p:nvSpPr>
            <p:spPr bwMode="auto">
              <a:xfrm>
                <a:off x="7368" y="1958"/>
                <a:ext cx="24" cy="52"/>
              </a:xfrm>
              <a:custGeom>
                <a:avLst/>
                <a:gdLst/>
                <a:ahLst/>
                <a:cxnLst>
                  <a:cxn ang="0">
                    <a:pos x="47" y="22"/>
                  </a:cxn>
                  <a:cxn ang="0">
                    <a:pos x="40" y="6"/>
                  </a:cxn>
                  <a:cxn ang="0">
                    <a:pos x="32" y="0"/>
                  </a:cxn>
                  <a:cxn ang="0">
                    <a:pos x="20" y="0"/>
                  </a:cxn>
                  <a:cxn ang="0">
                    <a:pos x="12" y="6"/>
                  </a:cxn>
                  <a:cxn ang="0">
                    <a:pos x="4" y="22"/>
                  </a:cxn>
                  <a:cxn ang="0">
                    <a:pos x="0" y="45"/>
                  </a:cxn>
                  <a:cxn ang="0">
                    <a:pos x="0" y="59"/>
                  </a:cxn>
                  <a:cxn ang="0">
                    <a:pos x="4" y="82"/>
                  </a:cxn>
                  <a:cxn ang="0">
                    <a:pos x="12" y="96"/>
                  </a:cxn>
                  <a:cxn ang="0">
                    <a:pos x="20" y="104"/>
                  </a:cxn>
                  <a:cxn ang="0">
                    <a:pos x="32" y="104"/>
                  </a:cxn>
                  <a:cxn ang="0">
                    <a:pos x="40" y="96"/>
                  </a:cxn>
                  <a:cxn ang="0">
                    <a:pos x="47" y="82"/>
                  </a:cxn>
                </a:cxnLst>
                <a:rect l="0" t="0" r="r" b="b"/>
                <a:pathLst>
                  <a:path w="47" h="104">
                    <a:moveTo>
                      <a:pt x="47" y="22"/>
                    </a:moveTo>
                    <a:lnTo>
                      <a:pt x="40" y="6"/>
                    </a:lnTo>
                    <a:lnTo>
                      <a:pt x="32" y="0"/>
                    </a:lnTo>
                    <a:lnTo>
                      <a:pt x="20" y="0"/>
                    </a:lnTo>
                    <a:lnTo>
                      <a:pt x="12" y="6"/>
                    </a:lnTo>
                    <a:lnTo>
                      <a:pt x="4" y="22"/>
                    </a:lnTo>
                    <a:lnTo>
                      <a:pt x="0" y="45"/>
                    </a:lnTo>
                    <a:lnTo>
                      <a:pt x="0" y="59"/>
                    </a:lnTo>
                    <a:lnTo>
                      <a:pt x="4" y="82"/>
                    </a:lnTo>
                    <a:lnTo>
                      <a:pt x="12" y="96"/>
                    </a:lnTo>
                    <a:lnTo>
                      <a:pt x="20" y="104"/>
                    </a:lnTo>
                    <a:lnTo>
                      <a:pt x="32" y="104"/>
                    </a:lnTo>
                    <a:lnTo>
                      <a:pt x="40" y="96"/>
                    </a:lnTo>
                    <a:lnTo>
                      <a:pt x="47" y="82"/>
                    </a:lnTo>
                  </a:path>
                </a:pathLst>
              </a:custGeom>
              <a:noFill/>
              <a:ln w="4445">
                <a:solidFill>
                  <a:srgbClr val="FEFEFE"/>
                </a:solidFill>
                <a:prstDash val="solid"/>
                <a:round/>
                <a:headEnd/>
                <a:tailEnd/>
              </a:ln>
            </p:spPr>
            <p:txBody>
              <a:bodyPr/>
              <a:lstStyle/>
              <a:p>
                <a:endParaRPr lang="es-ES"/>
              </a:p>
            </p:txBody>
          </p:sp>
          <p:sp>
            <p:nvSpPr>
              <p:cNvPr id="80364" name="Freeform 6636"/>
              <p:cNvSpPr>
                <a:spLocks/>
              </p:cNvSpPr>
              <p:nvPr/>
            </p:nvSpPr>
            <p:spPr bwMode="auto">
              <a:xfrm>
                <a:off x="7408" y="1958"/>
                <a:ext cx="22" cy="52"/>
              </a:xfrm>
              <a:custGeom>
                <a:avLst/>
                <a:gdLst/>
                <a:ahLst/>
                <a:cxnLst>
                  <a:cxn ang="0">
                    <a:pos x="0" y="0"/>
                  </a:cxn>
                  <a:cxn ang="0">
                    <a:pos x="0" y="75"/>
                  </a:cxn>
                  <a:cxn ang="0">
                    <a:pos x="4" y="96"/>
                  </a:cxn>
                  <a:cxn ang="0">
                    <a:pos x="11" y="104"/>
                  </a:cxn>
                  <a:cxn ang="0">
                    <a:pos x="23" y="104"/>
                  </a:cxn>
                  <a:cxn ang="0">
                    <a:pos x="32" y="96"/>
                  </a:cxn>
                  <a:cxn ang="0">
                    <a:pos x="43" y="75"/>
                  </a:cxn>
                </a:cxnLst>
                <a:rect l="0" t="0" r="r" b="b"/>
                <a:pathLst>
                  <a:path w="43" h="104">
                    <a:moveTo>
                      <a:pt x="0" y="0"/>
                    </a:moveTo>
                    <a:lnTo>
                      <a:pt x="0" y="75"/>
                    </a:lnTo>
                    <a:lnTo>
                      <a:pt x="4" y="96"/>
                    </a:lnTo>
                    <a:lnTo>
                      <a:pt x="11" y="104"/>
                    </a:lnTo>
                    <a:lnTo>
                      <a:pt x="23" y="104"/>
                    </a:lnTo>
                    <a:lnTo>
                      <a:pt x="32" y="96"/>
                    </a:lnTo>
                    <a:lnTo>
                      <a:pt x="43" y="75"/>
                    </a:lnTo>
                  </a:path>
                </a:pathLst>
              </a:custGeom>
              <a:noFill/>
              <a:ln w="4445">
                <a:solidFill>
                  <a:srgbClr val="FEFEFE"/>
                </a:solidFill>
                <a:prstDash val="solid"/>
                <a:round/>
                <a:headEnd/>
                <a:tailEnd/>
              </a:ln>
            </p:spPr>
            <p:txBody>
              <a:bodyPr/>
              <a:lstStyle/>
              <a:p>
                <a:endParaRPr lang="es-ES"/>
              </a:p>
            </p:txBody>
          </p:sp>
          <p:sp>
            <p:nvSpPr>
              <p:cNvPr id="80365" name="Line 6637"/>
              <p:cNvSpPr>
                <a:spLocks noChangeShapeType="1"/>
              </p:cNvSpPr>
              <p:nvPr/>
            </p:nvSpPr>
            <p:spPr bwMode="auto">
              <a:xfrm>
                <a:off x="7430" y="1958"/>
                <a:ext cx="1" cy="52"/>
              </a:xfrm>
              <a:prstGeom prst="line">
                <a:avLst/>
              </a:prstGeom>
              <a:noFill/>
              <a:ln w="4445">
                <a:solidFill>
                  <a:srgbClr val="FEFEFE"/>
                </a:solidFill>
                <a:round/>
                <a:headEnd/>
                <a:tailEnd/>
              </a:ln>
            </p:spPr>
            <p:txBody>
              <a:bodyPr/>
              <a:lstStyle/>
              <a:p>
                <a:endParaRPr lang="es-ES"/>
              </a:p>
            </p:txBody>
          </p:sp>
          <p:sp>
            <p:nvSpPr>
              <p:cNvPr id="80366" name="Freeform 6638"/>
              <p:cNvSpPr>
                <a:spLocks/>
              </p:cNvSpPr>
              <p:nvPr/>
            </p:nvSpPr>
            <p:spPr bwMode="auto">
              <a:xfrm>
                <a:off x="7443" y="1958"/>
                <a:ext cx="23" cy="52"/>
              </a:xfrm>
              <a:custGeom>
                <a:avLst/>
                <a:gdLst/>
                <a:ahLst/>
                <a:cxnLst>
                  <a:cxn ang="0">
                    <a:pos x="48" y="22"/>
                  </a:cxn>
                  <a:cxn ang="0">
                    <a:pos x="40" y="6"/>
                  </a:cxn>
                  <a:cxn ang="0">
                    <a:pos x="32" y="0"/>
                  </a:cxn>
                  <a:cxn ang="0">
                    <a:pos x="20" y="0"/>
                  </a:cxn>
                  <a:cxn ang="0">
                    <a:pos x="12" y="6"/>
                  </a:cxn>
                  <a:cxn ang="0">
                    <a:pos x="4" y="22"/>
                  </a:cxn>
                  <a:cxn ang="0">
                    <a:pos x="0" y="45"/>
                  </a:cxn>
                  <a:cxn ang="0">
                    <a:pos x="0" y="59"/>
                  </a:cxn>
                  <a:cxn ang="0">
                    <a:pos x="4" y="82"/>
                  </a:cxn>
                  <a:cxn ang="0">
                    <a:pos x="12" y="96"/>
                  </a:cxn>
                  <a:cxn ang="0">
                    <a:pos x="20" y="104"/>
                  </a:cxn>
                  <a:cxn ang="0">
                    <a:pos x="32" y="104"/>
                  </a:cxn>
                  <a:cxn ang="0">
                    <a:pos x="40" y="96"/>
                  </a:cxn>
                  <a:cxn ang="0">
                    <a:pos x="48" y="82"/>
                  </a:cxn>
                </a:cxnLst>
                <a:rect l="0" t="0" r="r" b="b"/>
                <a:pathLst>
                  <a:path w="48" h="104">
                    <a:moveTo>
                      <a:pt x="48" y="22"/>
                    </a:moveTo>
                    <a:lnTo>
                      <a:pt x="40" y="6"/>
                    </a:lnTo>
                    <a:lnTo>
                      <a:pt x="32" y="0"/>
                    </a:lnTo>
                    <a:lnTo>
                      <a:pt x="20" y="0"/>
                    </a:lnTo>
                    <a:lnTo>
                      <a:pt x="12" y="6"/>
                    </a:lnTo>
                    <a:lnTo>
                      <a:pt x="4" y="22"/>
                    </a:lnTo>
                    <a:lnTo>
                      <a:pt x="0" y="45"/>
                    </a:lnTo>
                    <a:lnTo>
                      <a:pt x="0" y="59"/>
                    </a:lnTo>
                    <a:lnTo>
                      <a:pt x="4" y="82"/>
                    </a:lnTo>
                    <a:lnTo>
                      <a:pt x="12" y="96"/>
                    </a:lnTo>
                    <a:lnTo>
                      <a:pt x="20" y="104"/>
                    </a:lnTo>
                    <a:lnTo>
                      <a:pt x="32" y="104"/>
                    </a:lnTo>
                    <a:lnTo>
                      <a:pt x="40" y="96"/>
                    </a:lnTo>
                    <a:lnTo>
                      <a:pt x="48" y="82"/>
                    </a:lnTo>
                  </a:path>
                </a:pathLst>
              </a:custGeom>
              <a:noFill/>
              <a:ln w="4445">
                <a:solidFill>
                  <a:srgbClr val="FEFEFE"/>
                </a:solidFill>
                <a:prstDash val="solid"/>
                <a:round/>
                <a:headEnd/>
                <a:tailEnd/>
              </a:ln>
            </p:spPr>
            <p:txBody>
              <a:bodyPr/>
              <a:lstStyle/>
              <a:p>
                <a:endParaRPr lang="es-ES"/>
              </a:p>
            </p:txBody>
          </p:sp>
          <p:sp>
            <p:nvSpPr>
              <p:cNvPr id="80367" name="Freeform 6639"/>
              <p:cNvSpPr>
                <a:spLocks/>
              </p:cNvSpPr>
              <p:nvPr/>
            </p:nvSpPr>
            <p:spPr bwMode="auto">
              <a:xfrm>
                <a:off x="7483" y="1932"/>
                <a:ext cx="9" cy="78"/>
              </a:xfrm>
              <a:custGeom>
                <a:avLst/>
                <a:gdLst/>
                <a:ahLst/>
                <a:cxnLst>
                  <a:cxn ang="0">
                    <a:pos x="0" y="0"/>
                  </a:cxn>
                  <a:cxn ang="0">
                    <a:pos x="0" y="127"/>
                  </a:cxn>
                  <a:cxn ang="0">
                    <a:pos x="3" y="148"/>
                  </a:cxn>
                  <a:cxn ang="0">
                    <a:pos x="11" y="156"/>
                  </a:cxn>
                  <a:cxn ang="0">
                    <a:pos x="20" y="156"/>
                  </a:cxn>
                </a:cxnLst>
                <a:rect l="0" t="0" r="r" b="b"/>
                <a:pathLst>
                  <a:path w="20" h="156">
                    <a:moveTo>
                      <a:pt x="0" y="0"/>
                    </a:moveTo>
                    <a:lnTo>
                      <a:pt x="0" y="127"/>
                    </a:lnTo>
                    <a:lnTo>
                      <a:pt x="3" y="148"/>
                    </a:lnTo>
                    <a:lnTo>
                      <a:pt x="11" y="156"/>
                    </a:lnTo>
                    <a:lnTo>
                      <a:pt x="20" y="156"/>
                    </a:lnTo>
                  </a:path>
                </a:pathLst>
              </a:custGeom>
              <a:noFill/>
              <a:ln w="4445">
                <a:solidFill>
                  <a:srgbClr val="FEFEFE"/>
                </a:solidFill>
                <a:prstDash val="solid"/>
                <a:round/>
                <a:headEnd/>
                <a:tailEnd/>
              </a:ln>
            </p:spPr>
            <p:txBody>
              <a:bodyPr/>
              <a:lstStyle/>
              <a:p>
                <a:endParaRPr lang="es-ES"/>
              </a:p>
            </p:txBody>
          </p:sp>
          <p:sp>
            <p:nvSpPr>
              <p:cNvPr id="80368" name="Line 6640"/>
              <p:cNvSpPr>
                <a:spLocks noChangeShapeType="1"/>
              </p:cNvSpPr>
              <p:nvPr/>
            </p:nvSpPr>
            <p:spPr bwMode="auto">
              <a:xfrm>
                <a:off x="7476" y="1958"/>
                <a:ext cx="14" cy="1"/>
              </a:xfrm>
              <a:prstGeom prst="line">
                <a:avLst/>
              </a:prstGeom>
              <a:noFill/>
              <a:ln w="4445">
                <a:solidFill>
                  <a:srgbClr val="FEFEFE"/>
                </a:solidFill>
                <a:round/>
                <a:headEnd/>
                <a:tailEnd/>
              </a:ln>
            </p:spPr>
            <p:txBody>
              <a:bodyPr/>
              <a:lstStyle/>
              <a:p>
                <a:endParaRPr lang="es-ES"/>
              </a:p>
            </p:txBody>
          </p:sp>
          <p:sp>
            <p:nvSpPr>
              <p:cNvPr id="80369" name="Freeform 6641"/>
              <p:cNvSpPr>
                <a:spLocks/>
              </p:cNvSpPr>
              <p:nvPr/>
            </p:nvSpPr>
            <p:spPr bwMode="auto">
              <a:xfrm>
                <a:off x="7502" y="1928"/>
                <a:ext cx="4" cy="8"/>
              </a:xfrm>
              <a:custGeom>
                <a:avLst/>
                <a:gdLst/>
                <a:ahLst/>
                <a:cxnLst>
                  <a:cxn ang="0">
                    <a:pos x="0" y="8"/>
                  </a:cxn>
                  <a:cxn ang="0">
                    <a:pos x="5" y="15"/>
                  </a:cxn>
                  <a:cxn ang="0">
                    <a:pos x="8" y="8"/>
                  </a:cxn>
                  <a:cxn ang="0">
                    <a:pos x="5" y="0"/>
                  </a:cxn>
                  <a:cxn ang="0">
                    <a:pos x="0" y="8"/>
                  </a:cxn>
                </a:cxnLst>
                <a:rect l="0" t="0" r="r" b="b"/>
                <a:pathLst>
                  <a:path w="8" h="15">
                    <a:moveTo>
                      <a:pt x="0" y="8"/>
                    </a:moveTo>
                    <a:lnTo>
                      <a:pt x="5" y="15"/>
                    </a:lnTo>
                    <a:lnTo>
                      <a:pt x="8" y="8"/>
                    </a:lnTo>
                    <a:lnTo>
                      <a:pt x="5" y="0"/>
                    </a:lnTo>
                    <a:lnTo>
                      <a:pt x="0" y="8"/>
                    </a:lnTo>
                  </a:path>
                </a:pathLst>
              </a:custGeom>
              <a:noFill/>
              <a:ln w="4445">
                <a:solidFill>
                  <a:srgbClr val="FEFEFE"/>
                </a:solidFill>
                <a:prstDash val="solid"/>
                <a:round/>
                <a:headEnd/>
                <a:tailEnd/>
              </a:ln>
            </p:spPr>
            <p:txBody>
              <a:bodyPr/>
              <a:lstStyle/>
              <a:p>
                <a:endParaRPr lang="es-ES"/>
              </a:p>
            </p:txBody>
          </p:sp>
          <p:sp>
            <p:nvSpPr>
              <p:cNvPr id="80370" name="Line 6642"/>
              <p:cNvSpPr>
                <a:spLocks noChangeShapeType="1"/>
              </p:cNvSpPr>
              <p:nvPr/>
            </p:nvSpPr>
            <p:spPr bwMode="auto">
              <a:xfrm>
                <a:off x="7504" y="1958"/>
                <a:ext cx="1" cy="52"/>
              </a:xfrm>
              <a:prstGeom prst="line">
                <a:avLst/>
              </a:prstGeom>
              <a:noFill/>
              <a:ln w="4445">
                <a:solidFill>
                  <a:srgbClr val="FEFEFE"/>
                </a:solidFill>
                <a:round/>
                <a:headEnd/>
                <a:tailEnd/>
              </a:ln>
            </p:spPr>
            <p:txBody>
              <a:bodyPr/>
              <a:lstStyle/>
              <a:p>
                <a:endParaRPr lang="es-ES"/>
              </a:p>
            </p:txBody>
          </p:sp>
          <p:sp>
            <p:nvSpPr>
              <p:cNvPr id="80371" name="Freeform 6643"/>
              <p:cNvSpPr>
                <a:spLocks/>
              </p:cNvSpPr>
              <p:nvPr/>
            </p:nvSpPr>
            <p:spPr bwMode="auto">
              <a:xfrm>
                <a:off x="7519" y="1958"/>
                <a:ext cx="26" cy="52"/>
              </a:xfrm>
              <a:custGeom>
                <a:avLst/>
                <a:gdLst/>
                <a:ahLst/>
                <a:cxnLst>
                  <a:cxn ang="0">
                    <a:pos x="19" y="0"/>
                  </a:cxn>
                  <a:cxn ang="0">
                    <a:pos x="12" y="6"/>
                  </a:cxn>
                  <a:cxn ang="0">
                    <a:pos x="4" y="22"/>
                  </a:cxn>
                  <a:cxn ang="0">
                    <a:pos x="0" y="45"/>
                  </a:cxn>
                  <a:cxn ang="0">
                    <a:pos x="0" y="59"/>
                  </a:cxn>
                  <a:cxn ang="0">
                    <a:pos x="4" y="82"/>
                  </a:cxn>
                  <a:cxn ang="0">
                    <a:pos x="12" y="96"/>
                  </a:cxn>
                  <a:cxn ang="0">
                    <a:pos x="19" y="104"/>
                  </a:cxn>
                  <a:cxn ang="0">
                    <a:pos x="32" y="104"/>
                  </a:cxn>
                  <a:cxn ang="0">
                    <a:pos x="40" y="96"/>
                  </a:cxn>
                  <a:cxn ang="0">
                    <a:pos x="47" y="82"/>
                  </a:cxn>
                  <a:cxn ang="0">
                    <a:pos x="52" y="59"/>
                  </a:cxn>
                  <a:cxn ang="0">
                    <a:pos x="52" y="45"/>
                  </a:cxn>
                  <a:cxn ang="0">
                    <a:pos x="47" y="22"/>
                  </a:cxn>
                  <a:cxn ang="0">
                    <a:pos x="40" y="6"/>
                  </a:cxn>
                  <a:cxn ang="0">
                    <a:pos x="32" y="0"/>
                  </a:cxn>
                  <a:cxn ang="0">
                    <a:pos x="19" y="0"/>
                  </a:cxn>
                </a:cxnLst>
                <a:rect l="0" t="0" r="r" b="b"/>
                <a:pathLst>
                  <a:path w="52" h="104">
                    <a:moveTo>
                      <a:pt x="19" y="0"/>
                    </a:moveTo>
                    <a:lnTo>
                      <a:pt x="12" y="6"/>
                    </a:lnTo>
                    <a:lnTo>
                      <a:pt x="4" y="22"/>
                    </a:lnTo>
                    <a:lnTo>
                      <a:pt x="0" y="45"/>
                    </a:lnTo>
                    <a:lnTo>
                      <a:pt x="0" y="59"/>
                    </a:lnTo>
                    <a:lnTo>
                      <a:pt x="4" y="82"/>
                    </a:lnTo>
                    <a:lnTo>
                      <a:pt x="12" y="96"/>
                    </a:lnTo>
                    <a:lnTo>
                      <a:pt x="19" y="104"/>
                    </a:lnTo>
                    <a:lnTo>
                      <a:pt x="32" y="104"/>
                    </a:lnTo>
                    <a:lnTo>
                      <a:pt x="40" y="96"/>
                    </a:lnTo>
                    <a:lnTo>
                      <a:pt x="47" y="82"/>
                    </a:lnTo>
                    <a:lnTo>
                      <a:pt x="52" y="59"/>
                    </a:lnTo>
                    <a:lnTo>
                      <a:pt x="52" y="45"/>
                    </a:lnTo>
                    <a:lnTo>
                      <a:pt x="47" y="22"/>
                    </a:lnTo>
                    <a:lnTo>
                      <a:pt x="40" y="6"/>
                    </a:lnTo>
                    <a:lnTo>
                      <a:pt x="32" y="0"/>
                    </a:lnTo>
                    <a:lnTo>
                      <a:pt x="19" y="0"/>
                    </a:lnTo>
                  </a:path>
                </a:pathLst>
              </a:custGeom>
              <a:noFill/>
              <a:ln w="4445">
                <a:solidFill>
                  <a:srgbClr val="FEFEFE"/>
                </a:solidFill>
                <a:prstDash val="solid"/>
                <a:round/>
                <a:headEnd/>
                <a:tailEnd/>
              </a:ln>
            </p:spPr>
            <p:txBody>
              <a:bodyPr/>
              <a:lstStyle/>
              <a:p>
                <a:endParaRPr lang="es-ES"/>
              </a:p>
            </p:txBody>
          </p:sp>
          <p:sp>
            <p:nvSpPr>
              <p:cNvPr id="80372" name="Line 6644"/>
              <p:cNvSpPr>
                <a:spLocks noChangeShapeType="1"/>
              </p:cNvSpPr>
              <p:nvPr/>
            </p:nvSpPr>
            <p:spPr bwMode="auto">
              <a:xfrm>
                <a:off x="7559" y="1958"/>
                <a:ext cx="1" cy="52"/>
              </a:xfrm>
              <a:prstGeom prst="line">
                <a:avLst/>
              </a:prstGeom>
              <a:noFill/>
              <a:ln w="4445">
                <a:solidFill>
                  <a:srgbClr val="FEFEFE"/>
                </a:solidFill>
                <a:round/>
                <a:headEnd/>
                <a:tailEnd/>
              </a:ln>
            </p:spPr>
            <p:txBody>
              <a:bodyPr/>
              <a:lstStyle/>
              <a:p>
                <a:endParaRPr lang="es-ES"/>
              </a:p>
            </p:txBody>
          </p:sp>
          <p:sp>
            <p:nvSpPr>
              <p:cNvPr id="80373" name="Freeform 6645"/>
              <p:cNvSpPr>
                <a:spLocks/>
              </p:cNvSpPr>
              <p:nvPr/>
            </p:nvSpPr>
            <p:spPr bwMode="auto">
              <a:xfrm>
                <a:off x="7559" y="1958"/>
                <a:ext cx="22" cy="52"/>
              </a:xfrm>
              <a:custGeom>
                <a:avLst/>
                <a:gdLst/>
                <a:ahLst/>
                <a:cxnLst>
                  <a:cxn ang="0">
                    <a:pos x="0" y="30"/>
                  </a:cxn>
                  <a:cxn ang="0">
                    <a:pos x="11" y="6"/>
                  </a:cxn>
                  <a:cxn ang="0">
                    <a:pos x="19" y="0"/>
                  </a:cxn>
                  <a:cxn ang="0">
                    <a:pos x="31" y="0"/>
                  </a:cxn>
                  <a:cxn ang="0">
                    <a:pos x="39" y="6"/>
                  </a:cxn>
                  <a:cxn ang="0">
                    <a:pos x="43" y="30"/>
                  </a:cxn>
                  <a:cxn ang="0">
                    <a:pos x="43" y="104"/>
                  </a:cxn>
                </a:cxnLst>
                <a:rect l="0" t="0" r="r" b="b"/>
                <a:pathLst>
                  <a:path w="43" h="104">
                    <a:moveTo>
                      <a:pt x="0" y="30"/>
                    </a:moveTo>
                    <a:lnTo>
                      <a:pt x="11" y="6"/>
                    </a:lnTo>
                    <a:lnTo>
                      <a:pt x="19" y="0"/>
                    </a:lnTo>
                    <a:lnTo>
                      <a:pt x="31" y="0"/>
                    </a:lnTo>
                    <a:lnTo>
                      <a:pt x="39" y="6"/>
                    </a:lnTo>
                    <a:lnTo>
                      <a:pt x="43" y="30"/>
                    </a:lnTo>
                    <a:lnTo>
                      <a:pt x="43" y="104"/>
                    </a:lnTo>
                  </a:path>
                </a:pathLst>
              </a:custGeom>
              <a:noFill/>
              <a:ln w="4445">
                <a:solidFill>
                  <a:srgbClr val="FEFEFE"/>
                </a:solidFill>
                <a:prstDash val="solid"/>
                <a:round/>
                <a:headEnd/>
                <a:tailEnd/>
              </a:ln>
            </p:spPr>
            <p:txBody>
              <a:bodyPr/>
              <a:lstStyle/>
              <a:p>
                <a:endParaRPr lang="es-ES"/>
              </a:p>
            </p:txBody>
          </p:sp>
          <p:sp>
            <p:nvSpPr>
              <p:cNvPr id="80374" name="Line 6646"/>
              <p:cNvSpPr>
                <a:spLocks noChangeShapeType="1"/>
              </p:cNvSpPr>
              <p:nvPr/>
            </p:nvSpPr>
            <p:spPr bwMode="auto">
              <a:xfrm>
                <a:off x="7344" y="2081"/>
                <a:ext cx="24" cy="1"/>
              </a:xfrm>
              <a:prstGeom prst="line">
                <a:avLst/>
              </a:prstGeom>
              <a:noFill/>
              <a:ln w="4445">
                <a:solidFill>
                  <a:srgbClr val="FEFEFE"/>
                </a:solidFill>
                <a:round/>
                <a:headEnd/>
                <a:tailEnd/>
              </a:ln>
            </p:spPr>
            <p:txBody>
              <a:bodyPr/>
              <a:lstStyle/>
              <a:p>
                <a:endParaRPr lang="es-ES"/>
              </a:p>
            </p:txBody>
          </p:sp>
          <p:sp>
            <p:nvSpPr>
              <p:cNvPr id="80375" name="Line 6647"/>
              <p:cNvSpPr>
                <a:spLocks noChangeShapeType="1"/>
              </p:cNvSpPr>
              <p:nvPr/>
            </p:nvSpPr>
            <p:spPr bwMode="auto">
              <a:xfrm>
                <a:off x="7356" y="2081"/>
                <a:ext cx="1" cy="78"/>
              </a:xfrm>
              <a:prstGeom prst="line">
                <a:avLst/>
              </a:prstGeom>
              <a:noFill/>
              <a:ln w="4445">
                <a:solidFill>
                  <a:srgbClr val="FEFEFE"/>
                </a:solidFill>
                <a:round/>
                <a:headEnd/>
                <a:tailEnd/>
              </a:ln>
            </p:spPr>
            <p:txBody>
              <a:bodyPr/>
              <a:lstStyle/>
              <a:p>
                <a:endParaRPr lang="es-ES"/>
              </a:p>
            </p:txBody>
          </p:sp>
          <p:sp>
            <p:nvSpPr>
              <p:cNvPr id="80376" name="Line 6648"/>
              <p:cNvSpPr>
                <a:spLocks noChangeShapeType="1"/>
              </p:cNvSpPr>
              <p:nvPr/>
            </p:nvSpPr>
            <p:spPr bwMode="auto">
              <a:xfrm>
                <a:off x="7382" y="2108"/>
                <a:ext cx="1" cy="51"/>
              </a:xfrm>
              <a:prstGeom prst="line">
                <a:avLst/>
              </a:prstGeom>
              <a:noFill/>
              <a:ln w="4445">
                <a:solidFill>
                  <a:srgbClr val="FEFEFE"/>
                </a:solidFill>
                <a:round/>
                <a:headEnd/>
                <a:tailEnd/>
              </a:ln>
            </p:spPr>
            <p:txBody>
              <a:bodyPr/>
              <a:lstStyle/>
              <a:p>
                <a:endParaRPr lang="es-ES"/>
              </a:p>
            </p:txBody>
          </p:sp>
          <p:sp>
            <p:nvSpPr>
              <p:cNvPr id="80377" name="Freeform 6649"/>
              <p:cNvSpPr>
                <a:spLocks/>
              </p:cNvSpPr>
              <p:nvPr/>
            </p:nvSpPr>
            <p:spPr bwMode="auto">
              <a:xfrm>
                <a:off x="7382" y="2108"/>
                <a:ext cx="16" cy="22"/>
              </a:xfrm>
              <a:custGeom>
                <a:avLst/>
                <a:gdLst/>
                <a:ahLst/>
                <a:cxnLst>
                  <a:cxn ang="0">
                    <a:pos x="0" y="45"/>
                  </a:cxn>
                  <a:cxn ang="0">
                    <a:pos x="4" y="22"/>
                  </a:cxn>
                  <a:cxn ang="0">
                    <a:pos x="12" y="8"/>
                  </a:cxn>
                  <a:cxn ang="0">
                    <a:pos x="19" y="0"/>
                  </a:cxn>
                  <a:cxn ang="0">
                    <a:pos x="32" y="0"/>
                  </a:cxn>
                </a:cxnLst>
                <a:rect l="0" t="0" r="r" b="b"/>
                <a:pathLst>
                  <a:path w="32" h="45">
                    <a:moveTo>
                      <a:pt x="0" y="45"/>
                    </a:moveTo>
                    <a:lnTo>
                      <a:pt x="4" y="22"/>
                    </a:lnTo>
                    <a:lnTo>
                      <a:pt x="12" y="8"/>
                    </a:lnTo>
                    <a:lnTo>
                      <a:pt x="19" y="0"/>
                    </a:lnTo>
                    <a:lnTo>
                      <a:pt x="32" y="0"/>
                    </a:lnTo>
                  </a:path>
                </a:pathLst>
              </a:custGeom>
              <a:noFill/>
              <a:ln w="4445">
                <a:solidFill>
                  <a:srgbClr val="FEFEFE"/>
                </a:solidFill>
                <a:prstDash val="solid"/>
                <a:round/>
                <a:headEnd/>
                <a:tailEnd/>
              </a:ln>
            </p:spPr>
            <p:txBody>
              <a:bodyPr/>
              <a:lstStyle/>
              <a:p>
                <a:endParaRPr lang="es-ES"/>
              </a:p>
            </p:txBody>
          </p:sp>
          <p:sp>
            <p:nvSpPr>
              <p:cNvPr id="80378" name="Line 6650"/>
              <p:cNvSpPr>
                <a:spLocks noChangeShapeType="1"/>
              </p:cNvSpPr>
              <p:nvPr/>
            </p:nvSpPr>
            <p:spPr bwMode="auto">
              <a:xfrm>
                <a:off x="7434" y="2108"/>
                <a:ext cx="1" cy="51"/>
              </a:xfrm>
              <a:prstGeom prst="line">
                <a:avLst/>
              </a:prstGeom>
              <a:noFill/>
              <a:ln w="4445">
                <a:solidFill>
                  <a:srgbClr val="FEFEFE"/>
                </a:solidFill>
                <a:round/>
                <a:headEnd/>
                <a:tailEnd/>
              </a:ln>
            </p:spPr>
            <p:txBody>
              <a:bodyPr/>
              <a:lstStyle/>
              <a:p>
                <a:endParaRPr lang="es-ES"/>
              </a:p>
            </p:txBody>
          </p:sp>
          <p:sp>
            <p:nvSpPr>
              <p:cNvPr id="80379" name="Freeform 6651"/>
              <p:cNvSpPr>
                <a:spLocks/>
              </p:cNvSpPr>
              <p:nvPr/>
            </p:nvSpPr>
            <p:spPr bwMode="auto">
              <a:xfrm>
                <a:off x="7410" y="2108"/>
                <a:ext cx="24" cy="51"/>
              </a:xfrm>
              <a:custGeom>
                <a:avLst/>
                <a:gdLst/>
                <a:ahLst/>
                <a:cxnLst>
                  <a:cxn ang="0">
                    <a:pos x="47" y="22"/>
                  </a:cxn>
                  <a:cxn ang="0">
                    <a:pos x="39" y="8"/>
                  </a:cxn>
                  <a:cxn ang="0">
                    <a:pos x="31" y="0"/>
                  </a:cxn>
                  <a:cxn ang="0">
                    <a:pos x="19" y="0"/>
                  </a:cxn>
                  <a:cxn ang="0">
                    <a:pos x="11" y="8"/>
                  </a:cxn>
                  <a:cxn ang="0">
                    <a:pos x="4" y="22"/>
                  </a:cxn>
                  <a:cxn ang="0">
                    <a:pos x="0" y="45"/>
                  </a:cxn>
                  <a:cxn ang="0">
                    <a:pos x="0" y="59"/>
                  </a:cxn>
                  <a:cxn ang="0">
                    <a:pos x="4" y="82"/>
                  </a:cxn>
                  <a:cxn ang="0">
                    <a:pos x="11" y="96"/>
                  </a:cxn>
                  <a:cxn ang="0">
                    <a:pos x="19" y="104"/>
                  </a:cxn>
                  <a:cxn ang="0">
                    <a:pos x="31" y="104"/>
                  </a:cxn>
                  <a:cxn ang="0">
                    <a:pos x="39" y="96"/>
                  </a:cxn>
                  <a:cxn ang="0">
                    <a:pos x="47" y="82"/>
                  </a:cxn>
                </a:cxnLst>
                <a:rect l="0" t="0" r="r" b="b"/>
                <a:pathLst>
                  <a:path w="47" h="104">
                    <a:moveTo>
                      <a:pt x="47" y="22"/>
                    </a:moveTo>
                    <a:lnTo>
                      <a:pt x="39" y="8"/>
                    </a:lnTo>
                    <a:lnTo>
                      <a:pt x="31" y="0"/>
                    </a:lnTo>
                    <a:lnTo>
                      <a:pt x="19" y="0"/>
                    </a:lnTo>
                    <a:lnTo>
                      <a:pt x="11" y="8"/>
                    </a:lnTo>
                    <a:lnTo>
                      <a:pt x="4" y="22"/>
                    </a:lnTo>
                    <a:lnTo>
                      <a:pt x="0" y="45"/>
                    </a:lnTo>
                    <a:lnTo>
                      <a:pt x="0" y="59"/>
                    </a:lnTo>
                    <a:lnTo>
                      <a:pt x="4" y="82"/>
                    </a:lnTo>
                    <a:lnTo>
                      <a:pt x="11" y="96"/>
                    </a:lnTo>
                    <a:lnTo>
                      <a:pt x="19" y="104"/>
                    </a:lnTo>
                    <a:lnTo>
                      <a:pt x="31" y="104"/>
                    </a:lnTo>
                    <a:lnTo>
                      <a:pt x="39" y="96"/>
                    </a:lnTo>
                    <a:lnTo>
                      <a:pt x="47" y="82"/>
                    </a:lnTo>
                  </a:path>
                </a:pathLst>
              </a:custGeom>
              <a:noFill/>
              <a:ln w="4445">
                <a:solidFill>
                  <a:srgbClr val="FEFEFE"/>
                </a:solidFill>
                <a:prstDash val="solid"/>
                <a:round/>
                <a:headEnd/>
                <a:tailEnd/>
              </a:ln>
            </p:spPr>
            <p:txBody>
              <a:bodyPr/>
              <a:lstStyle/>
              <a:p>
                <a:endParaRPr lang="es-ES"/>
              </a:p>
            </p:txBody>
          </p:sp>
          <p:sp>
            <p:nvSpPr>
              <p:cNvPr id="80380" name="Freeform 6652"/>
              <p:cNvSpPr>
                <a:spLocks/>
              </p:cNvSpPr>
              <p:nvPr/>
            </p:nvSpPr>
            <p:spPr bwMode="auto">
              <a:xfrm>
                <a:off x="7447" y="2108"/>
                <a:ext cx="24" cy="51"/>
              </a:xfrm>
              <a:custGeom>
                <a:avLst/>
                <a:gdLst/>
                <a:ahLst/>
                <a:cxnLst>
                  <a:cxn ang="0">
                    <a:pos x="48" y="22"/>
                  </a:cxn>
                  <a:cxn ang="0">
                    <a:pos x="40" y="8"/>
                  </a:cxn>
                  <a:cxn ang="0">
                    <a:pos x="32" y="0"/>
                  </a:cxn>
                  <a:cxn ang="0">
                    <a:pos x="20" y="0"/>
                  </a:cxn>
                  <a:cxn ang="0">
                    <a:pos x="12" y="8"/>
                  </a:cxn>
                  <a:cxn ang="0">
                    <a:pos x="4" y="22"/>
                  </a:cxn>
                  <a:cxn ang="0">
                    <a:pos x="0" y="45"/>
                  </a:cxn>
                  <a:cxn ang="0">
                    <a:pos x="0" y="59"/>
                  </a:cxn>
                  <a:cxn ang="0">
                    <a:pos x="4" y="82"/>
                  </a:cxn>
                  <a:cxn ang="0">
                    <a:pos x="12" y="96"/>
                  </a:cxn>
                  <a:cxn ang="0">
                    <a:pos x="20" y="104"/>
                  </a:cxn>
                  <a:cxn ang="0">
                    <a:pos x="32" y="104"/>
                  </a:cxn>
                  <a:cxn ang="0">
                    <a:pos x="40" y="96"/>
                  </a:cxn>
                  <a:cxn ang="0">
                    <a:pos x="48" y="82"/>
                  </a:cxn>
                </a:cxnLst>
                <a:rect l="0" t="0" r="r" b="b"/>
                <a:pathLst>
                  <a:path w="48" h="104">
                    <a:moveTo>
                      <a:pt x="48" y="22"/>
                    </a:moveTo>
                    <a:lnTo>
                      <a:pt x="40" y="8"/>
                    </a:lnTo>
                    <a:lnTo>
                      <a:pt x="32" y="0"/>
                    </a:lnTo>
                    <a:lnTo>
                      <a:pt x="20" y="0"/>
                    </a:lnTo>
                    <a:lnTo>
                      <a:pt x="12" y="8"/>
                    </a:lnTo>
                    <a:lnTo>
                      <a:pt x="4" y="22"/>
                    </a:lnTo>
                    <a:lnTo>
                      <a:pt x="0" y="45"/>
                    </a:lnTo>
                    <a:lnTo>
                      <a:pt x="0" y="59"/>
                    </a:lnTo>
                    <a:lnTo>
                      <a:pt x="4" y="82"/>
                    </a:lnTo>
                    <a:lnTo>
                      <a:pt x="12" y="96"/>
                    </a:lnTo>
                    <a:lnTo>
                      <a:pt x="20" y="104"/>
                    </a:lnTo>
                    <a:lnTo>
                      <a:pt x="32" y="104"/>
                    </a:lnTo>
                    <a:lnTo>
                      <a:pt x="40" y="96"/>
                    </a:lnTo>
                    <a:lnTo>
                      <a:pt x="48" y="82"/>
                    </a:lnTo>
                  </a:path>
                </a:pathLst>
              </a:custGeom>
              <a:noFill/>
              <a:ln w="4445">
                <a:solidFill>
                  <a:srgbClr val="FEFEFE"/>
                </a:solidFill>
                <a:prstDash val="solid"/>
                <a:round/>
                <a:headEnd/>
                <a:tailEnd/>
              </a:ln>
            </p:spPr>
            <p:txBody>
              <a:bodyPr/>
              <a:lstStyle/>
              <a:p>
                <a:endParaRPr lang="es-ES"/>
              </a:p>
            </p:txBody>
          </p:sp>
          <p:sp>
            <p:nvSpPr>
              <p:cNvPr id="80381" name="Line 6653"/>
              <p:cNvSpPr>
                <a:spLocks noChangeShapeType="1"/>
              </p:cNvSpPr>
              <p:nvPr/>
            </p:nvSpPr>
            <p:spPr bwMode="auto">
              <a:xfrm>
                <a:off x="7483" y="2081"/>
                <a:ext cx="1" cy="78"/>
              </a:xfrm>
              <a:prstGeom prst="line">
                <a:avLst/>
              </a:prstGeom>
              <a:noFill/>
              <a:ln w="4445">
                <a:solidFill>
                  <a:srgbClr val="FEFEFE"/>
                </a:solidFill>
                <a:round/>
                <a:headEnd/>
                <a:tailEnd/>
              </a:ln>
            </p:spPr>
            <p:txBody>
              <a:bodyPr/>
              <a:lstStyle/>
              <a:p>
                <a:endParaRPr lang="es-ES"/>
              </a:p>
            </p:txBody>
          </p:sp>
          <p:sp>
            <p:nvSpPr>
              <p:cNvPr id="80382" name="Line 6654"/>
              <p:cNvSpPr>
                <a:spLocks noChangeShapeType="1"/>
              </p:cNvSpPr>
              <p:nvPr/>
            </p:nvSpPr>
            <p:spPr bwMode="auto">
              <a:xfrm flipH="1">
                <a:off x="7483" y="2108"/>
                <a:ext cx="20" cy="37"/>
              </a:xfrm>
              <a:prstGeom prst="line">
                <a:avLst/>
              </a:prstGeom>
              <a:noFill/>
              <a:ln w="4445">
                <a:solidFill>
                  <a:srgbClr val="FEFEFE"/>
                </a:solidFill>
                <a:round/>
                <a:headEnd/>
                <a:tailEnd/>
              </a:ln>
            </p:spPr>
            <p:txBody>
              <a:bodyPr/>
              <a:lstStyle/>
              <a:p>
                <a:endParaRPr lang="es-ES"/>
              </a:p>
            </p:txBody>
          </p:sp>
          <p:sp>
            <p:nvSpPr>
              <p:cNvPr id="80383" name="Line 6655"/>
              <p:cNvSpPr>
                <a:spLocks noChangeShapeType="1"/>
              </p:cNvSpPr>
              <p:nvPr/>
            </p:nvSpPr>
            <p:spPr bwMode="auto">
              <a:xfrm>
                <a:off x="7491" y="2130"/>
                <a:ext cx="14" cy="29"/>
              </a:xfrm>
              <a:prstGeom prst="line">
                <a:avLst/>
              </a:prstGeom>
              <a:noFill/>
              <a:ln w="4445">
                <a:solidFill>
                  <a:srgbClr val="FEFEFE"/>
                </a:solidFill>
                <a:round/>
                <a:headEnd/>
                <a:tailEnd/>
              </a:ln>
            </p:spPr>
            <p:txBody>
              <a:bodyPr/>
              <a:lstStyle/>
              <a:p>
                <a:endParaRPr lang="es-ES"/>
              </a:p>
            </p:txBody>
          </p:sp>
          <p:sp>
            <p:nvSpPr>
              <p:cNvPr id="80384" name="Line 6656"/>
              <p:cNvSpPr>
                <a:spLocks noChangeShapeType="1"/>
              </p:cNvSpPr>
              <p:nvPr/>
            </p:nvSpPr>
            <p:spPr bwMode="auto">
              <a:xfrm>
                <a:off x="8105" y="1875"/>
                <a:ext cx="1" cy="95"/>
              </a:xfrm>
              <a:prstGeom prst="line">
                <a:avLst/>
              </a:prstGeom>
              <a:noFill/>
              <a:ln w="4445">
                <a:solidFill>
                  <a:srgbClr val="FEFEFE"/>
                </a:solidFill>
                <a:round/>
                <a:headEnd/>
                <a:tailEnd/>
              </a:ln>
            </p:spPr>
            <p:txBody>
              <a:bodyPr/>
              <a:lstStyle/>
              <a:p>
                <a:endParaRPr lang="es-ES"/>
              </a:p>
            </p:txBody>
          </p:sp>
          <p:sp>
            <p:nvSpPr>
              <p:cNvPr id="80385" name="Line 6657"/>
              <p:cNvSpPr>
                <a:spLocks noChangeShapeType="1"/>
              </p:cNvSpPr>
              <p:nvPr/>
            </p:nvSpPr>
            <p:spPr bwMode="auto">
              <a:xfrm>
                <a:off x="8107" y="1875"/>
                <a:ext cx="1" cy="95"/>
              </a:xfrm>
              <a:prstGeom prst="line">
                <a:avLst/>
              </a:prstGeom>
              <a:noFill/>
              <a:ln w="4445">
                <a:solidFill>
                  <a:srgbClr val="FEFEFE"/>
                </a:solidFill>
                <a:round/>
                <a:headEnd/>
                <a:tailEnd/>
              </a:ln>
            </p:spPr>
            <p:txBody>
              <a:bodyPr/>
              <a:lstStyle/>
              <a:p>
                <a:endParaRPr lang="es-ES"/>
              </a:p>
            </p:txBody>
          </p:sp>
          <p:sp>
            <p:nvSpPr>
              <p:cNvPr id="80386" name="Freeform 6658"/>
              <p:cNvSpPr>
                <a:spLocks/>
              </p:cNvSpPr>
              <p:nvPr/>
            </p:nvSpPr>
            <p:spPr bwMode="auto">
              <a:xfrm>
                <a:off x="8098" y="1875"/>
                <a:ext cx="40" cy="50"/>
              </a:xfrm>
              <a:custGeom>
                <a:avLst/>
                <a:gdLst/>
                <a:ahLst/>
                <a:cxnLst>
                  <a:cxn ang="0">
                    <a:pos x="0" y="0"/>
                  </a:cxn>
                  <a:cxn ang="0">
                    <a:pos x="57" y="0"/>
                  </a:cxn>
                  <a:cxn ang="0">
                    <a:pos x="71" y="10"/>
                  </a:cxn>
                  <a:cxn ang="0">
                    <a:pos x="77" y="20"/>
                  </a:cxn>
                  <a:cxn ang="0">
                    <a:pos x="81" y="37"/>
                  </a:cxn>
                  <a:cxn ang="0">
                    <a:pos x="81" y="65"/>
                  </a:cxn>
                  <a:cxn ang="0">
                    <a:pos x="77" y="82"/>
                  </a:cxn>
                  <a:cxn ang="0">
                    <a:pos x="71" y="90"/>
                  </a:cxn>
                  <a:cxn ang="0">
                    <a:pos x="57" y="100"/>
                  </a:cxn>
                  <a:cxn ang="0">
                    <a:pos x="18" y="100"/>
                  </a:cxn>
                </a:cxnLst>
                <a:rect l="0" t="0" r="r" b="b"/>
                <a:pathLst>
                  <a:path w="81" h="100">
                    <a:moveTo>
                      <a:pt x="0" y="0"/>
                    </a:moveTo>
                    <a:lnTo>
                      <a:pt x="57" y="0"/>
                    </a:lnTo>
                    <a:lnTo>
                      <a:pt x="71" y="10"/>
                    </a:lnTo>
                    <a:lnTo>
                      <a:pt x="77" y="20"/>
                    </a:lnTo>
                    <a:lnTo>
                      <a:pt x="81" y="37"/>
                    </a:lnTo>
                    <a:lnTo>
                      <a:pt x="81" y="65"/>
                    </a:lnTo>
                    <a:lnTo>
                      <a:pt x="77" y="82"/>
                    </a:lnTo>
                    <a:lnTo>
                      <a:pt x="71" y="90"/>
                    </a:lnTo>
                    <a:lnTo>
                      <a:pt x="57" y="100"/>
                    </a:lnTo>
                    <a:lnTo>
                      <a:pt x="18" y="100"/>
                    </a:lnTo>
                  </a:path>
                </a:pathLst>
              </a:custGeom>
              <a:noFill/>
              <a:ln w="4445">
                <a:solidFill>
                  <a:srgbClr val="FEFEFE"/>
                </a:solidFill>
                <a:prstDash val="solid"/>
                <a:round/>
                <a:headEnd/>
                <a:tailEnd/>
              </a:ln>
            </p:spPr>
            <p:txBody>
              <a:bodyPr/>
              <a:lstStyle/>
              <a:p>
                <a:endParaRPr lang="es-ES"/>
              </a:p>
            </p:txBody>
          </p:sp>
          <p:sp>
            <p:nvSpPr>
              <p:cNvPr id="80387" name="Freeform 6659"/>
              <p:cNvSpPr>
                <a:spLocks/>
              </p:cNvSpPr>
              <p:nvPr/>
            </p:nvSpPr>
            <p:spPr bwMode="auto">
              <a:xfrm>
                <a:off x="8126" y="1875"/>
                <a:ext cx="10" cy="50"/>
              </a:xfrm>
              <a:custGeom>
                <a:avLst/>
                <a:gdLst/>
                <a:ahLst/>
                <a:cxnLst>
                  <a:cxn ang="0">
                    <a:pos x="0" y="0"/>
                  </a:cxn>
                  <a:cxn ang="0">
                    <a:pos x="9" y="10"/>
                  </a:cxn>
                  <a:cxn ang="0">
                    <a:pos x="14" y="20"/>
                  </a:cxn>
                  <a:cxn ang="0">
                    <a:pos x="20" y="37"/>
                  </a:cxn>
                  <a:cxn ang="0">
                    <a:pos x="20" y="65"/>
                  </a:cxn>
                  <a:cxn ang="0">
                    <a:pos x="14" y="82"/>
                  </a:cxn>
                  <a:cxn ang="0">
                    <a:pos x="9" y="90"/>
                  </a:cxn>
                  <a:cxn ang="0">
                    <a:pos x="0" y="100"/>
                  </a:cxn>
                </a:cxnLst>
                <a:rect l="0" t="0" r="r" b="b"/>
                <a:pathLst>
                  <a:path w="20" h="100">
                    <a:moveTo>
                      <a:pt x="0" y="0"/>
                    </a:moveTo>
                    <a:lnTo>
                      <a:pt x="9" y="10"/>
                    </a:lnTo>
                    <a:lnTo>
                      <a:pt x="14" y="20"/>
                    </a:lnTo>
                    <a:lnTo>
                      <a:pt x="20" y="37"/>
                    </a:lnTo>
                    <a:lnTo>
                      <a:pt x="20" y="65"/>
                    </a:lnTo>
                    <a:lnTo>
                      <a:pt x="14" y="82"/>
                    </a:lnTo>
                    <a:lnTo>
                      <a:pt x="9" y="90"/>
                    </a:lnTo>
                    <a:lnTo>
                      <a:pt x="0" y="100"/>
                    </a:lnTo>
                  </a:path>
                </a:pathLst>
              </a:custGeom>
              <a:noFill/>
              <a:ln w="4445">
                <a:solidFill>
                  <a:srgbClr val="FEFEFE"/>
                </a:solidFill>
                <a:prstDash val="solid"/>
                <a:round/>
                <a:headEnd/>
                <a:tailEnd/>
              </a:ln>
            </p:spPr>
            <p:txBody>
              <a:bodyPr/>
              <a:lstStyle/>
              <a:p>
                <a:endParaRPr lang="es-ES"/>
              </a:p>
            </p:txBody>
          </p:sp>
          <p:sp>
            <p:nvSpPr>
              <p:cNvPr id="80388" name="Line 6660"/>
              <p:cNvSpPr>
                <a:spLocks noChangeShapeType="1"/>
              </p:cNvSpPr>
              <p:nvPr/>
            </p:nvSpPr>
            <p:spPr bwMode="auto">
              <a:xfrm>
                <a:off x="8098" y="1970"/>
                <a:ext cx="16" cy="1"/>
              </a:xfrm>
              <a:prstGeom prst="line">
                <a:avLst/>
              </a:prstGeom>
              <a:noFill/>
              <a:ln w="4445">
                <a:solidFill>
                  <a:srgbClr val="FEFEFE"/>
                </a:solidFill>
                <a:round/>
                <a:headEnd/>
                <a:tailEnd/>
              </a:ln>
            </p:spPr>
            <p:txBody>
              <a:bodyPr/>
              <a:lstStyle/>
              <a:p>
                <a:endParaRPr lang="es-ES"/>
              </a:p>
            </p:txBody>
          </p:sp>
          <p:sp>
            <p:nvSpPr>
              <p:cNvPr id="80389" name="Line 6661"/>
              <p:cNvSpPr>
                <a:spLocks noChangeShapeType="1"/>
              </p:cNvSpPr>
              <p:nvPr/>
            </p:nvSpPr>
            <p:spPr bwMode="auto">
              <a:xfrm>
                <a:off x="8156" y="1907"/>
                <a:ext cx="1" cy="63"/>
              </a:xfrm>
              <a:prstGeom prst="line">
                <a:avLst/>
              </a:prstGeom>
              <a:noFill/>
              <a:ln w="4445">
                <a:solidFill>
                  <a:srgbClr val="FEFEFE"/>
                </a:solidFill>
                <a:round/>
                <a:headEnd/>
                <a:tailEnd/>
              </a:ln>
            </p:spPr>
            <p:txBody>
              <a:bodyPr/>
              <a:lstStyle/>
              <a:p>
                <a:endParaRPr lang="es-ES"/>
              </a:p>
            </p:txBody>
          </p:sp>
          <p:sp>
            <p:nvSpPr>
              <p:cNvPr id="80390" name="Line 6662"/>
              <p:cNvSpPr>
                <a:spLocks noChangeShapeType="1"/>
              </p:cNvSpPr>
              <p:nvPr/>
            </p:nvSpPr>
            <p:spPr bwMode="auto">
              <a:xfrm>
                <a:off x="8159" y="1907"/>
                <a:ext cx="1" cy="63"/>
              </a:xfrm>
              <a:prstGeom prst="line">
                <a:avLst/>
              </a:prstGeom>
              <a:noFill/>
              <a:ln w="4445">
                <a:solidFill>
                  <a:srgbClr val="FEFEFE"/>
                </a:solidFill>
                <a:round/>
                <a:headEnd/>
                <a:tailEnd/>
              </a:ln>
            </p:spPr>
            <p:txBody>
              <a:bodyPr/>
              <a:lstStyle/>
              <a:p>
                <a:endParaRPr lang="es-ES"/>
              </a:p>
            </p:txBody>
          </p:sp>
          <p:sp>
            <p:nvSpPr>
              <p:cNvPr id="80391" name="Freeform 6663"/>
              <p:cNvSpPr>
                <a:spLocks/>
              </p:cNvSpPr>
              <p:nvPr/>
            </p:nvSpPr>
            <p:spPr bwMode="auto">
              <a:xfrm>
                <a:off x="8159" y="1907"/>
                <a:ext cx="21" cy="27"/>
              </a:xfrm>
              <a:custGeom>
                <a:avLst/>
                <a:gdLst/>
                <a:ahLst/>
                <a:cxnLst>
                  <a:cxn ang="0">
                    <a:pos x="0" y="53"/>
                  </a:cxn>
                  <a:cxn ang="0">
                    <a:pos x="5" y="25"/>
                  </a:cxn>
                  <a:cxn ang="0">
                    <a:pos x="15" y="8"/>
                  </a:cxn>
                  <a:cxn ang="0">
                    <a:pos x="24" y="0"/>
                  </a:cxn>
                  <a:cxn ang="0">
                    <a:pos x="39" y="0"/>
                  </a:cxn>
                  <a:cxn ang="0">
                    <a:pos x="43" y="8"/>
                  </a:cxn>
                  <a:cxn ang="0">
                    <a:pos x="43" y="17"/>
                  </a:cxn>
                  <a:cxn ang="0">
                    <a:pos x="39" y="25"/>
                  </a:cxn>
                  <a:cxn ang="0">
                    <a:pos x="33" y="17"/>
                  </a:cxn>
                  <a:cxn ang="0">
                    <a:pos x="39" y="8"/>
                  </a:cxn>
                </a:cxnLst>
                <a:rect l="0" t="0" r="r" b="b"/>
                <a:pathLst>
                  <a:path w="43" h="53">
                    <a:moveTo>
                      <a:pt x="0" y="53"/>
                    </a:moveTo>
                    <a:lnTo>
                      <a:pt x="5" y="25"/>
                    </a:lnTo>
                    <a:lnTo>
                      <a:pt x="15" y="8"/>
                    </a:lnTo>
                    <a:lnTo>
                      <a:pt x="24" y="0"/>
                    </a:lnTo>
                    <a:lnTo>
                      <a:pt x="39" y="0"/>
                    </a:lnTo>
                    <a:lnTo>
                      <a:pt x="43" y="8"/>
                    </a:lnTo>
                    <a:lnTo>
                      <a:pt x="43" y="17"/>
                    </a:lnTo>
                    <a:lnTo>
                      <a:pt x="39" y="25"/>
                    </a:lnTo>
                    <a:lnTo>
                      <a:pt x="33" y="17"/>
                    </a:lnTo>
                    <a:lnTo>
                      <a:pt x="39" y="8"/>
                    </a:lnTo>
                  </a:path>
                </a:pathLst>
              </a:custGeom>
              <a:noFill/>
              <a:ln w="4445">
                <a:solidFill>
                  <a:srgbClr val="FEFEFE"/>
                </a:solidFill>
                <a:prstDash val="solid"/>
                <a:round/>
                <a:headEnd/>
                <a:tailEnd/>
              </a:ln>
            </p:spPr>
            <p:txBody>
              <a:bodyPr/>
              <a:lstStyle/>
              <a:p>
                <a:endParaRPr lang="es-ES"/>
              </a:p>
            </p:txBody>
          </p:sp>
          <p:sp>
            <p:nvSpPr>
              <p:cNvPr id="80392" name="Line 6664"/>
              <p:cNvSpPr>
                <a:spLocks noChangeShapeType="1"/>
              </p:cNvSpPr>
              <p:nvPr/>
            </p:nvSpPr>
            <p:spPr bwMode="auto">
              <a:xfrm>
                <a:off x="8149" y="1907"/>
                <a:ext cx="10" cy="1"/>
              </a:xfrm>
              <a:prstGeom prst="line">
                <a:avLst/>
              </a:prstGeom>
              <a:noFill/>
              <a:ln w="4445">
                <a:solidFill>
                  <a:srgbClr val="FEFEFE"/>
                </a:solidFill>
                <a:round/>
                <a:headEnd/>
                <a:tailEnd/>
              </a:ln>
            </p:spPr>
            <p:txBody>
              <a:bodyPr/>
              <a:lstStyle/>
              <a:p>
                <a:endParaRPr lang="es-ES"/>
              </a:p>
            </p:txBody>
          </p:sp>
          <p:sp>
            <p:nvSpPr>
              <p:cNvPr id="80393" name="Line 6665"/>
              <p:cNvSpPr>
                <a:spLocks noChangeShapeType="1"/>
              </p:cNvSpPr>
              <p:nvPr/>
            </p:nvSpPr>
            <p:spPr bwMode="auto">
              <a:xfrm>
                <a:off x="8149" y="1970"/>
                <a:ext cx="17" cy="1"/>
              </a:xfrm>
              <a:prstGeom prst="line">
                <a:avLst/>
              </a:prstGeom>
              <a:noFill/>
              <a:ln w="4445">
                <a:solidFill>
                  <a:srgbClr val="FEFEFE"/>
                </a:solidFill>
                <a:round/>
                <a:headEnd/>
                <a:tailEnd/>
              </a:ln>
            </p:spPr>
            <p:txBody>
              <a:bodyPr/>
              <a:lstStyle/>
              <a:p>
                <a:endParaRPr lang="es-ES"/>
              </a:p>
            </p:txBody>
          </p:sp>
          <p:sp>
            <p:nvSpPr>
              <p:cNvPr id="80394" name="Freeform 6666"/>
              <p:cNvSpPr>
                <a:spLocks/>
              </p:cNvSpPr>
              <p:nvPr/>
            </p:nvSpPr>
            <p:spPr bwMode="auto">
              <a:xfrm>
                <a:off x="8191" y="1907"/>
                <a:ext cx="33" cy="63"/>
              </a:xfrm>
              <a:custGeom>
                <a:avLst/>
                <a:gdLst/>
                <a:ahLst/>
                <a:cxnLst>
                  <a:cxn ang="0">
                    <a:pos x="29" y="0"/>
                  </a:cxn>
                  <a:cxn ang="0">
                    <a:pos x="13" y="8"/>
                  </a:cxn>
                  <a:cxn ang="0">
                    <a:pos x="5" y="25"/>
                  </a:cxn>
                  <a:cxn ang="0">
                    <a:pos x="0" y="53"/>
                  </a:cxn>
                  <a:cxn ang="0">
                    <a:pos x="0" y="70"/>
                  </a:cxn>
                  <a:cxn ang="0">
                    <a:pos x="5" y="97"/>
                  </a:cxn>
                  <a:cxn ang="0">
                    <a:pos x="13" y="115"/>
                  </a:cxn>
                  <a:cxn ang="0">
                    <a:pos x="29" y="125"/>
                  </a:cxn>
                  <a:cxn ang="0">
                    <a:pos x="37" y="125"/>
                  </a:cxn>
                  <a:cxn ang="0">
                    <a:pos x="52" y="115"/>
                  </a:cxn>
                  <a:cxn ang="0">
                    <a:pos x="61" y="97"/>
                  </a:cxn>
                  <a:cxn ang="0">
                    <a:pos x="66" y="70"/>
                  </a:cxn>
                  <a:cxn ang="0">
                    <a:pos x="66" y="53"/>
                  </a:cxn>
                  <a:cxn ang="0">
                    <a:pos x="61" y="25"/>
                  </a:cxn>
                  <a:cxn ang="0">
                    <a:pos x="52" y="8"/>
                  </a:cxn>
                  <a:cxn ang="0">
                    <a:pos x="37" y="0"/>
                  </a:cxn>
                  <a:cxn ang="0">
                    <a:pos x="29" y="0"/>
                  </a:cxn>
                </a:cxnLst>
                <a:rect l="0" t="0" r="r" b="b"/>
                <a:pathLst>
                  <a:path w="66" h="125">
                    <a:moveTo>
                      <a:pt x="29" y="0"/>
                    </a:moveTo>
                    <a:lnTo>
                      <a:pt x="13" y="8"/>
                    </a:lnTo>
                    <a:lnTo>
                      <a:pt x="5" y="25"/>
                    </a:lnTo>
                    <a:lnTo>
                      <a:pt x="0" y="53"/>
                    </a:lnTo>
                    <a:lnTo>
                      <a:pt x="0" y="70"/>
                    </a:lnTo>
                    <a:lnTo>
                      <a:pt x="5" y="97"/>
                    </a:lnTo>
                    <a:lnTo>
                      <a:pt x="13" y="115"/>
                    </a:lnTo>
                    <a:lnTo>
                      <a:pt x="29" y="125"/>
                    </a:lnTo>
                    <a:lnTo>
                      <a:pt x="37" y="125"/>
                    </a:lnTo>
                    <a:lnTo>
                      <a:pt x="52" y="115"/>
                    </a:lnTo>
                    <a:lnTo>
                      <a:pt x="61" y="97"/>
                    </a:lnTo>
                    <a:lnTo>
                      <a:pt x="66" y="70"/>
                    </a:lnTo>
                    <a:lnTo>
                      <a:pt x="66" y="53"/>
                    </a:lnTo>
                    <a:lnTo>
                      <a:pt x="61" y="25"/>
                    </a:lnTo>
                    <a:lnTo>
                      <a:pt x="52" y="8"/>
                    </a:lnTo>
                    <a:lnTo>
                      <a:pt x="37" y="0"/>
                    </a:lnTo>
                    <a:lnTo>
                      <a:pt x="29" y="0"/>
                    </a:lnTo>
                  </a:path>
                </a:pathLst>
              </a:custGeom>
              <a:noFill/>
              <a:ln w="4445">
                <a:solidFill>
                  <a:srgbClr val="FEFEFE"/>
                </a:solidFill>
                <a:prstDash val="solid"/>
                <a:round/>
                <a:headEnd/>
                <a:tailEnd/>
              </a:ln>
            </p:spPr>
            <p:txBody>
              <a:bodyPr/>
              <a:lstStyle/>
              <a:p>
                <a:endParaRPr lang="es-ES"/>
              </a:p>
            </p:txBody>
          </p:sp>
          <p:sp>
            <p:nvSpPr>
              <p:cNvPr id="80395" name="Freeform 6667"/>
              <p:cNvSpPr>
                <a:spLocks/>
              </p:cNvSpPr>
              <p:nvPr/>
            </p:nvSpPr>
            <p:spPr bwMode="auto">
              <a:xfrm>
                <a:off x="8193" y="1907"/>
                <a:ext cx="12" cy="63"/>
              </a:xfrm>
              <a:custGeom>
                <a:avLst/>
                <a:gdLst/>
                <a:ahLst/>
                <a:cxnLst>
                  <a:cxn ang="0">
                    <a:pos x="24" y="0"/>
                  </a:cxn>
                  <a:cxn ang="0">
                    <a:pos x="13" y="8"/>
                  </a:cxn>
                  <a:cxn ang="0">
                    <a:pos x="4" y="25"/>
                  </a:cxn>
                  <a:cxn ang="0">
                    <a:pos x="0" y="53"/>
                  </a:cxn>
                  <a:cxn ang="0">
                    <a:pos x="0" y="70"/>
                  </a:cxn>
                  <a:cxn ang="0">
                    <a:pos x="4" y="97"/>
                  </a:cxn>
                  <a:cxn ang="0">
                    <a:pos x="13" y="115"/>
                  </a:cxn>
                  <a:cxn ang="0">
                    <a:pos x="24" y="125"/>
                  </a:cxn>
                </a:cxnLst>
                <a:rect l="0" t="0" r="r" b="b"/>
                <a:pathLst>
                  <a:path w="24" h="125">
                    <a:moveTo>
                      <a:pt x="24" y="0"/>
                    </a:moveTo>
                    <a:lnTo>
                      <a:pt x="13" y="8"/>
                    </a:lnTo>
                    <a:lnTo>
                      <a:pt x="4" y="25"/>
                    </a:lnTo>
                    <a:lnTo>
                      <a:pt x="0" y="53"/>
                    </a:lnTo>
                    <a:lnTo>
                      <a:pt x="0" y="70"/>
                    </a:lnTo>
                    <a:lnTo>
                      <a:pt x="4" y="97"/>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80396" name="Freeform 6668"/>
              <p:cNvSpPr>
                <a:spLocks/>
              </p:cNvSpPr>
              <p:nvPr/>
            </p:nvSpPr>
            <p:spPr bwMode="auto">
              <a:xfrm>
                <a:off x="8209" y="1907"/>
                <a:ext cx="12" cy="63"/>
              </a:xfrm>
              <a:custGeom>
                <a:avLst/>
                <a:gdLst/>
                <a:ahLst/>
                <a:cxnLst>
                  <a:cxn ang="0">
                    <a:pos x="0" y="125"/>
                  </a:cxn>
                  <a:cxn ang="0">
                    <a:pos x="10" y="115"/>
                  </a:cxn>
                  <a:cxn ang="0">
                    <a:pos x="20" y="97"/>
                  </a:cxn>
                  <a:cxn ang="0">
                    <a:pos x="24" y="70"/>
                  </a:cxn>
                  <a:cxn ang="0">
                    <a:pos x="24" y="53"/>
                  </a:cxn>
                  <a:cxn ang="0">
                    <a:pos x="20" y="25"/>
                  </a:cxn>
                  <a:cxn ang="0">
                    <a:pos x="10" y="8"/>
                  </a:cxn>
                  <a:cxn ang="0">
                    <a:pos x="0" y="0"/>
                  </a:cxn>
                </a:cxnLst>
                <a:rect l="0" t="0" r="r" b="b"/>
                <a:pathLst>
                  <a:path w="24" h="125">
                    <a:moveTo>
                      <a:pt x="0" y="125"/>
                    </a:moveTo>
                    <a:lnTo>
                      <a:pt x="10" y="115"/>
                    </a:lnTo>
                    <a:lnTo>
                      <a:pt x="20" y="97"/>
                    </a:lnTo>
                    <a:lnTo>
                      <a:pt x="24" y="70"/>
                    </a:lnTo>
                    <a:lnTo>
                      <a:pt x="24" y="53"/>
                    </a:lnTo>
                    <a:lnTo>
                      <a:pt x="20" y="25"/>
                    </a:lnTo>
                    <a:lnTo>
                      <a:pt x="10" y="8"/>
                    </a:lnTo>
                    <a:lnTo>
                      <a:pt x="0" y="0"/>
                    </a:lnTo>
                  </a:path>
                </a:pathLst>
              </a:custGeom>
              <a:noFill/>
              <a:ln w="4445">
                <a:solidFill>
                  <a:srgbClr val="FEFEFE"/>
                </a:solidFill>
                <a:prstDash val="solid"/>
                <a:round/>
                <a:headEnd/>
                <a:tailEnd/>
              </a:ln>
            </p:spPr>
            <p:txBody>
              <a:bodyPr/>
              <a:lstStyle/>
              <a:p>
                <a:endParaRPr lang="es-ES"/>
              </a:p>
            </p:txBody>
          </p:sp>
          <p:sp>
            <p:nvSpPr>
              <p:cNvPr id="80397" name="Line 6669"/>
              <p:cNvSpPr>
                <a:spLocks noChangeShapeType="1"/>
              </p:cNvSpPr>
              <p:nvPr/>
            </p:nvSpPr>
            <p:spPr bwMode="auto">
              <a:xfrm>
                <a:off x="8265" y="1875"/>
                <a:ext cx="1" cy="95"/>
              </a:xfrm>
              <a:prstGeom prst="line">
                <a:avLst/>
              </a:prstGeom>
              <a:noFill/>
              <a:ln w="4445">
                <a:solidFill>
                  <a:srgbClr val="FEFEFE"/>
                </a:solidFill>
                <a:round/>
                <a:headEnd/>
                <a:tailEnd/>
              </a:ln>
            </p:spPr>
            <p:txBody>
              <a:bodyPr/>
              <a:lstStyle/>
              <a:p>
                <a:endParaRPr lang="es-ES"/>
              </a:p>
            </p:txBody>
          </p:sp>
          <p:sp>
            <p:nvSpPr>
              <p:cNvPr id="80398" name="Line 6670"/>
              <p:cNvSpPr>
                <a:spLocks noChangeShapeType="1"/>
              </p:cNvSpPr>
              <p:nvPr/>
            </p:nvSpPr>
            <p:spPr bwMode="auto">
              <a:xfrm>
                <a:off x="8268" y="1875"/>
                <a:ext cx="1" cy="95"/>
              </a:xfrm>
              <a:prstGeom prst="line">
                <a:avLst/>
              </a:prstGeom>
              <a:noFill/>
              <a:ln w="4445">
                <a:solidFill>
                  <a:srgbClr val="FEFEFE"/>
                </a:solidFill>
                <a:round/>
                <a:headEnd/>
                <a:tailEnd/>
              </a:ln>
            </p:spPr>
            <p:txBody>
              <a:bodyPr/>
              <a:lstStyle/>
              <a:p>
                <a:endParaRPr lang="es-ES"/>
              </a:p>
            </p:txBody>
          </p:sp>
          <p:sp>
            <p:nvSpPr>
              <p:cNvPr id="80399" name="Freeform 6671"/>
              <p:cNvSpPr>
                <a:spLocks/>
              </p:cNvSpPr>
              <p:nvPr/>
            </p:nvSpPr>
            <p:spPr bwMode="auto">
              <a:xfrm>
                <a:off x="8237" y="1907"/>
                <a:ext cx="28" cy="63"/>
              </a:xfrm>
              <a:custGeom>
                <a:avLst/>
                <a:gdLst/>
                <a:ahLst/>
                <a:cxnLst>
                  <a:cxn ang="0">
                    <a:pos x="56" y="25"/>
                  </a:cxn>
                  <a:cxn ang="0">
                    <a:pos x="48" y="8"/>
                  </a:cxn>
                  <a:cxn ang="0">
                    <a:pos x="37" y="0"/>
                  </a:cxn>
                  <a:cxn ang="0">
                    <a:pos x="28" y="0"/>
                  </a:cxn>
                  <a:cxn ang="0">
                    <a:pos x="13" y="8"/>
                  </a:cxn>
                  <a:cxn ang="0">
                    <a:pos x="4" y="25"/>
                  </a:cxn>
                  <a:cxn ang="0">
                    <a:pos x="0" y="53"/>
                  </a:cxn>
                  <a:cxn ang="0">
                    <a:pos x="0" y="70"/>
                  </a:cxn>
                  <a:cxn ang="0">
                    <a:pos x="4" y="97"/>
                  </a:cxn>
                  <a:cxn ang="0">
                    <a:pos x="13" y="115"/>
                  </a:cxn>
                  <a:cxn ang="0">
                    <a:pos x="28" y="125"/>
                  </a:cxn>
                  <a:cxn ang="0">
                    <a:pos x="37" y="125"/>
                  </a:cxn>
                  <a:cxn ang="0">
                    <a:pos x="48" y="115"/>
                  </a:cxn>
                  <a:cxn ang="0">
                    <a:pos x="56" y="97"/>
                  </a:cxn>
                </a:cxnLst>
                <a:rect l="0" t="0" r="r" b="b"/>
                <a:pathLst>
                  <a:path w="56" h="125">
                    <a:moveTo>
                      <a:pt x="56" y="25"/>
                    </a:moveTo>
                    <a:lnTo>
                      <a:pt x="48" y="8"/>
                    </a:lnTo>
                    <a:lnTo>
                      <a:pt x="37" y="0"/>
                    </a:lnTo>
                    <a:lnTo>
                      <a:pt x="28" y="0"/>
                    </a:lnTo>
                    <a:lnTo>
                      <a:pt x="13" y="8"/>
                    </a:lnTo>
                    <a:lnTo>
                      <a:pt x="4" y="25"/>
                    </a:lnTo>
                    <a:lnTo>
                      <a:pt x="0" y="53"/>
                    </a:lnTo>
                    <a:lnTo>
                      <a:pt x="0" y="70"/>
                    </a:lnTo>
                    <a:lnTo>
                      <a:pt x="4" y="97"/>
                    </a:lnTo>
                    <a:lnTo>
                      <a:pt x="13" y="115"/>
                    </a:lnTo>
                    <a:lnTo>
                      <a:pt x="28" y="125"/>
                    </a:lnTo>
                    <a:lnTo>
                      <a:pt x="37" y="125"/>
                    </a:lnTo>
                    <a:lnTo>
                      <a:pt x="48" y="115"/>
                    </a:lnTo>
                    <a:lnTo>
                      <a:pt x="56" y="97"/>
                    </a:lnTo>
                  </a:path>
                </a:pathLst>
              </a:custGeom>
              <a:noFill/>
              <a:ln w="4445">
                <a:solidFill>
                  <a:srgbClr val="FEFEFE"/>
                </a:solidFill>
                <a:prstDash val="solid"/>
                <a:round/>
                <a:headEnd/>
                <a:tailEnd/>
              </a:ln>
            </p:spPr>
            <p:txBody>
              <a:bodyPr/>
              <a:lstStyle/>
              <a:p>
                <a:endParaRPr lang="es-ES"/>
              </a:p>
            </p:txBody>
          </p:sp>
          <p:sp>
            <p:nvSpPr>
              <p:cNvPr id="80400" name="Freeform 6672"/>
              <p:cNvSpPr>
                <a:spLocks/>
              </p:cNvSpPr>
              <p:nvPr/>
            </p:nvSpPr>
            <p:spPr bwMode="auto">
              <a:xfrm>
                <a:off x="8240" y="1907"/>
                <a:ext cx="11" cy="63"/>
              </a:xfrm>
              <a:custGeom>
                <a:avLst/>
                <a:gdLst/>
                <a:ahLst/>
                <a:cxnLst>
                  <a:cxn ang="0">
                    <a:pos x="24" y="0"/>
                  </a:cxn>
                  <a:cxn ang="0">
                    <a:pos x="15" y="8"/>
                  </a:cxn>
                  <a:cxn ang="0">
                    <a:pos x="4" y="25"/>
                  </a:cxn>
                  <a:cxn ang="0">
                    <a:pos x="0" y="53"/>
                  </a:cxn>
                  <a:cxn ang="0">
                    <a:pos x="0" y="70"/>
                  </a:cxn>
                  <a:cxn ang="0">
                    <a:pos x="4" y="97"/>
                  </a:cxn>
                  <a:cxn ang="0">
                    <a:pos x="15" y="115"/>
                  </a:cxn>
                  <a:cxn ang="0">
                    <a:pos x="24" y="125"/>
                  </a:cxn>
                </a:cxnLst>
                <a:rect l="0" t="0" r="r" b="b"/>
                <a:pathLst>
                  <a:path w="24" h="125">
                    <a:moveTo>
                      <a:pt x="24" y="0"/>
                    </a:moveTo>
                    <a:lnTo>
                      <a:pt x="15" y="8"/>
                    </a:lnTo>
                    <a:lnTo>
                      <a:pt x="4" y="25"/>
                    </a:lnTo>
                    <a:lnTo>
                      <a:pt x="0" y="53"/>
                    </a:lnTo>
                    <a:lnTo>
                      <a:pt x="0" y="70"/>
                    </a:lnTo>
                    <a:lnTo>
                      <a:pt x="4"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80401" name="Line 6673"/>
              <p:cNvSpPr>
                <a:spLocks noChangeShapeType="1"/>
              </p:cNvSpPr>
              <p:nvPr/>
            </p:nvSpPr>
            <p:spPr bwMode="auto">
              <a:xfrm>
                <a:off x="8259" y="1875"/>
                <a:ext cx="9" cy="1"/>
              </a:xfrm>
              <a:prstGeom prst="line">
                <a:avLst/>
              </a:prstGeom>
              <a:noFill/>
              <a:ln w="4445">
                <a:solidFill>
                  <a:srgbClr val="FEFEFE"/>
                </a:solidFill>
                <a:round/>
                <a:headEnd/>
                <a:tailEnd/>
              </a:ln>
            </p:spPr>
            <p:txBody>
              <a:bodyPr/>
              <a:lstStyle/>
              <a:p>
                <a:endParaRPr lang="es-ES"/>
              </a:p>
            </p:txBody>
          </p:sp>
          <p:sp>
            <p:nvSpPr>
              <p:cNvPr id="80402" name="Line 6674"/>
              <p:cNvSpPr>
                <a:spLocks noChangeShapeType="1"/>
              </p:cNvSpPr>
              <p:nvPr/>
            </p:nvSpPr>
            <p:spPr bwMode="auto">
              <a:xfrm>
                <a:off x="8265" y="1970"/>
                <a:ext cx="10" cy="1"/>
              </a:xfrm>
              <a:prstGeom prst="line">
                <a:avLst/>
              </a:prstGeom>
              <a:noFill/>
              <a:ln w="4445">
                <a:solidFill>
                  <a:srgbClr val="FEFEFE"/>
                </a:solidFill>
                <a:round/>
                <a:headEnd/>
                <a:tailEnd/>
              </a:ln>
            </p:spPr>
            <p:txBody>
              <a:bodyPr/>
              <a:lstStyle/>
              <a:p>
                <a:endParaRPr lang="es-ES"/>
              </a:p>
            </p:txBody>
          </p:sp>
          <p:sp>
            <p:nvSpPr>
              <p:cNvPr id="80403" name="Freeform 6675"/>
              <p:cNvSpPr>
                <a:spLocks/>
              </p:cNvSpPr>
              <p:nvPr/>
            </p:nvSpPr>
            <p:spPr bwMode="auto">
              <a:xfrm>
                <a:off x="8293" y="1907"/>
                <a:ext cx="26" cy="63"/>
              </a:xfrm>
              <a:custGeom>
                <a:avLst/>
                <a:gdLst/>
                <a:ahLst/>
                <a:cxnLst>
                  <a:cxn ang="0">
                    <a:pos x="0" y="0"/>
                  </a:cxn>
                  <a:cxn ang="0">
                    <a:pos x="0" y="97"/>
                  </a:cxn>
                  <a:cxn ang="0">
                    <a:pos x="5" y="115"/>
                  </a:cxn>
                  <a:cxn ang="0">
                    <a:pos x="20" y="125"/>
                  </a:cxn>
                  <a:cxn ang="0">
                    <a:pos x="29" y="125"/>
                  </a:cxn>
                  <a:cxn ang="0">
                    <a:pos x="44" y="115"/>
                  </a:cxn>
                  <a:cxn ang="0">
                    <a:pos x="53" y="97"/>
                  </a:cxn>
                </a:cxnLst>
                <a:rect l="0" t="0" r="r" b="b"/>
                <a:pathLst>
                  <a:path w="53" h="125">
                    <a:moveTo>
                      <a:pt x="0" y="0"/>
                    </a:moveTo>
                    <a:lnTo>
                      <a:pt x="0" y="97"/>
                    </a:lnTo>
                    <a:lnTo>
                      <a:pt x="5" y="115"/>
                    </a:lnTo>
                    <a:lnTo>
                      <a:pt x="20" y="125"/>
                    </a:lnTo>
                    <a:lnTo>
                      <a:pt x="29" y="125"/>
                    </a:lnTo>
                    <a:lnTo>
                      <a:pt x="44" y="115"/>
                    </a:lnTo>
                    <a:lnTo>
                      <a:pt x="53" y="97"/>
                    </a:lnTo>
                  </a:path>
                </a:pathLst>
              </a:custGeom>
              <a:noFill/>
              <a:ln w="4445">
                <a:solidFill>
                  <a:srgbClr val="FEFEFE"/>
                </a:solidFill>
                <a:prstDash val="solid"/>
                <a:round/>
                <a:headEnd/>
                <a:tailEnd/>
              </a:ln>
            </p:spPr>
            <p:txBody>
              <a:bodyPr/>
              <a:lstStyle/>
              <a:p>
                <a:endParaRPr lang="es-ES"/>
              </a:p>
            </p:txBody>
          </p:sp>
          <p:sp>
            <p:nvSpPr>
              <p:cNvPr id="80404" name="Freeform 6676"/>
              <p:cNvSpPr>
                <a:spLocks/>
              </p:cNvSpPr>
              <p:nvPr/>
            </p:nvSpPr>
            <p:spPr bwMode="auto">
              <a:xfrm>
                <a:off x="8296" y="1907"/>
                <a:ext cx="7" cy="63"/>
              </a:xfrm>
              <a:custGeom>
                <a:avLst/>
                <a:gdLst/>
                <a:ahLst/>
                <a:cxnLst>
                  <a:cxn ang="0">
                    <a:pos x="0" y="0"/>
                  </a:cxn>
                  <a:cxn ang="0">
                    <a:pos x="0" y="97"/>
                  </a:cxn>
                  <a:cxn ang="0">
                    <a:pos x="5" y="115"/>
                  </a:cxn>
                  <a:cxn ang="0">
                    <a:pos x="15" y="125"/>
                  </a:cxn>
                </a:cxnLst>
                <a:rect l="0" t="0" r="r" b="b"/>
                <a:pathLst>
                  <a:path w="15" h="125">
                    <a:moveTo>
                      <a:pt x="0" y="0"/>
                    </a:moveTo>
                    <a:lnTo>
                      <a:pt x="0" y="97"/>
                    </a:lnTo>
                    <a:lnTo>
                      <a:pt x="5" y="115"/>
                    </a:lnTo>
                    <a:lnTo>
                      <a:pt x="15" y="125"/>
                    </a:lnTo>
                  </a:path>
                </a:pathLst>
              </a:custGeom>
              <a:noFill/>
              <a:ln w="4445">
                <a:solidFill>
                  <a:srgbClr val="FEFEFE"/>
                </a:solidFill>
                <a:prstDash val="solid"/>
                <a:round/>
                <a:headEnd/>
                <a:tailEnd/>
              </a:ln>
            </p:spPr>
            <p:txBody>
              <a:bodyPr/>
              <a:lstStyle/>
              <a:p>
                <a:endParaRPr lang="es-ES"/>
              </a:p>
            </p:txBody>
          </p:sp>
          <p:sp>
            <p:nvSpPr>
              <p:cNvPr id="80405" name="Line 6677"/>
              <p:cNvSpPr>
                <a:spLocks noChangeShapeType="1"/>
              </p:cNvSpPr>
              <p:nvPr/>
            </p:nvSpPr>
            <p:spPr bwMode="auto">
              <a:xfrm>
                <a:off x="8319" y="1907"/>
                <a:ext cx="1" cy="63"/>
              </a:xfrm>
              <a:prstGeom prst="line">
                <a:avLst/>
              </a:prstGeom>
              <a:noFill/>
              <a:ln w="4445">
                <a:solidFill>
                  <a:srgbClr val="FEFEFE"/>
                </a:solidFill>
                <a:round/>
                <a:headEnd/>
                <a:tailEnd/>
              </a:ln>
            </p:spPr>
            <p:txBody>
              <a:bodyPr/>
              <a:lstStyle/>
              <a:p>
                <a:endParaRPr lang="es-ES"/>
              </a:p>
            </p:txBody>
          </p:sp>
          <p:sp>
            <p:nvSpPr>
              <p:cNvPr id="80406" name="Line 6678"/>
              <p:cNvSpPr>
                <a:spLocks noChangeShapeType="1"/>
              </p:cNvSpPr>
              <p:nvPr/>
            </p:nvSpPr>
            <p:spPr bwMode="auto">
              <a:xfrm>
                <a:off x="8322" y="1907"/>
                <a:ext cx="1" cy="63"/>
              </a:xfrm>
              <a:prstGeom prst="line">
                <a:avLst/>
              </a:prstGeom>
              <a:noFill/>
              <a:ln w="4445">
                <a:solidFill>
                  <a:srgbClr val="FEFEFE"/>
                </a:solidFill>
                <a:round/>
                <a:headEnd/>
                <a:tailEnd/>
              </a:ln>
            </p:spPr>
            <p:txBody>
              <a:bodyPr/>
              <a:lstStyle/>
              <a:p>
                <a:endParaRPr lang="es-ES"/>
              </a:p>
            </p:txBody>
          </p:sp>
          <p:sp>
            <p:nvSpPr>
              <p:cNvPr id="80407" name="Line 6679"/>
              <p:cNvSpPr>
                <a:spLocks noChangeShapeType="1"/>
              </p:cNvSpPr>
              <p:nvPr/>
            </p:nvSpPr>
            <p:spPr bwMode="auto">
              <a:xfrm>
                <a:off x="8286" y="1907"/>
                <a:ext cx="10" cy="1"/>
              </a:xfrm>
              <a:prstGeom prst="line">
                <a:avLst/>
              </a:prstGeom>
              <a:noFill/>
              <a:ln w="4445">
                <a:solidFill>
                  <a:srgbClr val="FEFEFE"/>
                </a:solidFill>
                <a:round/>
                <a:headEnd/>
                <a:tailEnd/>
              </a:ln>
            </p:spPr>
            <p:txBody>
              <a:bodyPr/>
              <a:lstStyle/>
              <a:p>
                <a:endParaRPr lang="es-ES"/>
              </a:p>
            </p:txBody>
          </p:sp>
          <p:sp>
            <p:nvSpPr>
              <p:cNvPr id="80408" name="Line 6680"/>
              <p:cNvSpPr>
                <a:spLocks noChangeShapeType="1"/>
              </p:cNvSpPr>
              <p:nvPr/>
            </p:nvSpPr>
            <p:spPr bwMode="auto">
              <a:xfrm>
                <a:off x="8312" y="1907"/>
                <a:ext cx="10" cy="1"/>
              </a:xfrm>
              <a:prstGeom prst="line">
                <a:avLst/>
              </a:prstGeom>
              <a:noFill/>
              <a:ln w="4445">
                <a:solidFill>
                  <a:srgbClr val="FEFEFE"/>
                </a:solidFill>
                <a:round/>
                <a:headEnd/>
                <a:tailEnd/>
              </a:ln>
            </p:spPr>
            <p:txBody>
              <a:bodyPr/>
              <a:lstStyle/>
              <a:p>
                <a:endParaRPr lang="es-ES"/>
              </a:p>
            </p:txBody>
          </p:sp>
          <p:sp>
            <p:nvSpPr>
              <p:cNvPr id="80409" name="Line 6681"/>
              <p:cNvSpPr>
                <a:spLocks noChangeShapeType="1"/>
              </p:cNvSpPr>
              <p:nvPr/>
            </p:nvSpPr>
            <p:spPr bwMode="auto">
              <a:xfrm>
                <a:off x="8319" y="1970"/>
                <a:ext cx="10" cy="1"/>
              </a:xfrm>
              <a:prstGeom prst="line">
                <a:avLst/>
              </a:prstGeom>
              <a:noFill/>
              <a:ln w="4445">
                <a:solidFill>
                  <a:srgbClr val="FEFEFE"/>
                </a:solidFill>
                <a:round/>
                <a:headEnd/>
                <a:tailEnd/>
              </a:ln>
            </p:spPr>
            <p:txBody>
              <a:bodyPr/>
              <a:lstStyle/>
              <a:p>
                <a:endParaRPr lang="es-ES"/>
              </a:p>
            </p:txBody>
          </p:sp>
          <p:sp>
            <p:nvSpPr>
              <p:cNvPr id="80410" name="Freeform 6682"/>
              <p:cNvSpPr>
                <a:spLocks/>
              </p:cNvSpPr>
              <p:nvPr/>
            </p:nvSpPr>
            <p:spPr bwMode="auto">
              <a:xfrm>
                <a:off x="8342" y="1907"/>
                <a:ext cx="31" cy="63"/>
              </a:xfrm>
              <a:custGeom>
                <a:avLst/>
                <a:gdLst/>
                <a:ahLst/>
                <a:cxnLst>
                  <a:cxn ang="0">
                    <a:pos x="56" y="25"/>
                  </a:cxn>
                  <a:cxn ang="0">
                    <a:pos x="51" y="35"/>
                  </a:cxn>
                  <a:cxn ang="0">
                    <a:pos x="56" y="45"/>
                  </a:cxn>
                  <a:cxn ang="0">
                    <a:pos x="61" y="35"/>
                  </a:cxn>
                  <a:cxn ang="0">
                    <a:pos x="61" y="25"/>
                  </a:cxn>
                  <a:cxn ang="0">
                    <a:pos x="51" y="8"/>
                  </a:cxn>
                  <a:cxn ang="0">
                    <a:pos x="42" y="0"/>
                  </a:cxn>
                  <a:cxn ang="0">
                    <a:pos x="29" y="0"/>
                  </a:cxn>
                  <a:cxn ang="0">
                    <a:pos x="13" y="8"/>
                  </a:cxn>
                  <a:cxn ang="0">
                    <a:pos x="5" y="25"/>
                  </a:cxn>
                  <a:cxn ang="0">
                    <a:pos x="0" y="53"/>
                  </a:cxn>
                  <a:cxn ang="0">
                    <a:pos x="0" y="70"/>
                  </a:cxn>
                  <a:cxn ang="0">
                    <a:pos x="5" y="97"/>
                  </a:cxn>
                  <a:cxn ang="0">
                    <a:pos x="13" y="115"/>
                  </a:cxn>
                  <a:cxn ang="0">
                    <a:pos x="29" y="125"/>
                  </a:cxn>
                  <a:cxn ang="0">
                    <a:pos x="37" y="125"/>
                  </a:cxn>
                  <a:cxn ang="0">
                    <a:pos x="51" y="115"/>
                  </a:cxn>
                  <a:cxn ang="0">
                    <a:pos x="61" y="97"/>
                  </a:cxn>
                </a:cxnLst>
                <a:rect l="0" t="0" r="r" b="b"/>
                <a:pathLst>
                  <a:path w="61" h="125">
                    <a:moveTo>
                      <a:pt x="56" y="25"/>
                    </a:moveTo>
                    <a:lnTo>
                      <a:pt x="51" y="35"/>
                    </a:lnTo>
                    <a:lnTo>
                      <a:pt x="56" y="45"/>
                    </a:lnTo>
                    <a:lnTo>
                      <a:pt x="61" y="35"/>
                    </a:lnTo>
                    <a:lnTo>
                      <a:pt x="61" y="25"/>
                    </a:lnTo>
                    <a:lnTo>
                      <a:pt x="51" y="8"/>
                    </a:lnTo>
                    <a:lnTo>
                      <a:pt x="42" y="0"/>
                    </a:lnTo>
                    <a:lnTo>
                      <a:pt x="29" y="0"/>
                    </a:lnTo>
                    <a:lnTo>
                      <a:pt x="13" y="8"/>
                    </a:lnTo>
                    <a:lnTo>
                      <a:pt x="5" y="25"/>
                    </a:lnTo>
                    <a:lnTo>
                      <a:pt x="0" y="53"/>
                    </a:lnTo>
                    <a:lnTo>
                      <a:pt x="0" y="70"/>
                    </a:lnTo>
                    <a:lnTo>
                      <a:pt x="5" y="97"/>
                    </a:lnTo>
                    <a:lnTo>
                      <a:pt x="13" y="115"/>
                    </a:lnTo>
                    <a:lnTo>
                      <a:pt x="29" y="125"/>
                    </a:lnTo>
                    <a:lnTo>
                      <a:pt x="37" y="125"/>
                    </a:lnTo>
                    <a:lnTo>
                      <a:pt x="51" y="115"/>
                    </a:lnTo>
                    <a:lnTo>
                      <a:pt x="61" y="97"/>
                    </a:lnTo>
                  </a:path>
                </a:pathLst>
              </a:custGeom>
              <a:noFill/>
              <a:ln w="4445">
                <a:solidFill>
                  <a:srgbClr val="FEFEFE"/>
                </a:solidFill>
                <a:prstDash val="solid"/>
                <a:round/>
                <a:headEnd/>
                <a:tailEnd/>
              </a:ln>
            </p:spPr>
            <p:txBody>
              <a:bodyPr/>
              <a:lstStyle/>
              <a:p>
                <a:endParaRPr lang="es-ES"/>
              </a:p>
            </p:txBody>
          </p:sp>
          <p:sp>
            <p:nvSpPr>
              <p:cNvPr id="80411" name="Freeform 6683"/>
              <p:cNvSpPr>
                <a:spLocks/>
              </p:cNvSpPr>
              <p:nvPr/>
            </p:nvSpPr>
            <p:spPr bwMode="auto">
              <a:xfrm>
                <a:off x="8345" y="1907"/>
                <a:ext cx="12" cy="63"/>
              </a:xfrm>
              <a:custGeom>
                <a:avLst/>
                <a:gdLst/>
                <a:ahLst/>
                <a:cxnLst>
                  <a:cxn ang="0">
                    <a:pos x="24" y="0"/>
                  </a:cxn>
                  <a:cxn ang="0">
                    <a:pos x="13" y="8"/>
                  </a:cxn>
                  <a:cxn ang="0">
                    <a:pos x="3" y="25"/>
                  </a:cxn>
                  <a:cxn ang="0">
                    <a:pos x="0" y="53"/>
                  </a:cxn>
                  <a:cxn ang="0">
                    <a:pos x="0" y="70"/>
                  </a:cxn>
                  <a:cxn ang="0">
                    <a:pos x="3" y="97"/>
                  </a:cxn>
                  <a:cxn ang="0">
                    <a:pos x="13" y="115"/>
                  </a:cxn>
                  <a:cxn ang="0">
                    <a:pos x="24" y="125"/>
                  </a:cxn>
                </a:cxnLst>
                <a:rect l="0" t="0" r="r" b="b"/>
                <a:pathLst>
                  <a:path w="24" h="125">
                    <a:moveTo>
                      <a:pt x="24" y="0"/>
                    </a:moveTo>
                    <a:lnTo>
                      <a:pt x="13" y="8"/>
                    </a:lnTo>
                    <a:lnTo>
                      <a:pt x="3" y="25"/>
                    </a:lnTo>
                    <a:lnTo>
                      <a:pt x="0" y="53"/>
                    </a:lnTo>
                    <a:lnTo>
                      <a:pt x="0" y="70"/>
                    </a:lnTo>
                    <a:lnTo>
                      <a:pt x="3" y="97"/>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80412" name="Freeform 6684"/>
              <p:cNvSpPr>
                <a:spLocks/>
              </p:cNvSpPr>
              <p:nvPr/>
            </p:nvSpPr>
            <p:spPr bwMode="auto">
              <a:xfrm>
                <a:off x="8392" y="1875"/>
                <a:ext cx="19" cy="95"/>
              </a:xfrm>
              <a:custGeom>
                <a:avLst/>
                <a:gdLst/>
                <a:ahLst/>
                <a:cxnLst>
                  <a:cxn ang="0">
                    <a:pos x="0" y="0"/>
                  </a:cxn>
                  <a:cxn ang="0">
                    <a:pos x="0" y="155"/>
                  </a:cxn>
                  <a:cxn ang="0">
                    <a:pos x="4" y="180"/>
                  </a:cxn>
                  <a:cxn ang="0">
                    <a:pos x="15" y="190"/>
                  </a:cxn>
                  <a:cxn ang="0">
                    <a:pos x="24" y="190"/>
                  </a:cxn>
                  <a:cxn ang="0">
                    <a:pos x="33" y="180"/>
                  </a:cxn>
                  <a:cxn ang="0">
                    <a:pos x="39" y="162"/>
                  </a:cxn>
                </a:cxnLst>
                <a:rect l="0" t="0" r="r" b="b"/>
                <a:pathLst>
                  <a:path w="39" h="190">
                    <a:moveTo>
                      <a:pt x="0" y="0"/>
                    </a:moveTo>
                    <a:lnTo>
                      <a:pt x="0" y="155"/>
                    </a:lnTo>
                    <a:lnTo>
                      <a:pt x="4" y="180"/>
                    </a:lnTo>
                    <a:lnTo>
                      <a:pt x="15" y="190"/>
                    </a:lnTo>
                    <a:lnTo>
                      <a:pt x="24" y="190"/>
                    </a:lnTo>
                    <a:lnTo>
                      <a:pt x="33" y="180"/>
                    </a:lnTo>
                    <a:lnTo>
                      <a:pt x="39" y="162"/>
                    </a:lnTo>
                  </a:path>
                </a:pathLst>
              </a:custGeom>
              <a:noFill/>
              <a:ln w="4445">
                <a:solidFill>
                  <a:srgbClr val="FEFEFE"/>
                </a:solidFill>
                <a:prstDash val="solid"/>
                <a:round/>
                <a:headEnd/>
                <a:tailEnd/>
              </a:ln>
            </p:spPr>
            <p:txBody>
              <a:bodyPr/>
              <a:lstStyle/>
              <a:p>
                <a:endParaRPr lang="es-ES"/>
              </a:p>
            </p:txBody>
          </p:sp>
          <p:sp>
            <p:nvSpPr>
              <p:cNvPr id="80413" name="Freeform 6685"/>
              <p:cNvSpPr>
                <a:spLocks/>
              </p:cNvSpPr>
              <p:nvPr/>
            </p:nvSpPr>
            <p:spPr bwMode="auto">
              <a:xfrm>
                <a:off x="8394" y="1875"/>
                <a:ext cx="5" cy="95"/>
              </a:xfrm>
              <a:custGeom>
                <a:avLst/>
                <a:gdLst/>
                <a:ahLst/>
                <a:cxnLst>
                  <a:cxn ang="0">
                    <a:pos x="0" y="0"/>
                  </a:cxn>
                  <a:cxn ang="0">
                    <a:pos x="0" y="155"/>
                  </a:cxn>
                  <a:cxn ang="0">
                    <a:pos x="5" y="180"/>
                  </a:cxn>
                  <a:cxn ang="0">
                    <a:pos x="11" y="190"/>
                  </a:cxn>
                </a:cxnLst>
                <a:rect l="0" t="0" r="r" b="b"/>
                <a:pathLst>
                  <a:path w="11" h="190">
                    <a:moveTo>
                      <a:pt x="0" y="0"/>
                    </a:moveTo>
                    <a:lnTo>
                      <a:pt x="0" y="155"/>
                    </a:lnTo>
                    <a:lnTo>
                      <a:pt x="5" y="180"/>
                    </a:lnTo>
                    <a:lnTo>
                      <a:pt x="11" y="190"/>
                    </a:lnTo>
                  </a:path>
                </a:pathLst>
              </a:custGeom>
              <a:noFill/>
              <a:ln w="4445">
                <a:solidFill>
                  <a:srgbClr val="FEFEFE"/>
                </a:solidFill>
                <a:prstDash val="solid"/>
                <a:round/>
                <a:headEnd/>
                <a:tailEnd/>
              </a:ln>
            </p:spPr>
            <p:txBody>
              <a:bodyPr/>
              <a:lstStyle/>
              <a:p>
                <a:endParaRPr lang="es-ES"/>
              </a:p>
            </p:txBody>
          </p:sp>
          <p:sp>
            <p:nvSpPr>
              <p:cNvPr id="80414" name="Line 6686"/>
              <p:cNvSpPr>
                <a:spLocks noChangeShapeType="1"/>
              </p:cNvSpPr>
              <p:nvPr/>
            </p:nvSpPr>
            <p:spPr bwMode="auto">
              <a:xfrm>
                <a:off x="8385" y="1907"/>
                <a:ext cx="19" cy="1"/>
              </a:xfrm>
              <a:prstGeom prst="line">
                <a:avLst/>
              </a:prstGeom>
              <a:noFill/>
              <a:ln w="4445">
                <a:solidFill>
                  <a:srgbClr val="FEFEFE"/>
                </a:solidFill>
                <a:round/>
                <a:headEnd/>
                <a:tailEnd/>
              </a:ln>
            </p:spPr>
            <p:txBody>
              <a:bodyPr/>
              <a:lstStyle/>
              <a:p>
                <a:endParaRPr lang="es-ES"/>
              </a:p>
            </p:txBody>
          </p:sp>
          <p:sp>
            <p:nvSpPr>
              <p:cNvPr id="80415" name="Freeform 6687"/>
              <p:cNvSpPr>
                <a:spLocks/>
              </p:cNvSpPr>
              <p:nvPr/>
            </p:nvSpPr>
            <p:spPr bwMode="auto">
              <a:xfrm>
                <a:off x="8426" y="1875"/>
                <a:ext cx="4" cy="10"/>
              </a:xfrm>
              <a:custGeom>
                <a:avLst/>
                <a:gdLst/>
                <a:ahLst/>
                <a:cxnLst>
                  <a:cxn ang="0">
                    <a:pos x="4" y="0"/>
                  </a:cxn>
                  <a:cxn ang="0">
                    <a:pos x="0" y="10"/>
                  </a:cxn>
                  <a:cxn ang="0">
                    <a:pos x="4" y="20"/>
                  </a:cxn>
                  <a:cxn ang="0">
                    <a:pos x="8" y="10"/>
                  </a:cxn>
                  <a:cxn ang="0">
                    <a:pos x="4" y="0"/>
                  </a:cxn>
                </a:cxnLst>
                <a:rect l="0" t="0" r="r" b="b"/>
                <a:pathLst>
                  <a:path w="8" h="20">
                    <a:moveTo>
                      <a:pt x="4" y="0"/>
                    </a:moveTo>
                    <a:lnTo>
                      <a:pt x="0" y="10"/>
                    </a:lnTo>
                    <a:lnTo>
                      <a:pt x="4" y="20"/>
                    </a:lnTo>
                    <a:lnTo>
                      <a:pt x="8" y="10"/>
                    </a:lnTo>
                    <a:lnTo>
                      <a:pt x="4" y="0"/>
                    </a:lnTo>
                  </a:path>
                </a:pathLst>
              </a:custGeom>
              <a:noFill/>
              <a:ln w="4445">
                <a:solidFill>
                  <a:srgbClr val="FEFEFE"/>
                </a:solidFill>
                <a:prstDash val="solid"/>
                <a:round/>
                <a:headEnd/>
                <a:tailEnd/>
              </a:ln>
            </p:spPr>
            <p:txBody>
              <a:bodyPr/>
              <a:lstStyle/>
              <a:p>
                <a:endParaRPr lang="es-ES"/>
              </a:p>
            </p:txBody>
          </p:sp>
          <p:sp>
            <p:nvSpPr>
              <p:cNvPr id="80416" name="Line 6688"/>
              <p:cNvSpPr>
                <a:spLocks noChangeShapeType="1"/>
              </p:cNvSpPr>
              <p:nvPr/>
            </p:nvSpPr>
            <p:spPr bwMode="auto">
              <a:xfrm>
                <a:off x="8428" y="1907"/>
                <a:ext cx="1" cy="63"/>
              </a:xfrm>
              <a:prstGeom prst="line">
                <a:avLst/>
              </a:prstGeom>
              <a:noFill/>
              <a:ln w="4445">
                <a:solidFill>
                  <a:srgbClr val="FEFEFE"/>
                </a:solidFill>
                <a:round/>
                <a:headEnd/>
                <a:tailEnd/>
              </a:ln>
            </p:spPr>
            <p:txBody>
              <a:bodyPr/>
              <a:lstStyle/>
              <a:p>
                <a:endParaRPr lang="es-ES"/>
              </a:p>
            </p:txBody>
          </p:sp>
          <p:sp>
            <p:nvSpPr>
              <p:cNvPr id="80417" name="Line 6689"/>
              <p:cNvSpPr>
                <a:spLocks noChangeShapeType="1"/>
              </p:cNvSpPr>
              <p:nvPr/>
            </p:nvSpPr>
            <p:spPr bwMode="auto">
              <a:xfrm>
                <a:off x="8430" y="1907"/>
                <a:ext cx="1" cy="63"/>
              </a:xfrm>
              <a:prstGeom prst="line">
                <a:avLst/>
              </a:prstGeom>
              <a:noFill/>
              <a:ln w="4445">
                <a:solidFill>
                  <a:srgbClr val="FEFEFE"/>
                </a:solidFill>
                <a:round/>
                <a:headEnd/>
                <a:tailEnd/>
              </a:ln>
            </p:spPr>
            <p:txBody>
              <a:bodyPr/>
              <a:lstStyle/>
              <a:p>
                <a:endParaRPr lang="es-ES"/>
              </a:p>
            </p:txBody>
          </p:sp>
          <p:sp>
            <p:nvSpPr>
              <p:cNvPr id="80418" name="Line 6690"/>
              <p:cNvSpPr>
                <a:spLocks noChangeShapeType="1"/>
              </p:cNvSpPr>
              <p:nvPr/>
            </p:nvSpPr>
            <p:spPr bwMode="auto">
              <a:xfrm>
                <a:off x="8421" y="1907"/>
                <a:ext cx="9" cy="1"/>
              </a:xfrm>
              <a:prstGeom prst="line">
                <a:avLst/>
              </a:prstGeom>
              <a:noFill/>
              <a:ln w="4445">
                <a:solidFill>
                  <a:srgbClr val="FEFEFE"/>
                </a:solidFill>
                <a:round/>
                <a:headEnd/>
                <a:tailEnd/>
              </a:ln>
            </p:spPr>
            <p:txBody>
              <a:bodyPr/>
              <a:lstStyle/>
              <a:p>
                <a:endParaRPr lang="es-ES"/>
              </a:p>
            </p:txBody>
          </p:sp>
          <p:sp>
            <p:nvSpPr>
              <p:cNvPr id="80419" name="Line 6691"/>
              <p:cNvSpPr>
                <a:spLocks noChangeShapeType="1"/>
              </p:cNvSpPr>
              <p:nvPr/>
            </p:nvSpPr>
            <p:spPr bwMode="auto">
              <a:xfrm>
                <a:off x="8421" y="1970"/>
                <a:ext cx="16" cy="1"/>
              </a:xfrm>
              <a:prstGeom prst="line">
                <a:avLst/>
              </a:prstGeom>
              <a:noFill/>
              <a:ln w="4445">
                <a:solidFill>
                  <a:srgbClr val="FEFEFE"/>
                </a:solidFill>
                <a:round/>
                <a:headEnd/>
                <a:tailEnd/>
              </a:ln>
            </p:spPr>
            <p:txBody>
              <a:bodyPr/>
              <a:lstStyle/>
              <a:p>
                <a:endParaRPr lang="es-ES"/>
              </a:p>
            </p:txBody>
          </p:sp>
          <p:sp>
            <p:nvSpPr>
              <p:cNvPr id="80420" name="Freeform 6692"/>
              <p:cNvSpPr>
                <a:spLocks/>
              </p:cNvSpPr>
              <p:nvPr/>
            </p:nvSpPr>
            <p:spPr bwMode="auto">
              <a:xfrm>
                <a:off x="8448" y="1907"/>
                <a:ext cx="34" cy="63"/>
              </a:xfrm>
              <a:custGeom>
                <a:avLst/>
                <a:gdLst/>
                <a:ahLst/>
                <a:cxnLst>
                  <a:cxn ang="0">
                    <a:pos x="28" y="0"/>
                  </a:cxn>
                  <a:cxn ang="0">
                    <a:pos x="15" y="8"/>
                  </a:cxn>
                  <a:cxn ang="0">
                    <a:pos x="4" y="25"/>
                  </a:cxn>
                  <a:cxn ang="0">
                    <a:pos x="0" y="53"/>
                  </a:cxn>
                  <a:cxn ang="0">
                    <a:pos x="0" y="70"/>
                  </a:cxn>
                  <a:cxn ang="0">
                    <a:pos x="4" y="97"/>
                  </a:cxn>
                  <a:cxn ang="0">
                    <a:pos x="15" y="115"/>
                  </a:cxn>
                  <a:cxn ang="0">
                    <a:pos x="28" y="125"/>
                  </a:cxn>
                  <a:cxn ang="0">
                    <a:pos x="39" y="125"/>
                  </a:cxn>
                  <a:cxn ang="0">
                    <a:pos x="52" y="115"/>
                  </a:cxn>
                  <a:cxn ang="0">
                    <a:pos x="62" y="97"/>
                  </a:cxn>
                  <a:cxn ang="0">
                    <a:pos x="68" y="70"/>
                  </a:cxn>
                  <a:cxn ang="0">
                    <a:pos x="68" y="53"/>
                  </a:cxn>
                  <a:cxn ang="0">
                    <a:pos x="62" y="25"/>
                  </a:cxn>
                  <a:cxn ang="0">
                    <a:pos x="52" y="8"/>
                  </a:cxn>
                  <a:cxn ang="0">
                    <a:pos x="39" y="0"/>
                  </a:cxn>
                  <a:cxn ang="0">
                    <a:pos x="28" y="0"/>
                  </a:cxn>
                </a:cxnLst>
                <a:rect l="0" t="0" r="r" b="b"/>
                <a:pathLst>
                  <a:path w="68" h="125">
                    <a:moveTo>
                      <a:pt x="28" y="0"/>
                    </a:moveTo>
                    <a:lnTo>
                      <a:pt x="15" y="8"/>
                    </a:lnTo>
                    <a:lnTo>
                      <a:pt x="4" y="25"/>
                    </a:lnTo>
                    <a:lnTo>
                      <a:pt x="0" y="53"/>
                    </a:lnTo>
                    <a:lnTo>
                      <a:pt x="0" y="70"/>
                    </a:lnTo>
                    <a:lnTo>
                      <a:pt x="4" y="97"/>
                    </a:lnTo>
                    <a:lnTo>
                      <a:pt x="15" y="115"/>
                    </a:lnTo>
                    <a:lnTo>
                      <a:pt x="28" y="125"/>
                    </a:lnTo>
                    <a:lnTo>
                      <a:pt x="39" y="125"/>
                    </a:lnTo>
                    <a:lnTo>
                      <a:pt x="52" y="115"/>
                    </a:lnTo>
                    <a:lnTo>
                      <a:pt x="62" y="97"/>
                    </a:lnTo>
                    <a:lnTo>
                      <a:pt x="68" y="70"/>
                    </a:lnTo>
                    <a:lnTo>
                      <a:pt x="68" y="53"/>
                    </a:lnTo>
                    <a:lnTo>
                      <a:pt x="62" y="25"/>
                    </a:lnTo>
                    <a:lnTo>
                      <a:pt x="52" y="8"/>
                    </a:lnTo>
                    <a:lnTo>
                      <a:pt x="39" y="0"/>
                    </a:lnTo>
                    <a:lnTo>
                      <a:pt x="28" y="0"/>
                    </a:lnTo>
                  </a:path>
                </a:pathLst>
              </a:custGeom>
              <a:noFill/>
              <a:ln w="4445">
                <a:solidFill>
                  <a:srgbClr val="FEFEFE"/>
                </a:solidFill>
                <a:prstDash val="solid"/>
                <a:round/>
                <a:headEnd/>
                <a:tailEnd/>
              </a:ln>
            </p:spPr>
            <p:txBody>
              <a:bodyPr/>
              <a:lstStyle/>
              <a:p>
                <a:endParaRPr lang="es-ES"/>
              </a:p>
            </p:txBody>
          </p:sp>
          <p:sp>
            <p:nvSpPr>
              <p:cNvPr id="80421" name="Freeform 6693"/>
              <p:cNvSpPr>
                <a:spLocks/>
              </p:cNvSpPr>
              <p:nvPr/>
            </p:nvSpPr>
            <p:spPr bwMode="auto">
              <a:xfrm>
                <a:off x="8450" y="1907"/>
                <a:ext cx="12" cy="63"/>
              </a:xfrm>
              <a:custGeom>
                <a:avLst/>
                <a:gdLst/>
                <a:ahLst/>
                <a:cxnLst>
                  <a:cxn ang="0">
                    <a:pos x="24" y="0"/>
                  </a:cxn>
                  <a:cxn ang="0">
                    <a:pos x="16" y="8"/>
                  </a:cxn>
                  <a:cxn ang="0">
                    <a:pos x="6" y="25"/>
                  </a:cxn>
                  <a:cxn ang="0">
                    <a:pos x="0" y="53"/>
                  </a:cxn>
                  <a:cxn ang="0">
                    <a:pos x="0" y="70"/>
                  </a:cxn>
                  <a:cxn ang="0">
                    <a:pos x="6" y="97"/>
                  </a:cxn>
                  <a:cxn ang="0">
                    <a:pos x="16" y="115"/>
                  </a:cxn>
                  <a:cxn ang="0">
                    <a:pos x="24" y="125"/>
                  </a:cxn>
                </a:cxnLst>
                <a:rect l="0" t="0" r="r" b="b"/>
                <a:pathLst>
                  <a:path w="24" h="125">
                    <a:moveTo>
                      <a:pt x="24" y="0"/>
                    </a:moveTo>
                    <a:lnTo>
                      <a:pt x="16" y="8"/>
                    </a:lnTo>
                    <a:lnTo>
                      <a:pt x="6" y="25"/>
                    </a:lnTo>
                    <a:lnTo>
                      <a:pt x="0" y="53"/>
                    </a:lnTo>
                    <a:lnTo>
                      <a:pt x="0" y="70"/>
                    </a:lnTo>
                    <a:lnTo>
                      <a:pt x="6" y="97"/>
                    </a:lnTo>
                    <a:lnTo>
                      <a:pt x="16" y="115"/>
                    </a:lnTo>
                    <a:lnTo>
                      <a:pt x="24" y="125"/>
                    </a:lnTo>
                  </a:path>
                </a:pathLst>
              </a:custGeom>
              <a:noFill/>
              <a:ln w="4445">
                <a:solidFill>
                  <a:srgbClr val="FEFEFE"/>
                </a:solidFill>
                <a:prstDash val="solid"/>
                <a:round/>
                <a:headEnd/>
                <a:tailEnd/>
              </a:ln>
            </p:spPr>
            <p:txBody>
              <a:bodyPr/>
              <a:lstStyle/>
              <a:p>
                <a:endParaRPr lang="es-ES"/>
              </a:p>
            </p:txBody>
          </p:sp>
          <p:sp>
            <p:nvSpPr>
              <p:cNvPr id="80422" name="Freeform 6694"/>
              <p:cNvSpPr>
                <a:spLocks/>
              </p:cNvSpPr>
              <p:nvPr/>
            </p:nvSpPr>
            <p:spPr bwMode="auto">
              <a:xfrm>
                <a:off x="8467" y="1907"/>
                <a:ext cx="12" cy="63"/>
              </a:xfrm>
              <a:custGeom>
                <a:avLst/>
                <a:gdLst/>
                <a:ahLst/>
                <a:cxnLst>
                  <a:cxn ang="0">
                    <a:pos x="0" y="125"/>
                  </a:cxn>
                  <a:cxn ang="0">
                    <a:pos x="9" y="115"/>
                  </a:cxn>
                  <a:cxn ang="0">
                    <a:pos x="18" y="97"/>
                  </a:cxn>
                  <a:cxn ang="0">
                    <a:pos x="23" y="70"/>
                  </a:cxn>
                  <a:cxn ang="0">
                    <a:pos x="23" y="53"/>
                  </a:cxn>
                  <a:cxn ang="0">
                    <a:pos x="18" y="25"/>
                  </a:cxn>
                  <a:cxn ang="0">
                    <a:pos x="9" y="8"/>
                  </a:cxn>
                  <a:cxn ang="0">
                    <a:pos x="0" y="0"/>
                  </a:cxn>
                </a:cxnLst>
                <a:rect l="0" t="0" r="r" b="b"/>
                <a:pathLst>
                  <a:path w="23" h="125">
                    <a:moveTo>
                      <a:pt x="0" y="125"/>
                    </a:moveTo>
                    <a:lnTo>
                      <a:pt x="9" y="115"/>
                    </a:lnTo>
                    <a:lnTo>
                      <a:pt x="18" y="97"/>
                    </a:lnTo>
                    <a:lnTo>
                      <a:pt x="23" y="70"/>
                    </a:lnTo>
                    <a:lnTo>
                      <a:pt x="23" y="53"/>
                    </a:lnTo>
                    <a:lnTo>
                      <a:pt x="18" y="25"/>
                    </a:lnTo>
                    <a:lnTo>
                      <a:pt x="9" y="8"/>
                    </a:lnTo>
                    <a:lnTo>
                      <a:pt x="0" y="0"/>
                    </a:lnTo>
                  </a:path>
                </a:pathLst>
              </a:custGeom>
              <a:noFill/>
              <a:ln w="4445">
                <a:solidFill>
                  <a:srgbClr val="FEFEFE"/>
                </a:solidFill>
                <a:prstDash val="solid"/>
                <a:round/>
                <a:headEnd/>
                <a:tailEnd/>
              </a:ln>
            </p:spPr>
            <p:txBody>
              <a:bodyPr/>
              <a:lstStyle/>
              <a:p>
                <a:endParaRPr lang="es-ES"/>
              </a:p>
            </p:txBody>
          </p:sp>
          <p:sp>
            <p:nvSpPr>
              <p:cNvPr id="80423" name="Line 6695"/>
              <p:cNvSpPr>
                <a:spLocks noChangeShapeType="1"/>
              </p:cNvSpPr>
              <p:nvPr/>
            </p:nvSpPr>
            <p:spPr bwMode="auto">
              <a:xfrm>
                <a:off x="8501" y="1907"/>
                <a:ext cx="1" cy="63"/>
              </a:xfrm>
              <a:prstGeom prst="line">
                <a:avLst/>
              </a:prstGeom>
              <a:noFill/>
              <a:ln w="4445">
                <a:solidFill>
                  <a:srgbClr val="FEFEFE"/>
                </a:solidFill>
                <a:round/>
                <a:headEnd/>
                <a:tailEnd/>
              </a:ln>
            </p:spPr>
            <p:txBody>
              <a:bodyPr/>
              <a:lstStyle/>
              <a:p>
                <a:endParaRPr lang="es-ES"/>
              </a:p>
            </p:txBody>
          </p:sp>
          <p:sp>
            <p:nvSpPr>
              <p:cNvPr id="80424" name="Line 6696"/>
              <p:cNvSpPr>
                <a:spLocks noChangeShapeType="1"/>
              </p:cNvSpPr>
              <p:nvPr/>
            </p:nvSpPr>
            <p:spPr bwMode="auto">
              <a:xfrm>
                <a:off x="8503" y="1907"/>
                <a:ext cx="1" cy="63"/>
              </a:xfrm>
              <a:prstGeom prst="line">
                <a:avLst/>
              </a:prstGeom>
              <a:noFill/>
              <a:ln w="4445">
                <a:solidFill>
                  <a:srgbClr val="FEFEFE"/>
                </a:solidFill>
                <a:round/>
                <a:headEnd/>
                <a:tailEnd/>
              </a:ln>
            </p:spPr>
            <p:txBody>
              <a:bodyPr/>
              <a:lstStyle/>
              <a:p>
                <a:endParaRPr lang="es-ES"/>
              </a:p>
            </p:txBody>
          </p:sp>
          <p:sp>
            <p:nvSpPr>
              <p:cNvPr id="80425" name="Freeform 6697"/>
              <p:cNvSpPr>
                <a:spLocks/>
              </p:cNvSpPr>
              <p:nvPr/>
            </p:nvSpPr>
            <p:spPr bwMode="auto">
              <a:xfrm>
                <a:off x="8503" y="1907"/>
                <a:ext cx="26" cy="63"/>
              </a:xfrm>
              <a:custGeom>
                <a:avLst/>
                <a:gdLst/>
                <a:ahLst/>
                <a:cxnLst>
                  <a:cxn ang="0">
                    <a:pos x="0" y="25"/>
                  </a:cxn>
                  <a:cxn ang="0">
                    <a:pos x="9" y="8"/>
                  </a:cxn>
                  <a:cxn ang="0">
                    <a:pos x="24" y="0"/>
                  </a:cxn>
                  <a:cxn ang="0">
                    <a:pos x="32" y="0"/>
                  </a:cxn>
                  <a:cxn ang="0">
                    <a:pos x="48" y="8"/>
                  </a:cxn>
                  <a:cxn ang="0">
                    <a:pos x="52" y="25"/>
                  </a:cxn>
                  <a:cxn ang="0">
                    <a:pos x="52" y="125"/>
                  </a:cxn>
                </a:cxnLst>
                <a:rect l="0" t="0" r="r" b="b"/>
                <a:pathLst>
                  <a:path w="52" h="125">
                    <a:moveTo>
                      <a:pt x="0" y="25"/>
                    </a:moveTo>
                    <a:lnTo>
                      <a:pt x="9" y="8"/>
                    </a:lnTo>
                    <a:lnTo>
                      <a:pt x="24" y="0"/>
                    </a:lnTo>
                    <a:lnTo>
                      <a:pt x="32" y="0"/>
                    </a:lnTo>
                    <a:lnTo>
                      <a:pt x="48" y="8"/>
                    </a:lnTo>
                    <a:lnTo>
                      <a:pt x="52" y="25"/>
                    </a:lnTo>
                    <a:lnTo>
                      <a:pt x="52" y="125"/>
                    </a:lnTo>
                  </a:path>
                </a:pathLst>
              </a:custGeom>
              <a:noFill/>
              <a:ln w="4445">
                <a:solidFill>
                  <a:srgbClr val="FEFEFE"/>
                </a:solidFill>
                <a:prstDash val="solid"/>
                <a:round/>
                <a:headEnd/>
                <a:tailEnd/>
              </a:ln>
            </p:spPr>
            <p:txBody>
              <a:bodyPr/>
              <a:lstStyle/>
              <a:p>
                <a:endParaRPr lang="es-ES"/>
              </a:p>
            </p:txBody>
          </p:sp>
          <p:sp>
            <p:nvSpPr>
              <p:cNvPr id="80426" name="Freeform 6698"/>
              <p:cNvSpPr>
                <a:spLocks/>
              </p:cNvSpPr>
              <p:nvPr/>
            </p:nvSpPr>
            <p:spPr bwMode="auto">
              <a:xfrm>
                <a:off x="8519" y="1907"/>
                <a:ext cx="8" cy="63"/>
              </a:xfrm>
              <a:custGeom>
                <a:avLst/>
                <a:gdLst/>
                <a:ahLst/>
                <a:cxnLst>
                  <a:cxn ang="0">
                    <a:pos x="0" y="0"/>
                  </a:cxn>
                  <a:cxn ang="0">
                    <a:pos x="11" y="8"/>
                  </a:cxn>
                  <a:cxn ang="0">
                    <a:pos x="16" y="25"/>
                  </a:cxn>
                  <a:cxn ang="0">
                    <a:pos x="16" y="125"/>
                  </a:cxn>
                </a:cxnLst>
                <a:rect l="0" t="0" r="r" b="b"/>
                <a:pathLst>
                  <a:path w="16" h="125">
                    <a:moveTo>
                      <a:pt x="0" y="0"/>
                    </a:moveTo>
                    <a:lnTo>
                      <a:pt x="11" y="8"/>
                    </a:lnTo>
                    <a:lnTo>
                      <a:pt x="16" y="25"/>
                    </a:lnTo>
                    <a:lnTo>
                      <a:pt x="16" y="125"/>
                    </a:lnTo>
                  </a:path>
                </a:pathLst>
              </a:custGeom>
              <a:noFill/>
              <a:ln w="4445">
                <a:solidFill>
                  <a:srgbClr val="FEFEFE"/>
                </a:solidFill>
                <a:prstDash val="solid"/>
                <a:round/>
                <a:headEnd/>
                <a:tailEnd/>
              </a:ln>
            </p:spPr>
            <p:txBody>
              <a:bodyPr/>
              <a:lstStyle/>
              <a:p>
                <a:endParaRPr lang="es-ES"/>
              </a:p>
            </p:txBody>
          </p:sp>
          <p:sp>
            <p:nvSpPr>
              <p:cNvPr id="80427" name="Line 6699"/>
              <p:cNvSpPr>
                <a:spLocks noChangeShapeType="1"/>
              </p:cNvSpPr>
              <p:nvPr/>
            </p:nvSpPr>
            <p:spPr bwMode="auto">
              <a:xfrm>
                <a:off x="8494" y="1907"/>
                <a:ext cx="9" cy="1"/>
              </a:xfrm>
              <a:prstGeom prst="line">
                <a:avLst/>
              </a:prstGeom>
              <a:noFill/>
              <a:ln w="4445">
                <a:solidFill>
                  <a:srgbClr val="FEFEFE"/>
                </a:solidFill>
                <a:round/>
                <a:headEnd/>
                <a:tailEnd/>
              </a:ln>
            </p:spPr>
            <p:txBody>
              <a:bodyPr/>
              <a:lstStyle/>
              <a:p>
                <a:endParaRPr lang="es-ES"/>
              </a:p>
            </p:txBody>
          </p:sp>
          <p:sp>
            <p:nvSpPr>
              <p:cNvPr id="80428" name="Line 6700"/>
              <p:cNvSpPr>
                <a:spLocks noChangeShapeType="1"/>
              </p:cNvSpPr>
              <p:nvPr/>
            </p:nvSpPr>
            <p:spPr bwMode="auto">
              <a:xfrm>
                <a:off x="8494" y="1970"/>
                <a:ext cx="16" cy="1"/>
              </a:xfrm>
              <a:prstGeom prst="line">
                <a:avLst/>
              </a:prstGeom>
              <a:noFill/>
              <a:ln w="4445">
                <a:solidFill>
                  <a:srgbClr val="FEFEFE"/>
                </a:solidFill>
                <a:round/>
                <a:headEnd/>
                <a:tailEnd/>
              </a:ln>
            </p:spPr>
            <p:txBody>
              <a:bodyPr/>
              <a:lstStyle/>
              <a:p>
                <a:endParaRPr lang="es-ES"/>
              </a:p>
            </p:txBody>
          </p:sp>
          <p:sp>
            <p:nvSpPr>
              <p:cNvPr id="80429" name="Line 6701"/>
              <p:cNvSpPr>
                <a:spLocks noChangeShapeType="1"/>
              </p:cNvSpPr>
              <p:nvPr/>
            </p:nvSpPr>
            <p:spPr bwMode="auto">
              <a:xfrm>
                <a:off x="8519" y="1970"/>
                <a:ext cx="17" cy="1"/>
              </a:xfrm>
              <a:prstGeom prst="line">
                <a:avLst/>
              </a:prstGeom>
              <a:noFill/>
              <a:ln w="4445">
                <a:solidFill>
                  <a:srgbClr val="FEFEFE"/>
                </a:solidFill>
                <a:round/>
                <a:headEnd/>
                <a:tailEnd/>
              </a:ln>
            </p:spPr>
            <p:txBody>
              <a:bodyPr/>
              <a:lstStyle/>
              <a:p>
                <a:endParaRPr lang="es-ES"/>
              </a:p>
            </p:txBody>
          </p:sp>
          <p:sp>
            <p:nvSpPr>
              <p:cNvPr id="80430" name="Line 6702"/>
              <p:cNvSpPr>
                <a:spLocks noChangeShapeType="1"/>
              </p:cNvSpPr>
              <p:nvPr/>
            </p:nvSpPr>
            <p:spPr bwMode="auto">
              <a:xfrm>
                <a:off x="8223" y="2055"/>
                <a:ext cx="1" cy="95"/>
              </a:xfrm>
              <a:prstGeom prst="line">
                <a:avLst/>
              </a:prstGeom>
              <a:noFill/>
              <a:ln w="4445">
                <a:solidFill>
                  <a:srgbClr val="FEFEFE"/>
                </a:solidFill>
                <a:round/>
                <a:headEnd/>
                <a:tailEnd/>
              </a:ln>
            </p:spPr>
            <p:txBody>
              <a:bodyPr/>
              <a:lstStyle/>
              <a:p>
                <a:endParaRPr lang="es-ES"/>
              </a:p>
            </p:txBody>
          </p:sp>
          <p:sp>
            <p:nvSpPr>
              <p:cNvPr id="80431" name="Line 6703"/>
              <p:cNvSpPr>
                <a:spLocks noChangeShapeType="1"/>
              </p:cNvSpPr>
              <p:nvPr/>
            </p:nvSpPr>
            <p:spPr bwMode="auto">
              <a:xfrm>
                <a:off x="8226" y="2055"/>
                <a:ext cx="1" cy="95"/>
              </a:xfrm>
              <a:prstGeom prst="line">
                <a:avLst/>
              </a:prstGeom>
              <a:noFill/>
              <a:ln w="4445">
                <a:solidFill>
                  <a:srgbClr val="FEFEFE"/>
                </a:solidFill>
                <a:round/>
                <a:headEnd/>
                <a:tailEnd/>
              </a:ln>
            </p:spPr>
            <p:txBody>
              <a:bodyPr/>
              <a:lstStyle/>
              <a:p>
                <a:endParaRPr lang="es-ES"/>
              </a:p>
            </p:txBody>
          </p:sp>
          <p:sp>
            <p:nvSpPr>
              <p:cNvPr id="80432" name="Freeform 6704"/>
              <p:cNvSpPr>
                <a:spLocks/>
              </p:cNvSpPr>
              <p:nvPr/>
            </p:nvSpPr>
            <p:spPr bwMode="auto">
              <a:xfrm>
                <a:off x="8206" y="2055"/>
                <a:ext cx="36" cy="27"/>
              </a:xfrm>
              <a:custGeom>
                <a:avLst/>
                <a:gdLst/>
                <a:ahLst/>
                <a:cxnLst>
                  <a:cxn ang="0">
                    <a:pos x="4" y="0"/>
                  </a:cxn>
                  <a:cxn ang="0">
                    <a:pos x="0" y="54"/>
                  </a:cxn>
                  <a:cxn ang="0">
                    <a:pos x="0" y="0"/>
                  </a:cxn>
                  <a:cxn ang="0">
                    <a:pos x="70" y="0"/>
                  </a:cxn>
                  <a:cxn ang="0">
                    <a:pos x="70" y="54"/>
                  </a:cxn>
                  <a:cxn ang="0">
                    <a:pos x="66" y="0"/>
                  </a:cxn>
                </a:cxnLst>
                <a:rect l="0" t="0" r="r" b="b"/>
                <a:pathLst>
                  <a:path w="70" h="54">
                    <a:moveTo>
                      <a:pt x="4" y="0"/>
                    </a:moveTo>
                    <a:lnTo>
                      <a:pt x="0" y="54"/>
                    </a:lnTo>
                    <a:lnTo>
                      <a:pt x="0" y="0"/>
                    </a:lnTo>
                    <a:lnTo>
                      <a:pt x="70" y="0"/>
                    </a:lnTo>
                    <a:lnTo>
                      <a:pt x="70" y="54"/>
                    </a:lnTo>
                    <a:lnTo>
                      <a:pt x="66" y="0"/>
                    </a:lnTo>
                  </a:path>
                </a:pathLst>
              </a:custGeom>
              <a:noFill/>
              <a:ln w="4445">
                <a:solidFill>
                  <a:srgbClr val="FEFEFE"/>
                </a:solidFill>
                <a:prstDash val="solid"/>
                <a:round/>
                <a:headEnd/>
                <a:tailEnd/>
              </a:ln>
            </p:spPr>
            <p:txBody>
              <a:bodyPr/>
              <a:lstStyle/>
              <a:p>
                <a:endParaRPr lang="es-ES"/>
              </a:p>
            </p:txBody>
          </p:sp>
          <p:sp>
            <p:nvSpPr>
              <p:cNvPr id="80433" name="Line 6705"/>
              <p:cNvSpPr>
                <a:spLocks noChangeShapeType="1"/>
              </p:cNvSpPr>
              <p:nvPr/>
            </p:nvSpPr>
            <p:spPr bwMode="auto">
              <a:xfrm>
                <a:off x="8216" y="2150"/>
                <a:ext cx="16" cy="1"/>
              </a:xfrm>
              <a:prstGeom prst="line">
                <a:avLst/>
              </a:prstGeom>
              <a:noFill/>
              <a:ln w="4445">
                <a:solidFill>
                  <a:srgbClr val="FEFEFE"/>
                </a:solidFill>
                <a:round/>
                <a:headEnd/>
                <a:tailEnd/>
              </a:ln>
            </p:spPr>
            <p:txBody>
              <a:bodyPr/>
              <a:lstStyle/>
              <a:p>
                <a:endParaRPr lang="es-ES"/>
              </a:p>
            </p:txBody>
          </p:sp>
          <p:sp>
            <p:nvSpPr>
              <p:cNvPr id="80434" name="Line 6706"/>
              <p:cNvSpPr>
                <a:spLocks noChangeShapeType="1"/>
              </p:cNvSpPr>
              <p:nvPr/>
            </p:nvSpPr>
            <p:spPr bwMode="auto">
              <a:xfrm>
                <a:off x="8259" y="2087"/>
                <a:ext cx="1" cy="63"/>
              </a:xfrm>
              <a:prstGeom prst="line">
                <a:avLst/>
              </a:prstGeom>
              <a:noFill/>
              <a:ln w="4445">
                <a:solidFill>
                  <a:srgbClr val="FEFEFE"/>
                </a:solidFill>
                <a:round/>
                <a:headEnd/>
                <a:tailEnd/>
              </a:ln>
            </p:spPr>
            <p:txBody>
              <a:bodyPr/>
              <a:lstStyle/>
              <a:p>
                <a:endParaRPr lang="es-ES"/>
              </a:p>
            </p:txBody>
          </p:sp>
          <p:sp>
            <p:nvSpPr>
              <p:cNvPr id="80435" name="Line 6707"/>
              <p:cNvSpPr>
                <a:spLocks noChangeShapeType="1"/>
              </p:cNvSpPr>
              <p:nvPr/>
            </p:nvSpPr>
            <p:spPr bwMode="auto">
              <a:xfrm>
                <a:off x="8261" y="2087"/>
                <a:ext cx="1" cy="63"/>
              </a:xfrm>
              <a:prstGeom prst="line">
                <a:avLst/>
              </a:prstGeom>
              <a:noFill/>
              <a:ln w="4445">
                <a:solidFill>
                  <a:srgbClr val="FEFEFE"/>
                </a:solidFill>
                <a:round/>
                <a:headEnd/>
                <a:tailEnd/>
              </a:ln>
            </p:spPr>
            <p:txBody>
              <a:bodyPr/>
              <a:lstStyle/>
              <a:p>
                <a:endParaRPr lang="es-ES"/>
              </a:p>
            </p:txBody>
          </p:sp>
          <p:sp>
            <p:nvSpPr>
              <p:cNvPr id="80436" name="Freeform 6708"/>
              <p:cNvSpPr>
                <a:spLocks/>
              </p:cNvSpPr>
              <p:nvPr/>
            </p:nvSpPr>
            <p:spPr bwMode="auto">
              <a:xfrm>
                <a:off x="8261" y="2087"/>
                <a:ext cx="22" cy="25"/>
              </a:xfrm>
              <a:custGeom>
                <a:avLst/>
                <a:gdLst/>
                <a:ahLst/>
                <a:cxnLst>
                  <a:cxn ang="0">
                    <a:pos x="0" y="51"/>
                  </a:cxn>
                  <a:cxn ang="0">
                    <a:pos x="4" y="26"/>
                  </a:cxn>
                  <a:cxn ang="0">
                    <a:pos x="13" y="8"/>
                  </a:cxn>
                  <a:cxn ang="0">
                    <a:pos x="24" y="0"/>
                  </a:cxn>
                  <a:cxn ang="0">
                    <a:pos x="37" y="0"/>
                  </a:cxn>
                  <a:cxn ang="0">
                    <a:pos x="42" y="8"/>
                  </a:cxn>
                  <a:cxn ang="0">
                    <a:pos x="42" y="16"/>
                  </a:cxn>
                  <a:cxn ang="0">
                    <a:pos x="37" y="26"/>
                  </a:cxn>
                  <a:cxn ang="0">
                    <a:pos x="32" y="16"/>
                  </a:cxn>
                  <a:cxn ang="0">
                    <a:pos x="37" y="8"/>
                  </a:cxn>
                </a:cxnLst>
                <a:rect l="0" t="0" r="r" b="b"/>
                <a:pathLst>
                  <a:path w="42" h="51">
                    <a:moveTo>
                      <a:pt x="0" y="51"/>
                    </a:moveTo>
                    <a:lnTo>
                      <a:pt x="4" y="26"/>
                    </a:lnTo>
                    <a:lnTo>
                      <a:pt x="13" y="8"/>
                    </a:lnTo>
                    <a:lnTo>
                      <a:pt x="24" y="0"/>
                    </a:lnTo>
                    <a:lnTo>
                      <a:pt x="37" y="0"/>
                    </a:lnTo>
                    <a:lnTo>
                      <a:pt x="42" y="8"/>
                    </a:lnTo>
                    <a:lnTo>
                      <a:pt x="42" y="16"/>
                    </a:lnTo>
                    <a:lnTo>
                      <a:pt x="37" y="26"/>
                    </a:lnTo>
                    <a:lnTo>
                      <a:pt x="32" y="16"/>
                    </a:lnTo>
                    <a:lnTo>
                      <a:pt x="37" y="8"/>
                    </a:lnTo>
                  </a:path>
                </a:pathLst>
              </a:custGeom>
              <a:noFill/>
              <a:ln w="4445">
                <a:solidFill>
                  <a:srgbClr val="FEFEFE"/>
                </a:solidFill>
                <a:prstDash val="solid"/>
                <a:round/>
                <a:headEnd/>
                <a:tailEnd/>
              </a:ln>
            </p:spPr>
            <p:txBody>
              <a:bodyPr/>
              <a:lstStyle/>
              <a:p>
                <a:endParaRPr lang="es-ES"/>
              </a:p>
            </p:txBody>
          </p:sp>
          <p:sp>
            <p:nvSpPr>
              <p:cNvPr id="80437" name="Line 6709"/>
              <p:cNvSpPr>
                <a:spLocks noChangeShapeType="1"/>
              </p:cNvSpPr>
              <p:nvPr/>
            </p:nvSpPr>
            <p:spPr bwMode="auto">
              <a:xfrm>
                <a:off x="8251" y="2087"/>
                <a:ext cx="10" cy="1"/>
              </a:xfrm>
              <a:prstGeom prst="line">
                <a:avLst/>
              </a:prstGeom>
              <a:noFill/>
              <a:ln w="4445">
                <a:solidFill>
                  <a:srgbClr val="FEFEFE"/>
                </a:solidFill>
                <a:round/>
                <a:headEnd/>
                <a:tailEnd/>
              </a:ln>
            </p:spPr>
            <p:txBody>
              <a:bodyPr/>
              <a:lstStyle/>
              <a:p>
                <a:endParaRPr lang="es-ES"/>
              </a:p>
            </p:txBody>
          </p:sp>
          <p:sp>
            <p:nvSpPr>
              <p:cNvPr id="80438" name="Line 6710"/>
              <p:cNvSpPr>
                <a:spLocks noChangeShapeType="1"/>
              </p:cNvSpPr>
              <p:nvPr/>
            </p:nvSpPr>
            <p:spPr bwMode="auto">
              <a:xfrm>
                <a:off x="8251" y="2150"/>
                <a:ext cx="17" cy="1"/>
              </a:xfrm>
              <a:prstGeom prst="line">
                <a:avLst/>
              </a:prstGeom>
              <a:noFill/>
              <a:ln w="4445">
                <a:solidFill>
                  <a:srgbClr val="FEFEFE"/>
                </a:solidFill>
                <a:round/>
                <a:headEnd/>
                <a:tailEnd/>
              </a:ln>
            </p:spPr>
            <p:txBody>
              <a:bodyPr/>
              <a:lstStyle/>
              <a:p>
                <a:endParaRPr lang="es-ES"/>
              </a:p>
            </p:txBody>
          </p:sp>
          <p:sp>
            <p:nvSpPr>
              <p:cNvPr id="80439" name="Freeform 6711"/>
              <p:cNvSpPr>
                <a:spLocks/>
              </p:cNvSpPr>
              <p:nvPr/>
            </p:nvSpPr>
            <p:spPr bwMode="auto">
              <a:xfrm>
                <a:off x="8296" y="2087"/>
                <a:ext cx="31" cy="63"/>
              </a:xfrm>
              <a:custGeom>
                <a:avLst/>
                <a:gdLst/>
                <a:ahLst/>
                <a:cxnLst>
                  <a:cxn ang="0">
                    <a:pos x="5" y="16"/>
                  </a:cxn>
                  <a:cxn ang="0">
                    <a:pos x="5" y="26"/>
                  </a:cxn>
                  <a:cxn ang="0">
                    <a:pos x="0" y="26"/>
                  </a:cxn>
                  <a:cxn ang="0">
                    <a:pos x="0" y="16"/>
                  </a:cxn>
                  <a:cxn ang="0">
                    <a:pos x="5" y="8"/>
                  </a:cxn>
                  <a:cxn ang="0">
                    <a:pos x="15" y="0"/>
                  </a:cxn>
                  <a:cxn ang="0">
                    <a:pos x="33" y="0"/>
                  </a:cxn>
                  <a:cxn ang="0">
                    <a:pos x="43" y="8"/>
                  </a:cxn>
                  <a:cxn ang="0">
                    <a:pos x="48" y="16"/>
                  </a:cxn>
                  <a:cxn ang="0">
                    <a:pos x="53" y="35"/>
                  </a:cxn>
                  <a:cxn ang="0">
                    <a:pos x="53" y="96"/>
                  </a:cxn>
                  <a:cxn ang="0">
                    <a:pos x="57" y="115"/>
                  </a:cxn>
                  <a:cxn ang="0">
                    <a:pos x="62" y="125"/>
                  </a:cxn>
                </a:cxnLst>
                <a:rect l="0" t="0" r="r" b="b"/>
                <a:pathLst>
                  <a:path w="62" h="125">
                    <a:moveTo>
                      <a:pt x="5" y="16"/>
                    </a:moveTo>
                    <a:lnTo>
                      <a:pt x="5" y="26"/>
                    </a:lnTo>
                    <a:lnTo>
                      <a:pt x="0" y="26"/>
                    </a:lnTo>
                    <a:lnTo>
                      <a:pt x="0" y="16"/>
                    </a:lnTo>
                    <a:lnTo>
                      <a:pt x="5" y="8"/>
                    </a:lnTo>
                    <a:lnTo>
                      <a:pt x="15" y="0"/>
                    </a:lnTo>
                    <a:lnTo>
                      <a:pt x="33" y="0"/>
                    </a:lnTo>
                    <a:lnTo>
                      <a:pt x="43" y="8"/>
                    </a:lnTo>
                    <a:lnTo>
                      <a:pt x="48" y="16"/>
                    </a:lnTo>
                    <a:lnTo>
                      <a:pt x="53" y="35"/>
                    </a:lnTo>
                    <a:lnTo>
                      <a:pt x="53" y="96"/>
                    </a:lnTo>
                    <a:lnTo>
                      <a:pt x="57" y="115"/>
                    </a:lnTo>
                    <a:lnTo>
                      <a:pt x="62" y="125"/>
                    </a:lnTo>
                  </a:path>
                </a:pathLst>
              </a:custGeom>
              <a:noFill/>
              <a:ln w="4445">
                <a:solidFill>
                  <a:srgbClr val="FEFEFE"/>
                </a:solidFill>
                <a:prstDash val="solid"/>
                <a:round/>
                <a:headEnd/>
                <a:tailEnd/>
              </a:ln>
            </p:spPr>
            <p:txBody>
              <a:bodyPr/>
              <a:lstStyle/>
              <a:p>
                <a:endParaRPr lang="es-ES"/>
              </a:p>
            </p:txBody>
          </p:sp>
          <p:sp>
            <p:nvSpPr>
              <p:cNvPr id="80440" name="Freeform 6712"/>
              <p:cNvSpPr>
                <a:spLocks/>
              </p:cNvSpPr>
              <p:nvPr/>
            </p:nvSpPr>
            <p:spPr bwMode="auto">
              <a:xfrm>
                <a:off x="8319" y="2095"/>
                <a:ext cx="10" cy="55"/>
              </a:xfrm>
              <a:custGeom>
                <a:avLst/>
                <a:gdLst/>
                <a:ahLst/>
                <a:cxnLst>
                  <a:cxn ang="0">
                    <a:pos x="0" y="0"/>
                  </a:cxn>
                  <a:cxn ang="0">
                    <a:pos x="0" y="80"/>
                  </a:cxn>
                  <a:cxn ang="0">
                    <a:pos x="5" y="99"/>
                  </a:cxn>
                  <a:cxn ang="0">
                    <a:pos x="14" y="109"/>
                  </a:cxn>
                  <a:cxn ang="0">
                    <a:pos x="19" y="109"/>
                  </a:cxn>
                </a:cxnLst>
                <a:rect l="0" t="0" r="r" b="b"/>
                <a:pathLst>
                  <a:path w="19" h="109">
                    <a:moveTo>
                      <a:pt x="0" y="0"/>
                    </a:moveTo>
                    <a:lnTo>
                      <a:pt x="0" y="80"/>
                    </a:lnTo>
                    <a:lnTo>
                      <a:pt x="5" y="99"/>
                    </a:lnTo>
                    <a:lnTo>
                      <a:pt x="14" y="109"/>
                    </a:lnTo>
                    <a:lnTo>
                      <a:pt x="19" y="109"/>
                    </a:lnTo>
                  </a:path>
                </a:pathLst>
              </a:custGeom>
              <a:noFill/>
              <a:ln w="4445">
                <a:solidFill>
                  <a:srgbClr val="FEFEFE"/>
                </a:solidFill>
                <a:prstDash val="solid"/>
                <a:round/>
                <a:headEnd/>
                <a:tailEnd/>
              </a:ln>
            </p:spPr>
            <p:txBody>
              <a:bodyPr/>
              <a:lstStyle/>
              <a:p>
                <a:endParaRPr lang="es-ES"/>
              </a:p>
            </p:txBody>
          </p:sp>
          <p:sp>
            <p:nvSpPr>
              <p:cNvPr id="80441" name="Freeform 6713"/>
              <p:cNvSpPr>
                <a:spLocks/>
              </p:cNvSpPr>
              <p:nvPr/>
            </p:nvSpPr>
            <p:spPr bwMode="auto">
              <a:xfrm>
                <a:off x="8293" y="2105"/>
                <a:ext cx="26" cy="45"/>
              </a:xfrm>
              <a:custGeom>
                <a:avLst/>
                <a:gdLst/>
                <a:ahLst/>
                <a:cxnLst>
                  <a:cxn ang="0">
                    <a:pos x="53" y="0"/>
                  </a:cxn>
                  <a:cxn ang="0">
                    <a:pos x="48" y="10"/>
                  </a:cxn>
                  <a:cxn ang="0">
                    <a:pos x="20" y="16"/>
                  </a:cxn>
                  <a:cxn ang="0">
                    <a:pos x="5" y="26"/>
                  </a:cxn>
                  <a:cxn ang="0">
                    <a:pos x="0" y="45"/>
                  </a:cxn>
                  <a:cxn ang="0">
                    <a:pos x="0" y="61"/>
                  </a:cxn>
                  <a:cxn ang="0">
                    <a:pos x="5" y="80"/>
                  </a:cxn>
                  <a:cxn ang="0">
                    <a:pos x="20" y="90"/>
                  </a:cxn>
                  <a:cxn ang="0">
                    <a:pos x="34" y="90"/>
                  </a:cxn>
                  <a:cxn ang="0">
                    <a:pos x="44" y="80"/>
                  </a:cxn>
                  <a:cxn ang="0">
                    <a:pos x="53" y="61"/>
                  </a:cxn>
                </a:cxnLst>
                <a:rect l="0" t="0" r="r" b="b"/>
                <a:pathLst>
                  <a:path w="53" h="90">
                    <a:moveTo>
                      <a:pt x="53" y="0"/>
                    </a:moveTo>
                    <a:lnTo>
                      <a:pt x="48" y="10"/>
                    </a:lnTo>
                    <a:lnTo>
                      <a:pt x="20" y="16"/>
                    </a:lnTo>
                    <a:lnTo>
                      <a:pt x="5" y="26"/>
                    </a:lnTo>
                    <a:lnTo>
                      <a:pt x="0" y="45"/>
                    </a:lnTo>
                    <a:lnTo>
                      <a:pt x="0" y="61"/>
                    </a:lnTo>
                    <a:lnTo>
                      <a:pt x="5" y="80"/>
                    </a:lnTo>
                    <a:lnTo>
                      <a:pt x="20" y="90"/>
                    </a:lnTo>
                    <a:lnTo>
                      <a:pt x="34" y="90"/>
                    </a:lnTo>
                    <a:lnTo>
                      <a:pt x="44" y="80"/>
                    </a:lnTo>
                    <a:lnTo>
                      <a:pt x="53" y="61"/>
                    </a:lnTo>
                  </a:path>
                </a:pathLst>
              </a:custGeom>
              <a:noFill/>
              <a:ln w="4445">
                <a:solidFill>
                  <a:srgbClr val="FEFEFE"/>
                </a:solidFill>
                <a:prstDash val="solid"/>
                <a:round/>
                <a:headEnd/>
                <a:tailEnd/>
              </a:ln>
            </p:spPr>
            <p:txBody>
              <a:bodyPr/>
              <a:lstStyle/>
              <a:p>
                <a:endParaRPr lang="es-ES"/>
              </a:p>
            </p:txBody>
          </p:sp>
          <p:sp>
            <p:nvSpPr>
              <p:cNvPr id="80442" name="Freeform 6714"/>
              <p:cNvSpPr>
                <a:spLocks/>
              </p:cNvSpPr>
              <p:nvPr/>
            </p:nvSpPr>
            <p:spPr bwMode="auto">
              <a:xfrm>
                <a:off x="8296" y="2112"/>
                <a:ext cx="7" cy="38"/>
              </a:xfrm>
              <a:custGeom>
                <a:avLst/>
                <a:gdLst/>
                <a:ahLst/>
                <a:cxnLst>
                  <a:cxn ang="0">
                    <a:pos x="15" y="0"/>
                  </a:cxn>
                  <a:cxn ang="0">
                    <a:pos x="5" y="10"/>
                  </a:cxn>
                  <a:cxn ang="0">
                    <a:pos x="0" y="29"/>
                  </a:cxn>
                  <a:cxn ang="0">
                    <a:pos x="0" y="45"/>
                  </a:cxn>
                  <a:cxn ang="0">
                    <a:pos x="5" y="64"/>
                  </a:cxn>
                  <a:cxn ang="0">
                    <a:pos x="15" y="74"/>
                  </a:cxn>
                </a:cxnLst>
                <a:rect l="0" t="0" r="r" b="b"/>
                <a:pathLst>
                  <a:path w="15" h="74">
                    <a:moveTo>
                      <a:pt x="15" y="0"/>
                    </a:moveTo>
                    <a:lnTo>
                      <a:pt x="5" y="10"/>
                    </a:lnTo>
                    <a:lnTo>
                      <a:pt x="0" y="29"/>
                    </a:lnTo>
                    <a:lnTo>
                      <a:pt x="0" y="45"/>
                    </a:lnTo>
                    <a:lnTo>
                      <a:pt x="5" y="64"/>
                    </a:lnTo>
                    <a:lnTo>
                      <a:pt x="15" y="74"/>
                    </a:lnTo>
                  </a:path>
                </a:pathLst>
              </a:custGeom>
              <a:noFill/>
              <a:ln w="4445">
                <a:solidFill>
                  <a:srgbClr val="FEFEFE"/>
                </a:solidFill>
                <a:prstDash val="solid"/>
                <a:round/>
                <a:headEnd/>
                <a:tailEnd/>
              </a:ln>
            </p:spPr>
            <p:txBody>
              <a:bodyPr/>
              <a:lstStyle/>
              <a:p>
                <a:endParaRPr lang="es-ES"/>
              </a:p>
            </p:txBody>
          </p:sp>
          <p:sp>
            <p:nvSpPr>
              <p:cNvPr id="80443" name="Freeform 6715"/>
              <p:cNvSpPr>
                <a:spLocks/>
              </p:cNvSpPr>
              <p:nvPr/>
            </p:nvSpPr>
            <p:spPr bwMode="auto">
              <a:xfrm>
                <a:off x="8342" y="2087"/>
                <a:ext cx="31" cy="63"/>
              </a:xfrm>
              <a:custGeom>
                <a:avLst/>
                <a:gdLst/>
                <a:ahLst/>
                <a:cxnLst>
                  <a:cxn ang="0">
                    <a:pos x="56" y="26"/>
                  </a:cxn>
                  <a:cxn ang="0">
                    <a:pos x="51" y="35"/>
                  </a:cxn>
                  <a:cxn ang="0">
                    <a:pos x="56" y="45"/>
                  </a:cxn>
                  <a:cxn ang="0">
                    <a:pos x="61" y="35"/>
                  </a:cxn>
                  <a:cxn ang="0">
                    <a:pos x="61" y="26"/>
                  </a:cxn>
                  <a:cxn ang="0">
                    <a:pos x="51" y="8"/>
                  </a:cxn>
                  <a:cxn ang="0">
                    <a:pos x="42" y="0"/>
                  </a:cxn>
                  <a:cxn ang="0">
                    <a:pos x="29" y="0"/>
                  </a:cxn>
                  <a:cxn ang="0">
                    <a:pos x="13" y="8"/>
                  </a:cxn>
                  <a:cxn ang="0">
                    <a:pos x="5" y="26"/>
                  </a:cxn>
                  <a:cxn ang="0">
                    <a:pos x="0" y="51"/>
                  </a:cxn>
                  <a:cxn ang="0">
                    <a:pos x="0" y="71"/>
                  </a:cxn>
                  <a:cxn ang="0">
                    <a:pos x="5" y="96"/>
                  </a:cxn>
                  <a:cxn ang="0">
                    <a:pos x="13" y="115"/>
                  </a:cxn>
                  <a:cxn ang="0">
                    <a:pos x="29" y="125"/>
                  </a:cxn>
                  <a:cxn ang="0">
                    <a:pos x="37" y="125"/>
                  </a:cxn>
                  <a:cxn ang="0">
                    <a:pos x="51" y="115"/>
                  </a:cxn>
                  <a:cxn ang="0">
                    <a:pos x="61" y="96"/>
                  </a:cxn>
                </a:cxnLst>
                <a:rect l="0" t="0" r="r" b="b"/>
                <a:pathLst>
                  <a:path w="61" h="125">
                    <a:moveTo>
                      <a:pt x="56" y="26"/>
                    </a:moveTo>
                    <a:lnTo>
                      <a:pt x="51" y="35"/>
                    </a:lnTo>
                    <a:lnTo>
                      <a:pt x="56" y="45"/>
                    </a:lnTo>
                    <a:lnTo>
                      <a:pt x="61" y="35"/>
                    </a:lnTo>
                    <a:lnTo>
                      <a:pt x="61" y="26"/>
                    </a:lnTo>
                    <a:lnTo>
                      <a:pt x="51" y="8"/>
                    </a:lnTo>
                    <a:lnTo>
                      <a:pt x="42" y="0"/>
                    </a:lnTo>
                    <a:lnTo>
                      <a:pt x="29" y="0"/>
                    </a:lnTo>
                    <a:lnTo>
                      <a:pt x="13" y="8"/>
                    </a:lnTo>
                    <a:lnTo>
                      <a:pt x="5" y="26"/>
                    </a:lnTo>
                    <a:lnTo>
                      <a:pt x="0" y="51"/>
                    </a:lnTo>
                    <a:lnTo>
                      <a:pt x="0" y="71"/>
                    </a:lnTo>
                    <a:lnTo>
                      <a:pt x="5" y="96"/>
                    </a:lnTo>
                    <a:lnTo>
                      <a:pt x="13" y="115"/>
                    </a:lnTo>
                    <a:lnTo>
                      <a:pt x="29" y="125"/>
                    </a:lnTo>
                    <a:lnTo>
                      <a:pt x="37" y="125"/>
                    </a:lnTo>
                    <a:lnTo>
                      <a:pt x="51" y="115"/>
                    </a:lnTo>
                    <a:lnTo>
                      <a:pt x="61" y="96"/>
                    </a:lnTo>
                  </a:path>
                </a:pathLst>
              </a:custGeom>
              <a:noFill/>
              <a:ln w="4445">
                <a:solidFill>
                  <a:srgbClr val="FEFEFE"/>
                </a:solidFill>
                <a:prstDash val="solid"/>
                <a:round/>
                <a:headEnd/>
                <a:tailEnd/>
              </a:ln>
            </p:spPr>
            <p:txBody>
              <a:bodyPr/>
              <a:lstStyle/>
              <a:p>
                <a:endParaRPr lang="es-ES"/>
              </a:p>
            </p:txBody>
          </p:sp>
          <p:sp>
            <p:nvSpPr>
              <p:cNvPr id="80444" name="Freeform 6716"/>
              <p:cNvSpPr>
                <a:spLocks/>
              </p:cNvSpPr>
              <p:nvPr/>
            </p:nvSpPr>
            <p:spPr bwMode="auto">
              <a:xfrm>
                <a:off x="8345" y="2087"/>
                <a:ext cx="12" cy="63"/>
              </a:xfrm>
              <a:custGeom>
                <a:avLst/>
                <a:gdLst/>
                <a:ahLst/>
                <a:cxnLst>
                  <a:cxn ang="0">
                    <a:pos x="24" y="0"/>
                  </a:cxn>
                  <a:cxn ang="0">
                    <a:pos x="13" y="8"/>
                  </a:cxn>
                  <a:cxn ang="0">
                    <a:pos x="3" y="26"/>
                  </a:cxn>
                  <a:cxn ang="0">
                    <a:pos x="0" y="51"/>
                  </a:cxn>
                  <a:cxn ang="0">
                    <a:pos x="0" y="71"/>
                  </a:cxn>
                  <a:cxn ang="0">
                    <a:pos x="3" y="96"/>
                  </a:cxn>
                  <a:cxn ang="0">
                    <a:pos x="13" y="115"/>
                  </a:cxn>
                  <a:cxn ang="0">
                    <a:pos x="24" y="125"/>
                  </a:cxn>
                </a:cxnLst>
                <a:rect l="0" t="0" r="r" b="b"/>
                <a:pathLst>
                  <a:path w="24" h="125">
                    <a:moveTo>
                      <a:pt x="24" y="0"/>
                    </a:moveTo>
                    <a:lnTo>
                      <a:pt x="13" y="8"/>
                    </a:lnTo>
                    <a:lnTo>
                      <a:pt x="3" y="26"/>
                    </a:lnTo>
                    <a:lnTo>
                      <a:pt x="0" y="51"/>
                    </a:lnTo>
                    <a:lnTo>
                      <a:pt x="0" y="71"/>
                    </a:lnTo>
                    <a:lnTo>
                      <a:pt x="3" y="96"/>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80445" name="Line 6717"/>
              <p:cNvSpPr>
                <a:spLocks noChangeShapeType="1"/>
              </p:cNvSpPr>
              <p:nvPr/>
            </p:nvSpPr>
            <p:spPr bwMode="auto">
              <a:xfrm>
                <a:off x="8392" y="2055"/>
                <a:ext cx="1" cy="95"/>
              </a:xfrm>
              <a:prstGeom prst="line">
                <a:avLst/>
              </a:prstGeom>
              <a:noFill/>
              <a:ln w="4445">
                <a:solidFill>
                  <a:srgbClr val="FEFEFE"/>
                </a:solidFill>
                <a:round/>
                <a:headEnd/>
                <a:tailEnd/>
              </a:ln>
            </p:spPr>
            <p:txBody>
              <a:bodyPr/>
              <a:lstStyle/>
              <a:p>
                <a:endParaRPr lang="es-ES"/>
              </a:p>
            </p:txBody>
          </p:sp>
          <p:sp>
            <p:nvSpPr>
              <p:cNvPr id="80446" name="Line 6718"/>
              <p:cNvSpPr>
                <a:spLocks noChangeShapeType="1"/>
              </p:cNvSpPr>
              <p:nvPr/>
            </p:nvSpPr>
            <p:spPr bwMode="auto">
              <a:xfrm>
                <a:off x="8394" y="2055"/>
                <a:ext cx="1" cy="95"/>
              </a:xfrm>
              <a:prstGeom prst="line">
                <a:avLst/>
              </a:prstGeom>
              <a:noFill/>
              <a:ln w="4445">
                <a:solidFill>
                  <a:srgbClr val="FEFEFE"/>
                </a:solidFill>
                <a:round/>
                <a:headEnd/>
                <a:tailEnd/>
              </a:ln>
            </p:spPr>
            <p:txBody>
              <a:bodyPr/>
              <a:lstStyle/>
              <a:p>
                <a:endParaRPr lang="es-ES"/>
              </a:p>
            </p:txBody>
          </p:sp>
          <p:sp>
            <p:nvSpPr>
              <p:cNvPr id="80447" name="Line 6719"/>
              <p:cNvSpPr>
                <a:spLocks noChangeShapeType="1"/>
              </p:cNvSpPr>
              <p:nvPr/>
            </p:nvSpPr>
            <p:spPr bwMode="auto">
              <a:xfrm flipH="1">
                <a:off x="8394" y="2087"/>
                <a:ext cx="24" cy="45"/>
              </a:xfrm>
              <a:prstGeom prst="line">
                <a:avLst/>
              </a:prstGeom>
              <a:noFill/>
              <a:ln w="4445">
                <a:solidFill>
                  <a:srgbClr val="FEFEFE"/>
                </a:solidFill>
                <a:round/>
                <a:headEnd/>
                <a:tailEnd/>
              </a:ln>
            </p:spPr>
            <p:txBody>
              <a:bodyPr/>
              <a:lstStyle/>
              <a:p>
                <a:endParaRPr lang="es-ES"/>
              </a:p>
            </p:txBody>
          </p:sp>
          <p:sp>
            <p:nvSpPr>
              <p:cNvPr id="80448" name="Line 6720"/>
              <p:cNvSpPr>
                <a:spLocks noChangeShapeType="1"/>
              </p:cNvSpPr>
              <p:nvPr/>
            </p:nvSpPr>
            <p:spPr bwMode="auto">
              <a:xfrm>
                <a:off x="8406" y="2112"/>
                <a:ext cx="15" cy="38"/>
              </a:xfrm>
              <a:prstGeom prst="line">
                <a:avLst/>
              </a:prstGeom>
              <a:noFill/>
              <a:ln w="4445">
                <a:solidFill>
                  <a:srgbClr val="FEFEFE"/>
                </a:solidFill>
                <a:round/>
                <a:headEnd/>
                <a:tailEnd/>
              </a:ln>
            </p:spPr>
            <p:txBody>
              <a:bodyPr/>
              <a:lstStyle/>
              <a:p>
                <a:endParaRPr lang="es-ES"/>
              </a:p>
            </p:txBody>
          </p:sp>
          <p:sp>
            <p:nvSpPr>
              <p:cNvPr id="80449" name="Line 6721"/>
              <p:cNvSpPr>
                <a:spLocks noChangeShapeType="1"/>
              </p:cNvSpPr>
              <p:nvPr/>
            </p:nvSpPr>
            <p:spPr bwMode="auto">
              <a:xfrm>
                <a:off x="8404" y="2112"/>
                <a:ext cx="14" cy="38"/>
              </a:xfrm>
              <a:prstGeom prst="line">
                <a:avLst/>
              </a:prstGeom>
              <a:noFill/>
              <a:ln w="4445">
                <a:solidFill>
                  <a:srgbClr val="FEFEFE"/>
                </a:solidFill>
                <a:round/>
                <a:headEnd/>
                <a:tailEnd/>
              </a:ln>
            </p:spPr>
            <p:txBody>
              <a:bodyPr/>
              <a:lstStyle/>
              <a:p>
                <a:endParaRPr lang="es-ES"/>
              </a:p>
            </p:txBody>
          </p:sp>
          <p:sp>
            <p:nvSpPr>
              <p:cNvPr id="80450" name="Line 6722"/>
              <p:cNvSpPr>
                <a:spLocks noChangeShapeType="1"/>
              </p:cNvSpPr>
              <p:nvPr/>
            </p:nvSpPr>
            <p:spPr bwMode="auto">
              <a:xfrm>
                <a:off x="8385" y="2055"/>
                <a:ext cx="9" cy="1"/>
              </a:xfrm>
              <a:prstGeom prst="line">
                <a:avLst/>
              </a:prstGeom>
              <a:noFill/>
              <a:ln w="4445">
                <a:solidFill>
                  <a:srgbClr val="FEFEFE"/>
                </a:solidFill>
                <a:round/>
                <a:headEnd/>
                <a:tailEnd/>
              </a:ln>
            </p:spPr>
            <p:txBody>
              <a:bodyPr/>
              <a:lstStyle/>
              <a:p>
                <a:endParaRPr lang="es-ES"/>
              </a:p>
            </p:txBody>
          </p:sp>
          <p:sp>
            <p:nvSpPr>
              <p:cNvPr id="80451" name="Line 6723"/>
              <p:cNvSpPr>
                <a:spLocks noChangeShapeType="1"/>
              </p:cNvSpPr>
              <p:nvPr/>
            </p:nvSpPr>
            <p:spPr bwMode="auto">
              <a:xfrm>
                <a:off x="8411" y="2087"/>
                <a:ext cx="15" cy="1"/>
              </a:xfrm>
              <a:prstGeom prst="line">
                <a:avLst/>
              </a:prstGeom>
              <a:noFill/>
              <a:ln w="4445">
                <a:solidFill>
                  <a:srgbClr val="FEFEFE"/>
                </a:solidFill>
                <a:round/>
                <a:headEnd/>
                <a:tailEnd/>
              </a:ln>
            </p:spPr>
            <p:txBody>
              <a:bodyPr/>
              <a:lstStyle/>
              <a:p>
                <a:endParaRPr lang="es-ES"/>
              </a:p>
            </p:txBody>
          </p:sp>
          <p:sp>
            <p:nvSpPr>
              <p:cNvPr id="80452" name="Line 6724"/>
              <p:cNvSpPr>
                <a:spLocks noChangeShapeType="1"/>
              </p:cNvSpPr>
              <p:nvPr/>
            </p:nvSpPr>
            <p:spPr bwMode="auto">
              <a:xfrm>
                <a:off x="8385" y="2150"/>
                <a:ext cx="17" cy="1"/>
              </a:xfrm>
              <a:prstGeom prst="line">
                <a:avLst/>
              </a:prstGeom>
              <a:noFill/>
              <a:ln w="4445">
                <a:solidFill>
                  <a:srgbClr val="FEFEFE"/>
                </a:solidFill>
                <a:round/>
                <a:headEnd/>
                <a:tailEnd/>
              </a:ln>
            </p:spPr>
            <p:txBody>
              <a:bodyPr/>
              <a:lstStyle/>
              <a:p>
                <a:endParaRPr lang="es-ES"/>
              </a:p>
            </p:txBody>
          </p:sp>
          <p:sp>
            <p:nvSpPr>
              <p:cNvPr id="80453" name="Line 6725"/>
              <p:cNvSpPr>
                <a:spLocks noChangeShapeType="1"/>
              </p:cNvSpPr>
              <p:nvPr/>
            </p:nvSpPr>
            <p:spPr bwMode="auto">
              <a:xfrm>
                <a:off x="8411" y="2150"/>
                <a:ext cx="15" cy="1"/>
              </a:xfrm>
              <a:prstGeom prst="line">
                <a:avLst/>
              </a:prstGeom>
              <a:noFill/>
              <a:ln w="4445">
                <a:solidFill>
                  <a:srgbClr val="FEFEFE"/>
                </a:solidFill>
                <a:round/>
                <a:headEnd/>
                <a:tailEnd/>
              </a:ln>
            </p:spPr>
            <p:txBody>
              <a:bodyPr/>
              <a:lstStyle/>
              <a:p>
                <a:endParaRPr lang="es-ES"/>
              </a:p>
            </p:txBody>
          </p:sp>
          <p:sp>
            <p:nvSpPr>
              <p:cNvPr id="80454" name="Freeform 6726"/>
              <p:cNvSpPr>
                <a:spLocks/>
              </p:cNvSpPr>
              <p:nvPr/>
            </p:nvSpPr>
            <p:spPr bwMode="auto">
              <a:xfrm>
                <a:off x="5930" y="1932"/>
                <a:ext cx="28" cy="52"/>
              </a:xfrm>
              <a:custGeom>
                <a:avLst/>
                <a:gdLst/>
                <a:ahLst/>
                <a:cxnLst>
                  <a:cxn ang="0">
                    <a:pos x="52" y="21"/>
                  </a:cxn>
                  <a:cxn ang="0">
                    <a:pos x="56" y="0"/>
                  </a:cxn>
                  <a:cxn ang="0">
                    <a:pos x="56" y="45"/>
                  </a:cxn>
                  <a:cxn ang="0">
                    <a:pos x="52" y="21"/>
                  </a:cxn>
                  <a:cxn ang="0">
                    <a:pos x="45" y="7"/>
                  </a:cxn>
                  <a:cxn ang="0">
                    <a:pos x="32" y="0"/>
                  </a:cxn>
                  <a:cxn ang="0">
                    <a:pos x="21" y="0"/>
                  </a:cxn>
                  <a:cxn ang="0">
                    <a:pos x="8" y="7"/>
                  </a:cxn>
                  <a:cxn ang="0">
                    <a:pos x="0" y="21"/>
                  </a:cxn>
                  <a:cxn ang="0">
                    <a:pos x="0" y="37"/>
                  </a:cxn>
                  <a:cxn ang="0">
                    <a:pos x="4" y="52"/>
                  </a:cxn>
                  <a:cxn ang="0">
                    <a:pos x="8" y="58"/>
                  </a:cxn>
                  <a:cxn ang="0">
                    <a:pos x="17" y="66"/>
                  </a:cxn>
                  <a:cxn ang="0">
                    <a:pos x="41" y="82"/>
                  </a:cxn>
                  <a:cxn ang="0">
                    <a:pos x="48" y="89"/>
                  </a:cxn>
                  <a:cxn ang="0">
                    <a:pos x="56" y="103"/>
                  </a:cxn>
                </a:cxnLst>
                <a:rect l="0" t="0" r="r" b="b"/>
                <a:pathLst>
                  <a:path w="56" h="103">
                    <a:moveTo>
                      <a:pt x="52" y="21"/>
                    </a:moveTo>
                    <a:lnTo>
                      <a:pt x="56" y="0"/>
                    </a:lnTo>
                    <a:lnTo>
                      <a:pt x="56" y="45"/>
                    </a:lnTo>
                    <a:lnTo>
                      <a:pt x="52" y="21"/>
                    </a:lnTo>
                    <a:lnTo>
                      <a:pt x="45" y="7"/>
                    </a:lnTo>
                    <a:lnTo>
                      <a:pt x="32" y="0"/>
                    </a:lnTo>
                    <a:lnTo>
                      <a:pt x="21" y="0"/>
                    </a:lnTo>
                    <a:lnTo>
                      <a:pt x="8" y="7"/>
                    </a:lnTo>
                    <a:lnTo>
                      <a:pt x="0" y="21"/>
                    </a:lnTo>
                    <a:lnTo>
                      <a:pt x="0" y="37"/>
                    </a:lnTo>
                    <a:lnTo>
                      <a:pt x="4" y="52"/>
                    </a:lnTo>
                    <a:lnTo>
                      <a:pt x="8" y="58"/>
                    </a:lnTo>
                    <a:lnTo>
                      <a:pt x="17" y="66"/>
                    </a:lnTo>
                    <a:lnTo>
                      <a:pt x="41" y="82"/>
                    </a:lnTo>
                    <a:lnTo>
                      <a:pt x="48" y="89"/>
                    </a:lnTo>
                    <a:lnTo>
                      <a:pt x="56" y="103"/>
                    </a:lnTo>
                  </a:path>
                </a:pathLst>
              </a:custGeom>
              <a:noFill/>
              <a:ln w="4445">
                <a:solidFill>
                  <a:srgbClr val="FEFEFE"/>
                </a:solidFill>
                <a:prstDash val="solid"/>
                <a:round/>
                <a:headEnd/>
                <a:tailEnd/>
              </a:ln>
            </p:spPr>
            <p:txBody>
              <a:bodyPr/>
              <a:lstStyle/>
              <a:p>
                <a:endParaRPr lang="es-ES"/>
              </a:p>
            </p:txBody>
          </p:sp>
          <p:sp>
            <p:nvSpPr>
              <p:cNvPr id="80455" name="Freeform 6727"/>
              <p:cNvSpPr>
                <a:spLocks/>
              </p:cNvSpPr>
              <p:nvPr/>
            </p:nvSpPr>
            <p:spPr bwMode="auto">
              <a:xfrm>
                <a:off x="5930" y="1950"/>
                <a:ext cx="28" cy="60"/>
              </a:xfrm>
              <a:custGeom>
                <a:avLst/>
                <a:gdLst/>
                <a:ahLst/>
                <a:cxnLst>
                  <a:cxn ang="0">
                    <a:pos x="0" y="0"/>
                  </a:cxn>
                  <a:cxn ang="0">
                    <a:pos x="8" y="15"/>
                  </a:cxn>
                  <a:cxn ang="0">
                    <a:pos x="17" y="21"/>
                  </a:cxn>
                  <a:cxn ang="0">
                    <a:pos x="41" y="37"/>
                  </a:cxn>
                  <a:cxn ang="0">
                    <a:pos x="48" y="45"/>
                  </a:cxn>
                  <a:cxn ang="0">
                    <a:pos x="52" y="52"/>
                  </a:cxn>
                  <a:cxn ang="0">
                    <a:pos x="56" y="66"/>
                  </a:cxn>
                  <a:cxn ang="0">
                    <a:pos x="56" y="97"/>
                  </a:cxn>
                  <a:cxn ang="0">
                    <a:pos x="48" y="111"/>
                  </a:cxn>
                  <a:cxn ang="0">
                    <a:pos x="36" y="119"/>
                  </a:cxn>
                  <a:cxn ang="0">
                    <a:pos x="24" y="119"/>
                  </a:cxn>
                  <a:cxn ang="0">
                    <a:pos x="13" y="111"/>
                  </a:cxn>
                  <a:cxn ang="0">
                    <a:pos x="4" y="97"/>
                  </a:cxn>
                  <a:cxn ang="0">
                    <a:pos x="0" y="74"/>
                  </a:cxn>
                  <a:cxn ang="0">
                    <a:pos x="0" y="119"/>
                  </a:cxn>
                  <a:cxn ang="0">
                    <a:pos x="4" y="97"/>
                  </a:cxn>
                </a:cxnLst>
                <a:rect l="0" t="0" r="r" b="b"/>
                <a:pathLst>
                  <a:path w="56" h="119">
                    <a:moveTo>
                      <a:pt x="0" y="0"/>
                    </a:moveTo>
                    <a:lnTo>
                      <a:pt x="8" y="15"/>
                    </a:lnTo>
                    <a:lnTo>
                      <a:pt x="17" y="21"/>
                    </a:lnTo>
                    <a:lnTo>
                      <a:pt x="41" y="37"/>
                    </a:lnTo>
                    <a:lnTo>
                      <a:pt x="48" y="45"/>
                    </a:lnTo>
                    <a:lnTo>
                      <a:pt x="52" y="52"/>
                    </a:lnTo>
                    <a:lnTo>
                      <a:pt x="56" y="66"/>
                    </a:lnTo>
                    <a:lnTo>
                      <a:pt x="56" y="97"/>
                    </a:lnTo>
                    <a:lnTo>
                      <a:pt x="48" y="111"/>
                    </a:lnTo>
                    <a:lnTo>
                      <a:pt x="36" y="119"/>
                    </a:lnTo>
                    <a:lnTo>
                      <a:pt x="24" y="119"/>
                    </a:lnTo>
                    <a:lnTo>
                      <a:pt x="13" y="111"/>
                    </a:lnTo>
                    <a:lnTo>
                      <a:pt x="4" y="97"/>
                    </a:lnTo>
                    <a:lnTo>
                      <a:pt x="0" y="74"/>
                    </a:lnTo>
                    <a:lnTo>
                      <a:pt x="0" y="119"/>
                    </a:lnTo>
                    <a:lnTo>
                      <a:pt x="4" y="97"/>
                    </a:lnTo>
                  </a:path>
                </a:pathLst>
              </a:custGeom>
              <a:noFill/>
              <a:ln w="4445">
                <a:solidFill>
                  <a:srgbClr val="FEFEFE"/>
                </a:solidFill>
                <a:prstDash val="solid"/>
                <a:round/>
                <a:headEnd/>
                <a:tailEnd/>
              </a:ln>
            </p:spPr>
            <p:txBody>
              <a:bodyPr/>
              <a:lstStyle/>
              <a:p>
                <a:endParaRPr lang="es-ES"/>
              </a:p>
            </p:txBody>
          </p:sp>
          <p:sp>
            <p:nvSpPr>
              <p:cNvPr id="80456" name="Line 6728"/>
              <p:cNvSpPr>
                <a:spLocks noChangeShapeType="1"/>
              </p:cNvSpPr>
              <p:nvPr/>
            </p:nvSpPr>
            <p:spPr bwMode="auto">
              <a:xfrm>
                <a:off x="5974" y="1932"/>
                <a:ext cx="1" cy="78"/>
              </a:xfrm>
              <a:prstGeom prst="line">
                <a:avLst/>
              </a:prstGeom>
              <a:noFill/>
              <a:ln w="4445">
                <a:solidFill>
                  <a:srgbClr val="FEFEFE"/>
                </a:solidFill>
                <a:round/>
                <a:headEnd/>
                <a:tailEnd/>
              </a:ln>
            </p:spPr>
            <p:txBody>
              <a:bodyPr/>
              <a:lstStyle/>
              <a:p>
                <a:endParaRPr lang="es-ES"/>
              </a:p>
            </p:txBody>
          </p:sp>
          <p:sp>
            <p:nvSpPr>
              <p:cNvPr id="80457" name="Line 6729"/>
              <p:cNvSpPr>
                <a:spLocks noChangeShapeType="1"/>
              </p:cNvSpPr>
              <p:nvPr/>
            </p:nvSpPr>
            <p:spPr bwMode="auto">
              <a:xfrm>
                <a:off x="5976" y="1932"/>
                <a:ext cx="1" cy="78"/>
              </a:xfrm>
              <a:prstGeom prst="line">
                <a:avLst/>
              </a:prstGeom>
              <a:noFill/>
              <a:ln w="4445">
                <a:solidFill>
                  <a:srgbClr val="FEFEFE"/>
                </a:solidFill>
                <a:round/>
                <a:headEnd/>
                <a:tailEnd/>
              </a:ln>
            </p:spPr>
            <p:txBody>
              <a:bodyPr/>
              <a:lstStyle/>
              <a:p>
                <a:endParaRPr lang="es-ES"/>
              </a:p>
            </p:txBody>
          </p:sp>
          <p:sp>
            <p:nvSpPr>
              <p:cNvPr id="80458" name="Freeform 6730"/>
              <p:cNvSpPr>
                <a:spLocks/>
              </p:cNvSpPr>
              <p:nvPr/>
            </p:nvSpPr>
            <p:spPr bwMode="auto">
              <a:xfrm>
                <a:off x="5976" y="1958"/>
                <a:ext cx="22" cy="52"/>
              </a:xfrm>
              <a:custGeom>
                <a:avLst/>
                <a:gdLst/>
                <a:ahLst/>
                <a:cxnLst>
                  <a:cxn ang="0">
                    <a:pos x="0" y="22"/>
                  </a:cxn>
                  <a:cxn ang="0">
                    <a:pos x="8" y="6"/>
                  </a:cxn>
                  <a:cxn ang="0">
                    <a:pos x="20" y="0"/>
                  </a:cxn>
                  <a:cxn ang="0">
                    <a:pos x="27" y="0"/>
                  </a:cxn>
                  <a:cxn ang="0">
                    <a:pos x="40" y="6"/>
                  </a:cxn>
                  <a:cxn ang="0">
                    <a:pos x="44" y="22"/>
                  </a:cxn>
                  <a:cxn ang="0">
                    <a:pos x="44" y="104"/>
                  </a:cxn>
                </a:cxnLst>
                <a:rect l="0" t="0" r="r" b="b"/>
                <a:pathLst>
                  <a:path w="44" h="104">
                    <a:moveTo>
                      <a:pt x="0" y="22"/>
                    </a:moveTo>
                    <a:lnTo>
                      <a:pt x="8" y="6"/>
                    </a:lnTo>
                    <a:lnTo>
                      <a:pt x="20" y="0"/>
                    </a:lnTo>
                    <a:lnTo>
                      <a:pt x="27" y="0"/>
                    </a:lnTo>
                    <a:lnTo>
                      <a:pt x="40" y="6"/>
                    </a:lnTo>
                    <a:lnTo>
                      <a:pt x="44" y="22"/>
                    </a:lnTo>
                    <a:lnTo>
                      <a:pt x="44" y="104"/>
                    </a:lnTo>
                  </a:path>
                </a:pathLst>
              </a:custGeom>
              <a:noFill/>
              <a:ln w="4445">
                <a:solidFill>
                  <a:srgbClr val="FEFEFE"/>
                </a:solidFill>
                <a:prstDash val="solid"/>
                <a:round/>
                <a:headEnd/>
                <a:tailEnd/>
              </a:ln>
            </p:spPr>
            <p:txBody>
              <a:bodyPr/>
              <a:lstStyle/>
              <a:p>
                <a:endParaRPr lang="es-ES"/>
              </a:p>
            </p:txBody>
          </p:sp>
          <p:sp>
            <p:nvSpPr>
              <p:cNvPr id="80459" name="Freeform 6731"/>
              <p:cNvSpPr>
                <a:spLocks/>
              </p:cNvSpPr>
              <p:nvPr/>
            </p:nvSpPr>
            <p:spPr bwMode="auto">
              <a:xfrm>
                <a:off x="5989" y="1958"/>
                <a:ext cx="6" cy="52"/>
              </a:xfrm>
              <a:custGeom>
                <a:avLst/>
                <a:gdLst/>
                <a:ahLst/>
                <a:cxnLst>
                  <a:cxn ang="0">
                    <a:pos x="0" y="0"/>
                  </a:cxn>
                  <a:cxn ang="0">
                    <a:pos x="9" y="6"/>
                  </a:cxn>
                  <a:cxn ang="0">
                    <a:pos x="13" y="22"/>
                  </a:cxn>
                  <a:cxn ang="0">
                    <a:pos x="13" y="104"/>
                  </a:cxn>
                </a:cxnLst>
                <a:rect l="0" t="0" r="r" b="b"/>
                <a:pathLst>
                  <a:path w="13" h="104">
                    <a:moveTo>
                      <a:pt x="0" y="0"/>
                    </a:moveTo>
                    <a:lnTo>
                      <a:pt x="9" y="6"/>
                    </a:lnTo>
                    <a:lnTo>
                      <a:pt x="13" y="22"/>
                    </a:lnTo>
                    <a:lnTo>
                      <a:pt x="13" y="104"/>
                    </a:lnTo>
                  </a:path>
                </a:pathLst>
              </a:custGeom>
              <a:noFill/>
              <a:ln w="4445">
                <a:solidFill>
                  <a:srgbClr val="FEFEFE"/>
                </a:solidFill>
                <a:prstDash val="solid"/>
                <a:round/>
                <a:headEnd/>
                <a:tailEnd/>
              </a:ln>
            </p:spPr>
            <p:txBody>
              <a:bodyPr/>
              <a:lstStyle/>
              <a:p>
                <a:endParaRPr lang="es-ES"/>
              </a:p>
            </p:txBody>
          </p:sp>
          <p:sp>
            <p:nvSpPr>
              <p:cNvPr id="80460" name="Line 6732"/>
              <p:cNvSpPr>
                <a:spLocks noChangeShapeType="1"/>
              </p:cNvSpPr>
              <p:nvPr/>
            </p:nvSpPr>
            <p:spPr bwMode="auto">
              <a:xfrm>
                <a:off x="5967" y="1932"/>
                <a:ext cx="9" cy="1"/>
              </a:xfrm>
              <a:prstGeom prst="line">
                <a:avLst/>
              </a:prstGeom>
              <a:noFill/>
              <a:ln w="4445">
                <a:solidFill>
                  <a:srgbClr val="FEFEFE"/>
                </a:solidFill>
                <a:round/>
                <a:headEnd/>
                <a:tailEnd/>
              </a:ln>
            </p:spPr>
            <p:txBody>
              <a:bodyPr/>
              <a:lstStyle/>
              <a:p>
                <a:endParaRPr lang="es-ES"/>
              </a:p>
            </p:txBody>
          </p:sp>
          <p:sp>
            <p:nvSpPr>
              <p:cNvPr id="80461" name="Line 6733"/>
              <p:cNvSpPr>
                <a:spLocks noChangeShapeType="1"/>
              </p:cNvSpPr>
              <p:nvPr/>
            </p:nvSpPr>
            <p:spPr bwMode="auto">
              <a:xfrm>
                <a:off x="5967" y="2010"/>
                <a:ext cx="14" cy="1"/>
              </a:xfrm>
              <a:prstGeom prst="line">
                <a:avLst/>
              </a:prstGeom>
              <a:noFill/>
              <a:ln w="4445">
                <a:solidFill>
                  <a:srgbClr val="FEFEFE"/>
                </a:solidFill>
                <a:round/>
                <a:headEnd/>
                <a:tailEnd/>
              </a:ln>
            </p:spPr>
            <p:txBody>
              <a:bodyPr/>
              <a:lstStyle/>
              <a:p>
                <a:endParaRPr lang="es-ES"/>
              </a:p>
            </p:txBody>
          </p:sp>
          <p:sp>
            <p:nvSpPr>
              <p:cNvPr id="80462" name="Line 6734"/>
              <p:cNvSpPr>
                <a:spLocks noChangeShapeType="1"/>
              </p:cNvSpPr>
              <p:nvPr/>
            </p:nvSpPr>
            <p:spPr bwMode="auto">
              <a:xfrm>
                <a:off x="5989" y="2010"/>
                <a:ext cx="14" cy="1"/>
              </a:xfrm>
              <a:prstGeom prst="line">
                <a:avLst/>
              </a:prstGeom>
              <a:noFill/>
              <a:ln w="4445">
                <a:solidFill>
                  <a:srgbClr val="FEFEFE"/>
                </a:solidFill>
                <a:round/>
                <a:headEnd/>
                <a:tailEnd/>
              </a:ln>
            </p:spPr>
            <p:txBody>
              <a:bodyPr/>
              <a:lstStyle/>
              <a:p>
                <a:endParaRPr lang="es-ES"/>
              </a:p>
            </p:txBody>
          </p:sp>
          <p:sp>
            <p:nvSpPr>
              <p:cNvPr id="80463" name="Freeform 6735"/>
              <p:cNvSpPr>
                <a:spLocks/>
              </p:cNvSpPr>
              <p:nvPr/>
            </p:nvSpPr>
            <p:spPr bwMode="auto">
              <a:xfrm>
                <a:off x="6013" y="1958"/>
                <a:ext cx="28" cy="52"/>
              </a:xfrm>
              <a:custGeom>
                <a:avLst/>
                <a:gdLst/>
                <a:ahLst/>
                <a:cxnLst>
                  <a:cxn ang="0">
                    <a:pos x="24" y="0"/>
                  </a:cxn>
                  <a:cxn ang="0">
                    <a:pos x="13" y="6"/>
                  </a:cxn>
                  <a:cxn ang="0">
                    <a:pos x="4" y="22"/>
                  </a:cxn>
                  <a:cxn ang="0">
                    <a:pos x="0" y="45"/>
                  </a:cxn>
                  <a:cxn ang="0">
                    <a:pos x="0" y="59"/>
                  </a:cxn>
                  <a:cxn ang="0">
                    <a:pos x="4" y="82"/>
                  </a:cxn>
                  <a:cxn ang="0">
                    <a:pos x="13" y="96"/>
                  </a:cxn>
                  <a:cxn ang="0">
                    <a:pos x="24" y="104"/>
                  </a:cxn>
                  <a:cxn ang="0">
                    <a:pos x="32" y="104"/>
                  </a:cxn>
                  <a:cxn ang="0">
                    <a:pos x="44" y="96"/>
                  </a:cxn>
                  <a:cxn ang="0">
                    <a:pos x="52" y="82"/>
                  </a:cxn>
                  <a:cxn ang="0">
                    <a:pos x="56" y="59"/>
                  </a:cxn>
                  <a:cxn ang="0">
                    <a:pos x="56" y="45"/>
                  </a:cxn>
                  <a:cxn ang="0">
                    <a:pos x="52" y="22"/>
                  </a:cxn>
                  <a:cxn ang="0">
                    <a:pos x="44" y="6"/>
                  </a:cxn>
                  <a:cxn ang="0">
                    <a:pos x="32" y="0"/>
                  </a:cxn>
                  <a:cxn ang="0">
                    <a:pos x="24" y="0"/>
                  </a:cxn>
                </a:cxnLst>
                <a:rect l="0" t="0" r="r" b="b"/>
                <a:pathLst>
                  <a:path w="56" h="104">
                    <a:moveTo>
                      <a:pt x="24" y="0"/>
                    </a:moveTo>
                    <a:lnTo>
                      <a:pt x="13" y="6"/>
                    </a:lnTo>
                    <a:lnTo>
                      <a:pt x="4" y="22"/>
                    </a:lnTo>
                    <a:lnTo>
                      <a:pt x="0" y="45"/>
                    </a:lnTo>
                    <a:lnTo>
                      <a:pt x="0" y="59"/>
                    </a:lnTo>
                    <a:lnTo>
                      <a:pt x="4" y="82"/>
                    </a:lnTo>
                    <a:lnTo>
                      <a:pt x="13" y="96"/>
                    </a:lnTo>
                    <a:lnTo>
                      <a:pt x="24" y="104"/>
                    </a:lnTo>
                    <a:lnTo>
                      <a:pt x="32" y="104"/>
                    </a:lnTo>
                    <a:lnTo>
                      <a:pt x="44" y="96"/>
                    </a:lnTo>
                    <a:lnTo>
                      <a:pt x="52" y="82"/>
                    </a:lnTo>
                    <a:lnTo>
                      <a:pt x="56" y="59"/>
                    </a:lnTo>
                    <a:lnTo>
                      <a:pt x="56" y="45"/>
                    </a:lnTo>
                    <a:lnTo>
                      <a:pt x="52" y="22"/>
                    </a:lnTo>
                    <a:lnTo>
                      <a:pt x="44" y="6"/>
                    </a:lnTo>
                    <a:lnTo>
                      <a:pt x="32" y="0"/>
                    </a:lnTo>
                    <a:lnTo>
                      <a:pt x="24" y="0"/>
                    </a:lnTo>
                  </a:path>
                </a:pathLst>
              </a:custGeom>
              <a:noFill/>
              <a:ln w="4445">
                <a:solidFill>
                  <a:srgbClr val="FEFEFE"/>
                </a:solidFill>
                <a:prstDash val="solid"/>
                <a:round/>
                <a:headEnd/>
                <a:tailEnd/>
              </a:ln>
            </p:spPr>
            <p:txBody>
              <a:bodyPr/>
              <a:lstStyle/>
              <a:p>
                <a:endParaRPr lang="es-ES"/>
              </a:p>
            </p:txBody>
          </p:sp>
          <p:sp>
            <p:nvSpPr>
              <p:cNvPr id="80464" name="Freeform 6736"/>
              <p:cNvSpPr>
                <a:spLocks/>
              </p:cNvSpPr>
              <p:nvPr/>
            </p:nvSpPr>
            <p:spPr bwMode="auto">
              <a:xfrm>
                <a:off x="6015" y="1958"/>
                <a:ext cx="10" cy="52"/>
              </a:xfrm>
              <a:custGeom>
                <a:avLst/>
                <a:gdLst/>
                <a:ahLst/>
                <a:cxnLst>
                  <a:cxn ang="0">
                    <a:pos x="20" y="0"/>
                  </a:cxn>
                  <a:cxn ang="0">
                    <a:pos x="13" y="6"/>
                  </a:cxn>
                  <a:cxn ang="0">
                    <a:pos x="4" y="22"/>
                  </a:cxn>
                  <a:cxn ang="0">
                    <a:pos x="0" y="45"/>
                  </a:cxn>
                  <a:cxn ang="0">
                    <a:pos x="0" y="59"/>
                  </a:cxn>
                  <a:cxn ang="0">
                    <a:pos x="4" y="82"/>
                  </a:cxn>
                  <a:cxn ang="0">
                    <a:pos x="13" y="96"/>
                  </a:cxn>
                  <a:cxn ang="0">
                    <a:pos x="20" y="104"/>
                  </a:cxn>
                </a:cxnLst>
                <a:rect l="0" t="0" r="r" b="b"/>
                <a:pathLst>
                  <a:path w="20" h="104">
                    <a:moveTo>
                      <a:pt x="20" y="0"/>
                    </a:moveTo>
                    <a:lnTo>
                      <a:pt x="13" y="6"/>
                    </a:lnTo>
                    <a:lnTo>
                      <a:pt x="4" y="22"/>
                    </a:lnTo>
                    <a:lnTo>
                      <a:pt x="0" y="45"/>
                    </a:lnTo>
                    <a:lnTo>
                      <a:pt x="0" y="59"/>
                    </a:lnTo>
                    <a:lnTo>
                      <a:pt x="4" y="82"/>
                    </a:lnTo>
                    <a:lnTo>
                      <a:pt x="13" y="96"/>
                    </a:lnTo>
                    <a:lnTo>
                      <a:pt x="20" y="104"/>
                    </a:lnTo>
                  </a:path>
                </a:pathLst>
              </a:custGeom>
              <a:noFill/>
              <a:ln w="4445">
                <a:solidFill>
                  <a:srgbClr val="FEFEFE"/>
                </a:solidFill>
                <a:prstDash val="solid"/>
                <a:round/>
                <a:headEnd/>
                <a:tailEnd/>
              </a:ln>
            </p:spPr>
            <p:txBody>
              <a:bodyPr/>
              <a:lstStyle/>
              <a:p>
                <a:endParaRPr lang="es-ES"/>
              </a:p>
            </p:txBody>
          </p:sp>
          <p:sp>
            <p:nvSpPr>
              <p:cNvPr id="80465" name="Freeform 6737"/>
              <p:cNvSpPr>
                <a:spLocks/>
              </p:cNvSpPr>
              <p:nvPr/>
            </p:nvSpPr>
            <p:spPr bwMode="auto">
              <a:xfrm>
                <a:off x="6029" y="1958"/>
                <a:ext cx="10" cy="52"/>
              </a:xfrm>
              <a:custGeom>
                <a:avLst/>
                <a:gdLst/>
                <a:ahLst/>
                <a:cxnLst>
                  <a:cxn ang="0">
                    <a:pos x="0" y="104"/>
                  </a:cxn>
                  <a:cxn ang="0">
                    <a:pos x="9" y="96"/>
                  </a:cxn>
                  <a:cxn ang="0">
                    <a:pos x="16" y="82"/>
                  </a:cxn>
                  <a:cxn ang="0">
                    <a:pos x="20" y="59"/>
                  </a:cxn>
                  <a:cxn ang="0">
                    <a:pos x="20" y="45"/>
                  </a:cxn>
                  <a:cxn ang="0">
                    <a:pos x="16" y="22"/>
                  </a:cxn>
                  <a:cxn ang="0">
                    <a:pos x="9" y="6"/>
                  </a:cxn>
                  <a:cxn ang="0">
                    <a:pos x="0" y="0"/>
                  </a:cxn>
                </a:cxnLst>
                <a:rect l="0" t="0" r="r" b="b"/>
                <a:pathLst>
                  <a:path w="20" h="104">
                    <a:moveTo>
                      <a:pt x="0" y="104"/>
                    </a:moveTo>
                    <a:lnTo>
                      <a:pt x="9" y="96"/>
                    </a:lnTo>
                    <a:lnTo>
                      <a:pt x="16" y="82"/>
                    </a:lnTo>
                    <a:lnTo>
                      <a:pt x="20" y="59"/>
                    </a:lnTo>
                    <a:lnTo>
                      <a:pt x="20" y="45"/>
                    </a:lnTo>
                    <a:lnTo>
                      <a:pt x="16" y="22"/>
                    </a:lnTo>
                    <a:lnTo>
                      <a:pt x="9" y="6"/>
                    </a:lnTo>
                    <a:lnTo>
                      <a:pt x="0" y="0"/>
                    </a:lnTo>
                  </a:path>
                </a:pathLst>
              </a:custGeom>
              <a:noFill/>
              <a:ln w="4445">
                <a:solidFill>
                  <a:srgbClr val="FEFEFE"/>
                </a:solidFill>
                <a:prstDash val="solid"/>
                <a:round/>
                <a:headEnd/>
                <a:tailEnd/>
              </a:ln>
            </p:spPr>
            <p:txBody>
              <a:bodyPr/>
              <a:lstStyle/>
              <a:p>
                <a:endParaRPr lang="es-ES"/>
              </a:p>
            </p:txBody>
          </p:sp>
          <p:sp>
            <p:nvSpPr>
              <p:cNvPr id="80466" name="Line 6738"/>
              <p:cNvSpPr>
                <a:spLocks noChangeShapeType="1"/>
              </p:cNvSpPr>
              <p:nvPr/>
            </p:nvSpPr>
            <p:spPr bwMode="auto">
              <a:xfrm>
                <a:off x="6055" y="1958"/>
                <a:ext cx="8" cy="52"/>
              </a:xfrm>
              <a:prstGeom prst="line">
                <a:avLst/>
              </a:prstGeom>
              <a:noFill/>
              <a:ln w="4445">
                <a:solidFill>
                  <a:srgbClr val="FEFEFE"/>
                </a:solidFill>
                <a:round/>
                <a:headEnd/>
                <a:tailEnd/>
              </a:ln>
            </p:spPr>
            <p:txBody>
              <a:bodyPr/>
              <a:lstStyle/>
              <a:p>
                <a:endParaRPr lang="es-ES"/>
              </a:p>
            </p:txBody>
          </p:sp>
          <p:sp>
            <p:nvSpPr>
              <p:cNvPr id="80467" name="Line 6739"/>
              <p:cNvSpPr>
                <a:spLocks noChangeShapeType="1"/>
              </p:cNvSpPr>
              <p:nvPr/>
            </p:nvSpPr>
            <p:spPr bwMode="auto">
              <a:xfrm>
                <a:off x="6057" y="1958"/>
                <a:ext cx="6" cy="41"/>
              </a:xfrm>
              <a:prstGeom prst="line">
                <a:avLst/>
              </a:prstGeom>
              <a:noFill/>
              <a:ln w="4445">
                <a:solidFill>
                  <a:srgbClr val="FEFEFE"/>
                </a:solidFill>
                <a:round/>
                <a:headEnd/>
                <a:tailEnd/>
              </a:ln>
            </p:spPr>
            <p:txBody>
              <a:bodyPr/>
              <a:lstStyle/>
              <a:p>
                <a:endParaRPr lang="es-ES"/>
              </a:p>
            </p:txBody>
          </p:sp>
          <p:sp>
            <p:nvSpPr>
              <p:cNvPr id="80468" name="Line 6740"/>
              <p:cNvSpPr>
                <a:spLocks noChangeShapeType="1"/>
              </p:cNvSpPr>
              <p:nvPr/>
            </p:nvSpPr>
            <p:spPr bwMode="auto">
              <a:xfrm flipH="1">
                <a:off x="6063" y="1958"/>
                <a:ext cx="8" cy="52"/>
              </a:xfrm>
              <a:prstGeom prst="line">
                <a:avLst/>
              </a:prstGeom>
              <a:noFill/>
              <a:ln w="4445">
                <a:solidFill>
                  <a:srgbClr val="FEFEFE"/>
                </a:solidFill>
                <a:round/>
                <a:headEnd/>
                <a:tailEnd/>
              </a:ln>
            </p:spPr>
            <p:txBody>
              <a:bodyPr/>
              <a:lstStyle/>
              <a:p>
                <a:endParaRPr lang="es-ES"/>
              </a:p>
            </p:txBody>
          </p:sp>
          <p:sp>
            <p:nvSpPr>
              <p:cNvPr id="80469" name="Line 6741"/>
              <p:cNvSpPr>
                <a:spLocks noChangeShapeType="1"/>
              </p:cNvSpPr>
              <p:nvPr/>
            </p:nvSpPr>
            <p:spPr bwMode="auto">
              <a:xfrm>
                <a:off x="6071" y="1958"/>
                <a:ext cx="8" cy="52"/>
              </a:xfrm>
              <a:prstGeom prst="line">
                <a:avLst/>
              </a:prstGeom>
              <a:noFill/>
              <a:ln w="4445">
                <a:solidFill>
                  <a:srgbClr val="FEFEFE"/>
                </a:solidFill>
                <a:round/>
                <a:headEnd/>
                <a:tailEnd/>
              </a:ln>
            </p:spPr>
            <p:txBody>
              <a:bodyPr/>
              <a:lstStyle/>
              <a:p>
                <a:endParaRPr lang="es-ES"/>
              </a:p>
            </p:txBody>
          </p:sp>
          <p:sp>
            <p:nvSpPr>
              <p:cNvPr id="80470" name="Line 6742"/>
              <p:cNvSpPr>
                <a:spLocks noChangeShapeType="1"/>
              </p:cNvSpPr>
              <p:nvPr/>
            </p:nvSpPr>
            <p:spPr bwMode="auto">
              <a:xfrm>
                <a:off x="6073" y="1958"/>
                <a:ext cx="6" cy="41"/>
              </a:xfrm>
              <a:prstGeom prst="line">
                <a:avLst/>
              </a:prstGeom>
              <a:noFill/>
              <a:ln w="4445">
                <a:solidFill>
                  <a:srgbClr val="FEFEFE"/>
                </a:solidFill>
                <a:round/>
                <a:headEnd/>
                <a:tailEnd/>
              </a:ln>
            </p:spPr>
            <p:txBody>
              <a:bodyPr/>
              <a:lstStyle/>
              <a:p>
                <a:endParaRPr lang="es-ES"/>
              </a:p>
            </p:txBody>
          </p:sp>
          <p:sp>
            <p:nvSpPr>
              <p:cNvPr id="80471" name="Line 6743"/>
              <p:cNvSpPr>
                <a:spLocks noChangeShapeType="1"/>
              </p:cNvSpPr>
              <p:nvPr/>
            </p:nvSpPr>
            <p:spPr bwMode="auto">
              <a:xfrm flipH="1">
                <a:off x="6079" y="1958"/>
                <a:ext cx="8" cy="52"/>
              </a:xfrm>
              <a:prstGeom prst="line">
                <a:avLst/>
              </a:prstGeom>
              <a:noFill/>
              <a:ln w="4445">
                <a:solidFill>
                  <a:srgbClr val="FEFEFE"/>
                </a:solidFill>
                <a:round/>
                <a:headEnd/>
                <a:tailEnd/>
              </a:ln>
            </p:spPr>
            <p:txBody>
              <a:bodyPr/>
              <a:lstStyle/>
              <a:p>
                <a:endParaRPr lang="es-ES"/>
              </a:p>
            </p:txBody>
          </p:sp>
          <p:sp>
            <p:nvSpPr>
              <p:cNvPr id="80472" name="Line 6744"/>
              <p:cNvSpPr>
                <a:spLocks noChangeShapeType="1"/>
              </p:cNvSpPr>
              <p:nvPr/>
            </p:nvSpPr>
            <p:spPr bwMode="auto">
              <a:xfrm>
                <a:off x="6049" y="1958"/>
                <a:ext cx="14" cy="1"/>
              </a:xfrm>
              <a:prstGeom prst="line">
                <a:avLst/>
              </a:prstGeom>
              <a:noFill/>
              <a:ln w="4445">
                <a:solidFill>
                  <a:srgbClr val="FEFEFE"/>
                </a:solidFill>
                <a:round/>
                <a:headEnd/>
                <a:tailEnd/>
              </a:ln>
            </p:spPr>
            <p:txBody>
              <a:bodyPr/>
              <a:lstStyle/>
              <a:p>
                <a:endParaRPr lang="es-ES"/>
              </a:p>
            </p:txBody>
          </p:sp>
          <p:sp>
            <p:nvSpPr>
              <p:cNvPr id="80473" name="Line 6745"/>
              <p:cNvSpPr>
                <a:spLocks noChangeShapeType="1"/>
              </p:cNvSpPr>
              <p:nvPr/>
            </p:nvSpPr>
            <p:spPr bwMode="auto">
              <a:xfrm>
                <a:off x="6081" y="1958"/>
                <a:ext cx="11" cy="1"/>
              </a:xfrm>
              <a:prstGeom prst="line">
                <a:avLst/>
              </a:prstGeom>
              <a:noFill/>
              <a:ln w="4445">
                <a:solidFill>
                  <a:srgbClr val="FEFEFE"/>
                </a:solidFill>
                <a:round/>
                <a:headEnd/>
                <a:tailEnd/>
              </a:ln>
            </p:spPr>
            <p:txBody>
              <a:bodyPr/>
              <a:lstStyle/>
              <a:p>
                <a:endParaRPr lang="es-ES"/>
              </a:p>
            </p:txBody>
          </p:sp>
          <p:sp>
            <p:nvSpPr>
              <p:cNvPr id="80474" name="Line 6746"/>
              <p:cNvSpPr>
                <a:spLocks noChangeShapeType="1"/>
              </p:cNvSpPr>
              <p:nvPr/>
            </p:nvSpPr>
            <p:spPr bwMode="auto">
              <a:xfrm>
                <a:off x="5934" y="2081"/>
                <a:ext cx="1" cy="78"/>
              </a:xfrm>
              <a:prstGeom prst="line">
                <a:avLst/>
              </a:prstGeom>
              <a:noFill/>
              <a:ln w="4445">
                <a:solidFill>
                  <a:srgbClr val="FEFEFE"/>
                </a:solidFill>
                <a:round/>
                <a:headEnd/>
                <a:tailEnd/>
              </a:ln>
            </p:spPr>
            <p:txBody>
              <a:bodyPr/>
              <a:lstStyle/>
              <a:p>
                <a:endParaRPr lang="es-ES"/>
              </a:p>
            </p:txBody>
          </p:sp>
          <p:sp>
            <p:nvSpPr>
              <p:cNvPr id="80475" name="Line 6747"/>
              <p:cNvSpPr>
                <a:spLocks noChangeShapeType="1"/>
              </p:cNvSpPr>
              <p:nvPr/>
            </p:nvSpPr>
            <p:spPr bwMode="auto">
              <a:xfrm>
                <a:off x="5936" y="2081"/>
                <a:ext cx="1" cy="78"/>
              </a:xfrm>
              <a:prstGeom prst="line">
                <a:avLst/>
              </a:prstGeom>
              <a:noFill/>
              <a:ln w="4445">
                <a:solidFill>
                  <a:srgbClr val="FEFEFE"/>
                </a:solidFill>
                <a:round/>
                <a:headEnd/>
                <a:tailEnd/>
              </a:ln>
            </p:spPr>
            <p:txBody>
              <a:bodyPr/>
              <a:lstStyle/>
              <a:p>
                <a:endParaRPr lang="es-ES"/>
              </a:p>
            </p:txBody>
          </p:sp>
          <p:sp>
            <p:nvSpPr>
              <p:cNvPr id="80476" name="Freeform 6748"/>
              <p:cNvSpPr>
                <a:spLocks/>
              </p:cNvSpPr>
              <p:nvPr/>
            </p:nvSpPr>
            <p:spPr bwMode="auto">
              <a:xfrm>
                <a:off x="5920" y="2081"/>
                <a:ext cx="30" cy="23"/>
              </a:xfrm>
              <a:custGeom>
                <a:avLst/>
                <a:gdLst/>
                <a:ahLst/>
                <a:cxnLst>
                  <a:cxn ang="0">
                    <a:pos x="5" y="0"/>
                  </a:cxn>
                  <a:cxn ang="0">
                    <a:pos x="0" y="45"/>
                  </a:cxn>
                  <a:cxn ang="0">
                    <a:pos x="0" y="0"/>
                  </a:cxn>
                  <a:cxn ang="0">
                    <a:pos x="61" y="0"/>
                  </a:cxn>
                  <a:cxn ang="0">
                    <a:pos x="61" y="45"/>
                  </a:cxn>
                  <a:cxn ang="0">
                    <a:pos x="56" y="0"/>
                  </a:cxn>
                </a:cxnLst>
                <a:rect l="0" t="0" r="r" b="b"/>
                <a:pathLst>
                  <a:path w="61" h="45">
                    <a:moveTo>
                      <a:pt x="5" y="0"/>
                    </a:moveTo>
                    <a:lnTo>
                      <a:pt x="0" y="45"/>
                    </a:lnTo>
                    <a:lnTo>
                      <a:pt x="0" y="0"/>
                    </a:lnTo>
                    <a:lnTo>
                      <a:pt x="61" y="0"/>
                    </a:lnTo>
                    <a:lnTo>
                      <a:pt x="61" y="45"/>
                    </a:lnTo>
                    <a:lnTo>
                      <a:pt x="56" y="0"/>
                    </a:lnTo>
                  </a:path>
                </a:pathLst>
              </a:custGeom>
              <a:noFill/>
              <a:ln w="4445">
                <a:solidFill>
                  <a:srgbClr val="FEFEFE"/>
                </a:solidFill>
                <a:prstDash val="solid"/>
                <a:round/>
                <a:headEnd/>
                <a:tailEnd/>
              </a:ln>
            </p:spPr>
            <p:txBody>
              <a:bodyPr/>
              <a:lstStyle/>
              <a:p>
                <a:endParaRPr lang="es-ES"/>
              </a:p>
            </p:txBody>
          </p:sp>
          <p:sp>
            <p:nvSpPr>
              <p:cNvPr id="80477" name="Line 6749"/>
              <p:cNvSpPr>
                <a:spLocks noChangeShapeType="1"/>
              </p:cNvSpPr>
              <p:nvPr/>
            </p:nvSpPr>
            <p:spPr bwMode="auto">
              <a:xfrm>
                <a:off x="5928" y="2159"/>
                <a:ext cx="13" cy="1"/>
              </a:xfrm>
              <a:prstGeom prst="line">
                <a:avLst/>
              </a:prstGeom>
              <a:noFill/>
              <a:ln w="4445">
                <a:solidFill>
                  <a:srgbClr val="FEFEFE"/>
                </a:solidFill>
                <a:round/>
                <a:headEnd/>
                <a:tailEnd/>
              </a:ln>
            </p:spPr>
            <p:txBody>
              <a:bodyPr/>
              <a:lstStyle/>
              <a:p>
                <a:endParaRPr lang="es-ES"/>
              </a:p>
            </p:txBody>
          </p:sp>
          <p:sp>
            <p:nvSpPr>
              <p:cNvPr id="80478" name="Line 6750"/>
              <p:cNvSpPr>
                <a:spLocks noChangeShapeType="1"/>
              </p:cNvSpPr>
              <p:nvPr/>
            </p:nvSpPr>
            <p:spPr bwMode="auto">
              <a:xfrm>
                <a:off x="5964" y="2108"/>
                <a:ext cx="1" cy="51"/>
              </a:xfrm>
              <a:prstGeom prst="line">
                <a:avLst/>
              </a:prstGeom>
              <a:noFill/>
              <a:ln w="4445">
                <a:solidFill>
                  <a:srgbClr val="FEFEFE"/>
                </a:solidFill>
                <a:round/>
                <a:headEnd/>
                <a:tailEnd/>
              </a:ln>
            </p:spPr>
            <p:txBody>
              <a:bodyPr/>
              <a:lstStyle/>
              <a:p>
                <a:endParaRPr lang="es-ES"/>
              </a:p>
            </p:txBody>
          </p:sp>
          <p:sp>
            <p:nvSpPr>
              <p:cNvPr id="80479" name="Line 6751"/>
              <p:cNvSpPr>
                <a:spLocks noChangeShapeType="1"/>
              </p:cNvSpPr>
              <p:nvPr/>
            </p:nvSpPr>
            <p:spPr bwMode="auto">
              <a:xfrm>
                <a:off x="5965" y="2108"/>
                <a:ext cx="1" cy="51"/>
              </a:xfrm>
              <a:prstGeom prst="line">
                <a:avLst/>
              </a:prstGeom>
              <a:noFill/>
              <a:ln w="4445">
                <a:solidFill>
                  <a:srgbClr val="FEFEFE"/>
                </a:solidFill>
                <a:round/>
                <a:headEnd/>
                <a:tailEnd/>
              </a:ln>
            </p:spPr>
            <p:txBody>
              <a:bodyPr/>
              <a:lstStyle/>
              <a:p>
                <a:endParaRPr lang="es-ES"/>
              </a:p>
            </p:txBody>
          </p:sp>
          <p:sp>
            <p:nvSpPr>
              <p:cNvPr id="80480" name="Freeform 6752"/>
              <p:cNvSpPr>
                <a:spLocks/>
              </p:cNvSpPr>
              <p:nvPr/>
            </p:nvSpPr>
            <p:spPr bwMode="auto">
              <a:xfrm>
                <a:off x="5965" y="2108"/>
                <a:ext cx="19" cy="22"/>
              </a:xfrm>
              <a:custGeom>
                <a:avLst/>
                <a:gdLst/>
                <a:ahLst/>
                <a:cxnLst>
                  <a:cxn ang="0">
                    <a:pos x="0" y="45"/>
                  </a:cxn>
                  <a:cxn ang="0">
                    <a:pos x="4" y="22"/>
                  </a:cxn>
                  <a:cxn ang="0">
                    <a:pos x="12" y="8"/>
                  </a:cxn>
                  <a:cxn ang="0">
                    <a:pos x="20" y="0"/>
                  </a:cxn>
                  <a:cxn ang="0">
                    <a:pos x="32" y="0"/>
                  </a:cxn>
                  <a:cxn ang="0">
                    <a:pos x="36" y="8"/>
                  </a:cxn>
                  <a:cxn ang="0">
                    <a:pos x="36" y="14"/>
                  </a:cxn>
                  <a:cxn ang="0">
                    <a:pos x="32" y="22"/>
                  </a:cxn>
                  <a:cxn ang="0">
                    <a:pos x="28" y="14"/>
                  </a:cxn>
                  <a:cxn ang="0">
                    <a:pos x="32" y="8"/>
                  </a:cxn>
                </a:cxnLst>
                <a:rect l="0" t="0" r="r" b="b"/>
                <a:pathLst>
                  <a:path w="36" h="45">
                    <a:moveTo>
                      <a:pt x="0" y="45"/>
                    </a:moveTo>
                    <a:lnTo>
                      <a:pt x="4" y="22"/>
                    </a:lnTo>
                    <a:lnTo>
                      <a:pt x="12" y="8"/>
                    </a:lnTo>
                    <a:lnTo>
                      <a:pt x="20" y="0"/>
                    </a:lnTo>
                    <a:lnTo>
                      <a:pt x="32" y="0"/>
                    </a:lnTo>
                    <a:lnTo>
                      <a:pt x="36" y="8"/>
                    </a:lnTo>
                    <a:lnTo>
                      <a:pt x="36" y="14"/>
                    </a:lnTo>
                    <a:lnTo>
                      <a:pt x="32" y="22"/>
                    </a:lnTo>
                    <a:lnTo>
                      <a:pt x="28" y="14"/>
                    </a:lnTo>
                    <a:lnTo>
                      <a:pt x="32" y="8"/>
                    </a:lnTo>
                  </a:path>
                </a:pathLst>
              </a:custGeom>
              <a:noFill/>
              <a:ln w="4445">
                <a:solidFill>
                  <a:srgbClr val="FEFEFE"/>
                </a:solidFill>
                <a:prstDash val="solid"/>
                <a:round/>
                <a:headEnd/>
                <a:tailEnd/>
              </a:ln>
            </p:spPr>
            <p:txBody>
              <a:bodyPr/>
              <a:lstStyle/>
              <a:p>
                <a:endParaRPr lang="es-ES"/>
              </a:p>
            </p:txBody>
          </p:sp>
          <p:sp>
            <p:nvSpPr>
              <p:cNvPr id="80481" name="Line 6753"/>
              <p:cNvSpPr>
                <a:spLocks noChangeShapeType="1"/>
              </p:cNvSpPr>
              <p:nvPr/>
            </p:nvSpPr>
            <p:spPr bwMode="auto">
              <a:xfrm>
                <a:off x="5958" y="2108"/>
                <a:ext cx="7" cy="1"/>
              </a:xfrm>
              <a:prstGeom prst="line">
                <a:avLst/>
              </a:prstGeom>
              <a:noFill/>
              <a:ln w="4445">
                <a:solidFill>
                  <a:srgbClr val="FEFEFE"/>
                </a:solidFill>
                <a:round/>
                <a:headEnd/>
                <a:tailEnd/>
              </a:ln>
            </p:spPr>
            <p:txBody>
              <a:bodyPr/>
              <a:lstStyle/>
              <a:p>
                <a:endParaRPr lang="es-ES"/>
              </a:p>
            </p:txBody>
          </p:sp>
          <p:sp>
            <p:nvSpPr>
              <p:cNvPr id="80482" name="Line 6754"/>
              <p:cNvSpPr>
                <a:spLocks noChangeShapeType="1"/>
              </p:cNvSpPr>
              <p:nvPr/>
            </p:nvSpPr>
            <p:spPr bwMode="auto">
              <a:xfrm>
                <a:off x="5958" y="2159"/>
                <a:ext cx="14" cy="1"/>
              </a:xfrm>
              <a:prstGeom prst="line">
                <a:avLst/>
              </a:prstGeom>
              <a:noFill/>
              <a:ln w="4445">
                <a:solidFill>
                  <a:srgbClr val="FEFEFE"/>
                </a:solidFill>
                <a:round/>
                <a:headEnd/>
                <a:tailEnd/>
              </a:ln>
            </p:spPr>
            <p:txBody>
              <a:bodyPr/>
              <a:lstStyle/>
              <a:p>
                <a:endParaRPr lang="es-ES"/>
              </a:p>
            </p:txBody>
          </p:sp>
          <p:sp>
            <p:nvSpPr>
              <p:cNvPr id="80483" name="Freeform 6755"/>
              <p:cNvSpPr>
                <a:spLocks/>
              </p:cNvSpPr>
              <p:nvPr/>
            </p:nvSpPr>
            <p:spPr bwMode="auto">
              <a:xfrm>
                <a:off x="5994" y="2108"/>
                <a:ext cx="26" cy="51"/>
              </a:xfrm>
              <a:custGeom>
                <a:avLst/>
                <a:gdLst/>
                <a:ahLst/>
                <a:cxnLst>
                  <a:cxn ang="0">
                    <a:pos x="4" y="14"/>
                  </a:cxn>
                  <a:cxn ang="0">
                    <a:pos x="4" y="22"/>
                  </a:cxn>
                  <a:cxn ang="0">
                    <a:pos x="0" y="22"/>
                  </a:cxn>
                  <a:cxn ang="0">
                    <a:pos x="0" y="14"/>
                  </a:cxn>
                  <a:cxn ang="0">
                    <a:pos x="4" y="8"/>
                  </a:cxn>
                  <a:cxn ang="0">
                    <a:pos x="11" y="0"/>
                  </a:cxn>
                  <a:cxn ang="0">
                    <a:pos x="28" y="0"/>
                  </a:cxn>
                  <a:cxn ang="0">
                    <a:pos x="35" y="8"/>
                  </a:cxn>
                  <a:cxn ang="0">
                    <a:pos x="39" y="14"/>
                  </a:cxn>
                  <a:cxn ang="0">
                    <a:pos x="43" y="30"/>
                  </a:cxn>
                  <a:cxn ang="0">
                    <a:pos x="43" y="82"/>
                  </a:cxn>
                  <a:cxn ang="0">
                    <a:pos x="48" y="96"/>
                  </a:cxn>
                  <a:cxn ang="0">
                    <a:pos x="52" y="104"/>
                  </a:cxn>
                </a:cxnLst>
                <a:rect l="0" t="0" r="r" b="b"/>
                <a:pathLst>
                  <a:path w="52" h="104">
                    <a:moveTo>
                      <a:pt x="4" y="14"/>
                    </a:moveTo>
                    <a:lnTo>
                      <a:pt x="4" y="22"/>
                    </a:lnTo>
                    <a:lnTo>
                      <a:pt x="0" y="22"/>
                    </a:lnTo>
                    <a:lnTo>
                      <a:pt x="0" y="14"/>
                    </a:lnTo>
                    <a:lnTo>
                      <a:pt x="4" y="8"/>
                    </a:lnTo>
                    <a:lnTo>
                      <a:pt x="11" y="0"/>
                    </a:lnTo>
                    <a:lnTo>
                      <a:pt x="28" y="0"/>
                    </a:lnTo>
                    <a:lnTo>
                      <a:pt x="35" y="8"/>
                    </a:lnTo>
                    <a:lnTo>
                      <a:pt x="39" y="14"/>
                    </a:lnTo>
                    <a:lnTo>
                      <a:pt x="43" y="30"/>
                    </a:lnTo>
                    <a:lnTo>
                      <a:pt x="43"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80484" name="Freeform 6756"/>
              <p:cNvSpPr>
                <a:spLocks/>
              </p:cNvSpPr>
              <p:nvPr/>
            </p:nvSpPr>
            <p:spPr bwMode="auto">
              <a:xfrm>
                <a:off x="6014" y="2114"/>
                <a:ext cx="8" cy="45"/>
              </a:xfrm>
              <a:custGeom>
                <a:avLst/>
                <a:gdLst/>
                <a:ahLst/>
                <a:cxnLst>
                  <a:cxn ang="0">
                    <a:pos x="0" y="0"/>
                  </a:cxn>
                  <a:cxn ang="0">
                    <a:pos x="0" y="68"/>
                  </a:cxn>
                  <a:cxn ang="0">
                    <a:pos x="4" y="82"/>
                  </a:cxn>
                  <a:cxn ang="0">
                    <a:pos x="13" y="90"/>
                  </a:cxn>
                  <a:cxn ang="0">
                    <a:pos x="16" y="90"/>
                  </a:cxn>
                </a:cxnLst>
                <a:rect l="0" t="0" r="r" b="b"/>
                <a:pathLst>
                  <a:path w="16" h="90">
                    <a:moveTo>
                      <a:pt x="0" y="0"/>
                    </a:moveTo>
                    <a:lnTo>
                      <a:pt x="0" y="68"/>
                    </a:lnTo>
                    <a:lnTo>
                      <a:pt x="4" y="82"/>
                    </a:lnTo>
                    <a:lnTo>
                      <a:pt x="13" y="90"/>
                    </a:lnTo>
                    <a:lnTo>
                      <a:pt x="16" y="90"/>
                    </a:lnTo>
                  </a:path>
                </a:pathLst>
              </a:custGeom>
              <a:noFill/>
              <a:ln w="4445">
                <a:solidFill>
                  <a:srgbClr val="FEFEFE"/>
                </a:solidFill>
                <a:prstDash val="solid"/>
                <a:round/>
                <a:headEnd/>
                <a:tailEnd/>
              </a:ln>
            </p:spPr>
            <p:txBody>
              <a:bodyPr/>
              <a:lstStyle/>
              <a:p>
                <a:endParaRPr lang="es-ES"/>
              </a:p>
            </p:txBody>
          </p:sp>
          <p:sp>
            <p:nvSpPr>
              <p:cNvPr id="80485" name="Freeform 6757"/>
              <p:cNvSpPr>
                <a:spLocks/>
              </p:cNvSpPr>
              <p:nvPr/>
            </p:nvSpPr>
            <p:spPr bwMode="auto">
              <a:xfrm>
                <a:off x="5992" y="2122"/>
                <a:ext cx="22" cy="37"/>
              </a:xfrm>
              <a:custGeom>
                <a:avLst/>
                <a:gdLst/>
                <a:ahLst/>
                <a:cxnLst>
                  <a:cxn ang="0">
                    <a:pos x="43" y="0"/>
                  </a:cxn>
                  <a:cxn ang="0">
                    <a:pos x="39" y="7"/>
                  </a:cxn>
                  <a:cxn ang="0">
                    <a:pos x="15" y="15"/>
                  </a:cxn>
                  <a:cxn ang="0">
                    <a:pos x="4" y="23"/>
                  </a:cxn>
                  <a:cxn ang="0">
                    <a:pos x="0" y="37"/>
                  </a:cxn>
                  <a:cxn ang="0">
                    <a:pos x="0" y="52"/>
                  </a:cxn>
                  <a:cxn ang="0">
                    <a:pos x="4" y="66"/>
                  </a:cxn>
                  <a:cxn ang="0">
                    <a:pos x="15" y="74"/>
                  </a:cxn>
                  <a:cxn ang="0">
                    <a:pos x="28" y="74"/>
                  </a:cxn>
                  <a:cxn ang="0">
                    <a:pos x="35" y="66"/>
                  </a:cxn>
                  <a:cxn ang="0">
                    <a:pos x="43" y="52"/>
                  </a:cxn>
                </a:cxnLst>
                <a:rect l="0" t="0" r="r" b="b"/>
                <a:pathLst>
                  <a:path w="43" h="74">
                    <a:moveTo>
                      <a:pt x="43" y="0"/>
                    </a:moveTo>
                    <a:lnTo>
                      <a:pt x="39" y="7"/>
                    </a:lnTo>
                    <a:lnTo>
                      <a:pt x="15" y="15"/>
                    </a:lnTo>
                    <a:lnTo>
                      <a:pt x="4" y="23"/>
                    </a:lnTo>
                    <a:lnTo>
                      <a:pt x="0" y="37"/>
                    </a:lnTo>
                    <a:lnTo>
                      <a:pt x="0" y="52"/>
                    </a:lnTo>
                    <a:lnTo>
                      <a:pt x="4" y="66"/>
                    </a:lnTo>
                    <a:lnTo>
                      <a:pt x="15" y="74"/>
                    </a:lnTo>
                    <a:lnTo>
                      <a:pt x="28" y="74"/>
                    </a:lnTo>
                    <a:lnTo>
                      <a:pt x="35" y="66"/>
                    </a:lnTo>
                    <a:lnTo>
                      <a:pt x="43" y="52"/>
                    </a:lnTo>
                  </a:path>
                </a:pathLst>
              </a:custGeom>
              <a:noFill/>
              <a:ln w="4445">
                <a:solidFill>
                  <a:srgbClr val="FEFEFE"/>
                </a:solidFill>
                <a:prstDash val="solid"/>
                <a:round/>
                <a:headEnd/>
                <a:tailEnd/>
              </a:ln>
            </p:spPr>
            <p:txBody>
              <a:bodyPr/>
              <a:lstStyle/>
              <a:p>
                <a:endParaRPr lang="es-ES"/>
              </a:p>
            </p:txBody>
          </p:sp>
          <p:sp>
            <p:nvSpPr>
              <p:cNvPr id="80486" name="Freeform 6758"/>
              <p:cNvSpPr>
                <a:spLocks/>
              </p:cNvSpPr>
              <p:nvPr/>
            </p:nvSpPr>
            <p:spPr bwMode="auto">
              <a:xfrm>
                <a:off x="5994" y="2130"/>
                <a:ext cx="6" cy="29"/>
              </a:xfrm>
              <a:custGeom>
                <a:avLst/>
                <a:gdLst/>
                <a:ahLst/>
                <a:cxnLst>
                  <a:cxn ang="0">
                    <a:pos x="11" y="0"/>
                  </a:cxn>
                  <a:cxn ang="0">
                    <a:pos x="4" y="8"/>
                  </a:cxn>
                  <a:cxn ang="0">
                    <a:pos x="0" y="22"/>
                  </a:cxn>
                  <a:cxn ang="0">
                    <a:pos x="0" y="37"/>
                  </a:cxn>
                  <a:cxn ang="0">
                    <a:pos x="4" y="51"/>
                  </a:cxn>
                  <a:cxn ang="0">
                    <a:pos x="11" y="59"/>
                  </a:cxn>
                </a:cxnLst>
                <a:rect l="0" t="0" r="r" b="b"/>
                <a:pathLst>
                  <a:path w="11" h="59">
                    <a:moveTo>
                      <a:pt x="11" y="0"/>
                    </a:moveTo>
                    <a:lnTo>
                      <a:pt x="4" y="8"/>
                    </a:lnTo>
                    <a:lnTo>
                      <a:pt x="0" y="22"/>
                    </a:lnTo>
                    <a:lnTo>
                      <a:pt x="0" y="37"/>
                    </a:lnTo>
                    <a:lnTo>
                      <a:pt x="4" y="51"/>
                    </a:lnTo>
                    <a:lnTo>
                      <a:pt x="11" y="59"/>
                    </a:lnTo>
                  </a:path>
                </a:pathLst>
              </a:custGeom>
              <a:noFill/>
              <a:ln w="4445">
                <a:solidFill>
                  <a:srgbClr val="FEFEFE"/>
                </a:solidFill>
                <a:prstDash val="solid"/>
                <a:round/>
                <a:headEnd/>
                <a:tailEnd/>
              </a:ln>
            </p:spPr>
            <p:txBody>
              <a:bodyPr/>
              <a:lstStyle/>
              <a:p>
                <a:endParaRPr lang="es-ES"/>
              </a:p>
            </p:txBody>
          </p:sp>
          <p:sp>
            <p:nvSpPr>
              <p:cNvPr id="80487" name="Freeform 6759"/>
              <p:cNvSpPr>
                <a:spLocks/>
              </p:cNvSpPr>
              <p:nvPr/>
            </p:nvSpPr>
            <p:spPr bwMode="auto">
              <a:xfrm>
                <a:off x="6033" y="2108"/>
                <a:ext cx="26" cy="51"/>
              </a:xfrm>
              <a:custGeom>
                <a:avLst/>
                <a:gdLst/>
                <a:ahLst/>
                <a:cxnLst>
                  <a:cxn ang="0">
                    <a:pos x="46" y="22"/>
                  </a:cxn>
                  <a:cxn ang="0">
                    <a:pos x="43" y="30"/>
                  </a:cxn>
                  <a:cxn ang="0">
                    <a:pos x="46" y="37"/>
                  </a:cxn>
                  <a:cxn ang="0">
                    <a:pos x="51" y="30"/>
                  </a:cxn>
                  <a:cxn ang="0">
                    <a:pos x="51" y="22"/>
                  </a:cxn>
                  <a:cxn ang="0">
                    <a:pos x="43" y="8"/>
                  </a:cxn>
                  <a:cxn ang="0">
                    <a:pos x="35" y="0"/>
                  </a:cxn>
                  <a:cxn ang="0">
                    <a:pos x="22" y="0"/>
                  </a:cxn>
                  <a:cxn ang="0">
                    <a:pos x="11" y="8"/>
                  </a:cxn>
                  <a:cxn ang="0">
                    <a:pos x="3" y="22"/>
                  </a:cxn>
                  <a:cxn ang="0">
                    <a:pos x="0" y="45"/>
                  </a:cxn>
                  <a:cxn ang="0">
                    <a:pos x="0" y="59"/>
                  </a:cxn>
                  <a:cxn ang="0">
                    <a:pos x="3" y="82"/>
                  </a:cxn>
                  <a:cxn ang="0">
                    <a:pos x="11" y="96"/>
                  </a:cxn>
                  <a:cxn ang="0">
                    <a:pos x="22" y="104"/>
                  </a:cxn>
                  <a:cxn ang="0">
                    <a:pos x="31" y="104"/>
                  </a:cxn>
                  <a:cxn ang="0">
                    <a:pos x="43" y="96"/>
                  </a:cxn>
                  <a:cxn ang="0">
                    <a:pos x="51" y="82"/>
                  </a:cxn>
                </a:cxnLst>
                <a:rect l="0" t="0" r="r" b="b"/>
                <a:pathLst>
                  <a:path w="51" h="104">
                    <a:moveTo>
                      <a:pt x="46" y="22"/>
                    </a:moveTo>
                    <a:lnTo>
                      <a:pt x="43" y="30"/>
                    </a:lnTo>
                    <a:lnTo>
                      <a:pt x="46" y="37"/>
                    </a:lnTo>
                    <a:lnTo>
                      <a:pt x="51" y="30"/>
                    </a:lnTo>
                    <a:lnTo>
                      <a:pt x="51" y="22"/>
                    </a:lnTo>
                    <a:lnTo>
                      <a:pt x="43" y="8"/>
                    </a:lnTo>
                    <a:lnTo>
                      <a:pt x="35" y="0"/>
                    </a:lnTo>
                    <a:lnTo>
                      <a:pt x="22" y="0"/>
                    </a:lnTo>
                    <a:lnTo>
                      <a:pt x="11" y="8"/>
                    </a:lnTo>
                    <a:lnTo>
                      <a:pt x="3" y="22"/>
                    </a:lnTo>
                    <a:lnTo>
                      <a:pt x="0" y="45"/>
                    </a:lnTo>
                    <a:lnTo>
                      <a:pt x="0" y="59"/>
                    </a:lnTo>
                    <a:lnTo>
                      <a:pt x="3" y="82"/>
                    </a:lnTo>
                    <a:lnTo>
                      <a:pt x="11" y="96"/>
                    </a:lnTo>
                    <a:lnTo>
                      <a:pt x="22" y="104"/>
                    </a:lnTo>
                    <a:lnTo>
                      <a:pt x="31" y="104"/>
                    </a:lnTo>
                    <a:lnTo>
                      <a:pt x="43" y="96"/>
                    </a:lnTo>
                    <a:lnTo>
                      <a:pt x="51" y="82"/>
                    </a:lnTo>
                  </a:path>
                </a:pathLst>
              </a:custGeom>
              <a:noFill/>
              <a:ln w="4445">
                <a:solidFill>
                  <a:srgbClr val="FEFEFE"/>
                </a:solidFill>
                <a:prstDash val="solid"/>
                <a:round/>
                <a:headEnd/>
                <a:tailEnd/>
              </a:ln>
            </p:spPr>
            <p:txBody>
              <a:bodyPr/>
              <a:lstStyle/>
              <a:p>
                <a:endParaRPr lang="es-ES"/>
              </a:p>
            </p:txBody>
          </p:sp>
          <p:sp>
            <p:nvSpPr>
              <p:cNvPr id="80488" name="Freeform 6760"/>
              <p:cNvSpPr>
                <a:spLocks/>
              </p:cNvSpPr>
              <p:nvPr/>
            </p:nvSpPr>
            <p:spPr bwMode="auto">
              <a:xfrm>
                <a:off x="6035" y="2108"/>
                <a:ext cx="10" cy="51"/>
              </a:xfrm>
              <a:custGeom>
                <a:avLst/>
                <a:gdLst/>
                <a:ahLst/>
                <a:cxnLst>
                  <a:cxn ang="0">
                    <a:pos x="19" y="0"/>
                  </a:cxn>
                  <a:cxn ang="0">
                    <a:pos x="12" y="8"/>
                  </a:cxn>
                  <a:cxn ang="0">
                    <a:pos x="4" y="22"/>
                  </a:cxn>
                  <a:cxn ang="0">
                    <a:pos x="0" y="45"/>
                  </a:cxn>
                  <a:cxn ang="0">
                    <a:pos x="0" y="59"/>
                  </a:cxn>
                  <a:cxn ang="0">
                    <a:pos x="4" y="82"/>
                  </a:cxn>
                  <a:cxn ang="0">
                    <a:pos x="12" y="96"/>
                  </a:cxn>
                  <a:cxn ang="0">
                    <a:pos x="19" y="104"/>
                  </a:cxn>
                </a:cxnLst>
                <a:rect l="0" t="0" r="r" b="b"/>
                <a:pathLst>
                  <a:path w="19" h="104">
                    <a:moveTo>
                      <a:pt x="19" y="0"/>
                    </a:moveTo>
                    <a:lnTo>
                      <a:pt x="12" y="8"/>
                    </a:lnTo>
                    <a:lnTo>
                      <a:pt x="4" y="22"/>
                    </a:lnTo>
                    <a:lnTo>
                      <a:pt x="0" y="45"/>
                    </a:lnTo>
                    <a:lnTo>
                      <a:pt x="0" y="59"/>
                    </a:lnTo>
                    <a:lnTo>
                      <a:pt x="4" y="82"/>
                    </a:lnTo>
                    <a:lnTo>
                      <a:pt x="12" y="96"/>
                    </a:lnTo>
                    <a:lnTo>
                      <a:pt x="19" y="104"/>
                    </a:lnTo>
                  </a:path>
                </a:pathLst>
              </a:custGeom>
              <a:noFill/>
              <a:ln w="4445">
                <a:solidFill>
                  <a:srgbClr val="FEFEFE"/>
                </a:solidFill>
                <a:prstDash val="solid"/>
                <a:round/>
                <a:headEnd/>
                <a:tailEnd/>
              </a:ln>
            </p:spPr>
            <p:txBody>
              <a:bodyPr/>
              <a:lstStyle/>
              <a:p>
                <a:endParaRPr lang="es-ES"/>
              </a:p>
            </p:txBody>
          </p:sp>
          <p:sp>
            <p:nvSpPr>
              <p:cNvPr id="80489" name="Line 6761"/>
              <p:cNvSpPr>
                <a:spLocks noChangeShapeType="1"/>
              </p:cNvSpPr>
              <p:nvPr/>
            </p:nvSpPr>
            <p:spPr bwMode="auto">
              <a:xfrm>
                <a:off x="6075" y="2081"/>
                <a:ext cx="1" cy="78"/>
              </a:xfrm>
              <a:prstGeom prst="line">
                <a:avLst/>
              </a:prstGeom>
              <a:noFill/>
              <a:ln w="4445">
                <a:solidFill>
                  <a:srgbClr val="FEFEFE"/>
                </a:solidFill>
                <a:round/>
                <a:headEnd/>
                <a:tailEnd/>
              </a:ln>
            </p:spPr>
            <p:txBody>
              <a:bodyPr/>
              <a:lstStyle/>
              <a:p>
                <a:endParaRPr lang="es-ES"/>
              </a:p>
            </p:txBody>
          </p:sp>
          <p:sp>
            <p:nvSpPr>
              <p:cNvPr id="80490" name="Line 6762"/>
              <p:cNvSpPr>
                <a:spLocks noChangeShapeType="1"/>
              </p:cNvSpPr>
              <p:nvPr/>
            </p:nvSpPr>
            <p:spPr bwMode="auto">
              <a:xfrm>
                <a:off x="6077" y="2081"/>
                <a:ext cx="1" cy="78"/>
              </a:xfrm>
              <a:prstGeom prst="line">
                <a:avLst/>
              </a:prstGeom>
              <a:noFill/>
              <a:ln w="4445">
                <a:solidFill>
                  <a:srgbClr val="FEFEFE"/>
                </a:solidFill>
                <a:round/>
                <a:headEnd/>
                <a:tailEnd/>
              </a:ln>
            </p:spPr>
            <p:txBody>
              <a:bodyPr/>
              <a:lstStyle/>
              <a:p>
                <a:endParaRPr lang="es-ES"/>
              </a:p>
            </p:txBody>
          </p:sp>
          <p:sp>
            <p:nvSpPr>
              <p:cNvPr id="80491" name="Line 6763"/>
              <p:cNvSpPr>
                <a:spLocks noChangeShapeType="1"/>
              </p:cNvSpPr>
              <p:nvPr/>
            </p:nvSpPr>
            <p:spPr bwMode="auto">
              <a:xfrm flipH="1">
                <a:off x="6077" y="2108"/>
                <a:ext cx="20" cy="37"/>
              </a:xfrm>
              <a:prstGeom prst="line">
                <a:avLst/>
              </a:prstGeom>
              <a:noFill/>
              <a:ln w="4445">
                <a:solidFill>
                  <a:srgbClr val="FEFEFE"/>
                </a:solidFill>
                <a:round/>
                <a:headEnd/>
                <a:tailEnd/>
              </a:ln>
            </p:spPr>
            <p:txBody>
              <a:bodyPr/>
              <a:lstStyle/>
              <a:p>
                <a:endParaRPr lang="es-ES"/>
              </a:p>
            </p:txBody>
          </p:sp>
          <p:sp>
            <p:nvSpPr>
              <p:cNvPr id="80492" name="Line 6764"/>
              <p:cNvSpPr>
                <a:spLocks noChangeShapeType="1"/>
              </p:cNvSpPr>
              <p:nvPr/>
            </p:nvSpPr>
            <p:spPr bwMode="auto">
              <a:xfrm>
                <a:off x="6087" y="2130"/>
                <a:ext cx="12" cy="29"/>
              </a:xfrm>
              <a:prstGeom prst="line">
                <a:avLst/>
              </a:prstGeom>
              <a:noFill/>
              <a:ln w="4445">
                <a:solidFill>
                  <a:srgbClr val="FEFEFE"/>
                </a:solidFill>
                <a:round/>
                <a:headEnd/>
                <a:tailEnd/>
              </a:ln>
            </p:spPr>
            <p:txBody>
              <a:bodyPr/>
              <a:lstStyle/>
              <a:p>
                <a:endParaRPr lang="es-ES"/>
              </a:p>
            </p:txBody>
          </p:sp>
          <p:sp>
            <p:nvSpPr>
              <p:cNvPr id="80493" name="Line 6765"/>
              <p:cNvSpPr>
                <a:spLocks noChangeShapeType="1"/>
              </p:cNvSpPr>
              <p:nvPr/>
            </p:nvSpPr>
            <p:spPr bwMode="auto">
              <a:xfrm>
                <a:off x="6085" y="2130"/>
                <a:ext cx="12" cy="29"/>
              </a:xfrm>
              <a:prstGeom prst="line">
                <a:avLst/>
              </a:prstGeom>
              <a:noFill/>
              <a:ln w="4445">
                <a:solidFill>
                  <a:srgbClr val="FEFEFE"/>
                </a:solidFill>
                <a:round/>
                <a:headEnd/>
                <a:tailEnd/>
              </a:ln>
            </p:spPr>
            <p:txBody>
              <a:bodyPr/>
              <a:lstStyle/>
              <a:p>
                <a:endParaRPr lang="es-ES"/>
              </a:p>
            </p:txBody>
          </p:sp>
          <p:sp>
            <p:nvSpPr>
              <p:cNvPr id="80494" name="Line 6766"/>
              <p:cNvSpPr>
                <a:spLocks noChangeShapeType="1"/>
              </p:cNvSpPr>
              <p:nvPr/>
            </p:nvSpPr>
            <p:spPr bwMode="auto">
              <a:xfrm>
                <a:off x="6069" y="2081"/>
                <a:ext cx="8" cy="1"/>
              </a:xfrm>
              <a:prstGeom prst="line">
                <a:avLst/>
              </a:prstGeom>
              <a:noFill/>
              <a:ln w="4445">
                <a:solidFill>
                  <a:srgbClr val="FEFEFE"/>
                </a:solidFill>
                <a:round/>
                <a:headEnd/>
                <a:tailEnd/>
              </a:ln>
            </p:spPr>
            <p:txBody>
              <a:bodyPr/>
              <a:lstStyle/>
              <a:p>
                <a:endParaRPr lang="es-ES"/>
              </a:p>
            </p:txBody>
          </p:sp>
          <p:sp>
            <p:nvSpPr>
              <p:cNvPr id="80495" name="Line 6767"/>
              <p:cNvSpPr>
                <a:spLocks noChangeShapeType="1"/>
              </p:cNvSpPr>
              <p:nvPr/>
            </p:nvSpPr>
            <p:spPr bwMode="auto">
              <a:xfrm>
                <a:off x="6091" y="2108"/>
                <a:ext cx="11" cy="1"/>
              </a:xfrm>
              <a:prstGeom prst="line">
                <a:avLst/>
              </a:prstGeom>
              <a:noFill/>
              <a:ln w="4445">
                <a:solidFill>
                  <a:srgbClr val="FEFEFE"/>
                </a:solidFill>
                <a:round/>
                <a:headEnd/>
                <a:tailEnd/>
              </a:ln>
            </p:spPr>
            <p:txBody>
              <a:bodyPr/>
              <a:lstStyle/>
              <a:p>
                <a:endParaRPr lang="es-ES"/>
              </a:p>
            </p:txBody>
          </p:sp>
          <p:sp>
            <p:nvSpPr>
              <p:cNvPr id="80496" name="Line 6768"/>
              <p:cNvSpPr>
                <a:spLocks noChangeShapeType="1"/>
              </p:cNvSpPr>
              <p:nvPr/>
            </p:nvSpPr>
            <p:spPr bwMode="auto">
              <a:xfrm>
                <a:off x="6069" y="2159"/>
                <a:ext cx="14" cy="1"/>
              </a:xfrm>
              <a:prstGeom prst="line">
                <a:avLst/>
              </a:prstGeom>
              <a:noFill/>
              <a:ln w="4445">
                <a:solidFill>
                  <a:srgbClr val="FEFEFE"/>
                </a:solidFill>
                <a:round/>
                <a:headEnd/>
                <a:tailEnd/>
              </a:ln>
            </p:spPr>
            <p:txBody>
              <a:bodyPr/>
              <a:lstStyle/>
              <a:p>
                <a:endParaRPr lang="es-ES"/>
              </a:p>
            </p:txBody>
          </p:sp>
          <p:sp>
            <p:nvSpPr>
              <p:cNvPr id="80497" name="Line 6769"/>
              <p:cNvSpPr>
                <a:spLocks noChangeShapeType="1"/>
              </p:cNvSpPr>
              <p:nvPr/>
            </p:nvSpPr>
            <p:spPr bwMode="auto">
              <a:xfrm>
                <a:off x="6091" y="2159"/>
                <a:ext cx="11" cy="1"/>
              </a:xfrm>
              <a:prstGeom prst="line">
                <a:avLst/>
              </a:prstGeom>
              <a:noFill/>
              <a:ln w="4445">
                <a:solidFill>
                  <a:srgbClr val="FEFEFE"/>
                </a:solidFill>
                <a:round/>
                <a:headEnd/>
                <a:tailEnd/>
              </a:ln>
            </p:spPr>
            <p:txBody>
              <a:bodyPr/>
              <a:lstStyle/>
              <a:p>
                <a:endParaRPr lang="es-ES"/>
              </a:p>
            </p:txBody>
          </p:sp>
          <p:sp>
            <p:nvSpPr>
              <p:cNvPr id="80498" name="Freeform 6770"/>
              <p:cNvSpPr>
                <a:spLocks/>
              </p:cNvSpPr>
              <p:nvPr/>
            </p:nvSpPr>
            <p:spPr bwMode="auto">
              <a:xfrm>
                <a:off x="5922" y="1875"/>
                <a:ext cx="29" cy="95"/>
              </a:xfrm>
              <a:custGeom>
                <a:avLst/>
                <a:gdLst/>
                <a:ahLst/>
                <a:cxnLst>
                  <a:cxn ang="0">
                    <a:pos x="0" y="190"/>
                  </a:cxn>
                  <a:cxn ang="0">
                    <a:pos x="0" y="0"/>
                  </a:cxn>
                  <a:cxn ang="0">
                    <a:pos x="42" y="0"/>
                  </a:cxn>
                  <a:cxn ang="0">
                    <a:pos x="58" y="28"/>
                  </a:cxn>
                  <a:cxn ang="0">
                    <a:pos x="58" y="55"/>
                  </a:cxn>
                  <a:cxn ang="0">
                    <a:pos x="42" y="82"/>
                  </a:cxn>
                  <a:cxn ang="0">
                    <a:pos x="0" y="82"/>
                  </a:cxn>
                </a:cxnLst>
                <a:rect l="0" t="0" r="r" b="b"/>
                <a:pathLst>
                  <a:path w="58" h="190">
                    <a:moveTo>
                      <a:pt x="0" y="190"/>
                    </a:moveTo>
                    <a:lnTo>
                      <a:pt x="0" y="0"/>
                    </a:lnTo>
                    <a:lnTo>
                      <a:pt x="42" y="0"/>
                    </a:lnTo>
                    <a:lnTo>
                      <a:pt x="58" y="28"/>
                    </a:lnTo>
                    <a:lnTo>
                      <a:pt x="58" y="55"/>
                    </a:lnTo>
                    <a:lnTo>
                      <a:pt x="42" y="82"/>
                    </a:lnTo>
                    <a:lnTo>
                      <a:pt x="0" y="82"/>
                    </a:lnTo>
                  </a:path>
                </a:pathLst>
              </a:custGeom>
              <a:noFill/>
              <a:ln w="4445">
                <a:solidFill>
                  <a:srgbClr val="FEFEFE"/>
                </a:solidFill>
                <a:prstDash val="solid"/>
                <a:round/>
                <a:headEnd/>
                <a:tailEnd/>
              </a:ln>
            </p:spPr>
            <p:txBody>
              <a:bodyPr/>
              <a:lstStyle/>
              <a:p>
                <a:endParaRPr lang="es-ES"/>
              </a:p>
            </p:txBody>
          </p:sp>
          <p:sp>
            <p:nvSpPr>
              <p:cNvPr id="80499" name="Line 6771"/>
              <p:cNvSpPr>
                <a:spLocks noChangeShapeType="1"/>
              </p:cNvSpPr>
              <p:nvPr/>
            </p:nvSpPr>
            <p:spPr bwMode="auto">
              <a:xfrm>
                <a:off x="5999" y="1907"/>
                <a:ext cx="1" cy="63"/>
              </a:xfrm>
              <a:prstGeom prst="line">
                <a:avLst/>
              </a:prstGeom>
              <a:noFill/>
              <a:ln w="4445">
                <a:solidFill>
                  <a:srgbClr val="FEFEFE"/>
                </a:solidFill>
                <a:round/>
                <a:headEnd/>
                <a:tailEnd/>
              </a:ln>
            </p:spPr>
            <p:txBody>
              <a:bodyPr/>
              <a:lstStyle/>
              <a:p>
                <a:endParaRPr lang="es-ES"/>
              </a:p>
            </p:txBody>
          </p:sp>
          <p:sp>
            <p:nvSpPr>
              <p:cNvPr id="80500" name="Freeform 6772"/>
              <p:cNvSpPr>
                <a:spLocks/>
              </p:cNvSpPr>
              <p:nvPr/>
            </p:nvSpPr>
            <p:spPr bwMode="auto">
              <a:xfrm>
                <a:off x="5970" y="1907"/>
                <a:ext cx="29" cy="63"/>
              </a:xfrm>
              <a:custGeom>
                <a:avLst/>
                <a:gdLst/>
                <a:ahLst/>
                <a:cxnLst>
                  <a:cxn ang="0">
                    <a:pos x="58" y="25"/>
                  </a:cxn>
                  <a:cxn ang="0">
                    <a:pos x="48" y="8"/>
                  </a:cxn>
                  <a:cxn ang="0">
                    <a:pos x="37" y="0"/>
                  </a:cxn>
                  <a:cxn ang="0">
                    <a:pos x="24" y="0"/>
                  </a:cxn>
                  <a:cxn ang="0">
                    <a:pos x="14" y="8"/>
                  </a:cxn>
                  <a:cxn ang="0">
                    <a:pos x="5" y="25"/>
                  </a:cxn>
                  <a:cxn ang="0">
                    <a:pos x="0" y="53"/>
                  </a:cxn>
                  <a:cxn ang="0">
                    <a:pos x="0" y="70"/>
                  </a:cxn>
                  <a:cxn ang="0">
                    <a:pos x="5" y="97"/>
                  </a:cxn>
                  <a:cxn ang="0">
                    <a:pos x="14" y="115"/>
                  </a:cxn>
                  <a:cxn ang="0">
                    <a:pos x="24" y="125"/>
                  </a:cxn>
                  <a:cxn ang="0">
                    <a:pos x="37" y="125"/>
                  </a:cxn>
                  <a:cxn ang="0">
                    <a:pos x="48" y="115"/>
                  </a:cxn>
                  <a:cxn ang="0">
                    <a:pos x="58" y="97"/>
                  </a:cxn>
                </a:cxnLst>
                <a:rect l="0" t="0" r="r" b="b"/>
                <a:pathLst>
                  <a:path w="58" h="125">
                    <a:moveTo>
                      <a:pt x="58" y="25"/>
                    </a:moveTo>
                    <a:lnTo>
                      <a:pt x="48" y="8"/>
                    </a:lnTo>
                    <a:lnTo>
                      <a:pt x="37" y="0"/>
                    </a:lnTo>
                    <a:lnTo>
                      <a:pt x="24" y="0"/>
                    </a:lnTo>
                    <a:lnTo>
                      <a:pt x="14" y="8"/>
                    </a:lnTo>
                    <a:lnTo>
                      <a:pt x="5" y="25"/>
                    </a:lnTo>
                    <a:lnTo>
                      <a:pt x="0" y="53"/>
                    </a:lnTo>
                    <a:lnTo>
                      <a:pt x="0" y="70"/>
                    </a:lnTo>
                    <a:lnTo>
                      <a:pt x="5" y="97"/>
                    </a:lnTo>
                    <a:lnTo>
                      <a:pt x="14" y="115"/>
                    </a:lnTo>
                    <a:lnTo>
                      <a:pt x="24" y="125"/>
                    </a:lnTo>
                    <a:lnTo>
                      <a:pt x="37" y="125"/>
                    </a:lnTo>
                    <a:lnTo>
                      <a:pt x="48" y="115"/>
                    </a:lnTo>
                    <a:lnTo>
                      <a:pt x="58" y="97"/>
                    </a:lnTo>
                  </a:path>
                </a:pathLst>
              </a:custGeom>
              <a:noFill/>
              <a:ln w="4445">
                <a:solidFill>
                  <a:srgbClr val="FEFEFE"/>
                </a:solidFill>
                <a:prstDash val="solid"/>
                <a:round/>
                <a:headEnd/>
                <a:tailEnd/>
              </a:ln>
            </p:spPr>
            <p:txBody>
              <a:bodyPr/>
              <a:lstStyle/>
              <a:p>
                <a:endParaRPr lang="es-ES"/>
              </a:p>
            </p:txBody>
          </p:sp>
          <p:sp>
            <p:nvSpPr>
              <p:cNvPr id="80501" name="Line 6773"/>
              <p:cNvSpPr>
                <a:spLocks noChangeShapeType="1"/>
              </p:cNvSpPr>
              <p:nvPr/>
            </p:nvSpPr>
            <p:spPr bwMode="auto">
              <a:xfrm>
                <a:off x="6016" y="1875"/>
                <a:ext cx="1" cy="95"/>
              </a:xfrm>
              <a:prstGeom prst="line">
                <a:avLst/>
              </a:prstGeom>
              <a:noFill/>
              <a:ln w="4445">
                <a:solidFill>
                  <a:srgbClr val="FEFEFE"/>
                </a:solidFill>
                <a:round/>
                <a:headEnd/>
                <a:tailEnd/>
              </a:ln>
            </p:spPr>
            <p:txBody>
              <a:bodyPr/>
              <a:lstStyle/>
              <a:p>
                <a:endParaRPr lang="es-ES"/>
              </a:p>
            </p:txBody>
          </p:sp>
          <p:sp>
            <p:nvSpPr>
              <p:cNvPr id="80502" name="Freeform 6774"/>
              <p:cNvSpPr>
                <a:spLocks/>
              </p:cNvSpPr>
              <p:nvPr/>
            </p:nvSpPr>
            <p:spPr bwMode="auto">
              <a:xfrm>
                <a:off x="6033" y="1907"/>
                <a:ext cx="28" cy="63"/>
              </a:xfrm>
              <a:custGeom>
                <a:avLst/>
                <a:gdLst/>
                <a:ahLst/>
                <a:cxnLst>
                  <a:cxn ang="0">
                    <a:pos x="0" y="53"/>
                  </a:cxn>
                  <a:cxn ang="0">
                    <a:pos x="57" y="53"/>
                  </a:cxn>
                  <a:cxn ang="0">
                    <a:pos x="57" y="35"/>
                  </a:cxn>
                  <a:cxn ang="0">
                    <a:pos x="52" y="17"/>
                  </a:cxn>
                  <a:cxn ang="0">
                    <a:pos x="46" y="8"/>
                  </a:cxn>
                  <a:cxn ang="0">
                    <a:pos x="38" y="0"/>
                  </a:cxn>
                  <a:cxn ang="0">
                    <a:pos x="23" y="0"/>
                  </a:cxn>
                  <a:cxn ang="0">
                    <a:pos x="14" y="8"/>
                  </a:cxn>
                  <a:cxn ang="0">
                    <a:pos x="4" y="25"/>
                  </a:cxn>
                  <a:cxn ang="0">
                    <a:pos x="0" y="53"/>
                  </a:cxn>
                  <a:cxn ang="0">
                    <a:pos x="0" y="70"/>
                  </a:cxn>
                  <a:cxn ang="0">
                    <a:pos x="4" y="97"/>
                  </a:cxn>
                  <a:cxn ang="0">
                    <a:pos x="14" y="115"/>
                  </a:cxn>
                  <a:cxn ang="0">
                    <a:pos x="23" y="125"/>
                  </a:cxn>
                  <a:cxn ang="0">
                    <a:pos x="38" y="125"/>
                  </a:cxn>
                  <a:cxn ang="0">
                    <a:pos x="46" y="115"/>
                  </a:cxn>
                  <a:cxn ang="0">
                    <a:pos x="57" y="97"/>
                  </a:cxn>
                </a:cxnLst>
                <a:rect l="0" t="0" r="r" b="b"/>
                <a:pathLst>
                  <a:path w="57" h="125">
                    <a:moveTo>
                      <a:pt x="0" y="53"/>
                    </a:moveTo>
                    <a:lnTo>
                      <a:pt x="57" y="53"/>
                    </a:lnTo>
                    <a:lnTo>
                      <a:pt x="57" y="35"/>
                    </a:lnTo>
                    <a:lnTo>
                      <a:pt x="52" y="17"/>
                    </a:lnTo>
                    <a:lnTo>
                      <a:pt x="46" y="8"/>
                    </a:lnTo>
                    <a:lnTo>
                      <a:pt x="38" y="0"/>
                    </a:lnTo>
                    <a:lnTo>
                      <a:pt x="23" y="0"/>
                    </a:lnTo>
                    <a:lnTo>
                      <a:pt x="14" y="8"/>
                    </a:lnTo>
                    <a:lnTo>
                      <a:pt x="4" y="25"/>
                    </a:lnTo>
                    <a:lnTo>
                      <a:pt x="0" y="53"/>
                    </a:lnTo>
                    <a:lnTo>
                      <a:pt x="0" y="70"/>
                    </a:lnTo>
                    <a:lnTo>
                      <a:pt x="4" y="97"/>
                    </a:lnTo>
                    <a:lnTo>
                      <a:pt x="14" y="115"/>
                    </a:lnTo>
                    <a:lnTo>
                      <a:pt x="23" y="125"/>
                    </a:lnTo>
                    <a:lnTo>
                      <a:pt x="38" y="125"/>
                    </a:lnTo>
                    <a:lnTo>
                      <a:pt x="46" y="115"/>
                    </a:lnTo>
                    <a:lnTo>
                      <a:pt x="57" y="97"/>
                    </a:lnTo>
                  </a:path>
                </a:pathLst>
              </a:custGeom>
              <a:noFill/>
              <a:ln w="4445">
                <a:solidFill>
                  <a:srgbClr val="FEFEFE"/>
                </a:solidFill>
                <a:prstDash val="solid"/>
                <a:round/>
                <a:headEnd/>
                <a:tailEnd/>
              </a:ln>
            </p:spPr>
            <p:txBody>
              <a:bodyPr/>
              <a:lstStyle/>
              <a:p>
                <a:endParaRPr lang="es-ES"/>
              </a:p>
            </p:txBody>
          </p:sp>
          <p:sp>
            <p:nvSpPr>
              <p:cNvPr id="80503" name="Freeform 6775"/>
              <p:cNvSpPr>
                <a:spLocks/>
              </p:cNvSpPr>
              <p:nvPr/>
            </p:nvSpPr>
            <p:spPr bwMode="auto">
              <a:xfrm>
                <a:off x="6077" y="1907"/>
                <a:ext cx="31" cy="63"/>
              </a:xfrm>
              <a:custGeom>
                <a:avLst/>
                <a:gdLst/>
                <a:ahLst/>
                <a:cxnLst>
                  <a:cxn ang="0">
                    <a:pos x="24" y="0"/>
                  </a:cxn>
                  <a:cxn ang="0">
                    <a:pos x="13" y="8"/>
                  </a:cxn>
                  <a:cxn ang="0">
                    <a:pos x="4" y="25"/>
                  </a:cxn>
                  <a:cxn ang="0">
                    <a:pos x="0" y="53"/>
                  </a:cxn>
                  <a:cxn ang="0">
                    <a:pos x="0" y="70"/>
                  </a:cxn>
                  <a:cxn ang="0">
                    <a:pos x="4" y="97"/>
                  </a:cxn>
                  <a:cxn ang="0">
                    <a:pos x="13" y="115"/>
                  </a:cxn>
                  <a:cxn ang="0">
                    <a:pos x="24" y="125"/>
                  </a:cxn>
                  <a:cxn ang="0">
                    <a:pos x="37" y="125"/>
                  </a:cxn>
                  <a:cxn ang="0">
                    <a:pos x="48" y="115"/>
                  </a:cxn>
                  <a:cxn ang="0">
                    <a:pos x="57" y="97"/>
                  </a:cxn>
                  <a:cxn ang="0">
                    <a:pos x="61" y="70"/>
                  </a:cxn>
                  <a:cxn ang="0">
                    <a:pos x="61" y="53"/>
                  </a:cxn>
                  <a:cxn ang="0">
                    <a:pos x="57" y="25"/>
                  </a:cxn>
                  <a:cxn ang="0">
                    <a:pos x="48" y="8"/>
                  </a:cxn>
                  <a:cxn ang="0">
                    <a:pos x="37" y="0"/>
                  </a:cxn>
                  <a:cxn ang="0">
                    <a:pos x="24" y="0"/>
                  </a:cxn>
                </a:cxnLst>
                <a:rect l="0" t="0" r="r" b="b"/>
                <a:pathLst>
                  <a:path w="61" h="125">
                    <a:moveTo>
                      <a:pt x="24" y="0"/>
                    </a:moveTo>
                    <a:lnTo>
                      <a:pt x="13" y="8"/>
                    </a:lnTo>
                    <a:lnTo>
                      <a:pt x="4" y="25"/>
                    </a:lnTo>
                    <a:lnTo>
                      <a:pt x="0" y="53"/>
                    </a:lnTo>
                    <a:lnTo>
                      <a:pt x="0" y="70"/>
                    </a:lnTo>
                    <a:lnTo>
                      <a:pt x="4" y="97"/>
                    </a:lnTo>
                    <a:lnTo>
                      <a:pt x="13" y="115"/>
                    </a:lnTo>
                    <a:lnTo>
                      <a:pt x="24" y="125"/>
                    </a:lnTo>
                    <a:lnTo>
                      <a:pt x="37" y="125"/>
                    </a:lnTo>
                    <a:lnTo>
                      <a:pt x="48" y="115"/>
                    </a:lnTo>
                    <a:lnTo>
                      <a:pt x="57" y="97"/>
                    </a:lnTo>
                    <a:lnTo>
                      <a:pt x="61" y="70"/>
                    </a:lnTo>
                    <a:lnTo>
                      <a:pt x="61" y="53"/>
                    </a:lnTo>
                    <a:lnTo>
                      <a:pt x="57" y="25"/>
                    </a:lnTo>
                    <a:lnTo>
                      <a:pt x="48" y="8"/>
                    </a:lnTo>
                    <a:lnTo>
                      <a:pt x="37" y="0"/>
                    </a:lnTo>
                    <a:lnTo>
                      <a:pt x="24" y="0"/>
                    </a:lnTo>
                  </a:path>
                </a:pathLst>
              </a:custGeom>
              <a:noFill/>
              <a:ln w="4445">
                <a:solidFill>
                  <a:srgbClr val="FEFEFE"/>
                </a:solidFill>
                <a:prstDash val="solid"/>
                <a:round/>
                <a:headEnd/>
                <a:tailEnd/>
              </a:ln>
            </p:spPr>
            <p:txBody>
              <a:bodyPr/>
              <a:lstStyle/>
              <a:p>
                <a:endParaRPr lang="es-ES"/>
              </a:p>
            </p:txBody>
          </p:sp>
          <p:sp>
            <p:nvSpPr>
              <p:cNvPr id="80504" name="Line 6776"/>
              <p:cNvSpPr>
                <a:spLocks noChangeShapeType="1"/>
              </p:cNvSpPr>
              <p:nvPr/>
            </p:nvSpPr>
            <p:spPr bwMode="auto">
              <a:xfrm>
                <a:off x="5919" y="2055"/>
                <a:ext cx="29" cy="1"/>
              </a:xfrm>
              <a:prstGeom prst="line">
                <a:avLst/>
              </a:prstGeom>
              <a:noFill/>
              <a:ln w="4445">
                <a:solidFill>
                  <a:srgbClr val="FEFEFE"/>
                </a:solidFill>
                <a:round/>
                <a:headEnd/>
                <a:tailEnd/>
              </a:ln>
            </p:spPr>
            <p:txBody>
              <a:bodyPr/>
              <a:lstStyle/>
              <a:p>
                <a:endParaRPr lang="es-ES"/>
              </a:p>
            </p:txBody>
          </p:sp>
          <p:sp>
            <p:nvSpPr>
              <p:cNvPr id="80505" name="Line 6777"/>
              <p:cNvSpPr>
                <a:spLocks noChangeShapeType="1"/>
              </p:cNvSpPr>
              <p:nvPr/>
            </p:nvSpPr>
            <p:spPr bwMode="auto">
              <a:xfrm>
                <a:off x="5934" y="2055"/>
                <a:ext cx="1" cy="95"/>
              </a:xfrm>
              <a:prstGeom prst="line">
                <a:avLst/>
              </a:prstGeom>
              <a:noFill/>
              <a:ln w="4445">
                <a:solidFill>
                  <a:srgbClr val="FEFEFE"/>
                </a:solidFill>
                <a:round/>
                <a:headEnd/>
                <a:tailEnd/>
              </a:ln>
            </p:spPr>
            <p:txBody>
              <a:bodyPr/>
              <a:lstStyle/>
              <a:p>
                <a:endParaRPr lang="es-ES"/>
              </a:p>
            </p:txBody>
          </p:sp>
          <p:sp>
            <p:nvSpPr>
              <p:cNvPr id="80506" name="Line 6778"/>
              <p:cNvSpPr>
                <a:spLocks noChangeShapeType="1"/>
              </p:cNvSpPr>
              <p:nvPr/>
            </p:nvSpPr>
            <p:spPr bwMode="auto">
              <a:xfrm>
                <a:off x="5964" y="2087"/>
                <a:ext cx="1" cy="63"/>
              </a:xfrm>
              <a:prstGeom prst="line">
                <a:avLst/>
              </a:prstGeom>
              <a:noFill/>
              <a:ln w="4445">
                <a:solidFill>
                  <a:srgbClr val="FEFEFE"/>
                </a:solidFill>
                <a:round/>
                <a:headEnd/>
                <a:tailEnd/>
              </a:ln>
            </p:spPr>
            <p:txBody>
              <a:bodyPr/>
              <a:lstStyle/>
              <a:p>
                <a:endParaRPr lang="es-ES"/>
              </a:p>
            </p:txBody>
          </p:sp>
          <p:sp>
            <p:nvSpPr>
              <p:cNvPr id="80507" name="Freeform 6779"/>
              <p:cNvSpPr>
                <a:spLocks/>
              </p:cNvSpPr>
              <p:nvPr/>
            </p:nvSpPr>
            <p:spPr bwMode="auto">
              <a:xfrm>
                <a:off x="5964" y="2087"/>
                <a:ext cx="20" cy="25"/>
              </a:xfrm>
              <a:custGeom>
                <a:avLst/>
                <a:gdLst/>
                <a:ahLst/>
                <a:cxnLst>
                  <a:cxn ang="0">
                    <a:pos x="0" y="51"/>
                  </a:cxn>
                  <a:cxn ang="0">
                    <a:pos x="5" y="26"/>
                  </a:cxn>
                  <a:cxn ang="0">
                    <a:pos x="15" y="8"/>
                  </a:cxn>
                  <a:cxn ang="0">
                    <a:pos x="24" y="0"/>
                  </a:cxn>
                  <a:cxn ang="0">
                    <a:pos x="39" y="0"/>
                  </a:cxn>
                </a:cxnLst>
                <a:rect l="0" t="0" r="r" b="b"/>
                <a:pathLst>
                  <a:path w="39" h="51">
                    <a:moveTo>
                      <a:pt x="0" y="51"/>
                    </a:moveTo>
                    <a:lnTo>
                      <a:pt x="5" y="26"/>
                    </a:lnTo>
                    <a:lnTo>
                      <a:pt x="15" y="8"/>
                    </a:lnTo>
                    <a:lnTo>
                      <a:pt x="24" y="0"/>
                    </a:lnTo>
                    <a:lnTo>
                      <a:pt x="39" y="0"/>
                    </a:lnTo>
                  </a:path>
                </a:pathLst>
              </a:custGeom>
              <a:noFill/>
              <a:ln w="4445">
                <a:solidFill>
                  <a:srgbClr val="FEFEFE"/>
                </a:solidFill>
                <a:prstDash val="solid"/>
                <a:round/>
                <a:headEnd/>
                <a:tailEnd/>
              </a:ln>
            </p:spPr>
            <p:txBody>
              <a:bodyPr/>
              <a:lstStyle/>
              <a:p>
                <a:endParaRPr lang="es-ES"/>
              </a:p>
            </p:txBody>
          </p:sp>
          <p:sp>
            <p:nvSpPr>
              <p:cNvPr id="80508" name="Line 6780"/>
              <p:cNvSpPr>
                <a:spLocks noChangeShapeType="1"/>
              </p:cNvSpPr>
              <p:nvPr/>
            </p:nvSpPr>
            <p:spPr bwMode="auto">
              <a:xfrm>
                <a:off x="6027" y="2087"/>
                <a:ext cx="1" cy="63"/>
              </a:xfrm>
              <a:prstGeom prst="line">
                <a:avLst/>
              </a:prstGeom>
              <a:noFill/>
              <a:ln w="4445">
                <a:solidFill>
                  <a:srgbClr val="FEFEFE"/>
                </a:solidFill>
                <a:round/>
                <a:headEnd/>
                <a:tailEnd/>
              </a:ln>
            </p:spPr>
            <p:txBody>
              <a:bodyPr/>
              <a:lstStyle/>
              <a:p>
                <a:endParaRPr lang="es-ES"/>
              </a:p>
            </p:txBody>
          </p:sp>
          <p:sp>
            <p:nvSpPr>
              <p:cNvPr id="80509" name="Freeform 6781"/>
              <p:cNvSpPr>
                <a:spLocks/>
              </p:cNvSpPr>
              <p:nvPr/>
            </p:nvSpPr>
            <p:spPr bwMode="auto">
              <a:xfrm>
                <a:off x="5999" y="2087"/>
                <a:ext cx="28" cy="63"/>
              </a:xfrm>
              <a:custGeom>
                <a:avLst/>
                <a:gdLst/>
                <a:ahLst/>
                <a:cxnLst>
                  <a:cxn ang="0">
                    <a:pos x="56" y="26"/>
                  </a:cxn>
                  <a:cxn ang="0">
                    <a:pos x="47" y="8"/>
                  </a:cxn>
                  <a:cxn ang="0">
                    <a:pos x="37" y="0"/>
                  </a:cxn>
                  <a:cxn ang="0">
                    <a:pos x="23" y="0"/>
                  </a:cxn>
                  <a:cxn ang="0">
                    <a:pos x="14" y="8"/>
                  </a:cxn>
                  <a:cxn ang="0">
                    <a:pos x="3" y="26"/>
                  </a:cxn>
                  <a:cxn ang="0">
                    <a:pos x="0" y="51"/>
                  </a:cxn>
                  <a:cxn ang="0">
                    <a:pos x="0" y="71"/>
                  </a:cxn>
                  <a:cxn ang="0">
                    <a:pos x="3" y="96"/>
                  </a:cxn>
                  <a:cxn ang="0">
                    <a:pos x="14" y="115"/>
                  </a:cxn>
                  <a:cxn ang="0">
                    <a:pos x="23" y="125"/>
                  </a:cxn>
                  <a:cxn ang="0">
                    <a:pos x="37" y="125"/>
                  </a:cxn>
                  <a:cxn ang="0">
                    <a:pos x="47" y="115"/>
                  </a:cxn>
                  <a:cxn ang="0">
                    <a:pos x="56" y="96"/>
                  </a:cxn>
                </a:cxnLst>
                <a:rect l="0" t="0" r="r" b="b"/>
                <a:pathLst>
                  <a:path w="56" h="125">
                    <a:moveTo>
                      <a:pt x="56" y="26"/>
                    </a:moveTo>
                    <a:lnTo>
                      <a:pt x="47" y="8"/>
                    </a:lnTo>
                    <a:lnTo>
                      <a:pt x="37" y="0"/>
                    </a:lnTo>
                    <a:lnTo>
                      <a:pt x="23" y="0"/>
                    </a:lnTo>
                    <a:lnTo>
                      <a:pt x="14" y="8"/>
                    </a:lnTo>
                    <a:lnTo>
                      <a:pt x="3" y="26"/>
                    </a:lnTo>
                    <a:lnTo>
                      <a:pt x="0" y="51"/>
                    </a:lnTo>
                    <a:lnTo>
                      <a:pt x="0" y="71"/>
                    </a:lnTo>
                    <a:lnTo>
                      <a:pt x="3" y="96"/>
                    </a:lnTo>
                    <a:lnTo>
                      <a:pt x="14" y="115"/>
                    </a:lnTo>
                    <a:lnTo>
                      <a:pt x="23" y="125"/>
                    </a:lnTo>
                    <a:lnTo>
                      <a:pt x="37" y="125"/>
                    </a:lnTo>
                    <a:lnTo>
                      <a:pt x="47" y="115"/>
                    </a:lnTo>
                    <a:lnTo>
                      <a:pt x="56" y="96"/>
                    </a:lnTo>
                  </a:path>
                </a:pathLst>
              </a:custGeom>
              <a:noFill/>
              <a:ln w="4445">
                <a:solidFill>
                  <a:srgbClr val="FEFEFE"/>
                </a:solidFill>
                <a:prstDash val="solid"/>
                <a:round/>
                <a:headEnd/>
                <a:tailEnd/>
              </a:ln>
            </p:spPr>
            <p:txBody>
              <a:bodyPr/>
              <a:lstStyle/>
              <a:p>
                <a:endParaRPr lang="es-ES"/>
              </a:p>
            </p:txBody>
          </p:sp>
          <p:sp>
            <p:nvSpPr>
              <p:cNvPr id="80510" name="Freeform 6782"/>
              <p:cNvSpPr>
                <a:spLocks/>
              </p:cNvSpPr>
              <p:nvPr/>
            </p:nvSpPr>
            <p:spPr bwMode="auto">
              <a:xfrm>
                <a:off x="6042" y="2087"/>
                <a:ext cx="29" cy="63"/>
              </a:xfrm>
              <a:custGeom>
                <a:avLst/>
                <a:gdLst/>
                <a:ahLst/>
                <a:cxnLst>
                  <a:cxn ang="0">
                    <a:pos x="57" y="26"/>
                  </a:cxn>
                  <a:cxn ang="0">
                    <a:pos x="48" y="8"/>
                  </a:cxn>
                  <a:cxn ang="0">
                    <a:pos x="39" y="0"/>
                  </a:cxn>
                  <a:cxn ang="0">
                    <a:pos x="24" y="0"/>
                  </a:cxn>
                  <a:cxn ang="0">
                    <a:pos x="15" y="8"/>
                  </a:cxn>
                  <a:cxn ang="0">
                    <a:pos x="5" y="26"/>
                  </a:cxn>
                  <a:cxn ang="0">
                    <a:pos x="0" y="51"/>
                  </a:cxn>
                  <a:cxn ang="0">
                    <a:pos x="0" y="71"/>
                  </a:cxn>
                  <a:cxn ang="0">
                    <a:pos x="5" y="96"/>
                  </a:cxn>
                  <a:cxn ang="0">
                    <a:pos x="15" y="115"/>
                  </a:cxn>
                  <a:cxn ang="0">
                    <a:pos x="24" y="125"/>
                  </a:cxn>
                  <a:cxn ang="0">
                    <a:pos x="39" y="125"/>
                  </a:cxn>
                  <a:cxn ang="0">
                    <a:pos x="48" y="115"/>
                  </a:cxn>
                  <a:cxn ang="0">
                    <a:pos x="57" y="96"/>
                  </a:cxn>
                </a:cxnLst>
                <a:rect l="0" t="0" r="r" b="b"/>
                <a:pathLst>
                  <a:path w="57" h="125">
                    <a:moveTo>
                      <a:pt x="57" y="26"/>
                    </a:moveTo>
                    <a:lnTo>
                      <a:pt x="48" y="8"/>
                    </a:lnTo>
                    <a:lnTo>
                      <a:pt x="39" y="0"/>
                    </a:lnTo>
                    <a:lnTo>
                      <a:pt x="24" y="0"/>
                    </a:lnTo>
                    <a:lnTo>
                      <a:pt x="15" y="8"/>
                    </a:lnTo>
                    <a:lnTo>
                      <a:pt x="5" y="26"/>
                    </a:lnTo>
                    <a:lnTo>
                      <a:pt x="0" y="51"/>
                    </a:lnTo>
                    <a:lnTo>
                      <a:pt x="0" y="71"/>
                    </a:lnTo>
                    <a:lnTo>
                      <a:pt x="5" y="96"/>
                    </a:lnTo>
                    <a:lnTo>
                      <a:pt x="15" y="115"/>
                    </a:lnTo>
                    <a:lnTo>
                      <a:pt x="24" y="125"/>
                    </a:lnTo>
                    <a:lnTo>
                      <a:pt x="39" y="125"/>
                    </a:lnTo>
                    <a:lnTo>
                      <a:pt x="48" y="115"/>
                    </a:lnTo>
                    <a:lnTo>
                      <a:pt x="57" y="96"/>
                    </a:lnTo>
                  </a:path>
                </a:pathLst>
              </a:custGeom>
              <a:noFill/>
              <a:ln w="4445">
                <a:solidFill>
                  <a:srgbClr val="FEFEFE"/>
                </a:solidFill>
                <a:prstDash val="solid"/>
                <a:round/>
                <a:headEnd/>
                <a:tailEnd/>
              </a:ln>
            </p:spPr>
            <p:txBody>
              <a:bodyPr/>
              <a:lstStyle/>
              <a:p>
                <a:endParaRPr lang="es-ES"/>
              </a:p>
            </p:txBody>
          </p:sp>
          <p:sp>
            <p:nvSpPr>
              <p:cNvPr id="80511" name="Line 6783"/>
              <p:cNvSpPr>
                <a:spLocks noChangeShapeType="1"/>
              </p:cNvSpPr>
              <p:nvPr/>
            </p:nvSpPr>
            <p:spPr bwMode="auto">
              <a:xfrm>
                <a:off x="6086" y="2055"/>
                <a:ext cx="1" cy="95"/>
              </a:xfrm>
              <a:prstGeom prst="line">
                <a:avLst/>
              </a:prstGeom>
              <a:noFill/>
              <a:ln w="4445">
                <a:solidFill>
                  <a:srgbClr val="FEFEFE"/>
                </a:solidFill>
                <a:round/>
                <a:headEnd/>
                <a:tailEnd/>
              </a:ln>
            </p:spPr>
            <p:txBody>
              <a:bodyPr/>
              <a:lstStyle/>
              <a:p>
                <a:endParaRPr lang="es-ES"/>
              </a:p>
            </p:txBody>
          </p:sp>
          <p:sp>
            <p:nvSpPr>
              <p:cNvPr id="80512" name="Line 6784"/>
              <p:cNvSpPr>
                <a:spLocks noChangeShapeType="1"/>
              </p:cNvSpPr>
              <p:nvPr/>
            </p:nvSpPr>
            <p:spPr bwMode="auto">
              <a:xfrm flipH="1">
                <a:off x="6086" y="2087"/>
                <a:ext cx="24" cy="45"/>
              </a:xfrm>
              <a:prstGeom prst="line">
                <a:avLst/>
              </a:prstGeom>
              <a:noFill/>
              <a:ln w="4445">
                <a:solidFill>
                  <a:srgbClr val="FEFEFE"/>
                </a:solidFill>
                <a:round/>
                <a:headEnd/>
                <a:tailEnd/>
              </a:ln>
            </p:spPr>
            <p:txBody>
              <a:bodyPr/>
              <a:lstStyle/>
              <a:p>
                <a:endParaRPr lang="es-ES"/>
              </a:p>
            </p:txBody>
          </p:sp>
          <p:sp>
            <p:nvSpPr>
              <p:cNvPr id="80513" name="Line 6785"/>
              <p:cNvSpPr>
                <a:spLocks noChangeShapeType="1"/>
              </p:cNvSpPr>
              <p:nvPr/>
            </p:nvSpPr>
            <p:spPr bwMode="auto">
              <a:xfrm>
                <a:off x="6096" y="2112"/>
                <a:ext cx="17" cy="38"/>
              </a:xfrm>
              <a:prstGeom prst="line">
                <a:avLst/>
              </a:prstGeom>
              <a:noFill/>
              <a:ln w="4445">
                <a:solidFill>
                  <a:srgbClr val="FEFEFE"/>
                </a:solidFill>
                <a:round/>
                <a:headEnd/>
                <a:tailEnd/>
              </a:ln>
            </p:spPr>
            <p:txBody>
              <a:bodyPr/>
              <a:lstStyle/>
              <a:p>
                <a:endParaRPr lang="es-ES"/>
              </a:p>
            </p:txBody>
          </p:sp>
          <p:sp>
            <p:nvSpPr>
              <p:cNvPr id="80514" name="Freeform 6786"/>
              <p:cNvSpPr>
                <a:spLocks/>
              </p:cNvSpPr>
              <p:nvPr/>
            </p:nvSpPr>
            <p:spPr bwMode="auto">
              <a:xfrm>
                <a:off x="7495" y="2212"/>
                <a:ext cx="145" cy="1830"/>
              </a:xfrm>
              <a:custGeom>
                <a:avLst/>
                <a:gdLst/>
                <a:ahLst/>
                <a:cxnLst>
                  <a:cxn ang="0">
                    <a:pos x="288" y="0"/>
                  </a:cxn>
                  <a:cxn ang="0">
                    <a:pos x="0" y="0"/>
                  </a:cxn>
                  <a:cxn ang="0">
                    <a:pos x="0" y="3661"/>
                  </a:cxn>
                </a:cxnLst>
                <a:rect l="0" t="0" r="r" b="b"/>
                <a:pathLst>
                  <a:path w="288" h="3661">
                    <a:moveTo>
                      <a:pt x="288" y="0"/>
                    </a:moveTo>
                    <a:lnTo>
                      <a:pt x="0" y="0"/>
                    </a:lnTo>
                    <a:lnTo>
                      <a:pt x="0" y="3661"/>
                    </a:lnTo>
                  </a:path>
                </a:pathLst>
              </a:custGeom>
              <a:noFill/>
              <a:ln w="12700">
                <a:solidFill>
                  <a:srgbClr val="BB472F"/>
                </a:solidFill>
                <a:prstDash val="solid"/>
                <a:round/>
                <a:headEnd/>
                <a:tailEnd/>
              </a:ln>
            </p:spPr>
            <p:txBody>
              <a:bodyPr/>
              <a:lstStyle/>
              <a:p>
                <a:endParaRPr lang="es-ES"/>
              </a:p>
            </p:txBody>
          </p:sp>
          <p:sp>
            <p:nvSpPr>
              <p:cNvPr id="80515" name="Freeform 6787"/>
              <p:cNvSpPr>
                <a:spLocks/>
              </p:cNvSpPr>
              <p:nvPr/>
            </p:nvSpPr>
            <p:spPr bwMode="auto">
              <a:xfrm>
                <a:off x="7495" y="3980"/>
                <a:ext cx="45" cy="62"/>
              </a:xfrm>
              <a:custGeom>
                <a:avLst/>
                <a:gdLst/>
                <a:ahLst/>
                <a:cxnLst>
                  <a:cxn ang="0">
                    <a:pos x="0" y="125"/>
                  </a:cxn>
                  <a:cxn ang="0">
                    <a:pos x="89" y="125"/>
                  </a:cxn>
                  <a:cxn ang="0">
                    <a:pos x="0" y="0"/>
                  </a:cxn>
                  <a:cxn ang="0">
                    <a:pos x="0" y="125"/>
                  </a:cxn>
                </a:cxnLst>
                <a:rect l="0" t="0" r="r" b="b"/>
                <a:pathLst>
                  <a:path w="89" h="125">
                    <a:moveTo>
                      <a:pt x="0" y="125"/>
                    </a:moveTo>
                    <a:lnTo>
                      <a:pt x="89" y="125"/>
                    </a:lnTo>
                    <a:lnTo>
                      <a:pt x="0" y="0"/>
                    </a:lnTo>
                    <a:lnTo>
                      <a:pt x="0" y="125"/>
                    </a:lnTo>
                    <a:close/>
                  </a:path>
                </a:pathLst>
              </a:custGeom>
              <a:solidFill>
                <a:srgbClr val="BB472F"/>
              </a:solidFill>
              <a:ln w="9525">
                <a:noFill/>
                <a:round/>
                <a:headEnd/>
                <a:tailEnd/>
              </a:ln>
            </p:spPr>
            <p:txBody>
              <a:bodyPr/>
              <a:lstStyle/>
              <a:p>
                <a:endParaRPr lang="es-ES"/>
              </a:p>
            </p:txBody>
          </p:sp>
          <p:sp>
            <p:nvSpPr>
              <p:cNvPr id="80516" name="Freeform 6788"/>
              <p:cNvSpPr>
                <a:spLocks/>
              </p:cNvSpPr>
              <p:nvPr/>
            </p:nvSpPr>
            <p:spPr bwMode="auto">
              <a:xfrm>
                <a:off x="7197" y="2212"/>
                <a:ext cx="144" cy="1830"/>
              </a:xfrm>
              <a:custGeom>
                <a:avLst/>
                <a:gdLst/>
                <a:ahLst/>
                <a:cxnLst>
                  <a:cxn ang="0">
                    <a:pos x="0" y="0"/>
                  </a:cxn>
                  <a:cxn ang="0">
                    <a:pos x="289" y="0"/>
                  </a:cxn>
                  <a:cxn ang="0">
                    <a:pos x="289" y="3661"/>
                  </a:cxn>
                </a:cxnLst>
                <a:rect l="0" t="0" r="r" b="b"/>
                <a:pathLst>
                  <a:path w="289" h="3661">
                    <a:moveTo>
                      <a:pt x="0" y="0"/>
                    </a:moveTo>
                    <a:lnTo>
                      <a:pt x="289" y="0"/>
                    </a:lnTo>
                    <a:lnTo>
                      <a:pt x="289" y="3661"/>
                    </a:lnTo>
                  </a:path>
                </a:pathLst>
              </a:custGeom>
              <a:noFill/>
              <a:ln w="12700">
                <a:solidFill>
                  <a:srgbClr val="BB472F"/>
                </a:solidFill>
                <a:prstDash val="solid"/>
                <a:round/>
                <a:headEnd/>
                <a:tailEnd/>
              </a:ln>
            </p:spPr>
            <p:txBody>
              <a:bodyPr/>
              <a:lstStyle/>
              <a:p>
                <a:endParaRPr lang="es-ES"/>
              </a:p>
            </p:txBody>
          </p:sp>
          <p:sp>
            <p:nvSpPr>
              <p:cNvPr id="80517" name="Freeform 6789"/>
              <p:cNvSpPr>
                <a:spLocks/>
              </p:cNvSpPr>
              <p:nvPr/>
            </p:nvSpPr>
            <p:spPr bwMode="auto">
              <a:xfrm>
                <a:off x="7297" y="3980"/>
                <a:ext cx="44" cy="62"/>
              </a:xfrm>
              <a:custGeom>
                <a:avLst/>
                <a:gdLst/>
                <a:ahLst/>
                <a:cxnLst>
                  <a:cxn ang="0">
                    <a:pos x="88" y="125"/>
                  </a:cxn>
                  <a:cxn ang="0">
                    <a:pos x="0" y="125"/>
                  </a:cxn>
                  <a:cxn ang="0">
                    <a:pos x="88" y="0"/>
                  </a:cxn>
                  <a:cxn ang="0">
                    <a:pos x="88" y="125"/>
                  </a:cxn>
                </a:cxnLst>
                <a:rect l="0" t="0" r="r" b="b"/>
                <a:pathLst>
                  <a:path w="88" h="125">
                    <a:moveTo>
                      <a:pt x="88" y="125"/>
                    </a:moveTo>
                    <a:lnTo>
                      <a:pt x="0" y="125"/>
                    </a:lnTo>
                    <a:lnTo>
                      <a:pt x="88" y="0"/>
                    </a:lnTo>
                    <a:lnTo>
                      <a:pt x="88" y="125"/>
                    </a:lnTo>
                    <a:close/>
                  </a:path>
                </a:pathLst>
              </a:custGeom>
              <a:solidFill>
                <a:srgbClr val="BB472F"/>
              </a:solidFill>
              <a:ln w="9525">
                <a:noFill/>
                <a:round/>
                <a:headEnd/>
                <a:tailEnd/>
              </a:ln>
            </p:spPr>
            <p:txBody>
              <a:bodyPr/>
              <a:lstStyle/>
              <a:p>
                <a:endParaRPr lang="es-ES"/>
              </a:p>
            </p:txBody>
          </p:sp>
          <p:sp>
            <p:nvSpPr>
              <p:cNvPr id="80518" name="Freeform 6790"/>
              <p:cNvSpPr>
                <a:spLocks/>
              </p:cNvSpPr>
              <p:nvPr/>
            </p:nvSpPr>
            <p:spPr bwMode="auto">
              <a:xfrm>
                <a:off x="7473" y="2212"/>
                <a:ext cx="167" cy="5379"/>
              </a:xfrm>
              <a:custGeom>
                <a:avLst/>
                <a:gdLst/>
                <a:ahLst/>
                <a:cxnLst>
                  <a:cxn ang="0">
                    <a:pos x="333" y="0"/>
                  </a:cxn>
                  <a:cxn ang="0">
                    <a:pos x="0" y="0"/>
                  </a:cxn>
                  <a:cxn ang="0">
                    <a:pos x="0" y="10757"/>
                  </a:cxn>
                </a:cxnLst>
                <a:rect l="0" t="0" r="r" b="b"/>
                <a:pathLst>
                  <a:path w="333" h="10757">
                    <a:moveTo>
                      <a:pt x="333" y="0"/>
                    </a:moveTo>
                    <a:lnTo>
                      <a:pt x="0" y="0"/>
                    </a:lnTo>
                    <a:lnTo>
                      <a:pt x="0" y="10757"/>
                    </a:lnTo>
                  </a:path>
                </a:pathLst>
              </a:custGeom>
              <a:noFill/>
              <a:ln w="12700">
                <a:solidFill>
                  <a:srgbClr val="BB472F"/>
                </a:solidFill>
                <a:prstDash val="solid"/>
                <a:round/>
                <a:headEnd/>
                <a:tailEnd/>
              </a:ln>
            </p:spPr>
            <p:txBody>
              <a:bodyPr/>
              <a:lstStyle/>
              <a:p>
                <a:endParaRPr lang="es-ES"/>
              </a:p>
            </p:txBody>
          </p:sp>
          <p:sp>
            <p:nvSpPr>
              <p:cNvPr id="80519" name="Freeform 6791"/>
              <p:cNvSpPr>
                <a:spLocks/>
              </p:cNvSpPr>
              <p:nvPr/>
            </p:nvSpPr>
            <p:spPr bwMode="auto">
              <a:xfrm>
                <a:off x="7473" y="7528"/>
                <a:ext cx="45" cy="63"/>
              </a:xfrm>
              <a:custGeom>
                <a:avLst/>
                <a:gdLst/>
                <a:ahLst/>
                <a:cxnLst>
                  <a:cxn ang="0">
                    <a:pos x="0" y="125"/>
                  </a:cxn>
                  <a:cxn ang="0">
                    <a:pos x="90" y="125"/>
                  </a:cxn>
                  <a:cxn ang="0">
                    <a:pos x="0" y="0"/>
                  </a:cxn>
                  <a:cxn ang="0">
                    <a:pos x="0" y="125"/>
                  </a:cxn>
                </a:cxnLst>
                <a:rect l="0" t="0" r="r" b="b"/>
                <a:pathLst>
                  <a:path w="90" h="125">
                    <a:moveTo>
                      <a:pt x="0" y="125"/>
                    </a:moveTo>
                    <a:lnTo>
                      <a:pt x="90" y="125"/>
                    </a:lnTo>
                    <a:lnTo>
                      <a:pt x="0" y="0"/>
                    </a:lnTo>
                    <a:lnTo>
                      <a:pt x="0" y="125"/>
                    </a:lnTo>
                    <a:close/>
                  </a:path>
                </a:pathLst>
              </a:custGeom>
              <a:solidFill>
                <a:srgbClr val="BB472F"/>
              </a:solidFill>
              <a:ln w="9525">
                <a:noFill/>
                <a:round/>
                <a:headEnd/>
                <a:tailEnd/>
              </a:ln>
            </p:spPr>
            <p:txBody>
              <a:bodyPr/>
              <a:lstStyle/>
              <a:p>
                <a:endParaRPr lang="es-ES"/>
              </a:p>
            </p:txBody>
          </p:sp>
          <p:sp>
            <p:nvSpPr>
              <p:cNvPr id="80520" name="Freeform 6792"/>
              <p:cNvSpPr>
                <a:spLocks/>
              </p:cNvSpPr>
              <p:nvPr/>
            </p:nvSpPr>
            <p:spPr bwMode="auto">
              <a:xfrm>
                <a:off x="7197" y="2212"/>
                <a:ext cx="166" cy="5379"/>
              </a:xfrm>
              <a:custGeom>
                <a:avLst/>
                <a:gdLst/>
                <a:ahLst/>
                <a:cxnLst>
                  <a:cxn ang="0">
                    <a:pos x="0" y="0"/>
                  </a:cxn>
                  <a:cxn ang="0">
                    <a:pos x="332" y="0"/>
                  </a:cxn>
                  <a:cxn ang="0">
                    <a:pos x="332" y="10757"/>
                  </a:cxn>
                </a:cxnLst>
                <a:rect l="0" t="0" r="r" b="b"/>
                <a:pathLst>
                  <a:path w="332" h="10757">
                    <a:moveTo>
                      <a:pt x="0" y="0"/>
                    </a:moveTo>
                    <a:lnTo>
                      <a:pt x="332" y="0"/>
                    </a:lnTo>
                    <a:lnTo>
                      <a:pt x="332" y="10757"/>
                    </a:lnTo>
                  </a:path>
                </a:pathLst>
              </a:custGeom>
              <a:noFill/>
              <a:ln w="12700">
                <a:solidFill>
                  <a:srgbClr val="BB472F"/>
                </a:solidFill>
                <a:prstDash val="solid"/>
                <a:round/>
                <a:headEnd/>
                <a:tailEnd/>
              </a:ln>
            </p:spPr>
            <p:txBody>
              <a:bodyPr/>
              <a:lstStyle/>
              <a:p>
                <a:endParaRPr lang="es-ES"/>
              </a:p>
            </p:txBody>
          </p:sp>
          <p:sp>
            <p:nvSpPr>
              <p:cNvPr id="80521" name="Freeform 6793"/>
              <p:cNvSpPr>
                <a:spLocks/>
              </p:cNvSpPr>
              <p:nvPr/>
            </p:nvSpPr>
            <p:spPr bwMode="auto">
              <a:xfrm>
                <a:off x="7319" y="7528"/>
                <a:ext cx="44" cy="63"/>
              </a:xfrm>
              <a:custGeom>
                <a:avLst/>
                <a:gdLst/>
                <a:ahLst/>
                <a:cxnLst>
                  <a:cxn ang="0">
                    <a:pos x="88" y="125"/>
                  </a:cxn>
                  <a:cxn ang="0">
                    <a:pos x="0" y="125"/>
                  </a:cxn>
                  <a:cxn ang="0">
                    <a:pos x="88" y="0"/>
                  </a:cxn>
                  <a:cxn ang="0">
                    <a:pos x="88" y="125"/>
                  </a:cxn>
                </a:cxnLst>
                <a:rect l="0" t="0" r="r" b="b"/>
                <a:pathLst>
                  <a:path w="88" h="125">
                    <a:moveTo>
                      <a:pt x="88" y="125"/>
                    </a:moveTo>
                    <a:lnTo>
                      <a:pt x="0" y="125"/>
                    </a:lnTo>
                    <a:lnTo>
                      <a:pt x="88" y="0"/>
                    </a:lnTo>
                    <a:lnTo>
                      <a:pt x="88" y="125"/>
                    </a:lnTo>
                    <a:close/>
                  </a:path>
                </a:pathLst>
              </a:custGeom>
              <a:solidFill>
                <a:srgbClr val="BB472F"/>
              </a:solidFill>
              <a:ln w="9525">
                <a:noFill/>
                <a:round/>
                <a:headEnd/>
                <a:tailEnd/>
              </a:ln>
            </p:spPr>
            <p:txBody>
              <a:bodyPr/>
              <a:lstStyle/>
              <a:p>
                <a:endParaRPr lang="es-ES"/>
              </a:p>
            </p:txBody>
          </p:sp>
          <p:sp>
            <p:nvSpPr>
              <p:cNvPr id="80522" name="Line 6794"/>
              <p:cNvSpPr>
                <a:spLocks noChangeShapeType="1"/>
              </p:cNvSpPr>
              <p:nvPr/>
            </p:nvSpPr>
            <p:spPr bwMode="auto">
              <a:xfrm>
                <a:off x="7455" y="6326"/>
                <a:ext cx="53" cy="1"/>
              </a:xfrm>
              <a:prstGeom prst="line">
                <a:avLst/>
              </a:prstGeom>
              <a:noFill/>
              <a:ln w="4445">
                <a:solidFill>
                  <a:srgbClr val="000000"/>
                </a:solidFill>
                <a:round/>
                <a:headEnd/>
                <a:tailEnd/>
              </a:ln>
            </p:spPr>
            <p:txBody>
              <a:bodyPr/>
              <a:lstStyle/>
              <a:p>
                <a:endParaRPr lang="es-ES"/>
              </a:p>
            </p:txBody>
          </p:sp>
          <p:sp>
            <p:nvSpPr>
              <p:cNvPr id="80523" name="Line 6795"/>
              <p:cNvSpPr>
                <a:spLocks noChangeShapeType="1"/>
              </p:cNvSpPr>
              <p:nvPr/>
            </p:nvSpPr>
            <p:spPr bwMode="auto">
              <a:xfrm flipH="1">
                <a:off x="7328" y="6326"/>
                <a:ext cx="53" cy="1"/>
              </a:xfrm>
              <a:prstGeom prst="line">
                <a:avLst/>
              </a:prstGeom>
              <a:noFill/>
              <a:ln w="4445">
                <a:solidFill>
                  <a:srgbClr val="000000"/>
                </a:solidFill>
                <a:round/>
                <a:headEnd/>
                <a:tailEnd/>
              </a:ln>
            </p:spPr>
            <p:txBody>
              <a:bodyPr/>
              <a:lstStyle/>
              <a:p>
                <a:endParaRPr lang="es-ES"/>
              </a:p>
            </p:txBody>
          </p:sp>
          <p:sp>
            <p:nvSpPr>
              <p:cNvPr id="80524" name="Line 6796"/>
              <p:cNvSpPr>
                <a:spLocks noChangeShapeType="1"/>
              </p:cNvSpPr>
              <p:nvPr/>
            </p:nvSpPr>
            <p:spPr bwMode="auto">
              <a:xfrm>
                <a:off x="7455" y="6344"/>
                <a:ext cx="53" cy="1"/>
              </a:xfrm>
              <a:prstGeom prst="line">
                <a:avLst/>
              </a:prstGeom>
              <a:noFill/>
              <a:ln w="4445">
                <a:solidFill>
                  <a:srgbClr val="000000"/>
                </a:solidFill>
                <a:round/>
                <a:headEnd/>
                <a:tailEnd/>
              </a:ln>
            </p:spPr>
            <p:txBody>
              <a:bodyPr/>
              <a:lstStyle/>
              <a:p>
                <a:endParaRPr lang="es-ES"/>
              </a:p>
            </p:txBody>
          </p:sp>
          <p:sp>
            <p:nvSpPr>
              <p:cNvPr id="80525" name="Line 6797"/>
              <p:cNvSpPr>
                <a:spLocks noChangeShapeType="1"/>
              </p:cNvSpPr>
              <p:nvPr/>
            </p:nvSpPr>
            <p:spPr bwMode="auto">
              <a:xfrm flipH="1">
                <a:off x="7328" y="6344"/>
                <a:ext cx="53" cy="1"/>
              </a:xfrm>
              <a:prstGeom prst="line">
                <a:avLst/>
              </a:prstGeom>
              <a:noFill/>
              <a:ln w="4445">
                <a:solidFill>
                  <a:srgbClr val="000000"/>
                </a:solidFill>
                <a:round/>
                <a:headEnd/>
                <a:tailEnd/>
              </a:ln>
            </p:spPr>
            <p:txBody>
              <a:bodyPr/>
              <a:lstStyle/>
              <a:p>
                <a:endParaRPr lang="es-ES"/>
              </a:p>
            </p:txBody>
          </p:sp>
          <p:sp>
            <p:nvSpPr>
              <p:cNvPr id="80526" name="Line 6798"/>
              <p:cNvSpPr>
                <a:spLocks noChangeShapeType="1"/>
              </p:cNvSpPr>
              <p:nvPr/>
            </p:nvSpPr>
            <p:spPr bwMode="auto">
              <a:xfrm>
                <a:off x="7455" y="6363"/>
                <a:ext cx="53" cy="1"/>
              </a:xfrm>
              <a:prstGeom prst="line">
                <a:avLst/>
              </a:prstGeom>
              <a:noFill/>
              <a:ln w="4445">
                <a:solidFill>
                  <a:srgbClr val="000000"/>
                </a:solidFill>
                <a:round/>
                <a:headEnd/>
                <a:tailEnd/>
              </a:ln>
            </p:spPr>
            <p:txBody>
              <a:bodyPr/>
              <a:lstStyle/>
              <a:p>
                <a:endParaRPr lang="es-ES"/>
              </a:p>
            </p:txBody>
          </p:sp>
          <p:sp>
            <p:nvSpPr>
              <p:cNvPr id="80527" name="Line 6799"/>
              <p:cNvSpPr>
                <a:spLocks noChangeShapeType="1"/>
              </p:cNvSpPr>
              <p:nvPr/>
            </p:nvSpPr>
            <p:spPr bwMode="auto">
              <a:xfrm flipH="1">
                <a:off x="7328" y="6363"/>
                <a:ext cx="53" cy="1"/>
              </a:xfrm>
              <a:prstGeom prst="line">
                <a:avLst/>
              </a:prstGeom>
              <a:noFill/>
              <a:ln w="4445">
                <a:solidFill>
                  <a:srgbClr val="000000"/>
                </a:solidFill>
                <a:round/>
                <a:headEnd/>
                <a:tailEnd/>
              </a:ln>
            </p:spPr>
            <p:txBody>
              <a:bodyPr/>
              <a:lstStyle/>
              <a:p>
                <a:endParaRPr lang="es-ES"/>
              </a:p>
            </p:txBody>
          </p:sp>
          <p:sp>
            <p:nvSpPr>
              <p:cNvPr id="80528" name="Line 6800"/>
              <p:cNvSpPr>
                <a:spLocks noChangeShapeType="1"/>
              </p:cNvSpPr>
              <p:nvPr/>
            </p:nvSpPr>
            <p:spPr bwMode="auto">
              <a:xfrm>
                <a:off x="7455" y="6381"/>
                <a:ext cx="53" cy="1"/>
              </a:xfrm>
              <a:prstGeom prst="line">
                <a:avLst/>
              </a:prstGeom>
              <a:noFill/>
              <a:ln w="4445">
                <a:solidFill>
                  <a:srgbClr val="000000"/>
                </a:solidFill>
                <a:round/>
                <a:headEnd/>
                <a:tailEnd/>
              </a:ln>
            </p:spPr>
            <p:txBody>
              <a:bodyPr/>
              <a:lstStyle/>
              <a:p>
                <a:endParaRPr lang="es-ES"/>
              </a:p>
            </p:txBody>
          </p:sp>
          <p:sp>
            <p:nvSpPr>
              <p:cNvPr id="80529" name="Line 6801"/>
              <p:cNvSpPr>
                <a:spLocks noChangeShapeType="1"/>
              </p:cNvSpPr>
              <p:nvPr/>
            </p:nvSpPr>
            <p:spPr bwMode="auto">
              <a:xfrm flipH="1">
                <a:off x="7328" y="6381"/>
                <a:ext cx="53" cy="1"/>
              </a:xfrm>
              <a:prstGeom prst="line">
                <a:avLst/>
              </a:prstGeom>
              <a:noFill/>
              <a:ln w="4445">
                <a:solidFill>
                  <a:srgbClr val="000000"/>
                </a:solidFill>
                <a:round/>
                <a:headEnd/>
                <a:tailEnd/>
              </a:ln>
            </p:spPr>
            <p:txBody>
              <a:bodyPr/>
              <a:lstStyle/>
              <a:p>
                <a:endParaRPr lang="es-ES"/>
              </a:p>
            </p:txBody>
          </p:sp>
          <p:sp>
            <p:nvSpPr>
              <p:cNvPr id="80530" name="Line 6802"/>
              <p:cNvSpPr>
                <a:spLocks noChangeShapeType="1"/>
              </p:cNvSpPr>
              <p:nvPr/>
            </p:nvSpPr>
            <p:spPr bwMode="auto">
              <a:xfrm>
                <a:off x="7455" y="6400"/>
                <a:ext cx="53" cy="1"/>
              </a:xfrm>
              <a:prstGeom prst="line">
                <a:avLst/>
              </a:prstGeom>
              <a:noFill/>
              <a:ln w="4445">
                <a:solidFill>
                  <a:srgbClr val="000000"/>
                </a:solidFill>
                <a:round/>
                <a:headEnd/>
                <a:tailEnd/>
              </a:ln>
            </p:spPr>
            <p:txBody>
              <a:bodyPr/>
              <a:lstStyle/>
              <a:p>
                <a:endParaRPr lang="es-ES"/>
              </a:p>
            </p:txBody>
          </p:sp>
          <p:sp>
            <p:nvSpPr>
              <p:cNvPr id="80531" name="Line 6803"/>
              <p:cNvSpPr>
                <a:spLocks noChangeShapeType="1"/>
              </p:cNvSpPr>
              <p:nvPr/>
            </p:nvSpPr>
            <p:spPr bwMode="auto">
              <a:xfrm flipH="1">
                <a:off x="7328" y="6400"/>
                <a:ext cx="53" cy="1"/>
              </a:xfrm>
              <a:prstGeom prst="line">
                <a:avLst/>
              </a:prstGeom>
              <a:noFill/>
              <a:ln w="4445">
                <a:solidFill>
                  <a:srgbClr val="000000"/>
                </a:solidFill>
                <a:round/>
                <a:headEnd/>
                <a:tailEnd/>
              </a:ln>
            </p:spPr>
            <p:txBody>
              <a:bodyPr/>
              <a:lstStyle/>
              <a:p>
                <a:endParaRPr lang="es-ES"/>
              </a:p>
            </p:txBody>
          </p:sp>
          <p:sp>
            <p:nvSpPr>
              <p:cNvPr id="80532" name="Line 6804"/>
              <p:cNvSpPr>
                <a:spLocks noChangeShapeType="1"/>
              </p:cNvSpPr>
              <p:nvPr/>
            </p:nvSpPr>
            <p:spPr bwMode="auto">
              <a:xfrm>
                <a:off x="7455" y="6420"/>
                <a:ext cx="53" cy="1"/>
              </a:xfrm>
              <a:prstGeom prst="line">
                <a:avLst/>
              </a:prstGeom>
              <a:noFill/>
              <a:ln w="4445">
                <a:solidFill>
                  <a:srgbClr val="000000"/>
                </a:solidFill>
                <a:round/>
                <a:headEnd/>
                <a:tailEnd/>
              </a:ln>
            </p:spPr>
            <p:txBody>
              <a:bodyPr/>
              <a:lstStyle/>
              <a:p>
                <a:endParaRPr lang="es-ES"/>
              </a:p>
            </p:txBody>
          </p:sp>
          <p:sp>
            <p:nvSpPr>
              <p:cNvPr id="80533" name="Line 6805"/>
              <p:cNvSpPr>
                <a:spLocks noChangeShapeType="1"/>
              </p:cNvSpPr>
              <p:nvPr/>
            </p:nvSpPr>
            <p:spPr bwMode="auto">
              <a:xfrm flipH="1">
                <a:off x="7328" y="6420"/>
                <a:ext cx="53" cy="1"/>
              </a:xfrm>
              <a:prstGeom prst="line">
                <a:avLst/>
              </a:prstGeom>
              <a:noFill/>
              <a:ln w="4445">
                <a:solidFill>
                  <a:srgbClr val="000000"/>
                </a:solidFill>
                <a:round/>
                <a:headEnd/>
                <a:tailEnd/>
              </a:ln>
            </p:spPr>
            <p:txBody>
              <a:bodyPr/>
              <a:lstStyle/>
              <a:p>
                <a:endParaRPr lang="es-ES"/>
              </a:p>
            </p:txBody>
          </p:sp>
          <p:sp>
            <p:nvSpPr>
              <p:cNvPr id="80534" name="Line 6806"/>
              <p:cNvSpPr>
                <a:spLocks noChangeShapeType="1"/>
              </p:cNvSpPr>
              <p:nvPr/>
            </p:nvSpPr>
            <p:spPr bwMode="auto">
              <a:xfrm>
                <a:off x="7455" y="6438"/>
                <a:ext cx="53" cy="1"/>
              </a:xfrm>
              <a:prstGeom prst="line">
                <a:avLst/>
              </a:prstGeom>
              <a:noFill/>
              <a:ln w="4445">
                <a:solidFill>
                  <a:srgbClr val="000000"/>
                </a:solidFill>
                <a:round/>
                <a:headEnd/>
                <a:tailEnd/>
              </a:ln>
            </p:spPr>
            <p:txBody>
              <a:bodyPr/>
              <a:lstStyle/>
              <a:p>
                <a:endParaRPr lang="es-ES"/>
              </a:p>
            </p:txBody>
          </p:sp>
          <p:sp>
            <p:nvSpPr>
              <p:cNvPr id="80535" name="Line 6807"/>
              <p:cNvSpPr>
                <a:spLocks noChangeShapeType="1"/>
              </p:cNvSpPr>
              <p:nvPr/>
            </p:nvSpPr>
            <p:spPr bwMode="auto">
              <a:xfrm flipH="1">
                <a:off x="7328" y="6438"/>
                <a:ext cx="53" cy="1"/>
              </a:xfrm>
              <a:prstGeom prst="line">
                <a:avLst/>
              </a:prstGeom>
              <a:noFill/>
              <a:ln w="4445">
                <a:solidFill>
                  <a:srgbClr val="000000"/>
                </a:solidFill>
                <a:round/>
                <a:headEnd/>
                <a:tailEnd/>
              </a:ln>
            </p:spPr>
            <p:txBody>
              <a:bodyPr/>
              <a:lstStyle/>
              <a:p>
                <a:endParaRPr lang="es-ES"/>
              </a:p>
            </p:txBody>
          </p:sp>
          <p:sp>
            <p:nvSpPr>
              <p:cNvPr id="80536" name="Line 6808"/>
              <p:cNvSpPr>
                <a:spLocks noChangeShapeType="1"/>
              </p:cNvSpPr>
              <p:nvPr/>
            </p:nvSpPr>
            <p:spPr bwMode="auto">
              <a:xfrm>
                <a:off x="7455" y="6457"/>
                <a:ext cx="53" cy="1"/>
              </a:xfrm>
              <a:prstGeom prst="line">
                <a:avLst/>
              </a:prstGeom>
              <a:noFill/>
              <a:ln w="4445">
                <a:solidFill>
                  <a:srgbClr val="000000"/>
                </a:solidFill>
                <a:round/>
                <a:headEnd/>
                <a:tailEnd/>
              </a:ln>
            </p:spPr>
            <p:txBody>
              <a:bodyPr/>
              <a:lstStyle/>
              <a:p>
                <a:endParaRPr lang="es-ES"/>
              </a:p>
            </p:txBody>
          </p:sp>
          <p:sp>
            <p:nvSpPr>
              <p:cNvPr id="80537" name="Line 6809"/>
              <p:cNvSpPr>
                <a:spLocks noChangeShapeType="1"/>
              </p:cNvSpPr>
              <p:nvPr/>
            </p:nvSpPr>
            <p:spPr bwMode="auto">
              <a:xfrm flipH="1">
                <a:off x="7328" y="6457"/>
                <a:ext cx="53" cy="1"/>
              </a:xfrm>
              <a:prstGeom prst="line">
                <a:avLst/>
              </a:prstGeom>
              <a:noFill/>
              <a:ln w="4445">
                <a:solidFill>
                  <a:srgbClr val="000000"/>
                </a:solidFill>
                <a:round/>
                <a:headEnd/>
                <a:tailEnd/>
              </a:ln>
            </p:spPr>
            <p:txBody>
              <a:bodyPr/>
              <a:lstStyle/>
              <a:p>
                <a:endParaRPr lang="es-ES"/>
              </a:p>
            </p:txBody>
          </p:sp>
          <p:sp>
            <p:nvSpPr>
              <p:cNvPr id="80538" name="Line 6810"/>
              <p:cNvSpPr>
                <a:spLocks noChangeShapeType="1"/>
              </p:cNvSpPr>
              <p:nvPr/>
            </p:nvSpPr>
            <p:spPr bwMode="auto">
              <a:xfrm>
                <a:off x="7455" y="6475"/>
                <a:ext cx="53" cy="1"/>
              </a:xfrm>
              <a:prstGeom prst="line">
                <a:avLst/>
              </a:prstGeom>
              <a:noFill/>
              <a:ln w="4445">
                <a:solidFill>
                  <a:srgbClr val="000000"/>
                </a:solidFill>
                <a:round/>
                <a:headEnd/>
                <a:tailEnd/>
              </a:ln>
            </p:spPr>
            <p:txBody>
              <a:bodyPr/>
              <a:lstStyle/>
              <a:p>
                <a:endParaRPr lang="es-ES"/>
              </a:p>
            </p:txBody>
          </p:sp>
          <p:sp>
            <p:nvSpPr>
              <p:cNvPr id="80539" name="Line 6811"/>
              <p:cNvSpPr>
                <a:spLocks noChangeShapeType="1"/>
              </p:cNvSpPr>
              <p:nvPr/>
            </p:nvSpPr>
            <p:spPr bwMode="auto">
              <a:xfrm flipH="1">
                <a:off x="7328" y="6475"/>
                <a:ext cx="53" cy="1"/>
              </a:xfrm>
              <a:prstGeom prst="line">
                <a:avLst/>
              </a:prstGeom>
              <a:noFill/>
              <a:ln w="4445">
                <a:solidFill>
                  <a:srgbClr val="000000"/>
                </a:solidFill>
                <a:round/>
                <a:headEnd/>
                <a:tailEnd/>
              </a:ln>
            </p:spPr>
            <p:txBody>
              <a:bodyPr/>
              <a:lstStyle/>
              <a:p>
                <a:endParaRPr lang="es-ES"/>
              </a:p>
            </p:txBody>
          </p:sp>
          <p:sp>
            <p:nvSpPr>
              <p:cNvPr id="80540" name="Line 6812"/>
              <p:cNvSpPr>
                <a:spLocks noChangeShapeType="1"/>
              </p:cNvSpPr>
              <p:nvPr/>
            </p:nvSpPr>
            <p:spPr bwMode="auto">
              <a:xfrm>
                <a:off x="7455" y="6494"/>
                <a:ext cx="53" cy="1"/>
              </a:xfrm>
              <a:prstGeom prst="line">
                <a:avLst/>
              </a:prstGeom>
              <a:noFill/>
              <a:ln w="4445">
                <a:solidFill>
                  <a:srgbClr val="000000"/>
                </a:solidFill>
                <a:round/>
                <a:headEnd/>
                <a:tailEnd/>
              </a:ln>
            </p:spPr>
            <p:txBody>
              <a:bodyPr/>
              <a:lstStyle/>
              <a:p>
                <a:endParaRPr lang="es-ES"/>
              </a:p>
            </p:txBody>
          </p:sp>
          <p:sp>
            <p:nvSpPr>
              <p:cNvPr id="80541" name="Line 6813"/>
              <p:cNvSpPr>
                <a:spLocks noChangeShapeType="1"/>
              </p:cNvSpPr>
              <p:nvPr/>
            </p:nvSpPr>
            <p:spPr bwMode="auto">
              <a:xfrm flipH="1">
                <a:off x="7328" y="6494"/>
                <a:ext cx="53" cy="1"/>
              </a:xfrm>
              <a:prstGeom prst="line">
                <a:avLst/>
              </a:prstGeom>
              <a:noFill/>
              <a:ln w="4445">
                <a:solidFill>
                  <a:srgbClr val="000000"/>
                </a:solidFill>
                <a:round/>
                <a:headEnd/>
                <a:tailEnd/>
              </a:ln>
            </p:spPr>
            <p:txBody>
              <a:bodyPr/>
              <a:lstStyle/>
              <a:p>
                <a:endParaRPr lang="es-ES"/>
              </a:p>
            </p:txBody>
          </p:sp>
          <p:sp>
            <p:nvSpPr>
              <p:cNvPr id="80542" name="Line 6814"/>
              <p:cNvSpPr>
                <a:spLocks noChangeShapeType="1"/>
              </p:cNvSpPr>
              <p:nvPr/>
            </p:nvSpPr>
            <p:spPr bwMode="auto">
              <a:xfrm>
                <a:off x="7455" y="6512"/>
                <a:ext cx="53" cy="1"/>
              </a:xfrm>
              <a:prstGeom prst="line">
                <a:avLst/>
              </a:prstGeom>
              <a:noFill/>
              <a:ln w="4445">
                <a:solidFill>
                  <a:srgbClr val="000000"/>
                </a:solidFill>
                <a:round/>
                <a:headEnd/>
                <a:tailEnd/>
              </a:ln>
            </p:spPr>
            <p:txBody>
              <a:bodyPr/>
              <a:lstStyle/>
              <a:p>
                <a:endParaRPr lang="es-ES"/>
              </a:p>
            </p:txBody>
          </p:sp>
          <p:sp>
            <p:nvSpPr>
              <p:cNvPr id="80543" name="Line 6815"/>
              <p:cNvSpPr>
                <a:spLocks noChangeShapeType="1"/>
              </p:cNvSpPr>
              <p:nvPr/>
            </p:nvSpPr>
            <p:spPr bwMode="auto">
              <a:xfrm flipH="1">
                <a:off x="7328" y="6512"/>
                <a:ext cx="53" cy="1"/>
              </a:xfrm>
              <a:prstGeom prst="line">
                <a:avLst/>
              </a:prstGeom>
              <a:noFill/>
              <a:ln w="4445">
                <a:solidFill>
                  <a:srgbClr val="000000"/>
                </a:solidFill>
                <a:round/>
                <a:headEnd/>
                <a:tailEnd/>
              </a:ln>
            </p:spPr>
            <p:txBody>
              <a:bodyPr/>
              <a:lstStyle/>
              <a:p>
                <a:endParaRPr lang="es-ES"/>
              </a:p>
            </p:txBody>
          </p:sp>
          <p:sp>
            <p:nvSpPr>
              <p:cNvPr id="80544" name="Line 6816"/>
              <p:cNvSpPr>
                <a:spLocks noChangeShapeType="1"/>
              </p:cNvSpPr>
              <p:nvPr/>
            </p:nvSpPr>
            <p:spPr bwMode="auto">
              <a:xfrm>
                <a:off x="7455" y="6531"/>
                <a:ext cx="53" cy="1"/>
              </a:xfrm>
              <a:prstGeom prst="line">
                <a:avLst/>
              </a:prstGeom>
              <a:noFill/>
              <a:ln w="4445">
                <a:solidFill>
                  <a:srgbClr val="000000"/>
                </a:solidFill>
                <a:round/>
                <a:headEnd/>
                <a:tailEnd/>
              </a:ln>
            </p:spPr>
            <p:txBody>
              <a:bodyPr/>
              <a:lstStyle/>
              <a:p>
                <a:endParaRPr lang="es-ES"/>
              </a:p>
            </p:txBody>
          </p:sp>
          <p:sp>
            <p:nvSpPr>
              <p:cNvPr id="80545" name="Line 6817"/>
              <p:cNvSpPr>
                <a:spLocks noChangeShapeType="1"/>
              </p:cNvSpPr>
              <p:nvPr/>
            </p:nvSpPr>
            <p:spPr bwMode="auto">
              <a:xfrm flipH="1">
                <a:off x="7328" y="6531"/>
                <a:ext cx="53" cy="1"/>
              </a:xfrm>
              <a:prstGeom prst="line">
                <a:avLst/>
              </a:prstGeom>
              <a:noFill/>
              <a:ln w="4445">
                <a:solidFill>
                  <a:srgbClr val="000000"/>
                </a:solidFill>
                <a:round/>
                <a:headEnd/>
                <a:tailEnd/>
              </a:ln>
            </p:spPr>
            <p:txBody>
              <a:bodyPr/>
              <a:lstStyle/>
              <a:p>
                <a:endParaRPr lang="es-ES"/>
              </a:p>
            </p:txBody>
          </p:sp>
          <p:sp>
            <p:nvSpPr>
              <p:cNvPr id="80546" name="Line 6818"/>
              <p:cNvSpPr>
                <a:spLocks noChangeShapeType="1"/>
              </p:cNvSpPr>
              <p:nvPr/>
            </p:nvSpPr>
            <p:spPr bwMode="auto">
              <a:xfrm>
                <a:off x="7455" y="6550"/>
                <a:ext cx="53" cy="1"/>
              </a:xfrm>
              <a:prstGeom prst="line">
                <a:avLst/>
              </a:prstGeom>
              <a:noFill/>
              <a:ln w="4445">
                <a:solidFill>
                  <a:srgbClr val="000000"/>
                </a:solidFill>
                <a:round/>
                <a:headEnd/>
                <a:tailEnd/>
              </a:ln>
            </p:spPr>
            <p:txBody>
              <a:bodyPr/>
              <a:lstStyle/>
              <a:p>
                <a:endParaRPr lang="es-ES"/>
              </a:p>
            </p:txBody>
          </p:sp>
          <p:sp>
            <p:nvSpPr>
              <p:cNvPr id="80547" name="Line 6819"/>
              <p:cNvSpPr>
                <a:spLocks noChangeShapeType="1"/>
              </p:cNvSpPr>
              <p:nvPr/>
            </p:nvSpPr>
            <p:spPr bwMode="auto">
              <a:xfrm flipH="1">
                <a:off x="7328" y="6550"/>
                <a:ext cx="53" cy="1"/>
              </a:xfrm>
              <a:prstGeom prst="line">
                <a:avLst/>
              </a:prstGeom>
              <a:noFill/>
              <a:ln w="4445">
                <a:solidFill>
                  <a:srgbClr val="000000"/>
                </a:solidFill>
                <a:round/>
                <a:headEnd/>
                <a:tailEnd/>
              </a:ln>
            </p:spPr>
            <p:txBody>
              <a:bodyPr/>
              <a:lstStyle/>
              <a:p>
                <a:endParaRPr lang="es-ES"/>
              </a:p>
            </p:txBody>
          </p:sp>
          <p:sp>
            <p:nvSpPr>
              <p:cNvPr id="80548" name="Line 6820"/>
              <p:cNvSpPr>
                <a:spLocks noChangeShapeType="1"/>
              </p:cNvSpPr>
              <p:nvPr/>
            </p:nvSpPr>
            <p:spPr bwMode="auto">
              <a:xfrm>
                <a:off x="7455" y="6569"/>
                <a:ext cx="53" cy="1"/>
              </a:xfrm>
              <a:prstGeom prst="line">
                <a:avLst/>
              </a:prstGeom>
              <a:noFill/>
              <a:ln w="4445">
                <a:solidFill>
                  <a:srgbClr val="000000"/>
                </a:solidFill>
                <a:round/>
                <a:headEnd/>
                <a:tailEnd/>
              </a:ln>
            </p:spPr>
            <p:txBody>
              <a:bodyPr/>
              <a:lstStyle/>
              <a:p>
                <a:endParaRPr lang="es-ES"/>
              </a:p>
            </p:txBody>
          </p:sp>
          <p:sp>
            <p:nvSpPr>
              <p:cNvPr id="80549" name="Line 6821"/>
              <p:cNvSpPr>
                <a:spLocks noChangeShapeType="1"/>
              </p:cNvSpPr>
              <p:nvPr/>
            </p:nvSpPr>
            <p:spPr bwMode="auto">
              <a:xfrm flipH="1">
                <a:off x="7328" y="6569"/>
                <a:ext cx="53" cy="1"/>
              </a:xfrm>
              <a:prstGeom prst="line">
                <a:avLst/>
              </a:prstGeom>
              <a:noFill/>
              <a:ln w="4445">
                <a:solidFill>
                  <a:srgbClr val="000000"/>
                </a:solidFill>
                <a:round/>
                <a:headEnd/>
                <a:tailEnd/>
              </a:ln>
            </p:spPr>
            <p:txBody>
              <a:bodyPr/>
              <a:lstStyle/>
              <a:p>
                <a:endParaRPr lang="es-ES"/>
              </a:p>
            </p:txBody>
          </p:sp>
          <p:sp>
            <p:nvSpPr>
              <p:cNvPr id="80550" name="Line 6822"/>
              <p:cNvSpPr>
                <a:spLocks noChangeShapeType="1"/>
              </p:cNvSpPr>
              <p:nvPr/>
            </p:nvSpPr>
            <p:spPr bwMode="auto">
              <a:xfrm>
                <a:off x="7455" y="6588"/>
                <a:ext cx="53" cy="1"/>
              </a:xfrm>
              <a:prstGeom prst="line">
                <a:avLst/>
              </a:prstGeom>
              <a:noFill/>
              <a:ln w="4445">
                <a:solidFill>
                  <a:srgbClr val="000000"/>
                </a:solidFill>
                <a:round/>
                <a:headEnd/>
                <a:tailEnd/>
              </a:ln>
            </p:spPr>
            <p:txBody>
              <a:bodyPr/>
              <a:lstStyle/>
              <a:p>
                <a:endParaRPr lang="es-ES"/>
              </a:p>
            </p:txBody>
          </p:sp>
          <p:sp>
            <p:nvSpPr>
              <p:cNvPr id="80551" name="Line 6823"/>
              <p:cNvSpPr>
                <a:spLocks noChangeShapeType="1"/>
              </p:cNvSpPr>
              <p:nvPr/>
            </p:nvSpPr>
            <p:spPr bwMode="auto">
              <a:xfrm flipH="1">
                <a:off x="7328" y="6588"/>
                <a:ext cx="53" cy="1"/>
              </a:xfrm>
              <a:prstGeom prst="line">
                <a:avLst/>
              </a:prstGeom>
              <a:noFill/>
              <a:ln w="4445">
                <a:solidFill>
                  <a:srgbClr val="000000"/>
                </a:solidFill>
                <a:round/>
                <a:headEnd/>
                <a:tailEnd/>
              </a:ln>
            </p:spPr>
            <p:txBody>
              <a:bodyPr/>
              <a:lstStyle/>
              <a:p>
                <a:endParaRPr lang="es-ES"/>
              </a:p>
            </p:txBody>
          </p:sp>
          <p:sp>
            <p:nvSpPr>
              <p:cNvPr id="80552" name="Line 6824"/>
              <p:cNvSpPr>
                <a:spLocks noChangeShapeType="1"/>
              </p:cNvSpPr>
              <p:nvPr/>
            </p:nvSpPr>
            <p:spPr bwMode="auto">
              <a:xfrm>
                <a:off x="7455" y="6606"/>
                <a:ext cx="53" cy="1"/>
              </a:xfrm>
              <a:prstGeom prst="line">
                <a:avLst/>
              </a:prstGeom>
              <a:noFill/>
              <a:ln w="4445">
                <a:solidFill>
                  <a:srgbClr val="000000"/>
                </a:solidFill>
                <a:round/>
                <a:headEnd/>
                <a:tailEnd/>
              </a:ln>
            </p:spPr>
            <p:txBody>
              <a:bodyPr/>
              <a:lstStyle/>
              <a:p>
                <a:endParaRPr lang="es-ES"/>
              </a:p>
            </p:txBody>
          </p:sp>
          <p:sp>
            <p:nvSpPr>
              <p:cNvPr id="80553" name="Line 6825"/>
              <p:cNvSpPr>
                <a:spLocks noChangeShapeType="1"/>
              </p:cNvSpPr>
              <p:nvPr/>
            </p:nvSpPr>
            <p:spPr bwMode="auto">
              <a:xfrm flipH="1">
                <a:off x="7328" y="6606"/>
                <a:ext cx="53" cy="1"/>
              </a:xfrm>
              <a:prstGeom prst="line">
                <a:avLst/>
              </a:prstGeom>
              <a:noFill/>
              <a:ln w="4445">
                <a:solidFill>
                  <a:srgbClr val="000000"/>
                </a:solidFill>
                <a:round/>
                <a:headEnd/>
                <a:tailEnd/>
              </a:ln>
            </p:spPr>
            <p:txBody>
              <a:bodyPr/>
              <a:lstStyle/>
              <a:p>
                <a:endParaRPr lang="es-ES"/>
              </a:p>
            </p:txBody>
          </p:sp>
          <p:sp>
            <p:nvSpPr>
              <p:cNvPr id="80554" name="Line 6826"/>
              <p:cNvSpPr>
                <a:spLocks noChangeShapeType="1"/>
              </p:cNvSpPr>
              <p:nvPr/>
            </p:nvSpPr>
            <p:spPr bwMode="auto">
              <a:xfrm>
                <a:off x="7455" y="6625"/>
                <a:ext cx="53" cy="1"/>
              </a:xfrm>
              <a:prstGeom prst="line">
                <a:avLst/>
              </a:prstGeom>
              <a:noFill/>
              <a:ln w="4445">
                <a:solidFill>
                  <a:srgbClr val="000000"/>
                </a:solidFill>
                <a:round/>
                <a:headEnd/>
                <a:tailEnd/>
              </a:ln>
            </p:spPr>
            <p:txBody>
              <a:bodyPr/>
              <a:lstStyle/>
              <a:p>
                <a:endParaRPr lang="es-ES"/>
              </a:p>
            </p:txBody>
          </p:sp>
          <p:sp>
            <p:nvSpPr>
              <p:cNvPr id="80555" name="Line 6827"/>
              <p:cNvSpPr>
                <a:spLocks noChangeShapeType="1"/>
              </p:cNvSpPr>
              <p:nvPr/>
            </p:nvSpPr>
            <p:spPr bwMode="auto">
              <a:xfrm flipH="1">
                <a:off x="7328" y="6625"/>
                <a:ext cx="53" cy="1"/>
              </a:xfrm>
              <a:prstGeom prst="line">
                <a:avLst/>
              </a:prstGeom>
              <a:noFill/>
              <a:ln w="4445">
                <a:solidFill>
                  <a:srgbClr val="000000"/>
                </a:solidFill>
                <a:round/>
                <a:headEnd/>
                <a:tailEnd/>
              </a:ln>
            </p:spPr>
            <p:txBody>
              <a:bodyPr/>
              <a:lstStyle/>
              <a:p>
                <a:endParaRPr lang="es-ES"/>
              </a:p>
            </p:txBody>
          </p:sp>
          <p:sp>
            <p:nvSpPr>
              <p:cNvPr id="80556" name="Line 6828"/>
              <p:cNvSpPr>
                <a:spLocks noChangeShapeType="1"/>
              </p:cNvSpPr>
              <p:nvPr/>
            </p:nvSpPr>
            <p:spPr bwMode="auto">
              <a:xfrm>
                <a:off x="7455" y="6643"/>
                <a:ext cx="53" cy="1"/>
              </a:xfrm>
              <a:prstGeom prst="line">
                <a:avLst/>
              </a:prstGeom>
              <a:noFill/>
              <a:ln w="4445">
                <a:solidFill>
                  <a:srgbClr val="000000"/>
                </a:solidFill>
                <a:round/>
                <a:headEnd/>
                <a:tailEnd/>
              </a:ln>
            </p:spPr>
            <p:txBody>
              <a:bodyPr/>
              <a:lstStyle/>
              <a:p>
                <a:endParaRPr lang="es-ES"/>
              </a:p>
            </p:txBody>
          </p:sp>
          <p:sp>
            <p:nvSpPr>
              <p:cNvPr id="80557" name="Line 6829"/>
              <p:cNvSpPr>
                <a:spLocks noChangeShapeType="1"/>
              </p:cNvSpPr>
              <p:nvPr/>
            </p:nvSpPr>
            <p:spPr bwMode="auto">
              <a:xfrm flipH="1">
                <a:off x="7328" y="6643"/>
                <a:ext cx="53" cy="1"/>
              </a:xfrm>
              <a:prstGeom prst="line">
                <a:avLst/>
              </a:prstGeom>
              <a:noFill/>
              <a:ln w="4445">
                <a:solidFill>
                  <a:srgbClr val="000000"/>
                </a:solidFill>
                <a:round/>
                <a:headEnd/>
                <a:tailEnd/>
              </a:ln>
            </p:spPr>
            <p:txBody>
              <a:bodyPr/>
              <a:lstStyle/>
              <a:p>
                <a:endParaRPr lang="es-ES"/>
              </a:p>
            </p:txBody>
          </p:sp>
          <p:sp>
            <p:nvSpPr>
              <p:cNvPr id="80558" name="Line 6830"/>
              <p:cNvSpPr>
                <a:spLocks noChangeShapeType="1"/>
              </p:cNvSpPr>
              <p:nvPr/>
            </p:nvSpPr>
            <p:spPr bwMode="auto">
              <a:xfrm>
                <a:off x="7455" y="6662"/>
                <a:ext cx="53" cy="1"/>
              </a:xfrm>
              <a:prstGeom prst="line">
                <a:avLst/>
              </a:prstGeom>
              <a:noFill/>
              <a:ln w="4445">
                <a:solidFill>
                  <a:srgbClr val="000000"/>
                </a:solidFill>
                <a:round/>
                <a:headEnd/>
                <a:tailEnd/>
              </a:ln>
            </p:spPr>
            <p:txBody>
              <a:bodyPr/>
              <a:lstStyle/>
              <a:p>
                <a:endParaRPr lang="es-ES"/>
              </a:p>
            </p:txBody>
          </p:sp>
          <p:sp>
            <p:nvSpPr>
              <p:cNvPr id="80559" name="Line 6831"/>
              <p:cNvSpPr>
                <a:spLocks noChangeShapeType="1"/>
              </p:cNvSpPr>
              <p:nvPr/>
            </p:nvSpPr>
            <p:spPr bwMode="auto">
              <a:xfrm flipH="1">
                <a:off x="7328" y="6662"/>
                <a:ext cx="53" cy="1"/>
              </a:xfrm>
              <a:prstGeom prst="line">
                <a:avLst/>
              </a:prstGeom>
              <a:noFill/>
              <a:ln w="4445">
                <a:solidFill>
                  <a:srgbClr val="000000"/>
                </a:solidFill>
                <a:round/>
                <a:headEnd/>
                <a:tailEnd/>
              </a:ln>
            </p:spPr>
            <p:txBody>
              <a:bodyPr/>
              <a:lstStyle/>
              <a:p>
                <a:endParaRPr lang="es-ES"/>
              </a:p>
            </p:txBody>
          </p:sp>
          <p:sp>
            <p:nvSpPr>
              <p:cNvPr id="80560" name="Line 6832"/>
              <p:cNvSpPr>
                <a:spLocks noChangeShapeType="1"/>
              </p:cNvSpPr>
              <p:nvPr/>
            </p:nvSpPr>
            <p:spPr bwMode="auto">
              <a:xfrm>
                <a:off x="7455" y="6681"/>
                <a:ext cx="53" cy="1"/>
              </a:xfrm>
              <a:prstGeom prst="line">
                <a:avLst/>
              </a:prstGeom>
              <a:noFill/>
              <a:ln w="4445">
                <a:solidFill>
                  <a:srgbClr val="000000"/>
                </a:solidFill>
                <a:round/>
                <a:headEnd/>
                <a:tailEnd/>
              </a:ln>
            </p:spPr>
            <p:txBody>
              <a:bodyPr/>
              <a:lstStyle/>
              <a:p>
                <a:endParaRPr lang="es-ES"/>
              </a:p>
            </p:txBody>
          </p:sp>
        </p:grpSp>
        <p:grpSp>
          <p:nvGrpSpPr>
            <p:cNvPr id="80561" name="Group 6833"/>
            <p:cNvGrpSpPr>
              <a:grpSpLocks/>
            </p:cNvGrpSpPr>
            <p:nvPr/>
          </p:nvGrpSpPr>
          <p:grpSpPr bwMode="auto">
            <a:xfrm>
              <a:off x="125" y="1875"/>
              <a:ext cx="8283" cy="5704"/>
              <a:chOff x="125" y="1875"/>
              <a:chExt cx="8283" cy="5704"/>
            </a:xfrm>
          </p:grpSpPr>
          <p:sp>
            <p:nvSpPr>
              <p:cNvPr id="80562" name="Line 6834"/>
              <p:cNvSpPr>
                <a:spLocks noChangeShapeType="1"/>
              </p:cNvSpPr>
              <p:nvPr/>
            </p:nvSpPr>
            <p:spPr bwMode="auto">
              <a:xfrm flipH="1">
                <a:off x="7328" y="6681"/>
                <a:ext cx="53" cy="1"/>
              </a:xfrm>
              <a:prstGeom prst="line">
                <a:avLst/>
              </a:prstGeom>
              <a:noFill/>
              <a:ln w="4445">
                <a:solidFill>
                  <a:srgbClr val="000000"/>
                </a:solidFill>
                <a:round/>
                <a:headEnd/>
                <a:tailEnd/>
              </a:ln>
            </p:spPr>
            <p:txBody>
              <a:bodyPr/>
              <a:lstStyle/>
              <a:p>
                <a:endParaRPr lang="es-ES"/>
              </a:p>
            </p:txBody>
          </p:sp>
          <p:sp>
            <p:nvSpPr>
              <p:cNvPr id="80563" name="Line 6835"/>
              <p:cNvSpPr>
                <a:spLocks noChangeShapeType="1"/>
              </p:cNvSpPr>
              <p:nvPr/>
            </p:nvSpPr>
            <p:spPr bwMode="auto">
              <a:xfrm>
                <a:off x="7455" y="6700"/>
                <a:ext cx="53" cy="1"/>
              </a:xfrm>
              <a:prstGeom prst="line">
                <a:avLst/>
              </a:prstGeom>
              <a:noFill/>
              <a:ln w="4445">
                <a:solidFill>
                  <a:srgbClr val="000000"/>
                </a:solidFill>
                <a:round/>
                <a:headEnd/>
                <a:tailEnd/>
              </a:ln>
            </p:spPr>
            <p:txBody>
              <a:bodyPr/>
              <a:lstStyle/>
              <a:p>
                <a:endParaRPr lang="es-ES"/>
              </a:p>
            </p:txBody>
          </p:sp>
          <p:sp>
            <p:nvSpPr>
              <p:cNvPr id="80564" name="Line 6836"/>
              <p:cNvSpPr>
                <a:spLocks noChangeShapeType="1"/>
              </p:cNvSpPr>
              <p:nvPr/>
            </p:nvSpPr>
            <p:spPr bwMode="auto">
              <a:xfrm flipH="1">
                <a:off x="7328" y="6700"/>
                <a:ext cx="53" cy="1"/>
              </a:xfrm>
              <a:prstGeom prst="line">
                <a:avLst/>
              </a:prstGeom>
              <a:noFill/>
              <a:ln w="4445">
                <a:solidFill>
                  <a:srgbClr val="000000"/>
                </a:solidFill>
                <a:round/>
                <a:headEnd/>
                <a:tailEnd/>
              </a:ln>
            </p:spPr>
            <p:txBody>
              <a:bodyPr/>
              <a:lstStyle/>
              <a:p>
                <a:endParaRPr lang="es-ES"/>
              </a:p>
            </p:txBody>
          </p:sp>
          <p:sp>
            <p:nvSpPr>
              <p:cNvPr id="80565" name="Line 6837"/>
              <p:cNvSpPr>
                <a:spLocks noChangeShapeType="1"/>
              </p:cNvSpPr>
              <p:nvPr/>
            </p:nvSpPr>
            <p:spPr bwMode="auto">
              <a:xfrm>
                <a:off x="7455" y="6718"/>
                <a:ext cx="53" cy="1"/>
              </a:xfrm>
              <a:prstGeom prst="line">
                <a:avLst/>
              </a:prstGeom>
              <a:noFill/>
              <a:ln w="4445">
                <a:solidFill>
                  <a:srgbClr val="000000"/>
                </a:solidFill>
                <a:round/>
                <a:headEnd/>
                <a:tailEnd/>
              </a:ln>
            </p:spPr>
            <p:txBody>
              <a:bodyPr/>
              <a:lstStyle/>
              <a:p>
                <a:endParaRPr lang="es-ES"/>
              </a:p>
            </p:txBody>
          </p:sp>
          <p:sp>
            <p:nvSpPr>
              <p:cNvPr id="80566" name="Line 6838"/>
              <p:cNvSpPr>
                <a:spLocks noChangeShapeType="1"/>
              </p:cNvSpPr>
              <p:nvPr/>
            </p:nvSpPr>
            <p:spPr bwMode="auto">
              <a:xfrm flipH="1">
                <a:off x="7328" y="6718"/>
                <a:ext cx="53" cy="1"/>
              </a:xfrm>
              <a:prstGeom prst="line">
                <a:avLst/>
              </a:prstGeom>
              <a:noFill/>
              <a:ln w="4445">
                <a:solidFill>
                  <a:srgbClr val="000000"/>
                </a:solidFill>
                <a:round/>
                <a:headEnd/>
                <a:tailEnd/>
              </a:ln>
            </p:spPr>
            <p:txBody>
              <a:bodyPr/>
              <a:lstStyle/>
              <a:p>
                <a:endParaRPr lang="es-ES"/>
              </a:p>
            </p:txBody>
          </p:sp>
          <p:sp>
            <p:nvSpPr>
              <p:cNvPr id="80567" name="Line 6839"/>
              <p:cNvSpPr>
                <a:spLocks noChangeShapeType="1"/>
              </p:cNvSpPr>
              <p:nvPr/>
            </p:nvSpPr>
            <p:spPr bwMode="auto">
              <a:xfrm>
                <a:off x="7455" y="6737"/>
                <a:ext cx="53" cy="1"/>
              </a:xfrm>
              <a:prstGeom prst="line">
                <a:avLst/>
              </a:prstGeom>
              <a:noFill/>
              <a:ln w="4445">
                <a:solidFill>
                  <a:srgbClr val="000000"/>
                </a:solidFill>
                <a:round/>
                <a:headEnd/>
                <a:tailEnd/>
              </a:ln>
            </p:spPr>
            <p:txBody>
              <a:bodyPr/>
              <a:lstStyle/>
              <a:p>
                <a:endParaRPr lang="es-ES"/>
              </a:p>
            </p:txBody>
          </p:sp>
          <p:sp>
            <p:nvSpPr>
              <p:cNvPr id="80568" name="Line 6840"/>
              <p:cNvSpPr>
                <a:spLocks noChangeShapeType="1"/>
              </p:cNvSpPr>
              <p:nvPr/>
            </p:nvSpPr>
            <p:spPr bwMode="auto">
              <a:xfrm flipH="1">
                <a:off x="7328" y="6737"/>
                <a:ext cx="53" cy="1"/>
              </a:xfrm>
              <a:prstGeom prst="line">
                <a:avLst/>
              </a:prstGeom>
              <a:noFill/>
              <a:ln w="4445">
                <a:solidFill>
                  <a:srgbClr val="000000"/>
                </a:solidFill>
                <a:round/>
                <a:headEnd/>
                <a:tailEnd/>
              </a:ln>
            </p:spPr>
            <p:txBody>
              <a:bodyPr/>
              <a:lstStyle/>
              <a:p>
                <a:endParaRPr lang="es-ES"/>
              </a:p>
            </p:txBody>
          </p:sp>
          <p:sp>
            <p:nvSpPr>
              <p:cNvPr id="80569" name="Line 6841"/>
              <p:cNvSpPr>
                <a:spLocks noChangeShapeType="1"/>
              </p:cNvSpPr>
              <p:nvPr/>
            </p:nvSpPr>
            <p:spPr bwMode="auto">
              <a:xfrm>
                <a:off x="7455" y="6755"/>
                <a:ext cx="53" cy="1"/>
              </a:xfrm>
              <a:prstGeom prst="line">
                <a:avLst/>
              </a:prstGeom>
              <a:noFill/>
              <a:ln w="4445">
                <a:solidFill>
                  <a:srgbClr val="000000"/>
                </a:solidFill>
                <a:round/>
                <a:headEnd/>
                <a:tailEnd/>
              </a:ln>
            </p:spPr>
            <p:txBody>
              <a:bodyPr/>
              <a:lstStyle/>
              <a:p>
                <a:endParaRPr lang="es-ES"/>
              </a:p>
            </p:txBody>
          </p:sp>
          <p:sp>
            <p:nvSpPr>
              <p:cNvPr id="80570" name="Line 6842"/>
              <p:cNvSpPr>
                <a:spLocks noChangeShapeType="1"/>
              </p:cNvSpPr>
              <p:nvPr/>
            </p:nvSpPr>
            <p:spPr bwMode="auto">
              <a:xfrm flipH="1">
                <a:off x="7328" y="6755"/>
                <a:ext cx="53" cy="1"/>
              </a:xfrm>
              <a:prstGeom prst="line">
                <a:avLst/>
              </a:prstGeom>
              <a:noFill/>
              <a:ln w="4445">
                <a:solidFill>
                  <a:srgbClr val="000000"/>
                </a:solidFill>
                <a:round/>
                <a:headEnd/>
                <a:tailEnd/>
              </a:ln>
            </p:spPr>
            <p:txBody>
              <a:bodyPr/>
              <a:lstStyle/>
              <a:p>
                <a:endParaRPr lang="es-ES"/>
              </a:p>
            </p:txBody>
          </p:sp>
          <p:sp>
            <p:nvSpPr>
              <p:cNvPr id="80571" name="Line 6843"/>
              <p:cNvSpPr>
                <a:spLocks noChangeShapeType="1"/>
              </p:cNvSpPr>
              <p:nvPr/>
            </p:nvSpPr>
            <p:spPr bwMode="auto">
              <a:xfrm>
                <a:off x="7455" y="6774"/>
                <a:ext cx="53" cy="1"/>
              </a:xfrm>
              <a:prstGeom prst="line">
                <a:avLst/>
              </a:prstGeom>
              <a:noFill/>
              <a:ln w="4445">
                <a:solidFill>
                  <a:srgbClr val="000000"/>
                </a:solidFill>
                <a:round/>
                <a:headEnd/>
                <a:tailEnd/>
              </a:ln>
            </p:spPr>
            <p:txBody>
              <a:bodyPr/>
              <a:lstStyle/>
              <a:p>
                <a:endParaRPr lang="es-ES"/>
              </a:p>
            </p:txBody>
          </p:sp>
          <p:sp>
            <p:nvSpPr>
              <p:cNvPr id="80572" name="Line 6844"/>
              <p:cNvSpPr>
                <a:spLocks noChangeShapeType="1"/>
              </p:cNvSpPr>
              <p:nvPr/>
            </p:nvSpPr>
            <p:spPr bwMode="auto">
              <a:xfrm flipH="1">
                <a:off x="7328" y="6774"/>
                <a:ext cx="53" cy="1"/>
              </a:xfrm>
              <a:prstGeom prst="line">
                <a:avLst/>
              </a:prstGeom>
              <a:noFill/>
              <a:ln w="4445">
                <a:solidFill>
                  <a:srgbClr val="000000"/>
                </a:solidFill>
                <a:round/>
                <a:headEnd/>
                <a:tailEnd/>
              </a:ln>
            </p:spPr>
            <p:txBody>
              <a:bodyPr/>
              <a:lstStyle/>
              <a:p>
                <a:endParaRPr lang="es-ES"/>
              </a:p>
            </p:txBody>
          </p:sp>
          <p:sp>
            <p:nvSpPr>
              <p:cNvPr id="80573" name="Line 6845"/>
              <p:cNvSpPr>
                <a:spLocks noChangeShapeType="1"/>
              </p:cNvSpPr>
              <p:nvPr/>
            </p:nvSpPr>
            <p:spPr bwMode="auto">
              <a:xfrm>
                <a:off x="7455" y="6793"/>
                <a:ext cx="53" cy="1"/>
              </a:xfrm>
              <a:prstGeom prst="line">
                <a:avLst/>
              </a:prstGeom>
              <a:noFill/>
              <a:ln w="4445">
                <a:solidFill>
                  <a:srgbClr val="000000"/>
                </a:solidFill>
                <a:round/>
                <a:headEnd/>
                <a:tailEnd/>
              </a:ln>
            </p:spPr>
            <p:txBody>
              <a:bodyPr/>
              <a:lstStyle/>
              <a:p>
                <a:endParaRPr lang="es-ES"/>
              </a:p>
            </p:txBody>
          </p:sp>
          <p:sp>
            <p:nvSpPr>
              <p:cNvPr id="80574" name="Line 6846"/>
              <p:cNvSpPr>
                <a:spLocks noChangeShapeType="1"/>
              </p:cNvSpPr>
              <p:nvPr/>
            </p:nvSpPr>
            <p:spPr bwMode="auto">
              <a:xfrm flipH="1">
                <a:off x="7328" y="6793"/>
                <a:ext cx="53" cy="1"/>
              </a:xfrm>
              <a:prstGeom prst="line">
                <a:avLst/>
              </a:prstGeom>
              <a:noFill/>
              <a:ln w="4445">
                <a:solidFill>
                  <a:srgbClr val="000000"/>
                </a:solidFill>
                <a:round/>
                <a:headEnd/>
                <a:tailEnd/>
              </a:ln>
            </p:spPr>
            <p:txBody>
              <a:bodyPr/>
              <a:lstStyle/>
              <a:p>
                <a:endParaRPr lang="es-ES"/>
              </a:p>
            </p:txBody>
          </p:sp>
          <p:sp>
            <p:nvSpPr>
              <p:cNvPr id="80575" name="Line 6847"/>
              <p:cNvSpPr>
                <a:spLocks noChangeShapeType="1"/>
              </p:cNvSpPr>
              <p:nvPr/>
            </p:nvSpPr>
            <p:spPr bwMode="auto">
              <a:xfrm>
                <a:off x="7455" y="6811"/>
                <a:ext cx="53" cy="1"/>
              </a:xfrm>
              <a:prstGeom prst="line">
                <a:avLst/>
              </a:prstGeom>
              <a:noFill/>
              <a:ln w="4445">
                <a:solidFill>
                  <a:srgbClr val="000000"/>
                </a:solidFill>
                <a:round/>
                <a:headEnd/>
                <a:tailEnd/>
              </a:ln>
            </p:spPr>
            <p:txBody>
              <a:bodyPr/>
              <a:lstStyle/>
              <a:p>
                <a:endParaRPr lang="es-ES"/>
              </a:p>
            </p:txBody>
          </p:sp>
          <p:sp>
            <p:nvSpPr>
              <p:cNvPr id="80576" name="Line 6848"/>
              <p:cNvSpPr>
                <a:spLocks noChangeShapeType="1"/>
              </p:cNvSpPr>
              <p:nvPr/>
            </p:nvSpPr>
            <p:spPr bwMode="auto">
              <a:xfrm flipH="1">
                <a:off x="7328" y="6811"/>
                <a:ext cx="53" cy="1"/>
              </a:xfrm>
              <a:prstGeom prst="line">
                <a:avLst/>
              </a:prstGeom>
              <a:noFill/>
              <a:ln w="4445">
                <a:solidFill>
                  <a:srgbClr val="000000"/>
                </a:solidFill>
                <a:round/>
                <a:headEnd/>
                <a:tailEnd/>
              </a:ln>
            </p:spPr>
            <p:txBody>
              <a:bodyPr/>
              <a:lstStyle/>
              <a:p>
                <a:endParaRPr lang="es-ES"/>
              </a:p>
            </p:txBody>
          </p:sp>
          <p:sp>
            <p:nvSpPr>
              <p:cNvPr id="80577" name="Line 6849"/>
              <p:cNvSpPr>
                <a:spLocks noChangeShapeType="1"/>
              </p:cNvSpPr>
              <p:nvPr/>
            </p:nvSpPr>
            <p:spPr bwMode="auto">
              <a:xfrm>
                <a:off x="7455" y="6831"/>
                <a:ext cx="53" cy="1"/>
              </a:xfrm>
              <a:prstGeom prst="line">
                <a:avLst/>
              </a:prstGeom>
              <a:noFill/>
              <a:ln w="4445">
                <a:solidFill>
                  <a:srgbClr val="000000"/>
                </a:solidFill>
                <a:round/>
                <a:headEnd/>
                <a:tailEnd/>
              </a:ln>
            </p:spPr>
            <p:txBody>
              <a:bodyPr/>
              <a:lstStyle/>
              <a:p>
                <a:endParaRPr lang="es-ES"/>
              </a:p>
            </p:txBody>
          </p:sp>
          <p:sp>
            <p:nvSpPr>
              <p:cNvPr id="80578" name="Line 6850"/>
              <p:cNvSpPr>
                <a:spLocks noChangeShapeType="1"/>
              </p:cNvSpPr>
              <p:nvPr/>
            </p:nvSpPr>
            <p:spPr bwMode="auto">
              <a:xfrm flipH="1">
                <a:off x="7328" y="6831"/>
                <a:ext cx="53" cy="1"/>
              </a:xfrm>
              <a:prstGeom prst="line">
                <a:avLst/>
              </a:prstGeom>
              <a:noFill/>
              <a:ln w="4445">
                <a:solidFill>
                  <a:srgbClr val="000000"/>
                </a:solidFill>
                <a:round/>
                <a:headEnd/>
                <a:tailEnd/>
              </a:ln>
            </p:spPr>
            <p:txBody>
              <a:bodyPr/>
              <a:lstStyle/>
              <a:p>
                <a:endParaRPr lang="es-ES"/>
              </a:p>
            </p:txBody>
          </p:sp>
          <p:sp>
            <p:nvSpPr>
              <p:cNvPr id="80579" name="Line 6851"/>
              <p:cNvSpPr>
                <a:spLocks noChangeShapeType="1"/>
              </p:cNvSpPr>
              <p:nvPr/>
            </p:nvSpPr>
            <p:spPr bwMode="auto">
              <a:xfrm>
                <a:off x="7455" y="6849"/>
                <a:ext cx="53" cy="1"/>
              </a:xfrm>
              <a:prstGeom prst="line">
                <a:avLst/>
              </a:prstGeom>
              <a:noFill/>
              <a:ln w="4445">
                <a:solidFill>
                  <a:srgbClr val="000000"/>
                </a:solidFill>
                <a:round/>
                <a:headEnd/>
                <a:tailEnd/>
              </a:ln>
            </p:spPr>
            <p:txBody>
              <a:bodyPr/>
              <a:lstStyle/>
              <a:p>
                <a:endParaRPr lang="es-ES"/>
              </a:p>
            </p:txBody>
          </p:sp>
          <p:sp>
            <p:nvSpPr>
              <p:cNvPr id="80580" name="Line 6852"/>
              <p:cNvSpPr>
                <a:spLocks noChangeShapeType="1"/>
              </p:cNvSpPr>
              <p:nvPr/>
            </p:nvSpPr>
            <p:spPr bwMode="auto">
              <a:xfrm flipH="1">
                <a:off x="7328" y="6849"/>
                <a:ext cx="53" cy="1"/>
              </a:xfrm>
              <a:prstGeom prst="line">
                <a:avLst/>
              </a:prstGeom>
              <a:noFill/>
              <a:ln w="4445">
                <a:solidFill>
                  <a:srgbClr val="000000"/>
                </a:solidFill>
                <a:round/>
                <a:headEnd/>
                <a:tailEnd/>
              </a:ln>
            </p:spPr>
            <p:txBody>
              <a:bodyPr/>
              <a:lstStyle/>
              <a:p>
                <a:endParaRPr lang="es-ES"/>
              </a:p>
            </p:txBody>
          </p:sp>
          <p:sp>
            <p:nvSpPr>
              <p:cNvPr id="80581" name="Line 6853"/>
              <p:cNvSpPr>
                <a:spLocks noChangeShapeType="1"/>
              </p:cNvSpPr>
              <p:nvPr/>
            </p:nvSpPr>
            <p:spPr bwMode="auto">
              <a:xfrm>
                <a:off x="7455" y="6868"/>
                <a:ext cx="53" cy="1"/>
              </a:xfrm>
              <a:prstGeom prst="line">
                <a:avLst/>
              </a:prstGeom>
              <a:noFill/>
              <a:ln w="4445">
                <a:solidFill>
                  <a:srgbClr val="000000"/>
                </a:solidFill>
                <a:round/>
                <a:headEnd/>
                <a:tailEnd/>
              </a:ln>
            </p:spPr>
            <p:txBody>
              <a:bodyPr/>
              <a:lstStyle/>
              <a:p>
                <a:endParaRPr lang="es-ES"/>
              </a:p>
            </p:txBody>
          </p:sp>
          <p:sp>
            <p:nvSpPr>
              <p:cNvPr id="80582" name="Line 6854"/>
              <p:cNvSpPr>
                <a:spLocks noChangeShapeType="1"/>
              </p:cNvSpPr>
              <p:nvPr/>
            </p:nvSpPr>
            <p:spPr bwMode="auto">
              <a:xfrm flipH="1">
                <a:off x="7328" y="6868"/>
                <a:ext cx="53" cy="1"/>
              </a:xfrm>
              <a:prstGeom prst="line">
                <a:avLst/>
              </a:prstGeom>
              <a:noFill/>
              <a:ln w="4445">
                <a:solidFill>
                  <a:srgbClr val="000000"/>
                </a:solidFill>
                <a:round/>
                <a:headEnd/>
                <a:tailEnd/>
              </a:ln>
            </p:spPr>
            <p:txBody>
              <a:bodyPr/>
              <a:lstStyle/>
              <a:p>
                <a:endParaRPr lang="es-ES"/>
              </a:p>
            </p:txBody>
          </p:sp>
          <p:sp>
            <p:nvSpPr>
              <p:cNvPr id="80583" name="Line 6855"/>
              <p:cNvSpPr>
                <a:spLocks noChangeShapeType="1"/>
              </p:cNvSpPr>
              <p:nvPr/>
            </p:nvSpPr>
            <p:spPr bwMode="auto">
              <a:xfrm>
                <a:off x="7455" y="6886"/>
                <a:ext cx="53" cy="1"/>
              </a:xfrm>
              <a:prstGeom prst="line">
                <a:avLst/>
              </a:prstGeom>
              <a:noFill/>
              <a:ln w="4445">
                <a:solidFill>
                  <a:srgbClr val="000000"/>
                </a:solidFill>
                <a:round/>
                <a:headEnd/>
                <a:tailEnd/>
              </a:ln>
            </p:spPr>
            <p:txBody>
              <a:bodyPr/>
              <a:lstStyle/>
              <a:p>
                <a:endParaRPr lang="es-ES"/>
              </a:p>
            </p:txBody>
          </p:sp>
          <p:sp>
            <p:nvSpPr>
              <p:cNvPr id="80584" name="Line 6856"/>
              <p:cNvSpPr>
                <a:spLocks noChangeShapeType="1"/>
              </p:cNvSpPr>
              <p:nvPr/>
            </p:nvSpPr>
            <p:spPr bwMode="auto">
              <a:xfrm flipH="1">
                <a:off x="7328" y="6886"/>
                <a:ext cx="53" cy="1"/>
              </a:xfrm>
              <a:prstGeom prst="line">
                <a:avLst/>
              </a:prstGeom>
              <a:noFill/>
              <a:ln w="4445">
                <a:solidFill>
                  <a:srgbClr val="000000"/>
                </a:solidFill>
                <a:round/>
                <a:headEnd/>
                <a:tailEnd/>
              </a:ln>
            </p:spPr>
            <p:txBody>
              <a:bodyPr/>
              <a:lstStyle/>
              <a:p>
                <a:endParaRPr lang="es-ES"/>
              </a:p>
            </p:txBody>
          </p:sp>
          <p:sp>
            <p:nvSpPr>
              <p:cNvPr id="80585" name="Line 6857"/>
              <p:cNvSpPr>
                <a:spLocks noChangeShapeType="1"/>
              </p:cNvSpPr>
              <p:nvPr/>
            </p:nvSpPr>
            <p:spPr bwMode="auto">
              <a:xfrm>
                <a:off x="7455" y="6905"/>
                <a:ext cx="53" cy="1"/>
              </a:xfrm>
              <a:prstGeom prst="line">
                <a:avLst/>
              </a:prstGeom>
              <a:noFill/>
              <a:ln w="4445">
                <a:solidFill>
                  <a:srgbClr val="000000"/>
                </a:solidFill>
                <a:round/>
                <a:headEnd/>
                <a:tailEnd/>
              </a:ln>
            </p:spPr>
            <p:txBody>
              <a:bodyPr/>
              <a:lstStyle/>
              <a:p>
                <a:endParaRPr lang="es-ES"/>
              </a:p>
            </p:txBody>
          </p:sp>
          <p:sp>
            <p:nvSpPr>
              <p:cNvPr id="80586" name="Line 6858"/>
              <p:cNvSpPr>
                <a:spLocks noChangeShapeType="1"/>
              </p:cNvSpPr>
              <p:nvPr/>
            </p:nvSpPr>
            <p:spPr bwMode="auto">
              <a:xfrm flipH="1">
                <a:off x="7328" y="6905"/>
                <a:ext cx="53" cy="1"/>
              </a:xfrm>
              <a:prstGeom prst="line">
                <a:avLst/>
              </a:prstGeom>
              <a:noFill/>
              <a:ln w="4445">
                <a:solidFill>
                  <a:srgbClr val="000000"/>
                </a:solidFill>
                <a:round/>
                <a:headEnd/>
                <a:tailEnd/>
              </a:ln>
            </p:spPr>
            <p:txBody>
              <a:bodyPr/>
              <a:lstStyle/>
              <a:p>
                <a:endParaRPr lang="es-ES"/>
              </a:p>
            </p:txBody>
          </p:sp>
          <p:sp>
            <p:nvSpPr>
              <p:cNvPr id="80587" name="Line 6859"/>
              <p:cNvSpPr>
                <a:spLocks noChangeShapeType="1"/>
              </p:cNvSpPr>
              <p:nvPr/>
            </p:nvSpPr>
            <p:spPr bwMode="auto">
              <a:xfrm>
                <a:off x="7455" y="6923"/>
                <a:ext cx="53" cy="1"/>
              </a:xfrm>
              <a:prstGeom prst="line">
                <a:avLst/>
              </a:prstGeom>
              <a:noFill/>
              <a:ln w="4445">
                <a:solidFill>
                  <a:srgbClr val="000000"/>
                </a:solidFill>
                <a:round/>
                <a:headEnd/>
                <a:tailEnd/>
              </a:ln>
            </p:spPr>
            <p:txBody>
              <a:bodyPr/>
              <a:lstStyle/>
              <a:p>
                <a:endParaRPr lang="es-ES"/>
              </a:p>
            </p:txBody>
          </p:sp>
          <p:sp>
            <p:nvSpPr>
              <p:cNvPr id="80588" name="Line 6860"/>
              <p:cNvSpPr>
                <a:spLocks noChangeShapeType="1"/>
              </p:cNvSpPr>
              <p:nvPr/>
            </p:nvSpPr>
            <p:spPr bwMode="auto">
              <a:xfrm flipH="1">
                <a:off x="7328" y="6923"/>
                <a:ext cx="53" cy="1"/>
              </a:xfrm>
              <a:prstGeom prst="line">
                <a:avLst/>
              </a:prstGeom>
              <a:noFill/>
              <a:ln w="4445">
                <a:solidFill>
                  <a:srgbClr val="000000"/>
                </a:solidFill>
                <a:round/>
                <a:headEnd/>
                <a:tailEnd/>
              </a:ln>
            </p:spPr>
            <p:txBody>
              <a:bodyPr/>
              <a:lstStyle/>
              <a:p>
                <a:endParaRPr lang="es-ES"/>
              </a:p>
            </p:txBody>
          </p:sp>
          <p:sp>
            <p:nvSpPr>
              <p:cNvPr id="80589" name="Line 6861"/>
              <p:cNvSpPr>
                <a:spLocks noChangeShapeType="1"/>
              </p:cNvSpPr>
              <p:nvPr/>
            </p:nvSpPr>
            <p:spPr bwMode="auto">
              <a:xfrm>
                <a:off x="7455" y="6942"/>
                <a:ext cx="53" cy="1"/>
              </a:xfrm>
              <a:prstGeom prst="line">
                <a:avLst/>
              </a:prstGeom>
              <a:noFill/>
              <a:ln w="4445">
                <a:solidFill>
                  <a:srgbClr val="000000"/>
                </a:solidFill>
                <a:round/>
                <a:headEnd/>
                <a:tailEnd/>
              </a:ln>
            </p:spPr>
            <p:txBody>
              <a:bodyPr/>
              <a:lstStyle/>
              <a:p>
                <a:endParaRPr lang="es-ES"/>
              </a:p>
            </p:txBody>
          </p:sp>
          <p:sp>
            <p:nvSpPr>
              <p:cNvPr id="80590" name="Line 6862"/>
              <p:cNvSpPr>
                <a:spLocks noChangeShapeType="1"/>
              </p:cNvSpPr>
              <p:nvPr/>
            </p:nvSpPr>
            <p:spPr bwMode="auto">
              <a:xfrm flipH="1">
                <a:off x="7328" y="6942"/>
                <a:ext cx="53" cy="1"/>
              </a:xfrm>
              <a:prstGeom prst="line">
                <a:avLst/>
              </a:prstGeom>
              <a:noFill/>
              <a:ln w="4445">
                <a:solidFill>
                  <a:srgbClr val="000000"/>
                </a:solidFill>
                <a:round/>
                <a:headEnd/>
                <a:tailEnd/>
              </a:ln>
            </p:spPr>
            <p:txBody>
              <a:bodyPr/>
              <a:lstStyle/>
              <a:p>
                <a:endParaRPr lang="es-ES"/>
              </a:p>
            </p:txBody>
          </p:sp>
          <p:sp>
            <p:nvSpPr>
              <p:cNvPr id="80591" name="Line 6863"/>
              <p:cNvSpPr>
                <a:spLocks noChangeShapeType="1"/>
              </p:cNvSpPr>
              <p:nvPr/>
            </p:nvSpPr>
            <p:spPr bwMode="auto">
              <a:xfrm>
                <a:off x="7455" y="6962"/>
                <a:ext cx="53" cy="1"/>
              </a:xfrm>
              <a:prstGeom prst="line">
                <a:avLst/>
              </a:prstGeom>
              <a:noFill/>
              <a:ln w="4445">
                <a:solidFill>
                  <a:srgbClr val="000000"/>
                </a:solidFill>
                <a:round/>
                <a:headEnd/>
                <a:tailEnd/>
              </a:ln>
            </p:spPr>
            <p:txBody>
              <a:bodyPr/>
              <a:lstStyle/>
              <a:p>
                <a:endParaRPr lang="es-ES"/>
              </a:p>
            </p:txBody>
          </p:sp>
          <p:sp>
            <p:nvSpPr>
              <p:cNvPr id="80592" name="Line 6864"/>
              <p:cNvSpPr>
                <a:spLocks noChangeShapeType="1"/>
              </p:cNvSpPr>
              <p:nvPr/>
            </p:nvSpPr>
            <p:spPr bwMode="auto">
              <a:xfrm flipH="1">
                <a:off x="7328" y="6962"/>
                <a:ext cx="53" cy="1"/>
              </a:xfrm>
              <a:prstGeom prst="line">
                <a:avLst/>
              </a:prstGeom>
              <a:noFill/>
              <a:ln w="4445">
                <a:solidFill>
                  <a:srgbClr val="000000"/>
                </a:solidFill>
                <a:round/>
                <a:headEnd/>
                <a:tailEnd/>
              </a:ln>
            </p:spPr>
            <p:txBody>
              <a:bodyPr/>
              <a:lstStyle/>
              <a:p>
                <a:endParaRPr lang="es-ES"/>
              </a:p>
            </p:txBody>
          </p:sp>
          <p:sp>
            <p:nvSpPr>
              <p:cNvPr id="80593" name="Line 6865"/>
              <p:cNvSpPr>
                <a:spLocks noChangeShapeType="1"/>
              </p:cNvSpPr>
              <p:nvPr/>
            </p:nvSpPr>
            <p:spPr bwMode="auto">
              <a:xfrm>
                <a:off x="7455" y="6980"/>
                <a:ext cx="53" cy="1"/>
              </a:xfrm>
              <a:prstGeom prst="line">
                <a:avLst/>
              </a:prstGeom>
              <a:noFill/>
              <a:ln w="4445">
                <a:solidFill>
                  <a:srgbClr val="000000"/>
                </a:solidFill>
                <a:round/>
                <a:headEnd/>
                <a:tailEnd/>
              </a:ln>
            </p:spPr>
            <p:txBody>
              <a:bodyPr/>
              <a:lstStyle/>
              <a:p>
                <a:endParaRPr lang="es-ES"/>
              </a:p>
            </p:txBody>
          </p:sp>
          <p:sp>
            <p:nvSpPr>
              <p:cNvPr id="80594" name="Line 6866"/>
              <p:cNvSpPr>
                <a:spLocks noChangeShapeType="1"/>
              </p:cNvSpPr>
              <p:nvPr/>
            </p:nvSpPr>
            <p:spPr bwMode="auto">
              <a:xfrm flipH="1">
                <a:off x="7328" y="6980"/>
                <a:ext cx="53" cy="1"/>
              </a:xfrm>
              <a:prstGeom prst="line">
                <a:avLst/>
              </a:prstGeom>
              <a:noFill/>
              <a:ln w="4445">
                <a:solidFill>
                  <a:srgbClr val="000000"/>
                </a:solidFill>
                <a:round/>
                <a:headEnd/>
                <a:tailEnd/>
              </a:ln>
            </p:spPr>
            <p:txBody>
              <a:bodyPr/>
              <a:lstStyle/>
              <a:p>
                <a:endParaRPr lang="es-ES"/>
              </a:p>
            </p:txBody>
          </p:sp>
          <p:sp>
            <p:nvSpPr>
              <p:cNvPr id="80595" name="Line 6867"/>
              <p:cNvSpPr>
                <a:spLocks noChangeShapeType="1"/>
              </p:cNvSpPr>
              <p:nvPr/>
            </p:nvSpPr>
            <p:spPr bwMode="auto">
              <a:xfrm>
                <a:off x="7455" y="6999"/>
                <a:ext cx="53" cy="1"/>
              </a:xfrm>
              <a:prstGeom prst="line">
                <a:avLst/>
              </a:prstGeom>
              <a:noFill/>
              <a:ln w="4445">
                <a:solidFill>
                  <a:srgbClr val="000000"/>
                </a:solidFill>
                <a:round/>
                <a:headEnd/>
                <a:tailEnd/>
              </a:ln>
            </p:spPr>
            <p:txBody>
              <a:bodyPr/>
              <a:lstStyle/>
              <a:p>
                <a:endParaRPr lang="es-ES"/>
              </a:p>
            </p:txBody>
          </p:sp>
          <p:sp>
            <p:nvSpPr>
              <p:cNvPr id="80596" name="Line 6868"/>
              <p:cNvSpPr>
                <a:spLocks noChangeShapeType="1"/>
              </p:cNvSpPr>
              <p:nvPr/>
            </p:nvSpPr>
            <p:spPr bwMode="auto">
              <a:xfrm flipH="1">
                <a:off x="7328" y="6999"/>
                <a:ext cx="53" cy="1"/>
              </a:xfrm>
              <a:prstGeom prst="line">
                <a:avLst/>
              </a:prstGeom>
              <a:noFill/>
              <a:ln w="4445">
                <a:solidFill>
                  <a:srgbClr val="000000"/>
                </a:solidFill>
                <a:round/>
                <a:headEnd/>
                <a:tailEnd/>
              </a:ln>
            </p:spPr>
            <p:txBody>
              <a:bodyPr/>
              <a:lstStyle/>
              <a:p>
                <a:endParaRPr lang="es-ES"/>
              </a:p>
            </p:txBody>
          </p:sp>
          <p:sp>
            <p:nvSpPr>
              <p:cNvPr id="80597" name="Line 6869"/>
              <p:cNvSpPr>
                <a:spLocks noChangeShapeType="1"/>
              </p:cNvSpPr>
              <p:nvPr/>
            </p:nvSpPr>
            <p:spPr bwMode="auto">
              <a:xfrm>
                <a:off x="7455" y="7017"/>
                <a:ext cx="53" cy="1"/>
              </a:xfrm>
              <a:prstGeom prst="line">
                <a:avLst/>
              </a:prstGeom>
              <a:noFill/>
              <a:ln w="4445">
                <a:solidFill>
                  <a:srgbClr val="000000"/>
                </a:solidFill>
                <a:round/>
                <a:headEnd/>
                <a:tailEnd/>
              </a:ln>
            </p:spPr>
            <p:txBody>
              <a:bodyPr/>
              <a:lstStyle/>
              <a:p>
                <a:endParaRPr lang="es-ES"/>
              </a:p>
            </p:txBody>
          </p:sp>
          <p:sp>
            <p:nvSpPr>
              <p:cNvPr id="80598" name="Line 6870"/>
              <p:cNvSpPr>
                <a:spLocks noChangeShapeType="1"/>
              </p:cNvSpPr>
              <p:nvPr/>
            </p:nvSpPr>
            <p:spPr bwMode="auto">
              <a:xfrm flipH="1">
                <a:off x="7328" y="7017"/>
                <a:ext cx="53" cy="1"/>
              </a:xfrm>
              <a:prstGeom prst="line">
                <a:avLst/>
              </a:prstGeom>
              <a:noFill/>
              <a:ln w="4445">
                <a:solidFill>
                  <a:srgbClr val="000000"/>
                </a:solidFill>
                <a:round/>
                <a:headEnd/>
                <a:tailEnd/>
              </a:ln>
            </p:spPr>
            <p:txBody>
              <a:bodyPr/>
              <a:lstStyle/>
              <a:p>
                <a:endParaRPr lang="es-ES"/>
              </a:p>
            </p:txBody>
          </p:sp>
          <p:sp>
            <p:nvSpPr>
              <p:cNvPr id="80599" name="Line 6871"/>
              <p:cNvSpPr>
                <a:spLocks noChangeShapeType="1"/>
              </p:cNvSpPr>
              <p:nvPr/>
            </p:nvSpPr>
            <p:spPr bwMode="auto">
              <a:xfrm>
                <a:off x="7455" y="7036"/>
                <a:ext cx="53" cy="1"/>
              </a:xfrm>
              <a:prstGeom prst="line">
                <a:avLst/>
              </a:prstGeom>
              <a:noFill/>
              <a:ln w="4445">
                <a:solidFill>
                  <a:srgbClr val="000000"/>
                </a:solidFill>
                <a:round/>
                <a:headEnd/>
                <a:tailEnd/>
              </a:ln>
            </p:spPr>
            <p:txBody>
              <a:bodyPr/>
              <a:lstStyle/>
              <a:p>
                <a:endParaRPr lang="es-ES"/>
              </a:p>
            </p:txBody>
          </p:sp>
          <p:sp>
            <p:nvSpPr>
              <p:cNvPr id="80600" name="Line 6872"/>
              <p:cNvSpPr>
                <a:spLocks noChangeShapeType="1"/>
              </p:cNvSpPr>
              <p:nvPr/>
            </p:nvSpPr>
            <p:spPr bwMode="auto">
              <a:xfrm flipH="1">
                <a:off x="7328" y="7036"/>
                <a:ext cx="53" cy="1"/>
              </a:xfrm>
              <a:prstGeom prst="line">
                <a:avLst/>
              </a:prstGeom>
              <a:noFill/>
              <a:ln w="4445">
                <a:solidFill>
                  <a:srgbClr val="000000"/>
                </a:solidFill>
                <a:round/>
                <a:headEnd/>
                <a:tailEnd/>
              </a:ln>
            </p:spPr>
            <p:txBody>
              <a:bodyPr/>
              <a:lstStyle/>
              <a:p>
                <a:endParaRPr lang="es-ES"/>
              </a:p>
            </p:txBody>
          </p:sp>
          <p:sp>
            <p:nvSpPr>
              <p:cNvPr id="80601" name="Line 6873"/>
              <p:cNvSpPr>
                <a:spLocks noChangeShapeType="1"/>
              </p:cNvSpPr>
              <p:nvPr/>
            </p:nvSpPr>
            <p:spPr bwMode="auto">
              <a:xfrm>
                <a:off x="7455" y="7054"/>
                <a:ext cx="53" cy="1"/>
              </a:xfrm>
              <a:prstGeom prst="line">
                <a:avLst/>
              </a:prstGeom>
              <a:noFill/>
              <a:ln w="4445">
                <a:solidFill>
                  <a:srgbClr val="000000"/>
                </a:solidFill>
                <a:round/>
                <a:headEnd/>
                <a:tailEnd/>
              </a:ln>
            </p:spPr>
            <p:txBody>
              <a:bodyPr/>
              <a:lstStyle/>
              <a:p>
                <a:endParaRPr lang="es-ES"/>
              </a:p>
            </p:txBody>
          </p:sp>
          <p:sp>
            <p:nvSpPr>
              <p:cNvPr id="80602" name="Line 6874"/>
              <p:cNvSpPr>
                <a:spLocks noChangeShapeType="1"/>
              </p:cNvSpPr>
              <p:nvPr/>
            </p:nvSpPr>
            <p:spPr bwMode="auto">
              <a:xfrm flipH="1">
                <a:off x="7328" y="7054"/>
                <a:ext cx="53" cy="1"/>
              </a:xfrm>
              <a:prstGeom prst="line">
                <a:avLst/>
              </a:prstGeom>
              <a:noFill/>
              <a:ln w="4445">
                <a:solidFill>
                  <a:srgbClr val="000000"/>
                </a:solidFill>
                <a:round/>
                <a:headEnd/>
                <a:tailEnd/>
              </a:ln>
            </p:spPr>
            <p:txBody>
              <a:bodyPr/>
              <a:lstStyle/>
              <a:p>
                <a:endParaRPr lang="es-ES"/>
              </a:p>
            </p:txBody>
          </p:sp>
          <p:sp>
            <p:nvSpPr>
              <p:cNvPr id="80603" name="Line 6875"/>
              <p:cNvSpPr>
                <a:spLocks noChangeShapeType="1"/>
              </p:cNvSpPr>
              <p:nvPr/>
            </p:nvSpPr>
            <p:spPr bwMode="auto">
              <a:xfrm>
                <a:off x="7455" y="7073"/>
                <a:ext cx="53" cy="1"/>
              </a:xfrm>
              <a:prstGeom prst="line">
                <a:avLst/>
              </a:prstGeom>
              <a:noFill/>
              <a:ln w="4445">
                <a:solidFill>
                  <a:srgbClr val="000000"/>
                </a:solidFill>
                <a:round/>
                <a:headEnd/>
                <a:tailEnd/>
              </a:ln>
            </p:spPr>
            <p:txBody>
              <a:bodyPr/>
              <a:lstStyle/>
              <a:p>
                <a:endParaRPr lang="es-ES"/>
              </a:p>
            </p:txBody>
          </p:sp>
          <p:sp>
            <p:nvSpPr>
              <p:cNvPr id="80604" name="Line 6876"/>
              <p:cNvSpPr>
                <a:spLocks noChangeShapeType="1"/>
              </p:cNvSpPr>
              <p:nvPr/>
            </p:nvSpPr>
            <p:spPr bwMode="auto">
              <a:xfrm flipH="1">
                <a:off x="7328" y="7073"/>
                <a:ext cx="53" cy="1"/>
              </a:xfrm>
              <a:prstGeom prst="line">
                <a:avLst/>
              </a:prstGeom>
              <a:noFill/>
              <a:ln w="4445">
                <a:solidFill>
                  <a:srgbClr val="000000"/>
                </a:solidFill>
                <a:round/>
                <a:headEnd/>
                <a:tailEnd/>
              </a:ln>
            </p:spPr>
            <p:txBody>
              <a:bodyPr/>
              <a:lstStyle/>
              <a:p>
                <a:endParaRPr lang="es-ES"/>
              </a:p>
            </p:txBody>
          </p:sp>
          <p:sp>
            <p:nvSpPr>
              <p:cNvPr id="80605" name="Line 6877"/>
              <p:cNvSpPr>
                <a:spLocks noChangeShapeType="1"/>
              </p:cNvSpPr>
              <p:nvPr/>
            </p:nvSpPr>
            <p:spPr bwMode="auto">
              <a:xfrm>
                <a:off x="7455" y="7092"/>
                <a:ext cx="53" cy="1"/>
              </a:xfrm>
              <a:prstGeom prst="line">
                <a:avLst/>
              </a:prstGeom>
              <a:noFill/>
              <a:ln w="4445">
                <a:solidFill>
                  <a:srgbClr val="000000"/>
                </a:solidFill>
                <a:round/>
                <a:headEnd/>
                <a:tailEnd/>
              </a:ln>
            </p:spPr>
            <p:txBody>
              <a:bodyPr/>
              <a:lstStyle/>
              <a:p>
                <a:endParaRPr lang="es-ES"/>
              </a:p>
            </p:txBody>
          </p:sp>
          <p:sp>
            <p:nvSpPr>
              <p:cNvPr id="80606" name="Line 6878"/>
              <p:cNvSpPr>
                <a:spLocks noChangeShapeType="1"/>
              </p:cNvSpPr>
              <p:nvPr/>
            </p:nvSpPr>
            <p:spPr bwMode="auto">
              <a:xfrm flipH="1">
                <a:off x="7328" y="7092"/>
                <a:ext cx="53" cy="1"/>
              </a:xfrm>
              <a:prstGeom prst="line">
                <a:avLst/>
              </a:prstGeom>
              <a:noFill/>
              <a:ln w="4445">
                <a:solidFill>
                  <a:srgbClr val="000000"/>
                </a:solidFill>
                <a:round/>
                <a:headEnd/>
                <a:tailEnd/>
              </a:ln>
            </p:spPr>
            <p:txBody>
              <a:bodyPr/>
              <a:lstStyle/>
              <a:p>
                <a:endParaRPr lang="es-ES"/>
              </a:p>
            </p:txBody>
          </p:sp>
          <p:sp>
            <p:nvSpPr>
              <p:cNvPr id="80607" name="Line 6879"/>
              <p:cNvSpPr>
                <a:spLocks noChangeShapeType="1"/>
              </p:cNvSpPr>
              <p:nvPr/>
            </p:nvSpPr>
            <p:spPr bwMode="auto">
              <a:xfrm>
                <a:off x="7455" y="7111"/>
                <a:ext cx="53" cy="1"/>
              </a:xfrm>
              <a:prstGeom prst="line">
                <a:avLst/>
              </a:prstGeom>
              <a:noFill/>
              <a:ln w="4445">
                <a:solidFill>
                  <a:srgbClr val="000000"/>
                </a:solidFill>
                <a:round/>
                <a:headEnd/>
                <a:tailEnd/>
              </a:ln>
            </p:spPr>
            <p:txBody>
              <a:bodyPr/>
              <a:lstStyle/>
              <a:p>
                <a:endParaRPr lang="es-ES"/>
              </a:p>
            </p:txBody>
          </p:sp>
          <p:sp>
            <p:nvSpPr>
              <p:cNvPr id="80608" name="Line 6880"/>
              <p:cNvSpPr>
                <a:spLocks noChangeShapeType="1"/>
              </p:cNvSpPr>
              <p:nvPr/>
            </p:nvSpPr>
            <p:spPr bwMode="auto">
              <a:xfrm flipH="1">
                <a:off x="7328" y="7111"/>
                <a:ext cx="53" cy="1"/>
              </a:xfrm>
              <a:prstGeom prst="line">
                <a:avLst/>
              </a:prstGeom>
              <a:noFill/>
              <a:ln w="4445">
                <a:solidFill>
                  <a:srgbClr val="000000"/>
                </a:solidFill>
                <a:round/>
                <a:headEnd/>
                <a:tailEnd/>
              </a:ln>
            </p:spPr>
            <p:txBody>
              <a:bodyPr/>
              <a:lstStyle/>
              <a:p>
                <a:endParaRPr lang="es-ES"/>
              </a:p>
            </p:txBody>
          </p:sp>
          <p:sp>
            <p:nvSpPr>
              <p:cNvPr id="80609" name="Line 6881"/>
              <p:cNvSpPr>
                <a:spLocks noChangeShapeType="1"/>
              </p:cNvSpPr>
              <p:nvPr/>
            </p:nvSpPr>
            <p:spPr bwMode="auto">
              <a:xfrm>
                <a:off x="7455" y="7130"/>
                <a:ext cx="53" cy="1"/>
              </a:xfrm>
              <a:prstGeom prst="line">
                <a:avLst/>
              </a:prstGeom>
              <a:noFill/>
              <a:ln w="4445">
                <a:solidFill>
                  <a:srgbClr val="000000"/>
                </a:solidFill>
                <a:round/>
                <a:headEnd/>
                <a:tailEnd/>
              </a:ln>
            </p:spPr>
            <p:txBody>
              <a:bodyPr/>
              <a:lstStyle/>
              <a:p>
                <a:endParaRPr lang="es-ES"/>
              </a:p>
            </p:txBody>
          </p:sp>
          <p:sp>
            <p:nvSpPr>
              <p:cNvPr id="80610" name="Line 6882"/>
              <p:cNvSpPr>
                <a:spLocks noChangeShapeType="1"/>
              </p:cNvSpPr>
              <p:nvPr/>
            </p:nvSpPr>
            <p:spPr bwMode="auto">
              <a:xfrm flipH="1">
                <a:off x="7328" y="7130"/>
                <a:ext cx="53" cy="1"/>
              </a:xfrm>
              <a:prstGeom prst="line">
                <a:avLst/>
              </a:prstGeom>
              <a:noFill/>
              <a:ln w="4445">
                <a:solidFill>
                  <a:srgbClr val="000000"/>
                </a:solidFill>
                <a:round/>
                <a:headEnd/>
                <a:tailEnd/>
              </a:ln>
            </p:spPr>
            <p:txBody>
              <a:bodyPr/>
              <a:lstStyle/>
              <a:p>
                <a:endParaRPr lang="es-ES"/>
              </a:p>
            </p:txBody>
          </p:sp>
          <p:sp>
            <p:nvSpPr>
              <p:cNvPr id="80611" name="Line 6883"/>
              <p:cNvSpPr>
                <a:spLocks noChangeShapeType="1"/>
              </p:cNvSpPr>
              <p:nvPr/>
            </p:nvSpPr>
            <p:spPr bwMode="auto">
              <a:xfrm>
                <a:off x="7455" y="7148"/>
                <a:ext cx="53" cy="1"/>
              </a:xfrm>
              <a:prstGeom prst="line">
                <a:avLst/>
              </a:prstGeom>
              <a:noFill/>
              <a:ln w="4445">
                <a:solidFill>
                  <a:srgbClr val="000000"/>
                </a:solidFill>
                <a:round/>
                <a:headEnd/>
                <a:tailEnd/>
              </a:ln>
            </p:spPr>
            <p:txBody>
              <a:bodyPr/>
              <a:lstStyle/>
              <a:p>
                <a:endParaRPr lang="es-ES"/>
              </a:p>
            </p:txBody>
          </p:sp>
          <p:sp>
            <p:nvSpPr>
              <p:cNvPr id="80612" name="Line 6884"/>
              <p:cNvSpPr>
                <a:spLocks noChangeShapeType="1"/>
              </p:cNvSpPr>
              <p:nvPr/>
            </p:nvSpPr>
            <p:spPr bwMode="auto">
              <a:xfrm flipH="1">
                <a:off x="7328" y="7148"/>
                <a:ext cx="53" cy="1"/>
              </a:xfrm>
              <a:prstGeom prst="line">
                <a:avLst/>
              </a:prstGeom>
              <a:noFill/>
              <a:ln w="4445">
                <a:solidFill>
                  <a:srgbClr val="000000"/>
                </a:solidFill>
                <a:round/>
                <a:headEnd/>
                <a:tailEnd/>
              </a:ln>
            </p:spPr>
            <p:txBody>
              <a:bodyPr/>
              <a:lstStyle/>
              <a:p>
                <a:endParaRPr lang="es-ES"/>
              </a:p>
            </p:txBody>
          </p:sp>
          <p:sp>
            <p:nvSpPr>
              <p:cNvPr id="80613" name="Line 6885"/>
              <p:cNvSpPr>
                <a:spLocks noChangeShapeType="1"/>
              </p:cNvSpPr>
              <p:nvPr/>
            </p:nvSpPr>
            <p:spPr bwMode="auto">
              <a:xfrm>
                <a:off x="7455" y="7167"/>
                <a:ext cx="53" cy="1"/>
              </a:xfrm>
              <a:prstGeom prst="line">
                <a:avLst/>
              </a:prstGeom>
              <a:noFill/>
              <a:ln w="4445">
                <a:solidFill>
                  <a:srgbClr val="000000"/>
                </a:solidFill>
                <a:round/>
                <a:headEnd/>
                <a:tailEnd/>
              </a:ln>
            </p:spPr>
            <p:txBody>
              <a:bodyPr/>
              <a:lstStyle/>
              <a:p>
                <a:endParaRPr lang="es-ES"/>
              </a:p>
            </p:txBody>
          </p:sp>
          <p:sp>
            <p:nvSpPr>
              <p:cNvPr id="80614" name="Line 6886"/>
              <p:cNvSpPr>
                <a:spLocks noChangeShapeType="1"/>
              </p:cNvSpPr>
              <p:nvPr/>
            </p:nvSpPr>
            <p:spPr bwMode="auto">
              <a:xfrm flipH="1">
                <a:off x="7328" y="7167"/>
                <a:ext cx="53" cy="1"/>
              </a:xfrm>
              <a:prstGeom prst="line">
                <a:avLst/>
              </a:prstGeom>
              <a:noFill/>
              <a:ln w="4445">
                <a:solidFill>
                  <a:srgbClr val="000000"/>
                </a:solidFill>
                <a:round/>
                <a:headEnd/>
                <a:tailEnd/>
              </a:ln>
            </p:spPr>
            <p:txBody>
              <a:bodyPr/>
              <a:lstStyle/>
              <a:p>
                <a:endParaRPr lang="es-ES"/>
              </a:p>
            </p:txBody>
          </p:sp>
          <p:sp>
            <p:nvSpPr>
              <p:cNvPr id="80615" name="Line 6887"/>
              <p:cNvSpPr>
                <a:spLocks noChangeShapeType="1"/>
              </p:cNvSpPr>
              <p:nvPr/>
            </p:nvSpPr>
            <p:spPr bwMode="auto">
              <a:xfrm>
                <a:off x="7455" y="7185"/>
                <a:ext cx="53" cy="1"/>
              </a:xfrm>
              <a:prstGeom prst="line">
                <a:avLst/>
              </a:prstGeom>
              <a:noFill/>
              <a:ln w="4445">
                <a:solidFill>
                  <a:srgbClr val="000000"/>
                </a:solidFill>
                <a:round/>
                <a:headEnd/>
                <a:tailEnd/>
              </a:ln>
            </p:spPr>
            <p:txBody>
              <a:bodyPr/>
              <a:lstStyle/>
              <a:p>
                <a:endParaRPr lang="es-ES"/>
              </a:p>
            </p:txBody>
          </p:sp>
          <p:sp>
            <p:nvSpPr>
              <p:cNvPr id="80616" name="Line 6888"/>
              <p:cNvSpPr>
                <a:spLocks noChangeShapeType="1"/>
              </p:cNvSpPr>
              <p:nvPr/>
            </p:nvSpPr>
            <p:spPr bwMode="auto">
              <a:xfrm flipH="1">
                <a:off x="7328" y="7185"/>
                <a:ext cx="53" cy="1"/>
              </a:xfrm>
              <a:prstGeom prst="line">
                <a:avLst/>
              </a:prstGeom>
              <a:noFill/>
              <a:ln w="4445">
                <a:solidFill>
                  <a:srgbClr val="000000"/>
                </a:solidFill>
                <a:round/>
                <a:headEnd/>
                <a:tailEnd/>
              </a:ln>
            </p:spPr>
            <p:txBody>
              <a:bodyPr/>
              <a:lstStyle/>
              <a:p>
                <a:endParaRPr lang="es-ES"/>
              </a:p>
            </p:txBody>
          </p:sp>
          <p:sp>
            <p:nvSpPr>
              <p:cNvPr id="80617" name="Line 6889"/>
              <p:cNvSpPr>
                <a:spLocks noChangeShapeType="1"/>
              </p:cNvSpPr>
              <p:nvPr/>
            </p:nvSpPr>
            <p:spPr bwMode="auto">
              <a:xfrm>
                <a:off x="7455" y="7204"/>
                <a:ext cx="53" cy="1"/>
              </a:xfrm>
              <a:prstGeom prst="line">
                <a:avLst/>
              </a:prstGeom>
              <a:noFill/>
              <a:ln w="4445">
                <a:solidFill>
                  <a:srgbClr val="000000"/>
                </a:solidFill>
                <a:round/>
                <a:headEnd/>
                <a:tailEnd/>
              </a:ln>
            </p:spPr>
            <p:txBody>
              <a:bodyPr/>
              <a:lstStyle/>
              <a:p>
                <a:endParaRPr lang="es-ES"/>
              </a:p>
            </p:txBody>
          </p:sp>
          <p:sp>
            <p:nvSpPr>
              <p:cNvPr id="80618" name="Line 6890"/>
              <p:cNvSpPr>
                <a:spLocks noChangeShapeType="1"/>
              </p:cNvSpPr>
              <p:nvPr/>
            </p:nvSpPr>
            <p:spPr bwMode="auto">
              <a:xfrm flipH="1">
                <a:off x="7328" y="7204"/>
                <a:ext cx="53" cy="1"/>
              </a:xfrm>
              <a:prstGeom prst="line">
                <a:avLst/>
              </a:prstGeom>
              <a:noFill/>
              <a:ln w="4445">
                <a:solidFill>
                  <a:srgbClr val="000000"/>
                </a:solidFill>
                <a:round/>
                <a:headEnd/>
                <a:tailEnd/>
              </a:ln>
            </p:spPr>
            <p:txBody>
              <a:bodyPr/>
              <a:lstStyle/>
              <a:p>
                <a:endParaRPr lang="es-ES"/>
              </a:p>
            </p:txBody>
          </p:sp>
          <p:sp>
            <p:nvSpPr>
              <p:cNvPr id="80619" name="Line 6891"/>
              <p:cNvSpPr>
                <a:spLocks noChangeShapeType="1"/>
              </p:cNvSpPr>
              <p:nvPr/>
            </p:nvSpPr>
            <p:spPr bwMode="auto">
              <a:xfrm>
                <a:off x="7455" y="7222"/>
                <a:ext cx="53" cy="1"/>
              </a:xfrm>
              <a:prstGeom prst="line">
                <a:avLst/>
              </a:prstGeom>
              <a:noFill/>
              <a:ln w="4445">
                <a:solidFill>
                  <a:srgbClr val="000000"/>
                </a:solidFill>
                <a:round/>
                <a:headEnd/>
                <a:tailEnd/>
              </a:ln>
            </p:spPr>
            <p:txBody>
              <a:bodyPr/>
              <a:lstStyle/>
              <a:p>
                <a:endParaRPr lang="es-ES"/>
              </a:p>
            </p:txBody>
          </p:sp>
          <p:sp>
            <p:nvSpPr>
              <p:cNvPr id="80620" name="Line 6892"/>
              <p:cNvSpPr>
                <a:spLocks noChangeShapeType="1"/>
              </p:cNvSpPr>
              <p:nvPr/>
            </p:nvSpPr>
            <p:spPr bwMode="auto">
              <a:xfrm flipH="1">
                <a:off x="7328" y="7222"/>
                <a:ext cx="53" cy="1"/>
              </a:xfrm>
              <a:prstGeom prst="line">
                <a:avLst/>
              </a:prstGeom>
              <a:noFill/>
              <a:ln w="4445">
                <a:solidFill>
                  <a:srgbClr val="000000"/>
                </a:solidFill>
                <a:round/>
                <a:headEnd/>
                <a:tailEnd/>
              </a:ln>
            </p:spPr>
            <p:txBody>
              <a:bodyPr/>
              <a:lstStyle/>
              <a:p>
                <a:endParaRPr lang="es-ES"/>
              </a:p>
            </p:txBody>
          </p:sp>
          <p:sp>
            <p:nvSpPr>
              <p:cNvPr id="80621" name="Line 6893"/>
              <p:cNvSpPr>
                <a:spLocks noChangeShapeType="1"/>
              </p:cNvSpPr>
              <p:nvPr/>
            </p:nvSpPr>
            <p:spPr bwMode="auto">
              <a:xfrm>
                <a:off x="7455" y="7242"/>
                <a:ext cx="53" cy="1"/>
              </a:xfrm>
              <a:prstGeom prst="line">
                <a:avLst/>
              </a:prstGeom>
              <a:noFill/>
              <a:ln w="4445">
                <a:solidFill>
                  <a:srgbClr val="000000"/>
                </a:solidFill>
                <a:round/>
                <a:headEnd/>
                <a:tailEnd/>
              </a:ln>
            </p:spPr>
            <p:txBody>
              <a:bodyPr/>
              <a:lstStyle/>
              <a:p>
                <a:endParaRPr lang="es-ES"/>
              </a:p>
            </p:txBody>
          </p:sp>
          <p:sp>
            <p:nvSpPr>
              <p:cNvPr id="80622" name="Line 6894"/>
              <p:cNvSpPr>
                <a:spLocks noChangeShapeType="1"/>
              </p:cNvSpPr>
              <p:nvPr/>
            </p:nvSpPr>
            <p:spPr bwMode="auto">
              <a:xfrm flipH="1">
                <a:off x="7328" y="7242"/>
                <a:ext cx="53" cy="1"/>
              </a:xfrm>
              <a:prstGeom prst="line">
                <a:avLst/>
              </a:prstGeom>
              <a:noFill/>
              <a:ln w="4445">
                <a:solidFill>
                  <a:srgbClr val="000000"/>
                </a:solidFill>
                <a:round/>
                <a:headEnd/>
                <a:tailEnd/>
              </a:ln>
            </p:spPr>
            <p:txBody>
              <a:bodyPr/>
              <a:lstStyle/>
              <a:p>
                <a:endParaRPr lang="es-ES"/>
              </a:p>
            </p:txBody>
          </p:sp>
          <p:sp>
            <p:nvSpPr>
              <p:cNvPr id="80623" name="Line 6895"/>
              <p:cNvSpPr>
                <a:spLocks noChangeShapeType="1"/>
              </p:cNvSpPr>
              <p:nvPr/>
            </p:nvSpPr>
            <p:spPr bwMode="auto">
              <a:xfrm>
                <a:off x="7455" y="7260"/>
                <a:ext cx="53" cy="1"/>
              </a:xfrm>
              <a:prstGeom prst="line">
                <a:avLst/>
              </a:prstGeom>
              <a:noFill/>
              <a:ln w="4445">
                <a:solidFill>
                  <a:srgbClr val="000000"/>
                </a:solidFill>
                <a:round/>
                <a:headEnd/>
                <a:tailEnd/>
              </a:ln>
            </p:spPr>
            <p:txBody>
              <a:bodyPr/>
              <a:lstStyle/>
              <a:p>
                <a:endParaRPr lang="es-ES"/>
              </a:p>
            </p:txBody>
          </p:sp>
          <p:sp>
            <p:nvSpPr>
              <p:cNvPr id="80624" name="Line 6896"/>
              <p:cNvSpPr>
                <a:spLocks noChangeShapeType="1"/>
              </p:cNvSpPr>
              <p:nvPr/>
            </p:nvSpPr>
            <p:spPr bwMode="auto">
              <a:xfrm flipH="1">
                <a:off x="7328" y="7260"/>
                <a:ext cx="53" cy="1"/>
              </a:xfrm>
              <a:prstGeom prst="line">
                <a:avLst/>
              </a:prstGeom>
              <a:noFill/>
              <a:ln w="4445">
                <a:solidFill>
                  <a:srgbClr val="000000"/>
                </a:solidFill>
                <a:round/>
                <a:headEnd/>
                <a:tailEnd/>
              </a:ln>
            </p:spPr>
            <p:txBody>
              <a:bodyPr/>
              <a:lstStyle/>
              <a:p>
                <a:endParaRPr lang="es-ES"/>
              </a:p>
            </p:txBody>
          </p:sp>
          <p:sp>
            <p:nvSpPr>
              <p:cNvPr id="80625" name="Line 6897"/>
              <p:cNvSpPr>
                <a:spLocks noChangeShapeType="1"/>
              </p:cNvSpPr>
              <p:nvPr/>
            </p:nvSpPr>
            <p:spPr bwMode="auto">
              <a:xfrm>
                <a:off x="7455" y="7279"/>
                <a:ext cx="53" cy="1"/>
              </a:xfrm>
              <a:prstGeom prst="line">
                <a:avLst/>
              </a:prstGeom>
              <a:noFill/>
              <a:ln w="4445">
                <a:solidFill>
                  <a:srgbClr val="000000"/>
                </a:solidFill>
                <a:round/>
                <a:headEnd/>
                <a:tailEnd/>
              </a:ln>
            </p:spPr>
            <p:txBody>
              <a:bodyPr/>
              <a:lstStyle/>
              <a:p>
                <a:endParaRPr lang="es-ES"/>
              </a:p>
            </p:txBody>
          </p:sp>
          <p:sp>
            <p:nvSpPr>
              <p:cNvPr id="80626" name="Line 6898"/>
              <p:cNvSpPr>
                <a:spLocks noChangeShapeType="1"/>
              </p:cNvSpPr>
              <p:nvPr/>
            </p:nvSpPr>
            <p:spPr bwMode="auto">
              <a:xfrm flipH="1">
                <a:off x="7328" y="7279"/>
                <a:ext cx="53" cy="1"/>
              </a:xfrm>
              <a:prstGeom prst="line">
                <a:avLst/>
              </a:prstGeom>
              <a:noFill/>
              <a:ln w="4445">
                <a:solidFill>
                  <a:srgbClr val="000000"/>
                </a:solidFill>
                <a:round/>
                <a:headEnd/>
                <a:tailEnd/>
              </a:ln>
            </p:spPr>
            <p:txBody>
              <a:bodyPr/>
              <a:lstStyle/>
              <a:p>
                <a:endParaRPr lang="es-ES"/>
              </a:p>
            </p:txBody>
          </p:sp>
          <p:sp>
            <p:nvSpPr>
              <p:cNvPr id="80627" name="Line 6899"/>
              <p:cNvSpPr>
                <a:spLocks noChangeShapeType="1"/>
              </p:cNvSpPr>
              <p:nvPr/>
            </p:nvSpPr>
            <p:spPr bwMode="auto">
              <a:xfrm>
                <a:off x="7455" y="7298"/>
                <a:ext cx="53" cy="1"/>
              </a:xfrm>
              <a:prstGeom prst="line">
                <a:avLst/>
              </a:prstGeom>
              <a:noFill/>
              <a:ln w="4445">
                <a:solidFill>
                  <a:srgbClr val="000000"/>
                </a:solidFill>
                <a:round/>
                <a:headEnd/>
                <a:tailEnd/>
              </a:ln>
            </p:spPr>
            <p:txBody>
              <a:bodyPr/>
              <a:lstStyle/>
              <a:p>
                <a:endParaRPr lang="es-ES"/>
              </a:p>
            </p:txBody>
          </p:sp>
          <p:sp>
            <p:nvSpPr>
              <p:cNvPr id="80628" name="Line 6900"/>
              <p:cNvSpPr>
                <a:spLocks noChangeShapeType="1"/>
              </p:cNvSpPr>
              <p:nvPr/>
            </p:nvSpPr>
            <p:spPr bwMode="auto">
              <a:xfrm flipH="1">
                <a:off x="7328" y="7298"/>
                <a:ext cx="53" cy="1"/>
              </a:xfrm>
              <a:prstGeom prst="line">
                <a:avLst/>
              </a:prstGeom>
              <a:noFill/>
              <a:ln w="4445">
                <a:solidFill>
                  <a:srgbClr val="000000"/>
                </a:solidFill>
                <a:round/>
                <a:headEnd/>
                <a:tailEnd/>
              </a:ln>
            </p:spPr>
            <p:txBody>
              <a:bodyPr/>
              <a:lstStyle/>
              <a:p>
                <a:endParaRPr lang="es-ES"/>
              </a:p>
            </p:txBody>
          </p:sp>
          <p:sp>
            <p:nvSpPr>
              <p:cNvPr id="80629" name="Line 6901"/>
              <p:cNvSpPr>
                <a:spLocks noChangeShapeType="1"/>
              </p:cNvSpPr>
              <p:nvPr/>
            </p:nvSpPr>
            <p:spPr bwMode="auto">
              <a:xfrm>
                <a:off x="7455" y="7316"/>
                <a:ext cx="53" cy="1"/>
              </a:xfrm>
              <a:prstGeom prst="line">
                <a:avLst/>
              </a:prstGeom>
              <a:noFill/>
              <a:ln w="4445">
                <a:solidFill>
                  <a:srgbClr val="000000"/>
                </a:solidFill>
                <a:round/>
                <a:headEnd/>
                <a:tailEnd/>
              </a:ln>
            </p:spPr>
            <p:txBody>
              <a:bodyPr/>
              <a:lstStyle/>
              <a:p>
                <a:endParaRPr lang="es-ES"/>
              </a:p>
            </p:txBody>
          </p:sp>
          <p:sp>
            <p:nvSpPr>
              <p:cNvPr id="80630" name="Line 6902"/>
              <p:cNvSpPr>
                <a:spLocks noChangeShapeType="1"/>
              </p:cNvSpPr>
              <p:nvPr/>
            </p:nvSpPr>
            <p:spPr bwMode="auto">
              <a:xfrm flipH="1">
                <a:off x="7328" y="7316"/>
                <a:ext cx="53" cy="1"/>
              </a:xfrm>
              <a:prstGeom prst="line">
                <a:avLst/>
              </a:prstGeom>
              <a:noFill/>
              <a:ln w="4445">
                <a:solidFill>
                  <a:srgbClr val="000000"/>
                </a:solidFill>
                <a:round/>
                <a:headEnd/>
                <a:tailEnd/>
              </a:ln>
            </p:spPr>
            <p:txBody>
              <a:bodyPr/>
              <a:lstStyle/>
              <a:p>
                <a:endParaRPr lang="es-ES"/>
              </a:p>
            </p:txBody>
          </p:sp>
          <p:sp>
            <p:nvSpPr>
              <p:cNvPr id="80631" name="Line 6903"/>
              <p:cNvSpPr>
                <a:spLocks noChangeShapeType="1"/>
              </p:cNvSpPr>
              <p:nvPr/>
            </p:nvSpPr>
            <p:spPr bwMode="auto">
              <a:xfrm>
                <a:off x="7455" y="7335"/>
                <a:ext cx="53" cy="1"/>
              </a:xfrm>
              <a:prstGeom prst="line">
                <a:avLst/>
              </a:prstGeom>
              <a:noFill/>
              <a:ln w="4445">
                <a:solidFill>
                  <a:srgbClr val="000000"/>
                </a:solidFill>
                <a:round/>
                <a:headEnd/>
                <a:tailEnd/>
              </a:ln>
            </p:spPr>
            <p:txBody>
              <a:bodyPr/>
              <a:lstStyle/>
              <a:p>
                <a:endParaRPr lang="es-ES"/>
              </a:p>
            </p:txBody>
          </p:sp>
          <p:sp>
            <p:nvSpPr>
              <p:cNvPr id="80632" name="Line 6904"/>
              <p:cNvSpPr>
                <a:spLocks noChangeShapeType="1"/>
              </p:cNvSpPr>
              <p:nvPr/>
            </p:nvSpPr>
            <p:spPr bwMode="auto">
              <a:xfrm flipH="1">
                <a:off x="7328" y="7335"/>
                <a:ext cx="53" cy="1"/>
              </a:xfrm>
              <a:prstGeom prst="line">
                <a:avLst/>
              </a:prstGeom>
              <a:noFill/>
              <a:ln w="4445">
                <a:solidFill>
                  <a:srgbClr val="000000"/>
                </a:solidFill>
                <a:round/>
                <a:headEnd/>
                <a:tailEnd/>
              </a:ln>
            </p:spPr>
            <p:txBody>
              <a:bodyPr/>
              <a:lstStyle/>
              <a:p>
                <a:endParaRPr lang="es-ES"/>
              </a:p>
            </p:txBody>
          </p:sp>
          <p:sp>
            <p:nvSpPr>
              <p:cNvPr id="80633" name="Line 6905"/>
              <p:cNvSpPr>
                <a:spLocks noChangeShapeType="1"/>
              </p:cNvSpPr>
              <p:nvPr/>
            </p:nvSpPr>
            <p:spPr bwMode="auto">
              <a:xfrm>
                <a:off x="7455" y="7353"/>
                <a:ext cx="53" cy="1"/>
              </a:xfrm>
              <a:prstGeom prst="line">
                <a:avLst/>
              </a:prstGeom>
              <a:noFill/>
              <a:ln w="4445">
                <a:solidFill>
                  <a:srgbClr val="000000"/>
                </a:solidFill>
                <a:round/>
                <a:headEnd/>
                <a:tailEnd/>
              </a:ln>
            </p:spPr>
            <p:txBody>
              <a:bodyPr/>
              <a:lstStyle/>
              <a:p>
                <a:endParaRPr lang="es-ES"/>
              </a:p>
            </p:txBody>
          </p:sp>
          <p:sp>
            <p:nvSpPr>
              <p:cNvPr id="80634" name="Line 6906"/>
              <p:cNvSpPr>
                <a:spLocks noChangeShapeType="1"/>
              </p:cNvSpPr>
              <p:nvPr/>
            </p:nvSpPr>
            <p:spPr bwMode="auto">
              <a:xfrm flipH="1">
                <a:off x="7328" y="7353"/>
                <a:ext cx="53" cy="1"/>
              </a:xfrm>
              <a:prstGeom prst="line">
                <a:avLst/>
              </a:prstGeom>
              <a:noFill/>
              <a:ln w="4445">
                <a:solidFill>
                  <a:srgbClr val="000000"/>
                </a:solidFill>
                <a:round/>
                <a:headEnd/>
                <a:tailEnd/>
              </a:ln>
            </p:spPr>
            <p:txBody>
              <a:bodyPr/>
              <a:lstStyle/>
              <a:p>
                <a:endParaRPr lang="es-ES"/>
              </a:p>
            </p:txBody>
          </p:sp>
          <p:sp>
            <p:nvSpPr>
              <p:cNvPr id="80635" name="Line 6907"/>
              <p:cNvSpPr>
                <a:spLocks noChangeShapeType="1"/>
              </p:cNvSpPr>
              <p:nvPr/>
            </p:nvSpPr>
            <p:spPr bwMode="auto">
              <a:xfrm>
                <a:off x="7455" y="7373"/>
                <a:ext cx="53" cy="1"/>
              </a:xfrm>
              <a:prstGeom prst="line">
                <a:avLst/>
              </a:prstGeom>
              <a:noFill/>
              <a:ln w="4445">
                <a:solidFill>
                  <a:srgbClr val="000000"/>
                </a:solidFill>
                <a:round/>
                <a:headEnd/>
                <a:tailEnd/>
              </a:ln>
            </p:spPr>
            <p:txBody>
              <a:bodyPr/>
              <a:lstStyle/>
              <a:p>
                <a:endParaRPr lang="es-ES"/>
              </a:p>
            </p:txBody>
          </p:sp>
          <p:sp>
            <p:nvSpPr>
              <p:cNvPr id="80636" name="Line 6908"/>
              <p:cNvSpPr>
                <a:spLocks noChangeShapeType="1"/>
              </p:cNvSpPr>
              <p:nvPr/>
            </p:nvSpPr>
            <p:spPr bwMode="auto">
              <a:xfrm flipH="1">
                <a:off x="7328" y="7373"/>
                <a:ext cx="53" cy="1"/>
              </a:xfrm>
              <a:prstGeom prst="line">
                <a:avLst/>
              </a:prstGeom>
              <a:noFill/>
              <a:ln w="4445">
                <a:solidFill>
                  <a:srgbClr val="000000"/>
                </a:solidFill>
                <a:round/>
                <a:headEnd/>
                <a:tailEnd/>
              </a:ln>
            </p:spPr>
            <p:txBody>
              <a:bodyPr/>
              <a:lstStyle/>
              <a:p>
                <a:endParaRPr lang="es-ES"/>
              </a:p>
            </p:txBody>
          </p:sp>
          <p:sp>
            <p:nvSpPr>
              <p:cNvPr id="80637" name="Line 6909"/>
              <p:cNvSpPr>
                <a:spLocks noChangeShapeType="1"/>
              </p:cNvSpPr>
              <p:nvPr/>
            </p:nvSpPr>
            <p:spPr bwMode="auto">
              <a:xfrm>
                <a:off x="7455" y="7391"/>
                <a:ext cx="53" cy="1"/>
              </a:xfrm>
              <a:prstGeom prst="line">
                <a:avLst/>
              </a:prstGeom>
              <a:noFill/>
              <a:ln w="4445">
                <a:solidFill>
                  <a:srgbClr val="000000"/>
                </a:solidFill>
                <a:round/>
                <a:headEnd/>
                <a:tailEnd/>
              </a:ln>
            </p:spPr>
            <p:txBody>
              <a:bodyPr/>
              <a:lstStyle/>
              <a:p>
                <a:endParaRPr lang="es-ES"/>
              </a:p>
            </p:txBody>
          </p:sp>
          <p:sp>
            <p:nvSpPr>
              <p:cNvPr id="80638" name="Line 6910"/>
              <p:cNvSpPr>
                <a:spLocks noChangeShapeType="1"/>
              </p:cNvSpPr>
              <p:nvPr/>
            </p:nvSpPr>
            <p:spPr bwMode="auto">
              <a:xfrm flipH="1">
                <a:off x="7328" y="7391"/>
                <a:ext cx="53" cy="1"/>
              </a:xfrm>
              <a:prstGeom prst="line">
                <a:avLst/>
              </a:prstGeom>
              <a:noFill/>
              <a:ln w="4445">
                <a:solidFill>
                  <a:srgbClr val="000000"/>
                </a:solidFill>
                <a:round/>
                <a:headEnd/>
                <a:tailEnd/>
              </a:ln>
            </p:spPr>
            <p:txBody>
              <a:bodyPr/>
              <a:lstStyle/>
              <a:p>
                <a:endParaRPr lang="es-ES"/>
              </a:p>
            </p:txBody>
          </p:sp>
          <p:sp>
            <p:nvSpPr>
              <p:cNvPr id="80639" name="Line 6911"/>
              <p:cNvSpPr>
                <a:spLocks noChangeShapeType="1"/>
              </p:cNvSpPr>
              <p:nvPr/>
            </p:nvSpPr>
            <p:spPr bwMode="auto">
              <a:xfrm>
                <a:off x="7455" y="7410"/>
                <a:ext cx="53" cy="1"/>
              </a:xfrm>
              <a:prstGeom prst="line">
                <a:avLst/>
              </a:prstGeom>
              <a:noFill/>
              <a:ln w="4445">
                <a:solidFill>
                  <a:srgbClr val="000000"/>
                </a:solidFill>
                <a:round/>
                <a:headEnd/>
                <a:tailEnd/>
              </a:ln>
            </p:spPr>
            <p:txBody>
              <a:bodyPr/>
              <a:lstStyle/>
              <a:p>
                <a:endParaRPr lang="es-ES"/>
              </a:p>
            </p:txBody>
          </p:sp>
          <p:sp>
            <p:nvSpPr>
              <p:cNvPr id="80640" name="Line 6912"/>
              <p:cNvSpPr>
                <a:spLocks noChangeShapeType="1"/>
              </p:cNvSpPr>
              <p:nvPr/>
            </p:nvSpPr>
            <p:spPr bwMode="auto">
              <a:xfrm flipH="1">
                <a:off x="7328" y="7410"/>
                <a:ext cx="53" cy="1"/>
              </a:xfrm>
              <a:prstGeom prst="line">
                <a:avLst/>
              </a:prstGeom>
              <a:noFill/>
              <a:ln w="4445">
                <a:solidFill>
                  <a:srgbClr val="000000"/>
                </a:solidFill>
                <a:round/>
                <a:headEnd/>
                <a:tailEnd/>
              </a:ln>
            </p:spPr>
            <p:txBody>
              <a:bodyPr/>
              <a:lstStyle/>
              <a:p>
                <a:endParaRPr lang="es-ES"/>
              </a:p>
            </p:txBody>
          </p:sp>
          <p:sp>
            <p:nvSpPr>
              <p:cNvPr id="80641" name="Line 6913"/>
              <p:cNvSpPr>
                <a:spLocks noChangeShapeType="1"/>
              </p:cNvSpPr>
              <p:nvPr/>
            </p:nvSpPr>
            <p:spPr bwMode="auto">
              <a:xfrm>
                <a:off x="7455" y="7428"/>
                <a:ext cx="53" cy="1"/>
              </a:xfrm>
              <a:prstGeom prst="line">
                <a:avLst/>
              </a:prstGeom>
              <a:noFill/>
              <a:ln w="4445">
                <a:solidFill>
                  <a:srgbClr val="000000"/>
                </a:solidFill>
                <a:round/>
                <a:headEnd/>
                <a:tailEnd/>
              </a:ln>
            </p:spPr>
            <p:txBody>
              <a:bodyPr/>
              <a:lstStyle/>
              <a:p>
                <a:endParaRPr lang="es-ES"/>
              </a:p>
            </p:txBody>
          </p:sp>
          <p:sp>
            <p:nvSpPr>
              <p:cNvPr id="80642" name="Line 6914"/>
              <p:cNvSpPr>
                <a:spLocks noChangeShapeType="1"/>
              </p:cNvSpPr>
              <p:nvPr/>
            </p:nvSpPr>
            <p:spPr bwMode="auto">
              <a:xfrm flipH="1">
                <a:off x="7328" y="7428"/>
                <a:ext cx="53" cy="1"/>
              </a:xfrm>
              <a:prstGeom prst="line">
                <a:avLst/>
              </a:prstGeom>
              <a:noFill/>
              <a:ln w="4445">
                <a:solidFill>
                  <a:srgbClr val="000000"/>
                </a:solidFill>
                <a:round/>
                <a:headEnd/>
                <a:tailEnd/>
              </a:ln>
            </p:spPr>
            <p:txBody>
              <a:bodyPr/>
              <a:lstStyle/>
              <a:p>
                <a:endParaRPr lang="es-ES"/>
              </a:p>
            </p:txBody>
          </p:sp>
          <p:sp>
            <p:nvSpPr>
              <p:cNvPr id="80643" name="Line 6915"/>
              <p:cNvSpPr>
                <a:spLocks noChangeShapeType="1"/>
              </p:cNvSpPr>
              <p:nvPr/>
            </p:nvSpPr>
            <p:spPr bwMode="auto">
              <a:xfrm>
                <a:off x="7455" y="7447"/>
                <a:ext cx="53" cy="1"/>
              </a:xfrm>
              <a:prstGeom prst="line">
                <a:avLst/>
              </a:prstGeom>
              <a:noFill/>
              <a:ln w="4445">
                <a:solidFill>
                  <a:srgbClr val="000000"/>
                </a:solidFill>
                <a:round/>
                <a:headEnd/>
                <a:tailEnd/>
              </a:ln>
            </p:spPr>
            <p:txBody>
              <a:bodyPr/>
              <a:lstStyle/>
              <a:p>
                <a:endParaRPr lang="es-ES"/>
              </a:p>
            </p:txBody>
          </p:sp>
          <p:sp>
            <p:nvSpPr>
              <p:cNvPr id="80644" name="Line 6916"/>
              <p:cNvSpPr>
                <a:spLocks noChangeShapeType="1"/>
              </p:cNvSpPr>
              <p:nvPr/>
            </p:nvSpPr>
            <p:spPr bwMode="auto">
              <a:xfrm flipH="1">
                <a:off x="7328" y="7447"/>
                <a:ext cx="53" cy="1"/>
              </a:xfrm>
              <a:prstGeom prst="line">
                <a:avLst/>
              </a:prstGeom>
              <a:noFill/>
              <a:ln w="4445">
                <a:solidFill>
                  <a:srgbClr val="000000"/>
                </a:solidFill>
                <a:round/>
                <a:headEnd/>
                <a:tailEnd/>
              </a:ln>
            </p:spPr>
            <p:txBody>
              <a:bodyPr/>
              <a:lstStyle/>
              <a:p>
                <a:endParaRPr lang="es-ES"/>
              </a:p>
            </p:txBody>
          </p:sp>
          <p:sp>
            <p:nvSpPr>
              <p:cNvPr id="80645" name="Line 6917"/>
              <p:cNvSpPr>
                <a:spLocks noChangeShapeType="1"/>
              </p:cNvSpPr>
              <p:nvPr/>
            </p:nvSpPr>
            <p:spPr bwMode="auto">
              <a:xfrm>
                <a:off x="7455" y="7466"/>
                <a:ext cx="53" cy="1"/>
              </a:xfrm>
              <a:prstGeom prst="line">
                <a:avLst/>
              </a:prstGeom>
              <a:noFill/>
              <a:ln w="4445">
                <a:solidFill>
                  <a:srgbClr val="000000"/>
                </a:solidFill>
                <a:round/>
                <a:headEnd/>
                <a:tailEnd/>
              </a:ln>
            </p:spPr>
            <p:txBody>
              <a:bodyPr/>
              <a:lstStyle/>
              <a:p>
                <a:endParaRPr lang="es-ES"/>
              </a:p>
            </p:txBody>
          </p:sp>
          <p:sp>
            <p:nvSpPr>
              <p:cNvPr id="80646" name="Line 6918"/>
              <p:cNvSpPr>
                <a:spLocks noChangeShapeType="1"/>
              </p:cNvSpPr>
              <p:nvPr/>
            </p:nvSpPr>
            <p:spPr bwMode="auto">
              <a:xfrm flipH="1">
                <a:off x="7328" y="7466"/>
                <a:ext cx="53" cy="1"/>
              </a:xfrm>
              <a:prstGeom prst="line">
                <a:avLst/>
              </a:prstGeom>
              <a:noFill/>
              <a:ln w="4445">
                <a:solidFill>
                  <a:srgbClr val="000000"/>
                </a:solidFill>
                <a:round/>
                <a:headEnd/>
                <a:tailEnd/>
              </a:ln>
            </p:spPr>
            <p:txBody>
              <a:bodyPr/>
              <a:lstStyle/>
              <a:p>
                <a:endParaRPr lang="es-ES"/>
              </a:p>
            </p:txBody>
          </p:sp>
          <p:sp>
            <p:nvSpPr>
              <p:cNvPr id="80647" name="Line 6919"/>
              <p:cNvSpPr>
                <a:spLocks noChangeShapeType="1"/>
              </p:cNvSpPr>
              <p:nvPr/>
            </p:nvSpPr>
            <p:spPr bwMode="auto">
              <a:xfrm>
                <a:off x="7455" y="7484"/>
                <a:ext cx="53" cy="1"/>
              </a:xfrm>
              <a:prstGeom prst="line">
                <a:avLst/>
              </a:prstGeom>
              <a:noFill/>
              <a:ln w="4445">
                <a:solidFill>
                  <a:srgbClr val="000000"/>
                </a:solidFill>
                <a:round/>
                <a:headEnd/>
                <a:tailEnd/>
              </a:ln>
            </p:spPr>
            <p:txBody>
              <a:bodyPr/>
              <a:lstStyle/>
              <a:p>
                <a:endParaRPr lang="es-ES"/>
              </a:p>
            </p:txBody>
          </p:sp>
          <p:sp>
            <p:nvSpPr>
              <p:cNvPr id="80648" name="Line 6920"/>
              <p:cNvSpPr>
                <a:spLocks noChangeShapeType="1"/>
              </p:cNvSpPr>
              <p:nvPr/>
            </p:nvSpPr>
            <p:spPr bwMode="auto">
              <a:xfrm flipH="1">
                <a:off x="7328" y="7484"/>
                <a:ext cx="53" cy="1"/>
              </a:xfrm>
              <a:prstGeom prst="line">
                <a:avLst/>
              </a:prstGeom>
              <a:noFill/>
              <a:ln w="4445">
                <a:solidFill>
                  <a:srgbClr val="000000"/>
                </a:solidFill>
                <a:round/>
                <a:headEnd/>
                <a:tailEnd/>
              </a:ln>
            </p:spPr>
            <p:txBody>
              <a:bodyPr/>
              <a:lstStyle/>
              <a:p>
                <a:endParaRPr lang="es-ES"/>
              </a:p>
            </p:txBody>
          </p:sp>
          <p:sp>
            <p:nvSpPr>
              <p:cNvPr id="80649" name="Line 6921"/>
              <p:cNvSpPr>
                <a:spLocks noChangeShapeType="1"/>
              </p:cNvSpPr>
              <p:nvPr/>
            </p:nvSpPr>
            <p:spPr bwMode="auto">
              <a:xfrm>
                <a:off x="7455" y="7504"/>
                <a:ext cx="53" cy="1"/>
              </a:xfrm>
              <a:prstGeom prst="line">
                <a:avLst/>
              </a:prstGeom>
              <a:noFill/>
              <a:ln w="4445">
                <a:solidFill>
                  <a:srgbClr val="000000"/>
                </a:solidFill>
                <a:round/>
                <a:headEnd/>
                <a:tailEnd/>
              </a:ln>
            </p:spPr>
            <p:txBody>
              <a:bodyPr/>
              <a:lstStyle/>
              <a:p>
                <a:endParaRPr lang="es-ES"/>
              </a:p>
            </p:txBody>
          </p:sp>
          <p:sp>
            <p:nvSpPr>
              <p:cNvPr id="80650" name="Line 6922"/>
              <p:cNvSpPr>
                <a:spLocks noChangeShapeType="1"/>
              </p:cNvSpPr>
              <p:nvPr/>
            </p:nvSpPr>
            <p:spPr bwMode="auto">
              <a:xfrm flipH="1">
                <a:off x="7328" y="7504"/>
                <a:ext cx="53" cy="1"/>
              </a:xfrm>
              <a:prstGeom prst="line">
                <a:avLst/>
              </a:prstGeom>
              <a:noFill/>
              <a:ln w="4445">
                <a:solidFill>
                  <a:srgbClr val="000000"/>
                </a:solidFill>
                <a:round/>
                <a:headEnd/>
                <a:tailEnd/>
              </a:ln>
            </p:spPr>
            <p:txBody>
              <a:bodyPr/>
              <a:lstStyle/>
              <a:p>
                <a:endParaRPr lang="es-ES"/>
              </a:p>
            </p:txBody>
          </p:sp>
          <p:sp>
            <p:nvSpPr>
              <p:cNvPr id="80651" name="Line 6923"/>
              <p:cNvSpPr>
                <a:spLocks noChangeShapeType="1"/>
              </p:cNvSpPr>
              <p:nvPr/>
            </p:nvSpPr>
            <p:spPr bwMode="auto">
              <a:xfrm>
                <a:off x="7455" y="7522"/>
                <a:ext cx="53" cy="1"/>
              </a:xfrm>
              <a:prstGeom prst="line">
                <a:avLst/>
              </a:prstGeom>
              <a:noFill/>
              <a:ln w="4445">
                <a:solidFill>
                  <a:srgbClr val="000000"/>
                </a:solidFill>
                <a:round/>
                <a:headEnd/>
                <a:tailEnd/>
              </a:ln>
            </p:spPr>
            <p:txBody>
              <a:bodyPr/>
              <a:lstStyle/>
              <a:p>
                <a:endParaRPr lang="es-ES"/>
              </a:p>
            </p:txBody>
          </p:sp>
          <p:sp>
            <p:nvSpPr>
              <p:cNvPr id="80652" name="Line 6924"/>
              <p:cNvSpPr>
                <a:spLocks noChangeShapeType="1"/>
              </p:cNvSpPr>
              <p:nvPr/>
            </p:nvSpPr>
            <p:spPr bwMode="auto">
              <a:xfrm flipH="1">
                <a:off x="7328" y="7522"/>
                <a:ext cx="53" cy="1"/>
              </a:xfrm>
              <a:prstGeom prst="line">
                <a:avLst/>
              </a:prstGeom>
              <a:noFill/>
              <a:ln w="4445">
                <a:solidFill>
                  <a:srgbClr val="000000"/>
                </a:solidFill>
                <a:round/>
                <a:headEnd/>
                <a:tailEnd/>
              </a:ln>
            </p:spPr>
            <p:txBody>
              <a:bodyPr/>
              <a:lstStyle/>
              <a:p>
                <a:endParaRPr lang="es-ES"/>
              </a:p>
            </p:txBody>
          </p:sp>
          <p:sp>
            <p:nvSpPr>
              <p:cNvPr id="80653" name="Line 6925"/>
              <p:cNvSpPr>
                <a:spLocks noChangeShapeType="1"/>
              </p:cNvSpPr>
              <p:nvPr/>
            </p:nvSpPr>
            <p:spPr bwMode="auto">
              <a:xfrm>
                <a:off x="7455" y="7541"/>
                <a:ext cx="53" cy="1"/>
              </a:xfrm>
              <a:prstGeom prst="line">
                <a:avLst/>
              </a:prstGeom>
              <a:noFill/>
              <a:ln w="4445">
                <a:solidFill>
                  <a:srgbClr val="000000"/>
                </a:solidFill>
                <a:round/>
                <a:headEnd/>
                <a:tailEnd/>
              </a:ln>
            </p:spPr>
            <p:txBody>
              <a:bodyPr/>
              <a:lstStyle/>
              <a:p>
                <a:endParaRPr lang="es-ES"/>
              </a:p>
            </p:txBody>
          </p:sp>
          <p:sp>
            <p:nvSpPr>
              <p:cNvPr id="80654" name="Line 6926"/>
              <p:cNvSpPr>
                <a:spLocks noChangeShapeType="1"/>
              </p:cNvSpPr>
              <p:nvPr/>
            </p:nvSpPr>
            <p:spPr bwMode="auto">
              <a:xfrm flipH="1">
                <a:off x="7328" y="7541"/>
                <a:ext cx="53" cy="1"/>
              </a:xfrm>
              <a:prstGeom prst="line">
                <a:avLst/>
              </a:prstGeom>
              <a:noFill/>
              <a:ln w="4445">
                <a:solidFill>
                  <a:srgbClr val="000000"/>
                </a:solidFill>
                <a:round/>
                <a:headEnd/>
                <a:tailEnd/>
              </a:ln>
            </p:spPr>
            <p:txBody>
              <a:bodyPr/>
              <a:lstStyle/>
              <a:p>
                <a:endParaRPr lang="es-ES"/>
              </a:p>
            </p:txBody>
          </p:sp>
          <p:sp>
            <p:nvSpPr>
              <p:cNvPr id="80655" name="Line 6927"/>
              <p:cNvSpPr>
                <a:spLocks noChangeShapeType="1"/>
              </p:cNvSpPr>
              <p:nvPr/>
            </p:nvSpPr>
            <p:spPr bwMode="auto">
              <a:xfrm>
                <a:off x="7455" y="7559"/>
                <a:ext cx="53" cy="1"/>
              </a:xfrm>
              <a:prstGeom prst="line">
                <a:avLst/>
              </a:prstGeom>
              <a:noFill/>
              <a:ln w="4445">
                <a:solidFill>
                  <a:srgbClr val="000000"/>
                </a:solidFill>
                <a:round/>
                <a:headEnd/>
                <a:tailEnd/>
              </a:ln>
            </p:spPr>
            <p:txBody>
              <a:bodyPr/>
              <a:lstStyle/>
              <a:p>
                <a:endParaRPr lang="es-ES"/>
              </a:p>
            </p:txBody>
          </p:sp>
          <p:sp>
            <p:nvSpPr>
              <p:cNvPr id="80656" name="Line 6928"/>
              <p:cNvSpPr>
                <a:spLocks noChangeShapeType="1"/>
              </p:cNvSpPr>
              <p:nvPr/>
            </p:nvSpPr>
            <p:spPr bwMode="auto">
              <a:xfrm flipH="1">
                <a:off x="7328" y="7559"/>
                <a:ext cx="53" cy="1"/>
              </a:xfrm>
              <a:prstGeom prst="line">
                <a:avLst/>
              </a:prstGeom>
              <a:noFill/>
              <a:ln w="4445">
                <a:solidFill>
                  <a:srgbClr val="000000"/>
                </a:solidFill>
                <a:round/>
                <a:headEnd/>
                <a:tailEnd/>
              </a:ln>
            </p:spPr>
            <p:txBody>
              <a:bodyPr/>
              <a:lstStyle/>
              <a:p>
                <a:endParaRPr lang="es-ES"/>
              </a:p>
            </p:txBody>
          </p:sp>
          <p:sp>
            <p:nvSpPr>
              <p:cNvPr id="80657" name="Line 6929"/>
              <p:cNvSpPr>
                <a:spLocks noChangeShapeType="1"/>
              </p:cNvSpPr>
              <p:nvPr/>
            </p:nvSpPr>
            <p:spPr bwMode="auto">
              <a:xfrm>
                <a:off x="7455" y="7578"/>
                <a:ext cx="53" cy="1"/>
              </a:xfrm>
              <a:prstGeom prst="line">
                <a:avLst/>
              </a:prstGeom>
              <a:noFill/>
              <a:ln w="4445">
                <a:solidFill>
                  <a:srgbClr val="000000"/>
                </a:solidFill>
                <a:round/>
                <a:headEnd/>
                <a:tailEnd/>
              </a:ln>
            </p:spPr>
            <p:txBody>
              <a:bodyPr/>
              <a:lstStyle/>
              <a:p>
                <a:endParaRPr lang="es-ES"/>
              </a:p>
            </p:txBody>
          </p:sp>
          <p:sp>
            <p:nvSpPr>
              <p:cNvPr id="80658" name="Line 6930"/>
              <p:cNvSpPr>
                <a:spLocks noChangeShapeType="1"/>
              </p:cNvSpPr>
              <p:nvPr/>
            </p:nvSpPr>
            <p:spPr bwMode="auto">
              <a:xfrm flipH="1">
                <a:off x="7328" y="7578"/>
                <a:ext cx="53" cy="1"/>
              </a:xfrm>
              <a:prstGeom prst="line">
                <a:avLst/>
              </a:prstGeom>
              <a:noFill/>
              <a:ln w="4445">
                <a:solidFill>
                  <a:srgbClr val="000000"/>
                </a:solidFill>
                <a:round/>
                <a:headEnd/>
                <a:tailEnd/>
              </a:ln>
            </p:spPr>
            <p:txBody>
              <a:bodyPr/>
              <a:lstStyle/>
              <a:p>
                <a:endParaRPr lang="es-ES"/>
              </a:p>
            </p:txBody>
          </p:sp>
          <p:sp>
            <p:nvSpPr>
              <p:cNvPr id="80659" name="Line 6931"/>
              <p:cNvSpPr>
                <a:spLocks noChangeShapeType="1"/>
              </p:cNvSpPr>
              <p:nvPr/>
            </p:nvSpPr>
            <p:spPr bwMode="auto">
              <a:xfrm>
                <a:off x="7456" y="1875"/>
                <a:ext cx="12" cy="95"/>
              </a:xfrm>
              <a:prstGeom prst="line">
                <a:avLst/>
              </a:prstGeom>
              <a:noFill/>
              <a:ln w="4445">
                <a:solidFill>
                  <a:srgbClr val="FEFEFE"/>
                </a:solidFill>
                <a:round/>
                <a:headEnd/>
                <a:tailEnd/>
              </a:ln>
            </p:spPr>
            <p:txBody>
              <a:bodyPr/>
              <a:lstStyle/>
              <a:p>
                <a:endParaRPr lang="es-ES"/>
              </a:p>
            </p:txBody>
          </p:sp>
          <p:sp>
            <p:nvSpPr>
              <p:cNvPr id="80660" name="Line 6932"/>
              <p:cNvSpPr>
                <a:spLocks noChangeShapeType="1"/>
              </p:cNvSpPr>
              <p:nvPr/>
            </p:nvSpPr>
            <p:spPr bwMode="auto">
              <a:xfrm flipH="1">
                <a:off x="7468" y="1875"/>
                <a:ext cx="12" cy="95"/>
              </a:xfrm>
              <a:prstGeom prst="line">
                <a:avLst/>
              </a:prstGeom>
              <a:noFill/>
              <a:ln w="4445">
                <a:solidFill>
                  <a:srgbClr val="FEFEFE"/>
                </a:solidFill>
                <a:round/>
                <a:headEnd/>
                <a:tailEnd/>
              </a:ln>
            </p:spPr>
            <p:txBody>
              <a:bodyPr/>
              <a:lstStyle/>
              <a:p>
                <a:endParaRPr lang="es-ES"/>
              </a:p>
            </p:txBody>
          </p:sp>
          <p:sp>
            <p:nvSpPr>
              <p:cNvPr id="80661" name="Line 6933"/>
              <p:cNvSpPr>
                <a:spLocks noChangeShapeType="1"/>
              </p:cNvSpPr>
              <p:nvPr/>
            </p:nvSpPr>
            <p:spPr bwMode="auto">
              <a:xfrm>
                <a:off x="7480" y="1875"/>
                <a:ext cx="12" cy="95"/>
              </a:xfrm>
              <a:prstGeom prst="line">
                <a:avLst/>
              </a:prstGeom>
              <a:noFill/>
              <a:ln w="4445">
                <a:solidFill>
                  <a:srgbClr val="FEFEFE"/>
                </a:solidFill>
                <a:round/>
                <a:headEnd/>
                <a:tailEnd/>
              </a:ln>
            </p:spPr>
            <p:txBody>
              <a:bodyPr/>
              <a:lstStyle/>
              <a:p>
                <a:endParaRPr lang="es-ES"/>
              </a:p>
            </p:txBody>
          </p:sp>
          <p:sp>
            <p:nvSpPr>
              <p:cNvPr id="80662" name="Line 6934"/>
              <p:cNvSpPr>
                <a:spLocks noChangeShapeType="1"/>
              </p:cNvSpPr>
              <p:nvPr/>
            </p:nvSpPr>
            <p:spPr bwMode="auto">
              <a:xfrm flipH="1">
                <a:off x="7492" y="1875"/>
                <a:ext cx="12" cy="95"/>
              </a:xfrm>
              <a:prstGeom prst="line">
                <a:avLst/>
              </a:prstGeom>
              <a:noFill/>
              <a:ln w="4445">
                <a:solidFill>
                  <a:srgbClr val="FEFEFE"/>
                </a:solidFill>
                <a:round/>
                <a:headEnd/>
                <a:tailEnd/>
              </a:ln>
            </p:spPr>
            <p:txBody>
              <a:bodyPr/>
              <a:lstStyle/>
              <a:p>
                <a:endParaRPr lang="es-ES"/>
              </a:p>
            </p:txBody>
          </p:sp>
          <p:sp>
            <p:nvSpPr>
              <p:cNvPr id="80663" name="Freeform 6935"/>
              <p:cNvSpPr>
                <a:spLocks/>
              </p:cNvSpPr>
              <p:nvPr/>
            </p:nvSpPr>
            <p:spPr bwMode="auto">
              <a:xfrm>
                <a:off x="7516" y="1907"/>
                <a:ext cx="28" cy="63"/>
              </a:xfrm>
              <a:custGeom>
                <a:avLst/>
                <a:gdLst/>
                <a:ahLst/>
                <a:cxnLst>
                  <a:cxn ang="0">
                    <a:pos x="0" y="53"/>
                  </a:cxn>
                  <a:cxn ang="0">
                    <a:pos x="56" y="53"/>
                  </a:cxn>
                  <a:cxn ang="0">
                    <a:pos x="56" y="35"/>
                  </a:cxn>
                  <a:cxn ang="0">
                    <a:pos x="51" y="17"/>
                  </a:cxn>
                  <a:cxn ang="0">
                    <a:pos x="48" y="8"/>
                  </a:cxn>
                  <a:cxn ang="0">
                    <a:pos x="38" y="0"/>
                  </a:cxn>
                  <a:cxn ang="0">
                    <a:pos x="24" y="0"/>
                  </a:cxn>
                  <a:cxn ang="0">
                    <a:pos x="14" y="8"/>
                  </a:cxn>
                  <a:cxn ang="0">
                    <a:pos x="4" y="25"/>
                  </a:cxn>
                  <a:cxn ang="0">
                    <a:pos x="0" y="53"/>
                  </a:cxn>
                  <a:cxn ang="0">
                    <a:pos x="0" y="70"/>
                  </a:cxn>
                  <a:cxn ang="0">
                    <a:pos x="4" y="97"/>
                  </a:cxn>
                  <a:cxn ang="0">
                    <a:pos x="14" y="115"/>
                  </a:cxn>
                  <a:cxn ang="0">
                    <a:pos x="24" y="125"/>
                  </a:cxn>
                  <a:cxn ang="0">
                    <a:pos x="38" y="125"/>
                  </a:cxn>
                  <a:cxn ang="0">
                    <a:pos x="48" y="115"/>
                  </a:cxn>
                  <a:cxn ang="0">
                    <a:pos x="56" y="97"/>
                  </a:cxn>
                </a:cxnLst>
                <a:rect l="0" t="0" r="r" b="b"/>
                <a:pathLst>
                  <a:path w="56" h="125">
                    <a:moveTo>
                      <a:pt x="0" y="53"/>
                    </a:moveTo>
                    <a:lnTo>
                      <a:pt x="56" y="53"/>
                    </a:lnTo>
                    <a:lnTo>
                      <a:pt x="56" y="35"/>
                    </a:lnTo>
                    <a:lnTo>
                      <a:pt x="51" y="17"/>
                    </a:lnTo>
                    <a:lnTo>
                      <a:pt x="48" y="8"/>
                    </a:lnTo>
                    <a:lnTo>
                      <a:pt x="38" y="0"/>
                    </a:lnTo>
                    <a:lnTo>
                      <a:pt x="24" y="0"/>
                    </a:lnTo>
                    <a:lnTo>
                      <a:pt x="14" y="8"/>
                    </a:lnTo>
                    <a:lnTo>
                      <a:pt x="4" y="25"/>
                    </a:lnTo>
                    <a:lnTo>
                      <a:pt x="0" y="53"/>
                    </a:lnTo>
                    <a:lnTo>
                      <a:pt x="0" y="70"/>
                    </a:lnTo>
                    <a:lnTo>
                      <a:pt x="4" y="97"/>
                    </a:lnTo>
                    <a:lnTo>
                      <a:pt x="14" y="115"/>
                    </a:lnTo>
                    <a:lnTo>
                      <a:pt x="24" y="125"/>
                    </a:lnTo>
                    <a:lnTo>
                      <a:pt x="38" y="125"/>
                    </a:lnTo>
                    <a:lnTo>
                      <a:pt x="48" y="115"/>
                    </a:lnTo>
                    <a:lnTo>
                      <a:pt x="56" y="97"/>
                    </a:lnTo>
                  </a:path>
                </a:pathLst>
              </a:custGeom>
              <a:noFill/>
              <a:ln w="4445">
                <a:solidFill>
                  <a:srgbClr val="FEFEFE"/>
                </a:solidFill>
                <a:prstDash val="solid"/>
                <a:round/>
                <a:headEnd/>
                <a:tailEnd/>
              </a:ln>
            </p:spPr>
            <p:txBody>
              <a:bodyPr/>
              <a:lstStyle/>
              <a:p>
                <a:endParaRPr lang="es-ES"/>
              </a:p>
            </p:txBody>
          </p:sp>
          <p:sp>
            <p:nvSpPr>
              <p:cNvPr id="80664" name="Line 6936"/>
              <p:cNvSpPr>
                <a:spLocks noChangeShapeType="1"/>
              </p:cNvSpPr>
              <p:nvPr/>
            </p:nvSpPr>
            <p:spPr bwMode="auto">
              <a:xfrm>
                <a:off x="7561" y="1875"/>
                <a:ext cx="1" cy="95"/>
              </a:xfrm>
              <a:prstGeom prst="line">
                <a:avLst/>
              </a:prstGeom>
              <a:noFill/>
              <a:ln w="4445">
                <a:solidFill>
                  <a:srgbClr val="FEFEFE"/>
                </a:solidFill>
                <a:round/>
                <a:headEnd/>
                <a:tailEnd/>
              </a:ln>
            </p:spPr>
            <p:txBody>
              <a:bodyPr/>
              <a:lstStyle/>
              <a:p>
                <a:endParaRPr lang="es-ES"/>
              </a:p>
            </p:txBody>
          </p:sp>
          <p:sp>
            <p:nvSpPr>
              <p:cNvPr id="80665" name="Line 6937"/>
              <p:cNvSpPr>
                <a:spLocks noChangeShapeType="1"/>
              </p:cNvSpPr>
              <p:nvPr/>
            </p:nvSpPr>
            <p:spPr bwMode="auto">
              <a:xfrm>
                <a:off x="7580" y="1875"/>
                <a:ext cx="1" cy="95"/>
              </a:xfrm>
              <a:prstGeom prst="line">
                <a:avLst/>
              </a:prstGeom>
              <a:noFill/>
              <a:ln w="4445">
                <a:solidFill>
                  <a:srgbClr val="FEFEFE"/>
                </a:solidFill>
                <a:round/>
                <a:headEnd/>
                <a:tailEnd/>
              </a:ln>
            </p:spPr>
            <p:txBody>
              <a:bodyPr/>
              <a:lstStyle/>
              <a:p>
                <a:endParaRPr lang="es-ES"/>
              </a:p>
            </p:txBody>
          </p:sp>
          <p:sp>
            <p:nvSpPr>
              <p:cNvPr id="80666" name="Line 6938"/>
              <p:cNvSpPr>
                <a:spLocks noChangeShapeType="1"/>
              </p:cNvSpPr>
              <p:nvPr/>
            </p:nvSpPr>
            <p:spPr bwMode="auto">
              <a:xfrm>
                <a:off x="7656" y="1875"/>
                <a:ext cx="1" cy="95"/>
              </a:xfrm>
              <a:prstGeom prst="line">
                <a:avLst/>
              </a:prstGeom>
              <a:noFill/>
              <a:ln w="4445">
                <a:solidFill>
                  <a:srgbClr val="FEFEFE"/>
                </a:solidFill>
                <a:round/>
                <a:headEnd/>
                <a:tailEnd/>
              </a:ln>
            </p:spPr>
            <p:txBody>
              <a:bodyPr/>
              <a:lstStyle/>
              <a:p>
                <a:endParaRPr lang="es-ES"/>
              </a:p>
            </p:txBody>
          </p:sp>
          <p:sp>
            <p:nvSpPr>
              <p:cNvPr id="80667" name="Line 6939"/>
              <p:cNvSpPr>
                <a:spLocks noChangeShapeType="1"/>
              </p:cNvSpPr>
              <p:nvPr/>
            </p:nvSpPr>
            <p:spPr bwMode="auto">
              <a:xfrm>
                <a:off x="7639" y="1875"/>
                <a:ext cx="33" cy="1"/>
              </a:xfrm>
              <a:prstGeom prst="line">
                <a:avLst/>
              </a:prstGeom>
              <a:noFill/>
              <a:ln w="4445">
                <a:solidFill>
                  <a:srgbClr val="FEFEFE"/>
                </a:solidFill>
                <a:round/>
                <a:headEnd/>
                <a:tailEnd/>
              </a:ln>
            </p:spPr>
            <p:txBody>
              <a:bodyPr/>
              <a:lstStyle/>
              <a:p>
                <a:endParaRPr lang="es-ES"/>
              </a:p>
            </p:txBody>
          </p:sp>
          <p:sp>
            <p:nvSpPr>
              <p:cNvPr id="80668" name="Freeform 6940"/>
              <p:cNvSpPr>
                <a:spLocks/>
              </p:cNvSpPr>
              <p:nvPr/>
            </p:nvSpPr>
            <p:spPr bwMode="auto">
              <a:xfrm>
                <a:off x="7682" y="1907"/>
                <a:ext cx="29" cy="63"/>
              </a:xfrm>
              <a:custGeom>
                <a:avLst/>
                <a:gdLst/>
                <a:ahLst/>
                <a:cxnLst>
                  <a:cxn ang="0">
                    <a:pos x="0" y="53"/>
                  </a:cxn>
                  <a:cxn ang="0">
                    <a:pos x="57" y="53"/>
                  </a:cxn>
                  <a:cxn ang="0">
                    <a:pos x="57" y="35"/>
                  </a:cxn>
                  <a:cxn ang="0">
                    <a:pos x="51" y="17"/>
                  </a:cxn>
                  <a:cxn ang="0">
                    <a:pos x="47" y="8"/>
                  </a:cxn>
                  <a:cxn ang="0">
                    <a:pos x="37" y="0"/>
                  </a:cxn>
                  <a:cxn ang="0">
                    <a:pos x="23" y="0"/>
                  </a:cxn>
                  <a:cxn ang="0">
                    <a:pos x="14" y="8"/>
                  </a:cxn>
                  <a:cxn ang="0">
                    <a:pos x="4" y="25"/>
                  </a:cxn>
                  <a:cxn ang="0">
                    <a:pos x="0" y="53"/>
                  </a:cxn>
                  <a:cxn ang="0">
                    <a:pos x="0" y="70"/>
                  </a:cxn>
                  <a:cxn ang="0">
                    <a:pos x="4" y="97"/>
                  </a:cxn>
                  <a:cxn ang="0">
                    <a:pos x="14" y="115"/>
                  </a:cxn>
                  <a:cxn ang="0">
                    <a:pos x="23" y="125"/>
                  </a:cxn>
                  <a:cxn ang="0">
                    <a:pos x="37" y="125"/>
                  </a:cxn>
                  <a:cxn ang="0">
                    <a:pos x="47" y="115"/>
                  </a:cxn>
                  <a:cxn ang="0">
                    <a:pos x="57" y="97"/>
                  </a:cxn>
                </a:cxnLst>
                <a:rect l="0" t="0" r="r" b="b"/>
                <a:pathLst>
                  <a:path w="57" h="125">
                    <a:moveTo>
                      <a:pt x="0" y="53"/>
                    </a:moveTo>
                    <a:lnTo>
                      <a:pt x="57" y="53"/>
                    </a:lnTo>
                    <a:lnTo>
                      <a:pt x="57" y="35"/>
                    </a:lnTo>
                    <a:lnTo>
                      <a:pt x="51" y="17"/>
                    </a:lnTo>
                    <a:lnTo>
                      <a:pt x="47" y="8"/>
                    </a:lnTo>
                    <a:lnTo>
                      <a:pt x="37" y="0"/>
                    </a:lnTo>
                    <a:lnTo>
                      <a:pt x="23" y="0"/>
                    </a:lnTo>
                    <a:lnTo>
                      <a:pt x="14" y="8"/>
                    </a:lnTo>
                    <a:lnTo>
                      <a:pt x="4" y="25"/>
                    </a:lnTo>
                    <a:lnTo>
                      <a:pt x="0" y="53"/>
                    </a:lnTo>
                    <a:lnTo>
                      <a:pt x="0" y="70"/>
                    </a:lnTo>
                    <a:lnTo>
                      <a:pt x="4" y="97"/>
                    </a:lnTo>
                    <a:lnTo>
                      <a:pt x="14" y="115"/>
                    </a:lnTo>
                    <a:lnTo>
                      <a:pt x="23" y="125"/>
                    </a:lnTo>
                    <a:lnTo>
                      <a:pt x="37" y="125"/>
                    </a:lnTo>
                    <a:lnTo>
                      <a:pt x="47" y="115"/>
                    </a:lnTo>
                    <a:lnTo>
                      <a:pt x="57" y="97"/>
                    </a:lnTo>
                  </a:path>
                </a:pathLst>
              </a:custGeom>
              <a:noFill/>
              <a:ln w="4445">
                <a:solidFill>
                  <a:srgbClr val="FEFEFE"/>
                </a:solidFill>
                <a:prstDash val="solid"/>
                <a:round/>
                <a:headEnd/>
                <a:tailEnd/>
              </a:ln>
            </p:spPr>
            <p:txBody>
              <a:bodyPr/>
              <a:lstStyle/>
              <a:p>
                <a:endParaRPr lang="es-ES"/>
              </a:p>
            </p:txBody>
          </p:sp>
          <p:sp>
            <p:nvSpPr>
              <p:cNvPr id="80669" name="Freeform 6941"/>
              <p:cNvSpPr>
                <a:spLocks/>
              </p:cNvSpPr>
              <p:nvPr/>
            </p:nvSpPr>
            <p:spPr bwMode="auto">
              <a:xfrm>
                <a:off x="7726" y="1907"/>
                <a:ext cx="26" cy="63"/>
              </a:xfrm>
              <a:custGeom>
                <a:avLst/>
                <a:gdLst/>
                <a:ahLst/>
                <a:cxnLst>
                  <a:cxn ang="0">
                    <a:pos x="53" y="25"/>
                  </a:cxn>
                  <a:cxn ang="0">
                    <a:pos x="47" y="8"/>
                  </a:cxn>
                  <a:cxn ang="0">
                    <a:pos x="34" y="0"/>
                  </a:cxn>
                  <a:cxn ang="0">
                    <a:pos x="19" y="0"/>
                  </a:cxn>
                  <a:cxn ang="0">
                    <a:pos x="5" y="8"/>
                  </a:cxn>
                  <a:cxn ang="0">
                    <a:pos x="0" y="25"/>
                  </a:cxn>
                  <a:cxn ang="0">
                    <a:pos x="5" y="45"/>
                  </a:cxn>
                  <a:cxn ang="0">
                    <a:pos x="15" y="53"/>
                  </a:cxn>
                  <a:cxn ang="0">
                    <a:pos x="39" y="62"/>
                  </a:cxn>
                  <a:cxn ang="0">
                    <a:pos x="47" y="70"/>
                  </a:cxn>
                  <a:cxn ang="0">
                    <a:pos x="53" y="90"/>
                  </a:cxn>
                  <a:cxn ang="0">
                    <a:pos x="53" y="97"/>
                  </a:cxn>
                  <a:cxn ang="0">
                    <a:pos x="47" y="115"/>
                  </a:cxn>
                  <a:cxn ang="0">
                    <a:pos x="34" y="125"/>
                  </a:cxn>
                  <a:cxn ang="0">
                    <a:pos x="19" y="125"/>
                  </a:cxn>
                  <a:cxn ang="0">
                    <a:pos x="5" y="115"/>
                  </a:cxn>
                  <a:cxn ang="0">
                    <a:pos x="0" y="97"/>
                  </a:cxn>
                </a:cxnLst>
                <a:rect l="0" t="0" r="r" b="b"/>
                <a:pathLst>
                  <a:path w="53" h="125">
                    <a:moveTo>
                      <a:pt x="53" y="25"/>
                    </a:moveTo>
                    <a:lnTo>
                      <a:pt x="47" y="8"/>
                    </a:lnTo>
                    <a:lnTo>
                      <a:pt x="34" y="0"/>
                    </a:lnTo>
                    <a:lnTo>
                      <a:pt x="19" y="0"/>
                    </a:lnTo>
                    <a:lnTo>
                      <a:pt x="5" y="8"/>
                    </a:lnTo>
                    <a:lnTo>
                      <a:pt x="0" y="25"/>
                    </a:lnTo>
                    <a:lnTo>
                      <a:pt x="5" y="45"/>
                    </a:lnTo>
                    <a:lnTo>
                      <a:pt x="15" y="53"/>
                    </a:lnTo>
                    <a:lnTo>
                      <a:pt x="39" y="62"/>
                    </a:lnTo>
                    <a:lnTo>
                      <a:pt x="47" y="70"/>
                    </a:lnTo>
                    <a:lnTo>
                      <a:pt x="53" y="90"/>
                    </a:lnTo>
                    <a:lnTo>
                      <a:pt x="53" y="97"/>
                    </a:lnTo>
                    <a:lnTo>
                      <a:pt x="47" y="115"/>
                    </a:lnTo>
                    <a:lnTo>
                      <a:pt x="34" y="125"/>
                    </a:lnTo>
                    <a:lnTo>
                      <a:pt x="19" y="125"/>
                    </a:lnTo>
                    <a:lnTo>
                      <a:pt x="5" y="115"/>
                    </a:lnTo>
                    <a:lnTo>
                      <a:pt x="0" y="97"/>
                    </a:lnTo>
                  </a:path>
                </a:pathLst>
              </a:custGeom>
              <a:noFill/>
              <a:ln w="4445">
                <a:solidFill>
                  <a:srgbClr val="FEFEFE"/>
                </a:solidFill>
                <a:prstDash val="solid"/>
                <a:round/>
                <a:headEnd/>
                <a:tailEnd/>
              </a:ln>
            </p:spPr>
            <p:txBody>
              <a:bodyPr/>
              <a:lstStyle/>
              <a:p>
                <a:endParaRPr lang="es-ES"/>
              </a:p>
            </p:txBody>
          </p:sp>
          <p:sp>
            <p:nvSpPr>
              <p:cNvPr id="80670" name="Freeform 6942"/>
              <p:cNvSpPr>
                <a:spLocks/>
              </p:cNvSpPr>
              <p:nvPr/>
            </p:nvSpPr>
            <p:spPr bwMode="auto">
              <a:xfrm>
                <a:off x="7770" y="1875"/>
                <a:ext cx="12" cy="95"/>
              </a:xfrm>
              <a:custGeom>
                <a:avLst/>
                <a:gdLst/>
                <a:ahLst/>
                <a:cxnLst>
                  <a:cxn ang="0">
                    <a:pos x="0" y="0"/>
                  </a:cxn>
                  <a:cxn ang="0">
                    <a:pos x="0" y="155"/>
                  </a:cxn>
                  <a:cxn ang="0">
                    <a:pos x="5" y="180"/>
                  </a:cxn>
                  <a:cxn ang="0">
                    <a:pos x="15" y="190"/>
                  </a:cxn>
                  <a:cxn ang="0">
                    <a:pos x="24" y="190"/>
                  </a:cxn>
                </a:cxnLst>
                <a:rect l="0" t="0" r="r" b="b"/>
                <a:pathLst>
                  <a:path w="24" h="190">
                    <a:moveTo>
                      <a:pt x="0" y="0"/>
                    </a:moveTo>
                    <a:lnTo>
                      <a:pt x="0" y="155"/>
                    </a:lnTo>
                    <a:lnTo>
                      <a:pt x="5" y="180"/>
                    </a:lnTo>
                    <a:lnTo>
                      <a:pt x="15" y="190"/>
                    </a:lnTo>
                    <a:lnTo>
                      <a:pt x="24" y="190"/>
                    </a:lnTo>
                  </a:path>
                </a:pathLst>
              </a:custGeom>
              <a:noFill/>
              <a:ln w="4445">
                <a:solidFill>
                  <a:srgbClr val="FEFEFE"/>
                </a:solidFill>
                <a:prstDash val="solid"/>
                <a:round/>
                <a:headEnd/>
                <a:tailEnd/>
              </a:ln>
            </p:spPr>
            <p:txBody>
              <a:bodyPr/>
              <a:lstStyle/>
              <a:p>
                <a:endParaRPr lang="es-ES"/>
              </a:p>
            </p:txBody>
          </p:sp>
          <p:sp>
            <p:nvSpPr>
              <p:cNvPr id="80671" name="Line 6943"/>
              <p:cNvSpPr>
                <a:spLocks noChangeShapeType="1"/>
              </p:cNvSpPr>
              <p:nvPr/>
            </p:nvSpPr>
            <p:spPr bwMode="auto">
              <a:xfrm>
                <a:off x="7763" y="1907"/>
                <a:ext cx="17" cy="1"/>
              </a:xfrm>
              <a:prstGeom prst="line">
                <a:avLst/>
              </a:prstGeom>
              <a:noFill/>
              <a:ln w="4445">
                <a:solidFill>
                  <a:srgbClr val="FEFEFE"/>
                </a:solidFill>
                <a:round/>
                <a:headEnd/>
                <a:tailEnd/>
              </a:ln>
            </p:spPr>
            <p:txBody>
              <a:bodyPr/>
              <a:lstStyle/>
              <a:p>
                <a:endParaRPr lang="es-ES"/>
              </a:p>
            </p:txBody>
          </p:sp>
          <p:sp>
            <p:nvSpPr>
              <p:cNvPr id="80672" name="Line 6944"/>
              <p:cNvSpPr>
                <a:spLocks noChangeShapeType="1"/>
              </p:cNvSpPr>
              <p:nvPr/>
            </p:nvSpPr>
            <p:spPr bwMode="auto">
              <a:xfrm>
                <a:off x="7531" y="2055"/>
                <a:ext cx="1" cy="95"/>
              </a:xfrm>
              <a:prstGeom prst="line">
                <a:avLst/>
              </a:prstGeom>
              <a:noFill/>
              <a:ln w="4445">
                <a:solidFill>
                  <a:srgbClr val="FEFEFE"/>
                </a:solidFill>
                <a:round/>
                <a:headEnd/>
                <a:tailEnd/>
              </a:ln>
            </p:spPr>
            <p:txBody>
              <a:bodyPr/>
              <a:lstStyle/>
              <a:p>
                <a:endParaRPr lang="es-ES"/>
              </a:p>
            </p:txBody>
          </p:sp>
          <p:sp>
            <p:nvSpPr>
              <p:cNvPr id="80673" name="Line 6945"/>
              <p:cNvSpPr>
                <a:spLocks noChangeShapeType="1"/>
              </p:cNvSpPr>
              <p:nvPr/>
            </p:nvSpPr>
            <p:spPr bwMode="auto">
              <a:xfrm>
                <a:off x="7515" y="2055"/>
                <a:ext cx="33" cy="1"/>
              </a:xfrm>
              <a:prstGeom prst="line">
                <a:avLst/>
              </a:prstGeom>
              <a:noFill/>
              <a:ln w="4445">
                <a:solidFill>
                  <a:srgbClr val="FEFEFE"/>
                </a:solidFill>
                <a:round/>
                <a:headEnd/>
                <a:tailEnd/>
              </a:ln>
            </p:spPr>
            <p:txBody>
              <a:bodyPr/>
              <a:lstStyle/>
              <a:p>
                <a:endParaRPr lang="es-ES"/>
              </a:p>
            </p:txBody>
          </p:sp>
          <p:sp>
            <p:nvSpPr>
              <p:cNvPr id="80674" name="Line 6946"/>
              <p:cNvSpPr>
                <a:spLocks noChangeShapeType="1"/>
              </p:cNvSpPr>
              <p:nvPr/>
            </p:nvSpPr>
            <p:spPr bwMode="auto">
              <a:xfrm>
                <a:off x="7556" y="2087"/>
                <a:ext cx="1" cy="63"/>
              </a:xfrm>
              <a:prstGeom prst="line">
                <a:avLst/>
              </a:prstGeom>
              <a:noFill/>
              <a:ln w="4445">
                <a:solidFill>
                  <a:srgbClr val="FEFEFE"/>
                </a:solidFill>
                <a:round/>
                <a:headEnd/>
                <a:tailEnd/>
              </a:ln>
            </p:spPr>
            <p:txBody>
              <a:bodyPr/>
              <a:lstStyle/>
              <a:p>
                <a:endParaRPr lang="es-ES"/>
              </a:p>
            </p:txBody>
          </p:sp>
          <p:sp>
            <p:nvSpPr>
              <p:cNvPr id="80675" name="Freeform 6947"/>
              <p:cNvSpPr>
                <a:spLocks/>
              </p:cNvSpPr>
              <p:nvPr/>
            </p:nvSpPr>
            <p:spPr bwMode="auto">
              <a:xfrm>
                <a:off x="7556" y="2087"/>
                <a:ext cx="19" cy="25"/>
              </a:xfrm>
              <a:custGeom>
                <a:avLst/>
                <a:gdLst/>
                <a:ahLst/>
                <a:cxnLst>
                  <a:cxn ang="0">
                    <a:pos x="0" y="51"/>
                  </a:cxn>
                  <a:cxn ang="0">
                    <a:pos x="6" y="26"/>
                  </a:cxn>
                  <a:cxn ang="0">
                    <a:pos x="15" y="8"/>
                  </a:cxn>
                  <a:cxn ang="0">
                    <a:pos x="24" y="0"/>
                  </a:cxn>
                  <a:cxn ang="0">
                    <a:pos x="39" y="0"/>
                  </a:cxn>
                </a:cxnLst>
                <a:rect l="0" t="0" r="r" b="b"/>
                <a:pathLst>
                  <a:path w="39" h="51">
                    <a:moveTo>
                      <a:pt x="0" y="51"/>
                    </a:moveTo>
                    <a:lnTo>
                      <a:pt x="6" y="26"/>
                    </a:lnTo>
                    <a:lnTo>
                      <a:pt x="15" y="8"/>
                    </a:lnTo>
                    <a:lnTo>
                      <a:pt x="24" y="0"/>
                    </a:lnTo>
                    <a:lnTo>
                      <a:pt x="39" y="0"/>
                    </a:lnTo>
                  </a:path>
                </a:pathLst>
              </a:custGeom>
              <a:noFill/>
              <a:ln w="4445">
                <a:solidFill>
                  <a:srgbClr val="FEFEFE"/>
                </a:solidFill>
                <a:prstDash val="solid"/>
                <a:round/>
                <a:headEnd/>
                <a:tailEnd/>
              </a:ln>
            </p:spPr>
            <p:txBody>
              <a:bodyPr/>
              <a:lstStyle/>
              <a:p>
                <a:endParaRPr lang="es-ES"/>
              </a:p>
            </p:txBody>
          </p:sp>
          <p:sp>
            <p:nvSpPr>
              <p:cNvPr id="80676" name="Line 6948"/>
              <p:cNvSpPr>
                <a:spLocks noChangeShapeType="1"/>
              </p:cNvSpPr>
              <p:nvPr/>
            </p:nvSpPr>
            <p:spPr bwMode="auto">
              <a:xfrm>
                <a:off x="7618" y="2087"/>
                <a:ext cx="1" cy="63"/>
              </a:xfrm>
              <a:prstGeom prst="line">
                <a:avLst/>
              </a:prstGeom>
              <a:noFill/>
              <a:ln w="4445">
                <a:solidFill>
                  <a:srgbClr val="FEFEFE"/>
                </a:solidFill>
                <a:round/>
                <a:headEnd/>
                <a:tailEnd/>
              </a:ln>
            </p:spPr>
            <p:txBody>
              <a:bodyPr/>
              <a:lstStyle/>
              <a:p>
                <a:endParaRPr lang="es-ES"/>
              </a:p>
            </p:txBody>
          </p:sp>
          <p:sp>
            <p:nvSpPr>
              <p:cNvPr id="80677" name="Freeform 6949"/>
              <p:cNvSpPr>
                <a:spLocks/>
              </p:cNvSpPr>
              <p:nvPr/>
            </p:nvSpPr>
            <p:spPr bwMode="auto">
              <a:xfrm>
                <a:off x="7590" y="2087"/>
                <a:ext cx="28" cy="63"/>
              </a:xfrm>
              <a:custGeom>
                <a:avLst/>
                <a:gdLst/>
                <a:ahLst/>
                <a:cxnLst>
                  <a:cxn ang="0">
                    <a:pos x="57" y="26"/>
                  </a:cxn>
                  <a:cxn ang="0">
                    <a:pos x="48" y="8"/>
                  </a:cxn>
                  <a:cxn ang="0">
                    <a:pos x="38" y="0"/>
                  </a:cxn>
                  <a:cxn ang="0">
                    <a:pos x="24" y="0"/>
                  </a:cxn>
                  <a:cxn ang="0">
                    <a:pos x="14" y="8"/>
                  </a:cxn>
                  <a:cxn ang="0">
                    <a:pos x="4" y="26"/>
                  </a:cxn>
                  <a:cxn ang="0">
                    <a:pos x="0" y="51"/>
                  </a:cxn>
                  <a:cxn ang="0">
                    <a:pos x="0" y="71"/>
                  </a:cxn>
                  <a:cxn ang="0">
                    <a:pos x="4" y="96"/>
                  </a:cxn>
                  <a:cxn ang="0">
                    <a:pos x="14" y="115"/>
                  </a:cxn>
                  <a:cxn ang="0">
                    <a:pos x="24" y="125"/>
                  </a:cxn>
                  <a:cxn ang="0">
                    <a:pos x="38" y="125"/>
                  </a:cxn>
                  <a:cxn ang="0">
                    <a:pos x="48" y="115"/>
                  </a:cxn>
                  <a:cxn ang="0">
                    <a:pos x="57" y="96"/>
                  </a:cxn>
                </a:cxnLst>
                <a:rect l="0" t="0" r="r" b="b"/>
                <a:pathLst>
                  <a:path w="57" h="125">
                    <a:moveTo>
                      <a:pt x="57" y="26"/>
                    </a:moveTo>
                    <a:lnTo>
                      <a:pt x="48" y="8"/>
                    </a:lnTo>
                    <a:lnTo>
                      <a:pt x="38" y="0"/>
                    </a:lnTo>
                    <a:lnTo>
                      <a:pt x="24" y="0"/>
                    </a:lnTo>
                    <a:lnTo>
                      <a:pt x="14" y="8"/>
                    </a:lnTo>
                    <a:lnTo>
                      <a:pt x="4" y="26"/>
                    </a:lnTo>
                    <a:lnTo>
                      <a:pt x="0" y="51"/>
                    </a:lnTo>
                    <a:lnTo>
                      <a:pt x="0" y="71"/>
                    </a:lnTo>
                    <a:lnTo>
                      <a:pt x="4" y="96"/>
                    </a:lnTo>
                    <a:lnTo>
                      <a:pt x="14" y="115"/>
                    </a:lnTo>
                    <a:lnTo>
                      <a:pt x="24" y="125"/>
                    </a:lnTo>
                    <a:lnTo>
                      <a:pt x="38" y="125"/>
                    </a:lnTo>
                    <a:lnTo>
                      <a:pt x="48" y="115"/>
                    </a:lnTo>
                    <a:lnTo>
                      <a:pt x="57" y="96"/>
                    </a:lnTo>
                  </a:path>
                </a:pathLst>
              </a:custGeom>
              <a:noFill/>
              <a:ln w="4445">
                <a:solidFill>
                  <a:srgbClr val="FEFEFE"/>
                </a:solidFill>
                <a:prstDash val="solid"/>
                <a:round/>
                <a:headEnd/>
                <a:tailEnd/>
              </a:ln>
            </p:spPr>
            <p:txBody>
              <a:bodyPr/>
              <a:lstStyle/>
              <a:p>
                <a:endParaRPr lang="es-ES"/>
              </a:p>
            </p:txBody>
          </p:sp>
          <p:sp>
            <p:nvSpPr>
              <p:cNvPr id="80678" name="Freeform 6950"/>
              <p:cNvSpPr>
                <a:spLocks/>
              </p:cNvSpPr>
              <p:nvPr/>
            </p:nvSpPr>
            <p:spPr bwMode="auto">
              <a:xfrm>
                <a:off x="7634" y="2087"/>
                <a:ext cx="29" cy="63"/>
              </a:xfrm>
              <a:custGeom>
                <a:avLst/>
                <a:gdLst/>
                <a:ahLst/>
                <a:cxnLst>
                  <a:cxn ang="0">
                    <a:pos x="58" y="26"/>
                  </a:cxn>
                  <a:cxn ang="0">
                    <a:pos x="48" y="8"/>
                  </a:cxn>
                  <a:cxn ang="0">
                    <a:pos x="39" y="0"/>
                  </a:cxn>
                  <a:cxn ang="0">
                    <a:pos x="24" y="0"/>
                  </a:cxn>
                  <a:cxn ang="0">
                    <a:pos x="16" y="8"/>
                  </a:cxn>
                  <a:cxn ang="0">
                    <a:pos x="5" y="26"/>
                  </a:cxn>
                  <a:cxn ang="0">
                    <a:pos x="0" y="51"/>
                  </a:cxn>
                  <a:cxn ang="0">
                    <a:pos x="0" y="71"/>
                  </a:cxn>
                  <a:cxn ang="0">
                    <a:pos x="5" y="96"/>
                  </a:cxn>
                  <a:cxn ang="0">
                    <a:pos x="16" y="115"/>
                  </a:cxn>
                  <a:cxn ang="0">
                    <a:pos x="24" y="125"/>
                  </a:cxn>
                  <a:cxn ang="0">
                    <a:pos x="39" y="125"/>
                  </a:cxn>
                  <a:cxn ang="0">
                    <a:pos x="48" y="115"/>
                  </a:cxn>
                  <a:cxn ang="0">
                    <a:pos x="58" y="96"/>
                  </a:cxn>
                </a:cxnLst>
                <a:rect l="0" t="0" r="r" b="b"/>
                <a:pathLst>
                  <a:path w="58" h="125">
                    <a:moveTo>
                      <a:pt x="58" y="26"/>
                    </a:moveTo>
                    <a:lnTo>
                      <a:pt x="48" y="8"/>
                    </a:lnTo>
                    <a:lnTo>
                      <a:pt x="39" y="0"/>
                    </a:lnTo>
                    <a:lnTo>
                      <a:pt x="24" y="0"/>
                    </a:lnTo>
                    <a:lnTo>
                      <a:pt x="16" y="8"/>
                    </a:lnTo>
                    <a:lnTo>
                      <a:pt x="5" y="26"/>
                    </a:lnTo>
                    <a:lnTo>
                      <a:pt x="0" y="51"/>
                    </a:lnTo>
                    <a:lnTo>
                      <a:pt x="0" y="71"/>
                    </a:lnTo>
                    <a:lnTo>
                      <a:pt x="5" y="96"/>
                    </a:lnTo>
                    <a:lnTo>
                      <a:pt x="16" y="115"/>
                    </a:lnTo>
                    <a:lnTo>
                      <a:pt x="24" y="125"/>
                    </a:lnTo>
                    <a:lnTo>
                      <a:pt x="39" y="125"/>
                    </a:lnTo>
                    <a:lnTo>
                      <a:pt x="48" y="115"/>
                    </a:lnTo>
                    <a:lnTo>
                      <a:pt x="58" y="96"/>
                    </a:lnTo>
                  </a:path>
                </a:pathLst>
              </a:custGeom>
              <a:noFill/>
              <a:ln w="4445">
                <a:solidFill>
                  <a:srgbClr val="FEFEFE"/>
                </a:solidFill>
                <a:prstDash val="solid"/>
                <a:round/>
                <a:headEnd/>
                <a:tailEnd/>
              </a:ln>
            </p:spPr>
            <p:txBody>
              <a:bodyPr/>
              <a:lstStyle/>
              <a:p>
                <a:endParaRPr lang="es-ES"/>
              </a:p>
            </p:txBody>
          </p:sp>
          <p:sp>
            <p:nvSpPr>
              <p:cNvPr id="80679" name="Line 6951"/>
              <p:cNvSpPr>
                <a:spLocks noChangeShapeType="1"/>
              </p:cNvSpPr>
              <p:nvPr/>
            </p:nvSpPr>
            <p:spPr bwMode="auto">
              <a:xfrm>
                <a:off x="7678" y="2055"/>
                <a:ext cx="1" cy="95"/>
              </a:xfrm>
              <a:prstGeom prst="line">
                <a:avLst/>
              </a:prstGeom>
              <a:noFill/>
              <a:ln w="4445">
                <a:solidFill>
                  <a:srgbClr val="FEFEFE"/>
                </a:solidFill>
                <a:round/>
                <a:headEnd/>
                <a:tailEnd/>
              </a:ln>
            </p:spPr>
            <p:txBody>
              <a:bodyPr/>
              <a:lstStyle/>
              <a:p>
                <a:endParaRPr lang="es-ES"/>
              </a:p>
            </p:txBody>
          </p:sp>
          <p:sp>
            <p:nvSpPr>
              <p:cNvPr id="80680" name="Line 6952"/>
              <p:cNvSpPr>
                <a:spLocks noChangeShapeType="1"/>
              </p:cNvSpPr>
              <p:nvPr/>
            </p:nvSpPr>
            <p:spPr bwMode="auto">
              <a:xfrm flipH="1">
                <a:off x="7678" y="2087"/>
                <a:ext cx="23" cy="45"/>
              </a:xfrm>
              <a:prstGeom prst="line">
                <a:avLst/>
              </a:prstGeom>
              <a:noFill/>
              <a:ln w="4445">
                <a:solidFill>
                  <a:srgbClr val="FEFEFE"/>
                </a:solidFill>
                <a:round/>
                <a:headEnd/>
                <a:tailEnd/>
              </a:ln>
            </p:spPr>
            <p:txBody>
              <a:bodyPr/>
              <a:lstStyle/>
              <a:p>
                <a:endParaRPr lang="es-ES"/>
              </a:p>
            </p:txBody>
          </p:sp>
          <p:sp>
            <p:nvSpPr>
              <p:cNvPr id="80681" name="Line 6953"/>
              <p:cNvSpPr>
                <a:spLocks noChangeShapeType="1"/>
              </p:cNvSpPr>
              <p:nvPr/>
            </p:nvSpPr>
            <p:spPr bwMode="auto">
              <a:xfrm>
                <a:off x="7687" y="2112"/>
                <a:ext cx="17" cy="38"/>
              </a:xfrm>
              <a:prstGeom prst="line">
                <a:avLst/>
              </a:prstGeom>
              <a:noFill/>
              <a:ln w="4445">
                <a:solidFill>
                  <a:srgbClr val="FEFEFE"/>
                </a:solidFill>
                <a:round/>
                <a:headEnd/>
                <a:tailEnd/>
              </a:ln>
            </p:spPr>
            <p:txBody>
              <a:bodyPr/>
              <a:lstStyle/>
              <a:p>
                <a:endParaRPr lang="es-ES"/>
              </a:p>
            </p:txBody>
          </p:sp>
          <p:sp>
            <p:nvSpPr>
              <p:cNvPr id="80682" name="Freeform 6954"/>
              <p:cNvSpPr>
                <a:spLocks/>
              </p:cNvSpPr>
              <p:nvPr/>
            </p:nvSpPr>
            <p:spPr bwMode="auto">
              <a:xfrm>
                <a:off x="6608" y="1932"/>
                <a:ext cx="30" cy="78"/>
              </a:xfrm>
              <a:custGeom>
                <a:avLst/>
                <a:gdLst/>
                <a:ahLst/>
                <a:cxnLst>
                  <a:cxn ang="0">
                    <a:pos x="55" y="21"/>
                  </a:cxn>
                  <a:cxn ang="0">
                    <a:pos x="60" y="45"/>
                  </a:cxn>
                  <a:cxn ang="0">
                    <a:pos x="60" y="0"/>
                  </a:cxn>
                  <a:cxn ang="0">
                    <a:pos x="55" y="21"/>
                  </a:cxn>
                  <a:cxn ang="0">
                    <a:pos x="47" y="7"/>
                  </a:cxn>
                  <a:cxn ang="0">
                    <a:pos x="36" y="0"/>
                  </a:cxn>
                  <a:cxn ang="0">
                    <a:pos x="27" y="0"/>
                  </a:cxn>
                  <a:cxn ang="0">
                    <a:pos x="16" y="7"/>
                  </a:cxn>
                  <a:cxn ang="0">
                    <a:pos x="8" y="21"/>
                  </a:cxn>
                  <a:cxn ang="0">
                    <a:pos x="4" y="37"/>
                  </a:cxn>
                  <a:cxn ang="0">
                    <a:pos x="0" y="58"/>
                  </a:cxn>
                  <a:cxn ang="0">
                    <a:pos x="0" y="97"/>
                  </a:cxn>
                  <a:cxn ang="0">
                    <a:pos x="4" y="119"/>
                  </a:cxn>
                  <a:cxn ang="0">
                    <a:pos x="8" y="134"/>
                  </a:cxn>
                  <a:cxn ang="0">
                    <a:pos x="16" y="148"/>
                  </a:cxn>
                  <a:cxn ang="0">
                    <a:pos x="27" y="156"/>
                  </a:cxn>
                  <a:cxn ang="0">
                    <a:pos x="36" y="156"/>
                  </a:cxn>
                  <a:cxn ang="0">
                    <a:pos x="47" y="148"/>
                  </a:cxn>
                  <a:cxn ang="0">
                    <a:pos x="55" y="134"/>
                  </a:cxn>
                  <a:cxn ang="0">
                    <a:pos x="60" y="119"/>
                  </a:cxn>
                </a:cxnLst>
                <a:rect l="0" t="0" r="r" b="b"/>
                <a:pathLst>
                  <a:path w="60" h="156">
                    <a:moveTo>
                      <a:pt x="55" y="21"/>
                    </a:moveTo>
                    <a:lnTo>
                      <a:pt x="60" y="45"/>
                    </a:lnTo>
                    <a:lnTo>
                      <a:pt x="60" y="0"/>
                    </a:lnTo>
                    <a:lnTo>
                      <a:pt x="55" y="21"/>
                    </a:lnTo>
                    <a:lnTo>
                      <a:pt x="47" y="7"/>
                    </a:lnTo>
                    <a:lnTo>
                      <a:pt x="36" y="0"/>
                    </a:lnTo>
                    <a:lnTo>
                      <a:pt x="27" y="0"/>
                    </a:lnTo>
                    <a:lnTo>
                      <a:pt x="16" y="7"/>
                    </a:lnTo>
                    <a:lnTo>
                      <a:pt x="8" y="21"/>
                    </a:lnTo>
                    <a:lnTo>
                      <a:pt x="4" y="37"/>
                    </a:lnTo>
                    <a:lnTo>
                      <a:pt x="0" y="58"/>
                    </a:lnTo>
                    <a:lnTo>
                      <a:pt x="0" y="97"/>
                    </a:lnTo>
                    <a:lnTo>
                      <a:pt x="4" y="119"/>
                    </a:lnTo>
                    <a:lnTo>
                      <a:pt x="8" y="134"/>
                    </a:lnTo>
                    <a:lnTo>
                      <a:pt x="16" y="148"/>
                    </a:lnTo>
                    <a:lnTo>
                      <a:pt x="27" y="156"/>
                    </a:lnTo>
                    <a:lnTo>
                      <a:pt x="36" y="156"/>
                    </a:lnTo>
                    <a:lnTo>
                      <a:pt x="47" y="148"/>
                    </a:lnTo>
                    <a:lnTo>
                      <a:pt x="55" y="134"/>
                    </a:lnTo>
                    <a:lnTo>
                      <a:pt x="60" y="119"/>
                    </a:lnTo>
                  </a:path>
                </a:pathLst>
              </a:custGeom>
              <a:noFill/>
              <a:ln w="4445">
                <a:solidFill>
                  <a:srgbClr val="FEFEFE"/>
                </a:solidFill>
                <a:prstDash val="solid"/>
                <a:round/>
                <a:headEnd/>
                <a:tailEnd/>
              </a:ln>
            </p:spPr>
            <p:txBody>
              <a:bodyPr/>
              <a:lstStyle/>
              <a:p>
                <a:endParaRPr lang="es-ES"/>
              </a:p>
            </p:txBody>
          </p:sp>
          <p:sp>
            <p:nvSpPr>
              <p:cNvPr id="80683" name="Freeform 6955"/>
              <p:cNvSpPr>
                <a:spLocks/>
              </p:cNvSpPr>
              <p:nvPr/>
            </p:nvSpPr>
            <p:spPr bwMode="auto">
              <a:xfrm>
                <a:off x="6610" y="1932"/>
                <a:ext cx="12" cy="78"/>
              </a:xfrm>
              <a:custGeom>
                <a:avLst/>
                <a:gdLst/>
                <a:ahLst/>
                <a:cxnLst>
                  <a:cxn ang="0">
                    <a:pos x="23" y="0"/>
                  </a:cxn>
                  <a:cxn ang="0">
                    <a:pos x="16" y="7"/>
                  </a:cxn>
                  <a:cxn ang="0">
                    <a:pos x="8" y="21"/>
                  </a:cxn>
                  <a:cxn ang="0">
                    <a:pos x="4" y="37"/>
                  </a:cxn>
                  <a:cxn ang="0">
                    <a:pos x="0" y="58"/>
                  </a:cxn>
                  <a:cxn ang="0">
                    <a:pos x="0" y="97"/>
                  </a:cxn>
                  <a:cxn ang="0">
                    <a:pos x="4" y="119"/>
                  </a:cxn>
                  <a:cxn ang="0">
                    <a:pos x="8" y="134"/>
                  </a:cxn>
                  <a:cxn ang="0">
                    <a:pos x="16" y="148"/>
                  </a:cxn>
                  <a:cxn ang="0">
                    <a:pos x="23" y="156"/>
                  </a:cxn>
                </a:cxnLst>
                <a:rect l="0" t="0" r="r" b="b"/>
                <a:pathLst>
                  <a:path w="23" h="156">
                    <a:moveTo>
                      <a:pt x="23" y="0"/>
                    </a:moveTo>
                    <a:lnTo>
                      <a:pt x="16" y="7"/>
                    </a:lnTo>
                    <a:lnTo>
                      <a:pt x="8" y="21"/>
                    </a:lnTo>
                    <a:lnTo>
                      <a:pt x="4" y="37"/>
                    </a:lnTo>
                    <a:lnTo>
                      <a:pt x="0" y="58"/>
                    </a:lnTo>
                    <a:lnTo>
                      <a:pt x="0" y="97"/>
                    </a:lnTo>
                    <a:lnTo>
                      <a:pt x="4" y="119"/>
                    </a:lnTo>
                    <a:lnTo>
                      <a:pt x="8" y="134"/>
                    </a:lnTo>
                    <a:lnTo>
                      <a:pt x="16" y="148"/>
                    </a:lnTo>
                    <a:lnTo>
                      <a:pt x="23" y="156"/>
                    </a:lnTo>
                  </a:path>
                </a:pathLst>
              </a:custGeom>
              <a:noFill/>
              <a:ln w="4445">
                <a:solidFill>
                  <a:srgbClr val="FEFEFE"/>
                </a:solidFill>
                <a:prstDash val="solid"/>
                <a:round/>
                <a:headEnd/>
                <a:tailEnd/>
              </a:ln>
            </p:spPr>
            <p:txBody>
              <a:bodyPr/>
              <a:lstStyle/>
              <a:p>
                <a:endParaRPr lang="es-ES"/>
              </a:p>
            </p:txBody>
          </p:sp>
          <p:sp>
            <p:nvSpPr>
              <p:cNvPr id="80684" name="Freeform 6956"/>
              <p:cNvSpPr>
                <a:spLocks/>
              </p:cNvSpPr>
              <p:nvPr/>
            </p:nvSpPr>
            <p:spPr bwMode="auto">
              <a:xfrm>
                <a:off x="6649" y="1958"/>
                <a:ext cx="28" cy="52"/>
              </a:xfrm>
              <a:custGeom>
                <a:avLst/>
                <a:gdLst/>
                <a:ahLst/>
                <a:cxnLst>
                  <a:cxn ang="0">
                    <a:pos x="24" y="0"/>
                  </a:cxn>
                  <a:cxn ang="0">
                    <a:pos x="12" y="6"/>
                  </a:cxn>
                  <a:cxn ang="0">
                    <a:pos x="5" y="22"/>
                  </a:cxn>
                  <a:cxn ang="0">
                    <a:pos x="0" y="45"/>
                  </a:cxn>
                  <a:cxn ang="0">
                    <a:pos x="0" y="59"/>
                  </a:cxn>
                  <a:cxn ang="0">
                    <a:pos x="5" y="82"/>
                  </a:cxn>
                  <a:cxn ang="0">
                    <a:pos x="12" y="96"/>
                  </a:cxn>
                  <a:cxn ang="0">
                    <a:pos x="24" y="104"/>
                  </a:cxn>
                  <a:cxn ang="0">
                    <a:pos x="33" y="104"/>
                  </a:cxn>
                  <a:cxn ang="0">
                    <a:pos x="44" y="96"/>
                  </a:cxn>
                  <a:cxn ang="0">
                    <a:pos x="52" y="82"/>
                  </a:cxn>
                  <a:cxn ang="0">
                    <a:pos x="56" y="59"/>
                  </a:cxn>
                  <a:cxn ang="0">
                    <a:pos x="56" y="45"/>
                  </a:cxn>
                  <a:cxn ang="0">
                    <a:pos x="52" y="22"/>
                  </a:cxn>
                  <a:cxn ang="0">
                    <a:pos x="44" y="6"/>
                  </a:cxn>
                  <a:cxn ang="0">
                    <a:pos x="33" y="0"/>
                  </a:cxn>
                  <a:cxn ang="0">
                    <a:pos x="24" y="0"/>
                  </a:cxn>
                </a:cxnLst>
                <a:rect l="0" t="0" r="r" b="b"/>
                <a:pathLst>
                  <a:path w="56" h="104">
                    <a:moveTo>
                      <a:pt x="24" y="0"/>
                    </a:moveTo>
                    <a:lnTo>
                      <a:pt x="12" y="6"/>
                    </a:lnTo>
                    <a:lnTo>
                      <a:pt x="5" y="22"/>
                    </a:lnTo>
                    <a:lnTo>
                      <a:pt x="0" y="45"/>
                    </a:lnTo>
                    <a:lnTo>
                      <a:pt x="0" y="59"/>
                    </a:lnTo>
                    <a:lnTo>
                      <a:pt x="5" y="82"/>
                    </a:lnTo>
                    <a:lnTo>
                      <a:pt x="12" y="96"/>
                    </a:lnTo>
                    <a:lnTo>
                      <a:pt x="24" y="104"/>
                    </a:lnTo>
                    <a:lnTo>
                      <a:pt x="33" y="104"/>
                    </a:lnTo>
                    <a:lnTo>
                      <a:pt x="44" y="96"/>
                    </a:lnTo>
                    <a:lnTo>
                      <a:pt x="52" y="82"/>
                    </a:lnTo>
                    <a:lnTo>
                      <a:pt x="56" y="59"/>
                    </a:lnTo>
                    <a:lnTo>
                      <a:pt x="56" y="45"/>
                    </a:lnTo>
                    <a:lnTo>
                      <a:pt x="52" y="22"/>
                    </a:lnTo>
                    <a:lnTo>
                      <a:pt x="44" y="6"/>
                    </a:lnTo>
                    <a:lnTo>
                      <a:pt x="33" y="0"/>
                    </a:lnTo>
                    <a:lnTo>
                      <a:pt x="24" y="0"/>
                    </a:lnTo>
                  </a:path>
                </a:pathLst>
              </a:custGeom>
              <a:noFill/>
              <a:ln w="4445">
                <a:solidFill>
                  <a:srgbClr val="FEFEFE"/>
                </a:solidFill>
                <a:prstDash val="solid"/>
                <a:round/>
                <a:headEnd/>
                <a:tailEnd/>
              </a:ln>
            </p:spPr>
            <p:txBody>
              <a:bodyPr/>
              <a:lstStyle/>
              <a:p>
                <a:endParaRPr lang="es-ES"/>
              </a:p>
            </p:txBody>
          </p:sp>
          <p:sp>
            <p:nvSpPr>
              <p:cNvPr id="80685" name="Freeform 6957"/>
              <p:cNvSpPr>
                <a:spLocks/>
              </p:cNvSpPr>
              <p:nvPr/>
            </p:nvSpPr>
            <p:spPr bwMode="auto">
              <a:xfrm>
                <a:off x="6651" y="1958"/>
                <a:ext cx="10" cy="52"/>
              </a:xfrm>
              <a:custGeom>
                <a:avLst/>
                <a:gdLst/>
                <a:ahLst/>
                <a:cxnLst>
                  <a:cxn ang="0">
                    <a:pos x="19" y="0"/>
                  </a:cxn>
                  <a:cxn ang="0">
                    <a:pos x="11" y="6"/>
                  </a:cxn>
                  <a:cxn ang="0">
                    <a:pos x="4" y="22"/>
                  </a:cxn>
                  <a:cxn ang="0">
                    <a:pos x="0" y="45"/>
                  </a:cxn>
                  <a:cxn ang="0">
                    <a:pos x="0" y="59"/>
                  </a:cxn>
                  <a:cxn ang="0">
                    <a:pos x="4" y="82"/>
                  </a:cxn>
                  <a:cxn ang="0">
                    <a:pos x="11" y="96"/>
                  </a:cxn>
                  <a:cxn ang="0">
                    <a:pos x="19" y="104"/>
                  </a:cxn>
                </a:cxnLst>
                <a:rect l="0" t="0" r="r" b="b"/>
                <a:pathLst>
                  <a:path w="19" h="104">
                    <a:moveTo>
                      <a:pt x="19" y="0"/>
                    </a:moveTo>
                    <a:lnTo>
                      <a:pt x="11" y="6"/>
                    </a:lnTo>
                    <a:lnTo>
                      <a:pt x="4" y="22"/>
                    </a:lnTo>
                    <a:lnTo>
                      <a:pt x="0" y="45"/>
                    </a:lnTo>
                    <a:lnTo>
                      <a:pt x="0" y="59"/>
                    </a:lnTo>
                    <a:lnTo>
                      <a:pt x="4" y="82"/>
                    </a:lnTo>
                    <a:lnTo>
                      <a:pt x="11" y="96"/>
                    </a:lnTo>
                    <a:lnTo>
                      <a:pt x="19" y="104"/>
                    </a:lnTo>
                  </a:path>
                </a:pathLst>
              </a:custGeom>
              <a:noFill/>
              <a:ln w="4445">
                <a:solidFill>
                  <a:srgbClr val="FEFEFE"/>
                </a:solidFill>
                <a:prstDash val="solid"/>
                <a:round/>
                <a:headEnd/>
                <a:tailEnd/>
              </a:ln>
            </p:spPr>
            <p:txBody>
              <a:bodyPr/>
              <a:lstStyle/>
              <a:p>
                <a:endParaRPr lang="es-ES"/>
              </a:p>
            </p:txBody>
          </p:sp>
          <p:sp>
            <p:nvSpPr>
              <p:cNvPr id="80686" name="Freeform 6958"/>
              <p:cNvSpPr>
                <a:spLocks/>
              </p:cNvSpPr>
              <p:nvPr/>
            </p:nvSpPr>
            <p:spPr bwMode="auto">
              <a:xfrm>
                <a:off x="6665" y="1958"/>
                <a:ext cx="10" cy="52"/>
              </a:xfrm>
              <a:custGeom>
                <a:avLst/>
                <a:gdLst/>
                <a:ahLst/>
                <a:cxnLst>
                  <a:cxn ang="0">
                    <a:pos x="0" y="104"/>
                  </a:cxn>
                  <a:cxn ang="0">
                    <a:pos x="7" y="96"/>
                  </a:cxn>
                  <a:cxn ang="0">
                    <a:pos x="15" y="82"/>
                  </a:cxn>
                  <a:cxn ang="0">
                    <a:pos x="19" y="59"/>
                  </a:cxn>
                  <a:cxn ang="0">
                    <a:pos x="19" y="45"/>
                  </a:cxn>
                  <a:cxn ang="0">
                    <a:pos x="15" y="22"/>
                  </a:cxn>
                  <a:cxn ang="0">
                    <a:pos x="7" y="6"/>
                  </a:cxn>
                  <a:cxn ang="0">
                    <a:pos x="0" y="0"/>
                  </a:cxn>
                </a:cxnLst>
                <a:rect l="0" t="0" r="r" b="b"/>
                <a:pathLst>
                  <a:path w="19" h="104">
                    <a:moveTo>
                      <a:pt x="0" y="104"/>
                    </a:moveTo>
                    <a:lnTo>
                      <a:pt x="7" y="96"/>
                    </a:lnTo>
                    <a:lnTo>
                      <a:pt x="15" y="82"/>
                    </a:lnTo>
                    <a:lnTo>
                      <a:pt x="19" y="59"/>
                    </a:lnTo>
                    <a:lnTo>
                      <a:pt x="19" y="45"/>
                    </a:lnTo>
                    <a:lnTo>
                      <a:pt x="15" y="22"/>
                    </a:lnTo>
                    <a:lnTo>
                      <a:pt x="7" y="6"/>
                    </a:lnTo>
                    <a:lnTo>
                      <a:pt x="0" y="0"/>
                    </a:lnTo>
                  </a:path>
                </a:pathLst>
              </a:custGeom>
              <a:noFill/>
              <a:ln w="4445">
                <a:solidFill>
                  <a:srgbClr val="FEFEFE"/>
                </a:solidFill>
                <a:prstDash val="solid"/>
                <a:round/>
                <a:headEnd/>
                <a:tailEnd/>
              </a:ln>
            </p:spPr>
            <p:txBody>
              <a:bodyPr/>
              <a:lstStyle/>
              <a:p>
                <a:endParaRPr lang="es-ES"/>
              </a:p>
            </p:txBody>
          </p:sp>
          <p:sp>
            <p:nvSpPr>
              <p:cNvPr id="80687" name="Line 6959"/>
              <p:cNvSpPr>
                <a:spLocks noChangeShapeType="1"/>
              </p:cNvSpPr>
              <p:nvPr/>
            </p:nvSpPr>
            <p:spPr bwMode="auto">
              <a:xfrm>
                <a:off x="6693" y="1958"/>
                <a:ext cx="1" cy="52"/>
              </a:xfrm>
              <a:prstGeom prst="line">
                <a:avLst/>
              </a:prstGeom>
              <a:noFill/>
              <a:ln w="4445">
                <a:solidFill>
                  <a:srgbClr val="FEFEFE"/>
                </a:solidFill>
                <a:round/>
                <a:headEnd/>
                <a:tailEnd/>
              </a:ln>
            </p:spPr>
            <p:txBody>
              <a:bodyPr/>
              <a:lstStyle/>
              <a:p>
                <a:endParaRPr lang="es-ES"/>
              </a:p>
            </p:txBody>
          </p:sp>
          <p:sp>
            <p:nvSpPr>
              <p:cNvPr id="80688" name="Line 6960"/>
              <p:cNvSpPr>
                <a:spLocks noChangeShapeType="1"/>
              </p:cNvSpPr>
              <p:nvPr/>
            </p:nvSpPr>
            <p:spPr bwMode="auto">
              <a:xfrm>
                <a:off x="6695" y="1958"/>
                <a:ext cx="1" cy="52"/>
              </a:xfrm>
              <a:prstGeom prst="line">
                <a:avLst/>
              </a:prstGeom>
              <a:noFill/>
              <a:ln w="4445">
                <a:solidFill>
                  <a:srgbClr val="FEFEFE"/>
                </a:solidFill>
                <a:round/>
                <a:headEnd/>
                <a:tailEnd/>
              </a:ln>
            </p:spPr>
            <p:txBody>
              <a:bodyPr/>
              <a:lstStyle/>
              <a:p>
                <a:endParaRPr lang="es-ES"/>
              </a:p>
            </p:txBody>
          </p:sp>
          <p:sp>
            <p:nvSpPr>
              <p:cNvPr id="80689" name="Freeform 6961"/>
              <p:cNvSpPr>
                <a:spLocks/>
              </p:cNvSpPr>
              <p:nvPr/>
            </p:nvSpPr>
            <p:spPr bwMode="auto">
              <a:xfrm>
                <a:off x="6695" y="1958"/>
                <a:ext cx="18" cy="23"/>
              </a:xfrm>
              <a:custGeom>
                <a:avLst/>
                <a:gdLst/>
                <a:ahLst/>
                <a:cxnLst>
                  <a:cxn ang="0">
                    <a:pos x="0" y="45"/>
                  </a:cxn>
                  <a:cxn ang="0">
                    <a:pos x="4" y="22"/>
                  </a:cxn>
                  <a:cxn ang="0">
                    <a:pos x="11" y="6"/>
                  </a:cxn>
                  <a:cxn ang="0">
                    <a:pos x="20" y="0"/>
                  </a:cxn>
                  <a:cxn ang="0">
                    <a:pos x="32" y="0"/>
                  </a:cxn>
                  <a:cxn ang="0">
                    <a:pos x="35" y="6"/>
                  </a:cxn>
                  <a:cxn ang="0">
                    <a:pos x="35" y="14"/>
                  </a:cxn>
                  <a:cxn ang="0">
                    <a:pos x="32" y="22"/>
                  </a:cxn>
                  <a:cxn ang="0">
                    <a:pos x="28" y="14"/>
                  </a:cxn>
                  <a:cxn ang="0">
                    <a:pos x="32" y="6"/>
                  </a:cxn>
                </a:cxnLst>
                <a:rect l="0" t="0" r="r" b="b"/>
                <a:pathLst>
                  <a:path w="35" h="45">
                    <a:moveTo>
                      <a:pt x="0" y="45"/>
                    </a:moveTo>
                    <a:lnTo>
                      <a:pt x="4" y="22"/>
                    </a:lnTo>
                    <a:lnTo>
                      <a:pt x="11" y="6"/>
                    </a:lnTo>
                    <a:lnTo>
                      <a:pt x="20" y="0"/>
                    </a:lnTo>
                    <a:lnTo>
                      <a:pt x="32" y="0"/>
                    </a:lnTo>
                    <a:lnTo>
                      <a:pt x="35" y="6"/>
                    </a:lnTo>
                    <a:lnTo>
                      <a:pt x="35" y="14"/>
                    </a:lnTo>
                    <a:lnTo>
                      <a:pt x="32" y="22"/>
                    </a:lnTo>
                    <a:lnTo>
                      <a:pt x="28" y="14"/>
                    </a:lnTo>
                    <a:lnTo>
                      <a:pt x="32" y="6"/>
                    </a:lnTo>
                  </a:path>
                </a:pathLst>
              </a:custGeom>
              <a:noFill/>
              <a:ln w="4445">
                <a:solidFill>
                  <a:srgbClr val="FEFEFE"/>
                </a:solidFill>
                <a:prstDash val="solid"/>
                <a:round/>
                <a:headEnd/>
                <a:tailEnd/>
              </a:ln>
            </p:spPr>
            <p:txBody>
              <a:bodyPr/>
              <a:lstStyle/>
              <a:p>
                <a:endParaRPr lang="es-ES"/>
              </a:p>
            </p:txBody>
          </p:sp>
          <p:sp>
            <p:nvSpPr>
              <p:cNvPr id="80690" name="Line 6962"/>
              <p:cNvSpPr>
                <a:spLocks noChangeShapeType="1"/>
              </p:cNvSpPr>
              <p:nvPr/>
            </p:nvSpPr>
            <p:spPr bwMode="auto">
              <a:xfrm>
                <a:off x="6688" y="1958"/>
                <a:ext cx="7" cy="1"/>
              </a:xfrm>
              <a:prstGeom prst="line">
                <a:avLst/>
              </a:prstGeom>
              <a:noFill/>
              <a:ln w="4445">
                <a:solidFill>
                  <a:srgbClr val="FEFEFE"/>
                </a:solidFill>
                <a:round/>
                <a:headEnd/>
                <a:tailEnd/>
              </a:ln>
            </p:spPr>
            <p:txBody>
              <a:bodyPr/>
              <a:lstStyle/>
              <a:p>
                <a:endParaRPr lang="es-ES"/>
              </a:p>
            </p:txBody>
          </p:sp>
          <p:sp>
            <p:nvSpPr>
              <p:cNvPr id="80691" name="Line 6963"/>
              <p:cNvSpPr>
                <a:spLocks noChangeShapeType="1"/>
              </p:cNvSpPr>
              <p:nvPr/>
            </p:nvSpPr>
            <p:spPr bwMode="auto">
              <a:xfrm>
                <a:off x="6688" y="2010"/>
                <a:ext cx="13" cy="1"/>
              </a:xfrm>
              <a:prstGeom prst="line">
                <a:avLst/>
              </a:prstGeom>
              <a:noFill/>
              <a:ln w="4445">
                <a:solidFill>
                  <a:srgbClr val="FEFEFE"/>
                </a:solidFill>
                <a:round/>
                <a:headEnd/>
                <a:tailEnd/>
              </a:ln>
            </p:spPr>
            <p:txBody>
              <a:bodyPr/>
              <a:lstStyle/>
              <a:p>
                <a:endParaRPr lang="es-ES"/>
              </a:p>
            </p:txBody>
          </p:sp>
          <p:sp>
            <p:nvSpPr>
              <p:cNvPr id="80692" name="Freeform 6964"/>
              <p:cNvSpPr>
                <a:spLocks/>
              </p:cNvSpPr>
              <p:nvPr/>
            </p:nvSpPr>
            <p:spPr bwMode="auto">
              <a:xfrm>
                <a:off x="6723" y="1958"/>
                <a:ext cx="26" cy="52"/>
              </a:xfrm>
              <a:custGeom>
                <a:avLst/>
                <a:gdLst/>
                <a:ahLst/>
                <a:cxnLst>
                  <a:cxn ang="0">
                    <a:pos x="3" y="45"/>
                  </a:cxn>
                  <a:cxn ang="0">
                    <a:pos x="51" y="45"/>
                  </a:cxn>
                  <a:cxn ang="0">
                    <a:pos x="51" y="30"/>
                  </a:cxn>
                  <a:cxn ang="0">
                    <a:pos x="47" y="14"/>
                  </a:cxn>
                  <a:cxn ang="0">
                    <a:pos x="43" y="6"/>
                  </a:cxn>
                  <a:cxn ang="0">
                    <a:pos x="35" y="0"/>
                  </a:cxn>
                  <a:cxn ang="0">
                    <a:pos x="23" y="0"/>
                  </a:cxn>
                  <a:cxn ang="0">
                    <a:pos x="11" y="6"/>
                  </a:cxn>
                  <a:cxn ang="0">
                    <a:pos x="3" y="22"/>
                  </a:cxn>
                  <a:cxn ang="0">
                    <a:pos x="0" y="45"/>
                  </a:cxn>
                  <a:cxn ang="0">
                    <a:pos x="0" y="59"/>
                  </a:cxn>
                  <a:cxn ang="0">
                    <a:pos x="3" y="82"/>
                  </a:cxn>
                  <a:cxn ang="0">
                    <a:pos x="11" y="96"/>
                  </a:cxn>
                  <a:cxn ang="0">
                    <a:pos x="23" y="104"/>
                  </a:cxn>
                  <a:cxn ang="0">
                    <a:pos x="31" y="104"/>
                  </a:cxn>
                  <a:cxn ang="0">
                    <a:pos x="43" y="96"/>
                  </a:cxn>
                  <a:cxn ang="0">
                    <a:pos x="51" y="82"/>
                  </a:cxn>
                </a:cxnLst>
                <a:rect l="0" t="0" r="r" b="b"/>
                <a:pathLst>
                  <a:path w="51" h="104">
                    <a:moveTo>
                      <a:pt x="3" y="45"/>
                    </a:moveTo>
                    <a:lnTo>
                      <a:pt x="51" y="45"/>
                    </a:lnTo>
                    <a:lnTo>
                      <a:pt x="51" y="30"/>
                    </a:lnTo>
                    <a:lnTo>
                      <a:pt x="47" y="14"/>
                    </a:lnTo>
                    <a:lnTo>
                      <a:pt x="43" y="6"/>
                    </a:lnTo>
                    <a:lnTo>
                      <a:pt x="35" y="0"/>
                    </a:lnTo>
                    <a:lnTo>
                      <a:pt x="23" y="0"/>
                    </a:lnTo>
                    <a:lnTo>
                      <a:pt x="11" y="6"/>
                    </a:lnTo>
                    <a:lnTo>
                      <a:pt x="3" y="22"/>
                    </a:lnTo>
                    <a:lnTo>
                      <a:pt x="0" y="45"/>
                    </a:lnTo>
                    <a:lnTo>
                      <a:pt x="0" y="59"/>
                    </a:lnTo>
                    <a:lnTo>
                      <a:pt x="3" y="82"/>
                    </a:lnTo>
                    <a:lnTo>
                      <a:pt x="11" y="96"/>
                    </a:lnTo>
                    <a:lnTo>
                      <a:pt x="23" y="104"/>
                    </a:lnTo>
                    <a:lnTo>
                      <a:pt x="31" y="104"/>
                    </a:lnTo>
                    <a:lnTo>
                      <a:pt x="43" y="96"/>
                    </a:lnTo>
                    <a:lnTo>
                      <a:pt x="51" y="82"/>
                    </a:lnTo>
                  </a:path>
                </a:pathLst>
              </a:custGeom>
              <a:noFill/>
              <a:ln w="4445">
                <a:solidFill>
                  <a:srgbClr val="FEFEFE"/>
                </a:solidFill>
                <a:prstDash val="solid"/>
                <a:round/>
                <a:headEnd/>
                <a:tailEnd/>
              </a:ln>
            </p:spPr>
            <p:txBody>
              <a:bodyPr/>
              <a:lstStyle/>
              <a:p>
                <a:endParaRPr lang="es-ES"/>
              </a:p>
            </p:txBody>
          </p:sp>
          <p:sp>
            <p:nvSpPr>
              <p:cNvPr id="80693" name="Freeform 6965"/>
              <p:cNvSpPr>
                <a:spLocks/>
              </p:cNvSpPr>
              <p:nvPr/>
            </p:nvSpPr>
            <p:spPr bwMode="auto">
              <a:xfrm>
                <a:off x="6745" y="1961"/>
                <a:ext cx="2" cy="20"/>
              </a:xfrm>
              <a:custGeom>
                <a:avLst/>
                <a:gdLst/>
                <a:ahLst/>
                <a:cxnLst>
                  <a:cxn ang="0">
                    <a:pos x="4" y="39"/>
                  </a:cxn>
                  <a:cxn ang="0">
                    <a:pos x="4" y="16"/>
                  </a:cxn>
                  <a:cxn ang="0">
                    <a:pos x="0" y="0"/>
                  </a:cxn>
                </a:cxnLst>
                <a:rect l="0" t="0" r="r" b="b"/>
                <a:pathLst>
                  <a:path w="4" h="39">
                    <a:moveTo>
                      <a:pt x="4" y="39"/>
                    </a:moveTo>
                    <a:lnTo>
                      <a:pt x="4" y="16"/>
                    </a:lnTo>
                    <a:lnTo>
                      <a:pt x="0" y="0"/>
                    </a:lnTo>
                  </a:path>
                </a:pathLst>
              </a:custGeom>
              <a:noFill/>
              <a:ln w="4445">
                <a:solidFill>
                  <a:srgbClr val="FEFEFE"/>
                </a:solidFill>
                <a:prstDash val="solid"/>
                <a:round/>
                <a:headEnd/>
                <a:tailEnd/>
              </a:ln>
            </p:spPr>
            <p:txBody>
              <a:bodyPr/>
              <a:lstStyle/>
              <a:p>
                <a:endParaRPr lang="es-ES"/>
              </a:p>
            </p:txBody>
          </p:sp>
          <p:sp>
            <p:nvSpPr>
              <p:cNvPr id="80694" name="Freeform 6966"/>
              <p:cNvSpPr>
                <a:spLocks/>
              </p:cNvSpPr>
              <p:nvPr/>
            </p:nvSpPr>
            <p:spPr bwMode="auto">
              <a:xfrm>
                <a:off x="6725" y="1958"/>
                <a:ext cx="10" cy="52"/>
              </a:xfrm>
              <a:custGeom>
                <a:avLst/>
                <a:gdLst/>
                <a:ahLst/>
                <a:cxnLst>
                  <a:cxn ang="0">
                    <a:pos x="20" y="0"/>
                  </a:cxn>
                  <a:cxn ang="0">
                    <a:pos x="12" y="6"/>
                  </a:cxn>
                  <a:cxn ang="0">
                    <a:pos x="4" y="22"/>
                  </a:cxn>
                  <a:cxn ang="0">
                    <a:pos x="0" y="45"/>
                  </a:cxn>
                  <a:cxn ang="0">
                    <a:pos x="0" y="59"/>
                  </a:cxn>
                  <a:cxn ang="0">
                    <a:pos x="4" y="82"/>
                  </a:cxn>
                  <a:cxn ang="0">
                    <a:pos x="12" y="96"/>
                  </a:cxn>
                  <a:cxn ang="0">
                    <a:pos x="20" y="104"/>
                  </a:cxn>
                </a:cxnLst>
                <a:rect l="0" t="0" r="r" b="b"/>
                <a:pathLst>
                  <a:path w="20" h="104">
                    <a:moveTo>
                      <a:pt x="20" y="0"/>
                    </a:moveTo>
                    <a:lnTo>
                      <a:pt x="12" y="6"/>
                    </a:lnTo>
                    <a:lnTo>
                      <a:pt x="4" y="22"/>
                    </a:lnTo>
                    <a:lnTo>
                      <a:pt x="0" y="45"/>
                    </a:lnTo>
                    <a:lnTo>
                      <a:pt x="0" y="59"/>
                    </a:lnTo>
                    <a:lnTo>
                      <a:pt x="4" y="82"/>
                    </a:lnTo>
                    <a:lnTo>
                      <a:pt x="12" y="96"/>
                    </a:lnTo>
                    <a:lnTo>
                      <a:pt x="20" y="104"/>
                    </a:lnTo>
                  </a:path>
                </a:pathLst>
              </a:custGeom>
              <a:noFill/>
              <a:ln w="4445">
                <a:solidFill>
                  <a:srgbClr val="FEFEFE"/>
                </a:solidFill>
                <a:prstDash val="solid"/>
                <a:round/>
                <a:headEnd/>
                <a:tailEnd/>
              </a:ln>
            </p:spPr>
            <p:txBody>
              <a:bodyPr/>
              <a:lstStyle/>
              <a:p>
                <a:endParaRPr lang="es-ES"/>
              </a:p>
            </p:txBody>
          </p:sp>
          <p:sp>
            <p:nvSpPr>
              <p:cNvPr id="80695" name="Line 6967"/>
              <p:cNvSpPr>
                <a:spLocks noChangeShapeType="1"/>
              </p:cNvSpPr>
              <p:nvPr/>
            </p:nvSpPr>
            <p:spPr bwMode="auto">
              <a:xfrm flipH="1">
                <a:off x="6548" y="2081"/>
                <a:ext cx="14" cy="78"/>
              </a:xfrm>
              <a:prstGeom prst="line">
                <a:avLst/>
              </a:prstGeom>
              <a:noFill/>
              <a:ln w="4445">
                <a:solidFill>
                  <a:srgbClr val="FEFEFE"/>
                </a:solidFill>
                <a:round/>
                <a:headEnd/>
                <a:tailEnd/>
              </a:ln>
            </p:spPr>
            <p:txBody>
              <a:bodyPr/>
              <a:lstStyle/>
              <a:p>
                <a:endParaRPr lang="es-ES"/>
              </a:p>
            </p:txBody>
          </p:sp>
          <p:sp>
            <p:nvSpPr>
              <p:cNvPr id="80696" name="Line 6968"/>
              <p:cNvSpPr>
                <a:spLocks noChangeShapeType="1"/>
              </p:cNvSpPr>
              <p:nvPr/>
            </p:nvSpPr>
            <p:spPr bwMode="auto">
              <a:xfrm>
                <a:off x="6562" y="2081"/>
                <a:ext cx="14" cy="78"/>
              </a:xfrm>
              <a:prstGeom prst="line">
                <a:avLst/>
              </a:prstGeom>
              <a:noFill/>
              <a:ln w="4445">
                <a:solidFill>
                  <a:srgbClr val="FEFEFE"/>
                </a:solidFill>
                <a:round/>
                <a:headEnd/>
                <a:tailEnd/>
              </a:ln>
            </p:spPr>
            <p:txBody>
              <a:bodyPr/>
              <a:lstStyle/>
              <a:p>
                <a:endParaRPr lang="es-ES"/>
              </a:p>
            </p:txBody>
          </p:sp>
          <p:sp>
            <p:nvSpPr>
              <p:cNvPr id="80697" name="Line 6969"/>
              <p:cNvSpPr>
                <a:spLocks noChangeShapeType="1"/>
              </p:cNvSpPr>
              <p:nvPr/>
            </p:nvSpPr>
            <p:spPr bwMode="auto">
              <a:xfrm>
                <a:off x="6562" y="2092"/>
                <a:ext cx="12" cy="67"/>
              </a:xfrm>
              <a:prstGeom prst="line">
                <a:avLst/>
              </a:prstGeom>
              <a:noFill/>
              <a:ln w="4445">
                <a:solidFill>
                  <a:srgbClr val="FEFEFE"/>
                </a:solidFill>
                <a:round/>
                <a:headEnd/>
                <a:tailEnd/>
              </a:ln>
            </p:spPr>
            <p:txBody>
              <a:bodyPr/>
              <a:lstStyle/>
              <a:p>
                <a:endParaRPr lang="es-ES"/>
              </a:p>
            </p:txBody>
          </p:sp>
          <p:sp>
            <p:nvSpPr>
              <p:cNvPr id="80698" name="Line 6970"/>
              <p:cNvSpPr>
                <a:spLocks noChangeShapeType="1"/>
              </p:cNvSpPr>
              <p:nvPr/>
            </p:nvSpPr>
            <p:spPr bwMode="auto">
              <a:xfrm>
                <a:off x="6552" y="2137"/>
                <a:ext cx="18" cy="1"/>
              </a:xfrm>
              <a:prstGeom prst="line">
                <a:avLst/>
              </a:prstGeom>
              <a:noFill/>
              <a:ln w="4445">
                <a:solidFill>
                  <a:srgbClr val="FEFEFE"/>
                </a:solidFill>
                <a:round/>
                <a:headEnd/>
                <a:tailEnd/>
              </a:ln>
            </p:spPr>
            <p:txBody>
              <a:bodyPr/>
              <a:lstStyle/>
              <a:p>
                <a:endParaRPr lang="es-ES"/>
              </a:p>
            </p:txBody>
          </p:sp>
          <p:sp>
            <p:nvSpPr>
              <p:cNvPr id="80699" name="Line 6971"/>
              <p:cNvSpPr>
                <a:spLocks noChangeShapeType="1"/>
              </p:cNvSpPr>
              <p:nvPr/>
            </p:nvSpPr>
            <p:spPr bwMode="auto">
              <a:xfrm>
                <a:off x="6544" y="2159"/>
                <a:ext cx="12" cy="1"/>
              </a:xfrm>
              <a:prstGeom prst="line">
                <a:avLst/>
              </a:prstGeom>
              <a:noFill/>
              <a:ln w="4445">
                <a:solidFill>
                  <a:srgbClr val="FEFEFE"/>
                </a:solidFill>
                <a:round/>
                <a:headEnd/>
                <a:tailEnd/>
              </a:ln>
            </p:spPr>
            <p:txBody>
              <a:bodyPr/>
              <a:lstStyle/>
              <a:p>
                <a:endParaRPr lang="es-ES"/>
              </a:p>
            </p:txBody>
          </p:sp>
          <p:sp>
            <p:nvSpPr>
              <p:cNvPr id="80700" name="Line 6972"/>
              <p:cNvSpPr>
                <a:spLocks noChangeShapeType="1"/>
              </p:cNvSpPr>
              <p:nvPr/>
            </p:nvSpPr>
            <p:spPr bwMode="auto">
              <a:xfrm>
                <a:off x="6568" y="2159"/>
                <a:ext cx="12" cy="1"/>
              </a:xfrm>
              <a:prstGeom prst="line">
                <a:avLst/>
              </a:prstGeom>
              <a:noFill/>
              <a:ln w="4445">
                <a:solidFill>
                  <a:srgbClr val="FEFEFE"/>
                </a:solidFill>
                <a:round/>
                <a:headEnd/>
                <a:tailEnd/>
              </a:ln>
            </p:spPr>
            <p:txBody>
              <a:bodyPr/>
              <a:lstStyle/>
              <a:p>
                <a:endParaRPr lang="es-ES"/>
              </a:p>
            </p:txBody>
          </p:sp>
          <p:sp>
            <p:nvSpPr>
              <p:cNvPr id="80701" name="Line 6973"/>
              <p:cNvSpPr>
                <a:spLocks noChangeShapeType="1"/>
              </p:cNvSpPr>
              <p:nvPr/>
            </p:nvSpPr>
            <p:spPr bwMode="auto">
              <a:xfrm>
                <a:off x="6592" y="2108"/>
                <a:ext cx="1" cy="51"/>
              </a:xfrm>
              <a:prstGeom prst="line">
                <a:avLst/>
              </a:prstGeom>
              <a:noFill/>
              <a:ln w="4445">
                <a:solidFill>
                  <a:srgbClr val="FEFEFE"/>
                </a:solidFill>
                <a:round/>
                <a:headEnd/>
                <a:tailEnd/>
              </a:ln>
            </p:spPr>
            <p:txBody>
              <a:bodyPr/>
              <a:lstStyle/>
              <a:p>
                <a:endParaRPr lang="es-ES"/>
              </a:p>
            </p:txBody>
          </p:sp>
          <p:sp>
            <p:nvSpPr>
              <p:cNvPr id="80702" name="Line 6974"/>
              <p:cNvSpPr>
                <a:spLocks noChangeShapeType="1"/>
              </p:cNvSpPr>
              <p:nvPr/>
            </p:nvSpPr>
            <p:spPr bwMode="auto">
              <a:xfrm>
                <a:off x="6594" y="2108"/>
                <a:ext cx="1" cy="51"/>
              </a:xfrm>
              <a:prstGeom prst="line">
                <a:avLst/>
              </a:prstGeom>
              <a:noFill/>
              <a:ln w="4445">
                <a:solidFill>
                  <a:srgbClr val="FEFEFE"/>
                </a:solidFill>
                <a:round/>
                <a:headEnd/>
                <a:tailEnd/>
              </a:ln>
            </p:spPr>
            <p:txBody>
              <a:bodyPr/>
              <a:lstStyle/>
              <a:p>
                <a:endParaRPr lang="es-ES"/>
              </a:p>
            </p:txBody>
          </p:sp>
          <p:sp>
            <p:nvSpPr>
              <p:cNvPr id="80703" name="Freeform 6975"/>
              <p:cNvSpPr>
                <a:spLocks/>
              </p:cNvSpPr>
              <p:nvPr/>
            </p:nvSpPr>
            <p:spPr bwMode="auto">
              <a:xfrm>
                <a:off x="6594" y="2108"/>
                <a:ext cx="21" cy="51"/>
              </a:xfrm>
              <a:custGeom>
                <a:avLst/>
                <a:gdLst/>
                <a:ahLst/>
                <a:cxnLst>
                  <a:cxn ang="0">
                    <a:pos x="0" y="22"/>
                  </a:cxn>
                  <a:cxn ang="0">
                    <a:pos x="8" y="8"/>
                  </a:cxn>
                  <a:cxn ang="0">
                    <a:pos x="20" y="0"/>
                  </a:cxn>
                  <a:cxn ang="0">
                    <a:pos x="28" y="0"/>
                  </a:cxn>
                  <a:cxn ang="0">
                    <a:pos x="40" y="8"/>
                  </a:cxn>
                  <a:cxn ang="0">
                    <a:pos x="44" y="22"/>
                  </a:cxn>
                  <a:cxn ang="0">
                    <a:pos x="44" y="104"/>
                  </a:cxn>
                </a:cxnLst>
                <a:rect l="0" t="0" r="r" b="b"/>
                <a:pathLst>
                  <a:path w="44" h="104">
                    <a:moveTo>
                      <a:pt x="0" y="22"/>
                    </a:moveTo>
                    <a:lnTo>
                      <a:pt x="8" y="8"/>
                    </a:lnTo>
                    <a:lnTo>
                      <a:pt x="20" y="0"/>
                    </a:lnTo>
                    <a:lnTo>
                      <a:pt x="28" y="0"/>
                    </a:lnTo>
                    <a:lnTo>
                      <a:pt x="40" y="8"/>
                    </a:lnTo>
                    <a:lnTo>
                      <a:pt x="44" y="22"/>
                    </a:lnTo>
                    <a:lnTo>
                      <a:pt x="44" y="104"/>
                    </a:lnTo>
                  </a:path>
                </a:pathLst>
              </a:custGeom>
              <a:noFill/>
              <a:ln w="4445">
                <a:solidFill>
                  <a:srgbClr val="FEFEFE"/>
                </a:solidFill>
                <a:prstDash val="solid"/>
                <a:round/>
                <a:headEnd/>
                <a:tailEnd/>
              </a:ln>
            </p:spPr>
            <p:txBody>
              <a:bodyPr/>
              <a:lstStyle/>
              <a:p>
                <a:endParaRPr lang="es-ES"/>
              </a:p>
            </p:txBody>
          </p:sp>
          <p:sp>
            <p:nvSpPr>
              <p:cNvPr id="80704" name="Freeform 6976"/>
              <p:cNvSpPr>
                <a:spLocks/>
              </p:cNvSpPr>
              <p:nvPr/>
            </p:nvSpPr>
            <p:spPr bwMode="auto">
              <a:xfrm>
                <a:off x="6608" y="2108"/>
                <a:ext cx="5" cy="51"/>
              </a:xfrm>
              <a:custGeom>
                <a:avLst/>
                <a:gdLst/>
                <a:ahLst/>
                <a:cxnLst>
                  <a:cxn ang="0">
                    <a:pos x="0" y="0"/>
                  </a:cxn>
                  <a:cxn ang="0">
                    <a:pos x="8" y="8"/>
                  </a:cxn>
                  <a:cxn ang="0">
                    <a:pos x="12" y="22"/>
                  </a:cxn>
                  <a:cxn ang="0">
                    <a:pos x="12" y="104"/>
                  </a:cxn>
                </a:cxnLst>
                <a:rect l="0" t="0" r="r" b="b"/>
                <a:pathLst>
                  <a:path w="12" h="104">
                    <a:moveTo>
                      <a:pt x="0" y="0"/>
                    </a:moveTo>
                    <a:lnTo>
                      <a:pt x="8" y="8"/>
                    </a:lnTo>
                    <a:lnTo>
                      <a:pt x="12" y="22"/>
                    </a:lnTo>
                    <a:lnTo>
                      <a:pt x="12" y="104"/>
                    </a:lnTo>
                  </a:path>
                </a:pathLst>
              </a:custGeom>
              <a:noFill/>
              <a:ln w="4445">
                <a:solidFill>
                  <a:srgbClr val="FEFEFE"/>
                </a:solidFill>
                <a:prstDash val="solid"/>
                <a:round/>
                <a:headEnd/>
                <a:tailEnd/>
              </a:ln>
            </p:spPr>
            <p:txBody>
              <a:bodyPr/>
              <a:lstStyle/>
              <a:p>
                <a:endParaRPr lang="es-ES"/>
              </a:p>
            </p:txBody>
          </p:sp>
          <p:sp>
            <p:nvSpPr>
              <p:cNvPr id="80705" name="Line 6977"/>
              <p:cNvSpPr>
                <a:spLocks noChangeShapeType="1"/>
              </p:cNvSpPr>
              <p:nvPr/>
            </p:nvSpPr>
            <p:spPr bwMode="auto">
              <a:xfrm>
                <a:off x="6585" y="2108"/>
                <a:ext cx="9" cy="1"/>
              </a:xfrm>
              <a:prstGeom prst="line">
                <a:avLst/>
              </a:prstGeom>
              <a:noFill/>
              <a:ln w="4445">
                <a:solidFill>
                  <a:srgbClr val="FEFEFE"/>
                </a:solidFill>
                <a:round/>
                <a:headEnd/>
                <a:tailEnd/>
              </a:ln>
            </p:spPr>
            <p:txBody>
              <a:bodyPr/>
              <a:lstStyle/>
              <a:p>
                <a:endParaRPr lang="es-ES"/>
              </a:p>
            </p:txBody>
          </p:sp>
          <p:sp>
            <p:nvSpPr>
              <p:cNvPr id="80706" name="Line 6978"/>
              <p:cNvSpPr>
                <a:spLocks noChangeShapeType="1"/>
              </p:cNvSpPr>
              <p:nvPr/>
            </p:nvSpPr>
            <p:spPr bwMode="auto">
              <a:xfrm>
                <a:off x="6585" y="2159"/>
                <a:ext cx="14" cy="1"/>
              </a:xfrm>
              <a:prstGeom prst="line">
                <a:avLst/>
              </a:prstGeom>
              <a:noFill/>
              <a:ln w="4445">
                <a:solidFill>
                  <a:srgbClr val="FEFEFE"/>
                </a:solidFill>
                <a:round/>
                <a:headEnd/>
                <a:tailEnd/>
              </a:ln>
            </p:spPr>
            <p:txBody>
              <a:bodyPr/>
              <a:lstStyle/>
              <a:p>
                <a:endParaRPr lang="es-ES"/>
              </a:p>
            </p:txBody>
          </p:sp>
          <p:sp>
            <p:nvSpPr>
              <p:cNvPr id="80707" name="Line 6979"/>
              <p:cNvSpPr>
                <a:spLocks noChangeShapeType="1"/>
              </p:cNvSpPr>
              <p:nvPr/>
            </p:nvSpPr>
            <p:spPr bwMode="auto">
              <a:xfrm>
                <a:off x="6608" y="2159"/>
                <a:ext cx="13" cy="1"/>
              </a:xfrm>
              <a:prstGeom prst="line">
                <a:avLst/>
              </a:prstGeom>
              <a:noFill/>
              <a:ln w="4445">
                <a:solidFill>
                  <a:srgbClr val="FEFEFE"/>
                </a:solidFill>
                <a:round/>
                <a:headEnd/>
                <a:tailEnd/>
              </a:ln>
            </p:spPr>
            <p:txBody>
              <a:bodyPr/>
              <a:lstStyle/>
              <a:p>
                <a:endParaRPr lang="es-ES"/>
              </a:p>
            </p:txBody>
          </p:sp>
          <p:sp>
            <p:nvSpPr>
              <p:cNvPr id="80708" name="Freeform 6980"/>
              <p:cNvSpPr>
                <a:spLocks/>
              </p:cNvSpPr>
              <p:nvPr/>
            </p:nvSpPr>
            <p:spPr bwMode="auto">
              <a:xfrm>
                <a:off x="6633" y="2108"/>
                <a:ext cx="26" cy="51"/>
              </a:xfrm>
              <a:custGeom>
                <a:avLst/>
                <a:gdLst/>
                <a:ahLst/>
                <a:cxnLst>
                  <a:cxn ang="0">
                    <a:pos x="4" y="14"/>
                  </a:cxn>
                  <a:cxn ang="0">
                    <a:pos x="4" y="22"/>
                  </a:cxn>
                  <a:cxn ang="0">
                    <a:pos x="0" y="22"/>
                  </a:cxn>
                  <a:cxn ang="0">
                    <a:pos x="0" y="14"/>
                  </a:cxn>
                  <a:cxn ang="0">
                    <a:pos x="4" y="8"/>
                  </a:cxn>
                  <a:cxn ang="0">
                    <a:pos x="13" y="0"/>
                  </a:cxn>
                  <a:cxn ang="0">
                    <a:pos x="28" y="0"/>
                  </a:cxn>
                  <a:cxn ang="0">
                    <a:pos x="37" y="8"/>
                  </a:cxn>
                  <a:cxn ang="0">
                    <a:pos x="41" y="14"/>
                  </a:cxn>
                  <a:cxn ang="0">
                    <a:pos x="44" y="30"/>
                  </a:cxn>
                  <a:cxn ang="0">
                    <a:pos x="44" y="82"/>
                  </a:cxn>
                  <a:cxn ang="0">
                    <a:pos x="48" y="96"/>
                  </a:cxn>
                  <a:cxn ang="0">
                    <a:pos x="52" y="104"/>
                  </a:cxn>
                </a:cxnLst>
                <a:rect l="0" t="0" r="r" b="b"/>
                <a:pathLst>
                  <a:path w="52" h="104">
                    <a:moveTo>
                      <a:pt x="4" y="14"/>
                    </a:moveTo>
                    <a:lnTo>
                      <a:pt x="4" y="22"/>
                    </a:lnTo>
                    <a:lnTo>
                      <a:pt x="0" y="22"/>
                    </a:lnTo>
                    <a:lnTo>
                      <a:pt x="0" y="14"/>
                    </a:lnTo>
                    <a:lnTo>
                      <a:pt x="4" y="8"/>
                    </a:lnTo>
                    <a:lnTo>
                      <a:pt x="13" y="0"/>
                    </a:lnTo>
                    <a:lnTo>
                      <a:pt x="28" y="0"/>
                    </a:lnTo>
                    <a:lnTo>
                      <a:pt x="37" y="8"/>
                    </a:lnTo>
                    <a:lnTo>
                      <a:pt x="41" y="14"/>
                    </a:lnTo>
                    <a:lnTo>
                      <a:pt x="44" y="30"/>
                    </a:lnTo>
                    <a:lnTo>
                      <a:pt x="44"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80709" name="Freeform 6981"/>
              <p:cNvSpPr>
                <a:spLocks/>
              </p:cNvSpPr>
              <p:nvPr/>
            </p:nvSpPr>
            <p:spPr bwMode="auto">
              <a:xfrm>
                <a:off x="6653" y="2114"/>
                <a:ext cx="8" cy="45"/>
              </a:xfrm>
              <a:custGeom>
                <a:avLst/>
                <a:gdLst/>
                <a:ahLst/>
                <a:cxnLst>
                  <a:cxn ang="0">
                    <a:pos x="0" y="0"/>
                  </a:cxn>
                  <a:cxn ang="0">
                    <a:pos x="0" y="68"/>
                  </a:cxn>
                  <a:cxn ang="0">
                    <a:pos x="3" y="82"/>
                  </a:cxn>
                  <a:cxn ang="0">
                    <a:pos x="11" y="90"/>
                  </a:cxn>
                  <a:cxn ang="0">
                    <a:pos x="15" y="90"/>
                  </a:cxn>
                </a:cxnLst>
                <a:rect l="0" t="0" r="r" b="b"/>
                <a:pathLst>
                  <a:path w="15" h="90">
                    <a:moveTo>
                      <a:pt x="0" y="0"/>
                    </a:moveTo>
                    <a:lnTo>
                      <a:pt x="0" y="68"/>
                    </a:lnTo>
                    <a:lnTo>
                      <a:pt x="3" y="82"/>
                    </a:lnTo>
                    <a:lnTo>
                      <a:pt x="11" y="90"/>
                    </a:lnTo>
                    <a:lnTo>
                      <a:pt x="15" y="90"/>
                    </a:lnTo>
                  </a:path>
                </a:pathLst>
              </a:custGeom>
              <a:noFill/>
              <a:ln w="4445">
                <a:solidFill>
                  <a:srgbClr val="FEFEFE"/>
                </a:solidFill>
                <a:prstDash val="solid"/>
                <a:round/>
                <a:headEnd/>
                <a:tailEnd/>
              </a:ln>
            </p:spPr>
            <p:txBody>
              <a:bodyPr/>
              <a:lstStyle/>
              <a:p>
                <a:endParaRPr lang="es-ES"/>
              </a:p>
            </p:txBody>
          </p:sp>
          <p:sp>
            <p:nvSpPr>
              <p:cNvPr id="80710" name="Freeform 6982"/>
              <p:cNvSpPr>
                <a:spLocks/>
              </p:cNvSpPr>
              <p:nvPr/>
            </p:nvSpPr>
            <p:spPr bwMode="auto">
              <a:xfrm>
                <a:off x="6631" y="2122"/>
                <a:ext cx="22" cy="37"/>
              </a:xfrm>
              <a:custGeom>
                <a:avLst/>
                <a:gdLst/>
                <a:ahLst/>
                <a:cxnLst>
                  <a:cxn ang="0">
                    <a:pos x="45" y="0"/>
                  </a:cxn>
                  <a:cxn ang="0">
                    <a:pos x="41" y="7"/>
                  </a:cxn>
                  <a:cxn ang="0">
                    <a:pos x="17" y="15"/>
                  </a:cxn>
                  <a:cxn ang="0">
                    <a:pos x="4" y="23"/>
                  </a:cxn>
                  <a:cxn ang="0">
                    <a:pos x="0" y="37"/>
                  </a:cxn>
                  <a:cxn ang="0">
                    <a:pos x="0" y="52"/>
                  </a:cxn>
                  <a:cxn ang="0">
                    <a:pos x="4" y="66"/>
                  </a:cxn>
                  <a:cxn ang="0">
                    <a:pos x="17" y="74"/>
                  </a:cxn>
                  <a:cxn ang="0">
                    <a:pos x="28" y="74"/>
                  </a:cxn>
                  <a:cxn ang="0">
                    <a:pos x="36" y="66"/>
                  </a:cxn>
                  <a:cxn ang="0">
                    <a:pos x="45" y="52"/>
                  </a:cxn>
                </a:cxnLst>
                <a:rect l="0" t="0" r="r" b="b"/>
                <a:pathLst>
                  <a:path w="45" h="74">
                    <a:moveTo>
                      <a:pt x="45" y="0"/>
                    </a:moveTo>
                    <a:lnTo>
                      <a:pt x="41" y="7"/>
                    </a:lnTo>
                    <a:lnTo>
                      <a:pt x="17" y="15"/>
                    </a:lnTo>
                    <a:lnTo>
                      <a:pt x="4" y="23"/>
                    </a:lnTo>
                    <a:lnTo>
                      <a:pt x="0" y="37"/>
                    </a:lnTo>
                    <a:lnTo>
                      <a:pt x="0" y="52"/>
                    </a:lnTo>
                    <a:lnTo>
                      <a:pt x="4" y="66"/>
                    </a:lnTo>
                    <a:lnTo>
                      <a:pt x="17" y="74"/>
                    </a:lnTo>
                    <a:lnTo>
                      <a:pt x="28" y="74"/>
                    </a:lnTo>
                    <a:lnTo>
                      <a:pt x="36" y="66"/>
                    </a:lnTo>
                    <a:lnTo>
                      <a:pt x="45" y="52"/>
                    </a:lnTo>
                  </a:path>
                </a:pathLst>
              </a:custGeom>
              <a:noFill/>
              <a:ln w="4445">
                <a:solidFill>
                  <a:srgbClr val="FEFEFE"/>
                </a:solidFill>
                <a:prstDash val="solid"/>
                <a:round/>
                <a:headEnd/>
                <a:tailEnd/>
              </a:ln>
            </p:spPr>
            <p:txBody>
              <a:bodyPr/>
              <a:lstStyle/>
              <a:p>
                <a:endParaRPr lang="es-ES"/>
              </a:p>
            </p:txBody>
          </p:sp>
          <p:sp>
            <p:nvSpPr>
              <p:cNvPr id="80711" name="Freeform 6983"/>
              <p:cNvSpPr>
                <a:spLocks/>
              </p:cNvSpPr>
              <p:nvPr/>
            </p:nvSpPr>
            <p:spPr bwMode="auto">
              <a:xfrm>
                <a:off x="6633" y="2130"/>
                <a:ext cx="6" cy="29"/>
              </a:xfrm>
              <a:custGeom>
                <a:avLst/>
                <a:gdLst/>
                <a:ahLst/>
                <a:cxnLst>
                  <a:cxn ang="0">
                    <a:pos x="13" y="0"/>
                  </a:cxn>
                  <a:cxn ang="0">
                    <a:pos x="4" y="8"/>
                  </a:cxn>
                  <a:cxn ang="0">
                    <a:pos x="0" y="22"/>
                  </a:cxn>
                  <a:cxn ang="0">
                    <a:pos x="0" y="37"/>
                  </a:cxn>
                  <a:cxn ang="0">
                    <a:pos x="4" y="51"/>
                  </a:cxn>
                  <a:cxn ang="0">
                    <a:pos x="13" y="59"/>
                  </a:cxn>
                </a:cxnLst>
                <a:rect l="0" t="0" r="r" b="b"/>
                <a:pathLst>
                  <a:path w="13" h="59">
                    <a:moveTo>
                      <a:pt x="13" y="0"/>
                    </a:moveTo>
                    <a:lnTo>
                      <a:pt x="4" y="8"/>
                    </a:lnTo>
                    <a:lnTo>
                      <a:pt x="0" y="22"/>
                    </a:lnTo>
                    <a:lnTo>
                      <a:pt x="0" y="37"/>
                    </a:lnTo>
                    <a:lnTo>
                      <a:pt x="4" y="51"/>
                    </a:lnTo>
                    <a:lnTo>
                      <a:pt x="13" y="59"/>
                    </a:lnTo>
                  </a:path>
                </a:pathLst>
              </a:custGeom>
              <a:noFill/>
              <a:ln w="4445">
                <a:solidFill>
                  <a:srgbClr val="FEFEFE"/>
                </a:solidFill>
                <a:prstDash val="solid"/>
                <a:round/>
                <a:headEnd/>
                <a:tailEnd/>
              </a:ln>
            </p:spPr>
            <p:txBody>
              <a:bodyPr/>
              <a:lstStyle/>
              <a:p>
                <a:endParaRPr lang="es-ES"/>
              </a:p>
            </p:txBody>
          </p:sp>
          <p:sp>
            <p:nvSpPr>
              <p:cNvPr id="80712" name="Line 6984"/>
              <p:cNvSpPr>
                <a:spLocks noChangeShapeType="1"/>
              </p:cNvSpPr>
              <p:nvPr/>
            </p:nvSpPr>
            <p:spPr bwMode="auto">
              <a:xfrm>
                <a:off x="6676" y="2081"/>
                <a:ext cx="1" cy="78"/>
              </a:xfrm>
              <a:prstGeom prst="line">
                <a:avLst/>
              </a:prstGeom>
              <a:noFill/>
              <a:ln w="4445">
                <a:solidFill>
                  <a:srgbClr val="FEFEFE"/>
                </a:solidFill>
                <a:round/>
                <a:headEnd/>
                <a:tailEnd/>
              </a:ln>
            </p:spPr>
            <p:txBody>
              <a:bodyPr/>
              <a:lstStyle/>
              <a:p>
                <a:endParaRPr lang="es-ES"/>
              </a:p>
            </p:txBody>
          </p:sp>
          <p:sp>
            <p:nvSpPr>
              <p:cNvPr id="80713" name="Line 6985"/>
              <p:cNvSpPr>
                <a:spLocks noChangeShapeType="1"/>
              </p:cNvSpPr>
              <p:nvPr/>
            </p:nvSpPr>
            <p:spPr bwMode="auto">
              <a:xfrm>
                <a:off x="6678" y="2081"/>
                <a:ext cx="1" cy="78"/>
              </a:xfrm>
              <a:prstGeom prst="line">
                <a:avLst/>
              </a:prstGeom>
              <a:noFill/>
              <a:ln w="4445">
                <a:solidFill>
                  <a:srgbClr val="FEFEFE"/>
                </a:solidFill>
                <a:round/>
                <a:headEnd/>
                <a:tailEnd/>
              </a:ln>
            </p:spPr>
            <p:txBody>
              <a:bodyPr/>
              <a:lstStyle/>
              <a:p>
                <a:endParaRPr lang="es-ES"/>
              </a:p>
            </p:txBody>
          </p:sp>
          <p:sp>
            <p:nvSpPr>
              <p:cNvPr id="80714" name="Line 6986"/>
              <p:cNvSpPr>
                <a:spLocks noChangeShapeType="1"/>
              </p:cNvSpPr>
              <p:nvPr/>
            </p:nvSpPr>
            <p:spPr bwMode="auto">
              <a:xfrm>
                <a:off x="6670" y="2081"/>
                <a:ext cx="8" cy="1"/>
              </a:xfrm>
              <a:prstGeom prst="line">
                <a:avLst/>
              </a:prstGeom>
              <a:noFill/>
              <a:ln w="4445">
                <a:solidFill>
                  <a:srgbClr val="FEFEFE"/>
                </a:solidFill>
                <a:round/>
                <a:headEnd/>
                <a:tailEnd/>
              </a:ln>
            </p:spPr>
            <p:txBody>
              <a:bodyPr/>
              <a:lstStyle/>
              <a:p>
                <a:endParaRPr lang="es-ES"/>
              </a:p>
            </p:txBody>
          </p:sp>
          <p:sp>
            <p:nvSpPr>
              <p:cNvPr id="80715" name="Line 6987"/>
              <p:cNvSpPr>
                <a:spLocks noChangeShapeType="1"/>
              </p:cNvSpPr>
              <p:nvPr/>
            </p:nvSpPr>
            <p:spPr bwMode="auto">
              <a:xfrm>
                <a:off x="6670" y="2159"/>
                <a:ext cx="14" cy="1"/>
              </a:xfrm>
              <a:prstGeom prst="line">
                <a:avLst/>
              </a:prstGeom>
              <a:noFill/>
              <a:ln w="4445">
                <a:solidFill>
                  <a:srgbClr val="FEFEFE"/>
                </a:solidFill>
                <a:round/>
                <a:headEnd/>
                <a:tailEnd/>
              </a:ln>
            </p:spPr>
            <p:txBody>
              <a:bodyPr/>
              <a:lstStyle/>
              <a:p>
                <a:endParaRPr lang="es-ES"/>
              </a:p>
            </p:txBody>
          </p:sp>
          <p:sp>
            <p:nvSpPr>
              <p:cNvPr id="80716" name="Line 6988"/>
              <p:cNvSpPr>
                <a:spLocks noChangeShapeType="1"/>
              </p:cNvSpPr>
              <p:nvPr/>
            </p:nvSpPr>
            <p:spPr bwMode="auto">
              <a:xfrm>
                <a:off x="6694" y="2108"/>
                <a:ext cx="12" cy="51"/>
              </a:xfrm>
              <a:prstGeom prst="line">
                <a:avLst/>
              </a:prstGeom>
              <a:noFill/>
              <a:ln w="4445">
                <a:solidFill>
                  <a:srgbClr val="FEFEFE"/>
                </a:solidFill>
                <a:round/>
                <a:headEnd/>
                <a:tailEnd/>
              </a:ln>
            </p:spPr>
            <p:txBody>
              <a:bodyPr/>
              <a:lstStyle/>
              <a:p>
                <a:endParaRPr lang="es-ES"/>
              </a:p>
            </p:txBody>
          </p:sp>
          <p:sp>
            <p:nvSpPr>
              <p:cNvPr id="80717" name="Line 6989"/>
              <p:cNvSpPr>
                <a:spLocks noChangeShapeType="1"/>
              </p:cNvSpPr>
              <p:nvPr/>
            </p:nvSpPr>
            <p:spPr bwMode="auto">
              <a:xfrm>
                <a:off x="6696" y="2108"/>
                <a:ext cx="10" cy="45"/>
              </a:xfrm>
              <a:prstGeom prst="line">
                <a:avLst/>
              </a:prstGeom>
              <a:noFill/>
              <a:ln w="4445">
                <a:solidFill>
                  <a:srgbClr val="FEFEFE"/>
                </a:solidFill>
                <a:round/>
                <a:headEnd/>
                <a:tailEnd/>
              </a:ln>
            </p:spPr>
            <p:txBody>
              <a:bodyPr/>
              <a:lstStyle/>
              <a:p>
                <a:endParaRPr lang="es-ES"/>
              </a:p>
            </p:txBody>
          </p:sp>
          <p:sp>
            <p:nvSpPr>
              <p:cNvPr id="80718" name="Freeform 6990"/>
              <p:cNvSpPr>
                <a:spLocks/>
              </p:cNvSpPr>
              <p:nvPr/>
            </p:nvSpPr>
            <p:spPr bwMode="auto">
              <a:xfrm>
                <a:off x="6690" y="2108"/>
                <a:ext cx="28" cy="78"/>
              </a:xfrm>
              <a:custGeom>
                <a:avLst/>
                <a:gdLst/>
                <a:ahLst/>
                <a:cxnLst>
                  <a:cxn ang="0">
                    <a:pos x="56" y="0"/>
                  </a:cxn>
                  <a:cxn ang="0">
                    <a:pos x="33" y="104"/>
                  </a:cxn>
                  <a:cxn ang="0">
                    <a:pos x="24" y="135"/>
                  </a:cxn>
                  <a:cxn ang="0">
                    <a:pos x="17" y="149"/>
                  </a:cxn>
                  <a:cxn ang="0">
                    <a:pos x="9" y="156"/>
                  </a:cxn>
                  <a:cxn ang="0">
                    <a:pos x="5" y="156"/>
                  </a:cxn>
                  <a:cxn ang="0">
                    <a:pos x="0" y="149"/>
                  </a:cxn>
                  <a:cxn ang="0">
                    <a:pos x="5" y="141"/>
                  </a:cxn>
                  <a:cxn ang="0">
                    <a:pos x="9" y="149"/>
                  </a:cxn>
                </a:cxnLst>
                <a:rect l="0" t="0" r="r" b="b"/>
                <a:pathLst>
                  <a:path w="56" h="156">
                    <a:moveTo>
                      <a:pt x="56" y="0"/>
                    </a:moveTo>
                    <a:lnTo>
                      <a:pt x="33" y="104"/>
                    </a:lnTo>
                    <a:lnTo>
                      <a:pt x="24" y="135"/>
                    </a:lnTo>
                    <a:lnTo>
                      <a:pt x="17" y="149"/>
                    </a:lnTo>
                    <a:lnTo>
                      <a:pt x="9" y="156"/>
                    </a:lnTo>
                    <a:lnTo>
                      <a:pt x="5" y="156"/>
                    </a:lnTo>
                    <a:lnTo>
                      <a:pt x="0" y="149"/>
                    </a:lnTo>
                    <a:lnTo>
                      <a:pt x="5" y="141"/>
                    </a:lnTo>
                    <a:lnTo>
                      <a:pt x="9" y="149"/>
                    </a:lnTo>
                  </a:path>
                </a:pathLst>
              </a:custGeom>
              <a:noFill/>
              <a:ln w="4445">
                <a:solidFill>
                  <a:srgbClr val="FEFEFE"/>
                </a:solidFill>
                <a:prstDash val="solid"/>
                <a:round/>
                <a:headEnd/>
                <a:tailEnd/>
              </a:ln>
            </p:spPr>
            <p:txBody>
              <a:bodyPr/>
              <a:lstStyle/>
              <a:p>
                <a:endParaRPr lang="es-ES"/>
              </a:p>
            </p:txBody>
          </p:sp>
          <p:sp>
            <p:nvSpPr>
              <p:cNvPr id="80719" name="Line 6991"/>
              <p:cNvSpPr>
                <a:spLocks noChangeShapeType="1"/>
              </p:cNvSpPr>
              <p:nvPr/>
            </p:nvSpPr>
            <p:spPr bwMode="auto">
              <a:xfrm>
                <a:off x="6690" y="2108"/>
                <a:ext cx="12" cy="1"/>
              </a:xfrm>
              <a:prstGeom prst="line">
                <a:avLst/>
              </a:prstGeom>
              <a:noFill/>
              <a:ln w="4445">
                <a:solidFill>
                  <a:srgbClr val="FEFEFE"/>
                </a:solidFill>
                <a:round/>
                <a:headEnd/>
                <a:tailEnd/>
              </a:ln>
            </p:spPr>
            <p:txBody>
              <a:bodyPr/>
              <a:lstStyle/>
              <a:p>
                <a:endParaRPr lang="es-ES"/>
              </a:p>
            </p:txBody>
          </p:sp>
          <p:sp>
            <p:nvSpPr>
              <p:cNvPr id="80720" name="Line 6992"/>
              <p:cNvSpPr>
                <a:spLocks noChangeShapeType="1"/>
              </p:cNvSpPr>
              <p:nvPr/>
            </p:nvSpPr>
            <p:spPr bwMode="auto">
              <a:xfrm>
                <a:off x="6710" y="2108"/>
                <a:ext cx="12" cy="1"/>
              </a:xfrm>
              <a:prstGeom prst="line">
                <a:avLst/>
              </a:prstGeom>
              <a:noFill/>
              <a:ln w="4445">
                <a:solidFill>
                  <a:srgbClr val="FEFEFE"/>
                </a:solidFill>
                <a:round/>
                <a:headEnd/>
                <a:tailEnd/>
              </a:ln>
            </p:spPr>
            <p:txBody>
              <a:bodyPr/>
              <a:lstStyle/>
              <a:p>
                <a:endParaRPr lang="es-ES"/>
              </a:p>
            </p:txBody>
          </p:sp>
          <p:sp>
            <p:nvSpPr>
              <p:cNvPr id="80721" name="Freeform 6993"/>
              <p:cNvSpPr>
                <a:spLocks/>
              </p:cNvSpPr>
              <p:nvPr/>
            </p:nvSpPr>
            <p:spPr bwMode="auto">
              <a:xfrm>
                <a:off x="6732" y="2108"/>
                <a:ext cx="22" cy="37"/>
              </a:xfrm>
              <a:custGeom>
                <a:avLst/>
                <a:gdLst/>
                <a:ahLst/>
                <a:cxnLst>
                  <a:cxn ang="0">
                    <a:pos x="40" y="14"/>
                  </a:cxn>
                  <a:cxn ang="0">
                    <a:pos x="44" y="0"/>
                  </a:cxn>
                  <a:cxn ang="0">
                    <a:pos x="44" y="30"/>
                  </a:cxn>
                  <a:cxn ang="0">
                    <a:pos x="40" y="14"/>
                  </a:cxn>
                  <a:cxn ang="0">
                    <a:pos x="36" y="8"/>
                  </a:cxn>
                  <a:cxn ang="0">
                    <a:pos x="28" y="0"/>
                  </a:cxn>
                  <a:cxn ang="0">
                    <a:pos x="12" y="0"/>
                  </a:cxn>
                  <a:cxn ang="0">
                    <a:pos x="5" y="8"/>
                  </a:cxn>
                  <a:cxn ang="0">
                    <a:pos x="0" y="14"/>
                  </a:cxn>
                  <a:cxn ang="0">
                    <a:pos x="0" y="30"/>
                  </a:cxn>
                  <a:cxn ang="0">
                    <a:pos x="5" y="37"/>
                  </a:cxn>
                  <a:cxn ang="0">
                    <a:pos x="12" y="45"/>
                  </a:cxn>
                  <a:cxn ang="0">
                    <a:pos x="32" y="59"/>
                  </a:cxn>
                  <a:cxn ang="0">
                    <a:pos x="40" y="67"/>
                  </a:cxn>
                  <a:cxn ang="0">
                    <a:pos x="44" y="74"/>
                  </a:cxn>
                </a:cxnLst>
                <a:rect l="0" t="0" r="r" b="b"/>
                <a:pathLst>
                  <a:path w="44" h="74">
                    <a:moveTo>
                      <a:pt x="40" y="14"/>
                    </a:moveTo>
                    <a:lnTo>
                      <a:pt x="44" y="0"/>
                    </a:lnTo>
                    <a:lnTo>
                      <a:pt x="44" y="30"/>
                    </a:lnTo>
                    <a:lnTo>
                      <a:pt x="40" y="14"/>
                    </a:lnTo>
                    <a:lnTo>
                      <a:pt x="36" y="8"/>
                    </a:lnTo>
                    <a:lnTo>
                      <a:pt x="28" y="0"/>
                    </a:lnTo>
                    <a:lnTo>
                      <a:pt x="12" y="0"/>
                    </a:lnTo>
                    <a:lnTo>
                      <a:pt x="5" y="8"/>
                    </a:lnTo>
                    <a:lnTo>
                      <a:pt x="0" y="14"/>
                    </a:lnTo>
                    <a:lnTo>
                      <a:pt x="0" y="30"/>
                    </a:lnTo>
                    <a:lnTo>
                      <a:pt x="5" y="37"/>
                    </a:lnTo>
                    <a:lnTo>
                      <a:pt x="12" y="45"/>
                    </a:lnTo>
                    <a:lnTo>
                      <a:pt x="32" y="59"/>
                    </a:lnTo>
                    <a:lnTo>
                      <a:pt x="40" y="67"/>
                    </a:lnTo>
                    <a:lnTo>
                      <a:pt x="44" y="74"/>
                    </a:lnTo>
                  </a:path>
                </a:pathLst>
              </a:custGeom>
              <a:noFill/>
              <a:ln w="4445">
                <a:solidFill>
                  <a:srgbClr val="FEFEFE"/>
                </a:solidFill>
                <a:prstDash val="solid"/>
                <a:round/>
                <a:headEnd/>
                <a:tailEnd/>
              </a:ln>
            </p:spPr>
            <p:txBody>
              <a:bodyPr/>
              <a:lstStyle/>
              <a:p>
                <a:endParaRPr lang="es-ES"/>
              </a:p>
            </p:txBody>
          </p:sp>
          <p:sp>
            <p:nvSpPr>
              <p:cNvPr id="80722" name="Freeform 6994"/>
              <p:cNvSpPr>
                <a:spLocks/>
              </p:cNvSpPr>
              <p:nvPr/>
            </p:nvSpPr>
            <p:spPr bwMode="auto">
              <a:xfrm>
                <a:off x="6732" y="2118"/>
                <a:ext cx="22" cy="41"/>
              </a:xfrm>
              <a:custGeom>
                <a:avLst/>
                <a:gdLst/>
                <a:ahLst/>
                <a:cxnLst>
                  <a:cxn ang="0">
                    <a:pos x="0" y="0"/>
                  </a:cxn>
                  <a:cxn ang="0">
                    <a:pos x="5" y="8"/>
                  </a:cxn>
                  <a:cxn ang="0">
                    <a:pos x="12" y="15"/>
                  </a:cxn>
                  <a:cxn ang="0">
                    <a:pos x="32" y="31"/>
                  </a:cxn>
                  <a:cxn ang="0">
                    <a:pos x="40" y="37"/>
                  </a:cxn>
                  <a:cxn ang="0">
                    <a:pos x="44" y="45"/>
                  </a:cxn>
                  <a:cxn ang="0">
                    <a:pos x="44" y="68"/>
                  </a:cxn>
                  <a:cxn ang="0">
                    <a:pos x="40" y="74"/>
                  </a:cxn>
                  <a:cxn ang="0">
                    <a:pos x="32" y="82"/>
                  </a:cxn>
                  <a:cxn ang="0">
                    <a:pos x="16" y="82"/>
                  </a:cxn>
                  <a:cxn ang="0">
                    <a:pos x="8" y="74"/>
                  </a:cxn>
                  <a:cxn ang="0">
                    <a:pos x="5" y="68"/>
                  </a:cxn>
                  <a:cxn ang="0">
                    <a:pos x="0" y="52"/>
                  </a:cxn>
                  <a:cxn ang="0">
                    <a:pos x="0" y="82"/>
                  </a:cxn>
                  <a:cxn ang="0">
                    <a:pos x="5" y="68"/>
                  </a:cxn>
                </a:cxnLst>
                <a:rect l="0" t="0" r="r" b="b"/>
                <a:pathLst>
                  <a:path w="44" h="82">
                    <a:moveTo>
                      <a:pt x="0" y="0"/>
                    </a:moveTo>
                    <a:lnTo>
                      <a:pt x="5" y="8"/>
                    </a:lnTo>
                    <a:lnTo>
                      <a:pt x="12" y="15"/>
                    </a:lnTo>
                    <a:lnTo>
                      <a:pt x="32" y="31"/>
                    </a:lnTo>
                    <a:lnTo>
                      <a:pt x="40" y="37"/>
                    </a:lnTo>
                    <a:lnTo>
                      <a:pt x="44" y="45"/>
                    </a:lnTo>
                    <a:lnTo>
                      <a:pt x="44" y="68"/>
                    </a:lnTo>
                    <a:lnTo>
                      <a:pt x="40" y="74"/>
                    </a:lnTo>
                    <a:lnTo>
                      <a:pt x="32" y="82"/>
                    </a:lnTo>
                    <a:lnTo>
                      <a:pt x="16" y="82"/>
                    </a:lnTo>
                    <a:lnTo>
                      <a:pt x="8" y="74"/>
                    </a:lnTo>
                    <a:lnTo>
                      <a:pt x="5" y="68"/>
                    </a:lnTo>
                    <a:lnTo>
                      <a:pt x="0" y="52"/>
                    </a:lnTo>
                    <a:lnTo>
                      <a:pt x="0" y="82"/>
                    </a:lnTo>
                    <a:lnTo>
                      <a:pt x="5" y="68"/>
                    </a:lnTo>
                  </a:path>
                </a:pathLst>
              </a:custGeom>
              <a:noFill/>
              <a:ln w="4445">
                <a:solidFill>
                  <a:srgbClr val="FEFEFE"/>
                </a:solidFill>
                <a:prstDash val="solid"/>
                <a:round/>
                <a:headEnd/>
                <a:tailEnd/>
              </a:ln>
            </p:spPr>
            <p:txBody>
              <a:bodyPr/>
              <a:lstStyle/>
              <a:p>
                <a:endParaRPr lang="es-ES"/>
              </a:p>
            </p:txBody>
          </p:sp>
          <p:sp>
            <p:nvSpPr>
              <p:cNvPr id="80723" name="Freeform 6995"/>
              <p:cNvSpPr>
                <a:spLocks/>
              </p:cNvSpPr>
              <p:nvPr/>
            </p:nvSpPr>
            <p:spPr bwMode="auto">
              <a:xfrm>
                <a:off x="6768" y="2081"/>
                <a:ext cx="3" cy="8"/>
              </a:xfrm>
              <a:custGeom>
                <a:avLst/>
                <a:gdLst/>
                <a:ahLst/>
                <a:cxnLst>
                  <a:cxn ang="0">
                    <a:pos x="4" y="0"/>
                  </a:cxn>
                  <a:cxn ang="0">
                    <a:pos x="0" y="8"/>
                  </a:cxn>
                  <a:cxn ang="0">
                    <a:pos x="4" y="16"/>
                  </a:cxn>
                  <a:cxn ang="0">
                    <a:pos x="7" y="8"/>
                  </a:cxn>
                  <a:cxn ang="0">
                    <a:pos x="4" y="0"/>
                  </a:cxn>
                </a:cxnLst>
                <a:rect l="0" t="0" r="r" b="b"/>
                <a:pathLst>
                  <a:path w="7" h="16">
                    <a:moveTo>
                      <a:pt x="4" y="0"/>
                    </a:moveTo>
                    <a:lnTo>
                      <a:pt x="0" y="8"/>
                    </a:lnTo>
                    <a:lnTo>
                      <a:pt x="4" y="16"/>
                    </a:lnTo>
                    <a:lnTo>
                      <a:pt x="7" y="8"/>
                    </a:lnTo>
                    <a:lnTo>
                      <a:pt x="4" y="0"/>
                    </a:lnTo>
                  </a:path>
                </a:pathLst>
              </a:custGeom>
              <a:noFill/>
              <a:ln w="4445">
                <a:solidFill>
                  <a:srgbClr val="FEFEFE"/>
                </a:solidFill>
                <a:prstDash val="solid"/>
                <a:round/>
                <a:headEnd/>
                <a:tailEnd/>
              </a:ln>
            </p:spPr>
            <p:txBody>
              <a:bodyPr/>
              <a:lstStyle/>
              <a:p>
                <a:endParaRPr lang="es-ES"/>
              </a:p>
            </p:txBody>
          </p:sp>
          <p:sp>
            <p:nvSpPr>
              <p:cNvPr id="80724" name="Line 6996"/>
              <p:cNvSpPr>
                <a:spLocks noChangeShapeType="1"/>
              </p:cNvSpPr>
              <p:nvPr/>
            </p:nvSpPr>
            <p:spPr bwMode="auto">
              <a:xfrm>
                <a:off x="6770" y="2108"/>
                <a:ext cx="1" cy="51"/>
              </a:xfrm>
              <a:prstGeom prst="line">
                <a:avLst/>
              </a:prstGeom>
              <a:noFill/>
              <a:ln w="4445">
                <a:solidFill>
                  <a:srgbClr val="FEFEFE"/>
                </a:solidFill>
                <a:round/>
                <a:headEnd/>
                <a:tailEnd/>
              </a:ln>
            </p:spPr>
            <p:txBody>
              <a:bodyPr/>
              <a:lstStyle/>
              <a:p>
                <a:endParaRPr lang="es-ES"/>
              </a:p>
            </p:txBody>
          </p:sp>
          <p:sp>
            <p:nvSpPr>
              <p:cNvPr id="80725" name="Line 6997"/>
              <p:cNvSpPr>
                <a:spLocks noChangeShapeType="1"/>
              </p:cNvSpPr>
              <p:nvPr/>
            </p:nvSpPr>
            <p:spPr bwMode="auto">
              <a:xfrm>
                <a:off x="6771" y="2108"/>
                <a:ext cx="1" cy="51"/>
              </a:xfrm>
              <a:prstGeom prst="line">
                <a:avLst/>
              </a:prstGeom>
              <a:noFill/>
              <a:ln w="4445">
                <a:solidFill>
                  <a:srgbClr val="FEFEFE"/>
                </a:solidFill>
                <a:round/>
                <a:headEnd/>
                <a:tailEnd/>
              </a:ln>
            </p:spPr>
            <p:txBody>
              <a:bodyPr/>
              <a:lstStyle/>
              <a:p>
                <a:endParaRPr lang="es-ES"/>
              </a:p>
            </p:txBody>
          </p:sp>
          <p:sp>
            <p:nvSpPr>
              <p:cNvPr id="80726" name="Line 6998"/>
              <p:cNvSpPr>
                <a:spLocks noChangeShapeType="1"/>
              </p:cNvSpPr>
              <p:nvPr/>
            </p:nvSpPr>
            <p:spPr bwMode="auto">
              <a:xfrm>
                <a:off x="6763" y="2108"/>
                <a:ext cx="8" cy="1"/>
              </a:xfrm>
              <a:prstGeom prst="line">
                <a:avLst/>
              </a:prstGeom>
              <a:noFill/>
              <a:ln w="4445">
                <a:solidFill>
                  <a:srgbClr val="FEFEFE"/>
                </a:solidFill>
                <a:round/>
                <a:headEnd/>
                <a:tailEnd/>
              </a:ln>
            </p:spPr>
            <p:txBody>
              <a:bodyPr/>
              <a:lstStyle/>
              <a:p>
                <a:endParaRPr lang="es-ES"/>
              </a:p>
            </p:txBody>
          </p:sp>
          <p:sp>
            <p:nvSpPr>
              <p:cNvPr id="80727" name="Line 6999"/>
              <p:cNvSpPr>
                <a:spLocks noChangeShapeType="1"/>
              </p:cNvSpPr>
              <p:nvPr/>
            </p:nvSpPr>
            <p:spPr bwMode="auto">
              <a:xfrm>
                <a:off x="6763" y="2159"/>
                <a:ext cx="14" cy="1"/>
              </a:xfrm>
              <a:prstGeom prst="line">
                <a:avLst/>
              </a:prstGeom>
              <a:noFill/>
              <a:ln w="4445">
                <a:solidFill>
                  <a:srgbClr val="FEFEFE"/>
                </a:solidFill>
                <a:round/>
                <a:headEnd/>
                <a:tailEnd/>
              </a:ln>
            </p:spPr>
            <p:txBody>
              <a:bodyPr/>
              <a:lstStyle/>
              <a:p>
                <a:endParaRPr lang="es-ES"/>
              </a:p>
            </p:txBody>
          </p:sp>
          <p:sp>
            <p:nvSpPr>
              <p:cNvPr id="80728" name="Freeform 7000"/>
              <p:cNvSpPr>
                <a:spLocks/>
              </p:cNvSpPr>
              <p:nvPr/>
            </p:nvSpPr>
            <p:spPr bwMode="auto">
              <a:xfrm>
                <a:off x="6787" y="2108"/>
                <a:ext cx="22" cy="37"/>
              </a:xfrm>
              <a:custGeom>
                <a:avLst/>
                <a:gdLst/>
                <a:ahLst/>
                <a:cxnLst>
                  <a:cxn ang="0">
                    <a:pos x="40" y="14"/>
                  </a:cxn>
                  <a:cxn ang="0">
                    <a:pos x="44" y="0"/>
                  </a:cxn>
                  <a:cxn ang="0">
                    <a:pos x="44" y="30"/>
                  </a:cxn>
                  <a:cxn ang="0">
                    <a:pos x="40" y="14"/>
                  </a:cxn>
                  <a:cxn ang="0">
                    <a:pos x="36" y="8"/>
                  </a:cxn>
                  <a:cxn ang="0">
                    <a:pos x="28" y="0"/>
                  </a:cxn>
                  <a:cxn ang="0">
                    <a:pos x="12" y="0"/>
                  </a:cxn>
                  <a:cxn ang="0">
                    <a:pos x="5" y="8"/>
                  </a:cxn>
                  <a:cxn ang="0">
                    <a:pos x="0" y="14"/>
                  </a:cxn>
                  <a:cxn ang="0">
                    <a:pos x="0" y="30"/>
                  </a:cxn>
                  <a:cxn ang="0">
                    <a:pos x="5" y="37"/>
                  </a:cxn>
                  <a:cxn ang="0">
                    <a:pos x="12" y="45"/>
                  </a:cxn>
                  <a:cxn ang="0">
                    <a:pos x="33" y="59"/>
                  </a:cxn>
                  <a:cxn ang="0">
                    <a:pos x="40" y="67"/>
                  </a:cxn>
                  <a:cxn ang="0">
                    <a:pos x="44" y="74"/>
                  </a:cxn>
                </a:cxnLst>
                <a:rect l="0" t="0" r="r" b="b"/>
                <a:pathLst>
                  <a:path w="44" h="74">
                    <a:moveTo>
                      <a:pt x="40" y="14"/>
                    </a:moveTo>
                    <a:lnTo>
                      <a:pt x="44" y="0"/>
                    </a:lnTo>
                    <a:lnTo>
                      <a:pt x="44" y="30"/>
                    </a:lnTo>
                    <a:lnTo>
                      <a:pt x="40" y="14"/>
                    </a:lnTo>
                    <a:lnTo>
                      <a:pt x="36" y="8"/>
                    </a:lnTo>
                    <a:lnTo>
                      <a:pt x="28" y="0"/>
                    </a:lnTo>
                    <a:lnTo>
                      <a:pt x="12" y="0"/>
                    </a:lnTo>
                    <a:lnTo>
                      <a:pt x="5" y="8"/>
                    </a:lnTo>
                    <a:lnTo>
                      <a:pt x="0" y="14"/>
                    </a:lnTo>
                    <a:lnTo>
                      <a:pt x="0" y="30"/>
                    </a:lnTo>
                    <a:lnTo>
                      <a:pt x="5" y="37"/>
                    </a:lnTo>
                    <a:lnTo>
                      <a:pt x="12" y="45"/>
                    </a:lnTo>
                    <a:lnTo>
                      <a:pt x="33" y="59"/>
                    </a:lnTo>
                    <a:lnTo>
                      <a:pt x="40" y="67"/>
                    </a:lnTo>
                    <a:lnTo>
                      <a:pt x="44" y="74"/>
                    </a:lnTo>
                  </a:path>
                </a:pathLst>
              </a:custGeom>
              <a:noFill/>
              <a:ln w="4445">
                <a:solidFill>
                  <a:srgbClr val="FEFEFE"/>
                </a:solidFill>
                <a:prstDash val="solid"/>
                <a:round/>
                <a:headEnd/>
                <a:tailEnd/>
              </a:ln>
            </p:spPr>
            <p:txBody>
              <a:bodyPr/>
              <a:lstStyle/>
              <a:p>
                <a:endParaRPr lang="es-ES"/>
              </a:p>
            </p:txBody>
          </p:sp>
          <p:sp>
            <p:nvSpPr>
              <p:cNvPr id="80729" name="Freeform 7001"/>
              <p:cNvSpPr>
                <a:spLocks/>
              </p:cNvSpPr>
              <p:nvPr/>
            </p:nvSpPr>
            <p:spPr bwMode="auto">
              <a:xfrm>
                <a:off x="6787" y="2118"/>
                <a:ext cx="22" cy="41"/>
              </a:xfrm>
              <a:custGeom>
                <a:avLst/>
                <a:gdLst/>
                <a:ahLst/>
                <a:cxnLst>
                  <a:cxn ang="0">
                    <a:pos x="0" y="0"/>
                  </a:cxn>
                  <a:cxn ang="0">
                    <a:pos x="5" y="8"/>
                  </a:cxn>
                  <a:cxn ang="0">
                    <a:pos x="12" y="15"/>
                  </a:cxn>
                  <a:cxn ang="0">
                    <a:pos x="33" y="31"/>
                  </a:cxn>
                  <a:cxn ang="0">
                    <a:pos x="40" y="37"/>
                  </a:cxn>
                  <a:cxn ang="0">
                    <a:pos x="44" y="45"/>
                  </a:cxn>
                  <a:cxn ang="0">
                    <a:pos x="44" y="68"/>
                  </a:cxn>
                  <a:cxn ang="0">
                    <a:pos x="40" y="74"/>
                  </a:cxn>
                  <a:cxn ang="0">
                    <a:pos x="33" y="82"/>
                  </a:cxn>
                  <a:cxn ang="0">
                    <a:pos x="16" y="82"/>
                  </a:cxn>
                  <a:cxn ang="0">
                    <a:pos x="9" y="74"/>
                  </a:cxn>
                  <a:cxn ang="0">
                    <a:pos x="5" y="68"/>
                  </a:cxn>
                  <a:cxn ang="0">
                    <a:pos x="0" y="52"/>
                  </a:cxn>
                  <a:cxn ang="0">
                    <a:pos x="0" y="82"/>
                  </a:cxn>
                  <a:cxn ang="0">
                    <a:pos x="5" y="68"/>
                  </a:cxn>
                </a:cxnLst>
                <a:rect l="0" t="0" r="r" b="b"/>
                <a:pathLst>
                  <a:path w="44" h="82">
                    <a:moveTo>
                      <a:pt x="0" y="0"/>
                    </a:moveTo>
                    <a:lnTo>
                      <a:pt x="5" y="8"/>
                    </a:lnTo>
                    <a:lnTo>
                      <a:pt x="12" y="15"/>
                    </a:lnTo>
                    <a:lnTo>
                      <a:pt x="33" y="31"/>
                    </a:lnTo>
                    <a:lnTo>
                      <a:pt x="40" y="37"/>
                    </a:lnTo>
                    <a:lnTo>
                      <a:pt x="44" y="45"/>
                    </a:lnTo>
                    <a:lnTo>
                      <a:pt x="44" y="68"/>
                    </a:lnTo>
                    <a:lnTo>
                      <a:pt x="40" y="74"/>
                    </a:lnTo>
                    <a:lnTo>
                      <a:pt x="33" y="82"/>
                    </a:lnTo>
                    <a:lnTo>
                      <a:pt x="16" y="82"/>
                    </a:lnTo>
                    <a:lnTo>
                      <a:pt x="9" y="74"/>
                    </a:lnTo>
                    <a:lnTo>
                      <a:pt x="5" y="68"/>
                    </a:lnTo>
                    <a:lnTo>
                      <a:pt x="0" y="52"/>
                    </a:lnTo>
                    <a:lnTo>
                      <a:pt x="0" y="82"/>
                    </a:lnTo>
                    <a:lnTo>
                      <a:pt x="5" y="68"/>
                    </a:lnTo>
                  </a:path>
                </a:pathLst>
              </a:custGeom>
              <a:noFill/>
              <a:ln w="4445">
                <a:solidFill>
                  <a:srgbClr val="FEFEFE"/>
                </a:solidFill>
                <a:prstDash val="solid"/>
                <a:round/>
                <a:headEnd/>
                <a:tailEnd/>
              </a:ln>
            </p:spPr>
            <p:txBody>
              <a:bodyPr/>
              <a:lstStyle/>
              <a:p>
                <a:endParaRPr lang="es-ES"/>
              </a:p>
            </p:txBody>
          </p:sp>
          <p:sp>
            <p:nvSpPr>
              <p:cNvPr id="80730" name="Line 7002"/>
              <p:cNvSpPr>
                <a:spLocks noChangeShapeType="1"/>
              </p:cNvSpPr>
              <p:nvPr/>
            </p:nvSpPr>
            <p:spPr bwMode="auto">
              <a:xfrm>
                <a:off x="125" y="2223"/>
                <a:ext cx="2496" cy="1"/>
              </a:xfrm>
              <a:prstGeom prst="line">
                <a:avLst/>
              </a:prstGeom>
              <a:noFill/>
              <a:ln w="4445">
                <a:solidFill>
                  <a:srgbClr val="00BB47"/>
                </a:solidFill>
                <a:round/>
                <a:headEnd/>
                <a:tailEnd/>
              </a:ln>
            </p:spPr>
            <p:txBody>
              <a:bodyPr/>
              <a:lstStyle/>
              <a:p>
                <a:endParaRPr lang="es-ES"/>
              </a:p>
            </p:txBody>
          </p:sp>
          <p:sp>
            <p:nvSpPr>
              <p:cNvPr id="80731" name="Freeform 7003"/>
              <p:cNvSpPr>
                <a:spLocks/>
              </p:cNvSpPr>
              <p:nvPr/>
            </p:nvSpPr>
            <p:spPr bwMode="auto">
              <a:xfrm>
                <a:off x="132" y="2158"/>
                <a:ext cx="17" cy="60"/>
              </a:xfrm>
              <a:custGeom>
                <a:avLst/>
                <a:gdLst/>
                <a:ahLst/>
                <a:cxnLst>
                  <a:cxn ang="0">
                    <a:pos x="0" y="101"/>
                  </a:cxn>
                  <a:cxn ang="0">
                    <a:pos x="8" y="119"/>
                  </a:cxn>
                  <a:cxn ang="0">
                    <a:pos x="26" y="119"/>
                  </a:cxn>
                  <a:cxn ang="0">
                    <a:pos x="35" y="101"/>
                  </a:cxn>
                  <a:cxn ang="0">
                    <a:pos x="35" y="68"/>
                  </a:cxn>
                  <a:cxn ang="0">
                    <a:pos x="26" y="51"/>
                  </a:cxn>
                  <a:cxn ang="0">
                    <a:pos x="8" y="51"/>
                  </a:cxn>
                  <a:cxn ang="0">
                    <a:pos x="0" y="35"/>
                  </a:cxn>
                  <a:cxn ang="0">
                    <a:pos x="0" y="17"/>
                  </a:cxn>
                  <a:cxn ang="0">
                    <a:pos x="8" y="0"/>
                  </a:cxn>
                  <a:cxn ang="0">
                    <a:pos x="26" y="0"/>
                  </a:cxn>
                  <a:cxn ang="0">
                    <a:pos x="35" y="17"/>
                  </a:cxn>
                </a:cxnLst>
                <a:rect l="0" t="0" r="r" b="b"/>
                <a:pathLst>
                  <a:path w="35" h="119">
                    <a:moveTo>
                      <a:pt x="0" y="101"/>
                    </a:moveTo>
                    <a:lnTo>
                      <a:pt x="8" y="119"/>
                    </a:lnTo>
                    <a:lnTo>
                      <a:pt x="26" y="119"/>
                    </a:lnTo>
                    <a:lnTo>
                      <a:pt x="35" y="101"/>
                    </a:lnTo>
                    <a:lnTo>
                      <a:pt x="35" y="68"/>
                    </a:lnTo>
                    <a:lnTo>
                      <a:pt x="26" y="51"/>
                    </a:lnTo>
                    <a:lnTo>
                      <a:pt x="8" y="51"/>
                    </a:lnTo>
                    <a:lnTo>
                      <a:pt x="0" y="35"/>
                    </a:lnTo>
                    <a:lnTo>
                      <a:pt x="0" y="17"/>
                    </a:lnTo>
                    <a:lnTo>
                      <a:pt x="8" y="0"/>
                    </a:lnTo>
                    <a:lnTo>
                      <a:pt x="26" y="0"/>
                    </a:lnTo>
                    <a:lnTo>
                      <a:pt x="35" y="17"/>
                    </a:lnTo>
                  </a:path>
                </a:pathLst>
              </a:custGeom>
              <a:noFill/>
              <a:ln w="4445">
                <a:solidFill>
                  <a:srgbClr val="00BB47"/>
                </a:solidFill>
                <a:prstDash val="solid"/>
                <a:round/>
                <a:headEnd/>
                <a:tailEnd/>
              </a:ln>
            </p:spPr>
            <p:txBody>
              <a:bodyPr/>
              <a:lstStyle/>
              <a:p>
                <a:endParaRPr lang="es-ES"/>
              </a:p>
            </p:txBody>
          </p:sp>
          <p:sp>
            <p:nvSpPr>
              <p:cNvPr id="80732" name="Freeform 7004"/>
              <p:cNvSpPr>
                <a:spLocks/>
              </p:cNvSpPr>
              <p:nvPr/>
            </p:nvSpPr>
            <p:spPr bwMode="auto">
              <a:xfrm>
                <a:off x="163" y="2158"/>
                <a:ext cx="19" cy="60"/>
              </a:xfrm>
              <a:custGeom>
                <a:avLst/>
                <a:gdLst/>
                <a:ahLst/>
                <a:cxnLst>
                  <a:cxn ang="0">
                    <a:pos x="0" y="101"/>
                  </a:cxn>
                  <a:cxn ang="0">
                    <a:pos x="0" y="17"/>
                  </a:cxn>
                  <a:cxn ang="0">
                    <a:pos x="8" y="0"/>
                  </a:cxn>
                  <a:cxn ang="0">
                    <a:pos x="27" y="0"/>
                  </a:cxn>
                  <a:cxn ang="0">
                    <a:pos x="38" y="17"/>
                  </a:cxn>
                  <a:cxn ang="0">
                    <a:pos x="38" y="101"/>
                  </a:cxn>
                  <a:cxn ang="0">
                    <a:pos x="27" y="119"/>
                  </a:cxn>
                  <a:cxn ang="0">
                    <a:pos x="8" y="119"/>
                  </a:cxn>
                  <a:cxn ang="0">
                    <a:pos x="0" y="101"/>
                  </a:cxn>
                </a:cxnLst>
                <a:rect l="0" t="0" r="r" b="b"/>
                <a:pathLst>
                  <a:path w="38" h="119">
                    <a:moveTo>
                      <a:pt x="0" y="101"/>
                    </a:moveTo>
                    <a:lnTo>
                      <a:pt x="0" y="17"/>
                    </a:lnTo>
                    <a:lnTo>
                      <a:pt x="8" y="0"/>
                    </a:lnTo>
                    <a:lnTo>
                      <a:pt x="27" y="0"/>
                    </a:lnTo>
                    <a:lnTo>
                      <a:pt x="38" y="17"/>
                    </a:lnTo>
                    <a:lnTo>
                      <a:pt x="38" y="101"/>
                    </a:lnTo>
                    <a:lnTo>
                      <a:pt x="27" y="119"/>
                    </a:lnTo>
                    <a:lnTo>
                      <a:pt x="8" y="119"/>
                    </a:lnTo>
                    <a:lnTo>
                      <a:pt x="0" y="101"/>
                    </a:lnTo>
                  </a:path>
                </a:pathLst>
              </a:custGeom>
              <a:noFill/>
              <a:ln w="4445">
                <a:solidFill>
                  <a:srgbClr val="00BB47"/>
                </a:solidFill>
                <a:prstDash val="solid"/>
                <a:round/>
                <a:headEnd/>
                <a:tailEnd/>
              </a:ln>
            </p:spPr>
            <p:txBody>
              <a:bodyPr/>
              <a:lstStyle/>
              <a:p>
                <a:endParaRPr lang="es-ES"/>
              </a:p>
            </p:txBody>
          </p:sp>
          <p:sp>
            <p:nvSpPr>
              <p:cNvPr id="80733" name="Freeform 7005"/>
              <p:cNvSpPr>
                <a:spLocks/>
              </p:cNvSpPr>
              <p:nvPr/>
            </p:nvSpPr>
            <p:spPr bwMode="auto">
              <a:xfrm>
                <a:off x="194" y="2158"/>
                <a:ext cx="18" cy="60"/>
              </a:xfrm>
              <a:custGeom>
                <a:avLst/>
                <a:gdLst/>
                <a:ahLst/>
                <a:cxnLst>
                  <a:cxn ang="0">
                    <a:pos x="36" y="17"/>
                  </a:cxn>
                  <a:cxn ang="0">
                    <a:pos x="27" y="0"/>
                  </a:cxn>
                  <a:cxn ang="0">
                    <a:pos x="9" y="0"/>
                  </a:cxn>
                  <a:cxn ang="0">
                    <a:pos x="0" y="17"/>
                  </a:cxn>
                  <a:cxn ang="0">
                    <a:pos x="0" y="101"/>
                  </a:cxn>
                  <a:cxn ang="0">
                    <a:pos x="9" y="119"/>
                  </a:cxn>
                  <a:cxn ang="0">
                    <a:pos x="27" y="119"/>
                  </a:cxn>
                  <a:cxn ang="0">
                    <a:pos x="36" y="101"/>
                  </a:cxn>
                </a:cxnLst>
                <a:rect l="0" t="0" r="r" b="b"/>
                <a:pathLst>
                  <a:path w="36" h="119">
                    <a:moveTo>
                      <a:pt x="36" y="17"/>
                    </a:moveTo>
                    <a:lnTo>
                      <a:pt x="27" y="0"/>
                    </a:lnTo>
                    <a:lnTo>
                      <a:pt x="9" y="0"/>
                    </a:lnTo>
                    <a:lnTo>
                      <a:pt x="0" y="17"/>
                    </a:lnTo>
                    <a:lnTo>
                      <a:pt x="0" y="101"/>
                    </a:lnTo>
                    <a:lnTo>
                      <a:pt x="9" y="119"/>
                    </a:lnTo>
                    <a:lnTo>
                      <a:pt x="27" y="119"/>
                    </a:lnTo>
                    <a:lnTo>
                      <a:pt x="36" y="101"/>
                    </a:lnTo>
                  </a:path>
                </a:pathLst>
              </a:custGeom>
              <a:noFill/>
              <a:ln w="4445">
                <a:solidFill>
                  <a:srgbClr val="00BB47"/>
                </a:solidFill>
                <a:prstDash val="solid"/>
                <a:round/>
                <a:headEnd/>
                <a:tailEnd/>
              </a:ln>
            </p:spPr>
            <p:txBody>
              <a:bodyPr/>
              <a:lstStyle/>
              <a:p>
                <a:endParaRPr lang="es-ES"/>
              </a:p>
            </p:txBody>
          </p:sp>
          <p:sp>
            <p:nvSpPr>
              <p:cNvPr id="80734" name="Freeform 7006"/>
              <p:cNvSpPr>
                <a:spLocks/>
              </p:cNvSpPr>
              <p:nvPr/>
            </p:nvSpPr>
            <p:spPr bwMode="auto">
              <a:xfrm>
                <a:off x="225" y="2158"/>
                <a:ext cx="20" cy="60"/>
              </a:xfrm>
              <a:custGeom>
                <a:avLst/>
                <a:gdLst/>
                <a:ahLst/>
                <a:cxnLst>
                  <a:cxn ang="0">
                    <a:pos x="0" y="101"/>
                  </a:cxn>
                  <a:cxn ang="0">
                    <a:pos x="0" y="17"/>
                  </a:cxn>
                  <a:cxn ang="0">
                    <a:pos x="10" y="0"/>
                  </a:cxn>
                  <a:cxn ang="0">
                    <a:pos x="27" y="0"/>
                  </a:cxn>
                  <a:cxn ang="0">
                    <a:pos x="40" y="17"/>
                  </a:cxn>
                  <a:cxn ang="0">
                    <a:pos x="40" y="101"/>
                  </a:cxn>
                  <a:cxn ang="0">
                    <a:pos x="27" y="119"/>
                  </a:cxn>
                  <a:cxn ang="0">
                    <a:pos x="10" y="119"/>
                  </a:cxn>
                  <a:cxn ang="0">
                    <a:pos x="0" y="101"/>
                  </a:cxn>
                </a:cxnLst>
                <a:rect l="0" t="0" r="r" b="b"/>
                <a:pathLst>
                  <a:path w="40" h="119">
                    <a:moveTo>
                      <a:pt x="0" y="101"/>
                    </a:moveTo>
                    <a:lnTo>
                      <a:pt x="0" y="17"/>
                    </a:lnTo>
                    <a:lnTo>
                      <a:pt x="10" y="0"/>
                    </a:lnTo>
                    <a:lnTo>
                      <a:pt x="27" y="0"/>
                    </a:lnTo>
                    <a:lnTo>
                      <a:pt x="40" y="17"/>
                    </a:lnTo>
                    <a:lnTo>
                      <a:pt x="40" y="101"/>
                    </a:lnTo>
                    <a:lnTo>
                      <a:pt x="27" y="119"/>
                    </a:lnTo>
                    <a:lnTo>
                      <a:pt x="10" y="119"/>
                    </a:lnTo>
                    <a:lnTo>
                      <a:pt x="0" y="101"/>
                    </a:lnTo>
                  </a:path>
                </a:pathLst>
              </a:custGeom>
              <a:noFill/>
              <a:ln w="4445">
                <a:solidFill>
                  <a:srgbClr val="00BB47"/>
                </a:solidFill>
                <a:prstDash val="solid"/>
                <a:round/>
                <a:headEnd/>
                <a:tailEnd/>
              </a:ln>
            </p:spPr>
            <p:txBody>
              <a:bodyPr/>
              <a:lstStyle/>
              <a:p>
                <a:endParaRPr lang="es-ES"/>
              </a:p>
            </p:txBody>
          </p:sp>
          <p:sp>
            <p:nvSpPr>
              <p:cNvPr id="80735" name="Freeform 7007"/>
              <p:cNvSpPr>
                <a:spLocks/>
              </p:cNvSpPr>
              <p:nvPr/>
            </p:nvSpPr>
            <p:spPr bwMode="auto">
              <a:xfrm>
                <a:off x="257" y="2158"/>
                <a:ext cx="17" cy="60"/>
              </a:xfrm>
              <a:custGeom>
                <a:avLst/>
                <a:gdLst/>
                <a:ahLst/>
                <a:cxnLst>
                  <a:cxn ang="0">
                    <a:pos x="0" y="119"/>
                  </a:cxn>
                  <a:cxn ang="0">
                    <a:pos x="0" y="0"/>
                  </a:cxn>
                  <a:cxn ang="0">
                    <a:pos x="27" y="0"/>
                  </a:cxn>
                  <a:cxn ang="0">
                    <a:pos x="35" y="17"/>
                  </a:cxn>
                  <a:cxn ang="0">
                    <a:pos x="35" y="35"/>
                  </a:cxn>
                  <a:cxn ang="0">
                    <a:pos x="27" y="51"/>
                  </a:cxn>
                  <a:cxn ang="0">
                    <a:pos x="0" y="51"/>
                  </a:cxn>
                </a:cxnLst>
                <a:rect l="0" t="0" r="r" b="b"/>
                <a:pathLst>
                  <a:path w="35" h="119">
                    <a:moveTo>
                      <a:pt x="0" y="119"/>
                    </a:moveTo>
                    <a:lnTo>
                      <a:pt x="0" y="0"/>
                    </a:lnTo>
                    <a:lnTo>
                      <a:pt x="27" y="0"/>
                    </a:lnTo>
                    <a:lnTo>
                      <a:pt x="35" y="17"/>
                    </a:lnTo>
                    <a:lnTo>
                      <a:pt x="35" y="35"/>
                    </a:lnTo>
                    <a:lnTo>
                      <a:pt x="27" y="51"/>
                    </a:lnTo>
                    <a:lnTo>
                      <a:pt x="0" y="51"/>
                    </a:lnTo>
                  </a:path>
                </a:pathLst>
              </a:custGeom>
              <a:noFill/>
              <a:ln w="4445">
                <a:solidFill>
                  <a:srgbClr val="00BB47"/>
                </a:solidFill>
                <a:prstDash val="solid"/>
                <a:round/>
                <a:headEnd/>
                <a:tailEnd/>
              </a:ln>
            </p:spPr>
            <p:txBody>
              <a:bodyPr/>
              <a:lstStyle/>
              <a:p>
                <a:endParaRPr lang="es-ES"/>
              </a:p>
            </p:txBody>
          </p:sp>
          <p:sp>
            <p:nvSpPr>
              <p:cNvPr id="80736" name="Line 7008"/>
              <p:cNvSpPr>
                <a:spLocks noChangeShapeType="1"/>
              </p:cNvSpPr>
              <p:nvPr/>
            </p:nvSpPr>
            <p:spPr bwMode="auto">
              <a:xfrm>
                <a:off x="266" y="2184"/>
                <a:ext cx="8" cy="34"/>
              </a:xfrm>
              <a:prstGeom prst="line">
                <a:avLst/>
              </a:prstGeom>
              <a:noFill/>
              <a:ln w="4445">
                <a:solidFill>
                  <a:srgbClr val="00BB47"/>
                </a:solidFill>
                <a:round/>
                <a:headEnd/>
                <a:tailEnd/>
              </a:ln>
            </p:spPr>
            <p:txBody>
              <a:bodyPr/>
              <a:lstStyle/>
              <a:p>
                <a:endParaRPr lang="es-ES"/>
              </a:p>
            </p:txBody>
          </p:sp>
          <p:sp>
            <p:nvSpPr>
              <p:cNvPr id="80737" name="Freeform 7009"/>
              <p:cNvSpPr>
                <a:spLocks/>
              </p:cNvSpPr>
              <p:nvPr/>
            </p:nvSpPr>
            <p:spPr bwMode="auto">
              <a:xfrm>
                <a:off x="288" y="2158"/>
                <a:ext cx="18" cy="60"/>
              </a:xfrm>
              <a:custGeom>
                <a:avLst/>
                <a:gdLst/>
                <a:ahLst/>
                <a:cxnLst>
                  <a:cxn ang="0">
                    <a:pos x="0" y="119"/>
                  </a:cxn>
                  <a:cxn ang="0">
                    <a:pos x="0" y="0"/>
                  </a:cxn>
                  <a:cxn ang="0">
                    <a:pos x="27" y="0"/>
                  </a:cxn>
                  <a:cxn ang="0">
                    <a:pos x="35" y="17"/>
                  </a:cxn>
                  <a:cxn ang="0">
                    <a:pos x="35" y="35"/>
                  </a:cxn>
                  <a:cxn ang="0">
                    <a:pos x="27" y="51"/>
                  </a:cxn>
                  <a:cxn ang="0">
                    <a:pos x="0" y="51"/>
                  </a:cxn>
                </a:cxnLst>
                <a:rect l="0" t="0" r="r" b="b"/>
                <a:pathLst>
                  <a:path w="35" h="119">
                    <a:moveTo>
                      <a:pt x="0" y="119"/>
                    </a:moveTo>
                    <a:lnTo>
                      <a:pt x="0" y="0"/>
                    </a:lnTo>
                    <a:lnTo>
                      <a:pt x="27" y="0"/>
                    </a:lnTo>
                    <a:lnTo>
                      <a:pt x="35" y="17"/>
                    </a:lnTo>
                    <a:lnTo>
                      <a:pt x="35" y="35"/>
                    </a:lnTo>
                    <a:lnTo>
                      <a:pt x="27" y="51"/>
                    </a:lnTo>
                    <a:lnTo>
                      <a:pt x="0" y="51"/>
                    </a:lnTo>
                  </a:path>
                </a:pathLst>
              </a:custGeom>
              <a:noFill/>
              <a:ln w="4445">
                <a:solidFill>
                  <a:srgbClr val="00BB47"/>
                </a:solidFill>
                <a:prstDash val="solid"/>
                <a:round/>
                <a:headEnd/>
                <a:tailEnd/>
              </a:ln>
            </p:spPr>
            <p:txBody>
              <a:bodyPr/>
              <a:lstStyle/>
              <a:p>
                <a:endParaRPr lang="es-ES"/>
              </a:p>
            </p:txBody>
          </p:sp>
          <p:sp>
            <p:nvSpPr>
              <p:cNvPr id="80738" name="Line 7010"/>
              <p:cNvSpPr>
                <a:spLocks noChangeShapeType="1"/>
              </p:cNvSpPr>
              <p:nvPr/>
            </p:nvSpPr>
            <p:spPr bwMode="auto">
              <a:xfrm>
                <a:off x="297" y="2184"/>
                <a:ext cx="9" cy="34"/>
              </a:xfrm>
              <a:prstGeom prst="line">
                <a:avLst/>
              </a:prstGeom>
              <a:noFill/>
              <a:ln w="4445">
                <a:solidFill>
                  <a:srgbClr val="00BB47"/>
                </a:solidFill>
                <a:round/>
                <a:headEnd/>
                <a:tailEnd/>
              </a:ln>
            </p:spPr>
            <p:txBody>
              <a:bodyPr/>
              <a:lstStyle/>
              <a:p>
                <a:endParaRPr lang="es-ES"/>
              </a:p>
            </p:txBody>
          </p:sp>
          <p:sp>
            <p:nvSpPr>
              <p:cNvPr id="80739" name="Freeform 7011"/>
              <p:cNvSpPr>
                <a:spLocks/>
              </p:cNvSpPr>
              <p:nvPr/>
            </p:nvSpPr>
            <p:spPr bwMode="auto">
              <a:xfrm>
                <a:off x="319" y="2158"/>
                <a:ext cx="20" cy="60"/>
              </a:xfrm>
              <a:custGeom>
                <a:avLst/>
                <a:gdLst/>
                <a:ahLst/>
                <a:cxnLst>
                  <a:cxn ang="0">
                    <a:pos x="0" y="101"/>
                  </a:cxn>
                  <a:cxn ang="0">
                    <a:pos x="0" y="17"/>
                  </a:cxn>
                  <a:cxn ang="0">
                    <a:pos x="10" y="0"/>
                  </a:cxn>
                  <a:cxn ang="0">
                    <a:pos x="27" y="0"/>
                  </a:cxn>
                  <a:cxn ang="0">
                    <a:pos x="40" y="17"/>
                  </a:cxn>
                  <a:cxn ang="0">
                    <a:pos x="40" y="101"/>
                  </a:cxn>
                  <a:cxn ang="0">
                    <a:pos x="27" y="119"/>
                  </a:cxn>
                  <a:cxn ang="0">
                    <a:pos x="10" y="119"/>
                  </a:cxn>
                  <a:cxn ang="0">
                    <a:pos x="0" y="101"/>
                  </a:cxn>
                </a:cxnLst>
                <a:rect l="0" t="0" r="r" b="b"/>
                <a:pathLst>
                  <a:path w="40" h="119">
                    <a:moveTo>
                      <a:pt x="0" y="101"/>
                    </a:moveTo>
                    <a:lnTo>
                      <a:pt x="0" y="17"/>
                    </a:lnTo>
                    <a:lnTo>
                      <a:pt x="10" y="0"/>
                    </a:lnTo>
                    <a:lnTo>
                      <a:pt x="27" y="0"/>
                    </a:lnTo>
                    <a:lnTo>
                      <a:pt x="40" y="17"/>
                    </a:lnTo>
                    <a:lnTo>
                      <a:pt x="40" y="101"/>
                    </a:lnTo>
                    <a:lnTo>
                      <a:pt x="27" y="119"/>
                    </a:lnTo>
                    <a:lnTo>
                      <a:pt x="10" y="119"/>
                    </a:lnTo>
                    <a:lnTo>
                      <a:pt x="0" y="101"/>
                    </a:lnTo>
                  </a:path>
                </a:pathLst>
              </a:custGeom>
              <a:noFill/>
              <a:ln w="4445">
                <a:solidFill>
                  <a:srgbClr val="00BB47"/>
                </a:solidFill>
                <a:prstDash val="solid"/>
                <a:round/>
                <a:headEnd/>
                <a:tailEnd/>
              </a:ln>
            </p:spPr>
            <p:txBody>
              <a:bodyPr/>
              <a:lstStyle/>
              <a:p>
                <a:endParaRPr lang="es-ES"/>
              </a:p>
            </p:txBody>
          </p:sp>
          <p:sp>
            <p:nvSpPr>
              <p:cNvPr id="80740" name="Line 7012"/>
              <p:cNvSpPr>
                <a:spLocks noChangeShapeType="1"/>
              </p:cNvSpPr>
              <p:nvPr/>
            </p:nvSpPr>
            <p:spPr bwMode="auto">
              <a:xfrm>
                <a:off x="2621" y="2223"/>
                <a:ext cx="398" cy="1"/>
              </a:xfrm>
              <a:prstGeom prst="line">
                <a:avLst/>
              </a:prstGeom>
              <a:noFill/>
              <a:ln w="4445">
                <a:solidFill>
                  <a:srgbClr val="00BB47"/>
                </a:solidFill>
                <a:round/>
                <a:headEnd/>
                <a:tailEnd/>
              </a:ln>
            </p:spPr>
            <p:txBody>
              <a:bodyPr/>
              <a:lstStyle/>
              <a:p>
                <a:endParaRPr lang="es-ES"/>
              </a:p>
            </p:txBody>
          </p:sp>
          <p:sp>
            <p:nvSpPr>
              <p:cNvPr id="80741" name="Line 7013"/>
              <p:cNvSpPr>
                <a:spLocks noChangeShapeType="1"/>
              </p:cNvSpPr>
              <p:nvPr/>
            </p:nvSpPr>
            <p:spPr bwMode="auto">
              <a:xfrm>
                <a:off x="3019" y="2223"/>
                <a:ext cx="2496" cy="1"/>
              </a:xfrm>
              <a:prstGeom prst="line">
                <a:avLst/>
              </a:prstGeom>
              <a:noFill/>
              <a:ln w="4445">
                <a:solidFill>
                  <a:srgbClr val="00BB47"/>
                </a:solidFill>
                <a:round/>
                <a:headEnd/>
                <a:tailEnd/>
              </a:ln>
            </p:spPr>
            <p:txBody>
              <a:bodyPr/>
              <a:lstStyle/>
              <a:p>
                <a:endParaRPr lang="es-ES"/>
              </a:p>
            </p:txBody>
          </p:sp>
          <p:sp>
            <p:nvSpPr>
              <p:cNvPr id="80742" name="Freeform 7014"/>
              <p:cNvSpPr>
                <a:spLocks/>
              </p:cNvSpPr>
              <p:nvPr/>
            </p:nvSpPr>
            <p:spPr bwMode="auto">
              <a:xfrm>
                <a:off x="3025" y="2158"/>
                <a:ext cx="18" cy="60"/>
              </a:xfrm>
              <a:custGeom>
                <a:avLst/>
                <a:gdLst/>
                <a:ahLst/>
                <a:cxnLst>
                  <a:cxn ang="0">
                    <a:pos x="0" y="101"/>
                  </a:cxn>
                  <a:cxn ang="0">
                    <a:pos x="9" y="119"/>
                  </a:cxn>
                  <a:cxn ang="0">
                    <a:pos x="27" y="119"/>
                  </a:cxn>
                  <a:cxn ang="0">
                    <a:pos x="35" y="101"/>
                  </a:cxn>
                  <a:cxn ang="0">
                    <a:pos x="35" y="68"/>
                  </a:cxn>
                  <a:cxn ang="0">
                    <a:pos x="27" y="51"/>
                  </a:cxn>
                  <a:cxn ang="0">
                    <a:pos x="9" y="51"/>
                  </a:cxn>
                  <a:cxn ang="0">
                    <a:pos x="0" y="35"/>
                  </a:cxn>
                  <a:cxn ang="0">
                    <a:pos x="0" y="17"/>
                  </a:cxn>
                  <a:cxn ang="0">
                    <a:pos x="9" y="0"/>
                  </a:cxn>
                  <a:cxn ang="0">
                    <a:pos x="27" y="0"/>
                  </a:cxn>
                  <a:cxn ang="0">
                    <a:pos x="35" y="17"/>
                  </a:cxn>
                </a:cxnLst>
                <a:rect l="0" t="0" r="r" b="b"/>
                <a:pathLst>
                  <a:path w="35" h="119">
                    <a:moveTo>
                      <a:pt x="0" y="101"/>
                    </a:moveTo>
                    <a:lnTo>
                      <a:pt x="9" y="119"/>
                    </a:lnTo>
                    <a:lnTo>
                      <a:pt x="27" y="119"/>
                    </a:lnTo>
                    <a:lnTo>
                      <a:pt x="35" y="101"/>
                    </a:lnTo>
                    <a:lnTo>
                      <a:pt x="35" y="68"/>
                    </a:lnTo>
                    <a:lnTo>
                      <a:pt x="27" y="51"/>
                    </a:lnTo>
                    <a:lnTo>
                      <a:pt x="9" y="51"/>
                    </a:lnTo>
                    <a:lnTo>
                      <a:pt x="0" y="35"/>
                    </a:lnTo>
                    <a:lnTo>
                      <a:pt x="0" y="17"/>
                    </a:lnTo>
                    <a:lnTo>
                      <a:pt x="9" y="0"/>
                    </a:lnTo>
                    <a:lnTo>
                      <a:pt x="27" y="0"/>
                    </a:lnTo>
                    <a:lnTo>
                      <a:pt x="35" y="17"/>
                    </a:lnTo>
                  </a:path>
                </a:pathLst>
              </a:custGeom>
              <a:noFill/>
              <a:ln w="4445">
                <a:solidFill>
                  <a:srgbClr val="00BB47"/>
                </a:solidFill>
                <a:prstDash val="solid"/>
                <a:round/>
                <a:headEnd/>
                <a:tailEnd/>
              </a:ln>
            </p:spPr>
            <p:txBody>
              <a:bodyPr/>
              <a:lstStyle/>
              <a:p>
                <a:endParaRPr lang="es-ES"/>
              </a:p>
            </p:txBody>
          </p:sp>
          <p:sp>
            <p:nvSpPr>
              <p:cNvPr id="80743" name="Freeform 7015"/>
              <p:cNvSpPr>
                <a:spLocks/>
              </p:cNvSpPr>
              <p:nvPr/>
            </p:nvSpPr>
            <p:spPr bwMode="auto">
              <a:xfrm>
                <a:off x="3056" y="2158"/>
                <a:ext cx="20" cy="60"/>
              </a:xfrm>
              <a:custGeom>
                <a:avLst/>
                <a:gdLst/>
                <a:ahLst/>
                <a:cxnLst>
                  <a:cxn ang="0">
                    <a:pos x="0" y="101"/>
                  </a:cxn>
                  <a:cxn ang="0">
                    <a:pos x="0" y="17"/>
                  </a:cxn>
                  <a:cxn ang="0">
                    <a:pos x="10" y="0"/>
                  </a:cxn>
                  <a:cxn ang="0">
                    <a:pos x="27" y="0"/>
                  </a:cxn>
                  <a:cxn ang="0">
                    <a:pos x="40" y="17"/>
                  </a:cxn>
                  <a:cxn ang="0">
                    <a:pos x="40" y="101"/>
                  </a:cxn>
                  <a:cxn ang="0">
                    <a:pos x="27" y="119"/>
                  </a:cxn>
                  <a:cxn ang="0">
                    <a:pos x="10" y="119"/>
                  </a:cxn>
                  <a:cxn ang="0">
                    <a:pos x="0" y="101"/>
                  </a:cxn>
                </a:cxnLst>
                <a:rect l="0" t="0" r="r" b="b"/>
                <a:pathLst>
                  <a:path w="40" h="119">
                    <a:moveTo>
                      <a:pt x="0" y="101"/>
                    </a:moveTo>
                    <a:lnTo>
                      <a:pt x="0" y="17"/>
                    </a:lnTo>
                    <a:lnTo>
                      <a:pt x="10" y="0"/>
                    </a:lnTo>
                    <a:lnTo>
                      <a:pt x="27" y="0"/>
                    </a:lnTo>
                    <a:lnTo>
                      <a:pt x="40" y="17"/>
                    </a:lnTo>
                    <a:lnTo>
                      <a:pt x="40" y="101"/>
                    </a:lnTo>
                    <a:lnTo>
                      <a:pt x="27" y="119"/>
                    </a:lnTo>
                    <a:lnTo>
                      <a:pt x="10" y="119"/>
                    </a:lnTo>
                    <a:lnTo>
                      <a:pt x="0" y="101"/>
                    </a:lnTo>
                  </a:path>
                </a:pathLst>
              </a:custGeom>
              <a:noFill/>
              <a:ln w="4445">
                <a:solidFill>
                  <a:srgbClr val="00BB47"/>
                </a:solidFill>
                <a:prstDash val="solid"/>
                <a:round/>
                <a:headEnd/>
                <a:tailEnd/>
              </a:ln>
            </p:spPr>
            <p:txBody>
              <a:bodyPr/>
              <a:lstStyle/>
              <a:p>
                <a:endParaRPr lang="es-ES"/>
              </a:p>
            </p:txBody>
          </p:sp>
          <p:sp>
            <p:nvSpPr>
              <p:cNvPr id="80744" name="Freeform 7016"/>
              <p:cNvSpPr>
                <a:spLocks/>
              </p:cNvSpPr>
              <p:nvPr/>
            </p:nvSpPr>
            <p:spPr bwMode="auto">
              <a:xfrm>
                <a:off x="3088" y="2158"/>
                <a:ext cx="17" cy="60"/>
              </a:xfrm>
              <a:custGeom>
                <a:avLst/>
                <a:gdLst/>
                <a:ahLst/>
                <a:cxnLst>
                  <a:cxn ang="0">
                    <a:pos x="36" y="17"/>
                  </a:cxn>
                  <a:cxn ang="0">
                    <a:pos x="26" y="0"/>
                  </a:cxn>
                  <a:cxn ang="0">
                    <a:pos x="9" y="0"/>
                  </a:cxn>
                  <a:cxn ang="0">
                    <a:pos x="0" y="17"/>
                  </a:cxn>
                  <a:cxn ang="0">
                    <a:pos x="0" y="101"/>
                  </a:cxn>
                  <a:cxn ang="0">
                    <a:pos x="9" y="119"/>
                  </a:cxn>
                  <a:cxn ang="0">
                    <a:pos x="26" y="119"/>
                  </a:cxn>
                  <a:cxn ang="0">
                    <a:pos x="36" y="101"/>
                  </a:cxn>
                </a:cxnLst>
                <a:rect l="0" t="0" r="r" b="b"/>
                <a:pathLst>
                  <a:path w="36" h="119">
                    <a:moveTo>
                      <a:pt x="36" y="17"/>
                    </a:moveTo>
                    <a:lnTo>
                      <a:pt x="26" y="0"/>
                    </a:lnTo>
                    <a:lnTo>
                      <a:pt x="9" y="0"/>
                    </a:lnTo>
                    <a:lnTo>
                      <a:pt x="0" y="17"/>
                    </a:lnTo>
                    <a:lnTo>
                      <a:pt x="0" y="101"/>
                    </a:lnTo>
                    <a:lnTo>
                      <a:pt x="9" y="119"/>
                    </a:lnTo>
                    <a:lnTo>
                      <a:pt x="26" y="119"/>
                    </a:lnTo>
                    <a:lnTo>
                      <a:pt x="36" y="101"/>
                    </a:lnTo>
                  </a:path>
                </a:pathLst>
              </a:custGeom>
              <a:noFill/>
              <a:ln w="4445">
                <a:solidFill>
                  <a:srgbClr val="00BB47"/>
                </a:solidFill>
                <a:prstDash val="solid"/>
                <a:round/>
                <a:headEnd/>
                <a:tailEnd/>
              </a:ln>
            </p:spPr>
            <p:txBody>
              <a:bodyPr/>
              <a:lstStyle/>
              <a:p>
                <a:endParaRPr lang="es-ES"/>
              </a:p>
            </p:txBody>
          </p:sp>
          <p:sp>
            <p:nvSpPr>
              <p:cNvPr id="80745" name="Freeform 7017"/>
              <p:cNvSpPr>
                <a:spLocks/>
              </p:cNvSpPr>
              <p:nvPr/>
            </p:nvSpPr>
            <p:spPr bwMode="auto">
              <a:xfrm>
                <a:off x="3119" y="2158"/>
                <a:ext cx="19" cy="60"/>
              </a:xfrm>
              <a:custGeom>
                <a:avLst/>
                <a:gdLst/>
                <a:ahLst/>
                <a:cxnLst>
                  <a:cxn ang="0">
                    <a:pos x="0" y="101"/>
                  </a:cxn>
                  <a:cxn ang="0">
                    <a:pos x="0" y="17"/>
                  </a:cxn>
                  <a:cxn ang="0">
                    <a:pos x="8" y="0"/>
                  </a:cxn>
                  <a:cxn ang="0">
                    <a:pos x="27" y="0"/>
                  </a:cxn>
                  <a:cxn ang="0">
                    <a:pos x="38" y="17"/>
                  </a:cxn>
                  <a:cxn ang="0">
                    <a:pos x="38" y="101"/>
                  </a:cxn>
                  <a:cxn ang="0">
                    <a:pos x="27" y="119"/>
                  </a:cxn>
                  <a:cxn ang="0">
                    <a:pos x="8" y="119"/>
                  </a:cxn>
                  <a:cxn ang="0">
                    <a:pos x="0" y="101"/>
                  </a:cxn>
                </a:cxnLst>
                <a:rect l="0" t="0" r="r" b="b"/>
                <a:pathLst>
                  <a:path w="38" h="119">
                    <a:moveTo>
                      <a:pt x="0" y="101"/>
                    </a:moveTo>
                    <a:lnTo>
                      <a:pt x="0" y="17"/>
                    </a:lnTo>
                    <a:lnTo>
                      <a:pt x="8" y="0"/>
                    </a:lnTo>
                    <a:lnTo>
                      <a:pt x="27" y="0"/>
                    </a:lnTo>
                    <a:lnTo>
                      <a:pt x="38" y="17"/>
                    </a:lnTo>
                    <a:lnTo>
                      <a:pt x="38" y="101"/>
                    </a:lnTo>
                    <a:lnTo>
                      <a:pt x="27" y="119"/>
                    </a:lnTo>
                    <a:lnTo>
                      <a:pt x="8" y="119"/>
                    </a:lnTo>
                    <a:lnTo>
                      <a:pt x="0" y="101"/>
                    </a:lnTo>
                  </a:path>
                </a:pathLst>
              </a:custGeom>
              <a:noFill/>
              <a:ln w="4445">
                <a:solidFill>
                  <a:srgbClr val="00BB47"/>
                </a:solidFill>
                <a:prstDash val="solid"/>
                <a:round/>
                <a:headEnd/>
                <a:tailEnd/>
              </a:ln>
            </p:spPr>
            <p:txBody>
              <a:bodyPr/>
              <a:lstStyle/>
              <a:p>
                <a:endParaRPr lang="es-ES"/>
              </a:p>
            </p:txBody>
          </p:sp>
          <p:sp>
            <p:nvSpPr>
              <p:cNvPr id="80746" name="Freeform 7018"/>
              <p:cNvSpPr>
                <a:spLocks/>
              </p:cNvSpPr>
              <p:nvPr/>
            </p:nvSpPr>
            <p:spPr bwMode="auto">
              <a:xfrm>
                <a:off x="3150" y="2158"/>
                <a:ext cx="18" cy="60"/>
              </a:xfrm>
              <a:custGeom>
                <a:avLst/>
                <a:gdLst/>
                <a:ahLst/>
                <a:cxnLst>
                  <a:cxn ang="0">
                    <a:pos x="0" y="119"/>
                  </a:cxn>
                  <a:cxn ang="0">
                    <a:pos x="0" y="0"/>
                  </a:cxn>
                  <a:cxn ang="0">
                    <a:pos x="27" y="0"/>
                  </a:cxn>
                  <a:cxn ang="0">
                    <a:pos x="36" y="17"/>
                  </a:cxn>
                  <a:cxn ang="0">
                    <a:pos x="36" y="35"/>
                  </a:cxn>
                  <a:cxn ang="0">
                    <a:pos x="27" y="51"/>
                  </a:cxn>
                  <a:cxn ang="0">
                    <a:pos x="0" y="51"/>
                  </a:cxn>
                </a:cxnLst>
                <a:rect l="0" t="0" r="r" b="b"/>
                <a:pathLst>
                  <a:path w="36" h="119">
                    <a:moveTo>
                      <a:pt x="0" y="119"/>
                    </a:moveTo>
                    <a:lnTo>
                      <a:pt x="0" y="0"/>
                    </a:lnTo>
                    <a:lnTo>
                      <a:pt x="27" y="0"/>
                    </a:lnTo>
                    <a:lnTo>
                      <a:pt x="36" y="17"/>
                    </a:lnTo>
                    <a:lnTo>
                      <a:pt x="36" y="35"/>
                    </a:lnTo>
                    <a:lnTo>
                      <a:pt x="27" y="51"/>
                    </a:lnTo>
                    <a:lnTo>
                      <a:pt x="0" y="51"/>
                    </a:lnTo>
                  </a:path>
                </a:pathLst>
              </a:custGeom>
              <a:noFill/>
              <a:ln w="4445">
                <a:solidFill>
                  <a:srgbClr val="00BB47"/>
                </a:solidFill>
                <a:prstDash val="solid"/>
                <a:round/>
                <a:headEnd/>
                <a:tailEnd/>
              </a:ln>
            </p:spPr>
            <p:txBody>
              <a:bodyPr/>
              <a:lstStyle/>
              <a:p>
                <a:endParaRPr lang="es-ES"/>
              </a:p>
            </p:txBody>
          </p:sp>
          <p:sp>
            <p:nvSpPr>
              <p:cNvPr id="80747" name="Line 7019"/>
              <p:cNvSpPr>
                <a:spLocks noChangeShapeType="1"/>
              </p:cNvSpPr>
              <p:nvPr/>
            </p:nvSpPr>
            <p:spPr bwMode="auto">
              <a:xfrm>
                <a:off x="3159" y="2184"/>
                <a:ext cx="9" cy="34"/>
              </a:xfrm>
              <a:prstGeom prst="line">
                <a:avLst/>
              </a:prstGeom>
              <a:noFill/>
              <a:ln w="4445">
                <a:solidFill>
                  <a:srgbClr val="00BB47"/>
                </a:solidFill>
                <a:round/>
                <a:headEnd/>
                <a:tailEnd/>
              </a:ln>
            </p:spPr>
            <p:txBody>
              <a:bodyPr/>
              <a:lstStyle/>
              <a:p>
                <a:endParaRPr lang="es-ES"/>
              </a:p>
            </p:txBody>
          </p:sp>
          <p:sp>
            <p:nvSpPr>
              <p:cNvPr id="80748" name="Freeform 7020"/>
              <p:cNvSpPr>
                <a:spLocks/>
              </p:cNvSpPr>
              <p:nvPr/>
            </p:nvSpPr>
            <p:spPr bwMode="auto">
              <a:xfrm>
                <a:off x="3181" y="2158"/>
                <a:ext cx="18" cy="60"/>
              </a:xfrm>
              <a:custGeom>
                <a:avLst/>
                <a:gdLst/>
                <a:ahLst/>
                <a:cxnLst>
                  <a:cxn ang="0">
                    <a:pos x="0" y="119"/>
                  </a:cxn>
                  <a:cxn ang="0">
                    <a:pos x="0" y="0"/>
                  </a:cxn>
                  <a:cxn ang="0">
                    <a:pos x="27" y="0"/>
                  </a:cxn>
                  <a:cxn ang="0">
                    <a:pos x="37" y="17"/>
                  </a:cxn>
                  <a:cxn ang="0">
                    <a:pos x="37" y="35"/>
                  </a:cxn>
                  <a:cxn ang="0">
                    <a:pos x="27" y="51"/>
                  </a:cxn>
                  <a:cxn ang="0">
                    <a:pos x="0" y="51"/>
                  </a:cxn>
                </a:cxnLst>
                <a:rect l="0" t="0" r="r" b="b"/>
                <a:pathLst>
                  <a:path w="37" h="119">
                    <a:moveTo>
                      <a:pt x="0" y="119"/>
                    </a:moveTo>
                    <a:lnTo>
                      <a:pt x="0" y="0"/>
                    </a:lnTo>
                    <a:lnTo>
                      <a:pt x="27" y="0"/>
                    </a:lnTo>
                    <a:lnTo>
                      <a:pt x="37" y="17"/>
                    </a:lnTo>
                    <a:lnTo>
                      <a:pt x="37" y="35"/>
                    </a:lnTo>
                    <a:lnTo>
                      <a:pt x="27" y="51"/>
                    </a:lnTo>
                    <a:lnTo>
                      <a:pt x="0" y="51"/>
                    </a:lnTo>
                  </a:path>
                </a:pathLst>
              </a:custGeom>
              <a:noFill/>
              <a:ln w="4445">
                <a:solidFill>
                  <a:srgbClr val="00BB47"/>
                </a:solidFill>
                <a:prstDash val="solid"/>
                <a:round/>
                <a:headEnd/>
                <a:tailEnd/>
              </a:ln>
            </p:spPr>
            <p:txBody>
              <a:bodyPr/>
              <a:lstStyle/>
              <a:p>
                <a:endParaRPr lang="es-ES"/>
              </a:p>
            </p:txBody>
          </p:sp>
          <p:sp>
            <p:nvSpPr>
              <p:cNvPr id="80749" name="Line 7021"/>
              <p:cNvSpPr>
                <a:spLocks noChangeShapeType="1"/>
              </p:cNvSpPr>
              <p:nvPr/>
            </p:nvSpPr>
            <p:spPr bwMode="auto">
              <a:xfrm>
                <a:off x="3190" y="2184"/>
                <a:ext cx="9" cy="34"/>
              </a:xfrm>
              <a:prstGeom prst="line">
                <a:avLst/>
              </a:prstGeom>
              <a:noFill/>
              <a:ln w="4445">
                <a:solidFill>
                  <a:srgbClr val="00BB47"/>
                </a:solidFill>
                <a:round/>
                <a:headEnd/>
                <a:tailEnd/>
              </a:ln>
            </p:spPr>
            <p:txBody>
              <a:bodyPr/>
              <a:lstStyle/>
              <a:p>
                <a:endParaRPr lang="es-ES"/>
              </a:p>
            </p:txBody>
          </p:sp>
          <p:sp>
            <p:nvSpPr>
              <p:cNvPr id="80750" name="Freeform 7022"/>
              <p:cNvSpPr>
                <a:spLocks/>
              </p:cNvSpPr>
              <p:nvPr/>
            </p:nvSpPr>
            <p:spPr bwMode="auto">
              <a:xfrm>
                <a:off x="3213" y="2158"/>
                <a:ext cx="19" cy="60"/>
              </a:xfrm>
              <a:custGeom>
                <a:avLst/>
                <a:gdLst/>
                <a:ahLst/>
                <a:cxnLst>
                  <a:cxn ang="0">
                    <a:pos x="0" y="101"/>
                  </a:cxn>
                  <a:cxn ang="0">
                    <a:pos x="0" y="17"/>
                  </a:cxn>
                  <a:cxn ang="0">
                    <a:pos x="8" y="0"/>
                  </a:cxn>
                  <a:cxn ang="0">
                    <a:pos x="27" y="0"/>
                  </a:cxn>
                  <a:cxn ang="0">
                    <a:pos x="38" y="17"/>
                  </a:cxn>
                  <a:cxn ang="0">
                    <a:pos x="38" y="101"/>
                  </a:cxn>
                  <a:cxn ang="0">
                    <a:pos x="27" y="119"/>
                  </a:cxn>
                  <a:cxn ang="0">
                    <a:pos x="8" y="119"/>
                  </a:cxn>
                  <a:cxn ang="0">
                    <a:pos x="0" y="101"/>
                  </a:cxn>
                </a:cxnLst>
                <a:rect l="0" t="0" r="r" b="b"/>
                <a:pathLst>
                  <a:path w="38" h="119">
                    <a:moveTo>
                      <a:pt x="0" y="101"/>
                    </a:moveTo>
                    <a:lnTo>
                      <a:pt x="0" y="17"/>
                    </a:lnTo>
                    <a:lnTo>
                      <a:pt x="8" y="0"/>
                    </a:lnTo>
                    <a:lnTo>
                      <a:pt x="27" y="0"/>
                    </a:lnTo>
                    <a:lnTo>
                      <a:pt x="38" y="17"/>
                    </a:lnTo>
                    <a:lnTo>
                      <a:pt x="38" y="101"/>
                    </a:lnTo>
                    <a:lnTo>
                      <a:pt x="27" y="119"/>
                    </a:lnTo>
                    <a:lnTo>
                      <a:pt x="8" y="119"/>
                    </a:lnTo>
                    <a:lnTo>
                      <a:pt x="0" y="101"/>
                    </a:lnTo>
                  </a:path>
                </a:pathLst>
              </a:custGeom>
              <a:noFill/>
              <a:ln w="4445">
                <a:solidFill>
                  <a:srgbClr val="00BB47"/>
                </a:solidFill>
                <a:prstDash val="solid"/>
                <a:round/>
                <a:headEnd/>
                <a:tailEnd/>
              </a:ln>
            </p:spPr>
            <p:txBody>
              <a:bodyPr/>
              <a:lstStyle/>
              <a:p>
                <a:endParaRPr lang="es-ES"/>
              </a:p>
            </p:txBody>
          </p:sp>
          <p:sp>
            <p:nvSpPr>
              <p:cNvPr id="80751" name="Line 7023"/>
              <p:cNvSpPr>
                <a:spLocks noChangeShapeType="1"/>
              </p:cNvSpPr>
              <p:nvPr/>
            </p:nvSpPr>
            <p:spPr bwMode="auto">
              <a:xfrm>
                <a:off x="5515" y="2223"/>
                <a:ext cx="397" cy="1"/>
              </a:xfrm>
              <a:prstGeom prst="line">
                <a:avLst/>
              </a:prstGeom>
              <a:noFill/>
              <a:ln w="4445">
                <a:solidFill>
                  <a:srgbClr val="00BB47"/>
                </a:solidFill>
                <a:round/>
                <a:headEnd/>
                <a:tailEnd/>
              </a:ln>
            </p:spPr>
            <p:txBody>
              <a:bodyPr/>
              <a:lstStyle/>
              <a:p>
                <a:endParaRPr lang="es-ES"/>
              </a:p>
            </p:txBody>
          </p:sp>
          <p:sp>
            <p:nvSpPr>
              <p:cNvPr id="80752" name="Line 7024"/>
              <p:cNvSpPr>
                <a:spLocks noChangeShapeType="1"/>
              </p:cNvSpPr>
              <p:nvPr/>
            </p:nvSpPr>
            <p:spPr bwMode="auto">
              <a:xfrm>
                <a:off x="5912" y="2223"/>
                <a:ext cx="2496" cy="1"/>
              </a:xfrm>
              <a:prstGeom prst="line">
                <a:avLst/>
              </a:prstGeom>
              <a:noFill/>
              <a:ln w="4445">
                <a:solidFill>
                  <a:srgbClr val="00BB47"/>
                </a:solidFill>
                <a:round/>
                <a:headEnd/>
                <a:tailEnd/>
              </a:ln>
            </p:spPr>
            <p:txBody>
              <a:bodyPr/>
              <a:lstStyle/>
              <a:p>
                <a:endParaRPr lang="es-ES"/>
              </a:p>
            </p:txBody>
          </p:sp>
          <p:sp>
            <p:nvSpPr>
              <p:cNvPr id="80753" name="Freeform 7025"/>
              <p:cNvSpPr>
                <a:spLocks/>
              </p:cNvSpPr>
              <p:nvPr/>
            </p:nvSpPr>
            <p:spPr bwMode="auto">
              <a:xfrm>
                <a:off x="5918" y="2158"/>
                <a:ext cx="18" cy="60"/>
              </a:xfrm>
              <a:custGeom>
                <a:avLst/>
                <a:gdLst/>
                <a:ahLst/>
                <a:cxnLst>
                  <a:cxn ang="0">
                    <a:pos x="0" y="101"/>
                  </a:cxn>
                  <a:cxn ang="0">
                    <a:pos x="10" y="119"/>
                  </a:cxn>
                  <a:cxn ang="0">
                    <a:pos x="27" y="119"/>
                  </a:cxn>
                  <a:cxn ang="0">
                    <a:pos x="37" y="101"/>
                  </a:cxn>
                  <a:cxn ang="0">
                    <a:pos x="37" y="68"/>
                  </a:cxn>
                  <a:cxn ang="0">
                    <a:pos x="27" y="51"/>
                  </a:cxn>
                  <a:cxn ang="0">
                    <a:pos x="10" y="51"/>
                  </a:cxn>
                  <a:cxn ang="0">
                    <a:pos x="0" y="35"/>
                  </a:cxn>
                  <a:cxn ang="0">
                    <a:pos x="0" y="17"/>
                  </a:cxn>
                  <a:cxn ang="0">
                    <a:pos x="10" y="0"/>
                  </a:cxn>
                  <a:cxn ang="0">
                    <a:pos x="27" y="0"/>
                  </a:cxn>
                  <a:cxn ang="0">
                    <a:pos x="37" y="17"/>
                  </a:cxn>
                </a:cxnLst>
                <a:rect l="0" t="0" r="r" b="b"/>
                <a:pathLst>
                  <a:path w="37" h="119">
                    <a:moveTo>
                      <a:pt x="0" y="101"/>
                    </a:moveTo>
                    <a:lnTo>
                      <a:pt x="10" y="119"/>
                    </a:lnTo>
                    <a:lnTo>
                      <a:pt x="27" y="119"/>
                    </a:lnTo>
                    <a:lnTo>
                      <a:pt x="37" y="101"/>
                    </a:lnTo>
                    <a:lnTo>
                      <a:pt x="37" y="68"/>
                    </a:lnTo>
                    <a:lnTo>
                      <a:pt x="27" y="51"/>
                    </a:lnTo>
                    <a:lnTo>
                      <a:pt x="10" y="51"/>
                    </a:lnTo>
                    <a:lnTo>
                      <a:pt x="0" y="35"/>
                    </a:lnTo>
                    <a:lnTo>
                      <a:pt x="0" y="17"/>
                    </a:lnTo>
                    <a:lnTo>
                      <a:pt x="10" y="0"/>
                    </a:lnTo>
                    <a:lnTo>
                      <a:pt x="27" y="0"/>
                    </a:lnTo>
                    <a:lnTo>
                      <a:pt x="37" y="17"/>
                    </a:lnTo>
                  </a:path>
                </a:pathLst>
              </a:custGeom>
              <a:noFill/>
              <a:ln w="4445">
                <a:solidFill>
                  <a:srgbClr val="00BB47"/>
                </a:solidFill>
                <a:prstDash val="solid"/>
                <a:round/>
                <a:headEnd/>
                <a:tailEnd/>
              </a:ln>
            </p:spPr>
            <p:txBody>
              <a:bodyPr/>
              <a:lstStyle/>
              <a:p>
                <a:endParaRPr lang="es-ES"/>
              </a:p>
            </p:txBody>
          </p:sp>
          <p:sp>
            <p:nvSpPr>
              <p:cNvPr id="80754" name="Freeform 7026"/>
              <p:cNvSpPr>
                <a:spLocks/>
              </p:cNvSpPr>
              <p:nvPr/>
            </p:nvSpPr>
            <p:spPr bwMode="auto">
              <a:xfrm>
                <a:off x="5950" y="2158"/>
                <a:ext cx="19" cy="60"/>
              </a:xfrm>
              <a:custGeom>
                <a:avLst/>
                <a:gdLst/>
                <a:ahLst/>
                <a:cxnLst>
                  <a:cxn ang="0">
                    <a:pos x="0" y="101"/>
                  </a:cxn>
                  <a:cxn ang="0">
                    <a:pos x="0" y="17"/>
                  </a:cxn>
                  <a:cxn ang="0">
                    <a:pos x="8" y="0"/>
                  </a:cxn>
                  <a:cxn ang="0">
                    <a:pos x="27" y="0"/>
                  </a:cxn>
                  <a:cxn ang="0">
                    <a:pos x="38" y="17"/>
                  </a:cxn>
                  <a:cxn ang="0">
                    <a:pos x="38" y="101"/>
                  </a:cxn>
                  <a:cxn ang="0">
                    <a:pos x="27" y="119"/>
                  </a:cxn>
                  <a:cxn ang="0">
                    <a:pos x="8" y="119"/>
                  </a:cxn>
                  <a:cxn ang="0">
                    <a:pos x="0" y="101"/>
                  </a:cxn>
                </a:cxnLst>
                <a:rect l="0" t="0" r="r" b="b"/>
                <a:pathLst>
                  <a:path w="38" h="119">
                    <a:moveTo>
                      <a:pt x="0" y="101"/>
                    </a:moveTo>
                    <a:lnTo>
                      <a:pt x="0" y="17"/>
                    </a:lnTo>
                    <a:lnTo>
                      <a:pt x="8" y="0"/>
                    </a:lnTo>
                    <a:lnTo>
                      <a:pt x="27" y="0"/>
                    </a:lnTo>
                    <a:lnTo>
                      <a:pt x="38" y="17"/>
                    </a:lnTo>
                    <a:lnTo>
                      <a:pt x="38" y="101"/>
                    </a:lnTo>
                    <a:lnTo>
                      <a:pt x="27" y="119"/>
                    </a:lnTo>
                    <a:lnTo>
                      <a:pt x="8" y="119"/>
                    </a:lnTo>
                    <a:lnTo>
                      <a:pt x="0" y="101"/>
                    </a:lnTo>
                  </a:path>
                </a:pathLst>
              </a:custGeom>
              <a:noFill/>
              <a:ln w="4445">
                <a:solidFill>
                  <a:srgbClr val="00BB47"/>
                </a:solidFill>
                <a:prstDash val="solid"/>
                <a:round/>
                <a:headEnd/>
                <a:tailEnd/>
              </a:ln>
            </p:spPr>
            <p:txBody>
              <a:bodyPr/>
              <a:lstStyle/>
              <a:p>
                <a:endParaRPr lang="es-ES"/>
              </a:p>
            </p:txBody>
          </p:sp>
          <p:sp>
            <p:nvSpPr>
              <p:cNvPr id="80755" name="Freeform 7027"/>
              <p:cNvSpPr>
                <a:spLocks/>
              </p:cNvSpPr>
              <p:nvPr/>
            </p:nvSpPr>
            <p:spPr bwMode="auto">
              <a:xfrm>
                <a:off x="5981" y="2158"/>
                <a:ext cx="18" cy="60"/>
              </a:xfrm>
              <a:custGeom>
                <a:avLst/>
                <a:gdLst/>
                <a:ahLst/>
                <a:cxnLst>
                  <a:cxn ang="0">
                    <a:pos x="35" y="17"/>
                  </a:cxn>
                  <a:cxn ang="0">
                    <a:pos x="27" y="0"/>
                  </a:cxn>
                  <a:cxn ang="0">
                    <a:pos x="9" y="0"/>
                  </a:cxn>
                  <a:cxn ang="0">
                    <a:pos x="0" y="17"/>
                  </a:cxn>
                  <a:cxn ang="0">
                    <a:pos x="0" y="101"/>
                  </a:cxn>
                  <a:cxn ang="0">
                    <a:pos x="9" y="119"/>
                  </a:cxn>
                  <a:cxn ang="0">
                    <a:pos x="27" y="119"/>
                  </a:cxn>
                  <a:cxn ang="0">
                    <a:pos x="35" y="101"/>
                  </a:cxn>
                </a:cxnLst>
                <a:rect l="0" t="0" r="r" b="b"/>
                <a:pathLst>
                  <a:path w="35" h="119">
                    <a:moveTo>
                      <a:pt x="35" y="17"/>
                    </a:moveTo>
                    <a:lnTo>
                      <a:pt x="27" y="0"/>
                    </a:lnTo>
                    <a:lnTo>
                      <a:pt x="9" y="0"/>
                    </a:lnTo>
                    <a:lnTo>
                      <a:pt x="0" y="17"/>
                    </a:lnTo>
                    <a:lnTo>
                      <a:pt x="0" y="101"/>
                    </a:lnTo>
                    <a:lnTo>
                      <a:pt x="9" y="119"/>
                    </a:lnTo>
                    <a:lnTo>
                      <a:pt x="27" y="119"/>
                    </a:lnTo>
                    <a:lnTo>
                      <a:pt x="35" y="101"/>
                    </a:lnTo>
                  </a:path>
                </a:pathLst>
              </a:custGeom>
              <a:noFill/>
              <a:ln w="4445">
                <a:solidFill>
                  <a:srgbClr val="00BB47"/>
                </a:solidFill>
                <a:prstDash val="solid"/>
                <a:round/>
                <a:headEnd/>
                <a:tailEnd/>
              </a:ln>
            </p:spPr>
            <p:txBody>
              <a:bodyPr/>
              <a:lstStyle/>
              <a:p>
                <a:endParaRPr lang="es-ES"/>
              </a:p>
            </p:txBody>
          </p:sp>
          <p:sp>
            <p:nvSpPr>
              <p:cNvPr id="80756" name="Freeform 7028"/>
              <p:cNvSpPr>
                <a:spLocks/>
              </p:cNvSpPr>
              <p:nvPr/>
            </p:nvSpPr>
            <p:spPr bwMode="auto">
              <a:xfrm>
                <a:off x="6012" y="2158"/>
                <a:ext cx="20" cy="60"/>
              </a:xfrm>
              <a:custGeom>
                <a:avLst/>
                <a:gdLst/>
                <a:ahLst/>
                <a:cxnLst>
                  <a:cxn ang="0">
                    <a:pos x="0" y="101"/>
                  </a:cxn>
                  <a:cxn ang="0">
                    <a:pos x="0" y="17"/>
                  </a:cxn>
                  <a:cxn ang="0">
                    <a:pos x="9" y="0"/>
                  </a:cxn>
                  <a:cxn ang="0">
                    <a:pos x="27" y="0"/>
                  </a:cxn>
                  <a:cxn ang="0">
                    <a:pos x="40" y="17"/>
                  </a:cxn>
                  <a:cxn ang="0">
                    <a:pos x="40" y="101"/>
                  </a:cxn>
                  <a:cxn ang="0">
                    <a:pos x="27" y="119"/>
                  </a:cxn>
                  <a:cxn ang="0">
                    <a:pos x="9" y="119"/>
                  </a:cxn>
                  <a:cxn ang="0">
                    <a:pos x="0" y="101"/>
                  </a:cxn>
                </a:cxnLst>
                <a:rect l="0" t="0" r="r" b="b"/>
                <a:pathLst>
                  <a:path w="40" h="119">
                    <a:moveTo>
                      <a:pt x="0" y="101"/>
                    </a:moveTo>
                    <a:lnTo>
                      <a:pt x="0" y="17"/>
                    </a:lnTo>
                    <a:lnTo>
                      <a:pt x="9" y="0"/>
                    </a:lnTo>
                    <a:lnTo>
                      <a:pt x="27" y="0"/>
                    </a:lnTo>
                    <a:lnTo>
                      <a:pt x="40" y="17"/>
                    </a:lnTo>
                    <a:lnTo>
                      <a:pt x="40" y="101"/>
                    </a:lnTo>
                    <a:lnTo>
                      <a:pt x="27" y="119"/>
                    </a:lnTo>
                    <a:lnTo>
                      <a:pt x="9" y="119"/>
                    </a:lnTo>
                    <a:lnTo>
                      <a:pt x="0" y="101"/>
                    </a:lnTo>
                  </a:path>
                </a:pathLst>
              </a:custGeom>
              <a:noFill/>
              <a:ln w="4445">
                <a:solidFill>
                  <a:srgbClr val="00BB47"/>
                </a:solidFill>
                <a:prstDash val="solid"/>
                <a:round/>
                <a:headEnd/>
                <a:tailEnd/>
              </a:ln>
            </p:spPr>
            <p:txBody>
              <a:bodyPr/>
              <a:lstStyle/>
              <a:p>
                <a:endParaRPr lang="es-ES"/>
              </a:p>
            </p:txBody>
          </p:sp>
          <p:sp>
            <p:nvSpPr>
              <p:cNvPr id="80757" name="Freeform 7029"/>
              <p:cNvSpPr>
                <a:spLocks/>
              </p:cNvSpPr>
              <p:nvPr/>
            </p:nvSpPr>
            <p:spPr bwMode="auto">
              <a:xfrm>
                <a:off x="6044" y="2158"/>
                <a:ext cx="17" cy="60"/>
              </a:xfrm>
              <a:custGeom>
                <a:avLst/>
                <a:gdLst/>
                <a:ahLst/>
                <a:cxnLst>
                  <a:cxn ang="0">
                    <a:pos x="0" y="119"/>
                  </a:cxn>
                  <a:cxn ang="0">
                    <a:pos x="0" y="0"/>
                  </a:cxn>
                  <a:cxn ang="0">
                    <a:pos x="26" y="0"/>
                  </a:cxn>
                  <a:cxn ang="0">
                    <a:pos x="36" y="17"/>
                  </a:cxn>
                  <a:cxn ang="0">
                    <a:pos x="36" y="35"/>
                  </a:cxn>
                  <a:cxn ang="0">
                    <a:pos x="26" y="51"/>
                  </a:cxn>
                  <a:cxn ang="0">
                    <a:pos x="0" y="51"/>
                  </a:cxn>
                </a:cxnLst>
                <a:rect l="0" t="0" r="r" b="b"/>
                <a:pathLst>
                  <a:path w="36" h="119">
                    <a:moveTo>
                      <a:pt x="0" y="119"/>
                    </a:moveTo>
                    <a:lnTo>
                      <a:pt x="0" y="0"/>
                    </a:lnTo>
                    <a:lnTo>
                      <a:pt x="26" y="0"/>
                    </a:lnTo>
                    <a:lnTo>
                      <a:pt x="36" y="17"/>
                    </a:lnTo>
                    <a:lnTo>
                      <a:pt x="36" y="35"/>
                    </a:lnTo>
                    <a:lnTo>
                      <a:pt x="26" y="51"/>
                    </a:lnTo>
                    <a:lnTo>
                      <a:pt x="0" y="51"/>
                    </a:lnTo>
                  </a:path>
                </a:pathLst>
              </a:custGeom>
              <a:noFill/>
              <a:ln w="4445">
                <a:solidFill>
                  <a:srgbClr val="00BB47"/>
                </a:solidFill>
                <a:prstDash val="solid"/>
                <a:round/>
                <a:headEnd/>
                <a:tailEnd/>
              </a:ln>
            </p:spPr>
            <p:txBody>
              <a:bodyPr/>
              <a:lstStyle/>
              <a:p>
                <a:endParaRPr lang="es-ES"/>
              </a:p>
            </p:txBody>
          </p:sp>
          <p:sp>
            <p:nvSpPr>
              <p:cNvPr id="80758" name="Line 7030"/>
              <p:cNvSpPr>
                <a:spLocks noChangeShapeType="1"/>
              </p:cNvSpPr>
              <p:nvPr/>
            </p:nvSpPr>
            <p:spPr bwMode="auto">
              <a:xfrm>
                <a:off x="6053" y="2184"/>
                <a:ext cx="8" cy="34"/>
              </a:xfrm>
              <a:prstGeom prst="line">
                <a:avLst/>
              </a:prstGeom>
              <a:noFill/>
              <a:ln w="4445">
                <a:solidFill>
                  <a:srgbClr val="00BB47"/>
                </a:solidFill>
                <a:round/>
                <a:headEnd/>
                <a:tailEnd/>
              </a:ln>
            </p:spPr>
            <p:txBody>
              <a:bodyPr/>
              <a:lstStyle/>
              <a:p>
                <a:endParaRPr lang="es-ES"/>
              </a:p>
            </p:txBody>
          </p:sp>
          <p:sp>
            <p:nvSpPr>
              <p:cNvPr id="80759" name="Freeform 7031"/>
              <p:cNvSpPr>
                <a:spLocks/>
              </p:cNvSpPr>
              <p:nvPr/>
            </p:nvSpPr>
            <p:spPr bwMode="auto">
              <a:xfrm>
                <a:off x="6075" y="2158"/>
                <a:ext cx="17" cy="60"/>
              </a:xfrm>
              <a:custGeom>
                <a:avLst/>
                <a:gdLst/>
                <a:ahLst/>
                <a:cxnLst>
                  <a:cxn ang="0">
                    <a:pos x="0" y="119"/>
                  </a:cxn>
                  <a:cxn ang="0">
                    <a:pos x="0" y="0"/>
                  </a:cxn>
                  <a:cxn ang="0">
                    <a:pos x="27" y="0"/>
                  </a:cxn>
                  <a:cxn ang="0">
                    <a:pos x="35" y="17"/>
                  </a:cxn>
                  <a:cxn ang="0">
                    <a:pos x="35" y="35"/>
                  </a:cxn>
                  <a:cxn ang="0">
                    <a:pos x="27" y="51"/>
                  </a:cxn>
                  <a:cxn ang="0">
                    <a:pos x="0" y="51"/>
                  </a:cxn>
                </a:cxnLst>
                <a:rect l="0" t="0" r="r" b="b"/>
                <a:pathLst>
                  <a:path w="35" h="119">
                    <a:moveTo>
                      <a:pt x="0" y="119"/>
                    </a:moveTo>
                    <a:lnTo>
                      <a:pt x="0" y="0"/>
                    </a:lnTo>
                    <a:lnTo>
                      <a:pt x="27" y="0"/>
                    </a:lnTo>
                    <a:lnTo>
                      <a:pt x="35" y="17"/>
                    </a:lnTo>
                    <a:lnTo>
                      <a:pt x="35" y="35"/>
                    </a:lnTo>
                    <a:lnTo>
                      <a:pt x="27" y="51"/>
                    </a:lnTo>
                    <a:lnTo>
                      <a:pt x="0" y="51"/>
                    </a:lnTo>
                  </a:path>
                </a:pathLst>
              </a:custGeom>
              <a:noFill/>
              <a:ln w="4445">
                <a:solidFill>
                  <a:srgbClr val="00BB47"/>
                </a:solidFill>
                <a:prstDash val="solid"/>
                <a:round/>
                <a:headEnd/>
                <a:tailEnd/>
              </a:ln>
            </p:spPr>
            <p:txBody>
              <a:bodyPr/>
              <a:lstStyle/>
              <a:p>
                <a:endParaRPr lang="es-ES"/>
              </a:p>
            </p:txBody>
          </p:sp>
          <p:sp>
            <p:nvSpPr>
              <p:cNvPr id="80760" name="Line 7032"/>
              <p:cNvSpPr>
                <a:spLocks noChangeShapeType="1"/>
              </p:cNvSpPr>
              <p:nvPr/>
            </p:nvSpPr>
            <p:spPr bwMode="auto">
              <a:xfrm>
                <a:off x="6084" y="2184"/>
                <a:ext cx="8" cy="34"/>
              </a:xfrm>
              <a:prstGeom prst="line">
                <a:avLst/>
              </a:prstGeom>
              <a:noFill/>
              <a:ln w="4445">
                <a:solidFill>
                  <a:srgbClr val="00BB47"/>
                </a:solidFill>
                <a:round/>
                <a:headEnd/>
                <a:tailEnd/>
              </a:ln>
            </p:spPr>
            <p:txBody>
              <a:bodyPr/>
              <a:lstStyle/>
              <a:p>
                <a:endParaRPr lang="es-ES"/>
              </a:p>
            </p:txBody>
          </p:sp>
          <p:sp>
            <p:nvSpPr>
              <p:cNvPr id="80761" name="Freeform 7033"/>
              <p:cNvSpPr>
                <a:spLocks/>
              </p:cNvSpPr>
              <p:nvPr/>
            </p:nvSpPr>
            <p:spPr bwMode="auto">
              <a:xfrm>
                <a:off x="6106" y="2158"/>
                <a:ext cx="19" cy="60"/>
              </a:xfrm>
              <a:custGeom>
                <a:avLst/>
                <a:gdLst/>
                <a:ahLst/>
                <a:cxnLst>
                  <a:cxn ang="0">
                    <a:pos x="0" y="101"/>
                  </a:cxn>
                  <a:cxn ang="0">
                    <a:pos x="0" y="17"/>
                  </a:cxn>
                  <a:cxn ang="0">
                    <a:pos x="9" y="0"/>
                  </a:cxn>
                  <a:cxn ang="0">
                    <a:pos x="27" y="0"/>
                  </a:cxn>
                  <a:cxn ang="0">
                    <a:pos x="38" y="17"/>
                  </a:cxn>
                  <a:cxn ang="0">
                    <a:pos x="38" y="101"/>
                  </a:cxn>
                  <a:cxn ang="0">
                    <a:pos x="27" y="119"/>
                  </a:cxn>
                  <a:cxn ang="0">
                    <a:pos x="9" y="119"/>
                  </a:cxn>
                  <a:cxn ang="0">
                    <a:pos x="0" y="101"/>
                  </a:cxn>
                </a:cxnLst>
                <a:rect l="0" t="0" r="r" b="b"/>
                <a:pathLst>
                  <a:path w="38" h="119">
                    <a:moveTo>
                      <a:pt x="0" y="101"/>
                    </a:moveTo>
                    <a:lnTo>
                      <a:pt x="0" y="17"/>
                    </a:lnTo>
                    <a:lnTo>
                      <a:pt x="9" y="0"/>
                    </a:lnTo>
                    <a:lnTo>
                      <a:pt x="27" y="0"/>
                    </a:lnTo>
                    <a:lnTo>
                      <a:pt x="38" y="17"/>
                    </a:lnTo>
                    <a:lnTo>
                      <a:pt x="38" y="101"/>
                    </a:lnTo>
                    <a:lnTo>
                      <a:pt x="27" y="119"/>
                    </a:lnTo>
                    <a:lnTo>
                      <a:pt x="9" y="119"/>
                    </a:lnTo>
                    <a:lnTo>
                      <a:pt x="0" y="101"/>
                    </a:lnTo>
                  </a:path>
                </a:pathLst>
              </a:custGeom>
              <a:noFill/>
              <a:ln w="4445">
                <a:solidFill>
                  <a:srgbClr val="00BB47"/>
                </a:solidFill>
                <a:prstDash val="solid"/>
                <a:round/>
                <a:headEnd/>
                <a:tailEnd/>
              </a:ln>
            </p:spPr>
            <p:txBody>
              <a:bodyPr/>
              <a:lstStyle/>
              <a:p>
                <a:endParaRPr lang="es-ES"/>
              </a:p>
            </p:txBody>
          </p:sp>
        </p:grpSp>
        <p:grpSp>
          <p:nvGrpSpPr>
            <p:cNvPr id="80762" name="Group 7034"/>
            <p:cNvGrpSpPr>
              <a:grpSpLocks/>
            </p:cNvGrpSpPr>
            <p:nvPr/>
          </p:nvGrpSpPr>
          <p:grpSpPr bwMode="auto">
            <a:xfrm>
              <a:off x="125" y="2631"/>
              <a:ext cx="5376" cy="1453"/>
              <a:chOff x="125" y="2631"/>
              <a:chExt cx="5376" cy="1453"/>
            </a:xfrm>
          </p:grpSpPr>
          <p:sp>
            <p:nvSpPr>
              <p:cNvPr id="80763" name="Line 7035"/>
              <p:cNvSpPr>
                <a:spLocks noChangeShapeType="1"/>
              </p:cNvSpPr>
              <p:nvPr/>
            </p:nvSpPr>
            <p:spPr bwMode="auto">
              <a:xfrm>
                <a:off x="3019" y="2696"/>
                <a:ext cx="19" cy="1"/>
              </a:xfrm>
              <a:prstGeom prst="line">
                <a:avLst/>
              </a:prstGeom>
              <a:noFill/>
              <a:ln w="4445">
                <a:solidFill>
                  <a:srgbClr val="D066CA"/>
                </a:solidFill>
                <a:round/>
                <a:headEnd/>
                <a:tailEnd/>
              </a:ln>
            </p:spPr>
            <p:txBody>
              <a:bodyPr/>
              <a:lstStyle/>
              <a:p>
                <a:endParaRPr lang="es-ES"/>
              </a:p>
            </p:txBody>
          </p:sp>
          <p:sp>
            <p:nvSpPr>
              <p:cNvPr id="80764" name="Line 7036"/>
              <p:cNvSpPr>
                <a:spLocks noChangeShapeType="1"/>
              </p:cNvSpPr>
              <p:nvPr/>
            </p:nvSpPr>
            <p:spPr bwMode="auto">
              <a:xfrm>
                <a:off x="3058" y="2696"/>
                <a:ext cx="20" cy="1"/>
              </a:xfrm>
              <a:prstGeom prst="line">
                <a:avLst/>
              </a:prstGeom>
              <a:noFill/>
              <a:ln w="4445">
                <a:solidFill>
                  <a:srgbClr val="D066CA"/>
                </a:solidFill>
                <a:round/>
                <a:headEnd/>
                <a:tailEnd/>
              </a:ln>
            </p:spPr>
            <p:txBody>
              <a:bodyPr/>
              <a:lstStyle/>
              <a:p>
                <a:endParaRPr lang="es-ES"/>
              </a:p>
            </p:txBody>
          </p:sp>
          <p:sp>
            <p:nvSpPr>
              <p:cNvPr id="80765" name="Line 7037"/>
              <p:cNvSpPr>
                <a:spLocks noChangeShapeType="1"/>
              </p:cNvSpPr>
              <p:nvPr/>
            </p:nvSpPr>
            <p:spPr bwMode="auto">
              <a:xfrm>
                <a:off x="3098" y="2696"/>
                <a:ext cx="20" cy="1"/>
              </a:xfrm>
              <a:prstGeom prst="line">
                <a:avLst/>
              </a:prstGeom>
              <a:noFill/>
              <a:ln w="4445">
                <a:solidFill>
                  <a:srgbClr val="D066CA"/>
                </a:solidFill>
                <a:round/>
                <a:headEnd/>
                <a:tailEnd/>
              </a:ln>
            </p:spPr>
            <p:txBody>
              <a:bodyPr/>
              <a:lstStyle/>
              <a:p>
                <a:endParaRPr lang="es-ES"/>
              </a:p>
            </p:txBody>
          </p:sp>
          <p:sp>
            <p:nvSpPr>
              <p:cNvPr id="80766" name="Line 7038"/>
              <p:cNvSpPr>
                <a:spLocks noChangeShapeType="1"/>
              </p:cNvSpPr>
              <p:nvPr/>
            </p:nvSpPr>
            <p:spPr bwMode="auto">
              <a:xfrm>
                <a:off x="3138" y="2696"/>
                <a:ext cx="19" cy="1"/>
              </a:xfrm>
              <a:prstGeom prst="line">
                <a:avLst/>
              </a:prstGeom>
              <a:noFill/>
              <a:ln w="4445">
                <a:solidFill>
                  <a:srgbClr val="D066CA"/>
                </a:solidFill>
                <a:round/>
                <a:headEnd/>
                <a:tailEnd/>
              </a:ln>
            </p:spPr>
            <p:txBody>
              <a:bodyPr/>
              <a:lstStyle/>
              <a:p>
                <a:endParaRPr lang="es-ES"/>
              </a:p>
            </p:txBody>
          </p:sp>
          <p:sp>
            <p:nvSpPr>
              <p:cNvPr id="80767" name="Line 7039"/>
              <p:cNvSpPr>
                <a:spLocks noChangeShapeType="1"/>
              </p:cNvSpPr>
              <p:nvPr/>
            </p:nvSpPr>
            <p:spPr bwMode="auto">
              <a:xfrm>
                <a:off x="3178" y="2696"/>
                <a:ext cx="19" cy="1"/>
              </a:xfrm>
              <a:prstGeom prst="line">
                <a:avLst/>
              </a:prstGeom>
              <a:noFill/>
              <a:ln w="4445">
                <a:solidFill>
                  <a:srgbClr val="D066CA"/>
                </a:solidFill>
                <a:round/>
                <a:headEnd/>
                <a:tailEnd/>
              </a:ln>
            </p:spPr>
            <p:txBody>
              <a:bodyPr/>
              <a:lstStyle/>
              <a:p>
                <a:endParaRPr lang="es-ES"/>
              </a:p>
            </p:txBody>
          </p:sp>
          <p:sp>
            <p:nvSpPr>
              <p:cNvPr id="80768" name="Line 7040"/>
              <p:cNvSpPr>
                <a:spLocks noChangeShapeType="1"/>
              </p:cNvSpPr>
              <p:nvPr/>
            </p:nvSpPr>
            <p:spPr bwMode="auto">
              <a:xfrm>
                <a:off x="3217" y="2696"/>
                <a:ext cx="20" cy="1"/>
              </a:xfrm>
              <a:prstGeom prst="line">
                <a:avLst/>
              </a:prstGeom>
              <a:noFill/>
              <a:ln w="4445">
                <a:solidFill>
                  <a:srgbClr val="D066CA"/>
                </a:solidFill>
                <a:round/>
                <a:headEnd/>
                <a:tailEnd/>
              </a:ln>
            </p:spPr>
            <p:txBody>
              <a:bodyPr/>
              <a:lstStyle/>
              <a:p>
                <a:endParaRPr lang="es-ES"/>
              </a:p>
            </p:txBody>
          </p:sp>
          <p:sp>
            <p:nvSpPr>
              <p:cNvPr id="80769" name="Line 7041"/>
              <p:cNvSpPr>
                <a:spLocks noChangeShapeType="1"/>
              </p:cNvSpPr>
              <p:nvPr/>
            </p:nvSpPr>
            <p:spPr bwMode="auto">
              <a:xfrm>
                <a:off x="3257" y="2696"/>
                <a:ext cx="20" cy="1"/>
              </a:xfrm>
              <a:prstGeom prst="line">
                <a:avLst/>
              </a:prstGeom>
              <a:noFill/>
              <a:ln w="4445">
                <a:solidFill>
                  <a:srgbClr val="D066CA"/>
                </a:solidFill>
                <a:round/>
                <a:headEnd/>
                <a:tailEnd/>
              </a:ln>
            </p:spPr>
            <p:txBody>
              <a:bodyPr/>
              <a:lstStyle/>
              <a:p>
                <a:endParaRPr lang="es-ES"/>
              </a:p>
            </p:txBody>
          </p:sp>
          <p:sp>
            <p:nvSpPr>
              <p:cNvPr id="80770" name="Line 7042"/>
              <p:cNvSpPr>
                <a:spLocks noChangeShapeType="1"/>
              </p:cNvSpPr>
              <p:nvPr/>
            </p:nvSpPr>
            <p:spPr bwMode="auto">
              <a:xfrm>
                <a:off x="3296" y="2696"/>
                <a:ext cx="21" cy="1"/>
              </a:xfrm>
              <a:prstGeom prst="line">
                <a:avLst/>
              </a:prstGeom>
              <a:noFill/>
              <a:ln w="4445">
                <a:solidFill>
                  <a:srgbClr val="D066CA"/>
                </a:solidFill>
                <a:round/>
                <a:headEnd/>
                <a:tailEnd/>
              </a:ln>
            </p:spPr>
            <p:txBody>
              <a:bodyPr/>
              <a:lstStyle/>
              <a:p>
                <a:endParaRPr lang="es-ES"/>
              </a:p>
            </p:txBody>
          </p:sp>
          <p:sp>
            <p:nvSpPr>
              <p:cNvPr id="80771" name="Line 7043"/>
              <p:cNvSpPr>
                <a:spLocks noChangeShapeType="1"/>
              </p:cNvSpPr>
              <p:nvPr/>
            </p:nvSpPr>
            <p:spPr bwMode="auto">
              <a:xfrm>
                <a:off x="3336" y="2696"/>
                <a:ext cx="20" cy="1"/>
              </a:xfrm>
              <a:prstGeom prst="line">
                <a:avLst/>
              </a:prstGeom>
              <a:noFill/>
              <a:ln w="4445">
                <a:solidFill>
                  <a:srgbClr val="D066CA"/>
                </a:solidFill>
                <a:round/>
                <a:headEnd/>
                <a:tailEnd/>
              </a:ln>
            </p:spPr>
            <p:txBody>
              <a:bodyPr/>
              <a:lstStyle/>
              <a:p>
                <a:endParaRPr lang="es-ES"/>
              </a:p>
            </p:txBody>
          </p:sp>
          <p:sp>
            <p:nvSpPr>
              <p:cNvPr id="80772" name="Line 7044"/>
              <p:cNvSpPr>
                <a:spLocks noChangeShapeType="1"/>
              </p:cNvSpPr>
              <p:nvPr/>
            </p:nvSpPr>
            <p:spPr bwMode="auto">
              <a:xfrm>
                <a:off x="3376" y="2696"/>
                <a:ext cx="20" cy="1"/>
              </a:xfrm>
              <a:prstGeom prst="line">
                <a:avLst/>
              </a:prstGeom>
              <a:noFill/>
              <a:ln w="4445">
                <a:solidFill>
                  <a:srgbClr val="D066CA"/>
                </a:solidFill>
                <a:round/>
                <a:headEnd/>
                <a:tailEnd/>
              </a:ln>
            </p:spPr>
            <p:txBody>
              <a:bodyPr/>
              <a:lstStyle/>
              <a:p>
                <a:endParaRPr lang="es-ES"/>
              </a:p>
            </p:txBody>
          </p:sp>
          <p:sp>
            <p:nvSpPr>
              <p:cNvPr id="80773" name="Line 7045"/>
              <p:cNvSpPr>
                <a:spLocks noChangeShapeType="1"/>
              </p:cNvSpPr>
              <p:nvPr/>
            </p:nvSpPr>
            <p:spPr bwMode="auto">
              <a:xfrm>
                <a:off x="3416" y="2696"/>
                <a:ext cx="19" cy="1"/>
              </a:xfrm>
              <a:prstGeom prst="line">
                <a:avLst/>
              </a:prstGeom>
              <a:noFill/>
              <a:ln w="4445">
                <a:solidFill>
                  <a:srgbClr val="D066CA"/>
                </a:solidFill>
                <a:round/>
                <a:headEnd/>
                <a:tailEnd/>
              </a:ln>
            </p:spPr>
            <p:txBody>
              <a:bodyPr/>
              <a:lstStyle/>
              <a:p>
                <a:endParaRPr lang="es-ES"/>
              </a:p>
            </p:txBody>
          </p:sp>
          <p:sp>
            <p:nvSpPr>
              <p:cNvPr id="80774" name="Line 7046"/>
              <p:cNvSpPr>
                <a:spLocks noChangeShapeType="1"/>
              </p:cNvSpPr>
              <p:nvPr/>
            </p:nvSpPr>
            <p:spPr bwMode="auto">
              <a:xfrm>
                <a:off x="3456" y="2696"/>
                <a:ext cx="19" cy="1"/>
              </a:xfrm>
              <a:prstGeom prst="line">
                <a:avLst/>
              </a:prstGeom>
              <a:noFill/>
              <a:ln w="4445">
                <a:solidFill>
                  <a:srgbClr val="D066CA"/>
                </a:solidFill>
                <a:round/>
                <a:headEnd/>
                <a:tailEnd/>
              </a:ln>
            </p:spPr>
            <p:txBody>
              <a:bodyPr/>
              <a:lstStyle/>
              <a:p>
                <a:endParaRPr lang="es-ES"/>
              </a:p>
            </p:txBody>
          </p:sp>
          <p:sp>
            <p:nvSpPr>
              <p:cNvPr id="80775" name="Line 7047"/>
              <p:cNvSpPr>
                <a:spLocks noChangeShapeType="1"/>
              </p:cNvSpPr>
              <p:nvPr/>
            </p:nvSpPr>
            <p:spPr bwMode="auto">
              <a:xfrm>
                <a:off x="3495" y="2696"/>
                <a:ext cx="20" cy="1"/>
              </a:xfrm>
              <a:prstGeom prst="line">
                <a:avLst/>
              </a:prstGeom>
              <a:noFill/>
              <a:ln w="4445">
                <a:solidFill>
                  <a:srgbClr val="D066CA"/>
                </a:solidFill>
                <a:round/>
                <a:headEnd/>
                <a:tailEnd/>
              </a:ln>
            </p:spPr>
            <p:txBody>
              <a:bodyPr/>
              <a:lstStyle/>
              <a:p>
                <a:endParaRPr lang="es-ES"/>
              </a:p>
            </p:txBody>
          </p:sp>
          <p:sp>
            <p:nvSpPr>
              <p:cNvPr id="80776" name="Line 7048"/>
              <p:cNvSpPr>
                <a:spLocks noChangeShapeType="1"/>
              </p:cNvSpPr>
              <p:nvPr/>
            </p:nvSpPr>
            <p:spPr bwMode="auto">
              <a:xfrm>
                <a:off x="3535" y="2696"/>
                <a:ext cx="20" cy="1"/>
              </a:xfrm>
              <a:prstGeom prst="line">
                <a:avLst/>
              </a:prstGeom>
              <a:noFill/>
              <a:ln w="4445">
                <a:solidFill>
                  <a:srgbClr val="D066CA"/>
                </a:solidFill>
                <a:round/>
                <a:headEnd/>
                <a:tailEnd/>
              </a:ln>
            </p:spPr>
            <p:txBody>
              <a:bodyPr/>
              <a:lstStyle/>
              <a:p>
                <a:endParaRPr lang="es-ES"/>
              </a:p>
            </p:txBody>
          </p:sp>
          <p:sp>
            <p:nvSpPr>
              <p:cNvPr id="80777" name="Line 7049"/>
              <p:cNvSpPr>
                <a:spLocks noChangeShapeType="1"/>
              </p:cNvSpPr>
              <p:nvPr/>
            </p:nvSpPr>
            <p:spPr bwMode="auto">
              <a:xfrm>
                <a:off x="3574" y="2696"/>
                <a:ext cx="21" cy="1"/>
              </a:xfrm>
              <a:prstGeom prst="line">
                <a:avLst/>
              </a:prstGeom>
              <a:noFill/>
              <a:ln w="4445">
                <a:solidFill>
                  <a:srgbClr val="D066CA"/>
                </a:solidFill>
                <a:round/>
                <a:headEnd/>
                <a:tailEnd/>
              </a:ln>
            </p:spPr>
            <p:txBody>
              <a:bodyPr/>
              <a:lstStyle/>
              <a:p>
                <a:endParaRPr lang="es-ES"/>
              </a:p>
            </p:txBody>
          </p:sp>
          <p:sp>
            <p:nvSpPr>
              <p:cNvPr id="80778" name="Line 7050"/>
              <p:cNvSpPr>
                <a:spLocks noChangeShapeType="1"/>
              </p:cNvSpPr>
              <p:nvPr/>
            </p:nvSpPr>
            <p:spPr bwMode="auto">
              <a:xfrm>
                <a:off x="3614" y="2696"/>
                <a:ext cx="20" cy="1"/>
              </a:xfrm>
              <a:prstGeom prst="line">
                <a:avLst/>
              </a:prstGeom>
              <a:noFill/>
              <a:ln w="4445">
                <a:solidFill>
                  <a:srgbClr val="D066CA"/>
                </a:solidFill>
                <a:round/>
                <a:headEnd/>
                <a:tailEnd/>
              </a:ln>
            </p:spPr>
            <p:txBody>
              <a:bodyPr/>
              <a:lstStyle/>
              <a:p>
                <a:endParaRPr lang="es-ES"/>
              </a:p>
            </p:txBody>
          </p:sp>
          <p:sp>
            <p:nvSpPr>
              <p:cNvPr id="80779" name="Line 7051"/>
              <p:cNvSpPr>
                <a:spLocks noChangeShapeType="1"/>
              </p:cNvSpPr>
              <p:nvPr/>
            </p:nvSpPr>
            <p:spPr bwMode="auto">
              <a:xfrm>
                <a:off x="3654" y="2696"/>
                <a:ext cx="20" cy="1"/>
              </a:xfrm>
              <a:prstGeom prst="line">
                <a:avLst/>
              </a:prstGeom>
              <a:noFill/>
              <a:ln w="4445">
                <a:solidFill>
                  <a:srgbClr val="D066CA"/>
                </a:solidFill>
                <a:round/>
                <a:headEnd/>
                <a:tailEnd/>
              </a:ln>
            </p:spPr>
            <p:txBody>
              <a:bodyPr/>
              <a:lstStyle/>
              <a:p>
                <a:endParaRPr lang="es-ES"/>
              </a:p>
            </p:txBody>
          </p:sp>
          <p:sp>
            <p:nvSpPr>
              <p:cNvPr id="80780" name="Line 7052"/>
              <p:cNvSpPr>
                <a:spLocks noChangeShapeType="1"/>
              </p:cNvSpPr>
              <p:nvPr/>
            </p:nvSpPr>
            <p:spPr bwMode="auto">
              <a:xfrm>
                <a:off x="3694" y="2696"/>
                <a:ext cx="19" cy="1"/>
              </a:xfrm>
              <a:prstGeom prst="line">
                <a:avLst/>
              </a:prstGeom>
              <a:noFill/>
              <a:ln w="4445">
                <a:solidFill>
                  <a:srgbClr val="D066CA"/>
                </a:solidFill>
                <a:round/>
                <a:headEnd/>
                <a:tailEnd/>
              </a:ln>
            </p:spPr>
            <p:txBody>
              <a:bodyPr/>
              <a:lstStyle/>
              <a:p>
                <a:endParaRPr lang="es-ES"/>
              </a:p>
            </p:txBody>
          </p:sp>
          <p:sp>
            <p:nvSpPr>
              <p:cNvPr id="80781" name="Line 7053"/>
              <p:cNvSpPr>
                <a:spLocks noChangeShapeType="1"/>
              </p:cNvSpPr>
              <p:nvPr/>
            </p:nvSpPr>
            <p:spPr bwMode="auto">
              <a:xfrm>
                <a:off x="3733" y="2696"/>
                <a:ext cx="20" cy="1"/>
              </a:xfrm>
              <a:prstGeom prst="line">
                <a:avLst/>
              </a:prstGeom>
              <a:noFill/>
              <a:ln w="4445">
                <a:solidFill>
                  <a:srgbClr val="D066CA"/>
                </a:solidFill>
                <a:round/>
                <a:headEnd/>
                <a:tailEnd/>
              </a:ln>
            </p:spPr>
            <p:txBody>
              <a:bodyPr/>
              <a:lstStyle/>
              <a:p>
                <a:endParaRPr lang="es-ES"/>
              </a:p>
            </p:txBody>
          </p:sp>
          <p:sp>
            <p:nvSpPr>
              <p:cNvPr id="80782" name="Line 7054"/>
              <p:cNvSpPr>
                <a:spLocks noChangeShapeType="1"/>
              </p:cNvSpPr>
              <p:nvPr/>
            </p:nvSpPr>
            <p:spPr bwMode="auto">
              <a:xfrm>
                <a:off x="3773" y="2696"/>
                <a:ext cx="20" cy="1"/>
              </a:xfrm>
              <a:prstGeom prst="line">
                <a:avLst/>
              </a:prstGeom>
              <a:noFill/>
              <a:ln w="4445">
                <a:solidFill>
                  <a:srgbClr val="D066CA"/>
                </a:solidFill>
                <a:round/>
                <a:headEnd/>
                <a:tailEnd/>
              </a:ln>
            </p:spPr>
            <p:txBody>
              <a:bodyPr/>
              <a:lstStyle/>
              <a:p>
                <a:endParaRPr lang="es-ES"/>
              </a:p>
            </p:txBody>
          </p:sp>
          <p:sp>
            <p:nvSpPr>
              <p:cNvPr id="80783" name="Line 7055"/>
              <p:cNvSpPr>
                <a:spLocks noChangeShapeType="1"/>
              </p:cNvSpPr>
              <p:nvPr/>
            </p:nvSpPr>
            <p:spPr bwMode="auto">
              <a:xfrm>
                <a:off x="3813" y="2696"/>
                <a:ext cx="20" cy="1"/>
              </a:xfrm>
              <a:prstGeom prst="line">
                <a:avLst/>
              </a:prstGeom>
              <a:noFill/>
              <a:ln w="4445">
                <a:solidFill>
                  <a:srgbClr val="D066CA"/>
                </a:solidFill>
                <a:round/>
                <a:headEnd/>
                <a:tailEnd/>
              </a:ln>
            </p:spPr>
            <p:txBody>
              <a:bodyPr/>
              <a:lstStyle/>
              <a:p>
                <a:endParaRPr lang="es-ES"/>
              </a:p>
            </p:txBody>
          </p:sp>
          <p:sp>
            <p:nvSpPr>
              <p:cNvPr id="80784" name="Line 7056"/>
              <p:cNvSpPr>
                <a:spLocks noChangeShapeType="1"/>
              </p:cNvSpPr>
              <p:nvPr/>
            </p:nvSpPr>
            <p:spPr bwMode="auto">
              <a:xfrm>
                <a:off x="3853" y="2696"/>
                <a:ext cx="19" cy="1"/>
              </a:xfrm>
              <a:prstGeom prst="line">
                <a:avLst/>
              </a:prstGeom>
              <a:noFill/>
              <a:ln w="4445">
                <a:solidFill>
                  <a:srgbClr val="D066CA"/>
                </a:solidFill>
                <a:round/>
                <a:headEnd/>
                <a:tailEnd/>
              </a:ln>
            </p:spPr>
            <p:txBody>
              <a:bodyPr/>
              <a:lstStyle/>
              <a:p>
                <a:endParaRPr lang="es-ES"/>
              </a:p>
            </p:txBody>
          </p:sp>
          <p:sp>
            <p:nvSpPr>
              <p:cNvPr id="80785" name="Line 7057"/>
              <p:cNvSpPr>
                <a:spLocks noChangeShapeType="1"/>
              </p:cNvSpPr>
              <p:nvPr/>
            </p:nvSpPr>
            <p:spPr bwMode="auto">
              <a:xfrm>
                <a:off x="3893" y="2696"/>
                <a:ext cx="19" cy="1"/>
              </a:xfrm>
              <a:prstGeom prst="line">
                <a:avLst/>
              </a:prstGeom>
              <a:noFill/>
              <a:ln w="4445">
                <a:solidFill>
                  <a:srgbClr val="D066CA"/>
                </a:solidFill>
                <a:round/>
                <a:headEnd/>
                <a:tailEnd/>
              </a:ln>
            </p:spPr>
            <p:txBody>
              <a:bodyPr/>
              <a:lstStyle/>
              <a:p>
                <a:endParaRPr lang="es-ES"/>
              </a:p>
            </p:txBody>
          </p:sp>
          <p:sp>
            <p:nvSpPr>
              <p:cNvPr id="80786" name="Line 7058"/>
              <p:cNvSpPr>
                <a:spLocks noChangeShapeType="1"/>
              </p:cNvSpPr>
              <p:nvPr/>
            </p:nvSpPr>
            <p:spPr bwMode="auto">
              <a:xfrm>
                <a:off x="3932" y="2696"/>
                <a:ext cx="20" cy="1"/>
              </a:xfrm>
              <a:prstGeom prst="line">
                <a:avLst/>
              </a:prstGeom>
              <a:noFill/>
              <a:ln w="4445">
                <a:solidFill>
                  <a:srgbClr val="D066CA"/>
                </a:solidFill>
                <a:round/>
                <a:headEnd/>
                <a:tailEnd/>
              </a:ln>
            </p:spPr>
            <p:txBody>
              <a:bodyPr/>
              <a:lstStyle/>
              <a:p>
                <a:endParaRPr lang="es-ES"/>
              </a:p>
            </p:txBody>
          </p:sp>
          <p:sp>
            <p:nvSpPr>
              <p:cNvPr id="80787" name="Line 7059"/>
              <p:cNvSpPr>
                <a:spLocks noChangeShapeType="1"/>
              </p:cNvSpPr>
              <p:nvPr/>
            </p:nvSpPr>
            <p:spPr bwMode="auto">
              <a:xfrm>
                <a:off x="3972" y="2696"/>
                <a:ext cx="20" cy="1"/>
              </a:xfrm>
              <a:prstGeom prst="line">
                <a:avLst/>
              </a:prstGeom>
              <a:noFill/>
              <a:ln w="4445">
                <a:solidFill>
                  <a:srgbClr val="D066CA"/>
                </a:solidFill>
                <a:round/>
                <a:headEnd/>
                <a:tailEnd/>
              </a:ln>
            </p:spPr>
            <p:txBody>
              <a:bodyPr/>
              <a:lstStyle/>
              <a:p>
                <a:endParaRPr lang="es-ES"/>
              </a:p>
            </p:txBody>
          </p:sp>
          <p:sp>
            <p:nvSpPr>
              <p:cNvPr id="80788" name="Line 7060"/>
              <p:cNvSpPr>
                <a:spLocks noChangeShapeType="1"/>
              </p:cNvSpPr>
              <p:nvPr/>
            </p:nvSpPr>
            <p:spPr bwMode="auto">
              <a:xfrm>
                <a:off x="4011" y="2696"/>
                <a:ext cx="21" cy="1"/>
              </a:xfrm>
              <a:prstGeom prst="line">
                <a:avLst/>
              </a:prstGeom>
              <a:noFill/>
              <a:ln w="4445">
                <a:solidFill>
                  <a:srgbClr val="D066CA"/>
                </a:solidFill>
                <a:round/>
                <a:headEnd/>
                <a:tailEnd/>
              </a:ln>
            </p:spPr>
            <p:txBody>
              <a:bodyPr/>
              <a:lstStyle/>
              <a:p>
                <a:endParaRPr lang="es-ES"/>
              </a:p>
            </p:txBody>
          </p:sp>
          <p:sp>
            <p:nvSpPr>
              <p:cNvPr id="80789" name="Line 7061"/>
              <p:cNvSpPr>
                <a:spLocks noChangeShapeType="1"/>
              </p:cNvSpPr>
              <p:nvPr/>
            </p:nvSpPr>
            <p:spPr bwMode="auto">
              <a:xfrm>
                <a:off x="4051" y="2696"/>
                <a:ext cx="20" cy="1"/>
              </a:xfrm>
              <a:prstGeom prst="line">
                <a:avLst/>
              </a:prstGeom>
              <a:noFill/>
              <a:ln w="4445">
                <a:solidFill>
                  <a:srgbClr val="D066CA"/>
                </a:solidFill>
                <a:round/>
                <a:headEnd/>
                <a:tailEnd/>
              </a:ln>
            </p:spPr>
            <p:txBody>
              <a:bodyPr/>
              <a:lstStyle/>
              <a:p>
                <a:endParaRPr lang="es-ES"/>
              </a:p>
            </p:txBody>
          </p:sp>
          <p:sp>
            <p:nvSpPr>
              <p:cNvPr id="80790" name="Line 7062"/>
              <p:cNvSpPr>
                <a:spLocks noChangeShapeType="1"/>
              </p:cNvSpPr>
              <p:nvPr/>
            </p:nvSpPr>
            <p:spPr bwMode="auto">
              <a:xfrm>
                <a:off x="4091" y="2696"/>
                <a:ext cx="20" cy="1"/>
              </a:xfrm>
              <a:prstGeom prst="line">
                <a:avLst/>
              </a:prstGeom>
              <a:noFill/>
              <a:ln w="4445">
                <a:solidFill>
                  <a:srgbClr val="D066CA"/>
                </a:solidFill>
                <a:round/>
                <a:headEnd/>
                <a:tailEnd/>
              </a:ln>
            </p:spPr>
            <p:txBody>
              <a:bodyPr/>
              <a:lstStyle/>
              <a:p>
                <a:endParaRPr lang="es-ES"/>
              </a:p>
            </p:txBody>
          </p:sp>
          <p:sp>
            <p:nvSpPr>
              <p:cNvPr id="80791" name="Line 7063"/>
              <p:cNvSpPr>
                <a:spLocks noChangeShapeType="1"/>
              </p:cNvSpPr>
              <p:nvPr/>
            </p:nvSpPr>
            <p:spPr bwMode="auto">
              <a:xfrm>
                <a:off x="4131" y="2696"/>
                <a:ext cx="19" cy="1"/>
              </a:xfrm>
              <a:prstGeom prst="line">
                <a:avLst/>
              </a:prstGeom>
              <a:noFill/>
              <a:ln w="4445">
                <a:solidFill>
                  <a:srgbClr val="D066CA"/>
                </a:solidFill>
                <a:round/>
                <a:headEnd/>
                <a:tailEnd/>
              </a:ln>
            </p:spPr>
            <p:txBody>
              <a:bodyPr/>
              <a:lstStyle/>
              <a:p>
                <a:endParaRPr lang="es-ES"/>
              </a:p>
            </p:txBody>
          </p:sp>
          <p:sp>
            <p:nvSpPr>
              <p:cNvPr id="80792" name="Line 7064"/>
              <p:cNvSpPr>
                <a:spLocks noChangeShapeType="1"/>
              </p:cNvSpPr>
              <p:nvPr/>
            </p:nvSpPr>
            <p:spPr bwMode="auto">
              <a:xfrm>
                <a:off x="4170" y="2696"/>
                <a:ext cx="20" cy="1"/>
              </a:xfrm>
              <a:prstGeom prst="line">
                <a:avLst/>
              </a:prstGeom>
              <a:noFill/>
              <a:ln w="4445">
                <a:solidFill>
                  <a:srgbClr val="D066CA"/>
                </a:solidFill>
                <a:round/>
                <a:headEnd/>
                <a:tailEnd/>
              </a:ln>
            </p:spPr>
            <p:txBody>
              <a:bodyPr/>
              <a:lstStyle/>
              <a:p>
                <a:endParaRPr lang="es-ES"/>
              </a:p>
            </p:txBody>
          </p:sp>
          <p:sp>
            <p:nvSpPr>
              <p:cNvPr id="80793" name="Line 7065"/>
              <p:cNvSpPr>
                <a:spLocks noChangeShapeType="1"/>
              </p:cNvSpPr>
              <p:nvPr/>
            </p:nvSpPr>
            <p:spPr bwMode="auto">
              <a:xfrm>
                <a:off x="4210" y="2696"/>
                <a:ext cx="20" cy="1"/>
              </a:xfrm>
              <a:prstGeom prst="line">
                <a:avLst/>
              </a:prstGeom>
              <a:noFill/>
              <a:ln w="4445">
                <a:solidFill>
                  <a:srgbClr val="D066CA"/>
                </a:solidFill>
                <a:round/>
                <a:headEnd/>
                <a:tailEnd/>
              </a:ln>
            </p:spPr>
            <p:txBody>
              <a:bodyPr/>
              <a:lstStyle/>
              <a:p>
                <a:endParaRPr lang="es-ES"/>
              </a:p>
            </p:txBody>
          </p:sp>
          <p:sp>
            <p:nvSpPr>
              <p:cNvPr id="80794" name="Line 7066"/>
              <p:cNvSpPr>
                <a:spLocks noChangeShapeType="1"/>
              </p:cNvSpPr>
              <p:nvPr/>
            </p:nvSpPr>
            <p:spPr bwMode="auto">
              <a:xfrm>
                <a:off x="4250" y="2696"/>
                <a:ext cx="20" cy="1"/>
              </a:xfrm>
              <a:prstGeom prst="line">
                <a:avLst/>
              </a:prstGeom>
              <a:noFill/>
              <a:ln w="4445">
                <a:solidFill>
                  <a:srgbClr val="D066CA"/>
                </a:solidFill>
                <a:round/>
                <a:headEnd/>
                <a:tailEnd/>
              </a:ln>
            </p:spPr>
            <p:txBody>
              <a:bodyPr/>
              <a:lstStyle/>
              <a:p>
                <a:endParaRPr lang="es-ES"/>
              </a:p>
            </p:txBody>
          </p:sp>
          <p:sp>
            <p:nvSpPr>
              <p:cNvPr id="80795" name="Line 7067"/>
              <p:cNvSpPr>
                <a:spLocks noChangeShapeType="1"/>
              </p:cNvSpPr>
              <p:nvPr/>
            </p:nvSpPr>
            <p:spPr bwMode="auto">
              <a:xfrm>
                <a:off x="4289" y="2696"/>
                <a:ext cx="20" cy="1"/>
              </a:xfrm>
              <a:prstGeom prst="line">
                <a:avLst/>
              </a:prstGeom>
              <a:noFill/>
              <a:ln w="4445">
                <a:solidFill>
                  <a:srgbClr val="D066CA"/>
                </a:solidFill>
                <a:round/>
                <a:headEnd/>
                <a:tailEnd/>
              </a:ln>
            </p:spPr>
            <p:txBody>
              <a:bodyPr/>
              <a:lstStyle/>
              <a:p>
                <a:endParaRPr lang="es-ES"/>
              </a:p>
            </p:txBody>
          </p:sp>
          <p:sp>
            <p:nvSpPr>
              <p:cNvPr id="80796" name="Line 7068"/>
              <p:cNvSpPr>
                <a:spLocks noChangeShapeType="1"/>
              </p:cNvSpPr>
              <p:nvPr/>
            </p:nvSpPr>
            <p:spPr bwMode="auto">
              <a:xfrm>
                <a:off x="4329" y="2696"/>
                <a:ext cx="20" cy="1"/>
              </a:xfrm>
              <a:prstGeom prst="line">
                <a:avLst/>
              </a:prstGeom>
              <a:noFill/>
              <a:ln w="4445">
                <a:solidFill>
                  <a:srgbClr val="D066CA"/>
                </a:solidFill>
                <a:round/>
                <a:headEnd/>
                <a:tailEnd/>
              </a:ln>
            </p:spPr>
            <p:txBody>
              <a:bodyPr/>
              <a:lstStyle/>
              <a:p>
                <a:endParaRPr lang="es-ES"/>
              </a:p>
            </p:txBody>
          </p:sp>
          <p:sp>
            <p:nvSpPr>
              <p:cNvPr id="80797" name="Line 7069"/>
              <p:cNvSpPr>
                <a:spLocks noChangeShapeType="1"/>
              </p:cNvSpPr>
              <p:nvPr/>
            </p:nvSpPr>
            <p:spPr bwMode="auto">
              <a:xfrm>
                <a:off x="4369" y="2696"/>
                <a:ext cx="20" cy="1"/>
              </a:xfrm>
              <a:prstGeom prst="line">
                <a:avLst/>
              </a:prstGeom>
              <a:noFill/>
              <a:ln w="4445">
                <a:solidFill>
                  <a:srgbClr val="D066CA"/>
                </a:solidFill>
                <a:round/>
                <a:headEnd/>
                <a:tailEnd/>
              </a:ln>
            </p:spPr>
            <p:txBody>
              <a:bodyPr/>
              <a:lstStyle/>
              <a:p>
                <a:endParaRPr lang="es-ES"/>
              </a:p>
            </p:txBody>
          </p:sp>
          <p:sp>
            <p:nvSpPr>
              <p:cNvPr id="80798" name="Line 7070"/>
              <p:cNvSpPr>
                <a:spLocks noChangeShapeType="1"/>
              </p:cNvSpPr>
              <p:nvPr/>
            </p:nvSpPr>
            <p:spPr bwMode="auto">
              <a:xfrm>
                <a:off x="4409" y="2696"/>
                <a:ext cx="19" cy="1"/>
              </a:xfrm>
              <a:prstGeom prst="line">
                <a:avLst/>
              </a:prstGeom>
              <a:noFill/>
              <a:ln w="4445">
                <a:solidFill>
                  <a:srgbClr val="D066CA"/>
                </a:solidFill>
                <a:round/>
                <a:headEnd/>
                <a:tailEnd/>
              </a:ln>
            </p:spPr>
            <p:txBody>
              <a:bodyPr/>
              <a:lstStyle/>
              <a:p>
                <a:endParaRPr lang="es-ES"/>
              </a:p>
            </p:txBody>
          </p:sp>
          <p:sp>
            <p:nvSpPr>
              <p:cNvPr id="80799" name="Line 7071"/>
              <p:cNvSpPr>
                <a:spLocks noChangeShapeType="1"/>
              </p:cNvSpPr>
              <p:nvPr/>
            </p:nvSpPr>
            <p:spPr bwMode="auto">
              <a:xfrm>
                <a:off x="4448" y="2696"/>
                <a:ext cx="20" cy="1"/>
              </a:xfrm>
              <a:prstGeom prst="line">
                <a:avLst/>
              </a:prstGeom>
              <a:noFill/>
              <a:ln w="4445">
                <a:solidFill>
                  <a:srgbClr val="D066CA"/>
                </a:solidFill>
                <a:round/>
                <a:headEnd/>
                <a:tailEnd/>
              </a:ln>
            </p:spPr>
            <p:txBody>
              <a:bodyPr/>
              <a:lstStyle/>
              <a:p>
                <a:endParaRPr lang="es-ES"/>
              </a:p>
            </p:txBody>
          </p:sp>
          <p:sp>
            <p:nvSpPr>
              <p:cNvPr id="80800" name="Line 7072"/>
              <p:cNvSpPr>
                <a:spLocks noChangeShapeType="1"/>
              </p:cNvSpPr>
              <p:nvPr/>
            </p:nvSpPr>
            <p:spPr bwMode="auto">
              <a:xfrm>
                <a:off x="4488" y="2696"/>
                <a:ext cx="20" cy="1"/>
              </a:xfrm>
              <a:prstGeom prst="line">
                <a:avLst/>
              </a:prstGeom>
              <a:noFill/>
              <a:ln w="4445">
                <a:solidFill>
                  <a:srgbClr val="D066CA"/>
                </a:solidFill>
                <a:round/>
                <a:headEnd/>
                <a:tailEnd/>
              </a:ln>
            </p:spPr>
            <p:txBody>
              <a:bodyPr/>
              <a:lstStyle/>
              <a:p>
                <a:endParaRPr lang="es-ES"/>
              </a:p>
            </p:txBody>
          </p:sp>
          <p:sp>
            <p:nvSpPr>
              <p:cNvPr id="80801" name="Line 7073"/>
              <p:cNvSpPr>
                <a:spLocks noChangeShapeType="1"/>
              </p:cNvSpPr>
              <p:nvPr/>
            </p:nvSpPr>
            <p:spPr bwMode="auto">
              <a:xfrm>
                <a:off x="4528" y="2696"/>
                <a:ext cx="20" cy="1"/>
              </a:xfrm>
              <a:prstGeom prst="line">
                <a:avLst/>
              </a:prstGeom>
              <a:noFill/>
              <a:ln w="4445">
                <a:solidFill>
                  <a:srgbClr val="D066CA"/>
                </a:solidFill>
                <a:round/>
                <a:headEnd/>
                <a:tailEnd/>
              </a:ln>
            </p:spPr>
            <p:txBody>
              <a:bodyPr/>
              <a:lstStyle/>
              <a:p>
                <a:endParaRPr lang="es-ES"/>
              </a:p>
            </p:txBody>
          </p:sp>
          <p:sp>
            <p:nvSpPr>
              <p:cNvPr id="80802" name="Line 7074"/>
              <p:cNvSpPr>
                <a:spLocks noChangeShapeType="1"/>
              </p:cNvSpPr>
              <p:nvPr/>
            </p:nvSpPr>
            <p:spPr bwMode="auto">
              <a:xfrm>
                <a:off x="4568" y="2696"/>
                <a:ext cx="19" cy="1"/>
              </a:xfrm>
              <a:prstGeom prst="line">
                <a:avLst/>
              </a:prstGeom>
              <a:noFill/>
              <a:ln w="4445">
                <a:solidFill>
                  <a:srgbClr val="D066CA"/>
                </a:solidFill>
                <a:round/>
                <a:headEnd/>
                <a:tailEnd/>
              </a:ln>
            </p:spPr>
            <p:txBody>
              <a:bodyPr/>
              <a:lstStyle/>
              <a:p>
                <a:endParaRPr lang="es-ES"/>
              </a:p>
            </p:txBody>
          </p:sp>
          <p:sp>
            <p:nvSpPr>
              <p:cNvPr id="80803" name="Line 7075"/>
              <p:cNvSpPr>
                <a:spLocks noChangeShapeType="1"/>
              </p:cNvSpPr>
              <p:nvPr/>
            </p:nvSpPr>
            <p:spPr bwMode="auto">
              <a:xfrm>
                <a:off x="4607" y="2696"/>
                <a:ext cx="20" cy="1"/>
              </a:xfrm>
              <a:prstGeom prst="line">
                <a:avLst/>
              </a:prstGeom>
              <a:noFill/>
              <a:ln w="4445">
                <a:solidFill>
                  <a:srgbClr val="D066CA"/>
                </a:solidFill>
                <a:round/>
                <a:headEnd/>
                <a:tailEnd/>
              </a:ln>
            </p:spPr>
            <p:txBody>
              <a:bodyPr/>
              <a:lstStyle/>
              <a:p>
                <a:endParaRPr lang="es-ES"/>
              </a:p>
            </p:txBody>
          </p:sp>
          <p:sp>
            <p:nvSpPr>
              <p:cNvPr id="80804" name="Line 7076"/>
              <p:cNvSpPr>
                <a:spLocks noChangeShapeType="1"/>
              </p:cNvSpPr>
              <p:nvPr/>
            </p:nvSpPr>
            <p:spPr bwMode="auto">
              <a:xfrm>
                <a:off x="4647" y="2696"/>
                <a:ext cx="20" cy="1"/>
              </a:xfrm>
              <a:prstGeom prst="line">
                <a:avLst/>
              </a:prstGeom>
              <a:noFill/>
              <a:ln w="4445">
                <a:solidFill>
                  <a:srgbClr val="D066CA"/>
                </a:solidFill>
                <a:round/>
                <a:headEnd/>
                <a:tailEnd/>
              </a:ln>
            </p:spPr>
            <p:txBody>
              <a:bodyPr/>
              <a:lstStyle/>
              <a:p>
                <a:endParaRPr lang="es-ES"/>
              </a:p>
            </p:txBody>
          </p:sp>
          <p:sp>
            <p:nvSpPr>
              <p:cNvPr id="80805" name="Line 7077"/>
              <p:cNvSpPr>
                <a:spLocks noChangeShapeType="1"/>
              </p:cNvSpPr>
              <p:nvPr/>
            </p:nvSpPr>
            <p:spPr bwMode="auto">
              <a:xfrm>
                <a:off x="4687" y="2696"/>
                <a:ext cx="20" cy="1"/>
              </a:xfrm>
              <a:prstGeom prst="line">
                <a:avLst/>
              </a:prstGeom>
              <a:noFill/>
              <a:ln w="4445">
                <a:solidFill>
                  <a:srgbClr val="D066CA"/>
                </a:solidFill>
                <a:round/>
                <a:headEnd/>
                <a:tailEnd/>
              </a:ln>
            </p:spPr>
            <p:txBody>
              <a:bodyPr/>
              <a:lstStyle/>
              <a:p>
                <a:endParaRPr lang="es-ES"/>
              </a:p>
            </p:txBody>
          </p:sp>
          <p:sp>
            <p:nvSpPr>
              <p:cNvPr id="80806" name="Line 7078"/>
              <p:cNvSpPr>
                <a:spLocks noChangeShapeType="1"/>
              </p:cNvSpPr>
              <p:nvPr/>
            </p:nvSpPr>
            <p:spPr bwMode="auto">
              <a:xfrm>
                <a:off x="4726" y="2696"/>
                <a:ext cx="20" cy="1"/>
              </a:xfrm>
              <a:prstGeom prst="line">
                <a:avLst/>
              </a:prstGeom>
              <a:noFill/>
              <a:ln w="4445">
                <a:solidFill>
                  <a:srgbClr val="D066CA"/>
                </a:solidFill>
                <a:round/>
                <a:headEnd/>
                <a:tailEnd/>
              </a:ln>
            </p:spPr>
            <p:txBody>
              <a:bodyPr/>
              <a:lstStyle/>
              <a:p>
                <a:endParaRPr lang="es-ES"/>
              </a:p>
            </p:txBody>
          </p:sp>
          <p:sp>
            <p:nvSpPr>
              <p:cNvPr id="80807" name="Line 7079"/>
              <p:cNvSpPr>
                <a:spLocks noChangeShapeType="1"/>
              </p:cNvSpPr>
              <p:nvPr/>
            </p:nvSpPr>
            <p:spPr bwMode="auto">
              <a:xfrm>
                <a:off x="4766" y="2696"/>
                <a:ext cx="20" cy="1"/>
              </a:xfrm>
              <a:prstGeom prst="line">
                <a:avLst/>
              </a:prstGeom>
              <a:noFill/>
              <a:ln w="4445">
                <a:solidFill>
                  <a:srgbClr val="D066CA"/>
                </a:solidFill>
                <a:round/>
                <a:headEnd/>
                <a:tailEnd/>
              </a:ln>
            </p:spPr>
            <p:txBody>
              <a:bodyPr/>
              <a:lstStyle/>
              <a:p>
                <a:endParaRPr lang="es-ES"/>
              </a:p>
            </p:txBody>
          </p:sp>
          <p:sp>
            <p:nvSpPr>
              <p:cNvPr id="80808" name="Line 7080"/>
              <p:cNvSpPr>
                <a:spLocks noChangeShapeType="1"/>
              </p:cNvSpPr>
              <p:nvPr/>
            </p:nvSpPr>
            <p:spPr bwMode="auto">
              <a:xfrm>
                <a:off x="4806" y="2696"/>
                <a:ext cx="19" cy="1"/>
              </a:xfrm>
              <a:prstGeom prst="line">
                <a:avLst/>
              </a:prstGeom>
              <a:noFill/>
              <a:ln w="4445">
                <a:solidFill>
                  <a:srgbClr val="D066CA"/>
                </a:solidFill>
                <a:round/>
                <a:headEnd/>
                <a:tailEnd/>
              </a:ln>
            </p:spPr>
            <p:txBody>
              <a:bodyPr/>
              <a:lstStyle/>
              <a:p>
                <a:endParaRPr lang="es-ES"/>
              </a:p>
            </p:txBody>
          </p:sp>
          <p:sp>
            <p:nvSpPr>
              <p:cNvPr id="80809" name="Line 7081"/>
              <p:cNvSpPr>
                <a:spLocks noChangeShapeType="1"/>
              </p:cNvSpPr>
              <p:nvPr/>
            </p:nvSpPr>
            <p:spPr bwMode="auto">
              <a:xfrm>
                <a:off x="4846" y="2696"/>
                <a:ext cx="19" cy="1"/>
              </a:xfrm>
              <a:prstGeom prst="line">
                <a:avLst/>
              </a:prstGeom>
              <a:noFill/>
              <a:ln w="4445">
                <a:solidFill>
                  <a:srgbClr val="D066CA"/>
                </a:solidFill>
                <a:round/>
                <a:headEnd/>
                <a:tailEnd/>
              </a:ln>
            </p:spPr>
            <p:txBody>
              <a:bodyPr/>
              <a:lstStyle/>
              <a:p>
                <a:endParaRPr lang="es-ES"/>
              </a:p>
            </p:txBody>
          </p:sp>
          <p:sp>
            <p:nvSpPr>
              <p:cNvPr id="80810" name="Line 7082"/>
              <p:cNvSpPr>
                <a:spLocks noChangeShapeType="1"/>
              </p:cNvSpPr>
              <p:nvPr/>
            </p:nvSpPr>
            <p:spPr bwMode="auto">
              <a:xfrm>
                <a:off x="4885" y="2696"/>
                <a:ext cx="20" cy="1"/>
              </a:xfrm>
              <a:prstGeom prst="line">
                <a:avLst/>
              </a:prstGeom>
              <a:noFill/>
              <a:ln w="4445">
                <a:solidFill>
                  <a:srgbClr val="D066CA"/>
                </a:solidFill>
                <a:round/>
                <a:headEnd/>
                <a:tailEnd/>
              </a:ln>
            </p:spPr>
            <p:txBody>
              <a:bodyPr/>
              <a:lstStyle/>
              <a:p>
                <a:endParaRPr lang="es-ES"/>
              </a:p>
            </p:txBody>
          </p:sp>
          <p:sp>
            <p:nvSpPr>
              <p:cNvPr id="80811" name="Line 7083"/>
              <p:cNvSpPr>
                <a:spLocks noChangeShapeType="1"/>
              </p:cNvSpPr>
              <p:nvPr/>
            </p:nvSpPr>
            <p:spPr bwMode="auto">
              <a:xfrm>
                <a:off x="4925" y="2696"/>
                <a:ext cx="20" cy="1"/>
              </a:xfrm>
              <a:prstGeom prst="line">
                <a:avLst/>
              </a:prstGeom>
              <a:noFill/>
              <a:ln w="4445">
                <a:solidFill>
                  <a:srgbClr val="D066CA"/>
                </a:solidFill>
                <a:round/>
                <a:headEnd/>
                <a:tailEnd/>
              </a:ln>
            </p:spPr>
            <p:txBody>
              <a:bodyPr/>
              <a:lstStyle/>
              <a:p>
                <a:endParaRPr lang="es-ES"/>
              </a:p>
            </p:txBody>
          </p:sp>
          <p:sp>
            <p:nvSpPr>
              <p:cNvPr id="80812" name="Line 7084"/>
              <p:cNvSpPr>
                <a:spLocks noChangeShapeType="1"/>
              </p:cNvSpPr>
              <p:nvPr/>
            </p:nvSpPr>
            <p:spPr bwMode="auto">
              <a:xfrm>
                <a:off x="4964" y="2696"/>
                <a:ext cx="21" cy="1"/>
              </a:xfrm>
              <a:prstGeom prst="line">
                <a:avLst/>
              </a:prstGeom>
              <a:noFill/>
              <a:ln w="4445">
                <a:solidFill>
                  <a:srgbClr val="D066CA"/>
                </a:solidFill>
                <a:round/>
                <a:headEnd/>
                <a:tailEnd/>
              </a:ln>
            </p:spPr>
            <p:txBody>
              <a:bodyPr/>
              <a:lstStyle/>
              <a:p>
                <a:endParaRPr lang="es-ES"/>
              </a:p>
            </p:txBody>
          </p:sp>
          <p:sp>
            <p:nvSpPr>
              <p:cNvPr id="80813" name="Line 7085"/>
              <p:cNvSpPr>
                <a:spLocks noChangeShapeType="1"/>
              </p:cNvSpPr>
              <p:nvPr/>
            </p:nvSpPr>
            <p:spPr bwMode="auto">
              <a:xfrm>
                <a:off x="5004" y="2696"/>
                <a:ext cx="20" cy="1"/>
              </a:xfrm>
              <a:prstGeom prst="line">
                <a:avLst/>
              </a:prstGeom>
              <a:noFill/>
              <a:ln w="4445">
                <a:solidFill>
                  <a:srgbClr val="D066CA"/>
                </a:solidFill>
                <a:round/>
                <a:headEnd/>
                <a:tailEnd/>
              </a:ln>
            </p:spPr>
            <p:txBody>
              <a:bodyPr/>
              <a:lstStyle/>
              <a:p>
                <a:endParaRPr lang="es-ES"/>
              </a:p>
            </p:txBody>
          </p:sp>
          <p:sp>
            <p:nvSpPr>
              <p:cNvPr id="80814" name="Line 7086"/>
              <p:cNvSpPr>
                <a:spLocks noChangeShapeType="1"/>
              </p:cNvSpPr>
              <p:nvPr/>
            </p:nvSpPr>
            <p:spPr bwMode="auto">
              <a:xfrm>
                <a:off x="5044" y="2696"/>
                <a:ext cx="20" cy="1"/>
              </a:xfrm>
              <a:prstGeom prst="line">
                <a:avLst/>
              </a:prstGeom>
              <a:noFill/>
              <a:ln w="4445">
                <a:solidFill>
                  <a:srgbClr val="D066CA"/>
                </a:solidFill>
                <a:round/>
                <a:headEnd/>
                <a:tailEnd/>
              </a:ln>
            </p:spPr>
            <p:txBody>
              <a:bodyPr/>
              <a:lstStyle/>
              <a:p>
                <a:endParaRPr lang="es-ES"/>
              </a:p>
            </p:txBody>
          </p:sp>
          <p:sp>
            <p:nvSpPr>
              <p:cNvPr id="80815" name="Line 7087"/>
              <p:cNvSpPr>
                <a:spLocks noChangeShapeType="1"/>
              </p:cNvSpPr>
              <p:nvPr/>
            </p:nvSpPr>
            <p:spPr bwMode="auto">
              <a:xfrm>
                <a:off x="5084" y="2696"/>
                <a:ext cx="20" cy="1"/>
              </a:xfrm>
              <a:prstGeom prst="line">
                <a:avLst/>
              </a:prstGeom>
              <a:noFill/>
              <a:ln w="4445">
                <a:solidFill>
                  <a:srgbClr val="D066CA"/>
                </a:solidFill>
                <a:round/>
                <a:headEnd/>
                <a:tailEnd/>
              </a:ln>
            </p:spPr>
            <p:txBody>
              <a:bodyPr/>
              <a:lstStyle/>
              <a:p>
                <a:endParaRPr lang="es-ES"/>
              </a:p>
            </p:txBody>
          </p:sp>
          <p:sp>
            <p:nvSpPr>
              <p:cNvPr id="80816" name="Line 7088"/>
              <p:cNvSpPr>
                <a:spLocks noChangeShapeType="1"/>
              </p:cNvSpPr>
              <p:nvPr/>
            </p:nvSpPr>
            <p:spPr bwMode="auto">
              <a:xfrm>
                <a:off x="5124" y="2696"/>
                <a:ext cx="19" cy="1"/>
              </a:xfrm>
              <a:prstGeom prst="line">
                <a:avLst/>
              </a:prstGeom>
              <a:noFill/>
              <a:ln w="4445">
                <a:solidFill>
                  <a:srgbClr val="D066CA"/>
                </a:solidFill>
                <a:round/>
                <a:headEnd/>
                <a:tailEnd/>
              </a:ln>
            </p:spPr>
            <p:txBody>
              <a:bodyPr/>
              <a:lstStyle/>
              <a:p>
                <a:endParaRPr lang="es-ES"/>
              </a:p>
            </p:txBody>
          </p:sp>
          <p:sp>
            <p:nvSpPr>
              <p:cNvPr id="80817" name="Line 7089"/>
              <p:cNvSpPr>
                <a:spLocks noChangeShapeType="1"/>
              </p:cNvSpPr>
              <p:nvPr/>
            </p:nvSpPr>
            <p:spPr bwMode="auto">
              <a:xfrm>
                <a:off x="5163" y="2696"/>
                <a:ext cx="20" cy="1"/>
              </a:xfrm>
              <a:prstGeom prst="line">
                <a:avLst/>
              </a:prstGeom>
              <a:noFill/>
              <a:ln w="4445">
                <a:solidFill>
                  <a:srgbClr val="D066CA"/>
                </a:solidFill>
                <a:round/>
                <a:headEnd/>
                <a:tailEnd/>
              </a:ln>
            </p:spPr>
            <p:txBody>
              <a:bodyPr/>
              <a:lstStyle/>
              <a:p>
                <a:endParaRPr lang="es-ES"/>
              </a:p>
            </p:txBody>
          </p:sp>
          <p:sp>
            <p:nvSpPr>
              <p:cNvPr id="80818" name="Line 7090"/>
              <p:cNvSpPr>
                <a:spLocks noChangeShapeType="1"/>
              </p:cNvSpPr>
              <p:nvPr/>
            </p:nvSpPr>
            <p:spPr bwMode="auto">
              <a:xfrm>
                <a:off x="5203" y="2696"/>
                <a:ext cx="20" cy="1"/>
              </a:xfrm>
              <a:prstGeom prst="line">
                <a:avLst/>
              </a:prstGeom>
              <a:noFill/>
              <a:ln w="4445">
                <a:solidFill>
                  <a:srgbClr val="D066CA"/>
                </a:solidFill>
                <a:round/>
                <a:headEnd/>
                <a:tailEnd/>
              </a:ln>
            </p:spPr>
            <p:txBody>
              <a:bodyPr/>
              <a:lstStyle/>
              <a:p>
                <a:endParaRPr lang="es-ES"/>
              </a:p>
            </p:txBody>
          </p:sp>
          <p:sp>
            <p:nvSpPr>
              <p:cNvPr id="80819" name="Line 7091"/>
              <p:cNvSpPr>
                <a:spLocks noChangeShapeType="1"/>
              </p:cNvSpPr>
              <p:nvPr/>
            </p:nvSpPr>
            <p:spPr bwMode="auto">
              <a:xfrm>
                <a:off x="5243" y="2696"/>
                <a:ext cx="19" cy="1"/>
              </a:xfrm>
              <a:prstGeom prst="line">
                <a:avLst/>
              </a:prstGeom>
              <a:noFill/>
              <a:ln w="4445">
                <a:solidFill>
                  <a:srgbClr val="D066CA"/>
                </a:solidFill>
                <a:round/>
                <a:headEnd/>
                <a:tailEnd/>
              </a:ln>
            </p:spPr>
            <p:txBody>
              <a:bodyPr/>
              <a:lstStyle/>
              <a:p>
                <a:endParaRPr lang="es-ES"/>
              </a:p>
            </p:txBody>
          </p:sp>
          <p:sp>
            <p:nvSpPr>
              <p:cNvPr id="80820" name="Line 7092"/>
              <p:cNvSpPr>
                <a:spLocks noChangeShapeType="1"/>
              </p:cNvSpPr>
              <p:nvPr/>
            </p:nvSpPr>
            <p:spPr bwMode="auto">
              <a:xfrm>
                <a:off x="5283" y="2696"/>
                <a:ext cx="19" cy="1"/>
              </a:xfrm>
              <a:prstGeom prst="line">
                <a:avLst/>
              </a:prstGeom>
              <a:noFill/>
              <a:ln w="4445">
                <a:solidFill>
                  <a:srgbClr val="D066CA"/>
                </a:solidFill>
                <a:round/>
                <a:headEnd/>
                <a:tailEnd/>
              </a:ln>
            </p:spPr>
            <p:txBody>
              <a:bodyPr/>
              <a:lstStyle/>
              <a:p>
                <a:endParaRPr lang="es-ES"/>
              </a:p>
            </p:txBody>
          </p:sp>
          <p:sp>
            <p:nvSpPr>
              <p:cNvPr id="80821" name="Line 7093"/>
              <p:cNvSpPr>
                <a:spLocks noChangeShapeType="1"/>
              </p:cNvSpPr>
              <p:nvPr/>
            </p:nvSpPr>
            <p:spPr bwMode="auto">
              <a:xfrm>
                <a:off x="5322" y="2696"/>
                <a:ext cx="20" cy="1"/>
              </a:xfrm>
              <a:prstGeom prst="line">
                <a:avLst/>
              </a:prstGeom>
              <a:noFill/>
              <a:ln w="4445">
                <a:solidFill>
                  <a:srgbClr val="D066CA"/>
                </a:solidFill>
                <a:round/>
                <a:headEnd/>
                <a:tailEnd/>
              </a:ln>
            </p:spPr>
            <p:txBody>
              <a:bodyPr/>
              <a:lstStyle/>
              <a:p>
                <a:endParaRPr lang="es-ES"/>
              </a:p>
            </p:txBody>
          </p:sp>
          <p:sp>
            <p:nvSpPr>
              <p:cNvPr id="80822" name="Line 7094"/>
              <p:cNvSpPr>
                <a:spLocks noChangeShapeType="1"/>
              </p:cNvSpPr>
              <p:nvPr/>
            </p:nvSpPr>
            <p:spPr bwMode="auto">
              <a:xfrm>
                <a:off x="5362" y="2696"/>
                <a:ext cx="20" cy="1"/>
              </a:xfrm>
              <a:prstGeom prst="line">
                <a:avLst/>
              </a:prstGeom>
              <a:noFill/>
              <a:ln w="4445">
                <a:solidFill>
                  <a:srgbClr val="D066CA"/>
                </a:solidFill>
                <a:round/>
                <a:headEnd/>
                <a:tailEnd/>
              </a:ln>
            </p:spPr>
            <p:txBody>
              <a:bodyPr/>
              <a:lstStyle/>
              <a:p>
                <a:endParaRPr lang="es-ES"/>
              </a:p>
            </p:txBody>
          </p:sp>
          <p:sp>
            <p:nvSpPr>
              <p:cNvPr id="80823" name="Line 7095"/>
              <p:cNvSpPr>
                <a:spLocks noChangeShapeType="1"/>
              </p:cNvSpPr>
              <p:nvPr/>
            </p:nvSpPr>
            <p:spPr bwMode="auto">
              <a:xfrm>
                <a:off x="5401" y="2696"/>
                <a:ext cx="21" cy="1"/>
              </a:xfrm>
              <a:prstGeom prst="line">
                <a:avLst/>
              </a:prstGeom>
              <a:noFill/>
              <a:ln w="4445">
                <a:solidFill>
                  <a:srgbClr val="D066CA"/>
                </a:solidFill>
                <a:round/>
                <a:headEnd/>
                <a:tailEnd/>
              </a:ln>
            </p:spPr>
            <p:txBody>
              <a:bodyPr/>
              <a:lstStyle/>
              <a:p>
                <a:endParaRPr lang="es-ES"/>
              </a:p>
            </p:txBody>
          </p:sp>
          <p:sp>
            <p:nvSpPr>
              <p:cNvPr id="80824" name="Line 7096"/>
              <p:cNvSpPr>
                <a:spLocks noChangeShapeType="1"/>
              </p:cNvSpPr>
              <p:nvPr/>
            </p:nvSpPr>
            <p:spPr bwMode="auto">
              <a:xfrm>
                <a:off x="5441" y="2696"/>
                <a:ext cx="20" cy="1"/>
              </a:xfrm>
              <a:prstGeom prst="line">
                <a:avLst/>
              </a:prstGeom>
              <a:noFill/>
              <a:ln w="4445">
                <a:solidFill>
                  <a:srgbClr val="D066CA"/>
                </a:solidFill>
                <a:round/>
                <a:headEnd/>
                <a:tailEnd/>
              </a:ln>
            </p:spPr>
            <p:txBody>
              <a:bodyPr/>
              <a:lstStyle/>
              <a:p>
                <a:endParaRPr lang="es-ES"/>
              </a:p>
            </p:txBody>
          </p:sp>
          <p:sp>
            <p:nvSpPr>
              <p:cNvPr id="80825" name="Line 7097"/>
              <p:cNvSpPr>
                <a:spLocks noChangeShapeType="1"/>
              </p:cNvSpPr>
              <p:nvPr/>
            </p:nvSpPr>
            <p:spPr bwMode="auto">
              <a:xfrm>
                <a:off x="5481" y="2696"/>
                <a:ext cx="20" cy="1"/>
              </a:xfrm>
              <a:prstGeom prst="line">
                <a:avLst/>
              </a:prstGeom>
              <a:noFill/>
              <a:ln w="4445">
                <a:solidFill>
                  <a:srgbClr val="D066CA"/>
                </a:solidFill>
                <a:round/>
                <a:headEnd/>
                <a:tailEnd/>
              </a:ln>
            </p:spPr>
            <p:txBody>
              <a:bodyPr/>
              <a:lstStyle/>
              <a:p>
                <a:endParaRPr lang="es-ES"/>
              </a:p>
            </p:txBody>
          </p:sp>
          <p:sp>
            <p:nvSpPr>
              <p:cNvPr id="80826" name="Freeform 7098"/>
              <p:cNvSpPr>
                <a:spLocks/>
              </p:cNvSpPr>
              <p:nvPr/>
            </p:nvSpPr>
            <p:spPr bwMode="auto">
              <a:xfrm>
                <a:off x="3025" y="2631"/>
                <a:ext cx="18" cy="59"/>
              </a:xfrm>
              <a:custGeom>
                <a:avLst/>
                <a:gdLst/>
                <a:ahLst/>
                <a:cxnLst>
                  <a:cxn ang="0">
                    <a:pos x="0" y="100"/>
                  </a:cxn>
                  <a:cxn ang="0">
                    <a:pos x="9" y="117"/>
                  </a:cxn>
                  <a:cxn ang="0">
                    <a:pos x="27" y="117"/>
                  </a:cxn>
                  <a:cxn ang="0">
                    <a:pos x="35" y="100"/>
                  </a:cxn>
                  <a:cxn ang="0">
                    <a:pos x="35" y="67"/>
                  </a:cxn>
                  <a:cxn ang="0">
                    <a:pos x="27" y="49"/>
                  </a:cxn>
                  <a:cxn ang="0">
                    <a:pos x="9" y="49"/>
                  </a:cxn>
                  <a:cxn ang="0">
                    <a:pos x="0" y="33"/>
                  </a:cxn>
                  <a:cxn ang="0">
                    <a:pos x="0" y="16"/>
                  </a:cxn>
                  <a:cxn ang="0">
                    <a:pos x="9" y="0"/>
                  </a:cxn>
                  <a:cxn ang="0">
                    <a:pos x="27" y="0"/>
                  </a:cxn>
                  <a:cxn ang="0">
                    <a:pos x="35" y="16"/>
                  </a:cxn>
                </a:cxnLst>
                <a:rect l="0" t="0" r="r" b="b"/>
                <a:pathLst>
                  <a:path w="35" h="117">
                    <a:moveTo>
                      <a:pt x="0" y="100"/>
                    </a:moveTo>
                    <a:lnTo>
                      <a:pt x="9" y="117"/>
                    </a:lnTo>
                    <a:lnTo>
                      <a:pt x="27" y="117"/>
                    </a:lnTo>
                    <a:lnTo>
                      <a:pt x="35" y="100"/>
                    </a:lnTo>
                    <a:lnTo>
                      <a:pt x="35" y="67"/>
                    </a:lnTo>
                    <a:lnTo>
                      <a:pt x="27" y="49"/>
                    </a:lnTo>
                    <a:lnTo>
                      <a:pt x="9" y="49"/>
                    </a:lnTo>
                    <a:lnTo>
                      <a:pt x="0" y="33"/>
                    </a:lnTo>
                    <a:lnTo>
                      <a:pt x="0" y="16"/>
                    </a:lnTo>
                    <a:lnTo>
                      <a:pt x="9" y="0"/>
                    </a:lnTo>
                    <a:lnTo>
                      <a:pt x="27" y="0"/>
                    </a:lnTo>
                    <a:lnTo>
                      <a:pt x="35" y="16"/>
                    </a:lnTo>
                  </a:path>
                </a:pathLst>
              </a:custGeom>
              <a:noFill/>
              <a:ln w="4445">
                <a:solidFill>
                  <a:srgbClr val="D066CA"/>
                </a:solidFill>
                <a:prstDash val="solid"/>
                <a:round/>
                <a:headEnd/>
                <a:tailEnd/>
              </a:ln>
            </p:spPr>
            <p:txBody>
              <a:bodyPr/>
              <a:lstStyle/>
              <a:p>
                <a:endParaRPr lang="es-ES"/>
              </a:p>
            </p:txBody>
          </p:sp>
          <p:sp>
            <p:nvSpPr>
              <p:cNvPr id="80827" name="Freeform 7099"/>
              <p:cNvSpPr>
                <a:spLocks/>
              </p:cNvSpPr>
              <p:nvPr/>
            </p:nvSpPr>
            <p:spPr bwMode="auto">
              <a:xfrm>
                <a:off x="3056" y="2631"/>
                <a:ext cx="18" cy="59"/>
              </a:xfrm>
              <a:custGeom>
                <a:avLst/>
                <a:gdLst/>
                <a:ahLst/>
                <a:cxnLst>
                  <a:cxn ang="0">
                    <a:pos x="0" y="117"/>
                  </a:cxn>
                  <a:cxn ang="0">
                    <a:pos x="0" y="0"/>
                  </a:cxn>
                  <a:cxn ang="0">
                    <a:pos x="37" y="0"/>
                  </a:cxn>
                </a:cxnLst>
                <a:rect l="0" t="0" r="r" b="b"/>
                <a:pathLst>
                  <a:path w="37" h="117">
                    <a:moveTo>
                      <a:pt x="0" y="117"/>
                    </a:moveTo>
                    <a:lnTo>
                      <a:pt x="0" y="0"/>
                    </a:lnTo>
                    <a:lnTo>
                      <a:pt x="37" y="0"/>
                    </a:lnTo>
                  </a:path>
                </a:pathLst>
              </a:custGeom>
              <a:noFill/>
              <a:ln w="4445">
                <a:solidFill>
                  <a:srgbClr val="D066CA"/>
                </a:solidFill>
                <a:prstDash val="solid"/>
                <a:round/>
                <a:headEnd/>
                <a:tailEnd/>
              </a:ln>
            </p:spPr>
            <p:txBody>
              <a:bodyPr/>
              <a:lstStyle/>
              <a:p>
                <a:endParaRPr lang="es-ES"/>
              </a:p>
            </p:txBody>
          </p:sp>
          <p:sp>
            <p:nvSpPr>
              <p:cNvPr id="80828" name="Line 7100"/>
              <p:cNvSpPr>
                <a:spLocks noChangeShapeType="1"/>
              </p:cNvSpPr>
              <p:nvPr/>
            </p:nvSpPr>
            <p:spPr bwMode="auto">
              <a:xfrm flipH="1">
                <a:off x="3056" y="2656"/>
                <a:ext cx="14" cy="1"/>
              </a:xfrm>
              <a:prstGeom prst="line">
                <a:avLst/>
              </a:prstGeom>
              <a:noFill/>
              <a:ln w="4445">
                <a:solidFill>
                  <a:srgbClr val="D066CA"/>
                </a:solidFill>
                <a:round/>
                <a:headEnd/>
                <a:tailEnd/>
              </a:ln>
            </p:spPr>
            <p:txBody>
              <a:bodyPr/>
              <a:lstStyle/>
              <a:p>
                <a:endParaRPr lang="es-ES"/>
              </a:p>
            </p:txBody>
          </p:sp>
          <p:sp>
            <p:nvSpPr>
              <p:cNvPr id="80829" name="Line 7101"/>
              <p:cNvSpPr>
                <a:spLocks noChangeShapeType="1"/>
              </p:cNvSpPr>
              <p:nvPr/>
            </p:nvSpPr>
            <p:spPr bwMode="auto">
              <a:xfrm>
                <a:off x="3056" y="2690"/>
                <a:ext cx="18" cy="1"/>
              </a:xfrm>
              <a:prstGeom prst="line">
                <a:avLst/>
              </a:prstGeom>
              <a:noFill/>
              <a:ln w="4445">
                <a:solidFill>
                  <a:srgbClr val="D066CA"/>
                </a:solidFill>
                <a:round/>
                <a:headEnd/>
                <a:tailEnd/>
              </a:ln>
            </p:spPr>
            <p:txBody>
              <a:bodyPr/>
              <a:lstStyle/>
              <a:p>
                <a:endParaRPr lang="es-ES"/>
              </a:p>
            </p:txBody>
          </p:sp>
          <p:sp>
            <p:nvSpPr>
              <p:cNvPr id="80830" name="Freeform 7102"/>
              <p:cNvSpPr>
                <a:spLocks/>
              </p:cNvSpPr>
              <p:nvPr/>
            </p:nvSpPr>
            <p:spPr bwMode="auto">
              <a:xfrm>
                <a:off x="3088" y="2631"/>
                <a:ext cx="17" cy="59"/>
              </a:xfrm>
              <a:custGeom>
                <a:avLst/>
                <a:gdLst/>
                <a:ahLst/>
                <a:cxnLst>
                  <a:cxn ang="0">
                    <a:pos x="36" y="16"/>
                  </a:cxn>
                  <a:cxn ang="0">
                    <a:pos x="26" y="0"/>
                  </a:cxn>
                  <a:cxn ang="0">
                    <a:pos x="9" y="0"/>
                  </a:cxn>
                  <a:cxn ang="0">
                    <a:pos x="0" y="16"/>
                  </a:cxn>
                  <a:cxn ang="0">
                    <a:pos x="0" y="100"/>
                  </a:cxn>
                  <a:cxn ang="0">
                    <a:pos x="9" y="117"/>
                  </a:cxn>
                  <a:cxn ang="0">
                    <a:pos x="26" y="117"/>
                  </a:cxn>
                  <a:cxn ang="0">
                    <a:pos x="36" y="100"/>
                  </a:cxn>
                </a:cxnLst>
                <a:rect l="0" t="0" r="r" b="b"/>
                <a:pathLst>
                  <a:path w="36" h="117">
                    <a:moveTo>
                      <a:pt x="36" y="16"/>
                    </a:moveTo>
                    <a:lnTo>
                      <a:pt x="26" y="0"/>
                    </a:lnTo>
                    <a:lnTo>
                      <a:pt x="9" y="0"/>
                    </a:lnTo>
                    <a:lnTo>
                      <a:pt x="0" y="16"/>
                    </a:lnTo>
                    <a:lnTo>
                      <a:pt x="0" y="100"/>
                    </a:lnTo>
                    <a:lnTo>
                      <a:pt x="9" y="117"/>
                    </a:lnTo>
                    <a:lnTo>
                      <a:pt x="26" y="117"/>
                    </a:lnTo>
                    <a:lnTo>
                      <a:pt x="36" y="100"/>
                    </a:lnTo>
                  </a:path>
                </a:pathLst>
              </a:custGeom>
              <a:noFill/>
              <a:ln w="4445">
                <a:solidFill>
                  <a:srgbClr val="D066CA"/>
                </a:solidFill>
                <a:prstDash val="solid"/>
                <a:round/>
                <a:headEnd/>
                <a:tailEnd/>
              </a:ln>
            </p:spPr>
            <p:txBody>
              <a:bodyPr/>
              <a:lstStyle/>
              <a:p>
                <a:endParaRPr lang="es-ES"/>
              </a:p>
            </p:txBody>
          </p:sp>
          <p:sp>
            <p:nvSpPr>
              <p:cNvPr id="80831" name="Freeform 7103"/>
              <p:cNvSpPr>
                <a:spLocks/>
              </p:cNvSpPr>
              <p:nvPr/>
            </p:nvSpPr>
            <p:spPr bwMode="auto">
              <a:xfrm>
                <a:off x="3119" y="2664"/>
                <a:ext cx="18" cy="26"/>
              </a:xfrm>
              <a:custGeom>
                <a:avLst/>
                <a:gdLst/>
                <a:ahLst/>
                <a:cxnLst>
                  <a:cxn ang="0">
                    <a:pos x="0" y="50"/>
                  </a:cxn>
                  <a:cxn ang="0">
                    <a:pos x="0" y="0"/>
                  </a:cxn>
                  <a:cxn ang="0">
                    <a:pos x="35" y="0"/>
                  </a:cxn>
                </a:cxnLst>
                <a:rect l="0" t="0" r="r" b="b"/>
                <a:pathLst>
                  <a:path w="35" h="50">
                    <a:moveTo>
                      <a:pt x="0" y="50"/>
                    </a:moveTo>
                    <a:lnTo>
                      <a:pt x="0" y="0"/>
                    </a:lnTo>
                    <a:lnTo>
                      <a:pt x="35" y="0"/>
                    </a:lnTo>
                  </a:path>
                </a:pathLst>
              </a:custGeom>
              <a:noFill/>
              <a:ln w="4445">
                <a:solidFill>
                  <a:srgbClr val="D066CA"/>
                </a:solidFill>
                <a:prstDash val="solid"/>
                <a:round/>
                <a:headEnd/>
                <a:tailEnd/>
              </a:ln>
            </p:spPr>
            <p:txBody>
              <a:bodyPr/>
              <a:lstStyle/>
              <a:p>
                <a:endParaRPr lang="es-ES"/>
              </a:p>
            </p:txBody>
          </p:sp>
          <p:sp>
            <p:nvSpPr>
              <p:cNvPr id="80832" name="Freeform 7104"/>
              <p:cNvSpPr>
                <a:spLocks/>
              </p:cNvSpPr>
              <p:nvPr/>
            </p:nvSpPr>
            <p:spPr bwMode="auto">
              <a:xfrm>
                <a:off x="3119" y="2631"/>
                <a:ext cx="18" cy="59"/>
              </a:xfrm>
              <a:custGeom>
                <a:avLst/>
                <a:gdLst/>
                <a:ahLst/>
                <a:cxnLst>
                  <a:cxn ang="0">
                    <a:pos x="0" y="67"/>
                  </a:cxn>
                  <a:cxn ang="0">
                    <a:pos x="0" y="16"/>
                  </a:cxn>
                  <a:cxn ang="0">
                    <a:pos x="8" y="0"/>
                  </a:cxn>
                  <a:cxn ang="0">
                    <a:pos x="27" y="0"/>
                  </a:cxn>
                  <a:cxn ang="0">
                    <a:pos x="35" y="16"/>
                  </a:cxn>
                  <a:cxn ang="0">
                    <a:pos x="35" y="117"/>
                  </a:cxn>
                </a:cxnLst>
                <a:rect l="0" t="0" r="r" b="b"/>
                <a:pathLst>
                  <a:path w="35" h="117">
                    <a:moveTo>
                      <a:pt x="0" y="67"/>
                    </a:moveTo>
                    <a:lnTo>
                      <a:pt x="0" y="16"/>
                    </a:lnTo>
                    <a:lnTo>
                      <a:pt x="8" y="0"/>
                    </a:lnTo>
                    <a:lnTo>
                      <a:pt x="27" y="0"/>
                    </a:lnTo>
                    <a:lnTo>
                      <a:pt x="35" y="16"/>
                    </a:lnTo>
                    <a:lnTo>
                      <a:pt x="35" y="117"/>
                    </a:lnTo>
                  </a:path>
                </a:pathLst>
              </a:custGeom>
              <a:noFill/>
              <a:ln w="4445">
                <a:solidFill>
                  <a:srgbClr val="D066CA"/>
                </a:solidFill>
                <a:prstDash val="solid"/>
                <a:round/>
                <a:headEnd/>
                <a:tailEnd/>
              </a:ln>
            </p:spPr>
            <p:txBody>
              <a:bodyPr/>
              <a:lstStyle/>
              <a:p>
                <a:endParaRPr lang="es-ES"/>
              </a:p>
            </p:txBody>
          </p:sp>
          <p:sp>
            <p:nvSpPr>
              <p:cNvPr id="80833" name="Freeform 7105"/>
              <p:cNvSpPr>
                <a:spLocks/>
              </p:cNvSpPr>
              <p:nvPr/>
            </p:nvSpPr>
            <p:spPr bwMode="auto">
              <a:xfrm>
                <a:off x="3180" y="2631"/>
                <a:ext cx="18" cy="59"/>
              </a:xfrm>
              <a:custGeom>
                <a:avLst/>
                <a:gdLst/>
                <a:ahLst/>
                <a:cxnLst>
                  <a:cxn ang="0">
                    <a:pos x="0" y="117"/>
                  </a:cxn>
                  <a:cxn ang="0">
                    <a:pos x="0" y="0"/>
                  </a:cxn>
                  <a:cxn ang="0">
                    <a:pos x="35" y="0"/>
                  </a:cxn>
                </a:cxnLst>
                <a:rect l="0" t="0" r="r" b="b"/>
                <a:pathLst>
                  <a:path w="35" h="117">
                    <a:moveTo>
                      <a:pt x="0" y="117"/>
                    </a:moveTo>
                    <a:lnTo>
                      <a:pt x="0" y="0"/>
                    </a:lnTo>
                    <a:lnTo>
                      <a:pt x="35" y="0"/>
                    </a:lnTo>
                  </a:path>
                </a:pathLst>
              </a:custGeom>
              <a:noFill/>
              <a:ln w="4445">
                <a:solidFill>
                  <a:srgbClr val="D066CA"/>
                </a:solidFill>
                <a:prstDash val="solid"/>
                <a:round/>
                <a:headEnd/>
                <a:tailEnd/>
              </a:ln>
            </p:spPr>
            <p:txBody>
              <a:bodyPr/>
              <a:lstStyle/>
              <a:p>
                <a:endParaRPr lang="es-ES"/>
              </a:p>
            </p:txBody>
          </p:sp>
          <p:sp>
            <p:nvSpPr>
              <p:cNvPr id="80834" name="Line 7106"/>
              <p:cNvSpPr>
                <a:spLocks noChangeShapeType="1"/>
              </p:cNvSpPr>
              <p:nvPr/>
            </p:nvSpPr>
            <p:spPr bwMode="auto">
              <a:xfrm>
                <a:off x="3180" y="2656"/>
                <a:ext cx="13" cy="1"/>
              </a:xfrm>
              <a:prstGeom prst="line">
                <a:avLst/>
              </a:prstGeom>
              <a:noFill/>
              <a:ln w="4445">
                <a:solidFill>
                  <a:srgbClr val="D066CA"/>
                </a:solidFill>
                <a:round/>
                <a:headEnd/>
                <a:tailEnd/>
              </a:ln>
            </p:spPr>
            <p:txBody>
              <a:bodyPr/>
              <a:lstStyle/>
              <a:p>
                <a:endParaRPr lang="es-ES"/>
              </a:p>
            </p:txBody>
          </p:sp>
          <p:sp>
            <p:nvSpPr>
              <p:cNvPr id="80835" name="Freeform 7107"/>
              <p:cNvSpPr>
                <a:spLocks/>
              </p:cNvSpPr>
              <p:nvPr/>
            </p:nvSpPr>
            <p:spPr bwMode="auto">
              <a:xfrm>
                <a:off x="3211" y="2664"/>
                <a:ext cx="18" cy="26"/>
              </a:xfrm>
              <a:custGeom>
                <a:avLst/>
                <a:gdLst/>
                <a:ahLst/>
                <a:cxnLst>
                  <a:cxn ang="0">
                    <a:pos x="0" y="50"/>
                  </a:cxn>
                  <a:cxn ang="0">
                    <a:pos x="0" y="0"/>
                  </a:cxn>
                  <a:cxn ang="0">
                    <a:pos x="36" y="0"/>
                  </a:cxn>
                </a:cxnLst>
                <a:rect l="0" t="0" r="r" b="b"/>
                <a:pathLst>
                  <a:path w="36" h="50">
                    <a:moveTo>
                      <a:pt x="0" y="50"/>
                    </a:moveTo>
                    <a:lnTo>
                      <a:pt x="0" y="0"/>
                    </a:lnTo>
                    <a:lnTo>
                      <a:pt x="36" y="0"/>
                    </a:lnTo>
                  </a:path>
                </a:pathLst>
              </a:custGeom>
              <a:noFill/>
              <a:ln w="4445">
                <a:solidFill>
                  <a:srgbClr val="D066CA"/>
                </a:solidFill>
                <a:prstDash val="solid"/>
                <a:round/>
                <a:headEnd/>
                <a:tailEnd/>
              </a:ln>
            </p:spPr>
            <p:txBody>
              <a:bodyPr/>
              <a:lstStyle/>
              <a:p>
                <a:endParaRPr lang="es-ES"/>
              </a:p>
            </p:txBody>
          </p:sp>
          <p:sp>
            <p:nvSpPr>
              <p:cNvPr id="80836" name="Freeform 7108"/>
              <p:cNvSpPr>
                <a:spLocks/>
              </p:cNvSpPr>
              <p:nvPr/>
            </p:nvSpPr>
            <p:spPr bwMode="auto">
              <a:xfrm>
                <a:off x="3211" y="2631"/>
                <a:ext cx="18" cy="59"/>
              </a:xfrm>
              <a:custGeom>
                <a:avLst/>
                <a:gdLst/>
                <a:ahLst/>
                <a:cxnLst>
                  <a:cxn ang="0">
                    <a:pos x="0" y="67"/>
                  </a:cxn>
                  <a:cxn ang="0">
                    <a:pos x="0" y="16"/>
                  </a:cxn>
                  <a:cxn ang="0">
                    <a:pos x="9" y="0"/>
                  </a:cxn>
                  <a:cxn ang="0">
                    <a:pos x="27" y="0"/>
                  </a:cxn>
                  <a:cxn ang="0">
                    <a:pos x="36" y="16"/>
                  </a:cxn>
                  <a:cxn ang="0">
                    <a:pos x="36" y="117"/>
                  </a:cxn>
                </a:cxnLst>
                <a:rect l="0" t="0" r="r" b="b"/>
                <a:pathLst>
                  <a:path w="36" h="117">
                    <a:moveTo>
                      <a:pt x="0" y="67"/>
                    </a:moveTo>
                    <a:lnTo>
                      <a:pt x="0" y="16"/>
                    </a:lnTo>
                    <a:lnTo>
                      <a:pt x="9" y="0"/>
                    </a:lnTo>
                    <a:lnTo>
                      <a:pt x="27" y="0"/>
                    </a:lnTo>
                    <a:lnTo>
                      <a:pt x="36" y="16"/>
                    </a:lnTo>
                    <a:lnTo>
                      <a:pt x="36" y="117"/>
                    </a:lnTo>
                  </a:path>
                </a:pathLst>
              </a:custGeom>
              <a:noFill/>
              <a:ln w="4445">
                <a:solidFill>
                  <a:srgbClr val="D066CA"/>
                </a:solidFill>
                <a:prstDash val="solid"/>
                <a:round/>
                <a:headEnd/>
                <a:tailEnd/>
              </a:ln>
            </p:spPr>
            <p:txBody>
              <a:bodyPr/>
              <a:lstStyle/>
              <a:p>
                <a:endParaRPr lang="es-ES"/>
              </a:p>
            </p:txBody>
          </p:sp>
          <p:sp>
            <p:nvSpPr>
              <p:cNvPr id="80837" name="Freeform 7109"/>
              <p:cNvSpPr>
                <a:spLocks/>
              </p:cNvSpPr>
              <p:nvPr/>
            </p:nvSpPr>
            <p:spPr bwMode="auto">
              <a:xfrm>
                <a:off x="3242" y="2631"/>
                <a:ext cx="19" cy="59"/>
              </a:xfrm>
              <a:custGeom>
                <a:avLst/>
                <a:gdLst/>
                <a:ahLst/>
                <a:cxnLst>
                  <a:cxn ang="0">
                    <a:pos x="0" y="0"/>
                  </a:cxn>
                  <a:cxn ang="0">
                    <a:pos x="0" y="117"/>
                  </a:cxn>
                  <a:cxn ang="0">
                    <a:pos x="36" y="117"/>
                  </a:cxn>
                </a:cxnLst>
                <a:rect l="0" t="0" r="r" b="b"/>
                <a:pathLst>
                  <a:path w="36" h="117">
                    <a:moveTo>
                      <a:pt x="0" y="0"/>
                    </a:moveTo>
                    <a:lnTo>
                      <a:pt x="0" y="117"/>
                    </a:lnTo>
                    <a:lnTo>
                      <a:pt x="36" y="117"/>
                    </a:lnTo>
                  </a:path>
                </a:pathLst>
              </a:custGeom>
              <a:noFill/>
              <a:ln w="4445">
                <a:solidFill>
                  <a:srgbClr val="D066CA"/>
                </a:solidFill>
                <a:prstDash val="solid"/>
                <a:round/>
                <a:headEnd/>
                <a:tailEnd/>
              </a:ln>
            </p:spPr>
            <p:txBody>
              <a:bodyPr/>
              <a:lstStyle/>
              <a:p>
                <a:endParaRPr lang="es-ES"/>
              </a:p>
            </p:txBody>
          </p:sp>
          <p:sp>
            <p:nvSpPr>
              <p:cNvPr id="80838" name="Freeform 7110"/>
              <p:cNvSpPr>
                <a:spLocks/>
              </p:cNvSpPr>
              <p:nvPr/>
            </p:nvSpPr>
            <p:spPr bwMode="auto">
              <a:xfrm>
                <a:off x="3274" y="2631"/>
                <a:ext cx="18" cy="59"/>
              </a:xfrm>
              <a:custGeom>
                <a:avLst/>
                <a:gdLst/>
                <a:ahLst/>
                <a:cxnLst>
                  <a:cxn ang="0">
                    <a:pos x="0" y="100"/>
                  </a:cxn>
                  <a:cxn ang="0">
                    <a:pos x="9" y="117"/>
                  </a:cxn>
                  <a:cxn ang="0">
                    <a:pos x="27" y="117"/>
                  </a:cxn>
                  <a:cxn ang="0">
                    <a:pos x="36" y="100"/>
                  </a:cxn>
                  <a:cxn ang="0">
                    <a:pos x="36" y="67"/>
                  </a:cxn>
                  <a:cxn ang="0">
                    <a:pos x="27" y="49"/>
                  </a:cxn>
                  <a:cxn ang="0">
                    <a:pos x="9" y="49"/>
                  </a:cxn>
                  <a:cxn ang="0">
                    <a:pos x="0" y="33"/>
                  </a:cxn>
                  <a:cxn ang="0">
                    <a:pos x="0" y="16"/>
                  </a:cxn>
                  <a:cxn ang="0">
                    <a:pos x="9" y="0"/>
                  </a:cxn>
                  <a:cxn ang="0">
                    <a:pos x="27" y="0"/>
                  </a:cxn>
                  <a:cxn ang="0">
                    <a:pos x="36" y="16"/>
                  </a:cxn>
                </a:cxnLst>
                <a:rect l="0" t="0" r="r" b="b"/>
                <a:pathLst>
                  <a:path w="36" h="117">
                    <a:moveTo>
                      <a:pt x="0" y="100"/>
                    </a:moveTo>
                    <a:lnTo>
                      <a:pt x="9" y="117"/>
                    </a:lnTo>
                    <a:lnTo>
                      <a:pt x="27" y="117"/>
                    </a:lnTo>
                    <a:lnTo>
                      <a:pt x="36" y="100"/>
                    </a:lnTo>
                    <a:lnTo>
                      <a:pt x="36" y="67"/>
                    </a:lnTo>
                    <a:lnTo>
                      <a:pt x="27" y="49"/>
                    </a:lnTo>
                    <a:lnTo>
                      <a:pt x="9" y="49"/>
                    </a:lnTo>
                    <a:lnTo>
                      <a:pt x="0" y="33"/>
                    </a:lnTo>
                    <a:lnTo>
                      <a:pt x="0" y="16"/>
                    </a:lnTo>
                    <a:lnTo>
                      <a:pt x="9" y="0"/>
                    </a:lnTo>
                    <a:lnTo>
                      <a:pt x="27" y="0"/>
                    </a:lnTo>
                    <a:lnTo>
                      <a:pt x="36" y="16"/>
                    </a:lnTo>
                  </a:path>
                </a:pathLst>
              </a:custGeom>
              <a:noFill/>
              <a:ln w="4445">
                <a:solidFill>
                  <a:srgbClr val="D066CA"/>
                </a:solidFill>
                <a:prstDash val="solid"/>
                <a:round/>
                <a:headEnd/>
                <a:tailEnd/>
              </a:ln>
            </p:spPr>
            <p:txBody>
              <a:bodyPr/>
              <a:lstStyle/>
              <a:p>
                <a:endParaRPr lang="es-ES"/>
              </a:p>
            </p:txBody>
          </p:sp>
          <p:sp>
            <p:nvSpPr>
              <p:cNvPr id="80839" name="Freeform 7111"/>
              <p:cNvSpPr>
                <a:spLocks/>
              </p:cNvSpPr>
              <p:nvPr/>
            </p:nvSpPr>
            <p:spPr bwMode="auto">
              <a:xfrm>
                <a:off x="3305" y="2664"/>
                <a:ext cx="18" cy="26"/>
              </a:xfrm>
              <a:custGeom>
                <a:avLst/>
                <a:gdLst/>
                <a:ahLst/>
                <a:cxnLst>
                  <a:cxn ang="0">
                    <a:pos x="0" y="50"/>
                  </a:cxn>
                  <a:cxn ang="0">
                    <a:pos x="0" y="0"/>
                  </a:cxn>
                  <a:cxn ang="0">
                    <a:pos x="36" y="0"/>
                  </a:cxn>
                </a:cxnLst>
                <a:rect l="0" t="0" r="r" b="b"/>
                <a:pathLst>
                  <a:path w="36" h="50">
                    <a:moveTo>
                      <a:pt x="0" y="50"/>
                    </a:moveTo>
                    <a:lnTo>
                      <a:pt x="0" y="0"/>
                    </a:lnTo>
                    <a:lnTo>
                      <a:pt x="36" y="0"/>
                    </a:lnTo>
                  </a:path>
                </a:pathLst>
              </a:custGeom>
              <a:noFill/>
              <a:ln w="4445">
                <a:solidFill>
                  <a:srgbClr val="D066CA"/>
                </a:solidFill>
                <a:prstDash val="solid"/>
                <a:round/>
                <a:headEnd/>
                <a:tailEnd/>
              </a:ln>
            </p:spPr>
            <p:txBody>
              <a:bodyPr/>
              <a:lstStyle/>
              <a:p>
                <a:endParaRPr lang="es-ES"/>
              </a:p>
            </p:txBody>
          </p:sp>
          <p:sp>
            <p:nvSpPr>
              <p:cNvPr id="80840" name="Freeform 7112"/>
              <p:cNvSpPr>
                <a:spLocks/>
              </p:cNvSpPr>
              <p:nvPr/>
            </p:nvSpPr>
            <p:spPr bwMode="auto">
              <a:xfrm>
                <a:off x="3305" y="2631"/>
                <a:ext cx="18" cy="59"/>
              </a:xfrm>
              <a:custGeom>
                <a:avLst/>
                <a:gdLst/>
                <a:ahLst/>
                <a:cxnLst>
                  <a:cxn ang="0">
                    <a:pos x="0" y="67"/>
                  </a:cxn>
                  <a:cxn ang="0">
                    <a:pos x="0" y="16"/>
                  </a:cxn>
                  <a:cxn ang="0">
                    <a:pos x="9" y="0"/>
                  </a:cxn>
                  <a:cxn ang="0">
                    <a:pos x="27" y="0"/>
                  </a:cxn>
                  <a:cxn ang="0">
                    <a:pos x="36" y="16"/>
                  </a:cxn>
                  <a:cxn ang="0">
                    <a:pos x="36" y="117"/>
                  </a:cxn>
                </a:cxnLst>
                <a:rect l="0" t="0" r="r" b="b"/>
                <a:pathLst>
                  <a:path w="36" h="117">
                    <a:moveTo>
                      <a:pt x="0" y="67"/>
                    </a:moveTo>
                    <a:lnTo>
                      <a:pt x="0" y="16"/>
                    </a:lnTo>
                    <a:lnTo>
                      <a:pt x="9" y="0"/>
                    </a:lnTo>
                    <a:lnTo>
                      <a:pt x="27" y="0"/>
                    </a:lnTo>
                    <a:lnTo>
                      <a:pt x="36" y="16"/>
                    </a:lnTo>
                    <a:lnTo>
                      <a:pt x="36" y="117"/>
                    </a:lnTo>
                  </a:path>
                </a:pathLst>
              </a:custGeom>
              <a:noFill/>
              <a:ln w="4445">
                <a:solidFill>
                  <a:srgbClr val="D066CA"/>
                </a:solidFill>
                <a:prstDash val="solid"/>
                <a:round/>
                <a:headEnd/>
                <a:tailEnd/>
              </a:ln>
            </p:spPr>
            <p:txBody>
              <a:bodyPr/>
              <a:lstStyle/>
              <a:p>
                <a:endParaRPr lang="es-ES"/>
              </a:p>
            </p:txBody>
          </p:sp>
          <p:sp>
            <p:nvSpPr>
              <p:cNvPr id="80841" name="Line 7113"/>
              <p:cNvSpPr>
                <a:spLocks noChangeShapeType="1"/>
              </p:cNvSpPr>
              <p:nvPr/>
            </p:nvSpPr>
            <p:spPr bwMode="auto">
              <a:xfrm>
                <a:off x="125" y="4046"/>
                <a:ext cx="20" cy="1"/>
              </a:xfrm>
              <a:prstGeom prst="line">
                <a:avLst/>
              </a:prstGeom>
              <a:noFill/>
              <a:ln w="4445">
                <a:solidFill>
                  <a:srgbClr val="FE00FE"/>
                </a:solidFill>
                <a:round/>
                <a:headEnd/>
                <a:tailEnd/>
              </a:ln>
            </p:spPr>
            <p:txBody>
              <a:bodyPr/>
              <a:lstStyle/>
              <a:p>
                <a:endParaRPr lang="es-ES"/>
              </a:p>
            </p:txBody>
          </p:sp>
          <p:sp>
            <p:nvSpPr>
              <p:cNvPr id="80842" name="Line 7114"/>
              <p:cNvSpPr>
                <a:spLocks noChangeShapeType="1"/>
              </p:cNvSpPr>
              <p:nvPr/>
            </p:nvSpPr>
            <p:spPr bwMode="auto">
              <a:xfrm>
                <a:off x="165" y="4046"/>
                <a:ext cx="20" cy="1"/>
              </a:xfrm>
              <a:prstGeom prst="line">
                <a:avLst/>
              </a:prstGeom>
              <a:noFill/>
              <a:ln w="4445">
                <a:solidFill>
                  <a:srgbClr val="FE00FE"/>
                </a:solidFill>
                <a:round/>
                <a:headEnd/>
                <a:tailEnd/>
              </a:ln>
            </p:spPr>
            <p:txBody>
              <a:bodyPr/>
              <a:lstStyle/>
              <a:p>
                <a:endParaRPr lang="es-ES"/>
              </a:p>
            </p:txBody>
          </p:sp>
          <p:sp>
            <p:nvSpPr>
              <p:cNvPr id="80843" name="Line 7115"/>
              <p:cNvSpPr>
                <a:spLocks noChangeShapeType="1"/>
              </p:cNvSpPr>
              <p:nvPr/>
            </p:nvSpPr>
            <p:spPr bwMode="auto">
              <a:xfrm>
                <a:off x="204" y="4046"/>
                <a:ext cx="20" cy="1"/>
              </a:xfrm>
              <a:prstGeom prst="line">
                <a:avLst/>
              </a:prstGeom>
              <a:noFill/>
              <a:ln w="4445">
                <a:solidFill>
                  <a:srgbClr val="FE00FE"/>
                </a:solidFill>
                <a:round/>
                <a:headEnd/>
                <a:tailEnd/>
              </a:ln>
            </p:spPr>
            <p:txBody>
              <a:bodyPr/>
              <a:lstStyle/>
              <a:p>
                <a:endParaRPr lang="es-ES"/>
              </a:p>
            </p:txBody>
          </p:sp>
          <p:sp>
            <p:nvSpPr>
              <p:cNvPr id="80844" name="Line 7116"/>
              <p:cNvSpPr>
                <a:spLocks noChangeShapeType="1"/>
              </p:cNvSpPr>
              <p:nvPr/>
            </p:nvSpPr>
            <p:spPr bwMode="auto">
              <a:xfrm>
                <a:off x="244" y="4046"/>
                <a:ext cx="20" cy="1"/>
              </a:xfrm>
              <a:prstGeom prst="line">
                <a:avLst/>
              </a:prstGeom>
              <a:noFill/>
              <a:ln w="4445">
                <a:solidFill>
                  <a:srgbClr val="FE00FE"/>
                </a:solidFill>
                <a:round/>
                <a:headEnd/>
                <a:tailEnd/>
              </a:ln>
            </p:spPr>
            <p:txBody>
              <a:bodyPr/>
              <a:lstStyle/>
              <a:p>
                <a:endParaRPr lang="es-ES"/>
              </a:p>
            </p:txBody>
          </p:sp>
          <p:sp>
            <p:nvSpPr>
              <p:cNvPr id="80845" name="Line 7117"/>
              <p:cNvSpPr>
                <a:spLocks noChangeShapeType="1"/>
              </p:cNvSpPr>
              <p:nvPr/>
            </p:nvSpPr>
            <p:spPr bwMode="auto">
              <a:xfrm>
                <a:off x="284" y="4046"/>
                <a:ext cx="20" cy="1"/>
              </a:xfrm>
              <a:prstGeom prst="line">
                <a:avLst/>
              </a:prstGeom>
              <a:noFill/>
              <a:ln w="4445">
                <a:solidFill>
                  <a:srgbClr val="FE00FE"/>
                </a:solidFill>
                <a:round/>
                <a:headEnd/>
                <a:tailEnd/>
              </a:ln>
            </p:spPr>
            <p:txBody>
              <a:bodyPr/>
              <a:lstStyle/>
              <a:p>
                <a:endParaRPr lang="es-ES"/>
              </a:p>
            </p:txBody>
          </p:sp>
          <p:sp>
            <p:nvSpPr>
              <p:cNvPr id="80846" name="Line 7118"/>
              <p:cNvSpPr>
                <a:spLocks noChangeShapeType="1"/>
              </p:cNvSpPr>
              <p:nvPr/>
            </p:nvSpPr>
            <p:spPr bwMode="auto">
              <a:xfrm>
                <a:off x="324" y="4046"/>
                <a:ext cx="19" cy="1"/>
              </a:xfrm>
              <a:prstGeom prst="line">
                <a:avLst/>
              </a:prstGeom>
              <a:noFill/>
              <a:ln w="4445">
                <a:solidFill>
                  <a:srgbClr val="FE00FE"/>
                </a:solidFill>
                <a:round/>
                <a:headEnd/>
                <a:tailEnd/>
              </a:ln>
            </p:spPr>
            <p:txBody>
              <a:bodyPr/>
              <a:lstStyle/>
              <a:p>
                <a:endParaRPr lang="es-ES"/>
              </a:p>
            </p:txBody>
          </p:sp>
          <p:sp>
            <p:nvSpPr>
              <p:cNvPr id="80847" name="Line 7119"/>
              <p:cNvSpPr>
                <a:spLocks noChangeShapeType="1"/>
              </p:cNvSpPr>
              <p:nvPr/>
            </p:nvSpPr>
            <p:spPr bwMode="auto">
              <a:xfrm>
                <a:off x="363" y="4046"/>
                <a:ext cx="20" cy="1"/>
              </a:xfrm>
              <a:prstGeom prst="line">
                <a:avLst/>
              </a:prstGeom>
              <a:noFill/>
              <a:ln w="4445">
                <a:solidFill>
                  <a:srgbClr val="FE00FE"/>
                </a:solidFill>
                <a:round/>
                <a:headEnd/>
                <a:tailEnd/>
              </a:ln>
            </p:spPr>
            <p:txBody>
              <a:bodyPr/>
              <a:lstStyle/>
              <a:p>
                <a:endParaRPr lang="es-ES"/>
              </a:p>
            </p:txBody>
          </p:sp>
          <p:sp>
            <p:nvSpPr>
              <p:cNvPr id="80848" name="Line 7120"/>
              <p:cNvSpPr>
                <a:spLocks noChangeShapeType="1"/>
              </p:cNvSpPr>
              <p:nvPr/>
            </p:nvSpPr>
            <p:spPr bwMode="auto">
              <a:xfrm>
                <a:off x="403" y="4046"/>
                <a:ext cx="20" cy="1"/>
              </a:xfrm>
              <a:prstGeom prst="line">
                <a:avLst/>
              </a:prstGeom>
              <a:noFill/>
              <a:ln w="4445">
                <a:solidFill>
                  <a:srgbClr val="FE00FE"/>
                </a:solidFill>
                <a:round/>
                <a:headEnd/>
                <a:tailEnd/>
              </a:ln>
            </p:spPr>
            <p:txBody>
              <a:bodyPr/>
              <a:lstStyle/>
              <a:p>
                <a:endParaRPr lang="es-ES"/>
              </a:p>
            </p:txBody>
          </p:sp>
          <p:sp>
            <p:nvSpPr>
              <p:cNvPr id="80849" name="Line 7121"/>
              <p:cNvSpPr>
                <a:spLocks noChangeShapeType="1"/>
              </p:cNvSpPr>
              <p:nvPr/>
            </p:nvSpPr>
            <p:spPr bwMode="auto">
              <a:xfrm>
                <a:off x="443" y="4046"/>
                <a:ext cx="20" cy="1"/>
              </a:xfrm>
              <a:prstGeom prst="line">
                <a:avLst/>
              </a:prstGeom>
              <a:noFill/>
              <a:ln w="4445">
                <a:solidFill>
                  <a:srgbClr val="FE00FE"/>
                </a:solidFill>
                <a:round/>
                <a:headEnd/>
                <a:tailEnd/>
              </a:ln>
            </p:spPr>
            <p:txBody>
              <a:bodyPr/>
              <a:lstStyle/>
              <a:p>
                <a:endParaRPr lang="es-ES"/>
              </a:p>
            </p:txBody>
          </p:sp>
          <p:sp>
            <p:nvSpPr>
              <p:cNvPr id="80850" name="Line 7122"/>
              <p:cNvSpPr>
                <a:spLocks noChangeShapeType="1"/>
              </p:cNvSpPr>
              <p:nvPr/>
            </p:nvSpPr>
            <p:spPr bwMode="auto">
              <a:xfrm>
                <a:off x="483" y="4046"/>
                <a:ext cx="19" cy="1"/>
              </a:xfrm>
              <a:prstGeom prst="line">
                <a:avLst/>
              </a:prstGeom>
              <a:noFill/>
              <a:ln w="4445">
                <a:solidFill>
                  <a:srgbClr val="FE00FE"/>
                </a:solidFill>
                <a:round/>
                <a:headEnd/>
                <a:tailEnd/>
              </a:ln>
            </p:spPr>
            <p:txBody>
              <a:bodyPr/>
              <a:lstStyle/>
              <a:p>
                <a:endParaRPr lang="es-ES"/>
              </a:p>
            </p:txBody>
          </p:sp>
          <p:sp>
            <p:nvSpPr>
              <p:cNvPr id="80851" name="Line 7123"/>
              <p:cNvSpPr>
                <a:spLocks noChangeShapeType="1"/>
              </p:cNvSpPr>
              <p:nvPr/>
            </p:nvSpPr>
            <p:spPr bwMode="auto">
              <a:xfrm>
                <a:off x="522" y="4046"/>
                <a:ext cx="20" cy="1"/>
              </a:xfrm>
              <a:prstGeom prst="line">
                <a:avLst/>
              </a:prstGeom>
              <a:noFill/>
              <a:ln w="4445">
                <a:solidFill>
                  <a:srgbClr val="FE00FE"/>
                </a:solidFill>
                <a:round/>
                <a:headEnd/>
                <a:tailEnd/>
              </a:ln>
            </p:spPr>
            <p:txBody>
              <a:bodyPr/>
              <a:lstStyle/>
              <a:p>
                <a:endParaRPr lang="es-ES"/>
              </a:p>
            </p:txBody>
          </p:sp>
          <p:sp>
            <p:nvSpPr>
              <p:cNvPr id="80852" name="Line 7124"/>
              <p:cNvSpPr>
                <a:spLocks noChangeShapeType="1"/>
              </p:cNvSpPr>
              <p:nvPr/>
            </p:nvSpPr>
            <p:spPr bwMode="auto">
              <a:xfrm>
                <a:off x="562" y="4046"/>
                <a:ext cx="20" cy="1"/>
              </a:xfrm>
              <a:prstGeom prst="line">
                <a:avLst/>
              </a:prstGeom>
              <a:noFill/>
              <a:ln w="4445">
                <a:solidFill>
                  <a:srgbClr val="FE00FE"/>
                </a:solidFill>
                <a:round/>
                <a:headEnd/>
                <a:tailEnd/>
              </a:ln>
            </p:spPr>
            <p:txBody>
              <a:bodyPr/>
              <a:lstStyle/>
              <a:p>
                <a:endParaRPr lang="es-ES"/>
              </a:p>
            </p:txBody>
          </p:sp>
          <p:sp>
            <p:nvSpPr>
              <p:cNvPr id="80853" name="Line 7125"/>
              <p:cNvSpPr>
                <a:spLocks noChangeShapeType="1"/>
              </p:cNvSpPr>
              <p:nvPr/>
            </p:nvSpPr>
            <p:spPr bwMode="auto">
              <a:xfrm>
                <a:off x="602" y="4046"/>
                <a:ext cx="20" cy="1"/>
              </a:xfrm>
              <a:prstGeom prst="line">
                <a:avLst/>
              </a:prstGeom>
              <a:noFill/>
              <a:ln w="4445">
                <a:solidFill>
                  <a:srgbClr val="FE00FE"/>
                </a:solidFill>
                <a:round/>
                <a:headEnd/>
                <a:tailEnd/>
              </a:ln>
            </p:spPr>
            <p:txBody>
              <a:bodyPr/>
              <a:lstStyle/>
              <a:p>
                <a:endParaRPr lang="es-ES"/>
              </a:p>
            </p:txBody>
          </p:sp>
          <p:sp>
            <p:nvSpPr>
              <p:cNvPr id="80854" name="Line 7126"/>
              <p:cNvSpPr>
                <a:spLocks noChangeShapeType="1"/>
              </p:cNvSpPr>
              <p:nvPr/>
            </p:nvSpPr>
            <p:spPr bwMode="auto">
              <a:xfrm>
                <a:off x="641" y="4046"/>
                <a:ext cx="21" cy="1"/>
              </a:xfrm>
              <a:prstGeom prst="line">
                <a:avLst/>
              </a:prstGeom>
              <a:noFill/>
              <a:ln w="4445">
                <a:solidFill>
                  <a:srgbClr val="FE00FE"/>
                </a:solidFill>
                <a:round/>
                <a:headEnd/>
                <a:tailEnd/>
              </a:ln>
            </p:spPr>
            <p:txBody>
              <a:bodyPr/>
              <a:lstStyle/>
              <a:p>
                <a:endParaRPr lang="es-ES"/>
              </a:p>
            </p:txBody>
          </p:sp>
          <p:sp>
            <p:nvSpPr>
              <p:cNvPr id="80855" name="Line 7127"/>
              <p:cNvSpPr>
                <a:spLocks noChangeShapeType="1"/>
              </p:cNvSpPr>
              <p:nvPr/>
            </p:nvSpPr>
            <p:spPr bwMode="auto">
              <a:xfrm>
                <a:off x="681" y="4046"/>
                <a:ext cx="20" cy="1"/>
              </a:xfrm>
              <a:prstGeom prst="line">
                <a:avLst/>
              </a:prstGeom>
              <a:noFill/>
              <a:ln w="4445">
                <a:solidFill>
                  <a:srgbClr val="FE00FE"/>
                </a:solidFill>
                <a:round/>
                <a:headEnd/>
                <a:tailEnd/>
              </a:ln>
            </p:spPr>
            <p:txBody>
              <a:bodyPr/>
              <a:lstStyle/>
              <a:p>
                <a:endParaRPr lang="es-ES"/>
              </a:p>
            </p:txBody>
          </p:sp>
          <p:sp>
            <p:nvSpPr>
              <p:cNvPr id="80856" name="Line 7128"/>
              <p:cNvSpPr>
                <a:spLocks noChangeShapeType="1"/>
              </p:cNvSpPr>
              <p:nvPr/>
            </p:nvSpPr>
            <p:spPr bwMode="auto">
              <a:xfrm>
                <a:off x="721" y="4046"/>
                <a:ext cx="20" cy="1"/>
              </a:xfrm>
              <a:prstGeom prst="line">
                <a:avLst/>
              </a:prstGeom>
              <a:noFill/>
              <a:ln w="4445">
                <a:solidFill>
                  <a:srgbClr val="FE00FE"/>
                </a:solidFill>
                <a:round/>
                <a:headEnd/>
                <a:tailEnd/>
              </a:ln>
            </p:spPr>
            <p:txBody>
              <a:bodyPr/>
              <a:lstStyle/>
              <a:p>
                <a:endParaRPr lang="es-ES"/>
              </a:p>
            </p:txBody>
          </p:sp>
          <p:sp>
            <p:nvSpPr>
              <p:cNvPr id="80857" name="Line 7129"/>
              <p:cNvSpPr>
                <a:spLocks noChangeShapeType="1"/>
              </p:cNvSpPr>
              <p:nvPr/>
            </p:nvSpPr>
            <p:spPr bwMode="auto">
              <a:xfrm>
                <a:off x="761" y="4046"/>
                <a:ext cx="19" cy="1"/>
              </a:xfrm>
              <a:prstGeom prst="line">
                <a:avLst/>
              </a:prstGeom>
              <a:noFill/>
              <a:ln w="4445">
                <a:solidFill>
                  <a:srgbClr val="FE00FE"/>
                </a:solidFill>
                <a:round/>
                <a:headEnd/>
                <a:tailEnd/>
              </a:ln>
            </p:spPr>
            <p:txBody>
              <a:bodyPr/>
              <a:lstStyle/>
              <a:p>
                <a:endParaRPr lang="es-ES"/>
              </a:p>
            </p:txBody>
          </p:sp>
          <p:sp>
            <p:nvSpPr>
              <p:cNvPr id="80858" name="Line 7130"/>
              <p:cNvSpPr>
                <a:spLocks noChangeShapeType="1"/>
              </p:cNvSpPr>
              <p:nvPr/>
            </p:nvSpPr>
            <p:spPr bwMode="auto">
              <a:xfrm>
                <a:off x="800" y="4046"/>
                <a:ext cx="20" cy="1"/>
              </a:xfrm>
              <a:prstGeom prst="line">
                <a:avLst/>
              </a:prstGeom>
              <a:noFill/>
              <a:ln w="4445">
                <a:solidFill>
                  <a:srgbClr val="FE00FE"/>
                </a:solidFill>
                <a:round/>
                <a:headEnd/>
                <a:tailEnd/>
              </a:ln>
            </p:spPr>
            <p:txBody>
              <a:bodyPr/>
              <a:lstStyle/>
              <a:p>
                <a:endParaRPr lang="es-ES"/>
              </a:p>
            </p:txBody>
          </p:sp>
          <p:sp>
            <p:nvSpPr>
              <p:cNvPr id="80859" name="Line 7131"/>
              <p:cNvSpPr>
                <a:spLocks noChangeShapeType="1"/>
              </p:cNvSpPr>
              <p:nvPr/>
            </p:nvSpPr>
            <p:spPr bwMode="auto">
              <a:xfrm>
                <a:off x="840" y="4046"/>
                <a:ext cx="20" cy="1"/>
              </a:xfrm>
              <a:prstGeom prst="line">
                <a:avLst/>
              </a:prstGeom>
              <a:noFill/>
              <a:ln w="4445">
                <a:solidFill>
                  <a:srgbClr val="FE00FE"/>
                </a:solidFill>
                <a:round/>
                <a:headEnd/>
                <a:tailEnd/>
              </a:ln>
            </p:spPr>
            <p:txBody>
              <a:bodyPr/>
              <a:lstStyle/>
              <a:p>
                <a:endParaRPr lang="es-ES"/>
              </a:p>
            </p:txBody>
          </p:sp>
          <p:sp>
            <p:nvSpPr>
              <p:cNvPr id="80860" name="Line 7132"/>
              <p:cNvSpPr>
                <a:spLocks noChangeShapeType="1"/>
              </p:cNvSpPr>
              <p:nvPr/>
            </p:nvSpPr>
            <p:spPr bwMode="auto">
              <a:xfrm>
                <a:off x="880" y="4046"/>
                <a:ext cx="20" cy="1"/>
              </a:xfrm>
              <a:prstGeom prst="line">
                <a:avLst/>
              </a:prstGeom>
              <a:noFill/>
              <a:ln w="4445">
                <a:solidFill>
                  <a:srgbClr val="FE00FE"/>
                </a:solidFill>
                <a:round/>
                <a:headEnd/>
                <a:tailEnd/>
              </a:ln>
            </p:spPr>
            <p:txBody>
              <a:bodyPr/>
              <a:lstStyle/>
              <a:p>
                <a:endParaRPr lang="es-ES"/>
              </a:p>
            </p:txBody>
          </p:sp>
          <p:sp>
            <p:nvSpPr>
              <p:cNvPr id="80861" name="Line 7133"/>
              <p:cNvSpPr>
                <a:spLocks noChangeShapeType="1"/>
              </p:cNvSpPr>
              <p:nvPr/>
            </p:nvSpPr>
            <p:spPr bwMode="auto">
              <a:xfrm>
                <a:off x="919" y="4046"/>
                <a:ext cx="20" cy="1"/>
              </a:xfrm>
              <a:prstGeom prst="line">
                <a:avLst/>
              </a:prstGeom>
              <a:noFill/>
              <a:ln w="4445">
                <a:solidFill>
                  <a:srgbClr val="FE00FE"/>
                </a:solidFill>
                <a:round/>
                <a:headEnd/>
                <a:tailEnd/>
              </a:ln>
            </p:spPr>
            <p:txBody>
              <a:bodyPr/>
              <a:lstStyle/>
              <a:p>
                <a:endParaRPr lang="es-ES"/>
              </a:p>
            </p:txBody>
          </p:sp>
          <p:sp>
            <p:nvSpPr>
              <p:cNvPr id="80862" name="Line 7134"/>
              <p:cNvSpPr>
                <a:spLocks noChangeShapeType="1"/>
              </p:cNvSpPr>
              <p:nvPr/>
            </p:nvSpPr>
            <p:spPr bwMode="auto">
              <a:xfrm>
                <a:off x="959" y="4046"/>
                <a:ext cx="20" cy="1"/>
              </a:xfrm>
              <a:prstGeom prst="line">
                <a:avLst/>
              </a:prstGeom>
              <a:noFill/>
              <a:ln w="4445">
                <a:solidFill>
                  <a:srgbClr val="FE00FE"/>
                </a:solidFill>
                <a:round/>
                <a:headEnd/>
                <a:tailEnd/>
              </a:ln>
            </p:spPr>
            <p:txBody>
              <a:bodyPr/>
              <a:lstStyle/>
              <a:p>
                <a:endParaRPr lang="es-ES"/>
              </a:p>
            </p:txBody>
          </p:sp>
          <p:sp>
            <p:nvSpPr>
              <p:cNvPr id="80863" name="Line 7135"/>
              <p:cNvSpPr>
                <a:spLocks noChangeShapeType="1"/>
              </p:cNvSpPr>
              <p:nvPr/>
            </p:nvSpPr>
            <p:spPr bwMode="auto">
              <a:xfrm>
                <a:off x="999" y="4046"/>
                <a:ext cx="20" cy="1"/>
              </a:xfrm>
              <a:prstGeom prst="line">
                <a:avLst/>
              </a:prstGeom>
              <a:noFill/>
              <a:ln w="4445">
                <a:solidFill>
                  <a:srgbClr val="FE00FE"/>
                </a:solidFill>
                <a:round/>
                <a:headEnd/>
                <a:tailEnd/>
              </a:ln>
            </p:spPr>
            <p:txBody>
              <a:bodyPr/>
              <a:lstStyle/>
              <a:p>
                <a:endParaRPr lang="es-ES"/>
              </a:p>
            </p:txBody>
          </p:sp>
          <p:sp>
            <p:nvSpPr>
              <p:cNvPr id="80864" name="Line 7136"/>
              <p:cNvSpPr>
                <a:spLocks noChangeShapeType="1"/>
              </p:cNvSpPr>
              <p:nvPr/>
            </p:nvSpPr>
            <p:spPr bwMode="auto">
              <a:xfrm>
                <a:off x="1039" y="4046"/>
                <a:ext cx="19" cy="1"/>
              </a:xfrm>
              <a:prstGeom prst="line">
                <a:avLst/>
              </a:prstGeom>
              <a:noFill/>
              <a:ln w="4445">
                <a:solidFill>
                  <a:srgbClr val="FE00FE"/>
                </a:solidFill>
                <a:round/>
                <a:headEnd/>
                <a:tailEnd/>
              </a:ln>
            </p:spPr>
            <p:txBody>
              <a:bodyPr/>
              <a:lstStyle/>
              <a:p>
                <a:endParaRPr lang="es-ES"/>
              </a:p>
            </p:txBody>
          </p:sp>
          <p:sp>
            <p:nvSpPr>
              <p:cNvPr id="80865" name="Line 7137"/>
              <p:cNvSpPr>
                <a:spLocks noChangeShapeType="1"/>
              </p:cNvSpPr>
              <p:nvPr/>
            </p:nvSpPr>
            <p:spPr bwMode="auto">
              <a:xfrm>
                <a:off x="1078" y="4046"/>
                <a:ext cx="20" cy="1"/>
              </a:xfrm>
              <a:prstGeom prst="line">
                <a:avLst/>
              </a:prstGeom>
              <a:noFill/>
              <a:ln w="4445">
                <a:solidFill>
                  <a:srgbClr val="FE00FE"/>
                </a:solidFill>
                <a:round/>
                <a:headEnd/>
                <a:tailEnd/>
              </a:ln>
            </p:spPr>
            <p:txBody>
              <a:bodyPr/>
              <a:lstStyle/>
              <a:p>
                <a:endParaRPr lang="es-ES"/>
              </a:p>
            </p:txBody>
          </p:sp>
          <p:sp>
            <p:nvSpPr>
              <p:cNvPr id="80866" name="Line 7138"/>
              <p:cNvSpPr>
                <a:spLocks noChangeShapeType="1"/>
              </p:cNvSpPr>
              <p:nvPr/>
            </p:nvSpPr>
            <p:spPr bwMode="auto">
              <a:xfrm>
                <a:off x="1118" y="4046"/>
                <a:ext cx="20" cy="1"/>
              </a:xfrm>
              <a:prstGeom prst="line">
                <a:avLst/>
              </a:prstGeom>
              <a:noFill/>
              <a:ln w="4445">
                <a:solidFill>
                  <a:srgbClr val="FE00FE"/>
                </a:solidFill>
                <a:round/>
                <a:headEnd/>
                <a:tailEnd/>
              </a:ln>
            </p:spPr>
            <p:txBody>
              <a:bodyPr/>
              <a:lstStyle/>
              <a:p>
                <a:endParaRPr lang="es-ES"/>
              </a:p>
            </p:txBody>
          </p:sp>
          <p:sp>
            <p:nvSpPr>
              <p:cNvPr id="80867" name="Line 7139"/>
              <p:cNvSpPr>
                <a:spLocks noChangeShapeType="1"/>
              </p:cNvSpPr>
              <p:nvPr/>
            </p:nvSpPr>
            <p:spPr bwMode="auto">
              <a:xfrm>
                <a:off x="1158" y="4046"/>
                <a:ext cx="20" cy="1"/>
              </a:xfrm>
              <a:prstGeom prst="line">
                <a:avLst/>
              </a:prstGeom>
              <a:noFill/>
              <a:ln w="4445">
                <a:solidFill>
                  <a:srgbClr val="FE00FE"/>
                </a:solidFill>
                <a:round/>
                <a:headEnd/>
                <a:tailEnd/>
              </a:ln>
            </p:spPr>
            <p:txBody>
              <a:bodyPr/>
              <a:lstStyle/>
              <a:p>
                <a:endParaRPr lang="es-ES"/>
              </a:p>
            </p:txBody>
          </p:sp>
          <p:sp>
            <p:nvSpPr>
              <p:cNvPr id="80868" name="Line 7140"/>
              <p:cNvSpPr>
                <a:spLocks noChangeShapeType="1"/>
              </p:cNvSpPr>
              <p:nvPr/>
            </p:nvSpPr>
            <p:spPr bwMode="auto">
              <a:xfrm>
                <a:off x="1198" y="4046"/>
                <a:ext cx="19" cy="1"/>
              </a:xfrm>
              <a:prstGeom prst="line">
                <a:avLst/>
              </a:prstGeom>
              <a:noFill/>
              <a:ln w="4445">
                <a:solidFill>
                  <a:srgbClr val="FE00FE"/>
                </a:solidFill>
                <a:round/>
                <a:headEnd/>
                <a:tailEnd/>
              </a:ln>
            </p:spPr>
            <p:txBody>
              <a:bodyPr/>
              <a:lstStyle/>
              <a:p>
                <a:endParaRPr lang="es-ES"/>
              </a:p>
            </p:txBody>
          </p:sp>
          <p:sp>
            <p:nvSpPr>
              <p:cNvPr id="80869" name="Line 7141"/>
              <p:cNvSpPr>
                <a:spLocks noChangeShapeType="1"/>
              </p:cNvSpPr>
              <p:nvPr/>
            </p:nvSpPr>
            <p:spPr bwMode="auto">
              <a:xfrm>
                <a:off x="1237" y="4046"/>
                <a:ext cx="20" cy="1"/>
              </a:xfrm>
              <a:prstGeom prst="line">
                <a:avLst/>
              </a:prstGeom>
              <a:noFill/>
              <a:ln w="4445">
                <a:solidFill>
                  <a:srgbClr val="FE00FE"/>
                </a:solidFill>
                <a:round/>
                <a:headEnd/>
                <a:tailEnd/>
              </a:ln>
            </p:spPr>
            <p:txBody>
              <a:bodyPr/>
              <a:lstStyle/>
              <a:p>
                <a:endParaRPr lang="es-ES"/>
              </a:p>
            </p:txBody>
          </p:sp>
          <p:sp>
            <p:nvSpPr>
              <p:cNvPr id="80870" name="Line 7142"/>
              <p:cNvSpPr>
                <a:spLocks noChangeShapeType="1"/>
              </p:cNvSpPr>
              <p:nvPr/>
            </p:nvSpPr>
            <p:spPr bwMode="auto">
              <a:xfrm>
                <a:off x="1277" y="4046"/>
                <a:ext cx="20" cy="1"/>
              </a:xfrm>
              <a:prstGeom prst="line">
                <a:avLst/>
              </a:prstGeom>
              <a:noFill/>
              <a:ln w="4445">
                <a:solidFill>
                  <a:srgbClr val="FE00FE"/>
                </a:solidFill>
                <a:round/>
                <a:headEnd/>
                <a:tailEnd/>
              </a:ln>
            </p:spPr>
            <p:txBody>
              <a:bodyPr/>
              <a:lstStyle/>
              <a:p>
                <a:endParaRPr lang="es-ES"/>
              </a:p>
            </p:txBody>
          </p:sp>
          <p:sp>
            <p:nvSpPr>
              <p:cNvPr id="80871" name="Line 7143"/>
              <p:cNvSpPr>
                <a:spLocks noChangeShapeType="1"/>
              </p:cNvSpPr>
              <p:nvPr/>
            </p:nvSpPr>
            <p:spPr bwMode="auto">
              <a:xfrm>
                <a:off x="1317" y="4046"/>
                <a:ext cx="20" cy="1"/>
              </a:xfrm>
              <a:prstGeom prst="line">
                <a:avLst/>
              </a:prstGeom>
              <a:noFill/>
              <a:ln w="4445">
                <a:solidFill>
                  <a:srgbClr val="FE00FE"/>
                </a:solidFill>
                <a:round/>
                <a:headEnd/>
                <a:tailEnd/>
              </a:ln>
            </p:spPr>
            <p:txBody>
              <a:bodyPr/>
              <a:lstStyle/>
              <a:p>
                <a:endParaRPr lang="es-ES"/>
              </a:p>
            </p:txBody>
          </p:sp>
          <p:sp>
            <p:nvSpPr>
              <p:cNvPr id="80872" name="Line 7144"/>
              <p:cNvSpPr>
                <a:spLocks noChangeShapeType="1"/>
              </p:cNvSpPr>
              <p:nvPr/>
            </p:nvSpPr>
            <p:spPr bwMode="auto">
              <a:xfrm>
                <a:off x="1356" y="4046"/>
                <a:ext cx="20" cy="1"/>
              </a:xfrm>
              <a:prstGeom prst="line">
                <a:avLst/>
              </a:prstGeom>
              <a:noFill/>
              <a:ln w="4445">
                <a:solidFill>
                  <a:srgbClr val="FE00FE"/>
                </a:solidFill>
                <a:round/>
                <a:headEnd/>
                <a:tailEnd/>
              </a:ln>
            </p:spPr>
            <p:txBody>
              <a:bodyPr/>
              <a:lstStyle/>
              <a:p>
                <a:endParaRPr lang="es-ES"/>
              </a:p>
            </p:txBody>
          </p:sp>
          <p:sp>
            <p:nvSpPr>
              <p:cNvPr id="80873" name="Line 7145"/>
              <p:cNvSpPr>
                <a:spLocks noChangeShapeType="1"/>
              </p:cNvSpPr>
              <p:nvPr/>
            </p:nvSpPr>
            <p:spPr bwMode="auto">
              <a:xfrm>
                <a:off x="1396" y="4046"/>
                <a:ext cx="20" cy="1"/>
              </a:xfrm>
              <a:prstGeom prst="line">
                <a:avLst/>
              </a:prstGeom>
              <a:noFill/>
              <a:ln w="4445">
                <a:solidFill>
                  <a:srgbClr val="FE00FE"/>
                </a:solidFill>
                <a:round/>
                <a:headEnd/>
                <a:tailEnd/>
              </a:ln>
            </p:spPr>
            <p:txBody>
              <a:bodyPr/>
              <a:lstStyle/>
              <a:p>
                <a:endParaRPr lang="es-ES"/>
              </a:p>
            </p:txBody>
          </p:sp>
          <p:sp>
            <p:nvSpPr>
              <p:cNvPr id="80874" name="Line 7146"/>
              <p:cNvSpPr>
                <a:spLocks noChangeShapeType="1"/>
              </p:cNvSpPr>
              <p:nvPr/>
            </p:nvSpPr>
            <p:spPr bwMode="auto">
              <a:xfrm>
                <a:off x="1436" y="4046"/>
                <a:ext cx="19" cy="1"/>
              </a:xfrm>
              <a:prstGeom prst="line">
                <a:avLst/>
              </a:prstGeom>
              <a:noFill/>
              <a:ln w="4445">
                <a:solidFill>
                  <a:srgbClr val="FE00FE"/>
                </a:solidFill>
                <a:round/>
                <a:headEnd/>
                <a:tailEnd/>
              </a:ln>
            </p:spPr>
            <p:txBody>
              <a:bodyPr/>
              <a:lstStyle/>
              <a:p>
                <a:endParaRPr lang="es-ES"/>
              </a:p>
            </p:txBody>
          </p:sp>
          <p:sp>
            <p:nvSpPr>
              <p:cNvPr id="80875" name="Line 7147"/>
              <p:cNvSpPr>
                <a:spLocks noChangeShapeType="1"/>
              </p:cNvSpPr>
              <p:nvPr/>
            </p:nvSpPr>
            <p:spPr bwMode="auto">
              <a:xfrm>
                <a:off x="1476" y="4046"/>
                <a:ext cx="19" cy="1"/>
              </a:xfrm>
              <a:prstGeom prst="line">
                <a:avLst/>
              </a:prstGeom>
              <a:noFill/>
              <a:ln w="4445">
                <a:solidFill>
                  <a:srgbClr val="FE00FE"/>
                </a:solidFill>
                <a:round/>
                <a:headEnd/>
                <a:tailEnd/>
              </a:ln>
            </p:spPr>
            <p:txBody>
              <a:bodyPr/>
              <a:lstStyle/>
              <a:p>
                <a:endParaRPr lang="es-ES"/>
              </a:p>
            </p:txBody>
          </p:sp>
          <p:sp>
            <p:nvSpPr>
              <p:cNvPr id="80876" name="Line 7148"/>
              <p:cNvSpPr>
                <a:spLocks noChangeShapeType="1"/>
              </p:cNvSpPr>
              <p:nvPr/>
            </p:nvSpPr>
            <p:spPr bwMode="auto">
              <a:xfrm>
                <a:off x="1515" y="4046"/>
                <a:ext cx="20" cy="1"/>
              </a:xfrm>
              <a:prstGeom prst="line">
                <a:avLst/>
              </a:prstGeom>
              <a:noFill/>
              <a:ln w="4445">
                <a:solidFill>
                  <a:srgbClr val="FE00FE"/>
                </a:solidFill>
                <a:round/>
                <a:headEnd/>
                <a:tailEnd/>
              </a:ln>
            </p:spPr>
            <p:txBody>
              <a:bodyPr/>
              <a:lstStyle/>
              <a:p>
                <a:endParaRPr lang="es-ES"/>
              </a:p>
            </p:txBody>
          </p:sp>
          <p:sp>
            <p:nvSpPr>
              <p:cNvPr id="80877" name="Line 7149"/>
              <p:cNvSpPr>
                <a:spLocks noChangeShapeType="1"/>
              </p:cNvSpPr>
              <p:nvPr/>
            </p:nvSpPr>
            <p:spPr bwMode="auto">
              <a:xfrm>
                <a:off x="1555" y="4046"/>
                <a:ext cx="20" cy="1"/>
              </a:xfrm>
              <a:prstGeom prst="line">
                <a:avLst/>
              </a:prstGeom>
              <a:noFill/>
              <a:ln w="4445">
                <a:solidFill>
                  <a:srgbClr val="FE00FE"/>
                </a:solidFill>
                <a:round/>
                <a:headEnd/>
                <a:tailEnd/>
              </a:ln>
            </p:spPr>
            <p:txBody>
              <a:bodyPr/>
              <a:lstStyle/>
              <a:p>
                <a:endParaRPr lang="es-ES"/>
              </a:p>
            </p:txBody>
          </p:sp>
          <p:sp>
            <p:nvSpPr>
              <p:cNvPr id="80878" name="Line 7150"/>
              <p:cNvSpPr>
                <a:spLocks noChangeShapeType="1"/>
              </p:cNvSpPr>
              <p:nvPr/>
            </p:nvSpPr>
            <p:spPr bwMode="auto">
              <a:xfrm>
                <a:off x="1594" y="4046"/>
                <a:ext cx="21" cy="1"/>
              </a:xfrm>
              <a:prstGeom prst="line">
                <a:avLst/>
              </a:prstGeom>
              <a:noFill/>
              <a:ln w="4445">
                <a:solidFill>
                  <a:srgbClr val="FE00FE"/>
                </a:solidFill>
                <a:round/>
                <a:headEnd/>
                <a:tailEnd/>
              </a:ln>
            </p:spPr>
            <p:txBody>
              <a:bodyPr/>
              <a:lstStyle/>
              <a:p>
                <a:endParaRPr lang="es-ES"/>
              </a:p>
            </p:txBody>
          </p:sp>
          <p:sp>
            <p:nvSpPr>
              <p:cNvPr id="80879" name="Line 7151"/>
              <p:cNvSpPr>
                <a:spLocks noChangeShapeType="1"/>
              </p:cNvSpPr>
              <p:nvPr/>
            </p:nvSpPr>
            <p:spPr bwMode="auto">
              <a:xfrm>
                <a:off x="1634" y="4046"/>
                <a:ext cx="20" cy="1"/>
              </a:xfrm>
              <a:prstGeom prst="line">
                <a:avLst/>
              </a:prstGeom>
              <a:noFill/>
              <a:ln w="4445">
                <a:solidFill>
                  <a:srgbClr val="FE00FE"/>
                </a:solidFill>
                <a:round/>
                <a:headEnd/>
                <a:tailEnd/>
              </a:ln>
            </p:spPr>
            <p:txBody>
              <a:bodyPr/>
              <a:lstStyle/>
              <a:p>
                <a:endParaRPr lang="es-ES"/>
              </a:p>
            </p:txBody>
          </p:sp>
          <p:sp>
            <p:nvSpPr>
              <p:cNvPr id="80880" name="Line 7152"/>
              <p:cNvSpPr>
                <a:spLocks noChangeShapeType="1"/>
              </p:cNvSpPr>
              <p:nvPr/>
            </p:nvSpPr>
            <p:spPr bwMode="auto">
              <a:xfrm>
                <a:off x="1674" y="4046"/>
                <a:ext cx="20" cy="1"/>
              </a:xfrm>
              <a:prstGeom prst="line">
                <a:avLst/>
              </a:prstGeom>
              <a:noFill/>
              <a:ln w="4445">
                <a:solidFill>
                  <a:srgbClr val="FE00FE"/>
                </a:solidFill>
                <a:round/>
                <a:headEnd/>
                <a:tailEnd/>
              </a:ln>
            </p:spPr>
            <p:txBody>
              <a:bodyPr/>
              <a:lstStyle/>
              <a:p>
                <a:endParaRPr lang="es-ES"/>
              </a:p>
            </p:txBody>
          </p:sp>
          <p:sp>
            <p:nvSpPr>
              <p:cNvPr id="80881" name="Line 7153"/>
              <p:cNvSpPr>
                <a:spLocks noChangeShapeType="1"/>
              </p:cNvSpPr>
              <p:nvPr/>
            </p:nvSpPr>
            <p:spPr bwMode="auto">
              <a:xfrm>
                <a:off x="1714" y="4046"/>
                <a:ext cx="20" cy="1"/>
              </a:xfrm>
              <a:prstGeom prst="line">
                <a:avLst/>
              </a:prstGeom>
              <a:noFill/>
              <a:ln w="4445">
                <a:solidFill>
                  <a:srgbClr val="FE00FE"/>
                </a:solidFill>
                <a:round/>
                <a:headEnd/>
                <a:tailEnd/>
              </a:ln>
            </p:spPr>
            <p:txBody>
              <a:bodyPr/>
              <a:lstStyle/>
              <a:p>
                <a:endParaRPr lang="es-ES"/>
              </a:p>
            </p:txBody>
          </p:sp>
          <p:sp>
            <p:nvSpPr>
              <p:cNvPr id="80882" name="Line 7154"/>
              <p:cNvSpPr>
                <a:spLocks noChangeShapeType="1"/>
              </p:cNvSpPr>
              <p:nvPr/>
            </p:nvSpPr>
            <p:spPr bwMode="auto">
              <a:xfrm>
                <a:off x="1754" y="4046"/>
                <a:ext cx="19" cy="1"/>
              </a:xfrm>
              <a:prstGeom prst="line">
                <a:avLst/>
              </a:prstGeom>
              <a:noFill/>
              <a:ln w="4445">
                <a:solidFill>
                  <a:srgbClr val="FE00FE"/>
                </a:solidFill>
                <a:round/>
                <a:headEnd/>
                <a:tailEnd/>
              </a:ln>
            </p:spPr>
            <p:txBody>
              <a:bodyPr/>
              <a:lstStyle/>
              <a:p>
                <a:endParaRPr lang="es-ES"/>
              </a:p>
            </p:txBody>
          </p:sp>
          <p:sp>
            <p:nvSpPr>
              <p:cNvPr id="80883" name="Line 7155"/>
              <p:cNvSpPr>
                <a:spLocks noChangeShapeType="1"/>
              </p:cNvSpPr>
              <p:nvPr/>
            </p:nvSpPr>
            <p:spPr bwMode="auto">
              <a:xfrm>
                <a:off x="1793" y="4046"/>
                <a:ext cx="20" cy="1"/>
              </a:xfrm>
              <a:prstGeom prst="line">
                <a:avLst/>
              </a:prstGeom>
              <a:noFill/>
              <a:ln w="4445">
                <a:solidFill>
                  <a:srgbClr val="FE00FE"/>
                </a:solidFill>
                <a:round/>
                <a:headEnd/>
                <a:tailEnd/>
              </a:ln>
            </p:spPr>
            <p:txBody>
              <a:bodyPr/>
              <a:lstStyle/>
              <a:p>
                <a:endParaRPr lang="es-ES"/>
              </a:p>
            </p:txBody>
          </p:sp>
          <p:sp>
            <p:nvSpPr>
              <p:cNvPr id="80884" name="Line 7156"/>
              <p:cNvSpPr>
                <a:spLocks noChangeShapeType="1"/>
              </p:cNvSpPr>
              <p:nvPr/>
            </p:nvSpPr>
            <p:spPr bwMode="auto">
              <a:xfrm>
                <a:off x="1833" y="4046"/>
                <a:ext cx="20" cy="1"/>
              </a:xfrm>
              <a:prstGeom prst="line">
                <a:avLst/>
              </a:prstGeom>
              <a:noFill/>
              <a:ln w="4445">
                <a:solidFill>
                  <a:srgbClr val="FE00FE"/>
                </a:solidFill>
                <a:round/>
                <a:headEnd/>
                <a:tailEnd/>
              </a:ln>
            </p:spPr>
            <p:txBody>
              <a:bodyPr/>
              <a:lstStyle/>
              <a:p>
                <a:endParaRPr lang="es-ES"/>
              </a:p>
            </p:txBody>
          </p:sp>
          <p:sp>
            <p:nvSpPr>
              <p:cNvPr id="80885" name="Line 7157"/>
              <p:cNvSpPr>
                <a:spLocks noChangeShapeType="1"/>
              </p:cNvSpPr>
              <p:nvPr/>
            </p:nvSpPr>
            <p:spPr bwMode="auto">
              <a:xfrm>
                <a:off x="1873" y="4046"/>
                <a:ext cx="19" cy="1"/>
              </a:xfrm>
              <a:prstGeom prst="line">
                <a:avLst/>
              </a:prstGeom>
              <a:noFill/>
              <a:ln w="4445">
                <a:solidFill>
                  <a:srgbClr val="FE00FE"/>
                </a:solidFill>
                <a:round/>
                <a:headEnd/>
                <a:tailEnd/>
              </a:ln>
            </p:spPr>
            <p:txBody>
              <a:bodyPr/>
              <a:lstStyle/>
              <a:p>
                <a:endParaRPr lang="es-ES"/>
              </a:p>
            </p:txBody>
          </p:sp>
          <p:sp>
            <p:nvSpPr>
              <p:cNvPr id="80886" name="Line 7158"/>
              <p:cNvSpPr>
                <a:spLocks noChangeShapeType="1"/>
              </p:cNvSpPr>
              <p:nvPr/>
            </p:nvSpPr>
            <p:spPr bwMode="auto">
              <a:xfrm>
                <a:off x="1913" y="4046"/>
                <a:ext cx="19" cy="1"/>
              </a:xfrm>
              <a:prstGeom prst="line">
                <a:avLst/>
              </a:prstGeom>
              <a:noFill/>
              <a:ln w="4445">
                <a:solidFill>
                  <a:srgbClr val="FE00FE"/>
                </a:solidFill>
                <a:round/>
                <a:headEnd/>
                <a:tailEnd/>
              </a:ln>
            </p:spPr>
            <p:txBody>
              <a:bodyPr/>
              <a:lstStyle/>
              <a:p>
                <a:endParaRPr lang="es-ES"/>
              </a:p>
            </p:txBody>
          </p:sp>
          <p:sp>
            <p:nvSpPr>
              <p:cNvPr id="80887" name="Line 7159"/>
              <p:cNvSpPr>
                <a:spLocks noChangeShapeType="1"/>
              </p:cNvSpPr>
              <p:nvPr/>
            </p:nvSpPr>
            <p:spPr bwMode="auto">
              <a:xfrm>
                <a:off x="1952" y="4046"/>
                <a:ext cx="20" cy="1"/>
              </a:xfrm>
              <a:prstGeom prst="line">
                <a:avLst/>
              </a:prstGeom>
              <a:noFill/>
              <a:ln w="4445">
                <a:solidFill>
                  <a:srgbClr val="FE00FE"/>
                </a:solidFill>
                <a:round/>
                <a:headEnd/>
                <a:tailEnd/>
              </a:ln>
            </p:spPr>
            <p:txBody>
              <a:bodyPr/>
              <a:lstStyle/>
              <a:p>
                <a:endParaRPr lang="es-ES"/>
              </a:p>
            </p:txBody>
          </p:sp>
          <p:sp>
            <p:nvSpPr>
              <p:cNvPr id="80888" name="Line 7160"/>
              <p:cNvSpPr>
                <a:spLocks noChangeShapeType="1"/>
              </p:cNvSpPr>
              <p:nvPr/>
            </p:nvSpPr>
            <p:spPr bwMode="auto">
              <a:xfrm>
                <a:off x="1992" y="4046"/>
                <a:ext cx="20" cy="1"/>
              </a:xfrm>
              <a:prstGeom prst="line">
                <a:avLst/>
              </a:prstGeom>
              <a:noFill/>
              <a:ln w="4445">
                <a:solidFill>
                  <a:srgbClr val="FE00FE"/>
                </a:solidFill>
                <a:round/>
                <a:headEnd/>
                <a:tailEnd/>
              </a:ln>
            </p:spPr>
            <p:txBody>
              <a:bodyPr/>
              <a:lstStyle/>
              <a:p>
                <a:endParaRPr lang="es-ES"/>
              </a:p>
            </p:txBody>
          </p:sp>
          <p:sp>
            <p:nvSpPr>
              <p:cNvPr id="80889" name="Line 7161"/>
              <p:cNvSpPr>
                <a:spLocks noChangeShapeType="1"/>
              </p:cNvSpPr>
              <p:nvPr/>
            </p:nvSpPr>
            <p:spPr bwMode="auto">
              <a:xfrm>
                <a:off x="2031" y="4046"/>
                <a:ext cx="21" cy="1"/>
              </a:xfrm>
              <a:prstGeom prst="line">
                <a:avLst/>
              </a:prstGeom>
              <a:noFill/>
              <a:ln w="4445">
                <a:solidFill>
                  <a:srgbClr val="FE00FE"/>
                </a:solidFill>
                <a:round/>
                <a:headEnd/>
                <a:tailEnd/>
              </a:ln>
            </p:spPr>
            <p:txBody>
              <a:bodyPr/>
              <a:lstStyle/>
              <a:p>
                <a:endParaRPr lang="es-ES"/>
              </a:p>
            </p:txBody>
          </p:sp>
          <p:sp>
            <p:nvSpPr>
              <p:cNvPr id="80890" name="Line 7162"/>
              <p:cNvSpPr>
                <a:spLocks noChangeShapeType="1"/>
              </p:cNvSpPr>
              <p:nvPr/>
            </p:nvSpPr>
            <p:spPr bwMode="auto">
              <a:xfrm>
                <a:off x="2071" y="4046"/>
                <a:ext cx="20" cy="1"/>
              </a:xfrm>
              <a:prstGeom prst="line">
                <a:avLst/>
              </a:prstGeom>
              <a:noFill/>
              <a:ln w="4445">
                <a:solidFill>
                  <a:srgbClr val="FE00FE"/>
                </a:solidFill>
                <a:round/>
                <a:headEnd/>
                <a:tailEnd/>
              </a:ln>
            </p:spPr>
            <p:txBody>
              <a:bodyPr/>
              <a:lstStyle/>
              <a:p>
                <a:endParaRPr lang="es-ES"/>
              </a:p>
            </p:txBody>
          </p:sp>
          <p:sp>
            <p:nvSpPr>
              <p:cNvPr id="80891" name="Line 7163"/>
              <p:cNvSpPr>
                <a:spLocks noChangeShapeType="1"/>
              </p:cNvSpPr>
              <p:nvPr/>
            </p:nvSpPr>
            <p:spPr bwMode="auto">
              <a:xfrm>
                <a:off x="2111" y="4046"/>
                <a:ext cx="20" cy="1"/>
              </a:xfrm>
              <a:prstGeom prst="line">
                <a:avLst/>
              </a:prstGeom>
              <a:noFill/>
              <a:ln w="4445">
                <a:solidFill>
                  <a:srgbClr val="FE00FE"/>
                </a:solidFill>
                <a:round/>
                <a:headEnd/>
                <a:tailEnd/>
              </a:ln>
            </p:spPr>
            <p:txBody>
              <a:bodyPr/>
              <a:lstStyle/>
              <a:p>
                <a:endParaRPr lang="es-ES"/>
              </a:p>
            </p:txBody>
          </p:sp>
          <p:sp>
            <p:nvSpPr>
              <p:cNvPr id="80892" name="Line 7164"/>
              <p:cNvSpPr>
                <a:spLocks noChangeShapeType="1"/>
              </p:cNvSpPr>
              <p:nvPr/>
            </p:nvSpPr>
            <p:spPr bwMode="auto">
              <a:xfrm>
                <a:off x="2151" y="4046"/>
                <a:ext cx="19" cy="1"/>
              </a:xfrm>
              <a:prstGeom prst="line">
                <a:avLst/>
              </a:prstGeom>
              <a:noFill/>
              <a:ln w="4445">
                <a:solidFill>
                  <a:srgbClr val="FE00FE"/>
                </a:solidFill>
                <a:round/>
                <a:headEnd/>
                <a:tailEnd/>
              </a:ln>
            </p:spPr>
            <p:txBody>
              <a:bodyPr/>
              <a:lstStyle/>
              <a:p>
                <a:endParaRPr lang="es-ES"/>
              </a:p>
            </p:txBody>
          </p:sp>
          <p:sp>
            <p:nvSpPr>
              <p:cNvPr id="80893" name="Line 7165"/>
              <p:cNvSpPr>
                <a:spLocks noChangeShapeType="1"/>
              </p:cNvSpPr>
              <p:nvPr/>
            </p:nvSpPr>
            <p:spPr bwMode="auto">
              <a:xfrm>
                <a:off x="2191" y="4046"/>
                <a:ext cx="19" cy="1"/>
              </a:xfrm>
              <a:prstGeom prst="line">
                <a:avLst/>
              </a:prstGeom>
              <a:noFill/>
              <a:ln w="4445">
                <a:solidFill>
                  <a:srgbClr val="FE00FE"/>
                </a:solidFill>
                <a:round/>
                <a:headEnd/>
                <a:tailEnd/>
              </a:ln>
            </p:spPr>
            <p:txBody>
              <a:bodyPr/>
              <a:lstStyle/>
              <a:p>
                <a:endParaRPr lang="es-ES"/>
              </a:p>
            </p:txBody>
          </p:sp>
          <p:sp>
            <p:nvSpPr>
              <p:cNvPr id="80894" name="Line 7166"/>
              <p:cNvSpPr>
                <a:spLocks noChangeShapeType="1"/>
              </p:cNvSpPr>
              <p:nvPr/>
            </p:nvSpPr>
            <p:spPr bwMode="auto">
              <a:xfrm>
                <a:off x="2230" y="4046"/>
                <a:ext cx="20" cy="1"/>
              </a:xfrm>
              <a:prstGeom prst="line">
                <a:avLst/>
              </a:prstGeom>
              <a:noFill/>
              <a:ln w="4445">
                <a:solidFill>
                  <a:srgbClr val="FE00FE"/>
                </a:solidFill>
                <a:round/>
                <a:headEnd/>
                <a:tailEnd/>
              </a:ln>
            </p:spPr>
            <p:txBody>
              <a:bodyPr/>
              <a:lstStyle/>
              <a:p>
                <a:endParaRPr lang="es-ES"/>
              </a:p>
            </p:txBody>
          </p:sp>
          <p:sp>
            <p:nvSpPr>
              <p:cNvPr id="80895" name="Line 7167"/>
              <p:cNvSpPr>
                <a:spLocks noChangeShapeType="1"/>
              </p:cNvSpPr>
              <p:nvPr/>
            </p:nvSpPr>
            <p:spPr bwMode="auto">
              <a:xfrm>
                <a:off x="2270" y="4046"/>
                <a:ext cx="20" cy="1"/>
              </a:xfrm>
              <a:prstGeom prst="line">
                <a:avLst/>
              </a:prstGeom>
              <a:noFill/>
              <a:ln w="4445">
                <a:solidFill>
                  <a:srgbClr val="FE00FE"/>
                </a:solidFill>
                <a:round/>
                <a:headEnd/>
                <a:tailEnd/>
              </a:ln>
            </p:spPr>
            <p:txBody>
              <a:bodyPr/>
              <a:lstStyle/>
              <a:p>
                <a:endParaRPr lang="es-ES"/>
              </a:p>
            </p:txBody>
          </p:sp>
          <p:sp>
            <p:nvSpPr>
              <p:cNvPr id="80896" name="Line 7168"/>
              <p:cNvSpPr>
                <a:spLocks noChangeShapeType="1"/>
              </p:cNvSpPr>
              <p:nvPr/>
            </p:nvSpPr>
            <p:spPr bwMode="auto">
              <a:xfrm>
                <a:off x="2309" y="4046"/>
                <a:ext cx="20" cy="1"/>
              </a:xfrm>
              <a:prstGeom prst="line">
                <a:avLst/>
              </a:prstGeom>
              <a:noFill/>
              <a:ln w="4445">
                <a:solidFill>
                  <a:srgbClr val="FE00FE"/>
                </a:solidFill>
                <a:round/>
                <a:headEnd/>
                <a:tailEnd/>
              </a:ln>
            </p:spPr>
            <p:txBody>
              <a:bodyPr/>
              <a:lstStyle/>
              <a:p>
                <a:endParaRPr lang="es-ES"/>
              </a:p>
            </p:txBody>
          </p:sp>
          <p:sp>
            <p:nvSpPr>
              <p:cNvPr id="80897" name="Line 7169"/>
              <p:cNvSpPr>
                <a:spLocks noChangeShapeType="1"/>
              </p:cNvSpPr>
              <p:nvPr/>
            </p:nvSpPr>
            <p:spPr bwMode="auto">
              <a:xfrm>
                <a:off x="2349" y="4046"/>
                <a:ext cx="20" cy="1"/>
              </a:xfrm>
              <a:prstGeom prst="line">
                <a:avLst/>
              </a:prstGeom>
              <a:noFill/>
              <a:ln w="4445">
                <a:solidFill>
                  <a:srgbClr val="FE00FE"/>
                </a:solidFill>
                <a:round/>
                <a:headEnd/>
                <a:tailEnd/>
              </a:ln>
            </p:spPr>
            <p:txBody>
              <a:bodyPr/>
              <a:lstStyle/>
              <a:p>
                <a:endParaRPr lang="es-ES"/>
              </a:p>
            </p:txBody>
          </p:sp>
          <p:sp>
            <p:nvSpPr>
              <p:cNvPr id="80898" name="Line 7170"/>
              <p:cNvSpPr>
                <a:spLocks noChangeShapeType="1"/>
              </p:cNvSpPr>
              <p:nvPr/>
            </p:nvSpPr>
            <p:spPr bwMode="auto">
              <a:xfrm>
                <a:off x="2389" y="4046"/>
                <a:ext cx="20" cy="1"/>
              </a:xfrm>
              <a:prstGeom prst="line">
                <a:avLst/>
              </a:prstGeom>
              <a:noFill/>
              <a:ln w="4445">
                <a:solidFill>
                  <a:srgbClr val="FE00FE"/>
                </a:solidFill>
                <a:round/>
                <a:headEnd/>
                <a:tailEnd/>
              </a:ln>
            </p:spPr>
            <p:txBody>
              <a:bodyPr/>
              <a:lstStyle/>
              <a:p>
                <a:endParaRPr lang="es-ES"/>
              </a:p>
            </p:txBody>
          </p:sp>
          <p:sp>
            <p:nvSpPr>
              <p:cNvPr id="80899" name="Line 7171"/>
              <p:cNvSpPr>
                <a:spLocks noChangeShapeType="1"/>
              </p:cNvSpPr>
              <p:nvPr/>
            </p:nvSpPr>
            <p:spPr bwMode="auto">
              <a:xfrm>
                <a:off x="2429" y="4046"/>
                <a:ext cx="20" cy="1"/>
              </a:xfrm>
              <a:prstGeom prst="line">
                <a:avLst/>
              </a:prstGeom>
              <a:noFill/>
              <a:ln w="4445">
                <a:solidFill>
                  <a:srgbClr val="FE00FE"/>
                </a:solidFill>
                <a:round/>
                <a:headEnd/>
                <a:tailEnd/>
              </a:ln>
            </p:spPr>
            <p:txBody>
              <a:bodyPr/>
              <a:lstStyle/>
              <a:p>
                <a:endParaRPr lang="es-ES"/>
              </a:p>
            </p:txBody>
          </p:sp>
          <p:sp>
            <p:nvSpPr>
              <p:cNvPr id="80900" name="Line 7172"/>
              <p:cNvSpPr>
                <a:spLocks noChangeShapeType="1"/>
              </p:cNvSpPr>
              <p:nvPr/>
            </p:nvSpPr>
            <p:spPr bwMode="auto">
              <a:xfrm>
                <a:off x="2468" y="4046"/>
                <a:ext cx="20" cy="1"/>
              </a:xfrm>
              <a:prstGeom prst="line">
                <a:avLst/>
              </a:prstGeom>
              <a:noFill/>
              <a:ln w="4445">
                <a:solidFill>
                  <a:srgbClr val="FE00FE"/>
                </a:solidFill>
                <a:round/>
                <a:headEnd/>
                <a:tailEnd/>
              </a:ln>
            </p:spPr>
            <p:txBody>
              <a:bodyPr/>
              <a:lstStyle/>
              <a:p>
                <a:endParaRPr lang="es-ES"/>
              </a:p>
            </p:txBody>
          </p:sp>
          <p:sp>
            <p:nvSpPr>
              <p:cNvPr id="80901" name="Line 7173"/>
              <p:cNvSpPr>
                <a:spLocks noChangeShapeType="1"/>
              </p:cNvSpPr>
              <p:nvPr/>
            </p:nvSpPr>
            <p:spPr bwMode="auto">
              <a:xfrm>
                <a:off x="2508" y="4046"/>
                <a:ext cx="20" cy="1"/>
              </a:xfrm>
              <a:prstGeom prst="line">
                <a:avLst/>
              </a:prstGeom>
              <a:noFill/>
              <a:ln w="4445">
                <a:solidFill>
                  <a:srgbClr val="FE00FE"/>
                </a:solidFill>
                <a:round/>
                <a:headEnd/>
                <a:tailEnd/>
              </a:ln>
            </p:spPr>
            <p:txBody>
              <a:bodyPr/>
              <a:lstStyle/>
              <a:p>
                <a:endParaRPr lang="es-ES"/>
              </a:p>
            </p:txBody>
          </p:sp>
          <p:sp>
            <p:nvSpPr>
              <p:cNvPr id="80902" name="Line 7174"/>
              <p:cNvSpPr>
                <a:spLocks noChangeShapeType="1"/>
              </p:cNvSpPr>
              <p:nvPr/>
            </p:nvSpPr>
            <p:spPr bwMode="auto">
              <a:xfrm>
                <a:off x="2548" y="4046"/>
                <a:ext cx="20" cy="1"/>
              </a:xfrm>
              <a:prstGeom prst="line">
                <a:avLst/>
              </a:prstGeom>
              <a:noFill/>
              <a:ln w="4445">
                <a:solidFill>
                  <a:srgbClr val="FE00FE"/>
                </a:solidFill>
                <a:round/>
                <a:headEnd/>
                <a:tailEnd/>
              </a:ln>
            </p:spPr>
            <p:txBody>
              <a:bodyPr/>
              <a:lstStyle/>
              <a:p>
                <a:endParaRPr lang="es-ES"/>
              </a:p>
            </p:txBody>
          </p:sp>
          <p:sp>
            <p:nvSpPr>
              <p:cNvPr id="80903" name="Line 7175"/>
              <p:cNvSpPr>
                <a:spLocks noChangeShapeType="1"/>
              </p:cNvSpPr>
              <p:nvPr/>
            </p:nvSpPr>
            <p:spPr bwMode="auto">
              <a:xfrm>
                <a:off x="2588" y="4046"/>
                <a:ext cx="19" cy="1"/>
              </a:xfrm>
              <a:prstGeom prst="line">
                <a:avLst/>
              </a:prstGeom>
              <a:noFill/>
              <a:ln w="4445">
                <a:solidFill>
                  <a:srgbClr val="FE00FE"/>
                </a:solidFill>
                <a:round/>
                <a:headEnd/>
                <a:tailEnd/>
              </a:ln>
            </p:spPr>
            <p:txBody>
              <a:bodyPr/>
              <a:lstStyle/>
              <a:p>
                <a:endParaRPr lang="es-ES"/>
              </a:p>
            </p:txBody>
          </p:sp>
          <p:sp>
            <p:nvSpPr>
              <p:cNvPr id="80904" name="Freeform 7176"/>
              <p:cNvSpPr>
                <a:spLocks/>
              </p:cNvSpPr>
              <p:nvPr/>
            </p:nvSpPr>
            <p:spPr bwMode="auto">
              <a:xfrm>
                <a:off x="130" y="4001"/>
                <a:ext cx="16" cy="39"/>
              </a:xfrm>
              <a:custGeom>
                <a:avLst/>
                <a:gdLst/>
                <a:ahLst/>
                <a:cxnLst>
                  <a:cxn ang="0">
                    <a:pos x="33" y="17"/>
                  </a:cxn>
                  <a:cxn ang="0">
                    <a:pos x="30" y="6"/>
                  </a:cxn>
                  <a:cxn ang="0">
                    <a:pos x="21" y="0"/>
                  </a:cxn>
                  <a:cxn ang="0">
                    <a:pos x="12" y="0"/>
                  </a:cxn>
                  <a:cxn ang="0">
                    <a:pos x="4" y="6"/>
                  </a:cxn>
                  <a:cxn ang="0">
                    <a:pos x="0" y="17"/>
                  </a:cxn>
                  <a:cxn ang="0">
                    <a:pos x="4" y="29"/>
                  </a:cxn>
                  <a:cxn ang="0">
                    <a:pos x="9" y="33"/>
                  </a:cxn>
                  <a:cxn ang="0">
                    <a:pos x="24" y="39"/>
                  </a:cxn>
                  <a:cxn ang="0">
                    <a:pos x="30" y="45"/>
                  </a:cxn>
                  <a:cxn ang="0">
                    <a:pos x="33" y="56"/>
                  </a:cxn>
                  <a:cxn ang="0">
                    <a:pos x="33" y="62"/>
                  </a:cxn>
                  <a:cxn ang="0">
                    <a:pos x="30" y="74"/>
                  </a:cxn>
                  <a:cxn ang="0">
                    <a:pos x="21" y="78"/>
                  </a:cxn>
                  <a:cxn ang="0">
                    <a:pos x="12" y="78"/>
                  </a:cxn>
                  <a:cxn ang="0">
                    <a:pos x="4" y="74"/>
                  </a:cxn>
                  <a:cxn ang="0">
                    <a:pos x="0" y="62"/>
                  </a:cxn>
                </a:cxnLst>
                <a:rect l="0" t="0" r="r" b="b"/>
                <a:pathLst>
                  <a:path w="33" h="78">
                    <a:moveTo>
                      <a:pt x="33" y="17"/>
                    </a:moveTo>
                    <a:lnTo>
                      <a:pt x="30" y="6"/>
                    </a:lnTo>
                    <a:lnTo>
                      <a:pt x="21" y="0"/>
                    </a:lnTo>
                    <a:lnTo>
                      <a:pt x="12" y="0"/>
                    </a:lnTo>
                    <a:lnTo>
                      <a:pt x="4" y="6"/>
                    </a:lnTo>
                    <a:lnTo>
                      <a:pt x="0" y="17"/>
                    </a:lnTo>
                    <a:lnTo>
                      <a:pt x="4" y="29"/>
                    </a:lnTo>
                    <a:lnTo>
                      <a:pt x="9" y="33"/>
                    </a:lnTo>
                    <a:lnTo>
                      <a:pt x="24" y="39"/>
                    </a:lnTo>
                    <a:lnTo>
                      <a:pt x="30" y="45"/>
                    </a:lnTo>
                    <a:lnTo>
                      <a:pt x="33" y="56"/>
                    </a:lnTo>
                    <a:lnTo>
                      <a:pt x="33" y="62"/>
                    </a:lnTo>
                    <a:lnTo>
                      <a:pt x="30" y="74"/>
                    </a:lnTo>
                    <a:lnTo>
                      <a:pt x="21" y="78"/>
                    </a:lnTo>
                    <a:lnTo>
                      <a:pt x="12" y="78"/>
                    </a:lnTo>
                    <a:lnTo>
                      <a:pt x="4" y="74"/>
                    </a:lnTo>
                    <a:lnTo>
                      <a:pt x="0" y="62"/>
                    </a:lnTo>
                  </a:path>
                </a:pathLst>
              </a:custGeom>
              <a:noFill/>
              <a:ln w="4445">
                <a:solidFill>
                  <a:srgbClr val="FE00FE"/>
                </a:solidFill>
                <a:prstDash val="solid"/>
                <a:round/>
                <a:headEnd/>
                <a:tailEnd/>
              </a:ln>
            </p:spPr>
            <p:txBody>
              <a:bodyPr/>
              <a:lstStyle/>
              <a:p>
                <a:endParaRPr lang="es-ES"/>
              </a:p>
            </p:txBody>
          </p:sp>
          <p:sp>
            <p:nvSpPr>
              <p:cNvPr id="80905" name="Freeform 7177"/>
              <p:cNvSpPr>
                <a:spLocks/>
              </p:cNvSpPr>
              <p:nvPr/>
            </p:nvSpPr>
            <p:spPr bwMode="auto">
              <a:xfrm>
                <a:off x="161" y="3982"/>
                <a:ext cx="5" cy="58"/>
              </a:xfrm>
              <a:custGeom>
                <a:avLst/>
                <a:gdLst/>
                <a:ahLst/>
                <a:cxnLst>
                  <a:cxn ang="0">
                    <a:pos x="0" y="17"/>
                  </a:cxn>
                  <a:cxn ang="0">
                    <a:pos x="9" y="0"/>
                  </a:cxn>
                  <a:cxn ang="0">
                    <a:pos x="9" y="117"/>
                  </a:cxn>
                </a:cxnLst>
                <a:rect l="0" t="0" r="r" b="b"/>
                <a:pathLst>
                  <a:path w="9" h="117">
                    <a:moveTo>
                      <a:pt x="0" y="17"/>
                    </a:moveTo>
                    <a:lnTo>
                      <a:pt x="9" y="0"/>
                    </a:lnTo>
                    <a:lnTo>
                      <a:pt x="9" y="117"/>
                    </a:lnTo>
                  </a:path>
                </a:pathLst>
              </a:custGeom>
              <a:noFill/>
              <a:ln w="4445">
                <a:solidFill>
                  <a:srgbClr val="FE00FE"/>
                </a:solidFill>
                <a:prstDash val="solid"/>
                <a:round/>
                <a:headEnd/>
                <a:tailEnd/>
              </a:ln>
            </p:spPr>
            <p:txBody>
              <a:bodyPr/>
              <a:lstStyle/>
              <a:p>
                <a:endParaRPr lang="es-ES"/>
              </a:p>
            </p:txBody>
          </p:sp>
          <p:sp>
            <p:nvSpPr>
              <p:cNvPr id="80906" name="Line 7178"/>
              <p:cNvSpPr>
                <a:spLocks noChangeShapeType="1"/>
              </p:cNvSpPr>
              <p:nvPr/>
            </p:nvSpPr>
            <p:spPr bwMode="auto">
              <a:xfrm>
                <a:off x="161" y="4040"/>
                <a:ext cx="9" cy="1"/>
              </a:xfrm>
              <a:prstGeom prst="line">
                <a:avLst/>
              </a:prstGeom>
              <a:noFill/>
              <a:ln w="4445">
                <a:solidFill>
                  <a:srgbClr val="FE00FE"/>
                </a:solidFill>
                <a:round/>
                <a:headEnd/>
                <a:tailEnd/>
              </a:ln>
            </p:spPr>
            <p:txBody>
              <a:bodyPr/>
              <a:lstStyle/>
              <a:p>
                <a:endParaRPr lang="es-ES"/>
              </a:p>
            </p:txBody>
          </p:sp>
          <p:sp>
            <p:nvSpPr>
              <p:cNvPr id="80907" name="Freeform 7179"/>
              <p:cNvSpPr>
                <a:spLocks/>
              </p:cNvSpPr>
              <p:nvPr/>
            </p:nvSpPr>
            <p:spPr bwMode="auto">
              <a:xfrm>
                <a:off x="188" y="3982"/>
                <a:ext cx="18" cy="58"/>
              </a:xfrm>
              <a:custGeom>
                <a:avLst/>
                <a:gdLst/>
                <a:ahLst/>
                <a:cxnLst>
                  <a:cxn ang="0">
                    <a:pos x="0" y="17"/>
                  </a:cxn>
                  <a:cxn ang="0">
                    <a:pos x="8" y="0"/>
                  </a:cxn>
                  <a:cxn ang="0">
                    <a:pos x="26" y="0"/>
                  </a:cxn>
                  <a:cxn ang="0">
                    <a:pos x="35" y="17"/>
                  </a:cxn>
                  <a:cxn ang="0">
                    <a:pos x="35" y="33"/>
                  </a:cxn>
                  <a:cxn ang="0">
                    <a:pos x="0" y="101"/>
                  </a:cxn>
                  <a:cxn ang="0">
                    <a:pos x="0" y="117"/>
                  </a:cxn>
                  <a:cxn ang="0">
                    <a:pos x="35" y="117"/>
                  </a:cxn>
                </a:cxnLst>
                <a:rect l="0" t="0" r="r" b="b"/>
                <a:pathLst>
                  <a:path w="35" h="117">
                    <a:moveTo>
                      <a:pt x="0" y="17"/>
                    </a:moveTo>
                    <a:lnTo>
                      <a:pt x="8" y="0"/>
                    </a:lnTo>
                    <a:lnTo>
                      <a:pt x="26" y="0"/>
                    </a:lnTo>
                    <a:lnTo>
                      <a:pt x="35" y="17"/>
                    </a:lnTo>
                    <a:lnTo>
                      <a:pt x="35" y="33"/>
                    </a:lnTo>
                    <a:lnTo>
                      <a:pt x="0" y="101"/>
                    </a:lnTo>
                    <a:lnTo>
                      <a:pt x="0" y="117"/>
                    </a:lnTo>
                    <a:lnTo>
                      <a:pt x="35" y="117"/>
                    </a:lnTo>
                  </a:path>
                </a:pathLst>
              </a:custGeom>
              <a:noFill/>
              <a:ln w="4445">
                <a:solidFill>
                  <a:srgbClr val="FE00FE"/>
                </a:solidFill>
                <a:prstDash val="solid"/>
                <a:round/>
                <a:headEnd/>
                <a:tailEnd/>
              </a:ln>
            </p:spPr>
            <p:txBody>
              <a:bodyPr/>
              <a:lstStyle/>
              <a:p>
                <a:endParaRPr lang="es-ES"/>
              </a:p>
            </p:txBody>
          </p:sp>
          <p:sp>
            <p:nvSpPr>
              <p:cNvPr id="80908" name="Rectangle 7180"/>
              <p:cNvSpPr>
                <a:spLocks noChangeArrowheads="1"/>
              </p:cNvSpPr>
              <p:nvPr/>
            </p:nvSpPr>
            <p:spPr bwMode="auto">
              <a:xfrm>
                <a:off x="227" y="4033"/>
                <a:ext cx="4" cy="7"/>
              </a:xfrm>
              <a:prstGeom prst="rect">
                <a:avLst/>
              </a:prstGeom>
              <a:noFill/>
              <a:ln w="4445">
                <a:solidFill>
                  <a:srgbClr val="FE00FE"/>
                </a:solidFill>
                <a:miter lim="800000"/>
                <a:headEnd/>
                <a:tailEnd/>
              </a:ln>
            </p:spPr>
            <p:txBody>
              <a:bodyPr/>
              <a:lstStyle/>
              <a:p>
                <a:endParaRPr lang="es-ES"/>
              </a:p>
            </p:txBody>
          </p:sp>
          <p:sp>
            <p:nvSpPr>
              <p:cNvPr id="80909" name="Freeform 7181"/>
              <p:cNvSpPr>
                <a:spLocks/>
              </p:cNvSpPr>
              <p:nvPr/>
            </p:nvSpPr>
            <p:spPr bwMode="auto">
              <a:xfrm>
                <a:off x="255" y="3982"/>
                <a:ext cx="4" cy="58"/>
              </a:xfrm>
              <a:custGeom>
                <a:avLst/>
                <a:gdLst/>
                <a:ahLst/>
                <a:cxnLst>
                  <a:cxn ang="0">
                    <a:pos x="0" y="17"/>
                  </a:cxn>
                  <a:cxn ang="0">
                    <a:pos x="8" y="0"/>
                  </a:cxn>
                  <a:cxn ang="0">
                    <a:pos x="8" y="117"/>
                  </a:cxn>
                </a:cxnLst>
                <a:rect l="0" t="0" r="r" b="b"/>
                <a:pathLst>
                  <a:path w="8" h="117">
                    <a:moveTo>
                      <a:pt x="0" y="17"/>
                    </a:moveTo>
                    <a:lnTo>
                      <a:pt x="8" y="0"/>
                    </a:lnTo>
                    <a:lnTo>
                      <a:pt x="8" y="117"/>
                    </a:lnTo>
                  </a:path>
                </a:pathLst>
              </a:custGeom>
              <a:noFill/>
              <a:ln w="4445">
                <a:solidFill>
                  <a:srgbClr val="FE00FE"/>
                </a:solidFill>
                <a:prstDash val="solid"/>
                <a:round/>
                <a:headEnd/>
                <a:tailEnd/>
              </a:ln>
            </p:spPr>
            <p:txBody>
              <a:bodyPr/>
              <a:lstStyle/>
              <a:p>
                <a:endParaRPr lang="es-ES"/>
              </a:p>
            </p:txBody>
          </p:sp>
          <p:sp>
            <p:nvSpPr>
              <p:cNvPr id="80910" name="Line 7182"/>
              <p:cNvSpPr>
                <a:spLocks noChangeShapeType="1"/>
              </p:cNvSpPr>
              <p:nvPr/>
            </p:nvSpPr>
            <p:spPr bwMode="auto">
              <a:xfrm>
                <a:off x="255" y="4040"/>
                <a:ext cx="9" cy="1"/>
              </a:xfrm>
              <a:prstGeom prst="line">
                <a:avLst/>
              </a:prstGeom>
              <a:noFill/>
              <a:ln w="4445">
                <a:solidFill>
                  <a:srgbClr val="FE00FE"/>
                </a:solidFill>
                <a:round/>
                <a:headEnd/>
                <a:tailEnd/>
              </a:ln>
            </p:spPr>
            <p:txBody>
              <a:bodyPr/>
              <a:lstStyle/>
              <a:p>
                <a:endParaRPr lang="es-ES"/>
              </a:p>
            </p:txBody>
          </p:sp>
          <p:sp>
            <p:nvSpPr>
              <p:cNvPr id="80911" name="Freeform 7183"/>
              <p:cNvSpPr>
                <a:spLocks/>
              </p:cNvSpPr>
              <p:nvPr/>
            </p:nvSpPr>
            <p:spPr bwMode="auto">
              <a:xfrm>
                <a:off x="282" y="3982"/>
                <a:ext cx="18" cy="58"/>
              </a:xfrm>
              <a:custGeom>
                <a:avLst/>
                <a:gdLst/>
                <a:ahLst/>
                <a:cxnLst>
                  <a:cxn ang="0">
                    <a:pos x="0" y="101"/>
                  </a:cxn>
                  <a:cxn ang="0">
                    <a:pos x="10" y="117"/>
                  </a:cxn>
                  <a:cxn ang="0">
                    <a:pos x="27" y="117"/>
                  </a:cxn>
                  <a:cxn ang="0">
                    <a:pos x="37" y="101"/>
                  </a:cxn>
                  <a:cxn ang="0">
                    <a:pos x="37" y="68"/>
                  </a:cxn>
                  <a:cxn ang="0">
                    <a:pos x="27" y="50"/>
                  </a:cxn>
                  <a:cxn ang="0">
                    <a:pos x="0" y="50"/>
                  </a:cxn>
                  <a:cxn ang="0">
                    <a:pos x="0" y="0"/>
                  </a:cxn>
                  <a:cxn ang="0">
                    <a:pos x="37" y="0"/>
                  </a:cxn>
                </a:cxnLst>
                <a:rect l="0" t="0" r="r" b="b"/>
                <a:pathLst>
                  <a:path w="37" h="117">
                    <a:moveTo>
                      <a:pt x="0" y="101"/>
                    </a:moveTo>
                    <a:lnTo>
                      <a:pt x="10" y="117"/>
                    </a:lnTo>
                    <a:lnTo>
                      <a:pt x="27" y="117"/>
                    </a:lnTo>
                    <a:lnTo>
                      <a:pt x="37" y="101"/>
                    </a:lnTo>
                    <a:lnTo>
                      <a:pt x="37" y="68"/>
                    </a:lnTo>
                    <a:lnTo>
                      <a:pt x="27" y="50"/>
                    </a:lnTo>
                    <a:lnTo>
                      <a:pt x="0" y="50"/>
                    </a:lnTo>
                    <a:lnTo>
                      <a:pt x="0" y="0"/>
                    </a:lnTo>
                    <a:lnTo>
                      <a:pt x="37" y="0"/>
                    </a:lnTo>
                  </a:path>
                </a:pathLst>
              </a:custGeom>
              <a:noFill/>
              <a:ln w="4445">
                <a:solidFill>
                  <a:srgbClr val="FE00FE"/>
                </a:solidFill>
                <a:prstDash val="solid"/>
                <a:round/>
                <a:headEnd/>
                <a:tailEnd/>
              </a:ln>
            </p:spPr>
            <p:txBody>
              <a:bodyPr/>
              <a:lstStyle/>
              <a:p>
                <a:endParaRPr lang="es-ES"/>
              </a:p>
            </p:txBody>
          </p:sp>
          <p:sp>
            <p:nvSpPr>
              <p:cNvPr id="80912" name="Line 7184"/>
              <p:cNvSpPr>
                <a:spLocks noChangeShapeType="1"/>
              </p:cNvSpPr>
              <p:nvPr/>
            </p:nvSpPr>
            <p:spPr bwMode="auto">
              <a:xfrm>
                <a:off x="2621" y="4046"/>
                <a:ext cx="20" cy="2"/>
              </a:xfrm>
              <a:prstGeom prst="line">
                <a:avLst/>
              </a:prstGeom>
              <a:noFill/>
              <a:ln w="4445">
                <a:solidFill>
                  <a:srgbClr val="FE00FE"/>
                </a:solidFill>
                <a:round/>
                <a:headEnd/>
                <a:tailEnd/>
              </a:ln>
            </p:spPr>
            <p:txBody>
              <a:bodyPr/>
              <a:lstStyle/>
              <a:p>
                <a:endParaRPr lang="es-ES"/>
              </a:p>
            </p:txBody>
          </p:sp>
          <p:sp>
            <p:nvSpPr>
              <p:cNvPr id="80913" name="Line 7185"/>
              <p:cNvSpPr>
                <a:spLocks noChangeShapeType="1"/>
              </p:cNvSpPr>
              <p:nvPr/>
            </p:nvSpPr>
            <p:spPr bwMode="auto">
              <a:xfrm>
                <a:off x="2661" y="4050"/>
                <a:ext cx="20" cy="2"/>
              </a:xfrm>
              <a:prstGeom prst="line">
                <a:avLst/>
              </a:prstGeom>
              <a:noFill/>
              <a:ln w="4445">
                <a:solidFill>
                  <a:srgbClr val="FE00FE"/>
                </a:solidFill>
                <a:round/>
                <a:headEnd/>
                <a:tailEnd/>
              </a:ln>
            </p:spPr>
            <p:txBody>
              <a:bodyPr/>
              <a:lstStyle/>
              <a:p>
                <a:endParaRPr lang="es-ES"/>
              </a:p>
            </p:txBody>
          </p:sp>
          <p:sp>
            <p:nvSpPr>
              <p:cNvPr id="80914" name="Line 7186"/>
              <p:cNvSpPr>
                <a:spLocks noChangeShapeType="1"/>
              </p:cNvSpPr>
              <p:nvPr/>
            </p:nvSpPr>
            <p:spPr bwMode="auto">
              <a:xfrm>
                <a:off x="2701" y="4054"/>
                <a:ext cx="19" cy="2"/>
              </a:xfrm>
              <a:prstGeom prst="line">
                <a:avLst/>
              </a:prstGeom>
              <a:noFill/>
              <a:ln w="4445">
                <a:solidFill>
                  <a:srgbClr val="FE00FE"/>
                </a:solidFill>
                <a:round/>
                <a:headEnd/>
                <a:tailEnd/>
              </a:ln>
            </p:spPr>
            <p:txBody>
              <a:bodyPr/>
              <a:lstStyle/>
              <a:p>
                <a:endParaRPr lang="es-ES"/>
              </a:p>
            </p:txBody>
          </p:sp>
          <p:sp>
            <p:nvSpPr>
              <p:cNvPr id="80915" name="Line 7187"/>
              <p:cNvSpPr>
                <a:spLocks noChangeShapeType="1"/>
              </p:cNvSpPr>
              <p:nvPr/>
            </p:nvSpPr>
            <p:spPr bwMode="auto">
              <a:xfrm>
                <a:off x="2741" y="4058"/>
                <a:ext cx="19" cy="2"/>
              </a:xfrm>
              <a:prstGeom prst="line">
                <a:avLst/>
              </a:prstGeom>
              <a:noFill/>
              <a:ln w="4445">
                <a:solidFill>
                  <a:srgbClr val="FE00FE"/>
                </a:solidFill>
                <a:round/>
                <a:headEnd/>
                <a:tailEnd/>
              </a:ln>
            </p:spPr>
            <p:txBody>
              <a:bodyPr/>
              <a:lstStyle/>
              <a:p>
                <a:endParaRPr lang="es-ES"/>
              </a:p>
            </p:txBody>
          </p:sp>
          <p:sp>
            <p:nvSpPr>
              <p:cNvPr id="80916" name="Line 7188"/>
              <p:cNvSpPr>
                <a:spLocks noChangeShapeType="1"/>
              </p:cNvSpPr>
              <p:nvPr/>
            </p:nvSpPr>
            <p:spPr bwMode="auto">
              <a:xfrm>
                <a:off x="2780" y="4061"/>
                <a:ext cx="20" cy="2"/>
              </a:xfrm>
              <a:prstGeom prst="line">
                <a:avLst/>
              </a:prstGeom>
              <a:noFill/>
              <a:ln w="4445">
                <a:solidFill>
                  <a:srgbClr val="FE00FE"/>
                </a:solidFill>
                <a:round/>
                <a:headEnd/>
                <a:tailEnd/>
              </a:ln>
            </p:spPr>
            <p:txBody>
              <a:bodyPr/>
              <a:lstStyle/>
              <a:p>
                <a:endParaRPr lang="es-ES"/>
              </a:p>
            </p:txBody>
          </p:sp>
          <p:sp>
            <p:nvSpPr>
              <p:cNvPr id="80917" name="Line 7189"/>
              <p:cNvSpPr>
                <a:spLocks noChangeShapeType="1"/>
              </p:cNvSpPr>
              <p:nvPr/>
            </p:nvSpPr>
            <p:spPr bwMode="auto">
              <a:xfrm>
                <a:off x="2819" y="4065"/>
                <a:ext cx="20" cy="2"/>
              </a:xfrm>
              <a:prstGeom prst="line">
                <a:avLst/>
              </a:prstGeom>
              <a:noFill/>
              <a:ln w="4445">
                <a:solidFill>
                  <a:srgbClr val="FE00FE"/>
                </a:solidFill>
                <a:round/>
                <a:headEnd/>
                <a:tailEnd/>
              </a:ln>
            </p:spPr>
            <p:txBody>
              <a:bodyPr/>
              <a:lstStyle/>
              <a:p>
                <a:endParaRPr lang="es-ES"/>
              </a:p>
            </p:txBody>
          </p:sp>
          <p:sp>
            <p:nvSpPr>
              <p:cNvPr id="80918" name="Line 7190"/>
              <p:cNvSpPr>
                <a:spLocks noChangeShapeType="1"/>
              </p:cNvSpPr>
              <p:nvPr/>
            </p:nvSpPr>
            <p:spPr bwMode="auto">
              <a:xfrm>
                <a:off x="2859" y="4069"/>
                <a:ext cx="20" cy="2"/>
              </a:xfrm>
              <a:prstGeom prst="line">
                <a:avLst/>
              </a:prstGeom>
              <a:noFill/>
              <a:ln w="4445">
                <a:solidFill>
                  <a:srgbClr val="FE00FE"/>
                </a:solidFill>
                <a:round/>
                <a:headEnd/>
                <a:tailEnd/>
              </a:ln>
            </p:spPr>
            <p:txBody>
              <a:bodyPr/>
              <a:lstStyle/>
              <a:p>
                <a:endParaRPr lang="es-ES"/>
              </a:p>
            </p:txBody>
          </p:sp>
          <p:sp>
            <p:nvSpPr>
              <p:cNvPr id="80919" name="Line 7191"/>
              <p:cNvSpPr>
                <a:spLocks noChangeShapeType="1"/>
              </p:cNvSpPr>
              <p:nvPr/>
            </p:nvSpPr>
            <p:spPr bwMode="auto">
              <a:xfrm>
                <a:off x="2899" y="4073"/>
                <a:ext cx="20" cy="2"/>
              </a:xfrm>
              <a:prstGeom prst="line">
                <a:avLst/>
              </a:prstGeom>
              <a:noFill/>
              <a:ln w="4445">
                <a:solidFill>
                  <a:srgbClr val="FE00FE"/>
                </a:solidFill>
                <a:round/>
                <a:headEnd/>
                <a:tailEnd/>
              </a:ln>
            </p:spPr>
            <p:txBody>
              <a:bodyPr/>
              <a:lstStyle/>
              <a:p>
                <a:endParaRPr lang="es-ES"/>
              </a:p>
            </p:txBody>
          </p:sp>
          <p:sp>
            <p:nvSpPr>
              <p:cNvPr id="80920" name="Line 7192"/>
              <p:cNvSpPr>
                <a:spLocks noChangeShapeType="1"/>
              </p:cNvSpPr>
              <p:nvPr/>
            </p:nvSpPr>
            <p:spPr bwMode="auto">
              <a:xfrm>
                <a:off x="2939" y="4077"/>
                <a:ext cx="20" cy="1"/>
              </a:xfrm>
              <a:prstGeom prst="line">
                <a:avLst/>
              </a:prstGeom>
              <a:noFill/>
              <a:ln w="4445">
                <a:solidFill>
                  <a:srgbClr val="FE00FE"/>
                </a:solidFill>
                <a:round/>
                <a:headEnd/>
                <a:tailEnd/>
              </a:ln>
            </p:spPr>
            <p:txBody>
              <a:bodyPr/>
              <a:lstStyle/>
              <a:p>
                <a:endParaRPr lang="es-ES"/>
              </a:p>
            </p:txBody>
          </p:sp>
          <p:sp>
            <p:nvSpPr>
              <p:cNvPr id="80921" name="Line 7193"/>
              <p:cNvSpPr>
                <a:spLocks noChangeShapeType="1"/>
              </p:cNvSpPr>
              <p:nvPr/>
            </p:nvSpPr>
            <p:spPr bwMode="auto">
              <a:xfrm>
                <a:off x="2978" y="4080"/>
                <a:ext cx="20" cy="2"/>
              </a:xfrm>
              <a:prstGeom prst="line">
                <a:avLst/>
              </a:prstGeom>
              <a:noFill/>
              <a:ln w="4445">
                <a:solidFill>
                  <a:srgbClr val="FE00FE"/>
                </a:solidFill>
                <a:round/>
                <a:headEnd/>
                <a:tailEnd/>
              </a:ln>
            </p:spPr>
            <p:txBody>
              <a:bodyPr/>
              <a:lstStyle/>
              <a:p>
                <a:endParaRPr lang="es-ES"/>
              </a:p>
            </p:txBody>
          </p:sp>
          <p:sp>
            <p:nvSpPr>
              <p:cNvPr id="80922" name="Line 7194"/>
              <p:cNvSpPr>
                <a:spLocks noChangeShapeType="1"/>
              </p:cNvSpPr>
              <p:nvPr/>
            </p:nvSpPr>
            <p:spPr bwMode="auto">
              <a:xfrm>
                <a:off x="3018" y="4083"/>
                <a:ext cx="1" cy="1"/>
              </a:xfrm>
              <a:prstGeom prst="line">
                <a:avLst/>
              </a:prstGeom>
              <a:noFill/>
              <a:ln w="4445">
                <a:solidFill>
                  <a:srgbClr val="FE00FE"/>
                </a:solidFill>
                <a:round/>
                <a:headEnd/>
                <a:tailEnd/>
              </a:ln>
            </p:spPr>
            <p:txBody>
              <a:bodyPr/>
              <a:lstStyle/>
              <a:p>
                <a:endParaRPr lang="es-ES"/>
              </a:p>
            </p:txBody>
          </p:sp>
          <p:sp>
            <p:nvSpPr>
              <p:cNvPr id="80923" name="Line 7195"/>
              <p:cNvSpPr>
                <a:spLocks noChangeShapeType="1"/>
              </p:cNvSpPr>
              <p:nvPr/>
            </p:nvSpPr>
            <p:spPr bwMode="auto">
              <a:xfrm>
                <a:off x="3019" y="4083"/>
                <a:ext cx="19" cy="1"/>
              </a:xfrm>
              <a:prstGeom prst="line">
                <a:avLst/>
              </a:prstGeom>
              <a:noFill/>
              <a:ln w="4445">
                <a:solidFill>
                  <a:srgbClr val="FE00FE"/>
                </a:solidFill>
                <a:round/>
                <a:headEnd/>
                <a:tailEnd/>
              </a:ln>
            </p:spPr>
            <p:txBody>
              <a:bodyPr/>
              <a:lstStyle/>
              <a:p>
                <a:endParaRPr lang="es-ES"/>
              </a:p>
            </p:txBody>
          </p:sp>
          <p:sp>
            <p:nvSpPr>
              <p:cNvPr id="80924" name="Line 7196"/>
              <p:cNvSpPr>
                <a:spLocks noChangeShapeType="1"/>
              </p:cNvSpPr>
              <p:nvPr/>
            </p:nvSpPr>
            <p:spPr bwMode="auto">
              <a:xfrm>
                <a:off x="3058" y="4083"/>
                <a:ext cx="20" cy="1"/>
              </a:xfrm>
              <a:prstGeom prst="line">
                <a:avLst/>
              </a:prstGeom>
              <a:noFill/>
              <a:ln w="4445">
                <a:solidFill>
                  <a:srgbClr val="FE00FE"/>
                </a:solidFill>
                <a:round/>
                <a:headEnd/>
                <a:tailEnd/>
              </a:ln>
            </p:spPr>
            <p:txBody>
              <a:bodyPr/>
              <a:lstStyle/>
              <a:p>
                <a:endParaRPr lang="es-ES"/>
              </a:p>
            </p:txBody>
          </p:sp>
          <p:sp>
            <p:nvSpPr>
              <p:cNvPr id="80925" name="Line 7197"/>
              <p:cNvSpPr>
                <a:spLocks noChangeShapeType="1"/>
              </p:cNvSpPr>
              <p:nvPr/>
            </p:nvSpPr>
            <p:spPr bwMode="auto">
              <a:xfrm>
                <a:off x="3098" y="4083"/>
                <a:ext cx="20" cy="1"/>
              </a:xfrm>
              <a:prstGeom prst="line">
                <a:avLst/>
              </a:prstGeom>
              <a:noFill/>
              <a:ln w="4445">
                <a:solidFill>
                  <a:srgbClr val="FE00FE"/>
                </a:solidFill>
                <a:round/>
                <a:headEnd/>
                <a:tailEnd/>
              </a:ln>
            </p:spPr>
            <p:txBody>
              <a:bodyPr/>
              <a:lstStyle/>
              <a:p>
                <a:endParaRPr lang="es-ES"/>
              </a:p>
            </p:txBody>
          </p:sp>
          <p:sp>
            <p:nvSpPr>
              <p:cNvPr id="80926" name="Line 7198"/>
              <p:cNvSpPr>
                <a:spLocks noChangeShapeType="1"/>
              </p:cNvSpPr>
              <p:nvPr/>
            </p:nvSpPr>
            <p:spPr bwMode="auto">
              <a:xfrm>
                <a:off x="3138" y="4083"/>
                <a:ext cx="19" cy="1"/>
              </a:xfrm>
              <a:prstGeom prst="line">
                <a:avLst/>
              </a:prstGeom>
              <a:noFill/>
              <a:ln w="4445">
                <a:solidFill>
                  <a:srgbClr val="FE00FE"/>
                </a:solidFill>
                <a:round/>
                <a:headEnd/>
                <a:tailEnd/>
              </a:ln>
            </p:spPr>
            <p:txBody>
              <a:bodyPr/>
              <a:lstStyle/>
              <a:p>
                <a:endParaRPr lang="es-ES"/>
              </a:p>
            </p:txBody>
          </p:sp>
          <p:sp>
            <p:nvSpPr>
              <p:cNvPr id="80927" name="Line 7199"/>
              <p:cNvSpPr>
                <a:spLocks noChangeShapeType="1"/>
              </p:cNvSpPr>
              <p:nvPr/>
            </p:nvSpPr>
            <p:spPr bwMode="auto">
              <a:xfrm>
                <a:off x="3178" y="4083"/>
                <a:ext cx="19" cy="1"/>
              </a:xfrm>
              <a:prstGeom prst="line">
                <a:avLst/>
              </a:prstGeom>
              <a:noFill/>
              <a:ln w="4445">
                <a:solidFill>
                  <a:srgbClr val="FE00FE"/>
                </a:solidFill>
                <a:round/>
                <a:headEnd/>
                <a:tailEnd/>
              </a:ln>
            </p:spPr>
            <p:txBody>
              <a:bodyPr/>
              <a:lstStyle/>
              <a:p>
                <a:endParaRPr lang="es-ES"/>
              </a:p>
            </p:txBody>
          </p:sp>
          <p:sp>
            <p:nvSpPr>
              <p:cNvPr id="80928" name="Line 7200"/>
              <p:cNvSpPr>
                <a:spLocks noChangeShapeType="1"/>
              </p:cNvSpPr>
              <p:nvPr/>
            </p:nvSpPr>
            <p:spPr bwMode="auto">
              <a:xfrm>
                <a:off x="3217" y="4083"/>
                <a:ext cx="20" cy="1"/>
              </a:xfrm>
              <a:prstGeom prst="line">
                <a:avLst/>
              </a:prstGeom>
              <a:noFill/>
              <a:ln w="4445">
                <a:solidFill>
                  <a:srgbClr val="FE00FE"/>
                </a:solidFill>
                <a:round/>
                <a:headEnd/>
                <a:tailEnd/>
              </a:ln>
            </p:spPr>
            <p:txBody>
              <a:bodyPr/>
              <a:lstStyle/>
              <a:p>
                <a:endParaRPr lang="es-ES"/>
              </a:p>
            </p:txBody>
          </p:sp>
          <p:sp>
            <p:nvSpPr>
              <p:cNvPr id="80929" name="Line 7201"/>
              <p:cNvSpPr>
                <a:spLocks noChangeShapeType="1"/>
              </p:cNvSpPr>
              <p:nvPr/>
            </p:nvSpPr>
            <p:spPr bwMode="auto">
              <a:xfrm>
                <a:off x="3257" y="4083"/>
                <a:ext cx="20" cy="1"/>
              </a:xfrm>
              <a:prstGeom prst="line">
                <a:avLst/>
              </a:prstGeom>
              <a:noFill/>
              <a:ln w="4445">
                <a:solidFill>
                  <a:srgbClr val="FE00FE"/>
                </a:solidFill>
                <a:round/>
                <a:headEnd/>
                <a:tailEnd/>
              </a:ln>
            </p:spPr>
            <p:txBody>
              <a:bodyPr/>
              <a:lstStyle/>
              <a:p>
                <a:endParaRPr lang="es-ES"/>
              </a:p>
            </p:txBody>
          </p:sp>
          <p:sp>
            <p:nvSpPr>
              <p:cNvPr id="80930" name="Line 7202"/>
              <p:cNvSpPr>
                <a:spLocks noChangeShapeType="1"/>
              </p:cNvSpPr>
              <p:nvPr/>
            </p:nvSpPr>
            <p:spPr bwMode="auto">
              <a:xfrm>
                <a:off x="3296" y="4083"/>
                <a:ext cx="21" cy="1"/>
              </a:xfrm>
              <a:prstGeom prst="line">
                <a:avLst/>
              </a:prstGeom>
              <a:noFill/>
              <a:ln w="4445">
                <a:solidFill>
                  <a:srgbClr val="FE00FE"/>
                </a:solidFill>
                <a:round/>
                <a:headEnd/>
                <a:tailEnd/>
              </a:ln>
            </p:spPr>
            <p:txBody>
              <a:bodyPr/>
              <a:lstStyle/>
              <a:p>
                <a:endParaRPr lang="es-ES"/>
              </a:p>
            </p:txBody>
          </p:sp>
          <p:sp>
            <p:nvSpPr>
              <p:cNvPr id="80931" name="Line 7203"/>
              <p:cNvSpPr>
                <a:spLocks noChangeShapeType="1"/>
              </p:cNvSpPr>
              <p:nvPr/>
            </p:nvSpPr>
            <p:spPr bwMode="auto">
              <a:xfrm>
                <a:off x="3336" y="4083"/>
                <a:ext cx="20" cy="1"/>
              </a:xfrm>
              <a:prstGeom prst="line">
                <a:avLst/>
              </a:prstGeom>
              <a:noFill/>
              <a:ln w="4445">
                <a:solidFill>
                  <a:srgbClr val="FE00FE"/>
                </a:solidFill>
                <a:round/>
                <a:headEnd/>
                <a:tailEnd/>
              </a:ln>
            </p:spPr>
            <p:txBody>
              <a:bodyPr/>
              <a:lstStyle/>
              <a:p>
                <a:endParaRPr lang="es-ES"/>
              </a:p>
            </p:txBody>
          </p:sp>
          <p:sp>
            <p:nvSpPr>
              <p:cNvPr id="80932" name="Line 7204"/>
              <p:cNvSpPr>
                <a:spLocks noChangeShapeType="1"/>
              </p:cNvSpPr>
              <p:nvPr/>
            </p:nvSpPr>
            <p:spPr bwMode="auto">
              <a:xfrm>
                <a:off x="3376" y="4083"/>
                <a:ext cx="20" cy="1"/>
              </a:xfrm>
              <a:prstGeom prst="line">
                <a:avLst/>
              </a:prstGeom>
              <a:noFill/>
              <a:ln w="4445">
                <a:solidFill>
                  <a:srgbClr val="FE00FE"/>
                </a:solidFill>
                <a:round/>
                <a:headEnd/>
                <a:tailEnd/>
              </a:ln>
            </p:spPr>
            <p:txBody>
              <a:bodyPr/>
              <a:lstStyle/>
              <a:p>
                <a:endParaRPr lang="es-ES"/>
              </a:p>
            </p:txBody>
          </p:sp>
          <p:sp>
            <p:nvSpPr>
              <p:cNvPr id="80933" name="Line 7205"/>
              <p:cNvSpPr>
                <a:spLocks noChangeShapeType="1"/>
              </p:cNvSpPr>
              <p:nvPr/>
            </p:nvSpPr>
            <p:spPr bwMode="auto">
              <a:xfrm>
                <a:off x="3416" y="4083"/>
                <a:ext cx="19" cy="1"/>
              </a:xfrm>
              <a:prstGeom prst="line">
                <a:avLst/>
              </a:prstGeom>
              <a:noFill/>
              <a:ln w="4445">
                <a:solidFill>
                  <a:srgbClr val="FE00FE"/>
                </a:solidFill>
                <a:round/>
                <a:headEnd/>
                <a:tailEnd/>
              </a:ln>
            </p:spPr>
            <p:txBody>
              <a:bodyPr/>
              <a:lstStyle/>
              <a:p>
                <a:endParaRPr lang="es-ES"/>
              </a:p>
            </p:txBody>
          </p:sp>
          <p:sp>
            <p:nvSpPr>
              <p:cNvPr id="80934" name="Line 7206"/>
              <p:cNvSpPr>
                <a:spLocks noChangeShapeType="1"/>
              </p:cNvSpPr>
              <p:nvPr/>
            </p:nvSpPr>
            <p:spPr bwMode="auto">
              <a:xfrm>
                <a:off x="3456" y="4083"/>
                <a:ext cx="19" cy="1"/>
              </a:xfrm>
              <a:prstGeom prst="line">
                <a:avLst/>
              </a:prstGeom>
              <a:noFill/>
              <a:ln w="4445">
                <a:solidFill>
                  <a:srgbClr val="FE00FE"/>
                </a:solidFill>
                <a:round/>
                <a:headEnd/>
                <a:tailEnd/>
              </a:ln>
            </p:spPr>
            <p:txBody>
              <a:bodyPr/>
              <a:lstStyle/>
              <a:p>
                <a:endParaRPr lang="es-ES"/>
              </a:p>
            </p:txBody>
          </p:sp>
          <p:sp>
            <p:nvSpPr>
              <p:cNvPr id="80935" name="Line 7207"/>
              <p:cNvSpPr>
                <a:spLocks noChangeShapeType="1"/>
              </p:cNvSpPr>
              <p:nvPr/>
            </p:nvSpPr>
            <p:spPr bwMode="auto">
              <a:xfrm>
                <a:off x="3495" y="4083"/>
                <a:ext cx="20" cy="1"/>
              </a:xfrm>
              <a:prstGeom prst="line">
                <a:avLst/>
              </a:prstGeom>
              <a:noFill/>
              <a:ln w="4445">
                <a:solidFill>
                  <a:srgbClr val="FE00FE"/>
                </a:solidFill>
                <a:round/>
                <a:headEnd/>
                <a:tailEnd/>
              </a:ln>
            </p:spPr>
            <p:txBody>
              <a:bodyPr/>
              <a:lstStyle/>
              <a:p>
                <a:endParaRPr lang="es-ES"/>
              </a:p>
            </p:txBody>
          </p:sp>
          <p:sp>
            <p:nvSpPr>
              <p:cNvPr id="80936" name="Line 7208"/>
              <p:cNvSpPr>
                <a:spLocks noChangeShapeType="1"/>
              </p:cNvSpPr>
              <p:nvPr/>
            </p:nvSpPr>
            <p:spPr bwMode="auto">
              <a:xfrm>
                <a:off x="3535" y="4083"/>
                <a:ext cx="20" cy="1"/>
              </a:xfrm>
              <a:prstGeom prst="line">
                <a:avLst/>
              </a:prstGeom>
              <a:noFill/>
              <a:ln w="4445">
                <a:solidFill>
                  <a:srgbClr val="FE00FE"/>
                </a:solidFill>
                <a:round/>
                <a:headEnd/>
                <a:tailEnd/>
              </a:ln>
            </p:spPr>
            <p:txBody>
              <a:bodyPr/>
              <a:lstStyle/>
              <a:p>
                <a:endParaRPr lang="es-ES"/>
              </a:p>
            </p:txBody>
          </p:sp>
          <p:sp>
            <p:nvSpPr>
              <p:cNvPr id="80937" name="Line 7209"/>
              <p:cNvSpPr>
                <a:spLocks noChangeShapeType="1"/>
              </p:cNvSpPr>
              <p:nvPr/>
            </p:nvSpPr>
            <p:spPr bwMode="auto">
              <a:xfrm>
                <a:off x="3574" y="4083"/>
                <a:ext cx="21" cy="1"/>
              </a:xfrm>
              <a:prstGeom prst="line">
                <a:avLst/>
              </a:prstGeom>
              <a:noFill/>
              <a:ln w="4445">
                <a:solidFill>
                  <a:srgbClr val="FE00FE"/>
                </a:solidFill>
                <a:round/>
                <a:headEnd/>
                <a:tailEnd/>
              </a:ln>
            </p:spPr>
            <p:txBody>
              <a:bodyPr/>
              <a:lstStyle/>
              <a:p>
                <a:endParaRPr lang="es-ES"/>
              </a:p>
            </p:txBody>
          </p:sp>
          <p:sp>
            <p:nvSpPr>
              <p:cNvPr id="80938" name="Line 7210"/>
              <p:cNvSpPr>
                <a:spLocks noChangeShapeType="1"/>
              </p:cNvSpPr>
              <p:nvPr/>
            </p:nvSpPr>
            <p:spPr bwMode="auto">
              <a:xfrm>
                <a:off x="3614" y="4083"/>
                <a:ext cx="20" cy="1"/>
              </a:xfrm>
              <a:prstGeom prst="line">
                <a:avLst/>
              </a:prstGeom>
              <a:noFill/>
              <a:ln w="4445">
                <a:solidFill>
                  <a:srgbClr val="FE00FE"/>
                </a:solidFill>
                <a:round/>
                <a:headEnd/>
                <a:tailEnd/>
              </a:ln>
            </p:spPr>
            <p:txBody>
              <a:bodyPr/>
              <a:lstStyle/>
              <a:p>
                <a:endParaRPr lang="es-ES"/>
              </a:p>
            </p:txBody>
          </p:sp>
          <p:sp>
            <p:nvSpPr>
              <p:cNvPr id="80939" name="Line 7211"/>
              <p:cNvSpPr>
                <a:spLocks noChangeShapeType="1"/>
              </p:cNvSpPr>
              <p:nvPr/>
            </p:nvSpPr>
            <p:spPr bwMode="auto">
              <a:xfrm>
                <a:off x="3654" y="4083"/>
                <a:ext cx="20" cy="1"/>
              </a:xfrm>
              <a:prstGeom prst="line">
                <a:avLst/>
              </a:prstGeom>
              <a:noFill/>
              <a:ln w="4445">
                <a:solidFill>
                  <a:srgbClr val="FE00FE"/>
                </a:solidFill>
                <a:round/>
                <a:headEnd/>
                <a:tailEnd/>
              </a:ln>
            </p:spPr>
            <p:txBody>
              <a:bodyPr/>
              <a:lstStyle/>
              <a:p>
                <a:endParaRPr lang="es-ES"/>
              </a:p>
            </p:txBody>
          </p:sp>
          <p:sp>
            <p:nvSpPr>
              <p:cNvPr id="80940" name="Line 7212"/>
              <p:cNvSpPr>
                <a:spLocks noChangeShapeType="1"/>
              </p:cNvSpPr>
              <p:nvPr/>
            </p:nvSpPr>
            <p:spPr bwMode="auto">
              <a:xfrm>
                <a:off x="3694" y="4083"/>
                <a:ext cx="19" cy="1"/>
              </a:xfrm>
              <a:prstGeom prst="line">
                <a:avLst/>
              </a:prstGeom>
              <a:noFill/>
              <a:ln w="4445">
                <a:solidFill>
                  <a:srgbClr val="FE00FE"/>
                </a:solidFill>
                <a:round/>
                <a:headEnd/>
                <a:tailEnd/>
              </a:ln>
            </p:spPr>
            <p:txBody>
              <a:bodyPr/>
              <a:lstStyle/>
              <a:p>
                <a:endParaRPr lang="es-ES"/>
              </a:p>
            </p:txBody>
          </p:sp>
          <p:sp>
            <p:nvSpPr>
              <p:cNvPr id="80941" name="Line 7213"/>
              <p:cNvSpPr>
                <a:spLocks noChangeShapeType="1"/>
              </p:cNvSpPr>
              <p:nvPr/>
            </p:nvSpPr>
            <p:spPr bwMode="auto">
              <a:xfrm>
                <a:off x="3733" y="4083"/>
                <a:ext cx="20" cy="1"/>
              </a:xfrm>
              <a:prstGeom prst="line">
                <a:avLst/>
              </a:prstGeom>
              <a:noFill/>
              <a:ln w="4445">
                <a:solidFill>
                  <a:srgbClr val="FE00FE"/>
                </a:solidFill>
                <a:round/>
                <a:headEnd/>
                <a:tailEnd/>
              </a:ln>
            </p:spPr>
            <p:txBody>
              <a:bodyPr/>
              <a:lstStyle/>
              <a:p>
                <a:endParaRPr lang="es-ES"/>
              </a:p>
            </p:txBody>
          </p:sp>
          <p:sp>
            <p:nvSpPr>
              <p:cNvPr id="80942" name="Line 7214"/>
              <p:cNvSpPr>
                <a:spLocks noChangeShapeType="1"/>
              </p:cNvSpPr>
              <p:nvPr/>
            </p:nvSpPr>
            <p:spPr bwMode="auto">
              <a:xfrm>
                <a:off x="3773" y="4083"/>
                <a:ext cx="20" cy="1"/>
              </a:xfrm>
              <a:prstGeom prst="line">
                <a:avLst/>
              </a:prstGeom>
              <a:noFill/>
              <a:ln w="4445">
                <a:solidFill>
                  <a:srgbClr val="FE00FE"/>
                </a:solidFill>
                <a:round/>
                <a:headEnd/>
                <a:tailEnd/>
              </a:ln>
            </p:spPr>
            <p:txBody>
              <a:bodyPr/>
              <a:lstStyle/>
              <a:p>
                <a:endParaRPr lang="es-ES"/>
              </a:p>
            </p:txBody>
          </p:sp>
          <p:sp>
            <p:nvSpPr>
              <p:cNvPr id="80943" name="Line 7215"/>
              <p:cNvSpPr>
                <a:spLocks noChangeShapeType="1"/>
              </p:cNvSpPr>
              <p:nvPr/>
            </p:nvSpPr>
            <p:spPr bwMode="auto">
              <a:xfrm>
                <a:off x="3813" y="4083"/>
                <a:ext cx="20" cy="1"/>
              </a:xfrm>
              <a:prstGeom prst="line">
                <a:avLst/>
              </a:prstGeom>
              <a:noFill/>
              <a:ln w="4445">
                <a:solidFill>
                  <a:srgbClr val="FE00FE"/>
                </a:solidFill>
                <a:round/>
                <a:headEnd/>
                <a:tailEnd/>
              </a:ln>
            </p:spPr>
            <p:txBody>
              <a:bodyPr/>
              <a:lstStyle/>
              <a:p>
                <a:endParaRPr lang="es-ES"/>
              </a:p>
            </p:txBody>
          </p:sp>
          <p:sp>
            <p:nvSpPr>
              <p:cNvPr id="80944" name="Line 7216"/>
              <p:cNvSpPr>
                <a:spLocks noChangeShapeType="1"/>
              </p:cNvSpPr>
              <p:nvPr/>
            </p:nvSpPr>
            <p:spPr bwMode="auto">
              <a:xfrm>
                <a:off x="3853" y="4083"/>
                <a:ext cx="19" cy="1"/>
              </a:xfrm>
              <a:prstGeom prst="line">
                <a:avLst/>
              </a:prstGeom>
              <a:noFill/>
              <a:ln w="4445">
                <a:solidFill>
                  <a:srgbClr val="FE00FE"/>
                </a:solidFill>
                <a:round/>
                <a:headEnd/>
                <a:tailEnd/>
              </a:ln>
            </p:spPr>
            <p:txBody>
              <a:bodyPr/>
              <a:lstStyle/>
              <a:p>
                <a:endParaRPr lang="es-ES"/>
              </a:p>
            </p:txBody>
          </p:sp>
          <p:sp>
            <p:nvSpPr>
              <p:cNvPr id="80945" name="Line 7217"/>
              <p:cNvSpPr>
                <a:spLocks noChangeShapeType="1"/>
              </p:cNvSpPr>
              <p:nvPr/>
            </p:nvSpPr>
            <p:spPr bwMode="auto">
              <a:xfrm>
                <a:off x="3893" y="4083"/>
                <a:ext cx="19" cy="1"/>
              </a:xfrm>
              <a:prstGeom prst="line">
                <a:avLst/>
              </a:prstGeom>
              <a:noFill/>
              <a:ln w="4445">
                <a:solidFill>
                  <a:srgbClr val="FE00FE"/>
                </a:solidFill>
                <a:round/>
                <a:headEnd/>
                <a:tailEnd/>
              </a:ln>
            </p:spPr>
            <p:txBody>
              <a:bodyPr/>
              <a:lstStyle/>
              <a:p>
                <a:endParaRPr lang="es-ES"/>
              </a:p>
            </p:txBody>
          </p:sp>
          <p:sp>
            <p:nvSpPr>
              <p:cNvPr id="80946" name="Line 7218"/>
              <p:cNvSpPr>
                <a:spLocks noChangeShapeType="1"/>
              </p:cNvSpPr>
              <p:nvPr/>
            </p:nvSpPr>
            <p:spPr bwMode="auto">
              <a:xfrm>
                <a:off x="3932" y="4083"/>
                <a:ext cx="20" cy="1"/>
              </a:xfrm>
              <a:prstGeom prst="line">
                <a:avLst/>
              </a:prstGeom>
              <a:noFill/>
              <a:ln w="4445">
                <a:solidFill>
                  <a:srgbClr val="FE00FE"/>
                </a:solidFill>
                <a:round/>
                <a:headEnd/>
                <a:tailEnd/>
              </a:ln>
            </p:spPr>
            <p:txBody>
              <a:bodyPr/>
              <a:lstStyle/>
              <a:p>
                <a:endParaRPr lang="es-ES"/>
              </a:p>
            </p:txBody>
          </p:sp>
          <p:sp>
            <p:nvSpPr>
              <p:cNvPr id="80947" name="Line 7219"/>
              <p:cNvSpPr>
                <a:spLocks noChangeShapeType="1"/>
              </p:cNvSpPr>
              <p:nvPr/>
            </p:nvSpPr>
            <p:spPr bwMode="auto">
              <a:xfrm>
                <a:off x="3972" y="4083"/>
                <a:ext cx="20" cy="1"/>
              </a:xfrm>
              <a:prstGeom prst="line">
                <a:avLst/>
              </a:prstGeom>
              <a:noFill/>
              <a:ln w="4445">
                <a:solidFill>
                  <a:srgbClr val="FE00FE"/>
                </a:solidFill>
                <a:round/>
                <a:headEnd/>
                <a:tailEnd/>
              </a:ln>
            </p:spPr>
            <p:txBody>
              <a:bodyPr/>
              <a:lstStyle/>
              <a:p>
                <a:endParaRPr lang="es-ES"/>
              </a:p>
            </p:txBody>
          </p:sp>
          <p:sp>
            <p:nvSpPr>
              <p:cNvPr id="80948" name="Line 7220"/>
              <p:cNvSpPr>
                <a:spLocks noChangeShapeType="1"/>
              </p:cNvSpPr>
              <p:nvPr/>
            </p:nvSpPr>
            <p:spPr bwMode="auto">
              <a:xfrm>
                <a:off x="4011" y="4083"/>
                <a:ext cx="21" cy="1"/>
              </a:xfrm>
              <a:prstGeom prst="line">
                <a:avLst/>
              </a:prstGeom>
              <a:noFill/>
              <a:ln w="4445">
                <a:solidFill>
                  <a:srgbClr val="FE00FE"/>
                </a:solidFill>
                <a:round/>
                <a:headEnd/>
                <a:tailEnd/>
              </a:ln>
            </p:spPr>
            <p:txBody>
              <a:bodyPr/>
              <a:lstStyle/>
              <a:p>
                <a:endParaRPr lang="es-ES"/>
              </a:p>
            </p:txBody>
          </p:sp>
          <p:sp>
            <p:nvSpPr>
              <p:cNvPr id="80949" name="Line 7221"/>
              <p:cNvSpPr>
                <a:spLocks noChangeShapeType="1"/>
              </p:cNvSpPr>
              <p:nvPr/>
            </p:nvSpPr>
            <p:spPr bwMode="auto">
              <a:xfrm>
                <a:off x="4051" y="4083"/>
                <a:ext cx="20" cy="1"/>
              </a:xfrm>
              <a:prstGeom prst="line">
                <a:avLst/>
              </a:prstGeom>
              <a:noFill/>
              <a:ln w="4445">
                <a:solidFill>
                  <a:srgbClr val="FE00FE"/>
                </a:solidFill>
                <a:round/>
                <a:headEnd/>
                <a:tailEnd/>
              </a:ln>
            </p:spPr>
            <p:txBody>
              <a:bodyPr/>
              <a:lstStyle/>
              <a:p>
                <a:endParaRPr lang="es-ES"/>
              </a:p>
            </p:txBody>
          </p:sp>
          <p:sp>
            <p:nvSpPr>
              <p:cNvPr id="80950" name="Line 7222"/>
              <p:cNvSpPr>
                <a:spLocks noChangeShapeType="1"/>
              </p:cNvSpPr>
              <p:nvPr/>
            </p:nvSpPr>
            <p:spPr bwMode="auto">
              <a:xfrm>
                <a:off x="4091" y="4083"/>
                <a:ext cx="20" cy="1"/>
              </a:xfrm>
              <a:prstGeom prst="line">
                <a:avLst/>
              </a:prstGeom>
              <a:noFill/>
              <a:ln w="4445">
                <a:solidFill>
                  <a:srgbClr val="FE00FE"/>
                </a:solidFill>
                <a:round/>
                <a:headEnd/>
                <a:tailEnd/>
              </a:ln>
            </p:spPr>
            <p:txBody>
              <a:bodyPr/>
              <a:lstStyle/>
              <a:p>
                <a:endParaRPr lang="es-ES"/>
              </a:p>
            </p:txBody>
          </p:sp>
          <p:sp>
            <p:nvSpPr>
              <p:cNvPr id="80951" name="Line 7223"/>
              <p:cNvSpPr>
                <a:spLocks noChangeShapeType="1"/>
              </p:cNvSpPr>
              <p:nvPr/>
            </p:nvSpPr>
            <p:spPr bwMode="auto">
              <a:xfrm>
                <a:off x="4131" y="4083"/>
                <a:ext cx="19" cy="1"/>
              </a:xfrm>
              <a:prstGeom prst="line">
                <a:avLst/>
              </a:prstGeom>
              <a:noFill/>
              <a:ln w="4445">
                <a:solidFill>
                  <a:srgbClr val="FE00FE"/>
                </a:solidFill>
                <a:round/>
                <a:headEnd/>
                <a:tailEnd/>
              </a:ln>
            </p:spPr>
            <p:txBody>
              <a:bodyPr/>
              <a:lstStyle/>
              <a:p>
                <a:endParaRPr lang="es-ES"/>
              </a:p>
            </p:txBody>
          </p:sp>
          <p:sp>
            <p:nvSpPr>
              <p:cNvPr id="80952" name="Line 7224"/>
              <p:cNvSpPr>
                <a:spLocks noChangeShapeType="1"/>
              </p:cNvSpPr>
              <p:nvPr/>
            </p:nvSpPr>
            <p:spPr bwMode="auto">
              <a:xfrm>
                <a:off x="4170" y="4083"/>
                <a:ext cx="20" cy="1"/>
              </a:xfrm>
              <a:prstGeom prst="line">
                <a:avLst/>
              </a:prstGeom>
              <a:noFill/>
              <a:ln w="4445">
                <a:solidFill>
                  <a:srgbClr val="FE00FE"/>
                </a:solidFill>
                <a:round/>
                <a:headEnd/>
                <a:tailEnd/>
              </a:ln>
            </p:spPr>
            <p:txBody>
              <a:bodyPr/>
              <a:lstStyle/>
              <a:p>
                <a:endParaRPr lang="es-ES"/>
              </a:p>
            </p:txBody>
          </p:sp>
          <p:sp>
            <p:nvSpPr>
              <p:cNvPr id="80953" name="Line 7225"/>
              <p:cNvSpPr>
                <a:spLocks noChangeShapeType="1"/>
              </p:cNvSpPr>
              <p:nvPr/>
            </p:nvSpPr>
            <p:spPr bwMode="auto">
              <a:xfrm>
                <a:off x="4210" y="4083"/>
                <a:ext cx="20" cy="1"/>
              </a:xfrm>
              <a:prstGeom prst="line">
                <a:avLst/>
              </a:prstGeom>
              <a:noFill/>
              <a:ln w="4445">
                <a:solidFill>
                  <a:srgbClr val="FE00FE"/>
                </a:solidFill>
                <a:round/>
                <a:headEnd/>
                <a:tailEnd/>
              </a:ln>
            </p:spPr>
            <p:txBody>
              <a:bodyPr/>
              <a:lstStyle/>
              <a:p>
                <a:endParaRPr lang="es-ES"/>
              </a:p>
            </p:txBody>
          </p:sp>
          <p:sp>
            <p:nvSpPr>
              <p:cNvPr id="80954" name="Line 7226"/>
              <p:cNvSpPr>
                <a:spLocks noChangeShapeType="1"/>
              </p:cNvSpPr>
              <p:nvPr/>
            </p:nvSpPr>
            <p:spPr bwMode="auto">
              <a:xfrm>
                <a:off x="4250" y="4083"/>
                <a:ext cx="20" cy="1"/>
              </a:xfrm>
              <a:prstGeom prst="line">
                <a:avLst/>
              </a:prstGeom>
              <a:noFill/>
              <a:ln w="4445">
                <a:solidFill>
                  <a:srgbClr val="FE00FE"/>
                </a:solidFill>
                <a:round/>
                <a:headEnd/>
                <a:tailEnd/>
              </a:ln>
            </p:spPr>
            <p:txBody>
              <a:bodyPr/>
              <a:lstStyle/>
              <a:p>
                <a:endParaRPr lang="es-ES"/>
              </a:p>
            </p:txBody>
          </p:sp>
          <p:sp>
            <p:nvSpPr>
              <p:cNvPr id="80955" name="Line 7227"/>
              <p:cNvSpPr>
                <a:spLocks noChangeShapeType="1"/>
              </p:cNvSpPr>
              <p:nvPr/>
            </p:nvSpPr>
            <p:spPr bwMode="auto">
              <a:xfrm>
                <a:off x="4289" y="4083"/>
                <a:ext cx="20" cy="1"/>
              </a:xfrm>
              <a:prstGeom prst="line">
                <a:avLst/>
              </a:prstGeom>
              <a:noFill/>
              <a:ln w="4445">
                <a:solidFill>
                  <a:srgbClr val="FE00FE"/>
                </a:solidFill>
                <a:round/>
                <a:headEnd/>
                <a:tailEnd/>
              </a:ln>
            </p:spPr>
            <p:txBody>
              <a:bodyPr/>
              <a:lstStyle/>
              <a:p>
                <a:endParaRPr lang="es-ES"/>
              </a:p>
            </p:txBody>
          </p:sp>
          <p:sp>
            <p:nvSpPr>
              <p:cNvPr id="80956" name="Line 7228"/>
              <p:cNvSpPr>
                <a:spLocks noChangeShapeType="1"/>
              </p:cNvSpPr>
              <p:nvPr/>
            </p:nvSpPr>
            <p:spPr bwMode="auto">
              <a:xfrm>
                <a:off x="4329" y="4083"/>
                <a:ext cx="20" cy="1"/>
              </a:xfrm>
              <a:prstGeom prst="line">
                <a:avLst/>
              </a:prstGeom>
              <a:noFill/>
              <a:ln w="4445">
                <a:solidFill>
                  <a:srgbClr val="FE00FE"/>
                </a:solidFill>
                <a:round/>
                <a:headEnd/>
                <a:tailEnd/>
              </a:ln>
            </p:spPr>
            <p:txBody>
              <a:bodyPr/>
              <a:lstStyle/>
              <a:p>
                <a:endParaRPr lang="es-ES"/>
              </a:p>
            </p:txBody>
          </p:sp>
          <p:sp>
            <p:nvSpPr>
              <p:cNvPr id="80957" name="Line 7229"/>
              <p:cNvSpPr>
                <a:spLocks noChangeShapeType="1"/>
              </p:cNvSpPr>
              <p:nvPr/>
            </p:nvSpPr>
            <p:spPr bwMode="auto">
              <a:xfrm>
                <a:off x="4369" y="4083"/>
                <a:ext cx="20" cy="1"/>
              </a:xfrm>
              <a:prstGeom prst="line">
                <a:avLst/>
              </a:prstGeom>
              <a:noFill/>
              <a:ln w="4445">
                <a:solidFill>
                  <a:srgbClr val="FE00FE"/>
                </a:solidFill>
                <a:round/>
                <a:headEnd/>
                <a:tailEnd/>
              </a:ln>
            </p:spPr>
            <p:txBody>
              <a:bodyPr/>
              <a:lstStyle/>
              <a:p>
                <a:endParaRPr lang="es-ES"/>
              </a:p>
            </p:txBody>
          </p:sp>
          <p:sp>
            <p:nvSpPr>
              <p:cNvPr id="80958" name="Line 7230"/>
              <p:cNvSpPr>
                <a:spLocks noChangeShapeType="1"/>
              </p:cNvSpPr>
              <p:nvPr/>
            </p:nvSpPr>
            <p:spPr bwMode="auto">
              <a:xfrm>
                <a:off x="4409" y="4083"/>
                <a:ext cx="19" cy="1"/>
              </a:xfrm>
              <a:prstGeom prst="line">
                <a:avLst/>
              </a:prstGeom>
              <a:noFill/>
              <a:ln w="4445">
                <a:solidFill>
                  <a:srgbClr val="FE00FE"/>
                </a:solidFill>
                <a:round/>
                <a:headEnd/>
                <a:tailEnd/>
              </a:ln>
            </p:spPr>
            <p:txBody>
              <a:bodyPr/>
              <a:lstStyle/>
              <a:p>
                <a:endParaRPr lang="es-ES"/>
              </a:p>
            </p:txBody>
          </p:sp>
          <p:sp>
            <p:nvSpPr>
              <p:cNvPr id="80959" name="Line 7231"/>
              <p:cNvSpPr>
                <a:spLocks noChangeShapeType="1"/>
              </p:cNvSpPr>
              <p:nvPr/>
            </p:nvSpPr>
            <p:spPr bwMode="auto">
              <a:xfrm>
                <a:off x="4448" y="4083"/>
                <a:ext cx="20" cy="1"/>
              </a:xfrm>
              <a:prstGeom prst="line">
                <a:avLst/>
              </a:prstGeom>
              <a:noFill/>
              <a:ln w="4445">
                <a:solidFill>
                  <a:srgbClr val="FE00FE"/>
                </a:solidFill>
                <a:round/>
                <a:headEnd/>
                <a:tailEnd/>
              </a:ln>
            </p:spPr>
            <p:txBody>
              <a:bodyPr/>
              <a:lstStyle/>
              <a:p>
                <a:endParaRPr lang="es-ES"/>
              </a:p>
            </p:txBody>
          </p:sp>
          <p:sp>
            <p:nvSpPr>
              <p:cNvPr id="80960" name="Line 7232"/>
              <p:cNvSpPr>
                <a:spLocks noChangeShapeType="1"/>
              </p:cNvSpPr>
              <p:nvPr/>
            </p:nvSpPr>
            <p:spPr bwMode="auto">
              <a:xfrm>
                <a:off x="4488" y="4083"/>
                <a:ext cx="20" cy="1"/>
              </a:xfrm>
              <a:prstGeom prst="line">
                <a:avLst/>
              </a:prstGeom>
              <a:noFill/>
              <a:ln w="4445">
                <a:solidFill>
                  <a:srgbClr val="FE00FE"/>
                </a:solidFill>
                <a:round/>
                <a:headEnd/>
                <a:tailEnd/>
              </a:ln>
            </p:spPr>
            <p:txBody>
              <a:bodyPr/>
              <a:lstStyle/>
              <a:p>
                <a:endParaRPr lang="es-ES"/>
              </a:p>
            </p:txBody>
          </p:sp>
          <p:sp>
            <p:nvSpPr>
              <p:cNvPr id="80961" name="Line 7233"/>
              <p:cNvSpPr>
                <a:spLocks noChangeShapeType="1"/>
              </p:cNvSpPr>
              <p:nvPr/>
            </p:nvSpPr>
            <p:spPr bwMode="auto">
              <a:xfrm>
                <a:off x="4528" y="4083"/>
                <a:ext cx="20" cy="1"/>
              </a:xfrm>
              <a:prstGeom prst="line">
                <a:avLst/>
              </a:prstGeom>
              <a:noFill/>
              <a:ln w="4445">
                <a:solidFill>
                  <a:srgbClr val="FE00FE"/>
                </a:solidFill>
                <a:round/>
                <a:headEnd/>
                <a:tailEnd/>
              </a:ln>
            </p:spPr>
            <p:txBody>
              <a:bodyPr/>
              <a:lstStyle/>
              <a:p>
                <a:endParaRPr lang="es-ES"/>
              </a:p>
            </p:txBody>
          </p:sp>
          <p:sp>
            <p:nvSpPr>
              <p:cNvPr id="80962" name="Line 7234"/>
              <p:cNvSpPr>
                <a:spLocks noChangeShapeType="1"/>
              </p:cNvSpPr>
              <p:nvPr/>
            </p:nvSpPr>
            <p:spPr bwMode="auto">
              <a:xfrm>
                <a:off x="4568" y="4083"/>
                <a:ext cx="19" cy="1"/>
              </a:xfrm>
              <a:prstGeom prst="line">
                <a:avLst/>
              </a:prstGeom>
              <a:noFill/>
              <a:ln w="4445">
                <a:solidFill>
                  <a:srgbClr val="FE00FE"/>
                </a:solidFill>
                <a:round/>
                <a:headEnd/>
                <a:tailEnd/>
              </a:ln>
            </p:spPr>
            <p:txBody>
              <a:bodyPr/>
              <a:lstStyle/>
              <a:p>
                <a:endParaRPr lang="es-ES"/>
              </a:p>
            </p:txBody>
          </p:sp>
        </p:grpSp>
        <p:grpSp>
          <p:nvGrpSpPr>
            <p:cNvPr id="80963" name="Group 7235"/>
            <p:cNvGrpSpPr>
              <a:grpSpLocks/>
            </p:cNvGrpSpPr>
            <p:nvPr/>
          </p:nvGrpSpPr>
          <p:grpSpPr bwMode="auto">
            <a:xfrm>
              <a:off x="125" y="3496"/>
              <a:ext cx="8269" cy="1720"/>
              <a:chOff x="125" y="3496"/>
              <a:chExt cx="8269" cy="1720"/>
            </a:xfrm>
          </p:grpSpPr>
          <p:sp>
            <p:nvSpPr>
              <p:cNvPr id="80964" name="Line 7236"/>
              <p:cNvSpPr>
                <a:spLocks noChangeShapeType="1"/>
              </p:cNvSpPr>
              <p:nvPr/>
            </p:nvSpPr>
            <p:spPr bwMode="auto">
              <a:xfrm>
                <a:off x="4607" y="4083"/>
                <a:ext cx="20" cy="1"/>
              </a:xfrm>
              <a:prstGeom prst="line">
                <a:avLst/>
              </a:prstGeom>
              <a:noFill/>
              <a:ln w="4445">
                <a:solidFill>
                  <a:srgbClr val="FE00FE"/>
                </a:solidFill>
                <a:round/>
                <a:headEnd/>
                <a:tailEnd/>
              </a:ln>
            </p:spPr>
            <p:txBody>
              <a:bodyPr/>
              <a:lstStyle/>
              <a:p>
                <a:endParaRPr lang="es-ES"/>
              </a:p>
            </p:txBody>
          </p:sp>
          <p:sp>
            <p:nvSpPr>
              <p:cNvPr id="80965" name="Line 7237"/>
              <p:cNvSpPr>
                <a:spLocks noChangeShapeType="1"/>
              </p:cNvSpPr>
              <p:nvPr/>
            </p:nvSpPr>
            <p:spPr bwMode="auto">
              <a:xfrm>
                <a:off x="4647" y="4083"/>
                <a:ext cx="20" cy="1"/>
              </a:xfrm>
              <a:prstGeom prst="line">
                <a:avLst/>
              </a:prstGeom>
              <a:noFill/>
              <a:ln w="4445">
                <a:solidFill>
                  <a:srgbClr val="FE00FE"/>
                </a:solidFill>
                <a:round/>
                <a:headEnd/>
                <a:tailEnd/>
              </a:ln>
            </p:spPr>
            <p:txBody>
              <a:bodyPr/>
              <a:lstStyle/>
              <a:p>
                <a:endParaRPr lang="es-ES"/>
              </a:p>
            </p:txBody>
          </p:sp>
          <p:sp>
            <p:nvSpPr>
              <p:cNvPr id="80966" name="Line 7238"/>
              <p:cNvSpPr>
                <a:spLocks noChangeShapeType="1"/>
              </p:cNvSpPr>
              <p:nvPr/>
            </p:nvSpPr>
            <p:spPr bwMode="auto">
              <a:xfrm>
                <a:off x="4687" y="4083"/>
                <a:ext cx="20" cy="1"/>
              </a:xfrm>
              <a:prstGeom prst="line">
                <a:avLst/>
              </a:prstGeom>
              <a:noFill/>
              <a:ln w="4445">
                <a:solidFill>
                  <a:srgbClr val="FE00FE"/>
                </a:solidFill>
                <a:round/>
                <a:headEnd/>
                <a:tailEnd/>
              </a:ln>
            </p:spPr>
            <p:txBody>
              <a:bodyPr/>
              <a:lstStyle/>
              <a:p>
                <a:endParaRPr lang="es-ES"/>
              </a:p>
            </p:txBody>
          </p:sp>
          <p:sp>
            <p:nvSpPr>
              <p:cNvPr id="80967" name="Line 7239"/>
              <p:cNvSpPr>
                <a:spLocks noChangeShapeType="1"/>
              </p:cNvSpPr>
              <p:nvPr/>
            </p:nvSpPr>
            <p:spPr bwMode="auto">
              <a:xfrm>
                <a:off x="4726" y="4083"/>
                <a:ext cx="20" cy="1"/>
              </a:xfrm>
              <a:prstGeom prst="line">
                <a:avLst/>
              </a:prstGeom>
              <a:noFill/>
              <a:ln w="4445">
                <a:solidFill>
                  <a:srgbClr val="FE00FE"/>
                </a:solidFill>
                <a:round/>
                <a:headEnd/>
                <a:tailEnd/>
              </a:ln>
            </p:spPr>
            <p:txBody>
              <a:bodyPr/>
              <a:lstStyle/>
              <a:p>
                <a:endParaRPr lang="es-ES"/>
              </a:p>
            </p:txBody>
          </p:sp>
          <p:sp>
            <p:nvSpPr>
              <p:cNvPr id="80968" name="Line 7240"/>
              <p:cNvSpPr>
                <a:spLocks noChangeShapeType="1"/>
              </p:cNvSpPr>
              <p:nvPr/>
            </p:nvSpPr>
            <p:spPr bwMode="auto">
              <a:xfrm>
                <a:off x="4766" y="4083"/>
                <a:ext cx="20" cy="1"/>
              </a:xfrm>
              <a:prstGeom prst="line">
                <a:avLst/>
              </a:prstGeom>
              <a:noFill/>
              <a:ln w="4445">
                <a:solidFill>
                  <a:srgbClr val="FE00FE"/>
                </a:solidFill>
                <a:round/>
                <a:headEnd/>
                <a:tailEnd/>
              </a:ln>
            </p:spPr>
            <p:txBody>
              <a:bodyPr/>
              <a:lstStyle/>
              <a:p>
                <a:endParaRPr lang="es-ES"/>
              </a:p>
            </p:txBody>
          </p:sp>
          <p:sp>
            <p:nvSpPr>
              <p:cNvPr id="80969" name="Line 7241"/>
              <p:cNvSpPr>
                <a:spLocks noChangeShapeType="1"/>
              </p:cNvSpPr>
              <p:nvPr/>
            </p:nvSpPr>
            <p:spPr bwMode="auto">
              <a:xfrm>
                <a:off x="4806" y="4083"/>
                <a:ext cx="19" cy="1"/>
              </a:xfrm>
              <a:prstGeom prst="line">
                <a:avLst/>
              </a:prstGeom>
              <a:noFill/>
              <a:ln w="4445">
                <a:solidFill>
                  <a:srgbClr val="FE00FE"/>
                </a:solidFill>
                <a:round/>
                <a:headEnd/>
                <a:tailEnd/>
              </a:ln>
            </p:spPr>
            <p:txBody>
              <a:bodyPr/>
              <a:lstStyle/>
              <a:p>
                <a:endParaRPr lang="es-ES"/>
              </a:p>
            </p:txBody>
          </p:sp>
          <p:sp>
            <p:nvSpPr>
              <p:cNvPr id="80970" name="Line 7242"/>
              <p:cNvSpPr>
                <a:spLocks noChangeShapeType="1"/>
              </p:cNvSpPr>
              <p:nvPr/>
            </p:nvSpPr>
            <p:spPr bwMode="auto">
              <a:xfrm>
                <a:off x="4846" y="4083"/>
                <a:ext cx="19" cy="1"/>
              </a:xfrm>
              <a:prstGeom prst="line">
                <a:avLst/>
              </a:prstGeom>
              <a:noFill/>
              <a:ln w="4445">
                <a:solidFill>
                  <a:srgbClr val="FE00FE"/>
                </a:solidFill>
                <a:round/>
                <a:headEnd/>
                <a:tailEnd/>
              </a:ln>
            </p:spPr>
            <p:txBody>
              <a:bodyPr/>
              <a:lstStyle/>
              <a:p>
                <a:endParaRPr lang="es-ES"/>
              </a:p>
            </p:txBody>
          </p:sp>
          <p:sp>
            <p:nvSpPr>
              <p:cNvPr id="80971" name="Line 7243"/>
              <p:cNvSpPr>
                <a:spLocks noChangeShapeType="1"/>
              </p:cNvSpPr>
              <p:nvPr/>
            </p:nvSpPr>
            <p:spPr bwMode="auto">
              <a:xfrm>
                <a:off x="4885" y="4083"/>
                <a:ext cx="20" cy="1"/>
              </a:xfrm>
              <a:prstGeom prst="line">
                <a:avLst/>
              </a:prstGeom>
              <a:noFill/>
              <a:ln w="4445">
                <a:solidFill>
                  <a:srgbClr val="FE00FE"/>
                </a:solidFill>
                <a:round/>
                <a:headEnd/>
                <a:tailEnd/>
              </a:ln>
            </p:spPr>
            <p:txBody>
              <a:bodyPr/>
              <a:lstStyle/>
              <a:p>
                <a:endParaRPr lang="es-ES"/>
              </a:p>
            </p:txBody>
          </p:sp>
          <p:sp>
            <p:nvSpPr>
              <p:cNvPr id="80972" name="Line 7244"/>
              <p:cNvSpPr>
                <a:spLocks noChangeShapeType="1"/>
              </p:cNvSpPr>
              <p:nvPr/>
            </p:nvSpPr>
            <p:spPr bwMode="auto">
              <a:xfrm>
                <a:off x="4925" y="4083"/>
                <a:ext cx="20" cy="1"/>
              </a:xfrm>
              <a:prstGeom prst="line">
                <a:avLst/>
              </a:prstGeom>
              <a:noFill/>
              <a:ln w="4445">
                <a:solidFill>
                  <a:srgbClr val="FE00FE"/>
                </a:solidFill>
                <a:round/>
                <a:headEnd/>
                <a:tailEnd/>
              </a:ln>
            </p:spPr>
            <p:txBody>
              <a:bodyPr/>
              <a:lstStyle/>
              <a:p>
                <a:endParaRPr lang="es-ES"/>
              </a:p>
            </p:txBody>
          </p:sp>
          <p:sp>
            <p:nvSpPr>
              <p:cNvPr id="80973" name="Line 7245"/>
              <p:cNvSpPr>
                <a:spLocks noChangeShapeType="1"/>
              </p:cNvSpPr>
              <p:nvPr/>
            </p:nvSpPr>
            <p:spPr bwMode="auto">
              <a:xfrm>
                <a:off x="4964" y="4083"/>
                <a:ext cx="21" cy="1"/>
              </a:xfrm>
              <a:prstGeom prst="line">
                <a:avLst/>
              </a:prstGeom>
              <a:noFill/>
              <a:ln w="4445">
                <a:solidFill>
                  <a:srgbClr val="FE00FE"/>
                </a:solidFill>
                <a:round/>
                <a:headEnd/>
                <a:tailEnd/>
              </a:ln>
            </p:spPr>
            <p:txBody>
              <a:bodyPr/>
              <a:lstStyle/>
              <a:p>
                <a:endParaRPr lang="es-ES"/>
              </a:p>
            </p:txBody>
          </p:sp>
          <p:sp>
            <p:nvSpPr>
              <p:cNvPr id="80974" name="Line 7246"/>
              <p:cNvSpPr>
                <a:spLocks noChangeShapeType="1"/>
              </p:cNvSpPr>
              <p:nvPr/>
            </p:nvSpPr>
            <p:spPr bwMode="auto">
              <a:xfrm>
                <a:off x="5004" y="4083"/>
                <a:ext cx="20" cy="1"/>
              </a:xfrm>
              <a:prstGeom prst="line">
                <a:avLst/>
              </a:prstGeom>
              <a:noFill/>
              <a:ln w="4445">
                <a:solidFill>
                  <a:srgbClr val="FE00FE"/>
                </a:solidFill>
                <a:round/>
                <a:headEnd/>
                <a:tailEnd/>
              </a:ln>
            </p:spPr>
            <p:txBody>
              <a:bodyPr/>
              <a:lstStyle/>
              <a:p>
                <a:endParaRPr lang="es-ES"/>
              </a:p>
            </p:txBody>
          </p:sp>
          <p:sp>
            <p:nvSpPr>
              <p:cNvPr id="80975" name="Line 7247"/>
              <p:cNvSpPr>
                <a:spLocks noChangeShapeType="1"/>
              </p:cNvSpPr>
              <p:nvPr/>
            </p:nvSpPr>
            <p:spPr bwMode="auto">
              <a:xfrm>
                <a:off x="5044" y="4083"/>
                <a:ext cx="20" cy="1"/>
              </a:xfrm>
              <a:prstGeom prst="line">
                <a:avLst/>
              </a:prstGeom>
              <a:noFill/>
              <a:ln w="4445">
                <a:solidFill>
                  <a:srgbClr val="FE00FE"/>
                </a:solidFill>
                <a:round/>
                <a:headEnd/>
                <a:tailEnd/>
              </a:ln>
            </p:spPr>
            <p:txBody>
              <a:bodyPr/>
              <a:lstStyle/>
              <a:p>
                <a:endParaRPr lang="es-ES"/>
              </a:p>
            </p:txBody>
          </p:sp>
          <p:sp>
            <p:nvSpPr>
              <p:cNvPr id="80976" name="Line 7248"/>
              <p:cNvSpPr>
                <a:spLocks noChangeShapeType="1"/>
              </p:cNvSpPr>
              <p:nvPr/>
            </p:nvSpPr>
            <p:spPr bwMode="auto">
              <a:xfrm>
                <a:off x="5084" y="4083"/>
                <a:ext cx="20" cy="1"/>
              </a:xfrm>
              <a:prstGeom prst="line">
                <a:avLst/>
              </a:prstGeom>
              <a:noFill/>
              <a:ln w="4445">
                <a:solidFill>
                  <a:srgbClr val="FE00FE"/>
                </a:solidFill>
                <a:round/>
                <a:headEnd/>
                <a:tailEnd/>
              </a:ln>
            </p:spPr>
            <p:txBody>
              <a:bodyPr/>
              <a:lstStyle/>
              <a:p>
                <a:endParaRPr lang="es-ES"/>
              </a:p>
            </p:txBody>
          </p:sp>
          <p:sp>
            <p:nvSpPr>
              <p:cNvPr id="80977" name="Line 7249"/>
              <p:cNvSpPr>
                <a:spLocks noChangeShapeType="1"/>
              </p:cNvSpPr>
              <p:nvPr/>
            </p:nvSpPr>
            <p:spPr bwMode="auto">
              <a:xfrm>
                <a:off x="5124" y="4083"/>
                <a:ext cx="19" cy="1"/>
              </a:xfrm>
              <a:prstGeom prst="line">
                <a:avLst/>
              </a:prstGeom>
              <a:noFill/>
              <a:ln w="4445">
                <a:solidFill>
                  <a:srgbClr val="FE00FE"/>
                </a:solidFill>
                <a:round/>
                <a:headEnd/>
                <a:tailEnd/>
              </a:ln>
            </p:spPr>
            <p:txBody>
              <a:bodyPr/>
              <a:lstStyle/>
              <a:p>
                <a:endParaRPr lang="es-ES"/>
              </a:p>
            </p:txBody>
          </p:sp>
          <p:sp>
            <p:nvSpPr>
              <p:cNvPr id="80978" name="Line 7250"/>
              <p:cNvSpPr>
                <a:spLocks noChangeShapeType="1"/>
              </p:cNvSpPr>
              <p:nvPr/>
            </p:nvSpPr>
            <p:spPr bwMode="auto">
              <a:xfrm>
                <a:off x="5163" y="4083"/>
                <a:ext cx="20" cy="1"/>
              </a:xfrm>
              <a:prstGeom prst="line">
                <a:avLst/>
              </a:prstGeom>
              <a:noFill/>
              <a:ln w="4445">
                <a:solidFill>
                  <a:srgbClr val="FE00FE"/>
                </a:solidFill>
                <a:round/>
                <a:headEnd/>
                <a:tailEnd/>
              </a:ln>
            </p:spPr>
            <p:txBody>
              <a:bodyPr/>
              <a:lstStyle/>
              <a:p>
                <a:endParaRPr lang="es-ES"/>
              </a:p>
            </p:txBody>
          </p:sp>
          <p:sp>
            <p:nvSpPr>
              <p:cNvPr id="80979" name="Line 7251"/>
              <p:cNvSpPr>
                <a:spLocks noChangeShapeType="1"/>
              </p:cNvSpPr>
              <p:nvPr/>
            </p:nvSpPr>
            <p:spPr bwMode="auto">
              <a:xfrm>
                <a:off x="5203" y="4083"/>
                <a:ext cx="20" cy="1"/>
              </a:xfrm>
              <a:prstGeom prst="line">
                <a:avLst/>
              </a:prstGeom>
              <a:noFill/>
              <a:ln w="4445">
                <a:solidFill>
                  <a:srgbClr val="FE00FE"/>
                </a:solidFill>
                <a:round/>
                <a:headEnd/>
                <a:tailEnd/>
              </a:ln>
            </p:spPr>
            <p:txBody>
              <a:bodyPr/>
              <a:lstStyle/>
              <a:p>
                <a:endParaRPr lang="es-ES"/>
              </a:p>
            </p:txBody>
          </p:sp>
          <p:sp>
            <p:nvSpPr>
              <p:cNvPr id="80980" name="Line 7252"/>
              <p:cNvSpPr>
                <a:spLocks noChangeShapeType="1"/>
              </p:cNvSpPr>
              <p:nvPr/>
            </p:nvSpPr>
            <p:spPr bwMode="auto">
              <a:xfrm>
                <a:off x="5243" y="4083"/>
                <a:ext cx="19" cy="1"/>
              </a:xfrm>
              <a:prstGeom prst="line">
                <a:avLst/>
              </a:prstGeom>
              <a:noFill/>
              <a:ln w="4445">
                <a:solidFill>
                  <a:srgbClr val="FE00FE"/>
                </a:solidFill>
                <a:round/>
                <a:headEnd/>
                <a:tailEnd/>
              </a:ln>
            </p:spPr>
            <p:txBody>
              <a:bodyPr/>
              <a:lstStyle/>
              <a:p>
                <a:endParaRPr lang="es-ES"/>
              </a:p>
            </p:txBody>
          </p:sp>
          <p:sp>
            <p:nvSpPr>
              <p:cNvPr id="80981" name="Line 7253"/>
              <p:cNvSpPr>
                <a:spLocks noChangeShapeType="1"/>
              </p:cNvSpPr>
              <p:nvPr/>
            </p:nvSpPr>
            <p:spPr bwMode="auto">
              <a:xfrm>
                <a:off x="5283" y="4083"/>
                <a:ext cx="19" cy="1"/>
              </a:xfrm>
              <a:prstGeom prst="line">
                <a:avLst/>
              </a:prstGeom>
              <a:noFill/>
              <a:ln w="4445">
                <a:solidFill>
                  <a:srgbClr val="FE00FE"/>
                </a:solidFill>
                <a:round/>
                <a:headEnd/>
                <a:tailEnd/>
              </a:ln>
            </p:spPr>
            <p:txBody>
              <a:bodyPr/>
              <a:lstStyle/>
              <a:p>
                <a:endParaRPr lang="es-ES"/>
              </a:p>
            </p:txBody>
          </p:sp>
          <p:sp>
            <p:nvSpPr>
              <p:cNvPr id="80982" name="Line 7254"/>
              <p:cNvSpPr>
                <a:spLocks noChangeShapeType="1"/>
              </p:cNvSpPr>
              <p:nvPr/>
            </p:nvSpPr>
            <p:spPr bwMode="auto">
              <a:xfrm>
                <a:off x="5322" y="4083"/>
                <a:ext cx="20" cy="1"/>
              </a:xfrm>
              <a:prstGeom prst="line">
                <a:avLst/>
              </a:prstGeom>
              <a:noFill/>
              <a:ln w="4445">
                <a:solidFill>
                  <a:srgbClr val="FE00FE"/>
                </a:solidFill>
                <a:round/>
                <a:headEnd/>
                <a:tailEnd/>
              </a:ln>
            </p:spPr>
            <p:txBody>
              <a:bodyPr/>
              <a:lstStyle/>
              <a:p>
                <a:endParaRPr lang="es-ES"/>
              </a:p>
            </p:txBody>
          </p:sp>
          <p:sp>
            <p:nvSpPr>
              <p:cNvPr id="80983" name="Line 7255"/>
              <p:cNvSpPr>
                <a:spLocks noChangeShapeType="1"/>
              </p:cNvSpPr>
              <p:nvPr/>
            </p:nvSpPr>
            <p:spPr bwMode="auto">
              <a:xfrm>
                <a:off x="5362" y="4083"/>
                <a:ext cx="20" cy="1"/>
              </a:xfrm>
              <a:prstGeom prst="line">
                <a:avLst/>
              </a:prstGeom>
              <a:noFill/>
              <a:ln w="4445">
                <a:solidFill>
                  <a:srgbClr val="FE00FE"/>
                </a:solidFill>
                <a:round/>
                <a:headEnd/>
                <a:tailEnd/>
              </a:ln>
            </p:spPr>
            <p:txBody>
              <a:bodyPr/>
              <a:lstStyle/>
              <a:p>
                <a:endParaRPr lang="es-ES"/>
              </a:p>
            </p:txBody>
          </p:sp>
          <p:sp>
            <p:nvSpPr>
              <p:cNvPr id="80984" name="Line 7256"/>
              <p:cNvSpPr>
                <a:spLocks noChangeShapeType="1"/>
              </p:cNvSpPr>
              <p:nvPr/>
            </p:nvSpPr>
            <p:spPr bwMode="auto">
              <a:xfrm>
                <a:off x="5401" y="4083"/>
                <a:ext cx="21" cy="1"/>
              </a:xfrm>
              <a:prstGeom prst="line">
                <a:avLst/>
              </a:prstGeom>
              <a:noFill/>
              <a:ln w="4445">
                <a:solidFill>
                  <a:srgbClr val="FE00FE"/>
                </a:solidFill>
                <a:round/>
                <a:headEnd/>
                <a:tailEnd/>
              </a:ln>
            </p:spPr>
            <p:txBody>
              <a:bodyPr/>
              <a:lstStyle/>
              <a:p>
                <a:endParaRPr lang="es-ES"/>
              </a:p>
            </p:txBody>
          </p:sp>
          <p:sp>
            <p:nvSpPr>
              <p:cNvPr id="80985" name="Line 7257"/>
              <p:cNvSpPr>
                <a:spLocks noChangeShapeType="1"/>
              </p:cNvSpPr>
              <p:nvPr/>
            </p:nvSpPr>
            <p:spPr bwMode="auto">
              <a:xfrm>
                <a:off x="5441" y="4083"/>
                <a:ext cx="20" cy="1"/>
              </a:xfrm>
              <a:prstGeom prst="line">
                <a:avLst/>
              </a:prstGeom>
              <a:noFill/>
              <a:ln w="4445">
                <a:solidFill>
                  <a:srgbClr val="FE00FE"/>
                </a:solidFill>
                <a:round/>
                <a:headEnd/>
                <a:tailEnd/>
              </a:ln>
            </p:spPr>
            <p:txBody>
              <a:bodyPr/>
              <a:lstStyle/>
              <a:p>
                <a:endParaRPr lang="es-ES"/>
              </a:p>
            </p:txBody>
          </p:sp>
          <p:sp>
            <p:nvSpPr>
              <p:cNvPr id="80986" name="Line 7258"/>
              <p:cNvSpPr>
                <a:spLocks noChangeShapeType="1"/>
              </p:cNvSpPr>
              <p:nvPr/>
            </p:nvSpPr>
            <p:spPr bwMode="auto">
              <a:xfrm>
                <a:off x="5481" y="4083"/>
                <a:ext cx="20" cy="1"/>
              </a:xfrm>
              <a:prstGeom prst="line">
                <a:avLst/>
              </a:prstGeom>
              <a:noFill/>
              <a:ln w="4445">
                <a:solidFill>
                  <a:srgbClr val="FE00FE"/>
                </a:solidFill>
                <a:round/>
                <a:headEnd/>
                <a:tailEnd/>
              </a:ln>
            </p:spPr>
            <p:txBody>
              <a:bodyPr/>
              <a:lstStyle/>
              <a:p>
                <a:endParaRPr lang="es-ES"/>
              </a:p>
            </p:txBody>
          </p:sp>
          <p:sp>
            <p:nvSpPr>
              <p:cNvPr id="80987" name="Freeform 7259"/>
              <p:cNvSpPr>
                <a:spLocks/>
              </p:cNvSpPr>
              <p:nvPr/>
            </p:nvSpPr>
            <p:spPr bwMode="auto">
              <a:xfrm>
                <a:off x="3023" y="4039"/>
                <a:ext cx="17" cy="39"/>
              </a:xfrm>
              <a:custGeom>
                <a:avLst/>
                <a:gdLst/>
                <a:ahLst/>
                <a:cxnLst>
                  <a:cxn ang="0">
                    <a:pos x="33" y="15"/>
                  </a:cxn>
                  <a:cxn ang="0">
                    <a:pos x="30" y="4"/>
                  </a:cxn>
                  <a:cxn ang="0">
                    <a:pos x="21" y="0"/>
                  </a:cxn>
                  <a:cxn ang="0">
                    <a:pos x="12" y="0"/>
                  </a:cxn>
                  <a:cxn ang="0">
                    <a:pos x="3" y="4"/>
                  </a:cxn>
                  <a:cxn ang="0">
                    <a:pos x="0" y="15"/>
                  </a:cxn>
                  <a:cxn ang="0">
                    <a:pos x="3" y="27"/>
                  </a:cxn>
                  <a:cxn ang="0">
                    <a:pos x="9" y="33"/>
                  </a:cxn>
                  <a:cxn ang="0">
                    <a:pos x="24" y="39"/>
                  </a:cxn>
                  <a:cxn ang="0">
                    <a:pos x="30" y="43"/>
                  </a:cxn>
                  <a:cxn ang="0">
                    <a:pos x="33" y="55"/>
                  </a:cxn>
                  <a:cxn ang="0">
                    <a:pos x="33" y="60"/>
                  </a:cxn>
                  <a:cxn ang="0">
                    <a:pos x="30" y="72"/>
                  </a:cxn>
                  <a:cxn ang="0">
                    <a:pos x="21" y="78"/>
                  </a:cxn>
                  <a:cxn ang="0">
                    <a:pos x="12" y="78"/>
                  </a:cxn>
                  <a:cxn ang="0">
                    <a:pos x="3" y="72"/>
                  </a:cxn>
                  <a:cxn ang="0">
                    <a:pos x="0" y="60"/>
                  </a:cxn>
                </a:cxnLst>
                <a:rect l="0" t="0" r="r" b="b"/>
                <a:pathLst>
                  <a:path w="33" h="78">
                    <a:moveTo>
                      <a:pt x="33" y="15"/>
                    </a:moveTo>
                    <a:lnTo>
                      <a:pt x="30" y="4"/>
                    </a:lnTo>
                    <a:lnTo>
                      <a:pt x="21" y="0"/>
                    </a:lnTo>
                    <a:lnTo>
                      <a:pt x="12" y="0"/>
                    </a:lnTo>
                    <a:lnTo>
                      <a:pt x="3" y="4"/>
                    </a:lnTo>
                    <a:lnTo>
                      <a:pt x="0" y="15"/>
                    </a:lnTo>
                    <a:lnTo>
                      <a:pt x="3" y="27"/>
                    </a:lnTo>
                    <a:lnTo>
                      <a:pt x="9" y="33"/>
                    </a:lnTo>
                    <a:lnTo>
                      <a:pt x="24" y="39"/>
                    </a:lnTo>
                    <a:lnTo>
                      <a:pt x="30" y="43"/>
                    </a:lnTo>
                    <a:lnTo>
                      <a:pt x="33" y="55"/>
                    </a:lnTo>
                    <a:lnTo>
                      <a:pt x="33" y="60"/>
                    </a:lnTo>
                    <a:lnTo>
                      <a:pt x="30" y="72"/>
                    </a:lnTo>
                    <a:lnTo>
                      <a:pt x="21" y="78"/>
                    </a:lnTo>
                    <a:lnTo>
                      <a:pt x="12" y="78"/>
                    </a:lnTo>
                    <a:lnTo>
                      <a:pt x="3" y="72"/>
                    </a:lnTo>
                    <a:lnTo>
                      <a:pt x="0" y="60"/>
                    </a:lnTo>
                  </a:path>
                </a:pathLst>
              </a:custGeom>
              <a:noFill/>
              <a:ln w="4445">
                <a:solidFill>
                  <a:srgbClr val="FE00FE"/>
                </a:solidFill>
                <a:prstDash val="solid"/>
                <a:round/>
                <a:headEnd/>
                <a:tailEnd/>
              </a:ln>
            </p:spPr>
            <p:txBody>
              <a:bodyPr/>
              <a:lstStyle/>
              <a:p>
                <a:endParaRPr lang="es-ES"/>
              </a:p>
            </p:txBody>
          </p:sp>
          <p:sp>
            <p:nvSpPr>
              <p:cNvPr id="80988" name="Freeform 7260"/>
              <p:cNvSpPr>
                <a:spLocks/>
              </p:cNvSpPr>
              <p:nvPr/>
            </p:nvSpPr>
            <p:spPr bwMode="auto">
              <a:xfrm>
                <a:off x="3055" y="4019"/>
                <a:ext cx="4" cy="59"/>
              </a:xfrm>
              <a:custGeom>
                <a:avLst/>
                <a:gdLst/>
                <a:ahLst/>
                <a:cxnLst>
                  <a:cxn ang="0">
                    <a:pos x="0" y="17"/>
                  </a:cxn>
                  <a:cxn ang="0">
                    <a:pos x="9" y="0"/>
                  </a:cxn>
                  <a:cxn ang="0">
                    <a:pos x="9" y="119"/>
                  </a:cxn>
                </a:cxnLst>
                <a:rect l="0" t="0" r="r" b="b"/>
                <a:pathLst>
                  <a:path w="9" h="119">
                    <a:moveTo>
                      <a:pt x="0" y="17"/>
                    </a:moveTo>
                    <a:lnTo>
                      <a:pt x="9" y="0"/>
                    </a:lnTo>
                    <a:lnTo>
                      <a:pt x="9" y="119"/>
                    </a:lnTo>
                  </a:path>
                </a:pathLst>
              </a:custGeom>
              <a:noFill/>
              <a:ln w="4445">
                <a:solidFill>
                  <a:srgbClr val="FE00FE"/>
                </a:solidFill>
                <a:prstDash val="solid"/>
                <a:round/>
                <a:headEnd/>
                <a:tailEnd/>
              </a:ln>
            </p:spPr>
            <p:txBody>
              <a:bodyPr/>
              <a:lstStyle/>
              <a:p>
                <a:endParaRPr lang="es-ES"/>
              </a:p>
            </p:txBody>
          </p:sp>
          <p:sp>
            <p:nvSpPr>
              <p:cNvPr id="80989" name="Line 7261"/>
              <p:cNvSpPr>
                <a:spLocks noChangeShapeType="1"/>
              </p:cNvSpPr>
              <p:nvPr/>
            </p:nvSpPr>
            <p:spPr bwMode="auto">
              <a:xfrm>
                <a:off x="3055" y="4078"/>
                <a:ext cx="9" cy="1"/>
              </a:xfrm>
              <a:prstGeom prst="line">
                <a:avLst/>
              </a:prstGeom>
              <a:noFill/>
              <a:ln w="4445">
                <a:solidFill>
                  <a:srgbClr val="FE00FE"/>
                </a:solidFill>
                <a:round/>
                <a:headEnd/>
                <a:tailEnd/>
              </a:ln>
            </p:spPr>
            <p:txBody>
              <a:bodyPr/>
              <a:lstStyle/>
              <a:p>
                <a:endParaRPr lang="es-ES"/>
              </a:p>
            </p:txBody>
          </p:sp>
          <p:sp>
            <p:nvSpPr>
              <p:cNvPr id="80990" name="Freeform 7262"/>
              <p:cNvSpPr>
                <a:spLocks/>
              </p:cNvSpPr>
              <p:nvPr/>
            </p:nvSpPr>
            <p:spPr bwMode="auto">
              <a:xfrm>
                <a:off x="3082" y="4019"/>
                <a:ext cx="18" cy="59"/>
              </a:xfrm>
              <a:custGeom>
                <a:avLst/>
                <a:gdLst/>
                <a:ahLst/>
                <a:cxnLst>
                  <a:cxn ang="0">
                    <a:pos x="0" y="17"/>
                  </a:cxn>
                  <a:cxn ang="0">
                    <a:pos x="9" y="0"/>
                  </a:cxn>
                  <a:cxn ang="0">
                    <a:pos x="27" y="0"/>
                  </a:cxn>
                  <a:cxn ang="0">
                    <a:pos x="36" y="17"/>
                  </a:cxn>
                  <a:cxn ang="0">
                    <a:pos x="36" y="35"/>
                  </a:cxn>
                  <a:cxn ang="0">
                    <a:pos x="0" y="101"/>
                  </a:cxn>
                  <a:cxn ang="0">
                    <a:pos x="0" y="119"/>
                  </a:cxn>
                  <a:cxn ang="0">
                    <a:pos x="36" y="119"/>
                  </a:cxn>
                </a:cxnLst>
                <a:rect l="0" t="0" r="r" b="b"/>
                <a:pathLst>
                  <a:path w="36" h="119">
                    <a:moveTo>
                      <a:pt x="0" y="17"/>
                    </a:moveTo>
                    <a:lnTo>
                      <a:pt x="9" y="0"/>
                    </a:lnTo>
                    <a:lnTo>
                      <a:pt x="27" y="0"/>
                    </a:lnTo>
                    <a:lnTo>
                      <a:pt x="36" y="17"/>
                    </a:lnTo>
                    <a:lnTo>
                      <a:pt x="36" y="35"/>
                    </a:lnTo>
                    <a:lnTo>
                      <a:pt x="0" y="101"/>
                    </a:lnTo>
                    <a:lnTo>
                      <a:pt x="0" y="119"/>
                    </a:lnTo>
                    <a:lnTo>
                      <a:pt x="36" y="119"/>
                    </a:lnTo>
                  </a:path>
                </a:pathLst>
              </a:custGeom>
              <a:noFill/>
              <a:ln w="4445">
                <a:solidFill>
                  <a:srgbClr val="FE00FE"/>
                </a:solidFill>
                <a:prstDash val="solid"/>
                <a:round/>
                <a:headEnd/>
                <a:tailEnd/>
              </a:ln>
            </p:spPr>
            <p:txBody>
              <a:bodyPr/>
              <a:lstStyle/>
              <a:p>
                <a:endParaRPr lang="es-ES"/>
              </a:p>
            </p:txBody>
          </p:sp>
          <p:sp>
            <p:nvSpPr>
              <p:cNvPr id="80991" name="Rectangle 7263"/>
              <p:cNvSpPr>
                <a:spLocks noChangeArrowheads="1"/>
              </p:cNvSpPr>
              <p:nvPr/>
            </p:nvSpPr>
            <p:spPr bwMode="auto">
              <a:xfrm>
                <a:off x="3120" y="4070"/>
                <a:ext cx="5" cy="8"/>
              </a:xfrm>
              <a:prstGeom prst="rect">
                <a:avLst/>
              </a:prstGeom>
              <a:noFill/>
              <a:ln w="4445">
                <a:solidFill>
                  <a:srgbClr val="FE00FE"/>
                </a:solidFill>
                <a:miter lim="800000"/>
                <a:headEnd/>
                <a:tailEnd/>
              </a:ln>
            </p:spPr>
            <p:txBody>
              <a:bodyPr/>
              <a:lstStyle/>
              <a:p>
                <a:endParaRPr lang="es-ES"/>
              </a:p>
            </p:txBody>
          </p:sp>
          <p:sp>
            <p:nvSpPr>
              <p:cNvPr id="80992" name="Freeform 7264"/>
              <p:cNvSpPr>
                <a:spLocks/>
              </p:cNvSpPr>
              <p:nvPr/>
            </p:nvSpPr>
            <p:spPr bwMode="auto">
              <a:xfrm>
                <a:off x="3148" y="4019"/>
                <a:ext cx="5" cy="59"/>
              </a:xfrm>
              <a:custGeom>
                <a:avLst/>
                <a:gdLst/>
                <a:ahLst/>
                <a:cxnLst>
                  <a:cxn ang="0">
                    <a:pos x="0" y="17"/>
                  </a:cxn>
                  <a:cxn ang="0">
                    <a:pos x="9" y="0"/>
                  </a:cxn>
                  <a:cxn ang="0">
                    <a:pos x="9" y="119"/>
                  </a:cxn>
                </a:cxnLst>
                <a:rect l="0" t="0" r="r" b="b"/>
                <a:pathLst>
                  <a:path w="9" h="119">
                    <a:moveTo>
                      <a:pt x="0" y="17"/>
                    </a:moveTo>
                    <a:lnTo>
                      <a:pt x="9" y="0"/>
                    </a:lnTo>
                    <a:lnTo>
                      <a:pt x="9" y="119"/>
                    </a:lnTo>
                  </a:path>
                </a:pathLst>
              </a:custGeom>
              <a:noFill/>
              <a:ln w="4445">
                <a:solidFill>
                  <a:srgbClr val="FE00FE"/>
                </a:solidFill>
                <a:prstDash val="solid"/>
                <a:round/>
                <a:headEnd/>
                <a:tailEnd/>
              </a:ln>
            </p:spPr>
            <p:txBody>
              <a:bodyPr/>
              <a:lstStyle/>
              <a:p>
                <a:endParaRPr lang="es-ES"/>
              </a:p>
            </p:txBody>
          </p:sp>
          <p:sp>
            <p:nvSpPr>
              <p:cNvPr id="80993" name="Line 7265"/>
              <p:cNvSpPr>
                <a:spLocks noChangeShapeType="1"/>
              </p:cNvSpPr>
              <p:nvPr/>
            </p:nvSpPr>
            <p:spPr bwMode="auto">
              <a:xfrm>
                <a:off x="3148" y="4078"/>
                <a:ext cx="9" cy="1"/>
              </a:xfrm>
              <a:prstGeom prst="line">
                <a:avLst/>
              </a:prstGeom>
              <a:noFill/>
              <a:ln w="4445">
                <a:solidFill>
                  <a:srgbClr val="FE00FE"/>
                </a:solidFill>
                <a:round/>
                <a:headEnd/>
                <a:tailEnd/>
              </a:ln>
            </p:spPr>
            <p:txBody>
              <a:bodyPr/>
              <a:lstStyle/>
              <a:p>
                <a:endParaRPr lang="es-ES"/>
              </a:p>
            </p:txBody>
          </p:sp>
          <p:sp>
            <p:nvSpPr>
              <p:cNvPr id="80994" name="Freeform 7266"/>
              <p:cNvSpPr>
                <a:spLocks/>
              </p:cNvSpPr>
              <p:nvPr/>
            </p:nvSpPr>
            <p:spPr bwMode="auto">
              <a:xfrm>
                <a:off x="3175" y="4019"/>
                <a:ext cx="18" cy="59"/>
              </a:xfrm>
              <a:custGeom>
                <a:avLst/>
                <a:gdLst/>
                <a:ahLst/>
                <a:cxnLst>
                  <a:cxn ang="0">
                    <a:pos x="0" y="101"/>
                  </a:cxn>
                  <a:cxn ang="0">
                    <a:pos x="9" y="119"/>
                  </a:cxn>
                  <a:cxn ang="0">
                    <a:pos x="27" y="119"/>
                  </a:cxn>
                  <a:cxn ang="0">
                    <a:pos x="35" y="101"/>
                  </a:cxn>
                  <a:cxn ang="0">
                    <a:pos x="35" y="68"/>
                  </a:cxn>
                  <a:cxn ang="0">
                    <a:pos x="27" y="51"/>
                  </a:cxn>
                  <a:cxn ang="0">
                    <a:pos x="0" y="51"/>
                  </a:cxn>
                  <a:cxn ang="0">
                    <a:pos x="0" y="0"/>
                  </a:cxn>
                  <a:cxn ang="0">
                    <a:pos x="35" y="0"/>
                  </a:cxn>
                </a:cxnLst>
                <a:rect l="0" t="0" r="r" b="b"/>
                <a:pathLst>
                  <a:path w="35" h="119">
                    <a:moveTo>
                      <a:pt x="0" y="101"/>
                    </a:moveTo>
                    <a:lnTo>
                      <a:pt x="9" y="119"/>
                    </a:lnTo>
                    <a:lnTo>
                      <a:pt x="27" y="119"/>
                    </a:lnTo>
                    <a:lnTo>
                      <a:pt x="35" y="101"/>
                    </a:lnTo>
                    <a:lnTo>
                      <a:pt x="35" y="68"/>
                    </a:lnTo>
                    <a:lnTo>
                      <a:pt x="27" y="51"/>
                    </a:lnTo>
                    <a:lnTo>
                      <a:pt x="0" y="51"/>
                    </a:lnTo>
                    <a:lnTo>
                      <a:pt x="0" y="0"/>
                    </a:lnTo>
                    <a:lnTo>
                      <a:pt x="35" y="0"/>
                    </a:lnTo>
                  </a:path>
                </a:pathLst>
              </a:custGeom>
              <a:noFill/>
              <a:ln w="4445">
                <a:solidFill>
                  <a:srgbClr val="FE00FE"/>
                </a:solidFill>
                <a:prstDash val="solid"/>
                <a:round/>
                <a:headEnd/>
                <a:tailEnd/>
              </a:ln>
            </p:spPr>
            <p:txBody>
              <a:bodyPr/>
              <a:lstStyle/>
              <a:p>
                <a:endParaRPr lang="es-ES"/>
              </a:p>
            </p:txBody>
          </p:sp>
          <p:sp>
            <p:nvSpPr>
              <p:cNvPr id="80995" name="Line 7267"/>
              <p:cNvSpPr>
                <a:spLocks noChangeShapeType="1"/>
              </p:cNvSpPr>
              <p:nvPr/>
            </p:nvSpPr>
            <p:spPr bwMode="auto">
              <a:xfrm>
                <a:off x="5515" y="4083"/>
                <a:ext cx="20" cy="3"/>
              </a:xfrm>
              <a:prstGeom prst="line">
                <a:avLst/>
              </a:prstGeom>
              <a:noFill/>
              <a:ln w="4445">
                <a:solidFill>
                  <a:srgbClr val="FE00FE"/>
                </a:solidFill>
                <a:round/>
                <a:headEnd/>
                <a:tailEnd/>
              </a:ln>
            </p:spPr>
            <p:txBody>
              <a:bodyPr/>
              <a:lstStyle/>
              <a:p>
                <a:endParaRPr lang="es-ES"/>
              </a:p>
            </p:txBody>
          </p:sp>
          <p:sp>
            <p:nvSpPr>
              <p:cNvPr id="80996" name="Line 7268"/>
              <p:cNvSpPr>
                <a:spLocks noChangeShapeType="1"/>
              </p:cNvSpPr>
              <p:nvPr/>
            </p:nvSpPr>
            <p:spPr bwMode="auto">
              <a:xfrm>
                <a:off x="5554" y="4089"/>
                <a:ext cx="20" cy="2"/>
              </a:xfrm>
              <a:prstGeom prst="line">
                <a:avLst/>
              </a:prstGeom>
              <a:noFill/>
              <a:ln w="4445">
                <a:solidFill>
                  <a:srgbClr val="FE00FE"/>
                </a:solidFill>
                <a:round/>
                <a:headEnd/>
                <a:tailEnd/>
              </a:ln>
            </p:spPr>
            <p:txBody>
              <a:bodyPr/>
              <a:lstStyle/>
              <a:p>
                <a:endParaRPr lang="es-ES"/>
              </a:p>
            </p:txBody>
          </p:sp>
          <p:sp>
            <p:nvSpPr>
              <p:cNvPr id="80997" name="Line 7269"/>
              <p:cNvSpPr>
                <a:spLocks noChangeShapeType="1"/>
              </p:cNvSpPr>
              <p:nvPr/>
            </p:nvSpPr>
            <p:spPr bwMode="auto">
              <a:xfrm>
                <a:off x="5594" y="4094"/>
                <a:ext cx="20" cy="2"/>
              </a:xfrm>
              <a:prstGeom prst="line">
                <a:avLst/>
              </a:prstGeom>
              <a:noFill/>
              <a:ln w="4445">
                <a:solidFill>
                  <a:srgbClr val="FE00FE"/>
                </a:solidFill>
                <a:round/>
                <a:headEnd/>
                <a:tailEnd/>
              </a:ln>
            </p:spPr>
            <p:txBody>
              <a:bodyPr/>
              <a:lstStyle/>
              <a:p>
                <a:endParaRPr lang="es-ES"/>
              </a:p>
            </p:txBody>
          </p:sp>
          <p:sp>
            <p:nvSpPr>
              <p:cNvPr id="80998" name="Line 7270"/>
              <p:cNvSpPr>
                <a:spLocks noChangeShapeType="1"/>
              </p:cNvSpPr>
              <p:nvPr/>
            </p:nvSpPr>
            <p:spPr bwMode="auto">
              <a:xfrm>
                <a:off x="5633" y="4099"/>
                <a:ext cx="21" cy="2"/>
              </a:xfrm>
              <a:prstGeom prst="line">
                <a:avLst/>
              </a:prstGeom>
              <a:noFill/>
              <a:ln w="4445">
                <a:solidFill>
                  <a:srgbClr val="FE00FE"/>
                </a:solidFill>
                <a:round/>
                <a:headEnd/>
                <a:tailEnd/>
              </a:ln>
            </p:spPr>
            <p:txBody>
              <a:bodyPr/>
              <a:lstStyle/>
              <a:p>
                <a:endParaRPr lang="es-ES"/>
              </a:p>
            </p:txBody>
          </p:sp>
          <p:sp>
            <p:nvSpPr>
              <p:cNvPr id="80999" name="Line 7271"/>
              <p:cNvSpPr>
                <a:spLocks noChangeShapeType="1"/>
              </p:cNvSpPr>
              <p:nvPr/>
            </p:nvSpPr>
            <p:spPr bwMode="auto">
              <a:xfrm>
                <a:off x="5673" y="4104"/>
                <a:ext cx="20" cy="1"/>
              </a:xfrm>
              <a:prstGeom prst="line">
                <a:avLst/>
              </a:prstGeom>
              <a:noFill/>
              <a:ln w="4445">
                <a:solidFill>
                  <a:srgbClr val="FE00FE"/>
                </a:solidFill>
                <a:round/>
                <a:headEnd/>
                <a:tailEnd/>
              </a:ln>
            </p:spPr>
            <p:txBody>
              <a:bodyPr/>
              <a:lstStyle/>
              <a:p>
                <a:endParaRPr lang="es-ES"/>
              </a:p>
            </p:txBody>
          </p:sp>
          <p:sp>
            <p:nvSpPr>
              <p:cNvPr id="81000" name="Line 7272"/>
              <p:cNvSpPr>
                <a:spLocks noChangeShapeType="1"/>
              </p:cNvSpPr>
              <p:nvPr/>
            </p:nvSpPr>
            <p:spPr bwMode="auto">
              <a:xfrm>
                <a:off x="5713" y="4108"/>
                <a:ext cx="20" cy="3"/>
              </a:xfrm>
              <a:prstGeom prst="line">
                <a:avLst/>
              </a:prstGeom>
              <a:noFill/>
              <a:ln w="4445">
                <a:solidFill>
                  <a:srgbClr val="FE00FE"/>
                </a:solidFill>
                <a:round/>
                <a:headEnd/>
                <a:tailEnd/>
              </a:ln>
            </p:spPr>
            <p:txBody>
              <a:bodyPr/>
              <a:lstStyle/>
              <a:p>
                <a:endParaRPr lang="es-ES"/>
              </a:p>
            </p:txBody>
          </p:sp>
          <p:sp>
            <p:nvSpPr>
              <p:cNvPr id="81001" name="Line 7273"/>
              <p:cNvSpPr>
                <a:spLocks noChangeShapeType="1"/>
              </p:cNvSpPr>
              <p:nvPr/>
            </p:nvSpPr>
            <p:spPr bwMode="auto">
              <a:xfrm>
                <a:off x="5753" y="4113"/>
                <a:ext cx="19" cy="3"/>
              </a:xfrm>
              <a:prstGeom prst="line">
                <a:avLst/>
              </a:prstGeom>
              <a:noFill/>
              <a:ln w="4445">
                <a:solidFill>
                  <a:srgbClr val="FE00FE"/>
                </a:solidFill>
                <a:round/>
                <a:headEnd/>
                <a:tailEnd/>
              </a:ln>
            </p:spPr>
            <p:txBody>
              <a:bodyPr/>
              <a:lstStyle/>
              <a:p>
                <a:endParaRPr lang="es-ES"/>
              </a:p>
            </p:txBody>
          </p:sp>
          <p:sp>
            <p:nvSpPr>
              <p:cNvPr id="81002" name="Line 7274"/>
              <p:cNvSpPr>
                <a:spLocks noChangeShapeType="1"/>
              </p:cNvSpPr>
              <p:nvPr/>
            </p:nvSpPr>
            <p:spPr bwMode="auto">
              <a:xfrm>
                <a:off x="5792" y="4118"/>
                <a:ext cx="20" cy="2"/>
              </a:xfrm>
              <a:prstGeom prst="line">
                <a:avLst/>
              </a:prstGeom>
              <a:noFill/>
              <a:ln w="4445">
                <a:solidFill>
                  <a:srgbClr val="FE00FE"/>
                </a:solidFill>
                <a:round/>
                <a:headEnd/>
                <a:tailEnd/>
              </a:ln>
            </p:spPr>
            <p:txBody>
              <a:bodyPr/>
              <a:lstStyle/>
              <a:p>
                <a:endParaRPr lang="es-ES"/>
              </a:p>
            </p:txBody>
          </p:sp>
          <p:sp>
            <p:nvSpPr>
              <p:cNvPr id="81003" name="Line 7275"/>
              <p:cNvSpPr>
                <a:spLocks noChangeShapeType="1"/>
              </p:cNvSpPr>
              <p:nvPr/>
            </p:nvSpPr>
            <p:spPr bwMode="auto">
              <a:xfrm>
                <a:off x="5832" y="4122"/>
                <a:ext cx="20" cy="3"/>
              </a:xfrm>
              <a:prstGeom prst="line">
                <a:avLst/>
              </a:prstGeom>
              <a:noFill/>
              <a:ln w="4445">
                <a:solidFill>
                  <a:srgbClr val="FE00FE"/>
                </a:solidFill>
                <a:round/>
                <a:headEnd/>
                <a:tailEnd/>
              </a:ln>
            </p:spPr>
            <p:txBody>
              <a:bodyPr/>
              <a:lstStyle/>
              <a:p>
                <a:endParaRPr lang="es-ES"/>
              </a:p>
            </p:txBody>
          </p:sp>
          <p:sp>
            <p:nvSpPr>
              <p:cNvPr id="81004" name="Line 7276"/>
              <p:cNvSpPr>
                <a:spLocks noChangeShapeType="1"/>
              </p:cNvSpPr>
              <p:nvPr/>
            </p:nvSpPr>
            <p:spPr bwMode="auto">
              <a:xfrm>
                <a:off x="5872" y="4126"/>
                <a:ext cx="19" cy="3"/>
              </a:xfrm>
              <a:prstGeom prst="line">
                <a:avLst/>
              </a:prstGeom>
              <a:noFill/>
              <a:ln w="4445">
                <a:solidFill>
                  <a:srgbClr val="FE00FE"/>
                </a:solidFill>
                <a:round/>
                <a:headEnd/>
                <a:tailEnd/>
              </a:ln>
            </p:spPr>
            <p:txBody>
              <a:bodyPr/>
              <a:lstStyle/>
              <a:p>
                <a:endParaRPr lang="es-ES"/>
              </a:p>
            </p:txBody>
          </p:sp>
          <p:sp>
            <p:nvSpPr>
              <p:cNvPr id="81005" name="Line 7277"/>
              <p:cNvSpPr>
                <a:spLocks noChangeShapeType="1"/>
              </p:cNvSpPr>
              <p:nvPr/>
            </p:nvSpPr>
            <p:spPr bwMode="auto">
              <a:xfrm>
                <a:off x="5911" y="4132"/>
                <a:ext cx="1" cy="1"/>
              </a:xfrm>
              <a:prstGeom prst="line">
                <a:avLst/>
              </a:prstGeom>
              <a:noFill/>
              <a:ln w="4445">
                <a:solidFill>
                  <a:srgbClr val="FE00FE"/>
                </a:solidFill>
                <a:round/>
                <a:headEnd/>
                <a:tailEnd/>
              </a:ln>
            </p:spPr>
            <p:txBody>
              <a:bodyPr/>
              <a:lstStyle/>
              <a:p>
                <a:endParaRPr lang="es-ES"/>
              </a:p>
            </p:txBody>
          </p:sp>
          <p:sp>
            <p:nvSpPr>
              <p:cNvPr id="81006" name="Line 7278"/>
              <p:cNvSpPr>
                <a:spLocks noChangeShapeType="1"/>
              </p:cNvSpPr>
              <p:nvPr/>
            </p:nvSpPr>
            <p:spPr bwMode="auto">
              <a:xfrm>
                <a:off x="5912" y="4132"/>
                <a:ext cx="20" cy="1"/>
              </a:xfrm>
              <a:prstGeom prst="line">
                <a:avLst/>
              </a:prstGeom>
              <a:noFill/>
              <a:ln w="4445">
                <a:solidFill>
                  <a:srgbClr val="FE00FE"/>
                </a:solidFill>
                <a:round/>
                <a:headEnd/>
                <a:tailEnd/>
              </a:ln>
            </p:spPr>
            <p:txBody>
              <a:bodyPr/>
              <a:lstStyle/>
              <a:p>
                <a:endParaRPr lang="es-ES"/>
              </a:p>
            </p:txBody>
          </p:sp>
          <p:sp>
            <p:nvSpPr>
              <p:cNvPr id="81007" name="Line 7279"/>
              <p:cNvSpPr>
                <a:spLocks noChangeShapeType="1"/>
              </p:cNvSpPr>
              <p:nvPr/>
            </p:nvSpPr>
            <p:spPr bwMode="auto">
              <a:xfrm>
                <a:off x="5952" y="4132"/>
                <a:ext cx="20" cy="1"/>
              </a:xfrm>
              <a:prstGeom prst="line">
                <a:avLst/>
              </a:prstGeom>
              <a:noFill/>
              <a:ln w="4445">
                <a:solidFill>
                  <a:srgbClr val="FE00FE"/>
                </a:solidFill>
                <a:round/>
                <a:headEnd/>
                <a:tailEnd/>
              </a:ln>
            </p:spPr>
            <p:txBody>
              <a:bodyPr/>
              <a:lstStyle/>
              <a:p>
                <a:endParaRPr lang="es-ES"/>
              </a:p>
            </p:txBody>
          </p:sp>
          <p:sp>
            <p:nvSpPr>
              <p:cNvPr id="81008" name="Line 7280"/>
              <p:cNvSpPr>
                <a:spLocks noChangeShapeType="1"/>
              </p:cNvSpPr>
              <p:nvPr/>
            </p:nvSpPr>
            <p:spPr bwMode="auto">
              <a:xfrm>
                <a:off x="5991" y="4132"/>
                <a:ext cx="20" cy="1"/>
              </a:xfrm>
              <a:prstGeom prst="line">
                <a:avLst/>
              </a:prstGeom>
              <a:noFill/>
              <a:ln w="4445">
                <a:solidFill>
                  <a:srgbClr val="FE00FE"/>
                </a:solidFill>
                <a:round/>
                <a:headEnd/>
                <a:tailEnd/>
              </a:ln>
            </p:spPr>
            <p:txBody>
              <a:bodyPr/>
              <a:lstStyle/>
              <a:p>
                <a:endParaRPr lang="es-ES"/>
              </a:p>
            </p:txBody>
          </p:sp>
          <p:sp>
            <p:nvSpPr>
              <p:cNvPr id="81009" name="Line 7281"/>
              <p:cNvSpPr>
                <a:spLocks noChangeShapeType="1"/>
              </p:cNvSpPr>
              <p:nvPr/>
            </p:nvSpPr>
            <p:spPr bwMode="auto">
              <a:xfrm>
                <a:off x="6031" y="4132"/>
                <a:ext cx="20" cy="1"/>
              </a:xfrm>
              <a:prstGeom prst="line">
                <a:avLst/>
              </a:prstGeom>
              <a:noFill/>
              <a:ln w="4445">
                <a:solidFill>
                  <a:srgbClr val="FE00FE"/>
                </a:solidFill>
                <a:round/>
                <a:headEnd/>
                <a:tailEnd/>
              </a:ln>
            </p:spPr>
            <p:txBody>
              <a:bodyPr/>
              <a:lstStyle/>
              <a:p>
                <a:endParaRPr lang="es-ES"/>
              </a:p>
            </p:txBody>
          </p:sp>
          <p:sp>
            <p:nvSpPr>
              <p:cNvPr id="81010" name="Line 7282"/>
              <p:cNvSpPr>
                <a:spLocks noChangeShapeType="1"/>
              </p:cNvSpPr>
              <p:nvPr/>
            </p:nvSpPr>
            <p:spPr bwMode="auto">
              <a:xfrm>
                <a:off x="6071" y="4132"/>
                <a:ext cx="20" cy="1"/>
              </a:xfrm>
              <a:prstGeom prst="line">
                <a:avLst/>
              </a:prstGeom>
              <a:noFill/>
              <a:ln w="4445">
                <a:solidFill>
                  <a:srgbClr val="FE00FE"/>
                </a:solidFill>
                <a:round/>
                <a:headEnd/>
                <a:tailEnd/>
              </a:ln>
            </p:spPr>
            <p:txBody>
              <a:bodyPr/>
              <a:lstStyle/>
              <a:p>
                <a:endParaRPr lang="es-ES"/>
              </a:p>
            </p:txBody>
          </p:sp>
          <p:sp>
            <p:nvSpPr>
              <p:cNvPr id="81011" name="Line 7283"/>
              <p:cNvSpPr>
                <a:spLocks noChangeShapeType="1"/>
              </p:cNvSpPr>
              <p:nvPr/>
            </p:nvSpPr>
            <p:spPr bwMode="auto">
              <a:xfrm>
                <a:off x="6111" y="4132"/>
                <a:ext cx="19" cy="1"/>
              </a:xfrm>
              <a:prstGeom prst="line">
                <a:avLst/>
              </a:prstGeom>
              <a:noFill/>
              <a:ln w="4445">
                <a:solidFill>
                  <a:srgbClr val="FE00FE"/>
                </a:solidFill>
                <a:round/>
                <a:headEnd/>
                <a:tailEnd/>
              </a:ln>
            </p:spPr>
            <p:txBody>
              <a:bodyPr/>
              <a:lstStyle/>
              <a:p>
                <a:endParaRPr lang="es-ES"/>
              </a:p>
            </p:txBody>
          </p:sp>
          <p:sp>
            <p:nvSpPr>
              <p:cNvPr id="81012" name="Line 7284"/>
              <p:cNvSpPr>
                <a:spLocks noChangeShapeType="1"/>
              </p:cNvSpPr>
              <p:nvPr/>
            </p:nvSpPr>
            <p:spPr bwMode="auto">
              <a:xfrm>
                <a:off x="6150" y="4132"/>
                <a:ext cx="20" cy="1"/>
              </a:xfrm>
              <a:prstGeom prst="line">
                <a:avLst/>
              </a:prstGeom>
              <a:noFill/>
              <a:ln w="4445">
                <a:solidFill>
                  <a:srgbClr val="FE00FE"/>
                </a:solidFill>
                <a:round/>
                <a:headEnd/>
                <a:tailEnd/>
              </a:ln>
            </p:spPr>
            <p:txBody>
              <a:bodyPr/>
              <a:lstStyle/>
              <a:p>
                <a:endParaRPr lang="es-ES"/>
              </a:p>
            </p:txBody>
          </p:sp>
          <p:sp>
            <p:nvSpPr>
              <p:cNvPr id="81013" name="Line 7285"/>
              <p:cNvSpPr>
                <a:spLocks noChangeShapeType="1"/>
              </p:cNvSpPr>
              <p:nvPr/>
            </p:nvSpPr>
            <p:spPr bwMode="auto">
              <a:xfrm>
                <a:off x="6190" y="4132"/>
                <a:ext cx="20" cy="1"/>
              </a:xfrm>
              <a:prstGeom prst="line">
                <a:avLst/>
              </a:prstGeom>
              <a:noFill/>
              <a:ln w="4445">
                <a:solidFill>
                  <a:srgbClr val="FE00FE"/>
                </a:solidFill>
                <a:round/>
                <a:headEnd/>
                <a:tailEnd/>
              </a:ln>
            </p:spPr>
            <p:txBody>
              <a:bodyPr/>
              <a:lstStyle/>
              <a:p>
                <a:endParaRPr lang="es-ES"/>
              </a:p>
            </p:txBody>
          </p:sp>
          <p:sp>
            <p:nvSpPr>
              <p:cNvPr id="81014" name="Line 7286"/>
              <p:cNvSpPr>
                <a:spLocks noChangeShapeType="1"/>
              </p:cNvSpPr>
              <p:nvPr/>
            </p:nvSpPr>
            <p:spPr bwMode="auto">
              <a:xfrm>
                <a:off x="6229" y="4132"/>
                <a:ext cx="21" cy="1"/>
              </a:xfrm>
              <a:prstGeom prst="line">
                <a:avLst/>
              </a:prstGeom>
              <a:noFill/>
              <a:ln w="4445">
                <a:solidFill>
                  <a:srgbClr val="FE00FE"/>
                </a:solidFill>
                <a:round/>
                <a:headEnd/>
                <a:tailEnd/>
              </a:ln>
            </p:spPr>
            <p:txBody>
              <a:bodyPr/>
              <a:lstStyle/>
              <a:p>
                <a:endParaRPr lang="es-ES"/>
              </a:p>
            </p:txBody>
          </p:sp>
          <p:sp>
            <p:nvSpPr>
              <p:cNvPr id="81015" name="Line 7287"/>
              <p:cNvSpPr>
                <a:spLocks noChangeShapeType="1"/>
              </p:cNvSpPr>
              <p:nvPr/>
            </p:nvSpPr>
            <p:spPr bwMode="auto">
              <a:xfrm>
                <a:off x="6269" y="4132"/>
                <a:ext cx="20" cy="1"/>
              </a:xfrm>
              <a:prstGeom prst="line">
                <a:avLst/>
              </a:prstGeom>
              <a:noFill/>
              <a:ln w="4445">
                <a:solidFill>
                  <a:srgbClr val="FE00FE"/>
                </a:solidFill>
                <a:round/>
                <a:headEnd/>
                <a:tailEnd/>
              </a:ln>
            </p:spPr>
            <p:txBody>
              <a:bodyPr/>
              <a:lstStyle/>
              <a:p>
                <a:endParaRPr lang="es-ES"/>
              </a:p>
            </p:txBody>
          </p:sp>
          <p:sp>
            <p:nvSpPr>
              <p:cNvPr id="81016" name="Line 7288"/>
              <p:cNvSpPr>
                <a:spLocks noChangeShapeType="1"/>
              </p:cNvSpPr>
              <p:nvPr/>
            </p:nvSpPr>
            <p:spPr bwMode="auto">
              <a:xfrm>
                <a:off x="6309" y="4132"/>
                <a:ext cx="20" cy="1"/>
              </a:xfrm>
              <a:prstGeom prst="line">
                <a:avLst/>
              </a:prstGeom>
              <a:noFill/>
              <a:ln w="4445">
                <a:solidFill>
                  <a:srgbClr val="FE00FE"/>
                </a:solidFill>
                <a:round/>
                <a:headEnd/>
                <a:tailEnd/>
              </a:ln>
            </p:spPr>
            <p:txBody>
              <a:bodyPr/>
              <a:lstStyle/>
              <a:p>
                <a:endParaRPr lang="es-ES"/>
              </a:p>
            </p:txBody>
          </p:sp>
          <p:sp>
            <p:nvSpPr>
              <p:cNvPr id="81017" name="Line 7289"/>
              <p:cNvSpPr>
                <a:spLocks noChangeShapeType="1"/>
              </p:cNvSpPr>
              <p:nvPr/>
            </p:nvSpPr>
            <p:spPr bwMode="auto">
              <a:xfrm>
                <a:off x="6349" y="4132"/>
                <a:ext cx="20" cy="1"/>
              </a:xfrm>
              <a:prstGeom prst="line">
                <a:avLst/>
              </a:prstGeom>
              <a:noFill/>
              <a:ln w="4445">
                <a:solidFill>
                  <a:srgbClr val="FE00FE"/>
                </a:solidFill>
                <a:round/>
                <a:headEnd/>
                <a:tailEnd/>
              </a:ln>
            </p:spPr>
            <p:txBody>
              <a:bodyPr/>
              <a:lstStyle/>
              <a:p>
                <a:endParaRPr lang="es-ES"/>
              </a:p>
            </p:txBody>
          </p:sp>
          <p:sp>
            <p:nvSpPr>
              <p:cNvPr id="81018" name="Line 7290"/>
              <p:cNvSpPr>
                <a:spLocks noChangeShapeType="1"/>
              </p:cNvSpPr>
              <p:nvPr/>
            </p:nvSpPr>
            <p:spPr bwMode="auto">
              <a:xfrm>
                <a:off x="6389" y="4132"/>
                <a:ext cx="19" cy="1"/>
              </a:xfrm>
              <a:prstGeom prst="line">
                <a:avLst/>
              </a:prstGeom>
              <a:noFill/>
              <a:ln w="4445">
                <a:solidFill>
                  <a:srgbClr val="FE00FE"/>
                </a:solidFill>
                <a:round/>
                <a:headEnd/>
                <a:tailEnd/>
              </a:ln>
            </p:spPr>
            <p:txBody>
              <a:bodyPr/>
              <a:lstStyle/>
              <a:p>
                <a:endParaRPr lang="es-ES"/>
              </a:p>
            </p:txBody>
          </p:sp>
          <p:sp>
            <p:nvSpPr>
              <p:cNvPr id="81019" name="Line 7291"/>
              <p:cNvSpPr>
                <a:spLocks noChangeShapeType="1"/>
              </p:cNvSpPr>
              <p:nvPr/>
            </p:nvSpPr>
            <p:spPr bwMode="auto">
              <a:xfrm>
                <a:off x="6428" y="4132"/>
                <a:ext cx="20" cy="1"/>
              </a:xfrm>
              <a:prstGeom prst="line">
                <a:avLst/>
              </a:prstGeom>
              <a:noFill/>
              <a:ln w="4445">
                <a:solidFill>
                  <a:srgbClr val="FE00FE"/>
                </a:solidFill>
                <a:round/>
                <a:headEnd/>
                <a:tailEnd/>
              </a:ln>
            </p:spPr>
            <p:txBody>
              <a:bodyPr/>
              <a:lstStyle/>
              <a:p>
                <a:endParaRPr lang="es-ES"/>
              </a:p>
            </p:txBody>
          </p:sp>
          <p:sp>
            <p:nvSpPr>
              <p:cNvPr id="81020" name="Line 7292"/>
              <p:cNvSpPr>
                <a:spLocks noChangeShapeType="1"/>
              </p:cNvSpPr>
              <p:nvPr/>
            </p:nvSpPr>
            <p:spPr bwMode="auto">
              <a:xfrm>
                <a:off x="6468" y="4132"/>
                <a:ext cx="20" cy="1"/>
              </a:xfrm>
              <a:prstGeom prst="line">
                <a:avLst/>
              </a:prstGeom>
              <a:noFill/>
              <a:ln w="4445">
                <a:solidFill>
                  <a:srgbClr val="FE00FE"/>
                </a:solidFill>
                <a:round/>
                <a:headEnd/>
                <a:tailEnd/>
              </a:ln>
            </p:spPr>
            <p:txBody>
              <a:bodyPr/>
              <a:lstStyle/>
              <a:p>
                <a:endParaRPr lang="es-ES"/>
              </a:p>
            </p:txBody>
          </p:sp>
          <p:sp>
            <p:nvSpPr>
              <p:cNvPr id="81021" name="Line 7293"/>
              <p:cNvSpPr>
                <a:spLocks noChangeShapeType="1"/>
              </p:cNvSpPr>
              <p:nvPr/>
            </p:nvSpPr>
            <p:spPr bwMode="auto">
              <a:xfrm>
                <a:off x="6508" y="4132"/>
                <a:ext cx="20" cy="1"/>
              </a:xfrm>
              <a:prstGeom prst="line">
                <a:avLst/>
              </a:prstGeom>
              <a:noFill/>
              <a:ln w="4445">
                <a:solidFill>
                  <a:srgbClr val="FE00FE"/>
                </a:solidFill>
                <a:round/>
                <a:headEnd/>
                <a:tailEnd/>
              </a:ln>
            </p:spPr>
            <p:txBody>
              <a:bodyPr/>
              <a:lstStyle/>
              <a:p>
                <a:endParaRPr lang="es-ES"/>
              </a:p>
            </p:txBody>
          </p:sp>
          <p:sp>
            <p:nvSpPr>
              <p:cNvPr id="81022" name="Line 7294"/>
              <p:cNvSpPr>
                <a:spLocks noChangeShapeType="1"/>
              </p:cNvSpPr>
              <p:nvPr/>
            </p:nvSpPr>
            <p:spPr bwMode="auto">
              <a:xfrm>
                <a:off x="6548" y="4132"/>
                <a:ext cx="19" cy="1"/>
              </a:xfrm>
              <a:prstGeom prst="line">
                <a:avLst/>
              </a:prstGeom>
              <a:noFill/>
              <a:ln w="4445">
                <a:solidFill>
                  <a:srgbClr val="FE00FE"/>
                </a:solidFill>
                <a:round/>
                <a:headEnd/>
                <a:tailEnd/>
              </a:ln>
            </p:spPr>
            <p:txBody>
              <a:bodyPr/>
              <a:lstStyle/>
              <a:p>
                <a:endParaRPr lang="es-ES"/>
              </a:p>
            </p:txBody>
          </p:sp>
          <p:sp>
            <p:nvSpPr>
              <p:cNvPr id="81023" name="Line 7295"/>
              <p:cNvSpPr>
                <a:spLocks noChangeShapeType="1"/>
              </p:cNvSpPr>
              <p:nvPr/>
            </p:nvSpPr>
            <p:spPr bwMode="auto">
              <a:xfrm>
                <a:off x="6587" y="4132"/>
                <a:ext cx="20" cy="1"/>
              </a:xfrm>
              <a:prstGeom prst="line">
                <a:avLst/>
              </a:prstGeom>
              <a:noFill/>
              <a:ln w="4445">
                <a:solidFill>
                  <a:srgbClr val="FE00FE"/>
                </a:solidFill>
                <a:round/>
                <a:headEnd/>
                <a:tailEnd/>
              </a:ln>
            </p:spPr>
            <p:txBody>
              <a:bodyPr/>
              <a:lstStyle/>
              <a:p>
                <a:endParaRPr lang="es-ES"/>
              </a:p>
            </p:txBody>
          </p:sp>
          <p:sp>
            <p:nvSpPr>
              <p:cNvPr id="81024" name="Line 7296"/>
              <p:cNvSpPr>
                <a:spLocks noChangeShapeType="1"/>
              </p:cNvSpPr>
              <p:nvPr/>
            </p:nvSpPr>
            <p:spPr bwMode="auto">
              <a:xfrm>
                <a:off x="6627" y="4132"/>
                <a:ext cx="20" cy="1"/>
              </a:xfrm>
              <a:prstGeom prst="line">
                <a:avLst/>
              </a:prstGeom>
              <a:noFill/>
              <a:ln w="4445">
                <a:solidFill>
                  <a:srgbClr val="FE00FE"/>
                </a:solidFill>
                <a:round/>
                <a:headEnd/>
                <a:tailEnd/>
              </a:ln>
            </p:spPr>
            <p:txBody>
              <a:bodyPr/>
              <a:lstStyle/>
              <a:p>
                <a:endParaRPr lang="es-ES"/>
              </a:p>
            </p:txBody>
          </p:sp>
          <p:sp>
            <p:nvSpPr>
              <p:cNvPr id="81025" name="Line 7297"/>
              <p:cNvSpPr>
                <a:spLocks noChangeShapeType="1"/>
              </p:cNvSpPr>
              <p:nvPr/>
            </p:nvSpPr>
            <p:spPr bwMode="auto">
              <a:xfrm>
                <a:off x="6666" y="4132"/>
                <a:ext cx="21" cy="1"/>
              </a:xfrm>
              <a:prstGeom prst="line">
                <a:avLst/>
              </a:prstGeom>
              <a:noFill/>
              <a:ln w="4445">
                <a:solidFill>
                  <a:srgbClr val="FE00FE"/>
                </a:solidFill>
                <a:round/>
                <a:headEnd/>
                <a:tailEnd/>
              </a:ln>
            </p:spPr>
            <p:txBody>
              <a:bodyPr/>
              <a:lstStyle/>
              <a:p>
                <a:endParaRPr lang="es-ES"/>
              </a:p>
            </p:txBody>
          </p:sp>
          <p:sp>
            <p:nvSpPr>
              <p:cNvPr id="81026" name="Line 7298"/>
              <p:cNvSpPr>
                <a:spLocks noChangeShapeType="1"/>
              </p:cNvSpPr>
              <p:nvPr/>
            </p:nvSpPr>
            <p:spPr bwMode="auto">
              <a:xfrm>
                <a:off x="6706" y="4132"/>
                <a:ext cx="20" cy="1"/>
              </a:xfrm>
              <a:prstGeom prst="line">
                <a:avLst/>
              </a:prstGeom>
              <a:noFill/>
              <a:ln w="4445">
                <a:solidFill>
                  <a:srgbClr val="FE00FE"/>
                </a:solidFill>
                <a:round/>
                <a:headEnd/>
                <a:tailEnd/>
              </a:ln>
            </p:spPr>
            <p:txBody>
              <a:bodyPr/>
              <a:lstStyle/>
              <a:p>
                <a:endParaRPr lang="es-ES"/>
              </a:p>
            </p:txBody>
          </p:sp>
          <p:sp>
            <p:nvSpPr>
              <p:cNvPr id="81027" name="Line 7299"/>
              <p:cNvSpPr>
                <a:spLocks noChangeShapeType="1"/>
              </p:cNvSpPr>
              <p:nvPr/>
            </p:nvSpPr>
            <p:spPr bwMode="auto">
              <a:xfrm>
                <a:off x="6746" y="4132"/>
                <a:ext cx="20" cy="1"/>
              </a:xfrm>
              <a:prstGeom prst="line">
                <a:avLst/>
              </a:prstGeom>
              <a:noFill/>
              <a:ln w="4445">
                <a:solidFill>
                  <a:srgbClr val="FE00FE"/>
                </a:solidFill>
                <a:round/>
                <a:headEnd/>
                <a:tailEnd/>
              </a:ln>
            </p:spPr>
            <p:txBody>
              <a:bodyPr/>
              <a:lstStyle/>
              <a:p>
                <a:endParaRPr lang="es-ES"/>
              </a:p>
            </p:txBody>
          </p:sp>
          <p:sp>
            <p:nvSpPr>
              <p:cNvPr id="81028" name="Line 7300"/>
              <p:cNvSpPr>
                <a:spLocks noChangeShapeType="1"/>
              </p:cNvSpPr>
              <p:nvPr/>
            </p:nvSpPr>
            <p:spPr bwMode="auto">
              <a:xfrm>
                <a:off x="6786" y="4132"/>
                <a:ext cx="19" cy="1"/>
              </a:xfrm>
              <a:prstGeom prst="line">
                <a:avLst/>
              </a:prstGeom>
              <a:noFill/>
              <a:ln w="4445">
                <a:solidFill>
                  <a:srgbClr val="FE00FE"/>
                </a:solidFill>
                <a:round/>
                <a:headEnd/>
                <a:tailEnd/>
              </a:ln>
            </p:spPr>
            <p:txBody>
              <a:bodyPr/>
              <a:lstStyle/>
              <a:p>
                <a:endParaRPr lang="es-ES"/>
              </a:p>
            </p:txBody>
          </p:sp>
          <p:sp>
            <p:nvSpPr>
              <p:cNvPr id="81029" name="Line 7301"/>
              <p:cNvSpPr>
                <a:spLocks noChangeShapeType="1"/>
              </p:cNvSpPr>
              <p:nvPr/>
            </p:nvSpPr>
            <p:spPr bwMode="auto">
              <a:xfrm>
                <a:off x="6826" y="4132"/>
                <a:ext cx="19" cy="1"/>
              </a:xfrm>
              <a:prstGeom prst="line">
                <a:avLst/>
              </a:prstGeom>
              <a:noFill/>
              <a:ln w="4445">
                <a:solidFill>
                  <a:srgbClr val="FE00FE"/>
                </a:solidFill>
                <a:round/>
                <a:headEnd/>
                <a:tailEnd/>
              </a:ln>
            </p:spPr>
            <p:txBody>
              <a:bodyPr/>
              <a:lstStyle/>
              <a:p>
                <a:endParaRPr lang="es-ES"/>
              </a:p>
            </p:txBody>
          </p:sp>
          <p:sp>
            <p:nvSpPr>
              <p:cNvPr id="81030" name="Line 7302"/>
              <p:cNvSpPr>
                <a:spLocks noChangeShapeType="1"/>
              </p:cNvSpPr>
              <p:nvPr/>
            </p:nvSpPr>
            <p:spPr bwMode="auto">
              <a:xfrm>
                <a:off x="6865" y="4132"/>
                <a:ext cx="20" cy="1"/>
              </a:xfrm>
              <a:prstGeom prst="line">
                <a:avLst/>
              </a:prstGeom>
              <a:noFill/>
              <a:ln w="4445">
                <a:solidFill>
                  <a:srgbClr val="FE00FE"/>
                </a:solidFill>
                <a:round/>
                <a:headEnd/>
                <a:tailEnd/>
              </a:ln>
            </p:spPr>
            <p:txBody>
              <a:bodyPr/>
              <a:lstStyle/>
              <a:p>
                <a:endParaRPr lang="es-ES"/>
              </a:p>
            </p:txBody>
          </p:sp>
          <p:sp>
            <p:nvSpPr>
              <p:cNvPr id="81031" name="Line 7303"/>
              <p:cNvSpPr>
                <a:spLocks noChangeShapeType="1"/>
              </p:cNvSpPr>
              <p:nvPr/>
            </p:nvSpPr>
            <p:spPr bwMode="auto">
              <a:xfrm>
                <a:off x="6905" y="4132"/>
                <a:ext cx="20" cy="1"/>
              </a:xfrm>
              <a:prstGeom prst="line">
                <a:avLst/>
              </a:prstGeom>
              <a:noFill/>
              <a:ln w="4445">
                <a:solidFill>
                  <a:srgbClr val="FE00FE"/>
                </a:solidFill>
                <a:round/>
                <a:headEnd/>
                <a:tailEnd/>
              </a:ln>
            </p:spPr>
            <p:txBody>
              <a:bodyPr/>
              <a:lstStyle/>
              <a:p>
                <a:endParaRPr lang="es-ES"/>
              </a:p>
            </p:txBody>
          </p:sp>
          <p:sp>
            <p:nvSpPr>
              <p:cNvPr id="81032" name="Line 7304"/>
              <p:cNvSpPr>
                <a:spLocks noChangeShapeType="1"/>
              </p:cNvSpPr>
              <p:nvPr/>
            </p:nvSpPr>
            <p:spPr bwMode="auto">
              <a:xfrm>
                <a:off x="6944" y="4132"/>
                <a:ext cx="21" cy="1"/>
              </a:xfrm>
              <a:prstGeom prst="line">
                <a:avLst/>
              </a:prstGeom>
              <a:noFill/>
              <a:ln w="4445">
                <a:solidFill>
                  <a:srgbClr val="FE00FE"/>
                </a:solidFill>
                <a:round/>
                <a:headEnd/>
                <a:tailEnd/>
              </a:ln>
            </p:spPr>
            <p:txBody>
              <a:bodyPr/>
              <a:lstStyle/>
              <a:p>
                <a:endParaRPr lang="es-ES"/>
              </a:p>
            </p:txBody>
          </p:sp>
          <p:sp>
            <p:nvSpPr>
              <p:cNvPr id="81033" name="Line 7305"/>
              <p:cNvSpPr>
                <a:spLocks noChangeShapeType="1"/>
              </p:cNvSpPr>
              <p:nvPr/>
            </p:nvSpPr>
            <p:spPr bwMode="auto">
              <a:xfrm>
                <a:off x="6984" y="4132"/>
                <a:ext cx="20" cy="1"/>
              </a:xfrm>
              <a:prstGeom prst="line">
                <a:avLst/>
              </a:prstGeom>
              <a:noFill/>
              <a:ln w="4445">
                <a:solidFill>
                  <a:srgbClr val="FE00FE"/>
                </a:solidFill>
                <a:round/>
                <a:headEnd/>
                <a:tailEnd/>
              </a:ln>
            </p:spPr>
            <p:txBody>
              <a:bodyPr/>
              <a:lstStyle/>
              <a:p>
                <a:endParaRPr lang="es-ES"/>
              </a:p>
            </p:txBody>
          </p:sp>
          <p:sp>
            <p:nvSpPr>
              <p:cNvPr id="81034" name="Line 7306"/>
              <p:cNvSpPr>
                <a:spLocks noChangeShapeType="1"/>
              </p:cNvSpPr>
              <p:nvPr/>
            </p:nvSpPr>
            <p:spPr bwMode="auto">
              <a:xfrm>
                <a:off x="7024" y="4132"/>
                <a:ext cx="20" cy="1"/>
              </a:xfrm>
              <a:prstGeom prst="line">
                <a:avLst/>
              </a:prstGeom>
              <a:noFill/>
              <a:ln w="4445">
                <a:solidFill>
                  <a:srgbClr val="FE00FE"/>
                </a:solidFill>
                <a:round/>
                <a:headEnd/>
                <a:tailEnd/>
              </a:ln>
            </p:spPr>
            <p:txBody>
              <a:bodyPr/>
              <a:lstStyle/>
              <a:p>
                <a:endParaRPr lang="es-ES"/>
              </a:p>
            </p:txBody>
          </p:sp>
          <p:sp>
            <p:nvSpPr>
              <p:cNvPr id="81035" name="Line 7307"/>
              <p:cNvSpPr>
                <a:spLocks noChangeShapeType="1"/>
              </p:cNvSpPr>
              <p:nvPr/>
            </p:nvSpPr>
            <p:spPr bwMode="auto">
              <a:xfrm>
                <a:off x="7064" y="4132"/>
                <a:ext cx="20" cy="1"/>
              </a:xfrm>
              <a:prstGeom prst="line">
                <a:avLst/>
              </a:prstGeom>
              <a:noFill/>
              <a:ln w="4445">
                <a:solidFill>
                  <a:srgbClr val="FE00FE"/>
                </a:solidFill>
                <a:round/>
                <a:headEnd/>
                <a:tailEnd/>
              </a:ln>
            </p:spPr>
            <p:txBody>
              <a:bodyPr/>
              <a:lstStyle/>
              <a:p>
                <a:endParaRPr lang="es-ES"/>
              </a:p>
            </p:txBody>
          </p:sp>
          <p:sp>
            <p:nvSpPr>
              <p:cNvPr id="81036" name="Line 7308"/>
              <p:cNvSpPr>
                <a:spLocks noChangeShapeType="1"/>
              </p:cNvSpPr>
              <p:nvPr/>
            </p:nvSpPr>
            <p:spPr bwMode="auto">
              <a:xfrm>
                <a:off x="7103" y="4132"/>
                <a:ext cx="20" cy="1"/>
              </a:xfrm>
              <a:prstGeom prst="line">
                <a:avLst/>
              </a:prstGeom>
              <a:noFill/>
              <a:ln w="4445">
                <a:solidFill>
                  <a:srgbClr val="FE00FE"/>
                </a:solidFill>
                <a:round/>
                <a:headEnd/>
                <a:tailEnd/>
              </a:ln>
            </p:spPr>
            <p:txBody>
              <a:bodyPr/>
              <a:lstStyle/>
              <a:p>
                <a:endParaRPr lang="es-ES"/>
              </a:p>
            </p:txBody>
          </p:sp>
          <p:sp>
            <p:nvSpPr>
              <p:cNvPr id="81037" name="Line 7309"/>
              <p:cNvSpPr>
                <a:spLocks noChangeShapeType="1"/>
              </p:cNvSpPr>
              <p:nvPr/>
            </p:nvSpPr>
            <p:spPr bwMode="auto">
              <a:xfrm>
                <a:off x="7143" y="4132"/>
                <a:ext cx="20" cy="1"/>
              </a:xfrm>
              <a:prstGeom prst="line">
                <a:avLst/>
              </a:prstGeom>
              <a:noFill/>
              <a:ln w="4445">
                <a:solidFill>
                  <a:srgbClr val="FE00FE"/>
                </a:solidFill>
                <a:round/>
                <a:headEnd/>
                <a:tailEnd/>
              </a:ln>
            </p:spPr>
            <p:txBody>
              <a:bodyPr/>
              <a:lstStyle/>
              <a:p>
                <a:endParaRPr lang="es-ES"/>
              </a:p>
            </p:txBody>
          </p:sp>
          <p:sp>
            <p:nvSpPr>
              <p:cNvPr id="81038" name="Line 7310"/>
              <p:cNvSpPr>
                <a:spLocks noChangeShapeType="1"/>
              </p:cNvSpPr>
              <p:nvPr/>
            </p:nvSpPr>
            <p:spPr bwMode="auto">
              <a:xfrm>
                <a:off x="7183" y="4132"/>
                <a:ext cx="20" cy="1"/>
              </a:xfrm>
              <a:prstGeom prst="line">
                <a:avLst/>
              </a:prstGeom>
              <a:noFill/>
              <a:ln w="4445">
                <a:solidFill>
                  <a:srgbClr val="FE00FE"/>
                </a:solidFill>
                <a:round/>
                <a:headEnd/>
                <a:tailEnd/>
              </a:ln>
            </p:spPr>
            <p:txBody>
              <a:bodyPr/>
              <a:lstStyle/>
              <a:p>
                <a:endParaRPr lang="es-ES"/>
              </a:p>
            </p:txBody>
          </p:sp>
          <p:sp>
            <p:nvSpPr>
              <p:cNvPr id="81039" name="Line 7311"/>
              <p:cNvSpPr>
                <a:spLocks noChangeShapeType="1"/>
              </p:cNvSpPr>
              <p:nvPr/>
            </p:nvSpPr>
            <p:spPr bwMode="auto">
              <a:xfrm>
                <a:off x="7223" y="4132"/>
                <a:ext cx="19" cy="1"/>
              </a:xfrm>
              <a:prstGeom prst="line">
                <a:avLst/>
              </a:prstGeom>
              <a:noFill/>
              <a:ln w="4445">
                <a:solidFill>
                  <a:srgbClr val="FE00FE"/>
                </a:solidFill>
                <a:round/>
                <a:headEnd/>
                <a:tailEnd/>
              </a:ln>
            </p:spPr>
            <p:txBody>
              <a:bodyPr/>
              <a:lstStyle/>
              <a:p>
                <a:endParaRPr lang="es-ES"/>
              </a:p>
            </p:txBody>
          </p:sp>
          <p:sp>
            <p:nvSpPr>
              <p:cNvPr id="81040" name="Line 7312"/>
              <p:cNvSpPr>
                <a:spLocks noChangeShapeType="1"/>
              </p:cNvSpPr>
              <p:nvPr/>
            </p:nvSpPr>
            <p:spPr bwMode="auto">
              <a:xfrm>
                <a:off x="7263" y="4132"/>
                <a:ext cx="19" cy="1"/>
              </a:xfrm>
              <a:prstGeom prst="line">
                <a:avLst/>
              </a:prstGeom>
              <a:noFill/>
              <a:ln w="4445">
                <a:solidFill>
                  <a:srgbClr val="FE00FE"/>
                </a:solidFill>
                <a:round/>
                <a:headEnd/>
                <a:tailEnd/>
              </a:ln>
            </p:spPr>
            <p:txBody>
              <a:bodyPr/>
              <a:lstStyle/>
              <a:p>
                <a:endParaRPr lang="es-ES"/>
              </a:p>
            </p:txBody>
          </p:sp>
          <p:sp>
            <p:nvSpPr>
              <p:cNvPr id="81041" name="Line 7313"/>
              <p:cNvSpPr>
                <a:spLocks noChangeShapeType="1"/>
              </p:cNvSpPr>
              <p:nvPr/>
            </p:nvSpPr>
            <p:spPr bwMode="auto">
              <a:xfrm>
                <a:off x="7302" y="4132"/>
                <a:ext cx="20" cy="1"/>
              </a:xfrm>
              <a:prstGeom prst="line">
                <a:avLst/>
              </a:prstGeom>
              <a:noFill/>
              <a:ln w="4445">
                <a:solidFill>
                  <a:srgbClr val="FE00FE"/>
                </a:solidFill>
                <a:round/>
                <a:headEnd/>
                <a:tailEnd/>
              </a:ln>
            </p:spPr>
            <p:txBody>
              <a:bodyPr/>
              <a:lstStyle/>
              <a:p>
                <a:endParaRPr lang="es-ES"/>
              </a:p>
            </p:txBody>
          </p:sp>
          <p:sp>
            <p:nvSpPr>
              <p:cNvPr id="81042" name="Line 7314"/>
              <p:cNvSpPr>
                <a:spLocks noChangeShapeType="1"/>
              </p:cNvSpPr>
              <p:nvPr/>
            </p:nvSpPr>
            <p:spPr bwMode="auto">
              <a:xfrm>
                <a:off x="7342" y="4132"/>
                <a:ext cx="20" cy="1"/>
              </a:xfrm>
              <a:prstGeom prst="line">
                <a:avLst/>
              </a:prstGeom>
              <a:noFill/>
              <a:ln w="4445">
                <a:solidFill>
                  <a:srgbClr val="FE00FE"/>
                </a:solidFill>
                <a:round/>
                <a:headEnd/>
                <a:tailEnd/>
              </a:ln>
            </p:spPr>
            <p:txBody>
              <a:bodyPr/>
              <a:lstStyle/>
              <a:p>
                <a:endParaRPr lang="es-ES"/>
              </a:p>
            </p:txBody>
          </p:sp>
          <p:sp>
            <p:nvSpPr>
              <p:cNvPr id="81043" name="Line 7315"/>
              <p:cNvSpPr>
                <a:spLocks noChangeShapeType="1"/>
              </p:cNvSpPr>
              <p:nvPr/>
            </p:nvSpPr>
            <p:spPr bwMode="auto">
              <a:xfrm>
                <a:off x="7381" y="4132"/>
                <a:ext cx="21" cy="1"/>
              </a:xfrm>
              <a:prstGeom prst="line">
                <a:avLst/>
              </a:prstGeom>
              <a:noFill/>
              <a:ln w="4445">
                <a:solidFill>
                  <a:srgbClr val="FE00FE"/>
                </a:solidFill>
                <a:round/>
                <a:headEnd/>
                <a:tailEnd/>
              </a:ln>
            </p:spPr>
            <p:txBody>
              <a:bodyPr/>
              <a:lstStyle/>
              <a:p>
                <a:endParaRPr lang="es-ES"/>
              </a:p>
            </p:txBody>
          </p:sp>
          <p:sp>
            <p:nvSpPr>
              <p:cNvPr id="81044" name="Line 7316"/>
              <p:cNvSpPr>
                <a:spLocks noChangeShapeType="1"/>
              </p:cNvSpPr>
              <p:nvPr/>
            </p:nvSpPr>
            <p:spPr bwMode="auto">
              <a:xfrm>
                <a:off x="7421" y="4132"/>
                <a:ext cx="20" cy="1"/>
              </a:xfrm>
              <a:prstGeom prst="line">
                <a:avLst/>
              </a:prstGeom>
              <a:noFill/>
              <a:ln w="4445">
                <a:solidFill>
                  <a:srgbClr val="FE00FE"/>
                </a:solidFill>
                <a:round/>
                <a:headEnd/>
                <a:tailEnd/>
              </a:ln>
            </p:spPr>
            <p:txBody>
              <a:bodyPr/>
              <a:lstStyle/>
              <a:p>
                <a:endParaRPr lang="es-ES"/>
              </a:p>
            </p:txBody>
          </p:sp>
          <p:sp>
            <p:nvSpPr>
              <p:cNvPr id="81045" name="Line 7317"/>
              <p:cNvSpPr>
                <a:spLocks noChangeShapeType="1"/>
              </p:cNvSpPr>
              <p:nvPr/>
            </p:nvSpPr>
            <p:spPr bwMode="auto">
              <a:xfrm>
                <a:off x="7461" y="4132"/>
                <a:ext cx="20" cy="1"/>
              </a:xfrm>
              <a:prstGeom prst="line">
                <a:avLst/>
              </a:prstGeom>
              <a:noFill/>
              <a:ln w="4445">
                <a:solidFill>
                  <a:srgbClr val="FE00FE"/>
                </a:solidFill>
                <a:round/>
                <a:headEnd/>
                <a:tailEnd/>
              </a:ln>
            </p:spPr>
            <p:txBody>
              <a:bodyPr/>
              <a:lstStyle/>
              <a:p>
                <a:endParaRPr lang="es-ES"/>
              </a:p>
            </p:txBody>
          </p:sp>
          <p:sp>
            <p:nvSpPr>
              <p:cNvPr id="81046" name="Line 7318"/>
              <p:cNvSpPr>
                <a:spLocks noChangeShapeType="1"/>
              </p:cNvSpPr>
              <p:nvPr/>
            </p:nvSpPr>
            <p:spPr bwMode="auto">
              <a:xfrm>
                <a:off x="7501" y="4132"/>
                <a:ext cx="19" cy="1"/>
              </a:xfrm>
              <a:prstGeom prst="line">
                <a:avLst/>
              </a:prstGeom>
              <a:noFill/>
              <a:ln w="4445">
                <a:solidFill>
                  <a:srgbClr val="FE00FE"/>
                </a:solidFill>
                <a:round/>
                <a:headEnd/>
                <a:tailEnd/>
              </a:ln>
            </p:spPr>
            <p:txBody>
              <a:bodyPr/>
              <a:lstStyle/>
              <a:p>
                <a:endParaRPr lang="es-ES"/>
              </a:p>
            </p:txBody>
          </p:sp>
          <p:sp>
            <p:nvSpPr>
              <p:cNvPr id="81047" name="Line 7319"/>
              <p:cNvSpPr>
                <a:spLocks noChangeShapeType="1"/>
              </p:cNvSpPr>
              <p:nvPr/>
            </p:nvSpPr>
            <p:spPr bwMode="auto">
              <a:xfrm>
                <a:off x="7540" y="4132"/>
                <a:ext cx="20" cy="1"/>
              </a:xfrm>
              <a:prstGeom prst="line">
                <a:avLst/>
              </a:prstGeom>
              <a:noFill/>
              <a:ln w="4445">
                <a:solidFill>
                  <a:srgbClr val="FE00FE"/>
                </a:solidFill>
                <a:round/>
                <a:headEnd/>
                <a:tailEnd/>
              </a:ln>
            </p:spPr>
            <p:txBody>
              <a:bodyPr/>
              <a:lstStyle/>
              <a:p>
                <a:endParaRPr lang="es-ES"/>
              </a:p>
            </p:txBody>
          </p:sp>
          <p:sp>
            <p:nvSpPr>
              <p:cNvPr id="81048" name="Line 7320"/>
              <p:cNvSpPr>
                <a:spLocks noChangeShapeType="1"/>
              </p:cNvSpPr>
              <p:nvPr/>
            </p:nvSpPr>
            <p:spPr bwMode="auto">
              <a:xfrm>
                <a:off x="7580" y="4132"/>
                <a:ext cx="20" cy="1"/>
              </a:xfrm>
              <a:prstGeom prst="line">
                <a:avLst/>
              </a:prstGeom>
              <a:noFill/>
              <a:ln w="4445">
                <a:solidFill>
                  <a:srgbClr val="FE00FE"/>
                </a:solidFill>
                <a:round/>
                <a:headEnd/>
                <a:tailEnd/>
              </a:ln>
            </p:spPr>
            <p:txBody>
              <a:bodyPr/>
              <a:lstStyle/>
              <a:p>
                <a:endParaRPr lang="es-ES"/>
              </a:p>
            </p:txBody>
          </p:sp>
          <p:sp>
            <p:nvSpPr>
              <p:cNvPr id="81049" name="Line 7321"/>
              <p:cNvSpPr>
                <a:spLocks noChangeShapeType="1"/>
              </p:cNvSpPr>
              <p:nvPr/>
            </p:nvSpPr>
            <p:spPr bwMode="auto">
              <a:xfrm>
                <a:off x="7620" y="4132"/>
                <a:ext cx="20" cy="1"/>
              </a:xfrm>
              <a:prstGeom prst="line">
                <a:avLst/>
              </a:prstGeom>
              <a:noFill/>
              <a:ln w="4445">
                <a:solidFill>
                  <a:srgbClr val="FE00FE"/>
                </a:solidFill>
                <a:round/>
                <a:headEnd/>
                <a:tailEnd/>
              </a:ln>
            </p:spPr>
            <p:txBody>
              <a:bodyPr/>
              <a:lstStyle/>
              <a:p>
                <a:endParaRPr lang="es-ES"/>
              </a:p>
            </p:txBody>
          </p:sp>
          <p:sp>
            <p:nvSpPr>
              <p:cNvPr id="81050" name="Line 7322"/>
              <p:cNvSpPr>
                <a:spLocks noChangeShapeType="1"/>
              </p:cNvSpPr>
              <p:nvPr/>
            </p:nvSpPr>
            <p:spPr bwMode="auto">
              <a:xfrm>
                <a:off x="7659" y="4132"/>
                <a:ext cx="20" cy="1"/>
              </a:xfrm>
              <a:prstGeom prst="line">
                <a:avLst/>
              </a:prstGeom>
              <a:noFill/>
              <a:ln w="4445">
                <a:solidFill>
                  <a:srgbClr val="FE00FE"/>
                </a:solidFill>
                <a:round/>
                <a:headEnd/>
                <a:tailEnd/>
              </a:ln>
            </p:spPr>
            <p:txBody>
              <a:bodyPr/>
              <a:lstStyle/>
              <a:p>
                <a:endParaRPr lang="es-ES"/>
              </a:p>
            </p:txBody>
          </p:sp>
          <p:sp>
            <p:nvSpPr>
              <p:cNvPr id="81051" name="Line 7323"/>
              <p:cNvSpPr>
                <a:spLocks noChangeShapeType="1"/>
              </p:cNvSpPr>
              <p:nvPr/>
            </p:nvSpPr>
            <p:spPr bwMode="auto">
              <a:xfrm>
                <a:off x="7699" y="4132"/>
                <a:ext cx="20" cy="1"/>
              </a:xfrm>
              <a:prstGeom prst="line">
                <a:avLst/>
              </a:prstGeom>
              <a:noFill/>
              <a:ln w="4445">
                <a:solidFill>
                  <a:srgbClr val="FE00FE"/>
                </a:solidFill>
                <a:round/>
                <a:headEnd/>
                <a:tailEnd/>
              </a:ln>
            </p:spPr>
            <p:txBody>
              <a:bodyPr/>
              <a:lstStyle/>
              <a:p>
                <a:endParaRPr lang="es-ES"/>
              </a:p>
            </p:txBody>
          </p:sp>
          <p:sp>
            <p:nvSpPr>
              <p:cNvPr id="81052" name="Line 7324"/>
              <p:cNvSpPr>
                <a:spLocks noChangeShapeType="1"/>
              </p:cNvSpPr>
              <p:nvPr/>
            </p:nvSpPr>
            <p:spPr bwMode="auto">
              <a:xfrm>
                <a:off x="7739" y="4132"/>
                <a:ext cx="20" cy="1"/>
              </a:xfrm>
              <a:prstGeom prst="line">
                <a:avLst/>
              </a:prstGeom>
              <a:noFill/>
              <a:ln w="4445">
                <a:solidFill>
                  <a:srgbClr val="FE00FE"/>
                </a:solidFill>
                <a:round/>
                <a:headEnd/>
                <a:tailEnd/>
              </a:ln>
            </p:spPr>
            <p:txBody>
              <a:bodyPr/>
              <a:lstStyle/>
              <a:p>
                <a:endParaRPr lang="es-ES"/>
              </a:p>
            </p:txBody>
          </p:sp>
          <p:sp>
            <p:nvSpPr>
              <p:cNvPr id="81053" name="Line 7325"/>
              <p:cNvSpPr>
                <a:spLocks noChangeShapeType="1"/>
              </p:cNvSpPr>
              <p:nvPr/>
            </p:nvSpPr>
            <p:spPr bwMode="auto">
              <a:xfrm>
                <a:off x="7779" y="4132"/>
                <a:ext cx="19" cy="1"/>
              </a:xfrm>
              <a:prstGeom prst="line">
                <a:avLst/>
              </a:prstGeom>
              <a:noFill/>
              <a:ln w="4445">
                <a:solidFill>
                  <a:srgbClr val="FE00FE"/>
                </a:solidFill>
                <a:round/>
                <a:headEnd/>
                <a:tailEnd/>
              </a:ln>
            </p:spPr>
            <p:txBody>
              <a:bodyPr/>
              <a:lstStyle/>
              <a:p>
                <a:endParaRPr lang="es-ES"/>
              </a:p>
            </p:txBody>
          </p:sp>
          <p:sp>
            <p:nvSpPr>
              <p:cNvPr id="81054" name="Line 7326"/>
              <p:cNvSpPr>
                <a:spLocks noChangeShapeType="1"/>
              </p:cNvSpPr>
              <p:nvPr/>
            </p:nvSpPr>
            <p:spPr bwMode="auto">
              <a:xfrm>
                <a:off x="7818" y="4132"/>
                <a:ext cx="20" cy="1"/>
              </a:xfrm>
              <a:prstGeom prst="line">
                <a:avLst/>
              </a:prstGeom>
              <a:noFill/>
              <a:ln w="4445">
                <a:solidFill>
                  <a:srgbClr val="FE00FE"/>
                </a:solidFill>
                <a:round/>
                <a:headEnd/>
                <a:tailEnd/>
              </a:ln>
            </p:spPr>
            <p:txBody>
              <a:bodyPr/>
              <a:lstStyle/>
              <a:p>
                <a:endParaRPr lang="es-ES"/>
              </a:p>
            </p:txBody>
          </p:sp>
          <p:sp>
            <p:nvSpPr>
              <p:cNvPr id="81055" name="Line 7327"/>
              <p:cNvSpPr>
                <a:spLocks noChangeShapeType="1"/>
              </p:cNvSpPr>
              <p:nvPr/>
            </p:nvSpPr>
            <p:spPr bwMode="auto">
              <a:xfrm>
                <a:off x="7858" y="4132"/>
                <a:ext cx="20" cy="1"/>
              </a:xfrm>
              <a:prstGeom prst="line">
                <a:avLst/>
              </a:prstGeom>
              <a:noFill/>
              <a:ln w="4445">
                <a:solidFill>
                  <a:srgbClr val="FE00FE"/>
                </a:solidFill>
                <a:round/>
                <a:headEnd/>
                <a:tailEnd/>
              </a:ln>
            </p:spPr>
            <p:txBody>
              <a:bodyPr/>
              <a:lstStyle/>
              <a:p>
                <a:endParaRPr lang="es-ES"/>
              </a:p>
            </p:txBody>
          </p:sp>
          <p:sp>
            <p:nvSpPr>
              <p:cNvPr id="81056" name="Line 7328"/>
              <p:cNvSpPr>
                <a:spLocks noChangeShapeType="1"/>
              </p:cNvSpPr>
              <p:nvPr/>
            </p:nvSpPr>
            <p:spPr bwMode="auto">
              <a:xfrm>
                <a:off x="7898" y="4132"/>
                <a:ext cx="20" cy="1"/>
              </a:xfrm>
              <a:prstGeom prst="line">
                <a:avLst/>
              </a:prstGeom>
              <a:noFill/>
              <a:ln w="4445">
                <a:solidFill>
                  <a:srgbClr val="FE00FE"/>
                </a:solidFill>
                <a:round/>
                <a:headEnd/>
                <a:tailEnd/>
              </a:ln>
            </p:spPr>
            <p:txBody>
              <a:bodyPr/>
              <a:lstStyle/>
              <a:p>
                <a:endParaRPr lang="es-ES"/>
              </a:p>
            </p:txBody>
          </p:sp>
          <p:sp>
            <p:nvSpPr>
              <p:cNvPr id="81057" name="Line 7329"/>
              <p:cNvSpPr>
                <a:spLocks noChangeShapeType="1"/>
              </p:cNvSpPr>
              <p:nvPr/>
            </p:nvSpPr>
            <p:spPr bwMode="auto">
              <a:xfrm>
                <a:off x="7938" y="4132"/>
                <a:ext cx="19" cy="1"/>
              </a:xfrm>
              <a:prstGeom prst="line">
                <a:avLst/>
              </a:prstGeom>
              <a:noFill/>
              <a:ln w="4445">
                <a:solidFill>
                  <a:srgbClr val="FE00FE"/>
                </a:solidFill>
                <a:round/>
                <a:headEnd/>
                <a:tailEnd/>
              </a:ln>
            </p:spPr>
            <p:txBody>
              <a:bodyPr/>
              <a:lstStyle/>
              <a:p>
                <a:endParaRPr lang="es-ES"/>
              </a:p>
            </p:txBody>
          </p:sp>
          <p:sp>
            <p:nvSpPr>
              <p:cNvPr id="81058" name="Line 7330"/>
              <p:cNvSpPr>
                <a:spLocks noChangeShapeType="1"/>
              </p:cNvSpPr>
              <p:nvPr/>
            </p:nvSpPr>
            <p:spPr bwMode="auto">
              <a:xfrm>
                <a:off x="7977" y="4132"/>
                <a:ext cx="20" cy="1"/>
              </a:xfrm>
              <a:prstGeom prst="line">
                <a:avLst/>
              </a:prstGeom>
              <a:noFill/>
              <a:ln w="4445">
                <a:solidFill>
                  <a:srgbClr val="FE00FE"/>
                </a:solidFill>
                <a:round/>
                <a:headEnd/>
                <a:tailEnd/>
              </a:ln>
            </p:spPr>
            <p:txBody>
              <a:bodyPr/>
              <a:lstStyle/>
              <a:p>
                <a:endParaRPr lang="es-ES"/>
              </a:p>
            </p:txBody>
          </p:sp>
          <p:sp>
            <p:nvSpPr>
              <p:cNvPr id="81059" name="Line 7331"/>
              <p:cNvSpPr>
                <a:spLocks noChangeShapeType="1"/>
              </p:cNvSpPr>
              <p:nvPr/>
            </p:nvSpPr>
            <p:spPr bwMode="auto">
              <a:xfrm>
                <a:off x="8017" y="4132"/>
                <a:ext cx="20" cy="1"/>
              </a:xfrm>
              <a:prstGeom prst="line">
                <a:avLst/>
              </a:prstGeom>
              <a:noFill/>
              <a:ln w="4445">
                <a:solidFill>
                  <a:srgbClr val="FE00FE"/>
                </a:solidFill>
                <a:round/>
                <a:headEnd/>
                <a:tailEnd/>
              </a:ln>
            </p:spPr>
            <p:txBody>
              <a:bodyPr/>
              <a:lstStyle/>
              <a:p>
                <a:endParaRPr lang="es-ES"/>
              </a:p>
            </p:txBody>
          </p:sp>
          <p:sp>
            <p:nvSpPr>
              <p:cNvPr id="81060" name="Line 7332"/>
              <p:cNvSpPr>
                <a:spLocks noChangeShapeType="1"/>
              </p:cNvSpPr>
              <p:nvPr/>
            </p:nvSpPr>
            <p:spPr bwMode="auto">
              <a:xfrm>
                <a:off x="8057" y="4132"/>
                <a:ext cx="20" cy="1"/>
              </a:xfrm>
              <a:prstGeom prst="line">
                <a:avLst/>
              </a:prstGeom>
              <a:noFill/>
              <a:ln w="4445">
                <a:solidFill>
                  <a:srgbClr val="FE00FE"/>
                </a:solidFill>
                <a:round/>
                <a:headEnd/>
                <a:tailEnd/>
              </a:ln>
            </p:spPr>
            <p:txBody>
              <a:bodyPr/>
              <a:lstStyle/>
              <a:p>
                <a:endParaRPr lang="es-ES"/>
              </a:p>
            </p:txBody>
          </p:sp>
          <p:sp>
            <p:nvSpPr>
              <p:cNvPr id="81061" name="Line 7333"/>
              <p:cNvSpPr>
                <a:spLocks noChangeShapeType="1"/>
              </p:cNvSpPr>
              <p:nvPr/>
            </p:nvSpPr>
            <p:spPr bwMode="auto">
              <a:xfrm>
                <a:off x="8096" y="4132"/>
                <a:ext cx="20" cy="1"/>
              </a:xfrm>
              <a:prstGeom prst="line">
                <a:avLst/>
              </a:prstGeom>
              <a:noFill/>
              <a:ln w="4445">
                <a:solidFill>
                  <a:srgbClr val="FE00FE"/>
                </a:solidFill>
                <a:round/>
                <a:headEnd/>
                <a:tailEnd/>
              </a:ln>
            </p:spPr>
            <p:txBody>
              <a:bodyPr/>
              <a:lstStyle/>
              <a:p>
                <a:endParaRPr lang="es-ES"/>
              </a:p>
            </p:txBody>
          </p:sp>
          <p:sp>
            <p:nvSpPr>
              <p:cNvPr id="81062" name="Line 7334"/>
              <p:cNvSpPr>
                <a:spLocks noChangeShapeType="1"/>
              </p:cNvSpPr>
              <p:nvPr/>
            </p:nvSpPr>
            <p:spPr bwMode="auto">
              <a:xfrm>
                <a:off x="8136" y="4132"/>
                <a:ext cx="20" cy="1"/>
              </a:xfrm>
              <a:prstGeom prst="line">
                <a:avLst/>
              </a:prstGeom>
              <a:noFill/>
              <a:ln w="4445">
                <a:solidFill>
                  <a:srgbClr val="FE00FE"/>
                </a:solidFill>
                <a:round/>
                <a:headEnd/>
                <a:tailEnd/>
              </a:ln>
            </p:spPr>
            <p:txBody>
              <a:bodyPr/>
              <a:lstStyle/>
              <a:p>
                <a:endParaRPr lang="es-ES"/>
              </a:p>
            </p:txBody>
          </p:sp>
          <p:sp>
            <p:nvSpPr>
              <p:cNvPr id="81063" name="Line 7335"/>
              <p:cNvSpPr>
                <a:spLocks noChangeShapeType="1"/>
              </p:cNvSpPr>
              <p:nvPr/>
            </p:nvSpPr>
            <p:spPr bwMode="auto">
              <a:xfrm>
                <a:off x="8176" y="4132"/>
                <a:ext cx="19" cy="1"/>
              </a:xfrm>
              <a:prstGeom prst="line">
                <a:avLst/>
              </a:prstGeom>
              <a:noFill/>
              <a:ln w="4445">
                <a:solidFill>
                  <a:srgbClr val="FE00FE"/>
                </a:solidFill>
                <a:round/>
                <a:headEnd/>
                <a:tailEnd/>
              </a:ln>
            </p:spPr>
            <p:txBody>
              <a:bodyPr/>
              <a:lstStyle/>
              <a:p>
                <a:endParaRPr lang="es-ES"/>
              </a:p>
            </p:txBody>
          </p:sp>
          <p:sp>
            <p:nvSpPr>
              <p:cNvPr id="81064" name="Line 7336"/>
              <p:cNvSpPr>
                <a:spLocks noChangeShapeType="1"/>
              </p:cNvSpPr>
              <p:nvPr/>
            </p:nvSpPr>
            <p:spPr bwMode="auto">
              <a:xfrm>
                <a:off x="8216" y="4132"/>
                <a:ext cx="19" cy="1"/>
              </a:xfrm>
              <a:prstGeom prst="line">
                <a:avLst/>
              </a:prstGeom>
              <a:noFill/>
              <a:ln w="4445">
                <a:solidFill>
                  <a:srgbClr val="FE00FE"/>
                </a:solidFill>
                <a:round/>
                <a:headEnd/>
                <a:tailEnd/>
              </a:ln>
            </p:spPr>
            <p:txBody>
              <a:bodyPr/>
              <a:lstStyle/>
              <a:p>
                <a:endParaRPr lang="es-ES"/>
              </a:p>
            </p:txBody>
          </p:sp>
          <p:sp>
            <p:nvSpPr>
              <p:cNvPr id="81065" name="Line 7337"/>
              <p:cNvSpPr>
                <a:spLocks noChangeShapeType="1"/>
              </p:cNvSpPr>
              <p:nvPr/>
            </p:nvSpPr>
            <p:spPr bwMode="auto">
              <a:xfrm>
                <a:off x="8255" y="4132"/>
                <a:ext cx="20" cy="1"/>
              </a:xfrm>
              <a:prstGeom prst="line">
                <a:avLst/>
              </a:prstGeom>
              <a:noFill/>
              <a:ln w="4445">
                <a:solidFill>
                  <a:srgbClr val="FE00FE"/>
                </a:solidFill>
                <a:round/>
                <a:headEnd/>
                <a:tailEnd/>
              </a:ln>
            </p:spPr>
            <p:txBody>
              <a:bodyPr/>
              <a:lstStyle/>
              <a:p>
                <a:endParaRPr lang="es-ES"/>
              </a:p>
            </p:txBody>
          </p:sp>
          <p:sp>
            <p:nvSpPr>
              <p:cNvPr id="81066" name="Line 7338"/>
              <p:cNvSpPr>
                <a:spLocks noChangeShapeType="1"/>
              </p:cNvSpPr>
              <p:nvPr/>
            </p:nvSpPr>
            <p:spPr bwMode="auto">
              <a:xfrm>
                <a:off x="8295" y="4132"/>
                <a:ext cx="20" cy="1"/>
              </a:xfrm>
              <a:prstGeom prst="line">
                <a:avLst/>
              </a:prstGeom>
              <a:noFill/>
              <a:ln w="4445">
                <a:solidFill>
                  <a:srgbClr val="FE00FE"/>
                </a:solidFill>
                <a:round/>
                <a:headEnd/>
                <a:tailEnd/>
              </a:ln>
            </p:spPr>
            <p:txBody>
              <a:bodyPr/>
              <a:lstStyle/>
              <a:p>
                <a:endParaRPr lang="es-ES"/>
              </a:p>
            </p:txBody>
          </p:sp>
          <p:sp>
            <p:nvSpPr>
              <p:cNvPr id="81067" name="Line 7339"/>
              <p:cNvSpPr>
                <a:spLocks noChangeShapeType="1"/>
              </p:cNvSpPr>
              <p:nvPr/>
            </p:nvSpPr>
            <p:spPr bwMode="auto">
              <a:xfrm>
                <a:off x="8334" y="4132"/>
                <a:ext cx="21" cy="1"/>
              </a:xfrm>
              <a:prstGeom prst="line">
                <a:avLst/>
              </a:prstGeom>
              <a:noFill/>
              <a:ln w="4445">
                <a:solidFill>
                  <a:srgbClr val="FE00FE"/>
                </a:solidFill>
                <a:round/>
                <a:headEnd/>
                <a:tailEnd/>
              </a:ln>
            </p:spPr>
            <p:txBody>
              <a:bodyPr/>
              <a:lstStyle/>
              <a:p>
                <a:endParaRPr lang="es-ES"/>
              </a:p>
            </p:txBody>
          </p:sp>
          <p:sp>
            <p:nvSpPr>
              <p:cNvPr id="81068" name="Line 7340"/>
              <p:cNvSpPr>
                <a:spLocks noChangeShapeType="1"/>
              </p:cNvSpPr>
              <p:nvPr/>
            </p:nvSpPr>
            <p:spPr bwMode="auto">
              <a:xfrm>
                <a:off x="8374" y="4132"/>
                <a:ext cx="20" cy="1"/>
              </a:xfrm>
              <a:prstGeom prst="line">
                <a:avLst/>
              </a:prstGeom>
              <a:noFill/>
              <a:ln w="4445">
                <a:solidFill>
                  <a:srgbClr val="FE00FE"/>
                </a:solidFill>
                <a:round/>
                <a:headEnd/>
                <a:tailEnd/>
              </a:ln>
            </p:spPr>
            <p:txBody>
              <a:bodyPr/>
              <a:lstStyle/>
              <a:p>
                <a:endParaRPr lang="es-ES"/>
              </a:p>
            </p:txBody>
          </p:sp>
          <p:sp>
            <p:nvSpPr>
              <p:cNvPr id="81069" name="Freeform 7341"/>
              <p:cNvSpPr>
                <a:spLocks/>
              </p:cNvSpPr>
              <p:nvPr/>
            </p:nvSpPr>
            <p:spPr bwMode="auto">
              <a:xfrm>
                <a:off x="5917" y="4087"/>
                <a:ext cx="16" cy="39"/>
              </a:xfrm>
              <a:custGeom>
                <a:avLst/>
                <a:gdLst/>
                <a:ahLst/>
                <a:cxnLst>
                  <a:cxn ang="0">
                    <a:pos x="32" y="17"/>
                  </a:cxn>
                  <a:cxn ang="0">
                    <a:pos x="29" y="5"/>
                  </a:cxn>
                  <a:cxn ang="0">
                    <a:pos x="21" y="0"/>
                  </a:cxn>
                  <a:cxn ang="0">
                    <a:pos x="12" y="0"/>
                  </a:cxn>
                  <a:cxn ang="0">
                    <a:pos x="2" y="5"/>
                  </a:cxn>
                  <a:cxn ang="0">
                    <a:pos x="0" y="17"/>
                  </a:cxn>
                  <a:cxn ang="0">
                    <a:pos x="2" y="29"/>
                  </a:cxn>
                  <a:cxn ang="0">
                    <a:pos x="9" y="35"/>
                  </a:cxn>
                  <a:cxn ang="0">
                    <a:pos x="24" y="39"/>
                  </a:cxn>
                  <a:cxn ang="0">
                    <a:pos x="29" y="44"/>
                  </a:cxn>
                  <a:cxn ang="0">
                    <a:pos x="32" y="56"/>
                  </a:cxn>
                  <a:cxn ang="0">
                    <a:pos x="32" y="62"/>
                  </a:cxn>
                  <a:cxn ang="0">
                    <a:pos x="29" y="74"/>
                  </a:cxn>
                  <a:cxn ang="0">
                    <a:pos x="21" y="78"/>
                  </a:cxn>
                  <a:cxn ang="0">
                    <a:pos x="12" y="78"/>
                  </a:cxn>
                  <a:cxn ang="0">
                    <a:pos x="2" y="74"/>
                  </a:cxn>
                  <a:cxn ang="0">
                    <a:pos x="0" y="62"/>
                  </a:cxn>
                </a:cxnLst>
                <a:rect l="0" t="0" r="r" b="b"/>
                <a:pathLst>
                  <a:path w="32" h="78">
                    <a:moveTo>
                      <a:pt x="32" y="17"/>
                    </a:moveTo>
                    <a:lnTo>
                      <a:pt x="29" y="5"/>
                    </a:lnTo>
                    <a:lnTo>
                      <a:pt x="21" y="0"/>
                    </a:lnTo>
                    <a:lnTo>
                      <a:pt x="12" y="0"/>
                    </a:lnTo>
                    <a:lnTo>
                      <a:pt x="2" y="5"/>
                    </a:lnTo>
                    <a:lnTo>
                      <a:pt x="0" y="17"/>
                    </a:lnTo>
                    <a:lnTo>
                      <a:pt x="2" y="29"/>
                    </a:lnTo>
                    <a:lnTo>
                      <a:pt x="9" y="35"/>
                    </a:lnTo>
                    <a:lnTo>
                      <a:pt x="24" y="39"/>
                    </a:lnTo>
                    <a:lnTo>
                      <a:pt x="29" y="44"/>
                    </a:lnTo>
                    <a:lnTo>
                      <a:pt x="32" y="56"/>
                    </a:lnTo>
                    <a:lnTo>
                      <a:pt x="32" y="62"/>
                    </a:lnTo>
                    <a:lnTo>
                      <a:pt x="29" y="74"/>
                    </a:lnTo>
                    <a:lnTo>
                      <a:pt x="21" y="78"/>
                    </a:lnTo>
                    <a:lnTo>
                      <a:pt x="12" y="78"/>
                    </a:lnTo>
                    <a:lnTo>
                      <a:pt x="2" y="74"/>
                    </a:lnTo>
                    <a:lnTo>
                      <a:pt x="0" y="62"/>
                    </a:lnTo>
                  </a:path>
                </a:pathLst>
              </a:custGeom>
              <a:noFill/>
              <a:ln w="4445">
                <a:solidFill>
                  <a:srgbClr val="FE00FE"/>
                </a:solidFill>
                <a:prstDash val="solid"/>
                <a:round/>
                <a:headEnd/>
                <a:tailEnd/>
              </a:ln>
            </p:spPr>
            <p:txBody>
              <a:bodyPr/>
              <a:lstStyle/>
              <a:p>
                <a:endParaRPr lang="es-ES"/>
              </a:p>
            </p:txBody>
          </p:sp>
          <p:sp>
            <p:nvSpPr>
              <p:cNvPr id="81070" name="Freeform 7342"/>
              <p:cNvSpPr>
                <a:spLocks/>
              </p:cNvSpPr>
              <p:nvPr/>
            </p:nvSpPr>
            <p:spPr bwMode="auto">
              <a:xfrm>
                <a:off x="5948" y="4068"/>
                <a:ext cx="5" cy="58"/>
              </a:xfrm>
              <a:custGeom>
                <a:avLst/>
                <a:gdLst/>
                <a:ahLst/>
                <a:cxnLst>
                  <a:cxn ang="0">
                    <a:pos x="0" y="18"/>
                  </a:cxn>
                  <a:cxn ang="0">
                    <a:pos x="10" y="0"/>
                  </a:cxn>
                  <a:cxn ang="0">
                    <a:pos x="10" y="118"/>
                  </a:cxn>
                </a:cxnLst>
                <a:rect l="0" t="0" r="r" b="b"/>
                <a:pathLst>
                  <a:path w="10" h="118">
                    <a:moveTo>
                      <a:pt x="0" y="18"/>
                    </a:moveTo>
                    <a:lnTo>
                      <a:pt x="10" y="0"/>
                    </a:lnTo>
                    <a:lnTo>
                      <a:pt x="10" y="118"/>
                    </a:lnTo>
                  </a:path>
                </a:pathLst>
              </a:custGeom>
              <a:noFill/>
              <a:ln w="4445">
                <a:solidFill>
                  <a:srgbClr val="FE00FE"/>
                </a:solidFill>
                <a:prstDash val="solid"/>
                <a:round/>
                <a:headEnd/>
                <a:tailEnd/>
              </a:ln>
            </p:spPr>
            <p:txBody>
              <a:bodyPr/>
              <a:lstStyle/>
              <a:p>
                <a:endParaRPr lang="es-ES"/>
              </a:p>
            </p:txBody>
          </p:sp>
          <p:sp>
            <p:nvSpPr>
              <p:cNvPr id="81071" name="Line 7343"/>
              <p:cNvSpPr>
                <a:spLocks noChangeShapeType="1"/>
              </p:cNvSpPr>
              <p:nvPr/>
            </p:nvSpPr>
            <p:spPr bwMode="auto">
              <a:xfrm>
                <a:off x="5948" y="4126"/>
                <a:ext cx="9" cy="1"/>
              </a:xfrm>
              <a:prstGeom prst="line">
                <a:avLst/>
              </a:prstGeom>
              <a:noFill/>
              <a:ln w="4445">
                <a:solidFill>
                  <a:srgbClr val="FE00FE"/>
                </a:solidFill>
                <a:round/>
                <a:headEnd/>
                <a:tailEnd/>
              </a:ln>
            </p:spPr>
            <p:txBody>
              <a:bodyPr/>
              <a:lstStyle/>
              <a:p>
                <a:endParaRPr lang="es-ES"/>
              </a:p>
            </p:txBody>
          </p:sp>
          <p:sp>
            <p:nvSpPr>
              <p:cNvPr id="81072" name="Freeform 7344"/>
              <p:cNvSpPr>
                <a:spLocks/>
              </p:cNvSpPr>
              <p:nvPr/>
            </p:nvSpPr>
            <p:spPr bwMode="auto">
              <a:xfrm>
                <a:off x="5975" y="4068"/>
                <a:ext cx="18" cy="58"/>
              </a:xfrm>
              <a:custGeom>
                <a:avLst/>
                <a:gdLst/>
                <a:ahLst/>
                <a:cxnLst>
                  <a:cxn ang="0">
                    <a:pos x="0" y="18"/>
                  </a:cxn>
                  <a:cxn ang="0">
                    <a:pos x="9" y="0"/>
                  </a:cxn>
                  <a:cxn ang="0">
                    <a:pos x="26" y="0"/>
                  </a:cxn>
                  <a:cxn ang="0">
                    <a:pos x="36" y="18"/>
                  </a:cxn>
                  <a:cxn ang="0">
                    <a:pos x="36" y="34"/>
                  </a:cxn>
                  <a:cxn ang="0">
                    <a:pos x="0" y="102"/>
                  </a:cxn>
                  <a:cxn ang="0">
                    <a:pos x="0" y="118"/>
                  </a:cxn>
                  <a:cxn ang="0">
                    <a:pos x="36" y="118"/>
                  </a:cxn>
                </a:cxnLst>
                <a:rect l="0" t="0" r="r" b="b"/>
                <a:pathLst>
                  <a:path w="36" h="118">
                    <a:moveTo>
                      <a:pt x="0" y="18"/>
                    </a:moveTo>
                    <a:lnTo>
                      <a:pt x="9" y="0"/>
                    </a:lnTo>
                    <a:lnTo>
                      <a:pt x="26" y="0"/>
                    </a:lnTo>
                    <a:lnTo>
                      <a:pt x="36" y="18"/>
                    </a:lnTo>
                    <a:lnTo>
                      <a:pt x="36" y="34"/>
                    </a:lnTo>
                    <a:lnTo>
                      <a:pt x="0" y="102"/>
                    </a:lnTo>
                    <a:lnTo>
                      <a:pt x="0" y="118"/>
                    </a:lnTo>
                    <a:lnTo>
                      <a:pt x="36" y="118"/>
                    </a:lnTo>
                  </a:path>
                </a:pathLst>
              </a:custGeom>
              <a:noFill/>
              <a:ln w="4445">
                <a:solidFill>
                  <a:srgbClr val="FE00FE"/>
                </a:solidFill>
                <a:prstDash val="solid"/>
                <a:round/>
                <a:headEnd/>
                <a:tailEnd/>
              </a:ln>
            </p:spPr>
            <p:txBody>
              <a:bodyPr/>
              <a:lstStyle/>
              <a:p>
                <a:endParaRPr lang="es-ES"/>
              </a:p>
            </p:txBody>
          </p:sp>
          <p:sp>
            <p:nvSpPr>
              <p:cNvPr id="81073" name="Rectangle 7345"/>
              <p:cNvSpPr>
                <a:spLocks noChangeArrowheads="1"/>
              </p:cNvSpPr>
              <p:nvPr/>
            </p:nvSpPr>
            <p:spPr bwMode="auto">
              <a:xfrm>
                <a:off x="6014" y="4119"/>
                <a:ext cx="4" cy="7"/>
              </a:xfrm>
              <a:prstGeom prst="rect">
                <a:avLst/>
              </a:prstGeom>
              <a:noFill/>
              <a:ln w="4445">
                <a:solidFill>
                  <a:srgbClr val="FE00FE"/>
                </a:solidFill>
                <a:miter lim="800000"/>
                <a:headEnd/>
                <a:tailEnd/>
              </a:ln>
            </p:spPr>
            <p:txBody>
              <a:bodyPr/>
              <a:lstStyle/>
              <a:p>
                <a:endParaRPr lang="es-ES"/>
              </a:p>
            </p:txBody>
          </p:sp>
          <p:sp>
            <p:nvSpPr>
              <p:cNvPr id="81074" name="Freeform 7346"/>
              <p:cNvSpPr>
                <a:spLocks/>
              </p:cNvSpPr>
              <p:nvPr/>
            </p:nvSpPr>
            <p:spPr bwMode="auto">
              <a:xfrm>
                <a:off x="6042" y="4068"/>
                <a:ext cx="4" cy="58"/>
              </a:xfrm>
              <a:custGeom>
                <a:avLst/>
                <a:gdLst/>
                <a:ahLst/>
                <a:cxnLst>
                  <a:cxn ang="0">
                    <a:pos x="0" y="18"/>
                  </a:cxn>
                  <a:cxn ang="0">
                    <a:pos x="9" y="0"/>
                  </a:cxn>
                  <a:cxn ang="0">
                    <a:pos x="9" y="118"/>
                  </a:cxn>
                </a:cxnLst>
                <a:rect l="0" t="0" r="r" b="b"/>
                <a:pathLst>
                  <a:path w="9" h="118">
                    <a:moveTo>
                      <a:pt x="0" y="18"/>
                    </a:moveTo>
                    <a:lnTo>
                      <a:pt x="9" y="0"/>
                    </a:lnTo>
                    <a:lnTo>
                      <a:pt x="9" y="118"/>
                    </a:lnTo>
                  </a:path>
                </a:pathLst>
              </a:custGeom>
              <a:noFill/>
              <a:ln w="4445">
                <a:solidFill>
                  <a:srgbClr val="FE00FE"/>
                </a:solidFill>
                <a:prstDash val="solid"/>
                <a:round/>
                <a:headEnd/>
                <a:tailEnd/>
              </a:ln>
            </p:spPr>
            <p:txBody>
              <a:bodyPr/>
              <a:lstStyle/>
              <a:p>
                <a:endParaRPr lang="es-ES"/>
              </a:p>
            </p:txBody>
          </p:sp>
          <p:sp>
            <p:nvSpPr>
              <p:cNvPr id="81075" name="Line 7347"/>
              <p:cNvSpPr>
                <a:spLocks noChangeShapeType="1"/>
              </p:cNvSpPr>
              <p:nvPr/>
            </p:nvSpPr>
            <p:spPr bwMode="auto">
              <a:xfrm>
                <a:off x="6042" y="4126"/>
                <a:ext cx="9" cy="1"/>
              </a:xfrm>
              <a:prstGeom prst="line">
                <a:avLst/>
              </a:prstGeom>
              <a:noFill/>
              <a:ln w="4445">
                <a:solidFill>
                  <a:srgbClr val="FE00FE"/>
                </a:solidFill>
                <a:round/>
                <a:headEnd/>
                <a:tailEnd/>
              </a:ln>
            </p:spPr>
            <p:txBody>
              <a:bodyPr/>
              <a:lstStyle/>
              <a:p>
                <a:endParaRPr lang="es-ES"/>
              </a:p>
            </p:txBody>
          </p:sp>
          <p:sp>
            <p:nvSpPr>
              <p:cNvPr id="81076" name="Freeform 7348"/>
              <p:cNvSpPr>
                <a:spLocks/>
              </p:cNvSpPr>
              <p:nvPr/>
            </p:nvSpPr>
            <p:spPr bwMode="auto">
              <a:xfrm>
                <a:off x="6069" y="4068"/>
                <a:ext cx="18" cy="58"/>
              </a:xfrm>
              <a:custGeom>
                <a:avLst/>
                <a:gdLst/>
                <a:ahLst/>
                <a:cxnLst>
                  <a:cxn ang="0">
                    <a:pos x="0" y="102"/>
                  </a:cxn>
                  <a:cxn ang="0">
                    <a:pos x="10" y="118"/>
                  </a:cxn>
                  <a:cxn ang="0">
                    <a:pos x="27" y="118"/>
                  </a:cxn>
                  <a:cxn ang="0">
                    <a:pos x="37" y="102"/>
                  </a:cxn>
                  <a:cxn ang="0">
                    <a:pos x="37" y="69"/>
                  </a:cxn>
                  <a:cxn ang="0">
                    <a:pos x="27" y="51"/>
                  </a:cxn>
                  <a:cxn ang="0">
                    <a:pos x="0" y="51"/>
                  </a:cxn>
                  <a:cxn ang="0">
                    <a:pos x="0" y="0"/>
                  </a:cxn>
                  <a:cxn ang="0">
                    <a:pos x="37" y="0"/>
                  </a:cxn>
                </a:cxnLst>
                <a:rect l="0" t="0" r="r" b="b"/>
                <a:pathLst>
                  <a:path w="37" h="118">
                    <a:moveTo>
                      <a:pt x="0" y="102"/>
                    </a:moveTo>
                    <a:lnTo>
                      <a:pt x="10" y="118"/>
                    </a:lnTo>
                    <a:lnTo>
                      <a:pt x="27" y="118"/>
                    </a:lnTo>
                    <a:lnTo>
                      <a:pt x="37" y="102"/>
                    </a:lnTo>
                    <a:lnTo>
                      <a:pt x="37" y="69"/>
                    </a:lnTo>
                    <a:lnTo>
                      <a:pt x="27" y="51"/>
                    </a:lnTo>
                    <a:lnTo>
                      <a:pt x="0" y="51"/>
                    </a:lnTo>
                    <a:lnTo>
                      <a:pt x="0" y="0"/>
                    </a:lnTo>
                    <a:lnTo>
                      <a:pt x="37" y="0"/>
                    </a:lnTo>
                  </a:path>
                </a:pathLst>
              </a:custGeom>
              <a:noFill/>
              <a:ln w="4445">
                <a:solidFill>
                  <a:srgbClr val="FE00FE"/>
                </a:solidFill>
                <a:prstDash val="solid"/>
                <a:round/>
                <a:headEnd/>
                <a:tailEnd/>
              </a:ln>
            </p:spPr>
            <p:txBody>
              <a:bodyPr/>
              <a:lstStyle/>
              <a:p>
                <a:endParaRPr lang="es-ES"/>
              </a:p>
            </p:txBody>
          </p:sp>
          <p:sp>
            <p:nvSpPr>
              <p:cNvPr id="81077" name="Line 7349"/>
              <p:cNvSpPr>
                <a:spLocks noChangeShapeType="1"/>
              </p:cNvSpPr>
              <p:nvPr/>
            </p:nvSpPr>
            <p:spPr bwMode="auto">
              <a:xfrm>
                <a:off x="125" y="3561"/>
                <a:ext cx="2496" cy="1"/>
              </a:xfrm>
              <a:prstGeom prst="line">
                <a:avLst/>
              </a:prstGeom>
              <a:noFill/>
              <a:ln w="4445">
                <a:solidFill>
                  <a:srgbClr val="FE0000"/>
                </a:solidFill>
                <a:round/>
                <a:headEnd/>
                <a:tailEnd/>
              </a:ln>
            </p:spPr>
            <p:txBody>
              <a:bodyPr/>
              <a:lstStyle/>
              <a:p>
                <a:endParaRPr lang="es-ES"/>
              </a:p>
            </p:txBody>
          </p:sp>
          <p:sp>
            <p:nvSpPr>
              <p:cNvPr id="81078" name="Freeform 7350"/>
              <p:cNvSpPr>
                <a:spLocks/>
              </p:cNvSpPr>
              <p:nvPr/>
            </p:nvSpPr>
            <p:spPr bwMode="auto">
              <a:xfrm>
                <a:off x="132" y="3496"/>
                <a:ext cx="17" cy="59"/>
              </a:xfrm>
              <a:custGeom>
                <a:avLst/>
                <a:gdLst/>
                <a:ahLst/>
                <a:cxnLst>
                  <a:cxn ang="0">
                    <a:pos x="0" y="0"/>
                  </a:cxn>
                  <a:cxn ang="0">
                    <a:pos x="0" y="117"/>
                  </a:cxn>
                  <a:cxn ang="0">
                    <a:pos x="35" y="117"/>
                  </a:cxn>
                </a:cxnLst>
                <a:rect l="0" t="0" r="r" b="b"/>
                <a:pathLst>
                  <a:path w="35" h="117">
                    <a:moveTo>
                      <a:pt x="0" y="0"/>
                    </a:moveTo>
                    <a:lnTo>
                      <a:pt x="0" y="117"/>
                    </a:lnTo>
                    <a:lnTo>
                      <a:pt x="35" y="117"/>
                    </a:lnTo>
                  </a:path>
                </a:pathLst>
              </a:custGeom>
              <a:noFill/>
              <a:ln w="4445">
                <a:solidFill>
                  <a:srgbClr val="FE0000"/>
                </a:solidFill>
                <a:prstDash val="solid"/>
                <a:round/>
                <a:headEnd/>
                <a:tailEnd/>
              </a:ln>
            </p:spPr>
            <p:txBody>
              <a:bodyPr/>
              <a:lstStyle/>
              <a:p>
                <a:endParaRPr lang="es-ES"/>
              </a:p>
            </p:txBody>
          </p:sp>
          <p:sp>
            <p:nvSpPr>
              <p:cNvPr id="81079" name="Freeform 7351"/>
              <p:cNvSpPr>
                <a:spLocks/>
              </p:cNvSpPr>
              <p:nvPr/>
            </p:nvSpPr>
            <p:spPr bwMode="auto">
              <a:xfrm>
                <a:off x="163" y="3496"/>
                <a:ext cx="19" cy="59"/>
              </a:xfrm>
              <a:custGeom>
                <a:avLst/>
                <a:gdLst/>
                <a:ahLst/>
                <a:cxnLst>
                  <a:cxn ang="0">
                    <a:pos x="0" y="99"/>
                  </a:cxn>
                  <a:cxn ang="0">
                    <a:pos x="0" y="15"/>
                  </a:cxn>
                  <a:cxn ang="0">
                    <a:pos x="8" y="0"/>
                  </a:cxn>
                  <a:cxn ang="0">
                    <a:pos x="27" y="0"/>
                  </a:cxn>
                  <a:cxn ang="0">
                    <a:pos x="38" y="15"/>
                  </a:cxn>
                  <a:cxn ang="0">
                    <a:pos x="38" y="99"/>
                  </a:cxn>
                  <a:cxn ang="0">
                    <a:pos x="27" y="117"/>
                  </a:cxn>
                  <a:cxn ang="0">
                    <a:pos x="8" y="117"/>
                  </a:cxn>
                  <a:cxn ang="0">
                    <a:pos x="0" y="99"/>
                  </a:cxn>
                </a:cxnLst>
                <a:rect l="0" t="0" r="r" b="b"/>
                <a:pathLst>
                  <a:path w="38" h="117">
                    <a:moveTo>
                      <a:pt x="0" y="99"/>
                    </a:moveTo>
                    <a:lnTo>
                      <a:pt x="0" y="15"/>
                    </a:lnTo>
                    <a:lnTo>
                      <a:pt x="8" y="0"/>
                    </a:lnTo>
                    <a:lnTo>
                      <a:pt x="27" y="0"/>
                    </a:lnTo>
                    <a:lnTo>
                      <a:pt x="38" y="15"/>
                    </a:lnTo>
                    <a:lnTo>
                      <a:pt x="38" y="99"/>
                    </a:lnTo>
                    <a:lnTo>
                      <a:pt x="27" y="117"/>
                    </a:lnTo>
                    <a:lnTo>
                      <a:pt x="8" y="117"/>
                    </a:lnTo>
                    <a:lnTo>
                      <a:pt x="0" y="99"/>
                    </a:lnTo>
                  </a:path>
                </a:pathLst>
              </a:custGeom>
              <a:noFill/>
              <a:ln w="4445">
                <a:solidFill>
                  <a:srgbClr val="FE0000"/>
                </a:solidFill>
                <a:prstDash val="solid"/>
                <a:round/>
                <a:headEnd/>
                <a:tailEnd/>
              </a:ln>
            </p:spPr>
            <p:txBody>
              <a:bodyPr/>
              <a:lstStyle/>
              <a:p>
                <a:endParaRPr lang="es-ES"/>
              </a:p>
            </p:txBody>
          </p:sp>
          <p:sp>
            <p:nvSpPr>
              <p:cNvPr id="81080" name="Freeform 7352"/>
              <p:cNvSpPr>
                <a:spLocks/>
              </p:cNvSpPr>
              <p:nvPr/>
            </p:nvSpPr>
            <p:spPr bwMode="auto">
              <a:xfrm>
                <a:off x="194" y="3496"/>
                <a:ext cx="18" cy="59"/>
              </a:xfrm>
              <a:custGeom>
                <a:avLst/>
                <a:gdLst/>
                <a:ahLst/>
                <a:cxnLst>
                  <a:cxn ang="0">
                    <a:pos x="0" y="0"/>
                  </a:cxn>
                  <a:cxn ang="0">
                    <a:pos x="0" y="117"/>
                  </a:cxn>
                  <a:cxn ang="0">
                    <a:pos x="18" y="49"/>
                  </a:cxn>
                  <a:cxn ang="0">
                    <a:pos x="36" y="117"/>
                  </a:cxn>
                  <a:cxn ang="0">
                    <a:pos x="36" y="0"/>
                  </a:cxn>
                </a:cxnLst>
                <a:rect l="0" t="0" r="r" b="b"/>
                <a:pathLst>
                  <a:path w="36" h="117">
                    <a:moveTo>
                      <a:pt x="0" y="0"/>
                    </a:moveTo>
                    <a:lnTo>
                      <a:pt x="0" y="117"/>
                    </a:lnTo>
                    <a:lnTo>
                      <a:pt x="18" y="49"/>
                    </a:lnTo>
                    <a:lnTo>
                      <a:pt x="36" y="117"/>
                    </a:lnTo>
                    <a:lnTo>
                      <a:pt x="36" y="0"/>
                    </a:lnTo>
                  </a:path>
                </a:pathLst>
              </a:custGeom>
              <a:noFill/>
              <a:ln w="4445">
                <a:solidFill>
                  <a:srgbClr val="FE0000"/>
                </a:solidFill>
                <a:prstDash val="solid"/>
                <a:round/>
                <a:headEnd/>
                <a:tailEnd/>
              </a:ln>
            </p:spPr>
            <p:txBody>
              <a:bodyPr/>
              <a:lstStyle/>
              <a:p>
                <a:endParaRPr lang="es-ES"/>
              </a:p>
            </p:txBody>
          </p:sp>
          <p:sp>
            <p:nvSpPr>
              <p:cNvPr id="81081" name="Freeform 7353"/>
              <p:cNvSpPr>
                <a:spLocks/>
              </p:cNvSpPr>
              <p:nvPr/>
            </p:nvSpPr>
            <p:spPr bwMode="auto">
              <a:xfrm>
                <a:off x="225" y="3496"/>
                <a:ext cx="18" cy="59"/>
              </a:xfrm>
              <a:custGeom>
                <a:avLst/>
                <a:gdLst/>
                <a:ahLst/>
                <a:cxnLst>
                  <a:cxn ang="0">
                    <a:pos x="0" y="117"/>
                  </a:cxn>
                  <a:cxn ang="0">
                    <a:pos x="0" y="0"/>
                  </a:cxn>
                  <a:cxn ang="0">
                    <a:pos x="37" y="0"/>
                  </a:cxn>
                </a:cxnLst>
                <a:rect l="0" t="0" r="r" b="b"/>
                <a:pathLst>
                  <a:path w="37" h="117">
                    <a:moveTo>
                      <a:pt x="0" y="117"/>
                    </a:moveTo>
                    <a:lnTo>
                      <a:pt x="0" y="0"/>
                    </a:lnTo>
                    <a:lnTo>
                      <a:pt x="37" y="0"/>
                    </a:lnTo>
                  </a:path>
                </a:pathLst>
              </a:custGeom>
              <a:noFill/>
              <a:ln w="4445">
                <a:solidFill>
                  <a:srgbClr val="FE0000"/>
                </a:solidFill>
                <a:prstDash val="solid"/>
                <a:round/>
                <a:headEnd/>
                <a:tailEnd/>
              </a:ln>
            </p:spPr>
            <p:txBody>
              <a:bodyPr/>
              <a:lstStyle/>
              <a:p>
                <a:endParaRPr lang="es-ES"/>
              </a:p>
            </p:txBody>
          </p:sp>
          <p:sp>
            <p:nvSpPr>
              <p:cNvPr id="81082" name="Line 7354"/>
              <p:cNvSpPr>
                <a:spLocks noChangeShapeType="1"/>
              </p:cNvSpPr>
              <p:nvPr/>
            </p:nvSpPr>
            <p:spPr bwMode="auto">
              <a:xfrm flipH="1">
                <a:off x="225" y="3521"/>
                <a:ext cx="14" cy="1"/>
              </a:xfrm>
              <a:prstGeom prst="line">
                <a:avLst/>
              </a:prstGeom>
              <a:noFill/>
              <a:ln w="4445">
                <a:solidFill>
                  <a:srgbClr val="FE0000"/>
                </a:solidFill>
                <a:round/>
                <a:headEnd/>
                <a:tailEnd/>
              </a:ln>
            </p:spPr>
            <p:txBody>
              <a:bodyPr/>
              <a:lstStyle/>
              <a:p>
                <a:endParaRPr lang="es-ES"/>
              </a:p>
            </p:txBody>
          </p:sp>
          <p:sp>
            <p:nvSpPr>
              <p:cNvPr id="81083" name="Line 7355"/>
              <p:cNvSpPr>
                <a:spLocks noChangeShapeType="1"/>
              </p:cNvSpPr>
              <p:nvPr/>
            </p:nvSpPr>
            <p:spPr bwMode="auto">
              <a:xfrm>
                <a:off x="225" y="3555"/>
                <a:ext cx="18" cy="1"/>
              </a:xfrm>
              <a:prstGeom prst="line">
                <a:avLst/>
              </a:prstGeom>
              <a:noFill/>
              <a:ln w="4445">
                <a:solidFill>
                  <a:srgbClr val="FE0000"/>
                </a:solidFill>
                <a:round/>
                <a:headEnd/>
                <a:tailEnd/>
              </a:ln>
            </p:spPr>
            <p:txBody>
              <a:bodyPr/>
              <a:lstStyle/>
              <a:p>
                <a:endParaRPr lang="es-ES"/>
              </a:p>
            </p:txBody>
          </p:sp>
          <p:sp>
            <p:nvSpPr>
              <p:cNvPr id="81084" name="Freeform 7356"/>
              <p:cNvSpPr>
                <a:spLocks/>
              </p:cNvSpPr>
              <p:nvPr/>
            </p:nvSpPr>
            <p:spPr bwMode="auto">
              <a:xfrm>
                <a:off x="257" y="3496"/>
                <a:ext cx="17" cy="59"/>
              </a:xfrm>
              <a:custGeom>
                <a:avLst/>
                <a:gdLst/>
                <a:ahLst/>
                <a:cxnLst>
                  <a:cxn ang="0">
                    <a:pos x="0" y="117"/>
                  </a:cxn>
                  <a:cxn ang="0">
                    <a:pos x="0" y="0"/>
                  </a:cxn>
                  <a:cxn ang="0">
                    <a:pos x="27" y="0"/>
                  </a:cxn>
                  <a:cxn ang="0">
                    <a:pos x="35" y="15"/>
                  </a:cxn>
                  <a:cxn ang="0">
                    <a:pos x="35" y="33"/>
                  </a:cxn>
                  <a:cxn ang="0">
                    <a:pos x="27" y="49"/>
                  </a:cxn>
                  <a:cxn ang="0">
                    <a:pos x="0" y="49"/>
                  </a:cxn>
                </a:cxnLst>
                <a:rect l="0" t="0" r="r" b="b"/>
                <a:pathLst>
                  <a:path w="35" h="117">
                    <a:moveTo>
                      <a:pt x="0" y="117"/>
                    </a:moveTo>
                    <a:lnTo>
                      <a:pt x="0" y="0"/>
                    </a:lnTo>
                    <a:lnTo>
                      <a:pt x="27" y="0"/>
                    </a:lnTo>
                    <a:lnTo>
                      <a:pt x="35" y="15"/>
                    </a:lnTo>
                    <a:lnTo>
                      <a:pt x="35" y="33"/>
                    </a:lnTo>
                    <a:lnTo>
                      <a:pt x="27" y="49"/>
                    </a:lnTo>
                    <a:lnTo>
                      <a:pt x="0" y="49"/>
                    </a:lnTo>
                  </a:path>
                </a:pathLst>
              </a:custGeom>
              <a:noFill/>
              <a:ln w="4445">
                <a:solidFill>
                  <a:srgbClr val="FE0000"/>
                </a:solidFill>
                <a:prstDash val="solid"/>
                <a:round/>
                <a:headEnd/>
                <a:tailEnd/>
              </a:ln>
            </p:spPr>
            <p:txBody>
              <a:bodyPr/>
              <a:lstStyle/>
              <a:p>
                <a:endParaRPr lang="es-ES"/>
              </a:p>
            </p:txBody>
          </p:sp>
          <p:sp>
            <p:nvSpPr>
              <p:cNvPr id="81085" name="Line 7357"/>
              <p:cNvSpPr>
                <a:spLocks noChangeShapeType="1"/>
              </p:cNvSpPr>
              <p:nvPr/>
            </p:nvSpPr>
            <p:spPr bwMode="auto">
              <a:xfrm>
                <a:off x="266" y="3521"/>
                <a:ext cx="8" cy="34"/>
              </a:xfrm>
              <a:prstGeom prst="line">
                <a:avLst/>
              </a:prstGeom>
              <a:noFill/>
              <a:ln w="4445">
                <a:solidFill>
                  <a:srgbClr val="FE0000"/>
                </a:solidFill>
                <a:round/>
                <a:headEnd/>
                <a:tailEnd/>
              </a:ln>
            </p:spPr>
            <p:txBody>
              <a:bodyPr/>
              <a:lstStyle/>
              <a:p>
                <a:endParaRPr lang="es-ES"/>
              </a:p>
            </p:txBody>
          </p:sp>
          <p:sp>
            <p:nvSpPr>
              <p:cNvPr id="81086" name="Freeform 7358"/>
              <p:cNvSpPr>
                <a:spLocks/>
              </p:cNvSpPr>
              <p:nvPr/>
            </p:nvSpPr>
            <p:spPr bwMode="auto">
              <a:xfrm>
                <a:off x="318" y="3496"/>
                <a:ext cx="18" cy="59"/>
              </a:xfrm>
              <a:custGeom>
                <a:avLst/>
                <a:gdLst/>
                <a:ahLst/>
                <a:cxnLst>
                  <a:cxn ang="0">
                    <a:pos x="0" y="99"/>
                  </a:cxn>
                  <a:cxn ang="0">
                    <a:pos x="9" y="117"/>
                  </a:cxn>
                  <a:cxn ang="0">
                    <a:pos x="27" y="117"/>
                  </a:cxn>
                  <a:cxn ang="0">
                    <a:pos x="36" y="99"/>
                  </a:cxn>
                  <a:cxn ang="0">
                    <a:pos x="36" y="66"/>
                  </a:cxn>
                  <a:cxn ang="0">
                    <a:pos x="27" y="49"/>
                  </a:cxn>
                  <a:cxn ang="0">
                    <a:pos x="9" y="49"/>
                  </a:cxn>
                  <a:cxn ang="0">
                    <a:pos x="0" y="33"/>
                  </a:cxn>
                  <a:cxn ang="0">
                    <a:pos x="0" y="15"/>
                  </a:cxn>
                  <a:cxn ang="0">
                    <a:pos x="9" y="0"/>
                  </a:cxn>
                  <a:cxn ang="0">
                    <a:pos x="27" y="0"/>
                  </a:cxn>
                  <a:cxn ang="0">
                    <a:pos x="36" y="15"/>
                  </a:cxn>
                </a:cxnLst>
                <a:rect l="0" t="0" r="r" b="b"/>
                <a:pathLst>
                  <a:path w="36" h="117">
                    <a:moveTo>
                      <a:pt x="0" y="99"/>
                    </a:moveTo>
                    <a:lnTo>
                      <a:pt x="9" y="117"/>
                    </a:lnTo>
                    <a:lnTo>
                      <a:pt x="27" y="117"/>
                    </a:lnTo>
                    <a:lnTo>
                      <a:pt x="36" y="99"/>
                    </a:lnTo>
                    <a:lnTo>
                      <a:pt x="36" y="66"/>
                    </a:lnTo>
                    <a:lnTo>
                      <a:pt x="27" y="49"/>
                    </a:lnTo>
                    <a:lnTo>
                      <a:pt x="9" y="49"/>
                    </a:lnTo>
                    <a:lnTo>
                      <a:pt x="0" y="33"/>
                    </a:lnTo>
                    <a:lnTo>
                      <a:pt x="0" y="15"/>
                    </a:lnTo>
                    <a:lnTo>
                      <a:pt x="9" y="0"/>
                    </a:lnTo>
                    <a:lnTo>
                      <a:pt x="27" y="0"/>
                    </a:lnTo>
                    <a:lnTo>
                      <a:pt x="36" y="15"/>
                    </a:lnTo>
                  </a:path>
                </a:pathLst>
              </a:custGeom>
              <a:noFill/>
              <a:ln w="4445">
                <a:solidFill>
                  <a:srgbClr val="FE0000"/>
                </a:solidFill>
                <a:prstDash val="solid"/>
                <a:round/>
                <a:headEnd/>
                <a:tailEnd/>
              </a:ln>
            </p:spPr>
            <p:txBody>
              <a:bodyPr/>
              <a:lstStyle/>
              <a:p>
                <a:endParaRPr lang="es-ES"/>
              </a:p>
            </p:txBody>
          </p:sp>
          <p:sp>
            <p:nvSpPr>
              <p:cNvPr id="81087" name="Freeform 7359"/>
              <p:cNvSpPr>
                <a:spLocks/>
              </p:cNvSpPr>
              <p:nvPr/>
            </p:nvSpPr>
            <p:spPr bwMode="auto">
              <a:xfrm>
                <a:off x="349" y="3496"/>
                <a:ext cx="19" cy="59"/>
              </a:xfrm>
              <a:custGeom>
                <a:avLst/>
                <a:gdLst/>
                <a:ahLst/>
                <a:cxnLst>
                  <a:cxn ang="0">
                    <a:pos x="0" y="99"/>
                  </a:cxn>
                  <a:cxn ang="0">
                    <a:pos x="0" y="15"/>
                  </a:cxn>
                  <a:cxn ang="0">
                    <a:pos x="9" y="0"/>
                  </a:cxn>
                  <a:cxn ang="0">
                    <a:pos x="26" y="0"/>
                  </a:cxn>
                  <a:cxn ang="0">
                    <a:pos x="39" y="15"/>
                  </a:cxn>
                  <a:cxn ang="0">
                    <a:pos x="39" y="99"/>
                  </a:cxn>
                  <a:cxn ang="0">
                    <a:pos x="26" y="117"/>
                  </a:cxn>
                  <a:cxn ang="0">
                    <a:pos x="9" y="117"/>
                  </a:cxn>
                  <a:cxn ang="0">
                    <a:pos x="0" y="99"/>
                  </a:cxn>
                </a:cxnLst>
                <a:rect l="0" t="0" r="r" b="b"/>
                <a:pathLst>
                  <a:path w="39" h="117">
                    <a:moveTo>
                      <a:pt x="0" y="99"/>
                    </a:moveTo>
                    <a:lnTo>
                      <a:pt x="0" y="15"/>
                    </a:lnTo>
                    <a:lnTo>
                      <a:pt x="9" y="0"/>
                    </a:lnTo>
                    <a:lnTo>
                      <a:pt x="26" y="0"/>
                    </a:lnTo>
                    <a:lnTo>
                      <a:pt x="39" y="15"/>
                    </a:lnTo>
                    <a:lnTo>
                      <a:pt x="39" y="99"/>
                    </a:lnTo>
                    <a:lnTo>
                      <a:pt x="26" y="117"/>
                    </a:lnTo>
                    <a:lnTo>
                      <a:pt x="9" y="117"/>
                    </a:lnTo>
                    <a:lnTo>
                      <a:pt x="0" y="99"/>
                    </a:lnTo>
                  </a:path>
                </a:pathLst>
              </a:custGeom>
              <a:noFill/>
              <a:ln w="4445">
                <a:solidFill>
                  <a:srgbClr val="FE0000"/>
                </a:solidFill>
                <a:prstDash val="solid"/>
                <a:round/>
                <a:headEnd/>
                <a:tailEnd/>
              </a:ln>
            </p:spPr>
            <p:txBody>
              <a:bodyPr/>
              <a:lstStyle/>
              <a:p>
                <a:endParaRPr lang="es-ES"/>
              </a:p>
            </p:txBody>
          </p:sp>
          <p:sp>
            <p:nvSpPr>
              <p:cNvPr id="81088" name="Freeform 7360"/>
              <p:cNvSpPr>
                <a:spLocks/>
              </p:cNvSpPr>
              <p:nvPr/>
            </p:nvSpPr>
            <p:spPr bwMode="auto">
              <a:xfrm>
                <a:off x="380" y="3496"/>
                <a:ext cx="18" cy="59"/>
              </a:xfrm>
              <a:custGeom>
                <a:avLst/>
                <a:gdLst/>
                <a:ahLst/>
                <a:cxnLst>
                  <a:cxn ang="0">
                    <a:pos x="35" y="15"/>
                  </a:cxn>
                  <a:cxn ang="0">
                    <a:pos x="27" y="0"/>
                  </a:cxn>
                  <a:cxn ang="0">
                    <a:pos x="9" y="0"/>
                  </a:cxn>
                  <a:cxn ang="0">
                    <a:pos x="0" y="15"/>
                  </a:cxn>
                  <a:cxn ang="0">
                    <a:pos x="0" y="99"/>
                  </a:cxn>
                  <a:cxn ang="0">
                    <a:pos x="9" y="117"/>
                  </a:cxn>
                  <a:cxn ang="0">
                    <a:pos x="27" y="117"/>
                  </a:cxn>
                  <a:cxn ang="0">
                    <a:pos x="35" y="99"/>
                  </a:cxn>
                </a:cxnLst>
                <a:rect l="0" t="0" r="r" b="b"/>
                <a:pathLst>
                  <a:path w="35" h="117">
                    <a:moveTo>
                      <a:pt x="35" y="15"/>
                    </a:moveTo>
                    <a:lnTo>
                      <a:pt x="27" y="0"/>
                    </a:lnTo>
                    <a:lnTo>
                      <a:pt x="9" y="0"/>
                    </a:lnTo>
                    <a:lnTo>
                      <a:pt x="0" y="15"/>
                    </a:lnTo>
                    <a:lnTo>
                      <a:pt x="0" y="99"/>
                    </a:lnTo>
                    <a:lnTo>
                      <a:pt x="9" y="117"/>
                    </a:lnTo>
                    <a:lnTo>
                      <a:pt x="27" y="117"/>
                    </a:lnTo>
                    <a:lnTo>
                      <a:pt x="35" y="99"/>
                    </a:lnTo>
                  </a:path>
                </a:pathLst>
              </a:custGeom>
              <a:noFill/>
              <a:ln w="4445">
                <a:solidFill>
                  <a:srgbClr val="FE0000"/>
                </a:solidFill>
                <a:prstDash val="solid"/>
                <a:round/>
                <a:headEnd/>
                <a:tailEnd/>
              </a:ln>
            </p:spPr>
            <p:txBody>
              <a:bodyPr/>
              <a:lstStyle/>
              <a:p>
                <a:endParaRPr lang="es-ES"/>
              </a:p>
            </p:txBody>
          </p:sp>
          <p:sp>
            <p:nvSpPr>
              <p:cNvPr id="81089" name="Freeform 7361"/>
              <p:cNvSpPr>
                <a:spLocks/>
              </p:cNvSpPr>
              <p:nvPr/>
            </p:nvSpPr>
            <p:spPr bwMode="auto">
              <a:xfrm>
                <a:off x="411" y="3496"/>
                <a:ext cx="20" cy="59"/>
              </a:xfrm>
              <a:custGeom>
                <a:avLst/>
                <a:gdLst/>
                <a:ahLst/>
                <a:cxnLst>
                  <a:cxn ang="0">
                    <a:pos x="0" y="99"/>
                  </a:cxn>
                  <a:cxn ang="0">
                    <a:pos x="0" y="15"/>
                  </a:cxn>
                  <a:cxn ang="0">
                    <a:pos x="9" y="0"/>
                  </a:cxn>
                  <a:cxn ang="0">
                    <a:pos x="27" y="0"/>
                  </a:cxn>
                  <a:cxn ang="0">
                    <a:pos x="39" y="15"/>
                  </a:cxn>
                  <a:cxn ang="0">
                    <a:pos x="39" y="99"/>
                  </a:cxn>
                  <a:cxn ang="0">
                    <a:pos x="27" y="117"/>
                  </a:cxn>
                  <a:cxn ang="0">
                    <a:pos x="9" y="117"/>
                  </a:cxn>
                  <a:cxn ang="0">
                    <a:pos x="0" y="99"/>
                  </a:cxn>
                </a:cxnLst>
                <a:rect l="0" t="0" r="r" b="b"/>
                <a:pathLst>
                  <a:path w="39" h="117">
                    <a:moveTo>
                      <a:pt x="0" y="99"/>
                    </a:moveTo>
                    <a:lnTo>
                      <a:pt x="0" y="15"/>
                    </a:lnTo>
                    <a:lnTo>
                      <a:pt x="9" y="0"/>
                    </a:lnTo>
                    <a:lnTo>
                      <a:pt x="27" y="0"/>
                    </a:lnTo>
                    <a:lnTo>
                      <a:pt x="39" y="15"/>
                    </a:lnTo>
                    <a:lnTo>
                      <a:pt x="39" y="99"/>
                    </a:lnTo>
                    <a:lnTo>
                      <a:pt x="27" y="117"/>
                    </a:lnTo>
                    <a:lnTo>
                      <a:pt x="9" y="117"/>
                    </a:lnTo>
                    <a:lnTo>
                      <a:pt x="0" y="99"/>
                    </a:lnTo>
                  </a:path>
                </a:pathLst>
              </a:custGeom>
              <a:noFill/>
              <a:ln w="4445">
                <a:solidFill>
                  <a:srgbClr val="FE0000"/>
                </a:solidFill>
                <a:prstDash val="solid"/>
                <a:round/>
                <a:headEnd/>
                <a:tailEnd/>
              </a:ln>
            </p:spPr>
            <p:txBody>
              <a:bodyPr/>
              <a:lstStyle/>
              <a:p>
                <a:endParaRPr lang="es-ES"/>
              </a:p>
            </p:txBody>
          </p:sp>
          <p:sp>
            <p:nvSpPr>
              <p:cNvPr id="81090" name="Freeform 7362"/>
              <p:cNvSpPr>
                <a:spLocks/>
              </p:cNvSpPr>
              <p:nvPr/>
            </p:nvSpPr>
            <p:spPr bwMode="auto">
              <a:xfrm>
                <a:off x="443" y="3496"/>
                <a:ext cx="18" cy="59"/>
              </a:xfrm>
              <a:custGeom>
                <a:avLst/>
                <a:gdLst/>
                <a:ahLst/>
                <a:cxnLst>
                  <a:cxn ang="0">
                    <a:pos x="0" y="117"/>
                  </a:cxn>
                  <a:cxn ang="0">
                    <a:pos x="0" y="0"/>
                  </a:cxn>
                  <a:cxn ang="0">
                    <a:pos x="26" y="0"/>
                  </a:cxn>
                  <a:cxn ang="0">
                    <a:pos x="35" y="15"/>
                  </a:cxn>
                  <a:cxn ang="0">
                    <a:pos x="35" y="33"/>
                  </a:cxn>
                  <a:cxn ang="0">
                    <a:pos x="26" y="49"/>
                  </a:cxn>
                  <a:cxn ang="0">
                    <a:pos x="0" y="49"/>
                  </a:cxn>
                </a:cxnLst>
                <a:rect l="0" t="0" r="r" b="b"/>
                <a:pathLst>
                  <a:path w="35" h="117">
                    <a:moveTo>
                      <a:pt x="0" y="117"/>
                    </a:moveTo>
                    <a:lnTo>
                      <a:pt x="0" y="0"/>
                    </a:lnTo>
                    <a:lnTo>
                      <a:pt x="26" y="0"/>
                    </a:lnTo>
                    <a:lnTo>
                      <a:pt x="35" y="15"/>
                    </a:lnTo>
                    <a:lnTo>
                      <a:pt x="35" y="33"/>
                    </a:lnTo>
                    <a:lnTo>
                      <a:pt x="26" y="49"/>
                    </a:lnTo>
                    <a:lnTo>
                      <a:pt x="0" y="49"/>
                    </a:lnTo>
                  </a:path>
                </a:pathLst>
              </a:custGeom>
              <a:noFill/>
              <a:ln w="4445">
                <a:solidFill>
                  <a:srgbClr val="FE0000"/>
                </a:solidFill>
                <a:prstDash val="solid"/>
                <a:round/>
                <a:headEnd/>
                <a:tailEnd/>
              </a:ln>
            </p:spPr>
            <p:txBody>
              <a:bodyPr/>
              <a:lstStyle/>
              <a:p>
                <a:endParaRPr lang="es-ES"/>
              </a:p>
            </p:txBody>
          </p:sp>
          <p:sp>
            <p:nvSpPr>
              <p:cNvPr id="81091" name="Line 7363"/>
              <p:cNvSpPr>
                <a:spLocks noChangeShapeType="1"/>
              </p:cNvSpPr>
              <p:nvPr/>
            </p:nvSpPr>
            <p:spPr bwMode="auto">
              <a:xfrm>
                <a:off x="452" y="3521"/>
                <a:ext cx="9" cy="34"/>
              </a:xfrm>
              <a:prstGeom prst="line">
                <a:avLst/>
              </a:prstGeom>
              <a:noFill/>
              <a:ln w="4445">
                <a:solidFill>
                  <a:srgbClr val="FE0000"/>
                </a:solidFill>
                <a:round/>
                <a:headEnd/>
                <a:tailEnd/>
              </a:ln>
            </p:spPr>
            <p:txBody>
              <a:bodyPr/>
              <a:lstStyle/>
              <a:p>
                <a:endParaRPr lang="es-ES"/>
              </a:p>
            </p:txBody>
          </p:sp>
          <p:sp>
            <p:nvSpPr>
              <p:cNvPr id="81092" name="Freeform 7364"/>
              <p:cNvSpPr>
                <a:spLocks/>
              </p:cNvSpPr>
              <p:nvPr/>
            </p:nvSpPr>
            <p:spPr bwMode="auto">
              <a:xfrm>
                <a:off x="474" y="3496"/>
                <a:ext cx="18" cy="59"/>
              </a:xfrm>
              <a:custGeom>
                <a:avLst/>
                <a:gdLst/>
                <a:ahLst/>
                <a:cxnLst>
                  <a:cxn ang="0">
                    <a:pos x="0" y="117"/>
                  </a:cxn>
                  <a:cxn ang="0">
                    <a:pos x="0" y="0"/>
                  </a:cxn>
                  <a:cxn ang="0">
                    <a:pos x="27" y="0"/>
                  </a:cxn>
                  <a:cxn ang="0">
                    <a:pos x="36" y="15"/>
                  </a:cxn>
                  <a:cxn ang="0">
                    <a:pos x="36" y="33"/>
                  </a:cxn>
                  <a:cxn ang="0">
                    <a:pos x="27" y="49"/>
                  </a:cxn>
                  <a:cxn ang="0">
                    <a:pos x="0" y="49"/>
                  </a:cxn>
                </a:cxnLst>
                <a:rect l="0" t="0" r="r" b="b"/>
                <a:pathLst>
                  <a:path w="36" h="117">
                    <a:moveTo>
                      <a:pt x="0" y="117"/>
                    </a:moveTo>
                    <a:lnTo>
                      <a:pt x="0" y="0"/>
                    </a:lnTo>
                    <a:lnTo>
                      <a:pt x="27" y="0"/>
                    </a:lnTo>
                    <a:lnTo>
                      <a:pt x="36" y="15"/>
                    </a:lnTo>
                    <a:lnTo>
                      <a:pt x="36" y="33"/>
                    </a:lnTo>
                    <a:lnTo>
                      <a:pt x="27" y="49"/>
                    </a:lnTo>
                    <a:lnTo>
                      <a:pt x="0" y="49"/>
                    </a:lnTo>
                  </a:path>
                </a:pathLst>
              </a:custGeom>
              <a:noFill/>
              <a:ln w="4445">
                <a:solidFill>
                  <a:srgbClr val="FE0000"/>
                </a:solidFill>
                <a:prstDash val="solid"/>
                <a:round/>
                <a:headEnd/>
                <a:tailEnd/>
              </a:ln>
            </p:spPr>
            <p:txBody>
              <a:bodyPr/>
              <a:lstStyle/>
              <a:p>
                <a:endParaRPr lang="es-ES"/>
              </a:p>
            </p:txBody>
          </p:sp>
          <p:sp>
            <p:nvSpPr>
              <p:cNvPr id="81093" name="Line 7365"/>
              <p:cNvSpPr>
                <a:spLocks noChangeShapeType="1"/>
              </p:cNvSpPr>
              <p:nvPr/>
            </p:nvSpPr>
            <p:spPr bwMode="auto">
              <a:xfrm>
                <a:off x="483" y="3521"/>
                <a:ext cx="9" cy="34"/>
              </a:xfrm>
              <a:prstGeom prst="line">
                <a:avLst/>
              </a:prstGeom>
              <a:noFill/>
              <a:ln w="4445">
                <a:solidFill>
                  <a:srgbClr val="FE0000"/>
                </a:solidFill>
                <a:round/>
                <a:headEnd/>
                <a:tailEnd/>
              </a:ln>
            </p:spPr>
            <p:txBody>
              <a:bodyPr/>
              <a:lstStyle/>
              <a:p>
                <a:endParaRPr lang="es-ES"/>
              </a:p>
            </p:txBody>
          </p:sp>
          <p:sp>
            <p:nvSpPr>
              <p:cNvPr id="81094" name="Freeform 7366"/>
              <p:cNvSpPr>
                <a:spLocks/>
              </p:cNvSpPr>
              <p:nvPr/>
            </p:nvSpPr>
            <p:spPr bwMode="auto">
              <a:xfrm>
                <a:off x="505" y="3496"/>
                <a:ext cx="20" cy="59"/>
              </a:xfrm>
              <a:custGeom>
                <a:avLst/>
                <a:gdLst/>
                <a:ahLst/>
                <a:cxnLst>
                  <a:cxn ang="0">
                    <a:pos x="0" y="99"/>
                  </a:cxn>
                  <a:cxn ang="0">
                    <a:pos x="0" y="15"/>
                  </a:cxn>
                  <a:cxn ang="0">
                    <a:pos x="9" y="0"/>
                  </a:cxn>
                  <a:cxn ang="0">
                    <a:pos x="27" y="0"/>
                  </a:cxn>
                  <a:cxn ang="0">
                    <a:pos x="38" y="15"/>
                  </a:cxn>
                  <a:cxn ang="0">
                    <a:pos x="38" y="99"/>
                  </a:cxn>
                  <a:cxn ang="0">
                    <a:pos x="27" y="117"/>
                  </a:cxn>
                  <a:cxn ang="0">
                    <a:pos x="9" y="117"/>
                  </a:cxn>
                  <a:cxn ang="0">
                    <a:pos x="0" y="99"/>
                  </a:cxn>
                </a:cxnLst>
                <a:rect l="0" t="0" r="r" b="b"/>
                <a:pathLst>
                  <a:path w="38" h="117">
                    <a:moveTo>
                      <a:pt x="0" y="99"/>
                    </a:moveTo>
                    <a:lnTo>
                      <a:pt x="0" y="15"/>
                    </a:lnTo>
                    <a:lnTo>
                      <a:pt x="9" y="0"/>
                    </a:lnTo>
                    <a:lnTo>
                      <a:pt x="27" y="0"/>
                    </a:lnTo>
                    <a:lnTo>
                      <a:pt x="38" y="15"/>
                    </a:lnTo>
                    <a:lnTo>
                      <a:pt x="38" y="99"/>
                    </a:lnTo>
                    <a:lnTo>
                      <a:pt x="27" y="117"/>
                    </a:lnTo>
                    <a:lnTo>
                      <a:pt x="9" y="117"/>
                    </a:lnTo>
                    <a:lnTo>
                      <a:pt x="0" y="99"/>
                    </a:lnTo>
                  </a:path>
                </a:pathLst>
              </a:custGeom>
              <a:noFill/>
              <a:ln w="4445">
                <a:solidFill>
                  <a:srgbClr val="FE0000"/>
                </a:solidFill>
                <a:prstDash val="solid"/>
                <a:round/>
                <a:headEnd/>
                <a:tailEnd/>
              </a:ln>
            </p:spPr>
            <p:txBody>
              <a:bodyPr/>
              <a:lstStyle/>
              <a:p>
                <a:endParaRPr lang="es-ES"/>
              </a:p>
            </p:txBody>
          </p:sp>
          <p:sp>
            <p:nvSpPr>
              <p:cNvPr id="81095" name="Line 7367"/>
              <p:cNvSpPr>
                <a:spLocks noChangeShapeType="1"/>
              </p:cNvSpPr>
              <p:nvPr/>
            </p:nvSpPr>
            <p:spPr bwMode="auto">
              <a:xfrm>
                <a:off x="125" y="5184"/>
                <a:ext cx="20" cy="1"/>
              </a:xfrm>
              <a:prstGeom prst="line">
                <a:avLst/>
              </a:prstGeom>
              <a:noFill/>
              <a:ln w="4445">
                <a:solidFill>
                  <a:srgbClr val="00A535"/>
                </a:solidFill>
                <a:round/>
                <a:headEnd/>
                <a:tailEnd/>
              </a:ln>
            </p:spPr>
            <p:txBody>
              <a:bodyPr/>
              <a:lstStyle/>
              <a:p>
                <a:endParaRPr lang="es-ES"/>
              </a:p>
            </p:txBody>
          </p:sp>
          <p:sp>
            <p:nvSpPr>
              <p:cNvPr id="81096" name="Line 7368"/>
              <p:cNvSpPr>
                <a:spLocks noChangeShapeType="1"/>
              </p:cNvSpPr>
              <p:nvPr/>
            </p:nvSpPr>
            <p:spPr bwMode="auto">
              <a:xfrm>
                <a:off x="165" y="5184"/>
                <a:ext cx="20" cy="1"/>
              </a:xfrm>
              <a:prstGeom prst="line">
                <a:avLst/>
              </a:prstGeom>
              <a:noFill/>
              <a:ln w="4445">
                <a:solidFill>
                  <a:srgbClr val="00A535"/>
                </a:solidFill>
                <a:round/>
                <a:headEnd/>
                <a:tailEnd/>
              </a:ln>
            </p:spPr>
            <p:txBody>
              <a:bodyPr/>
              <a:lstStyle/>
              <a:p>
                <a:endParaRPr lang="es-ES"/>
              </a:p>
            </p:txBody>
          </p:sp>
          <p:sp>
            <p:nvSpPr>
              <p:cNvPr id="81097" name="Line 7369"/>
              <p:cNvSpPr>
                <a:spLocks noChangeShapeType="1"/>
              </p:cNvSpPr>
              <p:nvPr/>
            </p:nvSpPr>
            <p:spPr bwMode="auto">
              <a:xfrm>
                <a:off x="204" y="5184"/>
                <a:ext cx="20" cy="1"/>
              </a:xfrm>
              <a:prstGeom prst="line">
                <a:avLst/>
              </a:prstGeom>
              <a:noFill/>
              <a:ln w="4445">
                <a:solidFill>
                  <a:srgbClr val="00A535"/>
                </a:solidFill>
                <a:round/>
                <a:headEnd/>
                <a:tailEnd/>
              </a:ln>
            </p:spPr>
            <p:txBody>
              <a:bodyPr/>
              <a:lstStyle/>
              <a:p>
                <a:endParaRPr lang="es-ES"/>
              </a:p>
            </p:txBody>
          </p:sp>
          <p:sp>
            <p:nvSpPr>
              <p:cNvPr id="81098" name="Line 7370"/>
              <p:cNvSpPr>
                <a:spLocks noChangeShapeType="1"/>
              </p:cNvSpPr>
              <p:nvPr/>
            </p:nvSpPr>
            <p:spPr bwMode="auto">
              <a:xfrm>
                <a:off x="244" y="5184"/>
                <a:ext cx="20" cy="1"/>
              </a:xfrm>
              <a:prstGeom prst="line">
                <a:avLst/>
              </a:prstGeom>
              <a:noFill/>
              <a:ln w="4445">
                <a:solidFill>
                  <a:srgbClr val="00A535"/>
                </a:solidFill>
                <a:round/>
                <a:headEnd/>
                <a:tailEnd/>
              </a:ln>
            </p:spPr>
            <p:txBody>
              <a:bodyPr/>
              <a:lstStyle/>
              <a:p>
                <a:endParaRPr lang="es-ES"/>
              </a:p>
            </p:txBody>
          </p:sp>
          <p:sp>
            <p:nvSpPr>
              <p:cNvPr id="81099" name="Line 7371"/>
              <p:cNvSpPr>
                <a:spLocks noChangeShapeType="1"/>
              </p:cNvSpPr>
              <p:nvPr/>
            </p:nvSpPr>
            <p:spPr bwMode="auto">
              <a:xfrm>
                <a:off x="284" y="5184"/>
                <a:ext cx="20" cy="1"/>
              </a:xfrm>
              <a:prstGeom prst="line">
                <a:avLst/>
              </a:prstGeom>
              <a:noFill/>
              <a:ln w="4445">
                <a:solidFill>
                  <a:srgbClr val="00A535"/>
                </a:solidFill>
                <a:round/>
                <a:headEnd/>
                <a:tailEnd/>
              </a:ln>
            </p:spPr>
            <p:txBody>
              <a:bodyPr/>
              <a:lstStyle/>
              <a:p>
                <a:endParaRPr lang="es-ES"/>
              </a:p>
            </p:txBody>
          </p:sp>
          <p:sp>
            <p:nvSpPr>
              <p:cNvPr id="81100" name="Line 7372"/>
              <p:cNvSpPr>
                <a:spLocks noChangeShapeType="1"/>
              </p:cNvSpPr>
              <p:nvPr/>
            </p:nvSpPr>
            <p:spPr bwMode="auto">
              <a:xfrm>
                <a:off x="324" y="5184"/>
                <a:ext cx="19" cy="1"/>
              </a:xfrm>
              <a:prstGeom prst="line">
                <a:avLst/>
              </a:prstGeom>
              <a:noFill/>
              <a:ln w="4445">
                <a:solidFill>
                  <a:srgbClr val="00A535"/>
                </a:solidFill>
                <a:round/>
                <a:headEnd/>
                <a:tailEnd/>
              </a:ln>
            </p:spPr>
            <p:txBody>
              <a:bodyPr/>
              <a:lstStyle/>
              <a:p>
                <a:endParaRPr lang="es-ES"/>
              </a:p>
            </p:txBody>
          </p:sp>
          <p:sp>
            <p:nvSpPr>
              <p:cNvPr id="81101" name="Line 7373"/>
              <p:cNvSpPr>
                <a:spLocks noChangeShapeType="1"/>
              </p:cNvSpPr>
              <p:nvPr/>
            </p:nvSpPr>
            <p:spPr bwMode="auto">
              <a:xfrm>
                <a:off x="363" y="5184"/>
                <a:ext cx="20" cy="1"/>
              </a:xfrm>
              <a:prstGeom prst="line">
                <a:avLst/>
              </a:prstGeom>
              <a:noFill/>
              <a:ln w="4445">
                <a:solidFill>
                  <a:srgbClr val="00A535"/>
                </a:solidFill>
                <a:round/>
                <a:headEnd/>
                <a:tailEnd/>
              </a:ln>
            </p:spPr>
            <p:txBody>
              <a:bodyPr/>
              <a:lstStyle/>
              <a:p>
                <a:endParaRPr lang="es-ES"/>
              </a:p>
            </p:txBody>
          </p:sp>
          <p:sp>
            <p:nvSpPr>
              <p:cNvPr id="81102" name="Line 7374"/>
              <p:cNvSpPr>
                <a:spLocks noChangeShapeType="1"/>
              </p:cNvSpPr>
              <p:nvPr/>
            </p:nvSpPr>
            <p:spPr bwMode="auto">
              <a:xfrm>
                <a:off x="403" y="5184"/>
                <a:ext cx="20" cy="1"/>
              </a:xfrm>
              <a:prstGeom prst="line">
                <a:avLst/>
              </a:prstGeom>
              <a:noFill/>
              <a:ln w="4445">
                <a:solidFill>
                  <a:srgbClr val="00A535"/>
                </a:solidFill>
                <a:round/>
                <a:headEnd/>
                <a:tailEnd/>
              </a:ln>
            </p:spPr>
            <p:txBody>
              <a:bodyPr/>
              <a:lstStyle/>
              <a:p>
                <a:endParaRPr lang="es-ES"/>
              </a:p>
            </p:txBody>
          </p:sp>
          <p:sp>
            <p:nvSpPr>
              <p:cNvPr id="81103" name="Line 7375"/>
              <p:cNvSpPr>
                <a:spLocks noChangeShapeType="1"/>
              </p:cNvSpPr>
              <p:nvPr/>
            </p:nvSpPr>
            <p:spPr bwMode="auto">
              <a:xfrm>
                <a:off x="443" y="5184"/>
                <a:ext cx="20" cy="1"/>
              </a:xfrm>
              <a:prstGeom prst="line">
                <a:avLst/>
              </a:prstGeom>
              <a:noFill/>
              <a:ln w="4445">
                <a:solidFill>
                  <a:srgbClr val="00A535"/>
                </a:solidFill>
                <a:round/>
                <a:headEnd/>
                <a:tailEnd/>
              </a:ln>
            </p:spPr>
            <p:txBody>
              <a:bodyPr/>
              <a:lstStyle/>
              <a:p>
                <a:endParaRPr lang="es-ES"/>
              </a:p>
            </p:txBody>
          </p:sp>
          <p:sp>
            <p:nvSpPr>
              <p:cNvPr id="81104" name="Line 7376"/>
              <p:cNvSpPr>
                <a:spLocks noChangeShapeType="1"/>
              </p:cNvSpPr>
              <p:nvPr/>
            </p:nvSpPr>
            <p:spPr bwMode="auto">
              <a:xfrm>
                <a:off x="483" y="5184"/>
                <a:ext cx="19" cy="1"/>
              </a:xfrm>
              <a:prstGeom prst="line">
                <a:avLst/>
              </a:prstGeom>
              <a:noFill/>
              <a:ln w="4445">
                <a:solidFill>
                  <a:srgbClr val="00A535"/>
                </a:solidFill>
                <a:round/>
                <a:headEnd/>
                <a:tailEnd/>
              </a:ln>
            </p:spPr>
            <p:txBody>
              <a:bodyPr/>
              <a:lstStyle/>
              <a:p>
                <a:endParaRPr lang="es-ES"/>
              </a:p>
            </p:txBody>
          </p:sp>
          <p:sp>
            <p:nvSpPr>
              <p:cNvPr id="81105" name="Line 7377"/>
              <p:cNvSpPr>
                <a:spLocks noChangeShapeType="1"/>
              </p:cNvSpPr>
              <p:nvPr/>
            </p:nvSpPr>
            <p:spPr bwMode="auto">
              <a:xfrm>
                <a:off x="522" y="5184"/>
                <a:ext cx="20" cy="1"/>
              </a:xfrm>
              <a:prstGeom prst="line">
                <a:avLst/>
              </a:prstGeom>
              <a:noFill/>
              <a:ln w="4445">
                <a:solidFill>
                  <a:srgbClr val="00A535"/>
                </a:solidFill>
                <a:round/>
                <a:headEnd/>
                <a:tailEnd/>
              </a:ln>
            </p:spPr>
            <p:txBody>
              <a:bodyPr/>
              <a:lstStyle/>
              <a:p>
                <a:endParaRPr lang="es-ES"/>
              </a:p>
            </p:txBody>
          </p:sp>
          <p:sp>
            <p:nvSpPr>
              <p:cNvPr id="81106" name="Line 7378"/>
              <p:cNvSpPr>
                <a:spLocks noChangeShapeType="1"/>
              </p:cNvSpPr>
              <p:nvPr/>
            </p:nvSpPr>
            <p:spPr bwMode="auto">
              <a:xfrm>
                <a:off x="562" y="5184"/>
                <a:ext cx="20" cy="1"/>
              </a:xfrm>
              <a:prstGeom prst="line">
                <a:avLst/>
              </a:prstGeom>
              <a:noFill/>
              <a:ln w="4445">
                <a:solidFill>
                  <a:srgbClr val="00A535"/>
                </a:solidFill>
                <a:round/>
                <a:headEnd/>
                <a:tailEnd/>
              </a:ln>
            </p:spPr>
            <p:txBody>
              <a:bodyPr/>
              <a:lstStyle/>
              <a:p>
                <a:endParaRPr lang="es-ES"/>
              </a:p>
            </p:txBody>
          </p:sp>
          <p:sp>
            <p:nvSpPr>
              <p:cNvPr id="81107" name="Line 7379"/>
              <p:cNvSpPr>
                <a:spLocks noChangeShapeType="1"/>
              </p:cNvSpPr>
              <p:nvPr/>
            </p:nvSpPr>
            <p:spPr bwMode="auto">
              <a:xfrm>
                <a:off x="602" y="5184"/>
                <a:ext cx="20" cy="1"/>
              </a:xfrm>
              <a:prstGeom prst="line">
                <a:avLst/>
              </a:prstGeom>
              <a:noFill/>
              <a:ln w="4445">
                <a:solidFill>
                  <a:srgbClr val="00A535"/>
                </a:solidFill>
                <a:round/>
                <a:headEnd/>
                <a:tailEnd/>
              </a:ln>
            </p:spPr>
            <p:txBody>
              <a:bodyPr/>
              <a:lstStyle/>
              <a:p>
                <a:endParaRPr lang="es-ES"/>
              </a:p>
            </p:txBody>
          </p:sp>
          <p:sp>
            <p:nvSpPr>
              <p:cNvPr id="81108" name="Line 7380"/>
              <p:cNvSpPr>
                <a:spLocks noChangeShapeType="1"/>
              </p:cNvSpPr>
              <p:nvPr/>
            </p:nvSpPr>
            <p:spPr bwMode="auto">
              <a:xfrm>
                <a:off x="641" y="5184"/>
                <a:ext cx="21" cy="1"/>
              </a:xfrm>
              <a:prstGeom prst="line">
                <a:avLst/>
              </a:prstGeom>
              <a:noFill/>
              <a:ln w="4445">
                <a:solidFill>
                  <a:srgbClr val="00A535"/>
                </a:solidFill>
                <a:round/>
                <a:headEnd/>
                <a:tailEnd/>
              </a:ln>
            </p:spPr>
            <p:txBody>
              <a:bodyPr/>
              <a:lstStyle/>
              <a:p>
                <a:endParaRPr lang="es-ES"/>
              </a:p>
            </p:txBody>
          </p:sp>
          <p:sp>
            <p:nvSpPr>
              <p:cNvPr id="81109" name="Line 7381"/>
              <p:cNvSpPr>
                <a:spLocks noChangeShapeType="1"/>
              </p:cNvSpPr>
              <p:nvPr/>
            </p:nvSpPr>
            <p:spPr bwMode="auto">
              <a:xfrm>
                <a:off x="681" y="5184"/>
                <a:ext cx="20" cy="1"/>
              </a:xfrm>
              <a:prstGeom prst="line">
                <a:avLst/>
              </a:prstGeom>
              <a:noFill/>
              <a:ln w="4445">
                <a:solidFill>
                  <a:srgbClr val="00A535"/>
                </a:solidFill>
                <a:round/>
                <a:headEnd/>
                <a:tailEnd/>
              </a:ln>
            </p:spPr>
            <p:txBody>
              <a:bodyPr/>
              <a:lstStyle/>
              <a:p>
                <a:endParaRPr lang="es-ES"/>
              </a:p>
            </p:txBody>
          </p:sp>
          <p:sp>
            <p:nvSpPr>
              <p:cNvPr id="81110" name="Line 7382"/>
              <p:cNvSpPr>
                <a:spLocks noChangeShapeType="1"/>
              </p:cNvSpPr>
              <p:nvPr/>
            </p:nvSpPr>
            <p:spPr bwMode="auto">
              <a:xfrm>
                <a:off x="721" y="5184"/>
                <a:ext cx="20" cy="1"/>
              </a:xfrm>
              <a:prstGeom prst="line">
                <a:avLst/>
              </a:prstGeom>
              <a:noFill/>
              <a:ln w="4445">
                <a:solidFill>
                  <a:srgbClr val="00A535"/>
                </a:solidFill>
                <a:round/>
                <a:headEnd/>
                <a:tailEnd/>
              </a:ln>
            </p:spPr>
            <p:txBody>
              <a:bodyPr/>
              <a:lstStyle/>
              <a:p>
                <a:endParaRPr lang="es-ES"/>
              </a:p>
            </p:txBody>
          </p:sp>
          <p:sp>
            <p:nvSpPr>
              <p:cNvPr id="81111" name="Line 7383"/>
              <p:cNvSpPr>
                <a:spLocks noChangeShapeType="1"/>
              </p:cNvSpPr>
              <p:nvPr/>
            </p:nvSpPr>
            <p:spPr bwMode="auto">
              <a:xfrm>
                <a:off x="761" y="5184"/>
                <a:ext cx="19" cy="1"/>
              </a:xfrm>
              <a:prstGeom prst="line">
                <a:avLst/>
              </a:prstGeom>
              <a:noFill/>
              <a:ln w="4445">
                <a:solidFill>
                  <a:srgbClr val="00A535"/>
                </a:solidFill>
                <a:round/>
                <a:headEnd/>
                <a:tailEnd/>
              </a:ln>
            </p:spPr>
            <p:txBody>
              <a:bodyPr/>
              <a:lstStyle/>
              <a:p>
                <a:endParaRPr lang="es-ES"/>
              </a:p>
            </p:txBody>
          </p:sp>
          <p:sp>
            <p:nvSpPr>
              <p:cNvPr id="81112" name="Line 7384"/>
              <p:cNvSpPr>
                <a:spLocks noChangeShapeType="1"/>
              </p:cNvSpPr>
              <p:nvPr/>
            </p:nvSpPr>
            <p:spPr bwMode="auto">
              <a:xfrm>
                <a:off x="800" y="5184"/>
                <a:ext cx="20" cy="1"/>
              </a:xfrm>
              <a:prstGeom prst="line">
                <a:avLst/>
              </a:prstGeom>
              <a:noFill/>
              <a:ln w="4445">
                <a:solidFill>
                  <a:srgbClr val="00A535"/>
                </a:solidFill>
                <a:round/>
                <a:headEnd/>
                <a:tailEnd/>
              </a:ln>
            </p:spPr>
            <p:txBody>
              <a:bodyPr/>
              <a:lstStyle/>
              <a:p>
                <a:endParaRPr lang="es-ES"/>
              </a:p>
            </p:txBody>
          </p:sp>
          <p:sp>
            <p:nvSpPr>
              <p:cNvPr id="81113" name="Line 7385"/>
              <p:cNvSpPr>
                <a:spLocks noChangeShapeType="1"/>
              </p:cNvSpPr>
              <p:nvPr/>
            </p:nvSpPr>
            <p:spPr bwMode="auto">
              <a:xfrm>
                <a:off x="840" y="5184"/>
                <a:ext cx="20" cy="1"/>
              </a:xfrm>
              <a:prstGeom prst="line">
                <a:avLst/>
              </a:prstGeom>
              <a:noFill/>
              <a:ln w="4445">
                <a:solidFill>
                  <a:srgbClr val="00A535"/>
                </a:solidFill>
                <a:round/>
                <a:headEnd/>
                <a:tailEnd/>
              </a:ln>
            </p:spPr>
            <p:txBody>
              <a:bodyPr/>
              <a:lstStyle/>
              <a:p>
                <a:endParaRPr lang="es-ES"/>
              </a:p>
            </p:txBody>
          </p:sp>
          <p:sp>
            <p:nvSpPr>
              <p:cNvPr id="81114" name="Line 7386"/>
              <p:cNvSpPr>
                <a:spLocks noChangeShapeType="1"/>
              </p:cNvSpPr>
              <p:nvPr/>
            </p:nvSpPr>
            <p:spPr bwMode="auto">
              <a:xfrm>
                <a:off x="880" y="5184"/>
                <a:ext cx="20" cy="1"/>
              </a:xfrm>
              <a:prstGeom prst="line">
                <a:avLst/>
              </a:prstGeom>
              <a:noFill/>
              <a:ln w="4445">
                <a:solidFill>
                  <a:srgbClr val="00A535"/>
                </a:solidFill>
                <a:round/>
                <a:headEnd/>
                <a:tailEnd/>
              </a:ln>
            </p:spPr>
            <p:txBody>
              <a:bodyPr/>
              <a:lstStyle/>
              <a:p>
                <a:endParaRPr lang="es-ES"/>
              </a:p>
            </p:txBody>
          </p:sp>
          <p:sp>
            <p:nvSpPr>
              <p:cNvPr id="81115" name="Line 7387"/>
              <p:cNvSpPr>
                <a:spLocks noChangeShapeType="1"/>
              </p:cNvSpPr>
              <p:nvPr/>
            </p:nvSpPr>
            <p:spPr bwMode="auto">
              <a:xfrm>
                <a:off x="919" y="5184"/>
                <a:ext cx="20" cy="1"/>
              </a:xfrm>
              <a:prstGeom prst="line">
                <a:avLst/>
              </a:prstGeom>
              <a:noFill/>
              <a:ln w="4445">
                <a:solidFill>
                  <a:srgbClr val="00A535"/>
                </a:solidFill>
                <a:round/>
                <a:headEnd/>
                <a:tailEnd/>
              </a:ln>
            </p:spPr>
            <p:txBody>
              <a:bodyPr/>
              <a:lstStyle/>
              <a:p>
                <a:endParaRPr lang="es-ES"/>
              </a:p>
            </p:txBody>
          </p:sp>
          <p:sp>
            <p:nvSpPr>
              <p:cNvPr id="81116" name="Line 7388"/>
              <p:cNvSpPr>
                <a:spLocks noChangeShapeType="1"/>
              </p:cNvSpPr>
              <p:nvPr/>
            </p:nvSpPr>
            <p:spPr bwMode="auto">
              <a:xfrm>
                <a:off x="959" y="5184"/>
                <a:ext cx="20" cy="1"/>
              </a:xfrm>
              <a:prstGeom prst="line">
                <a:avLst/>
              </a:prstGeom>
              <a:noFill/>
              <a:ln w="4445">
                <a:solidFill>
                  <a:srgbClr val="00A535"/>
                </a:solidFill>
                <a:round/>
                <a:headEnd/>
                <a:tailEnd/>
              </a:ln>
            </p:spPr>
            <p:txBody>
              <a:bodyPr/>
              <a:lstStyle/>
              <a:p>
                <a:endParaRPr lang="es-ES"/>
              </a:p>
            </p:txBody>
          </p:sp>
          <p:sp>
            <p:nvSpPr>
              <p:cNvPr id="81117" name="Line 7389"/>
              <p:cNvSpPr>
                <a:spLocks noChangeShapeType="1"/>
              </p:cNvSpPr>
              <p:nvPr/>
            </p:nvSpPr>
            <p:spPr bwMode="auto">
              <a:xfrm>
                <a:off x="999" y="5184"/>
                <a:ext cx="20" cy="1"/>
              </a:xfrm>
              <a:prstGeom prst="line">
                <a:avLst/>
              </a:prstGeom>
              <a:noFill/>
              <a:ln w="4445">
                <a:solidFill>
                  <a:srgbClr val="00A535"/>
                </a:solidFill>
                <a:round/>
                <a:headEnd/>
                <a:tailEnd/>
              </a:ln>
            </p:spPr>
            <p:txBody>
              <a:bodyPr/>
              <a:lstStyle/>
              <a:p>
                <a:endParaRPr lang="es-ES"/>
              </a:p>
            </p:txBody>
          </p:sp>
          <p:sp>
            <p:nvSpPr>
              <p:cNvPr id="81118" name="Line 7390"/>
              <p:cNvSpPr>
                <a:spLocks noChangeShapeType="1"/>
              </p:cNvSpPr>
              <p:nvPr/>
            </p:nvSpPr>
            <p:spPr bwMode="auto">
              <a:xfrm>
                <a:off x="1039" y="5184"/>
                <a:ext cx="19" cy="1"/>
              </a:xfrm>
              <a:prstGeom prst="line">
                <a:avLst/>
              </a:prstGeom>
              <a:noFill/>
              <a:ln w="4445">
                <a:solidFill>
                  <a:srgbClr val="00A535"/>
                </a:solidFill>
                <a:round/>
                <a:headEnd/>
                <a:tailEnd/>
              </a:ln>
            </p:spPr>
            <p:txBody>
              <a:bodyPr/>
              <a:lstStyle/>
              <a:p>
                <a:endParaRPr lang="es-ES"/>
              </a:p>
            </p:txBody>
          </p:sp>
          <p:sp>
            <p:nvSpPr>
              <p:cNvPr id="81119" name="Line 7391"/>
              <p:cNvSpPr>
                <a:spLocks noChangeShapeType="1"/>
              </p:cNvSpPr>
              <p:nvPr/>
            </p:nvSpPr>
            <p:spPr bwMode="auto">
              <a:xfrm>
                <a:off x="1078" y="5184"/>
                <a:ext cx="20" cy="1"/>
              </a:xfrm>
              <a:prstGeom prst="line">
                <a:avLst/>
              </a:prstGeom>
              <a:noFill/>
              <a:ln w="4445">
                <a:solidFill>
                  <a:srgbClr val="00A535"/>
                </a:solidFill>
                <a:round/>
                <a:headEnd/>
                <a:tailEnd/>
              </a:ln>
            </p:spPr>
            <p:txBody>
              <a:bodyPr/>
              <a:lstStyle/>
              <a:p>
                <a:endParaRPr lang="es-ES"/>
              </a:p>
            </p:txBody>
          </p:sp>
          <p:sp>
            <p:nvSpPr>
              <p:cNvPr id="81120" name="Line 7392"/>
              <p:cNvSpPr>
                <a:spLocks noChangeShapeType="1"/>
              </p:cNvSpPr>
              <p:nvPr/>
            </p:nvSpPr>
            <p:spPr bwMode="auto">
              <a:xfrm>
                <a:off x="1118" y="5184"/>
                <a:ext cx="20" cy="1"/>
              </a:xfrm>
              <a:prstGeom prst="line">
                <a:avLst/>
              </a:prstGeom>
              <a:noFill/>
              <a:ln w="4445">
                <a:solidFill>
                  <a:srgbClr val="00A535"/>
                </a:solidFill>
                <a:round/>
                <a:headEnd/>
                <a:tailEnd/>
              </a:ln>
            </p:spPr>
            <p:txBody>
              <a:bodyPr/>
              <a:lstStyle/>
              <a:p>
                <a:endParaRPr lang="es-ES"/>
              </a:p>
            </p:txBody>
          </p:sp>
          <p:sp>
            <p:nvSpPr>
              <p:cNvPr id="81121" name="Line 7393"/>
              <p:cNvSpPr>
                <a:spLocks noChangeShapeType="1"/>
              </p:cNvSpPr>
              <p:nvPr/>
            </p:nvSpPr>
            <p:spPr bwMode="auto">
              <a:xfrm>
                <a:off x="1158" y="5184"/>
                <a:ext cx="20" cy="1"/>
              </a:xfrm>
              <a:prstGeom prst="line">
                <a:avLst/>
              </a:prstGeom>
              <a:noFill/>
              <a:ln w="4445">
                <a:solidFill>
                  <a:srgbClr val="00A535"/>
                </a:solidFill>
                <a:round/>
                <a:headEnd/>
                <a:tailEnd/>
              </a:ln>
            </p:spPr>
            <p:txBody>
              <a:bodyPr/>
              <a:lstStyle/>
              <a:p>
                <a:endParaRPr lang="es-ES"/>
              </a:p>
            </p:txBody>
          </p:sp>
          <p:sp>
            <p:nvSpPr>
              <p:cNvPr id="81122" name="Line 7394"/>
              <p:cNvSpPr>
                <a:spLocks noChangeShapeType="1"/>
              </p:cNvSpPr>
              <p:nvPr/>
            </p:nvSpPr>
            <p:spPr bwMode="auto">
              <a:xfrm>
                <a:off x="1198" y="5184"/>
                <a:ext cx="19" cy="1"/>
              </a:xfrm>
              <a:prstGeom prst="line">
                <a:avLst/>
              </a:prstGeom>
              <a:noFill/>
              <a:ln w="4445">
                <a:solidFill>
                  <a:srgbClr val="00A535"/>
                </a:solidFill>
                <a:round/>
                <a:headEnd/>
                <a:tailEnd/>
              </a:ln>
            </p:spPr>
            <p:txBody>
              <a:bodyPr/>
              <a:lstStyle/>
              <a:p>
                <a:endParaRPr lang="es-ES"/>
              </a:p>
            </p:txBody>
          </p:sp>
          <p:sp>
            <p:nvSpPr>
              <p:cNvPr id="81123" name="Line 7395"/>
              <p:cNvSpPr>
                <a:spLocks noChangeShapeType="1"/>
              </p:cNvSpPr>
              <p:nvPr/>
            </p:nvSpPr>
            <p:spPr bwMode="auto">
              <a:xfrm>
                <a:off x="1237" y="5184"/>
                <a:ext cx="20" cy="1"/>
              </a:xfrm>
              <a:prstGeom prst="line">
                <a:avLst/>
              </a:prstGeom>
              <a:noFill/>
              <a:ln w="4445">
                <a:solidFill>
                  <a:srgbClr val="00A535"/>
                </a:solidFill>
                <a:round/>
                <a:headEnd/>
                <a:tailEnd/>
              </a:ln>
            </p:spPr>
            <p:txBody>
              <a:bodyPr/>
              <a:lstStyle/>
              <a:p>
                <a:endParaRPr lang="es-ES"/>
              </a:p>
            </p:txBody>
          </p:sp>
          <p:sp>
            <p:nvSpPr>
              <p:cNvPr id="81124" name="Line 7396"/>
              <p:cNvSpPr>
                <a:spLocks noChangeShapeType="1"/>
              </p:cNvSpPr>
              <p:nvPr/>
            </p:nvSpPr>
            <p:spPr bwMode="auto">
              <a:xfrm>
                <a:off x="1277" y="5184"/>
                <a:ext cx="20" cy="1"/>
              </a:xfrm>
              <a:prstGeom prst="line">
                <a:avLst/>
              </a:prstGeom>
              <a:noFill/>
              <a:ln w="4445">
                <a:solidFill>
                  <a:srgbClr val="00A535"/>
                </a:solidFill>
                <a:round/>
                <a:headEnd/>
                <a:tailEnd/>
              </a:ln>
            </p:spPr>
            <p:txBody>
              <a:bodyPr/>
              <a:lstStyle/>
              <a:p>
                <a:endParaRPr lang="es-ES"/>
              </a:p>
            </p:txBody>
          </p:sp>
          <p:sp>
            <p:nvSpPr>
              <p:cNvPr id="81125" name="Line 7397"/>
              <p:cNvSpPr>
                <a:spLocks noChangeShapeType="1"/>
              </p:cNvSpPr>
              <p:nvPr/>
            </p:nvSpPr>
            <p:spPr bwMode="auto">
              <a:xfrm>
                <a:off x="1317" y="5184"/>
                <a:ext cx="20" cy="1"/>
              </a:xfrm>
              <a:prstGeom prst="line">
                <a:avLst/>
              </a:prstGeom>
              <a:noFill/>
              <a:ln w="4445">
                <a:solidFill>
                  <a:srgbClr val="00A535"/>
                </a:solidFill>
                <a:round/>
                <a:headEnd/>
                <a:tailEnd/>
              </a:ln>
            </p:spPr>
            <p:txBody>
              <a:bodyPr/>
              <a:lstStyle/>
              <a:p>
                <a:endParaRPr lang="es-ES"/>
              </a:p>
            </p:txBody>
          </p:sp>
          <p:sp>
            <p:nvSpPr>
              <p:cNvPr id="81126" name="Line 7398"/>
              <p:cNvSpPr>
                <a:spLocks noChangeShapeType="1"/>
              </p:cNvSpPr>
              <p:nvPr/>
            </p:nvSpPr>
            <p:spPr bwMode="auto">
              <a:xfrm>
                <a:off x="1356" y="5184"/>
                <a:ext cx="20" cy="1"/>
              </a:xfrm>
              <a:prstGeom prst="line">
                <a:avLst/>
              </a:prstGeom>
              <a:noFill/>
              <a:ln w="4445">
                <a:solidFill>
                  <a:srgbClr val="00A535"/>
                </a:solidFill>
                <a:round/>
                <a:headEnd/>
                <a:tailEnd/>
              </a:ln>
            </p:spPr>
            <p:txBody>
              <a:bodyPr/>
              <a:lstStyle/>
              <a:p>
                <a:endParaRPr lang="es-ES"/>
              </a:p>
            </p:txBody>
          </p:sp>
          <p:sp>
            <p:nvSpPr>
              <p:cNvPr id="81127" name="Line 7399"/>
              <p:cNvSpPr>
                <a:spLocks noChangeShapeType="1"/>
              </p:cNvSpPr>
              <p:nvPr/>
            </p:nvSpPr>
            <p:spPr bwMode="auto">
              <a:xfrm>
                <a:off x="1396" y="5184"/>
                <a:ext cx="20" cy="1"/>
              </a:xfrm>
              <a:prstGeom prst="line">
                <a:avLst/>
              </a:prstGeom>
              <a:noFill/>
              <a:ln w="4445">
                <a:solidFill>
                  <a:srgbClr val="00A535"/>
                </a:solidFill>
                <a:round/>
                <a:headEnd/>
                <a:tailEnd/>
              </a:ln>
            </p:spPr>
            <p:txBody>
              <a:bodyPr/>
              <a:lstStyle/>
              <a:p>
                <a:endParaRPr lang="es-ES"/>
              </a:p>
            </p:txBody>
          </p:sp>
          <p:sp>
            <p:nvSpPr>
              <p:cNvPr id="81128" name="Line 7400"/>
              <p:cNvSpPr>
                <a:spLocks noChangeShapeType="1"/>
              </p:cNvSpPr>
              <p:nvPr/>
            </p:nvSpPr>
            <p:spPr bwMode="auto">
              <a:xfrm>
                <a:off x="1436" y="5184"/>
                <a:ext cx="19" cy="1"/>
              </a:xfrm>
              <a:prstGeom prst="line">
                <a:avLst/>
              </a:prstGeom>
              <a:noFill/>
              <a:ln w="4445">
                <a:solidFill>
                  <a:srgbClr val="00A535"/>
                </a:solidFill>
                <a:round/>
                <a:headEnd/>
                <a:tailEnd/>
              </a:ln>
            </p:spPr>
            <p:txBody>
              <a:bodyPr/>
              <a:lstStyle/>
              <a:p>
                <a:endParaRPr lang="es-ES"/>
              </a:p>
            </p:txBody>
          </p:sp>
          <p:sp>
            <p:nvSpPr>
              <p:cNvPr id="81129" name="Line 7401"/>
              <p:cNvSpPr>
                <a:spLocks noChangeShapeType="1"/>
              </p:cNvSpPr>
              <p:nvPr/>
            </p:nvSpPr>
            <p:spPr bwMode="auto">
              <a:xfrm>
                <a:off x="1476" y="5184"/>
                <a:ext cx="19" cy="1"/>
              </a:xfrm>
              <a:prstGeom prst="line">
                <a:avLst/>
              </a:prstGeom>
              <a:noFill/>
              <a:ln w="4445">
                <a:solidFill>
                  <a:srgbClr val="00A535"/>
                </a:solidFill>
                <a:round/>
                <a:headEnd/>
                <a:tailEnd/>
              </a:ln>
            </p:spPr>
            <p:txBody>
              <a:bodyPr/>
              <a:lstStyle/>
              <a:p>
                <a:endParaRPr lang="es-ES"/>
              </a:p>
            </p:txBody>
          </p:sp>
          <p:sp>
            <p:nvSpPr>
              <p:cNvPr id="81130" name="Line 7402"/>
              <p:cNvSpPr>
                <a:spLocks noChangeShapeType="1"/>
              </p:cNvSpPr>
              <p:nvPr/>
            </p:nvSpPr>
            <p:spPr bwMode="auto">
              <a:xfrm>
                <a:off x="1515" y="5184"/>
                <a:ext cx="20" cy="1"/>
              </a:xfrm>
              <a:prstGeom prst="line">
                <a:avLst/>
              </a:prstGeom>
              <a:noFill/>
              <a:ln w="4445">
                <a:solidFill>
                  <a:srgbClr val="00A535"/>
                </a:solidFill>
                <a:round/>
                <a:headEnd/>
                <a:tailEnd/>
              </a:ln>
            </p:spPr>
            <p:txBody>
              <a:bodyPr/>
              <a:lstStyle/>
              <a:p>
                <a:endParaRPr lang="es-ES"/>
              </a:p>
            </p:txBody>
          </p:sp>
          <p:sp>
            <p:nvSpPr>
              <p:cNvPr id="81131" name="Line 7403"/>
              <p:cNvSpPr>
                <a:spLocks noChangeShapeType="1"/>
              </p:cNvSpPr>
              <p:nvPr/>
            </p:nvSpPr>
            <p:spPr bwMode="auto">
              <a:xfrm>
                <a:off x="1555" y="5184"/>
                <a:ext cx="20" cy="1"/>
              </a:xfrm>
              <a:prstGeom prst="line">
                <a:avLst/>
              </a:prstGeom>
              <a:noFill/>
              <a:ln w="4445">
                <a:solidFill>
                  <a:srgbClr val="00A535"/>
                </a:solidFill>
                <a:round/>
                <a:headEnd/>
                <a:tailEnd/>
              </a:ln>
            </p:spPr>
            <p:txBody>
              <a:bodyPr/>
              <a:lstStyle/>
              <a:p>
                <a:endParaRPr lang="es-ES"/>
              </a:p>
            </p:txBody>
          </p:sp>
          <p:sp>
            <p:nvSpPr>
              <p:cNvPr id="81132" name="Line 7404"/>
              <p:cNvSpPr>
                <a:spLocks noChangeShapeType="1"/>
              </p:cNvSpPr>
              <p:nvPr/>
            </p:nvSpPr>
            <p:spPr bwMode="auto">
              <a:xfrm>
                <a:off x="1594" y="5184"/>
                <a:ext cx="21" cy="1"/>
              </a:xfrm>
              <a:prstGeom prst="line">
                <a:avLst/>
              </a:prstGeom>
              <a:noFill/>
              <a:ln w="4445">
                <a:solidFill>
                  <a:srgbClr val="00A535"/>
                </a:solidFill>
                <a:round/>
                <a:headEnd/>
                <a:tailEnd/>
              </a:ln>
            </p:spPr>
            <p:txBody>
              <a:bodyPr/>
              <a:lstStyle/>
              <a:p>
                <a:endParaRPr lang="es-ES"/>
              </a:p>
            </p:txBody>
          </p:sp>
          <p:sp>
            <p:nvSpPr>
              <p:cNvPr id="81133" name="Line 7405"/>
              <p:cNvSpPr>
                <a:spLocks noChangeShapeType="1"/>
              </p:cNvSpPr>
              <p:nvPr/>
            </p:nvSpPr>
            <p:spPr bwMode="auto">
              <a:xfrm>
                <a:off x="1634" y="5184"/>
                <a:ext cx="20" cy="1"/>
              </a:xfrm>
              <a:prstGeom prst="line">
                <a:avLst/>
              </a:prstGeom>
              <a:noFill/>
              <a:ln w="4445">
                <a:solidFill>
                  <a:srgbClr val="00A535"/>
                </a:solidFill>
                <a:round/>
                <a:headEnd/>
                <a:tailEnd/>
              </a:ln>
            </p:spPr>
            <p:txBody>
              <a:bodyPr/>
              <a:lstStyle/>
              <a:p>
                <a:endParaRPr lang="es-ES"/>
              </a:p>
            </p:txBody>
          </p:sp>
          <p:sp>
            <p:nvSpPr>
              <p:cNvPr id="81134" name="Line 7406"/>
              <p:cNvSpPr>
                <a:spLocks noChangeShapeType="1"/>
              </p:cNvSpPr>
              <p:nvPr/>
            </p:nvSpPr>
            <p:spPr bwMode="auto">
              <a:xfrm>
                <a:off x="1674" y="5184"/>
                <a:ext cx="20" cy="1"/>
              </a:xfrm>
              <a:prstGeom prst="line">
                <a:avLst/>
              </a:prstGeom>
              <a:noFill/>
              <a:ln w="4445">
                <a:solidFill>
                  <a:srgbClr val="00A535"/>
                </a:solidFill>
                <a:round/>
                <a:headEnd/>
                <a:tailEnd/>
              </a:ln>
            </p:spPr>
            <p:txBody>
              <a:bodyPr/>
              <a:lstStyle/>
              <a:p>
                <a:endParaRPr lang="es-ES"/>
              </a:p>
            </p:txBody>
          </p:sp>
          <p:sp>
            <p:nvSpPr>
              <p:cNvPr id="81135" name="Line 7407"/>
              <p:cNvSpPr>
                <a:spLocks noChangeShapeType="1"/>
              </p:cNvSpPr>
              <p:nvPr/>
            </p:nvSpPr>
            <p:spPr bwMode="auto">
              <a:xfrm>
                <a:off x="1714" y="5184"/>
                <a:ext cx="20" cy="1"/>
              </a:xfrm>
              <a:prstGeom prst="line">
                <a:avLst/>
              </a:prstGeom>
              <a:noFill/>
              <a:ln w="4445">
                <a:solidFill>
                  <a:srgbClr val="00A535"/>
                </a:solidFill>
                <a:round/>
                <a:headEnd/>
                <a:tailEnd/>
              </a:ln>
            </p:spPr>
            <p:txBody>
              <a:bodyPr/>
              <a:lstStyle/>
              <a:p>
                <a:endParaRPr lang="es-ES"/>
              </a:p>
            </p:txBody>
          </p:sp>
          <p:sp>
            <p:nvSpPr>
              <p:cNvPr id="81136" name="Line 7408"/>
              <p:cNvSpPr>
                <a:spLocks noChangeShapeType="1"/>
              </p:cNvSpPr>
              <p:nvPr/>
            </p:nvSpPr>
            <p:spPr bwMode="auto">
              <a:xfrm>
                <a:off x="1754" y="5184"/>
                <a:ext cx="19" cy="1"/>
              </a:xfrm>
              <a:prstGeom prst="line">
                <a:avLst/>
              </a:prstGeom>
              <a:noFill/>
              <a:ln w="4445">
                <a:solidFill>
                  <a:srgbClr val="00A535"/>
                </a:solidFill>
                <a:round/>
                <a:headEnd/>
                <a:tailEnd/>
              </a:ln>
            </p:spPr>
            <p:txBody>
              <a:bodyPr/>
              <a:lstStyle/>
              <a:p>
                <a:endParaRPr lang="es-ES"/>
              </a:p>
            </p:txBody>
          </p:sp>
          <p:sp>
            <p:nvSpPr>
              <p:cNvPr id="81137" name="Line 7409"/>
              <p:cNvSpPr>
                <a:spLocks noChangeShapeType="1"/>
              </p:cNvSpPr>
              <p:nvPr/>
            </p:nvSpPr>
            <p:spPr bwMode="auto">
              <a:xfrm>
                <a:off x="1793" y="5184"/>
                <a:ext cx="20" cy="1"/>
              </a:xfrm>
              <a:prstGeom prst="line">
                <a:avLst/>
              </a:prstGeom>
              <a:noFill/>
              <a:ln w="4445">
                <a:solidFill>
                  <a:srgbClr val="00A535"/>
                </a:solidFill>
                <a:round/>
                <a:headEnd/>
                <a:tailEnd/>
              </a:ln>
            </p:spPr>
            <p:txBody>
              <a:bodyPr/>
              <a:lstStyle/>
              <a:p>
                <a:endParaRPr lang="es-ES"/>
              </a:p>
            </p:txBody>
          </p:sp>
          <p:sp>
            <p:nvSpPr>
              <p:cNvPr id="81138" name="Line 7410"/>
              <p:cNvSpPr>
                <a:spLocks noChangeShapeType="1"/>
              </p:cNvSpPr>
              <p:nvPr/>
            </p:nvSpPr>
            <p:spPr bwMode="auto">
              <a:xfrm>
                <a:off x="1833" y="5184"/>
                <a:ext cx="20" cy="1"/>
              </a:xfrm>
              <a:prstGeom prst="line">
                <a:avLst/>
              </a:prstGeom>
              <a:noFill/>
              <a:ln w="4445">
                <a:solidFill>
                  <a:srgbClr val="00A535"/>
                </a:solidFill>
                <a:round/>
                <a:headEnd/>
                <a:tailEnd/>
              </a:ln>
            </p:spPr>
            <p:txBody>
              <a:bodyPr/>
              <a:lstStyle/>
              <a:p>
                <a:endParaRPr lang="es-ES"/>
              </a:p>
            </p:txBody>
          </p:sp>
          <p:sp>
            <p:nvSpPr>
              <p:cNvPr id="81139" name="Line 7411"/>
              <p:cNvSpPr>
                <a:spLocks noChangeShapeType="1"/>
              </p:cNvSpPr>
              <p:nvPr/>
            </p:nvSpPr>
            <p:spPr bwMode="auto">
              <a:xfrm>
                <a:off x="1873" y="5184"/>
                <a:ext cx="19" cy="1"/>
              </a:xfrm>
              <a:prstGeom prst="line">
                <a:avLst/>
              </a:prstGeom>
              <a:noFill/>
              <a:ln w="4445">
                <a:solidFill>
                  <a:srgbClr val="00A535"/>
                </a:solidFill>
                <a:round/>
                <a:headEnd/>
                <a:tailEnd/>
              </a:ln>
            </p:spPr>
            <p:txBody>
              <a:bodyPr/>
              <a:lstStyle/>
              <a:p>
                <a:endParaRPr lang="es-ES"/>
              </a:p>
            </p:txBody>
          </p:sp>
          <p:sp>
            <p:nvSpPr>
              <p:cNvPr id="81140" name="Line 7412"/>
              <p:cNvSpPr>
                <a:spLocks noChangeShapeType="1"/>
              </p:cNvSpPr>
              <p:nvPr/>
            </p:nvSpPr>
            <p:spPr bwMode="auto">
              <a:xfrm>
                <a:off x="1913" y="5184"/>
                <a:ext cx="19" cy="1"/>
              </a:xfrm>
              <a:prstGeom prst="line">
                <a:avLst/>
              </a:prstGeom>
              <a:noFill/>
              <a:ln w="4445">
                <a:solidFill>
                  <a:srgbClr val="00A535"/>
                </a:solidFill>
                <a:round/>
                <a:headEnd/>
                <a:tailEnd/>
              </a:ln>
            </p:spPr>
            <p:txBody>
              <a:bodyPr/>
              <a:lstStyle/>
              <a:p>
                <a:endParaRPr lang="es-ES"/>
              </a:p>
            </p:txBody>
          </p:sp>
          <p:sp>
            <p:nvSpPr>
              <p:cNvPr id="81141" name="Line 7413"/>
              <p:cNvSpPr>
                <a:spLocks noChangeShapeType="1"/>
              </p:cNvSpPr>
              <p:nvPr/>
            </p:nvSpPr>
            <p:spPr bwMode="auto">
              <a:xfrm>
                <a:off x="1952" y="5184"/>
                <a:ext cx="20" cy="1"/>
              </a:xfrm>
              <a:prstGeom prst="line">
                <a:avLst/>
              </a:prstGeom>
              <a:noFill/>
              <a:ln w="4445">
                <a:solidFill>
                  <a:srgbClr val="00A535"/>
                </a:solidFill>
                <a:round/>
                <a:headEnd/>
                <a:tailEnd/>
              </a:ln>
            </p:spPr>
            <p:txBody>
              <a:bodyPr/>
              <a:lstStyle/>
              <a:p>
                <a:endParaRPr lang="es-ES"/>
              </a:p>
            </p:txBody>
          </p:sp>
          <p:sp>
            <p:nvSpPr>
              <p:cNvPr id="81142" name="Line 7414"/>
              <p:cNvSpPr>
                <a:spLocks noChangeShapeType="1"/>
              </p:cNvSpPr>
              <p:nvPr/>
            </p:nvSpPr>
            <p:spPr bwMode="auto">
              <a:xfrm>
                <a:off x="1992" y="5184"/>
                <a:ext cx="20" cy="1"/>
              </a:xfrm>
              <a:prstGeom prst="line">
                <a:avLst/>
              </a:prstGeom>
              <a:noFill/>
              <a:ln w="4445">
                <a:solidFill>
                  <a:srgbClr val="00A535"/>
                </a:solidFill>
                <a:round/>
                <a:headEnd/>
                <a:tailEnd/>
              </a:ln>
            </p:spPr>
            <p:txBody>
              <a:bodyPr/>
              <a:lstStyle/>
              <a:p>
                <a:endParaRPr lang="es-ES"/>
              </a:p>
            </p:txBody>
          </p:sp>
          <p:sp>
            <p:nvSpPr>
              <p:cNvPr id="81143" name="Line 7415"/>
              <p:cNvSpPr>
                <a:spLocks noChangeShapeType="1"/>
              </p:cNvSpPr>
              <p:nvPr/>
            </p:nvSpPr>
            <p:spPr bwMode="auto">
              <a:xfrm>
                <a:off x="2031" y="5184"/>
                <a:ext cx="21" cy="1"/>
              </a:xfrm>
              <a:prstGeom prst="line">
                <a:avLst/>
              </a:prstGeom>
              <a:noFill/>
              <a:ln w="4445">
                <a:solidFill>
                  <a:srgbClr val="00A535"/>
                </a:solidFill>
                <a:round/>
                <a:headEnd/>
                <a:tailEnd/>
              </a:ln>
            </p:spPr>
            <p:txBody>
              <a:bodyPr/>
              <a:lstStyle/>
              <a:p>
                <a:endParaRPr lang="es-ES"/>
              </a:p>
            </p:txBody>
          </p:sp>
          <p:sp>
            <p:nvSpPr>
              <p:cNvPr id="81144" name="Line 7416"/>
              <p:cNvSpPr>
                <a:spLocks noChangeShapeType="1"/>
              </p:cNvSpPr>
              <p:nvPr/>
            </p:nvSpPr>
            <p:spPr bwMode="auto">
              <a:xfrm>
                <a:off x="2071" y="5184"/>
                <a:ext cx="20" cy="1"/>
              </a:xfrm>
              <a:prstGeom prst="line">
                <a:avLst/>
              </a:prstGeom>
              <a:noFill/>
              <a:ln w="4445">
                <a:solidFill>
                  <a:srgbClr val="00A535"/>
                </a:solidFill>
                <a:round/>
                <a:headEnd/>
                <a:tailEnd/>
              </a:ln>
            </p:spPr>
            <p:txBody>
              <a:bodyPr/>
              <a:lstStyle/>
              <a:p>
                <a:endParaRPr lang="es-ES"/>
              </a:p>
            </p:txBody>
          </p:sp>
          <p:sp>
            <p:nvSpPr>
              <p:cNvPr id="81145" name="Line 7417"/>
              <p:cNvSpPr>
                <a:spLocks noChangeShapeType="1"/>
              </p:cNvSpPr>
              <p:nvPr/>
            </p:nvSpPr>
            <p:spPr bwMode="auto">
              <a:xfrm>
                <a:off x="2111" y="5184"/>
                <a:ext cx="20" cy="1"/>
              </a:xfrm>
              <a:prstGeom prst="line">
                <a:avLst/>
              </a:prstGeom>
              <a:noFill/>
              <a:ln w="4445">
                <a:solidFill>
                  <a:srgbClr val="00A535"/>
                </a:solidFill>
                <a:round/>
                <a:headEnd/>
                <a:tailEnd/>
              </a:ln>
            </p:spPr>
            <p:txBody>
              <a:bodyPr/>
              <a:lstStyle/>
              <a:p>
                <a:endParaRPr lang="es-ES"/>
              </a:p>
            </p:txBody>
          </p:sp>
          <p:sp>
            <p:nvSpPr>
              <p:cNvPr id="81146" name="Line 7418"/>
              <p:cNvSpPr>
                <a:spLocks noChangeShapeType="1"/>
              </p:cNvSpPr>
              <p:nvPr/>
            </p:nvSpPr>
            <p:spPr bwMode="auto">
              <a:xfrm>
                <a:off x="2151" y="5184"/>
                <a:ext cx="19" cy="1"/>
              </a:xfrm>
              <a:prstGeom prst="line">
                <a:avLst/>
              </a:prstGeom>
              <a:noFill/>
              <a:ln w="4445">
                <a:solidFill>
                  <a:srgbClr val="00A535"/>
                </a:solidFill>
                <a:round/>
                <a:headEnd/>
                <a:tailEnd/>
              </a:ln>
            </p:spPr>
            <p:txBody>
              <a:bodyPr/>
              <a:lstStyle/>
              <a:p>
                <a:endParaRPr lang="es-ES"/>
              </a:p>
            </p:txBody>
          </p:sp>
          <p:sp>
            <p:nvSpPr>
              <p:cNvPr id="81147" name="Line 7419"/>
              <p:cNvSpPr>
                <a:spLocks noChangeShapeType="1"/>
              </p:cNvSpPr>
              <p:nvPr/>
            </p:nvSpPr>
            <p:spPr bwMode="auto">
              <a:xfrm>
                <a:off x="2191" y="5184"/>
                <a:ext cx="19" cy="1"/>
              </a:xfrm>
              <a:prstGeom prst="line">
                <a:avLst/>
              </a:prstGeom>
              <a:noFill/>
              <a:ln w="4445">
                <a:solidFill>
                  <a:srgbClr val="00A535"/>
                </a:solidFill>
                <a:round/>
                <a:headEnd/>
                <a:tailEnd/>
              </a:ln>
            </p:spPr>
            <p:txBody>
              <a:bodyPr/>
              <a:lstStyle/>
              <a:p>
                <a:endParaRPr lang="es-ES"/>
              </a:p>
            </p:txBody>
          </p:sp>
          <p:sp>
            <p:nvSpPr>
              <p:cNvPr id="81148" name="Line 7420"/>
              <p:cNvSpPr>
                <a:spLocks noChangeShapeType="1"/>
              </p:cNvSpPr>
              <p:nvPr/>
            </p:nvSpPr>
            <p:spPr bwMode="auto">
              <a:xfrm>
                <a:off x="2230" y="5184"/>
                <a:ext cx="20" cy="1"/>
              </a:xfrm>
              <a:prstGeom prst="line">
                <a:avLst/>
              </a:prstGeom>
              <a:noFill/>
              <a:ln w="4445">
                <a:solidFill>
                  <a:srgbClr val="00A535"/>
                </a:solidFill>
                <a:round/>
                <a:headEnd/>
                <a:tailEnd/>
              </a:ln>
            </p:spPr>
            <p:txBody>
              <a:bodyPr/>
              <a:lstStyle/>
              <a:p>
                <a:endParaRPr lang="es-ES"/>
              </a:p>
            </p:txBody>
          </p:sp>
          <p:sp>
            <p:nvSpPr>
              <p:cNvPr id="81149" name="Line 7421"/>
              <p:cNvSpPr>
                <a:spLocks noChangeShapeType="1"/>
              </p:cNvSpPr>
              <p:nvPr/>
            </p:nvSpPr>
            <p:spPr bwMode="auto">
              <a:xfrm>
                <a:off x="2270" y="5184"/>
                <a:ext cx="20" cy="1"/>
              </a:xfrm>
              <a:prstGeom prst="line">
                <a:avLst/>
              </a:prstGeom>
              <a:noFill/>
              <a:ln w="4445">
                <a:solidFill>
                  <a:srgbClr val="00A535"/>
                </a:solidFill>
                <a:round/>
                <a:headEnd/>
                <a:tailEnd/>
              </a:ln>
            </p:spPr>
            <p:txBody>
              <a:bodyPr/>
              <a:lstStyle/>
              <a:p>
                <a:endParaRPr lang="es-ES"/>
              </a:p>
            </p:txBody>
          </p:sp>
          <p:sp>
            <p:nvSpPr>
              <p:cNvPr id="81150" name="Line 7422"/>
              <p:cNvSpPr>
                <a:spLocks noChangeShapeType="1"/>
              </p:cNvSpPr>
              <p:nvPr/>
            </p:nvSpPr>
            <p:spPr bwMode="auto">
              <a:xfrm>
                <a:off x="2309" y="5184"/>
                <a:ext cx="20" cy="1"/>
              </a:xfrm>
              <a:prstGeom prst="line">
                <a:avLst/>
              </a:prstGeom>
              <a:noFill/>
              <a:ln w="4445">
                <a:solidFill>
                  <a:srgbClr val="00A535"/>
                </a:solidFill>
                <a:round/>
                <a:headEnd/>
                <a:tailEnd/>
              </a:ln>
            </p:spPr>
            <p:txBody>
              <a:bodyPr/>
              <a:lstStyle/>
              <a:p>
                <a:endParaRPr lang="es-ES"/>
              </a:p>
            </p:txBody>
          </p:sp>
          <p:sp>
            <p:nvSpPr>
              <p:cNvPr id="81151" name="Line 7423"/>
              <p:cNvSpPr>
                <a:spLocks noChangeShapeType="1"/>
              </p:cNvSpPr>
              <p:nvPr/>
            </p:nvSpPr>
            <p:spPr bwMode="auto">
              <a:xfrm>
                <a:off x="2349" y="5184"/>
                <a:ext cx="20" cy="1"/>
              </a:xfrm>
              <a:prstGeom prst="line">
                <a:avLst/>
              </a:prstGeom>
              <a:noFill/>
              <a:ln w="4445">
                <a:solidFill>
                  <a:srgbClr val="00A535"/>
                </a:solidFill>
                <a:round/>
                <a:headEnd/>
                <a:tailEnd/>
              </a:ln>
            </p:spPr>
            <p:txBody>
              <a:bodyPr/>
              <a:lstStyle/>
              <a:p>
                <a:endParaRPr lang="es-ES"/>
              </a:p>
            </p:txBody>
          </p:sp>
          <p:sp>
            <p:nvSpPr>
              <p:cNvPr id="81152" name="Line 7424"/>
              <p:cNvSpPr>
                <a:spLocks noChangeShapeType="1"/>
              </p:cNvSpPr>
              <p:nvPr/>
            </p:nvSpPr>
            <p:spPr bwMode="auto">
              <a:xfrm>
                <a:off x="2389" y="5184"/>
                <a:ext cx="20" cy="1"/>
              </a:xfrm>
              <a:prstGeom prst="line">
                <a:avLst/>
              </a:prstGeom>
              <a:noFill/>
              <a:ln w="4445">
                <a:solidFill>
                  <a:srgbClr val="00A535"/>
                </a:solidFill>
                <a:round/>
                <a:headEnd/>
                <a:tailEnd/>
              </a:ln>
            </p:spPr>
            <p:txBody>
              <a:bodyPr/>
              <a:lstStyle/>
              <a:p>
                <a:endParaRPr lang="es-ES"/>
              </a:p>
            </p:txBody>
          </p:sp>
          <p:sp>
            <p:nvSpPr>
              <p:cNvPr id="81153" name="Line 7425"/>
              <p:cNvSpPr>
                <a:spLocks noChangeShapeType="1"/>
              </p:cNvSpPr>
              <p:nvPr/>
            </p:nvSpPr>
            <p:spPr bwMode="auto">
              <a:xfrm>
                <a:off x="2429" y="5184"/>
                <a:ext cx="20" cy="1"/>
              </a:xfrm>
              <a:prstGeom prst="line">
                <a:avLst/>
              </a:prstGeom>
              <a:noFill/>
              <a:ln w="4445">
                <a:solidFill>
                  <a:srgbClr val="00A535"/>
                </a:solidFill>
                <a:round/>
                <a:headEnd/>
                <a:tailEnd/>
              </a:ln>
            </p:spPr>
            <p:txBody>
              <a:bodyPr/>
              <a:lstStyle/>
              <a:p>
                <a:endParaRPr lang="es-ES"/>
              </a:p>
            </p:txBody>
          </p:sp>
          <p:sp>
            <p:nvSpPr>
              <p:cNvPr id="81154" name="Line 7426"/>
              <p:cNvSpPr>
                <a:spLocks noChangeShapeType="1"/>
              </p:cNvSpPr>
              <p:nvPr/>
            </p:nvSpPr>
            <p:spPr bwMode="auto">
              <a:xfrm>
                <a:off x="2468" y="5184"/>
                <a:ext cx="20" cy="1"/>
              </a:xfrm>
              <a:prstGeom prst="line">
                <a:avLst/>
              </a:prstGeom>
              <a:noFill/>
              <a:ln w="4445">
                <a:solidFill>
                  <a:srgbClr val="00A535"/>
                </a:solidFill>
                <a:round/>
                <a:headEnd/>
                <a:tailEnd/>
              </a:ln>
            </p:spPr>
            <p:txBody>
              <a:bodyPr/>
              <a:lstStyle/>
              <a:p>
                <a:endParaRPr lang="es-ES"/>
              </a:p>
            </p:txBody>
          </p:sp>
          <p:sp>
            <p:nvSpPr>
              <p:cNvPr id="81155" name="Line 7427"/>
              <p:cNvSpPr>
                <a:spLocks noChangeShapeType="1"/>
              </p:cNvSpPr>
              <p:nvPr/>
            </p:nvSpPr>
            <p:spPr bwMode="auto">
              <a:xfrm>
                <a:off x="2508" y="5184"/>
                <a:ext cx="20" cy="1"/>
              </a:xfrm>
              <a:prstGeom prst="line">
                <a:avLst/>
              </a:prstGeom>
              <a:noFill/>
              <a:ln w="4445">
                <a:solidFill>
                  <a:srgbClr val="00A535"/>
                </a:solidFill>
                <a:round/>
                <a:headEnd/>
                <a:tailEnd/>
              </a:ln>
            </p:spPr>
            <p:txBody>
              <a:bodyPr/>
              <a:lstStyle/>
              <a:p>
                <a:endParaRPr lang="es-ES"/>
              </a:p>
            </p:txBody>
          </p:sp>
          <p:sp>
            <p:nvSpPr>
              <p:cNvPr id="81156" name="Line 7428"/>
              <p:cNvSpPr>
                <a:spLocks noChangeShapeType="1"/>
              </p:cNvSpPr>
              <p:nvPr/>
            </p:nvSpPr>
            <p:spPr bwMode="auto">
              <a:xfrm>
                <a:off x="2548" y="5184"/>
                <a:ext cx="20" cy="1"/>
              </a:xfrm>
              <a:prstGeom prst="line">
                <a:avLst/>
              </a:prstGeom>
              <a:noFill/>
              <a:ln w="4445">
                <a:solidFill>
                  <a:srgbClr val="00A535"/>
                </a:solidFill>
                <a:round/>
                <a:headEnd/>
                <a:tailEnd/>
              </a:ln>
            </p:spPr>
            <p:txBody>
              <a:bodyPr/>
              <a:lstStyle/>
              <a:p>
                <a:endParaRPr lang="es-ES"/>
              </a:p>
            </p:txBody>
          </p:sp>
          <p:sp>
            <p:nvSpPr>
              <p:cNvPr id="81157" name="Line 7429"/>
              <p:cNvSpPr>
                <a:spLocks noChangeShapeType="1"/>
              </p:cNvSpPr>
              <p:nvPr/>
            </p:nvSpPr>
            <p:spPr bwMode="auto">
              <a:xfrm>
                <a:off x="2588" y="5184"/>
                <a:ext cx="19" cy="1"/>
              </a:xfrm>
              <a:prstGeom prst="line">
                <a:avLst/>
              </a:prstGeom>
              <a:noFill/>
              <a:ln w="4445">
                <a:solidFill>
                  <a:srgbClr val="00A535"/>
                </a:solidFill>
                <a:round/>
                <a:headEnd/>
                <a:tailEnd/>
              </a:ln>
            </p:spPr>
            <p:txBody>
              <a:bodyPr/>
              <a:lstStyle/>
              <a:p>
                <a:endParaRPr lang="es-ES"/>
              </a:p>
            </p:txBody>
          </p:sp>
          <p:sp>
            <p:nvSpPr>
              <p:cNvPr id="81158" name="Freeform 7430"/>
              <p:cNvSpPr>
                <a:spLocks/>
              </p:cNvSpPr>
              <p:nvPr/>
            </p:nvSpPr>
            <p:spPr bwMode="auto">
              <a:xfrm>
                <a:off x="130" y="5139"/>
                <a:ext cx="16" cy="39"/>
              </a:xfrm>
              <a:custGeom>
                <a:avLst/>
                <a:gdLst/>
                <a:ahLst/>
                <a:cxnLst>
                  <a:cxn ang="0">
                    <a:pos x="33" y="16"/>
                  </a:cxn>
                  <a:cxn ang="0">
                    <a:pos x="30" y="6"/>
                  </a:cxn>
                  <a:cxn ang="0">
                    <a:pos x="21" y="0"/>
                  </a:cxn>
                  <a:cxn ang="0">
                    <a:pos x="12" y="0"/>
                  </a:cxn>
                  <a:cxn ang="0">
                    <a:pos x="4" y="6"/>
                  </a:cxn>
                  <a:cxn ang="0">
                    <a:pos x="0" y="16"/>
                  </a:cxn>
                  <a:cxn ang="0">
                    <a:pos x="4" y="28"/>
                  </a:cxn>
                  <a:cxn ang="0">
                    <a:pos x="9" y="33"/>
                  </a:cxn>
                  <a:cxn ang="0">
                    <a:pos x="24" y="39"/>
                  </a:cxn>
                  <a:cxn ang="0">
                    <a:pos x="30" y="45"/>
                  </a:cxn>
                  <a:cxn ang="0">
                    <a:pos x="33" y="55"/>
                  </a:cxn>
                  <a:cxn ang="0">
                    <a:pos x="33" y="61"/>
                  </a:cxn>
                  <a:cxn ang="0">
                    <a:pos x="30" y="73"/>
                  </a:cxn>
                  <a:cxn ang="0">
                    <a:pos x="21" y="78"/>
                  </a:cxn>
                  <a:cxn ang="0">
                    <a:pos x="12" y="78"/>
                  </a:cxn>
                  <a:cxn ang="0">
                    <a:pos x="4" y="73"/>
                  </a:cxn>
                  <a:cxn ang="0">
                    <a:pos x="0" y="61"/>
                  </a:cxn>
                </a:cxnLst>
                <a:rect l="0" t="0" r="r" b="b"/>
                <a:pathLst>
                  <a:path w="33" h="78">
                    <a:moveTo>
                      <a:pt x="33" y="16"/>
                    </a:moveTo>
                    <a:lnTo>
                      <a:pt x="30" y="6"/>
                    </a:lnTo>
                    <a:lnTo>
                      <a:pt x="21" y="0"/>
                    </a:lnTo>
                    <a:lnTo>
                      <a:pt x="12" y="0"/>
                    </a:lnTo>
                    <a:lnTo>
                      <a:pt x="4" y="6"/>
                    </a:lnTo>
                    <a:lnTo>
                      <a:pt x="0" y="16"/>
                    </a:lnTo>
                    <a:lnTo>
                      <a:pt x="4" y="28"/>
                    </a:lnTo>
                    <a:lnTo>
                      <a:pt x="9" y="33"/>
                    </a:lnTo>
                    <a:lnTo>
                      <a:pt x="24" y="39"/>
                    </a:lnTo>
                    <a:lnTo>
                      <a:pt x="30" y="45"/>
                    </a:lnTo>
                    <a:lnTo>
                      <a:pt x="33" y="55"/>
                    </a:lnTo>
                    <a:lnTo>
                      <a:pt x="33" y="61"/>
                    </a:lnTo>
                    <a:lnTo>
                      <a:pt x="30" y="73"/>
                    </a:lnTo>
                    <a:lnTo>
                      <a:pt x="21" y="78"/>
                    </a:lnTo>
                    <a:lnTo>
                      <a:pt x="12" y="78"/>
                    </a:lnTo>
                    <a:lnTo>
                      <a:pt x="4" y="73"/>
                    </a:lnTo>
                    <a:lnTo>
                      <a:pt x="0" y="61"/>
                    </a:lnTo>
                  </a:path>
                </a:pathLst>
              </a:custGeom>
              <a:noFill/>
              <a:ln w="4445">
                <a:solidFill>
                  <a:srgbClr val="00A535"/>
                </a:solidFill>
                <a:prstDash val="solid"/>
                <a:round/>
                <a:headEnd/>
                <a:tailEnd/>
              </a:ln>
            </p:spPr>
            <p:txBody>
              <a:bodyPr/>
              <a:lstStyle/>
              <a:p>
                <a:endParaRPr lang="es-ES"/>
              </a:p>
            </p:txBody>
          </p:sp>
          <p:sp>
            <p:nvSpPr>
              <p:cNvPr id="81159" name="Freeform 7431"/>
              <p:cNvSpPr>
                <a:spLocks/>
              </p:cNvSpPr>
              <p:nvPr/>
            </p:nvSpPr>
            <p:spPr bwMode="auto">
              <a:xfrm>
                <a:off x="157" y="5120"/>
                <a:ext cx="18" cy="58"/>
              </a:xfrm>
              <a:custGeom>
                <a:avLst/>
                <a:gdLst/>
                <a:ahLst/>
                <a:cxnLst>
                  <a:cxn ang="0">
                    <a:pos x="27" y="117"/>
                  </a:cxn>
                  <a:cxn ang="0">
                    <a:pos x="27" y="0"/>
                  </a:cxn>
                  <a:cxn ang="0">
                    <a:pos x="19" y="0"/>
                  </a:cxn>
                  <a:cxn ang="0">
                    <a:pos x="0" y="49"/>
                  </a:cxn>
                  <a:cxn ang="0">
                    <a:pos x="0" y="67"/>
                  </a:cxn>
                  <a:cxn ang="0">
                    <a:pos x="37" y="67"/>
                  </a:cxn>
                </a:cxnLst>
                <a:rect l="0" t="0" r="r" b="b"/>
                <a:pathLst>
                  <a:path w="37" h="117">
                    <a:moveTo>
                      <a:pt x="27" y="117"/>
                    </a:moveTo>
                    <a:lnTo>
                      <a:pt x="27" y="0"/>
                    </a:lnTo>
                    <a:lnTo>
                      <a:pt x="19" y="0"/>
                    </a:lnTo>
                    <a:lnTo>
                      <a:pt x="0" y="49"/>
                    </a:lnTo>
                    <a:lnTo>
                      <a:pt x="0" y="67"/>
                    </a:lnTo>
                    <a:lnTo>
                      <a:pt x="37" y="67"/>
                    </a:lnTo>
                  </a:path>
                </a:pathLst>
              </a:custGeom>
              <a:noFill/>
              <a:ln w="4445">
                <a:solidFill>
                  <a:srgbClr val="00A535"/>
                </a:solidFill>
                <a:prstDash val="solid"/>
                <a:round/>
                <a:headEnd/>
                <a:tailEnd/>
              </a:ln>
            </p:spPr>
            <p:txBody>
              <a:bodyPr/>
              <a:lstStyle/>
              <a:p>
                <a:endParaRPr lang="es-ES"/>
              </a:p>
            </p:txBody>
          </p:sp>
          <p:sp>
            <p:nvSpPr>
              <p:cNvPr id="81160" name="Line 7432"/>
              <p:cNvSpPr>
                <a:spLocks noChangeShapeType="1"/>
              </p:cNvSpPr>
              <p:nvPr/>
            </p:nvSpPr>
            <p:spPr bwMode="auto">
              <a:xfrm>
                <a:off x="166" y="5178"/>
                <a:ext cx="9" cy="1"/>
              </a:xfrm>
              <a:prstGeom prst="line">
                <a:avLst/>
              </a:prstGeom>
              <a:noFill/>
              <a:ln w="4445">
                <a:solidFill>
                  <a:srgbClr val="00A535"/>
                </a:solidFill>
                <a:round/>
                <a:headEnd/>
                <a:tailEnd/>
              </a:ln>
            </p:spPr>
            <p:txBody>
              <a:bodyPr/>
              <a:lstStyle/>
              <a:p>
                <a:endParaRPr lang="es-ES"/>
              </a:p>
            </p:txBody>
          </p:sp>
          <p:sp>
            <p:nvSpPr>
              <p:cNvPr id="81161" name="Line 7433"/>
              <p:cNvSpPr>
                <a:spLocks noChangeShapeType="1"/>
              </p:cNvSpPr>
              <p:nvPr/>
            </p:nvSpPr>
            <p:spPr bwMode="auto">
              <a:xfrm>
                <a:off x="2621" y="5184"/>
                <a:ext cx="19" cy="6"/>
              </a:xfrm>
              <a:prstGeom prst="line">
                <a:avLst/>
              </a:prstGeom>
              <a:noFill/>
              <a:ln w="4445">
                <a:solidFill>
                  <a:srgbClr val="00A535"/>
                </a:solidFill>
                <a:round/>
                <a:headEnd/>
                <a:tailEnd/>
              </a:ln>
            </p:spPr>
            <p:txBody>
              <a:bodyPr/>
              <a:lstStyle/>
              <a:p>
                <a:endParaRPr lang="es-ES"/>
              </a:p>
            </p:txBody>
          </p:sp>
          <p:sp>
            <p:nvSpPr>
              <p:cNvPr id="81162" name="Line 7434"/>
              <p:cNvSpPr>
                <a:spLocks noChangeShapeType="1"/>
              </p:cNvSpPr>
              <p:nvPr/>
            </p:nvSpPr>
            <p:spPr bwMode="auto">
              <a:xfrm>
                <a:off x="2661" y="5197"/>
                <a:ext cx="19" cy="7"/>
              </a:xfrm>
              <a:prstGeom prst="line">
                <a:avLst/>
              </a:prstGeom>
              <a:noFill/>
              <a:ln w="4445">
                <a:solidFill>
                  <a:srgbClr val="00A535"/>
                </a:solidFill>
                <a:round/>
                <a:headEnd/>
                <a:tailEnd/>
              </a:ln>
            </p:spPr>
            <p:txBody>
              <a:bodyPr/>
              <a:lstStyle/>
              <a:p>
                <a:endParaRPr lang="es-ES"/>
              </a:p>
            </p:txBody>
          </p:sp>
          <p:sp>
            <p:nvSpPr>
              <p:cNvPr id="81163" name="Line 7435"/>
              <p:cNvSpPr>
                <a:spLocks noChangeShapeType="1"/>
              </p:cNvSpPr>
              <p:nvPr/>
            </p:nvSpPr>
            <p:spPr bwMode="auto">
              <a:xfrm>
                <a:off x="2699" y="5209"/>
                <a:ext cx="20" cy="7"/>
              </a:xfrm>
              <a:prstGeom prst="line">
                <a:avLst/>
              </a:prstGeom>
              <a:noFill/>
              <a:ln w="4445">
                <a:solidFill>
                  <a:srgbClr val="00A535"/>
                </a:solidFill>
                <a:round/>
                <a:headEnd/>
                <a:tailEnd/>
              </a:ln>
            </p:spPr>
            <p:txBody>
              <a:bodyPr/>
              <a:lstStyle/>
              <a:p>
                <a:endParaRPr lang="es-ES"/>
              </a:p>
            </p:txBody>
          </p:sp>
        </p:grpSp>
        <p:grpSp>
          <p:nvGrpSpPr>
            <p:cNvPr id="81164" name="Group 7436"/>
            <p:cNvGrpSpPr>
              <a:grpSpLocks/>
            </p:cNvGrpSpPr>
            <p:nvPr/>
          </p:nvGrpSpPr>
          <p:grpSpPr bwMode="auto">
            <a:xfrm>
              <a:off x="125" y="5223"/>
              <a:ext cx="8283" cy="1339"/>
              <a:chOff x="125" y="5223"/>
              <a:chExt cx="8283" cy="1339"/>
            </a:xfrm>
          </p:grpSpPr>
          <p:sp>
            <p:nvSpPr>
              <p:cNvPr id="81165" name="Line 7437"/>
              <p:cNvSpPr>
                <a:spLocks noChangeShapeType="1"/>
              </p:cNvSpPr>
              <p:nvPr/>
            </p:nvSpPr>
            <p:spPr bwMode="auto">
              <a:xfrm>
                <a:off x="2739" y="5223"/>
                <a:ext cx="19" cy="7"/>
              </a:xfrm>
              <a:prstGeom prst="line">
                <a:avLst/>
              </a:prstGeom>
              <a:noFill/>
              <a:ln w="4445">
                <a:solidFill>
                  <a:srgbClr val="00A535"/>
                </a:solidFill>
                <a:round/>
                <a:headEnd/>
                <a:tailEnd/>
              </a:ln>
            </p:spPr>
            <p:txBody>
              <a:bodyPr/>
              <a:lstStyle/>
              <a:p>
                <a:endParaRPr lang="es-ES"/>
              </a:p>
            </p:txBody>
          </p:sp>
          <p:sp>
            <p:nvSpPr>
              <p:cNvPr id="81166" name="Line 7438"/>
              <p:cNvSpPr>
                <a:spLocks noChangeShapeType="1"/>
              </p:cNvSpPr>
              <p:nvPr/>
            </p:nvSpPr>
            <p:spPr bwMode="auto">
              <a:xfrm>
                <a:off x="2778" y="5236"/>
                <a:ext cx="19" cy="7"/>
              </a:xfrm>
              <a:prstGeom prst="line">
                <a:avLst/>
              </a:prstGeom>
              <a:noFill/>
              <a:ln w="4445">
                <a:solidFill>
                  <a:srgbClr val="00A535"/>
                </a:solidFill>
                <a:round/>
                <a:headEnd/>
                <a:tailEnd/>
              </a:ln>
            </p:spPr>
            <p:txBody>
              <a:bodyPr/>
              <a:lstStyle/>
              <a:p>
                <a:endParaRPr lang="es-ES"/>
              </a:p>
            </p:txBody>
          </p:sp>
          <p:sp>
            <p:nvSpPr>
              <p:cNvPr id="81167" name="Line 7439"/>
              <p:cNvSpPr>
                <a:spLocks noChangeShapeType="1"/>
              </p:cNvSpPr>
              <p:nvPr/>
            </p:nvSpPr>
            <p:spPr bwMode="auto">
              <a:xfrm>
                <a:off x="2817" y="5249"/>
                <a:ext cx="19" cy="6"/>
              </a:xfrm>
              <a:prstGeom prst="line">
                <a:avLst/>
              </a:prstGeom>
              <a:noFill/>
              <a:ln w="4445">
                <a:solidFill>
                  <a:srgbClr val="00A535"/>
                </a:solidFill>
                <a:round/>
                <a:headEnd/>
                <a:tailEnd/>
              </a:ln>
            </p:spPr>
            <p:txBody>
              <a:bodyPr/>
              <a:lstStyle/>
              <a:p>
                <a:endParaRPr lang="es-ES"/>
              </a:p>
            </p:txBody>
          </p:sp>
          <p:sp>
            <p:nvSpPr>
              <p:cNvPr id="81168" name="Line 7440"/>
              <p:cNvSpPr>
                <a:spLocks noChangeShapeType="1"/>
              </p:cNvSpPr>
              <p:nvPr/>
            </p:nvSpPr>
            <p:spPr bwMode="auto">
              <a:xfrm>
                <a:off x="2856" y="5262"/>
                <a:ext cx="20" cy="7"/>
              </a:xfrm>
              <a:prstGeom prst="line">
                <a:avLst/>
              </a:prstGeom>
              <a:noFill/>
              <a:ln w="4445">
                <a:solidFill>
                  <a:srgbClr val="00A535"/>
                </a:solidFill>
                <a:round/>
                <a:headEnd/>
                <a:tailEnd/>
              </a:ln>
            </p:spPr>
            <p:txBody>
              <a:bodyPr/>
              <a:lstStyle/>
              <a:p>
                <a:endParaRPr lang="es-ES"/>
              </a:p>
            </p:txBody>
          </p:sp>
          <p:sp>
            <p:nvSpPr>
              <p:cNvPr id="81169" name="Line 7441"/>
              <p:cNvSpPr>
                <a:spLocks noChangeShapeType="1"/>
              </p:cNvSpPr>
              <p:nvPr/>
            </p:nvSpPr>
            <p:spPr bwMode="auto">
              <a:xfrm>
                <a:off x="2895" y="5275"/>
                <a:ext cx="20" cy="7"/>
              </a:xfrm>
              <a:prstGeom prst="line">
                <a:avLst/>
              </a:prstGeom>
              <a:noFill/>
              <a:ln w="4445">
                <a:solidFill>
                  <a:srgbClr val="00A535"/>
                </a:solidFill>
                <a:round/>
                <a:headEnd/>
                <a:tailEnd/>
              </a:ln>
            </p:spPr>
            <p:txBody>
              <a:bodyPr/>
              <a:lstStyle/>
              <a:p>
                <a:endParaRPr lang="es-ES"/>
              </a:p>
            </p:txBody>
          </p:sp>
          <p:sp>
            <p:nvSpPr>
              <p:cNvPr id="81170" name="Line 7442"/>
              <p:cNvSpPr>
                <a:spLocks noChangeShapeType="1"/>
              </p:cNvSpPr>
              <p:nvPr/>
            </p:nvSpPr>
            <p:spPr bwMode="auto">
              <a:xfrm>
                <a:off x="2934" y="5289"/>
                <a:ext cx="19" cy="6"/>
              </a:xfrm>
              <a:prstGeom prst="line">
                <a:avLst/>
              </a:prstGeom>
              <a:noFill/>
              <a:ln w="4445">
                <a:solidFill>
                  <a:srgbClr val="00A535"/>
                </a:solidFill>
                <a:round/>
                <a:headEnd/>
                <a:tailEnd/>
              </a:ln>
            </p:spPr>
            <p:txBody>
              <a:bodyPr/>
              <a:lstStyle/>
              <a:p>
                <a:endParaRPr lang="es-ES"/>
              </a:p>
            </p:txBody>
          </p:sp>
          <p:sp>
            <p:nvSpPr>
              <p:cNvPr id="81171" name="Line 7443"/>
              <p:cNvSpPr>
                <a:spLocks noChangeShapeType="1"/>
              </p:cNvSpPr>
              <p:nvPr/>
            </p:nvSpPr>
            <p:spPr bwMode="auto">
              <a:xfrm>
                <a:off x="2974" y="5301"/>
                <a:ext cx="19" cy="7"/>
              </a:xfrm>
              <a:prstGeom prst="line">
                <a:avLst/>
              </a:prstGeom>
              <a:noFill/>
              <a:ln w="4445">
                <a:solidFill>
                  <a:srgbClr val="00A535"/>
                </a:solidFill>
                <a:round/>
                <a:headEnd/>
                <a:tailEnd/>
              </a:ln>
            </p:spPr>
            <p:txBody>
              <a:bodyPr/>
              <a:lstStyle/>
              <a:p>
                <a:endParaRPr lang="es-ES"/>
              </a:p>
            </p:txBody>
          </p:sp>
          <p:sp>
            <p:nvSpPr>
              <p:cNvPr id="81172" name="Line 7444"/>
              <p:cNvSpPr>
                <a:spLocks noChangeShapeType="1"/>
              </p:cNvSpPr>
              <p:nvPr/>
            </p:nvSpPr>
            <p:spPr bwMode="auto">
              <a:xfrm>
                <a:off x="3012" y="5315"/>
                <a:ext cx="7" cy="2"/>
              </a:xfrm>
              <a:prstGeom prst="line">
                <a:avLst/>
              </a:prstGeom>
              <a:noFill/>
              <a:ln w="4445">
                <a:solidFill>
                  <a:srgbClr val="00A535"/>
                </a:solidFill>
                <a:round/>
                <a:headEnd/>
                <a:tailEnd/>
              </a:ln>
            </p:spPr>
            <p:txBody>
              <a:bodyPr/>
              <a:lstStyle/>
              <a:p>
                <a:endParaRPr lang="es-ES"/>
              </a:p>
            </p:txBody>
          </p:sp>
          <p:sp>
            <p:nvSpPr>
              <p:cNvPr id="81173" name="Line 7445"/>
              <p:cNvSpPr>
                <a:spLocks noChangeShapeType="1"/>
              </p:cNvSpPr>
              <p:nvPr/>
            </p:nvSpPr>
            <p:spPr bwMode="auto">
              <a:xfrm>
                <a:off x="3019" y="5317"/>
                <a:ext cx="19" cy="1"/>
              </a:xfrm>
              <a:prstGeom prst="line">
                <a:avLst/>
              </a:prstGeom>
              <a:noFill/>
              <a:ln w="4445">
                <a:solidFill>
                  <a:srgbClr val="00A535"/>
                </a:solidFill>
                <a:round/>
                <a:headEnd/>
                <a:tailEnd/>
              </a:ln>
            </p:spPr>
            <p:txBody>
              <a:bodyPr/>
              <a:lstStyle/>
              <a:p>
                <a:endParaRPr lang="es-ES"/>
              </a:p>
            </p:txBody>
          </p:sp>
          <p:sp>
            <p:nvSpPr>
              <p:cNvPr id="81174" name="Line 7446"/>
              <p:cNvSpPr>
                <a:spLocks noChangeShapeType="1"/>
              </p:cNvSpPr>
              <p:nvPr/>
            </p:nvSpPr>
            <p:spPr bwMode="auto">
              <a:xfrm>
                <a:off x="3058" y="5317"/>
                <a:ext cx="20" cy="1"/>
              </a:xfrm>
              <a:prstGeom prst="line">
                <a:avLst/>
              </a:prstGeom>
              <a:noFill/>
              <a:ln w="4445">
                <a:solidFill>
                  <a:srgbClr val="00A535"/>
                </a:solidFill>
                <a:round/>
                <a:headEnd/>
                <a:tailEnd/>
              </a:ln>
            </p:spPr>
            <p:txBody>
              <a:bodyPr/>
              <a:lstStyle/>
              <a:p>
                <a:endParaRPr lang="es-ES"/>
              </a:p>
            </p:txBody>
          </p:sp>
          <p:sp>
            <p:nvSpPr>
              <p:cNvPr id="81175" name="Line 7447"/>
              <p:cNvSpPr>
                <a:spLocks noChangeShapeType="1"/>
              </p:cNvSpPr>
              <p:nvPr/>
            </p:nvSpPr>
            <p:spPr bwMode="auto">
              <a:xfrm>
                <a:off x="3098" y="5317"/>
                <a:ext cx="20" cy="1"/>
              </a:xfrm>
              <a:prstGeom prst="line">
                <a:avLst/>
              </a:prstGeom>
              <a:noFill/>
              <a:ln w="4445">
                <a:solidFill>
                  <a:srgbClr val="00A535"/>
                </a:solidFill>
                <a:round/>
                <a:headEnd/>
                <a:tailEnd/>
              </a:ln>
            </p:spPr>
            <p:txBody>
              <a:bodyPr/>
              <a:lstStyle/>
              <a:p>
                <a:endParaRPr lang="es-ES"/>
              </a:p>
            </p:txBody>
          </p:sp>
          <p:sp>
            <p:nvSpPr>
              <p:cNvPr id="81176" name="Line 7448"/>
              <p:cNvSpPr>
                <a:spLocks noChangeShapeType="1"/>
              </p:cNvSpPr>
              <p:nvPr/>
            </p:nvSpPr>
            <p:spPr bwMode="auto">
              <a:xfrm>
                <a:off x="3138" y="5317"/>
                <a:ext cx="19" cy="1"/>
              </a:xfrm>
              <a:prstGeom prst="line">
                <a:avLst/>
              </a:prstGeom>
              <a:noFill/>
              <a:ln w="4445">
                <a:solidFill>
                  <a:srgbClr val="00A535"/>
                </a:solidFill>
                <a:round/>
                <a:headEnd/>
                <a:tailEnd/>
              </a:ln>
            </p:spPr>
            <p:txBody>
              <a:bodyPr/>
              <a:lstStyle/>
              <a:p>
                <a:endParaRPr lang="es-ES"/>
              </a:p>
            </p:txBody>
          </p:sp>
          <p:sp>
            <p:nvSpPr>
              <p:cNvPr id="81177" name="Line 7449"/>
              <p:cNvSpPr>
                <a:spLocks noChangeShapeType="1"/>
              </p:cNvSpPr>
              <p:nvPr/>
            </p:nvSpPr>
            <p:spPr bwMode="auto">
              <a:xfrm>
                <a:off x="3178" y="5317"/>
                <a:ext cx="19" cy="1"/>
              </a:xfrm>
              <a:prstGeom prst="line">
                <a:avLst/>
              </a:prstGeom>
              <a:noFill/>
              <a:ln w="4445">
                <a:solidFill>
                  <a:srgbClr val="00A535"/>
                </a:solidFill>
                <a:round/>
                <a:headEnd/>
                <a:tailEnd/>
              </a:ln>
            </p:spPr>
            <p:txBody>
              <a:bodyPr/>
              <a:lstStyle/>
              <a:p>
                <a:endParaRPr lang="es-ES"/>
              </a:p>
            </p:txBody>
          </p:sp>
          <p:sp>
            <p:nvSpPr>
              <p:cNvPr id="81178" name="Line 7450"/>
              <p:cNvSpPr>
                <a:spLocks noChangeShapeType="1"/>
              </p:cNvSpPr>
              <p:nvPr/>
            </p:nvSpPr>
            <p:spPr bwMode="auto">
              <a:xfrm>
                <a:off x="3217" y="5317"/>
                <a:ext cx="20" cy="1"/>
              </a:xfrm>
              <a:prstGeom prst="line">
                <a:avLst/>
              </a:prstGeom>
              <a:noFill/>
              <a:ln w="4445">
                <a:solidFill>
                  <a:srgbClr val="00A535"/>
                </a:solidFill>
                <a:round/>
                <a:headEnd/>
                <a:tailEnd/>
              </a:ln>
            </p:spPr>
            <p:txBody>
              <a:bodyPr/>
              <a:lstStyle/>
              <a:p>
                <a:endParaRPr lang="es-ES"/>
              </a:p>
            </p:txBody>
          </p:sp>
          <p:sp>
            <p:nvSpPr>
              <p:cNvPr id="81179" name="Line 7451"/>
              <p:cNvSpPr>
                <a:spLocks noChangeShapeType="1"/>
              </p:cNvSpPr>
              <p:nvPr/>
            </p:nvSpPr>
            <p:spPr bwMode="auto">
              <a:xfrm>
                <a:off x="3257" y="5317"/>
                <a:ext cx="20" cy="1"/>
              </a:xfrm>
              <a:prstGeom prst="line">
                <a:avLst/>
              </a:prstGeom>
              <a:noFill/>
              <a:ln w="4445">
                <a:solidFill>
                  <a:srgbClr val="00A535"/>
                </a:solidFill>
                <a:round/>
                <a:headEnd/>
                <a:tailEnd/>
              </a:ln>
            </p:spPr>
            <p:txBody>
              <a:bodyPr/>
              <a:lstStyle/>
              <a:p>
                <a:endParaRPr lang="es-ES"/>
              </a:p>
            </p:txBody>
          </p:sp>
          <p:sp>
            <p:nvSpPr>
              <p:cNvPr id="81180" name="Line 7452"/>
              <p:cNvSpPr>
                <a:spLocks noChangeShapeType="1"/>
              </p:cNvSpPr>
              <p:nvPr/>
            </p:nvSpPr>
            <p:spPr bwMode="auto">
              <a:xfrm>
                <a:off x="3296" y="5317"/>
                <a:ext cx="21" cy="1"/>
              </a:xfrm>
              <a:prstGeom prst="line">
                <a:avLst/>
              </a:prstGeom>
              <a:noFill/>
              <a:ln w="4445">
                <a:solidFill>
                  <a:srgbClr val="00A535"/>
                </a:solidFill>
                <a:round/>
                <a:headEnd/>
                <a:tailEnd/>
              </a:ln>
            </p:spPr>
            <p:txBody>
              <a:bodyPr/>
              <a:lstStyle/>
              <a:p>
                <a:endParaRPr lang="es-ES"/>
              </a:p>
            </p:txBody>
          </p:sp>
          <p:sp>
            <p:nvSpPr>
              <p:cNvPr id="81181" name="Line 7453"/>
              <p:cNvSpPr>
                <a:spLocks noChangeShapeType="1"/>
              </p:cNvSpPr>
              <p:nvPr/>
            </p:nvSpPr>
            <p:spPr bwMode="auto">
              <a:xfrm>
                <a:off x="3336" y="5317"/>
                <a:ext cx="20" cy="1"/>
              </a:xfrm>
              <a:prstGeom prst="line">
                <a:avLst/>
              </a:prstGeom>
              <a:noFill/>
              <a:ln w="4445">
                <a:solidFill>
                  <a:srgbClr val="00A535"/>
                </a:solidFill>
                <a:round/>
                <a:headEnd/>
                <a:tailEnd/>
              </a:ln>
            </p:spPr>
            <p:txBody>
              <a:bodyPr/>
              <a:lstStyle/>
              <a:p>
                <a:endParaRPr lang="es-ES"/>
              </a:p>
            </p:txBody>
          </p:sp>
          <p:sp>
            <p:nvSpPr>
              <p:cNvPr id="81182" name="Line 7454"/>
              <p:cNvSpPr>
                <a:spLocks noChangeShapeType="1"/>
              </p:cNvSpPr>
              <p:nvPr/>
            </p:nvSpPr>
            <p:spPr bwMode="auto">
              <a:xfrm>
                <a:off x="3376" y="5317"/>
                <a:ext cx="20" cy="1"/>
              </a:xfrm>
              <a:prstGeom prst="line">
                <a:avLst/>
              </a:prstGeom>
              <a:noFill/>
              <a:ln w="4445">
                <a:solidFill>
                  <a:srgbClr val="00A535"/>
                </a:solidFill>
                <a:round/>
                <a:headEnd/>
                <a:tailEnd/>
              </a:ln>
            </p:spPr>
            <p:txBody>
              <a:bodyPr/>
              <a:lstStyle/>
              <a:p>
                <a:endParaRPr lang="es-ES"/>
              </a:p>
            </p:txBody>
          </p:sp>
          <p:sp>
            <p:nvSpPr>
              <p:cNvPr id="81183" name="Line 7455"/>
              <p:cNvSpPr>
                <a:spLocks noChangeShapeType="1"/>
              </p:cNvSpPr>
              <p:nvPr/>
            </p:nvSpPr>
            <p:spPr bwMode="auto">
              <a:xfrm>
                <a:off x="3416" y="5317"/>
                <a:ext cx="19" cy="1"/>
              </a:xfrm>
              <a:prstGeom prst="line">
                <a:avLst/>
              </a:prstGeom>
              <a:noFill/>
              <a:ln w="4445">
                <a:solidFill>
                  <a:srgbClr val="00A535"/>
                </a:solidFill>
                <a:round/>
                <a:headEnd/>
                <a:tailEnd/>
              </a:ln>
            </p:spPr>
            <p:txBody>
              <a:bodyPr/>
              <a:lstStyle/>
              <a:p>
                <a:endParaRPr lang="es-ES"/>
              </a:p>
            </p:txBody>
          </p:sp>
          <p:sp>
            <p:nvSpPr>
              <p:cNvPr id="81184" name="Line 7456"/>
              <p:cNvSpPr>
                <a:spLocks noChangeShapeType="1"/>
              </p:cNvSpPr>
              <p:nvPr/>
            </p:nvSpPr>
            <p:spPr bwMode="auto">
              <a:xfrm>
                <a:off x="3456" y="5317"/>
                <a:ext cx="19" cy="1"/>
              </a:xfrm>
              <a:prstGeom prst="line">
                <a:avLst/>
              </a:prstGeom>
              <a:noFill/>
              <a:ln w="4445">
                <a:solidFill>
                  <a:srgbClr val="00A535"/>
                </a:solidFill>
                <a:round/>
                <a:headEnd/>
                <a:tailEnd/>
              </a:ln>
            </p:spPr>
            <p:txBody>
              <a:bodyPr/>
              <a:lstStyle/>
              <a:p>
                <a:endParaRPr lang="es-ES"/>
              </a:p>
            </p:txBody>
          </p:sp>
          <p:sp>
            <p:nvSpPr>
              <p:cNvPr id="81185" name="Line 7457"/>
              <p:cNvSpPr>
                <a:spLocks noChangeShapeType="1"/>
              </p:cNvSpPr>
              <p:nvPr/>
            </p:nvSpPr>
            <p:spPr bwMode="auto">
              <a:xfrm>
                <a:off x="3495" y="5317"/>
                <a:ext cx="20" cy="1"/>
              </a:xfrm>
              <a:prstGeom prst="line">
                <a:avLst/>
              </a:prstGeom>
              <a:noFill/>
              <a:ln w="4445">
                <a:solidFill>
                  <a:srgbClr val="00A535"/>
                </a:solidFill>
                <a:round/>
                <a:headEnd/>
                <a:tailEnd/>
              </a:ln>
            </p:spPr>
            <p:txBody>
              <a:bodyPr/>
              <a:lstStyle/>
              <a:p>
                <a:endParaRPr lang="es-ES"/>
              </a:p>
            </p:txBody>
          </p:sp>
          <p:sp>
            <p:nvSpPr>
              <p:cNvPr id="81186" name="Line 7458"/>
              <p:cNvSpPr>
                <a:spLocks noChangeShapeType="1"/>
              </p:cNvSpPr>
              <p:nvPr/>
            </p:nvSpPr>
            <p:spPr bwMode="auto">
              <a:xfrm>
                <a:off x="3535" y="5317"/>
                <a:ext cx="20" cy="1"/>
              </a:xfrm>
              <a:prstGeom prst="line">
                <a:avLst/>
              </a:prstGeom>
              <a:noFill/>
              <a:ln w="4445">
                <a:solidFill>
                  <a:srgbClr val="00A535"/>
                </a:solidFill>
                <a:round/>
                <a:headEnd/>
                <a:tailEnd/>
              </a:ln>
            </p:spPr>
            <p:txBody>
              <a:bodyPr/>
              <a:lstStyle/>
              <a:p>
                <a:endParaRPr lang="es-ES"/>
              </a:p>
            </p:txBody>
          </p:sp>
          <p:sp>
            <p:nvSpPr>
              <p:cNvPr id="81187" name="Line 7459"/>
              <p:cNvSpPr>
                <a:spLocks noChangeShapeType="1"/>
              </p:cNvSpPr>
              <p:nvPr/>
            </p:nvSpPr>
            <p:spPr bwMode="auto">
              <a:xfrm>
                <a:off x="3574" y="5317"/>
                <a:ext cx="21" cy="1"/>
              </a:xfrm>
              <a:prstGeom prst="line">
                <a:avLst/>
              </a:prstGeom>
              <a:noFill/>
              <a:ln w="4445">
                <a:solidFill>
                  <a:srgbClr val="00A535"/>
                </a:solidFill>
                <a:round/>
                <a:headEnd/>
                <a:tailEnd/>
              </a:ln>
            </p:spPr>
            <p:txBody>
              <a:bodyPr/>
              <a:lstStyle/>
              <a:p>
                <a:endParaRPr lang="es-ES"/>
              </a:p>
            </p:txBody>
          </p:sp>
          <p:sp>
            <p:nvSpPr>
              <p:cNvPr id="81188" name="Line 7460"/>
              <p:cNvSpPr>
                <a:spLocks noChangeShapeType="1"/>
              </p:cNvSpPr>
              <p:nvPr/>
            </p:nvSpPr>
            <p:spPr bwMode="auto">
              <a:xfrm>
                <a:off x="3614" y="5317"/>
                <a:ext cx="20" cy="1"/>
              </a:xfrm>
              <a:prstGeom prst="line">
                <a:avLst/>
              </a:prstGeom>
              <a:noFill/>
              <a:ln w="4445">
                <a:solidFill>
                  <a:srgbClr val="00A535"/>
                </a:solidFill>
                <a:round/>
                <a:headEnd/>
                <a:tailEnd/>
              </a:ln>
            </p:spPr>
            <p:txBody>
              <a:bodyPr/>
              <a:lstStyle/>
              <a:p>
                <a:endParaRPr lang="es-ES"/>
              </a:p>
            </p:txBody>
          </p:sp>
          <p:sp>
            <p:nvSpPr>
              <p:cNvPr id="81189" name="Line 7461"/>
              <p:cNvSpPr>
                <a:spLocks noChangeShapeType="1"/>
              </p:cNvSpPr>
              <p:nvPr/>
            </p:nvSpPr>
            <p:spPr bwMode="auto">
              <a:xfrm>
                <a:off x="3654" y="5317"/>
                <a:ext cx="20" cy="1"/>
              </a:xfrm>
              <a:prstGeom prst="line">
                <a:avLst/>
              </a:prstGeom>
              <a:noFill/>
              <a:ln w="4445">
                <a:solidFill>
                  <a:srgbClr val="00A535"/>
                </a:solidFill>
                <a:round/>
                <a:headEnd/>
                <a:tailEnd/>
              </a:ln>
            </p:spPr>
            <p:txBody>
              <a:bodyPr/>
              <a:lstStyle/>
              <a:p>
                <a:endParaRPr lang="es-ES"/>
              </a:p>
            </p:txBody>
          </p:sp>
          <p:sp>
            <p:nvSpPr>
              <p:cNvPr id="81190" name="Line 7462"/>
              <p:cNvSpPr>
                <a:spLocks noChangeShapeType="1"/>
              </p:cNvSpPr>
              <p:nvPr/>
            </p:nvSpPr>
            <p:spPr bwMode="auto">
              <a:xfrm>
                <a:off x="3694" y="5317"/>
                <a:ext cx="19" cy="1"/>
              </a:xfrm>
              <a:prstGeom prst="line">
                <a:avLst/>
              </a:prstGeom>
              <a:noFill/>
              <a:ln w="4445">
                <a:solidFill>
                  <a:srgbClr val="00A535"/>
                </a:solidFill>
                <a:round/>
                <a:headEnd/>
                <a:tailEnd/>
              </a:ln>
            </p:spPr>
            <p:txBody>
              <a:bodyPr/>
              <a:lstStyle/>
              <a:p>
                <a:endParaRPr lang="es-ES"/>
              </a:p>
            </p:txBody>
          </p:sp>
          <p:sp>
            <p:nvSpPr>
              <p:cNvPr id="81191" name="Line 7463"/>
              <p:cNvSpPr>
                <a:spLocks noChangeShapeType="1"/>
              </p:cNvSpPr>
              <p:nvPr/>
            </p:nvSpPr>
            <p:spPr bwMode="auto">
              <a:xfrm>
                <a:off x="3733" y="5317"/>
                <a:ext cx="20" cy="1"/>
              </a:xfrm>
              <a:prstGeom prst="line">
                <a:avLst/>
              </a:prstGeom>
              <a:noFill/>
              <a:ln w="4445">
                <a:solidFill>
                  <a:srgbClr val="00A535"/>
                </a:solidFill>
                <a:round/>
                <a:headEnd/>
                <a:tailEnd/>
              </a:ln>
            </p:spPr>
            <p:txBody>
              <a:bodyPr/>
              <a:lstStyle/>
              <a:p>
                <a:endParaRPr lang="es-ES"/>
              </a:p>
            </p:txBody>
          </p:sp>
          <p:sp>
            <p:nvSpPr>
              <p:cNvPr id="81192" name="Line 7464"/>
              <p:cNvSpPr>
                <a:spLocks noChangeShapeType="1"/>
              </p:cNvSpPr>
              <p:nvPr/>
            </p:nvSpPr>
            <p:spPr bwMode="auto">
              <a:xfrm>
                <a:off x="3773" y="5317"/>
                <a:ext cx="20" cy="1"/>
              </a:xfrm>
              <a:prstGeom prst="line">
                <a:avLst/>
              </a:prstGeom>
              <a:noFill/>
              <a:ln w="4445">
                <a:solidFill>
                  <a:srgbClr val="00A535"/>
                </a:solidFill>
                <a:round/>
                <a:headEnd/>
                <a:tailEnd/>
              </a:ln>
            </p:spPr>
            <p:txBody>
              <a:bodyPr/>
              <a:lstStyle/>
              <a:p>
                <a:endParaRPr lang="es-ES"/>
              </a:p>
            </p:txBody>
          </p:sp>
          <p:sp>
            <p:nvSpPr>
              <p:cNvPr id="81193" name="Line 7465"/>
              <p:cNvSpPr>
                <a:spLocks noChangeShapeType="1"/>
              </p:cNvSpPr>
              <p:nvPr/>
            </p:nvSpPr>
            <p:spPr bwMode="auto">
              <a:xfrm>
                <a:off x="3813" y="5317"/>
                <a:ext cx="20" cy="1"/>
              </a:xfrm>
              <a:prstGeom prst="line">
                <a:avLst/>
              </a:prstGeom>
              <a:noFill/>
              <a:ln w="4445">
                <a:solidFill>
                  <a:srgbClr val="00A535"/>
                </a:solidFill>
                <a:round/>
                <a:headEnd/>
                <a:tailEnd/>
              </a:ln>
            </p:spPr>
            <p:txBody>
              <a:bodyPr/>
              <a:lstStyle/>
              <a:p>
                <a:endParaRPr lang="es-ES"/>
              </a:p>
            </p:txBody>
          </p:sp>
          <p:sp>
            <p:nvSpPr>
              <p:cNvPr id="81194" name="Line 7466"/>
              <p:cNvSpPr>
                <a:spLocks noChangeShapeType="1"/>
              </p:cNvSpPr>
              <p:nvPr/>
            </p:nvSpPr>
            <p:spPr bwMode="auto">
              <a:xfrm>
                <a:off x="3853" y="5317"/>
                <a:ext cx="19" cy="1"/>
              </a:xfrm>
              <a:prstGeom prst="line">
                <a:avLst/>
              </a:prstGeom>
              <a:noFill/>
              <a:ln w="4445">
                <a:solidFill>
                  <a:srgbClr val="00A535"/>
                </a:solidFill>
                <a:round/>
                <a:headEnd/>
                <a:tailEnd/>
              </a:ln>
            </p:spPr>
            <p:txBody>
              <a:bodyPr/>
              <a:lstStyle/>
              <a:p>
                <a:endParaRPr lang="es-ES"/>
              </a:p>
            </p:txBody>
          </p:sp>
          <p:sp>
            <p:nvSpPr>
              <p:cNvPr id="81195" name="Line 7467"/>
              <p:cNvSpPr>
                <a:spLocks noChangeShapeType="1"/>
              </p:cNvSpPr>
              <p:nvPr/>
            </p:nvSpPr>
            <p:spPr bwMode="auto">
              <a:xfrm>
                <a:off x="3893" y="5317"/>
                <a:ext cx="19" cy="1"/>
              </a:xfrm>
              <a:prstGeom prst="line">
                <a:avLst/>
              </a:prstGeom>
              <a:noFill/>
              <a:ln w="4445">
                <a:solidFill>
                  <a:srgbClr val="00A535"/>
                </a:solidFill>
                <a:round/>
                <a:headEnd/>
                <a:tailEnd/>
              </a:ln>
            </p:spPr>
            <p:txBody>
              <a:bodyPr/>
              <a:lstStyle/>
              <a:p>
                <a:endParaRPr lang="es-ES"/>
              </a:p>
            </p:txBody>
          </p:sp>
          <p:sp>
            <p:nvSpPr>
              <p:cNvPr id="81196" name="Line 7468"/>
              <p:cNvSpPr>
                <a:spLocks noChangeShapeType="1"/>
              </p:cNvSpPr>
              <p:nvPr/>
            </p:nvSpPr>
            <p:spPr bwMode="auto">
              <a:xfrm>
                <a:off x="3932" y="5317"/>
                <a:ext cx="20" cy="1"/>
              </a:xfrm>
              <a:prstGeom prst="line">
                <a:avLst/>
              </a:prstGeom>
              <a:noFill/>
              <a:ln w="4445">
                <a:solidFill>
                  <a:srgbClr val="00A535"/>
                </a:solidFill>
                <a:round/>
                <a:headEnd/>
                <a:tailEnd/>
              </a:ln>
            </p:spPr>
            <p:txBody>
              <a:bodyPr/>
              <a:lstStyle/>
              <a:p>
                <a:endParaRPr lang="es-ES"/>
              </a:p>
            </p:txBody>
          </p:sp>
          <p:sp>
            <p:nvSpPr>
              <p:cNvPr id="81197" name="Line 7469"/>
              <p:cNvSpPr>
                <a:spLocks noChangeShapeType="1"/>
              </p:cNvSpPr>
              <p:nvPr/>
            </p:nvSpPr>
            <p:spPr bwMode="auto">
              <a:xfrm>
                <a:off x="3972" y="5317"/>
                <a:ext cx="20" cy="1"/>
              </a:xfrm>
              <a:prstGeom prst="line">
                <a:avLst/>
              </a:prstGeom>
              <a:noFill/>
              <a:ln w="4445">
                <a:solidFill>
                  <a:srgbClr val="00A535"/>
                </a:solidFill>
                <a:round/>
                <a:headEnd/>
                <a:tailEnd/>
              </a:ln>
            </p:spPr>
            <p:txBody>
              <a:bodyPr/>
              <a:lstStyle/>
              <a:p>
                <a:endParaRPr lang="es-ES"/>
              </a:p>
            </p:txBody>
          </p:sp>
          <p:sp>
            <p:nvSpPr>
              <p:cNvPr id="81198" name="Line 7470"/>
              <p:cNvSpPr>
                <a:spLocks noChangeShapeType="1"/>
              </p:cNvSpPr>
              <p:nvPr/>
            </p:nvSpPr>
            <p:spPr bwMode="auto">
              <a:xfrm>
                <a:off x="4011" y="5317"/>
                <a:ext cx="21" cy="1"/>
              </a:xfrm>
              <a:prstGeom prst="line">
                <a:avLst/>
              </a:prstGeom>
              <a:noFill/>
              <a:ln w="4445">
                <a:solidFill>
                  <a:srgbClr val="00A535"/>
                </a:solidFill>
                <a:round/>
                <a:headEnd/>
                <a:tailEnd/>
              </a:ln>
            </p:spPr>
            <p:txBody>
              <a:bodyPr/>
              <a:lstStyle/>
              <a:p>
                <a:endParaRPr lang="es-ES"/>
              </a:p>
            </p:txBody>
          </p:sp>
          <p:sp>
            <p:nvSpPr>
              <p:cNvPr id="81199" name="Line 7471"/>
              <p:cNvSpPr>
                <a:spLocks noChangeShapeType="1"/>
              </p:cNvSpPr>
              <p:nvPr/>
            </p:nvSpPr>
            <p:spPr bwMode="auto">
              <a:xfrm>
                <a:off x="4051" y="5317"/>
                <a:ext cx="20" cy="1"/>
              </a:xfrm>
              <a:prstGeom prst="line">
                <a:avLst/>
              </a:prstGeom>
              <a:noFill/>
              <a:ln w="4445">
                <a:solidFill>
                  <a:srgbClr val="00A535"/>
                </a:solidFill>
                <a:round/>
                <a:headEnd/>
                <a:tailEnd/>
              </a:ln>
            </p:spPr>
            <p:txBody>
              <a:bodyPr/>
              <a:lstStyle/>
              <a:p>
                <a:endParaRPr lang="es-ES"/>
              </a:p>
            </p:txBody>
          </p:sp>
          <p:sp>
            <p:nvSpPr>
              <p:cNvPr id="81200" name="Line 7472"/>
              <p:cNvSpPr>
                <a:spLocks noChangeShapeType="1"/>
              </p:cNvSpPr>
              <p:nvPr/>
            </p:nvSpPr>
            <p:spPr bwMode="auto">
              <a:xfrm>
                <a:off x="4091" y="5317"/>
                <a:ext cx="20" cy="1"/>
              </a:xfrm>
              <a:prstGeom prst="line">
                <a:avLst/>
              </a:prstGeom>
              <a:noFill/>
              <a:ln w="4445">
                <a:solidFill>
                  <a:srgbClr val="00A535"/>
                </a:solidFill>
                <a:round/>
                <a:headEnd/>
                <a:tailEnd/>
              </a:ln>
            </p:spPr>
            <p:txBody>
              <a:bodyPr/>
              <a:lstStyle/>
              <a:p>
                <a:endParaRPr lang="es-ES"/>
              </a:p>
            </p:txBody>
          </p:sp>
          <p:sp>
            <p:nvSpPr>
              <p:cNvPr id="81201" name="Line 7473"/>
              <p:cNvSpPr>
                <a:spLocks noChangeShapeType="1"/>
              </p:cNvSpPr>
              <p:nvPr/>
            </p:nvSpPr>
            <p:spPr bwMode="auto">
              <a:xfrm>
                <a:off x="4131" y="5317"/>
                <a:ext cx="19" cy="1"/>
              </a:xfrm>
              <a:prstGeom prst="line">
                <a:avLst/>
              </a:prstGeom>
              <a:noFill/>
              <a:ln w="4445">
                <a:solidFill>
                  <a:srgbClr val="00A535"/>
                </a:solidFill>
                <a:round/>
                <a:headEnd/>
                <a:tailEnd/>
              </a:ln>
            </p:spPr>
            <p:txBody>
              <a:bodyPr/>
              <a:lstStyle/>
              <a:p>
                <a:endParaRPr lang="es-ES"/>
              </a:p>
            </p:txBody>
          </p:sp>
          <p:sp>
            <p:nvSpPr>
              <p:cNvPr id="81202" name="Line 7474"/>
              <p:cNvSpPr>
                <a:spLocks noChangeShapeType="1"/>
              </p:cNvSpPr>
              <p:nvPr/>
            </p:nvSpPr>
            <p:spPr bwMode="auto">
              <a:xfrm>
                <a:off x="4170" y="5317"/>
                <a:ext cx="20" cy="1"/>
              </a:xfrm>
              <a:prstGeom prst="line">
                <a:avLst/>
              </a:prstGeom>
              <a:noFill/>
              <a:ln w="4445">
                <a:solidFill>
                  <a:srgbClr val="00A535"/>
                </a:solidFill>
                <a:round/>
                <a:headEnd/>
                <a:tailEnd/>
              </a:ln>
            </p:spPr>
            <p:txBody>
              <a:bodyPr/>
              <a:lstStyle/>
              <a:p>
                <a:endParaRPr lang="es-ES"/>
              </a:p>
            </p:txBody>
          </p:sp>
          <p:sp>
            <p:nvSpPr>
              <p:cNvPr id="81203" name="Line 7475"/>
              <p:cNvSpPr>
                <a:spLocks noChangeShapeType="1"/>
              </p:cNvSpPr>
              <p:nvPr/>
            </p:nvSpPr>
            <p:spPr bwMode="auto">
              <a:xfrm>
                <a:off x="4210" y="5317"/>
                <a:ext cx="20" cy="1"/>
              </a:xfrm>
              <a:prstGeom prst="line">
                <a:avLst/>
              </a:prstGeom>
              <a:noFill/>
              <a:ln w="4445">
                <a:solidFill>
                  <a:srgbClr val="00A535"/>
                </a:solidFill>
                <a:round/>
                <a:headEnd/>
                <a:tailEnd/>
              </a:ln>
            </p:spPr>
            <p:txBody>
              <a:bodyPr/>
              <a:lstStyle/>
              <a:p>
                <a:endParaRPr lang="es-ES"/>
              </a:p>
            </p:txBody>
          </p:sp>
          <p:sp>
            <p:nvSpPr>
              <p:cNvPr id="81204" name="Line 7476"/>
              <p:cNvSpPr>
                <a:spLocks noChangeShapeType="1"/>
              </p:cNvSpPr>
              <p:nvPr/>
            </p:nvSpPr>
            <p:spPr bwMode="auto">
              <a:xfrm>
                <a:off x="4250" y="5317"/>
                <a:ext cx="20" cy="1"/>
              </a:xfrm>
              <a:prstGeom prst="line">
                <a:avLst/>
              </a:prstGeom>
              <a:noFill/>
              <a:ln w="4445">
                <a:solidFill>
                  <a:srgbClr val="00A535"/>
                </a:solidFill>
                <a:round/>
                <a:headEnd/>
                <a:tailEnd/>
              </a:ln>
            </p:spPr>
            <p:txBody>
              <a:bodyPr/>
              <a:lstStyle/>
              <a:p>
                <a:endParaRPr lang="es-ES"/>
              </a:p>
            </p:txBody>
          </p:sp>
          <p:sp>
            <p:nvSpPr>
              <p:cNvPr id="81205" name="Line 7477"/>
              <p:cNvSpPr>
                <a:spLocks noChangeShapeType="1"/>
              </p:cNvSpPr>
              <p:nvPr/>
            </p:nvSpPr>
            <p:spPr bwMode="auto">
              <a:xfrm>
                <a:off x="4289" y="5317"/>
                <a:ext cx="20" cy="1"/>
              </a:xfrm>
              <a:prstGeom prst="line">
                <a:avLst/>
              </a:prstGeom>
              <a:noFill/>
              <a:ln w="4445">
                <a:solidFill>
                  <a:srgbClr val="00A535"/>
                </a:solidFill>
                <a:round/>
                <a:headEnd/>
                <a:tailEnd/>
              </a:ln>
            </p:spPr>
            <p:txBody>
              <a:bodyPr/>
              <a:lstStyle/>
              <a:p>
                <a:endParaRPr lang="es-ES"/>
              </a:p>
            </p:txBody>
          </p:sp>
          <p:sp>
            <p:nvSpPr>
              <p:cNvPr id="81206" name="Line 7478"/>
              <p:cNvSpPr>
                <a:spLocks noChangeShapeType="1"/>
              </p:cNvSpPr>
              <p:nvPr/>
            </p:nvSpPr>
            <p:spPr bwMode="auto">
              <a:xfrm>
                <a:off x="4329" y="5317"/>
                <a:ext cx="20" cy="1"/>
              </a:xfrm>
              <a:prstGeom prst="line">
                <a:avLst/>
              </a:prstGeom>
              <a:noFill/>
              <a:ln w="4445">
                <a:solidFill>
                  <a:srgbClr val="00A535"/>
                </a:solidFill>
                <a:round/>
                <a:headEnd/>
                <a:tailEnd/>
              </a:ln>
            </p:spPr>
            <p:txBody>
              <a:bodyPr/>
              <a:lstStyle/>
              <a:p>
                <a:endParaRPr lang="es-ES"/>
              </a:p>
            </p:txBody>
          </p:sp>
          <p:sp>
            <p:nvSpPr>
              <p:cNvPr id="81207" name="Line 7479"/>
              <p:cNvSpPr>
                <a:spLocks noChangeShapeType="1"/>
              </p:cNvSpPr>
              <p:nvPr/>
            </p:nvSpPr>
            <p:spPr bwMode="auto">
              <a:xfrm>
                <a:off x="4369" y="5317"/>
                <a:ext cx="20" cy="1"/>
              </a:xfrm>
              <a:prstGeom prst="line">
                <a:avLst/>
              </a:prstGeom>
              <a:noFill/>
              <a:ln w="4445">
                <a:solidFill>
                  <a:srgbClr val="00A535"/>
                </a:solidFill>
                <a:round/>
                <a:headEnd/>
                <a:tailEnd/>
              </a:ln>
            </p:spPr>
            <p:txBody>
              <a:bodyPr/>
              <a:lstStyle/>
              <a:p>
                <a:endParaRPr lang="es-ES"/>
              </a:p>
            </p:txBody>
          </p:sp>
          <p:sp>
            <p:nvSpPr>
              <p:cNvPr id="81208" name="Line 7480"/>
              <p:cNvSpPr>
                <a:spLocks noChangeShapeType="1"/>
              </p:cNvSpPr>
              <p:nvPr/>
            </p:nvSpPr>
            <p:spPr bwMode="auto">
              <a:xfrm>
                <a:off x="4409" y="5317"/>
                <a:ext cx="19" cy="1"/>
              </a:xfrm>
              <a:prstGeom prst="line">
                <a:avLst/>
              </a:prstGeom>
              <a:noFill/>
              <a:ln w="4445">
                <a:solidFill>
                  <a:srgbClr val="00A535"/>
                </a:solidFill>
                <a:round/>
                <a:headEnd/>
                <a:tailEnd/>
              </a:ln>
            </p:spPr>
            <p:txBody>
              <a:bodyPr/>
              <a:lstStyle/>
              <a:p>
                <a:endParaRPr lang="es-ES"/>
              </a:p>
            </p:txBody>
          </p:sp>
          <p:sp>
            <p:nvSpPr>
              <p:cNvPr id="81209" name="Line 7481"/>
              <p:cNvSpPr>
                <a:spLocks noChangeShapeType="1"/>
              </p:cNvSpPr>
              <p:nvPr/>
            </p:nvSpPr>
            <p:spPr bwMode="auto">
              <a:xfrm>
                <a:off x="4448" y="5317"/>
                <a:ext cx="20" cy="1"/>
              </a:xfrm>
              <a:prstGeom prst="line">
                <a:avLst/>
              </a:prstGeom>
              <a:noFill/>
              <a:ln w="4445">
                <a:solidFill>
                  <a:srgbClr val="00A535"/>
                </a:solidFill>
                <a:round/>
                <a:headEnd/>
                <a:tailEnd/>
              </a:ln>
            </p:spPr>
            <p:txBody>
              <a:bodyPr/>
              <a:lstStyle/>
              <a:p>
                <a:endParaRPr lang="es-ES"/>
              </a:p>
            </p:txBody>
          </p:sp>
          <p:sp>
            <p:nvSpPr>
              <p:cNvPr id="81210" name="Line 7482"/>
              <p:cNvSpPr>
                <a:spLocks noChangeShapeType="1"/>
              </p:cNvSpPr>
              <p:nvPr/>
            </p:nvSpPr>
            <p:spPr bwMode="auto">
              <a:xfrm>
                <a:off x="4488" y="5317"/>
                <a:ext cx="20" cy="1"/>
              </a:xfrm>
              <a:prstGeom prst="line">
                <a:avLst/>
              </a:prstGeom>
              <a:noFill/>
              <a:ln w="4445">
                <a:solidFill>
                  <a:srgbClr val="00A535"/>
                </a:solidFill>
                <a:round/>
                <a:headEnd/>
                <a:tailEnd/>
              </a:ln>
            </p:spPr>
            <p:txBody>
              <a:bodyPr/>
              <a:lstStyle/>
              <a:p>
                <a:endParaRPr lang="es-ES"/>
              </a:p>
            </p:txBody>
          </p:sp>
          <p:sp>
            <p:nvSpPr>
              <p:cNvPr id="81211" name="Line 7483"/>
              <p:cNvSpPr>
                <a:spLocks noChangeShapeType="1"/>
              </p:cNvSpPr>
              <p:nvPr/>
            </p:nvSpPr>
            <p:spPr bwMode="auto">
              <a:xfrm>
                <a:off x="4528" y="5317"/>
                <a:ext cx="20" cy="1"/>
              </a:xfrm>
              <a:prstGeom prst="line">
                <a:avLst/>
              </a:prstGeom>
              <a:noFill/>
              <a:ln w="4445">
                <a:solidFill>
                  <a:srgbClr val="00A535"/>
                </a:solidFill>
                <a:round/>
                <a:headEnd/>
                <a:tailEnd/>
              </a:ln>
            </p:spPr>
            <p:txBody>
              <a:bodyPr/>
              <a:lstStyle/>
              <a:p>
                <a:endParaRPr lang="es-ES"/>
              </a:p>
            </p:txBody>
          </p:sp>
          <p:sp>
            <p:nvSpPr>
              <p:cNvPr id="81212" name="Line 7484"/>
              <p:cNvSpPr>
                <a:spLocks noChangeShapeType="1"/>
              </p:cNvSpPr>
              <p:nvPr/>
            </p:nvSpPr>
            <p:spPr bwMode="auto">
              <a:xfrm>
                <a:off x="4568" y="5317"/>
                <a:ext cx="19" cy="1"/>
              </a:xfrm>
              <a:prstGeom prst="line">
                <a:avLst/>
              </a:prstGeom>
              <a:noFill/>
              <a:ln w="4445">
                <a:solidFill>
                  <a:srgbClr val="00A535"/>
                </a:solidFill>
                <a:round/>
                <a:headEnd/>
                <a:tailEnd/>
              </a:ln>
            </p:spPr>
            <p:txBody>
              <a:bodyPr/>
              <a:lstStyle/>
              <a:p>
                <a:endParaRPr lang="es-ES"/>
              </a:p>
            </p:txBody>
          </p:sp>
          <p:sp>
            <p:nvSpPr>
              <p:cNvPr id="81213" name="Line 7485"/>
              <p:cNvSpPr>
                <a:spLocks noChangeShapeType="1"/>
              </p:cNvSpPr>
              <p:nvPr/>
            </p:nvSpPr>
            <p:spPr bwMode="auto">
              <a:xfrm>
                <a:off x="4607" y="5317"/>
                <a:ext cx="20" cy="1"/>
              </a:xfrm>
              <a:prstGeom prst="line">
                <a:avLst/>
              </a:prstGeom>
              <a:noFill/>
              <a:ln w="4445">
                <a:solidFill>
                  <a:srgbClr val="00A535"/>
                </a:solidFill>
                <a:round/>
                <a:headEnd/>
                <a:tailEnd/>
              </a:ln>
            </p:spPr>
            <p:txBody>
              <a:bodyPr/>
              <a:lstStyle/>
              <a:p>
                <a:endParaRPr lang="es-ES"/>
              </a:p>
            </p:txBody>
          </p:sp>
          <p:sp>
            <p:nvSpPr>
              <p:cNvPr id="81214" name="Line 7486"/>
              <p:cNvSpPr>
                <a:spLocks noChangeShapeType="1"/>
              </p:cNvSpPr>
              <p:nvPr/>
            </p:nvSpPr>
            <p:spPr bwMode="auto">
              <a:xfrm>
                <a:off x="4647" y="5317"/>
                <a:ext cx="20" cy="1"/>
              </a:xfrm>
              <a:prstGeom prst="line">
                <a:avLst/>
              </a:prstGeom>
              <a:noFill/>
              <a:ln w="4445">
                <a:solidFill>
                  <a:srgbClr val="00A535"/>
                </a:solidFill>
                <a:round/>
                <a:headEnd/>
                <a:tailEnd/>
              </a:ln>
            </p:spPr>
            <p:txBody>
              <a:bodyPr/>
              <a:lstStyle/>
              <a:p>
                <a:endParaRPr lang="es-ES"/>
              </a:p>
            </p:txBody>
          </p:sp>
          <p:sp>
            <p:nvSpPr>
              <p:cNvPr id="81215" name="Line 7487"/>
              <p:cNvSpPr>
                <a:spLocks noChangeShapeType="1"/>
              </p:cNvSpPr>
              <p:nvPr/>
            </p:nvSpPr>
            <p:spPr bwMode="auto">
              <a:xfrm>
                <a:off x="4687" y="5317"/>
                <a:ext cx="20" cy="1"/>
              </a:xfrm>
              <a:prstGeom prst="line">
                <a:avLst/>
              </a:prstGeom>
              <a:noFill/>
              <a:ln w="4445">
                <a:solidFill>
                  <a:srgbClr val="00A535"/>
                </a:solidFill>
                <a:round/>
                <a:headEnd/>
                <a:tailEnd/>
              </a:ln>
            </p:spPr>
            <p:txBody>
              <a:bodyPr/>
              <a:lstStyle/>
              <a:p>
                <a:endParaRPr lang="es-ES"/>
              </a:p>
            </p:txBody>
          </p:sp>
          <p:sp>
            <p:nvSpPr>
              <p:cNvPr id="81216" name="Line 7488"/>
              <p:cNvSpPr>
                <a:spLocks noChangeShapeType="1"/>
              </p:cNvSpPr>
              <p:nvPr/>
            </p:nvSpPr>
            <p:spPr bwMode="auto">
              <a:xfrm>
                <a:off x="4726" y="5317"/>
                <a:ext cx="20" cy="1"/>
              </a:xfrm>
              <a:prstGeom prst="line">
                <a:avLst/>
              </a:prstGeom>
              <a:noFill/>
              <a:ln w="4445">
                <a:solidFill>
                  <a:srgbClr val="00A535"/>
                </a:solidFill>
                <a:round/>
                <a:headEnd/>
                <a:tailEnd/>
              </a:ln>
            </p:spPr>
            <p:txBody>
              <a:bodyPr/>
              <a:lstStyle/>
              <a:p>
                <a:endParaRPr lang="es-ES"/>
              </a:p>
            </p:txBody>
          </p:sp>
          <p:sp>
            <p:nvSpPr>
              <p:cNvPr id="81217" name="Line 7489"/>
              <p:cNvSpPr>
                <a:spLocks noChangeShapeType="1"/>
              </p:cNvSpPr>
              <p:nvPr/>
            </p:nvSpPr>
            <p:spPr bwMode="auto">
              <a:xfrm>
                <a:off x="4766" y="5317"/>
                <a:ext cx="20" cy="1"/>
              </a:xfrm>
              <a:prstGeom prst="line">
                <a:avLst/>
              </a:prstGeom>
              <a:noFill/>
              <a:ln w="4445">
                <a:solidFill>
                  <a:srgbClr val="00A535"/>
                </a:solidFill>
                <a:round/>
                <a:headEnd/>
                <a:tailEnd/>
              </a:ln>
            </p:spPr>
            <p:txBody>
              <a:bodyPr/>
              <a:lstStyle/>
              <a:p>
                <a:endParaRPr lang="es-ES"/>
              </a:p>
            </p:txBody>
          </p:sp>
          <p:sp>
            <p:nvSpPr>
              <p:cNvPr id="81218" name="Line 7490"/>
              <p:cNvSpPr>
                <a:spLocks noChangeShapeType="1"/>
              </p:cNvSpPr>
              <p:nvPr/>
            </p:nvSpPr>
            <p:spPr bwMode="auto">
              <a:xfrm>
                <a:off x="4806" y="5317"/>
                <a:ext cx="19" cy="1"/>
              </a:xfrm>
              <a:prstGeom prst="line">
                <a:avLst/>
              </a:prstGeom>
              <a:noFill/>
              <a:ln w="4445">
                <a:solidFill>
                  <a:srgbClr val="00A535"/>
                </a:solidFill>
                <a:round/>
                <a:headEnd/>
                <a:tailEnd/>
              </a:ln>
            </p:spPr>
            <p:txBody>
              <a:bodyPr/>
              <a:lstStyle/>
              <a:p>
                <a:endParaRPr lang="es-ES"/>
              </a:p>
            </p:txBody>
          </p:sp>
          <p:sp>
            <p:nvSpPr>
              <p:cNvPr id="81219" name="Line 7491"/>
              <p:cNvSpPr>
                <a:spLocks noChangeShapeType="1"/>
              </p:cNvSpPr>
              <p:nvPr/>
            </p:nvSpPr>
            <p:spPr bwMode="auto">
              <a:xfrm>
                <a:off x="4846" y="5317"/>
                <a:ext cx="19" cy="1"/>
              </a:xfrm>
              <a:prstGeom prst="line">
                <a:avLst/>
              </a:prstGeom>
              <a:noFill/>
              <a:ln w="4445">
                <a:solidFill>
                  <a:srgbClr val="00A535"/>
                </a:solidFill>
                <a:round/>
                <a:headEnd/>
                <a:tailEnd/>
              </a:ln>
            </p:spPr>
            <p:txBody>
              <a:bodyPr/>
              <a:lstStyle/>
              <a:p>
                <a:endParaRPr lang="es-ES"/>
              </a:p>
            </p:txBody>
          </p:sp>
          <p:sp>
            <p:nvSpPr>
              <p:cNvPr id="81220" name="Line 7492"/>
              <p:cNvSpPr>
                <a:spLocks noChangeShapeType="1"/>
              </p:cNvSpPr>
              <p:nvPr/>
            </p:nvSpPr>
            <p:spPr bwMode="auto">
              <a:xfrm>
                <a:off x="4885" y="5317"/>
                <a:ext cx="20" cy="1"/>
              </a:xfrm>
              <a:prstGeom prst="line">
                <a:avLst/>
              </a:prstGeom>
              <a:noFill/>
              <a:ln w="4445">
                <a:solidFill>
                  <a:srgbClr val="00A535"/>
                </a:solidFill>
                <a:round/>
                <a:headEnd/>
                <a:tailEnd/>
              </a:ln>
            </p:spPr>
            <p:txBody>
              <a:bodyPr/>
              <a:lstStyle/>
              <a:p>
                <a:endParaRPr lang="es-ES"/>
              </a:p>
            </p:txBody>
          </p:sp>
          <p:sp>
            <p:nvSpPr>
              <p:cNvPr id="81221" name="Line 7493"/>
              <p:cNvSpPr>
                <a:spLocks noChangeShapeType="1"/>
              </p:cNvSpPr>
              <p:nvPr/>
            </p:nvSpPr>
            <p:spPr bwMode="auto">
              <a:xfrm>
                <a:off x="4925" y="5317"/>
                <a:ext cx="20" cy="1"/>
              </a:xfrm>
              <a:prstGeom prst="line">
                <a:avLst/>
              </a:prstGeom>
              <a:noFill/>
              <a:ln w="4445">
                <a:solidFill>
                  <a:srgbClr val="00A535"/>
                </a:solidFill>
                <a:round/>
                <a:headEnd/>
                <a:tailEnd/>
              </a:ln>
            </p:spPr>
            <p:txBody>
              <a:bodyPr/>
              <a:lstStyle/>
              <a:p>
                <a:endParaRPr lang="es-ES"/>
              </a:p>
            </p:txBody>
          </p:sp>
          <p:sp>
            <p:nvSpPr>
              <p:cNvPr id="81222" name="Line 7494"/>
              <p:cNvSpPr>
                <a:spLocks noChangeShapeType="1"/>
              </p:cNvSpPr>
              <p:nvPr/>
            </p:nvSpPr>
            <p:spPr bwMode="auto">
              <a:xfrm>
                <a:off x="4964" y="5317"/>
                <a:ext cx="21" cy="1"/>
              </a:xfrm>
              <a:prstGeom prst="line">
                <a:avLst/>
              </a:prstGeom>
              <a:noFill/>
              <a:ln w="4445">
                <a:solidFill>
                  <a:srgbClr val="00A535"/>
                </a:solidFill>
                <a:round/>
                <a:headEnd/>
                <a:tailEnd/>
              </a:ln>
            </p:spPr>
            <p:txBody>
              <a:bodyPr/>
              <a:lstStyle/>
              <a:p>
                <a:endParaRPr lang="es-ES"/>
              </a:p>
            </p:txBody>
          </p:sp>
          <p:sp>
            <p:nvSpPr>
              <p:cNvPr id="81223" name="Line 7495"/>
              <p:cNvSpPr>
                <a:spLocks noChangeShapeType="1"/>
              </p:cNvSpPr>
              <p:nvPr/>
            </p:nvSpPr>
            <p:spPr bwMode="auto">
              <a:xfrm>
                <a:off x="5004" y="5317"/>
                <a:ext cx="20" cy="1"/>
              </a:xfrm>
              <a:prstGeom prst="line">
                <a:avLst/>
              </a:prstGeom>
              <a:noFill/>
              <a:ln w="4445">
                <a:solidFill>
                  <a:srgbClr val="00A535"/>
                </a:solidFill>
                <a:round/>
                <a:headEnd/>
                <a:tailEnd/>
              </a:ln>
            </p:spPr>
            <p:txBody>
              <a:bodyPr/>
              <a:lstStyle/>
              <a:p>
                <a:endParaRPr lang="es-ES"/>
              </a:p>
            </p:txBody>
          </p:sp>
          <p:sp>
            <p:nvSpPr>
              <p:cNvPr id="81224" name="Line 7496"/>
              <p:cNvSpPr>
                <a:spLocks noChangeShapeType="1"/>
              </p:cNvSpPr>
              <p:nvPr/>
            </p:nvSpPr>
            <p:spPr bwMode="auto">
              <a:xfrm>
                <a:off x="5044" y="5317"/>
                <a:ext cx="20" cy="1"/>
              </a:xfrm>
              <a:prstGeom prst="line">
                <a:avLst/>
              </a:prstGeom>
              <a:noFill/>
              <a:ln w="4445">
                <a:solidFill>
                  <a:srgbClr val="00A535"/>
                </a:solidFill>
                <a:round/>
                <a:headEnd/>
                <a:tailEnd/>
              </a:ln>
            </p:spPr>
            <p:txBody>
              <a:bodyPr/>
              <a:lstStyle/>
              <a:p>
                <a:endParaRPr lang="es-ES"/>
              </a:p>
            </p:txBody>
          </p:sp>
          <p:sp>
            <p:nvSpPr>
              <p:cNvPr id="81225" name="Line 7497"/>
              <p:cNvSpPr>
                <a:spLocks noChangeShapeType="1"/>
              </p:cNvSpPr>
              <p:nvPr/>
            </p:nvSpPr>
            <p:spPr bwMode="auto">
              <a:xfrm>
                <a:off x="5084" y="5317"/>
                <a:ext cx="20" cy="1"/>
              </a:xfrm>
              <a:prstGeom prst="line">
                <a:avLst/>
              </a:prstGeom>
              <a:noFill/>
              <a:ln w="4445">
                <a:solidFill>
                  <a:srgbClr val="00A535"/>
                </a:solidFill>
                <a:round/>
                <a:headEnd/>
                <a:tailEnd/>
              </a:ln>
            </p:spPr>
            <p:txBody>
              <a:bodyPr/>
              <a:lstStyle/>
              <a:p>
                <a:endParaRPr lang="es-ES"/>
              </a:p>
            </p:txBody>
          </p:sp>
          <p:sp>
            <p:nvSpPr>
              <p:cNvPr id="81226" name="Line 7498"/>
              <p:cNvSpPr>
                <a:spLocks noChangeShapeType="1"/>
              </p:cNvSpPr>
              <p:nvPr/>
            </p:nvSpPr>
            <p:spPr bwMode="auto">
              <a:xfrm>
                <a:off x="5124" y="5317"/>
                <a:ext cx="19" cy="1"/>
              </a:xfrm>
              <a:prstGeom prst="line">
                <a:avLst/>
              </a:prstGeom>
              <a:noFill/>
              <a:ln w="4445">
                <a:solidFill>
                  <a:srgbClr val="00A535"/>
                </a:solidFill>
                <a:round/>
                <a:headEnd/>
                <a:tailEnd/>
              </a:ln>
            </p:spPr>
            <p:txBody>
              <a:bodyPr/>
              <a:lstStyle/>
              <a:p>
                <a:endParaRPr lang="es-ES"/>
              </a:p>
            </p:txBody>
          </p:sp>
          <p:sp>
            <p:nvSpPr>
              <p:cNvPr id="81227" name="Line 7499"/>
              <p:cNvSpPr>
                <a:spLocks noChangeShapeType="1"/>
              </p:cNvSpPr>
              <p:nvPr/>
            </p:nvSpPr>
            <p:spPr bwMode="auto">
              <a:xfrm>
                <a:off x="5163" y="5317"/>
                <a:ext cx="20" cy="1"/>
              </a:xfrm>
              <a:prstGeom prst="line">
                <a:avLst/>
              </a:prstGeom>
              <a:noFill/>
              <a:ln w="4445">
                <a:solidFill>
                  <a:srgbClr val="00A535"/>
                </a:solidFill>
                <a:round/>
                <a:headEnd/>
                <a:tailEnd/>
              </a:ln>
            </p:spPr>
            <p:txBody>
              <a:bodyPr/>
              <a:lstStyle/>
              <a:p>
                <a:endParaRPr lang="es-ES"/>
              </a:p>
            </p:txBody>
          </p:sp>
          <p:sp>
            <p:nvSpPr>
              <p:cNvPr id="81228" name="Line 7500"/>
              <p:cNvSpPr>
                <a:spLocks noChangeShapeType="1"/>
              </p:cNvSpPr>
              <p:nvPr/>
            </p:nvSpPr>
            <p:spPr bwMode="auto">
              <a:xfrm>
                <a:off x="5203" y="5317"/>
                <a:ext cx="20" cy="1"/>
              </a:xfrm>
              <a:prstGeom prst="line">
                <a:avLst/>
              </a:prstGeom>
              <a:noFill/>
              <a:ln w="4445">
                <a:solidFill>
                  <a:srgbClr val="00A535"/>
                </a:solidFill>
                <a:round/>
                <a:headEnd/>
                <a:tailEnd/>
              </a:ln>
            </p:spPr>
            <p:txBody>
              <a:bodyPr/>
              <a:lstStyle/>
              <a:p>
                <a:endParaRPr lang="es-ES"/>
              </a:p>
            </p:txBody>
          </p:sp>
          <p:sp>
            <p:nvSpPr>
              <p:cNvPr id="81229" name="Line 7501"/>
              <p:cNvSpPr>
                <a:spLocks noChangeShapeType="1"/>
              </p:cNvSpPr>
              <p:nvPr/>
            </p:nvSpPr>
            <p:spPr bwMode="auto">
              <a:xfrm>
                <a:off x="5243" y="5317"/>
                <a:ext cx="19" cy="1"/>
              </a:xfrm>
              <a:prstGeom prst="line">
                <a:avLst/>
              </a:prstGeom>
              <a:noFill/>
              <a:ln w="4445">
                <a:solidFill>
                  <a:srgbClr val="00A535"/>
                </a:solidFill>
                <a:round/>
                <a:headEnd/>
                <a:tailEnd/>
              </a:ln>
            </p:spPr>
            <p:txBody>
              <a:bodyPr/>
              <a:lstStyle/>
              <a:p>
                <a:endParaRPr lang="es-ES"/>
              </a:p>
            </p:txBody>
          </p:sp>
          <p:sp>
            <p:nvSpPr>
              <p:cNvPr id="81230" name="Line 7502"/>
              <p:cNvSpPr>
                <a:spLocks noChangeShapeType="1"/>
              </p:cNvSpPr>
              <p:nvPr/>
            </p:nvSpPr>
            <p:spPr bwMode="auto">
              <a:xfrm>
                <a:off x="5283" y="5317"/>
                <a:ext cx="19" cy="1"/>
              </a:xfrm>
              <a:prstGeom prst="line">
                <a:avLst/>
              </a:prstGeom>
              <a:noFill/>
              <a:ln w="4445">
                <a:solidFill>
                  <a:srgbClr val="00A535"/>
                </a:solidFill>
                <a:round/>
                <a:headEnd/>
                <a:tailEnd/>
              </a:ln>
            </p:spPr>
            <p:txBody>
              <a:bodyPr/>
              <a:lstStyle/>
              <a:p>
                <a:endParaRPr lang="es-ES"/>
              </a:p>
            </p:txBody>
          </p:sp>
          <p:sp>
            <p:nvSpPr>
              <p:cNvPr id="81231" name="Line 7503"/>
              <p:cNvSpPr>
                <a:spLocks noChangeShapeType="1"/>
              </p:cNvSpPr>
              <p:nvPr/>
            </p:nvSpPr>
            <p:spPr bwMode="auto">
              <a:xfrm>
                <a:off x="5322" y="5317"/>
                <a:ext cx="20" cy="1"/>
              </a:xfrm>
              <a:prstGeom prst="line">
                <a:avLst/>
              </a:prstGeom>
              <a:noFill/>
              <a:ln w="4445">
                <a:solidFill>
                  <a:srgbClr val="00A535"/>
                </a:solidFill>
                <a:round/>
                <a:headEnd/>
                <a:tailEnd/>
              </a:ln>
            </p:spPr>
            <p:txBody>
              <a:bodyPr/>
              <a:lstStyle/>
              <a:p>
                <a:endParaRPr lang="es-ES"/>
              </a:p>
            </p:txBody>
          </p:sp>
          <p:sp>
            <p:nvSpPr>
              <p:cNvPr id="81232" name="Line 7504"/>
              <p:cNvSpPr>
                <a:spLocks noChangeShapeType="1"/>
              </p:cNvSpPr>
              <p:nvPr/>
            </p:nvSpPr>
            <p:spPr bwMode="auto">
              <a:xfrm>
                <a:off x="5362" y="5317"/>
                <a:ext cx="20" cy="1"/>
              </a:xfrm>
              <a:prstGeom prst="line">
                <a:avLst/>
              </a:prstGeom>
              <a:noFill/>
              <a:ln w="4445">
                <a:solidFill>
                  <a:srgbClr val="00A535"/>
                </a:solidFill>
                <a:round/>
                <a:headEnd/>
                <a:tailEnd/>
              </a:ln>
            </p:spPr>
            <p:txBody>
              <a:bodyPr/>
              <a:lstStyle/>
              <a:p>
                <a:endParaRPr lang="es-ES"/>
              </a:p>
            </p:txBody>
          </p:sp>
          <p:sp>
            <p:nvSpPr>
              <p:cNvPr id="81233" name="Line 7505"/>
              <p:cNvSpPr>
                <a:spLocks noChangeShapeType="1"/>
              </p:cNvSpPr>
              <p:nvPr/>
            </p:nvSpPr>
            <p:spPr bwMode="auto">
              <a:xfrm>
                <a:off x="5401" y="5317"/>
                <a:ext cx="21" cy="1"/>
              </a:xfrm>
              <a:prstGeom prst="line">
                <a:avLst/>
              </a:prstGeom>
              <a:noFill/>
              <a:ln w="4445">
                <a:solidFill>
                  <a:srgbClr val="00A535"/>
                </a:solidFill>
                <a:round/>
                <a:headEnd/>
                <a:tailEnd/>
              </a:ln>
            </p:spPr>
            <p:txBody>
              <a:bodyPr/>
              <a:lstStyle/>
              <a:p>
                <a:endParaRPr lang="es-ES"/>
              </a:p>
            </p:txBody>
          </p:sp>
          <p:sp>
            <p:nvSpPr>
              <p:cNvPr id="81234" name="Line 7506"/>
              <p:cNvSpPr>
                <a:spLocks noChangeShapeType="1"/>
              </p:cNvSpPr>
              <p:nvPr/>
            </p:nvSpPr>
            <p:spPr bwMode="auto">
              <a:xfrm>
                <a:off x="5441" y="5317"/>
                <a:ext cx="20" cy="1"/>
              </a:xfrm>
              <a:prstGeom prst="line">
                <a:avLst/>
              </a:prstGeom>
              <a:noFill/>
              <a:ln w="4445">
                <a:solidFill>
                  <a:srgbClr val="00A535"/>
                </a:solidFill>
                <a:round/>
                <a:headEnd/>
                <a:tailEnd/>
              </a:ln>
            </p:spPr>
            <p:txBody>
              <a:bodyPr/>
              <a:lstStyle/>
              <a:p>
                <a:endParaRPr lang="es-ES"/>
              </a:p>
            </p:txBody>
          </p:sp>
          <p:sp>
            <p:nvSpPr>
              <p:cNvPr id="81235" name="Line 7507"/>
              <p:cNvSpPr>
                <a:spLocks noChangeShapeType="1"/>
              </p:cNvSpPr>
              <p:nvPr/>
            </p:nvSpPr>
            <p:spPr bwMode="auto">
              <a:xfrm>
                <a:off x="5481" y="5317"/>
                <a:ext cx="20" cy="1"/>
              </a:xfrm>
              <a:prstGeom prst="line">
                <a:avLst/>
              </a:prstGeom>
              <a:noFill/>
              <a:ln w="4445">
                <a:solidFill>
                  <a:srgbClr val="00A535"/>
                </a:solidFill>
                <a:round/>
                <a:headEnd/>
                <a:tailEnd/>
              </a:ln>
            </p:spPr>
            <p:txBody>
              <a:bodyPr/>
              <a:lstStyle/>
              <a:p>
                <a:endParaRPr lang="es-ES"/>
              </a:p>
            </p:txBody>
          </p:sp>
          <p:sp>
            <p:nvSpPr>
              <p:cNvPr id="81236" name="Freeform 7508"/>
              <p:cNvSpPr>
                <a:spLocks/>
              </p:cNvSpPr>
              <p:nvPr/>
            </p:nvSpPr>
            <p:spPr bwMode="auto">
              <a:xfrm>
                <a:off x="3023" y="5273"/>
                <a:ext cx="17" cy="39"/>
              </a:xfrm>
              <a:custGeom>
                <a:avLst/>
                <a:gdLst/>
                <a:ahLst/>
                <a:cxnLst>
                  <a:cxn ang="0">
                    <a:pos x="33" y="15"/>
                  </a:cxn>
                  <a:cxn ang="0">
                    <a:pos x="30" y="4"/>
                  </a:cxn>
                  <a:cxn ang="0">
                    <a:pos x="21" y="0"/>
                  </a:cxn>
                  <a:cxn ang="0">
                    <a:pos x="12" y="0"/>
                  </a:cxn>
                  <a:cxn ang="0">
                    <a:pos x="3" y="4"/>
                  </a:cxn>
                  <a:cxn ang="0">
                    <a:pos x="0" y="15"/>
                  </a:cxn>
                  <a:cxn ang="0">
                    <a:pos x="3" y="27"/>
                  </a:cxn>
                  <a:cxn ang="0">
                    <a:pos x="9" y="33"/>
                  </a:cxn>
                  <a:cxn ang="0">
                    <a:pos x="24" y="39"/>
                  </a:cxn>
                  <a:cxn ang="0">
                    <a:pos x="30" y="45"/>
                  </a:cxn>
                  <a:cxn ang="0">
                    <a:pos x="33" y="55"/>
                  </a:cxn>
                  <a:cxn ang="0">
                    <a:pos x="33" y="60"/>
                  </a:cxn>
                  <a:cxn ang="0">
                    <a:pos x="30" y="72"/>
                  </a:cxn>
                  <a:cxn ang="0">
                    <a:pos x="21" y="78"/>
                  </a:cxn>
                  <a:cxn ang="0">
                    <a:pos x="12" y="78"/>
                  </a:cxn>
                  <a:cxn ang="0">
                    <a:pos x="3" y="72"/>
                  </a:cxn>
                  <a:cxn ang="0">
                    <a:pos x="0" y="60"/>
                  </a:cxn>
                </a:cxnLst>
                <a:rect l="0" t="0" r="r" b="b"/>
                <a:pathLst>
                  <a:path w="33" h="78">
                    <a:moveTo>
                      <a:pt x="33" y="15"/>
                    </a:moveTo>
                    <a:lnTo>
                      <a:pt x="30" y="4"/>
                    </a:lnTo>
                    <a:lnTo>
                      <a:pt x="21" y="0"/>
                    </a:lnTo>
                    <a:lnTo>
                      <a:pt x="12" y="0"/>
                    </a:lnTo>
                    <a:lnTo>
                      <a:pt x="3" y="4"/>
                    </a:lnTo>
                    <a:lnTo>
                      <a:pt x="0" y="15"/>
                    </a:lnTo>
                    <a:lnTo>
                      <a:pt x="3" y="27"/>
                    </a:lnTo>
                    <a:lnTo>
                      <a:pt x="9" y="33"/>
                    </a:lnTo>
                    <a:lnTo>
                      <a:pt x="24" y="39"/>
                    </a:lnTo>
                    <a:lnTo>
                      <a:pt x="30" y="45"/>
                    </a:lnTo>
                    <a:lnTo>
                      <a:pt x="33" y="55"/>
                    </a:lnTo>
                    <a:lnTo>
                      <a:pt x="33" y="60"/>
                    </a:lnTo>
                    <a:lnTo>
                      <a:pt x="30" y="72"/>
                    </a:lnTo>
                    <a:lnTo>
                      <a:pt x="21" y="78"/>
                    </a:lnTo>
                    <a:lnTo>
                      <a:pt x="12" y="78"/>
                    </a:lnTo>
                    <a:lnTo>
                      <a:pt x="3" y="72"/>
                    </a:lnTo>
                    <a:lnTo>
                      <a:pt x="0" y="60"/>
                    </a:lnTo>
                  </a:path>
                </a:pathLst>
              </a:custGeom>
              <a:noFill/>
              <a:ln w="4445">
                <a:solidFill>
                  <a:srgbClr val="00A535"/>
                </a:solidFill>
                <a:prstDash val="solid"/>
                <a:round/>
                <a:headEnd/>
                <a:tailEnd/>
              </a:ln>
            </p:spPr>
            <p:txBody>
              <a:bodyPr/>
              <a:lstStyle/>
              <a:p>
                <a:endParaRPr lang="es-ES"/>
              </a:p>
            </p:txBody>
          </p:sp>
          <p:sp>
            <p:nvSpPr>
              <p:cNvPr id="81237" name="Freeform 7509"/>
              <p:cNvSpPr>
                <a:spLocks/>
              </p:cNvSpPr>
              <p:nvPr/>
            </p:nvSpPr>
            <p:spPr bwMode="auto">
              <a:xfrm>
                <a:off x="3050" y="5252"/>
                <a:ext cx="18" cy="60"/>
              </a:xfrm>
              <a:custGeom>
                <a:avLst/>
                <a:gdLst/>
                <a:ahLst/>
                <a:cxnLst>
                  <a:cxn ang="0">
                    <a:pos x="27" y="119"/>
                  </a:cxn>
                  <a:cxn ang="0">
                    <a:pos x="27" y="0"/>
                  </a:cxn>
                  <a:cxn ang="0">
                    <a:pos x="17" y="0"/>
                  </a:cxn>
                  <a:cxn ang="0">
                    <a:pos x="0" y="51"/>
                  </a:cxn>
                  <a:cxn ang="0">
                    <a:pos x="0" y="68"/>
                  </a:cxn>
                  <a:cxn ang="0">
                    <a:pos x="35" y="68"/>
                  </a:cxn>
                </a:cxnLst>
                <a:rect l="0" t="0" r="r" b="b"/>
                <a:pathLst>
                  <a:path w="35" h="119">
                    <a:moveTo>
                      <a:pt x="27" y="119"/>
                    </a:moveTo>
                    <a:lnTo>
                      <a:pt x="27" y="0"/>
                    </a:lnTo>
                    <a:lnTo>
                      <a:pt x="17" y="0"/>
                    </a:lnTo>
                    <a:lnTo>
                      <a:pt x="0" y="51"/>
                    </a:lnTo>
                    <a:lnTo>
                      <a:pt x="0" y="68"/>
                    </a:lnTo>
                    <a:lnTo>
                      <a:pt x="35" y="68"/>
                    </a:lnTo>
                  </a:path>
                </a:pathLst>
              </a:custGeom>
              <a:noFill/>
              <a:ln w="4445">
                <a:solidFill>
                  <a:srgbClr val="00A535"/>
                </a:solidFill>
                <a:prstDash val="solid"/>
                <a:round/>
                <a:headEnd/>
                <a:tailEnd/>
              </a:ln>
            </p:spPr>
            <p:txBody>
              <a:bodyPr/>
              <a:lstStyle/>
              <a:p>
                <a:endParaRPr lang="es-ES"/>
              </a:p>
            </p:txBody>
          </p:sp>
          <p:sp>
            <p:nvSpPr>
              <p:cNvPr id="81238" name="Line 7510"/>
              <p:cNvSpPr>
                <a:spLocks noChangeShapeType="1"/>
              </p:cNvSpPr>
              <p:nvPr/>
            </p:nvSpPr>
            <p:spPr bwMode="auto">
              <a:xfrm>
                <a:off x="3059" y="5312"/>
                <a:ext cx="9" cy="1"/>
              </a:xfrm>
              <a:prstGeom prst="line">
                <a:avLst/>
              </a:prstGeom>
              <a:noFill/>
              <a:ln w="4445">
                <a:solidFill>
                  <a:srgbClr val="00A535"/>
                </a:solidFill>
                <a:round/>
                <a:headEnd/>
                <a:tailEnd/>
              </a:ln>
            </p:spPr>
            <p:txBody>
              <a:bodyPr/>
              <a:lstStyle/>
              <a:p>
                <a:endParaRPr lang="es-ES"/>
              </a:p>
            </p:txBody>
          </p:sp>
          <p:sp>
            <p:nvSpPr>
              <p:cNvPr id="81239" name="Line 7511"/>
              <p:cNvSpPr>
                <a:spLocks noChangeShapeType="1"/>
              </p:cNvSpPr>
              <p:nvPr/>
            </p:nvSpPr>
            <p:spPr bwMode="auto">
              <a:xfrm>
                <a:off x="5515" y="5317"/>
                <a:ext cx="20" cy="6"/>
              </a:xfrm>
              <a:prstGeom prst="line">
                <a:avLst/>
              </a:prstGeom>
              <a:noFill/>
              <a:ln w="4445">
                <a:solidFill>
                  <a:srgbClr val="00A535"/>
                </a:solidFill>
                <a:round/>
                <a:headEnd/>
                <a:tailEnd/>
              </a:ln>
            </p:spPr>
            <p:txBody>
              <a:bodyPr/>
              <a:lstStyle/>
              <a:p>
                <a:endParaRPr lang="es-ES"/>
              </a:p>
            </p:txBody>
          </p:sp>
          <p:sp>
            <p:nvSpPr>
              <p:cNvPr id="81240" name="Line 7512"/>
              <p:cNvSpPr>
                <a:spLocks noChangeShapeType="1"/>
              </p:cNvSpPr>
              <p:nvPr/>
            </p:nvSpPr>
            <p:spPr bwMode="auto">
              <a:xfrm>
                <a:off x="5554" y="5329"/>
                <a:ext cx="20" cy="5"/>
              </a:xfrm>
              <a:prstGeom prst="line">
                <a:avLst/>
              </a:prstGeom>
              <a:noFill/>
              <a:ln w="4445">
                <a:solidFill>
                  <a:srgbClr val="00A535"/>
                </a:solidFill>
                <a:round/>
                <a:headEnd/>
                <a:tailEnd/>
              </a:ln>
            </p:spPr>
            <p:txBody>
              <a:bodyPr/>
              <a:lstStyle/>
              <a:p>
                <a:endParaRPr lang="es-ES"/>
              </a:p>
            </p:txBody>
          </p:sp>
          <p:sp>
            <p:nvSpPr>
              <p:cNvPr id="81241" name="Line 7513"/>
              <p:cNvSpPr>
                <a:spLocks noChangeShapeType="1"/>
              </p:cNvSpPr>
              <p:nvPr/>
            </p:nvSpPr>
            <p:spPr bwMode="auto">
              <a:xfrm>
                <a:off x="5593" y="5339"/>
                <a:ext cx="20" cy="6"/>
              </a:xfrm>
              <a:prstGeom prst="line">
                <a:avLst/>
              </a:prstGeom>
              <a:noFill/>
              <a:ln w="4445">
                <a:solidFill>
                  <a:srgbClr val="00A535"/>
                </a:solidFill>
                <a:round/>
                <a:headEnd/>
                <a:tailEnd/>
              </a:ln>
            </p:spPr>
            <p:txBody>
              <a:bodyPr/>
              <a:lstStyle/>
              <a:p>
                <a:endParaRPr lang="es-ES"/>
              </a:p>
            </p:txBody>
          </p:sp>
          <p:sp>
            <p:nvSpPr>
              <p:cNvPr id="81242" name="Line 7514"/>
              <p:cNvSpPr>
                <a:spLocks noChangeShapeType="1"/>
              </p:cNvSpPr>
              <p:nvPr/>
            </p:nvSpPr>
            <p:spPr bwMode="auto">
              <a:xfrm>
                <a:off x="5632" y="5351"/>
                <a:ext cx="20" cy="6"/>
              </a:xfrm>
              <a:prstGeom prst="line">
                <a:avLst/>
              </a:prstGeom>
              <a:noFill/>
              <a:ln w="4445">
                <a:solidFill>
                  <a:srgbClr val="00A535"/>
                </a:solidFill>
                <a:round/>
                <a:headEnd/>
                <a:tailEnd/>
              </a:ln>
            </p:spPr>
            <p:txBody>
              <a:bodyPr/>
              <a:lstStyle/>
              <a:p>
                <a:endParaRPr lang="es-ES"/>
              </a:p>
            </p:txBody>
          </p:sp>
          <p:sp>
            <p:nvSpPr>
              <p:cNvPr id="81243" name="Line 7515"/>
              <p:cNvSpPr>
                <a:spLocks noChangeShapeType="1"/>
              </p:cNvSpPr>
              <p:nvPr/>
            </p:nvSpPr>
            <p:spPr bwMode="auto">
              <a:xfrm>
                <a:off x="5672" y="5362"/>
                <a:ext cx="19" cy="6"/>
              </a:xfrm>
              <a:prstGeom prst="line">
                <a:avLst/>
              </a:prstGeom>
              <a:noFill/>
              <a:ln w="4445">
                <a:solidFill>
                  <a:srgbClr val="00A535"/>
                </a:solidFill>
                <a:round/>
                <a:headEnd/>
                <a:tailEnd/>
              </a:ln>
            </p:spPr>
            <p:txBody>
              <a:bodyPr/>
              <a:lstStyle/>
              <a:p>
                <a:endParaRPr lang="es-ES"/>
              </a:p>
            </p:txBody>
          </p:sp>
          <p:sp>
            <p:nvSpPr>
              <p:cNvPr id="81244" name="Line 7516"/>
              <p:cNvSpPr>
                <a:spLocks noChangeShapeType="1"/>
              </p:cNvSpPr>
              <p:nvPr/>
            </p:nvSpPr>
            <p:spPr bwMode="auto">
              <a:xfrm>
                <a:off x="5711" y="5374"/>
                <a:ext cx="20" cy="5"/>
              </a:xfrm>
              <a:prstGeom prst="line">
                <a:avLst/>
              </a:prstGeom>
              <a:noFill/>
              <a:ln w="4445">
                <a:solidFill>
                  <a:srgbClr val="00A535"/>
                </a:solidFill>
                <a:round/>
                <a:headEnd/>
                <a:tailEnd/>
              </a:ln>
            </p:spPr>
            <p:txBody>
              <a:bodyPr/>
              <a:lstStyle/>
              <a:p>
                <a:endParaRPr lang="es-ES"/>
              </a:p>
            </p:txBody>
          </p:sp>
          <p:sp>
            <p:nvSpPr>
              <p:cNvPr id="81245" name="Line 7517"/>
              <p:cNvSpPr>
                <a:spLocks noChangeShapeType="1"/>
              </p:cNvSpPr>
              <p:nvPr/>
            </p:nvSpPr>
            <p:spPr bwMode="auto">
              <a:xfrm>
                <a:off x="5750" y="5384"/>
                <a:ext cx="20" cy="6"/>
              </a:xfrm>
              <a:prstGeom prst="line">
                <a:avLst/>
              </a:prstGeom>
              <a:noFill/>
              <a:ln w="4445">
                <a:solidFill>
                  <a:srgbClr val="00A535"/>
                </a:solidFill>
                <a:round/>
                <a:headEnd/>
                <a:tailEnd/>
              </a:ln>
            </p:spPr>
            <p:txBody>
              <a:bodyPr/>
              <a:lstStyle/>
              <a:p>
                <a:endParaRPr lang="es-ES"/>
              </a:p>
            </p:txBody>
          </p:sp>
          <p:sp>
            <p:nvSpPr>
              <p:cNvPr id="81246" name="Line 7518"/>
              <p:cNvSpPr>
                <a:spLocks noChangeShapeType="1"/>
              </p:cNvSpPr>
              <p:nvPr/>
            </p:nvSpPr>
            <p:spPr bwMode="auto">
              <a:xfrm>
                <a:off x="5790" y="5396"/>
                <a:ext cx="19" cy="6"/>
              </a:xfrm>
              <a:prstGeom prst="line">
                <a:avLst/>
              </a:prstGeom>
              <a:noFill/>
              <a:ln w="4445">
                <a:solidFill>
                  <a:srgbClr val="00A535"/>
                </a:solidFill>
                <a:round/>
                <a:headEnd/>
                <a:tailEnd/>
              </a:ln>
            </p:spPr>
            <p:txBody>
              <a:bodyPr/>
              <a:lstStyle/>
              <a:p>
                <a:endParaRPr lang="es-ES"/>
              </a:p>
            </p:txBody>
          </p:sp>
          <p:sp>
            <p:nvSpPr>
              <p:cNvPr id="81247" name="Line 7519"/>
              <p:cNvSpPr>
                <a:spLocks noChangeShapeType="1"/>
              </p:cNvSpPr>
              <p:nvPr/>
            </p:nvSpPr>
            <p:spPr bwMode="auto">
              <a:xfrm>
                <a:off x="5829" y="5407"/>
                <a:ext cx="20" cy="6"/>
              </a:xfrm>
              <a:prstGeom prst="line">
                <a:avLst/>
              </a:prstGeom>
              <a:noFill/>
              <a:ln w="4445">
                <a:solidFill>
                  <a:srgbClr val="00A535"/>
                </a:solidFill>
                <a:round/>
                <a:headEnd/>
                <a:tailEnd/>
              </a:ln>
            </p:spPr>
            <p:txBody>
              <a:bodyPr/>
              <a:lstStyle/>
              <a:p>
                <a:endParaRPr lang="es-ES"/>
              </a:p>
            </p:txBody>
          </p:sp>
          <p:sp>
            <p:nvSpPr>
              <p:cNvPr id="81248" name="Line 7520"/>
              <p:cNvSpPr>
                <a:spLocks noChangeShapeType="1"/>
              </p:cNvSpPr>
              <p:nvPr/>
            </p:nvSpPr>
            <p:spPr bwMode="auto">
              <a:xfrm>
                <a:off x="5868" y="5418"/>
                <a:ext cx="20" cy="6"/>
              </a:xfrm>
              <a:prstGeom prst="line">
                <a:avLst/>
              </a:prstGeom>
              <a:noFill/>
              <a:ln w="4445">
                <a:solidFill>
                  <a:srgbClr val="00A535"/>
                </a:solidFill>
                <a:round/>
                <a:headEnd/>
                <a:tailEnd/>
              </a:ln>
            </p:spPr>
            <p:txBody>
              <a:bodyPr/>
              <a:lstStyle/>
              <a:p>
                <a:endParaRPr lang="es-ES"/>
              </a:p>
            </p:txBody>
          </p:sp>
          <p:sp>
            <p:nvSpPr>
              <p:cNvPr id="81249" name="Line 7521"/>
              <p:cNvSpPr>
                <a:spLocks noChangeShapeType="1"/>
              </p:cNvSpPr>
              <p:nvPr/>
            </p:nvSpPr>
            <p:spPr bwMode="auto">
              <a:xfrm>
                <a:off x="5907" y="5429"/>
                <a:ext cx="5" cy="2"/>
              </a:xfrm>
              <a:prstGeom prst="line">
                <a:avLst/>
              </a:prstGeom>
              <a:noFill/>
              <a:ln w="4445">
                <a:solidFill>
                  <a:srgbClr val="00A535"/>
                </a:solidFill>
                <a:round/>
                <a:headEnd/>
                <a:tailEnd/>
              </a:ln>
            </p:spPr>
            <p:txBody>
              <a:bodyPr/>
              <a:lstStyle/>
              <a:p>
                <a:endParaRPr lang="es-ES"/>
              </a:p>
            </p:txBody>
          </p:sp>
          <p:sp>
            <p:nvSpPr>
              <p:cNvPr id="81250" name="Line 7522"/>
              <p:cNvSpPr>
                <a:spLocks noChangeShapeType="1"/>
              </p:cNvSpPr>
              <p:nvPr/>
            </p:nvSpPr>
            <p:spPr bwMode="auto">
              <a:xfrm>
                <a:off x="5912" y="5431"/>
                <a:ext cx="20" cy="1"/>
              </a:xfrm>
              <a:prstGeom prst="line">
                <a:avLst/>
              </a:prstGeom>
              <a:noFill/>
              <a:ln w="4445">
                <a:solidFill>
                  <a:srgbClr val="00A535"/>
                </a:solidFill>
                <a:round/>
                <a:headEnd/>
                <a:tailEnd/>
              </a:ln>
            </p:spPr>
            <p:txBody>
              <a:bodyPr/>
              <a:lstStyle/>
              <a:p>
                <a:endParaRPr lang="es-ES"/>
              </a:p>
            </p:txBody>
          </p:sp>
          <p:sp>
            <p:nvSpPr>
              <p:cNvPr id="81251" name="Line 7523"/>
              <p:cNvSpPr>
                <a:spLocks noChangeShapeType="1"/>
              </p:cNvSpPr>
              <p:nvPr/>
            </p:nvSpPr>
            <p:spPr bwMode="auto">
              <a:xfrm>
                <a:off x="5952" y="5431"/>
                <a:ext cx="20" cy="1"/>
              </a:xfrm>
              <a:prstGeom prst="line">
                <a:avLst/>
              </a:prstGeom>
              <a:noFill/>
              <a:ln w="4445">
                <a:solidFill>
                  <a:srgbClr val="00A535"/>
                </a:solidFill>
                <a:round/>
                <a:headEnd/>
                <a:tailEnd/>
              </a:ln>
            </p:spPr>
            <p:txBody>
              <a:bodyPr/>
              <a:lstStyle/>
              <a:p>
                <a:endParaRPr lang="es-ES"/>
              </a:p>
            </p:txBody>
          </p:sp>
          <p:sp>
            <p:nvSpPr>
              <p:cNvPr id="81252" name="Line 7524"/>
              <p:cNvSpPr>
                <a:spLocks noChangeShapeType="1"/>
              </p:cNvSpPr>
              <p:nvPr/>
            </p:nvSpPr>
            <p:spPr bwMode="auto">
              <a:xfrm>
                <a:off x="5991" y="5431"/>
                <a:ext cx="20" cy="1"/>
              </a:xfrm>
              <a:prstGeom prst="line">
                <a:avLst/>
              </a:prstGeom>
              <a:noFill/>
              <a:ln w="4445">
                <a:solidFill>
                  <a:srgbClr val="00A535"/>
                </a:solidFill>
                <a:round/>
                <a:headEnd/>
                <a:tailEnd/>
              </a:ln>
            </p:spPr>
            <p:txBody>
              <a:bodyPr/>
              <a:lstStyle/>
              <a:p>
                <a:endParaRPr lang="es-ES"/>
              </a:p>
            </p:txBody>
          </p:sp>
          <p:sp>
            <p:nvSpPr>
              <p:cNvPr id="81253" name="Line 7525"/>
              <p:cNvSpPr>
                <a:spLocks noChangeShapeType="1"/>
              </p:cNvSpPr>
              <p:nvPr/>
            </p:nvSpPr>
            <p:spPr bwMode="auto">
              <a:xfrm>
                <a:off x="6031" y="5431"/>
                <a:ext cx="20" cy="1"/>
              </a:xfrm>
              <a:prstGeom prst="line">
                <a:avLst/>
              </a:prstGeom>
              <a:noFill/>
              <a:ln w="4445">
                <a:solidFill>
                  <a:srgbClr val="00A535"/>
                </a:solidFill>
                <a:round/>
                <a:headEnd/>
                <a:tailEnd/>
              </a:ln>
            </p:spPr>
            <p:txBody>
              <a:bodyPr/>
              <a:lstStyle/>
              <a:p>
                <a:endParaRPr lang="es-ES"/>
              </a:p>
            </p:txBody>
          </p:sp>
          <p:sp>
            <p:nvSpPr>
              <p:cNvPr id="81254" name="Line 7526"/>
              <p:cNvSpPr>
                <a:spLocks noChangeShapeType="1"/>
              </p:cNvSpPr>
              <p:nvPr/>
            </p:nvSpPr>
            <p:spPr bwMode="auto">
              <a:xfrm>
                <a:off x="6071" y="5431"/>
                <a:ext cx="20" cy="1"/>
              </a:xfrm>
              <a:prstGeom prst="line">
                <a:avLst/>
              </a:prstGeom>
              <a:noFill/>
              <a:ln w="4445">
                <a:solidFill>
                  <a:srgbClr val="00A535"/>
                </a:solidFill>
                <a:round/>
                <a:headEnd/>
                <a:tailEnd/>
              </a:ln>
            </p:spPr>
            <p:txBody>
              <a:bodyPr/>
              <a:lstStyle/>
              <a:p>
                <a:endParaRPr lang="es-ES"/>
              </a:p>
            </p:txBody>
          </p:sp>
          <p:sp>
            <p:nvSpPr>
              <p:cNvPr id="81255" name="Line 7527"/>
              <p:cNvSpPr>
                <a:spLocks noChangeShapeType="1"/>
              </p:cNvSpPr>
              <p:nvPr/>
            </p:nvSpPr>
            <p:spPr bwMode="auto">
              <a:xfrm>
                <a:off x="6111" y="5431"/>
                <a:ext cx="19" cy="1"/>
              </a:xfrm>
              <a:prstGeom prst="line">
                <a:avLst/>
              </a:prstGeom>
              <a:noFill/>
              <a:ln w="4445">
                <a:solidFill>
                  <a:srgbClr val="00A535"/>
                </a:solidFill>
                <a:round/>
                <a:headEnd/>
                <a:tailEnd/>
              </a:ln>
            </p:spPr>
            <p:txBody>
              <a:bodyPr/>
              <a:lstStyle/>
              <a:p>
                <a:endParaRPr lang="es-ES"/>
              </a:p>
            </p:txBody>
          </p:sp>
          <p:sp>
            <p:nvSpPr>
              <p:cNvPr id="81256" name="Line 7528"/>
              <p:cNvSpPr>
                <a:spLocks noChangeShapeType="1"/>
              </p:cNvSpPr>
              <p:nvPr/>
            </p:nvSpPr>
            <p:spPr bwMode="auto">
              <a:xfrm>
                <a:off x="6150" y="5431"/>
                <a:ext cx="20" cy="1"/>
              </a:xfrm>
              <a:prstGeom prst="line">
                <a:avLst/>
              </a:prstGeom>
              <a:noFill/>
              <a:ln w="4445">
                <a:solidFill>
                  <a:srgbClr val="00A535"/>
                </a:solidFill>
                <a:round/>
                <a:headEnd/>
                <a:tailEnd/>
              </a:ln>
            </p:spPr>
            <p:txBody>
              <a:bodyPr/>
              <a:lstStyle/>
              <a:p>
                <a:endParaRPr lang="es-ES"/>
              </a:p>
            </p:txBody>
          </p:sp>
          <p:sp>
            <p:nvSpPr>
              <p:cNvPr id="81257" name="Line 7529"/>
              <p:cNvSpPr>
                <a:spLocks noChangeShapeType="1"/>
              </p:cNvSpPr>
              <p:nvPr/>
            </p:nvSpPr>
            <p:spPr bwMode="auto">
              <a:xfrm>
                <a:off x="6190" y="5431"/>
                <a:ext cx="20" cy="1"/>
              </a:xfrm>
              <a:prstGeom prst="line">
                <a:avLst/>
              </a:prstGeom>
              <a:noFill/>
              <a:ln w="4445">
                <a:solidFill>
                  <a:srgbClr val="00A535"/>
                </a:solidFill>
                <a:round/>
                <a:headEnd/>
                <a:tailEnd/>
              </a:ln>
            </p:spPr>
            <p:txBody>
              <a:bodyPr/>
              <a:lstStyle/>
              <a:p>
                <a:endParaRPr lang="es-ES"/>
              </a:p>
            </p:txBody>
          </p:sp>
          <p:sp>
            <p:nvSpPr>
              <p:cNvPr id="81258" name="Line 7530"/>
              <p:cNvSpPr>
                <a:spLocks noChangeShapeType="1"/>
              </p:cNvSpPr>
              <p:nvPr/>
            </p:nvSpPr>
            <p:spPr bwMode="auto">
              <a:xfrm>
                <a:off x="6229" y="5431"/>
                <a:ext cx="21" cy="1"/>
              </a:xfrm>
              <a:prstGeom prst="line">
                <a:avLst/>
              </a:prstGeom>
              <a:noFill/>
              <a:ln w="4445">
                <a:solidFill>
                  <a:srgbClr val="00A535"/>
                </a:solidFill>
                <a:round/>
                <a:headEnd/>
                <a:tailEnd/>
              </a:ln>
            </p:spPr>
            <p:txBody>
              <a:bodyPr/>
              <a:lstStyle/>
              <a:p>
                <a:endParaRPr lang="es-ES"/>
              </a:p>
            </p:txBody>
          </p:sp>
          <p:sp>
            <p:nvSpPr>
              <p:cNvPr id="81259" name="Line 7531"/>
              <p:cNvSpPr>
                <a:spLocks noChangeShapeType="1"/>
              </p:cNvSpPr>
              <p:nvPr/>
            </p:nvSpPr>
            <p:spPr bwMode="auto">
              <a:xfrm>
                <a:off x="6269" y="5431"/>
                <a:ext cx="20" cy="1"/>
              </a:xfrm>
              <a:prstGeom prst="line">
                <a:avLst/>
              </a:prstGeom>
              <a:noFill/>
              <a:ln w="4445">
                <a:solidFill>
                  <a:srgbClr val="00A535"/>
                </a:solidFill>
                <a:round/>
                <a:headEnd/>
                <a:tailEnd/>
              </a:ln>
            </p:spPr>
            <p:txBody>
              <a:bodyPr/>
              <a:lstStyle/>
              <a:p>
                <a:endParaRPr lang="es-ES"/>
              </a:p>
            </p:txBody>
          </p:sp>
          <p:sp>
            <p:nvSpPr>
              <p:cNvPr id="81260" name="Line 7532"/>
              <p:cNvSpPr>
                <a:spLocks noChangeShapeType="1"/>
              </p:cNvSpPr>
              <p:nvPr/>
            </p:nvSpPr>
            <p:spPr bwMode="auto">
              <a:xfrm>
                <a:off x="6309" y="5431"/>
                <a:ext cx="20" cy="1"/>
              </a:xfrm>
              <a:prstGeom prst="line">
                <a:avLst/>
              </a:prstGeom>
              <a:noFill/>
              <a:ln w="4445">
                <a:solidFill>
                  <a:srgbClr val="00A535"/>
                </a:solidFill>
                <a:round/>
                <a:headEnd/>
                <a:tailEnd/>
              </a:ln>
            </p:spPr>
            <p:txBody>
              <a:bodyPr/>
              <a:lstStyle/>
              <a:p>
                <a:endParaRPr lang="es-ES"/>
              </a:p>
            </p:txBody>
          </p:sp>
          <p:sp>
            <p:nvSpPr>
              <p:cNvPr id="81261" name="Line 7533"/>
              <p:cNvSpPr>
                <a:spLocks noChangeShapeType="1"/>
              </p:cNvSpPr>
              <p:nvPr/>
            </p:nvSpPr>
            <p:spPr bwMode="auto">
              <a:xfrm>
                <a:off x="6349" y="5431"/>
                <a:ext cx="20" cy="1"/>
              </a:xfrm>
              <a:prstGeom prst="line">
                <a:avLst/>
              </a:prstGeom>
              <a:noFill/>
              <a:ln w="4445">
                <a:solidFill>
                  <a:srgbClr val="00A535"/>
                </a:solidFill>
                <a:round/>
                <a:headEnd/>
                <a:tailEnd/>
              </a:ln>
            </p:spPr>
            <p:txBody>
              <a:bodyPr/>
              <a:lstStyle/>
              <a:p>
                <a:endParaRPr lang="es-ES"/>
              </a:p>
            </p:txBody>
          </p:sp>
          <p:sp>
            <p:nvSpPr>
              <p:cNvPr id="81262" name="Line 7534"/>
              <p:cNvSpPr>
                <a:spLocks noChangeShapeType="1"/>
              </p:cNvSpPr>
              <p:nvPr/>
            </p:nvSpPr>
            <p:spPr bwMode="auto">
              <a:xfrm>
                <a:off x="6389" y="5431"/>
                <a:ext cx="19" cy="1"/>
              </a:xfrm>
              <a:prstGeom prst="line">
                <a:avLst/>
              </a:prstGeom>
              <a:noFill/>
              <a:ln w="4445">
                <a:solidFill>
                  <a:srgbClr val="00A535"/>
                </a:solidFill>
                <a:round/>
                <a:headEnd/>
                <a:tailEnd/>
              </a:ln>
            </p:spPr>
            <p:txBody>
              <a:bodyPr/>
              <a:lstStyle/>
              <a:p>
                <a:endParaRPr lang="es-ES"/>
              </a:p>
            </p:txBody>
          </p:sp>
          <p:sp>
            <p:nvSpPr>
              <p:cNvPr id="81263" name="Line 7535"/>
              <p:cNvSpPr>
                <a:spLocks noChangeShapeType="1"/>
              </p:cNvSpPr>
              <p:nvPr/>
            </p:nvSpPr>
            <p:spPr bwMode="auto">
              <a:xfrm>
                <a:off x="6428" y="5431"/>
                <a:ext cx="20" cy="1"/>
              </a:xfrm>
              <a:prstGeom prst="line">
                <a:avLst/>
              </a:prstGeom>
              <a:noFill/>
              <a:ln w="4445">
                <a:solidFill>
                  <a:srgbClr val="00A535"/>
                </a:solidFill>
                <a:round/>
                <a:headEnd/>
                <a:tailEnd/>
              </a:ln>
            </p:spPr>
            <p:txBody>
              <a:bodyPr/>
              <a:lstStyle/>
              <a:p>
                <a:endParaRPr lang="es-ES"/>
              </a:p>
            </p:txBody>
          </p:sp>
          <p:sp>
            <p:nvSpPr>
              <p:cNvPr id="81264" name="Line 7536"/>
              <p:cNvSpPr>
                <a:spLocks noChangeShapeType="1"/>
              </p:cNvSpPr>
              <p:nvPr/>
            </p:nvSpPr>
            <p:spPr bwMode="auto">
              <a:xfrm>
                <a:off x="6468" y="5431"/>
                <a:ext cx="20" cy="1"/>
              </a:xfrm>
              <a:prstGeom prst="line">
                <a:avLst/>
              </a:prstGeom>
              <a:noFill/>
              <a:ln w="4445">
                <a:solidFill>
                  <a:srgbClr val="00A535"/>
                </a:solidFill>
                <a:round/>
                <a:headEnd/>
                <a:tailEnd/>
              </a:ln>
            </p:spPr>
            <p:txBody>
              <a:bodyPr/>
              <a:lstStyle/>
              <a:p>
                <a:endParaRPr lang="es-ES"/>
              </a:p>
            </p:txBody>
          </p:sp>
          <p:sp>
            <p:nvSpPr>
              <p:cNvPr id="81265" name="Line 7537"/>
              <p:cNvSpPr>
                <a:spLocks noChangeShapeType="1"/>
              </p:cNvSpPr>
              <p:nvPr/>
            </p:nvSpPr>
            <p:spPr bwMode="auto">
              <a:xfrm>
                <a:off x="6508" y="5431"/>
                <a:ext cx="20" cy="1"/>
              </a:xfrm>
              <a:prstGeom prst="line">
                <a:avLst/>
              </a:prstGeom>
              <a:noFill/>
              <a:ln w="4445">
                <a:solidFill>
                  <a:srgbClr val="00A535"/>
                </a:solidFill>
                <a:round/>
                <a:headEnd/>
                <a:tailEnd/>
              </a:ln>
            </p:spPr>
            <p:txBody>
              <a:bodyPr/>
              <a:lstStyle/>
              <a:p>
                <a:endParaRPr lang="es-ES"/>
              </a:p>
            </p:txBody>
          </p:sp>
          <p:sp>
            <p:nvSpPr>
              <p:cNvPr id="81266" name="Line 7538"/>
              <p:cNvSpPr>
                <a:spLocks noChangeShapeType="1"/>
              </p:cNvSpPr>
              <p:nvPr/>
            </p:nvSpPr>
            <p:spPr bwMode="auto">
              <a:xfrm>
                <a:off x="6548" y="5431"/>
                <a:ext cx="19" cy="1"/>
              </a:xfrm>
              <a:prstGeom prst="line">
                <a:avLst/>
              </a:prstGeom>
              <a:noFill/>
              <a:ln w="4445">
                <a:solidFill>
                  <a:srgbClr val="00A535"/>
                </a:solidFill>
                <a:round/>
                <a:headEnd/>
                <a:tailEnd/>
              </a:ln>
            </p:spPr>
            <p:txBody>
              <a:bodyPr/>
              <a:lstStyle/>
              <a:p>
                <a:endParaRPr lang="es-ES"/>
              </a:p>
            </p:txBody>
          </p:sp>
          <p:sp>
            <p:nvSpPr>
              <p:cNvPr id="81267" name="Line 7539"/>
              <p:cNvSpPr>
                <a:spLocks noChangeShapeType="1"/>
              </p:cNvSpPr>
              <p:nvPr/>
            </p:nvSpPr>
            <p:spPr bwMode="auto">
              <a:xfrm>
                <a:off x="6587" y="5431"/>
                <a:ext cx="20" cy="1"/>
              </a:xfrm>
              <a:prstGeom prst="line">
                <a:avLst/>
              </a:prstGeom>
              <a:noFill/>
              <a:ln w="4445">
                <a:solidFill>
                  <a:srgbClr val="00A535"/>
                </a:solidFill>
                <a:round/>
                <a:headEnd/>
                <a:tailEnd/>
              </a:ln>
            </p:spPr>
            <p:txBody>
              <a:bodyPr/>
              <a:lstStyle/>
              <a:p>
                <a:endParaRPr lang="es-ES"/>
              </a:p>
            </p:txBody>
          </p:sp>
          <p:sp>
            <p:nvSpPr>
              <p:cNvPr id="81268" name="Line 7540"/>
              <p:cNvSpPr>
                <a:spLocks noChangeShapeType="1"/>
              </p:cNvSpPr>
              <p:nvPr/>
            </p:nvSpPr>
            <p:spPr bwMode="auto">
              <a:xfrm>
                <a:off x="6627" y="5431"/>
                <a:ext cx="20" cy="1"/>
              </a:xfrm>
              <a:prstGeom prst="line">
                <a:avLst/>
              </a:prstGeom>
              <a:noFill/>
              <a:ln w="4445">
                <a:solidFill>
                  <a:srgbClr val="00A535"/>
                </a:solidFill>
                <a:round/>
                <a:headEnd/>
                <a:tailEnd/>
              </a:ln>
            </p:spPr>
            <p:txBody>
              <a:bodyPr/>
              <a:lstStyle/>
              <a:p>
                <a:endParaRPr lang="es-ES"/>
              </a:p>
            </p:txBody>
          </p:sp>
          <p:sp>
            <p:nvSpPr>
              <p:cNvPr id="81269" name="Line 7541"/>
              <p:cNvSpPr>
                <a:spLocks noChangeShapeType="1"/>
              </p:cNvSpPr>
              <p:nvPr/>
            </p:nvSpPr>
            <p:spPr bwMode="auto">
              <a:xfrm>
                <a:off x="6666" y="5431"/>
                <a:ext cx="21" cy="1"/>
              </a:xfrm>
              <a:prstGeom prst="line">
                <a:avLst/>
              </a:prstGeom>
              <a:noFill/>
              <a:ln w="4445">
                <a:solidFill>
                  <a:srgbClr val="00A535"/>
                </a:solidFill>
                <a:round/>
                <a:headEnd/>
                <a:tailEnd/>
              </a:ln>
            </p:spPr>
            <p:txBody>
              <a:bodyPr/>
              <a:lstStyle/>
              <a:p>
                <a:endParaRPr lang="es-ES"/>
              </a:p>
            </p:txBody>
          </p:sp>
          <p:sp>
            <p:nvSpPr>
              <p:cNvPr id="81270" name="Line 7542"/>
              <p:cNvSpPr>
                <a:spLocks noChangeShapeType="1"/>
              </p:cNvSpPr>
              <p:nvPr/>
            </p:nvSpPr>
            <p:spPr bwMode="auto">
              <a:xfrm>
                <a:off x="6706" y="5431"/>
                <a:ext cx="20" cy="1"/>
              </a:xfrm>
              <a:prstGeom prst="line">
                <a:avLst/>
              </a:prstGeom>
              <a:noFill/>
              <a:ln w="4445">
                <a:solidFill>
                  <a:srgbClr val="00A535"/>
                </a:solidFill>
                <a:round/>
                <a:headEnd/>
                <a:tailEnd/>
              </a:ln>
            </p:spPr>
            <p:txBody>
              <a:bodyPr/>
              <a:lstStyle/>
              <a:p>
                <a:endParaRPr lang="es-ES"/>
              </a:p>
            </p:txBody>
          </p:sp>
          <p:sp>
            <p:nvSpPr>
              <p:cNvPr id="81271" name="Line 7543"/>
              <p:cNvSpPr>
                <a:spLocks noChangeShapeType="1"/>
              </p:cNvSpPr>
              <p:nvPr/>
            </p:nvSpPr>
            <p:spPr bwMode="auto">
              <a:xfrm>
                <a:off x="6746" y="5431"/>
                <a:ext cx="20" cy="1"/>
              </a:xfrm>
              <a:prstGeom prst="line">
                <a:avLst/>
              </a:prstGeom>
              <a:noFill/>
              <a:ln w="4445">
                <a:solidFill>
                  <a:srgbClr val="00A535"/>
                </a:solidFill>
                <a:round/>
                <a:headEnd/>
                <a:tailEnd/>
              </a:ln>
            </p:spPr>
            <p:txBody>
              <a:bodyPr/>
              <a:lstStyle/>
              <a:p>
                <a:endParaRPr lang="es-ES"/>
              </a:p>
            </p:txBody>
          </p:sp>
          <p:sp>
            <p:nvSpPr>
              <p:cNvPr id="81272" name="Line 7544"/>
              <p:cNvSpPr>
                <a:spLocks noChangeShapeType="1"/>
              </p:cNvSpPr>
              <p:nvPr/>
            </p:nvSpPr>
            <p:spPr bwMode="auto">
              <a:xfrm>
                <a:off x="6786" y="5431"/>
                <a:ext cx="19" cy="1"/>
              </a:xfrm>
              <a:prstGeom prst="line">
                <a:avLst/>
              </a:prstGeom>
              <a:noFill/>
              <a:ln w="4445">
                <a:solidFill>
                  <a:srgbClr val="00A535"/>
                </a:solidFill>
                <a:round/>
                <a:headEnd/>
                <a:tailEnd/>
              </a:ln>
            </p:spPr>
            <p:txBody>
              <a:bodyPr/>
              <a:lstStyle/>
              <a:p>
                <a:endParaRPr lang="es-ES"/>
              </a:p>
            </p:txBody>
          </p:sp>
          <p:sp>
            <p:nvSpPr>
              <p:cNvPr id="81273" name="Line 7545"/>
              <p:cNvSpPr>
                <a:spLocks noChangeShapeType="1"/>
              </p:cNvSpPr>
              <p:nvPr/>
            </p:nvSpPr>
            <p:spPr bwMode="auto">
              <a:xfrm>
                <a:off x="6826" y="5431"/>
                <a:ext cx="19" cy="1"/>
              </a:xfrm>
              <a:prstGeom prst="line">
                <a:avLst/>
              </a:prstGeom>
              <a:noFill/>
              <a:ln w="4445">
                <a:solidFill>
                  <a:srgbClr val="00A535"/>
                </a:solidFill>
                <a:round/>
                <a:headEnd/>
                <a:tailEnd/>
              </a:ln>
            </p:spPr>
            <p:txBody>
              <a:bodyPr/>
              <a:lstStyle/>
              <a:p>
                <a:endParaRPr lang="es-ES"/>
              </a:p>
            </p:txBody>
          </p:sp>
          <p:sp>
            <p:nvSpPr>
              <p:cNvPr id="81274" name="Line 7546"/>
              <p:cNvSpPr>
                <a:spLocks noChangeShapeType="1"/>
              </p:cNvSpPr>
              <p:nvPr/>
            </p:nvSpPr>
            <p:spPr bwMode="auto">
              <a:xfrm>
                <a:off x="6865" y="5431"/>
                <a:ext cx="20" cy="1"/>
              </a:xfrm>
              <a:prstGeom prst="line">
                <a:avLst/>
              </a:prstGeom>
              <a:noFill/>
              <a:ln w="4445">
                <a:solidFill>
                  <a:srgbClr val="00A535"/>
                </a:solidFill>
                <a:round/>
                <a:headEnd/>
                <a:tailEnd/>
              </a:ln>
            </p:spPr>
            <p:txBody>
              <a:bodyPr/>
              <a:lstStyle/>
              <a:p>
                <a:endParaRPr lang="es-ES"/>
              </a:p>
            </p:txBody>
          </p:sp>
          <p:sp>
            <p:nvSpPr>
              <p:cNvPr id="81275" name="Line 7547"/>
              <p:cNvSpPr>
                <a:spLocks noChangeShapeType="1"/>
              </p:cNvSpPr>
              <p:nvPr/>
            </p:nvSpPr>
            <p:spPr bwMode="auto">
              <a:xfrm>
                <a:off x="6905" y="5431"/>
                <a:ext cx="20" cy="1"/>
              </a:xfrm>
              <a:prstGeom prst="line">
                <a:avLst/>
              </a:prstGeom>
              <a:noFill/>
              <a:ln w="4445">
                <a:solidFill>
                  <a:srgbClr val="00A535"/>
                </a:solidFill>
                <a:round/>
                <a:headEnd/>
                <a:tailEnd/>
              </a:ln>
            </p:spPr>
            <p:txBody>
              <a:bodyPr/>
              <a:lstStyle/>
              <a:p>
                <a:endParaRPr lang="es-ES"/>
              </a:p>
            </p:txBody>
          </p:sp>
          <p:sp>
            <p:nvSpPr>
              <p:cNvPr id="81276" name="Line 7548"/>
              <p:cNvSpPr>
                <a:spLocks noChangeShapeType="1"/>
              </p:cNvSpPr>
              <p:nvPr/>
            </p:nvSpPr>
            <p:spPr bwMode="auto">
              <a:xfrm>
                <a:off x="6944" y="5431"/>
                <a:ext cx="21" cy="1"/>
              </a:xfrm>
              <a:prstGeom prst="line">
                <a:avLst/>
              </a:prstGeom>
              <a:noFill/>
              <a:ln w="4445">
                <a:solidFill>
                  <a:srgbClr val="00A535"/>
                </a:solidFill>
                <a:round/>
                <a:headEnd/>
                <a:tailEnd/>
              </a:ln>
            </p:spPr>
            <p:txBody>
              <a:bodyPr/>
              <a:lstStyle/>
              <a:p>
                <a:endParaRPr lang="es-ES"/>
              </a:p>
            </p:txBody>
          </p:sp>
          <p:sp>
            <p:nvSpPr>
              <p:cNvPr id="81277" name="Line 7549"/>
              <p:cNvSpPr>
                <a:spLocks noChangeShapeType="1"/>
              </p:cNvSpPr>
              <p:nvPr/>
            </p:nvSpPr>
            <p:spPr bwMode="auto">
              <a:xfrm>
                <a:off x="6984" y="5431"/>
                <a:ext cx="20" cy="1"/>
              </a:xfrm>
              <a:prstGeom prst="line">
                <a:avLst/>
              </a:prstGeom>
              <a:noFill/>
              <a:ln w="4445">
                <a:solidFill>
                  <a:srgbClr val="00A535"/>
                </a:solidFill>
                <a:round/>
                <a:headEnd/>
                <a:tailEnd/>
              </a:ln>
            </p:spPr>
            <p:txBody>
              <a:bodyPr/>
              <a:lstStyle/>
              <a:p>
                <a:endParaRPr lang="es-ES"/>
              </a:p>
            </p:txBody>
          </p:sp>
          <p:sp>
            <p:nvSpPr>
              <p:cNvPr id="81278" name="Line 7550"/>
              <p:cNvSpPr>
                <a:spLocks noChangeShapeType="1"/>
              </p:cNvSpPr>
              <p:nvPr/>
            </p:nvSpPr>
            <p:spPr bwMode="auto">
              <a:xfrm>
                <a:off x="7024" y="5431"/>
                <a:ext cx="20" cy="1"/>
              </a:xfrm>
              <a:prstGeom prst="line">
                <a:avLst/>
              </a:prstGeom>
              <a:noFill/>
              <a:ln w="4445">
                <a:solidFill>
                  <a:srgbClr val="00A535"/>
                </a:solidFill>
                <a:round/>
                <a:headEnd/>
                <a:tailEnd/>
              </a:ln>
            </p:spPr>
            <p:txBody>
              <a:bodyPr/>
              <a:lstStyle/>
              <a:p>
                <a:endParaRPr lang="es-ES"/>
              </a:p>
            </p:txBody>
          </p:sp>
          <p:sp>
            <p:nvSpPr>
              <p:cNvPr id="81279" name="Line 7551"/>
              <p:cNvSpPr>
                <a:spLocks noChangeShapeType="1"/>
              </p:cNvSpPr>
              <p:nvPr/>
            </p:nvSpPr>
            <p:spPr bwMode="auto">
              <a:xfrm>
                <a:off x="7064" y="5431"/>
                <a:ext cx="20" cy="1"/>
              </a:xfrm>
              <a:prstGeom prst="line">
                <a:avLst/>
              </a:prstGeom>
              <a:noFill/>
              <a:ln w="4445">
                <a:solidFill>
                  <a:srgbClr val="00A535"/>
                </a:solidFill>
                <a:round/>
                <a:headEnd/>
                <a:tailEnd/>
              </a:ln>
            </p:spPr>
            <p:txBody>
              <a:bodyPr/>
              <a:lstStyle/>
              <a:p>
                <a:endParaRPr lang="es-ES"/>
              </a:p>
            </p:txBody>
          </p:sp>
          <p:sp>
            <p:nvSpPr>
              <p:cNvPr id="81280" name="Line 7552"/>
              <p:cNvSpPr>
                <a:spLocks noChangeShapeType="1"/>
              </p:cNvSpPr>
              <p:nvPr/>
            </p:nvSpPr>
            <p:spPr bwMode="auto">
              <a:xfrm>
                <a:off x="7103" y="5431"/>
                <a:ext cx="20" cy="1"/>
              </a:xfrm>
              <a:prstGeom prst="line">
                <a:avLst/>
              </a:prstGeom>
              <a:noFill/>
              <a:ln w="4445">
                <a:solidFill>
                  <a:srgbClr val="00A535"/>
                </a:solidFill>
                <a:round/>
                <a:headEnd/>
                <a:tailEnd/>
              </a:ln>
            </p:spPr>
            <p:txBody>
              <a:bodyPr/>
              <a:lstStyle/>
              <a:p>
                <a:endParaRPr lang="es-ES"/>
              </a:p>
            </p:txBody>
          </p:sp>
          <p:sp>
            <p:nvSpPr>
              <p:cNvPr id="81281" name="Line 7553"/>
              <p:cNvSpPr>
                <a:spLocks noChangeShapeType="1"/>
              </p:cNvSpPr>
              <p:nvPr/>
            </p:nvSpPr>
            <p:spPr bwMode="auto">
              <a:xfrm>
                <a:off x="7143" y="5431"/>
                <a:ext cx="20" cy="1"/>
              </a:xfrm>
              <a:prstGeom prst="line">
                <a:avLst/>
              </a:prstGeom>
              <a:noFill/>
              <a:ln w="4445">
                <a:solidFill>
                  <a:srgbClr val="00A535"/>
                </a:solidFill>
                <a:round/>
                <a:headEnd/>
                <a:tailEnd/>
              </a:ln>
            </p:spPr>
            <p:txBody>
              <a:bodyPr/>
              <a:lstStyle/>
              <a:p>
                <a:endParaRPr lang="es-ES"/>
              </a:p>
            </p:txBody>
          </p:sp>
          <p:sp>
            <p:nvSpPr>
              <p:cNvPr id="81282" name="Line 7554"/>
              <p:cNvSpPr>
                <a:spLocks noChangeShapeType="1"/>
              </p:cNvSpPr>
              <p:nvPr/>
            </p:nvSpPr>
            <p:spPr bwMode="auto">
              <a:xfrm>
                <a:off x="7183" y="5431"/>
                <a:ext cx="20" cy="1"/>
              </a:xfrm>
              <a:prstGeom prst="line">
                <a:avLst/>
              </a:prstGeom>
              <a:noFill/>
              <a:ln w="4445">
                <a:solidFill>
                  <a:srgbClr val="00A535"/>
                </a:solidFill>
                <a:round/>
                <a:headEnd/>
                <a:tailEnd/>
              </a:ln>
            </p:spPr>
            <p:txBody>
              <a:bodyPr/>
              <a:lstStyle/>
              <a:p>
                <a:endParaRPr lang="es-ES"/>
              </a:p>
            </p:txBody>
          </p:sp>
          <p:sp>
            <p:nvSpPr>
              <p:cNvPr id="81283" name="Line 7555"/>
              <p:cNvSpPr>
                <a:spLocks noChangeShapeType="1"/>
              </p:cNvSpPr>
              <p:nvPr/>
            </p:nvSpPr>
            <p:spPr bwMode="auto">
              <a:xfrm>
                <a:off x="7223" y="5431"/>
                <a:ext cx="19" cy="1"/>
              </a:xfrm>
              <a:prstGeom prst="line">
                <a:avLst/>
              </a:prstGeom>
              <a:noFill/>
              <a:ln w="4445">
                <a:solidFill>
                  <a:srgbClr val="00A535"/>
                </a:solidFill>
                <a:round/>
                <a:headEnd/>
                <a:tailEnd/>
              </a:ln>
            </p:spPr>
            <p:txBody>
              <a:bodyPr/>
              <a:lstStyle/>
              <a:p>
                <a:endParaRPr lang="es-ES"/>
              </a:p>
            </p:txBody>
          </p:sp>
          <p:sp>
            <p:nvSpPr>
              <p:cNvPr id="81284" name="Line 7556"/>
              <p:cNvSpPr>
                <a:spLocks noChangeShapeType="1"/>
              </p:cNvSpPr>
              <p:nvPr/>
            </p:nvSpPr>
            <p:spPr bwMode="auto">
              <a:xfrm>
                <a:off x="7263" y="5431"/>
                <a:ext cx="19" cy="1"/>
              </a:xfrm>
              <a:prstGeom prst="line">
                <a:avLst/>
              </a:prstGeom>
              <a:noFill/>
              <a:ln w="4445">
                <a:solidFill>
                  <a:srgbClr val="00A535"/>
                </a:solidFill>
                <a:round/>
                <a:headEnd/>
                <a:tailEnd/>
              </a:ln>
            </p:spPr>
            <p:txBody>
              <a:bodyPr/>
              <a:lstStyle/>
              <a:p>
                <a:endParaRPr lang="es-ES"/>
              </a:p>
            </p:txBody>
          </p:sp>
          <p:sp>
            <p:nvSpPr>
              <p:cNvPr id="81285" name="Line 7557"/>
              <p:cNvSpPr>
                <a:spLocks noChangeShapeType="1"/>
              </p:cNvSpPr>
              <p:nvPr/>
            </p:nvSpPr>
            <p:spPr bwMode="auto">
              <a:xfrm>
                <a:off x="7302" y="5431"/>
                <a:ext cx="20" cy="1"/>
              </a:xfrm>
              <a:prstGeom prst="line">
                <a:avLst/>
              </a:prstGeom>
              <a:noFill/>
              <a:ln w="4445">
                <a:solidFill>
                  <a:srgbClr val="00A535"/>
                </a:solidFill>
                <a:round/>
                <a:headEnd/>
                <a:tailEnd/>
              </a:ln>
            </p:spPr>
            <p:txBody>
              <a:bodyPr/>
              <a:lstStyle/>
              <a:p>
                <a:endParaRPr lang="es-ES"/>
              </a:p>
            </p:txBody>
          </p:sp>
          <p:sp>
            <p:nvSpPr>
              <p:cNvPr id="81286" name="Line 7558"/>
              <p:cNvSpPr>
                <a:spLocks noChangeShapeType="1"/>
              </p:cNvSpPr>
              <p:nvPr/>
            </p:nvSpPr>
            <p:spPr bwMode="auto">
              <a:xfrm>
                <a:off x="7342" y="5431"/>
                <a:ext cx="20" cy="1"/>
              </a:xfrm>
              <a:prstGeom prst="line">
                <a:avLst/>
              </a:prstGeom>
              <a:noFill/>
              <a:ln w="4445">
                <a:solidFill>
                  <a:srgbClr val="00A535"/>
                </a:solidFill>
                <a:round/>
                <a:headEnd/>
                <a:tailEnd/>
              </a:ln>
            </p:spPr>
            <p:txBody>
              <a:bodyPr/>
              <a:lstStyle/>
              <a:p>
                <a:endParaRPr lang="es-ES"/>
              </a:p>
            </p:txBody>
          </p:sp>
          <p:sp>
            <p:nvSpPr>
              <p:cNvPr id="81287" name="Line 7559"/>
              <p:cNvSpPr>
                <a:spLocks noChangeShapeType="1"/>
              </p:cNvSpPr>
              <p:nvPr/>
            </p:nvSpPr>
            <p:spPr bwMode="auto">
              <a:xfrm>
                <a:off x="7381" y="5431"/>
                <a:ext cx="21" cy="1"/>
              </a:xfrm>
              <a:prstGeom prst="line">
                <a:avLst/>
              </a:prstGeom>
              <a:noFill/>
              <a:ln w="4445">
                <a:solidFill>
                  <a:srgbClr val="00A535"/>
                </a:solidFill>
                <a:round/>
                <a:headEnd/>
                <a:tailEnd/>
              </a:ln>
            </p:spPr>
            <p:txBody>
              <a:bodyPr/>
              <a:lstStyle/>
              <a:p>
                <a:endParaRPr lang="es-ES"/>
              </a:p>
            </p:txBody>
          </p:sp>
          <p:sp>
            <p:nvSpPr>
              <p:cNvPr id="81288" name="Line 7560"/>
              <p:cNvSpPr>
                <a:spLocks noChangeShapeType="1"/>
              </p:cNvSpPr>
              <p:nvPr/>
            </p:nvSpPr>
            <p:spPr bwMode="auto">
              <a:xfrm>
                <a:off x="7421" y="5431"/>
                <a:ext cx="20" cy="1"/>
              </a:xfrm>
              <a:prstGeom prst="line">
                <a:avLst/>
              </a:prstGeom>
              <a:noFill/>
              <a:ln w="4445">
                <a:solidFill>
                  <a:srgbClr val="00A535"/>
                </a:solidFill>
                <a:round/>
                <a:headEnd/>
                <a:tailEnd/>
              </a:ln>
            </p:spPr>
            <p:txBody>
              <a:bodyPr/>
              <a:lstStyle/>
              <a:p>
                <a:endParaRPr lang="es-ES"/>
              </a:p>
            </p:txBody>
          </p:sp>
          <p:sp>
            <p:nvSpPr>
              <p:cNvPr id="81289" name="Line 7561"/>
              <p:cNvSpPr>
                <a:spLocks noChangeShapeType="1"/>
              </p:cNvSpPr>
              <p:nvPr/>
            </p:nvSpPr>
            <p:spPr bwMode="auto">
              <a:xfrm>
                <a:off x="7461" y="5431"/>
                <a:ext cx="20" cy="1"/>
              </a:xfrm>
              <a:prstGeom prst="line">
                <a:avLst/>
              </a:prstGeom>
              <a:noFill/>
              <a:ln w="4445">
                <a:solidFill>
                  <a:srgbClr val="00A535"/>
                </a:solidFill>
                <a:round/>
                <a:headEnd/>
                <a:tailEnd/>
              </a:ln>
            </p:spPr>
            <p:txBody>
              <a:bodyPr/>
              <a:lstStyle/>
              <a:p>
                <a:endParaRPr lang="es-ES"/>
              </a:p>
            </p:txBody>
          </p:sp>
          <p:sp>
            <p:nvSpPr>
              <p:cNvPr id="81290" name="Line 7562"/>
              <p:cNvSpPr>
                <a:spLocks noChangeShapeType="1"/>
              </p:cNvSpPr>
              <p:nvPr/>
            </p:nvSpPr>
            <p:spPr bwMode="auto">
              <a:xfrm>
                <a:off x="7501" y="5431"/>
                <a:ext cx="19" cy="1"/>
              </a:xfrm>
              <a:prstGeom prst="line">
                <a:avLst/>
              </a:prstGeom>
              <a:noFill/>
              <a:ln w="4445">
                <a:solidFill>
                  <a:srgbClr val="00A535"/>
                </a:solidFill>
                <a:round/>
                <a:headEnd/>
                <a:tailEnd/>
              </a:ln>
            </p:spPr>
            <p:txBody>
              <a:bodyPr/>
              <a:lstStyle/>
              <a:p>
                <a:endParaRPr lang="es-ES"/>
              </a:p>
            </p:txBody>
          </p:sp>
          <p:sp>
            <p:nvSpPr>
              <p:cNvPr id="81291" name="Line 7563"/>
              <p:cNvSpPr>
                <a:spLocks noChangeShapeType="1"/>
              </p:cNvSpPr>
              <p:nvPr/>
            </p:nvSpPr>
            <p:spPr bwMode="auto">
              <a:xfrm>
                <a:off x="7540" y="5431"/>
                <a:ext cx="20" cy="1"/>
              </a:xfrm>
              <a:prstGeom prst="line">
                <a:avLst/>
              </a:prstGeom>
              <a:noFill/>
              <a:ln w="4445">
                <a:solidFill>
                  <a:srgbClr val="00A535"/>
                </a:solidFill>
                <a:round/>
                <a:headEnd/>
                <a:tailEnd/>
              </a:ln>
            </p:spPr>
            <p:txBody>
              <a:bodyPr/>
              <a:lstStyle/>
              <a:p>
                <a:endParaRPr lang="es-ES"/>
              </a:p>
            </p:txBody>
          </p:sp>
          <p:sp>
            <p:nvSpPr>
              <p:cNvPr id="81292" name="Line 7564"/>
              <p:cNvSpPr>
                <a:spLocks noChangeShapeType="1"/>
              </p:cNvSpPr>
              <p:nvPr/>
            </p:nvSpPr>
            <p:spPr bwMode="auto">
              <a:xfrm>
                <a:off x="7580" y="5431"/>
                <a:ext cx="20" cy="1"/>
              </a:xfrm>
              <a:prstGeom prst="line">
                <a:avLst/>
              </a:prstGeom>
              <a:noFill/>
              <a:ln w="4445">
                <a:solidFill>
                  <a:srgbClr val="00A535"/>
                </a:solidFill>
                <a:round/>
                <a:headEnd/>
                <a:tailEnd/>
              </a:ln>
            </p:spPr>
            <p:txBody>
              <a:bodyPr/>
              <a:lstStyle/>
              <a:p>
                <a:endParaRPr lang="es-ES"/>
              </a:p>
            </p:txBody>
          </p:sp>
          <p:sp>
            <p:nvSpPr>
              <p:cNvPr id="81293" name="Line 7565"/>
              <p:cNvSpPr>
                <a:spLocks noChangeShapeType="1"/>
              </p:cNvSpPr>
              <p:nvPr/>
            </p:nvSpPr>
            <p:spPr bwMode="auto">
              <a:xfrm>
                <a:off x="7620" y="5431"/>
                <a:ext cx="20" cy="1"/>
              </a:xfrm>
              <a:prstGeom prst="line">
                <a:avLst/>
              </a:prstGeom>
              <a:noFill/>
              <a:ln w="4445">
                <a:solidFill>
                  <a:srgbClr val="00A535"/>
                </a:solidFill>
                <a:round/>
                <a:headEnd/>
                <a:tailEnd/>
              </a:ln>
            </p:spPr>
            <p:txBody>
              <a:bodyPr/>
              <a:lstStyle/>
              <a:p>
                <a:endParaRPr lang="es-ES"/>
              </a:p>
            </p:txBody>
          </p:sp>
          <p:sp>
            <p:nvSpPr>
              <p:cNvPr id="81294" name="Line 7566"/>
              <p:cNvSpPr>
                <a:spLocks noChangeShapeType="1"/>
              </p:cNvSpPr>
              <p:nvPr/>
            </p:nvSpPr>
            <p:spPr bwMode="auto">
              <a:xfrm>
                <a:off x="7659" y="5431"/>
                <a:ext cx="20" cy="1"/>
              </a:xfrm>
              <a:prstGeom prst="line">
                <a:avLst/>
              </a:prstGeom>
              <a:noFill/>
              <a:ln w="4445">
                <a:solidFill>
                  <a:srgbClr val="00A535"/>
                </a:solidFill>
                <a:round/>
                <a:headEnd/>
                <a:tailEnd/>
              </a:ln>
            </p:spPr>
            <p:txBody>
              <a:bodyPr/>
              <a:lstStyle/>
              <a:p>
                <a:endParaRPr lang="es-ES"/>
              </a:p>
            </p:txBody>
          </p:sp>
          <p:sp>
            <p:nvSpPr>
              <p:cNvPr id="81295" name="Line 7567"/>
              <p:cNvSpPr>
                <a:spLocks noChangeShapeType="1"/>
              </p:cNvSpPr>
              <p:nvPr/>
            </p:nvSpPr>
            <p:spPr bwMode="auto">
              <a:xfrm>
                <a:off x="7699" y="5431"/>
                <a:ext cx="20" cy="1"/>
              </a:xfrm>
              <a:prstGeom prst="line">
                <a:avLst/>
              </a:prstGeom>
              <a:noFill/>
              <a:ln w="4445">
                <a:solidFill>
                  <a:srgbClr val="00A535"/>
                </a:solidFill>
                <a:round/>
                <a:headEnd/>
                <a:tailEnd/>
              </a:ln>
            </p:spPr>
            <p:txBody>
              <a:bodyPr/>
              <a:lstStyle/>
              <a:p>
                <a:endParaRPr lang="es-ES"/>
              </a:p>
            </p:txBody>
          </p:sp>
          <p:sp>
            <p:nvSpPr>
              <p:cNvPr id="81296" name="Line 7568"/>
              <p:cNvSpPr>
                <a:spLocks noChangeShapeType="1"/>
              </p:cNvSpPr>
              <p:nvPr/>
            </p:nvSpPr>
            <p:spPr bwMode="auto">
              <a:xfrm>
                <a:off x="7739" y="5431"/>
                <a:ext cx="20" cy="1"/>
              </a:xfrm>
              <a:prstGeom prst="line">
                <a:avLst/>
              </a:prstGeom>
              <a:noFill/>
              <a:ln w="4445">
                <a:solidFill>
                  <a:srgbClr val="00A535"/>
                </a:solidFill>
                <a:round/>
                <a:headEnd/>
                <a:tailEnd/>
              </a:ln>
            </p:spPr>
            <p:txBody>
              <a:bodyPr/>
              <a:lstStyle/>
              <a:p>
                <a:endParaRPr lang="es-ES"/>
              </a:p>
            </p:txBody>
          </p:sp>
          <p:sp>
            <p:nvSpPr>
              <p:cNvPr id="81297" name="Line 7569"/>
              <p:cNvSpPr>
                <a:spLocks noChangeShapeType="1"/>
              </p:cNvSpPr>
              <p:nvPr/>
            </p:nvSpPr>
            <p:spPr bwMode="auto">
              <a:xfrm>
                <a:off x="7779" y="5431"/>
                <a:ext cx="19" cy="1"/>
              </a:xfrm>
              <a:prstGeom prst="line">
                <a:avLst/>
              </a:prstGeom>
              <a:noFill/>
              <a:ln w="4445">
                <a:solidFill>
                  <a:srgbClr val="00A535"/>
                </a:solidFill>
                <a:round/>
                <a:headEnd/>
                <a:tailEnd/>
              </a:ln>
            </p:spPr>
            <p:txBody>
              <a:bodyPr/>
              <a:lstStyle/>
              <a:p>
                <a:endParaRPr lang="es-ES"/>
              </a:p>
            </p:txBody>
          </p:sp>
          <p:sp>
            <p:nvSpPr>
              <p:cNvPr id="81298" name="Line 7570"/>
              <p:cNvSpPr>
                <a:spLocks noChangeShapeType="1"/>
              </p:cNvSpPr>
              <p:nvPr/>
            </p:nvSpPr>
            <p:spPr bwMode="auto">
              <a:xfrm>
                <a:off x="7818" y="5431"/>
                <a:ext cx="20" cy="1"/>
              </a:xfrm>
              <a:prstGeom prst="line">
                <a:avLst/>
              </a:prstGeom>
              <a:noFill/>
              <a:ln w="4445">
                <a:solidFill>
                  <a:srgbClr val="00A535"/>
                </a:solidFill>
                <a:round/>
                <a:headEnd/>
                <a:tailEnd/>
              </a:ln>
            </p:spPr>
            <p:txBody>
              <a:bodyPr/>
              <a:lstStyle/>
              <a:p>
                <a:endParaRPr lang="es-ES"/>
              </a:p>
            </p:txBody>
          </p:sp>
          <p:sp>
            <p:nvSpPr>
              <p:cNvPr id="81299" name="Line 7571"/>
              <p:cNvSpPr>
                <a:spLocks noChangeShapeType="1"/>
              </p:cNvSpPr>
              <p:nvPr/>
            </p:nvSpPr>
            <p:spPr bwMode="auto">
              <a:xfrm>
                <a:off x="7858" y="5431"/>
                <a:ext cx="20" cy="1"/>
              </a:xfrm>
              <a:prstGeom prst="line">
                <a:avLst/>
              </a:prstGeom>
              <a:noFill/>
              <a:ln w="4445">
                <a:solidFill>
                  <a:srgbClr val="00A535"/>
                </a:solidFill>
                <a:round/>
                <a:headEnd/>
                <a:tailEnd/>
              </a:ln>
            </p:spPr>
            <p:txBody>
              <a:bodyPr/>
              <a:lstStyle/>
              <a:p>
                <a:endParaRPr lang="es-ES"/>
              </a:p>
            </p:txBody>
          </p:sp>
          <p:sp>
            <p:nvSpPr>
              <p:cNvPr id="81300" name="Line 7572"/>
              <p:cNvSpPr>
                <a:spLocks noChangeShapeType="1"/>
              </p:cNvSpPr>
              <p:nvPr/>
            </p:nvSpPr>
            <p:spPr bwMode="auto">
              <a:xfrm>
                <a:off x="7898" y="5431"/>
                <a:ext cx="20" cy="1"/>
              </a:xfrm>
              <a:prstGeom prst="line">
                <a:avLst/>
              </a:prstGeom>
              <a:noFill/>
              <a:ln w="4445">
                <a:solidFill>
                  <a:srgbClr val="00A535"/>
                </a:solidFill>
                <a:round/>
                <a:headEnd/>
                <a:tailEnd/>
              </a:ln>
            </p:spPr>
            <p:txBody>
              <a:bodyPr/>
              <a:lstStyle/>
              <a:p>
                <a:endParaRPr lang="es-ES"/>
              </a:p>
            </p:txBody>
          </p:sp>
          <p:sp>
            <p:nvSpPr>
              <p:cNvPr id="81301" name="Line 7573"/>
              <p:cNvSpPr>
                <a:spLocks noChangeShapeType="1"/>
              </p:cNvSpPr>
              <p:nvPr/>
            </p:nvSpPr>
            <p:spPr bwMode="auto">
              <a:xfrm>
                <a:off x="7938" y="5431"/>
                <a:ext cx="19" cy="1"/>
              </a:xfrm>
              <a:prstGeom prst="line">
                <a:avLst/>
              </a:prstGeom>
              <a:noFill/>
              <a:ln w="4445">
                <a:solidFill>
                  <a:srgbClr val="00A535"/>
                </a:solidFill>
                <a:round/>
                <a:headEnd/>
                <a:tailEnd/>
              </a:ln>
            </p:spPr>
            <p:txBody>
              <a:bodyPr/>
              <a:lstStyle/>
              <a:p>
                <a:endParaRPr lang="es-ES"/>
              </a:p>
            </p:txBody>
          </p:sp>
          <p:sp>
            <p:nvSpPr>
              <p:cNvPr id="81302" name="Line 7574"/>
              <p:cNvSpPr>
                <a:spLocks noChangeShapeType="1"/>
              </p:cNvSpPr>
              <p:nvPr/>
            </p:nvSpPr>
            <p:spPr bwMode="auto">
              <a:xfrm>
                <a:off x="7977" y="5431"/>
                <a:ext cx="20" cy="1"/>
              </a:xfrm>
              <a:prstGeom prst="line">
                <a:avLst/>
              </a:prstGeom>
              <a:noFill/>
              <a:ln w="4445">
                <a:solidFill>
                  <a:srgbClr val="00A535"/>
                </a:solidFill>
                <a:round/>
                <a:headEnd/>
                <a:tailEnd/>
              </a:ln>
            </p:spPr>
            <p:txBody>
              <a:bodyPr/>
              <a:lstStyle/>
              <a:p>
                <a:endParaRPr lang="es-ES"/>
              </a:p>
            </p:txBody>
          </p:sp>
          <p:sp>
            <p:nvSpPr>
              <p:cNvPr id="81303" name="Line 7575"/>
              <p:cNvSpPr>
                <a:spLocks noChangeShapeType="1"/>
              </p:cNvSpPr>
              <p:nvPr/>
            </p:nvSpPr>
            <p:spPr bwMode="auto">
              <a:xfrm>
                <a:off x="8017" y="5431"/>
                <a:ext cx="20" cy="1"/>
              </a:xfrm>
              <a:prstGeom prst="line">
                <a:avLst/>
              </a:prstGeom>
              <a:noFill/>
              <a:ln w="4445">
                <a:solidFill>
                  <a:srgbClr val="00A535"/>
                </a:solidFill>
                <a:round/>
                <a:headEnd/>
                <a:tailEnd/>
              </a:ln>
            </p:spPr>
            <p:txBody>
              <a:bodyPr/>
              <a:lstStyle/>
              <a:p>
                <a:endParaRPr lang="es-ES"/>
              </a:p>
            </p:txBody>
          </p:sp>
          <p:sp>
            <p:nvSpPr>
              <p:cNvPr id="81304" name="Line 7576"/>
              <p:cNvSpPr>
                <a:spLocks noChangeShapeType="1"/>
              </p:cNvSpPr>
              <p:nvPr/>
            </p:nvSpPr>
            <p:spPr bwMode="auto">
              <a:xfrm>
                <a:off x="8057" y="5431"/>
                <a:ext cx="20" cy="1"/>
              </a:xfrm>
              <a:prstGeom prst="line">
                <a:avLst/>
              </a:prstGeom>
              <a:noFill/>
              <a:ln w="4445">
                <a:solidFill>
                  <a:srgbClr val="00A535"/>
                </a:solidFill>
                <a:round/>
                <a:headEnd/>
                <a:tailEnd/>
              </a:ln>
            </p:spPr>
            <p:txBody>
              <a:bodyPr/>
              <a:lstStyle/>
              <a:p>
                <a:endParaRPr lang="es-ES"/>
              </a:p>
            </p:txBody>
          </p:sp>
          <p:sp>
            <p:nvSpPr>
              <p:cNvPr id="81305" name="Line 7577"/>
              <p:cNvSpPr>
                <a:spLocks noChangeShapeType="1"/>
              </p:cNvSpPr>
              <p:nvPr/>
            </p:nvSpPr>
            <p:spPr bwMode="auto">
              <a:xfrm>
                <a:off x="8096" y="5431"/>
                <a:ext cx="20" cy="1"/>
              </a:xfrm>
              <a:prstGeom prst="line">
                <a:avLst/>
              </a:prstGeom>
              <a:noFill/>
              <a:ln w="4445">
                <a:solidFill>
                  <a:srgbClr val="00A535"/>
                </a:solidFill>
                <a:round/>
                <a:headEnd/>
                <a:tailEnd/>
              </a:ln>
            </p:spPr>
            <p:txBody>
              <a:bodyPr/>
              <a:lstStyle/>
              <a:p>
                <a:endParaRPr lang="es-ES"/>
              </a:p>
            </p:txBody>
          </p:sp>
          <p:sp>
            <p:nvSpPr>
              <p:cNvPr id="81306" name="Line 7578"/>
              <p:cNvSpPr>
                <a:spLocks noChangeShapeType="1"/>
              </p:cNvSpPr>
              <p:nvPr/>
            </p:nvSpPr>
            <p:spPr bwMode="auto">
              <a:xfrm>
                <a:off x="8136" y="5431"/>
                <a:ext cx="20" cy="1"/>
              </a:xfrm>
              <a:prstGeom prst="line">
                <a:avLst/>
              </a:prstGeom>
              <a:noFill/>
              <a:ln w="4445">
                <a:solidFill>
                  <a:srgbClr val="00A535"/>
                </a:solidFill>
                <a:round/>
                <a:headEnd/>
                <a:tailEnd/>
              </a:ln>
            </p:spPr>
            <p:txBody>
              <a:bodyPr/>
              <a:lstStyle/>
              <a:p>
                <a:endParaRPr lang="es-ES"/>
              </a:p>
            </p:txBody>
          </p:sp>
          <p:sp>
            <p:nvSpPr>
              <p:cNvPr id="81307" name="Line 7579"/>
              <p:cNvSpPr>
                <a:spLocks noChangeShapeType="1"/>
              </p:cNvSpPr>
              <p:nvPr/>
            </p:nvSpPr>
            <p:spPr bwMode="auto">
              <a:xfrm>
                <a:off x="8176" y="5431"/>
                <a:ext cx="19" cy="1"/>
              </a:xfrm>
              <a:prstGeom prst="line">
                <a:avLst/>
              </a:prstGeom>
              <a:noFill/>
              <a:ln w="4445">
                <a:solidFill>
                  <a:srgbClr val="00A535"/>
                </a:solidFill>
                <a:round/>
                <a:headEnd/>
                <a:tailEnd/>
              </a:ln>
            </p:spPr>
            <p:txBody>
              <a:bodyPr/>
              <a:lstStyle/>
              <a:p>
                <a:endParaRPr lang="es-ES"/>
              </a:p>
            </p:txBody>
          </p:sp>
          <p:sp>
            <p:nvSpPr>
              <p:cNvPr id="81308" name="Line 7580"/>
              <p:cNvSpPr>
                <a:spLocks noChangeShapeType="1"/>
              </p:cNvSpPr>
              <p:nvPr/>
            </p:nvSpPr>
            <p:spPr bwMode="auto">
              <a:xfrm>
                <a:off x="8216" y="5431"/>
                <a:ext cx="19" cy="1"/>
              </a:xfrm>
              <a:prstGeom prst="line">
                <a:avLst/>
              </a:prstGeom>
              <a:noFill/>
              <a:ln w="4445">
                <a:solidFill>
                  <a:srgbClr val="00A535"/>
                </a:solidFill>
                <a:round/>
                <a:headEnd/>
                <a:tailEnd/>
              </a:ln>
            </p:spPr>
            <p:txBody>
              <a:bodyPr/>
              <a:lstStyle/>
              <a:p>
                <a:endParaRPr lang="es-ES"/>
              </a:p>
            </p:txBody>
          </p:sp>
          <p:sp>
            <p:nvSpPr>
              <p:cNvPr id="81309" name="Line 7581"/>
              <p:cNvSpPr>
                <a:spLocks noChangeShapeType="1"/>
              </p:cNvSpPr>
              <p:nvPr/>
            </p:nvSpPr>
            <p:spPr bwMode="auto">
              <a:xfrm>
                <a:off x="8255" y="5431"/>
                <a:ext cx="20" cy="1"/>
              </a:xfrm>
              <a:prstGeom prst="line">
                <a:avLst/>
              </a:prstGeom>
              <a:noFill/>
              <a:ln w="4445">
                <a:solidFill>
                  <a:srgbClr val="00A535"/>
                </a:solidFill>
                <a:round/>
                <a:headEnd/>
                <a:tailEnd/>
              </a:ln>
            </p:spPr>
            <p:txBody>
              <a:bodyPr/>
              <a:lstStyle/>
              <a:p>
                <a:endParaRPr lang="es-ES"/>
              </a:p>
            </p:txBody>
          </p:sp>
          <p:sp>
            <p:nvSpPr>
              <p:cNvPr id="81310" name="Line 7582"/>
              <p:cNvSpPr>
                <a:spLocks noChangeShapeType="1"/>
              </p:cNvSpPr>
              <p:nvPr/>
            </p:nvSpPr>
            <p:spPr bwMode="auto">
              <a:xfrm>
                <a:off x="8295" y="5431"/>
                <a:ext cx="20" cy="1"/>
              </a:xfrm>
              <a:prstGeom prst="line">
                <a:avLst/>
              </a:prstGeom>
              <a:noFill/>
              <a:ln w="4445">
                <a:solidFill>
                  <a:srgbClr val="00A535"/>
                </a:solidFill>
                <a:round/>
                <a:headEnd/>
                <a:tailEnd/>
              </a:ln>
            </p:spPr>
            <p:txBody>
              <a:bodyPr/>
              <a:lstStyle/>
              <a:p>
                <a:endParaRPr lang="es-ES"/>
              </a:p>
            </p:txBody>
          </p:sp>
          <p:sp>
            <p:nvSpPr>
              <p:cNvPr id="81311" name="Line 7583"/>
              <p:cNvSpPr>
                <a:spLocks noChangeShapeType="1"/>
              </p:cNvSpPr>
              <p:nvPr/>
            </p:nvSpPr>
            <p:spPr bwMode="auto">
              <a:xfrm>
                <a:off x="8334" y="5431"/>
                <a:ext cx="21" cy="1"/>
              </a:xfrm>
              <a:prstGeom prst="line">
                <a:avLst/>
              </a:prstGeom>
              <a:noFill/>
              <a:ln w="4445">
                <a:solidFill>
                  <a:srgbClr val="00A535"/>
                </a:solidFill>
                <a:round/>
                <a:headEnd/>
                <a:tailEnd/>
              </a:ln>
            </p:spPr>
            <p:txBody>
              <a:bodyPr/>
              <a:lstStyle/>
              <a:p>
                <a:endParaRPr lang="es-ES"/>
              </a:p>
            </p:txBody>
          </p:sp>
          <p:sp>
            <p:nvSpPr>
              <p:cNvPr id="81312" name="Line 7584"/>
              <p:cNvSpPr>
                <a:spLocks noChangeShapeType="1"/>
              </p:cNvSpPr>
              <p:nvPr/>
            </p:nvSpPr>
            <p:spPr bwMode="auto">
              <a:xfrm>
                <a:off x="8374" y="5431"/>
                <a:ext cx="20" cy="1"/>
              </a:xfrm>
              <a:prstGeom prst="line">
                <a:avLst/>
              </a:prstGeom>
              <a:noFill/>
              <a:ln w="4445">
                <a:solidFill>
                  <a:srgbClr val="00A535"/>
                </a:solidFill>
                <a:round/>
                <a:headEnd/>
                <a:tailEnd/>
              </a:ln>
            </p:spPr>
            <p:txBody>
              <a:bodyPr/>
              <a:lstStyle/>
              <a:p>
                <a:endParaRPr lang="es-ES"/>
              </a:p>
            </p:txBody>
          </p:sp>
          <p:sp>
            <p:nvSpPr>
              <p:cNvPr id="81313" name="Freeform 7585"/>
              <p:cNvSpPr>
                <a:spLocks/>
              </p:cNvSpPr>
              <p:nvPr/>
            </p:nvSpPr>
            <p:spPr bwMode="auto">
              <a:xfrm>
                <a:off x="5917" y="5386"/>
                <a:ext cx="16" cy="39"/>
              </a:xfrm>
              <a:custGeom>
                <a:avLst/>
                <a:gdLst/>
                <a:ahLst/>
                <a:cxnLst>
                  <a:cxn ang="0">
                    <a:pos x="32" y="18"/>
                  </a:cxn>
                  <a:cxn ang="0">
                    <a:pos x="29" y="6"/>
                  </a:cxn>
                  <a:cxn ang="0">
                    <a:pos x="21" y="0"/>
                  </a:cxn>
                  <a:cxn ang="0">
                    <a:pos x="12" y="0"/>
                  </a:cxn>
                  <a:cxn ang="0">
                    <a:pos x="2" y="6"/>
                  </a:cxn>
                  <a:cxn ang="0">
                    <a:pos x="0" y="18"/>
                  </a:cxn>
                  <a:cxn ang="0">
                    <a:pos x="2" y="30"/>
                  </a:cxn>
                  <a:cxn ang="0">
                    <a:pos x="9" y="36"/>
                  </a:cxn>
                  <a:cxn ang="0">
                    <a:pos x="24" y="40"/>
                  </a:cxn>
                  <a:cxn ang="0">
                    <a:pos x="29" y="45"/>
                  </a:cxn>
                  <a:cxn ang="0">
                    <a:pos x="32" y="57"/>
                  </a:cxn>
                  <a:cxn ang="0">
                    <a:pos x="32" y="63"/>
                  </a:cxn>
                  <a:cxn ang="0">
                    <a:pos x="29" y="75"/>
                  </a:cxn>
                  <a:cxn ang="0">
                    <a:pos x="21" y="79"/>
                  </a:cxn>
                  <a:cxn ang="0">
                    <a:pos x="12" y="79"/>
                  </a:cxn>
                  <a:cxn ang="0">
                    <a:pos x="2" y="75"/>
                  </a:cxn>
                  <a:cxn ang="0">
                    <a:pos x="0" y="63"/>
                  </a:cxn>
                </a:cxnLst>
                <a:rect l="0" t="0" r="r" b="b"/>
                <a:pathLst>
                  <a:path w="32" h="79">
                    <a:moveTo>
                      <a:pt x="32" y="18"/>
                    </a:moveTo>
                    <a:lnTo>
                      <a:pt x="29" y="6"/>
                    </a:lnTo>
                    <a:lnTo>
                      <a:pt x="21" y="0"/>
                    </a:lnTo>
                    <a:lnTo>
                      <a:pt x="12" y="0"/>
                    </a:lnTo>
                    <a:lnTo>
                      <a:pt x="2" y="6"/>
                    </a:lnTo>
                    <a:lnTo>
                      <a:pt x="0" y="18"/>
                    </a:lnTo>
                    <a:lnTo>
                      <a:pt x="2" y="30"/>
                    </a:lnTo>
                    <a:lnTo>
                      <a:pt x="9" y="36"/>
                    </a:lnTo>
                    <a:lnTo>
                      <a:pt x="24" y="40"/>
                    </a:lnTo>
                    <a:lnTo>
                      <a:pt x="29" y="45"/>
                    </a:lnTo>
                    <a:lnTo>
                      <a:pt x="32" y="57"/>
                    </a:lnTo>
                    <a:lnTo>
                      <a:pt x="32" y="63"/>
                    </a:lnTo>
                    <a:lnTo>
                      <a:pt x="29" y="75"/>
                    </a:lnTo>
                    <a:lnTo>
                      <a:pt x="21" y="79"/>
                    </a:lnTo>
                    <a:lnTo>
                      <a:pt x="12" y="79"/>
                    </a:lnTo>
                    <a:lnTo>
                      <a:pt x="2" y="75"/>
                    </a:lnTo>
                    <a:lnTo>
                      <a:pt x="0" y="63"/>
                    </a:lnTo>
                  </a:path>
                </a:pathLst>
              </a:custGeom>
              <a:noFill/>
              <a:ln w="4445">
                <a:solidFill>
                  <a:srgbClr val="00A535"/>
                </a:solidFill>
                <a:prstDash val="solid"/>
                <a:round/>
                <a:headEnd/>
                <a:tailEnd/>
              </a:ln>
            </p:spPr>
            <p:txBody>
              <a:bodyPr/>
              <a:lstStyle/>
              <a:p>
                <a:endParaRPr lang="es-ES"/>
              </a:p>
            </p:txBody>
          </p:sp>
          <p:sp>
            <p:nvSpPr>
              <p:cNvPr id="81314" name="Freeform 7586"/>
              <p:cNvSpPr>
                <a:spLocks/>
              </p:cNvSpPr>
              <p:nvPr/>
            </p:nvSpPr>
            <p:spPr bwMode="auto">
              <a:xfrm>
                <a:off x="5944" y="5367"/>
                <a:ext cx="18" cy="58"/>
              </a:xfrm>
              <a:custGeom>
                <a:avLst/>
                <a:gdLst/>
                <a:ahLst/>
                <a:cxnLst>
                  <a:cxn ang="0">
                    <a:pos x="27" y="118"/>
                  </a:cxn>
                  <a:cxn ang="0">
                    <a:pos x="27" y="0"/>
                  </a:cxn>
                  <a:cxn ang="0">
                    <a:pos x="19" y="0"/>
                  </a:cxn>
                  <a:cxn ang="0">
                    <a:pos x="0" y="51"/>
                  </a:cxn>
                  <a:cxn ang="0">
                    <a:pos x="0" y="69"/>
                  </a:cxn>
                  <a:cxn ang="0">
                    <a:pos x="36" y="69"/>
                  </a:cxn>
                </a:cxnLst>
                <a:rect l="0" t="0" r="r" b="b"/>
                <a:pathLst>
                  <a:path w="36" h="118">
                    <a:moveTo>
                      <a:pt x="27" y="118"/>
                    </a:moveTo>
                    <a:lnTo>
                      <a:pt x="27" y="0"/>
                    </a:lnTo>
                    <a:lnTo>
                      <a:pt x="19" y="0"/>
                    </a:lnTo>
                    <a:lnTo>
                      <a:pt x="0" y="51"/>
                    </a:lnTo>
                    <a:lnTo>
                      <a:pt x="0" y="69"/>
                    </a:lnTo>
                    <a:lnTo>
                      <a:pt x="36" y="69"/>
                    </a:lnTo>
                  </a:path>
                </a:pathLst>
              </a:custGeom>
              <a:noFill/>
              <a:ln w="4445">
                <a:solidFill>
                  <a:srgbClr val="00A535"/>
                </a:solidFill>
                <a:prstDash val="solid"/>
                <a:round/>
                <a:headEnd/>
                <a:tailEnd/>
              </a:ln>
            </p:spPr>
            <p:txBody>
              <a:bodyPr/>
              <a:lstStyle/>
              <a:p>
                <a:endParaRPr lang="es-ES"/>
              </a:p>
            </p:txBody>
          </p:sp>
          <p:sp>
            <p:nvSpPr>
              <p:cNvPr id="81315" name="Line 7587"/>
              <p:cNvSpPr>
                <a:spLocks noChangeShapeType="1"/>
              </p:cNvSpPr>
              <p:nvPr/>
            </p:nvSpPr>
            <p:spPr bwMode="auto">
              <a:xfrm>
                <a:off x="5953" y="5425"/>
                <a:ext cx="9" cy="1"/>
              </a:xfrm>
              <a:prstGeom prst="line">
                <a:avLst/>
              </a:prstGeom>
              <a:noFill/>
              <a:ln w="4445">
                <a:solidFill>
                  <a:srgbClr val="00A535"/>
                </a:solidFill>
                <a:round/>
                <a:headEnd/>
                <a:tailEnd/>
              </a:ln>
            </p:spPr>
            <p:txBody>
              <a:bodyPr/>
              <a:lstStyle/>
              <a:p>
                <a:endParaRPr lang="es-ES"/>
              </a:p>
            </p:txBody>
          </p:sp>
          <p:sp>
            <p:nvSpPr>
              <p:cNvPr id="81316" name="Line 7588"/>
              <p:cNvSpPr>
                <a:spLocks noChangeShapeType="1"/>
              </p:cNvSpPr>
              <p:nvPr/>
            </p:nvSpPr>
            <p:spPr bwMode="auto">
              <a:xfrm>
                <a:off x="125" y="6120"/>
                <a:ext cx="2496" cy="1"/>
              </a:xfrm>
              <a:prstGeom prst="line">
                <a:avLst/>
              </a:prstGeom>
              <a:noFill/>
              <a:ln w="4445">
                <a:solidFill>
                  <a:srgbClr val="BC835B"/>
                </a:solidFill>
                <a:round/>
                <a:headEnd/>
                <a:tailEnd/>
              </a:ln>
            </p:spPr>
            <p:txBody>
              <a:bodyPr/>
              <a:lstStyle/>
              <a:p>
                <a:endParaRPr lang="es-ES"/>
              </a:p>
            </p:txBody>
          </p:sp>
          <p:sp>
            <p:nvSpPr>
              <p:cNvPr id="81317" name="Freeform 7589"/>
              <p:cNvSpPr>
                <a:spLocks/>
              </p:cNvSpPr>
              <p:nvPr/>
            </p:nvSpPr>
            <p:spPr bwMode="auto">
              <a:xfrm>
                <a:off x="132" y="6055"/>
                <a:ext cx="17" cy="60"/>
              </a:xfrm>
              <a:custGeom>
                <a:avLst/>
                <a:gdLst/>
                <a:ahLst/>
                <a:cxnLst>
                  <a:cxn ang="0">
                    <a:pos x="35" y="18"/>
                  </a:cxn>
                  <a:cxn ang="0">
                    <a:pos x="26" y="0"/>
                  </a:cxn>
                  <a:cxn ang="0">
                    <a:pos x="8" y="0"/>
                  </a:cxn>
                  <a:cxn ang="0">
                    <a:pos x="0" y="18"/>
                  </a:cxn>
                  <a:cxn ang="0">
                    <a:pos x="0" y="102"/>
                  </a:cxn>
                  <a:cxn ang="0">
                    <a:pos x="8" y="120"/>
                  </a:cxn>
                  <a:cxn ang="0">
                    <a:pos x="26" y="120"/>
                  </a:cxn>
                  <a:cxn ang="0">
                    <a:pos x="35" y="102"/>
                  </a:cxn>
                </a:cxnLst>
                <a:rect l="0" t="0" r="r" b="b"/>
                <a:pathLst>
                  <a:path w="35" h="120">
                    <a:moveTo>
                      <a:pt x="35" y="18"/>
                    </a:moveTo>
                    <a:lnTo>
                      <a:pt x="26" y="0"/>
                    </a:lnTo>
                    <a:lnTo>
                      <a:pt x="8" y="0"/>
                    </a:lnTo>
                    <a:lnTo>
                      <a:pt x="0" y="18"/>
                    </a:lnTo>
                    <a:lnTo>
                      <a:pt x="0" y="102"/>
                    </a:lnTo>
                    <a:lnTo>
                      <a:pt x="8" y="120"/>
                    </a:lnTo>
                    <a:lnTo>
                      <a:pt x="26" y="120"/>
                    </a:lnTo>
                    <a:lnTo>
                      <a:pt x="35" y="102"/>
                    </a:lnTo>
                  </a:path>
                </a:pathLst>
              </a:custGeom>
              <a:noFill/>
              <a:ln w="4445">
                <a:solidFill>
                  <a:srgbClr val="BC835B"/>
                </a:solidFill>
                <a:prstDash val="solid"/>
                <a:round/>
                <a:headEnd/>
                <a:tailEnd/>
              </a:ln>
            </p:spPr>
            <p:txBody>
              <a:bodyPr/>
              <a:lstStyle/>
              <a:p>
                <a:endParaRPr lang="es-ES"/>
              </a:p>
            </p:txBody>
          </p:sp>
          <p:sp>
            <p:nvSpPr>
              <p:cNvPr id="81318" name="Freeform 7590"/>
              <p:cNvSpPr>
                <a:spLocks/>
              </p:cNvSpPr>
              <p:nvPr/>
            </p:nvSpPr>
            <p:spPr bwMode="auto">
              <a:xfrm>
                <a:off x="163" y="6055"/>
                <a:ext cx="18" cy="60"/>
              </a:xfrm>
              <a:custGeom>
                <a:avLst/>
                <a:gdLst/>
                <a:ahLst/>
                <a:cxnLst>
                  <a:cxn ang="0">
                    <a:pos x="0" y="120"/>
                  </a:cxn>
                  <a:cxn ang="0">
                    <a:pos x="0" y="0"/>
                  </a:cxn>
                  <a:cxn ang="0">
                    <a:pos x="27" y="0"/>
                  </a:cxn>
                  <a:cxn ang="0">
                    <a:pos x="35" y="18"/>
                  </a:cxn>
                  <a:cxn ang="0">
                    <a:pos x="35" y="36"/>
                  </a:cxn>
                  <a:cxn ang="0">
                    <a:pos x="27" y="51"/>
                  </a:cxn>
                  <a:cxn ang="0">
                    <a:pos x="0" y="51"/>
                  </a:cxn>
                </a:cxnLst>
                <a:rect l="0" t="0" r="r" b="b"/>
                <a:pathLst>
                  <a:path w="35" h="120">
                    <a:moveTo>
                      <a:pt x="0" y="120"/>
                    </a:moveTo>
                    <a:lnTo>
                      <a:pt x="0" y="0"/>
                    </a:lnTo>
                    <a:lnTo>
                      <a:pt x="27" y="0"/>
                    </a:lnTo>
                    <a:lnTo>
                      <a:pt x="35" y="18"/>
                    </a:lnTo>
                    <a:lnTo>
                      <a:pt x="35" y="36"/>
                    </a:lnTo>
                    <a:lnTo>
                      <a:pt x="27" y="51"/>
                    </a:lnTo>
                    <a:lnTo>
                      <a:pt x="0" y="51"/>
                    </a:lnTo>
                  </a:path>
                </a:pathLst>
              </a:custGeom>
              <a:noFill/>
              <a:ln w="4445">
                <a:solidFill>
                  <a:srgbClr val="BC835B"/>
                </a:solidFill>
                <a:prstDash val="solid"/>
                <a:round/>
                <a:headEnd/>
                <a:tailEnd/>
              </a:ln>
            </p:spPr>
            <p:txBody>
              <a:bodyPr/>
              <a:lstStyle/>
              <a:p>
                <a:endParaRPr lang="es-ES"/>
              </a:p>
            </p:txBody>
          </p:sp>
          <p:sp>
            <p:nvSpPr>
              <p:cNvPr id="81319" name="Freeform 7591"/>
              <p:cNvSpPr>
                <a:spLocks/>
              </p:cNvSpPr>
              <p:nvPr/>
            </p:nvSpPr>
            <p:spPr bwMode="auto">
              <a:xfrm>
                <a:off x="194" y="6055"/>
                <a:ext cx="18" cy="60"/>
              </a:xfrm>
              <a:custGeom>
                <a:avLst/>
                <a:gdLst/>
                <a:ahLst/>
                <a:cxnLst>
                  <a:cxn ang="0">
                    <a:pos x="0" y="120"/>
                  </a:cxn>
                  <a:cxn ang="0">
                    <a:pos x="0" y="0"/>
                  </a:cxn>
                  <a:cxn ang="0">
                    <a:pos x="27" y="0"/>
                  </a:cxn>
                  <a:cxn ang="0">
                    <a:pos x="36" y="18"/>
                  </a:cxn>
                  <a:cxn ang="0">
                    <a:pos x="36" y="36"/>
                  </a:cxn>
                  <a:cxn ang="0">
                    <a:pos x="27" y="51"/>
                  </a:cxn>
                  <a:cxn ang="0">
                    <a:pos x="0" y="51"/>
                  </a:cxn>
                </a:cxnLst>
                <a:rect l="0" t="0" r="r" b="b"/>
                <a:pathLst>
                  <a:path w="36" h="120">
                    <a:moveTo>
                      <a:pt x="0" y="120"/>
                    </a:moveTo>
                    <a:lnTo>
                      <a:pt x="0" y="0"/>
                    </a:lnTo>
                    <a:lnTo>
                      <a:pt x="27" y="0"/>
                    </a:lnTo>
                    <a:lnTo>
                      <a:pt x="36" y="18"/>
                    </a:lnTo>
                    <a:lnTo>
                      <a:pt x="36" y="36"/>
                    </a:lnTo>
                    <a:lnTo>
                      <a:pt x="27" y="51"/>
                    </a:lnTo>
                    <a:lnTo>
                      <a:pt x="0" y="51"/>
                    </a:lnTo>
                  </a:path>
                </a:pathLst>
              </a:custGeom>
              <a:noFill/>
              <a:ln w="4445">
                <a:solidFill>
                  <a:srgbClr val="BC835B"/>
                </a:solidFill>
                <a:prstDash val="solid"/>
                <a:round/>
                <a:headEnd/>
                <a:tailEnd/>
              </a:ln>
            </p:spPr>
            <p:txBody>
              <a:bodyPr/>
              <a:lstStyle/>
              <a:p>
                <a:endParaRPr lang="es-ES"/>
              </a:p>
            </p:txBody>
          </p:sp>
          <p:sp>
            <p:nvSpPr>
              <p:cNvPr id="81320" name="Freeform 7592"/>
              <p:cNvSpPr>
                <a:spLocks/>
              </p:cNvSpPr>
              <p:nvPr/>
            </p:nvSpPr>
            <p:spPr bwMode="auto">
              <a:xfrm>
                <a:off x="194" y="6081"/>
                <a:ext cx="18" cy="34"/>
              </a:xfrm>
              <a:custGeom>
                <a:avLst/>
                <a:gdLst/>
                <a:ahLst/>
                <a:cxnLst>
                  <a:cxn ang="0">
                    <a:pos x="27" y="0"/>
                  </a:cxn>
                  <a:cxn ang="0">
                    <a:pos x="36" y="18"/>
                  </a:cxn>
                  <a:cxn ang="0">
                    <a:pos x="36" y="51"/>
                  </a:cxn>
                  <a:cxn ang="0">
                    <a:pos x="27" y="69"/>
                  </a:cxn>
                  <a:cxn ang="0">
                    <a:pos x="0" y="69"/>
                  </a:cxn>
                </a:cxnLst>
                <a:rect l="0" t="0" r="r" b="b"/>
                <a:pathLst>
                  <a:path w="36" h="69">
                    <a:moveTo>
                      <a:pt x="27" y="0"/>
                    </a:moveTo>
                    <a:lnTo>
                      <a:pt x="36" y="18"/>
                    </a:lnTo>
                    <a:lnTo>
                      <a:pt x="36" y="51"/>
                    </a:lnTo>
                    <a:lnTo>
                      <a:pt x="27" y="69"/>
                    </a:lnTo>
                    <a:lnTo>
                      <a:pt x="0" y="69"/>
                    </a:lnTo>
                  </a:path>
                </a:pathLst>
              </a:custGeom>
              <a:noFill/>
              <a:ln w="4445">
                <a:solidFill>
                  <a:srgbClr val="BC835B"/>
                </a:solidFill>
                <a:prstDash val="solid"/>
                <a:round/>
                <a:headEnd/>
                <a:tailEnd/>
              </a:ln>
            </p:spPr>
            <p:txBody>
              <a:bodyPr/>
              <a:lstStyle/>
              <a:p>
                <a:endParaRPr lang="es-ES"/>
              </a:p>
            </p:txBody>
          </p:sp>
          <p:sp>
            <p:nvSpPr>
              <p:cNvPr id="81321" name="Line 7593"/>
              <p:cNvSpPr>
                <a:spLocks noChangeShapeType="1"/>
              </p:cNvSpPr>
              <p:nvPr/>
            </p:nvSpPr>
            <p:spPr bwMode="auto">
              <a:xfrm flipV="1">
                <a:off x="2621" y="5994"/>
                <a:ext cx="398" cy="126"/>
              </a:xfrm>
              <a:prstGeom prst="line">
                <a:avLst/>
              </a:prstGeom>
              <a:noFill/>
              <a:ln w="4445">
                <a:solidFill>
                  <a:srgbClr val="BC835B"/>
                </a:solidFill>
                <a:round/>
                <a:headEnd/>
                <a:tailEnd/>
              </a:ln>
            </p:spPr>
            <p:txBody>
              <a:bodyPr/>
              <a:lstStyle/>
              <a:p>
                <a:endParaRPr lang="es-ES"/>
              </a:p>
            </p:txBody>
          </p:sp>
          <p:sp>
            <p:nvSpPr>
              <p:cNvPr id="81322" name="Line 7594"/>
              <p:cNvSpPr>
                <a:spLocks noChangeShapeType="1"/>
              </p:cNvSpPr>
              <p:nvPr/>
            </p:nvSpPr>
            <p:spPr bwMode="auto">
              <a:xfrm>
                <a:off x="3019" y="5994"/>
                <a:ext cx="2496" cy="1"/>
              </a:xfrm>
              <a:prstGeom prst="line">
                <a:avLst/>
              </a:prstGeom>
              <a:noFill/>
              <a:ln w="4445">
                <a:solidFill>
                  <a:srgbClr val="BC835B"/>
                </a:solidFill>
                <a:round/>
                <a:headEnd/>
                <a:tailEnd/>
              </a:ln>
            </p:spPr>
            <p:txBody>
              <a:bodyPr/>
              <a:lstStyle/>
              <a:p>
                <a:endParaRPr lang="es-ES"/>
              </a:p>
            </p:txBody>
          </p:sp>
          <p:sp>
            <p:nvSpPr>
              <p:cNvPr id="81323" name="Freeform 7595"/>
              <p:cNvSpPr>
                <a:spLocks/>
              </p:cNvSpPr>
              <p:nvPr/>
            </p:nvSpPr>
            <p:spPr bwMode="auto">
              <a:xfrm>
                <a:off x="3025" y="5929"/>
                <a:ext cx="18" cy="59"/>
              </a:xfrm>
              <a:custGeom>
                <a:avLst/>
                <a:gdLst/>
                <a:ahLst/>
                <a:cxnLst>
                  <a:cxn ang="0">
                    <a:pos x="35" y="18"/>
                  </a:cxn>
                  <a:cxn ang="0">
                    <a:pos x="27" y="0"/>
                  </a:cxn>
                  <a:cxn ang="0">
                    <a:pos x="9" y="0"/>
                  </a:cxn>
                  <a:cxn ang="0">
                    <a:pos x="0" y="18"/>
                  </a:cxn>
                  <a:cxn ang="0">
                    <a:pos x="0" y="102"/>
                  </a:cxn>
                  <a:cxn ang="0">
                    <a:pos x="9" y="118"/>
                  </a:cxn>
                  <a:cxn ang="0">
                    <a:pos x="27" y="118"/>
                  </a:cxn>
                  <a:cxn ang="0">
                    <a:pos x="35" y="102"/>
                  </a:cxn>
                </a:cxnLst>
                <a:rect l="0" t="0" r="r" b="b"/>
                <a:pathLst>
                  <a:path w="35" h="118">
                    <a:moveTo>
                      <a:pt x="35" y="18"/>
                    </a:moveTo>
                    <a:lnTo>
                      <a:pt x="27" y="0"/>
                    </a:lnTo>
                    <a:lnTo>
                      <a:pt x="9" y="0"/>
                    </a:lnTo>
                    <a:lnTo>
                      <a:pt x="0" y="18"/>
                    </a:lnTo>
                    <a:lnTo>
                      <a:pt x="0" y="102"/>
                    </a:lnTo>
                    <a:lnTo>
                      <a:pt x="9" y="118"/>
                    </a:lnTo>
                    <a:lnTo>
                      <a:pt x="27" y="118"/>
                    </a:lnTo>
                    <a:lnTo>
                      <a:pt x="35" y="102"/>
                    </a:lnTo>
                  </a:path>
                </a:pathLst>
              </a:custGeom>
              <a:noFill/>
              <a:ln w="4445">
                <a:solidFill>
                  <a:srgbClr val="BC835B"/>
                </a:solidFill>
                <a:prstDash val="solid"/>
                <a:round/>
                <a:headEnd/>
                <a:tailEnd/>
              </a:ln>
            </p:spPr>
            <p:txBody>
              <a:bodyPr/>
              <a:lstStyle/>
              <a:p>
                <a:endParaRPr lang="es-ES"/>
              </a:p>
            </p:txBody>
          </p:sp>
          <p:sp>
            <p:nvSpPr>
              <p:cNvPr id="81324" name="Freeform 7596"/>
              <p:cNvSpPr>
                <a:spLocks/>
              </p:cNvSpPr>
              <p:nvPr/>
            </p:nvSpPr>
            <p:spPr bwMode="auto">
              <a:xfrm>
                <a:off x="3056" y="5929"/>
                <a:ext cx="18" cy="59"/>
              </a:xfrm>
              <a:custGeom>
                <a:avLst/>
                <a:gdLst/>
                <a:ahLst/>
                <a:cxnLst>
                  <a:cxn ang="0">
                    <a:pos x="0" y="118"/>
                  </a:cxn>
                  <a:cxn ang="0">
                    <a:pos x="0" y="0"/>
                  </a:cxn>
                  <a:cxn ang="0">
                    <a:pos x="27" y="0"/>
                  </a:cxn>
                  <a:cxn ang="0">
                    <a:pos x="37" y="18"/>
                  </a:cxn>
                  <a:cxn ang="0">
                    <a:pos x="37" y="34"/>
                  </a:cxn>
                  <a:cxn ang="0">
                    <a:pos x="27" y="51"/>
                  </a:cxn>
                  <a:cxn ang="0">
                    <a:pos x="0" y="51"/>
                  </a:cxn>
                </a:cxnLst>
                <a:rect l="0" t="0" r="r" b="b"/>
                <a:pathLst>
                  <a:path w="37" h="118">
                    <a:moveTo>
                      <a:pt x="0" y="118"/>
                    </a:moveTo>
                    <a:lnTo>
                      <a:pt x="0" y="0"/>
                    </a:lnTo>
                    <a:lnTo>
                      <a:pt x="27" y="0"/>
                    </a:lnTo>
                    <a:lnTo>
                      <a:pt x="37" y="18"/>
                    </a:lnTo>
                    <a:lnTo>
                      <a:pt x="37" y="34"/>
                    </a:lnTo>
                    <a:lnTo>
                      <a:pt x="27" y="51"/>
                    </a:lnTo>
                    <a:lnTo>
                      <a:pt x="0" y="51"/>
                    </a:lnTo>
                  </a:path>
                </a:pathLst>
              </a:custGeom>
              <a:noFill/>
              <a:ln w="4445">
                <a:solidFill>
                  <a:srgbClr val="BC835B"/>
                </a:solidFill>
                <a:prstDash val="solid"/>
                <a:round/>
                <a:headEnd/>
                <a:tailEnd/>
              </a:ln>
            </p:spPr>
            <p:txBody>
              <a:bodyPr/>
              <a:lstStyle/>
              <a:p>
                <a:endParaRPr lang="es-ES"/>
              </a:p>
            </p:txBody>
          </p:sp>
          <p:sp>
            <p:nvSpPr>
              <p:cNvPr id="81325" name="Freeform 7597"/>
              <p:cNvSpPr>
                <a:spLocks/>
              </p:cNvSpPr>
              <p:nvPr/>
            </p:nvSpPr>
            <p:spPr bwMode="auto">
              <a:xfrm>
                <a:off x="3088" y="5929"/>
                <a:ext cx="17" cy="59"/>
              </a:xfrm>
              <a:custGeom>
                <a:avLst/>
                <a:gdLst/>
                <a:ahLst/>
                <a:cxnLst>
                  <a:cxn ang="0">
                    <a:pos x="0" y="118"/>
                  </a:cxn>
                  <a:cxn ang="0">
                    <a:pos x="0" y="0"/>
                  </a:cxn>
                  <a:cxn ang="0">
                    <a:pos x="26" y="0"/>
                  </a:cxn>
                  <a:cxn ang="0">
                    <a:pos x="36" y="18"/>
                  </a:cxn>
                  <a:cxn ang="0">
                    <a:pos x="36" y="34"/>
                  </a:cxn>
                  <a:cxn ang="0">
                    <a:pos x="26" y="51"/>
                  </a:cxn>
                  <a:cxn ang="0">
                    <a:pos x="0" y="51"/>
                  </a:cxn>
                </a:cxnLst>
                <a:rect l="0" t="0" r="r" b="b"/>
                <a:pathLst>
                  <a:path w="36" h="118">
                    <a:moveTo>
                      <a:pt x="0" y="118"/>
                    </a:moveTo>
                    <a:lnTo>
                      <a:pt x="0" y="0"/>
                    </a:lnTo>
                    <a:lnTo>
                      <a:pt x="26" y="0"/>
                    </a:lnTo>
                    <a:lnTo>
                      <a:pt x="36" y="18"/>
                    </a:lnTo>
                    <a:lnTo>
                      <a:pt x="36" y="34"/>
                    </a:lnTo>
                    <a:lnTo>
                      <a:pt x="26" y="51"/>
                    </a:lnTo>
                    <a:lnTo>
                      <a:pt x="0" y="51"/>
                    </a:lnTo>
                  </a:path>
                </a:pathLst>
              </a:custGeom>
              <a:noFill/>
              <a:ln w="4445">
                <a:solidFill>
                  <a:srgbClr val="BC835B"/>
                </a:solidFill>
                <a:prstDash val="solid"/>
                <a:round/>
                <a:headEnd/>
                <a:tailEnd/>
              </a:ln>
            </p:spPr>
            <p:txBody>
              <a:bodyPr/>
              <a:lstStyle/>
              <a:p>
                <a:endParaRPr lang="es-ES"/>
              </a:p>
            </p:txBody>
          </p:sp>
          <p:sp>
            <p:nvSpPr>
              <p:cNvPr id="81326" name="Freeform 7598"/>
              <p:cNvSpPr>
                <a:spLocks/>
              </p:cNvSpPr>
              <p:nvPr/>
            </p:nvSpPr>
            <p:spPr bwMode="auto">
              <a:xfrm>
                <a:off x="3088" y="5955"/>
                <a:ext cx="17" cy="33"/>
              </a:xfrm>
              <a:custGeom>
                <a:avLst/>
                <a:gdLst/>
                <a:ahLst/>
                <a:cxnLst>
                  <a:cxn ang="0">
                    <a:pos x="26" y="0"/>
                  </a:cxn>
                  <a:cxn ang="0">
                    <a:pos x="36" y="18"/>
                  </a:cxn>
                  <a:cxn ang="0">
                    <a:pos x="36" y="51"/>
                  </a:cxn>
                  <a:cxn ang="0">
                    <a:pos x="26" y="67"/>
                  </a:cxn>
                  <a:cxn ang="0">
                    <a:pos x="0" y="67"/>
                  </a:cxn>
                </a:cxnLst>
                <a:rect l="0" t="0" r="r" b="b"/>
                <a:pathLst>
                  <a:path w="36" h="67">
                    <a:moveTo>
                      <a:pt x="26" y="0"/>
                    </a:moveTo>
                    <a:lnTo>
                      <a:pt x="36" y="18"/>
                    </a:lnTo>
                    <a:lnTo>
                      <a:pt x="36" y="51"/>
                    </a:lnTo>
                    <a:lnTo>
                      <a:pt x="26" y="67"/>
                    </a:lnTo>
                    <a:lnTo>
                      <a:pt x="0" y="67"/>
                    </a:lnTo>
                  </a:path>
                </a:pathLst>
              </a:custGeom>
              <a:noFill/>
              <a:ln w="4445">
                <a:solidFill>
                  <a:srgbClr val="BC835B"/>
                </a:solidFill>
                <a:prstDash val="solid"/>
                <a:round/>
                <a:headEnd/>
                <a:tailEnd/>
              </a:ln>
            </p:spPr>
            <p:txBody>
              <a:bodyPr/>
              <a:lstStyle/>
              <a:p>
                <a:endParaRPr lang="es-ES"/>
              </a:p>
            </p:txBody>
          </p:sp>
          <p:sp>
            <p:nvSpPr>
              <p:cNvPr id="81327" name="Line 7599"/>
              <p:cNvSpPr>
                <a:spLocks noChangeShapeType="1"/>
              </p:cNvSpPr>
              <p:nvPr/>
            </p:nvSpPr>
            <p:spPr bwMode="auto">
              <a:xfrm>
                <a:off x="5515" y="5994"/>
                <a:ext cx="397" cy="60"/>
              </a:xfrm>
              <a:prstGeom prst="line">
                <a:avLst/>
              </a:prstGeom>
              <a:noFill/>
              <a:ln w="4445">
                <a:solidFill>
                  <a:srgbClr val="BC835B"/>
                </a:solidFill>
                <a:round/>
                <a:headEnd/>
                <a:tailEnd/>
              </a:ln>
            </p:spPr>
            <p:txBody>
              <a:bodyPr/>
              <a:lstStyle/>
              <a:p>
                <a:endParaRPr lang="es-ES"/>
              </a:p>
            </p:txBody>
          </p:sp>
          <p:sp>
            <p:nvSpPr>
              <p:cNvPr id="81328" name="Line 7600"/>
              <p:cNvSpPr>
                <a:spLocks noChangeShapeType="1"/>
              </p:cNvSpPr>
              <p:nvPr/>
            </p:nvSpPr>
            <p:spPr bwMode="auto">
              <a:xfrm>
                <a:off x="5912" y="6054"/>
                <a:ext cx="2496" cy="1"/>
              </a:xfrm>
              <a:prstGeom prst="line">
                <a:avLst/>
              </a:prstGeom>
              <a:noFill/>
              <a:ln w="4445">
                <a:solidFill>
                  <a:srgbClr val="BC835B"/>
                </a:solidFill>
                <a:round/>
                <a:headEnd/>
                <a:tailEnd/>
              </a:ln>
            </p:spPr>
            <p:txBody>
              <a:bodyPr/>
              <a:lstStyle/>
              <a:p>
                <a:endParaRPr lang="es-ES"/>
              </a:p>
            </p:txBody>
          </p:sp>
          <p:sp>
            <p:nvSpPr>
              <p:cNvPr id="81329" name="Freeform 7601"/>
              <p:cNvSpPr>
                <a:spLocks/>
              </p:cNvSpPr>
              <p:nvPr/>
            </p:nvSpPr>
            <p:spPr bwMode="auto">
              <a:xfrm>
                <a:off x="5918" y="5990"/>
                <a:ext cx="18" cy="59"/>
              </a:xfrm>
              <a:custGeom>
                <a:avLst/>
                <a:gdLst/>
                <a:ahLst/>
                <a:cxnLst>
                  <a:cxn ang="0">
                    <a:pos x="37" y="17"/>
                  </a:cxn>
                  <a:cxn ang="0">
                    <a:pos x="27" y="0"/>
                  </a:cxn>
                  <a:cxn ang="0">
                    <a:pos x="10" y="0"/>
                  </a:cxn>
                  <a:cxn ang="0">
                    <a:pos x="0" y="17"/>
                  </a:cxn>
                  <a:cxn ang="0">
                    <a:pos x="0" y="101"/>
                  </a:cxn>
                  <a:cxn ang="0">
                    <a:pos x="10" y="119"/>
                  </a:cxn>
                  <a:cxn ang="0">
                    <a:pos x="27" y="119"/>
                  </a:cxn>
                  <a:cxn ang="0">
                    <a:pos x="37" y="101"/>
                  </a:cxn>
                </a:cxnLst>
                <a:rect l="0" t="0" r="r" b="b"/>
                <a:pathLst>
                  <a:path w="37" h="119">
                    <a:moveTo>
                      <a:pt x="37" y="17"/>
                    </a:moveTo>
                    <a:lnTo>
                      <a:pt x="27" y="0"/>
                    </a:lnTo>
                    <a:lnTo>
                      <a:pt x="10" y="0"/>
                    </a:lnTo>
                    <a:lnTo>
                      <a:pt x="0" y="17"/>
                    </a:lnTo>
                    <a:lnTo>
                      <a:pt x="0" y="101"/>
                    </a:lnTo>
                    <a:lnTo>
                      <a:pt x="10" y="119"/>
                    </a:lnTo>
                    <a:lnTo>
                      <a:pt x="27" y="119"/>
                    </a:lnTo>
                    <a:lnTo>
                      <a:pt x="37" y="101"/>
                    </a:lnTo>
                  </a:path>
                </a:pathLst>
              </a:custGeom>
              <a:noFill/>
              <a:ln w="4445">
                <a:solidFill>
                  <a:srgbClr val="BC835B"/>
                </a:solidFill>
                <a:prstDash val="solid"/>
                <a:round/>
                <a:headEnd/>
                <a:tailEnd/>
              </a:ln>
            </p:spPr>
            <p:txBody>
              <a:bodyPr/>
              <a:lstStyle/>
              <a:p>
                <a:endParaRPr lang="es-ES"/>
              </a:p>
            </p:txBody>
          </p:sp>
          <p:sp>
            <p:nvSpPr>
              <p:cNvPr id="81330" name="Freeform 7602"/>
              <p:cNvSpPr>
                <a:spLocks/>
              </p:cNvSpPr>
              <p:nvPr/>
            </p:nvSpPr>
            <p:spPr bwMode="auto">
              <a:xfrm>
                <a:off x="5950" y="5990"/>
                <a:ext cx="17" cy="59"/>
              </a:xfrm>
              <a:custGeom>
                <a:avLst/>
                <a:gdLst/>
                <a:ahLst/>
                <a:cxnLst>
                  <a:cxn ang="0">
                    <a:pos x="0" y="119"/>
                  </a:cxn>
                  <a:cxn ang="0">
                    <a:pos x="0" y="0"/>
                  </a:cxn>
                  <a:cxn ang="0">
                    <a:pos x="27" y="0"/>
                  </a:cxn>
                  <a:cxn ang="0">
                    <a:pos x="35" y="17"/>
                  </a:cxn>
                  <a:cxn ang="0">
                    <a:pos x="35" y="35"/>
                  </a:cxn>
                  <a:cxn ang="0">
                    <a:pos x="27" y="50"/>
                  </a:cxn>
                  <a:cxn ang="0">
                    <a:pos x="0" y="50"/>
                  </a:cxn>
                </a:cxnLst>
                <a:rect l="0" t="0" r="r" b="b"/>
                <a:pathLst>
                  <a:path w="35" h="119">
                    <a:moveTo>
                      <a:pt x="0" y="119"/>
                    </a:moveTo>
                    <a:lnTo>
                      <a:pt x="0" y="0"/>
                    </a:lnTo>
                    <a:lnTo>
                      <a:pt x="27" y="0"/>
                    </a:lnTo>
                    <a:lnTo>
                      <a:pt x="35" y="17"/>
                    </a:lnTo>
                    <a:lnTo>
                      <a:pt x="35" y="35"/>
                    </a:lnTo>
                    <a:lnTo>
                      <a:pt x="27" y="50"/>
                    </a:lnTo>
                    <a:lnTo>
                      <a:pt x="0" y="50"/>
                    </a:lnTo>
                  </a:path>
                </a:pathLst>
              </a:custGeom>
              <a:noFill/>
              <a:ln w="4445">
                <a:solidFill>
                  <a:srgbClr val="BC835B"/>
                </a:solidFill>
                <a:prstDash val="solid"/>
                <a:round/>
                <a:headEnd/>
                <a:tailEnd/>
              </a:ln>
            </p:spPr>
            <p:txBody>
              <a:bodyPr/>
              <a:lstStyle/>
              <a:p>
                <a:endParaRPr lang="es-ES"/>
              </a:p>
            </p:txBody>
          </p:sp>
          <p:sp>
            <p:nvSpPr>
              <p:cNvPr id="81331" name="Freeform 7603"/>
              <p:cNvSpPr>
                <a:spLocks/>
              </p:cNvSpPr>
              <p:nvPr/>
            </p:nvSpPr>
            <p:spPr bwMode="auto">
              <a:xfrm>
                <a:off x="5981" y="5990"/>
                <a:ext cx="18" cy="59"/>
              </a:xfrm>
              <a:custGeom>
                <a:avLst/>
                <a:gdLst/>
                <a:ahLst/>
                <a:cxnLst>
                  <a:cxn ang="0">
                    <a:pos x="0" y="119"/>
                  </a:cxn>
                  <a:cxn ang="0">
                    <a:pos x="0" y="0"/>
                  </a:cxn>
                  <a:cxn ang="0">
                    <a:pos x="27" y="0"/>
                  </a:cxn>
                  <a:cxn ang="0">
                    <a:pos x="35" y="17"/>
                  </a:cxn>
                  <a:cxn ang="0">
                    <a:pos x="35" y="35"/>
                  </a:cxn>
                  <a:cxn ang="0">
                    <a:pos x="27" y="50"/>
                  </a:cxn>
                  <a:cxn ang="0">
                    <a:pos x="0" y="50"/>
                  </a:cxn>
                </a:cxnLst>
                <a:rect l="0" t="0" r="r" b="b"/>
                <a:pathLst>
                  <a:path w="35" h="119">
                    <a:moveTo>
                      <a:pt x="0" y="119"/>
                    </a:moveTo>
                    <a:lnTo>
                      <a:pt x="0" y="0"/>
                    </a:lnTo>
                    <a:lnTo>
                      <a:pt x="27" y="0"/>
                    </a:lnTo>
                    <a:lnTo>
                      <a:pt x="35" y="17"/>
                    </a:lnTo>
                    <a:lnTo>
                      <a:pt x="35" y="35"/>
                    </a:lnTo>
                    <a:lnTo>
                      <a:pt x="27" y="50"/>
                    </a:lnTo>
                    <a:lnTo>
                      <a:pt x="0" y="50"/>
                    </a:lnTo>
                  </a:path>
                </a:pathLst>
              </a:custGeom>
              <a:noFill/>
              <a:ln w="4445">
                <a:solidFill>
                  <a:srgbClr val="BC835B"/>
                </a:solidFill>
                <a:prstDash val="solid"/>
                <a:round/>
                <a:headEnd/>
                <a:tailEnd/>
              </a:ln>
            </p:spPr>
            <p:txBody>
              <a:bodyPr/>
              <a:lstStyle/>
              <a:p>
                <a:endParaRPr lang="es-ES"/>
              </a:p>
            </p:txBody>
          </p:sp>
          <p:sp>
            <p:nvSpPr>
              <p:cNvPr id="81332" name="Freeform 7604"/>
              <p:cNvSpPr>
                <a:spLocks/>
              </p:cNvSpPr>
              <p:nvPr/>
            </p:nvSpPr>
            <p:spPr bwMode="auto">
              <a:xfrm>
                <a:off x="5981" y="6015"/>
                <a:ext cx="18" cy="34"/>
              </a:xfrm>
              <a:custGeom>
                <a:avLst/>
                <a:gdLst/>
                <a:ahLst/>
                <a:cxnLst>
                  <a:cxn ang="0">
                    <a:pos x="27" y="0"/>
                  </a:cxn>
                  <a:cxn ang="0">
                    <a:pos x="35" y="18"/>
                  </a:cxn>
                  <a:cxn ang="0">
                    <a:pos x="35" y="51"/>
                  </a:cxn>
                  <a:cxn ang="0">
                    <a:pos x="27" y="69"/>
                  </a:cxn>
                  <a:cxn ang="0">
                    <a:pos x="0" y="69"/>
                  </a:cxn>
                </a:cxnLst>
                <a:rect l="0" t="0" r="r" b="b"/>
                <a:pathLst>
                  <a:path w="35" h="69">
                    <a:moveTo>
                      <a:pt x="27" y="0"/>
                    </a:moveTo>
                    <a:lnTo>
                      <a:pt x="35" y="18"/>
                    </a:lnTo>
                    <a:lnTo>
                      <a:pt x="35" y="51"/>
                    </a:lnTo>
                    <a:lnTo>
                      <a:pt x="27" y="69"/>
                    </a:lnTo>
                    <a:lnTo>
                      <a:pt x="0" y="69"/>
                    </a:lnTo>
                  </a:path>
                </a:pathLst>
              </a:custGeom>
              <a:noFill/>
              <a:ln w="4445">
                <a:solidFill>
                  <a:srgbClr val="BC835B"/>
                </a:solidFill>
                <a:prstDash val="solid"/>
                <a:round/>
                <a:headEnd/>
                <a:tailEnd/>
              </a:ln>
            </p:spPr>
            <p:txBody>
              <a:bodyPr/>
              <a:lstStyle/>
              <a:p>
                <a:endParaRPr lang="es-ES"/>
              </a:p>
            </p:txBody>
          </p:sp>
          <p:sp>
            <p:nvSpPr>
              <p:cNvPr id="81333" name="Line 7605"/>
              <p:cNvSpPr>
                <a:spLocks noChangeShapeType="1"/>
              </p:cNvSpPr>
              <p:nvPr/>
            </p:nvSpPr>
            <p:spPr bwMode="auto">
              <a:xfrm>
                <a:off x="125" y="6561"/>
                <a:ext cx="40" cy="1"/>
              </a:xfrm>
              <a:prstGeom prst="line">
                <a:avLst/>
              </a:prstGeom>
              <a:noFill/>
              <a:ln w="4445">
                <a:solidFill>
                  <a:srgbClr val="EE9AC6"/>
                </a:solidFill>
                <a:round/>
                <a:headEnd/>
                <a:tailEnd/>
              </a:ln>
            </p:spPr>
            <p:txBody>
              <a:bodyPr/>
              <a:lstStyle/>
              <a:p>
                <a:endParaRPr lang="es-ES"/>
              </a:p>
            </p:txBody>
          </p:sp>
          <p:sp>
            <p:nvSpPr>
              <p:cNvPr id="81334" name="Line 7606"/>
              <p:cNvSpPr>
                <a:spLocks noChangeShapeType="1"/>
              </p:cNvSpPr>
              <p:nvPr/>
            </p:nvSpPr>
            <p:spPr bwMode="auto">
              <a:xfrm>
                <a:off x="204" y="6561"/>
                <a:ext cx="40" cy="1"/>
              </a:xfrm>
              <a:prstGeom prst="line">
                <a:avLst/>
              </a:prstGeom>
              <a:noFill/>
              <a:ln w="4445">
                <a:solidFill>
                  <a:srgbClr val="EE9AC6"/>
                </a:solidFill>
                <a:round/>
                <a:headEnd/>
                <a:tailEnd/>
              </a:ln>
            </p:spPr>
            <p:txBody>
              <a:bodyPr/>
              <a:lstStyle/>
              <a:p>
                <a:endParaRPr lang="es-ES"/>
              </a:p>
            </p:txBody>
          </p:sp>
          <p:sp>
            <p:nvSpPr>
              <p:cNvPr id="81335" name="Line 7607"/>
              <p:cNvSpPr>
                <a:spLocks noChangeShapeType="1"/>
              </p:cNvSpPr>
              <p:nvPr/>
            </p:nvSpPr>
            <p:spPr bwMode="auto">
              <a:xfrm>
                <a:off x="284" y="6561"/>
                <a:ext cx="40" cy="1"/>
              </a:xfrm>
              <a:prstGeom prst="line">
                <a:avLst/>
              </a:prstGeom>
              <a:noFill/>
              <a:ln w="4445">
                <a:solidFill>
                  <a:srgbClr val="EE9AC6"/>
                </a:solidFill>
                <a:round/>
                <a:headEnd/>
                <a:tailEnd/>
              </a:ln>
            </p:spPr>
            <p:txBody>
              <a:bodyPr/>
              <a:lstStyle/>
              <a:p>
                <a:endParaRPr lang="es-ES"/>
              </a:p>
            </p:txBody>
          </p:sp>
          <p:sp>
            <p:nvSpPr>
              <p:cNvPr id="81336" name="Line 7608"/>
              <p:cNvSpPr>
                <a:spLocks noChangeShapeType="1"/>
              </p:cNvSpPr>
              <p:nvPr/>
            </p:nvSpPr>
            <p:spPr bwMode="auto">
              <a:xfrm>
                <a:off x="363" y="6561"/>
                <a:ext cx="40" cy="1"/>
              </a:xfrm>
              <a:prstGeom prst="line">
                <a:avLst/>
              </a:prstGeom>
              <a:noFill/>
              <a:ln w="4445">
                <a:solidFill>
                  <a:srgbClr val="EE9AC6"/>
                </a:solidFill>
                <a:round/>
                <a:headEnd/>
                <a:tailEnd/>
              </a:ln>
            </p:spPr>
            <p:txBody>
              <a:bodyPr/>
              <a:lstStyle/>
              <a:p>
                <a:endParaRPr lang="es-ES"/>
              </a:p>
            </p:txBody>
          </p:sp>
          <p:sp>
            <p:nvSpPr>
              <p:cNvPr id="81337" name="Line 7609"/>
              <p:cNvSpPr>
                <a:spLocks noChangeShapeType="1"/>
              </p:cNvSpPr>
              <p:nvPr/>
            </p:nvSpPr>
            <p:spPr bwMode="auto">
              <a:xfrm>
                <a:off x="443" y="6561"/>
                <a:ext cx="40" cy="1"/>
              </a:xfrm>
              <a:prstGeom prst="line">
                <a:avLst/>
              </a:prstGeom>
              <a:noFill/>
              <a:ln w="4445">
                <a:solidFill>
                  <a:srgbClr val="EE9AC6"/>
                </a:solidFill>
                <a:round/>
                <a:headEnd/>
                <a:tailEnd/>
              </a:ln>
            </p:spPr>
            <p:txBody>
              <a:bodyPr/>
              <a:lstStyle/>
              <a:p>
                <a:endParaRPr lang="es-ES"/>
              </a:p>
            </p:txBody>
          </p:sp>
          <p:sp>
            <p:nvSpPr>
              <p:cNvPr id="81338" name="Line 7610"/>
              <p:cNvSpPr>
                <a:spLocks noChangeShapeType="1"/>
              </p:cNvSpPr>
              <p:nvPr/>
            </p:nvSpPr>
            <p:spPr bwMode="auto">
              <a:xfrm>
                <a:off x="522" y="6561"/>
                <a:ext cx="40" cy="1"/>
              </a:xfrm>
              <a:prstGeom prst="line">
                <a:avLst/>
              </a:prstGeom>
              <a:noFill/>
              <a:ln w="4445">
                <a:solidFill>
                  <a:srgbClr val="EE9AC6"/>
                </a:solidFill>
                <a:round/>
                <a:headEnd/>
                <a:tailEnd/>
              </a:ln>
            </p:spPr>
            <p:txBody>
              <a:bodyPr/>
              <a:lstStyle/>
              <a:p>
                <a:endParaRPr lang="es-ES"/>
              </a:p>
            </p:txBody>
          </p:sp>
          <p:sp>
            <p:nvSpPr>
              <p:cNvPr id="81339" name="Line 7611"/>
              <p:cNvSpPr>
                <a:spLocks noChangeShapeType="1"/>
              </p:cNvSpPr>
              <p:nvPr/>
            </p:nvSpPr>
            <p:spPr bwMode="auto">
              <a:xfrm>
                <a:off x="602" y="6561"/>
                <a:ext cx="39" cy="1"/>
              </a:xfrm>
              <a:prstGeom prst="line">
                <a:avLst/>
              </a:prstGeom>
              <a:noFill/>
              <a:ln w="4445">
                <a:solidFill>
                  <a:srgbClr val="EE9AC6"/>
                </a:solidFill>
                <a:round/>
                <a:headEnd/>
                <a:tailEnd/>
              </a:ln>
            </p:spPr>
            <p:txBody>
              <a:bodyPr/>
              <a:lstStyle/>
              <a:p>
                <a:endParaRPr lang="es-ES"/>
              </a:p>
            </p:txBody>
          </p:sp>
          <p:sp>
            <p:nvSpPr>
              <p:cNvPr id="81340" name="Line 7612"/>
              <p:cNvSpPr>
                <a:spLocks noChangeShapeType="1"/>
              </p:cNvSpPr>
              <p:nvPr/>
            </p:nvSpPr>
            <p:spPr bwMode="auto">
              <a:xfrm>
                <a:off x="681" y="6561"/>
                <a:ext cx="40" cy="1"/>
              </a:xfrm>
              <a:prstGeom prst="line">
                <a:avLst/>
              </a:prstGeom>
              <a:noFill/>
              <a:ln w="4445">
                <a:solidFill>
                  <a:srgbClr val="EE9AC6"/>
                </a:solidFill>
                <a:round/>
                <a:headEnd/>
                <a:tailEnd/>
              </a:ln>
            </p:spPr>
            <p:txBody>
              <a:bodyPr/>
              <a:lstStyle/>
              <a:p>
                <a:endParaRPr lang="es-ES"/>
              </a:p>
            </p:txBody>
          </p:sp>
          <p:sp>
            <p:nvSpPr>
              <p:cNvPr id="81341" name="Line 7613"/>
              <p:cNvSpPr>
                <a:spLocks noChangeShapeType="1"/>
              </p:cNvSpPr>
              <p:nvPr/>
            </p:nvSpPr>
            <p:spPr bwMode="auto">
              <a:xfrm>
                <a:off x="761" y="6561"/>
                <a:ext cx="39" cy="1"/>
              </a:xfrm>
              <a:prstGeom prst="line">
                <a:avLst/>
              </a:prstGeom>
              <a:noFill/>
              <a:ln w="4445">
                <a:solidFill>
                  <a:srgbClr val="EE9AC6"/>
                </a:solidFill>
                <a:round/>
                <a:headEnd/>
                <a:tailEnd/>
              </a:ln>
            </p:spPr>
            <p:txBody>
              <a:bodyPr/>
              <a:lstStyle/>
              <a:p>
                <a:endParaRPr lang="es-ES"/>
              </a:p>
            </p:txBody>
          </p:sp>
          <p:sp>
            <p:nvSpPr>
              <p:cNvPr id="81342" name="Line 7614"/>
              <p:cNvSpPr>
                <a:spLocks noChangeShapeType="1"/>
              </p:cNvSpPr>
              <p:nvPr/>
            </p:nvSpPr>
            <p:spPr bwMode="auto">
              <a:xfrm>
                <a:off x="840" y="6561"/>
                <a:ext cx="40" cy="1"/>
              </a:xfrm>
              <a:prstGeom prst="line">
                <a:avLst/>
              </a:prstGeom>
              <a:noFill/>
              <a:ln w="4445">
                <a:solidFill>
                  <a:srgbClr val="EE9AC6"/>
                </a:solidFill>
                <a:round/>
                <a:headEnd/>
                <a:tailEnd/>
              </a:ln>
            </p:spPr>
            <p:txBody>
              <a:bodyPr/>
              <a:lstStyle/>
              <a:p>
                <a:endParaRPr lang="es-ES"/>
              </a:p>
            </p:txBody>
          </p:sp>
          <p:sp>
            <p:nvSpPr>
              <p:cNvPr id="81343" name="Line 7615"/>
              <p:cNvSpPr>
                <a:spLocks noChangeShapeType="1"/>
              </p:cNvSpPr>
              <p:nvPr/>
            </p:nvSpPr>
            <p:spPr bwMode="auto">
              <a:xfrm>
                <a:off x="919" y="6561"/>
                <a:ext cx="40" cy="1"/>
              </a:xfrm>
              <a:prstGeom prst="line">
                <a:avLst/>
              </a:prstGeom>
              <a:noFill/>
              <a:ln w="4445">
                <a:solidFill>
                  <a:srgbClr val="EE9AC6"/>
                </a:solidFill>
                <a:round/>
                <a:headEnd/>
                <a:tailEnd/>
              </a:ln>
            </p:spPr>
            <p:txBody>
              <a:bodyPr/>
              <a:lstStyle/>
              <a:p>
                <a:endParaRPr lang="es-ES"/>
              </a:p>
            </p:txBody>
          </p:sp>
          <p:sp>
            <p:nvSpPr>
              <p:cNvPr id="81344" name="Line 7616"/>
              <p:cNvSpPr>
                <a:spLocks noChangeShapeType="1"/>
              </p:cNvSpPr>
              <p:nvPr/>
            </p:nvSpPr>
            <p:spPr bwMode="auto">
              <a:xfrm>
                <a:off x="999" y="6561"/>
                <a:ext cx="40" cy="1"/>
              </a:xfrm>
              <a:prstGeom prst="line">
                <a:avLst/>
              </a:prstGeom>
              <a:noFill/>
              <a:ln w="4445">
                <a:solidFill>
                  <a:srgbClr val="EE9AC6"/>
                </a:solidFill>
                <a:round/>
                <a:headEnd/>
                <a:tailEnd/>
              </a:ln>
            </p:spPr>
            <p:txBody>
              <a:bodyPr/>
              <a:lstStyle/>
              <a:p>
                <a:endParaRPr lang="es-ES"/>
              </a:p>
            </p:txBody>
          </p:sp>
          <p:sp>
            <p:nvSpPr>
              <p:cNvPr id="81345" name="Line 7617"/>
              <p:cNvSpPr>
                <a:spLocks noChangeShapeType="1"/>
              </p:cNvSpPr>
              <p:nvPr/>
            </p:nvSpPr>
            <p:spPr bwMode="auto">
              <a:xfrm>
                <a:off x="1078" y="6561"/>
                <a:ext cx="40" cy="1"/>
              </a:xfrm>
              <a:prstGeom prst="line">
                <a:avLst/>
              </a:prstGeom>
              <a:noFill/>
              <a:ln w="4445">
                <a:solidFill>
                  <a:srgbClr val="EE9AC6"/>
                </a:solidFill>
                <a:round/>
                <a:headEnd/>
                <a:tailEnd/>
              </a:ln>
            </p:spPr>
            <p:txBody>
              <a:bodyPr/>
              <a:lstStyle/>
              <a:p>
                <a:endParaRPr lang="es-ES"/>
              </a:p>
            </p:txBody>
          </p:sp>
          <p:sp>
            <p:nvSpPr>
              <p:cNvPr id="81346" name="Line 7618"/>
              <p:cNvSpPr>
                <a:spLocks noChangeShapeType="1"/>
              </p:cNvSpPr>
              <p:nvPr/>
            </p:nvSpPr>
            <p:spPr bwMode="auto">
              <a:xfrm>
                <a:off x="1158" y="6561"/>
                <a:ext cx="40" cy="1"/>
              </a:xfrm>
              <a:prstGeom prst="line">
                <a:avLst/>
              </a:prstGeom>
              <a:noFill/>
              <a:ln w="4445">
                <a:solidFill>
                  <a:srgbClr val="EE9AC6"/>
                </a:solidFill>
                <a:round/>
                <a:headEnd/>
                <a:tailEnd/>
              </a:ln>
            </p:spPr>
            <p:txBody>
              <a:bodyPr/>
              <a:lstStyle/>
              <a:p>
                <a:endParaRPr lang="es-ES"/>
              </a:p>
            </p:txBody>
          </p:sp>
          <p:sp>
            <p:nvSpPr>
              <p:cNvPr id="81347" name="Line 7619"/>
              <p:cNvSpPr>
                <a:spLocks noChangeShapeType="1"/>
              </p:cNvSpPr>
              <p:nvPr/>
            </p:nvSpPr>
            <p:spPr bwMode="auto">
              <a:xfrm>
                <a:off x="1237" y="6561"/>
                <a:ext cx="40" cy="1"/>
              </a:xfrm>
              <a:prstGeom prst="line">
                <a:avLst/>
              </a:prstGeom>
              <a:noFill/>
              <a:ln w="4445">
                <a:solidFill>
                  <a:srgbClr val="EE9AC6"/>
                </a:solidFill>
                <a:round/>
                <a:headEnd/>
                <a:tailEnd/>
              </a:ln>
            </p:spPr>
            <p:txBody>
              <a:bodyPr/>
              <a:lstStyle/>
              <a:p>
                <a:endParaRPr lang="es-ES"/>
              </a:p>
            </p:txBody>
          </p:sp>
          <p:sp>
            <p:nvSpPr>
              <p:cNvPr id="81348" name="Line 7620"/>
              <p:cNvSpPr>
                <a:spLocks noChangeShapeType="1"/>
              </p:cNvSpPr>
              <p:nvPr/>
            </p:nvSpPr>
            <p:spPr bwMode="auto">
              <a:xfrm>
                <a:off x="1317" y="6561"/>
                <a:ext cx="39" cy="1"/>
              </a:xfrm>
              <a:prstGeom prst="line">
                <a:avLst/>
              </a:prstGeom>
              <a:noFill/>
              <a:ln w="4445">
                <a:solidFill>
                  <a:srgbClr val="EE9AC6"/>
                </a:solidFill>
                <a:round/>
                <a:headEnd/>
                <a:tailEnd/>
              </a:ln>
            </p:spPr>
            <p:txBody>
              <a:bodyPr/>
              <a:lstStyle/>
              <a:p>
                <a:endParaRPr lang="es-ES"/>
              </a:p>
            </p:txBody>
          </p:sp>
          <p:sp>
            <p:nvSpPr>
              <p:cNvPr id="81349" name="Line 7621"/>
              <p:cNvSpPr>
                <a:spLocks noChangeShapeType="1"/>
              </p:cNvSpPr>
              <p:nvPr/>
            </p:nvSpPr>
            <p:spPr bwMode="auto">
              <a:xfrm>
                <a:off x="1396" y="6561"/>
                <a:ext cx="40" cy="1"/>
              </a:xfrm>
              <a:prstGeom prst="line">
                <a:avLst/>
              </a:prstGeom>
              <a:noFill/>
              <a:ln w="4445">
                <a:solidFill>
                  <a:srgbClr val="EE9AC6"/>
                </a:solidFill>
                <a:round/>
                <a:headEnd/>
                <a:tailEnd/>
              </a:ln>
            </p:spPr>
            <p:txBody>
              <a:bodyPr/>
              <a:lstStyle/>
              <a:p>
                <a:endParaRPr lang="es-ES"/>
              </a:p>
            </p:txBody>
          </p:sp>
          <p:sp>
            <p:nvSpPr>
              <p:cNvPr id="81350" name="Line 7622"/>
              <p:cNvSpPr>
                <a:spLocks noChangeShapeType="1"/>
              </p:cNvSpPr>
              <p:nvPr/>
            </p:nvSpPr>
            <p:spPr bwMode="auto">
              <a:xfrm>
                <a:off x="1476" y="6561"/>
                <a:ext cx="39" cy="1"/>
              </a:xfrm>
              <a:prstGeom prst="line">
                <a:avLst/>
              </a:prstGeom>
              <a:noFill/>
              <a:ln w="4445">
                <a:solidFill>
                  <a:srgbClr val="EE9AC6"/>
                </a:solidFill>
                <a:round/>
                <a:headEnd/>
                <a:tailEnd/>
              </a:ln>
            </p:spPr>
            <p:txBody>
              <a:bodyPr/>
              <a:lstStyle/>
              <a:p>
                <a:endParaRPr lang="es-ES"/>
              </a:p>
            </p:txBody>
          </p:sp>
          <p:sp>
            <p:nvSpPr>
              <p:cNvPr id="81351" name="Line 7623"/>
              <p:cNvSpPr>
                <a:spLocks noChangeShapeType="1"/>
              </p:cNvSpPr>
              <p:nvPr/>
            </p:nvSpPr>
            <p:spPr bwMode="auto">
              <a:xfrm>
                <a:off x="1555" y="6561"/>
                <a:ext cx="39" cy="1"/>
              </a:xfrm>
              <a:prstGeom prst="line">
                <a:avLst/>
              </a:prstGeom>
              <a:noFill/>
              <a:ln w="4445">
                <a:solidFill>
                  <a:srgbClr val="EE9AC6"/>
                </a:solidFill>
                <a:round/>
                <a:headEnd/>
                <a:tailEnd/>
              </a:ln>
            </p:spPr>
            <p:txBody>
              <a:bodyPr/>
              <a:lstStyle/>
              <a:p>
                <a:endParaRPr lang="es-ES"/>
              </a:p>
            </p:txBody>
          </p:sp>
          <p:sp>
            <p:nvSpPr>
              <p:cNvPr id="81352" name="Line 7624"/>
              <p:cNvSpPr>
                <a:spLocks noChangeShapeType="1"/>
              </p:cNvSpPr>
              <p:nvPr/>
            </p:nvSpPr>
            <p:spPr bwMode="auto">
              <a:xfrm>
                <a:off x="1634" y="6561"/>
                <a:ext cx="40" cy="1"/>
              </a:xfrm>
              <a:prstGeom prst="line">
                <a:avLst/>
              </a:prstGeom>
              <a:noFill/>
              <a:ln w="4445">
                <a:solidFill>
                  <a:srgbClr val="EE9AC6"/>
                </a:solidFill>
                <a:round/>
                <a:headEnd/>
                <a:tailEnd/>
              </a:ln>
            </p:spPr>
            <p:txBody>
              <a:bodyPr/>
              <a:lstStyle/>
              <a:p>
                <a:endParaRPr lang="es-ES"/>
              </a:p>
            </p:txBody>
          </p:sp>
          <p:sp>
            <p:nvSpPr>
              <p:cNvPr id="81353" name="Line 7625"/>
              <p:cNvSpPr>
                <a:spLocks noChangeShapeType="1"/>
              </p:cNvSpPr>
              <p:nvPr/>
            </p:nvSpPr>
            <p:spPr bwMode="auto">
              <a:xfrm>
                <a:off x="1714" y="6561"/>
                <a:ext cx="40" cy="1"/>
              </a:xfrm>
              <a:prstGeom prst="line">
                <a:avLst/>
              </a:prstGeom>
              <a:noFill/>
              <a:ln w="4445">
                <a:solidFill>
                  <a:srgbClr val="EE9AC6"/>
                </a:solidFill>
                <a:round/>
                <a:headEnd/>
                <a:tailEnd/>
              </a:ln>
            </p:spPr>
            <p:txBody>
              <a:bodyPr/>
              <a:lstStyle/>
              <a:p>
                <a:endParaRPr lang="es-ES"/>
              </a:p>
            </p:txBody>
          </p:sp>
          <p:sp>
            <p:nvSpPr>
              <p:cNvPr id="81354" name="Line 7626"/>
              <p:cNvSpPr>
                <a:spLocks noChangeShapeType="1"/>
              </p:cNvSpPr>
              <p:nvPr/>
            </p:nvSpPr>
            <p:spPr bwMode="auto">
              <a:xfrm>
                <a:off x="1793" y="6561"/>
                <a:ext cx="40" cy="1"/>
              </a:xfrm>
              <a:prstGeom prst="line">
                <a:avLst/>
              </a:prstGeom>
              <a:noFill/>
              <a:ln w="4445">
                <a:solidFill>
                  <a:srgbClr val="EE9AC6"/>
                </a:solidFill>
                <a:round/>
                <a:headEnd/>
                <a:tailEnd/>
              </a:ln>
            </p:spPr>
            <p:txBody>
              <a:bodyPr/>
              <a:lstStyle/>
              <a:p>
                <a:endParaRPr lang="es-ES"/>
              </a:p>
            </p:txBody>
          </p:sp>
          <p:sp>
            <p:nvSpPr>
              <p:cNvPr id="81355" name="Line 7627"/>
              <p:cNvSpPr>
                <a:spLocks noChangeShapeType="1"/>
              </p:cNvSpPr>
              <p:nvPr/>
            </p:nvSpPr>
            <p:spPr bwMode="auto">
              <a:xfrm>
                <a:off x="1873" y="6561"/>
                <a:ext cx="40" cy="1"/>
              </a:xfrm>
              <a:prstGeom prst="line">
                <a:avLst/>
              </a:prstGeom>
              <a:noFill/>
              <a:ln w="4445">
                <a:solidFill>
                  <a:srgbClr val="EE9AC6"/>
                </a:solidFill>
                <a:round/>
                <a:headEnd/>
                <a:tailEnd/>
              </a:ln>
            </p:spPr>
            <p:txBody>
              <a:bodyPr/>
              <a:lstStyle/>
              <a:p>
                <a:endParaRPr lang="es-ES"/>
              </a:p>
            </p:txBody>
          </p:sp>
          <p:sp>
            <p:nvSpPr>
              <p:cNvPr id="81356" name="Line 7628"/>
              <p:cNvSpPr>
                <a:spLocks noChangeShapeType="1"/>
              </p:cNvSpPr>
              <p:nvPr/>
            </p:nvSpPr>
            <p:spPr bwMode="auto">
              <a:xfrm>
                <a:off x="1952" y="6561"/>
                <a:ext cx="40" cy="1"/>
              </a:xfrm>
              <a:prstGeom prst="line">
                <a:avLst/>
              </a:prstGeom>
              <a:noFill/>
              <a:ln w="4445">
                <a:solidFill>
                  <a:srgbClr val="EE9AC6"/>
                </a:solidFill>
                <a:round/>
                <a:headEnd/>
                <a:tailEnd/>
              </a:ln>
            </p:spPr>
            <p:txBody>
              <a:bodyPr/>
              <a:lstStyle/>
              <a:p>
                <a:endParaRPr lang="es-ES"/>
              </a:p>
            </p:txBody>
          </p:sp>
          <p:sp>
            <p:nvSpPr>
              <p:cNvPr id="81357" name="Line 7629"/>
              <p:cNvSpPr>
                <a:spLocks noChangeShapeType="1"/>
              </p:cNvSpPr>
              <p:nvPr/>
            </p:nvSpPr>
            <p:spPr bwMode="auto">
              <a:xfrm>
                <a:off x="2031" y="6561"/>
                <a:ext cx="40" cy="1"/>
              </a:xfrm>
              <a:prstGeom prst="line">
                <a:avLst/>
              </a:prstGeom>
              <a:noFill/>
              <a:ln w="4445">
                <a:solidFill>
                  <a:srgbClr val="EE9AC6"/>
                </a:solidFill>
                <a:round/>
                <a:headEnd/>
                <a:tailEnd/>
              </a:ln>
            </p:spPr>
            <p:txBody>
              <a:bodyPr/>
              <a:lstStyle/>
              <a:p>
                <a:endParaRPr lang="es-ES"/>
              </a:p>
            </p:txBody>
          </p:sp>
          <p:sp>
            <p:nvSpPr>
              <p:cNvPr id="81358" name="Line 7630"/>
              <p:cNvSpPr>
                <a:spLocks noChangeShapeType="1"/>
              </p:cNvSpPr>
              <p:nvPr/>
            </p:nvSpPr>
            <p:spPr bwMode="auto">
              <a:xfrm>
                <a:off x="2111" y="6561"/>
                <a:ext cx="40" cy="1"/>
              </a:xfrm>
              <a:prstGeom prst="line">
                <a:avLst/>
              </a:prstGeom>
              <a:noFill/>
              <a:ln w="4445">
                <a:solidFill>
                  <a:srgbClr val="EE9AC6"/>
                </a:solidFill>
                <a:round/>
                <a:headEnd/>
                <a:tailEnd/>
              </a:ln>
            </p:spPr>
            <p:txBody>
              <a:bodyPr/>
              <a:lstStyle/>
              <a:p>
                <a:endParaRPr lang="es-ES"/>
              </a:p>
            </p:txBody>
          </p:sp>
          <p:sp>
            <p:nvSpPr>
              <p:cNvPr id="81359" name="Line 7631"/>
              <p:cNvSpPr>
                <a:spLocks noChangeShapeType="1"/>
              </p:cNvSpPr>
              <p:nvPr/>
            </p:nvSpPr>
            <p:spPr bwMode="auto">
              <a:xfrm>
                <a:off x="2191" y="6561"/>
                <a:ext cx="39" cy="1"/>
              </a:xfrm>
              <a:prstGeom prst="line">
                <a:avLst/>
              </a:prstGeom>
              <a:noFill/>
              <a:ln w="4445">
                <a:solidFill>
                  <a:srgbClr val="EE9AC6"/>
                </a:solidFill>
                <a:round/>
                <a:headEnd/>
                <a:tailEnd/>
              </a:ln>
            </p:spPr>
            <p:txBody>
              <a:bodyPr/>
              <a:lstStyle/>
              <a:p>
                <a:endParaRPr lang="es-ES"/>
              </a:p>
            </p:txBody>
          </p:sp>
          <p:sp>
            <p:nvSpPr>
              <p:cNvPr id="81360" name="Line 7632"/>
              <p:cNvSpPr>
                <a:spLocks noChangeShapeType="1"/>
              </p:cNvSpPr>
              <p:nvPr/>
            </p:nvSpPr>
            <p:spPr bwMode="auto">
              <a:xfrm>
                <a:off x="2270" y="6561"/>
                <a:ext cx="39" cy="1"/>
              </a:xfrm>
              <a:prstGeom prst="line">
                <a:avLst/>
              </a:prstGeom>
              <a:noFill/>
              <a:ln w="4445">
                <a:solidFill>
                  <a:srgbClr val="EE9AC6"/>
                </a:solidFill>
                <a:round/>
                <a:headEnd/>
                <a:tailEnd/>
              </a:ln>
            </p:spPr>
            <p:txBody>
              <a:bodyPr/>
              <a:lstStyle/>
              <a:p>
                <a:endParaRPr lang="es-ES"/>
              </a:p>
            </p:txBody>
          </p:sp>
          <p:sp>
            <p:nvSpPr>
              <p:cNvPr id="81361" name="Line 7633"/>
              <p:cNvSpPr>
                <a:spLocks noChangeShapeType="1"/>
              </p:cNvSpPr>
              <p:nvPr/>
            </p:nvSpPr>
            <p:spPr bwMode="auto">
              <a:xfrm>
                <a:off x="2349" y="6561"/>
                <a:ext cx="40" cy="1"/>
              </a:xfrm>
              <a:prstGeom prst="line">
                <a:avLst/>
              </a:prstGeom>
              <a:noFill/>
              <a:ln w="4445">
                <a:solidFill>
                  <a:srgbClr val="EE9AC6"/>
                </a:solidFill>
                <a:round/>
                <a:headEnd/>
                <a:tailEnd/>
              </a:ln>
            </p:spPr>
            <p:txBody>
              <a:bodyPr/>
              <a:lstStyle/>
              <a:p>
                <a:endParaRPr lang="es-ES"/>
              </a:p>
            </p:txBody>
          </p:sp>
          <p:sp>
            <p:nvSpPr>
              <p:cNvPr id="81362" name="Line 7634"/>
              <p:cNvSpPr>
                <a:spLocks noChangeShapeType="1"/>
              </p:cNvSpPr>
              <p:nvPr/>
            </p:nvSpPr>
            <p:spPr bwMode="auto">
              <a:xfrm>
                <a:off x="2429" y="6561"/>
                <a:ext cx="39" cy="1"/>
              </a:xfrm>
              <a:prstGeom prst="line">
                <a:avLst/>
              </a:prstGeom>
              <a:noFill/>
              <a:ln w="4445">
                <a:solidFill>
                  <a:srgbClr val="EE9AC6"/>
                </a:solidFill>
                <a:round/>
                <a:headEnd/>
                <a:tailEnd/>
              </a:ln>
            </p:spPr>
            <p:txBody>
              <a:bodyPr/>
              <a:lstStyle/>
              <a:p>
                <a:endParaRPr lang="es-ES"/>
              </a:p>
            </p:txBody>
          </p:sp>
          <p:sp>
            <p:nvSpPr>
              <p:cNvPr id="81363" name="Line 7635"/>
              <p:cNvSpPr>
                <a:spLocks noChangeShapeType="1"/>
              </p:cNvSpPr>
              <p:nvPr/>
            </p:nvSpPr>
            <p:spPr bwMode="auto">
              <a:xfrm>
                <a:off x="2508" y="6561"/>
                <a:ext cx="40" cy="1"/>
              </a:xfrm>
              <a:prstGeom prst="line">
                <a:avLst/>
              </a:prstGeom>
              <a:noFill/>
              <a:ln w="4445">
                <a:solidFill>
                  <a:srgbClr val="EE9AC6"/>
                </a:solidFill>
                <a:round/>
                <a:headEnd/>
                <a:tailEnd/>
              </a:ln>
            </p:spPr>
            <p:txBody>
              <a:bodyPr/>
              <a:lstStyle/>
              <a:p>
                <a:endParaRPr lang="es-ES"/>
              </a:p>
            </p:txBody>
          </p:sp>
          <p:sp>
            <p:nvSpPr>
              <p:cNvPr id="81364" name="Line 7636"/>
              <p:cNvSpPr>
                <a:spLocks noChangeShapeType="1"/>
              </p:cNvSpPr>
              <p:nvPr/>
            </p:nvSpPr>
            <p:spPr bwMode="auto">
              <a:xfrm>
                <a:off x="2588" y="6561"/>
                <a:ext cx="33" cy="1"/>
              </a:xfrm>
              <a:prstGeom prst="line">
                <a:avLst/>
              </a:prstGeom>
              <a:noFill/>
              <a:ln w="4445">
                <a:solidFill>
                  <a:srgbClr val="EE9AC6"/>
                </a:solidFill>
                <a:round/>
                <a:headEnd/>
                <a:tailEnd/>
              </a:ln>
            </p:spPr>
            <p:txBody>
              <a:bodyPr/>
              <a:lstStyle/>
              <a:p>
                <a:endParaRPr lang="es-ES"/>
              </a:p>
            </p:txBody>
          </p:sp>
        </p:grpSp>
        <p:grpSp>
          <p:nvGrpSpPr>
            <p:cNvPr id="81365" name="Group 7637"/>
            <p:cNvGrpSpPr>
              <a:grpSpLocks/>
            </p:cNvGrpSpPr>
            <p:nvPr/>
          </p:nvGrpSpPr>
          <p:grpSpPr bwMode="auto">
            <a:xfrm>
              <a:off x="125" y="6486"/>
              <a:ext cx="8283" cy="413"/>
              <a:chOff x="125" y="6486"/>
              <a:chExt cx="8283" cy="413"/>
            </a:xfrm>
          </p:grpSpPr>
          <p:sp>
            <p:nvSpPr>
              <p:cNvPr id="81366" name="Freeform 7638"/>
              <p:cNvSpPr>
                <a:spLocks/>
              </p:cNvSpPr>
              <p:nvPr/>
            </p:nvSpPr>
            <p:spPr bwMode="auto">
              <a:xfrm>
                <a:off x="132" y="6497"/>
                <a:ext cx="17" cy="58"/>
              </a:xfrm>
              <a:custGeom>
                <a:avLst/>
                <a:gdLst/>
                <a:ahLst/>
                <a:cxnLst>
                  <a:cxn ang="0">
                    <a:pos x="35" y="18"/>
                  </a:cxn>
                  <a:cxn ang="0">
                    <a:pos x="26" y="0"/>
                  </a:cxn>
                  <a:cxn ang="0">
                    <a:pos x="8" y="0"/>
                  </a:cxn>
                  <a:cxn ang="0">
                    <a:pos x="0" y="18"/>
                  </a:cxn>
                  <a:cxn ang="0">
                    <a:pos x="0" y="102"/>
                  </a:cxn>
                  <a:cxn ang="0">
                    <a:pos x="8" y="118"/>
                  </a:cxn>
                  <a:cxn ang="0">
                    <a:pos x="26" y="118"/>
                  </a:cxn>
                  <a:cxn ang="0">
                    <a:pos x="35" y="102"/>
                  </a:cxn>
                </a:cxnLst>
                <a:rect l="0" t="0" r="r" b="b"/>
                <a:pathLst>
                  <a:path w="35" h="118">
                    <a:moveTo>
                      <a:pt x="35" y="18"/>
                    </a:moveTo>
                    <a:lnTo>
                      <a:pt x="26" y="0"/>
                    </a:lnTo>
                    <a:lnTo>
                      <a:pt x="8" y="0"/>
                    </a:lnTo>
                    <a:lnTo>
                      <a:pt x="0" y="18"/>
                    </a:lnTo>
                    <a:lnTo>
                      <a:pt x="0" y="102"/>
                    </a:lnTo>
                    <a:lnTo>
                      <a:pt x="8" y="118"/>
                    </a:lnTo>
                    <a:lnTo>
                      <a:pt x="26" y="118"/>
                    </a:lnTo>
                    <a:lnTo>
                      <a:pt x="35" y="102"/>
                    </a:lnTo>
                  </a:path>
                </a:pathLst>
              </a:custGeom>
              <a:noFill/>
              <a:ln w="4445">
                <a:solidFill>
                  <a:srgbClr val="EE9AC6"/>
                </a:solidFill>
                <a:prstDash val="solid"/>
                <a:round/>
                <a:headEnd/>
                <a:tailEnd/>
              </a:ln>
            </p:spPr>
            <p:txBody>
              <a:bodyPr/>
              <a:lstStyle/>
              <a:p>
                <a:endParaRPr lang="es-ES"/>
              </a:p>
            </p:txBody>
          </p:sp>
          <p:sp>
            <p:nvSpPr>
              <p:cNvPr id="81367" name="Freeform 7639"/>
              <p:cNvSpPr>
                <a:spLocks/>
              </p:cNvSpPr>
              <p:nvPr/>
            </p:nvSpPr>
            <p:spPr bwMode="auto">
              <a:xfrm>
                <a:off x="163" y="6497"/>
                <a:ext cx="18" cy="58"/>
              </a:xfrm>
              <a:custGeom>
                <a:avLst/>
                <a:gdLst/>
                <a:ahLst/>
                <a:cxnLst>
                  <a:cxn ang="0">
                    <a:pos x="0" y="18"/>
                  </a:cxn>
                  <a:cxn ang="0">
                    <a:pos x="8" y="0"/>
                  </a:cxn>
                  <a:cxn ang="0">
                    <a:pos x="27" y="0"/>
                  </a:cxn>
                  <a:cxn ang="0">
                    <a:pos x="35" y="18"/>
                  </a:cxn>
                  <a:cxn ang="0">
                    <a:pos x="35" y="34"/>
                  </a:cxn>
                  <a:cxn ang="0">
                    <a:pos x="0" y="102"/>
                  </a:cxn>
                  <a:cxn ang="0">
                    <a:pos x="0" y="118"/>
                  </a:cxn>
                  <a:cxn ang="0">
                    <a:pos x="35" y="118"/>
                  </a:cxn>
                </a:cxnLst>
                <a:rect l="0" t="0" r="r" b="b"/>
                <a:pathLst>
                  <a:path w="35" h="118">
                    <a:moveTo>
                      <a:pt x="0" y="18"/>
                    </a:moveTo>
                    <a:lnTo>
                      <a:pt x="8" y="0"/>
                    </a:lnTo>
                    <a:lnTo>
                      <a:pt x="27" y="0"/>
                    </a:lnTo>
                    <a:lnTo>
                      <a:pt x="35" y="18"/>
                    </a:lnTo>
                    <a:lnTo>
                      <a:pt x="35" y="34"/>
                    </a:lnTo>
                    <a:lnTo>
                      <a:pt x="0" y="102"/>
                    </a:lnTo>
                    <a:lnTo>
                      <a:pt x="0" y="118"/>
                    </a:lnTo>
                    <a:lnTo>
                      <a:pt x="35" y="118"/>
                    </a:lnTo>
                  </a:path>
                </a:pathLst>
              </a:custGeom>
              <a:noFill/>
              <a:ln w="4445">
                <a:solidFill>
                  <a:srgbClr val="EE9AC6"/>
                </a:solidFill>
                <a:prstDash val="solid"/>
                <a:round/>
                <a:headEnd/>
                <a:tailEnd/>
              </a:ln>
            </p:spPr>
            <p:txBody>
              <a:bodyPr/>
              <a:lstStyle/>
              <a:p>
                <a:endParaRPr lang="es-ES"/>
              </a:p>
            </p:txBody>
          </p:sp>
          <p:sp>
            <p:nvSpPr>
              <p:cNvPr id="81368" name="Line 7640"/>
              <p:cNvSpPr>
                <a:spLocks noChangeShapeType="1"/>
              </p:cNvSpPr>
              <p:nvPr/>
            </p:nvSpPr>
            <p:spPr bwMode="auto">
              <a:xfrm flipV="1">
                <a:off x="2621" y="6560"/>
                <a:ext cx="40" cy="1"/>
              </a:xfrm>
              <a:prstGeom prst="line">
                <a:avLst/>
              </a:prstGeom>
              <a:noFill/>
              <a:ln w="4445">
                <a:solidFill>
                  <a:srgbClr val="EE9AC6"/>
                </a:solidFill>
                <a:round/>
                <a:headEnd/>
                <a:tailEnd/>
              </a:ln>
            </p:spPr>
            <p:txBody>
              <a:bodyPr/>
              <a:lstStyle/>
              <a:p>
                <a:endParaRPr lang="es-ES"/>
              </a:p>
            </p:txBody>
          </p:sp>
          <p:sp>
            <p:nvSpPr>
              <p:cNvPr id="81369" name="Line 7641"/>
              <p:cNvSpPr>
                <a:spLocks noChangeShapeType="1"/>
              </p:cNvSpPr>
              <p:nvPr/>
            </p:nvSpPr>
            <p:spPr bwMode="auto">
              <a:xfrm flipV="1">
                <a:off x="2701" y="6558"/>
                <a:ext cx="40" cy="1"/>
              </a:xfrm>
              <a:prstGeom prst="line">
                <a:avLst/>
              </a:prstGeom>
              <a:noFill/>
              <a:ln w="4445">
                <a:solidFill>
                  <a:srgbClr val="EE9AC6"/>
                </a:solidFill>
                <a:round/>
                <a:headEnd/>
                <a:tailEnd/>
              </a:ln>
            </p:spPr>
            <p:txBody>
              <a:bodyPr/>
              <a:lstStyle/>
              <a:p>
                <a:endParaRPr lang="es-ES"/>
              </a:p>
            </p:txBody>
          </p:sp>
          <p:sp>
            <p:nvSpPr>
              <p:cNvPr id="81370" name="Line 7642"/>
              <p:cNvSpPr>
                <a:spLocks noChangeShapeType="1"/>
              </p:cNvSpPr>
              <p:nvPr/>
            </p:nvSpPr>
            <p:spPr bwMode="auto">
              <a:xfrm flipV="1">
                <a:off x="2780" y="6556"/>
                <a:ext cx="40" cy="1"/>
              </a:xfrm>
              <a:prstGeom prst="line">
                <a:avLst/>
              </a:prstGeom>
              <a:noFill/>
              <a:ln w="4445">
                <a:solidFill>
                  <a:srgbClr val="EE9AC6"/>
                </a:solidFill>
                <a:round/>
                <a:headEnd/>
                <a:tailEnd/>
              </a:ln>
            </p:spPr>
            <p:txBody>
              <a:bodyPr/>
              <a:lstStyle/>
              <a:p>
                <a:endParaRPr lang="es-ES"/>
              </a:p>
            </p:txBody>
          </p:sp>
          <p:sp>
            <p:nvSpPr>
              <p:cNvPr id="81371" name="Line 7643"/>
              <p:cNvSpPr>
                <a:spLocks noChangeShapeType="1"/>
              </p:cNvSpPr>
              <p:nvPr/>
            </p:nvSpPr>
            <p:spPr bwMode="auto">
              <a:xfrm flipV="1">
                <a:off x="2859" y="6553"/>
                <a:ext cx="40" cy="1"/>
              </a:xfrm>
              <a:prstGeom prst="line">
                <a:avLst/>
              </a:prstGeom>
              <a:noFill/>
              <a:ln w="4445">
                <a:solidFill>
                  <a:srgbClr val="EE9AC6"/>
                </a:solidFill>
                <a:round/>
                <a:headEnd/>
                <a:tailEnd/>
              </a:ln>
            </p:spPr>
            <p:txBody>
              <a:bodyPr/>
              <a:lstStyle/>
              <a:p>
                <a:endParaRPr lang="es-ES"/>
              </a:p>
            </p:txBody>
          </p:sp>
          <p:sp>
            <p:nvSpPr>
              <p:cNvPr id="81372" name="Line 7644"/>
              <p:cNvSpPr>
                <a:spLocks noChangeShapeType="1"/>
              </p:cNvSpPr>
              <p:nvPr/>
            </p:nvSpPr>
            <p:spPr bwMode="auto">
              <a:xfrm flipV="1">
                <a:off x="2939" y="6551"/>
                <a:ext cx="40" cy="1"/>
              </a:xfrm>
              <a:prstGeom prst="line">
                <a:avLst/>
              </a:prstGeom>
              <a:noFill/>
              <a:ln w="4445">
                <a:solidFill>
                  <a:srgbClr val="EE9AC6"/>
                </a:solidFill>
                <a:round/>
                <a:headEnd/>
                <a:tailEnd/>
              </a:ln>
            </p:spPr>
            <p:txBody>
              <a:bodyPr/>
              <a:lstStyle/>
              <a:p>
                <a:endParaRPr lang="es-ES"/>
              </a:p>
            </p:txBody>
          </p:sp>
          <p:sp>
            <p:nvSpPr>
              <p:cNvPr id="81373" name="Line 7645"/>
              <p:cNvSpPr>
                <a:spLocks noChangeShapeType="1"/>
              </p:cNvSpPr>
              <p:nvPr/>
            </p:nvSpPr>
            <p:spPr bwMode="auto">
              <a:xfrm>
                <a:off x="3019" y="6551"/>
                <a:ext cx="1" cy="1"/>
              </a:xfrm>
              <a:prstGeom prst="line">
                <a:avLst/>
              </a:prstGeom>
              <a:noFill/>
              <a:ln w="4445">
                <a:solidFill>
                  <a:srgbClr val="EE9AC6"/>
                </a:solidFill>
                <a:round/>
                <a:headEnd/>
                <a:tailEnd/>
              </a:ln>
            </p:spPr>
            <p:txBody>
              <a:bodyPr/>
              <a:lstStyle/>
              <a:p>
                <a:endParaRPr lang="es-ES"/>
              </a:p>
            </p:txBody>
          </p:sp>
          <p:sp>
            <p:nvSpPr>
              <p:cNvPr id="81374" name="Line 7646"/>
              <p:cNvSpPr>
                <a:spLocks noChangeShapeType="1"/>
              </p:cNvSpPr>
              <p:nvPr/>
            </p:nvSpPr>
            <p:spPr bwMode="auto">
              <a:xfrm>
                <a:off x="3019" y="6551"/>
                <a:ext cx="39" cy="1"/>
              </a:xfrm>
              <a:prstGeom prst="line">
                <a:avLst/>
              </a:prstGeom>
              <a:noFill/>
              <a:ln w="4445">
                <a:solidFill>
                  <a:srgbClr val="EE9AC6"/>
                </a:solidFill>
                <a:round/>
                <a:headEnd/>
                <a:tailEnd/>
              </a:ln>
            </p:spPr>
            <p:txBody>
              <a:bodyPr/>
              <a:lstStyle/>
              <a:p>
                <a:endParaRPr lang="es-ES"/>
              </a:p>
            </p:txBody>
          </p:sp>
          <p:sp>
            <p:nvSpPr>
              <p:cNvPr id="81375" name="Line 7647"/>
              <p:cNvSpPr>
                <a:spLocks noChangeShapeType="1"/>
              </p:cNvSpPr>
              <p:nvPr/>
            </p:nvSpPr>
            <p:spPr bwMode="auto">
              <a:xfrm>
                <a:off x="3098" y="6551"/>
                <a:ext cx="40" cy="1"/>
              </a:xfrm>
              <a:prstGeom prst="line">
                <a:avLst/>
              </a:prstGeom>
              <a:noFill/>
              <a:ln w="4445">
                <a:solidFill>
                  <a:srgbClr val="EE9AC6"/>
                </a:solidFill>
                <a:round/>
                <a:headEnd/>
                <a:tailEnd/>
              </a:ln>
            </p:spPr>
            <p:txBody>
              <a:bodyPr/>
              <a:lstStyle/>
              <a:p>
                <a:endParaRPr lang="es-ES"/>
              </a:p>
            </p:txBody>
          </p:sp>
          <p:sp>
            <p:nvSpPr>
              <p:cNvPr id="81376" name="Line 7648"/>
              <p:cNvSpPr>
                <a:spLocks noChangeShapeType="1"/>
              </p:cNvSpPr>
              <p:nvPr/>
            </p:nvSpPr>
            <p:spPr bwMode="auto">
              <a:xfrm>
                <a:off x="3178" y="6551"/>
                <a:ext cx="39" cy="1"/>
              </a:xfrm>
              <a:prstGeom prst="line">
                <a:avLst/>
              </a:prstGeom>
              <a:noFill/>
              <a:ln w="4445">
                <a:solidFill>
                  <a:srgbClr val="EE9AC6"/>
                </a:solidFill>
                <a:round/>
                <a:headEnd/>
                <a:tailEnd/>
              </a:ln>
            </p:spPr>
            <p:txBody>
              <a:bodyPr/>
              <a:lstStyle/>
              <a:p>
                <a:endParaRPr lang="es-ES"/>
              </a:p>
            </p:txBody>
          </p:sp>
          <p:sp>
            <p:nvSpPr>
              <p:cNvPr id="81377" name="Line 7649"/>
              <p:cNvSpPr>
                <a:spLocks noChangeShapeType="1"/>
              </p:cNvSpPr>
              <p:nvPr/>
            </p:nvSpPr>
            <p:spPr bwMode="auto">
              <a:xfrm>
                <a:off x="3257" y="6551"/>
                <a:ext cx="39" cy="1"/>
              </a:xfrm>
              <a:prstGeom prst="line">
                <a:avLst/>
              </a:prstGeom>
              <a:noFill/>
              <a:ln w="4445">
                <a:solidFill>
                  <a:srgbClr val="EE9AC6"/>
                </a:solidFill>
                <a:round/>
                <a:headEnd/>
                <a:tailEnd/>
              </a:ln>
            </p:spPr>
            <p:txBody>
              <a:bodyPr/>
              <a:lstStyle/>
              <a:p>
                <a:endParaRPr lang="es-ES"/>
              </a:p>
            </p:txBody>
          </p:sp>
          <p:sp>
            <p:nvSpPr>
              <p:cNvPr id="81378" name="Line 7650"/>
              <p:cNvSpPr>
                <a:spLocks noChangeShapeType="1"/>
              </p:cNvSpPr>
              <p:nvPr/>
            </p:nvSpPr>
            <p:spPr bwMode="auto">
              <a:xfrm>
                <a:off x="3336" y="6551"/>
                <a:ext cx="40" cy="1"/>
              </a:xfrm>
              <a:prstGeom prst="line">
                <a:avLst/>
              </a:prstGeom>
              <a:noFill/>
              <a:ln w="4445">
                <a:solidFill>
                  <a:srgbClr val="EE9AC6"/>
                </a:solidFill>
                <a:round/>
                <a:headEnd/>
                <a:tailEnd/>
              </a:ln>
            </p:spPr>
            <p:txBody>
              <a:bodyPr/>
              <a:lstStyle/>
              <a:p>
                <a:endParaRPr lang="es-ES"/>
              </a:p>
            </p:txBody>
          </p:sp>
          <p:sp>
            <p:nvSpPr>
              <p:cNvPr id="81379" name="Line 7651"/>
              <p:cNvSpPr>
                <a:spLocks noChangeShapeType="1"/>
              </p:cNvSpPr>
              <p:nvPr/>
            </p:nvSpPr>
            <p:spPr bwMode="auto">
              <a:xfrm>
                <a:off x="3416" y="6551"/>
                <a:ext cx="40" cy="1"/>
              </a:xfrm>
              <a:prstGeom prst="line">
                <a:avLst/>
              </a:prstGeom>
              <a:noFill/>
              <a:ln w="4445">
                <a:solidFill>
                  <a:srgbClr val="EE9AC6"/>
                </a:solidFill>
                <a:round/>
                <a:headEnd/>
                <a:tailEnd/>
              </a:ln>
            </p:spPr>
            <p:txBody>
              <a:bodyPr/>
              <a:lstStyle/>
              <a:p>
                <a:endParaRPr lang="es-ES"/>
              </a:p>
            </p:txBody>
          </p:sp>
          <p:sp>
            <p:nvSpPr>
              <p:cNvPr id="81380" name="Line 7652"/>
              <p:cNvSpPr>
                <a:spLocks noChangeShapeType="1"/>
              </p:cNvSpPr>
              <p:nvPr/>
            </p:nvSpPr>
            <p:spPr bwMode="auto">
              <a:xfrm>
                <a:off x="3495" y="6551"/>
                <a:ext cx="40" cy="1"/>
              </a:xfrm>
              <a:prstGeom prst="line">
                <a:avLst/>
              </a:prstGeom>
              <a:noFill/>
              <a:ln w="4445">
                <a:solidFill>
                  <a:srgbClr val="EE9AC6"/>
                </a:solidFill>
                <a:round/>
                <a:headEnd/>
                <a:tailEnd/>
              </a:ln>
            </p:spPr>
            <p:txBody>
              <a:bodyPr/>
              <a:lstStyle/>
              <a:p>
                <a:endParaRPr lang="es-ES"/>
              </a:p>
            </p:txBody>
          </p:sp>
          <p:sp>
            <p:nvSpPr>
              <p:cNvPr id="81381" name="Line 7653"/>
              <p:cNvSpPr>
                <a:spLocks noChangeShapeType="1"/>
              </p:cNvSpPr>
              <p:nvPr/>
            </p:nvSpPr>
            <p:spPr bwMode="auto">
              <a:xfrm>
                <a:off x="3574" y="6551"/>
                <a:ext cx="40" cy="1"/>
              </a:xfrm>
              <a:prstGeom prst="line">
                <a:avLst/>
              </a:prstGeom>
              <a:noFill/>
              <a:ln w="4445">
                <a:solidFill>
                  <a:srgbClr val="EE9AC6"/>
                </a:solidFill>
                <a:round/>
                <a:headEnd/>
                <a:tailEnd/>
              </a:ln>
            </p:spPr>
            <p:txBody>
              <a:bodyPr/>
              <a:lstStyle/>
              <a:p>
                <a:endParaRPr lang="es-ES"/>
              </a:p>
            </p:txBody>
          </p:sp>
          <p:sp>
            <p:nvSpPr>
              <p:cNvPr id="81382" name="Line 7654"/>
              <p:cNvSpPr>
                <a:spLocks noChangeShapeType="1"/>
              </p:cNvSpPr>
              <p:nvPr/>
            </p:nvSpPr>
            <p:spPr bwMode="auto">
              <a:xfrm>
                <a:off x="3654" y="6551"/>
                <a:ext cx="40" cy="1"/>
              </a:xfrm>
              <a:prstGeom prst="line">
                <a:avLst/>
              </a:prstGeom>
              <a:noFill/>
              <a:ln w="4445">
                <a:solidFill>
                  <a:srgbClr val="EE9AC6"/>
                </a:solidFill>
                <a:round/>
                <a:headEnd/>
                <a:tailEnd/>
              </a:ln>
            </p:spPr>
            <p:txBody>
              <a:bodyPr/>
              <a:lstStyle/>
              <a:p>
                <a:endParaRPr lang="es-ES"/>
              </a:p>
            </p:txBody>
          </p:sp>
          <p:sp>
            <p:nvSpPr>
              <p:cNvPr id="81383" name="Line 7655"/>
              <p:cNvSpPr>
                <a:spLocks noChangeShapeType="1"/>
              </p:cNvSpPr>
              <p:nvPr/>
            </p:nvSpPr>
            <p:spPr bwMode="auto">
              <a:xfrm>
                <a:off x="3733" y="6551"/>
                <a:ext cx="40" cy="1"/>
              </a:xfrm>
              <a:prstGeom prst="line">
                <a:avLst/>
              </a:prstGeom>
              <a:noFill/>
              <a:ln w="4445">
                <a:solidFill>
                  <a:srgbClr val="EE9AC6"/>
                </a:solidFill>
                <a:round/>
                <a:headEnd/>
                <a:tailEnd/>
              </a:ln>
            </p:spPr>
            <p:txBody>
              <a:bodyPr/>
              <a:lstStyle/>
              <a:p>
                <a:endParaRPr lang="es-ES"/>
              </a:p>
            </p:txBody>
          </p:sp>
          <p:sp>
            <p:nvSpPr>
              <p:cNvPr id="81384" name="Line 7656"/>
              <p:cNvSpPr>
                <a:spLocks noChangeShapeType="1"/>
              </p:cNvSpPr>
              <p:nvPr/>
            </p:nvSpPr>
            <p:spPr bwMode="auto">
              <a:xfrm>
                <a:off x="3813" y="6551"/>
                <a:ext cx="40" cy="1"/>
              </a:xfrm>
              <a:prstGeom prst="line">
                <a:avLst/>
              </a:prstGeom>
              <a:noFill/>
              <a:ln w="4445">
                <a:solidFill>
                  <a:srgbClr val="EE9AC6"/>
                </a:solidFill>
                <a:round/>
                <a:headEnd/>
                <a:tailEnd/>
              </a:ln>
            </p:spPr>
            <p:txBody>
              <a:bodyPr/>
              <a:lstStyle/>
              <a:p>
                <a:endParaRPr lang="es-ES"/>
              </a:p>
            </p:txBody>
          </p:sp>
          <p:sp>
            <p:nvSpPr>
              <p:cNvPr id="81385" name="Line 7657"/>
              <p:cNvSpPr>
                <a:spLocks noChangeShapeType="1"/>
              </p:cNvSpPr>
              <p:nvPr/>
            </p:nvSpPr>
            <p:spPr bwMode="auto">
              <a:xfrm>
                <a:off x="3893" y="6551"/>
                <a:ext cx="39" cy="1"/>
              </a:xfrm>
              <a:prstGeom prst="line">
                <a:avLst/>
              </a:prstGeom>
              <a:noFill/>
              <a:ln w="4445">
                <a:solidFill>
                  <a:srgbClr val="EE9AC6"/>
                </a:solidFill>
                <a:round/>
                <a:headEnd/>
                <a:tailEnd/>
              </a:ln>
            </p:spPr>
            <p:txBody>
              <a:bodyPr/>
              <a:lstStyle/>
              <a:p>
                <a:endParaRPr lang="es-ES"/>
              </a:p>
            </p:txBody>
          </p:sp>
          <p:sp>
            <p:nvSpPr>
              <p:cNvPr id="81386" name="Line 7658"/>
              <p:cNvSpPr>
                <a:spLocks noChangeShapeType="1"/>
              </p:cNvSpPr>
              <p:nvPr/>
            </p:nvSpPr>
            <p:spPr bwMode="auto">
              <a:xfrm>
                <a:off x="3972" y="6551"/>
                <a:ext cx="39" cy="1"/>
              </a:xfrm>
              <a:prstGeom prst="line">
                <a:avLst/>
              </a:prstGeom>
              <a:noFill/>
              <a:ln w="4445">
                <a:solidFill>
                  <a:srgbClr val="EE9AC6"/>
                </a:solidFill>
                <a:round/>
                <a:headEnd/>
                <a:tailEnd/>
              </a:ln>
            </p:spPr>
            <p:txBody>
              <a:bodyPr/>
              <a:lstStyle/>
              <a:p>
                <a:endParaRPr lang="es-ES"/>
              </a:p>
            </p:txBody>
          </p:sp>
          <p:sp>
            <p:nvSpPr>
              <p:cNvPr id="81387" name="Line 7659"/>
              <p:cNvSpPr>
                <a:spLocks noChangeShapeType="1"/>
              </p:cNvSpPr>
              <p:nvPr/>
            </p:nvSpPr>
            <p:spPr bwMode="auto">
              <a:xfrm>
                <a:off x="4051" y="6551"/>
                <a:ext cx="40" cy="1"/>
              </a:xfrm>
              <a:prstGeom prst="line">
                <a:avLst/>
              </a:prstGeom>
              <a:noFill/>
              <a:ln w="4445">
                <a:solidFill>
                  <a:srgbClr val="EE9AC6"/>
                </a:solidFill>
                <a:round/>
                <a:headEnd/>
                <a:tailEnd/>
              </a:ln>
            </p:spPr>
            <p:txBody>
              <a:bodyPr/>
              <a:lstStyle/>
              <a:p>
                <a:endParaRPr lang="es-ES"/>
              </a:p>
            </p:txBody>
          </p:sp>
          <p:sp>
            <p:nvSpPr>
              <p:cNvPr id="81388" name="Line 7660"/>
              <p:cNvSpPr>
                <a:spLocks noChangeShapeType="1"/>
              </p:cNvSpPr>
              <p:nvPr/>
            </p:nvSpPr>
            <p:spPr bwMode="auto">
              <a:xfrm>
                <a:off x="4131" y="6551"/>
                <a:ext cx="39" cy="1"/>
              </a:xfrm>
              <a:prstGeom prst="line">
                <a:avLst/>
              </a:prstGeom>
              <a:noFill/>
              <a:ln w="4445">
                <a:solidFill>
                  <a:srgbClr val="EE9AC6"/>
                </a:solidFill>
                <a:round/>
                <a:headEnd/>
                <a:tailEnd/>
              </a:ln>
            </p:spPr>
            <p:txBody>
              <a:bodyPr/>
              <a:lstStyle/>
              <a:p>
                <a:endParaRPr lang="es-ES"/>
              </a:p>
            </p:txBody>
          </p:sp>
          <p:sp>
            <p:nvSpPr>
              <p:cNvPr id="81389" name="Line 7661"/>
              <p:cNvSpPr>
                <a:spLocks noChangeShapeType="1"/>
              </p:cNvSpPr>
              <p:nvPr/>
            </p:nvSpPr>
            <p:spPr bwMode="auto">
              <a:xfrm>
                <a:off x="4210" y="6551"/>
                <a:ext cx="40" cy="1"/>
              </a:xfrm>
              <a:prstGeom prst="line">
                <a:avLst/>
              </a:prstGeom>
              <a:noFill/>
              <a:ln w="4445">
                <a:solidFill>
                  <a:srgbClr val="EE9AC6"/>
                </a:solidFill>
                <a:round/>
                <a:headEnd/>
                <a:tailEnd/>
              </a:ln>
            </p:spPr>
            <p:txBody>
              <a:bodyPr/>
              <a:lstStyle/>
              <a:p>
                <a:endParaRPr lang="es-ES"/>
              </a:p>
            </p:txBody>
          </p:sp>
          <p:sp>
            <p:nvSpPr>
              <p:cNvPr id="81390" name="Line 7662"/>
              <p:cNvSpPr>
                <a:spLocks noChangeShapeType="1"/>
              </p:cNvSpPr>
              <p:nvPr/>
            </p:nvSpPr>
            <p:spPr bwMode="auto">
              <a:xfrm>
                <a:off x="4289" y="6551"/>
                <a:ext cx="40" cy="1"/>
              </a:xfrm>
              <a:prstGeom prst="line">
                <a:avLst/>
              </a:prstGeom>
              <a:noFill/>
              <a:ln w="4445">
                <a:solidFill>
                  <a:srgbClr val="EE9AC6"/>
                </a:solidFill>
                <a:round/>
                <a:headEnd/>
                <a:tailEnd/>
              </a:ln>
            </p:spPr>
            <p:txBody>
              <a:bodyPr/>
              <a:lstStyle/>
              <a:p>
                <a:endParaRPr lang="es-ES"/>
              </a:p>
            </p:txBody>
          </p:sp>
          <p:sp>
            <p:nvSpPr>
              <p:cNvPr id="81391" name="Line 7663"/>
              <p:cNvSpPr>
                <a:spLocks noChangeShapeType="1"/>
              </p:cNvSpPr>
              <p:nvPr/>
            </p:nvSpPr>
            <p:spPr bwMode="auto">
              <a:xfrm>
                <a:off x="4369" y="6551"/>
                <a:ext cx="40" cy="1"/>
              </a:xfrm>
              <a:prstGeom prst="line">
                <a:avLst/>
              </a:prstGeom>
              <a:noFill/>
              <a:ln w="4445">
                <a:solidFill>
                  <a:srgbClr val="EE9AC6"/>
                </a:solidFill>
                <a:round/>
                <a:headEnd/>
                <a:tailEnd/>
              </a:ln>
            </p:spPr>
            <p:txBody>
              <a:bodyPr/>
              <a:lstStyle/>
              <a:p>
                <a:endParaRPr lang="es-ES"/>
              </a:p>
            </p:txBody>
          </p:sp>
          <p:sp>
            <p:nvSpPr>
              <p:cNvPr id="81392" name="Line 7664"/>
              <p:cNvSpPr>
                <a:spLocks noChangeShapeType="1"/>
              </p:cNvSpPr>
              <p:nvPr/>
            </p:nvSpPr>
            <p:spPr bwMode="auto">
              <a:xfrm>
                <a:off x="4448" y="6551"/>
                <a:ext cx="40" cy="1"/>
              </a:xfrm>
              <a:prstGeom prst="line">
                <a:avLst/>
              </a:prstGeom>
              <a:noFill/>
              <a:ln w="4445">
                <a:solidFill>
                  <a:srgbClr val="EE9AC6"/>
                </a:solidFill>
                <a:round/>
                <a:headEnd/>
                <a:tailEnd/>
              </a:ln>
            </p:spPr>
            <p:txBody>
              <a:bodyPr/>
              <a:lstStyle/>
              <a:p>
                <a:endParaRPr lang="es-ES"/>
              </a:p>
            </p:txBody>
          </p:sp>
          <p:sp>
            <p:nvSpPr>
              <p:cNvPr id="81393" name="Line 7665"/>
              <p:cNvSpPr>
                <a:spLocks noChangeShapeType="1"/>
              </p:cNvSpPr>
              <p:nvPr/>
            </p:nvSpPr>
            <p:spPr bwMode="auto">
              <a:xfrm>
                <a:off x="4528" y="6551"/>
                <a:ext cx="40" cy="1"/>
              </a:xfrm>
              <a:prstGeom prst="line">
                <a:avLst/>
              </a:prstGeom>
              <a:noFill/>
              <a:ln w="4445">
                <a:solidFill>
                  <a:srgbClr val="EE9AC6"/>
                </a:solidFill>
                <a:round/>
                <a:headEnd/>
                <a:tailEnd/>
              </a:ln>
            </p:spPr>
            <p:txBody>
              <a:bodyPr/>
              <a:lstStyle/>
              <a:p>
                <a:endParaRPr lang="es-ES"/>
              </a:p>
            </p:txBody>
          </p:sp>
          <p:sp>
            <p:nvSpPr>
              <p:cNvPr id="81394" name="Line 7666"/>
              <p:cNvSpPr>
                <a:spLocks noChangeShapeType="1"/>
              </p:cNvSpPr>
              <p:nvPr/>
            </p:nvSpPr>
            <p:spPr bwMode="auto">
              <a:xfrm>
                <a:off x="4607" y="6551"/>
                <a:ext cx="40" cy="1"/>
              </a:xfrm>
              <a:prstGeom prst="line">
                <a:avLst/>
              </a:prstGeom>
              <a:noFill/>
              <a:ln w="4445">
                <a:solidFill>
                  <a:srgbClr val="EE9AC6"/>
                </a:solidFill>
                <a:round/>
                <a:headEnd/>
                <a:tailEnd/>
              </a:ln>
            </p:spPr>
            <p:txBody>
              <a:bodyPr/>
              <a:lstStyle/>
              <a:p>
                <a:endParaRPr lang="es-ES"/>
              </a:p>
            </p:txBody>
          </p:sp>
          <p:sp>
            <p:nvSpPr>
              <p:cNvPr id="81395" name="Line 7667"/>
              <p:cNvSpPr>
                <a:spLocks noChangeShapeType="1"/>
              </p:cNvSpPr>
              <p:nvPr/>
            </p:nvSpPr>
            <p:spPr bwMode="auto">
              <a:xfrm>
                <a:off x="4687" y="6551"/>
                <a:ext cx="39" cy="1"/>
              </a:xfrm>
              <a:prstGeom prst="line">
                <a:avLst/>
              </a:prstGeom>
              <a:noFill/>
              <a:ln w="4445">
                <a:solidFill>
                  <a:srgbClr val="EE9AC6"/>
                </a:solidFill>
                <a:round/>
                <a:headEnd/>
                <a:tailEnd/>
              </a:ln>
            </p:spPr>
            <p:txBody>
              <a:bodyPr/>
              <a:lstStyle/>
              <a:p>
                <a:endParaRPr lang="es-ES"/>
              </a:p>
            </p:txBody>
          </p:sp>
          <p:sp>
            <p:nvSpPr>
              <p:cNvPr id="81396" name="Line 7668"/>
              <p:cNvSpPr>
                <a:spLocks noChangeShapeType="1"/>
              </p:cNvSpPr>
              <p:nvPr/>
            </p:nvSpPr>
            <p:spPr bwMode="auto">
              <a:xfrm>
                <a:off x="4766" y="6551"/>
                <a:ext cx="40" cy="1"/>
              </a:xfrm>
              <a:prstGeom prst="line">
                <a:avLst/>
              </a:prstGeom>
              <a:noFill/>
              <a:ln w="4445">
                <a:solidFill>
                  <a:srgbClr val="EE9AC6"/>
                </a:solidFill>
                <a:round/>
                <a:headEnd/>
                <a:tailEnd/>
              </a:ln>
            </p:spPr>
            <p:txBody>
              <a:bodyPr/>
              <a:lstStyle/>
              <a:p>
                <a:endParaRPr lang="es-ES"/>
              </a:p>
            </p:txBody>
          </p:sp>
          <p:sp>
            <p:nvSpPr>
              <p:cNvPr id="81397" name="Line 7669"/>
              <p:cNvSpPr>
                <a:spLocks noChangeShapeType="1"/>
              </p:cNvSpPr>
              <p:nvPr/>
            </p:nvSpPr>
            <p:spPr bwMode="auto">
              <a:xfrm>
                <a:off x="4846" y="6551"/>
                <a:ext cx="39" cy="1"/>
              </a:xfrm>
              <a:prstGeom prst="line">
                <a:avLst/>
              </a:prstGeom>
              <a:noFill/>
              <a:ln w="4445">
                <a:solidFill>
                  <a:srgbClr val="EE9AC6"/>
                </a:solidFill>
                <a:round/>
                <a:headEnd/>
                <a:tailEnd/>
              </a:ln>
            </p:spPr>
            <p:txBody>
              <a:bodyPr/>
              <a:lstStyle/>
              <a:p>
                <a:endParaRPr lang="es-ES"/>
              </a:p>
            </p:txBody>
          </p:sp>
          <p:sp>
            <p:nvSpPr>
              <p:cNvPr id="81398" name="Line 7670"/>
              <p:cNvSpPr>
                <a:spLocks noChangeShapeType="1"/>
              </p:cNvSpPr>
              <p:nvPr/>
            </p:nvSpPr>
            <p:spPr bwMode="auto">
              <a:xfrm>
                <a:off x="4925" y="6551"/>
                <a:ext cx="39" cy="1"/>
              </a:xfrm>
              <a:prstGeom prst="line">
                <a:avLst/>
              </a:prstGeom>
              <a:noFill/>
              <a:ln w="4445">
                <a:solidFill>
                  <a:srgbClr val="EE9AC6"/>
                </a:solidFill>
                <a:round/>
                <a:headEnd/>
                <a:tailEnd/>
              </a:ln>
            </p:spPr>
            <p:txBody>
              <a:bodyPr/>
              <a:lstStyle/>
              <a:p>
                <a:endParaRPr lang="es-ES"/>
              </a:p>
            </p:txBody>
          </p:sp>
          <p:sp>
            <p:nvSpPr>
              <p:cNvPr id="81399" name="Line 7671"/>
              <p:cNvSpPr>
                <a:spLocks noChangeShapeType="1"/>
              </p:cNvSpPr>
              <p:nvPr/>
            </p:nvSpPr>
            <p:spPr bwMode="auto">
              <a:xfrm>
                <a:off x="5004" y="6551"/>
                <a:ext cx="40" cy="1"/>
              </a:xfrm>
              <a:prstGeom prst="line">
                <a:avLst/>
              </a:prstGeom>
              <a:noFill/>
              <a:ln w="4445">
                <a:solidFill>
                  <a:srgbClr val="EE9AC6"/>
                </a:solidFill>
                <a:round/>
                <a:headEnd/>
                <a:tailEnd/>
              </a:ln>
            </p:spPr>
            <p:txBody>
              <a:bodyPr/>
              <a:lstStyle/>
              <a:p>
                <a:endParaRPr lang="es-ES"/>
              </a:p>
            </p:txBody>
          </p:sp>
          <p:sp>
            <p:nvSpPr>
              <p:cNvPr id="81400" name="Line 7672"/>
              <p:cNvSpPr>
                <a:spLocks noChangeShapeType="1"/>
              </p:cNvSpPr>
              <p:nvPr/>
            </p:nvSpPr>
            <p:spPr bwMode="auto">
              <a:xfrm>
                <a:off x="5084" y="6551"/>
                <a:ext cx="40" cy="1"/>
              </a:xfrm>
              <a:prstGeom prst="line">
                <a:avLst/>
              </a:prstGeom>
              <a:noFill/>
              <a:ln w="4445">
                <a:solidFill>
                  <a:srgbClr val="EE9AC6"/>
                </a:solidFill>
                <a:round/>
                <a:headEnd/>
                <a:tailEnd/>
              </a:ln>
            </p:spPr>
            <p:txBody>
              <a:bodyPr/>
              <a:lstStyle/>
              <a:p>
                <a:endParaRPr lang="es-ES"/>
              </a:p>
            </p:txBody>
          </p:sp>
          <p:sp>
            <p:nvSpPr>
              <p:cNvPr id="81401" name="Line 7673"/>
              <p:cNvSpPr>
                <a:spLocks noChangeShapeType="1"/>
              </p:cNvSpPr>
              <p:nvPr/>
            </p:nvSpPr>
            <p:spPr bwMode="auto">
              <a:xfrm>
                <a:off x="5163" y="6551"/>
                <a:ext cx="40" cy="1"/>
              </a:xfrm>
              <a:prstGeom prst="line">
                <a:avLst/>
              </a:prstGeom>
              <a:noFill/>
              <a:ln w="4445">
                <a:solidFill>
                  <a:srgbClr val="EE9AC6"/>
                </a:solidFill>
                <a:round/>
                <a:headEnd/>
                <a:tailEnd/>
              </a:ln>
            </p:spPr>
            <p:txBody>
              <a:bodyPr/>
              <a:lstStyle/>
              <a:p>
                <a:endParaRPr lang="es-ES"/>
              </a:p>
            </p:txBody>
          </p:sp>
          <p:sp>
            <p:nvSpPr>
              <p:cNvPr id="81402" name="Line 7674"/>
              <p:cNvSpPr>
                <a:spLocks noChangeShapeType="1"/>
              </p:cNvSpPr>
              <p:nvPr/>
            </p:nvSpPr>
            <p:spPr bwMode="auto">
              <a:xfrm>
                <a:off x="5243" y="6551"/>
                <a:ext cx="40" cy="1"/>
              </a:xfrm>
              <a:prstGeom prst="line">
                <a:avLst/>
              </a:prstGeom>
              <a:noFill/>
              <a:ln w="4445">
                <a:solidFill>
                  <a:srgbClr val="EE9AC6"/>
                </a:solidFill>
                <a:round/>
                <a:headEnd/>
                <a:tailEnd/>
              </a:ln>
            </p:spPr>
            <p:txBody>
              <a:bodyPr/>
              <a:lstStyle/>
              <a:p>
                <a:endParaRPr lang="es-ES"/>
              </a:p>
            </p:txBody>
          </p:sp>
          <p:sp>
            <p:nvSpPr>
              <p:cNvPr id="81403" name="Line 7675"/>
              <p:cNvSpPr>
                <a:spLocks noChangeShapeType="1"/>
              </p:cNvSpPr>
              <p:nvPr/>
            </p:nvSpPr>
            <p:spPr bwMode="auto">
              <a:xfrm>
                <a:off x="5322" y="6551"/>
                <a:ext cx="40" cy="1"/>
              </a:xfrm>
              <a:prstGeom prst="line">
                <a:avLst/>
              </a:prstGeom>
              <a:noFill/>
              <a:ln w="4445">
                <a:solidFill>
                  <a:srgbClr val="EE9AC6"/>
                </a:solidFill>
                <a:round/>
                <a:headEnd/>
                <a:tailEnd/>
              </a:ln>
            </p:spPr>
            <p:txBody>
              <a:bodyPr/>
              <a:lstStyle/>
              <a:p>
                <a:endParaRPr lang="es-ES"/>
              </a:p>
            </p:txBody>
          </p:sp>
          <p:sp>
            <p:nvSpPr>
              <p:cNvPr id="81404" name="Line 7676"/>
              <p:cNvSpPr>
                <a:spLocks noChangeShapeType="1"/>
              </p:cNvSpPr>
              <p:nvPr/>
            </p:nvSpPr>
            <p:spPr bwMode="auto">
              <a:xfrm>
                <a:off x="5401" y="6551"/>
                <a:ext cx="40" cy="1"/>
              </a:xfrm>
              <a:prstGeom prst="line">
                <a:avLst/>
              </a:prstGeom>
              <a:noFill/>
              <a:ln w="4445">
                <a:solidFill>
                  <a:srgbClr val="EE9AC6"/>
                </a:solidFill>
                <a:round/>
                <a:headEnd/>
                <a:tailEnd/>
              </a:ln>
            </p:spPr>
            <p:txBody>
              <a:bodyPr/>
              <a:lstStyle/>
              <a:p>
                <a:endParaRPr lang="es-ES"/>
              </a:p>
            </p:txBody>
          </p:sp>
          <p:sp>
            <p:nvSpPr>
              <p:cNvPr id="81405" name="Line 7677"/>
              <p:cNvSpPr>
                <a:spLocks noChangeShapeType="1"/>
              </p:cNvSpPr>
              <p:nvPr/>
            </p:nvSpPr>
            <p:spPr bwMode="auto">
              <a:xfrm>
                <a:off x="5481" y="6551"/>
                <a:ext cx="34" cy="1"/>
              </a:xfrm>
              <a:prstGeom prst="line">
                <a:avLst/>
              </a:prstGeom>
              <a:noFill/>
              <a:ln w="4445">
                <a:solidFill>
                  <a:srgbClr val="EE9AC6"/>
                </a:solidFill>
                <a:round/>
                <a:headEnd/>
                <a:tailEnd/>
              </a:ln>
            </p:spPr>
            <p:txBody>
              <a:bodyPr/>
              <a:lstStyle/>
              <a:p>
                <a:endParaRPr lang="es-ES"/>
              </a:p>
            </p:txBody>
          </p:sp>
          <p:sp>
            <p:nvSpPr>
              <p:cNvPr id="81406" name="Freeform 7678"/>
              <p:cNvSpPr>
                <a:spLocks/>
              </p:cNvSpPr>
              <p:nvPr/>
            </p:nvSpPr>
            <p:spPr bwMode="auto">
              <a:xfrm>
                <a:off x="3025" y="6486"/>
                <a:ext cx="18" cy="60"/>
              </a:xfrm>
              <a:custGeom>
                <a:avLst/>
                <a:gdLst/>
                <a:ahLst/>
                <a:cxnLst>
                  <a:cxn ang="0">
                    <a:pos x="35" y="17"/>
                  </a:cxn>
                  <a:cxn ang="0">
                    <a:pos x="27" y="0"/>
                  </a:cxn>
                  <a:cxn ang="0">
                    <a:pos x="9" y="0"/>
                  </a:cxn>
                  <a:cxn ang="0">
                    <a:pos x="0" y="17"/>
                  </a:cxn>
                  <a:cxn ang="0">
                    <a:pos x="0" y="101"/>
                  </a:cxn>
                  <a:cxn ang="0">
                    <a:pos x="9" y="119"/>
                  </a:cxn>
                  <a:cxn ang="0">
                    <a:pos x="27" y="119"/>
                  </a:cxn>
                  <a:cxn ang="0">
                    <a:pos x="35" y="101"/>
                  </a:cxn>
                </a:cxnLst>
                <a:rect l="0" t="0" r="r" b="b"/>
                <a:pathLst>
                  <a:path w="35" h="119">
                    <a:moveTo>
                      <a:pt x="35" y="17"/>
                    </a:moveTo>
                    <a:lnTo>
                      <a:pt x="27" y="0"/>
                    </a:lnTo>
                    <a:lnTo>
                      <a:pt x="9" y="0"/>
                    </a:lnTo>
                    <a:lnTo>
                      <a:pt x="0" y="17"/>
                    </a:lnTo>
                    <a:lnTo>
                      <a:pt x="0" y="101"/>
                    </a:lnTo>
                    <a:lnTo>
                      <a:pt x="9" y="119"/>
                    </a:lnTo>
                    <a:lnTo>
                      <a:pt x="27" y="119"/>
                    </a:lnTo>
                    <a:lnTo>
                      <a:pt x="35" y="101"/>
                    </a:lnTo>
                  </a:path>
                </a:pathLst>
              </a:custGeom>
              <a:noFill/>
              <a:ln w="4445">
                <a:solidFill>
                  <a:srgbClr val="EE9AC6"/>
                </a:solidFill>
                <a:prstDash val="solid"/>
                <a:round/>
                <a:headEnd/>
                <a:tailEnd/>
              </a:ln>
            </p:spPr>
            <p:txBody>
              <a:bodyPr/>
              <a:lstStyle/>
              <a:p>
                <a:endParaRPr lang="es-ES"/>
              </a:p>
            </p:txBody>
          </p:sp>
          <p:sp>
            <p:nvSpPr>
              <p:cNvPr id="81407" name="Freeform 7679"/>
              <p:cNvSpPr>
                <a:spLocks/>
              </p:cNvSpPr>
              <p:nvPr/>
            </p:nvSpPr>
            <p:spPr bwMode="auto">
              <a:xfrm>
                <a:off x="3056" y="6486"/>
                <a:ext cx="18" cy="60"/>
              </a:xfrm>
              <a:custGeom>
                <a:avLst/>
                <a:gdLst/>
                <a:ahLst/>
                <a:cxnLst>
                  <a:cxn ang="0">
                    <a:pos x="0" y="17"/>
                  </a:cxn>
                  <a:cxn ang="0">
                    <a:pos x="10" y="0"/>
                  </a:cxn>
                  <a:cxn ang="0">
                    <a:pos x="27" y="0"/>
                  </a:cxn>
                  <a:cxn ang="0">
                    <a:pos x="37" y="17"/>
                  </a:cxn>
                  <a:cxn ang="0">
                    <a:pos x="37" y="35"/>
                  </a:cxn>
                  <a:cxn ang="0">
                    <a:pos x="0" y="101"/>
                  </a:cxn>
                  <a:cxn ang="0">
                    <a:pos x="0" y="119"/>
                  </a:cxn>
                  <a:cxn ang="0">
                    <a:pos x="37" y="119"/>
                  </a:cxn>
                </a:cxnLst>
                <a:rect l="0" t="0" r="r" b="b"/>
                <a:pathLst>
                  <a:path w="37" h="119">
                    <a:moveTo>
                      <a:pt x="0" y="17"/>
                    </a:moveTo>
                    <a:lnTo>
                      <a:pt x="10" y="0"/>
                    </a:lnTo>
                    <a:lnTo>
                      <a:pt x="27" y="0"/>
                    </a:lnTo>
                    <a:lnTo>
                      <a:pt x="37" y="17"/>
                    </a:lnTo>
                    <a:lnTo>
                      <a:pt x="37" y="35"/>
                    </a:lnTo>
                    <a:lnTo>
                      <a:pt x="0" y="101"/>
                    </a:lnTo>
                    <a:lnTo>
                      <a:pt x="0" y="119"/>
                    </a:lnTo>
                    <a:lnTo>
                      <a:pt x="37" y="119"/>
                    </a:lnTo>
                  </a:path>
                </a:pathLst>
              </a:custGeom>
              <a:noFill/>
              <a:ln w="4445">
                <a:solidFill>
                  <a:srgbClr val="EE9AC6"/>
                </a:solidFill>
                <a:prstDash val="solid"/>
                <a:round/>
                <a:headEnd/>
                <a:tailEnd/>
              </a:ln>
            </p:spPr>
            <p:txBody>
              <a:bodyPr/>
              <a:lstStyle/>
              <a:p>
                <a:endParaRPr lang="es-ES"/>
              </a:p>
            </p:txBody>
          </p:sp>
          <p:sp>
            <p:nvSpPr>
              <p:cNvPr id="81408" name="Line 7680"/>
              <p:cNvSpPr>
                <a:spLocks noChangeShapeType="1"/>
              </p:cNvSpPr>
              <p:nvPr/>
            </p:nvSpPr>
            <p:spPr bwMode="auto">
              <a:xfrm>
                <a:off x="5515" y="6551"/>
                <a:ext cx="39" cy="14"/>
              </a:xfrm>
              <a:prstGeom prst="line">
                <a:avLst/>
              </a:prstGeom>
              <a:noFill/>
              <a:ln w="4445">
                <a:solidFill>
                  <a:srgbClr val="EE9AC6"/>
                </a:solidFill>
                <a:round/>
                <a:headEnd/>
                <a:tailEnd/>
              </a:ln>
            </p:spPr>
            <p:txBody>
              <a:bodyPr/>
              <a:lstStyle/>
              <a:p>
                <a:endParaRPr lang="es-ES"/>
              </a:p>
            </p:txBody>
          </p:sp>
          <p:sp>
            <p:nvSpPr>
              <p:cNvPr id="81409" name="Line 7681"/>
              <p:cNvSpPr>
                <a:spLocks noChangeShapeType="1"/>
              </p:cNvSpPr>
              <p:nvPr/>
            </p:nvSpPr>
            <p:spPr bwMode="auto">
              <a:xfrm>
                <a:off x="5593" y="6579"/>
                <a:ext cx="39" cy="14"/>
              </a:xfrm>
              <a:prstGeom prst="line">
                <a:avLst/>
              </a:prstGeom>
              <a:noFill/>
              <a:ln w="4445">
                <a:solidFill>
                  <a:srgbClr val="EE9AC6"/>
                </a:solidFill>
                <a:round/>
                <a:headEnd/>
                <a:tailEnd/>
              </a:ln>
            </p:spPr>
            <p:txBody>
              <a:bodyPr/>
              <a:lstStyle/>
              <a:p>
                <a:endParaRPr lang="es-ES"/>
              </a:p>
            </p:txBody>
          </p:sp>
          <p:sp>
            <p:nvSpPr>
              <p:cNvPr id="81410" name="Line 7682"/>
              <p:cNvSpPr>
                <a:spLocks noChangeShapeType="1"/>
              </p:cNvSpPr>
              <p:nvPr/>
            </p:nvSpPr>
            <p:spPr bwMode="auto">
              <a:xfrm>
                <a:off x="5671" y="6606"/>
                <a:ext cx="39" cy="14"/>
              </a:xfrm>
              <a:prstGeom prst="line">
                <a:avLst/>
              </a:prstGeom>
              <a:noFill/>
              <a:ln w="4445">
                <a:solidFill>
                  <a:srgbClr val="EE9AC6"/>
                </a:solidFill>
                <a:round/>
                <a:headEnd/>
                <a:tailEnd/>
              </a:ln>
            </p:spPr>
            <p:txBody>
              <a:bodyPr/>
              <a:lstStyle/>
              <a:p>
                <a:endParaRPr lang="es-ES"/>
              </a:p>
            </p:txBody>
          </p:sp>
          <p:sp>
            <p:nvSpPr>
              <p:cNvPr id="81411" name="Line 7683"/>
              <p:cNvSpPr>
                <a:spLocks noChangeShapeType="1"/>
              </p:cNvSpPr>
              <p:nvPr/>
            </p:nvSpPr>
            <p:spPr bwMode="auto">
              <a:xfrm>
                <a:off x="5749" y="6634"/>
                <a:ext cx="39" cy="14"/>
              </a:xfrm>
              <a:prstGeom prst="line">
                <a:avLst/>
              </a:prstGeom>
              <a:noFill/>
              <a:ln w="4445">
                <a:solidFill>
                  <a:srgbClr val="EE9AC6"/>
                </a:solidFill>
                <a:round/>
                <a:headEnd/>
                <a:tailEnd/>
              </a:ln>
            </p:spPr>
            <p:txBody>
              <a:bodyPr/>
              <a:lstStyle/>
              <a:p>
                <a:endParaRPr lang="es-ES"/>
              </a:p>
            </p:txBody>
          </p:sp>
          <p:sp>
            <p:nvSpPr>
              <p:cNvPr id="81412" name="Line 7684"/>
              <p:cNvSpPr>
                <a:spLocks noChangeShapeType="1"/>
              </p:cNvSpPr>
              <p:nvPr/>
            </p:nvSpPr>
            <p:spPr bwMode="auto">
              <a:xfrm>
                <a:off x="5827" y="6662"/>
                <a:ext cx="39" cy="13"/>
              </a:xfrm>
              <a:prstGeom prst="line">
                <a:avLst/>
              </a:prstGeom>
              <a:noFill/>
              <a:ln w="4445">
                <a:solidFill>
                  <a:srgbClr val="EE9AC6"/>
                </a:solidFill>
                <a:round/>
                <a:headEnd/>
                <a:tailEnd/>
              </a:ln>
            </p:spPr>
            <p:txBody>
              <a:bodyPr/>
              <a:lstStyle/>
              <a:p>
                <a:endParaRPr lang="es-ES"/>
              </a:p>
            </p:txBody>
          </p:sp>
          <p:sp>
            <p:nvSpPr>
              <p:cNvPr id="81413" name="Line 7685"/>
              <p:cNvSpPr>
                <a:spLocks noChangeShapeType="1"/>
              </p:cNvSpPr>
              <p:nvPr/>
            </p:nvSpPr>
            <p:spPr bwMode="auto">
              <a:xfrm>
                <a:off x="5905" y="6689"/>
                <a:ext cx="7" cy="3"/>
              </a:xfrm>
              <a:prstGeom prst="line">
                <a:avLst/>
              </a:prstGeom>
              <a:noFill/>
              <a:ln w="4445">
                <a:solidFill>
                  <a:srgbClr val="EE9AC6"/>
                </a:solidFill>
                <a:round/>
                <a:headEnd/>
                <a:tailEnd/>
              </a:ln>
            </p:spPr>
            <p:txBody>
              <a:bodyPr/>
              <a:lstStyle/>
              <a:p>
                <a:endParaRPr lang="es-ES"/>
              </a:p>
            </p:txBody>
          </p:sp>
          <p:sp>
            <p:nvSpPr>
              <p:cNvPr id="81414" name="Line 7686"/>
              <p:cNvSpPr>
                <a:spLocks noChangeShapeType="1"/>
              </p:cNvSpPr>
              <p:nvPr/>
            </p:nvSpPr>
            <p:spPr bwMode="auto">
              <a:xfrm>
                <a:off x="5912" y="6692"/>
                <a:ext cx="40" cy="1"/>
              </a:xfrm>
              <a:prstGeom prst="line">
                <a:avLst/>
              </a:prstGeom>
              <a:noFill/>
              <a:ln w="4445">
                <a:solidFill>
                  <a:srgbClr val="EE9AC6"/>
                </a:solidFill>
                <a:round/>
                <a:headEnd/>
                <a:tailEnd/>
              </a:ln>
            </p:spPr>
            <p:txBody>
              <a:bodyPr/>
              <a:lstStyle/>
              <a:p>
                <a:endParaRPr lang="es-ES"/>
              </a:p>
            </p:txBody>
          </p:sp>
          <p:sp>
            <p:nvSpPr>
              <p:cNvPr id="81415" name="Line 7687"/>
              <p:cNvSpPr>
                <a:spLocks noChangeShapeType="1"/>
              </p:cNvSpPr>
              <p:nvPr/>
            </p:nvSpPr>
            <p:spPr bwMode="auto">
              <a:xfrm>
                <a:off x="5991" y="6692"/>
                <a:ext cx="40" cy="1"/>
              </a:xfrm>
              <a:prstGeom prst="line">
                <a:avLst/>
              </a:prstGeom>
              <a:noFill/>
              <a:ln w="4445">
                <a:solidFill>
                  <a:srgbClr val="EE9AC6"/>
                </a:solidFill>
                <a:round/>
                <a:headEnd/>
                <a:tailEnd/>
              </a:ln>
            </p:spPr>
            <p:txBody>
              <a:bodyPr/>
              <a:lstStyle/>
              <a:p>
                <a:endParaRPr lang="es-ES"/>
              </a:p>
            </p:txBody>
          </p:sp>
          <p:sp>
            <p:nvSpPr>
              <p:cNvPr id="81416" name="Line 7688"/>
              <p:cNvSpPr>
                <a:spLocks noChangeShapeType="1"/>
              </p:cNvSpPr>
              <p:nvPr/>
            </p:nvSpPr>
            <p:spPr bwMode="auto">
              <a:xfrm>
                <a:off x="6071" y="6692"/>
                <a:ext cx="40" cy="1"/>
              </a:xfrm>
              <a:prstGeom prst="line">
                <a:avLst/>
              </a:prstGeom>
              <a:noFill/>
              <a:ln w="4445">
                <a:solidFill>
                  <a:srgbClr val="EE9AC6"/>
                </a:solidFill>
                <a:round/>
                <a:headEnd/>
                <a:tailEnd/>
              </a:ln>
            </p:spPr>
            <p:txBody>
              <a:bodyPr/>
              <a:lstStyle/>
              <a:p>
                <a:endParaRPr lang="es-ES"/>
              </a:p>
            </p:txBody>
          </p:sp>
          <p:sp>
            <p:nvSpPr>
              <p:cNvPr id="81417" name="Line 7689"/>
              <p:cNvSpPr>
                <a:spLocks noChangeShapeType="1"/>
              </p:cNvSpPr>
              <p:nvPr/>
            </p:nvSpPr>
            <p:spPr bwMode="auto">
              <a:xfrm>
                <a:off x="6150" y="6692"/>
                <a:ext cx="40" cy="1"/>
              </a:xfrm>
              <a:prstGeom prst="line">
                <a:avLst/>
              </a:prstGeom>
              <a:noFill/>
              <a:ln w="4445">
                <a:solidFill>
                  <a:srgbClr val="EE9AC6"/>
                </a:solidFill>
                <a:round/>
                <a:headEnd/>
                <a:tailEnd/>
              </a:ln>
            </p:spPr>
            <p:txBody>
              <a:bodyPr/>
              <a:lstStyle/>
              <a:p>
                <a:endParaRPr lang="es-ES"/>
              </a:p>
            </p:txBody>
          </p:sp>
          <p:sp>
            <p:nvSpPr>
              <p:cNvPr id="81418" name="Line 7690"/>
              <p:cNvSpPr>
                <a:spLocks noChangeShapeType="1"/>
              </p:cNvSpPr>
              <p:nvPr/>
            </p:nvSpPr>
            <p:spPr bwMode="auto">
              <a:xfrm>
                <a:off x="6229" y="6692"/>
                <a:ext cx="40" cy="1"/>
              </a:xfrm>
              <a:prstGeom prst="line">
                <a:avLst/>
              </a:prstGeom>
              <a:noFill/>
              <a:ln w="4445">
                <a:solidFill>
                  <a:srgbClr val="EE9AC6"/>
                </a:solidFill>
                <a:round/>
                <a:headEnd/>
                <a:tailEnd/>
              </a:ln>
            </p:spPr>
            <p:txBody>
              <a:bodyPr/>
              <a:lstStyle/>
              <a:p>
                <a:endParaRPr lang="es-ES"/>
              </a:p>
            </p:txBody>
          </p:sp>
          <p:sp>
            <p:nvSpPr>
              <p:cNvPr id="81419" name="Line 7691"/>
              <p:cNvSpPr>
                <a:spLocks noChangeShapeType="1"/>
              </p:cNvSpPr>
              <p:nvPr/>
            </p:nvSpPr>
            <p:spPr bwMode="auto">
              <a:xfrm>
                <a:off x="6309" y="6692"/>
                <a:ext cx="40" cy="1"/>
              </a:xfrm>
              <a:prstGeom prst="line">
                <a:avLst/>
              </a:prstGeom>
              <a:noFill/>
              <a:ln w="4445">
                <a:solidFill>
                  <a:srgbClr val="EE9AC6"/>
                </a:solidFill>
                <a:round/>
                <a:headEnd/>
                <a:tailEnd/>
              </a:ln>
            </p:spPr>
            <p:txBody>
              <a:bodyPr/>
              <a:lstStyle/>
              <a:p>
                <a:endParaRPr lang="es-ES"/>
              </a:p>
            </p:txBody>
          </p:sp>
          <p:sp>
            <p:nvSpPr>
              <p:cNvPr id="81420" name="Line 7692"/>
              <p:cNvSpPr>
                <a:spLocks noChangeShapeType="1"/>
              </p:cNvSpPr>
              <p:nvPr/>
            </p:nvSpPr>
            <p:spPr bwMode="auto">
              <a:xfrm>
                <a:off x="6389" y="6692"/>
                <a:ext cx="39" cy="1"/>
              </a:xfrm>
              <a:prstGeom prst="line">
                <a:avLst/>
              </a:prstGeom>
              <a:noFill/>
              <a:ln w="4445">
                <a:solidFill>
                  <a:srgbClr val="EE9AC6"/>
                </a:solidFill>
                <a:round/>
                <a:headEnd/>
                <a:tailEnd/>
              </a:ln>
            </p:spPr>
            <p:txBody>
              <a:bodyPr/>
              <a:lstStyle/>
              <a:p>
                <a:endParaRPr lang="es-ES"/>
              </a:p>
            </p:txBody>
          </p:sp>
          <p:sp>
            <p:nvSpPr>
              <p:cNvPr id="81421" name="Line 7693"/>
              <p:cNvSpPr>
                <a:spLocks noChangeShapeType="1"/>
              </p:cNvSpPr>
              <p:nvPr/>
            </p:nvSpPr>
            <p:spPr bwMode="auto">
              <a:xfrm>
                <a:off x="6468" y="6692"/>
                <a:ext cx="40" cy="1"/>
              </a:xfrm>
              <a:prstGeom prst="line">
                <a:avLst/>
              </a:prstGeom>
              <a:noFill/>
              <a:ln w="4445">
                <a:solidFill>
                  <a:srgbClr val="EE9AC6"/>
                </a:solidFill>
                <a:round/>
                <a:headEnd/>
                <a:tailEnd/>
              </a:ln>
            </p:spPr>
            <p:txBody>
              <a:bodyPr/>
              <a:lstStyle/>
              <a:p>
                <a:endParaRPr lang="es-ES"/>
              </a:p>
            </p:txBody>
          </p:sp>
          <p:sp>
            <p:nvSpPr>
              <p:cNvPr id="81422" name="Line 7694"/>
              <p:cNvSpPr>
                <a:spLocks noChangeShapeType="1"/>
              </p:cNvSpPr>
              <p:nvPr/>
            </p:nvSpPr>
            <p:spPr bwMode="auto">
              <a:xfrm>
                <a:off x="6548" y="6692"/>
                <a:ext cx="39" cy="1"/>
              </a:xfrm>
              <a:prstGeom prst="line">
                <a:avLst/>
              </a:prstGeom>
              <a:noFill/>
              <a:ln w="4445">
                <a:solidFill>
                  <a:srgbClr val="EE9AC6"/>
                </a:solidFill>
                <a:round/>
                <a:headEnd/>
                <a:tailEnd/>
              </a:ln>
            </p:spPr>
            <p:txBody>
              <a:bodyPr/>
              <a:lstStyle/>
              <a:p>
                <a:endParaRPr lang="es-ES"/>
              </a:p>
            </p:txBody>
          </p:sp>
          <p:sp>
            <p:nvSpPr>
              <p:cNvPr id="81423" name="Line 7695"/>
              <p:cNvSpPr>
                <a:spLocks noChangeShapeType="1"/>
              </p:cNvSpPr>
              <p:nvPr/>
            </p:nvSpPr>
            <p:spPr bwMode="auto">
              <a:xfrm>
                <a:off x="6627" y="6692"/>
                <a:ext cx="39" cy="1"/>
              </a:xfrm>
              <a:prstGeom prst="line">
                <a:avLst/>
              </a:prstGeom>
              <a:noFill/>
              <a:ln w="4445">
                <a:solidFill>
                  <a:srgbClr val="EE9AC6"/>
                </a:solidFill>
                <a:round/>
                <a:headEnd/>
                <a:tailEnd/>
              </a:ln>
            </p:spPr>
            <p:txBody>
              <a:bodyPr/>
              <a:lstStyle/>
              <a:p>
                <a:endParaRPr lang="es-ES"/>
              </a:p>
            </p:txBody>
          </p:sp>
          <p:sp>
            <p:nvSpPr>
              <p:cNvPr id="81424" name="Line 7696"/>
              <p:cNvSpPr>
                <a:spLocks noChangeShapeType="1"/>
              </p:cNvSpPr>
              <p:nvPr/>
            </p:nvSpPr>
            <p:spPr bwMode="auto">
              <a:xfrm>
                <a:off x="6706" y="6692"/>
                <a:ext cx="40" cy="1"/>
              </a:xfrm>
              <a:prstGeom prst="line">
                <a:avLst/>
              </a:prstGeom>
              <a:noFill/>
              <a:ln w="4445">
                <a:solidFill>
                  <a:srgbClr val="EE9AC6"/>
                </a:solidFill>
                <a:round/>
                <a:headEnd/>
                <a:tailEnd/>
              </a:ln>
            </p:spPr>
            <p:txBody>
              <a:bodyPr/>
              <a:lstStyle/>
              <a:p>
                <a:endParaRPr lang="es-ES"/>
              </a:p>
            </p:txBody>
          </p:sp>
          <p:sp>
            <p:nvSpPr>
              <p:cNvPr id="81425" name="Line 7697"/>
              <p:cNvSpPr>
                <a:spLocks noChangeShapeType="1"/>
              </p:cNvSpPr>
              <p:nvPr/>
            </p:nvSpPr>
            <p:spPr bwMode="auto">
              <a:xfrm>
                <a:off x="6786" y="6692"/>
                <a:ext cx="40" cy="1"/>
              </a:xfrm>
              <a:prstGeom prst="line">
                <a:avLst/>
              </a:prstGeom>
              <a:noFill/>
              <a:ln w="4445">
                <a:solidFill>
                  <a:srgbClr val="EE9AC6"/>
                </a:solidFill>
                <a:round/>
                <a:headEnd/>
                <a:tailEnd/>
              </a:ln>
            </p:spPr>
            <p:txBody>
              <a:bodyPr/>
              <a:lstStyle/>
              <a:p>
                <a:endParaRPr lang="es-ES"/>
              </a:p>
            </p:txBody>
          </p:sp>
          <p:sp>
            <p:nvSpPr>
              <p:cNvPr id="81426" name="Line 7698"/>
              <p:cNvSpPr>
                <a:spLocks noChangeShapeType="1"/>
              </p:cNvSpPr>
              <p:nvPr/>
            </p:nvSpPr>
            <p:spPr bwMode="auto">
              <a:xfrm>
                <a:off x="6865" y="6692"/>
                <a:ext cx="40" cy="1"/>
              </a:xfrm>
              <a:prstGeom prst="line">
                <a:avLst/>
              </a:prstGeom>
              <a:noFill/>
              <a:ln w="4445">
                <a:solidFill>
                  <a:srgbClr val="EE9AC6"/>
                </a:solidFill>
                <a:round/>
                <a:headEnd/>
                <a:tailEnd/>
              </a:ln>
            </p:spPr>
            <p:txBody>
              <a:bodyPr/>
              <a:lstStyle/>
              <a:p>
                <a:endParaRPr lang="es-ES"/>
              </a:p>
            </p:txBody>
          </p:sp>
          <p:sp>
            <p:nvSpPr>
              <p:cNvPr id="81427" name="Line 7699"/>
              <p:cNvSpPr>
                <a:spLocks noChangeShapeType="1"/>
              </p:cNvSpPr>
              <p:nvPr/>
            </p:nvSpPr>
            <p:spPr bwMode="auto">
              <a:xfrm>
                <a:off x="6944" y="6692"/>
                <a:ext cx="40" cy="1"/>
              </a:xfrm>
              <a:prstGeom prst="line">
                <a:avLst/>
              </a:prstGeom>
              <a:noFill/>
              <a:ln w="4445">
                <a:solidFill>
                  <a:srgbClr val="EE9AC6"/>
                </a:solidFill>
                <a:round/>
                <a:headEnd/>
                <a:tailEnd/>
              </a:ln>
            </p:spPr>
            <p:txBody>
              <a:bodyPr/>
              <a:lstStyle/>
              <a:p>
                <a:endParaRPr lang="es-ES"/>
              </a:p>
            </p:txBody>
          </p:sp>
          <p:sp>
            <p:nvSpPr>
              <p:cNvPr id="81428" name="Line 7700"/>
              <p:cNvSpPr>
                <a:spLocks noChangeShapeType="1"/>
              </p:cNvSpPr>
              <p:nvPr/>
            </p:nvSpPr>
            <p:spPr bwMode="auto">
              <a:xfrm>
                <a:off x="7024" y="6692"/>
                <a:ext cx="40" cy="1"/>
              </a:xfrm>
              <a:prstGeom prst="line">
                <a:avLst/>
              </a:prstGeom>
              <a:noFill/>
              <a:ln w="4445">
                <a:solidFill>
                  <a:srgbClr val="EE9AC6"/>
                </a:solidFill>
                <a:round/>
                <a:headEnd/>
                <a:tailEnd/>
              </a:ln>
            </p:spPr>
            <p:txBody>
              <a:bodyPr/>
              <a:lstStyle/>
              <a:p>
                <a:endParaRPr lang="es-ES"/>
              </a:p>
            </p:txBody>
          </p:sp>
          <p:sp>
            <p:nvSpPr>
              <p:cNvPr id="81429" name="Line 7701"/>
              <p:cNvSpPr>
                <a:spLocks noChangeShapeType="1"/>
              </p:cNvSpPr>
              <p:nvPr/>
            </p:nvSpPr>
            <p:spPr bwMode="auto">
              <a:xfrm>
                <a:off x="7103" y="6692"/>
                <a:ext cx="40" cy="1"/>
              </a:xfrm>
              <a:prstGeom prst="line">
                <a:avLst/>
              </a:prstGeom>
              <a:noFill/>
              <a:ln w="4445">
                <a:solidFill>
                  <a:srgbClr val="EE9AC6"/>
                </a:solidFill>
                <a:round/>
                <a:headEnd/>
                <a:tailEnd/>
              </a:ln>
            </p:spPr>
            <p:txBody>
              <a:bodyPr/>
              <a:lstStyle/>
              <a:p>
                <a:endParaRPr lang="es-ES"/>
              </a:p>
            </p:txBody>
          </p:sp>
          <p:sp>
            <p:nvSpPr>
              <p:cNvPr id="81430" name="Line 7702"/>
              <p:cNvSpPr>
                <a:spLocks noChangeShapeType="1"/>
              </p:cNvSpPr>
              <p:nvPr/>
            </p:nvSpPr>
            <p:spPr bwMode="auto">
              <a:xfrm>
                <a:off x="7183" y="6692"/>
                <a:ext cx="40" cy="1"/>
              </a:xfrm>
              <a:prstGeom prst="line">
                <a:avLst/>
              </a:prstGeom>
              <a:noFill/>
              <a:ln w="4445">
                <a:solidFill>
                  <a:srgbClr val="EE9AC6"/>
                </a:solidFill>
                <a:round/>
                <a:headEnd/>
                <a:tailEnd/>
              </a:ln>
            </p:spPr>
            <p:txBody>
              <a:bodyPr/>
              <a:lstStyle/>
              <a:p>
                <a:endParaRPr lang="es-ES"/>
              </a:p>
            </p:txBody>
          </p:sp>
          <p:sp>
            <p:nvSpPr>
              <p:cNvPr id="81431" name="Line 7703"/>
              <p:cNvSpPr>
                <a:spLocks noChangeShapeType="1"/>
              </p:cNvSpPr>
              <p:nvPr/>
            </p:nvSpPr>
            <p:spPr bwMode="auto">
              <a:xfrm>
                <a:off x="7263" y="6692"/>
                <a:ext cx="39" cy="1"/>
              </a:xfrm>
              <a:prstGeom prst="line">
                <a:avLst/>
              </a:prstGeom>
              <a:noFill/>
              <a:ln w="4445">
                <a:solidFill>
                  <a:srgbClr val="EE9AC6"/>
                </a:solidFill>
                <a:round/>
                <a:headEnd/>
                <a:tailEnd/>
              </a:ln>
            </p:spPr>
            <p:txBody>
              <a:bodyPr/>
              <a:lstStyle/>
              <a:p>
                <a:endParaRPr lang="es-ES"/>
              </a:p>
            </p:txBody>
          </p:sp>
          <p:sp>
            <p:nvSpPr>
              <p:cNvPr id="81432" name="Line 7704"/>
              <p:cNvSpPr>
                <a:spLocks noChangeShapeType="1"/>
              </p:cNvSpPr>
              <p:nvPr/>
            </p:nvSpPr>
            <p:spPr bwMode="auto">
              <a:xfrm>
                <a:off x="7342" y="6692"/>
                <a:ext cx="39" cy="1"/>
              </a:xfrm>
              <a:prstGeom prst="line">
                <a:avLst/>
              </a:prstGeom>
              <a:noFill/>
              <a:ln w="4445">
                <a:solidFill>
                  <a:srgbClr val="EE9AC6"/>
                </a:solidFill>
                <a:round/>
                <a:headEnd/>
                <a:tailEnd/>
              </a:ln>
            </p:spPr>
            <p:txBody>
              <a:bodyPr/>
              <a:lstStyle/>
              <a:p>
                <a:endParaRPr lang="es-ES"/>
              </a:p>
            </p:txBody>
          </p:sp>
          <p:sp>
            <p:nvSpPr>
              <p:cNvPr id="81433" name="Line 7705"/>
              <p:cNvSpPr>
                <a:spLocks noChangeShapeType="1"/>
              </p:cNvSpPr>
              <p:nvPr/>
            </p:nvSpPr>
            <p:spPr bwMode="auto">
              <a:xfrm>
                <a:off x="7421" y="6692"/>
                <a:ext cx="40" cy="1"/>
              </a:xfrm>
              <a:prstGeom prst="line">
                <a:avLst/>
              </a:prstGeom>
              <a:noFill/>
              <a:ln w="4445">
                <a:solidFill>
                  <a:srgbClr val="EE9AC6"/>
                </a:solidFill>
                <a:round/>
                <a:headEnd/>
                <a:tailEnd/>
              </a:ln>
            </p:spPr>
            <p:txBody>
              <a:bodyPr/>
              <a:lstStyle/>
              <a:p>
                <a:endParaRPr lang="es-ES"/>
              </a:p>
            </p:txBody>
          </p:sp>
          <p:sp>
            <p:nvSpPr>
              <p:cNvPr id="81434" name="Line 7706"/>
              <p:cNvSpPr>
                <a:spLocks noChangeShapeType="1"/>
              </p:cNvSpPr>
              <p:nvPr/>
            </p:nvSpPr>
            <p:spPr bwMode="auto">
              <a:xfrm>
                <a:off x="7501" y="6692"/>
                <a:ext cx="39" cy="1"/>
              </a:xfrm>
              <a:prstGeom prst="line">
                <a:avLst/>
              </a:prstGeom>
              <a:noFill/>
              <a:ln w="4445">
                <a:solidFill>
                  <a:srgbClr val="EE9AC6"/>
                </a:solidFill>
                <a:round/>
                <a:headEnd/>
                <a:tailEnd/>
              </a:ln>
            </p:spPr>
            <p:txBody>
              <a:bodyPr/>
              <a:lstStyle/>
              <a:p>
                <a:endParaRPr lang="es-ES"/>
              </a:p>
            </p:txBody>
          </p:sp>
          <p:sp>
            <p:nvSpPr>
              <p:cNvPr id="81435" name="Line 7707"/>
              <p:cNvSpPr>
                <a:spLocks noChangeShapeType="1"/>
              </p:cNvSpPr>
              <p:nvPr/>
            </p:nvSpPr>
            <p:spPr bwMode="auto">
              <a:xfrm>
                <a:off x="7580" y="6692"/>
                <a:ext cx="40" cy="1"/>
              </a:xfrm>
              <a:prstGeom prst="line">
                <a:avLst/>
              </a:prstGeom>
              <a:noFill/>
              <a:ln w="4445">
                <a:solidFill>
                  <a:srgbClr val="EE9AC6"/>
                </a:solidFill>
                <a:round/>
                <a:headEnd/>
                <a:tailEnd/>
              </a:ln>
            </p:spPr>
            <p:txBody>
              <a:bodyPr/>
              <a:lstStyle/>
              <a:p>
                <a:endParaRPr lang="es-ES"/>
              </a:p>
            </p:txBody>
          </p:sp>
          <p:sp>
            <p:nvSpPr>
              <p:cNvPr id="81436" name="Line 7708"/>
              <p:cNvSpPr>
                <a:spLocks noChangeShapeType="1"/>
              </p:cNvSpPr>
              <p:nvPr/>
            </p:nvSpPr>
            <p:spPr bwMode="auto">
              <a:xfrm>
                <a:off x="7659" y="6692"/>
                <a:ext cx="40" cy="1"/>
              </a:xfrm>
              <a:prstGeom prst="line">
                <a:avLst/>
              </a:prstGeom>
              <a:noFill/>
              <a:ln w="4445">
                <a:solidFill>
                  <a:srgbClr val="EE9AC6"/>
                </a:solidFill>
                <a:round/>
                <a:headEnd/>
                <a:tailEnd/>
              </a:ln>
            </p:spPr>
            <p:txBody>
              <a:bodyPr/>
              <a:lstStyle/>
              <a:p>
                <a:endParaRPr lang="es-ES"/>
              </a:p>
            </p:txBody>
          </p:sp>
          <p:sp>
            <p:nvSpPr>
              <p:cNvPr id="81437" name="Line 7709"/>
              <p:cNvSpPr>
                <a:spLocks noChangeShapeType="1"/>
              </p:cNvSpPr>
              <p:nvPr/>
            </p:nvSpPr>
            <p:spPr bwMode="auto">
              <a:xfrm>
                <a:off x="7739" y="6692"/>
                <a:ext cx="40" cy="1"/>
              </a:xfrm>
              <a:prstGeom prst="line">
                <a:avLst/>
              </a:prstGeom>
              <a:noFill/>
              <a:ln w="4445">
                <a:solidFill>
                  <a:srgbClr val="EE9AC6"/>
                </a:solidFill>
                <a:round/>
                <a:headEnd/>
                <a:tailEnd/>
              </a:ln>
            </p:spPr>
            <p:txBody>
              <a:bodyPr/>
              <a:lstStyle/>
              <a:p>
                <a:endParaRPr lang="es-ES"/>
              </a:p>
            </p:txBody>
          </p:sp>
          <p:sp>
            <p:nvSpPr>
              <p:cNvPr id="81438" name="Line 7710"/>
              <p:cNvSpPr>
                <a:spLocks noChangeShapeType="1"/>
              </p:cNvSpPr>
              <p:nvPr/>
            </p:nvSpPr>
            <p:spPr bwMode="auto">
              <a:xfrm>
                <a:off x="7818" y="6692"/>
                <a:ext cx="40" cy="1"/>
              </a:xfrm>
              <a:prstGeom prst="line">
                <a:avLst/>
              </a:prstGeom>
              <a:noFill/>
              <a:ln w="4445">
                <a:solidFill>
                  <a:srgbClr val="EE9AC6"/>
                </a:solidFill>
                <a:round/>
                <a:headEnd/>
                <a:tailEnd/>
              </a:ln>
            </p:spPr>
            <p:txBody>
              <a:bodyPr/>
              <a:lstStyle/>
              <a:p>
                <a:endParaRPr lang="es-ES"/>
              </a:p>
            </p:txBody>
          </p:sp>
          <p:sp>
            <p:nvSpPr>
              <p:cNvPr id="81439" name="Line 7711"/>
              <p:cNvSpPr>
                <a:spLocks noChangeShapeType="1"/>
              </p:cNvSpPr>
              <p:nvPr/>
            </p:nvSpPr>
            <p:spPr bwMode="auto">
              <a:xfrm>
                <a:off x="7898" y="6692"/>
                <a:ext cx="40" cy="1"/>
              </a:xfrm>
              <a:prstGeom prst="line">
                <a:avLst/>
              </a:prstGeom>
              <a:noFill/>
              <a:ln w="4445">
                <a:solidFill>
                  <a:srgbClr val="EE9AC6"/>
                </a:solidFill>
                <a:round/>
                <a:headEnd/>
                <a:tailEnd/>
              </a:ln>
            </p:spPr>
            <p:txBody>
              <a:bodyPr/>
              <a:lstStyle/>
              <a:p>
                <a:endParaRPr lang="es-ES"/>
              </a:p>
            </p:txBody>
          </p:sp>
          <p:sp>
            <p:nvSpPr>
              <p:cNvPr id="81440" name="Line 7712"/>
              <p:cNvSpPr>
                <a:spLocks noChangeShapeType="1"/>
              </p:cNvSpPr>
              <p:nvPr/>
            </p:nvSpPr>
            <p:spPr bwMode="auto">
              <a:xfrm>
                <a:off x="7977" y="6692"/>
                <a:ext cx="40" cy="1"/>
              </a:xfrm>
              <a:prstGeom prst="line">
                <a:avLst/>
              </a:prstGeom>
              <a:noFill/>
              <a:ln w="4445">
                <a:solidFill>
                  <a:srgbClr val="EE9AC6"/>
                </a:solidFill>
                <a:round/>
                <a:headEnd/>
                <a:tailEnd/>
              </a:ln>
            </p:spPr>
            <p:txBody>
              <a:bodyPr/>
              <a:lstStyle/>
              <a:p>
                <a:endParaRPr lang="es-ES"/>
              </a:p>
            </p:txBody>
          </p:sp>
          <p:sp>
            <p:nvSpPr>
              <p:cNvPr id="81441" name="Line 7713"/>
              <p:cNvSpPr>
                <a:spLocks noChangeShapeType="1"/>
              </p:cNvSpPr>
              <p:nvPr/>
            </p:nvSpPr>
            <p:spPr bwMode="auto">
              <a:xfrm>
                <a:off x="8057" y="6692"/>
                <a:ext cx="39" cy="1"/>
              </a:xfrm>
              <a:prstGeom prst="line">
                <a:avLst/>
              </a:prstGeom>
              <a:noFill/>
              <a:ln w="4445">
                <a:solidFill>
                  <a:srgbClr val="EE9AC6"/>
                </a:solidFill>
                <a:round/>
                <a:headEnd/>
                <a:tailEnd/>
              </a:ln>
            </p:spPr>
            <p:txBody>
              <a:bodyPr/>
              <a:lstStyle/>
              <a:p>
                <a:endParaRPr lang="es-ES"/>
              </a:p>
            </p:txBody>
          </p:sp>
          <p:sp>
            <p:nvSpPr>
              <p:cNvPr id="81442" name="Line 7714"/>
              <p:cNvSpPr>
                <a:spLocks noChangeShapeType="1"/>
              </p:cNvSpPr>
              <p:nvPr/>
            </p:nvSpPr>
            <p:spPr bwMode="auto">
              <a:xfrm>
                <a:off x="8136" y="6692"/>
                <a:ext cx="40" cy="1"/>
              </a:xfrm>
              <a:prstGeom prst="line">
                <a:avLst/>
              </a:prstGeom>
              <a:noFill/>
              <a:ln w="4445">
                <a:solidFill>
                  <a:srgbClr val="EE9AC6"/>
                </a:solidFill>
                <a:round/>
                <a:headEnd/>
                <a:tailEnd/>
              </a:ln>
            </p:spPr>
            <p:txBody>
              <a:bodyPr/>
              <a:lstStyle/>
              <a:p>
                <a:endParaRPr lang="es-ES"/>
              </a:p>
            </p:txBody>
          </p:sp>
          <p:sp>
            <p:nvSpPr>
              <p:cNvPr id="81443" name="Line 7715"/>
              <p:cNvSpPr>
                <a:spLocks noChangeShapeType="1"/>
              </p:cNvSpPr>
              <p:nvPr/>
            </p:nvSpPr>
            <p:spPr bwMode="auto">
              <a:xfrm>
                <a:off x="8216" y="6692"/>
                <a:ext cx="39" cy="1"/>
              </a:xfrm>
              <a:prstGeom prst="line">
                <a:avLst/>
              </a:prstGeom>
              <a:noFill/>
              <a:ln w="4445">
                <a:solidFill>
                  <a:srgbClr val="EE9AC6"/>
                </a:solidFill>
                <a:round/>
                <a:headEnd/>
                <a:tailEnd/>
              </a:ln>
            </p:spPr>
            <p:txBody>
              <a:bodyPr/>
              <a:lstStyle/>
              <a:p>
                <a:endParaRPr lang="es-ES"/>
              </a:p>
            </p:txBody>
          </p:sp>
          <p:sp>
            <p:nvSpPr>
              <p:cNvPr id="81444" name="Line 7716"/>
              <p:cNvSpPr>
                <a:spLocks noChangeShapeType="1"/>
              </p:cNvSpPr>
              <p:nvPr/>
            </p:nvSpPr>
            <p:spPr bwMode="auto">
              <a:xfrm>
                <a:off x="8295" y="6692"/>
                <a:ext cx="39" cy="1"/>
              </a:xfrm>
              <a:prstGeom prst="line">
                <a:avLst/>
              </a:prstGeom>
              <a:noFill/>
              <a:ln w="4445">
                <a:solidFill>
                  <a:srgbClr val="EE9AC6"/>
                </a:solidFill>
                <a:round/>
                <a:headEnd/>
                <a:tailEnd/>
              </a:ln>
            </p:spPr>
            <p:txBody>
              <a:bodyPr/>
              <a:lstStyle/>
              <a:p>
                <a:endParaRPr lang="es-ES"/>
              </a:p>
            </p:txBody>
          </p:sp>
          <p:sp>
            <p:nvSpPr>
              <p:cNvPr id="81445" name="Line 7717"/>
              <p:cNvSpPr>
                <a:spLocks noChangeShapeType="1"/>
              </p:cNvSpPr>
              <p:nvPr/>
            </p:nvSpPr>
            <p:spPr bwMode="auto">
              <a:xfrm>
                <a:off x="8374" y="6692"/>
                <a:ext cx="34" cy="1"/>
              </a:xfrm>
              <a:prstGeom prst="line">
                <a:avLst/>
              </a:prstGeom>
              <a:noFill/>
              <a:ln w="4445">
                <a:solidFill>
                  <a:srgbClr val="EE9AC6"/>
                </a:solidFill>
                <a:round/>
                <a:headEnd/>
                <a:tailEnd/>
              </a:ln>
            </p:spPr>
            <p:txBody>
              <a:bodyPr/>
              <a:lstStyle/>
              <a:p>
                <a:endParaRPr lang="es-ES"/>
              </a:p>
            </p:txBody>
          </p:sp>
          <p:sp>
            <p:nvSpPr>
              <p:cNvPr id="81446" name="Freeform 7718"/>
              <p:cNvSpPr>
                <a:spLocks/>
              </p:cNvSpPr>
              <p:nvPr/>
            </p:nvSpPr>
            <p:spPr bwMode="auto">
              <a:xfrm>
                <a:off x="5918" y="6628"/>
                <a:ext cx="18" cy="58"/>
              </a:xfrm>
              <a:custGeom>
                <a:avLst/>
                <a:gdLst/>
                <a:ahLst/>
                <a:cxnLst>
                  <a:cxn ang="0">
                    <a:pos x="37" y="18"/>
                  </a:cxn>
                  <a:cxn ang="0">
                    <a:pos x="27" y="0"/>
                  </a:cxn>
                  <a:cxn ang="0">
                    <a:pos x="10" y="0"/>
                  </a:cxn>
                  <a:cxn ang="0">
                    <a:pos x="0" y="18"/>
                  </a:cxn>
                  <a:cxn ang="0">
                    <a:pos x="0" y="102"/>
                  </a:cxn>
                  <a:cxn ang="0">
                    <a:pos x="10" y="117"/>
                  </a:cxn>
                  <a:cxn ang="0">
                    <a:pos x="27" y="117"/>
                  </a:cxn>
                  <a:cxn ang="0">
                    <a:pos x="37" y="102"/>
                  </a:cxn>
                </a:cxnLst>
                <a:rect l="0" t="0" r="r" b="b"/>
                <a:pathLst>
                  <a:path w="37" h="117">
                    <a:moveTo>
                      <a:pt x="37" y="18"/>
                    </a:moveTo>
                    <a:lnTo>
                      <a:pt x="27" y="0"/>
                    </a:lnTo>
                    <a:lnTo>
                      <a:pt x="10" y="0"/>
                    </a:lnTo>
                    <a:lnTo>
                      <a:pt x="0" y="18"/>
                    </a:lnTo>
                    <a:lnTo>
                      <a:pt x="0" y="102"/>
                    </a:lnTo>
                    <a:lnTo>
                      <a:pt x="10" y="117"/>
                    </a:lnTo>
                    <a:lnTo>
                      <a:pt x="27" y="117"/>
                    </a:lnTo>
                    <a:lnTo>
                      <a:pt x="37" y="102"/>
                    </a:lnTo>
                  </a:path>
                </a:pathLst>
              </a:custGeom>
              <a:noFill/>
              <a:ln w="4445">
                <a:solidFill>
                  <a:srgbClr val="EE9AC6"/>
                </a:solidFill>
                <a:prstDash val="solid"/>
                <a:round/>
                <a:headEnd/>
                <a:tailEnd/>
              </a:ln>
            </p:spPr>
            <p:txBody>
              <a:bodyPr/>
              <a:lstStyle/>
              <a:p>
                <a:endParaRPr lang="es-ES"/>
              </a:p>
            </p:txBody>
          </p:sp>
          <p:sp>
            <p:nvSpPr>
              <p:cNvPr id="81447" name="Freeform 7719"/>
              <p:cNvSpPr>
                <a:spLocks/>
              </p:cNvSpPr>
              <p:nvPr/>
            </p:nvSpPr>
            <p:spPr bwMode="auto">
              <a:xfrm>
                <a:off x="5950" y="6628"/>
                <a:ext cx="17" cy="58"/>
              </a:xfrm>
              <a:custGeom>
                <a:avLst/>
                <a:gdLst/>
                <a:ahLst/>
                <a:cxnLst>
                  <a:cxn ang="0">
                    <a:pos x="0" y="18"/>
                  </a:cxn>
                  <a:cxn ang="0">
                    <a:pos x="8" y="0"/>
                  </a:cxn>
                  <a:cxn ang="0">
                    <a:pos x="27" y="0"/>
                  </a:cxn>
                  <a:cxn ang="0">
                    <a:pos x="35" y="18"/>
                  </a:cxn>
                  <a:cxn ang="0">
                    <a:pos x="35" y="33"/>
                  </a:cxn>
                  <a:cxn ang="0">
                    <a:pos x="0" y="102"/>
                  </a:cxn>
                  <a:cxn ang="0">
                    <a:pos x="0" y="117"/>
                  </a:cxn>
                  <a:cxn ang="0">
                    <a:pos x="35" y="117"/>
                  </a:cxn>
                </a:cxnLst>
                <a:rect l="0" t="0" r="r" b="b"/>
                <a:pathLst>
                  <a:path w="35" h="117">
                    <a:moveTo>
                      <a:pt x="0" y="18"/>
                    </a:moveTo>
                    <a:lnTo>
                      <a:pt x="8" y="0"/>
                    </a:lnTo>
                    <a:lnTo>
                      <a:pt x="27" y="0"/>
                    </a:lnTo>
                    <a:lnTo>
                      <a:pt x="35" y="18"/>
                    </a:lnTo>
                    <a:lnTo>
                      <a:pt x="35" y="33"/>
                    </a:lnTo>
                    <a:lnTo>
                      <a:pt x="0" y="102"/>
                    </a:lnTo>
                    <a:lnTo>
                      <a:pt x="0" y="117"/>
                    </a:lnTo>
                    <a:lnTo>
                      <a:pt x="35" y="117"/>
                    </a:lnTo>
                  </a:path>
                </a:pathLst>
              </a:custGeom>
              <a:noFill/>
              <a:ln w="4445">
                <a:solidFill>
                  <a:srgbClr val="EE9AC6"/>
                </a:solidFill>
                <a:prstDash val="solid"/>
                <a:round/>
                <a:headEnd/>
                <a:tailEnd/>
              </a:ln>
            </p:spPr>
            <p:txBody>
              <a:bodyPr/>
              <a:lstStyle/>
              <a:p>
                <a:endParaRPr lang="es-ES"/>
              </a:p>
            </p:txBody>
          </p:sp>
          <p:sp>
            <p:nvSpPr>
              <p:cNvPr id="81448" name="Line 7720"/>
              <p:cNvSpPr>
                <a:spLocks noChangeShapeType="1"/>
              </p:cNvSpPr>
              <p:nvPr/>
            </p:nvSpPr>
            <p:spPr bwMode="auto">
              <a:xfrm>
                <a:off x="125" y="6701"/>
                <a:ext cx="40" cy="1"/>
              </a:xfrm>
              <a:prstGeom prst="line">
                <a:avLst/>
              </a:prstGeom>
              <a:noFill/>
              <a:ln w="4445">
                <a:solidFill>
                  <a:srgbClr val="B132CE"/>
                </a:solidFill>
                <a:round/>
                <a:headEnd/>
                <a:tailEnd/>
              </a:ln>
            </p:spPr>
            <p:txBody>
              <a:bodyPr/>
              <a:lstStyle/>
              <a:p>
                <a:endParaRPr lang="es-ES"/>
              </a:p>
            </p:txBody>
          </p:sp>
          <p:sp>
            <p:nvSpPr>
              <p:cNvPr id="81449" name="Line 7721"/>
              <p:cNvSpPr>
                <a:spLocks noChangeShapeType="1"/>
              </p:cNvSpPr>
              <p:nvPr/>
            </p:nvSpPr>
            <p:spPr bwMode="auto">
              <a:xfrm>
                <a:off x="204" y="6701"/>
                <a:ext cx="40" cy="1"/>
              </a:xfrm>
              <a:prstGeom prst="line">
                <a:avLst/>
              </a:prstGeom>
              <a:noFill/>
              <a:ln w="4445">
                <a:solidFill>
                  <a:srgbClr val="B132CE"/>
                </a:solidFill>
                <a:round/>
                <a:headEnd/>
                <a:tailEnd/>
              </a:ln>
            </p:spPr>
            <p:txBody>
              <a:bodyPr/>
              <a:lstStyle/>
              <a:p>
                <a:endParaRPr lang="es-ES"/>
              </a:p>
            </p:txBody>
          </p:sp>
          <p:sp>
            <p:nvSpPr>
              <p:cNvPr id="81450" name="Line 7722"/>
              <p:cNvSpPr>
                <a:spLocks noChangeShapeType="1"/>
              </p:cNvSpPr>
              <p:nvPr/>
            </p:nvSpPr>
            <p:spPr bwMode="auto">
              <a:xfrm>
                <a:off x="284" y="6701"/>
                <a:ext cx="40" cy="1"/>
              </a:xfrm>
              <a:prstGeom prst="line">
                <a:avLst/>
              </a:prstGeom>
              <a:noFill/>
              <a:ln w="4445">
                <a:solidFill>
                  <a:srgbClr val="B132CE"/>
                </a:solidFill>
                <a:round/>
                <a:headEnd/>
                <a:tailEnd/>
              </a:ln>
            </p:spPr>
            <p:txBody>
              <a:bodyPr/>
              <a:lstStyle/>
              <a:p>
                <a:endParaRPr lang="es-ES"/>
              </a:p>
            </p:txBody>
          </p:sp>
          <p:sp>
            <p:nvSpPr>
              <p:cNvPr id="81451" name="Line 7723"/>
              <p:cNvSpPr>
                <a:spLocks noChangeShapeType="1"/>
              </p:cNvSpPr>
              <p:nvPr/>
            </p:nvSpPr>
            <p:spPr bwMode="auto">
              <a:xfrm>
                <a:off x="363" y="6701"/>
                <a:ext cx="40" cy="1"/>
              </a:xfrm>
              <a:prstGeom prst="line">
                <a:avLst/>
              </a:prstGeom>
              <a:noFill/>
              <a:ln w="4445">
                <a:solidFill>
                  <a:srgbClr val="B132CE"/>
                </a:solidFill>
                <a:round/>
                <a:headEnd/>
                <a:tailEnd/>
              </a:ln>
            </p:spPr>
            <p:txBody>
              <a:bodyPr/>
              <a:lstStyle/>
              <a:p>
                <a:endParaRPr lang="es-ES"/>
              </a:p>
            </p:txBody>
          </p:sp>
          <p:sp>
            <p:nvSpPr>
              <p:cNvPr id="81452" name="Line 7724"/>
              <p:cNvSpPr>
                <a:spLocks noChangeShapeType="1"/>
              </p:cNvSpPr>
              <p:nvPr/>
            </p:nvSpPr>
            <p:spPr bwMode="auto">
              <a:xfrm>
                <a:off x="443" y="6701"/>
                <a:ext cx="40" cy="1"/>
              </a:xfrm>
              <a:prstGeom prst="line">
                <a:avLst/>
              </a:prstGeom>
              <a:noFill/>
              <a:ln w="4445">
                <a:solidFill>
                  <a:srgbClr val="B132CE"/>
                </a:solidFill>
                <a:round/>
                <a:headEnd/>
                <a:tailEnd/>
              </a:ln>
            </p:spPr>
            <p:txBody>
              <a:bodyPr/>
              <a:lstStyle/>
              <a:p>
                <a:endParaRPr lang="es-ES"/>
              </a:p>
            </p:txBody>
          </p:sp>
          <p:sp>
            <p:nvSpPr>
              <p:cNvPr id="81453" name="Line 7725"/>
              <p:cNvSpPr>
                <a:spLocks noChangeShapeType="1"/>
              </p:cNvSpPr>
              <p:nvPr/>
            </p:nvSpPr>
            <p:spPr bwMode="auto">
              <a:xfrm>
                <a:off x="522" y="6701"/>
                <a:ext cx="40" cy="1"/>
              </a:xfrm>
              <a:prstGeom prst="line">
                <a:avLst/>
              </a:prstGeom>
              <a:noFill/>
              <a:ln w="4445">
                <a:solidFill>
                  <a:srgbClr val="B132CE"/>
                </a:solidFill>
                <a:round/>
                <a:headEnd/>
                <a:tailEnd/>
              </a:ln>
            </p:spPr>
            <p:txBody>
              <a:bodyPr/>
              <a:lstStyle/>
              <a:p>
                <a:endParaRPr lang="es-ES"/>
              </a:p>
            </p:txBody>
          </p:sp>
          <p:sp>
            <p:nvSpPr>
              <p:cNvPr id="81454" name="Line 7726"/>
              <p:cNvSpPr>
                <a:spLocks noChangeShapeType="1"/>
              </p:cNvSpPr>
              <p:nvPr/>
            </p:nvSpPr>
            <p:spPr bwMode="auto">
              <a:xfrm>
                <a:off x="602" y="6701"/>
                <a:ext cx="39" cy="1"/>
              </a:xfrm>
              <a:prstGeom prst="line">
                <a:avLst/>
              </a:prstGeom>
              <a:noFill/>
              <a:ln w="4445">
                <a:solidFill>
                  <a:srgbClr val="B132CE"/>
                </a:solidFill>
                <a:round/>
                <a:headEnd/>
                <a:tailEnd/>
              </a:ln>
            </p:spPr>
            <p:txBody>
              <a:bodyPr/>
              <a:lstStyle/>
              <a:p>
                <a:endParaRPr lang="es-ES"/>
              </a:p>
            </p:txBody>
          </p:sp>
          <p:sp>
            <p:nvSpPr>
              <p:cNvPr id="81455" name="Line 7727"/>
              <p:cNvSpPr>
                <a:spLocks noChangeShapeType="1"/>
              </p:cNvSpPr>
              <p:nvPr/>
            </p:nvSpPr>
            <p:spPr bwMode="auto">
              <a:xfrm>
                <a:off x="681" y="6701"/>
                <a:ext cx="40" cy="1"/>
              </a:xfrm>
              <a:prstGeom prst="line">
                <a:avLst/>
              </a:prstGeom>
              <a:noFill/>
              <a:ln w="4445">
                <a:solidFill>
                  <a:srgbClr val="B132CE"/>
                </a:solidFill>
                <a:round/>
                <a:headEnd/>
                <a:tailEnd/>
              </a:ln>
            </p:spPr>
            <p:txBody>
              <a:bodyPr/>
              <a:lstStyle/>
              <a:p>
                <a:endParaRPr lang="es-ES"/>
              </a:p>
            </p:txBody>
          </p:sp>
          <p:sp>
            <p:nvSpPr>
              <p:cNvPr id="81456" name="Line 7728"/>
              <p:cNvSpPr>
                <a:spLocks noChangeShapeType="1"/>
              </p:cNvSpPr>
              <p:nvPr/>
            </p:nvSpPr>
            <p:spPr bwMode="auto">
              <a:xfrm>
                <a:off x="761" y="6701"/>
                <a:ext cx="39" cy="1"/>
              </a:xfrm>
              <a:prstGeom prst="line">
                <a:avLst/>
              </a:prstGeom>
              <a:noFill/>
              <a:ln w="4445">
                <a:solidFill>
                  <a:srgbClr val="B132CE"/>
                </a:solidFill>
                <a:round/>
                <a:headEnd/>
                <a:tailEnd/>
              </a:ln>
            </p:spPr>
            <p:txBody>
              <a:bodyPr/>
              <a:lstStyle/>
              <a:p>
                <a:endParaRPr lang="es-ES"/>
              </a:p>
            </p:txBody>
          </p:sp>
          <p:sp>
            <p:nvSpPr>
              <p:cNvPr id="81457" name="Line 7729"/>
              <p:cNvSpPr>
                <a:spLocks noChangeShapeType="1"/>
              </p:cNvSpPr>
              <p:nvPr/>
            </p:nvSpPr>
            <p:spPr bwMode="auto">
              <a:xfrm>
                <a:off x="840" y="6701"/>
                <a:ext cx="40" cy="1"/>
              </a:xfrm>
              <a:prstGeom prst="line">
                <a:avLst/>
              </a:prstGeom>
              <a:noFill/>
              <a:ln w="4445">
                <a:solidFill>
                  <a:srgbClr val="B132CE"/>
                </a:solidFill>
                <a:round/>
                <a:headEnd/>
                <a:tailEnd/>
              </a:ln>
            </p:spPr>
            <p:txBody>
              <a:bodyPr/>
              <a:lstStyle/>
              <a:p>
                <a:endParaRPr lang="es-ES"/>
              </a:p>
            </p:txBody>
          </p:sp>
          <p:sp>
            <p:nvSpPr>
              <p:cNvPr id="81458" name="Line 7730"/>
              <p:cNvSpPr>
                <a:spLocks noChangeShapeType="1"/>
              </p:cNvSpPr>
              <p:nvPr/>
            </p:nvSpPr>
            <p:spPr bwMode="auto">
              <a:xfrm>
                <a:off x="919" y="6701"/>
                <a:ext cx="40" cy="1"/>
              </a:xfrm>
              <a:prstGeom prst="line">
                <a:avLst/>
              </a:prstGeom>
              <a:noFill/>
              <a:ln w="4445">
                <a:solidFill>
                  <a:srgbClr val="B132CE"/>
                </a:solidFill>
                <a:round/>
                <a:headEnd/>
                <a:tailEnd/>
              </a:ln>
            </p:spPr>
            <p:txBody>
              <a:bodyPr/>
              <a:lstStyle/>
              <a:p>
                <a:endParaRPr lang="es-ES"/>
              </a:p>
            </p:txBody>
          </p:sp>
          <p:sp>
            <p:nvSpPr>
              <p:cNvPr id="81459" name="Line 7731"/>
              <p:cNvSpPr>
                <a:spLocks noChangeShapeType="1"/>
              </p:cNvSpPr>
              <p:nvPr/>
            </p:nvSpPr>
            <p:spPr bwMode="auto">
              <a:xfrm>
                <a:off x="999" y="6701"/>
                <a:ext cx="40" cy="1"/>
              </a:xfrm>
              <a:prstGeom prst="line">
                <a:avLst/>
              </a:prstGeom>
              <a:noFill/>
              <a:ln w="4445">
                <a:solidFill>
                  <a:srgbClr val="B132CE"/>
                </a:solidFill>
                <a:round/>
                <a:headEnd/>
                <a:tailEnd/>
              </a:ln>
            </p:spPr>
            <p:txBody>
              <a:bodyPr/>
              <a:lstStyle/>
              <a:p>
                <a:endParaRPr lang="es-ES"/>
              </a:p>
            </p:txBody>
          </p:sp>
          <p:sp>
            <p:nvSpPr>
              <p:cNvPr id="81460" name="Line 7732"/>
              <p:cNvSpPr>
                <a:spLocks noChangeShapeType="1"/>
              </p:cNvSpPr>
              <p:nvPr/>
            </p:nvSpPr>
            <p:spPr bwMode="auto">
              <a:xfrm>
                <a:off x="1078" y="6701"/>
                <a:ext cx="40" cy="1"/>
              </a:xfrm>
              <a:prstGeom prst="line">
                <a:avLst/>
              </a:prstGeom>
              <a:noFill/>
              <a:ln w="4445">
                <a:solidFill>
                  <a:srgbClr val="B132CE"/>
                </a:solidFill>
                <a:round/>
                <a:headEnd/>
                <a:tailEnd/>
              </a:ln>
            </p:spPr>
            <p:txBody>
              <a:bodyPr/>
              <a:lstStyle/>
              <a:p>
                <a:endParaRPr lang="es-ES"/>
              </a:p>
            </p:txBody>
          </p:sp>
          <p:sp>
            <p:nvSpPr>
              <p:cNvPr id="81461" name="Line 7733"/>
              <p:cNvSpPr>
                <a:spLocks noChangeShapeType="1"/>
              </p:cNvSpPr>
              <p:nvPr/>
            </p:nvSpPr>
            <p:spPr bwMode="auto">
              <a:xfrm>
                <a:off x="1158" y="6701"/>
                <a:ext cx="40" cy="1"/>
              </a:xfrm>
              <a:prstGeom prst="line">
                <a:avLst/>
              </a:prstGeom>
              <a:noFill/>
              <a:ln w="4445">
                <a:solidFill>
                  <a:srgbClr val="B132CE"/>
                </a:solidFill>
                <a:round/>
                <a:headEnd/>
                <a:tailEnd/>
              </a:ln>
            </p:spPr>
            <p:txBody>
              <a:bodyPr/>
              <a:lstStyle/>
              <a:p>
                <a:endParaRPr lang="es-ES"/>
              </a:p>
            </p:txBody>
          </p:sp>
          <p:sp>
            <p:nvSpPr>
              <p:cNvPr id="81462" name="Line 7734"/>
              <p:cNvSpPr>
                <a:spLocks noChangeShapeType="1"/>
              </p:cNvSpPr>
              <p:nvPr/>
            </p:nvSpPr>
            <p:spPr bwMode="auto">
              <a:xfrm>
                <a:off x="1237" y="6701"/>
                <a:ext cx="40" cy="1"/>
              </a:xfrm>
              <a:prstGeom prst="line">
                <a:avLst/>
              </a:prstGeom>
              <a:noFill/>
              <a:ln w="4445">
                <a:solidFill>
                  <a:srgbClr val="B132CE"/>
                </a:solidFill>
                <a:round/>
                <a:headEnd/>
                <a:tailEnd/>
              </a:ln>
            </p:spPr>
            <p:txBody>
              <a:bodyPr/>
              <a:lstStyle/>
              <a:p>
                <a:endParaRPr lang="es-ES"/>
              </a:p>
            </p:txBody>
          </p:sp>
          <p:sp>
            <p:nvSpPr>
              <p:cNvPr id="81463" name="Line 7735"/>
              <p:cNvSpPr>
                <a:spLocks noChangeShapeType="1"/>
              </p:cNvSpPr>
              <p:nvPr/>
            </p:nvSpPr>
            <p:spPr bwMode="auto">
              <a:xfrm>
                <a:off x="1317" y="6701"/>
                <a:ext cx="39" cy="1"/>
              </a:xfrm>
              <a:prstGeom prst="line">
                <a:avLst/>
              </a:prstGeom>
              <a:noFill/>
              <a:ln w="4445">
                <a:solidFill>
                  <a:srgbClr val="B132CE"/>
                </a:solidFill>
                <a:round/>
                <a:headEnd/>
                <a:tailEnd/>
              </a:ln>
            </p:spPr>
            <p:txBody>
              <a:bodyPr/>
              <a:lstStyle/>
              <a:p>
                <a:endParaRPr lang="es-ES"/>
              </a:p>
            </p:txBody>
          </p:sp>
          <p:sp>
            <p:nvSpPr>
              <p:cNvPr id="81464" name="Line 7736"/>
              <p:cNvSpPr>
                <a:spLocks noChangeShapeType="1"/>
              </p:cNvSpPr>
              <p:nvPr/>
            </p:nvSpPr>
            <p:spPr bwMode="auto">
              <a:xfrm>
                <a:off x="1396" y="6701"/>
                <a:ext cx="40" cy="1"/>
              </a:xfrm>
              <a:prstGeom prst="line">
                <a:avLst/>
              </a:prstGeom>
              <a:noFill/>
              <a:ln w="4445">
                <a:solidFill>
                  <a:srgbClr val="B132CE"/>
                </a:solidFill>
                <a:round/>
                <a:headEnd/>
                <a:tailEnd/>
              </a:ln>
            </p:spPr>
            <p:txBody>
              <a:bodyPr/>
              <a:lstStyle/>
              <a:p>
                <a:endParaRPr lang="es-ES"/>
              </a:p>
            </p:txBody>
          </p:sp>
          <p:sp>
            <p:nvSpPr>
              <p:cNvPr id="81465" name="Line 7737"/>
              <p:cNvSpPr>
                <a:spLocks noChangeShapeType="1"/>
              </p:cNvSpPr>
              <p:nvPr/>
            </p:nvSpPr>
            <p:spPr bwMode="auto">
              <a:xfrm>
                <a:off x="1476" y="6701"/>
                <a:ext cx="39" cy="1"/>
              </a:xfrm>
              <a:prstGeom prst="line">
                <a:avLst/>
              </a:prstGeom>
              <a:noFill/>
              <a:ln w="4445">
                <a:solidFill>
                  <a:srgbClr val="B132CE"/>
                </a:solidFill>
                <a:round/>
                <a:headEnd/>
                <a:tailEnd/>
              </a:ln>
            </p:spPr>
            <p:txBody>
              <a:bodyPr/>
              <a:lstStyle/>
              <a:p>
                <a:endParaRPr lang="es-ES"/>
              </a:p>
            </p:txBody>
          </p:sp>
          <p:sp>
            <p:nvSpPr>
              <p:cNvPr id="81466" name="Line 7738"/>
              <p:cNvSpPr>
                <a:spLocks noChangeShapeType="1"/>
              </p:cNvSpPr>
              <p:nvPr/>
            </p:nvSpPr>
            <p:spPr bwMode="auto">
              <a:xfrm>
                <a:off x="1555" y="6701"/>
                <a:ext cx="39" cy="1"/>
              </a:xfrm>
              <a:prstGeom prst="line">
                <a:avLst/>
              </a:prstGeom>
              <a:noFill/>
              <a:ln w="4445">
                <a:solidFill>
                  <a:srgbClr val="B132CE"/>
                </a:solidFill>
                <a:round/>
                <a:headEnd/>
                <a:tailEnd/>
              </a:ln>
            </p:spPr>
            <p:txBody>
              <a:bodyPr/>
              <a:lstStyle/>
              <a:p>
                <a:endParaRPr lang="es-ES"/>
              </a:p>
            </p:txBody>
          </p:sp>
          <p:sp>
            <p:nvSpPr>
              <p:cNvPr id="81467" name="Line 7739"/>
              <p:cNvSpPr>
                <a:spLocks noChangeShapeType="1"/>
              </p:cNvSpPr>
              <p:nvPr/>
            </p:nvSpPr>
            <p:spPr bwMode="auto">
              <a:xfrm>
                <a:off x="1634" y="6701"/>
                <a:ext cx="40" cy="1"/>
              </a:xfrm>
              <a:prstGeom prst="line">
                <a:avLst/>
              </a:prstGeom>
              <a:noFill/>
              <a:ln w="4445">
                <a:solidFill>
                  <a:srgbClr val="B132CE"/>
                </a:solidFill>
                <a:round/>
                <a:headEnd/>
                <a:tailEnd/>
              </a:ln>
            </p:spPr>
            <p:txBody>
              <a:bodyPr/>
              <a:lstStyle/>
              <a:p>
                <a:endParaRPr lang="es-ES"/>
              </a:p>
            </p:txBody>
          </p:sp>
          <p:sp>
            <p:nvSpPr>
              <p:cNvPr id="81468" name="Line 7740"/>
              <p:cNvSpPr>
                <a:spLocks noChangeShapeType="1"/>
              </p:cNvSpPr>
              <p:nvPr/>
            </p:nvSpPr>
            <p:spPr bwMode="auto">
              <a:xfrm>
                <a:off x="1714" y="6701"/>
                <a:ext cx="40" cy="1"/>
              </a:xfrm>
              <a:prstGeom prst="line">
                <a:avLst/>
              </a:prstGeom>
              <a:noFill/>
              <a:ln w="4445">
                <a:solidFill>
                  <a:srgbClr val="B132CE"/>
                </a:solidFill>
                <a:round/>
                <a:headEnd/>
                <a:tailEnd/>
              </a:ln>
            </p:spPr>
            <p:txBody>
              <a:bodyPr/>
              <a:lstStyle/>
              <a:p>
                <a:endParaRPr lang="es-ES"/>
              </a:p>
            </p:txBody>
          </p:sp>
          <p:sp>
            <p:nvSpPr>
              <p:cNvPr id="81469" name="Line 7741"/>
              <p:cNvSpPr>
                <a:spLocks noChangeShapeType="1"/>
              </p:cNvSpPr>
              <p:nvPr/>
            </p:nvSpPr>
            <p:spPr bwMode="auto">
              <a:xfrm>
                <a:off x="1793" y="6701"/>
                <a:ext cx="40" cy="1"/>
              </a:xfrm>
              <a:prstGeom prst="line">
                <a:avLst/>
              </a:prstGeom>
              <a:noFill/>
              <a:ln w="4445">
                <a:solidFill>
                  <a:srgbClr val="B132CE"/>
                </a:solidFill>
                <a:round/>
                <a:headEnd/>
                <a:tailEnd/>
              </a:ln>
            </p:spPr>
            <p:txBody>
              <a:bodyPr/>
              <a:lstStyle/>
              <a:p>
                <a:endParaRPr lang="es-ES"/>
              </a:p>
            </p:txBody>
          </p:sp>
          <p:sp>
            <p:nvSpPr>
              <p:cNvPr id="81470" name="Line 7742"/>
              <p:cNvSpPr>
                <a:spLocks noChangeShapeType="1"/>
              </p:cNvSpPr>
              <p:nvPr/>
            </p:nvSpPr>
            <p:spPr bwMode="auto">
              <a:xfrm>
                <a:off x="1873" y="6701"/>
                <a:ext cx="40" cy="1"/>
              </a:xfrm>
              <a:prstGeom prst="line">
                <a:avLst/>
              </a:prstGeom>
              <a:noFill/>
              <a:ln w="4445">
                <a:solidFill>
                  <a:srgbClr val="B132CE"/>
                </a:solidFill>
                <a:round/>
                <a:headEnd/>
                <a:tailEnd/>
              </a:ln>
            </p:spPr>
            <p:txBody>
              <a:bodyPr/>
              <a:lstStyle/>
              <a:p>
                <a:endParaRPr lang="es-ES"/>
              </a:p>
            </p:txBody>
          </p:sp>
          <p:sp>
            <p:nvSpPr>
              <p:cNvPr id="81471" name="Line 7743"/>
              <p:cNvSpPr>
                <a:spLocks noChangeShapeType="1"/>
              </p:cNvSpPr>
              <p:nvPr/>
            </p:nvSpPr>
            <p:spPr bwMode="auto">
              <a:xfrm>
                <a:off x="1952" y="6701"/>
                <a:ext cx="40" cy="1"/>
              </a:xfrm>
              <a:prstGeom prst="line">
                <a:avLst/>
              </a:prstGeom>
              <a:noFill/>
              <a:ln w="4445">
                <a:solidFill>
                  <a:srgbClr val="B132CE"/>
                </a:solidFill>
                <a:round/>
                <a:headEnd/>
                <a:tailEnd/>
              </a:ln>
            </p:spPr>
            <p:txBody>
              <a:bodyPr/>
              <a:lstStyle/>
              <a:p>
                <a:endParaRPr lang="es-ES"/>
              </a:p>
            </p:txBody>
          </p:sp>
          <p:sp>
            <p:nvSpPr>
              <p:cNvPr id="81472" name="Line 7744"/>
              <p:cNvSpPr>
                <a:spLocks noChangeShapeType="1"/>
              </p:cNvSpPr>
              <p:nvPr/>
            </p:nvSpPr>
            <p:spPr bwMode="auto">
              <a:xfrm>
                <a:off x="2031" y="6701"/>
                <a:ext cx="40" cy="1"/>
              </a:xfrm>
              <a:prstGeom prst="line">
                <a:avLst/>
              </a:prstGeom>
              <a:noFill/>
              <a:ln w="4445">
                <a:solidFill>
                  <a:srgbClr val="B132CE"/>
                </a:solidFill>
                <a:round/>
                <a:headEnd/>
                <a:tailEnd/>
              </a:ln>
            </p:spPr>
            <p:txBody>
              <a:bodyPr/>
              <a:lstStyle/>
              <a:p>
                <a:endParaRPr lang="es-ES"/>
              </a:p>
            </p:txBody>
          </p:sp>
          <p:sp>
            <p:nvSpPr>
              <p:cNvPr id="81473" name="Line 7745"/>
              <p:cNvSpPr>
                <a:spLocks noChangeShapeType="1"/>
              </p:cNvSpPr>
              <p:nvPr/>
            </p:nvSpPr>
            <p:spPr bwMode="auto">
              <a:xfrm>
                <a:off x="2111" y="6701"/>
                <a:ext cx="40" cy="1"/>
              </a:xfrm>
              <a:prstGeom prst="line">
                <a:avLst/>
              </a:prstGeom>
              <a:noFill/>
              <a:ln w="4445">
                <a:solidFill>
                  <a:srgbClr val="B132CE"/>
                </a:solidFill>
                <a:round/>
                <a:headEnd/>
                <a:tailEnd/>
              </a:ln>
            </p:spPr>
            <p:txBody>
              <a:bodyPr/>
              <a:lstStyle/>
              <a:p>
                <a:endParaRPr lang="es-ES"/>
              </a:p>
            </p:txBody>
          </p:sp>
          <p:sp>
            <p:nvSpPr>
              <p:cNvPr id="81474" name="Line 7746"/>
              <p:cNvSpPr>
                <a:spLocks noChangeShapeType="1"/>
              </p:cNvSpPr>
              <p:nvPr/>
            </p:nvSpPr>
            <p:spPr bwMode="auto">
              <a:xfrm>
                <a:off x="2191" y="6701"/>
                <a:ext cx="39" cy="1"/>
              </a:xfrm>
              <a:prstGeom prst="line">
                <a:avLst/>
              </a:prstGeom>
              <a:noFill/>
              <a:ln w="4445">
                <a:solidFill>
                  <a:srgbClr val="B132CE"/>
                </a:solidFill>
                <a:round/>
                <a:headEnd/>
                <a:tailEnd/>
              </a:ln>
            </p:spPr>
            <p:txBody>
              <a:bodyPr/>
              <a:lstStyle/>
              <a:p>
                <a:endParaRPr lang="es-ES"/>
              </a:p>
            </p:txBody>
          </p:sp>
          <p:sp>
            <p:nvSpPr>
              <p:cNvPr id="81475" name="Line 7747"/>
              <p:cNvSpPr>
                <a:spLocks noChangeShapeType="1"/>
              </p:cNvSpPr>
              <p:nvPr/>
            </p:nvSpPr>
            <p:spPr bwMode="auto">
              <a:xfrm>
                <a:off x="2270" y="6701"/>
                <a:ext cx="39" cy="1"/>
              </a:xfrm>
              <a:prstGeom prst="line">
                <a:avLst/>
              </a:prstGeom>
              <a:noFill/>
              <a:ln w="4445">
                <a:solidFill>
                  <a:srgbClr val="B132CE"/>
                </a:solidFill>
                <a:round/>
                <a:headEnd/>
                <a:tailEnd/>
              </a:ln>
            </p:spPr>
            <p:txBody>
              <a:bodyPr/>
              <a:lstStyle/>
              <a:p>
                <a:endParaRPr lang="es-ES"/>
              </a:p>
            </p:txBody>
          </p:sp>
          <p:sp>
            <p:nvSpPr>
              <p:cNvPr id="81476" name="Line 7748"/>
              <p:cNvSpPr>
                <a:spLocks noChangeShapeType="1"/>
              </p:cNvSpPr>
              <p:nvPr/>
            </p:nvSpPr>
            <p:spPr bwMode="auto">
              <a:xfrm>
                <a:off x="2349" y="6701"/>
                <a:ext cx="40" cy="1"/>
              </a:xfrm>
              <a:prstGeom prst="line">
                <a:avLst/>
              </a:prstGeom>
              <a:noFill/>
              <a:ln w="4445">
                <a:solidFill>
                  <a:srgbClr val="B132CE"/>
                </a:solidFill>
                <a:round/>
                <a:headEnd/>
                <a:tailEnd/>
              </a:ln>
            </p:spPr>
            <p:txBody>
              <a:bodyPr/>
              <a:lstStyle/>
              <a:p>
                <a:endParaRPr lang="es-ES"/>
              </a:p>
            </p:txBody>
          </p:sp>
          <p:sp>
            <p:nvSpPr>
              <p:cNvPr id="81477" name="Line 7749"/>
              <p:cNvSpPr>
                <a:spLocks noChangeShapeType="1"/>
              </p:cNvSpPr>
              <p:nvPr/>
            </p:nvSpPr>
            <p:spPr bwMode="auto">
              <a:xfrm>
                <a:off x="2429" y="6701"/>
                <a:ext cx="39" cy="1"/>
              </a:xfrm>
              <a:prstGeom prst="line">
                <a:avLst/>
              </a:prstGeom>
              <a:noFill/>
              <a:ln w="4445">
                <a:solidFill>
                  <a:srgbClr val="B132CE"/>
                </a:solidFill>
                <a:round/>
                <a:headEnd/>
                <a:tailEnd/>
              </a:ln>
            </p:spPr>
            <p:txBody>
              <a:bodyPr/>
              <a:lstStyle/>
              <a:p>
                <a:endParaRPr lang="es-ES"/>
              </a:p>
            </p:txBody>
          </p:sp>
          <p:sp>
            <p:nvSpPr>
              <p:cNvPr id="81478" name="Line 7750"/>
              <p:cNvSpPr>
                <a:spLocks noChangeShapeType="1"/>
              </p:cNvSpPr>
              <p:nvPr/>
            </p:nvSpPr>
            <p:spPr bwMode="auto">
              <a:xfrm>
                <a:off x="2508" y="6701"/>
                <a:ext cx="40" cy="1"/>
              </a:xfrm>
              <a:prstGeom prst="line">
                <a:avLst/>
              </a:prstGeom>
              <a:noFill/>
              <a:ln w="4445">
                <a:solidFill>
                  <a:srgbClr val="B132CE"/>
                </a:solidFill>
                <a:round/>
                <a:headEnd/>
                <a:tailEnd/>
              </a:ln>
            </p:spPr>
            <p:txBody>
              <a:bodyPr/>
              <a:lstStyle/>
              <a:p>
                <a:endParaRPr lang="es-ES"/>
              </a:p>
            </p:txBody>
          </p:sp>
          <p:sp>
            <p:nvSpPr>
              <p:cNvPr id="81479" name="Line 7751"/>
              <p:cNvSpPr>
                <a:spLocks noChangeShapeType="1"/>
              </p:cNvSpPr>
              <p:nvPr/>
            </p:nvSpPr>
            <p:spPr bwMode="auto">
              <a:xfrm>
                <a:off x="2588" y="6701"/>
                <a:ext cx="33" cy="1"/>
              </a:xfrm>
              <a:prstGeom prst="line">
                <a:avLst/>
              </a:prstGeom>
              <a:noFill/>
              <a:ln w="4445">
                <a:solidFill>
                  <a:srgbClr val="B132CE"/>
                </a:solidFill>
                <a:round/>
                <a:headEnd/>
                <a:tailEnd/>
              </a:ln>
            </p:spPr>
            <p:txBody>
              <a:bodyPr/>
              <a:lstStyle/>
              <a:p>
                <a:endParaRPr lang="es-ES"/>
              </a:p>
            </p:txBody>
          </p:sp>
          <p:sp>
            <p:nvSpPr>
              <p:cNvPr id="81480" name="Freeform 7752"/>
              <p:cNvSpPr>
                <a:spLocks/>
              </p:cNvSpPr>
              <p:nvPr/>
            </p:nvSpPr>
            <p:spPr bwMode="auto">
              <a:xfrm>
                <a:off x="132" y="6636"/>
                <a:ext cx="17" cy="59"/>
              </a:xfrm>
              <a:custGeom>
                <a:avLst/>
                <a:gdLst/>
                <a:ahLst/>
                <a:cxnLst>
                  <a:cxn ang="0">
                    <a:pos x="35" y="15"/>
                  </a:cxn>
                  <a:cxn ang="0">
                    <a:pos x="26" y="0"/>
                  </a:cxn>
                  <a:cxn ang="0">
                    <a:pos x="8" y="0"/>
                  </a:cxn>
                  <a:cxn ang="0">
                    <a:pos x="0" y="15"/>
                  </a:cxn>
                  <a:cxn ang="0">
                    <a:pos x="0" y="99"/>
                  </a:cxn>
                  <a:cxn ang="0">
                    <a:pos x="8" y="117"/>
                  </a:cxn>
                  <a:cxn ang="0">
                    <a:pos x="26" y="117"/>
                  </a:cxn>
                  <a:cxn ang="0">
                    <a:pos x="35" y="99"/>
                  </a:cxn>
                </a:cxnLst>
                <a:rect l="0" t="0" r="r" b="b"/>
                <a:pathLst>
                  <a:path w="35" h="117">
                    <a:moveTo>
                      <a:pt x="35" y="15"/>
                    </a:moveTo>
                    <a:lnTo>
                      <a:pt x="26" y="0"/>
                    </a:lnTo>
                    <a:lnTo>
                      <a:pt x="8" y="0"/>
                    </a:lnTo>
                    <a:lnTo>
                      <a:pt x="0" y="15"/>
                    </a:lnTo>
                    <a:lnTo>
                      <a:pt x="0" y="99"/>
                    </a:lnTo>
                    <a:lnTo>
                      <a:pt x="8" y="117"/>
                    </a:lnTo>
                    <a:lnTo>
                      <a:pt x="26" y="117"/>
                    </a:lnTo>
                    <a:lnTo>
                      <a:pt x="35" y="99"/>
                    </a:lnTo>
                  </a:path>
                </a:pathLst>
              </a:custGeom>
              <a:noFill/>
              <a:ln w="4445">
                <a:solidFill>
                  <a:srgbClr val="B132CE"/>
                </a:solidFill>
                <a:prstDash val="solid"/>
                <a:round/>
                <a:headEnd/>
                <a:tailEnd/>
              </a:ln>
            </p:spPr>
            <p:txBody>
              <a:bodyPr/>
              <a:lstStyle/>
              <a:p>
                <a:endParaRPr lang="es-ES"/>
              </a:p>
            </p:txBody>
          </p:sp>
          <p:sp>
            <p:nvSpPr>
              <p:cNvPr id="81481" name="Freeform 7753"/>
              <p:cNvSpPr>
                <a:spLocks/>
              </p:cNvSpPr>
              <p:nvPr/>
            </p:nvSpPr>
            <p:spPr bwMode="auto">
              <a:xfrm>
                <a:off x="163" y="6636"/>
                <a:ext cx="18" cy="59"/>
              </a:xfrm>
              <a:custGeom>
                <a:avLst/>
                <a:gdLst/>
                <a:ahLst/>
                <a:cxnLst>
                  <a:cxn ang="0">
                    <a:pos x="0" y="15"/>
                  </a:cxn>
                  <a:cxn ang="0">
                    <a:pos x="8" y="0"/>
                  </a:cxn>
                  <a:cxn ang="0">
                    <a:pos x="27" y="0"/>
                  </a:cxn>
                  <a:cxn ang="0">
                    <a:pos x="35" y="15"/>
                  </a:cxn>
                  <a:cxn ang="0">
                    <a:pos x="35" y="33"/>
                  </a:cxn>
                  <a:cxn ang="0">
                    <a:pos x="0" y="99"/>
                  </a:cxn>
                  <a:cxn ang="0">
                    <a:pos x="0" y="117"/>
                  </a:cxn>
                  <a:cxn ang="0">
                    <a:pos x="35" y="117"/>
                  </a:cxn>
                </a:cxnLst>
                <a:rect l="0" t="0" r="r" b="b"/>
                <a:pathLst>
                  <a:path w="35" h="117">
                    <a:moveTo>
                      <a:pt x="0" y="15"/>
                    </a:moveTo>
                    <a:lnTo>
                      <a:pt x="8" y="0"/>
                    </a:lnTo>
                    <a:lnTo>
                      <a:pt x="27" y="0"/>
                    </a:lnTo>
                    <a:lnTo>
                      <a:pt x="35" y="15"/>
                    </a:lnTo>
                    <a:lnTo>
                      <a:pt x="35" y="33"/>
                    </a:lnTo>
                    <a:lnTo>
                      <a:pt x="0" y="99"/>
                    </a:lnTo>
                    <a:lnTo>
                      <a:pt x="0" y="117"/>
                    </a:lnTo>
                    <a:lnTo>
                      <a:pt x="35" y="117"/>
                    </a:lnTo>
                  </a:path>
                </a:pathLst>
              </a:custGeom>
              <a:noFill/>
              <a:ln w="4445">
                <a:solidFill>
                  <a:srgbClr val="B132CE"/>
                </a:solidFill>
                <a:prstDash val="solid"/>
                <a:round/>
                <a:headEnd/>
                <a:tailEnd/>
              </a:ln>
            </p:spPr>
            <p:txBody>
              <a:bodyPr/>
              <a:lstStyle/>
              <a:p>
                <a:endParaRPr lang="es-ES"/>
              </a:p>
            </p:txBody>
          </p:sp>
          <p:sp>
            <p:nvSpPr>
              <p:cNvPr id="81482" name="Freeform 7754"/>
              <p:cNvSpPr>
                <a:spLocks/>
              </p:cNvSpPr>
              <p:nvPr/>
            </p:nvSpPr>
            <p:spPr bwMode="auto">
              <a:xfrm>
                <a:off x="224" y="6636"/>
                <a:ext cx="18" cy="59"/>
              </a:xfrm>
              <a:custGeom>
                <a:avLst/>
                <a:gdLst/>
                <a:ahLst/>
                <a:cxnLst>
                  <a:cxn ang="0">
                    <a:pos x="0" y="117"/>
                  </a:cxn>
                  <a:cxn ang="0">
                    <a:pos x="0" y="0"/>
                  </a:cxn>
                  <a:cxn ang="0">
                    <a:pos x="26" y="0"/>
                  </a:cxn>
                  <a:cxn ang="0">
                    <a:pos x="36" y="15"/>
                  </a:cxn>
                  <a:cxn ang="0">
                    <a:pos x="36" y="33"/>
                  </a:cxn>
                  <a:cxn ang="0">
                    <a:pos x="26" y="49"/>
                  </a:cxn>
                  <a:cxn ang="0">
                    <a:pos x="0" y="49"/>
                  </a:cxn>
                </a:cxnLst>
                <a:rect l="0" t="0" r="r" b="b"/>
                <a:pathLst>
                  <a:path w="36" h="117">
                    <a:moveTo>
                      <a:pt x="0" y="117"/>
                    </a:moveTo>
                    <a:lnTo>
                      <a:pt x="0" y="0"/>
                    </a:lnTo>
                    <a:lnTo>
                      <a:pt x="26" y="0"/>
                    </a:lnTo>
                    <a:lnTo>
                      <a:pt x="36" y="15"/>
                    </a:lnTo>
                    <a:lnTo>
                      <a:pt x="36" y="33"/>
                    </a:lnTo>
                    <a:lnTo>
                      <a:pt x="26" y="49"/>
                    </a:lnTo>
                    <a:lnTo>
                      <a:pt x="0" y="49"/>
                    </a:lnTo>
                  </a:path>
                </a:pathLst>
              </a:custGeom>
              <a:noFill/>
              <a:ln w="4445">
                <a:solidFill>
                  <a:srgbClr val="B132CE"/>
                </a:solidFill>
                <a:prstDash val="solid"/>
                <a:round/>
                <a:headEnd/>
                <a:tailEnd/>
              </a:ln>
            </p:spPr>
            <p:txBody>
              <a:bodyPr/>
              <a:lstStyle/>
              <a:p>
                <a:endParaRPr lang="es-ES"/>
              </a:p>
            </p:txBody>
          </p:sp>
          <p:sp>
            <p:nvSpPr>
              <p:cNvPr id="81483" name="Freeform 7755"/>
              <p:cNvSpPr>
                <a:spLocks/>
              </p:cNvSpPr>
              <p:nvPr/>
            </p:nvSpPr>
            <p:spPr bwMode="auto">
              <a:xfrm>
                <a:off x="224" y="6661"/>
                <a:ext cx="18" cy="34"/>
              </a:xfrm>
              <a:custGeom>
                <a:avLst/>
                <a:gdLst/>
                <a:ahLst/>
                <a:cxnLst>
                  <a:cxn ang="0">
                    <a:pos x="26" y="0"/>
                  </a:cxn>
                  <a:cxn ang="0">
                    <a:pos x="36" y="17"/>
                  </a:cxn>
                  <a:cxn ang="0">
                    <a:pos x="36" y="50"/>
                  </a:cxn>
                  <a:cxn ang="0">
                    <a:pos x="26" y="68"/>
                  </a:cxn>
                  <a:cxn ang="0">
                    <a:pos x="0" y="68"/>
                  </a:cxn>
                </a:cxnLst>
                <a:rect l="0" t="0" r="r" b="b"/>
                <a:pathLst>
                  <a:path w="36" h="68">
                    <a:moveTo>
                      <a:pt x="26" y="0"/>
                    </a:moveTo>
                    <a:lnTo>
                      <a:pt x="36" y="17"/>
                    </a:lnTo>
                    <a:lnTo>
                      <a:pt x="36" y="50"/>
                    </a:lnTo>
                    <a:lnTo>
                      <a:pt x="26" y="68"/>
                    </a:lnTo>
                    <a:lnTo>
                      <a:pt x="0" y="68"/>
                    </a:lnTo>
                  </a:path>
                </a:pathLst>
              </a:custGeom>
              <a:noFill/>
              <a:ln w="4445">
                <a:solidFill>
                  <a:srgbClr val="B132CE"/>
                </a:solidFill>
                <a:prstDash val="solid"/>
                <a:round/>
                <a:headEnd/>
                <a:tailEnd/>
              </a:ln>
            </p:spPr>
            <p:txBody>
              <a:bodyPr/>
              <a:lstStyle/>
              <a:p>
                <a:endParaRPr lang="es-ES"/>
              </a:p>
            </p:txBody>
          </p:sp>
          <p:sp>
            <p:nvSpPr>
              <p:cNvPr id="81484" name="Freeform 7756"/>
              <p:cNvSpPr>
                <a:spLocks/>
              </p:cNvSpPr>
              <p:nvPr/>
            </p:nvSpPr>
            <p:spPr bwMode="auto">
              <a:xfrm>
                <a:off x="255" y="6670"/>
                <a:ext cx="18" cy="25"/>
              </a:xfrm>
              <a:custGeom>
                <a:avLst/>
                <a:gdLst/>
                <a:ahLst/>
                <a:cxnLst>
                  <a:cxn ang="0">
                    <a:pos x="0" y="51"/>
                  </a:cxn>
                  <a:cxn ang="0">
                    <a:pos x="0" y="0"/>
                  </a:cxn>
                  <a:cxn ang="0">
                    <a:pos x="35" y="0"/>
                  </a:cxn>
                </a:cxnLst>
                <a:rect l="0" t="0" r="r" b="b"/>
                <a:pathLst>
                  <a:path w="35" h="51">
                    <a:moveTo>
                      <a:pt x="0" y="51"/>
                    </a:moveTo>
                    <a:lnTo>
                      <a:pt x="0" y="0"/>
                    </a:lnTo>
                    <a:lnTo>
                      <a:pt x="35" y="0"/>
                    </a:lnTo>
                  </a:path>
                </a:pathLst>
              </a:custGeom>
              <a:noFill/>
              <a:ln w="4445">
                <a:solidFill>
                  <a:srgbClr val="B132CE"/>
                </a:solidFill>
                <a:prstDash val="solid"/>
                <a:round/>
                <a:headEnd/>
                <a:tailEnd/>
              </a:ln>
            </p:spPr>
            <p:txBody>
              <a:bodyPr/>
              <a:lstStyle/>
              <a:p>
                <a:endParaRPr lang="es-ES"/>
              </a:p>
            </p:txBody>
          </p:sp>
          <p:sp>
            <p:nvSpPr>
              <p:cNvPr id="81485" name="Freeform 7757"/>
              <p:cNvSpPr>
                <a:spLocks/>
              </p:cNvSpPr>
              <p:nvPr/>
            </p:nvSpPr>
            <p:spPr bwMode="auto">
              <a:xfrm>
                <a:off x="255" y="6636"/>
                <a:ext cx="18" cy="59"/>
              </a:xfrm>
              <a:custGeom>
                <a:avLst/>
                <a:gdLst/>
                <a:ahLst/>
                <a:cxnLst>
                  <a:cxn ang="0">
                    <a:pos x="0" y="66"/>
                  </a:cxn>
                  <a:cxn ang="0">
                    <a:pos x="0" y="15"/>
                  </a:cxn>
                  <a:cxn ang="0">
                    <a:pos x="8" y="0"/>
                  </a:cxn>
                  <a:cxn ang="0">
                    <a:pos x="27" y="0"/>
                  </a:cxn>
                  <a:cxn ang="0">
                    <a:pos x="35" y="15"/>
                  </a:cxn>
                  <a:cxn ang="0">
                    <a:pos x="35" y="117"/>
                  </a:cxn>
                </a:cxnLst>
                <a:rect l="0" t="0" r="r" b="b"/>
                <a:pathLst>
                  <a:path w="35" h="117">
                    <a:moveTo>
                      <a:pt x="0" y="66"/>
                    </a:moveTo>
                    <a:lnTo>
                      <a:pt x="0" y="15"/>
                    </a:lnTo>
                    <a:lnTo>
                      <a:pt x="8" y="0"/>
                    </a:lnTo>
                    <a:lnTo>
                      <a:pt x="27" y="0"/>
                    </a:lnTo>
                    <a:lnTo>
                      <a:pt x="35" y="15"/>
                    </a:lnTo>
                    <a:lnTo>
                      <a:pt x="35" y="117"/>
                    </a:lnTo>
                  </a:path>
                </a:pathLst>
              </a:custGeom>
              <a:noFill/>
              <a:ln w="4445">
                <a:solidFill>
                  <a:srgbClr val="B132CE"/>
                </a:solidFill>
                <a:prstDash val="solid"/>
                <a:round/>
                <a:headEnd/>
                <a:tailEnd/>
              </a:ln>
            </p:spPr>
            <p:txBody>
              <a:bodyPr/>
              <a:lstStyle/>
              <a:p>
                <a:endParaRPr lang="es-ES"/>
              </a:p>
            </p:txBody>
          </p:sp>
          <p:sp>
            <p:nvSpPr>
              <p:cNvPr id="81486" name="Freeform 7758"/>
              <p:cNvSpPr>
                <a:spLocks/>
              </p:cNvSpPr>
              <p:nvPr/>
            </p:nvSpPr>
            <p:spPr bwMode="auto">
              <a:xfrm>
                <a:off x="286" y="6636"/>
                <a:ext cx="19" cy="59"/>
              </a:xfrm>
              <a:custGeom>
                <a:avLst/>
                <a:gdLst/>
                <a:ahLst/>
                <a:cxnLst>
                  <a:cxn ang="0">
                    <a:pos x="0" y="99"/>
                  </a:cxn>
                  <a:cxn ang="0">
                    <a:pos x="9" y="117"/>
                  </a:cxn>
                  <a:cxn ang="0">
                    <a:pos x="27" y="117"/>
                  </a:cxn>
                  <a:cxn ang="0">
                    <a:pos x="36" y="99"/>
                  </a:cxn>
                  <a:cxn ang="0">
                    <a:pos x="36" y="66"/>
                  </a:cxn>
                  <a:cxn ang="0">
                    <a:pos x="27" y="49"/>
                  </a:cxn>
                  <a:cxn ang="0">
                    <a:pos x="9" y="49"/>
                  </a:cxn>
                  <a:cxn ang="0">
                    <a:pos x="0" y="33"/>
                  </a:cxn>
                  <a:cxn ang="0">
                    <a:pos x="0" y="15"/>
                  </a:cxn>
                  <a:cxn ang="0">
                    <a:pos x="9" y="0"/>
                  </a:cxn>
                  <a:cxn ang="0">
                    <a:pos x="27" y="0"/>
                  </a:cxn>
                  <a:cxn ang="0">
                    <a:pos x="36" y="15"/>
                  </a:cxn>
                </a:cxnLst>
                <a:rect l="0" t="0" r="r" b="b"/>
                <a:pathLst>
                  <a:path w="36" h="117">
                    <a:moveTo>
                      <a:pt x="0" y="99"/>
                    </a:moveTo>
                    <a:lnTo>
                      <a:pt x="9" y="117"/>
                    </a:lnTo>
                    <a:lnTo>
                      <a:pt x="27" y="117"/>
                    </a:lnTo>
                    <a:lnTo>
                      <a:pt x="36" y="99"/>
                    </a:lnTo>
                    <a:lnTo>
                      <a:pt x="36" y="66"/>
                    </a:lnTo>
                    <a:lnTo>
                      <a:pt x="27" y="49"/>
                    </a:lnTo>
                    <a:lnTo>
                      <a:pt x="9" y="49"/>
                    </a:lnTo>
                    <a:lnTo>
                      <a:pt x="0" y="33"/>
                    </a:lnTo>
                    <a:lnTo>
                      <a:pt x="0" y="15"/>
                    </a:lnTo>
                    <a:lnTo>
                      <a:pt x="9" y="0"/>
                    </a:lnTo>
                    <a:lnTo>
                      <a:pt x="27" y="0"/>
                    </a:lnTo>
                    <a:lnTo>
                      <a:pt x="36" y="15"/>
                    </a:lnTo>
                  </a:path>
                </a:pathLst>
              </a:custGeom>
              <a:noFill/>
              <a:ln w="4445">
                <a:solidFill>
                  <a:srgbClr val="B132CE"/>
                </a:solidFill>
                <a:prstDash val="solid"/>
                <a:round/>
                <a:headEnd/>
                <a:tailEnd/>
              </a:ln>
            </p:spPr>
            <p:txBody>
              <a:bodyPr/>
              <a:lstStyle/>
              <a:p>
                <a:endParaRPr lang="es-ES"/>
              </a:p>
            </p:txBody>
          </p:sp>
          <p:sp>
            <p:nvSpPr>
              <p:cNvPr id="81487" name="Freeform 7759"/>
              <p:cNvSpPr>
                <a:spLocks/>
              </p:cNvSpPr>
              <p:nvPr/>
            </p:nvSpPr>
            <p:spPr bwMode="auto">
              <a:xfrm>
                <a:off x="318" y="6636"/>
                <a:ext cx="18" cy="59"/>
              </a:xfrm>
              <a:custGeom>
                <a:avLst/>
                <a:gdLst/>
                <a:ahLst/>
                <a:cxnLst>
                  <a:cxn ang="0">
                    <a:pos x="0" y="117"/>
                  </a:cxn>
                  <a:cxn ang="0">
                    <a:pos x="0" y="0"/>
                  </a:cxn>
                  <a:cxn ang="0">
                    <a:pos x="36" y="0"/>
                  </a:cxn>
                </a:cxnLst>
                <a:rect l="0" t="0" r="r" b="b"/>
                <a:pathLst>
                  <a:path w="36" h="117">
                    <a:moveTo>
                      <a:pt x="0" y="117"/>
                    </a:moveTo>
                    <a:lnTo>
                      <a:pt x="0" y="0"/>
                    </a:lnTo>
                    <a:lnTo>
                      <a:pt x="36" y="0"/>
                    </a:lnTo>
                  </a:path>
                </a:pathLst>
              </a:custGeom>
              <a:noFill/>
              <a:ln w="4445">
                <a:solidFill>
                  <a:srgbClr val="B132CE"/>
                </a:solidFill>
                <a:prstDash val="solid"/>
                <a:round/>
                <a:headEnd/>
                <a:tailEnd/>
              </a:ln>
            </p:spPr>
            <p:txBody>
              <a:bodyPr/>
              <a:lstStyle/>
              <a:p>
                <a:endParaRPr lang="es-ES"/>
              </a:p>
            </p:txBody>
          </p:sp>
          <p:sp>
            <p:nvSpPr>
              <p:cNvPr id="81488" name="Line 7760"/>
              <p:cNvSpPr>
                <a:spLocks noChangeShapeType="1"/>
              </p:cNvSpPr>
              <p:nvPr/>
            </p:nvSpPr>
            <p:spPr bwMode="auto">
              <a:xfrm flipH="1">
                <a:off x="318" y="6661"/>
                <a:ext cx="13" cy="1"/>
              </a:xfrm>
              <a:prstGeom prst="line">
                <a:avLst/>
              </a:prstGeom>
              <a:noFill/>
              <a:ln w="4445">
                <a:solidFill>
                  <a:srgbClr val="B132CE"/>
                </a:solidFill>
                <a:round/>
                <a:headEnd/>
                <a:tailEnd/>
              </a:ln>
            </p:spPr>
            <p:txBody>
              <a:bodyPr/>
              <a:lstStyle/>
              <a:p>
                <a:endParaRPr lang="es-ES"/>
              </a:p>
            </p:txBody>
          </p:sp>
          <p:sp>
            <p:nvSpPr>
              <p:cNvPr id="81489" name="Line 7761"/>
              <p:cNvSpPr>
                <a:spLocks noChangeShapeType="1"/>
              </p:cNvSpPr>
              <p:nvPr/>
            </p:nvSpPr>
            <p:spPr bwMode="auto">
              <a:xfrm>
                <a:off x="318" y="6695"/>
                <a:ext cx="18" cy="1"/>
              </a:xfrm>
              <a:prstGeom prst="line">
                <a:avLst/>
              </a:prstGeom>
              <a:noFill/>
              <a:ln w="4445">
                <a:solidFill>
                  <a:srgbClr val="B132CE"/>
                </a:solidFill>
                <a:round/>
                <a:headEnd/>
                <a:tailEnd/>
              </a:ln>
            </p:spPr>
            <p:txBody>
              <a:bodyPr/>
              <a:lstStyle/>
              <a:p>
                <a:endParaRPr lang="es-ES"/>
              </a:p>
            </p:txBody>
          </p:sp>
          <p:sp>
            <p:nvSpPr>
              <p:cNvPr id="81490" name="Line 7762"/>
              <p:cNvSpPr>
                <a:spLocks noChangeShapeType="1"/>
              </p:cNvSpPr>
              <p:nvPr/>
            </p:nvSpPr>
            <p:spPr bwMode="auto">
              <a:xfrm>
                <a:off x="2621" y="6701"/>
                <a:ext cx="39" cy="17"/>
              </a:xfrm>
              <a:prstGeom prst="line">
                <a:avLst/>
              </a:prstGeom>
              <a:noFill/>
              <a:ln w="4445">
                <a:solidFill>
                  <a:srgbClr val="B132CE"/>
                </a:solidFill>
                <a:round/>
                <a:headEnd/>
                <a:tailEnd/>
              </a:ln>
            </p:spPr>
            <p:txBody>
              <a:bodyPr/>
              <a:lstStyle/>
              <a:p>
                <a:endParaRPr lang="es-ES"/>
              </a:p>
            </p:txBody>
          </p:sp>
          <p:sp>
            <p:nvSpPr>
              <p:cNvPr id="81491" name="Line 7763"/>
              <p:cNvSpPr>
                <a:spLocks noChangeShapeType="1"/>
              </p:cNvSpPr>
              <p:nvPr/>
            </p:nvSpPr>
            <p:spPr bwMode="auto">
              <a:xfrm>
                <a:off x="2698" y="6736"/>
                <a:ext cx="39" cy="18"/>
              </a:xfrm>
              <a:prstGeom prst="line">
                <a:avLst/>
              </a:prstGeom>
              <a:noFill/>
              <a:ln w="4445">
                <a:solidFill>
                  <a:srgbClr val="B132CE"/>
                </a:solidFill>
                <a:round/>
                <a:headEnd/>
                <a:tailEnd/>
              </a:ln>
            </p:spPr>
            <p:txBody>
              <a:bodyPr/>
              <a:lstStyle/>
              <a:p>
                <a:endParaRPr lang="es-ES"/>
              </a:p>
            </p:txBody>
          </p:sp>
          <p:sp>
            <p:nvSpPr>
              <p:cNvPr id="81492" name="Line 7764"/>
              <p:cNvSpPr>
                <a:spLocks noChangeShapeType="1"/>
              </p:cNvSpPr>
              <p:nvPr/>
            </p:nvSpPr>
            <p:spPr bwMode="auto">
              <a:xfrm>
                <a:off x="2776" y="6771"/>
                <a:ext cx="38" cy="18"/>
              </a:xfrm>
              <a:prstGeom prst="line">
                <a:avLst/>
              </a:prstGeom>
              <a:noFill/>
              <a:ln w="4445">
                <a:solidFill>
                  <a:srgbClr val="B132CE"/>
                </a:solidFill>
                <a:round/>
                <a:headEnd/>
                <a:tailEnd/>
              </a:ln>
            </p:spPr>
            <p:txBody>
              <a:bodyPr/>
              <a:lstStyle/>
              <a:p>
                <a:endParaRPr lang="es-ES"/>
              </a:p>
            </p:txBody>
          </p:sp>
          <p:sp>
            <p:nvSpPr>
              <p:cNvPr id="81493" name="Line 7765"/>
              <p:cNvSpPr>
                <a:spLocks noChangeShapeType="1"/>
              </p:cNvSpPr>
              <p:nvPr/>
            </p:nvSpPr>
            <p:spPr bwMode="auto">
              <a:xfrm>
                <a:off x="2853" y="6806"/>
                <a:ext cx="39" cy="18"/>
              </a:xfrm>
              <a:prstGeom prst="line">
                <a:avLst/>
              </a:prstGeom>
              <a:noFill/>
              <a:ln w="4445">
                <a:solidFill>
                  <a:srgbClr val="B132CE"/>
                </a:solidFill>
                <a:round/>
                <a:headEnd/>
                <a:tailEnd/>
              </a:ln>
            </p:spPr>
            <p:txBody>
              <a:bodyPr/>
              <a:lstStyle/>
              <a:p>
                <a:endParaRPr lang="es-ES"/>
              </a:p>
            </p:txBody>
          </p:sp>
          <p:sp>
            <p:nvSpPr>
              <p:cNvPr id="81494" name="Line 7766"/>
              <p:cNvSpPr>
                <a:spLocks noChangeShapeType="1"/>
              </p:cNvSpPr>
              <p:nvPr/>
            </p:nvSpPr>
            <p:spPr bwMode="auto">
              <a:xfrm>
                <a:off x="2930" y="6841"/>
                <a:ext cx="39" cy="18"/>
              </a:xfrm>
              <a:prstGeom prst="line">
                <a:avLst/>
              </a:prstGeom>
              <a:noFill/>
              <a:ln w="4445">
                <a:solidFill>
                  <a:srgbClr val="B132CE"/>
                </a:solidFill>
                <a:round/>
                <a:headEnd/>
                <a:tailEnd/>
              </a:ln>
            </p:spPr>
            <p:txBody>
              <a:bodyPr/>
              <a:lstStyle/>
              <a:p>
                <a:endParaRPr lang="es-ES"/>
              </a:p>
            </p:txBody>
          </p:sp>
          <p:sp>
            <p:nvSpPr>
              <p:cNvPr id="81495" name="Line 7767"/>
              <p:cNvSpPr>
                <a:spLocks noChangeShapeType="1"/>
              </p:cNvSpPr>
              <p:nvPr/>
            </p:nvSpPr>
            <p:spPr bwMode="auto">
              <a:xfrm>
                <a:off x="3007" y="6877"/>
                <a:ext cx="12" cy="4"/>
              </a:xfrm>
              <a:prstGeom prst="line">
                <a:avLst/>
              </a:prstGeom>
              <a:noFill/>
              <a:ln w="4445">
                <a:solidFill>
                  <a:srgbClr val="B132CE"/>
                </a:solidFill>
                <a:round/>
                <a:headEnd/>
                <a:tailEnd/>
              </a:ln>
            </p:spPr>
            <p:txBody>
              <a:bodyPr/>
              <a:lstStyle/>
              <a:p>
                <a:endParaRPr lang="es-ES"/>
              </a:p>
            </p:txBody>
          </p:sp>
          <p:sp>
            <p:nvSpPr>
              <p:cNvPr id="81496" name="Line 7768"/>
              <p:cNvSpPr>
                <a:spLocks noChangeShapeType="1"/>
              </p:cNvSpPr>
              <p:nvPr/>
            </p:nvSpPr>
            <p:spPr bwMode="auto">
              <a:xfrm>
                <a:off x="3019" y="6881"/>
                <a:ext cx="39" cy="1"/>
              </a:xfrm>
              <a:prstGeom prst="line">
                <a:avLst/>
              </a:prstGeom>
              <a:noFill/>
              <a:ln w="4445">
                <a:solidFill>
                  <a:srgbClr val="B132CE"/>
                </a:solidFill>
                <a:round/>
                <a:headEnd/>
                <a:tailEnd/>
              </a:ln>
            </p:spPr>
            <p:txBody>
              <a:bodyPr/>
              <a:lstStyle/>
              <a:p>
                <a:endParaRPr lang="es-ES"/>
              </a:p>
            </p:txBody>
          </p:sp>
          <p:sp>
            <p:nvSpPr>
              <p:cNvPr id="81497" name="Line 7769"/>
              <p:cNvSpPr>
                <a:spLocks noChangeShapeType="1"/>
              </p:cNvSpPr>
              <p:nvPr/>
            </p:nvSpPr>
            <p:spPr bwMode="auto">
              <a:xfrm>
                <a:off x="3098" y="6881"/>
                <a:ext cx="40" cy="1"/>
              </a:xfrm>
              <a:prstGeom prst="line">
                <a:avLst/>
              </a:prstGeom>
              <a:noFill/>
              <a:ln w="4445">
                <a:solidFill>
                  <a:srgbClr val="B132CE"/>
                </a:solidFill>
                <a:round/>
                <a:headEnd/>
                <a:tailEnd/>
              </a:ln>
            </p:spPr>
            <p:txBody>
              <a:bodyPr/>
              <a:lstStyle/>
              <a:p>
                <a:endParaRPr lang="es-ES"/>
              </a:p>
            </p:txBody>
          </p:sp>
          <p:sp>
            <p:nvSpPr>
              <p:cNvPr id="81498" name="Line 7770"/>
              <p:cNvSpPr>
                <a:spLocks noChangeShapeType="1"/>
              </p:cNvSpPr>
              <p:nvPr/>
            </p:nvSpPr>
            <p:spPr bwMode="auto">
              <a:xfrm>
                <a:off x="3178" y="6881"/>
                <a:ext cx="39" cy="1"/>
              </a:xfrm>
              <a:prstGeom prst="line">
                <a:avLst/>
              </a:prstGeom>
              <a:noFill/>
              <a:ln w="4445">
                <a:solidFill>
                  <a:srgbClr val="B132CE"/>
                </a:solidFill>
                <a:round/>
                <a:headEnd/>
                <a:tailEnd/>
              </a:ln>
            </p:spPr>
            <p:txBody>
              <a:bodyPr/>
              <a:lstStyle/>
              <a:p>
                <a:endParaRPr lang="es-ES"/>
              </a:p>
            </p:txBody>
          </p:sp>
          <p:sp>
            <p:nvSpPr>
              <p:cNvPr id="81499" name="Line 7771"/>
              <p:cNvSpPr>
                <a:spLocks noChangeShapeType="1"/>
              </p:cNvSpPr>
              <p:nvPr/>
            </p:nvSpPr>
            <p:spPr bwMode="auto">
              <a:xfrm>
                <a:off x="3257" y="6881"/>
                <a:ext cx="39" cy="1"/>
              </a:xfrm>
              <a:prstGeom prst="line">
                <a:avLst/>
              </a:prstGeom>
              <a:noFill/>
              <a:ln w="4445">
                <a:solidFill>
                  <a:srgbClr val="B132CE"/>
                </a:solidFill>
                <a:round/>
                <a:headEnd/>
                <a:tailEnd/>
              </a:ln>
            </p:spPr>
            <p:txBody>
              <a:bodyPr/>
              <a:lstStyle/>
              <a:p>
                <a:endParaRPr lang="es-ES"/>
              </a:p>
            </p:txBody>
          </p:sp>
          <p:sp>
            <p:nvSpPr>
              <p:cNvPr id="81500" name="Line 7772"/>
              <p:cNvSpPr>
                <a:spLocks noChangeShapeType="1"/>
              </p:cNvSpPr>
              <p:nvPr/>
            </p:nvSpPr>
            <p:spPr bwMode="auto">
              <a:xfrm>
                <a:off x="3336" y="6881"/>
                <a:ext cx="40" cy="1"/>
              </a:xfrm>
              <a:prstGeom prst="line">
                <a:avLst/>
              </a:prstGeom>
              <a:noFill/>
              <a:ln w="4445">
                <a:solidFill>
                  <a:srgbClr val="B132CE"/>
                </a:solidFill>
                <a:round/>
                <a:headEnd/>
                <a:tailEnd/>
              </a:ln>
            </p:spPr>
            <p:txBody>
              <a:bodyPr/>
              <a:lstStyle/>
              <a:p>
                <a:endParaRPr lang="es-ES"/>
              </a:p>
            </p:txBody>
          </p:sp>
          <p:sp>
            <p:nvSpPr>
              <p:cNvPr id="81501" name="Line 7773"/>
              <p:cNvSpPr>
                <a:spLocks noChangeShapeType="1"/>
              </p:cNvSpPr>
              <p:nvPr/>
            </p:nvSpPr>
            <p:spPr bwMode="auto">
              <a:xfrm>
                <a:off x="3416" y="6881"/>
                <a:ext cx="40" cy="1"/>
              </a:xfrm>
              <a:prstGeom prst="line">
                <a:avLst/>
              </a:prstGeom>
              <a:noFill/>
              <a:ln w="4445">
                <a:solidFill>
                  <a:srgbClr val="B132CE"/>
                </a:solidFill>
                <a:round/>
                <a:headEnd/>
                <a:tailEnd/>
              </a:ln>
            </p:spPr>
            <p:txBody>
              <a:bodyPr/>
              <a:lstStyle/>
              <a:p>
                <a:endParaRPr lang="es-ES"/>
              </a:p>
            </p:txBody>
          </p:sp>
          <p:sp>
            <p:nvSpPr>
              <p:cNvPr id="81502" name="Line 7774"/>
              <p:cNvSpPr>
                <a:spLocks noChangeShapeType="1"/>
              </p:cNvSpPr>
              <p:nvPr/>
            </p:nvSpPr>
            <p:spPr bwMode="auto">
              <a:xfrm>
                <a:off x="3495" y="6881"/>
                <a:ext cx="40" cy="1"/>
              </a:xfrm>
              <a:prstGeom prst="line">
                <a:avLst/>
              </a:prstGeom>
              <a:noFill/>
              <a:ln w="4445">
                <a:solidFill>
                  <a:srgbClr val="B132CE"/>
                </a:solidFill>
                <a:round/>
                <a:headEnd/>
                <a:tailEnd/>
              </a:ln>
            </p:spPr>
            <p:txBody>
              <a:bodyPr/>
              <a:lstStyle/>
              <a:p>
                <a:endParaRPr lang="es-ES"/>
              </a:p>
            </p:txBody>
          </p:sp>
          <p:sp>
            <p:nvSpPr>
              <p:cNvPr id="81503" name="Line 7775"/>
              <p:cNvSpPr>
                <a:spLocks noChangeShapeType="1"/>
              </p:cNvSpPr>
              <p:nvPr/>
            </p:nvSpPr>
            <p:spPr bwMode="auto">
              <a:xfrm>
                <a:off x="3574" y="6881"/>
                <a:ext cx="40" cy="1"/>
              </a:xfrm>
              <a:prstGeom prst="line">
                <a:avLst/>
              </a:prstGeom>
              <a:noFill/>
              <a:ln w="4445">
                <a:solidFill>
                  <a:srgbClr val="B132CE"/>
                </a:solidFill>
                <a:round/>
                <a:headEnd/>
                <a:tailEnd/>
              </a:ln>
            </p:spPr>
            <p:txBody>
              <a:bodyPr/>
              <a:lstStyle/>
              <a:p>
                <a:endParaRPr lang="es-ES"/>
              </a:p>
            </p:txBody>
          </p:sp>
          <p:sp>
            <p:nvSpPr>
              <p:cNvPr id="81504" name="Line 7776"/>
              <p:cNvSpPr>
                <a:spLocks noChangeShapeType="1"/>
              </p:cNvSpPr>
              <p:nvPr/>
            </p:nvSpPr>
            <p:spPr bwMode="auto">
              <a:xfrm>
                <a:off x="3654" y="6881"/>
                <a:ext cx="40" cy="1"/>
              </a:xfrm>
              <a:prstGeom prst="line">
                <a:avLst/>
              </a:prstGeom>
              <a:noFill/>
              <a:ln w="4445">
                <a:solidFill>
                  <a:srgbClr val="B132CE"/>
                </a:solidFill>
                <a:round/>
                <a:headEnd/>
                <a:tailEnd/>
              </a:ln>
            </p:spPr>
            <p:txBody>
              <a:bodyPr/>
              <a:lstStyle/>
              <a:p>
                <a:endParaRPr lang="es-ES"/>
              </a:p>
            </p:txBody>
          </p:sp>
          <p:sp>
            <p:nvSpPr>
              <p:cNvPr id="81505" name="Line 7777"/>
              <p:cNvSpPr>
                <a:spLocks noChangeShapeType="1"/>
              </p:cNvSpPr>
              <p:nvPr/>
            </p:nvSpPr>
            <p:spPr bwMode="auto">
              <a:xfrm>
                <a:off x="3733" y="6881"/>
                <a:ext cx="40" cy="1"/>
              </a:xfrm>
              <a:prstGeom prst="line">
                <a:avLst/>
              </a:prstGeom>
              <a:noFill/>
              <a:ln w="4445">
                <a:solidFill>
                  <a:srgbClr val="B132CE"/>
                </a:solidFill>
                <a:round/>
                <a:headEnd/>
                <a:tailEnd/>
              </a:ln>
            </p:spPr>
            <p:txBody>
              <a:bodyPr/>
              <a:lstStyle/>
              <a:p>
                <a:endParaRPr lang="es-ES"/>
              </a:p>
            </p:txBody>
          </p:sp>
          <p:sp>
            <p:nvSpPr>
              <p:cNvPr id="81506" name="Line 7778"/>
              <p:cNvSpPr>
                <a:spLocks noChangeShapeType="1"/>
              </p:cNvSpPr>
              <p:nvPr/>
            </p:nvSpPr>
            <p:spPr bwMode="auto">
              <a:xfrm>
                <a:off x="3813" y="6881"/>
                <a:ext cx="40" cy="1"/>
              </a:xfrm>
              <a:prstGeom prst="line">
                <a:avLst/>
              </a:prstGeom>
              <a:noFill/>
              <a:ln w="4445">
                <a:solidFill>
                  <a:srgbClr val="B132CE"/>
                </a:solidFill>
                <a:round/>
                <a:headEnd/>
                <a:tailEnd/>
              </a:ln>
            </p:spPr>
            <p:txBody>
              <a:bodyPr/>
              <a:lstStyle/>
              <a:p>
                <a:endParaRPr lang="es-ES"/>
              </a:p>
            </p:txBody>
          </p:sp>
          <p:sp>
            <p:nvSpPr>
              <p:cNvPr id="81507" name="Line 7779"/>
              <p:cNvSpPr>
                <a:spLocks noChangeShapeType="1"/>
              </p:cNvSpPr>
              <p:nvPr/>
            </p:nvSpPr>
            <p:spPr bwMode="auto">
              <a:xfrm>
                <a:off x="3893" y="6881"/>
                <a:ext cx="39" cy="1"/>
              </a:xfrm>
              <a:prstGeom prst="line">
                <a:avLst/>
              </a:prstGeom>
              <a:noFill/>
              <a:ln w="4445">
                <a:solidFill>
                  <a:srgbClr val="B132CE"/>
                </a:solidFill>
                <a:round/>
                <a:headEnd/>
                <a:tailEnd/>
              </a:ln>
            </p:spPr>
            <p:txBody>
              <a:bodyPr/>
              <a:lstStyle/>
              <a:p>
                <a:endParaRPr lang="es-ES"/>
              </a:p>
            </p:txBody>
          </p:sp>
          <p:sp>
            <p:nvSpPr>
              <p:cNvPr id="81508" name="Line 7780"/>
              <p:cNvSpPr>
                <a:spLocks noChangeShapeType="1"/>
              </p:cNvSpPr>
              <p:nvPr/>
            </p:nvSpPr>
            <p:spPr bwMode="auto">
              <a:xfrm>
                <a:off x="3972" y="6881"/>
                <a:ext cx="39" cy="1"/>
              </a:xfrm>
              <a:prstGeom prst="line">
                <a:avLst/>
              </a:prstGeom>
              <a:noFill/>
              <a:ln w="4445">
                <a:solidFill>
                  <a:srgbClr val="B132CE"/>
                </a:solidFill>
                <a:round/>
                <a:headEnd/>
                <a:tailEnd/>
              </a:ln>
            </p:spPr>
            <p:txBody>
              <a:bodyPr/>
              <a:lstStyle/>
              <a:p>
                <a:endParaRPr lang="es-ES"/>
              </a:p>
            </p:txBody>
          </p:sp>
          <p:sp>
            <p:nvSpPr>
              <p:cNvPr id="81509" name="Line 7781"/>
              <p:cNvSpPr>
                <a:spLocks noChangeShapeType="1"/>
              </p:cNvSpPr>
              <p:nvPr/>
            </p:nvSpPr>
            <p:spPr bwMode="auto">
              <a:xfrm>
                <a:off x="4051" y="6881"/>
                <a:ext cx="40" cy="1"/>
              </a:xfrm>
              <a:prstGeom prst="line">
                <a:avLst/>
              </a:prstGeom>
              <a:noFill/>
              <a:ln w="4445">
                <a:solidFill>
                  <a:srgbClr val="B132CE"/>
                </a:solidFill>
                <a:round/>
                <a:headEnd/>
                <a:tailEnd/>
              </a:ln>
            </p:spPr>
            <p:txBody>
              <a:bodyPr/>
              <a:lstStyle/>
              <a:p>
                <a:endParaRPr lang="es-ES"/>
              </a:p>
            </p:txBody>
          </p:sp>
          <p:sp>
            <p:nvSpPr>
              <p:cNvPr id="81510" name="Line 7782"/>
              <p:cNvSpPr>
                <a:spLocks noChangeShapeType="1"/>
              </p:cNvSpPr>
              <p:nvPr/>
            </p:nvSpPr>
            <p:spPr bwMode="auto">
              <a:xfrm>
                <a:off x="4131" y="6881"/>
                <a:ext cx="39" cy="1"/>
              </a:xfrm>
              <a:prstGeom prst="line">
                <a:avLst/>
              </a:prstGeom>
              <a:noFill/>
              <a:ln w="4445">
                <a:solidFill>
                  <a:srgbClr val="B132CE"/>
                </a:solidFill>
                <a:round/>
                <a:headEnd/>
                <a:tailEnd/>
              </a:ln>
            </p:spPr>
            <p:txBody>
              <a:bodyPr/>
              <a:lstStyle/>
              <a:p>
                <a:endParaRPr lang="es-ES"/>
              </a:p>
            </p:txBody>
          </p:sp>
          <p:sp>
            <p:nvSpPr>
              <p:cNvPr id="81511" name="Line 7783"/>
              <p:cNvSpPr>
                <a:spLocks noChangeShapeType="1"/>
              </p:cNvSpPr>
              <p:nvPr/>
            </p:nvSpPr>
            <p:spPr bwMode="auto">
              <a:xfrm>
                <a:off x="4210" y="6881"/>
                <a:ext cx="40" cy="1"/>
              </a:xfrm>
              <a:prstGeom prst="line">
                <a:avLst/>
              </a:prstGeom>
              <a:noFill/>
              <a:ln w="4445">
                <a:solidFill>
                  <a:srgbClr val="B132CE"/>
                </a:solidFill>
                <a:round/>
                <a:headEnd/>
                <a:tailEnd/>
              </a:ln>
            </p:spPr>
            <p:txBody>
              <a:bodyPr/>
              <a:lstStyle/>
              <a:p>
                <a:endParaRPr lang="es-ES"/>
              </a:p>
            </p:txBody>
          </p:sp>
          <p:sp>
            <p:nvSpPr>
              <p:cNvPr id="81512" name="Line 7784"/>
              <p:cNvSpPr>
                <a:spLocks noChangeShapeType="1"/>
              </p:cNvSpPr>
              <p:nvPr/>
            </p:nvSpPr>
            <p:spPr bwMode="auto">
              <a:xfrm>
                <a:off x="4289" y="6881"/>
                <a:ext cx="40" cy="1"/>
              </a:xfrm>
              <a:prstGeom prst="line">
                <a:avLst/>
              </a:prstGeom>
              <a:noFill/>
              <a:ln w="4445">
                <a:solidFill>
                  <a:srgbClr val="B132CE"/>
                </a:solidFill>
                <a:round/>
                <a:headEnd/>
                <a:tailEnd/>
              </a:ln>
            </p:spPr>
            <p:txBody>
              <a:bodyPr/>
              <a:lstStyle/>
              <a:p>
                <a:endParaRPr lang="es-ES"/>
              </a:p>
            </p:txBody>
          </p:sp>
          <p:sp>
            <p:nvSpPr>
              <p:cNvPr id="81513" name="Line 7785"/>
              <p:cNvSpPr>
                <a:spLocks noChangeShapeType="1"/>
              </p:cNvSpPr>
              <p:nvPr/>
            </p:nvSpPr>
            <p:spPr bwMode="auto">
              <a:xfrm>
                <a:off x="4369" y="6881"/>
                <a:ext cx="40" cy="1"/>
              </a:xfrm>
              <a:prstGeom prst="line">
                <a:avLst/>
              </a:prstGeom>
              <a:noFill/>
              <a:ln w="4445">
                <a:solidFill>
                  <a:srgbClr val="B132CE"/>
                </a:solidFill>
                <a:round/>
                <a:headEnd/>
                <a:tailEnd/>
              </a:ln>
            </p:spPr>
            <p:txBody>
              <a:bodyPr/>
              <a:lstStyle/>
              <a:p>
                <a:endParaRPr lang="es-ES"/>
              </a:p>
            </p:txBody>
          </p:sp>
          <p:sp>
            <p:nvSpPr>
              <p:cNvPr id="81514" name="Line 7786"/>
              <p:cNvSpPr>
                <a:spLocks noChangeShapeType="1"/>
              </p:cNvSpPr>
              <p:nvPr/>
            </p:nvSpPr>
            <p:spPr bwMode="auto">
              <a:xfrm>
                <a:off x="4448" y="6881"/>
                <a:ext cx="40" cy="1"/>
              </a:xfrm>
              <a:prstGeom prst="line">
                <a:avLst/>
              </a:prstGeom>
              <a:noFill/>
              <a:ln w="4445">
                <a:solidFill>
                  <a:srgbClr val="B132CE"/>
                </a:solidFill>
                <a:round/>
                <a:headEnd/>
                <a:tailEnd/>
              </a:ln>
            </p:spPr>
            <p:txBody>
              <a:bodyPr/>
              <a:lstStyle/>
              <a:p>
                <a:endParaRPr lang="es-ES"/>
              </a:p>
            </p:txBody>
          </p:sp>
          <p:sp>
            <p:nvSpPr>
              <p:cNvPr id="81515" name="Line 7787"/>
              <p:cNvSpPr>
                <a:spLocks noChangeShapeType="1"/>
              </p:cNvSpPr>
              <p:nvPr/>
            </p:nvSpPr>
            <p:spPr bwMode="auto">
              <a:xfrm>
                <a:off x="4528" y="6881"/>
                <a:ext cx="40" cy="1"/>
              </a:xfrm>
              <a:prstGeom prst="line">
                <a:avLst/>
              </a:prstGeom>
              <a:noFill/>
              <a:ln w="4445">
                <a:solidFill>
                  <a:srgbClr val="B132CE"/>
                </a:solidFill>
                <a:round/>
                <a:headEnd/>
                <a:tailEnd/>
              </a:ln>
            </p:spPr>
            <p:txBody>
              <a:bodyPr/>
              <a:lstStyle/>
              <a:p>
                <a:endParaRPr lang="es-ES"/>
              </a:p>
            </p:txBody>
          </p:sp>
          <p:sp>
            <p:nvSpPr>
              <p:cNvPr id="81516" name="Line 7788"/>
              <p:cNvSpPr>
                <a:spLocks noChangeShapeType="1"/>
              </p:cNvSpPr>
              <p:nvPr/>
            </p:nvSpPr>
            <p:spPr bwMode="auto">
              <a:xfrm>
                <a:off x="4607" y="6881"/>
                <a:ext cx="40" cy="1"/>
              </a:xfrm>
              <a:prstGeom prst="line">
                <a:avLst/>
              </a:prstGeom>
              <a:noFill/>
              <a:ln w="4445">
                <a:solidFill>
                  <a:srgbClr val="B132CE"/>
                </a:solidFill>
                <a:round/>
                <a:headEnd/>
                <a:tailEnd/>
              </a:ln>
            </p:spPr>
            <p:txBody>
              <a:bodyPr/>
              <a:lstStyle/>
              <a:p>
                <a:endParaRPr lang="es-ES"/>
              </a:p>
            </p:txBody>
          </p:sp>
          <p:sp>
            <p:nvSpPr>
              <p:cNvPr id="81517" name="Line 7789"/>
              <p:cNvSpPr>
                <a:spLocks noChangeShapeType="1"/>
              </p:cNvSpPr>
              <p:nvPr/>
            </p:nvSpPr>
            <p:spPr bwMode="auto">
              <a:xfrm>
                <a:off x="4687" y="6881"/>
                <a:ext cx="39" cy="1"/>
              </a:xfrm>
              <a:prstGeom prst="line">
                <a:avLst/>
              </a:prstGeom>
              <a:noFill/>
              <a:ln w="4445">
                <a:solidFill>
                  <a:srgbClr val="B132CE"/>
                </a:solidFill>
                <a:round/>
                <a:headEnd/>
                <a:tailEnd/>
              </a:ln>
            </p:spPr>
            <p:txBody>
              <a:bodyPr/>
              <a:lstStyle/>
              <a:p>
                <a:endParaRPr lang="es-ES"/>
              </a:p>
            </p:txBody>
          </p:sp>
          <p:sp>
            <p:nvSpPr>
              <p:cNvPr id="81518" name="Line 7790"/>
              <p:cNvSpPr>
                <a:spLocks noChangeShapeType="1"/>
              </p:cNvSpPr>
              <p:nvPr/>
            </p:nvSpPr>
            <p:spPr bwMode="auto">
              <a:xfrm>
                <a:off x="4766" y="6881"/>
                <a:ext cx="40" cy="1"/>
              </a:xfrm>
              <a:prstGeom prst="line">
                <a:avLst/>
              </a:prstGeom>
              <a:noFill/>
              <a:ln w="4445">
                <a:solidFill>
                  <a:srgbClr val="B132CE"/>
                </a:solidFill>
                <a:round/>
                <a:headEnd/>
                <a:tailEnd/>
              </a:ln>
            </p:spPr>
            <p:txBody>
              <a:bodyPr/>
              <a:lstStyle/>
              <a:p>
                <a:endParaRPr lang="es-ES"/>
              </a:p>
            </p:txBody>
          </p:sp>
          <p:sp>
            <p:nvSpPr>
              <p:cNvPr id="81519" name="Line 7791"/>
              <p:cNvSpPr>
                <a:spLocks noChangeShapeType="1"/>
              </p:cNvSpPr>
              <p:nvPr/>
            </p:nvSpPr>
            <p:spPr bwMode="auto">
              <a:xfrm>
                <a:off x="4846" y="6881"/>
                <a:ext cx="39" cy="1"/>
              </a:xfrm>
              <a:prstGeom prst="line">
                <a:avLst/>
              </a:prstGeom>
              <a:noFill/>
              <a:ln w="4445">
                <a:solidFill>
                  <a:srgbClr val="B132CE"/>
                </a:solidFill>
                <a:round/>
                <a:headEnd/>
                <a:tailEnd/>
              </a:ln>
            </p:spPr>
            <p:txBody>
              <a:bodyPr/>
              <a:lstStyle/>
              <a:p>
                <a:endParaRPr lang="es-ES"/>
              </a:p>
            </p:txBody>
          </p:sp>
          <p:sp>
            <p:nvSpPr>
              <p:cNvPr id="81520" name="Line 7792"/>
              <p:cNvSpPr>
                <a:spLocks noChangeShapeType="1"/>
              </p:cNvSpPr>
              <p:nvPr/>
            </p:nvSpPr>
            <p:spPr bwMode="auto">
              <a:xfrm>
                <a:off x="4925" y="6881"/>
                <a:ext cx="39" cy="1"/>
              </a:xfrm>
              <a:prstGeom prst="line">
                <a:avLst/>
              </a:prstGeom>
              <a:noFill/>
              <a:ln w="4445">
                <a:solidFill>
                  <a:srgbClr val="B132CE"/>
                </a:solidFill>
                <a:round/>
                <a:headEnd/>
                <a:tailEnd/>
              </a:ln>
            </p:spPr>
            <p:txBody>
              <a:bodyPr/>
              <a:lstStyle/>
              <a:p>
                <a:endParaRPr lang="es-ES"/>
              </a:p>
            </p:txBody>
          </p:sp>
          <p:sp>
            <p:nvSpPr>
              <p:cNvPr id="81521" name="Line 7793"/>
              <p:cNvSpPr>
                <a:spLocks noChangeShapeType="1"/>
              </p:cNvSpPr>
              <p:nvPr/>
            </p:nvSpPr>
            <p:spPr bwMode="auto">
              <a:xfrm>
                <a:off x="5004" y="6881"/>
                <a:ext cx="40" cy="1"/>
              </a:xfrm>
              <a:prstGeom prst="line">
                <a:avLst/>
              </a:prstGeom>
              <a:noFill/>
              <a:ln w="4445">
                <a:solidFill>
                  <a:srgbClr val="B132CE"/>
                </a:solidFill>
                <a:round/>
                <a:headEnd/>
                <a:tailEnd/>
              </a:ln>
            </p:spPr>
            <p:txBody>
              <a:bodyPr/>
              <a:lstStyle/>
              <a:p>
                <a:endParaRPr lang="es-ES"/>
              </a:p>
            </p:txBody>
          </p:sp>
          <p:sp>
            <p:nvSpPr>
              <p:cNvPr id="81522" name="Line 7794"/>
              <p:cNvSpPr>
                <a:spLocks noChangeShapeType="1"/>
              </p:cNvSpPr>
              <p:nvPr/>
            </p:nvSpPr>
            <p:spPr bwMode="auto">
              <a:xfrm>
                <a:off x="5084" y="6881"/>
                <a:ext cx="40" cy="1"/>
              </a:xfrm>
              <a:prstGeom prst="line">
                <a:avLst/>
              </a:prstGeom>
              <a:noFill/>
              <a:ln w="4445">
                <a:solidFill>
                  <a:srgbClr val="B132CE"/>
                </a:solidFill>
                <a:round/>
                <a:headEnd/>
                <a:tailEnd/>
              </a:ln>
            </p:spPr>
            <p:txBody>
              <a:bodyPr/>
              <a:lstStyle/>
              <a:p>
                <a:endParaRPr lang="es-ES"/>
              </a:p>
            </p:txBody>
          </p:sp>
          <p:sp>
            <p:nvSpPr>
              <p:cNvPr id="81523" name="Line 7795"/>
              <p:cNvSpPr>
                <a:spLocks noChangeShapeType="1"/>
              </p:cNvSpPr>
              <p:nvPr/>
            </p:nvSpPr>
            <p:spPr bwMode="auto">
              <a:xfrm>
                <a:off x="5163" y="6881"/>
                <a:ext cx="40" cy="1"/>
              </a:xfrm>
              <a:prstGeom prst="line">
                <a:avLst/>
              </a:prstGeom>
              <a:noFill/>
              <a:ln w="4445">
                <a:solidFill>
                  <a:srgbClr val="B132CE"/>
                </a:solidFill>
                <a:round/>
                <a:headEnd/>
                <a:tailEnd/>
              </a:ln>
            </p:spPr>
            <p:txBody>
              <a:bodyPr/>
              <a:lstStyle/>
              <a:p>
                <a:endParaRPr lang="es-ES"/>
              </a:p>
            </p:txBody>
          </p:sp>
          <p:sp>
            <p:nvSpPr>
              <p:cNvPr id="81524" name="Line 7796"/>
              <p:cNvSpPr>
                <a:spLocks noChangeShapeType="1"/>
              </p:cNvSpPr>
              <p:nvPr/>
            </p:nvSpPr>
            <p:spPr bwMode="auto">
              <a:xfrm>
                <a:off x="5243" y="6881"/>
                <a:ext cx="40" cy="1"/>
              </a:xfrm>
              <a:prstGeom prst="line">
                <a:avLst/>
              </a:prstGeom>
              <a:noFill/>
              <a:ln w="4445">
                <a:solidFill>
                  <a:srgbClr val="B132CE"/>
                </a:solidFill>
                <a:round/>
                <a:headEnd/>
                <a:tailEnd/>
              </a:ln>
            </p:spPr>
            <p:txBody>
              <a:bodyPr/>
              <a:lstStyle/>
              <a:p>
                <a:endParaRPr lang="es-ES"/>
              </a:p>
            </p:txBody>
          </p:sp>
          <p:sp>
            <p:nvSpPr>
              <p:cNvPr id="81525" name="Line 7797"/>
              <p:cNvSpPr>
                <a:spLocks noChangeShapeType="1"/>
              </p:cNvSpPr>
              <p:nvPr/>
            </p:nvSpPr>
            <p:spPr bwMode="auto">
              <a:xfrm>
                <a:off x="5322" y="6881"/>
                <a:ext cx="40" cy="1"/>
              </a:xfrm>
              <a:prstGeom prst="line">
                <a:avLst/>
              </a:prstGeom>
              <a:noFill/>
              <a:ln w="4445">
                <a:solidFill>
                  <a:srgbClr val="B132CE"/>
                </a:solidFill>
                <a:round/>
                <a:headEnd/>
                <a:tailEnd/>
              </a:ln>
            </p:spPr>
            <p:txBody>
              <a:bodyPr/>
              <a:lstStyle/>
              <a:p>
                <a:endParaRPr lang="es-ES"/>
              </a:p>
            </p:txBody>
          </p:sp>
          <p:sp>
            <p:nvSpPr>
              <p:cNvPr id="81526" name="Line 7798"/>
              <p:cNvSpPr>
                <a:spLocks noChangeShapeType="1"/>
              </p:cNvSpPr>
              <p:nvPr/>
            </p:nvSpPr>
            <p:spPr bwMode="auto">
              <a:xfrm>
                <a:off x="5401" y="6881"/>
                <a:ext cx="40" cy="1"/>
              </a:xfrm>
              <a:prstGeom prst="line">
                <a:avLst/>
              </a:prstGeom>
              <a:noFill/>
              <a:ln w="4445">
                <a:solidFill>
                  <a:srgbClr val="B132CE"/>
                </a:solidFill>
                <a:round/>
                <a:headEnd/>
                <a:tailEnd/>
              </a:ln>
            </p:spPr>
            <p:txBody>
              <a:bodyPr/>
              <a:lstStyle/>
              <a:p>
                <a:endParaRPr lang="es-ES"/>
              </a:p>
            </p:txBody>
          </p:sp>
          <p:sp>
            <p:nvSpPr>
              <p:cNvPr id="81527" name="Line 7799"/>
              <p:cNvSpPr>
                <a:spLocks noChangeShapeType="1"/>
              </p:cNvSpPr>
              <p:nvPr/>
            </p:nvSpPr>
            <p:spPr bwMode="auto">
              <a:xfrm>
                <a:off x="5481" y="6881"/>
                <a:ext cx="34" cy="1"/>
              </a:xfrm>
              <a:prstGeom prst="line">
                <a:avLst/>
              </a:prstGeom>
              <a:noFill/>
              <a:ln w="4445">
                <a:solidFill>
                  <a:srgbClr val="B132CE"/>
                </a:solidFill>
                <a:round/>
                <a:headEnd/>
                <a:tailEnd/>
              </a:ln>
            </p:spPr>
            <p:txBody>
              <a:bodyPr/>
              <a:lstStyle/>
              <a:p>
                <a:endParaRPr lang="es-ES"/>
              </a:p>
            </p:txBody>
          </p:sp>
          <p:sp>
            <p:nvSpPr>
              <p:cNvPr id="81528" name="Freeform 7800"/>
              <p:cNvSpPr>
                <a:spLocks/>
              </p:cNvSpPr>
              <p:nvPr/>
            </p:nvSpPr>
            <p:spPr bwMode="auto">
              <a:xfrm>
                <a:off x="3025" y="6817"/>
                <a:ext cx="18" cy="59"/>
              </a:xfrm>
              <a:custGeom>
                <a:avLst/>
                <a:gdLst/>
                <a:ahLst/>
                <a:cxnLst>
                  <a:cxn ang="0">
                    <a:pos x="35" y="18"/>
                  </a:cxn>
                  <a:cxn ang="0">
                    <a:pos x="27" y="0"/>
                  </a:cxn>
                  <a:cxn ang="0">
                    <a:pos x="9" y="0"/>
                  </a:cxn>
                  <a:cxn ang="0">
                    <a:pos x="0" y="18"/>
                  </a:cxn>
                  <a:cxn ang="0">
                    <a:pos x="0" y="102"/>
                  </a:cxn>
                  <a:cxn ang="0">
                    <a:pos x="9" y="117"/>
                  </a:cxn>
                  <a:cxn ang="0">
                    <a:pos x="27" y="117"/>
                  </a:cxn>
                  <a:cxn ang="0">
                    <a:pos x="35" y="102"/>
                  </a:cxn>
                </a:cxnLst>
                <a:rect l="0" t="0" r="r" b="b"/>
                <a:pathLst>
                  <a:path w="35" h="117">
                    <a:moveTo>
                      <a:pt x="35" y="18"/>
                    </a:moveTo>
                    <a:lnTo>
                      <a:pt x="27" y="0"/>
                    </a:lnTo>
                    <a:lnTo>
                      <a:pt x="9" y="0"/>
                    </a:lnTo>
                    <a:lnTo>
                      <a:pt x="0" y="18"/>
                    </a:lnTo>
                    <a:lnTo>
                      <a:pt x="0" y="102"/>
                    </a:lnTo>
                    <a:lnTo>
                      <a:pt x="9" y="117"/>
                    </a:lnTo>
                    <a:lnTo>
                      <a:pt x="27" y="117"/>
                    </a:lnTo>
                    <a:lnTo>
                      <a:pt x="35" y="102"/>
                    </a:lnTo>
                  </a:path>
                </a:pathLst>
              </a:custGeom>
              <a:noFill/>
              <a:ln w="4445">
                <a:solidFill>
                  <a:srgbClr val="B132CE"/>
                </a:solidFill>
                <a:prstDash val="solid"/>
                <a:round/>
                <a:headEnd/>
                <a:tailEnd/>
              </a:ln>
            </p:spPr>
            <p:txBody>
              <a:bodyPr/>
              <a:lstStyle/>
              <a:p>
                <a:endParaRPr lang="es-ES"/>
              </a:p>
            </p:txBody>
          </p:sp>
          <p:sp>
            <p:nvSpPr>
              <p:cNvPr id="81529" name="Freeform 7801"/>
              <p:cNvSpPr>
                <a:spLocks/>
              </p:cNvSpPr>
              <p:nvPr/>
            </p:nvSpPr>
            <p:spPr bwMode="auto">
              <a:xfrm>
                <a:off x="3056" y="6817"/>
                <a:ext cx="18" cy="59"/>
              </a:xfrm>
              <a:custGeom>
                <a:avLst/>
                <a:gdLst/>
                <a:ahLst/>
                <a:cxnLst>
                  <a:cxn ang="0">
                    <a:pos x="0" y="18"/>
                  </a:cxn>
                  <a:cxn ang="0">
                    <a:pos x="10" y="0"/>
                  </a:cxn>
                  <a:cxn ang="0">
                    <a:pos x="27" y="0"/>
                  </a:cxn>
                  <a:cxn ang="0">
                    <a:pos x="37" y="18"/>
                  </a:cxn>
                  <a:cxn ang="0">
                    <a:pos x="37" y="33"/>
                  </a:cxn>
                  <a:cxn ang="0">
                    <a:pos x="0" y="102"/>
                  </a:cxn>
                  <a:cxn ang="0">
                    <a:pos x="0" y="117"/>
                  </a:cxn>
                  <a:cxn ang="0">
                    <a:pos x="37" y="117"/>
                  </a:cxn>
                </a:cxnLst>
                <a:rect l="0" t="0" r="r" b="b"/>
                <a:pathLst>
                  <a:path w="37" h="117">
                    <a:moveTo>
                      <a:pt x="0" y="18"/>
                    </a:moveTo>
                    <a:lnTo>
                      <a:pt x="10" y="0"/>
                    </a:lnTo>
                    <a:lnTo>
                      <a:pt x="27" y="0"/>
                    </a:lnTo>
                    <a:lnTo>
                      <a:pt x="37" y="18"/>
                    </a:lnTo>
                    <a:lnTo>
                      <a:pt x="37" y="33"/>
                    </a:lnTo>
                    <a:lnTo>
                      <a:pt x="0" y="102"/>
                    </a:lnTo>
                    <a:lnTo>
                      <a:pt x="0" y="117"/>
                    </a:lnTo>
                    <a:lnTo>
                      <a:pt x="37" y="117"/>
                    </a:lnTo>
                  </a:path>
                </a:pathLst>
              </a:custGeom>
              <a:noFill/>
              <a:ln w="4445">
                <a:solidFill>
                  <a:srgbClr val="B132CE"/>
                </a:solidFill>
                <a:prstDash val="solid"/>
                <a:round/>
                <a:headEnd/>
                <a:tailEnd/>
              </a:ln>
            </p:spPr>
            <p:txBody>
              <a:bodyPr/>
              <a:lstStyle/>
              <a:p>
                <a:endParaRPr lang="es-ES"/>
              </a:p>
            </p:txBody>
          </p:sp>
          <p:sp>
            <p:nvSpPr>
              <p:cNvPr id="81530" name="Freeform 7802"/>
              <p:cNvSpPr>
                <a:spLocks/>
              </p:cNvSpPr>
              <p:nvPr/>
            </p:nvSpPr>
            <p:spPr bwMode="auto">
              <a:xfrm>
                <a:off x="3117" y="6817"/>
                <a:ext cx="18" cy="59"/>
              </a:xfrm>
              <a:custGeom>
                <a:avLst/>
                <a:gdLst/>
                <a:ahLst/>
                <a:cxnLst>
                  <a:cxn ang="0">
                    <a:pos x="0" y="117"/>
                  </a:cxn>
                  <a:cxn ang="0">
                    <a:pos x="0" y="0"/>
                  </a:cxn>
                  <a:cxn ang="0">
                    <a:pos x="27" y="0"/>
                  </a:cxn>
                  <a:cxn ang="0">
                    <a:pos x="35" y="18"/>
                  </a:cxn>
                  <a:cxn ang="0">
                    <a:pos x="35" y="33"/>
                  </a:cxn>
                  <a:cxn ang="0">
                    <a:pos x="27" y="51"/>
                  </a:cxn>
                  <a:cxn ang="0">
                    <a:pos x="0" y="51"/>
                  </a:cxn>
                </a:cxnLst>
                <a:rect l="0" t="0" r="r" b="b"/>
                <a:pathLst>
                  <a:path w="35" h="117">
                    <a:moveTo>
                      <a:pt x="0" y="117"/>
                    </a:moveTo>
                    <a:lnTo>
                      <a:pt x="0" y="0"/>
                    </a:lnTo>
                    <a:lnTo>
                      <a:pt x="27" y="0"/>
                    </a:lnTo>
                    <a:lnTo>
                      <a:pt x="35" y="18"/>
                    </a:lnTo>
                    <a:lnTo>
                      <a:pt x="35" y="33"/>
                    </a:lnTo>
                    <a:lnTo>
                      <a:pt x="27" y="51"/>
                    </a:lnTo>
                    <a:lnTo>
                      <a:pt x="0" y="51"/>
                    </a:lnTo>
                  </a:path>
                </a:pathLst>
              </a:custGeom>
              <a:noFill/>
              <a:ln w="4445">
                <a:solidFill>
                  <a:srgbClr val="B132CE"/>
                </a:solidFill>
                <a:prstDash val="solid"/>
                <a:round/>
                <a:headEnd/>
                <a:tailEnd/>
              </a:ln>
            </p:spPr>
            <p:txBody>
              <a:bodyPr/>
              <a:lstStyle/>
              <a:p>
                <a:endParaRPr lang="es-ES"/>
              </a:p>
            </p:txBody>
          </p:sp>
          <p:sp>
            <p:nvSpPr>
              <p:cNvPr id="81531" name="Freeform 7803"/>
              <p:cNvSpPr>
                <a:spLocks/>
              </p:cNvSpPr>
              <p:nvPr/>
            </p:nvSpPr>
            <p:spPr bwMode="auto">
              <a:xfrm>
                <a:off x="3117" y="6842"/>
                <a:ext cx="18" cy="34"/>
              </a:xfrm>
              <a:custGeom>
                <a:avLst/>
                <a:gdLst/>
                <a:ahLst/>
                <a:cxnLst>
                  <a:cxn ang="0">
                    <a:pos x="27" y="0"/>
                  </a:cxn>
                  <a:cxn ang="0">
                    <a:pos x="35" y="17"/>
                  </a:cxn>
                  <a:cxn ang="0">
                    <a:pos x="35" y="51"/>
                  </a:cxn>
                  <a:cxn ang="0">
                    <a:pos x="27" y="66"/>
                  </a:cxn>
                  <a:cxn ang="0">
                    <a:pos x="0" y="66"/>
                  </a:cxn>
                </a:cxnLst>
                <a:rect l="0" t="0" r="r" b="b"/>
                <a:pathLst>
                  <a:path w="35" h="66">
                    <a:moveTo>
                      <a:pt x="27" y="0"/>
                    </a:moveTo>
                    <a:lnTo>
                      <a:pt x="35" y="17"/>
                    </a:lnTo>
                    <a:lnTo>
                      <a:pt x="35" y="51"/>
                    </a:lnTo>
                    <a:lnTo>
                      <a:pt x="27" y="66"/>
                    </a:lnTo>
                    <a:lnTo>
                      <a:pt x="0" y="66"/>
                    </a:lnTo>
                  </a:path>
                </a:pathLst>
              </a:custGeom>
              <a:noFill/>
              <a:ln w="4445">
                <a:solidFill>
                  <a:srgbClr val="B132CE"/>
                </a:solidFill>
                <a:prstDash val="solid"/>
                <a:round/>
                <a:headEnd/>
                <a:tailEnd/>
              </a:ln>
            </p:spPr>
            <p:txBody>
              <a:bodyPr/>
              <a:lstStyle/>
              <a:p>
                <a:endParaRPr lang="es-ES"/>
              </a:p>
            </p:txBody>
          </p:sp>
          <p:sp>
            <p:nvSpPr>
              <p:cNvPr id="81532" name="Freeform 7804"/>
              <p:cNvSpPr>
                <a:spLocks/>
              </p:cNvSpPr>
              <p:nvPr/>
            </p:nvSpPr>
            <p:spPr bwMode="auto">
              <a:xfrm>
                <a:off x="3148" y="6851"/>
                <a:ext cx="19" cy="25"/>
              </a:xfrm>
              <a:custGeom>
                <a:avLst/>
                <a:gdLst/>
                <a:ahLst/>
                <a:cxnLst>
                  <a:cxn ang="0">
                    <a:pos x="0" y="49"/>
                  </a:cxn>
                  <a:cxn ang="0">
                    <a:pos x="0" y="0"/>
                  </a:cxn>
                  <a:cxn ang="0">
                    <a:pos x="36" y="0"/>
                  </a:cxn>
                </a:cxnLst>
                <a:rect l="0" t="0" r="r" b="b"/>
                <a:pathLst>
                  <a:path w="36" h="49">
                    <a:moveTo>
                      <a:pt x="0" y="49"/>
                    </a:moveTo>
                    <a:lnTo>
                      <a:pt x="0" y="0"/>
                    </a:lnTo>
                    <a:lnTo>
                      <a:pt x="36" y="0"/>
                    </a:lnTo>
                  </a:path>
                </a:pathLst>
              </a:custGeom>
              <a:noFill/>
              <a:ln w="4445">
                <a:solidFill>
                  <a:srgbClr val="B132CE"/>
                </a:solidFill>
                <a:prstDash val="solid"/>
                <a:round/>
                <a:headEnd/>
                <a:tailEnd/>
              </a:ln>
            </p:spPr>
            <p:txBody>
              <a:bodyPr/>
              <a:lstStyle/>
              <a:p>
                <a:endParaRPr lang="es-ES"/>
              </a:p>
            </p:txBody>
          </p:sp>
          <p:sp>
            <p:nvSpPr>
              <p:cNvPr id="81533" name="Freeform 7805"/>
              <p:cNvSpPr>
                <a:spLocks/>
              </p:cNvSpPr>
              <p:nvPr/>
            </p:nvSpPr>
            <p:spPr bwMode="auto">
              <a:xfrm>
                <a:off x="3148" y="6817"/>
                <a:ext cx="19" cy="59"/>
              </a:xfrm>
              <a:custGeom>
                <a:avLst/>
                <a:gdLst/>
                <a:ahLst/>
                <a:cxnLst>
                  <a:cxn ang="0">
                    <a:pos x="0" y="68"/>
                  </a:cxn>
                  <a:cxn ang="0">
                    <a:pos x="0" y="18"/>
                  </a:cxn>
                  <a:cxn ang="0">
                    <a:pos x="9" y="0"/>
                  </a:cxn>
                  <a:cxn ang="0">
                    <a:pos x="27" y="0"/>
                  </a:cxn>
                  <a:cxn ang="0">
                    <a:pos x="36" y="18"/>
                  </a:cxn>
                  <a:cxn ang="0">
                    <a:pos x="36" y="117"/>
                  </a:cxn>
                </a:cxnLst>
                <a:rect l="0" t="0" r="r" b="b"/>
                <a:pathLst>
                  <a:path w="36" h="117">
                    <a:moveTo>
                      <a:pt x="0" y="68"/>
                    </a:moveTo>
                    <a:lnTo>
                      <a:pt x="0" y="18"/>
                    </a:lnTo>
                    <a:lnTo>
                      <a:pt x="9" y="0"/>
                    </a:lnTo>
                    <a:lnTo>
                      <a:pt x="27" y="0"/>
                    </a:lnTo>
                    <a:lnTo>
                      <a:pt x="36" y="18"/>
                    </a:lnTo>
                    <a:lnTo>
                      <a:pt x="36" y="117"/>
                    </a:lnTo>
                  </a:path>
                </a:pathLst>
              </a:custGeom>
              <a:noFill/>
              <a:ln w="4445">
                <a:solidFill>
                  <a:srgbClr val="B132CE"/>
                </a:solidFill>
                <a:prstDash val="solid"/>
                <a:round/>
                <a:headEnd/>
                <a:tailEnd/>
              </a:ln>
            </p:spPr>
            <p:txBody>
              <a:bodyPr/>
              <a:lstStyle/>
              <a:p>
                <a:endParaRPr lang="es-ES"/>
              </a:p>
            </p:txBody>
          </p:sp>
          <p:sp>
            <p:nvSpPr>
              <p:cNvPr id="81534" name="Freeform 7806"/>
              <p:cNvSpPr>
                <a:spLocks/>
              </p:cNvSpPr>
              <p:nvPr/>
            </p:nvSpPr>
            <p:spPr bwMode="auto">
              <a:xfrm>
                <a:off x="3180" y="6817"/>
                <a:ext cx="18" cy="59"/>
              </a:xfrm>
              <a:custGeom>
                <a:avLst/>
                <a:gdLst/>
                <a:ahLst/>
                <a:cxnLst>
                  <a:cxn ang="0">
                    <a:pos x="0" y="102"/>
                  </a:cxn>
                  <a:cxn ang="0">
                    <a:pos x="9" y="117"/>
                  </a:cxn>
                  <a:cxn ang="0">
                    <a:pos x="26" y="117"/>
                  </a:cxn>
                  <a:cxn ang="0">
                    <a:pos x="35" y="102"/>
                  </a:cxn>
                  <a:cxn ang="0">
                    <a:pos x="35" y="68"/>
                  </a:cxn>
                  <a:cxn ang="0">
                    <a:pos x="26" y="51"/>
                  </a:cxn>
                  <a:cxn ang="0">
                    <a:pos x="9" y="51"/>
                  </a:cxn>
                  <a:cxn ang="0">
                    <a:pos x="0" y="33"/>
                  </a:cxn>
                  <a:cxn ang="0">
                    <a:pos x="0" y="18"/>
                  </a:cxn>
                  <a:cxn ang="0">
                    <a:pos x="9" y="0"/>
                  </a:cxn>
                  <a:cxn ang="0">
                    <a:pos x="26" y="0"/>
                  </a:cxn>
                  <a:cxn ang="0">
                    <a:pos x="35" y="18"/>
                  </a:cxn>
                </a:cxnLst>
                <a:rect l="0" t="0" r="r" b="b"/>
                <a:pathLst>
                  <a:path w="35" h="117">
                    <a:moveTo>
                      <a:pt x="0" y="102"/>
                    </a:moveTo>
                    <a:lnTo>
                      <a:pt x="9" y="117"/>
                    </a:lnTo>
                    <a:lnTo>
                      <a:pt x="26" y="117"/>
                    </a:lnTo>
                    <a:lnTo>
                      <a:pt x="35" y="102"/>
                    </a:lnTo>
                    <a:lnTo>
                      <a:pt x="35" y="68"/>
                    </a:lnTo>
                    <a:lnTo>
                      <a:pt x="26" y="51"/>
                    </a:lnTo>
                    <a:lnTo>
                      <a:pt x="9" y="51"/>
                    </a:lnTo>
                    <a:lnTo>
                      <a:pt x="0" y="33"/>
                    </a:lnTo>
                    <a:lnTo>
                      <a:pt x="0" y="18"/>
                    </a:lnTo>
                    <a:lnTo>
                      <a:pt x="9" y="0"/>
                    </a:lnTo>
                    <a:lnTo>
                      <a:pt x="26" y="0"/>
                    </a:lnTo>
                    <a:lnTo>
                      <a:pt x="35" y="18"/>
                    </a:lnTo>
                  </a:path>
                </a:pathLst>
              </a:custGeom>
              <a:noFill/>
              <a:ln w="4445">
                <a:solidFill>
                  <a:srgbClr val="B132CE"/>
                </a:solidFill>
                <a:prstDash val="solid"/>
                <a:round/>
                <a:headEnd/>
                <a:tailEnd/>
              </a:ln>
            </p:spPr>
            <p:txBody>
              <a:bodyPr/>
              <a:lstStyle/>
              <a:p>
                <a:endParaRPr lang="es-ES"/>
              </a:p>
            </p:txBody>
          </p:sp>
          <p:sp>
            <p:nvSpPr>
              <p:cNvPr id="81535" name="Freeform 7807"/>
              <p:cNvSpPr>
                <a:spLocks/>
              </p:cNvSpPr>
              <p:nvPr/>
            </p:nvSpPr>
            <p:spPr bwMode="auto">
              <a:xfrm>
                <a:off x="3211" y="6817"/>
                <a:ext cx="18" cy="59"/>
              </a:xfrm>
              <a:custGeom>
                <a:avLst/>
                <a:gdLst/>
                <a:ahLst/>
                <a:cxnLst>
                  <a:cxn ang="0">
                    <a:pos x="0" y="117"/>
                  </a:cxn>
                  <a:cxn ang="0">
                    <a:pos x="0" y="0"/>
                  </a:cxn>
                  <a:cxn ang="0">
                    <a:pos x="36" y="0"/>
                  </a:cxn>
                </a:cxnLst>
                <a:rect l="0" t="0" r="r" b="b"/>
                <a:pathLst>
                  <a:path w="36" h="117">
                    <a:moveTo>
                      <a:pt x="0" y="117"/>
                    </a:moveTo>
                    <a:lnTo>
                      <a:pt x="0" y="0"/>
                    </a:lnTo>
                    <a:lnTo>
                      <a:pt x="36" y="0"/>
                    </a:lnTo>
                  </a:path>
                </a:pathLst>
              </a:custGeom>
              <a:noFill/>
              <a:ln w="4445">
                <a:solidFill>
                  <a:srgbClr val="B132CE"/>
                </a:solidFill>
                <a:prstDash val="solid"/>
                <a:round/>
                <a:headEnd/>
                <a:tailEnd/>
              </a:ln>
            </p:spPr>
            <p:txBody>
              <a:bodyPr/>
              <a:lstStyle/>
              <a:p>
                <a:endParaRPr lang="es-ES"/>
              </a:p>
            </p:txBody>
          </p:sp>
          <p:sp>
            <p:nvSpPr>
              <p:cNvPr id="81536" name="Line 7808"/>
              <p:cNvSpPr>
                <a:spLocks noChangeShapeType="1"/>
              </p:cNvSpPr>
              <p:nvPr/>
            </p:nvSpPr>
            <p:spPr bwMode="auto">
              <a:xfrm flipH="1">
                <a:off x="3211" y="6842"/>
                <a:ext cx="14" cy="1"/>
              </a:xfrm>
              <a:prstGeom prst="line">
                <a:avLst/>
              </a:prstGeom>
              <a:noFill/>
              <a:ln w="4445">
                <a:solidFill>
                  <a:srgbClr val="B132CE"/>
                </a:solidFill>
                <a:round/>
                <a:headEnd/>
                <a:tailEnd/>
              </a:ln>
            </p:spPr>
            <p:txBody>
              <a:bodyPr/>
              <a:lstStyle/>
              <a:p>
                <a:endParaRPr lang="es-ES"/>
              </a:p>
            </p:txBody>
          </p:sp>
          <p:sp>
            <p:nvSpPr>
              <p:cNvPr id="81537" name="Line 7809"/>
              <p:cNvSpPr>
                <a:spLocks noChangeShapeType="1"/>
              </p:cNvSpPr>
              <p:nvPr/>
            </p:nvSpPr>
            <p:spPr bwMode="auto">
              <a:xfrm>
                <a:off x="3211" y="6876"/>
                <a:ext cx="18" cy="1"/>
              </a:xfrm>
              <a:prstGeom prst="line">
                <a:avLst/>
              </a:prstGeom>
              <a:noFill/>
              <a:ln w="4445">
                <a:solidFill>
                  <a:srgbClr val="B132CE"/>
                </a:solidFill>
                <a:round/>
                <a:headEnd/>
                <a:tailEnd/>
              </a:ln>
            </p:spPr>
            <p:txBody>
              <a:bodyPr/>
              <a:lstStyle/>
              <a:p>
                <a:endParaRPr lang="es-ES"/>
              </a:p>
            </p:txBody>
          </p:sp>
          <p:sp>
            <p:nvSpPr>
              <p:cNvPr id="81538" name="Line 7810"/>
              <p:cNvSpPr>
                <a:spLocks noChangeShapeType="1"/>
              </p:cNvSpPr>
              <p:nvPr/>
            </p:nvSpPr>
            <p:spPr bwMode="auto">
              <a:xfrm>
                <a:off x="5515" y="6881"/>
                <a:ext cx="39" cy="2"/>
              </a:xfrm>
              <a:prstGeom prst="line">
                <a:avLst/>
              </a:prstGeom>
              <a:noFill/>
              <a:ln w="4445">
                <a:solidFill>
                  <a:srgbClr val="B132CE"/>
                </a:solidFill>
                <a:round/>
                <a:headEnd/>
                <a:tailEnd/>
              </a:ln>
            </p:spPr>
            <p:txBody>
              <a:bodyPr/>
              <a:lstStyle/>
              <a:p>
                <a:endParaRPr lang="es-ES"/>
              </a:p>
            </p:txBody>
          </p:sp>
          <p:sp>
            <p:nvSpPr>
              <p:cNvPr id="81539" name="Line 7811"/>
              <p:cNvSpPr>
                <a:spLocks noChangeShapeType="1"/>
              </p:cNvSpPr>
              <p:nvPr/>
            </p:nvSpPr>
            <p:spPr bwMode="auto">
              <a:xfrm>
                <a:off x="5594" y="6885"/>
                <a:ext cx="40" cy="2"/>
              </a:xfrm>
              <a:prstGeom prst="line">
                <a:avLst/>
              </a:prstGeom>
              <a:noFill/>
              <a:ln w="4445">
                <a:solidFill>
                  <a:srgbClr val="B132CE"/>
                </a:solidFill>
                <a:round/>
                <a:headEnd/>
                <a:tailEnd/>
              </a:ln>
            </p:spPr>
            <p:txBody>
              <a:bodyPr/>
              <a:lstStyle/>
              <a:p>
                <a:endParaRPr lang="es-ES"/>
              </a:p>
            </p:txBody>
          </p:sp>
          <p:sp>
            <p:nvSpPr>
              <p:cNvPr id="81540" name="Line 7812"/>
              <p:cNvSpPr>
                <a:spLocks noChangeShapeType="1"/>
              </p:cNvSpPr>
              <p:nvPr/>
            </p:nvSpPr>
            <p:spPr bwMode="auto">
              <a:xfrm>
                <a:off x="5674" y="6888"/>
                <a:ext cx="39" cy="2"/>
              </a:xfrm>
              <a:prstGeom prst="line">
                <a:avLst/>
              </a:prstGeom>
              <a:noFill/>
              <a:ln w="4445">
                <a:solidFill>
                  <a:srgbClr val="B132CE"/>
                </a:solidFill>
                <a:round/>
                <a:headEnd/>
                <a:tailEnd/>
              </a:ln>
            </p:spPr>
            <p:txBody>
              <a:bodyPr/>
              <a:lstStyle/>
              <a:p>
                <a:endParaRPr lang="es-ES"/>
              </a:p>
            </p:txBody>
          </p:sp>
          <p:sp>
            <p:nvSpPr>
              <p:cNvPr id="81541" name="Line 7813"/>
              <p:cNvSpPr>
                <a:spLocks noChangeShapeType="1"/>
              </p:cNvSpPr>
              <p:nvPr/>
            </p:nvSpPr>
            <p:spPr bwMode="auto">
              <a:xfrm>
                <a:off x="5753" y="6892"/>
                <a:ext cx="40" cy="2"/>
              </a:xfrm>
              <a:prstGeom prst="line">
                <a:avLst/>
              </a:prstGeom>
              <a:noFill/>
              <a:ln w="4445">
                <a:solidFill>
                  <a:srgbClr val="B132CE"/>
                </a:solidFill>
                <a:round/>
                <a:headEnd/>
                <a:tailEnd/>
              </a:ln>
            </p:spPr>
            <p:txBody>
              <a:bodyPr/>
              <a:lstStyle/>
              <a:p>
                <a:endParaRPr lang="es-ES"/>
              </a:p>
            </p:txBody>
          </p:sp>
          <p:sp>
            <p:nvSpPr>
              <p:cNvPr id="81542" name="Line 7814"/>
              <p:cNvSpPr>
                <a:spLocks noChangeShapeType="1"/>
              </p:cNvSpPr>
              <p:nvPr/>
            </p:nvSpPr>
            <p:spPr bwMode="auto">
              <a:xfrm>
                <a:off x="5833" y="6895"/>
                <a:ext cx="39" cy="2"/>
              </a:xfrm>
              <a:prstGeom prst="line">
                <a:avLst/>
              </a:prstGeom>
              <a:noFill/>
              <a:ln w="4445">
                <a:solidFill>
                  <a:srgbClr val="B132CE"/>
                </a:solidFill>
                <a:round/>
                <a:headEnd/>
                <a:tailEnd/>
              </a:ln>
            </p:spPr>
            <p:txBody>
              <a:bodyPr/>
              <a:lstStyle/>
              <a:p>
                <a:endParaRPr lang="es-ES"/>
              </a:p>
            </p:txBody>
          </p:sp>
          <p:sp>
            <p:nvSpPr>
              <p:cNvPr id="81543" name="Line 7815"/>
              <p:cNvSpPr>
                <a:spLocks noChangeShapeType="1"/>
              </p:cNvSpPr>
              <p:nvPr/>
            </p:nvSpPr>
            <p:spPr bwMode="auto">
              <a:xfrm>
                <a:off x="5912" y="6898"/>
                <a:ext cx="1" cy="1"/>
              </a:xfrm>
              <a:prstGeom prst="line">
                <a:avLst/>
              </a:prstGeom>
              <a:noFill/>
              <a:ln w="4445">
                <a:solidFill>
                  <a:srgbClr val="B132CE"/>
                </a:solidFill>
                <a:round/>
                <a:headEnd/>
                <a:tailEnd/>
              </a:ln>
            </p:spPr>
            <p:txBody>
              <a:bodyPr/>
              <a:lstStyle/>
              <a:p>
                <a:endParaRPr lang="es-ES"/>
              </a:p>
            </p:txBody>
          </p:sp>
          <p:sp>
            <p:nvSpPr>
              <p:cNvPr id="81544" name="Line 7816"/>
              <p:cNvSpPr>
                <a:spLocks noChangeShapeType="1"/>
              </p:cNvSpPr>
              <p:nvPr/>
            </p:nvSpPr>
            <p:spPr bwMode="auto">
              <a:xfrm>
                <a:off x="5912" y="6898"/>
                <a:ext cx="40" cy="1"/>
              </a:xfrm>
              <a:prstGeom prst="line">
                <a:avLst/>
              </a:prstGeom>
              <a:noFill/>
              <a:ln w="4445">
                <a:solidFill>
                  <a:srgbClr val="B132CE"/>
                </a:solidFill>
                <a:round/>
                <a:headEnd/>
                <a:tailEnd/>
              </a:ln>
            </p:spPr>
            <p:txBody>
              <a:bodyPr/>
              <a:lstStyle/>
              <a:p>
                <a:endParaRPr lang="es-ES"/>
              </a:p>
            </p:txBody>
          </p:sp>
          <p:sp>
            <p:nvSpPr>
              <p:cNvPr id="81545" name="Line 7817"/>
              <p:cNvSpPr>
                <a:spLocks noChangeShapeType="1"/>
              </p:cNvSpPr>
              <p:nvPr/>
            </p:nvSpPr>
            <p:spPr bwMode="auto">
              <a:xfrm>
                <a:off x="5991" y="6898"/>
                <a:ext cx="40" cy="1"/>
              </a:xfrm>
              <a:prstGeom prst="line">
                <a:avLst/>
              </a:prstGeom>
              <a:noFill/>
              <a:ln w="4445">
                <a:solidFill>
                  <a:srgbClr val="B132CE"/>
                </a:solidFill>
                <a:round/>
                <a:headEnd/>
                <a:tailEnd/>
              </a:ln>
            </p:spPr>
            <p:txBody>
              <a:bodyPr/>
              <a:lstStyle/>
              <a:p>
                <a:endParaRPr lang="es-ES"/>
              </a:p>
            </p:txBody>
          </p:sp>
          <p:sp>
            <p:nvSpPr>
              <p:cNvPr id="81546" name="Line 7818"/>
              <p:cNvSpPr>
                <a:spLocks noChangeShapeType="1"/>
              </p:cNvSpPr>
              <p:nvPr/>
            </p:nvSpPr>
            <p:spPr bwMode="auto">
              <a:xfrm>
                <a:off x="6071" y="6898"/>
                <a:ext cx="40" cy="1"/>
              </a:xfrm>
              <a:prstGeom prst="line">
                <a:avLst/>
              </a:prstGeom>
              <a:noFill/>
              <a:ln w="4445">
                <a:solidFill>
                  <a:srgbClr val="B132CE"/>
                </a:solidFill>
                <a:round/>
                <a:headEnd/>
                <a:tailEnd/>
              </a:ln>
            </p:spPr>
            <p:txBody>
              <a:bodyPr/>
              <a:lstStyle/>
              <a:p>
                <a:endParaRPr lang="es-ES"/>
              </a:p>
            </p:txBody>
          </p:sp>
          <p:sp>
            <p:nvSpPr>
              <p:cNvPr id="81547" name="Line 7819"/>
              <p:cNvSpPr>
                <a:spLocks noChangeShapeType="1"/>
              </p:cNvSpPr>
              <p:nvPr/>
            </p:nvSpPr>
            <p:spPr bwMode="auto">
              <a:xfrm>
                <a:off x="6150" y="6898"/>
                <a:ext cx="40" cy="1"/>
              </a:xfrm>
              <a:prstGeom prst="line">
                <a:avLst/>
              </a:prstGeom>
              <a:noFill/>
              <a:ln w="4445">
                <a:solidFill>
                  <a:srgbClr val="B132CE"/>
                </a:solidFill>
                <a:round/>
                <a:headEnd/>
                <a:tailEnd/>
              </a:ln>
            </p:spPr>
            <p:txBody>
              <a:bodyPr/>
              <a:lstStyle/>
              <a:p>
                <a:endParaRPr lang="es-ES"/>
              </a:p>
            </p:txBody>
          </p:sp>
          <p:sp>
            <p:nvSpPr>
              <p:cNvPr id="81548" name="Line 7820"/>
              <p:cNvSpPr>
                <a:spLocks noChangeShapeType="1"/>
              </p:cNvSpPr>
              <p:nvPr/>
            </p:nvSpPr>
            <p:spPr bwMode="auto">
              <a:xfrm>
                <a:off x="6229" y="6898"/>
                <a:ext cx="40" cy="1"/>
              </a:xfrm>
              <a:prstGeom prst="line">
                <a:avLst/>
              </a:prstGeom>
              <a:noFill/>
              <a:ln w="4445">
                <a:solidFill>
                  <a:srgbClr val="B132CE"/>
                </a:solidFill>
                <a:round/>
                <a:headEnd/>
                <a:tailEnd/>
              </a:ln>
            </p:spPr>
            <p:txBody>
              <a:bodyPr/>
              <a:lstStyle/>
              <a:p>
                <a:endParaRPr lang="es-ES"/>
              </a:p>
            </p:txBody>
          </p:sp>
          <p:sp>
            <p:nvSpPr>
              <p:cNvPr id="81549" name="Line 7821"/>
              <p:cNvSpPr>
                <a:spLocks noChangeShapeType="1"/>
              </p:cNvSpPr>
              <p:nvPr/>
            </p:nvSpPr>
            <p:spPr bwMode="auto">
              <a:xfrm>
                <a:off x="6309" y="6898"/>
                <a:ext cx="40" cy="1"/>
              </a:xfrm>
              <a:prstGeom prst="line">
                <a:avLst/>
              </a:prstGeom>
              <a:noFill/>
              <a:ln w="4445">
                <a:solidFill>
                  <a:srgbClr val="B132CE"/>
                </a:solidFill>
                <a:round/>
                <a:headEnd/>
                <a:tailEnd/>
              </a:ln>
            </p:spPr>
            <p:txBody>
              <a:bodyPr/>
              <a:lstStyle/>
              <a:p>
                <a:endParaRPr lang="es-ES"/>
              </a:p>
            </p:txBody>
          </p:sp>
          <p:sp>
            <p:nvSpPr>
              <p:cNvPr id="81550" name="Line 7822"/>
              <p:cNvSpPr>
                <a:spLocks noChangeShapeType="1"/>
              </p:cNvSpPr>
              <p:nvPr/>
            </p:nvSpPr>
            <p:spPr bwMode="auto">
              <a:xfrm>
                <a:off x="6389" y="6898"/>
                <a:ext cx="39" cy="1"/>
              </a:xfrm>
              <a:prstGeom prst="line">
                <a:avLst/>
              </a:prstGeom>
              <a:noFill/>
              <a:ln w="4445">
                <a:solidFill>
                  <a:srgbClr val="B132CE"/>
                </a:solidFill>
                <a:round/>
                <a:headEnd/>
                <a:tailEnd/>
              </a:ln>
            </p:spPr>
            <p:txBody>
              <a:bodyPr/>
              <a:lstStyle/>
              <a:p>
                <a:endParaRPr lang="es-ES"/>
              </a:p>
            </p:txBody>
          </p:sp>
          <p:sp>
            <p:nvSpPr>
              <p:cNvPr id="81551" name="Line 7823"/>
              <p:cNvSpPr>
                <a:spLocks noChangeShapeType="1"/>
              </p:cNvSpPr>
              <p:nvPr/>
            </p:nvSpPr>
            <p:spPr bwMode="auto">
              <a:xfrm>
                <a:off x="6468" y="6898"/>
                <a:ext cx="40" cy="1"/>
              </a:xfrm>
              <a:prstGeom prst="line">
                <a:avLst/>
              </a:prstGeom>
              <a:noFill/>
              <a:ln w="4445">
                <a:solidFill>
                  <a:srgbClr val="B132CE"/>
                </a:solidFill>
                <a:round/>
                <a:headEnd/>
                <a:tailEnd/>
              </a:ln>
            </p:spPr>
            <p:txBody>
              <a:bodyPr/>
              <a:lstStyle/>
              <a:p>
                <a:endParaRPr lang="es-ES"/>
              </a:p>
            </p:txBody>
          </p:sp>
          <p:sp>
            <p:nvSpPr>
              <p:cNvPr id="81552" name="Line 7824"/>
              <p:cNvSpPr>
                <a:spLocks noChangeShapeType="1"/>
              </p:cNvSpPr>
              <p:nvPr/>
            </p:nvSpPr>
            <p:spPr bwMode="auto">
              <a:xfrm>
                <a:off x="6548" y="6898"/>
                <a:ext cx="39" cy="1"/>
              </a:xfrm>
              <a:prstGeom prst="line">
                <a:avLst/>
              </a:prstGeom>
              <a:noFill/>
              <a:ln w="4445">
                <a:solidFill>
                  <a:srgbClr val="B132CE"/>
                </a:solidFill>
                <a:round/>
                <a:headEnd/>
                <a:tailEnd/>
              </a:ln>
            </p:spPr>
            <p:txBody>
              <a:bodyPr/>
              <a:lstStyle/>
              <a:p>
                <a:endParaRPr lang="es-ES"/>
              </a:p>
            </p:txBody>
          </p:sp>
          <p:sp>
            <p:nvSpPr>
              <p:cNvPr id="81553" name="Line 7825"/>
              <p:cNvSpPr>
                <a:spLocks noChangeShapeType="1"/>
              </p:cNvSpPr>
              <p:nvPr/>
            </p:nvSpPr>
            <p:spPr bwMode="auto">
              <a:xfrm>
                <a:off x="6627" y="6898"/>
                <a:ext cx="39" cy="1"/>
              </a:xfrm>
              <a:prstGeom prst="line">
                <a:avLst/>
              </a:prstGeom>
              <a:noFill/>
              <a:ln w="4445">
                <a:solidFill>
                  <a:srgbClr val="B132CE"/>
                </a:solidFill>
                <a:round/>
                <a:headEnd/>
                <a:tailEnd/>
              </a:ln>
            </p:spPr>
            <p:txBody>
              <a:bodyPr/>
              <a:lstStyle/>
              <a:p>
                <a:endParaRPr lang="es-ES"/>
              </a:p>
            </p:txBody>
          </p:sp>
          <p:sp>
            <p:nvSpPr>
              <p:cNvPr id="81554" name="Line 7826"/>
              <p:cNvSpPr>
                <a:spLocks noChangeShapeType="1"/>
              </p:cNvSpPr>
              <p:nvPr/>
            </p:nvSpPr>
            <p:spPr bwMode="auto">
              <a:xfrm>
                <a:off x="6706" y="6898"/>
                <a:ext cx="40" cy="1"/>
              </a:xfrm>
              <a:prstGeom prst="line">
                <a:avLst/>
              </a:prstGeom>
              <a:noFill/>
              <a:ln w="4445">
                <a:solidFill>
                  <a:srgbClr val="B132CE"/>
                </a:solidFill>
                <a:round/>
                <a:headEnd/>
                <a:tailEnd/>
              </a:ln>
            </p:spPr>
            <p:txBody>
              <a:bodyPr/>
              <a:lstStyle/>
              <a:p>
                <a:endParaRPr lang="es-ES"/>
              </a:p>
            </p:txBody>
          </p:sp>
          <p:sp>
            <p:nvSpPr>
              <p:cNvPr id="81555" name="Line 7827"/>
              <p:cNvSpPr>
                <a:spLocks noChangeShapeType="1"/>
              </p:cNvSpPr>
              <p:nvPr/>
            </p:nvSpPr>
            <p:spPr bwMode="auto">
              <a:xfrm>
                <a:off x="6786" y="6898"/>
                <a:ext cx="40" cy="1"/>
              </a:xfrm>
              <a:prstGeom prst="line">
                <a:avLst/>
              </a:prstGeom>
              <a:noFill/>
              <a:ln w="4445">
                <a:solidFill>
                  <a:srgbClr val="B132CE"/>
                </a:solidFill>
                <a:round/>
                <a:headEnd/>
                <a:tailEnd/>
              </a:ln>
            </p:spPr>
            <p:txBody>
              <a:bodyPr/>
              <a:lstStyle/>
              <a:p>
                <a:endParaRPr lang="es-ES"/>
              </a:p>
            </p:txBody>
          </p:sp>
          <p:sp>
            <p:nvSpPr>
              <p:cNvPr id="81556" name="Line 7828"/>
              <p:cNvSpPr>
                <a:spLocks noChangeShapeType="1"/>
              </p:cNvSpPr>
              <p:nvPr/>
            </p:nvSpPr>
            <p:spPr bwMode="auto">
              <a:xfrm>
                <a:off x="6865" y="6898"/>
                <a:ext cx="40" cy="1"/>
              </a:xfrm>
              <a:prstGeom prst="line">
                <a:avLst/>
              </a:prstGeom>
              <a:noFill/>
              <a:ln w="4445">
                <a:solidFill>
                  <a:srgbClr val="B132CE"/>
                </a:solidFill>
                <a:round/>
                <a:headEnd/>
                <a:tailEnd/>
              </a:ln>
            </p:spPr>
            <p:txBody>
              <a:bodyPr/>
              <a:lstStyle/>
              <a:p>
                <a:endParaRPr lang="es-ES"/>
              </a:p>
            </p:txBody>
          </p:sp>
          <p:sp>
            <p:nvSpPr>
              <p:cNvPr id="81557" name="Line 7829"/>
              <p:cNvSpPr>
                <a:spLocks noChangeShapeType="1"/>
              </p:cNvSpPr>
              <p:nvPr/>
            </p:nvSpPr>
            <p:spPr bwMode="auto">
              <a:xfrm>
                <a:off x="6944" y="6898"/>
                <a:ext cx="40" cy="1"/>
              </a:xfrm>
              <a:prstGeom prst="line">
                <a:avLst/>
              </a:prstGeom>
              <a:noFill/>
              <a:ln w="4445">
                <a:solidFill>
                  <a:srgbClr val="B132CE"/>
                </a:solidFill>
                <a:round/>
                <a:headEnd/>
                <a:tailEnd/>
              </a:ln>
            </p:spPr>
            <p:txBody>
              <a:bodyPr/>
              <a:lstStyle/>
              <a:p>
                <a:endParaRPr lang="es-ES"/>
              </a:p>
            </p:txBody>
          </p:sp>
          <p:sp>
            <p:nvSpPr>
              <p:cNvPr id="81558" name="Line 7830"/>
              <p:cNvSpPr>
                <a:spLocks noChangeShapeType="1"/>
              </p:cNvSpPr>
              <p:nvPr/>
            </p:nvSpPr>
            <p:spPr bwMode="auto">
              <a:xfrm>
                <a:off x="7024" y="6898"/>
                <a:ext cx="40" cy="1"/>
              </a:xfrm>
              <a:prstGeom prst="line">
                <a:avLst/>
              </a:prstGeom>
              <a:noFill/>
              <a:ln w="4445">
                <a:solidFill>
                  <a:srgbClr val="B132CE"/>
                </a:solidFill>
                <a:round/>
                <a:headEnd/>
                <a:tailEnd/>
              </a:ln>
            </p:spPr>
            <p:txBody>
              <a:bodyPr/>
              <a:lstStyle/>
              <a:p>
                <a:endParaRPr lang="es-ES"/>
              </a:p>
            </p:txBody>
          </p:sp>
          <p:sp>
            <p:nvSpPr>
              <p:cNvPr id="81559" name="Line 7831"/>
              <p:cNvSpPr>
                <a:spLocks noChangeShapeType="1"/>
              </p:cNvSpPr>
              <p:nvPr/>
            </p:nvSpPr>
            <p:spPr bwMode="auto">
              <a:xfrm>
                <a:off x="7103" y="6898"/>
                <a:ext cx="40" cy="1"/>
              </a:xfrm>
              <a:prstGeom prst="line">
                <a:avLst/>
              </a:prstGeom>
              <a:noFill/>
              <a:ln w="4445">
                <a:solidFill>
                  <a:srgbClr val="B132CE"/>
                </a:solidFill>
                <a:round/>
                <a:headEnd/>
                <a:tailEnd/>
              </a:ln>
            </p:spPr>
            <p:txBody>
              <a:bodyPr/>
              <a:lstStyle/>
              <a:p>
                <a:endParaRPr lang="es-ES"/>
              </a:p>
            </p:txBody>
          </p:sp>
          <p:sp>
            <p:nvSpPr>
              <p:cNvPr id="81560" name="Line 7832"/>
              <p:cNvSpPr>
                <a:spLocks noChangeShapeType="1"/>
              </p:cNvSpPr>
              <p:nvPr/>
            </p:nvSpPr>
            <p:spPr bwMode="auto">
              <a:xfrm>
                <a:off x="7183" y="6898"/>
                <a:ext cx="40" cy="1"/>
              </a:xfrm>
              <a:prstGeom prst="line">
                <a:avLst/>
              </a:prstGeom>
              <a:noFill/>
              <a:ln w="4445">
                <a:solidFill>
                  <a:srgbClr val="B132CE"/>
                </a:solidFill>
                <a:round/>
                <a:headEnd/>
                <a:tailEnd/>
              </a:ln>
            </p:spPr>
            <p:txBody>
              <a:bodyPr/>
              <a:lstStyle/>
              <a:p>
                <a:endParaRPr lang="es-ES"/>
              </a:p>
            </p:txBody>
          </p:sp>
          <p:sp>
            <p:nvSpPr>
              <p:cNvPr id="81561" name="Line 7833"/>
              <p:cNvSpPr>
                <a:spLocks noChangeShapeType="1"/>
              </p:cNvSpPr>
              <p:nvPr/>
            </p:nvSpPr>
            <p:spPr bwMode="auto">
              <a:xfrm>
                <a:off x="7263" y="6898"/>
                <a:ext cx="39" cy="1"/>
              </a:xfrm>
              <a:prstGeom prst="line">
                <a:avLst/>
              </a:prstGeom>
              <a:noFill/>
              <a:ln w="4445">
                <a:solidFill>
                  <a:srgbClr val="B132CE"/>
                </a:solidFill>
                <a:round/>
                <a:headEnd/>
                <a:tailEnd/>
              </a:ln>
            </p:spPr>
            <p:txBody>
              <a:bodyPr/>
              <a:lstStyle/>
              <a:p>
                <a:endParaRPr lang="es-ES"/>
              </a:p>
            </p:txBody>
          </p:sp>
          <p:sp>
            <p:nvSpPr>
              <p:cNvPr id="81562" name="Line 7834"/>
              <p:cNvSpPr>
                <a:spLocks noChangeShapeType="1"/>
              </p:cNvSpPr>
              <p:nvPr/>
            </p:nvSpPr>
            <p:spPr bwMode="auto">
              <a:xfrm>
                <a:off x="7342" y="6898"/>
                <a:ext cx="39" cy="1"/>
              </a:xfrm>
              <a:prstGeom prst="line">
                <a:avLst/>
              </a:prstGeom>
              <a:noFill/>
              <a:ln w="4445">
                <a:solidFill>
                  <a:srgbClr val="B132CE"/>
                </a:solidFill>
                <a:round/>
                <a:headEnd/>
                <a:tailEnd/>
              </a:ln>
            </p:spPr>
            <p:txBody>
              <a:bodyPr/>
              <a:lstStyle/>
              <a:p>
                <a:endParaRPr lang="es-ES"/>
              </a:p>
            </p:txBody>
          </p:sp>
          <p:sp>
            <p:nvSpPr>
              <p:cNvPr id="81563" name="Line 7835"/>
              <p:cNvSpPr>
                <a:spLocks noChangeShapeType="1"/>
              </p:cNvSpPr>
              <p:nvPr/>
            </p:nvSpPr>
            <p:spPr bwMode="auto">
              <a:xfrm>
                <a:off x="7421" y="6898"/>
                <a:ext cx="40" cy="1"/>
              </a:xfrm>
              <a:prstGeom prst="line">
                <a:avLst/>
              </a:prstGeom>
              <a:noFill/>
              <a:ln w="4445">
                <a:solidFill>
                  <a:srgbClr val="B132CE"/>
                </a:solidFill>
                <a:round/>
                <a:headEnd/>
                <a:tailEnd/>
              </a:ln>
            </p:spPr>
            <p:txBody>
              <a:bodyPr/>
              <a:lstStyle/>
              <a:p>
                <a:endParaRPr lang="es-ES"/>
              </a:p>
            </p:txBody>
          </p:sp>
          <p:sp>
            <p:nvSpPr>
              <p:cNvPr id="81564" name="Line 7836"/>
              <p:cNvSpPr>
                <a:spLocks noChangeShapeType="1"/>
              </p:cNvSpPr>
              <p:nvPr/>
            </p:nvSpPr>
            <p:spPr bwMode="auto">
              <a:xfrm>
                <a:off x="7501" y="6898"/>
                <a:ext cx="39" cy="1"/>
              </a:xfrm>
              <a:prstGeom prst="line">
                <a:avLst/>
              </a:prstGeom>
              <a:noFill/>
              <a:ln w="4445">
                <a:solidFill>
                  <a:srgbClr val="B132CE"/>
                </a:solidFill>
                <a:round/>
                <a:headEnd/>
                <a:tailEnd/>
              </a:ln>
            </p:spPr>
            <p:txBody>
              <a:bodyPr/>
              <a:lstStyle/>
              <a:p>
                <a:endParaRPr lang="es-ES"/>
              </a:p>
            </p:txBody>
          </p:sp>
          <p:sp>
            <p:nvSpPr>
              <p:cNvPr id="81565" name="Line 7837"/>
              <p:cNvSpPr>
                <a:spLocks noChangeShapeType="1"/>
              </p:cNvSpPr>
              <p:nvPr/>
            </p:nvSpPr>
            <p:spPr bwMode="auto">
              <a:xfrm>
                <a:off x="7580" y="6898"/>
                <a:ext cx="40" cy="1"/>
              </a:xfrm>
              <a:prstGeom prst="line">
                <a:avLst/>
              </a:prstGeom>
              <a:noFill/>
              <a:ln w="4445">
                <a:solidFill>
                  <a:srgbClr val="B132CE"/>
                </a:solidFill>
                <a:round/>
                <a:headEnd/>
                <a:tailEnd/>
              </a:ln>
            </p:spPr>
            <p:txBody>
              <a:bodyPr/>
              <a:lstStyle/>
              <a:p>
                <a:endParaRPr lang="es-ES"/>
              </a:p>
            </p:txBody>
          </p:sp>
        </p:grpSp>
        <p:grpSp>
          <p:nvGrpSpPr>
            <p:cNvPr id="81566" name="Group 7838"/>
            <p:cNvGrpSpPr>
              <a:grpSpLocks/>
            </p:cNvGrpSpPr>
            <p:nvPr/>
          </p:nvGrpSpPr>
          <p:grpSpPr bwMode="auto">
            <a:xfrm>
              <a:off x="125" y="-750"/>
              <a:ext cx="8283" cy="9691"/>
              <a:chOff x="125" y="-750"/>
              <a:chExt cx="8283" cy="9691"/>
            </a:xfrm>
          </p:grpSpPr>
          <p:sp>
            <p:nvSpPr>
              <p:cNvPr id="81567" name="Line 7839"/>
              <p:cNvSpPr>
                <a:spLocks noChangeShapeType="1"/>
              </p:cNvSpPr>
              <p:nvPr/>
            </p:nvSpPr>
            <p:spPr bwMode="auto">
              <a:xfrm>
                <a:off x="7659" y="6898"/>
                <a:ext cx="40" cy="1"/>
              </a:xfrm>
              <a:prstGeom prst="line">
                <a:avLst/>
              </a:prstGeom>
              <a:noFill/>
              <a:ln w="4445">
                <a:solidFill>
                  <a:srgbClr val="B132CE"/>
                </a:solidFill>
                <a:round/>
                <a:headEnd/>
                <a:tailEnd/>
              </a:ln>
            </p:spPr>
            <p:txBody>
              <a:bodyPr/>
              <a:lstStyle/>
              <a:p>
                <a:endParaRPr lang="es-ES"/>
              </a:p>
            </p:txBody>
          </p:sp>
          <p:sp>
            <p:nvSpPr>
              <p:cNvPr id="81568" name="Line 7840"/>
              <p:cNvSpPr>
                <a:spLocks noChangeShapeType="1"/>
              </p:cNvSpPr>
              <p:nvPr/>
            </p:nvSpPr>
            <p:spPr bwMode="auto">
              <a:xfrm>
                <a:off x="7739" y="6898"/>
                <a:ext cx="40" cy="1"/>
              </a:xfrm>
              <a:prstGeom prst="line">
                <a:avLst/>
              </a:prstGeom>
              <a:noFill/>
              <a:ln w="4445">
                <a:solidFill>
                  <a:srgbClr val="B132CE"/>
                </a:solidFill>
                <a:round/>
                <a:headEnd/>
                <a:tailEnd/>
              </a:ln>
            </p:spPr>
            <p:txBody>
              <a:bodyPr/>
              <a:lstStyle/>
              <a:p>
                <a:endParaRPr lang="es-ES"/>
              </a:p>
            </p:txBody>
          </p:sp>
          <p:sp>
            <p:nvSpPr>
              <p:cNvPr id="81569" name="Line 7841"/>
              <p:cNvSpPr>
                <a:spLocks noChangeShapeType="1"/>
              </p:cNvSpPr>
              <p:nvPr/>
            </p:nvSpPr>
            <p:spPr bwMode="auto">
              <a:xfrm>
                <a:off x="7818" y="6898"/>
                <a:ext cx="40" cy="1"/>
              </a:xfrm>
              <a:prstGeom prst="line">
                <a:avLst/>
              </a:prstGeom>
              <a:noFill/>
              <a:ln w="4445">
                <a:solidFill>
                  <a:srgbClr val="B132CE"/>
                </a:solidFill>
                <a:round/>
                <a:headEnd/>
                <a:tailEnd/>
              </a:ln>
            </p:spPr>
            <p:txBody>
              <a:bodyPr/>
              <a:lstStyle/>
              <a:p>
                <a:endParaRPr lang="es-ES"/>
              </a:p>
            </p:txBody>
          </p:sp>
          <p:sp>
            <p:nvSpPr>
              <p:cNvPr id="81570" name="Line 7842"/>
              <p:cNvSpPr>
                <a:spLocks noChangeShapeType="1"/>
              </p:cNvSpPr>
              <p:nvPr/>
            </p:nvSpPr>
            <p:spPr bwMode="auto">
              <a:xfrm>
                <a:off x="7898" y="6898"/>
                <a:ext cx="40" cy="1"/>
              </a:xfrm>
              <a:prstGeom prst="line">
                <a:avLst/>
              </a:prstGeom>
              <a:noFill/>
              <a:ln w="4445">
                <a:solidFill>
                  <a:srgbClr val="B132CE"/>
                </a:solidFill>
                <a:round/>
                <a:headEnd/>
                <a:tailEnd/>
              </a:ln>
            </p:spPr>
            <p:txBody>
              <a:bodyPr/>
              <a:lstStyle/>
              <a:p>
                <a:endParaRPr lang="es-ES"/>
              </a:p>
            </p:txBody>
          </p:sp>
          <p:sp>
            <p:nvSpPr>
              <p:cNvPr id="81571" name="Line 7843"/>
              <p:cNvSpPr>
                <a:spLocks noChangeShapeType="1"/>
              </p:cNvSpPr>
              <p:nvPr/>
            </p:nvSpPr>
            <p:spPr bwMode="auto">
              <a:xfrm>
                <a:off x="7977" y="6898"/>
                <a:ext cx="40" cy="1"/>
              </a:xfrm>
              <a:prstGeom prst="line">
                <a:avLst/>
              </a:prstGeom>
              <a:noFill/>
              <a:ln w="4445">
                <a:solidFill>
                  <a:srgbClr val="B132CE"/>
                </a:solidFill>
                <a:round/>
                <a:headEnd/>
                <a:tailEnd/>
              </a:ln>
            </p:spPr>
            <p:txBody>
              <a:bodyPr/>
              <a:lstStyle/>
              <a:p>
                <a:endParaRPr lang="es-ES"/>
              </a:p>
            </p:txBody>
          </p:sp>
          <p:sp>
            <p:nvSpPr>
              <p:cNvPr id="81572" name="Line 7844"/>
              <p:cNvSpPr>
                <a:spLocks noChangeShapeType="1"/>
              </p:cNvSpPr>
              <p:nvPr/>
            </p:nvSpPr>
            <p:spPr bwMode="auto">
              <a:xfrm>
                <a:off x="8057" y="6898"/>
                <a:ext cx="39" cy="1"/>
              </a:xfrm>
              <a:prstGeom prst="line">
                <a:avLst/>
              </a:prstGeom>
              <a:noFill/>
              <a:ln w="4445">
                <a:solidFill>
                  <a:srgbClr val="B132CE"/>
                </a:solidFill>
                <a:round/>
                <a:headEnd/>
                <a:tailEnd/>
              </a:ln>
            </p:spPr>
            <p:txBody>
              <a:bodyPr/>
              <a:lstStyle/>
              <a:p>
                <a:endParaRPr lang="es-ES"/>
              </a:p>
            </p:txBody>
          </p:sp>
          <p:sp>
            <p:nvSpPr>
              <p:cNvPr id="81573" name="Line 7845"/>
              <p:cNvSpPr>
                <a:spLocks noChangeShapeType="1"/>
              </p:cNvSpPr>
              <p:nvPr/>
            </p:nvSpPr>
            <p:spPr bwMode="auto">
              <a:xfrm>
                <a:off x="8136" y="6898"/>
                <a:ext cx="40" cy="1"/>
              </a:xfrm>
              <a:prstGeom prst="line">
                <a:avLst/>
              </a:prstGeom>
              <a:noFill/>
              <a:ln w="4445">
                <a:solidFill>
                  <a:srgbClr val="B132CE"/>
                </a:solidFill>
                <a:round/>
                <a:headEnd/>
                <a:tailEnd/>
              </a:ln>
            </p:spPr>
            <p:txBody>
              <a:bodyPr/>
              <a:lstStyle/>
              <a:p>
                <a:endParaRPr lang="es-ES"/>
              </a:p>
            </p:txBody>
          </p:sp>
          <p:sp>
            <p:nvSpPr>
              <p:cNvPr id="81574" name="Line 7846"/>
              <p:cNvSpPr>
                <a:spLocks noChangeShapeType="1"/>
              </p:cNvSpPr>
              <p:nvPr/>
            </p:nvSpPr>
            <p:spPr bwMode="auto">
              <a:xfrm>
                <a:off x="8216" y="6898"/>
                <a:ext cx="39" cy="1"/>
              </a:xfrm>
              <a:prstGeom prst="line">
                <a:avLst/>
              </a:prstGeom>
              <a:noFill/>
              <a:ln w="4445">
                <a:solidFill>
                  <a:srgbClr val="B132CE"/>
                </a:solidFill>
                <a:round/>
                <a:headEnd/>
                <a:tailEnd/>
              </a:ln>
            </p:spPr>
            <p:txBody>
              <a:bodyPr/>
              <a:lstStyle/>
              <a:p>
                <a:endParaRPr lang="es-ES"/>
              </a:p>
            </p:txBody>
          </p:sp>
          <p:sp>
            <p:nvSpPr>
              <p:cNvPr id="81575" name="Line 7847"/>
              <p:cNvSpPr>
                <a:spLocks noChangeShapeType="1"/>
              </p:cNvSpPr>
              <p:nvPr/>
            </p:nvSpPr>
            <p:spPr bwMode="auto">
              <a:xfrm>
                <a:off x="8295" y="6898"/>
                <a:ext cx="39" cy="1"/>
              </a:xfrm>
              <a:prstGeom prst="line">
                <a:avLst/>
              </a:prstGeom>
              <a:noFill/>
              <a:ln w="4445">
                <a:solidFill>
                  <a:srgbClr val="B132CE"/>
                </a:solidFill>
                <a:round/>
                <a:headEnd/>
                <a:tailEnd/>
              </a:ln>
            </p:spPr>
            <p:txBody>
              <a:bodyPr/>
              <a:lstStyle/>
              <a:p>
                <a:endParaRPr lang="es-ES"/>
              </a:p>
            </p:txBody>
          </p:sp>
          <p:sp>
            <p:nvSpPr>
              <p:cNvPr id="81576" name="Line 7848"/>
              <p:cNvSpPr>
                <a:spLocks noChangeShapeType="1"/>
              </p:cNvSpPr>
              <p:nvPr/>
            </p:nvSpPr>
            <p:spPr bwMode="auto">
              <a:xfrm>
                <a:off x="8374" y="6898"/>
                <a:ext cx="34" cy="1"/>
              </a:xfrm>
              <a:prstGeom prst="line">
                <a:avLst/>
              </a:prstGeom>
              <a:noFill/>
              <a:ln w="4445">
                <a:solidFill>
                  <a:srgbClr val="B132CE"/>
                </a:solidFill>
                <a:round/>
                <a:headEnd/>
                <a:tailEnd/>
              </a:ln>
            </p:spPr>
            <p:txBody>
              <a:bodyPr/>
              <a:lstStyle/>
              <a:p>
                <a:endParaRPr lang="es-ES"/>
              </a:p>
            </p:txBody>
          </p:sp>
          <p:sp>
            <p:nvSpPr>
              <p:cNvPr id="81577" name="Freeform 7849"/>
              <p:cNvSpPr>
                <a:spLocks/>
              </p:cNvSpPr>
              <p:nvPr/>
            </p:nvSpPr>
            <p:spPr bwMode="auto">
              <a:xfrm>
                <a:off x="5918" y="6834"/>
                <a:ext cx="18" cy="59"/>
              </a:xfrm>
              <a:custGeom>
                <a:avLst/>
                <a:gdLst/>
                <a:ahLst/>
                <a:cxnLst>
                  <a:cxn ang="0">
                    <a:pos x="37" y="18"/>
                  </a:cxn>
                  <a:cxn ang="0">
                    <a:pos x="27" y="0"/>
                  </a:cxn>
                  <a:cxn ang="0">
                    <a:pos x="10" y="0"/>
                  </a:cxn>
                  <a:cxn ang="0">
                    <a:pos x="0" y="18"/>
                  </a:cxn>
                  <a:cxn ang="0">
                    <a:pos x="0" y="102"/>
                  </a:cxn>
                  <a:cxn ang="0">
                    <a:pos x="10" y="119"/>
                  </a:cxn>
                  <a:cxn ang="0">
                    <a:pos x="27" y="119"/>
                  </a:cxn>
                  <a:cxn ang="0">
                    <a:pos x="37" y="102"/>
                  </a:cxn>
                </a:cxnLst>
                <a:rect l="0" t="0" r="r" b="b"/>
                <a:pathLst>
                  <a:path w="37" h="119">
                    <a:moveTo>
                      <a:pt x="37" y="18"/>
                    </a:moveTo>
                    <a:lnTo>
                      <a:pt x="27" y="0"/>
                    </a:lnTo>
                    <a:lnTo>
                      <a:pt x="10" y="0"/>
                    </a:lnTo>
                    <a:lnTo>
                      <a:pt x="0" y="18"/>
                    </a:lnTo>
                    <a:lnTo>
                      <a:pt x="0" y="102"/>
                    </a:lnTo>
                    <a:lnTo>
                      <a:pt x="10" y="119"/>
                    </a:lnTo>
                    <a:lnTo>
                      <a:pt x="27" y="119"/>
                    </a:lnTo>
                    <a:lnTo>
                      <a:pt x="37" y="102"/>
                    </a:lnTo>
                  </a:path>
                </a:pathLst>
              </a:custGeom>
              <a:noFill/>
              <a:ln w="4445">
                <a:solidFill>
                  <a:srgbClr val="B132CE"/>
                </a:solidFill>
                <a:prstDash val="solid"/>
                <a:round/>
                <a:headEnd/>
                <a:tailEnd/>
              </a:ln>
            </p:spPr>
            <p:txBody>
              <a:bodyPr/>
              <a:lstStyle/>
              <a:p>
                <a:endParaRPr lang="es-ES"/>
              </a:p>
            </p:txBody>
          </p:sp>
          <p:sp>
            <p:nvSpPr>
              <p:cNvPr id="81578" name="Freeform 7850"/>
              <p:cNvSpPr>
                <a:spLocks/>
              </p:cNvSpPr>
              <p:nvPr/>
            </p:nvSpPr>
            <p:spPr bwMode="auto">
              <a:xfrm>
                <a:off x="5950" y="6834"/>
                <a:ext cx="17" cy="59"/>
              </a:xfrm>
              <a:custGeom>
                <a:avLst/>
                <a:gdLst/>
                <a:ahLst/>
                <a:cxnLst>
                  <a:cxn ang="0">
                    <a:pos x="0" y="18"/>
                  </a:cxn>
                  <a:cxn ang="0">
                    <a:pos x="8" y="0"/>
                  </a:cxn>
                  <a:cxn ang="0">
                    <a:pos x="27" y="0"/>
                  </a:cxn>
                  <a:cxn ang="0">
                    <a:pos x="35" y="18"/>
                  </a:cxn>
                  <a:cxn ang="0">
                    <a:pos x="35" y="35"/>
                  </a:cxn>
                  <a:cxn ang="0">
                    <a:pos x="0" y="102"/>
                  </a:cxn>
                  <a:cxn ang="0">
                    <a:pos x="0" y="119"/>
                  </a:cxn>
                  <a:cxn ang="0">
                    <a:pos x="35" y="119"/>
                  </a:cxn>
                </a:cxnLst>
                <a:rect l="0" t="0" r="r" b="b"/>
                <a:pathLst>
                  <a:path w="35" h="119">
                    <a:moveTo>
                      <a:pt x="0" y="18"/>
                    </a:moveTo>
                    <a:lnTo>
                      <a:pt x="8" y="0"/>
                    </a:lnTo>
                    <a:lnTo>
                      <a:pt x="27" y="0"/>
                    </a:lnTo>
                    <a:lnTo>
                      <a:pt x="35" y="18"/>
                    </a:lnTo>
                    <a:lnTo>
                      <a:pt x="35" y="35"/>
                    </a:lnTo>
                    <a:lnTo>
                      <a:pt x="0" y="102"/>
                    </a:lnTo>
                    <a:lnTo>
                      <a:pt x="0" y="119"/>
                    </a:lnTo>
                    <a:lnTo>
                      <a:pt x="35" y="119"/>
                    </a:lnTo>
                  </a:path>
                </a:pathLst>
              </a:custGeom>
              <a:noFill/>
              <a:ln w="4445">
                <a:solidFill>
                  <a:srgbClr val="B132CE"/>
                </a:solidFill>
                <a:prstDash val="solid"/>
                <a:round/>
                <a:headEnd/>
                <a:tailEnd/>
              </a:ln>
            </p:spPr>
            <p:txBody>
              <a:bodyPr/>
              <a:lstStyle/>
              <a:p>
                <a:endParaRPr lang="es-ES"/>
              </a:p>
            </p:txBody>
          </p:sp>
          <p:sp>
            <p:nvSpPr>
              <p:cNvPr id="81579" name="Freeform 7851"/>
              <p:cNvSpPr>
                <a:spLocks/>
              </p:cNvSpPr>
              <p:nvPr/>
            </p:nvSpPr>
            <p:spPr bwMode="auto">
              <a:xfrm>
                <a:off x="6010" y="6834"/>
                <a:ext cx="19" cy="59"/>
              </a:xfrm>
              <a:custGeom>
                <a:avLst/>
                <a:gdLst/>
                <a:ahLst/>
                <a:cxnLst>
                  <a:cxn ang="0">
                    <a:pos x="0" y="119"/>
                  </a:cxn>
                  <a:cxn ang="0">
                    <a:pos x="0" y="0"/>
                  </a:cxn>
                  <a:cxn ang="0">
                    <a:pos x="27" y="0"/>
                  </a:cxn>
                  <a:cxn ang="0">
                    <a:pos x="36" y="18"/>
                  </a:cxn>
                  <a:cxn ang="0">
                    <a:pos x="36" y="35"/>
                  </a:cxn>
                  <a:cxn ang="0">
                    <a:pos x="27" y="51"/>
                  </a:cxn>
                  <a:cxn ang="0">
                    <a:pos x="0" y="51"/>
                  </a:cxn>
                </a:cxnLst>
                <a:rect l="0" t="0" r="r" b="b"/>
                <a:pathLst>
                  <a:path w="36" h="119">
                    <a:moveTo>
                      <a:pt x="0" y="119"/>
                    </a:moveTo>
                    <a:lnTo>
                      <a:pt x="0" y="0"/>
                    </a:lnTo>
                    <a:lnTo>
                      <a:pt x="27" y="0"/>
                    </a:lnTo>
                    <a:lnTo>
                      <a:pt x="36" y="18"/>
                    </a:lnTo>
                    <a:lnTo>
                      <a:pt x="36" y="35"/>
                    </a:lnTo>
                    <a:lnTo>
                      <a:pt x="27" y="51"/>
                    </a:lnTo>
                    <a:lnTo>
                      <a:pt x="0" y="51"/>
                    </a:lnTo>
                  </a:path>
                </a:pathLst>
              </a:custGeom>
              <a:noFill/>
              <a:ln w="4445">
                <a:solidFill>
                  <a:srgbClr val="B132CE"/>
                </a:solidFill>
                <a:prstDash val="solid"/>
                <a:round/>
                <a:headEnd/>
                <a:tailEnd/>
              </a:ln>
            </p:spPr>
            <p:txBody>
              <a:bodyPr/>
              <a:lstStyle/>
              <a:p>
                <a:endParaRPr lang="es-ES"/>
              </a:p>
            </p:txBody>
          </p:sp>
          <p:sp>
            <p:nvSpPr>
              <p:cNvPr id="81580" name="Freeform 7852"/>
              <p:cNvSpPr>
                <a:spLocks/>
              </p:cNvSpPr>
              <p:nvPr/>
            </p:nvSpPr>
            <p:spPr bwMode="auto">
              <a:xfrm>
                <a:off x="6010" y="6859"/>
                <a:ext cx="19" cy="34"/>
              </a:xfrm>
              <a:custGeom>
                <a:avLst/>
                <a:gdLst/>
                <a:ahLst/>
                <a:cxnLst>
                  <a:cxn ang="0">
                    <a:pos x="27" y="0"/>
                  </a:cxn>
                  <a:cxn ang="0">
                    <a:pos x="36" y="18"/>
                  </a:cxn>
                  <a:cxn ang="0">
                    <a:pos x="36" y="51"/>
                  </a:cxn>
                  <a:cxn ang="0">
                    <a:pos x="27" y="68"/>
                  </a:cxn>
                  <a:cxn ang="0">
                    <a:pos x="0" y="68"/>
                  </a:cxn>
                </a:cxnLst>
                <a:rect l="0" t="0" r="r" b="b"/>
                <a:pathLst>
                  <a:path w="36" h="68">
                    <a:moveTo>
                      <a:pt x="27" y="0"/>
                    </a:moveTo>
                    <a:lnTo>
                      <a:pt x="36" y="18"/>
                    </a:lnTo>
                    <a:lnTo>
                      <a:pt x="36" y="51"/>
                    </a:lnTo>
                    <a:lnTo>
                      <a:pt x="27" y="68"/>
                    </a:lnTo>
                    <a:lnTo>
                      <a:pt x="0" y="68"/>
                    </a:lnTo>
                  </a:path>
                </a:pathLst>
              </a:custGeom>
              <a:noFill/>
              <a:ln w="4445">
                <a:solidFill>
                  <a:srgbClr val="B132CE"/>
                </a:solidFill>
                <a:prstDash val="solid"/>
                <a:round/>
                <a:headEnd/>
                <a:tailEnd/>
              </a:ln>
            </p:spPr>
            <p:txBody>
              <a:bodyPr/>
              <a:lstStyle/>
              <a:p>
                <a:endParaRPr lang="es-ES"/>
              </a:p>
            </p:txBody>
          </p:sp>
          <p:sp>
            <p:nvSpPr>
              <p:cNvPr id="81581" name="Freeform 7853"/>
              <p:cNvSpPr>
                <a:spLocks/>
              </p:cNvSpPr>
              <p:nvPr/>
            </p:nvSpPr>
            <p:spPr bwMode="auto">
              <a:xfrm>
                <a:off x="6042" y="6868"/>
                <a:ext cx="18" cy="25"/>
              </a:xfrm>
              <a:custGeom>
                <a:avLst/>
                <a:gdLst/>
                <a:ahLst/>
                <a:cxnLst>
                  <a:cxn ang="0">
                    <a:pos x="0" y="50"/>
                  </a:cxn>
                  <a:cxn ang="0">
                    <a:pos x="0" y="0"/>
                  </a:cxn>
                  <a:cxn ang="0">
                    <a:pos x="36" y="0"/>
                  </a:cxn>
                </a:cxnLst>
                <a:rect l="0" t="0" r="r" b="b"/>
                <a:pathLst>
                  <a:path w="36" h="50">
                    <a:moveTo>
                      <a:pt x="0" y="50"/>
                    </a:moveTo>
                    <a:lnTo>
                      <a:pt x="0" y="0"/>
                    </a:lnTo>
                    <a:lnTo>
                      <a:pt x="36" y="0"/>
                    </a:lnTo>
                  </a:path>
                </a:pathLst>
              </a:custGeom>
              <a:noFill/>
              <a:ln w="4445">
                <a:solidFill>
                  <a:srgbClr val="B132CE"/>
                </a:solidFill>
                <a:prstDash val="solid"/>
                <a:round/>
                <a:headEnd/>
                <a:tailEnd/>
              </a:ln>
            </p:spPr>
            <p:txBody>
              <a:bodyPr/>
              <a:lstStyle/>
              <a:p>
                <a:endParaRPr lang="es-ES"/>
              </a:p>
            </p:txBody>
          </p:sp>
          <p:sp>
            <p:nvSpPr>
              <p:cNvPr id="81582" name="Freeform 7854"/>
              <p:cNvSpPr>
                <a:spLocks/>
              </p:cNvSpPr>
              <p:nvPr/>
            </p:nvSpPr>
            <p:spPr bwMode="auto">
              <a:xfrm>
                <a:off x="6042" y="6834"/>
                <a:ext cx="18" cy="59"/>
              </a:xfrm>
              <a:custGeom>
                <a:avLst/>
                <a:gdLst/>
                <a:ahLst/>
                <a:cxnLst>
                  <a:cxn ang="0">
                    <a:pos x="0" y="69"/>
                  </a:cxn>
                  <a:cxn ang="0">
                    <a:pos x="0" y="18"/>
                  </a:cxn>
                  <a:cxn ang="0">
                    <a:pos x="9" y="0"/>
                  </a:cxn>
                  <a:cxn ang="0">
                    <a:pos x="27" y="0"/>
                  </a:cxn>
                  <a:cxn ang="0">
                    <a:pos x="36" y="18"/>
                  </a:cxn>
                  <a:cxn ang="0">
                    <a:pos x="36" y="119"/>
                  </a:cxn>
                </a:cxnLst>
                <a:rect l="0" t="0" r="r" b="b"/>
                <a:pathLst>
                  <a:path w="36" h="119">
                    <a:moveTo>
                      <a:pt x="0" y="69"/>
                    </a:moveTo>
                    <a:lnTo>
                      <a:pt x="0" y="18"/>
                    </a:lnTo>
                    <a:lnTo>
                      <a:pt x="9" y="0"/>
                    </a:lnTo>
                    <a:lnTo>
                      <a:pt x="27" y="0"/>
                    </a:lnTo>
                    <a:lnTo>
                      <a:pt x="36" y="18"/>
                    </a:lnTo>
                    <a:lnTo>
                      <a:pt x="36" y="119"/>
                    </a:lnTo>
                  </a:path>
                </a:pathLst>
              </a:custGeom>
              <a:noFill/>
              <a:ln w="4445">
                <a:solidFill>
                  <a:srgbClr val="B132CE"/>
                </a:solidFill>
                <a:prstDash val="solid"/>
                <a:round/>
                <a:headEnd/>
                <a:tailEnd/>
              </a:ln>
            </p:spPr>
            <p:txBody>
              <a:bodyPr/>
              <a:lstStyle/>
              <a:p>
                <a:endParaRPr lang="es-ES"/>
              </a:p>
            </p:txBody>
          </p:sp>
          <p:sp>
            <p:nvSpPr>
              <p:cNvPr id="81583" name="Freeform 7855"/>
              <p:cNvSpPr>
                <a:spLocks/>
              </p:cNvSpPr>
              <p:nvPr/>
            </p:nvSpPr>
            <p:spPr bwMode="auto">
              <a:xfrm>
                <a:off x="6073" y="6834"/>
                <a:ext cx="18" cy="59"/>
              </a:xfrm>
              <a:custGeom>
                <a:avLst/>
                <a:gdLst/>
                <a:ahLst/>
                <a:cxnLst>
                  <a:cxn ang="0">
                    <a:pos x="0" y="102"/>
                  </a:cxn>
                  <a:cxn ang="0">
                    <a:pos x="9" y="119"/>
                  </a:cxn>
                  <a:cxn ang="0">
                    <a:pos x="27" y="119"/>
                  </a:cxn>
                  <a:cxn ang="0">
                    <a:pos x="35" y="102"/>
                  </a:cxn>
                  <a:cxn ang="0">
                    <a:pos x="35" y="69"/>
                  </a:cxn>
                  <a:cxn ang="0">
                    <a:pos x="27" y="51"/>
                  </a:cxn>
                  <a:cxn ang="0">
                    <a:pos x="9" y="51"/>
                  </a:cxn>
                  <a:cxn ang="0">
                    <a:pos x="0" y="35"/>
                  </a:cxn>
                  <a:cxn ang="0">
                    <a:pos x="0" y="18"/>
                  </a:cxn>
                  <a:cxn ang="0">
                    <a:pos x="9" y="0"/>
                  </a:cxn>
                  <a:cxn ang="0">
                    <a:pos x="27" y="0"/>
                  </a:cxn>
                  <a:cxn ang="0">
                    <a:pos x="35" y="18"/>
                  </a:cxn>
                </a:cxnLst>
                <a:rect l="0" t="0" r="r" b="b"/>
                <a:pathLst>
                  <a:path w="35" h="119">
                    <a:moveTo>
                      <a:pt x="0" y="102"/>
                    </a:moveTo>
                    <a:lnTo>
                      <a:pt x="9" y="119"/>
                    </a:lnTo>
                    <a:lnTo>
                      <a:pt x="27" y="119"/>
                    </a:lnTo>
                    <a:lnTo>
                      <a:pt x="35" y="102"/>
                    </a:lnTo>
                    <a:lnTo>
                      <a:pt x="35" y="69"/>
                    </a:lnTo>
                    <a:lnTo>
                      <a:pt x="27" y="51"/>
                    </a:lnTo>
                    <a:lnTo>
                      <a:pt x="9" y="51"/>
                    </a:lnTo>
                    <a:lnTo>
                      <a:pt x="0" y="35"/>
                    </a:lnTo>
                    <a:lnTo>
                      <a:pt x="0" y="18"/>
                    </a:lnTo>
                    <a:lnTo>
                      <a:pt x="9" y="0"/>
                    </a:lnTo>
                    <a:lnTo>
                      <a:pt x="27" y="0"/>
                    </a:lnTo>
                    <a:lnTo>
                      <a:pt x="35" y="18"/>
                    </a:lnTo>
                  </a:path>
                </a:pathLst>
              </a:custGeom>
              <a:noFill/>
              <a:ln w="4445">
                <a:solidFill>
                  <a:srgbClr val="B132CE"/>
                </a:solidFill>
                <a:prstDash val="solid"/>
                <a:round/>
                <a:headEnd/>
                <a:tailEnd/>
              </a:ln>
            </p:spPr>
            <p:txBody>
              <a:bodyPr/>
              <a:lstStyle/>
              <a:p>
                <a:endParaRPr lang="es-ES"/>
              </a:p>
            </p:txBody>
          </p:sp>
          <p:sp>
            <p:nvSpPr>
              <p:cNvPr id="81584" name="Freeform 7856"/>
              <p:cNvSpPr>
                <a:spLocks/>
              </p:cNvSpPr>
              <p:nvPr/>
            </p:nvSpPr>
            <p:spPr bwMode="auto">
              <a:xfrm>
                <a:off x="6104" y="6834"/>
                <a:ext cx="19" cy="59"/>
              </a:xfrm>
              <a:custGeom>
                <a:avLst/>
                <a:gdLst/>
                <a:ahLst/>
                <a:cxnLst>
                  <a:cxn ang="0">
                    <a:pos x="0" y="119"/>
                  </a:cxn>
                  <a:cxn ang="0">
                    <a:pos x="0" y="0"/>
                  </a:cxn>
                  <a:cxn ang="0">
                    <a:pos x="36" y="0"/>
                  </a:cxn>
                </a:cxnLst>
                <a:rect l="0" t="0" r="r" b="b"/>
                <a:pathLst>
                  <a:path w="36" h="119">
                    <a:moveTo>
                      <a:pt x="0" y="119"/>
                    </a:moveTo>
                    <a:lnTo>
                      <a:pt x="0" y="0"/>
                    </a:lnTo>
                    <a:lnTo>
                      <a:pt x="36" y="0"/>
                    </a:lnTo>
                  </a:path>
                </a:pathLst>
              </a:custGeom>
              <a:noFill/>
              <a:ln w="4445">
                <a:solidFill>
                  <a:srgbClr val="B132CE"/>
                </a:solidFill>
                <a:prstDash val="solid"/>
                <a:round/>
                <a:headEnd/>
                <a:tailEnd/>
              </a:ln>
            </p:spPr>
            <p:txBody>
              <a:bodyPr/>
              <a:lstStyle/>
              <a:p>
                <a:endParaRPr lang="es-ES"/>
              </a:p>
            </p:txBody>
          </p:sp>
          <p:sp>
            <p:nvSpPr>
              <p:cNvPr id="81585" name="Line 7857"/>
              <p:cNvSpPr>
                <a:spLocks noChangeShapeType="1"/>
              </p:cNvSpPr>
              <p:nvPr/>
            </p:nvSpPr>
            <p:spPr bwMode="auto">
              <a:xfrm flipH="1">
                <a:off x="6104" y="6859"/>
                <a:ext cx="14" cy="1"/>
              </a:xfrm>
              <a:prstGeom prst="line">
                <a:avLst/>
              </a:prstGeom>
              <a:noFill/>
              <a:ln w="4445">
                <a:solidFill>
                  <a:srgbClr val="B132CE"/>
                </a:solidFill>
                <a:round/>
                <a:headEnd/>
                <a:tailEnd/>
              </a:ln>
            </p:spPr>
            <p:txBody>
              <a:bodyPr/>
              <a:lstStyle/>
              <a:p>
                <a:endParaRPr lang="es-ES"/>
              </a:p>
            </p:txBody>
          </p:sp>
          <p:sp>
            <p:nvSpPr>
              <p:cNvPr id="81586" name="Line 7858"/>
              <p:cNvSpPr>
                <a:spLocks noChangeShapeType="1"/>
              </p:cNvSpPr>
              <p:nvPr/>
            </p:nvSpPr>
            <p:spPr bwMode="auto">
              <a:xfrm>
                <a:off x="6104" y="6893"/>
                <a:ext cx="19" cy="1"/>
              </a:xfrm>
              <a:prstGeom prst="line">
                <a:avLst/>
              </a:prstGeom>
              <a:noFill/>
              <a:ln w="4445">
                <a:solidFill>
                  <a:srgbClr val="B132CE"/>
                </a:solidFill>
                <a:round/>
                <a:headEnd/>
                <a:tailEnd/>
              </a:ln>
            </p:spPr>
            <p:txBody>
              <a:bodyPr/>
              <a:lstStyle/>
              <a:p>
                <a:endParaRPr lang="es-ES"/>
              </a:p>
            </p:txBody>
          </p:sp>
          <p:sp>
            <p:nvSpPr>
              <p:cNvPr id="81587" name="Line 7859"/>
              <p:cNvSpPr>
                <a:spLocks noChangeShapeType="1"/>
              </p:cNvSpPr>
              <p:nvPr/>
            </p:nvSpPr>
            <p:spPr bwMode="auto">
              <a:xfrm>
                <a:off x="125" y="7147"/>
                <a:ext cx="40" cy="1"/>
              </a:xfrm>
              <a:prstGeom prst="line">
                <a:avLst/>
              </a:prstGeom>
              <a:noFill/>
              <a:ln w="4445">
                <a:solidFill>
                  <a:srgbClr val="00BB47"/>
                </a:solidFill>
                <a:round/>
                <a:headEnd/>
                <a:tailEnd/>
              </a:ln>
            </p:spPr>
            <p:txBody>
              <a:bodyPr/>
              <a:lstStyle/>
              <a:p>
                <a:endParaRPr lang="es-ES"/>
              </a:p>
            </p:txBody>
          </p:sp>
          <p:sp>
            <p:nvSpPr>
              <p:cNvPr id="81588" name="Line 7860"/>
              <p:cNvSpPr>
                <a:spLocks noChangeShapeType="1"/>
              </p:cNvSpPr>
              <p:nvPr/>
            </p:nvSpPr>
            <p:spPr bwMode="auto">
              <a:xfrm>
                <a:off x="204" y="7147"/>
                <a:ext cx="40" cy="1"/>
              </a:xfrm>
              <a:prstGeom prst="line">
                <a:avLst/>
              </a:prstGeom>
              <a:noFill/>
              <a:ln w="4445">
                <a:solidFill>
                  <a:srgbClr val="00BB47"/>
                </a:solidFill>
                <a:round/>
                <a:headEnd/>
                <a:tailEnd/>
              </a:ln>
            </p:spPr>
            <p:txBody>
              <a:bodyPr/>
              <a:lstStyle/>
              <a:p>
                <a:endParaRPr lang="es-ES"/>
              </a:p>
            </p:txBody>
          </p:sp>
          <p:sp>
            <p:nvSpPr>
              <p:cNvPr id="81589" name="Line 7861"/>
              <p:cNvSpPr>
                <a:spLocks noChangeShapeType="1"/>
              </p:cNvSpPr>
              <p:nvPr/>
            </p:nvSpPr>
            <p:spPr bwMode="auto">
              <a:xfrm>
                <a:off x="284" y="7147"/>
                <a:ext cx="40" cy="1"/>
              </a:xfrm>
              <a:prstGeom prst="line">
                <a:avLst/>
              </a:prstGeom>
              <a:noFill/>
              <a:ln w="4445">
                <a:solidFill>
                  <a:srgbClr val="00BB47"/>
                </a:solidFill>
                <a:round/>
                <a:headEnd/>
                <a:tailEnd/>
              </a:ln>
            </p:spPr>
            <p:txBody>
              <a:bodyPr/>
              <a:lstStyle/>
              <a:p>
                <a:endParaRPr lang="es-ES"/>
              </a:p>
            </p:txBody>
          </p:sp>
          <p:sp>
            <p:nvSpPr>
              <p:cNvPr id="81590" name="Line 7862"/>
              <p:cNvSpPr>
                <a:spLocks noChangeShapeType="1"/>
              </p:cNvSpPr>
              <p:nvPr/>
            </p:nvSpPr>
            <p:spPr bwMode="auto">
              <a:xfrm>
                <a:off x="363" y="7147"/>
                <a:ext cx="40" cy="1"/>
              </a:xfrm>
              <a:prstGeom prst="line">
                <a:avLst/>
              </a:prstGeom>
              <a:noFill/>
              <a:ln w="4445">
                <a:solidFill>
                  <a:srgbClr val="00BB47"/>
                </a:solidFill>
                <a:round/>
                <a:headEnd/>
                <a:tailEnd/>
              </a:ln>
            </p:spPr>
            <p:txBody>
              <a:bodyPr/>
              <a:lstStyle/>
              <a:p>
                <a:endParaRPr lang="es-ES"/>
              </a:p>
            </p:txBody>
          </p:sp>
          <p:sp>
            <p:nvSpPr>
              <p:cNvPr id="81591" name="Line 7863"/>
              <p:cNvSpPr>
                <a:spLocks noChangeShapeType="1"/>
              </p:cNvSpPr>
              <p:nvPr/>
            </p:nvSpPr>
            <p:spPr bwMode="auto">
              <a:xfrm>
                <a:off x="443" y="7147"/>
                <a:ext cx="40" cy="1"/>
              </a:xfrm>
              <a:prstGeom prst="line">
                <a:avLst/>
              </a:prstGeom>
              <a:noFill/>
              <a:ln w="4445">
                <a:solidFill>
                  <a:srgbClr val="00BB47"/>
                </a:solidFill>
                <a:round/>
                <a:headEnd/>
                <a:tailEnd/>
              </a:ln>
            </p:spPr>
            <p:txBody>
              <a:bodyPr/>
              <a:lstStyle/>
              <a:p>
                <a:endParaRPr lang="es-ES"/>
              </a:p>
            </p:txBody>
          </p:sp>
          <p:sp>
            <p:nvSpPr>
              <p:cNvPr id="81592" name="Line 7864"/>
              <p:cNvSpPr>
                <a:spLocks noChangeShapeType="1"/>
              </p:cNvSpPr>
              <p:nvPr/>
            </p:nvSpPr>
            <p:spPr bwMode="auto">
              <a:xfrm>
                <a:off x="522" y="7147"/>
                <a:ext cx="40" cy="1"/>
              </a:xfrm>
              <a:prstGeom prst="line">
                <a:avLst/>
              </a:prstGeom>
              <a:noFill/>
              <a:ln w="4445">
                <a:solidFill>
                  <a:srgbClr val="00BB47"/>
                </a:solidFill>
                <a:round/>
                <a:headEnd/>
                <a:tailEnd/>
              </a:ln>
            </p:spPr>
            <p:txBody>
              <a:bodyPr/>
              <a:lstStyle/>
              <a:p>
                <a:endParaRPr lang="es-ES"/>
              </a:p>
            </p:txBody>
          </p:sp>
          <p:sp>
            <p:nvSpPr>
              <p:cNvPr id="81593" name="Line 7865"/>
              <p:cNvSpPr>
                <a:spLocks noChangeShapeType="1"/>
              </p:cNvSpPr>
              <p:nvPr/>
            </p:nvSpPr>
            <p:spPr bwMode="auto">
              <a:xfrm>
                <a:off x="602" y="7147"/>
                <a:ext cx="39" cy="1"/>
              </a:xfrm>
              <a:prstGeom prst="line">
                <a:avLst/>
              </a:prstGeom>
              <a:noFill/>
              <a:ln w="4445">
                <a:solidFill>
                  <a:srgbClr val="00BB47"/>
                </a:solidFill>
                <a:round/>
                <a:headEnd/>
                <a:tailEnd/>
              </a:ln>
            </p:spPr>
            <p:txBody>
              <a:bodyPr/>
              <a:lstStyle/>
              <a:p>
                <a:endParaRPr lang="es-ES"/>
              </a:p>
            </p:txBody>
          </p:sp>
          <p:sp>
            <p:nvSpPr>
              <p:cNvPr id="81594" name="Line 7866"/>
              <p:cNvSpPr>
                <a:spLocks noChangeShapeType="1"/>
              </p:cNvSpPr>
              <p:nvPr/>
            </p:nvSpPr>
            <p:spPr bwMode="auto">
              <a:xfrm>
                <a:off x="681" y="7147"/>
                <a:ext cx="40" cy="1"/>
              </a:xfrm>
              <a:prstGeom prst="line">
                <a:avLst/>
              </a:prstGeom>
              <a:noFill/>
              <a:ln w="4445">
                <a:solidFill>
                  <a:srgbClr val="00BB47"/>
                </a:solidFill>
                <a:round/>
                <a:headEnd/>
                <a:tailEnd/>
              </a:ln>
            </p:spPr>
            <p:txBody>
              <a:bodyPr/>
              <a:lstStyle/>
              <a:p>
                <a:endParaRPr lang="es-ES"/>
              </a:p>
            </p:txBody>
          </p:sp>
          <p:sp>
            <p:nvSpPr>
              <p:cNvPr id="81595" name="Line 7867"/>
              <p:cNvSpPr>
                <a:spLocks noChangeShapeType="1"/>
              </p:cNvSpPr>
              <p:nvPr/>
            </p:nvSpPr>
            <p:spPr bwMode="auto">
              <a:xfrm>
                <a:off x="761" y="7147"/>
                <a:ext cx="39" cy="1"/>
              </a:xfrm>
              <a:prstGeom prst="line">
                <a:avLst/>
              </a:prstGeom>
              <a:noFill/>
              <a:ln w="4445">
                <a:solidFill>
                  <a:srgbClr val="00BB47"/>
                </a:solidFill>
                <a:round/>
                <a:headEnd/>
                <a:tailEnd/>
              </a:ln>
            </p:spPr>
            <p:txBody>
              <a:bodyPr/>
              <a:lstStyle/>
              <a:p>
                <a:endParaRPr lang="es-ES"/>
              </a:p>
            </p:txBody>
          </p:sp>
          <p:sp>
            <p:nvSpPr>
              <p:cNvPr id="81596" name="Line 7868"/>
              <p:cNvSpPr>
                <a:spLocks noChangeShapeType="1"/>
              </p:cNvSpPr>
              <p:nvPr/>
            </p:nvSpPr>
            <p:spPr bwMode="auto">
              <a:xfrm>
                <a:off x="840" y="7147"/>
                <a:ext cx="40" cy="1"/>
              </a:xfrm>
              <a:prstGeom prst="line">
                <a:avLst/>
              </a:prstGeom>
              <a:noFill/>
              <a:ln w="4445">
                <a:solidFill>
                  <a:srgbClr val="00BB47"/>
                </a:solidFill>
                <a:round/>
                <a:headEnd/>
                <a:tailEnd/>
              </a:ln>
            </p:spPr>
            <p:txBody>
              <a:bodyPr/>
              <a:lstStyle/>
              <a:p>
                <a:endParaRPr lang="es-ES"/>
              </a:p>
            </p:txBody>
          </p:sp>
          <p:sp>
            <p:nvSpPr>
              <p:cNvPr id="81597" name="Line 7869"/>
              <p:cNvSpPr>
                <a:spLocks noChangeShapeType="1"/>
              </p:cNvSpPr>
              <p:nvPr/>
            </p:nvSpPr>
            <p:spPr bwMode="auto">
              <a:xfrm>
                <a:off x="919" y="7147"/>
                <a:ext cx="40" cy="1"/>
              </a:xfrm>
              <a:prstGeom prst="line">
                <a:avLst/>
              </a:prstGeom>
              <a:noFill/>
              <a:ln w="4445">
                <a:solidFill>
                  <a:srgbClr val="00BB47"/>
                </a:solidFill>
                <a:round/>
                <a:headEnd/>
                <a:tailEnd/>
              </a:ln>
            </p:spPr>
            <p:txBody>
              <a:bodyPr/>
              <a:lstStyle/>
              <a:p>
                <a:endParaRPr lang="es-ES"/>
              </a:p>
            </p:txBody>
          </p:sp>
          <p:sp>
            <p:nvSpPr>
              <p:cNvPr id="81598" name="Line 7870"/>
              <p:cNvSpPr>
                <a:spLocks noChangeShapeType="1"/>
              </p:cNvSpPr>
              <p:nvPr/>
            </p:nvSpPr>
            <p:spPr bwMode="auto">
              <a:xfrm>
                <a:off x="999" y="7147"/>
                <a:ext cx="40" cy="1"/>
              </a:xfrm>
              <a:prstGeom prst="line">
                <a:avLst/>
              </a:prstGeom>
              <a:noFill/>
              <a:ln w="4445">
                <a:solidFill>
                  <a:srgbClr val="00BB47"/>
                </a:solidFill>
                <a:round/>
                <a:headEnd/>
                <a:tailEnd/>
              </a:ln>
            </p:spPr>
            <p:txBody>
              <a:bodyPr/>
              <a:lstStyle/>
              <a:p>
                <a:endParaRPr lang="es-ES"/>
              </a:p>
            </p:txBody>
          </p:sp>
          <p:sp>
            <p:nvSpPr>
              <p:cNvPr id="81599" name="Line 7871"/>
              <p:cNvSpPr>
                <a:spLocks noChangeShapeType="1"/>
              </p:cNvSpPr>
              <p:nvPr/>
            </p:nvSpPr>
            <p:spPr bwMode="auto">
              <a:xfrm>
                <a:off x="1078" y="7147"/>
                <a:ext cx="40" cy="1"/>
              </a:xfrm>
              <a:prstGeom prst="line">
                <a:avLst/>
              </a:prstGeom>
              <a:noFill/>
              <a:ln w="4445">
                <a:solidFill>
                  <a:srgbClr val="00BB47"/>
                </a:solidFill>
                <a:round/>
                <a:headEnd/>
                <a:tailEnd/>
              </a:ln>
            </p:spPr>
            <p:txBody>
              <a:bodyPr/>
              <a:lstStyle/>
              <a:p>
                <a:endParaRPr lang="es-ES"/>
              </a:p>
            </p:txBody>
          </p:sp>
          <p:sp>
            <p:nvSpPr>
              <p:cNvPr id="81600" name="Line 7872"/>
              <p:cNvSpPr>
                <a:spLocks noChangeShapeType="1"/>
              </p:cNvSpPr>
              <p:nvPr/>
            </p:nvSpPr>
            <p:spPr bwMode="auto">
              <a:xfrm>
                <a:off x="1158" y="7147"/>
                <a:ext cx="40" cy="1"/>
              </a:xfrm>
              <a:prstGeom prst="line">
                <a:avLst/>
              </a:prstGeom>
              <a:noFill/>
              <a:ln w="4445">
                <a:solidFill>
                  <a:srgbClr val="00BB47"/>
                </a:solidFill>
                <a:round/>
                <a:headEnd/>
                <a:tailEnd/>
              </a:ln>
            </p:spPr>
            <p:txBody>
              <a:bodyPr/>
              <a:lstStyle/>
              <a:p>
                <a:endParaRPr lang="es-ES"/>
              </a:p>
            </p:txBody>
          </p:sp>
          <p:sp>
            <p:nvSpPr>
              <p:cNvPr id="81601" name="Line 7873"/>
              <p:cNvSpPr>
                <a:spLocks noChangeShapeType="1"/>
              </p:cNvSpPr>
              <p:nvPr/>
            </p:nvSpPr>
            <p:spPr bwMode="auto">
              <a:xfrm>
                <a:off x="1237" y="7147"/>
                <a:ext cx="40" cy="1"/>
              </a:xfrm>
              <a:prstGeom prst="line">
                <a:avLst/>
              </a:prstGeom>
              <a:noFill/>
              <a:ln w="4445">
                <a:solidFill>
                  <a:srgbClr val="00BB47"/>
                </a:solidFill>
                <a:round/>
                <a:headEnd/>
                <a:tailEnd/>
              </a:ln>
            </p:spPr>
            <p:txBody>
              <a:bodyPr/>
              <a:lstStyle/>
              <a:p>
                <a:endParaRPr lang="es-ES"/>
              </a:p>
            </p:txBody>
          </p:sp>
          <p:sp>
            <p:nvSpPr>
              <p:cNvPr id="81602" name="Line 7874"/>
              <p:cNvSpPr>
                <a:spLocks noChangeShapeType="1"/>
              </p:cNvSpPr>
              <p:nvPr/>
            </p:nvSpPr>
            <p:spPr bwMode="auto">
              <a:xfrm>
                <a:off x="1317" y="7147"/>
                <a:ext cx="39" cy="1"/>
              </a:xfrm>
              <a:prstGeom prst="line">
                <a:avLst/>
              </a:prstGeom>
              <a:noFill/>
              <a:ln w="4445">
                <a:solidFill>
                  <a:srgbClr val="00BB47"/>
                </a:solidFill>
                <a:round/>
                <a:headEnd/>
                <a:tailEnd/>
              </a:ln>
            </p:spPr>
            <p:txBody>
              <a:bodyPr/>
              <a:lstStyle/>
              <a:p>
                <a:endParaRPr lang="es-ES"/>
              </a:p>
            </p:txBody>
          </p:sp>
          <p:sp>
            <p:nvSpPr>
              <p:cNvPr id="81603" name="Line 7875"/>
              <p:cNvSpPr>
                <a:spLocks noChangeShapeType="1"/>
              </p:cNvSpPr>
              <p:nvPr/>
            </p:nvSpPr>
            <p:spPr bwMode="auto">
              <a:xfrm>
                <a:off x="1396" y="7147"/>
                <a:ext cx="40" cy="1"/>
              </a:xfrm>
              <a:prstGeom prst="line">
                <a:avLst/>
              </a:prstGeom>
              <a:noFill/>
              <a:ln w="4445">
                <a:solidFill>
                  <a:srgbClr val="00BB47"/>
                </a:solidFill>
                <a:round/>
                <a:headEnd/>
                <a:tailEnd/>
              </a:ln>
            </p:spPr>
            <p:txBody>
              <a:bodyPr/>
              <a:lstStyle/>
              <a:p>
                <a:endParaRPr lang="es-ES"/>
              </a:p>
            </p:txBody>
          </p:sp>
          <p:sp>
            <p:nvSpPr>
              <p:cNvPr id="81604" name="Line 7876"/>
              <p:cNvSpPr>
                <a:spLocks noChangeShapeType="1"/>
              </p:cNvSpPr>
              <p:nvPr/>
            </p:nvSpPr>
            <p:spPr bwMode="auto">
              <a:xfrm>
                <a:off x="1476" y="7147"/>
                <a:ext cx="39" cy="1"/>
              </a:xfrm>
              <a:prstGeom prst="line">
                <a:avLst/>
              </a:prstGeom>
              <a:noFill/>
              <a:ln w="4445">
                <a:solidFill>
                  <a:srgbClr val="00BB47"/>
                </a:solidFill>
                <a:round/>
                <a:headEnd/>
                <a:tailEnd/>
              </a:ln>
            </p:spPr>
            <p:txBody>
              <a:bodyPr/>
              <a:lstStyle/>
              <a:p>
                <a:endParaRPr lang="es-ES"/>
              </a:p>
            </p:txBody>
          </p:sp>
          <p:sp>
            <p:nvSpPr>
              <p:cNvPr id="81605" name="Line 7877"/>
              <p:cNvSpPr>
                <a:spLocks noChangeShapeType="1"/>
              </p:cNvSpPr>
              <p:nvPr/>
            </p:nvSpPr>
            <p:spPr bwMode="auto">
              <a:xfrm>
                <a:off x="1555" y="7147"/>
                <a:ext cx="39" cy="1"/>
              </a:xfrm>
              <a:prstGeom prst="line">
                <a:avLst/>
              </a:prstGeom>
              <a:noFill/>
              <a:ln w="4445">
                <a:solidFill>
                  <a:srgbClr val="00BB47"/>
                </a:solidFill>
                <a:round/>
                <a:headEnd/>
                <a:tailEnd/>
              </a:ln>
            </p:spPr>
            <p:txBody>
              <a:bodyPr/>
              <a:lstStyle/>
              <a:p>
                <a:endParaRPr lang="es-ES"/>
              </a:p>
            </p:txBody>
          </p:sp>
          <p:sp>
            <p:nvSpPr>
              <p:cNvPr id="81606" name="Line 7878"/>
              <p:cNvSpPr>
                <a:spLocks noChangeShapeType="1"/>
              </p:cNvSpPr>
              <p:nvPr/>
            </p:nvSpPr>
            <p:spPr bwMode="auto">
              <a:xfrm>
                <a:off x="1634" y="7147"/>
                <a:ext cx="40" cy="1"/>
              </a:xfrm>
              <a:prstGeom prst="line">
                <a:avLst/>
              </a:prstGeom>
              <a:noFill/>
              <a:ln w="4445">
                <a:solidFill>
                  <a:srgbClr val="00BB47"/>
                </a:solidFill>
                <a:round/>
                <a:headEnd/>
                <a:tailEnd/>
              </a:ln>
            </p:spPr>
            <p:txBody>
              <a:bodyPr/>
              <a:lstStyle/>
              <a:p>
                <a:endParaRPr lang="es-ES"/>
              </a:p>
            </p:txBody>
          </p:sp>
          <p:sp>
            <p:nvSpPr>
              <p:cNvPr id="81607" name="Line 7879"/>
              <p:cNvSpPr>
                <a:spLocks noChangeShapeType="1"/>
              </p:cNvSpPr>
              <p:nvPr/>
            </p:nvSpPr>
            <p:spPr bwMode="auto">
              <a:xfrm>
                <a:off x="1714" y="7147"/>
                <a:ext cx="40" cy="1"/>
              </a:xfrm>
              <a:prstGeom prst="line">
                <a:avLst/>
              </a:prstGeom>
              <a:noFill/>
              <a:ln w="4445">
                <a:solidFill>
                  <a:srgbClr val="00BB47"/>
                </a:solidFill>
                <a:round/>
                <a:headEnd/>
                <a:tailEnd/>
              </a:ln>
            </p:spPr>
            <p:txBody>
              <a:bodyPr/>
              <a:lstStyle/>
              <a:p>
                <a:endParaRPr lang="es-ES"/>
              </a:p>
            </p:txBody>
          </p:sp>
          <p:sp>
            <p:nvSpPr>
              <p:cNvPr id="81608" name="Line 7880"/>
              <p:cNvSpPr>
                <a:spLocks noChangeShapeType="1"/>
              </p:cNvSpPr>
              <p:nvPr/>
            </p:nvSpPr>
            <p:spPr bwMode="auto">
              <a:xfrm>
                <a:off x="1793" y="7147"/>
                <a:ext cx="40" cy="1"/>
              </a:xfrm>
              <a:prstGeom prst="line">
                <a:avLst/>
              </a:prstGeom>
              <a:noFill/>
              <a:ln w="4445">
                <a:solidFill>
                  <a:srgbClr val="00BB47"/>
                </a:solidFill>
                <a:round/>
                <a:headEnd/>
                <a:tailEnd/>
              </a:ln>
            </p:spPr>
            <p:txBody>
              <a:bodyPr/>
              <a:lstStyle/>
              <a:p>
                <a:endParaRPr lang="es-ES"/>
              </a:p>
            </p:txBody>
          </p:sp>
          <p:sp>
            <p:nvSpPr>
              <p:cNvPr id="81609" name="Line 7881"/>
              <p:cNvSpPr>
                <a:spLocks noChangeShapeType="1"/>
              </p:cNvSpPr>
              <p:nvPr/>
            </p:nvSpPr>
            <p:spPr bwMode="auto">
              <a:xfrm>
                <a:off x="1873" y="7147"/>
                <a:ext cx="40" cy="1"/>
              </a:xfrm>
              <a:prstGeom prst="line">
                <a:avLst/>
              </a:prstGeom>
              <a:noFill/>
              <a:ln w="4445">
                <a:solidFill>
                  <a:srgbClr val="00BB47"/>
                </a:solidFill>
                <a:round/>
                <a:headEnd/>
                <a:tailEnd/>
              </a:ln>
            </p:spPr>
            <p:txBody>
              <a:bodyPr/>
              <a:lstStyle/>
              <a:p>
                <a:endParaRPr lang="es-ES"/>
              </a:p>
            </p:txBody>
          </p:sp>
          <p:sp>
            <p:nvSpPr>
              <p:cNvPr id="81610" name="Line 7882"/>
              <p:cNvSpPr>
                <a:spLocks noChangeShapeType="1"/>
              </p:cNvSpPr>
              <p:nvPr/>
            </p:nvSpPr>
            <p:spPr bwMode="auto">
              <a:xfrm>
                <a:off x="1952" y="7147"/>
                <a:ext cx="40" cy="1"/>
              </a:xfrm>
              <a:prstGeom prst="line">
                <a:avLst/>
              </a:prstGeom>
              <a:noFill/>
              <a:ln w="4445">
                <a:solidFill>
                  <a:srgbClr val="00BB47"/>
                </a:solidFill>
                <a:round/>
                <a:headEnd/>
                <a:tailEnd/>
              </a:ln>
            </p:spPr>
            <p:txBody>
              <a:bodyPr/>
              <a:lstStyle/>
              <a:p>
                <a:endParaRPr lang="es-ES"/>
              </a:p>
            </p:txBody>
          </p:sp>
          <p:sp>
            <p:nvSpPr>
              <p:cNvPr id="81611" name="Line 7883"/>
              <p:cNvSpPr>
                <a:spLocks noChangeShapeType="1"/>
              </p:cNvSpPr>
              <p:nvPr/>
            </p:nvSpPr>
            <p:spPr bwMode="auto">
              <a:xfrm>
                <a:off x="2031" y="7147"/>
                <a:ext cx="40" cy="1"/>
              </a:xfrm>
              <a:prstGeom prst="line">
                <a:avLst/>
              </a:prstGeom>
              <a:noFill/>
              <a:ln w="4445">
                <a:solidFill>
                  <a:srgbClr val="00BB47"/>
                </a:solidFill>
                <a:round/>
                <a:headEnd/>
                <a:tailEnd/>
              </a:ln>
            </p:spPr>
            <p:txBody>
              <a:bodyPr/>
              <a:lstStyle/>
              <a:p>
                <a:endParaRPr lang="es-ES"/>
              </a:p>
            </p:txBody>
          </p:sp>
          <p:sp>
            <p:nvSpPr>
              <p:cNvPr id="81612" name="Line 7884"/>
              <p:cNvSpPr>
                <a:spLocks noChangeShapeType="1"/>
              </p:cNvSpPr>
              <p:nvPr/>
            </p:nvSpPr>
            <p:spPr bwMode="auto">
              <a:xfrm>
                <a:off x="2111" y="7147"/>
                <a:ext cx="40" cy="1"/>
              </a:xfrm>
              <a:prstGeom prst="line">
                <a:avLst/>
              </a:prstGeom>
              <a:noFill/>
              <a:ln w="4445">
                <a:solidFill>
                  <a:srgbClr val="00BB47"/>
                </a:solidFill>
                <a:round/>
                <a:headEnd/>
                <a:tailEnd/>
              </a:ln>
            </p:spPr>
            <p:txBody>
              <a:bodyPr/>
              <a:lstStyle/>
              <a:p>
                <a:endParaRPr lang="es-ES"/>
              </a:p>
            </p:txBody>
          </p:sp>
          <p:sp>
            <p:nvSpPr>
              <p:cNvPr id="81613" name="Line 7885"/>
              <p:cNvSpPr>
                <a:spLocks noChangeShapeType="1"/>
              </p:cNvSpPr>
              <p:nvPr/>
            </p:nvSpPr>
            <p:spPr bwMode="auto">
              <a:xfrm>
                <a:off x="2191" y="7147"/>
                <a:ext cx="39" cy="1"/>
              </a:xfrm>
              <a:prstGeom prst="line">
                <a:avLst/>
              </a:prstGeom>
              <a:noFill/>
              <a:ln w="4445">
                <a:solidFill>
                  <a:srgbClr val="00BB47"/>
                </a:solidFill>
                <a:round/>
                <a:headEnd/>
                <a:tailEnd/>
              </a:ln>
            </p:spPr>
            <p:txBody>
              <a:bodyPr/>
              <a:lstStyle/>
              <a:p>
                <a:endParaRPr lang="es-ES"/>
              </a:p>
            </p:txBody>
          </p:sp>
          <p:sp>
            <p:nvSpPr>
              <p:cNvPr id="81614" name="Line 7886"/>
              <p:cNvSpPr>
                <a:spLocks noChangeShapeType="1"/>
              </p:cNvSpPr>
              <p:nvPr/>
            </p:nvSpPr>
            <p:spPr bwMode="auto">
              <a:xfrm>
                <a:off x="2270" y="7147"/>
                <a:ext cx="39" cy="1"/>
              </a:xfrm>
              <a:prstGeom prst="line">
                <a:avLst/>
              </a:prstGeom>
              <a:noFill/>
              <a:ln w="4445">
                <a:solidFill>
                  <a:srgbClr val="00BB47"/>
                </a:solidFill>
                <a:round/>
                <a:headEnd/>
                <a:tailEnd/>
              </a:ln>
            </p:spPr>
            <p:txBody>
              <a:bodyPr/>
              <a:lstStyle/>
              <a:p>
                <a:endParaRPr lang="es-ES"/>
              </a:p>
            </p:txBody>
          </p:sp>
          <p:sp>
            <p:nvSpPr>
              <p:cNvPr id="81615" name="Line 7887"/>
              <p:cNvSpPr>
                <a:spLocks noChangeShapeType="1"/>
              </p:cNvSpPr>
              <p:nvPr/>
            </p:nvSpPr>
            <p:spPr bwMode="auto">
              <a:xfrm>
                <a:off x="2349" y="7147"/>
                <a:ext cx="40" cy="1"/>
              </a:xfrm>
              <a:prstGeom prst="line">
                <a:avLst/>
              </a:prstGeom>
              <a:noFill/>
              <a:ln w="4445">
                <a:solidFill>
                  <a:srgbClr val="00BB47"/>
                </a:solidFill>
                <a:round/>
                <a:headEnd/>
                <a:tailEnd/>
              </a:ln>
            </p:spPr>
            <p:txBody>
              <a:bodyPr/>
              <a:lstStyle/>
              <a:p>
                <a:endParaRPr lang="es-ES"/>
              </a:p>
            </p:txBody>
          </p:sp>
          <p:sp>
            <p:nvSpPr>
              <p:cNvPr id="81616" name="Line 7888"/>
              <p:cNvSpPr>
                <a:spLocks noChangeShapeType="1"/>
              </p:cNvSpPr>
              <p:nvPr/>
            </p:nvSpPr>
            <p:spPr bwMode="auto">
              <a:xfrm>
                <a:off x="2429" y="7147"/>
                <a:ext cx="39" cy="1"/>
              </a:xfrm>
              <a:prstGeom prst="line">
                <a:avLst/>
              </a:prstGeom>
              <a:noFill/>
              <a:ln w="4445">
                <a:solidFill>
                  <a:srgbClr val="00BB47"/>
                </a:solidFill>
                <a:round/>
                <a:headEnd/>
                <a:tailEnd/>
              </a:ln>
            </p:spPr>
            <p:txBody>
              <a:bodyPr/>
              <a:lstStyle/>
              <a:p>
                <a:endParaRPr lang="es-ES"/>
              </a:p>
            </p:txBody>
          </p:sp>
          <p:sp>
            <p:nvSpPr>
              <p:cNvPr id="81617" name="Line 7889"/>
              <p:cNvSpPr>
                <a:spLocks noChangeShapeType="1"/>
              </p:cNvSpPr>
              <p:nvPr/>
            </p:nvSpPr>
            <p:spPr bwMode="auto">
              <a:xfrm>
                <a:off x="2508" y="7147"/>
                <a:ext cx="40" cy="1"/>
              </a:xfrm>
              <a:prstGeom prst="line">
                <a:avLst/>
              </a:prstGeom>
              <a:noFill/>
              <a:ln w="4445">
                <a:solidFill>
                  <a:srgbClr val="00BB47"/>
                </a:solidFill>
                <a:round/>
                <a:headEnd/>
                <a:tailEnd/>
              </a:ln>
            </p:spPr>
            <p:txBody>
              <a:bodyPr/>
              <a:lstStyle/>
              <a:p>
                <a:endParaRPr lang="es-ES"/>
              </a:p>
            </p:txBody>
          </p:sp>
          <p:sp>
            <p:nvSpPr>
              <p:cNvPr id="81618" name="Line 7890"/>
              <p:cNvSpPr>
                <a:spLocks noChangeShapeType="1"/>
              </p:cNvSpPr>
              <p:nvPr/>
            </p:nvSpPr>
            <p:spPr bwMode="auto">
              <a:xfrm>
                <a:off x="2588" y="7147"/>
                <a:ext cx="33" cy="1"/>
              </a:xfrm>
              <a:prstGeom prst="line">
                <a:avLst/>
              </a:prstGeom>
              <a:noFill/>
              <a:ln w="4445">
                <a:solidFill>
                  <a:srgbClr val="00BB47"/>
                </a:solidFill>
                <a:round/>
                <a:headEnd/>
                <a:tailEnd/>
              </a:ln>
            </p:spPr>
            <p:txBody>
              <a:bodyPr/>
              <a:lstStyle/>
              <a:p>
                <a:endParaRPr lang="es-ES"/>
              </a:p>
            </p:txBody>
          </p:sp>
          <p:sp>
            <p:nvSpPr>
              <p:cNvPr id="81619" name="Freeform 7891"/>
              <p:cNvSpPr>
                <a:spLocks/>
              </p:cNvSpPr>
              <p:nvPr/>
            </p:nvSpPr>
            <p:spPr bwMode="auto">
              <a:xfrm>
                <a:off x="132" y="7083"/>
                <a:ext cx="17" cy="58"/>
              </a:xfrm>
              <a:custGeom>
                <a:avLst/>
                <a:gdLst/>
                <a:ahLst/>
                <a:cxnLst>
                  <a:cxn ang="0">
                    <a:pos x="35" y="18"/>
                  </a:cxn>
                  <a:cxn ang="0">
                    <a:pos x="26" y="0"/>
                  </a:cxn>
                  <a:cxn ang="0">
                    <a:pos x="8" y="0"/>
                  </a:cxn>
                  <a:cxn ang="0">
                    <a:pos x="0" y="18"/>
                  </a:cxn>
                  <a:cxn ang="0">
                    <a:pos x="0" y="102"/>
                  </a:cxn>
                  <a:cxn ang="0">
                    <a:pos x="8" y="118"/>
                  </a:cxn>
                  <a:cxn ang="0">
                    <a:pos x="26" y="118"/>
                  </a:cxn>
                  <a:cxn ang="0">
                    <a:pos x="35" y="102"/>
                  </a:cxn>
                </a:cxnLst>
                <a:rect l="0" t="0" r="r" b="b"/>
                <a:pathLst>
                  <a:path w="35" h="118">
                    <a:moveTo>
                      <a:pt x="35" y="18"/>
                    </a:moveTo>
                    <a:lnTo>
                      <a:pt x="26" y="0"/>
                    </a:lnTo>
                    <a:lnTo>
                      <a:pt x="8" y="0"/>
                    </a:lnTo>
                    <a:lnTo>
                      <a:pt x="0" y="18"/>
                    </a:lnTo>
                    <a:lnTo>
                      <a:pt x="0" y="102"/>
                    </a:lnTo>
                    <a:lnTo>
                      <a:pt x="8" y="118"/>
                    </a:lnTo>
                    <a:lnTo>
                      <a:pt x="26" y="118"/>
                    </a:lnTo>
                    <a:lnTo>
                      <a:pt x="35" y="102"/>
                    </a:lnTo>
                  </a:path>
                </a:pathLst>
              </a:custGeom>
              <a:noFill/>
              <a:ln w="4445">
                <a:solidFill>
                  <a:srgbClr val="00BB47"/>
                </a:solidFill>
                <a:prstDash val="solid"/>
                <a:round/>
                <a:headEnd/>
                <a:tailEnd/>
              </a:ln>
            </p:spPr>
            <p:txBody>
              <a:bodyPr/>
              <a:lstStyle/>
              <a:p>
                <a:endParaRPr lang="es-ES"/>
              </a:p>
            </p:txBody>
          </p:sp>
          <p:sp>
            <p:nvSpPr>
              <p:cNvPr id="81620" name="Freeform 7892"/>
              <p:cNvSpPr>
                <a:spLocks/>
              </p:cNvSpPr>
              <p:nvPr/>
            </p:nvSpPr>
            <p:spPr bwMode="auto">
              <a:xfrm>
                <a:off x="163" y="7083"/>
                <a:ext cx="18" cy="25"/>
              </a:xfrm>
              <a:custGeom>
                <a:avLst/>
                <a:gdLst/>
                <a:ahLst/>
                <a:cxnLst>
                  <a:cxn ang="0">
                    <a:pos x="0" y="18"/>
                  </a:cxn>
                  <a:cxn ang="0">
                    <a:pos x="8" y="0"/>
                  </a:cxn>
                  <a:cxn ang="0">
                    <a:pos x="27" y="0"/>
                  </a:cxn>
                  <a:cxn ang="0">
                    <a:pos x="35" y="18"/>
                  </a:cxn>
                  <a:cxn ang="0">
                    <a:pos x="35" y="34"/>
                  </a:cxn>
                  <a:cxn ang="0">
                    <a:pos x="27" y="51"/>
                  </a:cxn>
                  <a:cxn ang="0">
                    <a:pos x="8" y="51"/>
                  </a:cxn>
                </a:cxnLst>
                <a:rect l="0" t="0" r="r" b="b"/>
                <a:pathLst>
                  <a:path w="35" h="51">
                    <a:moveTo>
                      <a:pt x="0" y="18"/>
                    </a:moveTo>
                    <a:lnTo>
                      <a:pt x="8" y="0"/>
                    </a:lnTo>
                    <a:lnTo>
                      <a:pt x="27" y="0"/>
                    </a:lnTo>
                    <a:lnTo>
                      <a:pt x="35" y="18"/>
                    </a:lnTo>
                    <a:lnTo>
                      <a:pt x="35" y="34"/>
                    </a:lnTo>
                    <a:lnTo>
                      <a:pt x="27" y="51"/>
                    </a:lnTo>
                    <a:lnTo>
                      <a:pt x="8" y="51"/>
                    </a:lnTo>
                  </a:path>
                </a:pathLst>
              </a:custGeom>
              <a:noFill/>
              <a:ln w="4445">
                <a:solidFill>
                  <a:srgbClr val="00BB47"/>
                </a:solidFill>
                <a:prstDash val="solid"/>
                <a:round/>
                <a:headEnd/>
                <a:tailEnd/>
              </a:ln>
            </p:spPr>
            <p:txBody>
              <a:bodyPr/>
              <a:lstStyle/>
              <a:p>
                <a:endParaRPr lang="es-ES"/>
              </a:p>
            </p:txBody>
          </p:sp>
          <p:sp>
            <p:nvSpPr>
              <p:cNvPr id="81621" name="Freeform 7893"/>
              <p:cNvSpPr>
                <a:spLocks/>
              </p:cNvSpPr>
              <p:nvPr/>
            </p:nvSpPr>
            <p:spPr bwMode="auto">
              <a:xfrm>
                <a:off x="163" y="7108"/>
                <a:ext cx="18" cy="33"/>
              </a:xfrm>
              <a:custGeom>
                <a:avLst/>
                <a:gdLst/>
                <a:ahLst/>
                <a:cxnLst>
                  <a:cxn ang="0">
                    <a:pos x="27" y="0"/>
                  </a:cxn>
                  <a:cxn ang="0">
                    <a:pos x="35" y="16"/>
                  </a:cxn>
                  <a:cxn ang="0">
                    <a:pos x="35" y="51"/>
                  </a:cxn>
                  <a:cxn ang="0">
                    <a:pos x="27" y="67"/>
                  </a:cxn>
                  <a:cxn ang="0">
                    <a:pos x="8" y="67"/>
                  </a:cxn>
                  <a:cxn ang="0">
                    <a:pos x="0" y="51"/>
                  </a:cxn>
                </a:cxnLst>
                <a:rect l="0" t="0" r="r" b="b"/>
                <a:pathLst>
                  <a:path w="35" h="67">
                    <a:moveTo>
                      <a:pt x="27" y="0"/>
                    </a:moveTo>
                    <a:lnTo>
                      <a:pt x="35" y="16"/>
                    </a:lnTo>
                    <a:lnTo>
                      <a:pt x="35" y="51"/>
                    </a:lnTo>
                    <a:lnTo>
                      <a:pt x="27" y="67"/>
                    </a:lnTo>
                    <a:lnTo>
                      <a:pt x="8" y="67"/>
                    </a:lnTo>
                    <a:lnTo>
                      <a:pt x="0" y="51"/>
                    </a:lnTo>
                  </a:path>
                </a:pathLst>
              </a:custGeom>
              <a:noFill/>
              <a:ln w="4445">
                <a:solidFill>
                  <a:srgbClr val="00BB47"/>
                </a:solidFill>
                <a:prstDash val="solid"/>
                <a:round/>
                <a:headEnd/>
                <a:tailEnd/>
              </a:ln>
            </p:spPr>
            <p:txBody>
              <a:bodyPr/>
              <a:lstStyle/>
              <a:p>
                <a:endParaRPr lang="es-ES"/>
              </a:p>
            </p:txBody>
          </p:sp>
          <p:sp>
            <p:nvSpPr>
              <p:cNvPr id="81622" name="Line 7894"/>
              <p:cNvSpPr>
                <a:spLocks noChangeShapeType="1"/>
              </p:cNvSpPr>
              <p:nvPr/>
            </p:nvSpPr>
            <p:spPr bwMode="auto">
              <a:xfrm>
                <a:off x="125" y="7259"/>
                <a:ext cx="40" cy="1"/>
              </a:xfrm>
              <a:prstGeom prst="line">
                <a:avLst/>
              </a:prstGeom>
              <a:noFill/>
              <a:ln w="4445">
                <a:solidFill>
                  <a:srgbClr val="008F23"/>
                </a:solidFill>
                <a:round/>
                <a:headEnd/>
                <a:tailEnd/>
              </a:ln>
            </p:spPr>
            <p:txBody>
              <a:bodyPr/>
              <a:lstStyle/>
              <a:p>
                <a:endParaRPr lang="es-ES"/>
              </a:p>
            </p:txBody>
          </p:sp>
          <p:sp>
            <p:nvSpPr>
              <p:cNvPr id="81623" name="Line 7895"/>
              <p:cNvSpPr>
                <a:spLocks noChangeShapeType="1"/>
              </p:cNvSpPr>
              <p:nvPr/>
            </p:nvSpPr>
            <p:spPr bwMode="auto">
              <a:xfrm>
                <a:off x="204" y="7259"/>
                <a:ext cx="40" cy="1"/>
              </a:xfrm>
              <a:prstGeom prst="line">
                <a:avLst/>
              </a:prstGeom>
              <a:noFill/>
              <a:ln w="4445">
                <a:solidFill>
                  <a:srgbClr val="008F23"/>
                </a:solidFill>
                <a:round/>
                <a:headEnd/>
                <a:tailEnd/>
              </a:ln>
            </p:spPr>
            <p:txBody>
              <a:bodyPr/>
              <a:lstStyle/>
              <a:p>
                <a:endParaRPr lang="es-ES"/>
              </a:p>
            </p:txBody>
          </p:sp>
          <p:sp>
            <p:nvSpPr>
              <p:cNvPr id="81624" name="Line 7896"/>
              <p:cNvSpPr>
                <a:spLocks noChangeShapeType="1"/>
              </p:cNvSpPr>
              <p:nvPr/>
            </p:nvSpPr>
            <p:spPr bwMode="auto">
              <a:xfrm>
                <a:off x="284" y="7259"/>
                <a:ext cx="40" cy="1"/>
              </a:xfrm>
              <a:prstGeom prst="line">
                <a:avLst/>
              </a:prstGeom>
              <a:noFill/>
              <a:ln w="4445">
                <a:solidFill>
                  <a:srgbClr val="008F23"/>
                </a:solidFill>
                <a:round/>
                <a:headEnd/>
                <a:tailEnd/>
              </a:ln>
            </p:spPr>
            <p:txBody>
              <a:bodyPr/>
              <a:lstStyle/>
              <a:p>
                <a:endParaRPr lang="es-ES"/>
              </a:p>
            </p:txBody>
          </p:sp>
          <p:sp>
            <p:nvSpPr>
              <p:cNvPr id="81625" name="Line 7897"/>
              <p:cNvSpPr>
                <a:spLocks noChangeShapeType="1"/>
              </p:cNvSpPr>
              <p:nvPr/>
            </p:nvSpPr>
            <p:spPr bwMode="auto">
              <a:xfrm>
                <a:off x="363" y="7259"/>
                <a:ext cx="40" cy="1"/>
              </a:xfrm>
              <a:prstGeom prst="line">
                <a:avLst/>
              </a:prstGeom>
              <a:noFill/>
              <a:ln w="4445">
                <a:solidFill>
                  <a:srgbClr val="008F23"/>
                </a:solidFill>
                <a:round/>
                <a:headEnd/>
                <a:tailEnd/>
              </a:ln>
            </p:spPr>
            <p:txBody>
              <a:bodyPr/>
              <a:lstStyle/>
              <a:p>
                <a:endParaRPr lang="es-ES"/>
              </a:p>
            </p:txBody>
          </p:sp>
          <p:sp>
            <p:nvSpPr>
              <p:cNvPr id="81626" name="Line 7898"/>
              <p:cNvSpPr>
                <a:spLocks noChangeShapeType="1"/>
              </p:cNvSpPr>
              <p:nvPr/>
            </p:nvSpPr>
            <p:spPr bwMode="auto">
              <a:xfrm>
                <a:off x="443" y="7259"/>
                <a:ext cx="40" cy="1"/>
              </a:xfrm>
              <a:prstGeom prst="line">
                <a:avLst/>
              </a:prstGeom>
              <a:noFill/>
              <a:ln w="4445">
                <a:solidFill>
                  <a:srgbClr val="008F23"/>
                </a:solidFill>
                <a:round/>
                <a:headEnd/>
                <a:tailEnd/>
              </a:ln>
            </p:spPr>
            <p:txBody>
              <a:bodyPr/>
              <a:lstStyle/>
              <a:p>
                <a:endParaRPr lang="es-ES"/>
              </a:p>
            </p:txBody>
          </p:sp>
          <p:sp>
            <p:nvSpPr>
              <p:cNvPr id="81627" name="Line 7899"/>
              <p:cNvSpPr>
                <a:spLocks noChangeShapeType="1"/>
              </p:cNvSpPr>
              <p:nvPr/>
            </p:nvSpPr>
            <p:spPr bwMode="auto">
              <a:xfrm>
                <a:off x="522" y="7259"/>
                <a:ext cx="40" cy="1"/>
              </a:xfrm>
              <a:prstGeom prst="line">
                <a:avLst/>
              </a:prstGeom>
              <a:noFill/>
              <a:ln w="4445">
                <a:solidFill>
                  <a:srgbClr val="008F23"/>
                </a:solidFill>
                <a:round/>
                <a:headEnd/>
                <a:tailEnd/>
              </a:ln>
            </p:spPr>
            <p:txBody>
              <a:bodyPr/>
              <a:lstStyle/>
              <a:p>
                <a:endParaRPr lang="es-ES"/>
              </a:p>
            </p:txBody>
          </p:sp>
          <p:sp>
            <p:nvSpPr>
              <p:cNvPr id="81628" name="Line 7900"/>
              <p:cNvSpPr>
                <a:spLocks noChangeShapeType="1"/>
              </p:cNvSpPr>
              <p:nvPr/>
            </p:nvSpPr>
            <p:spPr bwMode="auto">
              <a:xfrm>
                <a:off x="602" y="7259"/>
                <a:ext cx="39" cy="1"/>
              </a:xfrm>
              <a:prstGeom prst="line">
                <a:avLst/>
              </a:prstGeom>
              <a:noFill/>
              <a:ln w="4445">
                <a:solidFill>
                  <a:srgbClr val="008F23"/>
                </a:solidFill>
                <a:round/>
                <a:headEnd/>
                <a:tailEnd/>
              </a:ln>
            </p:spPr>
            <p:txBody>
              <a:bodyPr/>
              <a:lstStyle/>
              <a:p>
                <a:endParaRPr lang="es-ES"/>
              </a:p>
            </p:txBody>
          </p:sp>
          <p:sp>
            <p:nvSpPr>
              <p:cNvPr id="81629" name="Line 7901"/>
              <p:cNvSpPr>
                <a:spLocks noChangeShapeType="1"/>
              </p:cNvSpPr>
              <p:nvPr/>
            </p:nvSpPr>
            <p:spPr bwMode="auto">
              <a:xfrm>
                <a:off x="681" y="7259"/>
                <a:ext cx="40" cy="1"/>
              </a:xfrm>
              <a:prstGeom prst="line">
                <a:avLst/>
              </a:prstGeom>
              <a:noFill/>
              <a:ln w="4445">
                <a:solidFill>
                  <a:srgbClr val="008F23"/>
                </a:solidFill>
                <a:round/>
                <a:headEnd/>
                <a:tailEnd/>
              </a:ln>
            </p:spPr>
            <p:txBody>
              <a:bodyPr/>
              <a:lstStyle/>
              <a:p>
                <a:endParaRPr lang="es-ES"/>
              </a:p>
            </p:txBody>
          </p:sp>
          <p:sp>
            <p:nvSpPr>
              <p:cNvPr id="81630" name="Line 7902"/>
              <p:cNvSpPr>
                <a:spLocks noChangeShapeType="1"/>
              </p:cNvSpPr>
              <p:nvPr/>
            </p:nvSpPr>
            <p:spPr bwMode="auto">
              <a:xfrm>
                <a:off x="761" y="7259"/>
                <a:ext cx="39" cy="1"/>
              </a:xfrm>
              <a:prstGeom prst="line">
                <a:avLst/>
              </a:prstGeom>
              <a:noFill/>
              <a:ln w="4445">
                <a:solidFill>
                  <a:srgbClr val="008F23"/>
                </a:solidFill>
                <a:round/>
                <a:headEnd/>
                <a:tailEnd/>
              </a:ln>
            </p:spPr>
            <p:txBody>
              <a:bodyPr/>
              <a:lstStyle/>
              <a:p>
                <a:endParaRPr lang="es-ES"/>
              </a:p>
            </p:txBody>
          </p:sp>
          <p:sp>
            <p:nvSpPr>
              <p:cNvPr id="81631" name="Line 7903"/>
              <p:cNvSpPr>
                <a:spLocks noChangeShapeType="1"/>
              </p:cNvSpPr>
              <p:nvPr/>
            </p:nvSpPr>
            <p:spPr bwMode="auto">
              <a:xfrm>
                <a:off x="840" y="7259"/>
                <a:ext cx="40" cy="1"/>
              </a:xfrm>
              <a:prstGeom prst="line">
                <a:avLst/>
              </a:prstGeom>
              <a:noFill/>
              <a:ln w="4445">
                <a:solidFill>
                  <a:srgbClr val="008F23"/>
                </a:solidFill>
                <a:round/>
                <a:headEnd/>
                <a:tailEnd/>
              </a:ln>
            </p:spPr>
            <p:txBody>
              <a:bodyPr/>
              <a:lstStyle/>
              <a:p>
                <a:endParaRPr lang="es-ES"/>
              </a:p>
            </p:txBody>
          </p:sp>
          <p:sp>
            <p:nvSpPr>
              <p:cNvPr id="81632" name="Line 7904"/>
              <p:cNvSpPr>
                <a:spLocks noChangeShapeType="1"/>
              </p:cNvSpPr>
              <p:nvPr/>
            </p:nvSpPr>
            <p:spPr bwMode="auto">
              <a:xfrm>
                <a:off x="919" y="7259"/>
                <a:ext cx="40" cy="1"/>
              </a:xfrm>
              <a:prstGeom prst="line">
                <a:avLst/>
              </a:prstGeom>
              <a:noFill/>
              <a:ln w="4445">
                <a:solidFill>
                  <a:srgbClr val="008F23"/>
                </a:solidFill>
                <a:round/>
                <a:headEnd/>
                <a:tailEnd/>
              </a:ln>
            </p:spPr>
            <p:txBody>
              <a:bodyPr/>
              <a:lstStyle/>
              <a:p>
                <a:endParaRPr lang="es-ES"/>
              </a:p>
            </p:txBody>
          </p:sp>
          <p:sp>
            <p:nvSpPr>
              <p:cNvPr id="81633" name="Line 7905"/>
              <p:cNvSpPr>
                <a:spLocks noChangeShapeType="1"/>
              </p:cNvSpPr>
              <p:nvPr/>
            </p:nvSpPr>
            <p:spPr bwMode="auto">
              <a:xfrm>
                <a:off x="999" y="7259"/>
                <a:ext cx="40" cy="1"/>
              </a:xfrm>
              <a:prstGeom prst="line">
                <a:avLst/>
              </a:prstGeom>
              <a:noFill/>
              <a:ln w="4445">
                <a:solidFill>
                  <a:srgbClr val="008F23"/>
                </a:solidFill>
                <a:round/>
                <a:headEnd/>
                <a:tailEnd/>
              </a:ln>
            </p:spPr>
            <p:txBody>
              <a:bodyPr/>
              <a:lstStyle/>
              <a:p>
                <a:endParaRPr lang="es-ES"/>
              </a:p>
            </p:txBody>
          </p:sp>
          <p:sp>
            <p:nvSpPr>
              <p:cNvPr id="81634" name="Line 7906"/>
              <p:cNvSpPr>
                <a:spLocks noChangeShapeType="1"/>
              </p:cNvSpPr>
              <p:nvPr/>
            </p:nvSpPr>
            <p:spPr bwMode="auto">
              <a:xfrm>
                <a:off x="1078" y="7259"/>
                <a:ext cx="40" cy="1"/>
              </a:xfrm>
              <a:prstGeom prst="line">
                <a:avLst/>
              </a:prstGeom>
              <a:noFill/>
              <a:ln w="4445">
                <a:solidFill>
                  <a:srgbClr val="008F23"/>
                </a:solidFill>
                <a:round/>
                <a:headEnd/>
                <a:tailEnd/>
              </a:ln>
            </p:spPr>
            <p:txBody>
              <a:bodyPr/>
              <a:lstStyle/>
              <a:p>
                <a:endParaRPr lang="es-ES"/>
              </a:p>
            </p:txBody>
          </p:sp>
          <p:sp>
            <p:nvSpPr>
              <p:cNvPr id="81635" name="Line 7907"/>
              <p:cNvSpPr>
                <a:spLocks noChangeShapeType="1"/>
              </p:cNvSpPr>
              <p:nvPr/>
            </p:nvSpPr>
            <p:spPr bwMode="auto">
              <a:xfrm>
                <a:off x="1158" y="7259"/>
                <a:ext cx="40" cy="1"/>
              </a:xfrm>
              <a:prstGeom prst="line">
                <a:avLst/>
              </a:prstGeom>
              <a:noFill/>
              <a:ln w="4445">
                <a:solidFill>
                  <a:srgbClr val="008F23"/>
                </a:solidFill>
                <a:round/>
                <a:headEnd/>
                <a:tailEnd/>
              </a:ln>
            </p:spPr>
            <p:txBody>
              <a:bodyPr/>
              <a:lstStyle/>
              <a:p>
                <a:endParaRPr lang="es-ES"/>
              </a:p>
            </p:txBody>
          </p:sp>
          <p:sp>
            <p:nvSpPr>
              <p:cNvPr id="81636" name="Line 7908"/>
              <p:cNvSpPr>
                <a:spLocks noChangeShapeType="1"/>
              </p:cNvSpPr>
              <p:nvPr/>
            </p:nvSpPr>
            <p:spPr bwMode="auto">
              <a:xfrm>
                <a:off x="1237" y="7259"/>
                <a:ext cx="40" cy="1"/>
              </a:xfrm>
              <a:prstGeom prst="line">
                <a:avLst/>
              </a:prstGeom>
              <a:noFill/>
              <a:ln w="4445">
                <a:solidFill>
                  <a:srgbClr val="008F23"/>
                </a:solidFill>
                <a:round/>
                <a:headEnd/>
                <a:tailEnd/>
              </a:ln>
            </p:spPr>
            <p:txBody>
              <a:bodyPr/>
              <a:lstStyle/>
              <a:p>
                <a:endParaRPr lang="es-ES"/>
              </a:p>
            </p:txBody>
          </p:sp>
          <p:sp>
            <p:nvSpPr>
              <p:cNvPr id="81637" name="Line 7909"/>
              <p:cNvSpPr>
                <a:spLocks noChangeShapeType="1"/>
              </p:cNvSpPr>
              <p:nvPr/>
            </p:nvSpPr>
            <p:spPr bwMode="auto">
              <a:xfrm>
                <a:off x="1317" y="7259"/>
                <a:ext cx="39" cy="1"/>
              </a:xfrm>
              <a:prstGeom prst="line">
                <a:avLst/>
              </a:prstGeom>
              <a:noFill/>
              <a:ln w="4445">
                <a:solidFill>
                  <a:srgbClr val="008F23"/>
                </a:solidFill>
                <a:round/>
                <a:headEnd/>
                <a:tailEnd/>
              </a:ln>
            </p:spPr>
            <p:txBody>
              <a:bodyPr/>
              <a:lstStyle/>
              <a:p>
                <a:endParaRPr lang="es-ES"/>
              </a:p>
            </p:txBody>
          </p:sp>
          <p:sp>
            <p:nvSpPr>
              <p:cNvPr id="81638" name="Line 7910"/>
              <p:cNvSpPr>
                <a:spLocks noChangeShapeType="1"/>
              </p:cNvSpPr>
              <p:nvPr/>
            </p:nvSpPr>
            <p:spPr bwMode="auto">
              <a:xfrm>
                <a:off x="1396" y="7259"/>
                <a:ext cx="40" cy="1"/>
              </a:xfrm>
              <a:prstGeom prst="line">
                <a:avLst/>
              </a:prstGeom>
              <a:noFill/>
              <a:ln w="4445">
                <a:solidFill>
                  <a:srgbClr val="008F23"/>
                </a:solidFill>
                <a:round/>
                <a:headEnd/>
                <a:tailEnd/>
              </a:ln>
            </p:spPr>
            <p:txBody>
              <a:bodyPr/>
              <a:lstStyle/>
              <a:p>
                <a:endParaRPr lang="es-ES"/>
              </a:p>
            </p:txBody>
          </p:sp>
          <p:sp>
            <p:nvSpPr>
              <p:cNvPr id="81639" name="Line 7911"/>
              <p:cNvSpPr>
                <a:spLocks noChangeShapeType="1"/>
              </p:cNvSpPr>
              <p:nvPr/>
            </p:nvSpPr>
            <p:spPr bwMode="auto">
              <a:xfrm>
                <a:off x="1476" y="7259"/>
                <a:ext cx="39" cy="1"/>
              </a:xfrm>
              <a:prstGeom prst="line">
                <a:avLst/>
              </a:prstGeom>
              <a:noFill/>
              <a:ln w="4445">
                <a:solidFill>
                  <a:srgbClr val="008F23"/>
                </a:solidFill>
                <a:round/>
                <a:headEnd/>
                <a:tailEnd/>
              </a:ln>
            </p:spPr>
            <p:txBody>
              <a:bodyPr/>
              <a:lstStyle/>
              <a:p>
                <a:endParaRPr lang="es-ES"/>
              </a:p>
            </p:txBody>
          </p:sp>
          <p:sp>
            <p:nvSpPr>
              <p:cNvPr id="81640" name="Line 7912"/>
              <p:cNvSpPr>
                <a:spLocks noChangeShapeType="1"/>
              </p:cNvSpPr>
              <p:nvPr/>
            </p:nvSpPr>
            <p:spPr bwMode="auto">
              <a:xfrm>
                <a:off x="1555" y="7259"/>
                <a:ext cx="39" cy="1"/>
              </a:xfrm>
              <a:prstGeom prst="line">
                <a:avLst/>
              </a:prstGeom>
              <a:noFill/>
              <a:ln w="4445">
                <a:solidFill>
                  <a:srgbClr val="008F23"/>
                </a:solidFill>
                <a:round/>
                <a:headEnd/>
                <a:tailEnd/>
              </a:ln>
            </p:spPr>
            <p:txBody>
              <a:bodyPr/>
              <a:lstStyle/>
              <a:p>
                <a:endParaRPr lang="es-ES"/>
              </a:p>
            </p:txBody>
          </p:sp>
          <p:sp>
            <p:nvSpPr>
              <p:cNvPr id="81641" name="Line 7913"/>
              <p:cNvSpPr>
                <a:spLocks noChangeShapeType="1"/>
              </p:cNvSpPr>
              <p:nvPr/>
            </p:nvSpPr>
            <p:spPr bwMode="auto">
              <a:xfrm>
                <a:off x="1634" y="7259"/>
                <a:ext cx="40" cy="1"/>
              </a:xfrm>
              <a:prstGeom prst="line">
                <a:avLst/>
              </a:prstGeom>
              <a:noFill/>
              <a:ln w="4445">
                <a:solidFill>
                  <a:srgbClr val="008F23"/>
                </a:solidFill>
                <a:round/>
                <a:headEnd/>
                <a:tailEnd/>
              </a:ln>
            </p:spPr>
            <p:txBody>
              <a:bodyPr/>
              <a:lstStyle/>
              <a:p>
                <a:endParaRPr lang="es-ES"/>
              </a:p>
            </p:txBody>
          </p:sp>
          <p:sp>
            <p:nvSpPr>
              <p:cNvPr id="81642" name="Line 7914"/>
              <p:cNvSpPr>
                <a:spLocks noChangeShapeType="1"/>
              </p:cNvSpPr>
              <p:nvPr/>
            </p:nvSpPr>
            <p:spPr bwMode="auto">
              <a:xfrm>
                <a:off x="1714" y="7259"/>
                <a:ext cx="40" cy="1"/>
              </a:xfrm>
              <a:prstGeom prst="line">
                <a:avLst/>
              </a:prstGeom>
              <a:noFill/>
              <a:ln w="4445">
                <a:solidFill>
                  <a:srgbClr val="008F23"/>
                </a:solidFill>
                <a:round/>
                <a:headEnd/>
                <a:tailEnd/>
              </a:ln>
            </p:spPr>
            <p:txBody>
              <a:bodyPr/>
              <a:lstStyle/>
              <a:p>
                <a:endParaRPr lang="es-ES"/>
              </a:p>
            </p:txBody>
          </p:sp>
          <p:sp>
            <p:nvSpPr>
              <p:cNvPr id="81643" name="Line 7915"/>
              <p:cNvSpPr>
                <a:spLocks noChangeShapeType="1"/>
              </p:cNvSpPr>
              <p:nvPr/>
            </p:nvSpPr>
            <p:spPr bwMode="auto">
              <a:xfrm>
                <a:off x="1793" y="7259"/>
                <a:ext cx="40" cy="1"/>
              </a:xfrm>
              <a:prstGeom prst="line">
                <a:avLst/>
              </a:prstGeom>
              <a:noFill/>
              <a:ln w="4445">
                <a:solidFill>
                  <a:srgbClr val="008F23"/>
                </a:solidFill>
                <a:round/>
                <a:headEnd/>
                <a:tailEnd/>
              </a:ln>
            </p:spPr>
            <p:txBody>
              <a:bodyPr/>
              <a:lstStyle/>
              <a:p>
                <a:endParaRPr lang="es-ES"/>
              </a:p>
            </p:txBody>
          </p:sp>
          <p:sp>
            <p:nvSpPr>
              <p:cNvPr id="81644" name="Line 7916"/>
              <p:cNvSpPr>
                <a:spLocks noChangeShapeType="1"/>
              </p:cNvSpPr>
              <p:nvPr/>
            </p:nvSpPr>
            <p:spPr bwMode="auto">
              <a:xfrm>
                <a:off x="1873" y="7259"/>
                <a:ext cx="40" cy="1"/>
              </a:xfrm>
              <a:prstGeom prst="line">
                <a:avLst/>
              </a:prstGeom>
              <a:noFill/>
              <a:ln w="4445">
                <a:solidFill>
                  <a:srgbClr val="008F23"/>
                </a:solidFill>
                <a:round/>
                <a:headEnd/>
                <a:tailEnd/>
              </a:ln>
            </p:spPr>
            <p:txBody>
              <a:bodyPr/>
              <a:lstStyle/>
              <a:p>
                <a:endParaRPr lang="es-ES"/>
              </a:p>
            </p:txBody>
          </p:sp>
          <p:sp>
            <p:nvSpPr>
              <p:cNvPr id="81645" name="Line 7917"/>
              <p:cNvSpPr>
                <a:spLocks noChangeShapeType="1"/>
              </p:cNvSpPr>
              <p:nvPr/>
            </p:nvSpPr>
            <p:spPr bwMode="auto">
              <a:xfrm>
                <a:off x="1952" y="7259"/>
                <a:ext cx="40" cy="1"/>
              </a:xfrm>
              <a:prstGeom prst="line">
                <a:avLst/>
              </a:prstGeom>
              <a:noFill/>
              <a:ln w="4445">
                <a:solidFill>
                  <a:srgbClr val="008F23"/>
                </a:solidFill>
                <a:round/>
                <a:headEnd/>
                <a:tailEnd/>
              </a:ln>
            </p:spPr>
            <p:txBody>
              <a:bodyPr/>
              <a:lstStyle/>
              <a:p>
                <a:endParaRPr lang="es-ES"/>
              </a:p>
            </p:txBody>
          </p:sp>
          <p:sp>
            <p:nvSpPr>
              <p:cNvPr id="81646" name="Line 7918"/>
              <p:cNvSpPr>
                <a:spLocks noChangeShapeType="1"/>
              </p:cNvSpPr>
              <p:nvPr/>
            </p:nvSpPr>
            <p:spPr bwMode="auto">
              <a:xfrm>
                <a:off x="2031" y="7259"/>
                <a:ext cx="40" cy="1"/>
              </a:xfrm>
              <a:prstGeom prst="line">
                <a:avLst/>
              </a:prstGeom>
              <a:noFill/>
              <a:ln w="4445">
                <a:solidFill>
                  <a:srgbClr val="008F23"/>
                </a:solidFill>
                <a:round/>
                <a:headEnd/>
                <a:tailEnd/>
              </a:ln>
            </p:spPr>
            <p:txBody>
              <a:bodyPr/>
              <a:lstStyle/>
              <a:p>
                <a:endParaRPr lang="es-ES"/>
              </a:p>
            </p:txBody>
          </p:sp>
          <p:sp>
            <p:nvSpPr>
              <p:cNvPr id="81647" name="Line 7919"/>
              <p:cNvSpPr>
                <a:spLocks noChangeShapeType="1"/>
              </p:cNvSpPr>
              <p:nvPr/>
            </p:nvSpPr>
            <p:spPr bwMode="auto">
              <a:xfrm>
                <a:off x="2111" y="7259"/>
                <a:ext cx="40" cy="1"/>
              </a:xfrm>
              <a:prstGeom prst="line">
                <a:avLst/>
              </a:prstGeom>
              <a:noFill/>
              <a:ln w="4445">
                <a:solidFill>
                  <a:srgbClr val="008F23"/>
                </a:solidFill>
                <a:round/>
                <a:headEnd/>
                <a:tailEnd/>
              </a:ln>
            </p:spPr>
            <p:txBody>
              <a:bodyPr/>
              <a:lstStyle/>
              <a:p>
                <a:endParaRPr lang="es-ES"/>
              </a:p>
            </p:txBody>
          </p:sp>
          <p:sp>
            <p:nvSpPr>
              <p:cNvPr id="81648" name="Line 7920"/>
              <p:cNvSpPr>
                <a:spLocks noChangeShapeType="1"/>
              </p:cNvSpPr>
              <p:nvPr/>
            </p:nvSpPr>
            <p:spPr bwMode="auto">
              <a:xfrm>
                <a:off x="2191" y="7259"/>
                <a:ext cx="39" cy="1"/>
              </a:xfrm>
              <a:prstGeom prst="line">
                <a:avLst/>
              </a:prstGeom>
              <a:noFill/>
              <a:ln w="4445">
                <a:solidFill>
                  <a:srgbClr val="008F23"/>
                </a:solidFill>
                <a:round/>
                <a:headEnd/>
                <a:tailEnd/>
              </a:ln>
            </p:spPr>
            <p:txBody>
              <a:bodyPr/>
              <a:lstStyle/>
              <a:p>
                <a:endParaRPr lang="es-ES"/>
              </a:p>
            </p:txBody>
          </p:sp>
          <p:sp>
            <p:nvSpPr>
              <p:cNvPr id="81649" name="Line 7921"/>
              <p:cNvSpPr>
                <a:spLocks noChangeShapeType="1"/>
              </p:cNvSpPr>
              <p:nvPr/>
            </p:nvSpPr>
            <p:spPr bwMode="auto">
              <a:xfrm>
                <a:off x="2270" y="7259"/>
                <a:ext cx="39" cy="1"/>
              </a:xfrm>
              <a:prstGeom prst="line">
                <a:avLst/>
              </a:prstGeom>
              <a:noFill/>
              <a:ln w="4445">
                <a:solidFill>
                  <a:srgbClr val="008F23"/>
                </a:solidFill>
                <a:round/>
                <a:headEnd/>
                <a:tailEnd/>
              </a:ln>
            </p:spPr>
            <p:txBody>
              <a:bodyPr/>
              <a:lstStyle/>
              <a:p>
                <a:endParaRPr lang="es-ES"/>
              </a:p>
            </p:txBody>
          </p:sp>
          <p:sp>
            <p:nvSpPr>
              <p:cNvPr id="81650" name="Line 7922"/>
              <p:cNvSpPr>
                <a:spLocks noChangeShapeType="1"/>
              </p:cNvSpPr>
              <p:nvPr/>
            </p:nvSpPr>
            <p:spPr bwMode="auto">
              <a:xfrm>
                <a:off x="2349" y="7259"/>
                <a:ext cx="40" cy="1"/>
              </a:xfrm>
              <a:prstGeom prst="line">
                <a:avLst/>
              </a:prstGeom>
              <a:noFill/>
              <a:ln w="4445">
                <a:solidFill>
                  <a:srgbClr val="008F23"/>
                </a:solidFill>
                <a:round/>
                <a:headEnd/>
                <a:tailEnd/>
              </a:ln>
            </p:spPr>
            <p:txBody>
              <a:bodyPr/>
              <a:lstStyle/>
              <a:p>
                <a:endParaRPr lang="es-ES"/>
              </a:p>
            </p:txBody>
          </p:sp>
          <p:sp>
            <p:nvSpPr>
              <p:cNvPr id="81651" name="Line 7923"/>
              <p:cNvSpPr>
                <a:spLocks noChangeShapeType="1"/>
              </p:cNvSpPr>
              <p:nvPr/>
            </p:nvSpPr>
            <p:spPr bwMode="auto">
              <a:xfrm>
                <a:off x="2429" y="7259"/>
                <a:ext cx="39" cy="1"/>
              </a:xfrm>
              <a:prstGeom prst="line">
                <a:avLst/>
              </a:prstGeom>
              <a:noFill/>
              <a:ln w="4445">
                <a:solidFill>
                  <a:srgbClr val="008F23"/>
                </a:solidFill>
                <a:round/>
                <a:headEnd/>
                <a:tailEnd/>
              </a:ln>
            </p:spPr>
            <p:txBody>
              <a:bodyPr/>
              <a:lstStyle/>
              <a:p>
                <a:endParaRPr lang="es-ES"/>
              </a:p>
            </p:txBody>
          </p:sp>
          <p:sp>
            <p:nvSpPr>
              <p:cNvPr id="81652" name="Line 7924"/>
              <p:cNvSpPr>
                <a:spLocks noChangeShapeType="1"/>
              </p:cNvSpPr>
              <p:nvPr/>
            </p:nvSpPr>
            <p:spPr bwMode="auto">
              <a:xfrm>
                <a:off x="2508" y="7259"/>
                <a:ext cx="40" cy="1"/>
              </a:xfrm>
              <a:prstGeom prst="line">
                <a:avLst/>
              </a:prstGeom>
              <a:noFill/>
              <a:ln w="4445">
                <a:solidFill>
                  <a:srgbClr val="008F23"/>
                </a:solidFill>
                <a:round/>
                <a:headEnd/>
                <a:tailEnd/>
              </a:ln>
            </p:spPr>
            <p:txBody>
              <a:bodyPr/>
              <a:lstStyle/>
              <a:p>
                <a:endParaRPr lang="es-ES"/>
              </a:p>
            </p:txBody>
          </p:sp>
          <p:sp>
            <p:nvSpPr>
              <p:cNvPr id="81653" name="Line 7925"/>
              <p:cNvSpPr>
                <a:spLocks noChangeShapeType="1"/>
              </p:cNvSpPr>
              <p:nvPr/>
            </p:nvSpPr>
            <p:spPr bwMode="auto">
              <a:xfrm>
                <a:off x="2588" y="7259"/>
                <a:ext cx="33" cy="1"/>
              </a:xfrm>
              <a:prstGeom prst="line">
                <a:avLst/>
              </a:prstGeom>
              <a:noFill/>
              <a:ln w="4445">
                <a:solidFill>
                  <a:srgbClr val="008F23"/>
                </a:solidFill>
                <a:round/>
                <a:headEnd/>
                <a:tailEnd/>
              </a:ln>
            </p:spPr>
            <p:txBody>
              <a:bodyPr/>
              <a:lstStyle/>
              <a:p>
                <a:endParaRPr lang="es-ES"/>
              </a:p>
            </p:txBody>
          </p:sp>
          <p:sp>
            <p:nvSpPr>
              <p:cNvPr id="81654" name="Freeform 7926"/>
              <p:cNvSpPr>
                <a:spLocks/>
              </p:cNvSpPr>
              <p:nvPr/>
            </p:nvSpPr>
            <p:spPr bwMode="auto">
              <a:xfrm>
                <a:off x="132" y="7195"/>
                <a:ext cx="17" cy="59"/>
              </a:xfrm>
              <a:custGeom>
                <a:avLst/>
                <a:gdLst/>
                <a:ahLst/>
                <a:cxnLst>
                  <a:cxn ang="0">
                    <a:pos x="35" y="16"/>
                  </a:cxn>
                  <a:cxn ang="0">
                    <a:pos x="26" y="0"/>
                  </a:cxn>
                  <a:cxn ang="0">
                    <a:pos x="8" y="0"/>
                  </a:cxn>
                  <a:cxn ang="0">
                    <a:pos x="0" y="16"/>
                  </a:cxn>
                  <a:cxn ang="0">
                    <a:pos x="0" y="100"/>
                  </a:cxn>
                  <a:cxn ang="0">
                    <a:pos x="8" y="117"/>
                  </a:cxn>
                  <a:cxn ang="0">
                    <a:pos x="26" y="117"/>
                  </a:cxn>
                  <a:cxn ang="0">
                    <a:pos x="35" y="100"/>
                  </a:cxn>
                </a:cxnLst>
                <a:rect l="0" t="0" r="r" b="b"/>
                <a:pathLst>
                  <a:path w="35" h="117">
                    <a:moveTo>
                      <a:pt x="35" y="16"/>
                    </a:moveTo>
                    <a:lnTo>
                      <a:pt x="26" y="0"/>
                    </a:lnTo>
                    <a:lnTo>
                      <a:pt x="8" y="0"/>
                    </a:lnTo>
                    <a:lnTo>
                      <a:pt x="0" y="16"/>
                    </a:lnTo>
                    <a:lnTo>
                      <a:pt x="0" y="100"/>
                    </a:lnTo>
                    <a:lnTo>
                      <a:pt x="8" y="117"/>
                    </a:lnTo>
                    <a:lnTo>
                      <a:pt x="26" y="117"/>
                    </a:lnTo>
                    <a:lnTo>
                      <a:pt x="35" y="100"/>
                    </a:lnTo>
                  </a:path>
                </a:pathLst>
              </a:custGeom>
              <a:noFill/>
              <a:ln w="4445">
                <a:solidFill>
                  <a:srgbClr val="008F23"/>
                </a:solidFill>
                <a:prstDash val="solid"/>
                <a:round/>
                <a:headEnd/>
                <a:tailEnd/>
              </a:ln>
            </p:spPr>
            <p:txBody>
              <a:bodyPr/>
              <a:lstStyle/>
              <a:p>
                <a:endParaRPr lang="es-ES"/>
              </a:p>
            </p:txBody>
          </p:sp>
          <p:sp>
            <p:nvSpPr>
              <p:cNvPr id="81655" name="Freeform 7927"/>
              <p:cNvSpPr>
                <a:spLocks/>
              </p:cNvSpPr>
              <p:nvPr/>
            </p:nvSpPr>
            <p:spPr bwMode="auto">
              <a:xfrm>
                <a:off x="163" y="7195"/>
                <a:ext cx="18" cy="25"/>
              </a:xfrm>
              <a:custGeom>
                <a:avLst/>
                <a:gdLst/>
                <a:ahLst/>
                <a:cxnLst>
                  <a:cxn ang="0">
                    <a:pos x="0" y="16"/>
                  </a:cxn>
                  <a:cxn ang="0">
                    <a:pos x="8" y="0"/>
                  </a:cxn>
                  <a:cxn ang="0">
                    <a:pos x="27" y="0"/>
                  </a:cxn>
                  <a:cxn ang="0">
                    <a:pos x="35" y="16"/>
                  </a:cxn>
                  <a:cxn ang="0">
                    <a:pos x="35" y="33"/>
                  </a:cxn>
                  <a:cxn ang="0">
                    <a:pos x="27" y="51"/>
                  </a:cxn>
                  <a:cxn ang="0">
                    <a:pos x="8" y="51"/>
                  </a:cxn>
                </a:cxnLst>
                <a:rect l="0" t="0" r="r" b="b"/>
                <a:pathLst>
                  <a:path w="35" h="51">
                    <a:moveTo>
                      <a:pt x="0" y="16"/>
                    </a:moveTo>
                    <a:lnTo>
                      <a:pt x="8" y="0"/>
                    </a:lnTo>
                    <a:lnTo>
                      <a:pt x="27" y="0"/>
                    </a:lnTo>
                    <a:lnTo>
                      <a:pt x="35" y="16"/>
                    </a:lnTo>
                    <a:lnTo>
                      <a:pt x="35" y="33"/>
                    </a:lnTo>
                    <a:lnTo>
                      <a:pt x="27" y="51"/>
                    </a:lnTo>
                    <a:lnTo>
                      <a:pt x="8" y="51"/>
                    </a:lnTo>
                  </a:path>
                </a:pathLst>
              </a:custGeom>
              <a:noFill/>
              <a:ln w="4445">
                <a:solidFill>
                  <a:srgbClr val="008F23"/>
                </a:solidFill>
                <a:prstDash val="solid"/>
                <a:round/>
                <a:headEnd/>
                <a:tailEnd/>
              </a:ln>
            </p:spPr>
            <p:txBody>
              <a:bodyPr/>
              <a:lstStyle/>
              <a:p>
                <a:endParaRPr lang="es-ES"/>
              </a:p>
            </p:txBody>
          </p:sp>
          <p:sp>
            <p:nvSpPr>
              <p:cNvPr id="81656" name="Freeform 7928"/>
              <p:cNvSpPr>
                <a:spLocks/>
              </p:cNvSpPr>
              <p:nvPr/>
            </p:nvSpPr>
            <p:spPr bwMode="auto">
              <a:xfrm>
                <a:off x="163" y="7220"/>
                <a:ext cx="18" cy="34"/>
              </a:xfrm>
              <a:custGeom>
                <a:avLst/>
                <a:gdLst/>
                <a:ahLst/>
                <a:cxnLst>
                  <a:cxn ang="0">
                    <a:pos x="27" y="0"/>
                  </a:cxn>
                  <a:cxn ang="0">
                    <a:pos x="35" y="15"/>
                  </a:cxn>
                  <a:cxn ang="0">
                    <a:pos x="35" y="49"/>
                  </a:cxn>
                  <a:cxn ang="0">
                    <a:pos x="27" y="66"/>
                  </a:cxn>
                  <a:cxn ang="0">
                    <a:pos x="8" y="66"/>
                  </a:cxn>
                  <a:cxn ang="0">
                    <a:pos x="0" y="49"/>
                  </a:cxn>
                </a:cxnLst>
                <a:rect l="0" t="0" r="r" b="b"/>
                <a:pathLst>
                  <a:path w="35" h="66">
                    <a:moveTo>
                      <a:pt x="27" y="0"/>
                    </a:moveTo>
                    <a:lnTo>
                      <a:pt x="35" y="15"/>
                    </a:lnTo>
                    <a:lnTo>
                      <a:pt x="35" y="49"/>
                    </a:lnTo>
                    <a:lnTo>
                      <a:pt x="27" y="66"/>
                    </a:lnTo>
                    <a:lnTo>
                      <a:pt x="8" y="66"/>
                    </a:lnTo>
                    <a:lnTo>
                      <a:pt x="0" y="49"/>
                    </a:lnTo>
                  </a:path>
                </a:pathLst>
              </a:custGeom>
              <a:noFill/>
              <a:ln w="4445">
                <a:solidFill>
                  <a:srgbClr val="008F23"/>
                </a:solidFill>
                <a:prstDash val="solid"/>
                <a:round/>
                <a:headEnd/>
                <a:tailEnd/>
              </a:ln>
            </p:spPr>
            <p:txBody>
              <a:bodyPr/>
              <a:lstStyle/>
              <a:p>
                <a:endParaRPr lang="es-ES"/>
              </a:p>
            </p:txBody>
          </p:sp>
          <p:sp>
            <p:nvSpPr>
              <p:cNvPr id="81657" name="Freeform 7929"/>
              <p:cNvSpPr>
                <a:spLocks/>
              </p:cNvSpPr>
              <p:nvPr/>
            </p:nvSpPr>
            <p:spPr bwMode="auto">
              <a:xfrm>
                <a:off x="224" y="7195"/>
                <a:ext cx="18" cy="59"/>
              </a:xfrm>
              <a:custGeom>
                <a:avLst/>
                <a:gdLst/>
                <a:ahLst/>
                <a:cxnLst>
                  <a:cxn ang="0">
                    <a:pos x="0" y="117"/>
                  </a:cxn>
                  <a:cxn ang="0">
                    <a:pos x="0" y="0"/>
                  </a:cxn>
                  <a:cxn ang="0">
                    <a:pos x="26" y="0"/>
                  </a:cxn>
                  <a:cxn ang="0">
                    <a:pos x="36" y="16"/>
                  </a:cxn>
                  <a:cxn ang="0">
                    <a:pos x="36" y="33"/>
                  </a:cxn>
                  <a:cxn ang="0">
                    <a:pos x="26" y="51"/>
                  </a:cxn>
                  <a:cxn ang="0">
                    <a:pos x="0" y="51"/>
                  </a:cxn>
                </a:cxnLst>
                <a:rect l="0" t="0" r="r" b="b"/>
                <a:pathLst>
                  <a:path w="36" h="117">
                    <a:moveTo>
                      <a:pt x="0" y="117"/>
                    </a:moveTo>
                    <a:lnTo>
                      <a:pt x="0" y="0"/>
                    </a:lnTo>
                    <a:lnTo>
                      <a:pt x="26" y="0"/>
                    </a:lnTo>
                    <a:lnTo>
                      <a:pt x="36" y="16"/>
                    </a:lnTo>
                    <a:lnTo>
                      <a:pt x="36" y="33"/>
                    </a:lnTo>
                    <a:lnTo>
                      <a:pt x="26" y="51"/>
                    </a:lnTo>
                    <a:lnTo>
                      <a:pt x="0" y="51"/>
                    </a:lnTo>
                  </a:path>
                </a:pathLst>
              </a:custGeom>
              <a:noFill/>
              <a:ln w="4445">
                <a:solidFill>
                  <a:srgbClr val="008F23"/>
                </a:solidFill>
                <a:prstDash val="solid"/>
                <a:round/>
                <a:headEnd/>
                <a:tailEnd/>
              </a:ln>
            </p:spPr>
            <p:txBody>
              <a:bodyPr/>
              <a:lstStyle/>
              <a:p>
                <a:endParaRPr lang="es-ES"/>
              </a:p>
            </p:txBody>
          </p:sp>
          <p:sp>
            <p:nvSpPr>
              <p:cNvPr id="81658" name="Freeform 7930"/>
              <p:cNvSpPr>
                <a:spLocks/>
              </p:cNvSpPr>
              <p:nvPr/>
            </p:nvSpPr>
            <p:spPr bwMode="auto">
              <a:xfrm>
                <a:off x="224" y="7220"/>
                <a:ext cx="18" cy="34"/>
              </a:xfrm>
              <a:custGeom>
                <a:avLst/>
                <a:gdLst/>
                <a:ahLst/>
                <a:cxnLst>
                  <a:cxn ang="0">
                    <a:pos x="26" y="0"/>
                  </a:cxn>
                  <a:cxn ang="0">
                    <a:pos x="36" y="15"/>
                  </a:cxn>
                  <a:cxn ang="0">
                    <a:pos x="36" y="49"/>
                  </a:cxn>
                  <a:cxn ang="0">
                    <a:pos x="26" y="66"/>
                  </a:cxn>
                  <a:cxn ang="0">
                    <a:pos x="0" y="66"/>
                  </a:cxn>
                </a:cxnLst>
                <a:rect l="0" t="0" r="r" b="b"/>
                <a:pathLst>
                  <a:path w="36" h="66">
                    <a:moveTo>
                      <a:pt x="26" y="0"/>
                    </a:moveTo>
                    <a:lnTo>
                      <a:pt x="36" y="15"/>
                    </a:lnTo>
                    <a:lnTo>
                      <a:pt x="36" y="49"/>
                    </a:lnTo>
                    <a:lnTo>
                      <a:pt x="26" y="66"/>
                    </a:lnTo>
                    <a:lnTo>
                      <a:pt x="0" y="66"/>
                    </a:lnTo>
                  </a:path>
                </a:pathLst>
              </a:custGeom>
              <a:noFill/>
              <a:ln w="4445">
                <a:solidFill>
                  <a:srgbClr val="008F23"/>
                </a:solidFill>
                <a:prstDash val="solid"/>
                <a:round/>
                <a:headEnd/>
                <a:tailEnd/>
              </a:ln>
            </p:spPr>
            <p:txBody>
              <a:bodyPr/>
              <a:lstStyle/>
              <a:p>
                <a:endParaRPr lang="es-ES"/>
              </a:p>
            </p:txBody>
          </p:sp>
          <p:sp>
            <p:nvSpPr>
              <p:cNvPr id="81659" name="Freeform 7931"/>
              <p:cNvSpPr>
                <a:spLocks/>
              </p:cNvSpPr>
              <p:nvPr/>
            </p:nvSpPr>
            <p:spPr bwMode="auto">
              <a:xfrm>
                <a:off x="255" y="7228"/>
                <a:ext cx="18" cy="26"/>
              </a:xfrm>
              <a:custGeom>
                <a:avLst/>
                <a:gdLst/>
                <a:ahLst/>
                <a:cxnLst>
                  <a:cxn ang="0">
                    <a:pos x="0" y="51"/>
                  </a:cxn>
                  <a:cxn ang="0">
                    <a:pos x="0" y="0"/>
                  </a:cxn>
                  <a:cxn ang="0">
                    <a:pos x="35" y="0"/>
                  </a:cxn>
                </a:cxnLst>
                <a:rect l="0" t="0" r="r" b="b"/>
                <a:pathLst>
                  <a:path w="35" h="51">
                    <a:moveTo>
                      <a:pt x="0" y="51"/>
                    </a:moveTo>
                    <a:lnTo>
                      <a:pt x="0" y="0"/>
                    </a:lnTo>
                    <a:lnTo>
                      <a:pt x="35" y="0"/>
                    </a:lnTo>
                  </a:path>
                </a:pathLst>
              </a:custGeom>
              <a:noFill/>
              <a:ln w="4445">
                <a:solidFill>
                  <a:srgbClr val="008F23"/>
                </a:solidFill>
                <a:prstDash val="solid"/>
                <a:round/>
                <a:headEnd/>
                <a:tailEnd/>
              </a:ln>
            </p:spPr>
            <p:txBody>
              <a:bodyPr/>
              <a:lstStyle/>
              <a:p>
                <a:endParaRPr lang="es-ES"/>
              </a:p>
            </p:txBody>
          </p:sp>
          <p:sp>
            <p:nvSpPr>
              <p:cNvPr id="81660" name="Freeform 7932"/>
              <p:cNvSpPr>
                <a:spLocks/>
              </p:cNvSpPr>
              <p:nvPr/>
            </p:nvSpPr>
            <p:spPr bwMode="auto">
              <a:xfrm>
                <a:off x="255" y="7195"/>
                <a:ext cx="18" cy="59"/>
              </a:xfrm>
              <a:custGeom>
                <a:avLst/>
                <a:gdLst/>
                <a:ahLst/>
                <a:cxnLst>
                  <a:cxn ang="0">
                    <a:pos x="0" y="66"/>
                  </a:cxn>
                  <a:cxn ang="0">
                    <a:pos x="0" y="16"/>
                  </a:cxn>
                  <a:cxn ang="0">
                    <a:pos x="8" y="0"/>
                  </a:cxn>
                  <a:cxn ang="0">
                    <a:pos x="27" y="0"/>
                  </a:cxn>
                  <a:cxn ang="0">
                    <a:pos x="35" y="16"/>
                  </a:cxn>
                  <a:cxn ang="0">
                    <a:pos x="35" y="117"/>
                  </a:cxn>
                </a:cxnLst>
                <a:rect l="0" t="0" r="r" b="b"/>
                <a:pathLst>
                  <a:path w="35" h="117">
                    <a:moveTo>
                      <a:pt x="0" y="66"/>
                    </a:moveTo>
                    <a:lnTo>
                      <a:pt x="0" y="16"/>
                    </a:lnTo>
                    <a:lnTo>
                      <a:pt x="8" y="0"/>
                    </a:lnTo>
                    <a:lnTo>
                      <a:pt x="27" y="0"/>
                    </a:lnTo>
                    <a:lnTo>
                      <a:pt x="35" y="16"/>
                    </a:lnTo>
                    <a:lnTo>
                      <a:pt x="35" y="117"/>
                    </a:lnTo>
                  </a:path>
                </a:pathLst>
              </a:custGeom>
              <a:noFill/>
              <a:ln w="4445">
                <a:solidFill>
                  <a:srgbClr val="008F23"/>
                </a:solidFill>
                <a:prstDash val="solid"/>
                <a:round/>
                <a:headEnd/>
                <a:tailEnd/>
              </a:ln>
            </p:spPr>
            <p:txBody>
              <a:bodyPr/>
              <a:lstStyle/>
              <a:p>
                <a:endParaRPr lang="es-ES"/>
              </a:p>
            </p:txBody>
          </p:sp>
          <p:sp>
            <p:nvSpPr>
              <p:cNvPr id="81661" name="Freeform 7933"/>
              <p:cNvSpPr>
                <a:spLocks/>
              </p:cNvSpPr>
              <p:nvPr/>
            </p:nvSpPr>
            <p:spPr bwMode="auto">
              <a:xfrm>
                <a:off x="286" y="7195"/>
                <a:ext cx="19" cy="59"/>
              </a:xfrm>
              <a:custGeom>
                <a:avLst/>
                <a:gdLst/>
                <a:ahLst/>
                <a:cxnLst>
                  <a:cxn ang="0">
                    <a:pos x="0" y="100"/>
                  </a:cxn>
                  <a:cxn ang="0">
                    <a:pos x="9" y="117"/>
                  </a:cxn>
                  <a:cxn ang="0">
                    <a:pos x="27" y="117"/>
                  </a:cxn>
                  <a:cxn ang="0">
                    <a:pos x="36" y="100"/>
                  </a:cxn>
                  <a:cxn ang="0">
                    <a:pos x="36" y="66"/>
                  </a:cxn>
                  <a:cxn ang="0">
                    <a:pos x="27" y="51"/>
                  </a:cxn>
                  <a:cxn ang="0">
                    <a:pos x="9" y="51"/>
                  </a:cxn>
                  <a:cxn ang="0">
                    <a:pos x="0" y="33"/>
                  </a:cxn>
                  <a:cxn ang="0">
                    <a:pos x="0" y="16"/>
                  </a:cxn>
                  <a:cxn ang="0">
                    <a:pos x="9" y="0"/>
                  </a:cxn>
                  <a:cxn ang="0">
                    <a:pos x="27" y="0"/>
                  </a:cxn>
                  <a:cxn ang="0">
                    <a:pos x="36" y="16"/>
                  </a:cxn>
                </a:cxnLst>
                <a:rect l="0" t="0" r="r" b="b"/>
                <a:pathLst>
                  <a:path w="36" h="117">
                    <a:moveTo>
                      <a:pt x="0" y="100"/>
                    </a:moveTo>
                    <a:lnTo>
                      <a:pt x="9" y="117"/>
                    </a:lnTo>
                    <a:lnTo>
                      <a:pt x="27" y="117"/>
                    </a:lnTo>
                    <a:lnTo>
                      <a:pt x="36" y="100"/>
                    </a:lnTo>
                    <a:lnTo>
                      <a:pt x="36" y="66"/>
                    </a:lnTo>
                    <a:lnTo>
                      <a:pt x="27" y="51"/>
                    </a:lnTo>
                    <a:lnTo>
                      <a:pt x="9" y="51"/>
                    </a:lnTo>
                    <a:lnTo>
                      <a:pt x="0" y="33"/>
                    </a:lnTo>
                    <a:lnTo>
                      <a:pt x="0" y="16"/>
                    </a:lnTo>
                    <a:lnTo>
                      <a:pt x="9" y="0"/>
                    </a:lnTo>
                    <a:lnTo>
                      <a:pt x="27" y="0"/>
                    </a:lnTo>
                    <a:lnTo>
                      <a:pt x="36" y="16"/>
                    </a:lnTo>
                  </a:path>
                </a:pathLst>
              </a:custGeom>
              <a:noFill/>
              <a:ln w="4445">
                <a:solidFill>
                  <a:srgbClr val="008F23"/>
                </a:solidFill>
                <a:prstDash val="solid"/>
                <a:round/>
                <a:headEnd/>
                <a:tailEnd/>
              </a:ln>
            </p:spPr>
            <p:txBody>
              <a:bodyPr/>
              <a:lstStyle/>
              <a:p>
                <a:endParaRPr lang="es-ES"/>
              </a:p>
            </p:txBody>
          </p:sp>
          <p:sp>
            <p:nvSpPr>
              <p:cNvPr id="81662" name="Freeform 7934"/>
              <p:cNvSpPr>
                <a:spLocks/>
              </p:cNvSpPr>
              <p:nvPr/>
            </p:nvSpPr>
            <p:spPr bwMode="auto">
              <a:xfrm>
                <a:off x="318" y="7195"/>
                <a:ext cx="18" cy="59"/>
              </a:xfrm>
              <a:custGeom>
                <a:avLst/>
                <a:gdLst/>
                <a:ahLst/>
                <a:cxnLst>
                  <a:cxn ang="0">
                    <a:pos x="0" y="117"/>
                  </a:cxn>
                  <a:cxn ang="0">
                    <a:pos x="0" y="0"/>
                  </a:cxn>
                  <a:cxn ang="0">
                    <a:pos x="36" y="0"/>
                  </a:cxn>
                </a:cxnLst>
                <a:rect l="0" t="0" r="r" b="b"/>
                <a:pathLst>
                  <a:path w="36" h="117">
                    <a:moveTo>
                      <a:pt x="0" y="117"/>
                    </a:moveTo>
                    <a:lnTo>
                      <a:pt x="0" y="0"/>
                    </a:lnTo>
                    <a:lnTo>
                      <a:pt x="36" y="0"/>
                    </a:lnTo>
                  </a:path>
                </a:pathLst>
              </a:custGeom>
              <a:noFill/>
              <a:ln w="4445">
                <a:solidFill>
                  <a:srgbClr val="008F23"/>
                </a:solidFill>
                <a:prstDash val="solid"/>
                <a:round/>
                <a:headEnd/>
                <a:tailEnd/>
              </a:ln>
            </p:spPr>
            <p:txBody>
              <a:bodyPr/>
              <a:lstStyle/>
              <a:p>
                <a:endParaRPr lang="es-ES"/>
              </a:p>
            </p:txBody>
          </p:sp>
          <p:sp>
            <p:nvSpPr>
              <p:cNvPr id="81663" name="Line 7935"/>
              <p:cNvSpPr>
                <a:spLocks noChangeShapeType="1"/>
              </p:cNvSpPr>
              <p:nvPr/>
            </p:nvSpPr>
            <p:spPr bwMode="auto">
              <a:xfrm flipH="1">
                <a:off x="318" y="7220"/>
                <a:ext cx="13" cy="1"/>
              </a:xfrm>
              <a:prstGeom prst="line">
                <a:avLst/>
              </a:prstGeom>
              <a:noFill/>
              <a:ln w="4445">
                <a:solidFill>
                  <a:srgbClr val="008F23"/>
                </a:solidFill>
                <a:round/>
                <a:headEnd/>
                <a:tailEnd/>
              </a:ln>
            </p:spPr>
            <p:txBody>
              <a:bodyPr/>
              <a:lstStyle/>
              <a:p>
                <a:endParaRPr lang="es-ES"/>
              </a:p>
            </p:txBody>
          </p:sp>
          <p:sp>
            <p:nvSpPr>
              <p:cNvPr id="81664" name="Line 7936"/>
              <p:cNvSpPr>
                <a:spLocks noChangeShapeType="1"/>
              </p:cNvSpPr>
              <p:nvPr/>
            </p:nvSpPr>
            <p:spPr bwMode="auto">
              <a:xfrm>
                <a:off x="318" y="7254"/>
                <a:ext cx="18" cy="1"/>
              </a:xfrm>
              <a:prstGeom prst="line">
                <a:avLst/>
              </a:prstGeom>
              <a:noFill/>
              <a:ln w="4445">
                <a:solidFill>
                  <a:srgbClr val="008F23"/>
                </a:solidFill>
                <a:round/>
                <a:headEnd/>
                <a:tailEnd/>
              </a:ln>
            </p:spPr>
            <p:txBody>
              <a:bodyPr/>
              <a:lstStyle/>
              <a:p>
                <a:endParaRPr lang="es-ES"/>
              </a:p>
            </p:txBody>
          </p:sp>
          <p:sp>
            <p:nvSpPr>
              <p:cNvPr id="81665" name="Line 7937"/>
              <p:cNvSpPr>
                <a:spLocks noChangeShapeType="1"/>
              </p:cNvSpPr>
              <p:nvPr/>
            </p:nvSpPr>
            <p:spPr bwMode="auto">
              <a:xfrm>
                <a:off x="125" y="7819"/>
                <a:ext cx="2496" cy="1"/>
              </a:xfrm>
              <a:prstGeom prst="line">
                <a:avLst/>
              </a:prstGeom>
              <a:noFill/>
              <a:ln w="4445">
                <a:solidFill>
                  <a:srgbClr val="D2D2D2"/>
                </a:solidFill>
                <a:round/>
                <a:headEnd/>
                <a:tailEnd/>
              </a:ln>
            </p:spPr>
            <p:txBody>
              <a:bodyPr/>
              <a:lstStyle/>
              <a:p>
                <a:endParaRPr lang="es-ES"/>
              </a:p>
            </p:txBody>
          </p:sp>
          <p:sp>
            <p:nvSpPr>
              <p:cNvPr id="81666" name="Line 7938"/>
              <p:cNvSpPr>
                <a:spLocks noChangeShapeType="1"/>
              </p:cNvSpPr>
              <p:nvPr/>
            </p:nvSpPr>
            <p:spPr bwMode="auto">
              <a:xfrm>
                <a:off x="132" y="7755"/>
                <a:ext cx="17" cy="1"/>
              </a:xfrm>
              <a:prstGeom prst="line">
                <a:avLst/>
              </a:prstGeom>
              <a:noFill/>
              <a:ln w="4445">
                <a:solidFill>
                  <a:srgbClr val="D2D2D2"/>
                </a:solidFill>
                <a:round/>
                <a:headEnd/>
                <a:tailEnd/>
              </a:ln>
            </p:spPr>
            <p:txBody>
              <a:bodyPr/>
              <a:lstStyle/>
              <a:p>
                <a:endParaRPr lang="es-ES"/>
              </a:p>
            </p:txBody>
          </p:sp>
          <p:sp>
            <p:nvSpPr>
              <p:cNvPr id="81667" name="Line 7939"/>
              <p:cNvSpPr>
                <a:spLocks noChangeShapeType="1"/>
              </p:cNvSpPr>
              <p:nvPr/>
            </p:nvSpPr>
            <p:spPr bwMode="auto">
              <a:xfrm>
                <a:off x="141" y="7755"/>
                <a:ext cx="1" cy="58"/>
              </a:xfrm>
              <a:prstGeom prst="line">
                <a:avLst/>
              </a:prstGeom>
              <a:noFill/>
              <a:ln w="4445">
                <a:solidFill>
                  <a:srgbClr val="D2D2D2"/>
                </a:solidFill>
                <a:round/>
                <a:headEnd/>
                <a:tailEnd/>
              </a:ln>
            </p:spPr>
            <p:txBody>
              <a:bodyPr/>
              <a:lstStyle/>
              <a:p>
                <a:endParaRPr lang="es-ES"/>
              </a:p>
            </p:txBody>
          </p:sp>
          <p:sp>
            <p:nvSpPr>
              <p:cNvPr id="81668" name="Freeform 7940"/>
              <p:cNvSpPr>
                <a:spLocks/>
              </p:cNvSpPr>
              <p:nvPr/>
            </p:nvSpPr>
            <p:spPr bwMode="auto">
              <a:xfrm>
                <a:off x="163" y="7755"/>
                <a:ext cx="18" cy="58"/>
              </a:xfrm>
              <a:custGeom>
                <a:avLst/>
                <a:gdLst/>
                <a:ahLst/>
                <a:cxnLst>
                  <a:cxn ang="0">
                    <a:pos x="0" y="117"/>
                  </a:cxn>
                  <a:cxn ang="0">
                    <a:pos x="0" y="0"/>
                  </a:cxn>
                  <a:cxn ang="0">
                    <a:pos x="27" y="0"/>
                  </a:cxn>
                  <a:cxn ang="0">
                    <a:pos x="35" y="18"/>
                  </a:cxn>
                  <a:cxn ang="0">
                    <a:pos x="35" y="102"/>
                  </a:cxn>
                  <a:cxn ang="0">
                    <a:pos x="27" y="117"/>
                  </a:cxn>
                  <a:cxn ang="0">
                    <a:pos x="0" y="117"/>
                  </a:cxn>
                </a:cxnLst>
                <a:rect l="0" t="0" r="r" b="b"/>
                <a:pathLst>
                  <a:path w="35" h="117">
                    <a:moveTo>
                      <a:pt x="0" y="117"/>
                    </a:moveTo>
                    <a:lnTo>
                      <a:pt x="0" y="0"/>
                    </a:lnTo>
                    <a:lnTo>
                      <a:pt x="27" y="0"/>
                    </a:lnTo>
                    <a:lnTo>
                      <a:pt x="35" y="18"/>
                    </a:lnTo>
                    <a:lnTo>
                      <a:pt x="35" y="102"/>
                    </a:lnTo>
                    <a:lnTo>
                      <a:pt x="27" y="117"/>
                    </a:lnTo>
                    <a:lnTo>
                      <a:pt x="0" y="117"/>
                    </a:lnTo>
                  </a:path>
                </a:pathLst>
              </a:custGeom>
              <a:noFill/>
              <a:ln w="4445">
                <a:solidFill>
                  <a:srgbClr val="D2D2D2"/>
                </a:solidFill>
                <a:prstDash val="solid"/>
                <a:round/>
                <a:headEnd/>
                <a:tailEnd/>
              </a:ln>
            </p:spPr>
            <p:txBody>
              <a:bodyPr/>
              <a:lstStyle/>
              <a:p>
                <a:endParaRPr lang="es-ES"/>
              </a:p>
            </p:txBody>
          </p:sp>
          <p:sp>
            <p:nvSpPr>
              <p:cNvPr id="81669" name="Line 7941"/>
              <p:cNvSpPr>
                <a:spLocks noChangeShapeType="1"/>
              </p:cNvSpPr>
              <p:nvPr/>
            </p:nvSpPr>
            <p:spPr bwMode="auto">
              <a:xfrm>
                <a:off x="5912" y="8940"/>
                <a:ext cx="2496" cy="1"/>
              </a:xfrm>
              <a:prstGeom prst="line">
                <a:avLst/>
              </a:prstGeom>
              <a:noFill/>
              <a:ln w="4445">
                <a:solidFill>
                  <a:srgbClr val="D2D2D2"/>
                </a:solidFill>
                <a:round/>
                <a:headEnd/>
                <a:tailEnd/>
              </a:ln>
            </p:spPr>
            <p:txBody>
              <a:bodyPr/>
              <a:lstStyle/>
              <a:p>
                <a:endParaRPr lang="es-ES"/>
              </a:p>
            </p:txBody>
          </p:sp>
          <p:sp>
            <p:nvSpPr>
              <p:cNvPr id="81670" name="Line 7942"/>
              <p:cNvSpPr>
                <a:spLocks noChangeShapeType="1"/>
              </p:cNvSpPr>
              <p:nvPr/>
            </p:nvSpPr>
            <p:spPr bwMode="auto">
              <a:xfrm>
                <a:off x="5918" y="8876"/>
                <a:ext cx="18" cy="1"/>
              </a:xfrm>
              <a:prstGeom prst="line">
                <a:avLst/>
              </a:prstGeom>
              <a:noFill/>
              <a:ln w="4445">
                <a:solidFill>
                  <a:srgbClr val="D2D2D2"/>
                </a:solidFill>
                <a:round/>
                <a:headEnd/>
                <a:tailEnd/>
              </a:ln>
            </p:spPr>
            <p:txBody>
              <a:bodyPr/>
              <a:lstStyle/>
              <a:p>
                <a:endParaRPr lang="es-ES"/>
              </a:p>
            </p:txBody>
          </p:sp>
          <p:sp>
            <p:nvSpPr>
              <p:cNvPr id="81671" name="Line 7943"/>
              <p:cNvSpPr>
                <a:spLocks noChangeShapeType="1"/>
              </p:cNvSpPr>
              <p:nvPr/>
            </p:nvSpPr>
            <p:spPr bwMode="auto">
              <a:xfrm>
                <a:off x="5927" y="8876"/>
                <a:ext cx="1" cy="58"/>
              </a:xfrm>
              <a:prstGeom prst="line">
                <a:avLst/>
              </a:prstGeom>
              <a:noFill/>
              <a:ln w="4445">
                <a:solidFill>
                  <a:srgbClr val="D2D2D2"/>
                </a:solidFill>
                <a:round/>
                <a:headEnd/>
                <a:tailEnd/>
              </a:ln>
            </p:spPr>
            <p:txBody>
              <a:bodyPr/>
              <a:lstStyle/>
              <a:p>
                <a:endParaRPr lang="es-ES"/>
              </a:p>
            </p:txBody>
          </p:sp>
          <p:sp>
            <p:nvSpPr>
              <p:cNvPr id="81672" name="Freeform 7944"/>
              <p:cNvSpPr>
                <a:spLocks/>
              </p:cNvSpPr>
              <p:nvPr/>
            </p:nvSpPr>
            <p:spPr bwMode="auto">
              <a:xfrm>
                <a:off x="5950" y="8876"/>
                <a:ext cx="17" cy="58"/>
              </a:xfrm>
              <a:custGeom>
                <a:avLst/>
                <a:gdLst/>
                <a:ahLst/>
                <a:cxnLst>
                  <a:cxn ang="0">
                    <a:pos x="0" y="117"/>
                  </a:cxn>
                  <a:cxn ang="0">
                    <a:pos x="0" y="0"/>
                  </a:cxn>
                  <a:cxn ang="0">
                    <a:pos x="27" y="0"/>
                  </a:cxn>
                  <a:cxn ang="0">
                    <a:pos x="35" y="17"/>
                  </a:cxn>
                  <a:cxn ang="0">
                    <a:pos x="35" y="101"/>
                  </a:cxn>
                  <a:cxn ang="0">
                    <a:pos x="27" y="117"/>
                  </a:cxn>
                  <a:cxn ang="0">
                    <a:pos x="0" y="117"/>
                  </a:cxn>
                </a:cxnLst>
                <a:rect l="0" t="0" r="r" b="b"/>
                <a:pathLst>
                  <a:path w="35" h="117">
                    <a:moveTo>
                      <a:pt x="0" y="117"/>
                    </a:moveTo>
                    <a:lnTo>
                      <a:pt x="0" y="0"/>
                    </a:lnTo>
                    <a:lnTo>
                      <a:pt x="27" y="0"/>
                    </a:lnTo>
                    <a:lnTo>
                      <a:pt x="35" y="17"/>
                    </a:lnTo>
                    <a:lnTo>
                      <a:pt x="35" y="101"/>
                    </a:lnTo>
                    <a:lnTo>
                      <a:pt x="27" y="117"/>
                    </a:lnTo>
                    <a:lnTo>
                      <a:pt x="0" y="117"/>
                    </a:lnTo>
                  </a:path>
                </a:pathLst>
              </a:custGeom>
              <a:noFill/>
              <a:ln w="4445">
                <a:solidFill>
                  <a:srgbClr val="D2D2D2"/>
                </a:solidFill>
                <a:prstDash val="solid"/>
                <a:round/>
                <a:headEnd/>
                <a:tailEnd/>
              </a:ln>
            </p:spPr>
            <p:txBody>
              <a:bodyPr/>
              <a:lstStyle/>
              <a:p>
                <a:endParaRPr lang="es-ES"/>
              </a:p>
            </p:txBody>
          </p:sp>
          <p:sp>
            <p:nvSpPr>
              <p:cNvPr id="81673" name="Freeform 7945"/>
              <p:cNvSpPr>
                <a:spLocks/>
              </p:cNvSpPr>
              <p:nvPr/>
            </p:nvSpPr>
            <p:spPr bwMode="auto">
              <a:xfrm>
                <a:off x="154" y="768"/>
                <a:ext cx="89" cy="156"/>
              </a:xfrm>
              <a:custGeom>
                <a:avLst/>
                <a:gdLst/>
                <a:ahLst/>
                <a:cxnLst>
                  <a:cxn ang="0">
                    <a:pos x="155" y="45"/>
                  </a:cxn>
                  <a:cxn ang="0">
                    <a:pos x="166" y="45"/>
                  </a:cxn>
                  <a:cxn ang="0">
                    <a:pos x="179" y="0"/>
                  </a:cxn>
                  <a:cxn ang="0">
                    <a:pos x="166" y="135"/>
                  </a:cxn>
                  <a:cxn ang="0">
                    <a:pos x="166" y="90"/>
                  </a:cxn>
                  <a:cxn ang="0">
                    <a:pos x="155" y="45"/>
                  </a:cxn>
                  <a:cxn ang="0">
                    <a:pos x="142" y="22"/>
                  </a:cxn>
                  <a:cxn ang="0">
                    <a:pos x="107" y="0"/>
                  </a:cxn>
                  <a:cxn ang="0">
                    <a:pos x="59" y="0"/>
                  </a:cxn>
                  <a:cxn ang="0">
                    <a:pos x="24" y="22"/>
                  </a:cxn>
                  <a:cxn ang="0">
                    <a:pos x="0" y="67"/>
                  </a:cxn>
                  <a:cxn ang="0">
                    <a:pos x="0" y="112"/>
                  </a:cxn>
                  <a:cxn ang="0">
                    <a:pos x="12" y="157"/>
                  </a:cxn>
                  <a:cxn ang="0">
                    <a:pos x="24" y="178"/>
                  </a:cxn>
                  <a:cxn ang="0">
                    <a:pos x="107" y="268"/>
                  </a:cxn>
                  <a:cxn ang="0">
                    <a:pos x="131" y="313"/>
                  </a:cxn>
                </a:cxnLst>
                <a:rect l="0" t="0" r="r" b="b"/>
                <a:pathLst>
                  <a:path w="179" h="313">
                    <a:moveTo>
                      <a:pt x="155" y="45"/>
                    </a:moveTo>
                    <a:lnTo>
                      <a:pt x="166" y="45"/>
                    </a:lnTo>
                    <a:lnTo>
                      <a:pt x="179" y="0"/>
                    </a:lnTo>
                    <a:lnTo>
                      <a:pt x="166" y="135"/>
                    </a:lnTo>
                    <a:lnTo>
                      <a:pt x="166" y="90"/>
                    </a:lnTo>
                    <a:lnTo>
                      <a:pt x="155" y="45"/>
                    </a:lnTo>
                    <a:lnTo>
                      <a:pt x="142" y="22"/>
                    </a:lnTo>
                    <a:lnTo>
                      <a:pt x="107" y="0"/>
                    </a:lnTo>
                    <a:lnTo>
                      <a:pt x="59" y="0"/>
                    </a:lnTo>
                    <a:lnTo>
                      <a:pt x="24" y="22"/>
                    </a:lnTo>
                    <a:lnTo>
                      <a:pt x="0" y="67"/>
                    </a:lnTo>
                    <a:lnTo>
                      <a:pt x="0" y="112"/>
                    </a:lnTo>
                    <a:lnTo>
                      <a:pt x="12" y="157"/>
                    </a:lnTo>
                    <a:lnTo>
                      <a:pt x="24" y="178"/>
                    </a:lnTo>
                    <a:lnTo>
                      <a:pt x="107" y="268"/>
                    </a:lnTo>
                    <a:lnTo>
                      <a:pt x="131" y="313"/>
                    </a:lnTo>
                  </a:path>
                </a:pathLst>
              </a:custGeom>
              <a:noFill/>
              <a:ln w="4445">
                <a:solidFill>
                  <a:srgbClr val="000000"/>
                </a:solidFill>
                <a:prstDash val="solid"/>
                <a:round/>
                <a:headEnd/>
                <a:tailEnd/>
              </a:ln>
            </p:spPr>
            <p:txBody>
              <a:bodyPr/>
              <a:lstStyle/>
              <a:p>
                <a:endParaRPr lang="es-ES"/>
              </a:p>
            </p:txBody>
          </p:sp>
          <p:sp>
            <p:nvSpPr>
              <p:cNvPr id="81674" name="Freeform 7946"/>
              <p:cNvSpPr>
                <a:spLocks/>
              </p:cNvSpPr>
              <p:nvPr/>
            </p:nvSpPr>
            <p:spPr bwMode="auto">
              <a:xfrm>
                <a:off x="130" y="823"/>
                <a:ext cx="89" cy="180"/>
              </a:xfrm>
              <a:custGeom>
                <a:avLst/>
                <a:gdLst/>
                <a:ahLst/>
                <a:cxnLst>
                  <a:cxn ang="0">
                    <a:pos x="48" y="0"/>
                  </a:cxn>
                  <a:cxn ang="0">
                    <a:pos x="72" y="45"/>
                  </a:cxn>
                  <a:cxn ang="0">
                    <a:pos x="155" y="134"/>
                  </a:cxn>
                  <a:cxn ang="0">
                    <a:pos x="166" y="156"/>
                  </a:cxn>
                  <a:cxn ang="0">
                    <a:pos x="179" y="201"/>
                  </a:cxn>
                  <a:cxn ang="0">
                    <a:pos x="179" y="269"/>
                  </a:cxn>
                  <a:cxn ang="0">
                    <a:pos x="166" y="314"/>
                  </a:cxn>
                  <a:cxn ang="0">
                    <a:pos x="155" y="336"/>
                  </a:cxn>
                  <a:cxn ang="0">
                    <a:pos x="120" y="359"/>
                  </a:cxn>
                  <a:cxn ang="0">
                    <a:pos x="72" y="359"/>
                  </a:cxn>
                  <a:cxn ang="0">
                    <a:pos x="36" y="336"/>
                  </a:cxn>
                  <a:cxn ang="0">
                    <a:pos x="24" y="314"/>
                  </a:cxn>
                  <a:cxn ang="0">
                    <a:pos x="12" y="269"/>
                  </a:cxn>
                  <a:cxn ang="0">
                    <a:pos x="12" y="224"/>
                  </a:cxn>
                  <a:cxn ang="0">
                    <a:pos x="0" y="359"/>
                  </a:cxn>
                  <a:cxn ang="0">
                    <a:pos x="12" y="314"/>
                  </a:cxn>
                  <a:cxn ang="0">
                    <a:pos x="24" y="314"/>
                  </a:cxn>
                </a:cxnLst>
                <a:rect l="0" t="0" r="r" b="b"/>
                <a:pathLst>
                  <a:path w="179" h="359">
                    <a:moveTo>
                      <a:pt x="48" y="0"/>
                    </a:moveTo>
                    <a:lnTo>
                      <a:pt x="72" y="45"/>
                    </a:lnTo>
                    <a:lnTo>
                      <a:pt x="155" y="134"/>
                    </a:lnTo>
                    <a:lnTo>
                      <a:pt x="166" y="156"/>
                    </a:lnTo>
                    <a:lnTo>
                      <a:pt x="179" y="201"/>
                    </a:lnTo>
                    <a:lnTo>
                      <a:pt x="179" y="269"/>
                    </a:lnTo>
                    <a:lnTo>
                      <a:pt x="166" y="314"/>
                    </a:lnTo>
                    <a:lnTo>
                      <a:pt x="155" y="336"/>
                    </a:lnTo>
                    <a:lnTo>
                      <a:pt x="120" y="359"/>
                    </a:lnTo>
                    <a:lnTo>
                      <a:pt x="72" y="359"/>
                    </a:lnTo>
                    <a:lnTo>
                      <a:pt x="36" y="336"/>
                    </a:lnTo>
                    <a:lnTo>
                      <a:pt x="24" y="314"/>
                    </a:lnTo>
                    <a:lnTo>
                      <a:pt x="12" y="269"/>
                    </a:lnTo>
                    <a:lnTo>
                      <a:pt x="12" y="224"/>
                    </a:lnTo>
                    <a:lnTo>
                      <a:pt x="0" y="359"/>
                    </a:lnTo>
                    <a:lnTo>
                      <a:pt x="12" y="314"/>
                    </a:lnTo>
                    <a:lnTo>
                      <a:pt x="24" y="314"/>
                    </a:lnTo>
                  </a:path>
                </a:pathLst>
              </a:custGeom>
              <a:noFill/>
              <a:ln w="4445">
                <a:solidFill>
                  <a:srgbClr val="000000"/>
                </a:solidFill>
                <a:prstDash val="solid"/>
                <a:round/>
                <a:headEnd/>
                <a:tailEnd/>
              </a:ln>
            </p:spPr>
            <p:txBody>
              <a:bodyPr/>
              <a:lstStyle/>
              <a:p>
                <a:endParaRPr lang="es-ES"/>
              </a:p>
            </p:txBody>
          </p:sp>
          <p:sp>
            <p:nvSpPr>
              <p:cNvPr id="81675" name="Line 7947"/>
              <p:cNvSpPr>
                <a:spLocks noChangeShapeType="1"/>
              </p:cNvSpPr>
              <p:nvPr/>
            </p:nvSpPr>
            <p:spPr bwMode="auto">
              <a:xfrm flipH="1">
                <a:off x="260" y="768"/>
                <a:ext cx="12" cy="235"/>
              </a:xfrm>
              <a:prstGeom prst="line">
                <a:avLst/>
              </a:prstGeom>
              <a:noFill/>
              <a:ln w="4445">
                <a:solidFill>
                  <a:srgbClr val="000000"/>
                </a:solidFill>
                <a:round/>
                <a:headEnd/>
                <a:tailEnd/>
              </a:ln>
            </p:spPr>
            <p:txBody>
              <a:bodyPr/>
              <a:lstStyle/>
              <a:p>
                <a:endParaRPr lang="es-ES"/>
              </a:p>
            </p:txBody>
          </p:sp>
          <p:sp>
            <p:nvSpPr>
              <p:cNvPr id="81676" name="Line 7948"/>
              <p:cNvSpPr>
                <a:spLocks noChangeShapeType="1"/>
              </p:cNvSpPr>
              <p:nvPr/>
            </p:nvSpPr>
            <p:spPr bwMode="auto">
              <a:xfrm flipH="1">
                <a:off x="267" y="768"/>
                <a:ext cx="12" cy="213"/>
              </a:xfrm>
              <a:prstGeom prst="line">
                <a:avLst/>
              </a:prstGeom>
              <a:noFill/>
              <a:ln w="4445">
                <a:solidFill>
                  <a:srgbClr val="000000"/>
                </a:solidFill>
                <a:round/>
                <a:headEnd/>
                <a:tailEnd/>
              </a:ln>
            </p:spPr>
            <p:txBody>
              <a:bodyPr/>
              <a:lstStyle/>
              <a:p>
                <a:endParaRPr lang="es-ES"/>
              </a:p>
            </p:txBody>
          </p:sp>
          <p:sp>
            <p:nvSpPr>
              <p:cNvPr id="81677" name="Line 7949"/>
              <p:cNvSpPr>
                <a:spLocks noChangeShapeType="1"/>
              </p:cNvSpPr>
              <p:nvPr/>
            </p:nvSpPr>
            <p:spPr bwMode="auto">
              <a:xfrm flipH="1">
                <a:off x="260" y="768"/>
                <a:ext cx="60" cy="235"/>
              </a:xfrm>
              <a:prstGeom prst="line">
                <a:avLst/>
              </a:prstGeom>
              <a:noFill/>
              <a:ln w="4445">
                <a:solidFill>
                  <a:srgbClr val="000000"/>
                </a:solidFill>
                <a:round/>
                <a:headEnd/>
                <a:tailEnd/>
              </a:ln>
            </p:spPr>
            <p:txBody>
              <a:bodyPr/>
              <a:lstStyle/>
              <a:p>
                <a:endParaRPr lang="es-ES"/>
              </a:p>
            </p:txBody>
          </p:sp>
          <p:sp>
            <p:nvSpPr>
              <p:cNvPr id="81678" name="Line 7950"/>
              <p:cNvSpPr>
                <a:spLocks noChangeShapeType="1"/>
              </p:cNvSpPr>
              <p:nvPr/>
            </p:nvSpPr>
            <p:spPr bwMode="auto">
              <a:xfrm flipH="1">
                <a:off x="308" y="768"/>
                <a:ext cx="12" cy="235"/>
              </a:xfrm>
              <a:prstGeom prst="line">
                <a:avLst/>
              </a:prstGeom>
              <a:noFill/>
              <a:ln w="4445">
                <a:solidFill>
                  <a:srgbClr val="000000"/>
                </a:solidFill>
                <a:round/>
                <a:headEnd/>
                <a:tailEnd/>
              </a:ln>
            </p:spPr>
            <p:txBody>
              <a:bodyPr/>
              <a:lstStyle/>
              <a:p>
                <a:endParaRPr lang="es-ES"/>
              </a:p>
            </p:txBody>
          </p:sp>
          <p:sp>
            <p:nvSpPr>
              <p:cNvPr id="81679" name="Line 7951"/>
              <p:cNvSpPr>
                <a:spLocks noChangeShapeType="1"/>
              </p:cNvSpPr>
              <p:nvPr/>
            </p:nvSpPr>
            <p:spPr bwMode="auto">
              <a:xfrm flipH="1">
                <a:off x="314" y="768"/>
                <a:ext cx="12" cy="213"/>
              </a:xfrm>
              <a:prstGeom prst="line">
                <a:avLst/>
              </a:prstGeom>
              <a:noFill/>
              <a:ln w="4445">
                <a:solidFill>
                  <a:srgbClr val="000000"/>
                </a:solidFill>
                <a:round/>
                <a:headEnd/>
                <a:tailEnd/>
              </a:ln>
            </p:spPr>
            <p:txBody>
              <a:bodyPr/>
              <a:lstStyle/>
              <a:p>
                <a:endParaRPr lang="es-ES"/>
              </a:p>
            </p:txBody>
          </p:sp>
          <p:sp>
            <p:nvSpPr>
              <p:cNvPr id="81680" name="Line 7952"/>
              <p:cNvSpPr>
                <a:spLocks noChangeShapeType="1"/>
              </p:cNvSpPr>
              <p:nvPr/>
            </p:nvSpPr>
            <p:spPr bwMode="auto">
              <a:xfrm flipH="1">
                <a:off x="308" y="768"/>
                <a:ext cx="60" cy="235"/>
              </a:xfrm>
              <a:prstGeom prst="line">
                <a:avLst/>
              </a:prstGeom>
              <a:noFill/>
              <a:ln w="4445">
                <a:solidFill>
                  <a:srgbClr val="000000"/>
                </a:solidFill>
                <a:round/>
                <a:headEnd/>
                <a:tailEnd/>
              </a:ln>
            </p:spPr>
            <p:txBody>
              <a:bodyPr/>
              <a:lstStyle/>
              <a:p>
                <a:endParaRPr lang="es-ES"/>
              </a:p>
            </p:txBody>
          </p:sp>
          <p:sp>
            <p:nvSpPr>
              <p:cNvPr id="81681" name="Line 7953"/>
              <p:cNvSpPr>
                <a:spLocks noChangeShapeType="1"/>
              </p:cNvSpPr>
              <p:nvPr/>
            </p:nvSpPr>
            <p:spPr bwMode="auto">
              <a:xfrm>
                <a:off x="255" y="768"/>
                <a:ext cx="41" cy="1"/>
              </a:xfrm>
              <a:prstGeom prst="line">
                <a:avLst/>
              </a:prstGeom>
              <a:noFill/>
              <a:ln w="4445">
                <a:solidFill>
                  <a:srgbClr val="000000"/>
                </a:solidFill>
                <a:round/>
                <a:headEnd/>
                <a:tailEnd/>
              </a:ln>
            </p:spPr>
            <p:txBody>
              <a:bodyPr/>
              <a:lstStyle/>
              <a:p>
                <a:endParaRPr lang="es-ES"/>
              </a:p>
            </p:txBody>
          </p:sp>
          <p:sp>
            <p:nvSpPr>
              <p:cNvPr id="81682" name="Line 7954"/>
              <p:cNvSpPr>
                <a:spLocks noChangeShapeType="1"/>
              </p:cNvSpPr>
              <p:nvPr/>
            </p:nvSpPr>
            <p:spPr bwMode="auto">
              <a:xfrm>
                <a:off x="350" y="768"/>
                <a:ext cx="36" cy="1"/>
              </a:xfrm>
              <a:prstGeom prst="line">
                <a:avLst/>
              </a:prstGeom>
              <a:noFill/>
              <a:ln w="4445">
                <a:solidFill>
                  <a:srgbClr val="000000"/>
                </a:solidFill>
                <a:round/>
                <a:headEnd/>
                <a:tailEnd/>
              </a:ln>
            </p:spPr>
            <p:txBody>
              <a:bodyPr/>
              <a:lstStyle/>
              <a:p>
                <a:endParaRPr lang="es-ES"/>
              </a:p>
            </p:txBody>
          </p:sp>
          <p:sp>
            <p:nvSpPr>
              <p:cNvPr id="81683" name="Line 7955"/>
              <p:cNvSpPr>
                <a:spLocks noChangeShapeType="1"/>
              </p:cNvSpPr>
              <p:nvPr/>
            </p:nvSpPr>
            <p:spPr bwMode="auto">
              <a:xfrm flipH="1">
                <a:off x="8141" y="768"/>
                <a:ext cx="36" cy="235"/>
              </a:xfrm>
              <a:prstGeom prst="line">
                <a:avLst/>
              </a:prstGeom>
              <a:noFill/>
              <a:ln w="4445">
                <a:solidFill>
                  <a:srgbClr val="000000"/>
                </a:solidFill>
                <a:round/>
                <a:headEnd/>
                <a:tailEnd/>
              </a:ln>
            </p:spPr>
            <p:txBody>
              <a:bodyPr/>
              <a:lstStyle/>
              <a:p>
                <a:endParaRPr lang="es-ES"/>
              </a:p>
            </p:txBody>
          </p:sp>
          <p:sp>
            <p:nvSpPr>
              <p:cNvPr id="81684" name="Line 7956"/>
              <p:cNvSpPr>
                <a:spLocks noChangeShapeType="1"/>
              </p:cNvSpPr>
              <p:nvPr/>
            </p:nvSpPr>
            <p:spPr bwMode="auto">
              <a:xfrm>
                <a:off x="8177" y="768"/>
                <a:ext cx="42" cy="201"/>
              </a:xfrm>
              <a:prstGeom prst="line">
                <a:avLst/>
              </a:prstGeom>
              <a:noFill/>
              <a:ln w="4445">
                <a:solidFill>
                  <a:srgbClr val="000000"/>
                </a:solidFill>
                <a:round/>
                <a:headEnd/>
                <a:tailEnd/>
              </a:ln>
            </p:spPr>
            <p:txBody>
              <a:bodyPr/>
              <a:lstStyle/>
              <a:p>
                <a:endParaRPr lang="es-ES"/>
              </a:p>
            </p:txBody>
          </p:sp>
          <p:sp>
            <p:nvSpPr>
              <p:cNvPr id="81685" name="Line 7957"/>
              <p:cNvSpPr>
                <a:spLocks noChangeShapeType="1"/>
              </p:cNvSpPr>
              <p:nvPr/>
            </p:nvSpPr>
            <p:spPr bwMode="auto">
              <a:xfrm>
                <a:off x="8177" y="801"/>
                <a:ext cx="42" cy="202"/>
              </a:xfrm>
              <a:prstGeom prst="line">
                <a:avLst/>
              </a:prstGeom>
              <a:noFill/>
              <a:ln w="4445">
                <a:solidFill>
                  <a:srgbClr val="000000"/>
                </a:solidFill>
                <a:round/>
                <a:headEnd/>
                <a:tailEnd/>
              </a:ln>
            </p:spPr>
            <p:txBody>
              <a:bodyPr/>
              <a:lstStyle/>
              <a:p>
                <a:endParaRPr lang="es-ES"/>
              </a:p>
            </p:txBody>
          </p:sp>
          <p:sp>
            <p:nvSpPr>
              <p:cNvPr id="81686" name="Line 7958"/>
              <p:cNvSpPr>
                <a:spLocks noChangeShapeType="1"/>
              </p:cNvSpPr>
              <p:nvPr/>
            </p:nvSpPr>
            <p:spPr bwMode="auto">
              <a:xfrm flipH="1">
                <a:off x="8219" y="768"/>
                <a:ext cx="36" cy="235"/>
              </a:xfrm>
              <a:prstGeom prst="line">
                <a:avLst/>
              </a:prstGeom>
              <a:noFill/>
              <a:ln w="4445">
                <a:solidFill>
                  <a:srgbClr val="000000"/>
                </a:solidFill>
                <a:round/>
                <a:headEnd/>
                <a:tailEnd/>
              </a:ln>
            </p:spPr>
            <p:txBody>
              <a:bodyPr/>
              <a:lstStyle/>
              <a:p>
                <a:endParaRPr lang="es-ES"/>
              </a:p>
            </p:txBody>
          </p:sp>
          <p:sp>
            <p:nvSpPr>
              <p:cNvPr id="81687" name="Line 7959"/>
              <p:cNvSpPr>
                <a:spLocks noChangeShapeType="1"/>
              </p:cNvSpPr>
              <p:nvPr/>
            </p:nvSpPr>
            <p:spPr bwMode="auto">
              <a:xfrm>
                <a:off x="8160" y="768"/>
                <a:ext cx="17" cy="1"/>
              </a:xfrm>
              <a:prstGeom prst="line">
                <a:avLst/>
              </a:prstGeom>
              <a:noFill/>
              <a:ln w="4445">
                <a:solidFill>
                  <a:srgbClr val="000000"/>
                </a:solidFill>
                <a:round/>
                <a:headEnd/>
                <a:tailEnd/>
              </a:ln>
            </p:spPr>
            <p:txBody>
              <a:bodyPr/>
              <a:lstStyle/>
              <a:p>
                <a:endParaRPr lang="es-ES"/>
              </a:p>
            </p:txBody>
          </p:sp>
          <p:sp>
            <p:nvSpPr>
              <p:cNvPr id="81688" name="Line 7960"/>
              <p:cNvSpPr>
                <a:spLocks noChangeShapeType="1"/>
              </p:cNvSpPr>
              <p:nvPr/>
            </p:nvSpPr>
            <p:spPr bwMode="auto">
              <a:xfrm>
                <a:off x="8237" y="768"/>
                <a:ext cx="36" cy="1"/>
              </a:xfrm>
              <a:prstGeom prst="line">
                <a:avLst/>
              </a:prstGeom>
              <a:noFill/>
              <a:ln w="4445">
                <a:solidFill>
                  <a:srgbClr val="000000"/>
                </a:solidFill>
                <a:round/>
                <a:headEnd/>
                <a:tailEnd/>
              </a:ln>
            </p:spPr>
            <p:txBody>
              <a:bodyPr/>
              <a:lstStyle/>
              <a:p>
                <a:endParaRPr lang="es-ES"/>
              </a:p>
            </p:txBody>
          </p:sp>
          <p:sp>
            <p:nvSpPr>
              <p:cNvPr id="81689" name="Line 7961"/>
              <p:cNvSpPr>
                <a:spLocks noChangeShapeType="1"/>
              </p:cNvSpPr>
              <p:nvPr/>
            </p:nvSpPr>
            <p:spPr bwMode="auto">
              <a:xfrm>
                <a:off x="8124" y="1003"/>
                <a:ext cx="36" cy="1"/>
              </a:xfrm>
              <a:prstGeom prst="line">
                <a:avLst/>
              </a:prstGeom>
              <a:noFill/>
              <a:ln w="4445">
                <a:solidFill>
                  <a:srgbClr val="000000"/>
                </a:solidFill>
                <a:round/>
                <a:headEnd/>
                <a:tailEnd/>
              </a:ln>
            </p:spPr>
            <p:txBody>
              <a:bodyPr/>
              <a:lstStyle/>
              <a:p>
                <a:endParaRPr lang="es-ES"/>
              </a:p>
            </p:txBody>
          </p:sp>
          <p:sp>
            <p:nvSpPr>
              <p:cNvPr id="81690" name="Line 7962"/>
              <p:cNvSpPr>
                <a:spLocks noChangeShapeType="1"/>
              </p:cNvSpPr>
              <p:nvPr/>
            </p:nvSpPr>
            <p:spPr bwMode="auto">
              <a:xfrm flipH="1">
                <a:off x="8276" y="768"/>
                <a:ext cx="35" cy="235"/>
              </a:xfrm>
              <a:prstGeom prst="line">
                <a:avLst/>
              </a:prstGeom>
              <a:noFill/>
              <a:ln w="4445">
                <a:solidFill>
                  <a:srgbClr val="000000"/>
                </a:solidFill>
                <a:round/>
                <a:headEnd/>
                <a:tailEnd/>
              </a:ln>
            </p:spPr>
            <p:txBody>
              <a:bodyPr/>
              <a:lstStyle/>
              <a:p>
                <a:endParaRPr lang="es-ES"/>
              </a:p>
            </p:txBody>
          </p:sp>
          <p:sp>
            <p:nvSpPr>
              <p:cNvPr id="81691" name="Line 7963"/>
              <p:cNvSpPr>
                <a:spLocks noChangeShapeType="1"/>
              </p:cNvSpPr>
              <p:nvPr/>
            </p:nvSpPr>
            <p:spPr bwMode="auto">
              <a:xfrm flipH="1">
                <a:off x="8282" y="768"/>
                <a:ext cx="35" cy="235"/>
              </a:xfrm>
              <a:prstGeom prst="line">
                <a:avLst/>
              </a:prstGeom>
              <a:noFill/>
              <a:ln w="4445">
                <a:solidFill>
                  <a:srgbClr val="000000"/>
                </a:solidFill>
                <a:round/>
                <a:headEnd/>
                <a:tailEnd/>
              </a:ln>
            </p:spPr>
            <p:txBody>
              <a:bodyPr/>
              <a:lstStyle/>
              <a:p>
                <a:endParaRPr lang="es-ES"/>
              </a:p>
            </p:txBody>
          </p:sp>
          <p:sp>
            <p:nvSpPr>
              <p:cNvPr id="81692" name="Line 7964"/>
              <p:cNvSpPr>
                <a:spLocks noChangeShapeType="1"/>
              </p:cNvSpPr>
              <p:nvPr/>
            </p:nvSpPr>
            <p:spPr bwMode="auto">
              <a:xfrm flipH="1">
                <a:off x="8329" y="835"/>
                <a:ext cx="12" cy="89"/>
              </a:xfrm>
              <a:prstGeom prst="line">
                <a:avLst/>
              </a:prstGeom>
              <a:noFill/>
              <a:ln w="4445">
                <a:solidFill>
                  <a:srgbClr val="000000"/>
                </a:solidFill>
                <a:round/>
                <a:headEnd/>
                <a:tailEnd/>
              </a:ln>
            </p:spPr>
            <p:txBody>
              <a:bodyPr/>
              <a:lstStyle/>
              <a:p>
                <a:endParaRPr lang="es-ES"/>
              </a:p>
            </p:txBody>
          </p:sp>
          <p:sp>
            <p:nvSpPr>
              <p:cNvPr id="81693" name="Freeform 7965"/>
              <p:cNvSpPr>
                <a:spLocks/>
              </p:cNvSpPr>
              <p:nvPr/>
            </p:nvSpPr>
            <p:spPr bwMode="auto">
              <a:xfrm>
                <a:off x="8293" y="768"/>
                <a:ext cx="90" cy="67"/>
              </a:xfrm>
              <a:custGeom>
                <a:avLst/>
                <a:gdLst/>
                <a:ahLst/>
                <a:cxnLst>
                  <a:cxn ang="0">
                    <a:pos x="0" y="0"/>
                  </a:cxn>
                  <a:cxn ang="0">
                    <a:pos x="178" y="0"/>
                  </a:cxn>
                  <a:cxn ang="0">
                    <a:pos x="167" y="135"/>
                  </a:cxn>
                  <a:cxn ang="0">
                    <a:pos x="167" y="0"/>
                  </a:cxn>
                </a:cxnLst>
                <a:rect l="0" t="0" r="r" b="b"/>
                <a:pathLst>
                  <a:path w="178" h="135">
                    <a:moveTo>
                      <a:pt x="0" y="0"/>
                    </a:moveTo>
                    <a:lnTo>
                      <a:pt x="178" y="0"/>
                    </a:lnTo>
                    <a:lnTo>
                      <a:pt x="167" y="135"/>
                    </a:lnTo>
                    <a:lnTo>
                      <a:pt x="167" y="0"/>
                    </a:lnTo>
                  </a:path>
                </a:pathLst>
              </a:custGeom>
              <a:noFill/>
              <a:ln w="4445">
                <a:solidFill>
                  <a:srgbClr val="000000"/>
                </a:solidFill>
                <a:prstDash val="solid"/>
                <a:round/>
                <a:headEnd/>
                <a:tailEnd/>
              </a:ln>
            </p:spPr>
            <p:txBody>
              <a:bodyPr/>
              <a:lstStyle/>
              <a:p>
                <a:endParaRPr lang="es-ES"/>
              </a:p>
            </p:txBody>
          </p:sp>
          <p:sp>
            <p:nvSpPr>
              <p:cNvPr id="81694" name="Line 7966"/>
              <p:cNvSpPr>
                <a:spLocks noChangeShapeType="1"/>
              </p:cNvSpPr>
              <p:nvPr/>
            </p:nvSpPr>
            <p:spPr bwMode="auto">
              <a:xfrm>
                <a:off x="8299" y="879"/>
                <a:ext cx="36" cy="1"/>
              </a:xfrm>
              <a:prstGeom prst="line">
                <a:avLst/>
              </a:prstGeom>
              <a:noFill/>
              <a:ln w="4445">
                <a:solidFill>
                  <a:srgbClr val="000000"/>
                </a:solidFill>
                <a:round/>
                <a:headEnd/>
                <a:tailEnd/>
              </a:ln>
            </p:spPr>
            <p:txBody>
              <a:bodyPr/>
              <a:lstStyle/>
              <a:p>
                <a:endParaRPr lang="es-ES"/>
              </a:p>
            </p:txBody>
          </p:sp>
          <p:sp>
            <p:nvSpPr>
              <p:cNvPr id="81695" name="Freeform 7967"/>
              <p:cNvSpPr>
                <a:spLocks/>
              </p:cNvSpPr>
              <p:nvPr/>
            </p:nvSpPr>
            <p:spPr bwMode="auto">
              <a:xfrm>
                <a:off x="8258" y="946"/>
                <a:ext cx="101" cy="57"/>
              </a:xfrm>
              <a:custGeom>
                <a:avLst/>
                <a:gdLst/>
                <a:ahLst/>
                <a:cxnLst>
                  <a:cxn ang="0">
                    <a:pos x="0" y="113"/>
                  </a:cxn>
                  <a:cxn ang="0">
                    <a:pos x="179" y="113"/>
                  </a:cxn>
                  <a:cxn ang="0">
                    <a:pos x="203" y="0"/>
                  </a:cxn>
                  <a:cxn ang="0">
                    <a:pos x="167" y="113"/>
                  </a:cxn>
                </a:cxnLst>
                <a:rect l="0" t="0" r="r" b="b"/>
                <a:pathLst>
                  <a:path w="203" h="113">
                    <a:moveTo>
                      <a:pt x="0" y="113"/>
                    </a:moveTo>
                    <a:lnTo>
                      <a:pt x="179" y="113"/>
                    </a:lnTo>
                    <a:lnTo>
                      <a:pt x="203" y="0"/>
                    </a:lnTo>
                    <a:lnTo>
                      <a:pt x="167" y="113"/>
                    </a:lnTo>
                  </a:path>
                </a:pathLst>
              </a:custGeom>
              <a:noFill/>
              <a:ln w="4445">
                <a:solidFill>
                  <a:srgbClr val="000000"/>
                </a:solidFill>
                <a:prstDash val="solid"/>
                <a:round/>
                <a:headEnd/>
                <a:tailEnd/>
              </a:ln>
            </p:spPr>
            <p:txBody>
              <a:bodyPr/>
              <a:lstStyle/>
              <a:p>
                <a:endParaRPr lang="es-ES"/>
              </a:p>
            </p:txBody>
          </p:sp>
          <p:sp>
            <p:nvSpPr>
              <p:cNvPr id="81696" name="Freeform 7968"/>
              <p:cNvSpPr>
                <a:spLocks/>
              </p:cNvSpPr>
              <p:nvPr/>
            </p:nvSpPr>
            <p:spPr bwMode="auto">
              <a:xfrm>
                <a:off x="4832" y="6739"/>
                <a:ext cx="48" cy="67"/>
              </a:xfrm>
              <a:custGeom>
                <a:avLst/>
                <a:gdLst/>
                <a:ahLst/>
                <a:cxnLst>
                  <a:cxn ang="0">
                    <a:pos x="0" y="135"/>
                  </a:cxn>
                  <a:cxn ang="0">
                    <a:pos x="0" y="0"/>
                  </a:cxn>
                  <a:cxn ang="0">
                    <a:pos x="96" y="0"/>
                  </a:cxn>
                </a:cxnLst>
                <a:rect l="0" t="0" r="r" b="b"/>
                <a:pathLst>
                  <a:path w="96" h="135">
                    <a:moveTo>
                      <a:pt x="0" y="135"/>
                    </a:moveTo>
                    <a:lnTo>
                      <a:pt x="0" y="0"/>
                    </a:lnTo>
                    <a:lnTo>
                      <a:pt x="96" y="0"/>
                    </a:lnTo>
                  </a:path>
                </a:pathLst>
              </a:custGeom>
              <a:noFill/>
              <a:ln w="4445">
                <a:solidFill>
                  <a:srgbClr val="000000"/>
                </a:solidFill>
                <a:prstDash val="solid"/>
                <a:round/>
                <a:headEnd/>
                <a:tailEnd/>
              </a:ln>
            </p:spPr>
            <p:txBody>
              <a:bodyPr/>
              <a:lstStyle/>
              <a:p>
                <a:endParaRPr lang="es-ES"/>
              </a:p>
            </p:txBody>
          </p:sp>
          <p:sp>
            <p:nvSpPr>
              <p:cNvPr id="81697" name="Freeform 7969"/>
              <p:cNvSpPr>
                <a:spLocks/>
              </p:cNvSpPr>
              <p:nvPr/>
            </p:nvSpPr>
            <p:spPr bwMode="auto">
              <a:xfrm>
                <a:off x="4832" y="6649"/>
                <a:ext cx="48" cy="157"/>
              </a:xfrm>
              <a:custGeom>
                <a:avLst/>
                <a:gdLst/>
                <a:ahLst/>
                <a:cxnLst>
                  <a:cxn ang="0">
                    <a:pos x="0" y="180"/>
                  </a:cxn>
                  <a:cxn ang="0">
                    <a:pos x="0" y="45"/>
                  </a:cxn>
                  <a:cxn ang="0">
                    <a:pos x="24" y="0"/>
                  </a:cxn>
                  <a:cxn ang="0">
                    <a:pos x="72" y="0"/>
                  </a:cxn>
                  <a:cxn ang="0">
                    <a:pos x="96" y="45"/>
                  </a:cxn>
                  <a:cxn ang="0">
                    <a:pos x="96" y="315"/>
                  </a:cxn>
                </a:cxnLst>
                <a:rect l="0" t="0" r="r" b="b"/>
                <a:pathLst>
                  <a:path w="96" h="315">
                    <a:moveTo>
                      <a:pt x="0" y="180"/>
                    </a:moveTo>
                    <a:lnTo>
                      <a:pt x="0" y="45"/>
                    </a:lnTo>
                    <a:lnTo>
                      <a:pt x="24" y="0"/>
                    </a:lnTo>
                    <a:lnTo>
                      <a:pt x="72" y="0"/>
                    </a:lnTo>
                    <a:lnTo>
                      <a:pt x="96" y="45"/>
                    </a:lnTo>
                    <a:lnTo>
                      <a:pt x="96" y="315"/>
                    </a:lnTo>
                  </a:path>
                </a:pathLst>
              </a:custGeom>
              <a:noFill/>
              <a:ln w="4445">
                <a:solidFill>
                  <a:srgbClr val="000000"/>
                </a:solidFill>
                <a:prstDash val="solid"/>
                <a:round/>
                <a:headEnd/>
                <a:tailEnd/>
              </a:ln>
            </p:spPr>
            <p:txBody>
              <a:bodyPr/>
              <a:lstStyle/>
              <a:p>
                <a:endParaRPr lang="es-ES"/>
              </a:p>
            </p:txBody>
          </p:sp>
          <p:sp>
            <p:nvSpPr>
              <p:cNvPr id="81698" name="Line 7970"/>
              <p:cNvSpPr>
                <a:spLocks noChangeShapeType="1"/>
              </p:cNvSpPr>
              <p:nvPr/>
            </p:nvSpPr>
            <p:spPr bwMode="auto">
              <a:xfrm>
                <a:off x="4907" y="6702"/>
                <a:ext cx="1" cy="104"/>
              </a:xfrm>
              <a:prstGeom prst="line">
                <a:avLst/>
              </a:prstGeom>
              <a:noFill/>
              <a:ln w="4445">
                <a:solidFill>
                  <a:srgbClr val="000000"/>
                </a:solidFill>
                <a:round/>
                <a:headEnd/>
                <a:tailEnd/>
              </a:ln>
            </p:spPr>
            <p:txBody>
              <a:bodyPr/>
              <a:lstStyle/>
              <a:p>
                <a:endParaRPr lang="es-ES"/>
              </a:p>
            </p:txBody>
          </p:sp>
          <p:sp>
            <p:nvSpPr>
              <p:cNvPr id="81699" name="Freeform 7971"/>
              <p:cNvSpPr>
                <a:spLocks/>
              </p:cNvSpPr>
              <p:nvPr/>
            </p:nvSpPr>
            <p:spPr bwMode="auto">
              <a:xfrm>
                <a:off x="4907" y="6702"/>
                <a:ext cx="33" cy="44"/>
              </a:xfrm>
              <a:custGeom>
                <a:avLst/>
                <a:gdLst/>
                <a:ahLst/>
                <a:cxnLst>
                  <a:cxn ang="0">
                    <a:pos x="0" y="87"/>
                  </a:cxn>
                  <a:cxn ang="0">
                    <a:pos x="8" y="44"/>
                  </a:cxn>
                  <a:cxn ang="0">
                    <a:pos x="24" y="13"/>
                  </a:cxn>
                  <a:cxn ang="0">
                    <a:pos x="40" y="0"/>
                  </a:cxn>
                  <a:cxn ang="0">
                    <a:pos x="64" y="0"/>
                  </a:cxn>
                </a:cxnLst>
                <a:rect l="0" t="0" r="r" b="b"/>
                <a:pathLst>
                  <a:path w="64" h="87">
                    <a:moveTo>
                      <a:pt x="0" y="87"/>
                    </a:moveTo>
                    <a:lnTo>
                      <a:pt x="8" y="44"/>
                    </a:lnTo>
                    <a:lnTo>
                      <a:pt x="24" y="13"/>
                    </a:lnTo>
                    <a:lnTo>
                      <a:pt x="40" y="0"/>
                    </a:lnTo>
                    <a:lnTo>
                      <a:pt x="64" y="0"/>
                    </a:lnTo>
                  </a:path>
                </a:pathLst>
              </a:custGeom>
              <a:noFill/>
              <a:ln w="4445">
                <a:solidFill>
                  <a:srgbClr val="000000"/>
                </a:solidFill>
                <a:prstDash val="solid"/>
                <a:round/>
                <a:headEnd/>
                <a:tailEnd/>
              </a:ln>
            </p:spPr>
            <p:txBody>
              <a:bodyPr/>
              <a:lstStyle/>
              <a:p>
                <a:endParaRPr lang="es-ES"/>
              </a:p>
            </p:txBody>
          </p:sp>
          <p:sp>
            <p:nvSpPr>
              <p:cNvPr id="81700" name="Freeform 7972"/>
              <p:cNvSpPr>
                <a:spLocks/>
              </p:cNvSpPr>
              <p:nvPr/>
            </p:nvSpPr>
            <p:spPr bwMode="auto">
              <a:xfrm>
                <a:off x="4961" y="6702"/>
                <a:ext cx="48" cy="104"/>
              </a:xfrm>
              <a:custGeom>
                <a:avLst/>
                <a:gdLst/>
                <a:ahLst/>
                <a:cxnLst>
                  <a:cxn ang="0">
                    <a:pos x="0" y="87"/>
                  </a:cxn>
                  <a:cxn ang="0">
                    <a:pos x="95" y="87"/>
                  </a:cxn>
                  <a:cxn ang="0">
                    <a:pos x="95" y="58"/>
                  </a:cxn>
                  <a:cxn ang="0">
                    <a:pos x="87" y="29"/>
                  </a:cxn>
                  <a:cxn ang="0">
                    <a:pos x="79" y="13"/>
                  </a:cxn>
                  <a:cxn ang="0">
                    <a:pos x="63" y="0"/>
                  </a:cxn>
                  <a:cxn ang="0">
                    <a:pos x="39" y="0"/>
                  </a:cxn>
                  <a:cxn ang="0">
                    <a:pos x="24" y="13"/>
                  </a:cxn>
                  <a:cxn ang="0">
                    <a:pos x="7" y="44"/>
                  </a:cxn>
                  <a:cxn ang="0">
                    <a:pos x="0" y="87"/>
                  </a:cxn>
                  <a:cxn ang="0">
                    <a:pos x="0" y="119"/>
                  </a:cxn>
                  <a:cxn ang="0">
                    <a:pos x="7" y="164"/>
                  </a:cxn>
                  <a:cxn ang="0">
                    <a:pos x="24" y="193"/>
                  </a:cxn>
                  <a:cxn ang="0">
                    <a:pos x="39" y="209"/>
                  </a:cxn>
                  <a:cxn ang="0">
                    <a:pos x="63" y="209"/>
                  </a:cxn>
                  <a:cxn ang="0">
                    <a:pos x="79" y="193"/>
                  </a:cxn>
                  <a:cxn ang="0">
                    <a:pos x="95" y="164"/>
                  </a:cxn>
                </a:cxnLst>
                <a:rect l="0" t="0" r="r" b="b"/>
                <a:pathLst>
                  <a:path w="95" h="209">
                    <a:moveTo>
                      <a:pt x="0" y="87"/>
                    </a:moveTo>
                    <a:lnTo>
                      <a:pt x="95" y="87"/>
                    </a:lnTo>
                    <a:lnTo>
                      <a:pt x="95" y="58"/>
                    </a:lnTo>
                    <a:lnTo>
                      <a:pt x="87" y="29"/>
                    </a:lnTo>
                    <a:lnTo>
                      <a:pt x="79" y="13"/>
                    </a:lnTo>
                    <a:lnTo>
                      <a:pt x="63" y="0"/>
                    </a:lnTo>
                    <a:lnTo>
                      <a:pt x="39" y="0"/>
                    </a:lnTo>
                    <a:lnTo>
                      <a:pt x="24" y="13"/>
                    </a:lnTo>
                    <a:lnTo>
                      <a:pt x="7" y="44"/>
                    </a:lnTo>
                    <a:lnTo>
                      <a:pt x="0" y="87"/>
                    </a:lnTo>
                    <a:lnTo>
                      <a:pt x="0" y="119"/>
                    </a:lnTo>
                    <a:lnTo>
                      <a:pt x="7" y="164"/>
                    </a:lnTo>
                    <a:lnTo>
                      <a:pt x="24" y="193"/>
                    </a:lnTo>
                    <a:lnTo>
                      <a:pt x="39" y="209"/>
                    </a:lnTo>
                    <a:lnTo>
                      <a:pt x="63" y="209"/>
                    </a:lnTo>
                    <a:lnTo>
                      <a:pt x="79" y="193"/>
                    </a:lnTo>
                    <a:lnTo>
                      <a:pt x="95" y="164"/>
                    </a:lnTo>
                  </a:path>
                </a:pathLst>
              </a:custGeom>
              <a:noFill/>
              <a:ln w="4445">
                <a:solidFill>
                  <a:srgbClr val="000000"/>
                </a:solidFill>
                <a:prstDash val="solid"/>
                <a:round/>
                <a:headEnd/>
                <a:tailEnd/>
              </a:ln>
            </p:spPr>
            <p:txBody>
              <a:bodyPr/>
              <a:lstStyle/>
              <a:p>
                <a:endParaRPr lang="es-ES"/>
              </a:p>
            </p:txBody>
          </p:sp>
          <p:sp>
            <p:nvSpPr>
              <p:cNvPr id="81701" name="Line 7973"/>
              <p:cNvSpPr>
                <a:spLocks noChangeShapeType="1"/>
              </p:cNvSpPr>
              <p:nvPr/>
            </p:nvSpPr>
            <p:spPr bwMode="auto">
              <a:xfrm>
                <a:off x="5039" y="6702"/>
                <a:ext cx="1" cy="104"/>
              </a:xfrm>
              <a:prstGeom prst="line">
                <a:avLst/>
              </a:prstGeom>
              <a:noFill/>
              <a:ln w="4445">
                <a:solidFill>
                  <a:srgbClr val="000000"/>
                </a:solidFill>
                <a:round/>
                <a:headEnd/>
                <a:tailEnd/>
              </a:ln>
            </p:spPr>
            <p:txBody>
              <a:bodyPr/>
              <a:lstStyle/>
              <a:p>
                <a:endParaRPr lang="es-ES"/>
              </a:p>
            </p:txBody>
          </p:sp>
          <p:sp>
            <p:nvSpPr>
              <p:cNvPr id="81702" name="Freeform 7974"/>
              <p:cNvSpPr>
                <a:spLocks/>
              </p:cNvSpPr>
              <p:nvPr/>
            </p:nvSpPr>
            <p:spPr bwMode="auto">
              <a:xfrm>
                <a:off x="5039" y="6702"/>
                <a:ext cx="43" cy="104"/>
              </a:xfrm>
              <a:custGeom>
                <a:avLst/>
                <a:gdLst/>
                <a:ahLst/>
                <a:cxnLst>
                  <a:cxn ang="0">
                    <a:pos x="0" y="58"/>
                  </a:cxn>
                  <a:cxn ang="0">
                    <a:pos x="24" y="13"/>
                  </a:cxn>
                  <a:cxn ang="0">
                    <a:pos x="40" y="0"/>
                  </a:cxn>
                  <a:cxn ang="0">
                    <a:pos x="64" y="0"/>
                  </a:cxn>
                  <a:cxn ang="0">
                    <a:pos x="80" y="13"/>
                  </a:cxn>
                  <a:cxn ang="0">
                    <a:pos x="88" y="58"/>
                  </a:cxn>
                  <a:cxn ang="0">
                    <a:pos x="88" y="209"/>
                  </a:cxn>
                </a:cxnLst>
                <a:rect l="0" t="0" r="r" b="b"/>
                <a:pathLst>
                  <a:path w="88" h="209">
                    <a:moveTo>
                      <a:pt x="0" y="58"/>
                    </a:moveTo>
                    <a:lnTo>
                      <a:pt x="24" y="13"/>
                    </a:lnTo>
                    <a:lnTo>
                      <a:pt x="40" y="0"/>
                    </a:lnTo>
                    <a:lnTo>
                      <a:pt x="64" y="0"/>
                    </a:lnTo>
                    <a:lnTo>
                      <a:pt x="80" y="13"/>
                    </a:lnTo>
                    <a:lnTo>
                      <a:pt x="88" y="58"/>
                    </a:lnTo>
                    <a:lnTo>
                      <a:pt x="88" y="209"/>
                    </a:lnTo>
                  </a:path>
                </a:pathLst>
              </a:custGeom>
              <a:noFill/>
              <a:ln w="4445">
                <a:solidFill>
                  <a:srgbClr val="000000"/>
                </a:solidFill>
                <a:prstDash val="solid"/>
                <a:round/>
                <a:headEnd/>
                <a:tailEnd/>
              </a:ln>
            </p:spPr>
            <p:txBody>
              <a:bodyPr/>
              <a:lstStyle/>
              <a:p>
                <a:endParaRPr lang="es-ES"/>
              </a:p>
            </p:txBody>
          </p:sp>
          <p:sp>
            <p:nvSpPr>
              <p:cNvPr id="81703" name="Freeform 7975"/>
              <p:cNvSpPr>
                <a:spLocks/>
              </p:cNvSpPr>
              <p:nvPr/>
            </p:nvSpPr>
            <p:spPr bwMode="auto">
              <a:xfrm>
                <a:off x="5108" y="6641"/>
                <a:ext cx="8" cy="16"/>
              </a:xfrm>
              <a:custGeom>
                <a:avLst/>
                <a:gdLst/>
                <a:ahLst/>
                <a:cxnLst>
                  <a:cxn ang="0">
                    <a:pos x="0" y="16"/>
                  </a:cxn>
                  <a:cxn ang="0">
                    <a:pos x="9" y="32"/>
                  </a:cxn>
                  <a:cxn ang="0">
                    <a:pos x="16" y="16"/>
                  </a:cxn>
                  <a:cxn ang="0">
                    <a:pos x="9" y="0"/>
                  </a:cxn>
                  <a:cxn ang="0">
                    <a:pos x="0" y="16"/>
                  </a:cxn>
                </a:cxnLst>
                <a:rect l="0" t="0" r="r" b="b"/>
                <a:pathLst>
                  <a:path w="16" h="32">
                    <a:moveTo>
                      <a:pt x="0" y="16"/>
                    </a:moveTo>
                    <a:lnTo>
                      <a:pt x="9" y="32"/>
                    </a:lnTo>
                    <a:lnTo>
                      <a:pt x="16" y="16"/>
                    </a:lnTo>
                    <a:lnTo>
                      <a:pt x="9" y="0"/>
                    </a:lnTo>
                    <a:lnTo>
                      <a:pt x="0" y="16"/>
                    </a:lnTo>
                  </a:path>
                </a:pathLst>
              </a:custGeom>
              <a:noFill/>
              <a:ln w="4445">
                <a:solidFill>
                  <a:srgbClr val="000000"/>
                </a:solidFill>
                <a:prstDash val="solid"/>
                <a:round/>
                <a:headEnd/>
                <a:tailEnd/>
              </a:ln>
            </p:spPr>
            <p:txBody>
              <a:bodyPr/>
              <a:lstStyle/>
              <a:p>
                <a:endParaRPr lang="es-ES"/>
              </a:p>
            </p:txBody>
          </p:sp>
          <p:sp>
            <p:nvSpPr>
              <p:cNvPr id="81704" name="Line 7976"/>
              <p:cNvSpPr>
                <a:spLocks noChangeShapeType="1"/>
              </p:cNvSpPr>
              <p:nvPr/>
            </p:nvSpPr>
            <p:spPr bwMode="auto">
              <a:xfrm>
                <a:off x="5112" y="6702"/>
                <a:ext cx="1" cy="104"/>
              </a:xfrm>
              <a:prstGeom prst="line">
                <a:avLst/>
              </a:prstGeom>
              <a:noFill/>
              <a:ln w="4445">
                <a:solidFill>
                  <a:srgbClr val="000000"/>
                </a:solidFill>
                <a:round/>
                <a:headEnd/>
                <a:tailEnd/>
              </a:ln>
            </p:spPr>
            <p:txBody>
              <a:bodyPr/>
              <a:lstStyle/>
              <a:p>
                <a:endParaRPr lang="es-ES"/>
              </a:p>
            </p:txBody>
          </p:sp>
          <p:sp>
            <p:nvSpPr>
              <p:cNvPr id="81705" name="Freeform 7977"/>
              <p:cNvSpPr>
                <a:spLocks/>
              </p:cNvSpPr>
              <p:nvPr/>
            </p:nvSpPr>
            <p:spPr bwMode="auto">
              <a:xfrm>
                <a:off x="5142" y="6702"/>
                <a:ext cx="44" cy="104"/>
              </a:xfrm>
              <a:custGeom>
                <a:avLst/>
                <a:gdLst/>
                <a:ahLst/>
                <a:cxnLst>
                  <a:cxn ang="0">
                    <a:pos x="87" y="44"/>
                  </a:cxn>
                  <a:cxn ang="0">
                    <a:pos x="80" y="13"/>
                  </a:cxn>
                  <a:cxn ang="0">
                    <a:pos x="56" y="0"/>
                  </a:cxn>
                  <a:cxn ang="0">
                    <a:pos x="32" y="0"/>
                  </a:cxn>
                  <a:cxn ang="0">
                    <a:pos x="8" y="13"/>
                  </a:cxn>
                  <a:cxn ang="0">
                    <a:pos x="0" y="44"/>
                  </a:cxn>
                  <a:cxn ang="0">
                    <a:pos x="8" y="74"/>
                  </a:cxn>
                  <a:cxn ang="0">
                    <a:pos x="24" y="87"/>
                  </a:cxn>
                  <a:cxn ang="0">
                    <a:pos x="63" y="103"/>
                  </a:cxn>
                  <a:cxn ang="0">
                    <a:pos x="80" y="119"/>
                  </a:cxn>
                  <a:cxn ang="0">
                    <a:pos x="87" y="148"/>
                  </a:cxn>
                  <a:cxn ang="0">
                    <a:pos x="87" y="164"/>
                  </a:cxn>
                  <a:cxn ang="0">
                    <a:pos x="80" y="193"/>
                  </a:cxn>
                  <a:cxn ang="0">
                    <a:pos x="56" y="209"/>
                  </a:cxn>
                  <a:cxn ang="0">
                    <a:pos x="32" y="209"/>
                  </a:cxn>
                  <a:cxn ang="0">
                    <a:pos x="8" y="193"/>
                  </a:cxn>
                  <a:cxn ang="0">
                    <a:pos x="0" y="164"/>
                  </a:cxn>
                </a:cxnLst>
                <a:rect l="0" t="0" r="r" b="b"/>
                <a:pathLst>
                  <a:path w="87" h="209">
                    <a:moveTo>
                      <a:pt x="87" y="44"/>
                    </a:moveTo>
                    <a:lnTo>
                      <a:pt x="80" y="13"/>
                    </a:lnTo>
                    <a:lnTo>
                      <a:pt x="56" y="0"/>
                    </a:lnTo>
                    <a:lnTo>
                      <a:pt x="32" y="0"/>
                    </a:lnTo>
                    <a:lnTo>
                      <a:pt x="8" y="13"/>
                    </a:lnTo>
                    <a:lnTo>
                      <a:pt x="0" y="44"/>
                    </a:lnTo>
                    <a:lnTo>
                      <a:pt x="8" y="74"/>
                    </a:lnTo>
                    <a:lnTo>
                      <a:pt x="24" y="87"/>
                    </a:lnTo>
                    <a:lnTo>
                      <a:pt x="63" y="103"/>
                    </a:lnTo>
                    <a:lnTo>
                      <a:pt x="80" y="119"/>
                    </a:lnTo>
                    <a:lnTo>
                      <a:pt x="87" y="148"/>
                    </a:lnTo>
                    <a:lnTo>
                      <a:pt x="87" y="164"/>
                    </a:lnTo>
                    <a:lnTo>
                      <a:pt x="80" y="193"/>
                    </a:lnTo>
                    <a:lnTo>
                      <a:pt x="56" y="209"/>
                    </a:lnTo>
                    <a:lnTo>
                      <a:pt x="32" y="209"/>
                    </a:lnTo>
                    <a:lnTo>
                      <a:pt x="8" y="193"/>
                    </a:lnTo>
                    <a:lnTo>
                      <a:pt x="0" y="164"/>
                    </a:lnTo>
                  </a:path>
                </a:pathLst>
              </a:custGeom>
              <a:noFill/>
              <a:ln w="4445">
                <a:solidFill>
                  <a:srgbClr val="000000"/>
                </a:solidFill>
                <a:prstDash val="solid"/>
                <a:round/>
                <a:headEnd/>
                <a:tailEnd/>
              </a:ln>
            </p:spPr>
            <p:txBody>
              <a:bodyPr/>
              <a:lstStyle/>
              <a:p>
                <a:endParaRPr lang="es-ES"/>
              </a:p>
            </p:txBody>
          </p:sp>
          <p:sp>
            <p:nvSpPr>
              <p:cNvPr id="81706" name="Freeform 7978"/>
              <p:cNvSpPr>
                <a:spLocks/>
              </p:cNvSpPr>
              <p:nvPr/>
            </p:nvSpPr>
            <p:spPr bwMode="auto">
              <a:xfrm>
                <a:off x="5207" y="6702"/>
                <a:ext cx="48" cy="104"/>
              </a:xfrm>
              <a:custGeom>
                <a:avLst/>
                <a:gdLst/>
                <a:ahLst/>
                <a:cxnLst>
                  <a:cxn ang="0">
                    <a:pos x="95" y="44"/>
                  </a:cxn>
                  <a:cxn ang="0">
                    <a:pos x="80" y="13"/>
                  </a:cxn>
                  <a:cxn ang="0">
                    <a:pos x="64" y="0"/>
                  </a:cxn>
                  <a:cxn ang="0">
                    <a:pos x="40" y="0"/>
                  </a:cxn>
                  <a:cxn ang="0">
                    <a:pos x="23" y="13"/>
                  </a:cxn>
                  <a:cxn ang="0">
                    <a:pos x="8" y="44"/>
                  </a:cxn>
                  <a:cxn ang="0">
                    <a:pos x="0" y="87"/>
                  </a:cxn>
                  <a:cxn ang="0">
                    <a:pos x="0" y="119"/>
                  </a:cxn>
                  <a:cxn ang="0">
                    <a:pos x="8" y="164"/>
                  </a:cxn>
                  <a:cxn ang="0">
                    <a:pos x="23" y="193"/>
                  </a:cxn>
                  <a:cxn ang="0">
                    <a:pos x="40" y="209"/>
                  </a:cxn>
                  <a:cxn ang="0">
                    <a:pos x="64" y="209"/>
                  </a:cxn>
                  <a:cxn ang="0">
                    <a:pos x="80" y="193"/>
                  </a:cxn>
                  <a:cxn ang="0">
                    <a:pos x="95" y="164"/>
                  </a:cxn>
                </a:cxnLst>
                <a:rect l="0" t="0" r="r" b="b"/>
                <a:pathLst>
                  <a:path w="95" h="209">
                    <a:moveTo>
                      <a:pt x="95" y="44"/>
                    </a:moveTo>
                    <a:lnTo>
                      <a:pt x="80" y="13"/>
                    </a:lnTo>
                    <a:lnTo>
                      <a:pt x="64" y="0"/>
                    </a:lnTo>
                    <a:lnTo>
                      <a:pt x="40" y="0"/>
                    </a:lnTo>
                    <a:lnTo>
                      <a:pt x="23" y="13"/>
                    </a:lnTo>
                    <a:lnTo>
                      <a:pt x="8" y="44"/>
                    </a:lnTo>
                    <a:lnTo>
                      <a:pt x="0" y="87"/>
                    </a:lnTo>
                    <a:lnTo>
                      <a:pt x="0" y="119"/>
                    </a:lnTo>
                    <a:lnTo>
                      <a:pt x="8" y="164"/>
                    </a:lnTo>
                    <a:lnTo>
                      <a:pt x="23" y="193"/>
                    </a:lnTo>
                    <a:lnTo>
                      <a:pt x="40" y="209"/>
                    </a:lnTo>
                    <a:lnTo>
                      <a:pt x="64" y="209"/>
                    </a:lnTo>
                    <a:lnTo>
                      <a:pt x="80" y="193"/>
                    </a:lnTo>
                    <a:lnTo>
                      <a:pt x="95" y="164"/>
                    </a:lnTo>
                  </a:path>
                </a:pathLst>
              </a:custGeom>
              <a:noFill/>
              <a:ln w="4445">
                <a:solidFill>
                  <a:srgbClr val="000000"/>
                </a:solidFill>
                <a:prstDash val="solid"/>
                <a:round/>
                <a:headEnd/>
                <a:tailEnd/>
              </a:ln>
            </p:spPr>
            <p:txBody>
              <a:bodyPr/>
              <a:lstStyle/>
              <a:p>
                <a:endParaRPr lang="es-ES"/>
              </a:p>
            </p:txBody>
          </p:sp>
          <p:sp>
            <p:nvSpPr>
              <p:cNvPr id="81707" name="Line 7979"/>
              <p:cNvSpPr>
                <a:spLocks noChangeShapeType="1"/>
              </p:cNvSpPr>
              <p:nvPr/>
            </p:nvSpPr>
            <p:spPr bwMode="auto">
              <a:xfrm>
                <a:off x="5329" y="6702"/>
                <a:ext cx="1" cy="104"/>
              </a:xfrm>
              <a:prstGeom prst="line">
                <a:avLst/>
              </a:prstGeom>
              <a:noFill/>
              <a:ln w="4445">
                <a:solidFill>
                  <a:srgbClr val="000000"/>
                </a:solidFill>
                <a:round/>
                <a:headEnd/>
                <a:tailEnd/>
              </a:ln>
            </p:spPr>
            <p:txBody>
              <a:bodyPr/>
              <a:lstStyle/>
              <a:p>
                <a:endParaRPr lang="es-ES"/>
              </a:p>
            </p:txBody>
          </p:sp>
          <p:sp>
            <p:nvSpPr>
              <p:cNvPr id="81708" name="Freeform 7980"/>
              <p:cNvSpPr>
                <a:spLocks/>
              </p:cNvSpPr>
              <p:nvPr/>
            </p:nvSpPr>
            <p:spPr bwMode="auto">
              <a:xfrm>
                <a:off x="5281" y="6702"/>
                <a:ext cx="48" cy="104"/>
              </a:xfrm>
              <a:custGeom>
                <a:avLst/>
                <a:gdLst/>
                <a:ahLst/>
                <a:cxnLst>
                  <a:cxn ang="0">
                    <a:pos x="95" y="44"/>
                  </a:cxn>
                  <a:cxn ang="0">
                    <a:pos x="79" y="13"/>
                  </a:cxn>
                  <a:cxn ang="0">
                    <a:pos x="63" y="0"/>
                  </a:cxn>
                  <a:cxn ang="0">
                    <a:pos x="39" y="0"/>
                  </a:cxn>
                  <a:cxn ang="0">
                    <a:pos x="24" y="13"/>
                  </a:cxn>
                  <a:cxn ang="0">
                    <a:pos x="8" y="44"/>
                  </a:cxn>
                  <a:cxn ang="0">
                    <a:pos x="0" y="87"/>
                  </a:cxn>
                  <a:cxn ang="0">
                    <a:pos x="0" y="119"/>
                  </a:cxn>
                  <a:cxn ang="0">
                    <a:pos x="8" y="164"/>
                  </a:cxn>
                  <a:cxn ang="0">
                    <a:pos x="24" y="193"/>
                  </a:cxn>
                  <a:cxn ang="0">
                    <a:pos x="39" y="209"/>
                  </a:cxn>
                  <a:cxn ang="0">
                    <a:pos x="63" y="209"/>
                  </a:cxn>
                  <a:cxn ang="0">
                    <a:pos x="79" y="193"/>
                  </a:cxn>
                  <a:cxn ang="0">
                    <a:pos x="95" y="164"/>
                  </a:cxn>
                </a:cxnLst>
                <a:rect l="0" t="0" r="r" b="b"/>
                <a:pathLst>
                  <a:path w="95" h="209">
                    <a:moveTo>
                      <a:pt x="95" y="44"/>
                    </a:moveTo>
                    <a:lnTo>
                      <a:pt x="79" y="13"/>
                    </a:lnTo>
                    <a:lnTo>
                      <a:pt x="63" y="0"/>
                    </a:lnTo>
                    <a:lnTo>
                      <a:pt x="39" y="0"/>
                    </a:lnTo>
                    <a:lnTo>
                      <a:pt x="24" y="13"/>
                    </a:lnTo>
                    <a:lnTo>
                      <a:pt x="8" y="44"/>
                    </a:lnTo>
                    <a:lnTo>
                      <a:pt x="0" y="87"/>
                    </a:lnTo>
                    <a:lnTo>
                      <a:pt x="0" y="119"/>
                    </a:lnTo>
                    <a:lnTo>
                      <a:pt x="8" y="164"/>
                    </a:lnTo>
                    <a:lnTo>
                      <a:pt x="24" y="193"/>
                    </a:lnTo>
                    <a:lnTo>
                      <a:pt x="39" y="209"/>
                    </a:lnTo>
                    <a:lnTo>
                      <a:pt x="63" y="209"/>
                    </a:lnTo>
                    <a:lnTo>
                      <a:pt x="79" y="193"/>
                    </a:lnTo>
                    <a:lnTo>
                      <a:pt x="95" y="164"/>
                    </a:lnTo>
                  </a:path>
                </a:pathLst>
              </a:custGeom>
              <a:noFill/>
              <a:ln w="4445">
                <a:solidFill>
                  <a:srgbClr val="000000"/>
                </a:solidFill>
                <a:prstDash val="solid"/>
                <a:round/>
                <a:headEnd/>
                <a:tailEnd/>
              </a:ln>
            </p:spPr>
            <p:txBody>
              <a:bodyPr/>
              <a:lstStyle/>
              <a:p>
                <a:endParaRPr lang="es-ES"/>
              </a:p>
            </p:txBody>
          </p:sp>
          <p:sp>
            <p:nvSpPr>
              <p:cNvPr id="81709" name="Freeform 7981"/>
              <p:cNvSpPr>
                <a:spLocks/>
              </p:cNvSpPr>
              <p:nvPr/>
            </p:nvSpPr>
            <p:spPr bwMode="auto">
              <a:xfrm>
                <a:off x="5440" y="6649"/>
                <a:ext cx="47" cy="157"/>
              </a:xfrm>
              <a:custGeom>
                <a:avLst/>
                <a:gdLst/>
                <a:ahLst/>
                <a:cxnLst>
                  <a:cxn ang="0">
                    <a:pos x="95" y="45"/>
                  </a:cxn>
                  <a:cxn ang="0">
                    <a:pos x="71" y="0"/>
                  </a:cxn>
                  <a:cxn ang="0">
                    <a:pos x="23" y="0"/>
                  </a:cxn>
                  <a:cxn ang="0">
                    <a:pos x="0" y="45"/>
                  </a:cxn>
                  <a:cxn ang="0">
                    <a:pos x="0" y="270"/>
                  </a:cxn>
                  <a:cxn ang="0">
                    <a:pos x="23" y="315"/>
                  </a:cxn>
                  <a:cxn ang="0">
                    <a:pos x="71" y="315"/>
                  </a:cxn>
                  <a:cxn ang="0">
                    <a:pos x="95" y="270"/>
                  </a:cxn>
                </a:cxnLst>
                <a:rect l="0" t="0" r="r" b="b"/>
                <a:pathLst>
                  <a:path w="95" h="315">
                    <a:moveTo>
                      <a:pt x="95" y="45"/>
                    </a:moveTo>
                    <a:lnTo>
                      <a:pt x="71" y="0"/>
                    </a:lnTo>
                    <a:lnTo>
                      <a:pt x="23" y="0"/>
                    </a:lnTo>
                    <a:lnTo>
                      <a:pt x="0" y="45"/>
                    </a:lnTo>
                    <a:lnTo>
                      <a:pt x="0" y="270"/>
                    </a:lnTo>
                    <a:lnTo>
                      <a:pt x="23" y="315"/>
                    </a:lnTo>
                    <a:lnTo>
                      <a:pt x="71" y="315"/>
                    </a:lnTo>
                    <a:lnTo>
                      <a:pt x="95" y="270"/>
                    </a:lnTo>
                  </a:path>
                </a:pathLst>
              </a:custGeom>
              <a:noFill/>
              <a:ln w="4445">
                <a:solidFill>
                  <a:srgbClr val="000000"/>
                </a:solidFill>
                <a:prstDash val="solid"/>
                <a:round/>
                <a:headEnd/>
                <a:tailEnd/>
              </a:ln>
            </p:spPr>
            <p:txBody>
              <a:bodyPr/>
              <a:lstStyle/>
              <a:p>
                <a:endParaRPr lang="es-ES"/>
              </a:p>
            </p:txBody>
          </p:sp>
          <p:sp>
            <p:nvSpPr>
              <p:cNvPr id="81710" name="Freeform 7982"/>
              <p:cNvSpPr>
                <a:spLocks/>
              </p:cNvSpPr>
              <p:nvPr/>
            </p:nvSpPr>
            <p:spPr bwMode="auto">
              <a:xfrm>
                <a:off x="5523" y="6649"/>
                <a:ext cx="48" cy="157"/>
              </a:xfrm>
              <a:custGeom>
                <a:avLst/>
                <a:gdLst/>
                <a:ahLst/>
                <a:cxnLst>
                  <a:cxn ang="0">
                    <a:pos x="0" y="45"/>
                  </a:cxn>
                  <a:cxn ang="0">
                    <a:pos x="23" y="0"/>
                  </a:cxn>
                  <a:cxn ang="0">
                    <a:pos x="71" y="0"/>
                  </a:cxn>
                  <a:cxn ang="0">
                    <a:pos x="95" y="45"/>
                  </a:cxn>
                  <a:cxn ang="0">
                    <a:pos x="95" y="90"/>
                  </a:cxn>
                  <a:cxn ang="0">
                    <a:pos x="0" y="270"/>
                  </a:cxn>
                  <a:cxn ang="0">
                    <a:pos x="0" y="315"/>
                  </a:cxn>
                  <a:cxn ang="0">
                    <a:pos x="95" y="315"/>
                  </a:cxn>
                </a:cxnLst>
                <a:rect l="0" t="0" r="r" b="b"/>
                <a:pathLst>
                  <a:path w="95" h="315">
                    <a:moveTo>
                      <a:pt x="0" y="45"/>
                    </a:moveTo>
                    <a:lnTo>
                      <a:pt x="23" y="0"/>
                    </a:lnTo>
                    <a:lnTo>
                      <a:pt x="71" y="0"/>
                    </a:lnTo>
                    <a:lnTo>
                      <a:pt x="95" y="45"/>
                    </a:lnTo>
                    <a:lnTo>
                      <a:pt x="95" y="90"/>
                    </a:lnTo>
                    <a:lnTo>
                      <a:pt x="0" y="270"/>
                    </a:lnTo>
                    <a:lnTo>
                      <a:pt x="0" y="315"/>
                    </a:lnTo>
                    <a:lnTo>
                      <a:pt x="95" y="315"/>
                    </a:lnTo>
                  </a:path>
                </a:pathLst>
              </a:custGeom>
              <a:noFill/>
              <a:ln w="4445">
                <a:solidFill>
                  <a:srgbClr val="000000"/>
                </a:solidFill>
                <a:prstDash val="solid"/>
                <a:round/>
                <a:headEnd/>
                <a:tailEnd/>
              </a:ln>
            </p:spPr>
            <p:txBody>
              <a:bodyPr/>
              <a:lstStyle/>
              <a:p>
                <a:endParaRPr lang="es-ES"/>
              </a:p>
            </p:txBody>
          </p:sp>
          <p:sp>
            <p:nvSpPr>
              <p:cNvPr id="81711" name="Freeform 7983"/>
              <p:cNvSpPr>
                <a:spLocks/>
              </p:cNvSpPr>
              <p:nvPr/>
            </p:nvSpPr>
            <p:spPr bwMode="auto">
              <a:xfrm>
                <a:off x="4853" y="6075"/>
                <a:ext cx="60" cy="196"/>
              </a:xfrm>
              <a:custGeom>
                <a:avLst/>
                <a:gdLst/>
                <a:ahLst/>
                <a:cxnLst>
                  <a:cxn ang="0">
                    <a:pos x="0" y="392"/>
                  </a:cxn>
                  <a:cxn ang="0">
                    <a:pos x="0" y="0"/>
                  </a:cxn>
                  <a:cxn ang="0">
                    <a:pos x="119" y="0"/>
                  </a:cxn>
                </a:cxnLst>
                <a:rect l="0" t="0" r="r" b="b"/>
                <a:pathLst>
                  <a:path w="119" h="392">
                    <a:moveTo>
                      <a:pt x="0" y="392"/>
                    </a:moveTo>
                    <a:lnTo>
                      <a:pt x="0" y="0"/>
                    </a:lnTo>
                    <a:lnTo>
                      <a:pt x="119" y="0"/>
                    </a:lnTo>
                  </a:path>
                </a:pathLst>
              </a:custGeom>
              <a:noFill/>
              <a:ln w="4445">
                <a:solidFill>
                  <a:srgbClr val="000000"/>
                </a:solidFill>
                <a:prstDash val="solid"/>
                <a:round/>
                <a:headEnd/>
                <a:tailEnd/>
              </a:ln>
            </p:spPr>
            <p:txBody>
              <a:bodyPr/>
              <a:lstStyle/>
              <a:p>
                <a:endParaRPr lang="es-ES"/>
              </a:p>
            </p:txBody>
          </p:sp>
          <p:sp>
            <p:nvSpPr>
              <p:cNvPr id="81712" name="Line 7984"/>
              <p:cNvSpPr>
                <a:spLocks noChangeShapeType="1"/>
              </p:cNvSpPr>
              <p:nvPr/>
            </p:nvSpPr>
            <p:spPr bwMode="auto">
              <a:xfrm>
                <a:off x="4853" y="6160"/>
                <a:ext cx="45" cy="1"/>
              </a:xfrm>
              <a:prstGeom prst="line">
                <a:avLst/>
              </a:prstGeom>
              <a:noFill/>
              <a:ln w="4445">
                <a:solidFill>
                  <a:srgbClr val="000000"/>
                </a:solidFill>
                <a:round/>
                <a:headEnd/>
                <a:tailEnd/>
              </a:ln>
            </p:spPr>
            <p:txBody>
              <a:bodyPr/>
              <a:lstStyle/>
              <a:p>
                <a:endParaRPr lang="es-ES"/>
              </a:p>
            </p:txBody>
          </p:sp>
          <p:sp>
            <p:nvSpPr>
              <p:cNvPr id="81713" name="Freeform 7985"/>
              <p:cNvSpPr>
                <a:spLocks/>
              </p:cNvSpPr>
              <p:nvPr/>
            </p:nvSpPr>
            <p:spPr bwMode="auto">
              <a:xfrm>
                <a:off x="4958" y="6075"/>
                <a:ext cx="59" cy="196"/>
              </a:xfrm>
              <a:custGeom>
                <a:avLst/>
                <a:gdLst/>
                <a:ahLst/>
                <a:cxnLst>
                  <a:cxn ang="0">
                    <a:pos x="0" y="392"/>
                  </a:cxn>
                  <a:cxn ang="0">
                    <a:pos x="0" y="0"/>
                  </a:cxn>
                  <a:cxn ang="0">
                    <a:pos x="60" y="224"/>
                  </a:cxn>
                  <a:cxn ang="0">
                    <a:pos x="120" y="0"/>
                  </a:cxn>
                  <a:cxn ang="0">
                    <a:pos x="120" y="392"/>
                  </a:cxn>
                </a:cxnLst>
                <a:rect l="0" t="0" r="r" b="b"/>
                <a:pathLst>
                  <a:path w="120" h="392">
                    <a:moveTo>
                      <a:pt x="0" y="392"/>
                    </a:moveTo>
                    <a:lnTo>
                      <a:pt x="0" y="0"/>
                    </a:lnTo>
                    <a:lnTo>
                      <a:pt x="60" y="224"/>
                    </a:lnTo>
                    <a:lnTo>
                      <a:pt x="120" y="0"/>
                    </a:lnTo>
                    <a:lnTo>
                      <a:pt x="120" y="392"/>
                    </a:lnTo>
                  </a:path>
                </a:pathLst>
              </a:custGeom>
              <a:noFill/>
              <a:ln w="4445">
                <a:solidFill>
                  <a:srgbClr val="000000"/>
                </a:solidFill>
                <a:prstDash val="solid"/>
                <a:round/>
                <a:headEnd/>
                <a:tailEnd/>
              </a:ln>
            </p:spPr>
            <p:txBody>
              <a:bodyPr/>
              <a:lstStyle/>
              <a:p>
                <a:endParaRPr lang="es-ES"/>
              </a:p>
            </p:txBody>
          </p:sp>
          <p:sp>
            <p:nvSpPr>
              <p:cNvPr id="81714" name="Rectangle 7986"/>
              <p:cNvSpPr>
                <a:spLocks noChangeArrowheads="1"/>
              </p:cNvSpPr>
              <p:nvPr/>
            </p:nvSpPr>
            <p:spPr bwMode="auto">
              <a:xfrm>
                <a:off x="5087" y="6244"/>
                <a:ext cx="14" cy="27"/>
              </a:xfrm>
              <a:prstGeom prst="rect">
                <a:avLst/>
              </a:prstGeom>
              <a:noFill/>
              <a:ln w="4445">
                <a:solidFill>
                  <a:srgbClr val="000000"/>
                </a:solidFill>
                <a:miter lim="800000"/>
                <a:headEnd/>
                <a:tailEnd/>
              </a:ln>
            </p:spPr>
            <p:txBody>
              <a:bodyPr/>
              <a:lstStyle/>
              <a:p>
                <a:endParaRPr lang="es-ES"/>
              </a:p>
            </p:txBody>
          </p:sp>
          <p:sp>
            <p:nvSpPr>
              <p:cNvPr id="81715" name="Freeform 7987"/>
              <p:cNvSpPr>
                <a:spLocks/>
              </p:cNvSpPr>
              <p:nvPr/>
            </p:nvSpPr>
            <p:spPr bwMode="auto">
              <a:xfrm>
                <a:off x="5265" y="6075"/>
                <a:ext cx="60" cy="196"/>
              </a:xfrm>
              <a:custGeom>
                <a:avLst/>
                <a:gdLst/>
                <a:ahLst/>
                <a:cxnLst>
                  <a:cxn ang="0">
                    <a:pos x="119" y="56"/>
                  </a:cxn>
                  <a:cxn ang="0">
                    <a:pos x="89" y="0"/>
                  </a:cxn>
                  <a:cxn ang="0">
                    <a:pos x="30" y="0"/>
                  </a:cxn>
                  <a:cxn ang="0">
                    <a:pos x="0" y="56"/>
                  </a:cxn>
                  <a:cxn ang="0">
                    <a:pos x="0" y="337"/>
                  </a:cxn>
                  <a:cxn ang="0">
                    <a:pos x="30" y="392"/>
                  </a:cxn>
                  <a:cxn ang="0">
                    <a:pos x="89" y="392"/>
                  </a:cxn>
                  <a:cxn ang="0">
                    <a:pos x="119" y="337"/>
                  </a:cxn>
                </a:cxnLst>
                <a:rect l="0" t="0" r="r" b="b"/>
                <a:pathLst>
                  <a:path w="119" h="392">
                    <a:moveTo>
                      <a:pt x="119" y="56"/>
                    </a:moveTo>
                    <a:lnTo>
                      <a:pt x="89" y="0"/>
                    </a:lnTo>
                    <a:lnTo>
                      <a:pt x="30" y="0"/>
                    </a:lnTo>
                    <a:lnTo>
                      <a:pt x="0" y="56"/>
                    </a:lnTo>
                    <a:lnTo>
                      <a:pt x="0" y="337"/>
                    </a:lnTo>
                    <a:lnTo>
                      <a:pt x="30" y="392"/>
                    </a:lnTo>
                    <a:lnTo>
                      <a:pt x="89" y="392"/>
                    </a:lnTo>
                    <a:lnTo>
                      <a:pt x="119" y="337"/>
                    </a:lnTo>
                  </a:path>
                </a:pathLst>
              </a:custGeom>
              <a:noFill/>
              <a:ln w="4445">
                <a:solidFill>
                  <a:srgbClr val="000000"/>
                </a:solidFill>
                <a:prstDash val="solid"/>
                <a:round/>
                <a:headEnd/>
                <a:tailEnd/>
              </a:ln>
            </p:spPr>
            <p:txBody>
              <a:bodyPr/>
              <a:lstStyle/>
              <a:p>
                <a:endParaRPr lang="es-ES"/>
              </a:p>
            </p:txBody>
          </p:sp>
          <p:sp>
            <p:nvSpPr>
              <p:cNvPr id="81716" name="Freeform 7988"/>
              <p:cNvSpPr>
                <a:spLocks/>
              </p:cNvSpPr>
              <p:nvPr/>
            </p:nvSpPr>
            <p:spPr bwMode="auto">
              <a:xfrm>
                <a:off x="5370" y="6075"/>
                <a:ext cx="59" cy="196"/>
              </a:xfrm>
              <a:custGeom>
                <a:avLst/>
                <a:gdLst/>
                <a:ahLst/>
                <a:cxnLst>
                  <a:cxn ang="0">
                    <a:pos x="0" y="392"/>
                  </a:cxn>
                  <a:cxn ang="0">
                    <a:pos x="0" y="0"/>
                  </a:cxn>
                  <a:cxn ang="0">
                    <a:pos x="90" y="0"/>
                  </a:cxn>
                  <a:cxn ang="0">
                    <a:pos x="120" y="56"/>
                  </a:cxn>
                  <a:cxn ang="0">
                    <a:pos x="120" y="113"/>
                  </a:cxn>
                  <a:cxn ang="0">
                    <a:pos x="90" y="169"/>
                  </a:cxn>
                  <a:cxn ang="0">
                    <a:pos x="0" y="169"/>
                  </a:cxn>
                </a:cxnLst>
                <a:rect l="0" t="0" r="r" b="b"/>
                <a:pathLst>
                  <a:path w="120" h="392">
                    <a:moveTo>
                      <a:pt x="0" y="392"/>
                    </a:moveTo>
                    <a:lnTo>
                      <a:pt x="0" y="0"/>
                    </a:lnTo>
                    <a:lnTo>
                      <a:pt x="90" y="0"/>
                    </a:lnTo>
                    <a:lnTo>
                      <a:pt x="120" y="56"/>
                    </a:lnTo>
                    <a:lnTo>
                      <a:pt x="120" y="113"/>
                    </a:lnTo>
                    <a:lnTo>
                      <a:pt x="90" y="169"/>
                    </a:lnTo>
                    <a:lnTo>
                      <a:pt x="0" y="169"/>
                    </a:lnTo>
                  </a:path>
                </a:pathLst>
              </a:custGeom>
              <a:noFill/>
              <a:ln w="4445">
                <a:solidFill>
                  <a:srgbClr val="000000"/>
                </a:solidFill>
                <a:prstDash val="solid"/>
                <a:round/>
                <a:headEnd/>
                <a:tailEnd/>
              </a:ln>
            </p:spPr>
            <p:txBody>
              <a:bodyPr/>
              <a:lstStyle/>
              <a:p>
                <a:endParaRPr lang="es-ES"/>
              </a:p>
            </p:txBody>
          </p:sp>
          <p:sp>
            <p:nvSpPr>
              <p:cNvPr id="81717" name="Freeform 7989"/>
              <p:cNvSpPr>
                <a:spLocks/>
              </p:cNvSpPr>
              <p:nvPr/>
            </p:nvSpPr>
            <p:spPr bwMode="auto">
              <a:xfrm>
                <a:off x="5474" y="6075"/>
                <a:ext cx="60" cy="196"/>
              </a:xfrm>
              <a:custGeom>
                <a:avLst/>
                <a:gdLst/>
                <a:ahLst/>
                <a:cxnLst>
                  <a:cxn ang="0">
                    <a:pos x="0" y="392"/>
                  </a:cxn>
                  <a:cxn ang="0">
                    <a:pos x="0" y="0"/>
                  </a:cxn>
                  <a:cxn ang="0">
                    <a:pos x="89" y="0"/>
                  </a:cxn>
                  <a:cxn ang="0">
                    <a:pos x="119" y="56"/>
                  </a:cxn>
                  <a:cxn ang="0">
                    <a:pos x="119" y="113"/>
                  </a:cxn>
                  <a:cxn ang="0">
                    <a:pos x="89" y="169"/>
                  </a:cxn>
                  <a:cxn ang="0">
                    <a:pos x="0" y="169"/>
                  </a:cxn>
                </a:cxnLst>
                <a:rect l="0" t="0" r="r" b="b"/>
                <a:pathLst>
                  <a:path w="119" h="392">
                    <a:moveTo>
                      <a:pt x="0" y="392"/>
                    </a:moveTo>
                    <a:lnTo>
                      <a:pt x="0" y="0"/>
                    </a:lnTo>
                    <a:lnTo>
                      <a:pt x="89" y="0"/>
                    </a:lnTo>
                    <a:lnTo>
                      <a:pt x="119" y="56"/>
                    </a:lnTo>
                    <a:lnTo>
                      <a:pt x="119" y="113"/>
                    </a:lnTo>
                    <a:lnTo>
                      <a:pt x="89" y="169"/>
                    </a:lnTo>
                    <a:lnTo>
                      <a:pt x="0" y="169"/>
                    </a:lnTo>
                  </a:path>
                </a:pathLst>
              </a:custGeom>
              <a:noFill/>
              <a:ln w="4445">
                <a:solidFill>
                  <a:srgbClr val="000000"/>
                </a:solidFill>
                <a:prstDash val="solid"/>
                <a:round/>
                <a:headEnd/>
                <a:tailEnd/>
              </a:ln>
            </p:spPr>
            <p:txBody>
              <a:bodyPr/>
              <a:lstStyle/>
              <a:p>
                <a:endParaRPr lang="es-ES"/>
              </a:p>
            </p:txBody>
          </p:sp>
          <p:sp>
            <p:nvSpPr>
              <p:cNvPr id="81718" name="Freeform 7990"/>
              <p:cNvSpPr>
                <a:spLocks/>
              </p:cNvSpPr>
              <p:nvPr/>
            </p:nvSpPr>
            <p:spPr bwMode="auto">
              <a:xfrm>
                <a:off x="5474" y="6160"/>
                <a:ext cx="60" cy="111"/>
              </a:xfrm>
              <a:custGeom>
                <a:avLst/>
                <a:gdLst/>
                <a:ahLst/>
                <a:cxnLst>
                  <a:cxn ang="0">
                    <a:pos x="89" y="0"/>
                  </a:cxn>
                  <a:cxn ang="0">
                    <a:pos x="119" y="55"/>
                  </a:cxn>
                  <a:cxn ang="0">
                    <a:pos x="119" y="168"/>
                  </a:cxn>
                  <a:cxn ang="0">
                    <a:pos x="89" y="223"/>
                  </a:cxn>
                  <a:cxn ang="0">
                    <a:pos x="0" y="223"/>
                  </a:cxn>
                </a:cxnLst>
                <a:rect l="0" t="0" r="r" b="b"/>
                <a:pathLst>
                  <a:path w="119" h="223">
                    <a:moveTo>
                      <a:pt x="89" y="0"/>
                    </a:moveTo>
                    <a:lnTo>
                      <a:pt x="119" y="55"/>
                    </a:lnTo>
                    <a:lnTo>
                      <a:pt x="119" y="168"/>
                    </a:lnTo>
                    <a:lnTo>
                      <a:pt x="89" y="223"/>
                    </a:lnTo>
                    <a:lnTo>
                      <a:pt x="0" y="223"/>
                    </a:lnTo>
                  </a:path>
                </a:pathLst>
              </a:custGeom>
              <a:noFill/>
              <a:ln w="4445">
                <a:solidFill>
                  <a:srgbClr val="000000"/>
                </a:solidFill>
                <a:prstDash val="solid"/>
                <a:round/>
                <a:headEnd/>
                <a:tailEnd/>
              </a:ln>
            </p:spPr>
            <p:txBody>
              <a:bodyPr/>
              <a:lstStyle/>
              <a:p>
                <a:endParaRPr lang="es-ES"/>
              </a:p>
            </p:txBody>
          </p:sp>
          <p:sp>
            <p:nvSpPr>
              <p:cNvPr id="81719" name="Freeform 7991"/>
              <p:cNvSpPr>
                <a:spLocks/>
              </p:cNvSpPr>
              <p:nvPr/>
            </p:nvSpPr>
            <p:spPr bwMode="auto">
              <a:xfrm>
                <a:off x="4637" y="5077"/>
                <a:ext cx="59" cy="196"/>
              </a:xfrm>
              <a:custGeom>
                <a:avLst/>
                <a:gdLst/>
                <a:ahLst/>
                <a:cxnLst>
                  <a:cxn ang="0">
                    <a:pos x="0" y="393"/>
                  </a:cxn>
                  <a:cxn ang="0">
                    <a:pos x="0" y="0"/>
                  </a:cxn>
                  <a:cxn ang="0">
                    <a:pos x="119" y="0"/>
                  </a:cxn>
                </a:cxnLst>
                <a:rect l="0" t="0" r="r" b="b"/>
                <a:pathLst>
                  <a:path w="119" h="393">
                    <a:moveTo>
                      <a:pt x="0" y="393"/>
                    </a:moveTo>
                    <a:lnTo>
                      <a:pt x="0" y="0"/>
                    </a:lnTo>
                    <a:lnTo>
                      <a:pt x="119" y="0"/>
                    </a:lnTo>
                  </a:path>
                </a:pathLst>
              </a:custGeom>
              <a:noFill/>
              <a:ln w="4445">
                <a:solidFill>
                  <a:srgbClr val="000000"/>
                </a:solidFill>
                <a:prstDash val="solid"/>
                <a:round/>
                <a:headEnd/>
                <a:tailEnd/>
              </a:ln>
            </p:spPr>
            <p:txBody>
              <a:bodyPr/>
              <a:lstStyle/>
              <a:p>
                <a:endParaRPr lang="es-ES"/>
              </a:p>
            </p:txBody>
          </p:sp>
          <p:sp>
            <p:nvSpPr>
              <p:cNvPr id="81720" name="Line 7992"/>
              <p:cNvSpPr>
                <a:spLocks noChangeShapeType="1"/>
              </p:cNvSpPr>
              <p:nvPr/>
            </p:nvSpPr>
            <p:spPr bwMode="auto">
              <a:xfrm>
                <a:off x="4637" y="5161"/>
                <a:ext cx="44" cy="1"/>
              </a:xfrm>
              <a:prstGeom prst="line">
                <a:avLst/>
              </a:prstGeom>
              <a:noFill/>
              <a:ln w="4445">
                <a:solidFill>
                  <a:srgbClr val="000000"/>
                </a:solidFill>
                <a:round/>
                <a:headEnd/>
                <a:tailEnd/>
              </a:ln>
            </p:spPr>
            <p:txBody>
              <a:bodyPr/>
              <a:lstStyle/>
              <a:p>
                <a:endParaRPr lang="es-ES"/>
              </a:p>
            </p:txBody>
          </p:sp>
          <p:sp>
            <p:nvSpPr>
              <p:cNvPr id="81721" name="Freeform 7993"/>
              <p:cNvSpPr>
                <a:spLocks/>
              </p:cNvSpPr>
              <p:nvPr/>
            </p:nvSpPr>
            <p:spPr bwMode="auto">
              <a:xfrm>
                <a:off x="4741" y="5077"/>
                <a:ext cx="60" cy="196"/>
              </a:xfrm>
              <a:custGeom>
                <a:avLst/>
                <a:gdLst/>
                <a:ahLst/>
                <a:cxnLst>
                  <a:cxn ang="0">
                    <a:pos x="0" y="393"/>
                  </a:cxn>
                  <a:cxn ang="0">
                    <a:pos x="0" y="0"/>
                  </a:cxn>
                  <a:cxn ang="0">
                    <a:pos x="59" y="223"/>
                  </a:cxn>
                  <a:cxn ang="0">
                    <a:pos x="119" y="0"/>
                  </a:cxn>
                  <a:cxn ang="0">
                    <a:pos x="119" y="393"/>
                  </a:cxn>
                </a:cxnLst>
                <a:rect l="0" t="0" r="r" b="b"/>
                <a:pathLst>
                  <a:path w="119" h="393">
                    <a:moveTo>
                      <a:pt x="0" y="393"/>
                    </a:moveTo>
                    <a:lnTo>
                      <a:pt x="0" y="0"/>
                    </a:lnTo>
                    <a:lnTo>
                      <a:pt x="59" y="223"/>
                    </a:lnTo>
                    <a:lnTo>
                      <a:pt x="119" y="0"/>
                    </a:lnTo>
                    <a:lnTo>
                      <a:pt x="119" y="393"/>
                    </a:lnTo>
                  </a:path>
                </a:pathLst>
              </a:custGeom>
              <a:noFill/>
              <a:ln w="4445">
                <a:solidFill>
                  <a:srgbClr val="000000"/>
                </a:solidFill>
                <a:prstDash val="solid"/>
                <a:round/>
                <a:headEnd/>
                <a:tailEnd/>
              </a:ln>
            </p:spPr>
            <p:txBody>
              <a:bodyPr/>
              <a:lstStyle/>
              <a:p>
                <a:endParaRPr lang="es-ES"/>
              </a:p>
            </p:txBody>
          </p:sp>
          <p:sp>
            <p:nvSpPr>
              <p:cNvPr id="81722" name="Rectangle 7994"/>
              <p:cNvSpPr>
                <a:spLocks noChangeArrowheads="1"/>
              </p:cNvSpPr>
              <p:nvPr/>
            </p:nvSpPr>
            <p:spPr bwMode="auto">
              <a:xfrm>
                <a:off x="4870" y="5245"/>
                <a:ext cx="15" cy="28"/>
              </a:xfrm>
              <a:prstGeom prst="rect">
                <a:avLst/>
              </a:prstGeom>
              <a:noFill/>
              <a:ln w="4445">
                <a:solidFill>
                  <a:srgbClr val="000000"/>
                </a:solidFill>
                <a:miter lim="800000"/>
                <a:headEnd/>
                <a:tailEnd/>
              </a:ln>
            </p:spPr>
            <p:txBody>
              <a:bodyPr/>
              <a:lstStyle/>
              <a:p>
                <a:endParaRPr lang="es-ES"/>
              </a:p>
            </p:txBody>
          </p:sp>
          <p:sp>
            <p:nvSpPr>
              <p:cNvPr id="81723" name="Freeform 7995"/>
              <p:cNvSpPr>
                <a:spLocks/>
              </p:cNvSpPr>
              <p:nvPr/>
            </p:nvSpPr>
            <p:spPr bwMode="auto">
              <a:xfrm>
                <a:off x="5049" y="5077"/>
                <a:ext cx="59" cy="196"/>
              </a:xfrm>
              <a:custGeom>
                <a:avLst/>
                <a:gdLst/>
                <a:ahLst/>
                <a:cxnLst>
                  <a:cxn ang="0">
                    <a:pos x="0" y="336"/>
                  </a:cxn>
                  <a:cxn ang="0">
                    <a:pos x="30" y="393"/>
                  </a:cxn>
                  <a:cxn ang="0">
                    <a:pos x="89" y="393"/>
                  </a:cxn>
                  <a:cxn ang="0">
                    <a:pos x="119" y="336"/>
                  </a:cxn>
                  <a:cxn ang="0">
                    <a:pos x="119" y="223"/>
                  </a:cxn>
                  <a:cxn ang="0">
                    <a:pos x="89" y="168"/>
                  </a:cxn>
                  <a:cxn ang="0">
                    <a:pos x="30" y="168"/>
                  </a:cxn>
                  <a:cxn ang="0">
                    <a:pos x="0" y="112"/>
                  </a:cxn>
                  <a:cxn ang="0">
                    <a:pos x="0" y="55"/>
                  </a:cxn>
                  <a:cxn ang="0">
                    <a:pos x="30" y="0"/>
                  </a:cxn>
                  <a:cxn ang="0">
                    <a:pos x="89" y="0"/>
                  </a:cxn>
                  <a:cxn ang="0">
                    <a:pos x="119" y="55"/>
                  </a:cxn>
                </a:cxnLst>
                <a:rect l="0" t="0" r="r" b="b"/>
                <a:pathLst>
                  <a:path w="119" h="393">
                    <a:moveTo>
                      <a:pt x="0" y="336"/>
                    </a:moveTo>
                    <a:lnTo>
                      <a:pt x="30" y="393"/>
                    </a:lnTo>
                    <a:lnTo>
                      <a:pt x="89" y="393"/>
                    </a:lnTo>
                    <a:lnTo>
                      <a:pt x="119" y="336"/>
                    </a:lnTo>
                    <a:lnTo>
                      <a:pt x="119" y="223"/>
                    </a:lnTo>
                    <a:lnTo>
                      <a:pt x="89" y="168"/>
                    </a:lnTo>
                    <a:lnTo>
                      <a:pt x="30" y="168"/>
                    </a:lnTo>
                    <a:lnTo>
                      <a:pt x="0" y="112"/>
                    </a:lnTo>
                    <a:lnTo>
                      <a:pt x="0" y="55"/>
                    </a:lnTo>
                    <a:lnTo>
                      <a:pt x="30" y="0"/>
                    </a:lnTo>
                    <a:lnTo>
                      <a:pt x="89" y="0"/>
                    </a:lnTo>
                    <a:lnTo>
                      <a:pt x="119" y="55"/>
                    </a:lnTo>
                  </a:path>
                </a:pathLst>
              </a:custGeom>
              <a:noFill/>
              <a:ln w="4445">
                <a:solidFill>
                  <a:srgbClr val="000000"/>
                </a:solidFill>
                <a:prstDash val="solid"/>
                <a:round/>
                <a:headEnd/>
                <a:tailEnd/>
              </a:ln>
            </p:spPr>
            <p:txBody>
              <a:bodyPr/>
              <a:lstStyle/>
              <a:p>
                <a:endParaRPr lang="es-ES"/>
              </a:p>
            </p:txBody>
          </p:sp>
          <p:sp>
            <p:nvSpPr>
              <p:cNvPr id="81724" name="Freeform 7996"/>
              <p:cNvSpPr>
                <a:spLocks/>
              </p:cNvSpPr>
              <p:nvPr/>
            </p:nvSpPr>
            <p:spPr bwMode="auto">
              <a:xfrm>
                <a:off x="5153" y="5077"/>
                <a:ext cx="64" cy="196"/>
              </a:xfrm>
              <a:custGeom>
                <a:avLst/>
                <a:gdLst/>
                <a:ahLst/>
                <a:cxnLst>
                  <a:cxn ang="0">
                    <a:pos x="0" y="336"/>
                  </a:cxn>
                  <a:cxn ang="0">
                    <a:pos x="0" y="55"/>
                  </a:cxn>
                  <a:cxn ang="0">
                    <a:pos x="30" y="0"/>
                  </a:cxn>
                  <a:cxn ang="0">
                    <a:pos x="89" y="0"/>
                  </a:cxn>
                  <a:cxn ang="0">
                    <a:pos x="128" y="55"/>
                  </a:cxn>
                  <a:cxn ang="0">
                    <a:pos x="128" y="336"/>
                  </a:cxn>
                  <a:cxn ang="0">
                    <a:pos x="89" y="393"/>
                  </a:cxn>
                  <a:cxn ang="0">
                    <a:pos x="30" y="393"/>
                  </a:cxn>
                  <a:cxn ang="0">
                    <a:pos x="0" y="336"/>
                  </a:cxn>
                </a:cxnLst>
                <a:rect l="0" t="0" r="r" b="b"/>
                <a:pathLst>
                  <a:path w="128" h="393">
                    <a:moveTo>
                      <a:pt x="0" y="336"/>
                    </a:moveTo>
                    <a:lnTo>
                      <a:pt x="0" y="55"/>
                    </a:lnTo>
                    <a:lnTo>
                      <a:pt x="30" y="0"/>
                    </a:lnTo>
                    <a:lnTo>
                      <a:pt x="89" y="0"/>
                    </a:lnTo>
                    <a:lnTo>
                      <a:pt x="128" y="55"/>
                    </a:lnTo>
                    <a:lnTo>
                      <a:pt x="128" y="336"/>
                    </a:lnTo>
                    <a:lnTo>
                      <a:pt x="89" y="393"/>
                    </a:lnTo>
                    <a:lnTo>
                      <a:pt x="30" y="393"/>
                    </a:lnTo>
                    <a:lnTo>
                      <a:pt x="0" y="336"/>
                    </a:lnTo>
                  </a:path>
                </a:pathLst>
              </a:custGeom>
              <a:noFill/>
              <a:ln w="4445">
                <a:solidFill>
                  <a:srgbClr val="000000"/>
                </a:solidFill>
                <a:prstDash val="solid"/>
                <a:round/>
                <a:headEnd/>
                <a:tailEnd/>
              </a:ln>
            </p:spPr>
            <p:txBody>
              <a:bodyPr/>
              <a:lstStyle/>
              <a:p>
                <a:endParaRPr lang="es-ES"/>
              </a:p>
            </p:txBody>
          </p:sp>
          <p:sp>
            <p:nvSpPr>
              <p:cNvPr id="81725" name="Freeform 7997"/>
              <p:cNvSpPr>
                <a:spLocks/>
              </p:cNvSpPr>
              <p:nvPr/>
            </p:nvSpPr>
            <p:spPr bwMode="auto">
              <a:xfrm>
                <a:off x="5257" y="5077"/>
                <a:ext cx="60" cy="196"/>
              </a:xfrm>
              <a:custGeom>
                <a:avLst/>
                <a:gdLst/>
                <a:ahLst/>
                <a:cxnLst>
                  <a:cxn ang="0">
                    <a:pos x="120" y="55"/>
                  </a:cxn>
                  <a:cxn ang="0">
                    <a:pos x="89" y="0"/>
                  </a:cxn>
                  <a:cxn ang="0">
                    <a:pos x="30" y="0"/>
                  </a:cxn>
                  <a:cxn ang="0">
                    <a:pos x="0" y="55"/>
                  </a:cxn>
                  <a:cxn ang="0">
                    <a:pos x="0" y="336"/>
                  </a:cxn>
                  <a:cxn ang="0">
                    <a:pos x="30" y="393"/>
                  </a:cxn>
                  <a:cxn ang="0">
                    <a:pos x="89" y="393"/>
                  </a:cxn>
                  <a:cxn ang="0">
                    <a:pos x="120" y="336"/>
                  </a:cxn>
                </a:cxnLst>
                <a:rect l="0" t="0" r="r" b="b"/>
                <a:pathLst>
                  <a:path w="120" h="393">
                    <a:moveTo>
                      <a:pt x="120" y="55"/>
                    </a:moveTo>
                    <a:lnTo>
                      <a:pt x="89" y="0"/>
                    </a:lnTo>
                    <a:lnTo>
                      <a:pt x="30" y="0"/>
                    </a:lnTo>
                    <a:lnTo>
                      <a:pt x="0" y="55"/>
                    </a:lnTo>
                    <a:lnTo>
                      <a:pt x="0" y="336"/>
                    </a:lnTo>
                    <a:lnTo>
                      <a:pt x="30" y="393"/>
                    </a:lnTo>
                    <a:lnTo>
                      <a:pt x="89" y="393"/>
                    </a:lnTo>
                    <a:lnTo>
                      <a:pt x="120" y="336"/>
                    </a:lnTo>
                  </a:path>
                </a:pathLst>
              </a:custGeom>
              <a:noFill/>
              <a:ln w="4445">
                <a:solidFill>
                  <a:srgbClr val="000000"/>
                </a:solidFill>
                <a:prstDash val="solid"/>
                <a:round/>
                <a:headEnd/>
                <a:tailEnd/>
              </a:ln>
            </p:spPr>
            <p:txBody>
              <a:bodyPr/>
              <a:lstStyle/>
              <a:p>
                <a:endParaRPr lang="es-ES"/>
              </a:p>
            </p:txBody>
          </p:sp>
          <p:sp>
            <p:nvSpPr>
              <p:cNvPr id="81726" name="Freeform 7998"/>
              <p:cNvSpPr>
                <a:spLocks/>
              </p:cNvSpPr>
              <p:nvPr/>
            </p:nvSpPr>
            <p:spPr bwMode="auto">
              <a:xfrm>
                <a:off x="5361" y="5077"/>
                <a:ext cx="65" cy="196"/>
              </a:xfrm>
              <a:custGeom>
                <a:avLst/>
                <a:gdLst/>
                <a:ahLst/>
                <a:cxnLst>
                  <a:cxn ang="0">
                    <a:pos x="0" y="336"/>
                  </a:cxn>
                  <a:cxn ang="0">
                    <a:pos x="0" y="55"/>
                  </a:cxn>
                  <a:cxn ang="0">
                    <a:pos x="30" y="0"/>
                  </a:cxn>
                  <a:cxn ang="0">
                    <a:pos x="89" y="0"/>
                  </a:cxn>
                  <a:cxn ang="0">
                    <a:pos x="128" y="55"/>
                  </a:cxn>
                  <a:cxn ang="0">
                    <a:pos x="128" y="336"/>
                  </a:cxn>
                  <a:cxn ang="0">
                    <a:pos x="89" y="393"/>
                  </a:cxn>
                  <a:cxn ang="0">
                    <a:pos x="30" y="393"/>
                  </a:cxn>
                  <a:cxn ang="0">
                    <a:pos x="0" y="336"/>
                  </a:cxn>
                </a:cxnLst>
                <a:rect l="0" t="0" r="r" b="b"/>
                <a:pathLst>
                  <a:path w="128" h="393">
                    <a:moveTo>
                      <a:pt x="0" y="336"/>
                    </a:moveTo>
                    <a:lnTo>
                      <a:pt x="0" y="55"/>
                    </a:lnTo>
                    <a:lnTo>
                      <a:pt x="30" y="0"/>
                    </a:lnTo>
                    <a:lnTo>
                      <a:pt x="89" y="0"/>
                    </a:lnTo>
                    <a:lnTo>
                      <a:pt x="128" y="55"/>
                    </a:lnTo>
                    <a:lnTo>
                      <a:pt x="128" y="336"/>
                    </a:lnTo>
                    <a:lnTo>
                      <a:pt x="89" y="393"/>
                    </a:lnTo>
                    <a:lnTo>
                      <a:pt x="30" y="393"/>
                    </a:lnTo>
                    <a:lnTo>
                      <a:pt x="0" y="336"/>
                    </a:lnTo>
                  </a:path>
                </a:pathLst>
              </a:custGeom>
              <a:noFill/>
              <a:ln w="4445">
                <a:solidFill>
                  <a:srgbClr val="000000"/>
                </a:solidFill>
                <a:prstDash val="solid"/>
                <a:round/>
                <a:headEnd/>
                <a:tailEnd/>
              </a:ln>
            </p:spPr>
            <p:txBody>
              <a:bodyPr/>
              <a:lstStyle/>
              <a:p>
                <a:endParaRPr lang="es-ES"/>
              </a:p>
            </p:txBody>
          </p:sp>
          <p:sp>
            <p:nvSpPr>
              <p:cNvPr id="81727" name="Freeform 7999"/>
              <p:cNvSpPr>
                <a:spLocks/>
              </p:cNvSpPr>
              <p:nvPr/>
            </p:nvSpPr>
            <p:spPr bwMode="auto">
              <a:xfrm>
                <a:off x="5466" y="5077"/>
                <a:ext cx="59" cy="196"/>
              </a:xfrm>
              <a:custGeom>
                <a:avLst/>
                <a:gdLst/>
                <a:ahLst/>
                <a:cxnLst>
                  <a:cxn ang="0">
                    <a:pos x="0" y="393"/>
                  </a:cxn>
                  <a:cxn ang="0">
                    <a:pos x="0" y="0"/>
                  </a:cxn>
                  <a:cxn ang="0">
                    <a:pos x="90" y="0"/>
                  </a:cxn>
                  <a:cxn ang="0">
                    <a:pos x="120" y="55"/>
                  </a:cxn>
                  <a:cxn ang="0">
                    <a:pos x="120" y="112"/>
                  </a:cxn>
                  <a:cxn ang="0">
                    <a:pos x="90" y="168"/>
                  </a:cxn>
                  <a:cxn ang="0">
                    <a:pos x="0" y="168"/>
                  </a:cxn>
                </a:cxnLst>
                <a:rect l="0" t="0" r="r" b="b"/>
                <a:pathLst>
                  <a:path w="120" h="393">
                    <a:moveTo>
                      <a:pt x="0" y="393"/>
                    </a:moveTo>
                    <a:lnTo>
                      <a:pt x="0" y="0"/>
                    </a:lnTo>
                    <a:lnTo>
                      <a:pt x="90" y="0"/>
                    </a:lnTo>
                    <a:lnTo>
                      <a:pt x="120" y="55"/>
                    </a:lnTo>
                    <a:lnTo>
                      <a:pt x="120" y="112"/>
                    </a:lnTo>
                    <a:lnTo>
                      <a:pt x="90" y="168"/>
                    </a:lnTo>
                    <a:lnTo>
                      <a:pt x="0" y="168"/>
                    </a:lnTo>
                  </a:path>
                </a:pathLst>
              </a:custGeom>
              <a:noFill/>
              <a:ln w="4445">
                <a:solidFill>
                  <a:srgbClr val="000000"/>
                </a:solidFill>
                <a:prstDash val="solid"/>
                <a:round/>
                <a:headEnd/>
                <a:tailEnd/>
              </a:ln>
            </p:spPr>
            <p:txBody>
              <a:bodyPr/>
              <a:lstStyle/>
              <a:p>
                <a:endParaRPr lang="es-ES"/>
              </a:p>
            </p:txBody>
          </p:sp>
          <p:sp>
            <p:nvSpPr>
              <p:cNvPr id="81728" name="Line 8000"/>
              <p:cNvSpPr>
                <a:spLocks noChangeShapeType="1"/>
              </p:cNvSpPr>
              <p:nvPr/>
            </p:nvSpPr>
            <p:spPr bwMode="auto">
              <a:xfrm>
                <a:off x="5495" y="5161"/>
                <a:ext cx="30" cy="112"/>
              </a:xfrm>
              <a:prstGeom prst="line">
                <a:avLst/>
              </a:prstGeom>
              <a:noFill/>
              <a:ln w="4445">
                <a:solidFill>
                  <a:srgbClr val="000000"/>
                </a:solidFill>
                <a:round/>
                <a:headEnd/>
                <a:tailEnd/>
              </a:ln>
            </p:spPr>
            <p:txBody>
              <a:bodyPr/>
              <a:lstStyle/>
              <a:p>
                <a:endParaRPr lang="es-ES"/>
              </a:p>
            </p:txBody>
          </p:sp>
          <p:sp>
            <p:nvSpPr>
              <p:cNvPr id="81729" name="Freeform 8001"/>
              <p:cNvSpPr>
                <a:spLocks/>
              </p:cNvSpPr>
              <p:nvPr/>
            </p:nvSpPr>
            <p:spPr bwMode="auto">
              <a:xfrm>
                <a:off x="5570" y="5077"/>
                <a:ext cx="60" cy="196"/>
              </a:xfrm>
              <a:custGeom>
                <a:avLst/>
                <a:gdLst/>
                <a:ahLst/>
                <a:cxnLst>
                  <a:cxn ang="0">
                    <a:pos x="0" y="393"/>
                  </a:cxn>
                  <a:cxn ang="0">
                    <a:pos x="0" y="0"/>
                  </a:cxn>
                  <a:cxn ang="0">
                    <a:pos x="89" y="0"/>
                  </a:cxn>
                  <a:cxn ang="0">
                    <a:pos x="119" y="55"/>
                  </a:cxn>
                  <a:cxn ang="0">
                    <a:pos x="119" y="112"/>
                  </a:cxn>
                  <a:cxn ang="0">
                    <a:pos x="89" y="168"/>
                  </a:cxn>
                  <a:cxn ang="0">
                    <a:pos x="0" y="168"/>
                  </a:cxn>
                </a:cxnLst>
                <a:rect l="0" t="0" r="r" b="b"/>
                <a:pathLst>
                  <a:path w="119" h="393">
                    <a:moveTo>
                      <a:pt x="0" y="393"/>
                    </a:moveTo>
                    <a:lnTo>
                      <a:pt x="0" y="0"/>
                    </a:lnTo>
                    <a:lnTo>
                      <a:pt x="89" y="0"/>
                    </a:lnTo>
                    <a:lnTo>
                      <a:pt x="119" y="55"/>
                    </a:lnTo>
                    <a:lnTo>
                      <a:pt x="119" y="112"/>
                    </a:lnTo>
                    <a:lnTo>
                      <a:pt x="89" y="168"/>
                    </a:lnTo>
                    <a:lnTo>
                      <a:pt x="0" y="168"/>
                    </a:lnTo>
                  </a:path>
                </a:pathLst>
              </a:custGeom>
              <a:noFill/>
              <a:ln w="4445">
                <a:solidFill>
                  <a:srgbClr val="000000"/>
                </a:solidFill>
                <a:prstDash val="solid"/>
                <a:round/>
                <a:headEnd/>
                <a:tailEnd/>
              </a:ln>
            </p:spPr>
            <p:txBody>
              <a:bodyPr/>
              <a:lstStyle/>
              <a:p>
                <a:endParaRPr lang="es-ES"/>
              </a:p>
            </p:txBody>
          </p:sp>
          <p:sp>
            <p:nvSpPr>
              <p:cNvPr id="81730" name="Line 8002"/>
              <p:cNvSpPr>
                <a:spLocks noChangeShapeType="1"/>
              </p:cNvSpPr>
              <p:nvPr/>
            </p:nvSpPr>
            <p:spPr bwMode="auto">
              <a:xfrm>
                <a:off x="5600" y="5161"/>
                <a:ext cx="30" cy="112"/>
              </a:xfrm>
              <a:prstGeom prst="line">
                <a:avLst/>
              </a:prstGeom>
              <a:noFill/>
              <a:ln w="4445">
                <a:solidFill>
                  <a:srgbClr val="000000"/>
                </a:solidFill>
                <a:round/>
                <a:headEnd/>
                <a:tailEnd/>
              </a:ln>
            </p:spPr>
            <p:txBody>
              <a:bodyPr/>
              <a:lstStyle/>
              <a:p>
                <a:endParaRPr lang="es-ES"/>
              </a:p>
            </p:txBody>
          </p:sp>
          <p:sp>
            <p:nvSpPr>
              <p:cNvPr id="81731" name="Freeform 8003"/>
              <p:cNvSpPr>
                <a:spLocks/>
              </p:cNvSpPr>
              <p:nvPr/>
            </p:nvSpPr>
            <p:spPr bwMode="auto">
              <a:xfrm>
                <a:off x="5674" y="5077"/>
                <a:ext cx="65" cy="196"/>
              </a:xfrm>
              <a:custGeom>
                <a:avLst/>
                <a:gdLst/>
                <a:ahLst/>
                <a:cxnLst>
                  <a:cxn ang="0">
                    <a:pos x="0" y="336"/>
                  </a:cxn>
                  <a:cxn ang="0">
                    <a:pos x="0" y="55"/>
                  </a:cxn>
                  <a:cxn ang="0">
                    <a:pos x="29" y="0"/>
                  </a:cxn>
                  <a:cxn ang="0">
                    <a:pos x="89" y="0"/>
                  </a:cxn>
                  <a:cxn ang="0">
                    <a:pos x="128" y="55"/>
                  </a:cxn>
                  <a:cxn ang="0">
                    <a:pos x="128" y="336"/>
                  </a:cxn>
                  <a:cxn ang="0">
                    <a:pos x="89" y="393"/>
                  </a:cxn>
                  <a:cxn ang="0">
                    <a:pos x="29" y="393"/>
                  </a:cxn>
                  <a:cxn ang="0">
                    <a:pos x="0" y="336"/>
                  </a:cxn>
                </a:cxnLst>
                <a:rect l="0" t="0" r="r" b="b"/>
                <a:pathLst>
                  <a:path w="128" h="393">
                    <a:moveTo>
                      <a:pt x="0" y="336"/>
                    </a:moveTo>
                    <a:lnTo>
                      <a:pt x="0" y="55"/>
                    </a:lnTo>
                    <a:lnTo>
                      <a:pt x="29" y="0"/>
                    </a:lnTo>
                    <a:lnTo>
                      <a:pt x="89" y="0"/>
                    </a:lnTo>
                    <a:lnTo>
                      <a:pt x="128" y="55"/>
                    </a:lnTo>
                    <a:lnTo>
                      <a:pt x="128" y="336"/>
                    </a:lnTo>
                    <a:lnTo>
                      <a:pt x="89" y="393"/>
                    </a:lnTo>
                    <a:lnTo>
                      <a:pt x="29" y="393"/>
                    </a:lnTo>
                    <a:lnTo>
                      <a:pt x="0" y="336"/>
                    </a:lnTo>
                  </a:path>
                </a:pathLst>
              </a:custGeom>
              <a:noFill/>
              <a:ln w="4445">
                <a:solidFill>
                  <a:srgbClr val="000000"/>
                </a:solidFill>
                <a:prstDash val="solid"/>
                <a:round/>
                <a:headEnd/>
                <a:tailEnd/>
              </a:ln>
            </p:spPr>
            <p:txBody>
              <a:bodyPr/>
              <a:lstStyle/>
              <a:p>
                <a:endParaRPr lang="es-ES"/>
              </a:p>
            </p:txBody>
          </p:sp>
          <p:sp>
            <p:nvSpPr>
              <p:cNvPr id="81732" name="Line 8004"/>
              <p:cNvSpPr>
                <a:spLocks noChangeShapeType="1"/>
              </p:cNvSpPr>
              <p:nvPr/>
            </p:nvSpPr>
            <p:spPr bwMode="auto">
              <a:xfrm>
                <a:off x="125" y="1599"/>
                <a:ext cx="2496" cy="1"/>
              </a:xfrm>
              <a:prstGeom prst="line">
                <a:avLst/>
              </a:prstGeom>
              <a:noFill/>
              <a:ln w="4445">
                <a:solidFill>
                  <a:srgbClr val="FEFEFE"/>
                </a:solidFill>
                <a:round/>
                <a:headEnd/>
                <a:tailEnd/>
              </a:ln>
            </p:spPr>
            <p:txBody>
              <a:bodyPr/>
              <a:lstStyle/>
              <a:p>
                <a:endParaRPr lang="es-ES"/>
              </a:p>
            </p:txBody>
          </p:sp>
          <p:sp>
            <p:nvSpPr>
              <p:cNvPr id="81733" name="Line 8005"/>
              <p:cNvSpPr>
                <a:spLocks noChangeShapeType="1"/>
              </p:cNvSpPr>
              <p:nvPr/>
            </p:nvSpPr>
            <p:spPr bwMode="auto">
              <a:xfrm flipV="1">
                <a:off x="2621" y="-750"/>
                <a:ext cx="1" cy="2349"/>
              </a:xfrm>
              <a:prstGeom prst="line">
                <a:avLst/>
              </a:prstGeom>
              <a:noFill/>
              <a:ln w="4445">
                <a:solidFill>
                  <a:srgbClr val="FEFEFE"/>
                </a:solidFill>
                <a:round/>
                <a:headEnd/>
                <a:tailEnd/>
              </a:ln>
            </p:spPr>
            <p:txBody>
              <a:bodyPr/>
              <a:lstStyle/>
              <a:p>
                <a:endParaRPr lang="es-ES"/>
              </a:p>
            </p:txBody>
          </p:sp>
          <p:sp>
            <p:nvSpPr>
              <p:cNvPr id="81734" name="Line 8006"/>
              <p:cNvSpPr>
                <a:spLocks noChangeShapeType="1"/>
              </p:cNvSpPr>
              <p:nvPr/>
            </p:nvSpPr>
            <p:spPr bwMode="auto">
              <a:xfrm flipH="1">
                <a:off x="125" y="-750"/>
                <a:ext cx="2496" cy="1"/>
              </a:xfrm>
              <a:prstGeom prst="line">
                <a:avLst/>
              </a:prstGeom>
              <a:noFill/>
              <a:ln w="4445">
                <a:solidFill>
                  <a:srgbClr val="FEFEFE"/>
                </a:solidFill>
                <a:round/>
                <a:headEnd/>
                <a:tailEnd/>
              </a:ln>
            </p:spPr>
            <p:txBody>
              <a:bodyPr/>
              <a:lstStyle/>
              <a:p>
                <a:endParaRPr lang="es-ES"/>
              </a:p>
            </p:txBody>
          </p:sp>
          <p:sp>
            <p:nvSpPr>
              <p:cNvPr id="81735" name="Line 8007"/>
              <p:cNvSpPr>
                <a:spLocks noChangeShapeType="1"/>
              </p:cNvSpPr>
              <p:nvPr/>
            </p:nvSpPr>
            <p:spPr bwMode="auto">
              <a:xfrm>
                <a:off x="125" y="-750"/>
                <a:ext cx="1" cy="2349"/>
              </a:xfrm>
              <a:prstGeom prst="line">
                <a:avLst/>
              </a:prstGeom>
              <a:noFill/>
              <a:ln w="4445">
                <a:solidFill>
                  <a:srgbClr val="FEFEFE"/>
                </a:solidFill>
                <a:round/>
                <a:headEnd/>
                <a:tailEnd/>
              </a:ln>
            </p:spPr>
            <p:txBody>
              <a:bodyPr/>
              <a:lstStyle/>
              <a:p>
                <a:endParaRPr lang="es-ES"/>
              </a:p>
            </p:txBody>
          </p:sp>
          <p:sp>
            <p:nvSpPr>
              <p:cNvPr id="81736" name="Line 8008"/>
              <p:cNvSpPr>
                <a:spLocks noChangeShapeType="1"/>
              </p:cNvSpPr>
              <p:nvPr/>
            </p:nvSpPr>
            <p:spPr bwMode="auto">
              <a:xfrm flipH="1">
                <a:off x="857" y="739"/>
                <a:ext cx="52" cy="296"/>
              </a:xfrm>
              <a:prstGeom prst="line">
                <a:avLst/>
              </a:prstGeom>
              <a:noFill/>
              <a:ln w="4445">
                <a:solidFill>
                  <a:srgbClr val="000000"/>
                </a:solidFill>
                <a:round/>
                <a:headEnd/>
                <a:tailEnd/>
              </a:ln>
            </p:spPr>
            <p:txBody>
              <a:bodyPr/>
              <a:lstStyle/>
              <a:p>
                <a:endParaRPr lang="es-ES"/>
              </a:p>
            </p:txBody>
          </p:sp>
          <p:sp>
            <p:nvSpPr>
              <p:cNvPr id="81737" name="Line 8009"/>
              <p:cNvSpPr>
                <a:spLocks noChangeShapeType="1"/>
              </p:cNvSpPr>
              <p:nvPr/>
            </p:nvSpPr>
            <p:spPr bwMode="auto">
              <a:xfrm>
                <a:off x="909" y="739"/>
                <a:ext cx="52" cy="296"/>
              </a:xfrm>
              <a:prstGeom prst="line">
                <a:avLst/>
              </a:prstGeom>
              <a:noFill/>
              <a:ln w="4445">
                <a:solidFill>
                  <a:srgbClr val="000000"/>
                </a:solidFill>
                <a:round/>
                <a:headEnd/>
                <a:tailEnd/>
              </a:ln>
            </p:spPr>
            <p:txBody>
              <a:bodyPr/>
              <a:lstStyle/>
              <a:p>
                <a:endParaRPr lang="es-ES"/>
              </a:p>
            </p:txBody>
          </p:sp>
          <p:sp>
            <p:nvSpPr>
              <p:cNvPr id="81738" name="Line 8010"/>
              <p:cNvSpPr>
                <a:spLocks noChangeShapeType="1"/>
              </p:cNvSpPr>
              <p:nvPr/>
            </p:nvSpPr>
            <p:spPr bwMode="auto">
              <a:xfrm>
                <a:off x="909" y="781"/>
                <a:ext cx="45" cy="254"/>
              </a:xfrm>
              <a:prstGeom prst="line">
                <a:avLst/>
              </a:prstGeom>
              <a:noFill/>
              <a:ln w="4445">
                <a:solidFill>
                  <a:srgbClr val="000000"/>
                </a:solidFill>
                <a:round/>
                <a:headEnd/>
                <a:tailEnd/>
              </a:ln>
            </p:spPr>
            <p:txBody>
              <a:bodyPr/>
              <a:lstStyle/>
              <a:p>
                <a:endParaRPr lang="es-ES"/>
              </a:p>
            </p:txBody>
          </p:sp>
          <p:sp>
            <p:nvSpPr>
              <p:cNvPr id="81739" name="Line 8011"/>
              <p:cNvSpPr>
                <a:spLocks noChangeShapeType="1"/>
              </p:cNvSpPr>
              <p:nvPr/>
            </p:nvSpPr>
            <p:spPr bwMode="auto">
              <a:xfrm>
                <a:off x="871" y="950"/>
                <a:ext cx="68" cy="1"/>
              </a:xfrm>
              <a:prstGeom prst="line">
                <a:avLst/>
              </a:prstGeom>
              <a:noFill/>
              <a:ln w="4445">
                <a:solidFill>
                  <a:srgbClr val="000000"/>
                </a:solidFill>
                <a:round/>
                <a:headEnd/>
                <a:tailEnd/>
              </a:ln>
            </p:spPr>
            <p:txBody>
              <a:bodyPr/>
              <a:lstStyle/>
              <a:p>
                <a:endParaRPr lang="es-ES"/>
              </a:p>
            </p:txBody>
          </p:sp>
          <p:sp>
            <p:nvSpPr>
              <p:cNvPr id="81740" name="Line 8012"/>
              <p:cNvSpPr>
                <a:spLocks noChangeShapeType="1"/>
              </p:cNvSpPr>
              <p:nvPr/>
            </p:nvSpPr>
            <p:spPr bwMode="auto">
              <a:xfrm>
                <a:off x="842" y="1035"/>
                <a:ext cx="45" cy="1"/>
              </a:xfrm>
              <a:prstGeom prst="line">
                <a:avLst/>
              </a:prstGeom>
              <a:noFill/>
              <a:ln w="4445">
                <a:solidFill>
                  <a:srgbClr val="000000"/>
                </a:solidFill>
                <a:round/>
                <a:headEnd/>
                <a:tailEnd/>
              </a:ln>
            </p:spPr>
            <p:txBody>
              <a:bodyPr/>
              <a:lstStyle/>
              <a:p>
                <a:endParaRPr lang="es-ES"/>
              </a:p>
            </p:txBody>
          </p:sp>
          <p:sp>
            <p:nvSpPr>
              <p:cNvPr id="81741" name="Line 8013"/>
              <p:cNvSpPr>
                <a:spLocks noChangeShapeType="1"/>
              </p:cNvSpPr>
              <p:nvPr/>
            </p:nvSpPr>
            <p:spPr bwMode="auto">
              <a:xfrm>
                <a:off x="931" y="1035"/>
                <a:ext cx="45" cy="1"/>
              </a:xfrm>
              <a:prstGeom prst="line">
                <a:avLst/>
              </a:prstGeom>
              <a:noFill/>
              <a:ln w="4445">
                <a:solidFill>
                  <a:srgbClr val="000000"/>
                </a:solidFill>
                <a:round/>
                <a:headEnd/>
                <a:tailEnd/>
              </a:ln>
            </p:spPr>
            <p:txBody>
              <a:bodyPr/>
              <a:lstStyle/>
              <a:p>
                <a:endParaRPr lang="es-ES"/>
              </a:p>
            </p:txBody>
          </p:sp>
          <p:sp>
            <p:nvSpPr>
              <p:cNvPr id="81742" name="Line 8014"/>
              <p:cNvSpPr>
                <a:spLocks noChangeShapeType="1"/>
              </p:cNvSpPr>
              <p:nvPr/>
            </p:nvSpPr>
            <p:spPr bwMode="auto">
              <a:xfrm>
                <a:off x="1025" y="739"/>
                <a:ext cx="1" cy="296"/>
              </a:xfrm>
              <a:prstGeom prst="line">
                <a:avLst/>
              </a:prstGeom>
              <a:noFill/>
              <a:ln w="4445">
                <a:solidFill>
                  <a:srgbClr val="000000"/>
                </a:solidFill>
                <a:round/>
                <a:headEnd/>
                <a:tailEnd/>
              </a:ln>
            </p:spPr>
            <p:txBody>
              <a:bodyPr/>
              <a:lstStyle/>
              <a:p>
                <a:endParaRPr lang="es-ES"/>
              </a:p>
            </p:txBody>
          </p:sp>
          <p:sp>
            <p:nvSpPr>
              <p:cNvPr id="81743" name="Line 8015"/>
              <p:cNvSpPr>
                <a:spLocks noChangeShapeType="1"/>
              </p:cNvSpPr>
              <p:nvPr/>
            </p:nvSpPr>
            <p:spPr bwMode="auto">
              <a:xfrm>
                <a:off x="1033" y="739"/>
                <a:ext cx="89" cy="268"/>
              </a:xfrm>
              <a:prstGeom prst="line">
                <a:avLst/>
              </a:prstGeom>
              <a:noFill/>
              <a:ln w="4445">
                <a:solidFill>
                  <a:srgbClr val="000000"/>
                </a:solidFill>
                <a:round/>
                <a:headEnd/>
                <a:tailEnd/>
              </a:ln>
            </p:spPr>
            <p:txBody>
              <a:bodyPr/>
              <a:lstStyle/>
              <a:p>
                <a:endParaRPr lang="es-ES"/>
              </a:p>
            </p:txBody>
          </p:sp>
          <p:sp>
            <p:nvSpPr>
              <p:cNvPr id="81744" name="Line 8016"/>
              <p:cNvSpPr>
                <a:spLocks noChangeShapeType="1"/>
              </p:cNvSpPr>
              <p:nvPr/>
            </p:nvSpPr>
            <p:spPr bwMode="auto">
              <a:xfrm>
                <a:off x="1033" y="768"/>
                <a:ext cx="89" cy="267"/>
              </a:xfrm>
              <a:prstGeom prst="line">
                <a:avLst/>
              </a:prstGeom>
              <a:noFill/>
              <a:ln w="4445">
                <a:solidFill>
                  <a:srgbClr val="000000"/>
                </a:solidFill>
                <a:round/>
                <a:headEnd/>
                <a:tailEnd/>
              </a:ln>
            </p:spPr>
            <p:txBody>
              <a:bodyPr/>
              <a:lstStyle/>
              <a:p>
                <a:endParaRPr lang="es-ES"/>
              </a:p>
            </p:txBody>
          </p:sp>
          <p:sp>
            <p:nvSpPr>
              <p:cNvPr id="81745" name="Line 8017"/>
              <p:cNvSpPr>
                <a:spLocks noChangeShapeType="1"/>
              </p:cNvSpPr>
              <p:nvPr/>
            </p:nvSpPr>
            <p:spPr bwMode="auto">
              <a:xfrm>
                <a:off x="1122" y="739"/>
                <a:ext cx="1" cy="296"/>
              </a:xfrm>
              <a:prstGeom prst="line">
                <a:avLst/>
              </a:prstGeom>
              <a:noFill/>
              <a:ln w="4445">
                <a:solidFill>
                  <a:srgbClr val="000000"/>
                </a:solidFill>
                <a:round/>
                <a:headEnd/>
                <a:tailEnd/>
              </a:ln>
            </p:spPr>
            <p:txBody>
              <a:bodyPr/>
              <a:lstStyle/>
              <a:p>
                <a:endParaRPr lang="es-ES"/>
              </a:p>
            </p:txBody>
          </p:sp>
          <p:sp>
            <p:nvSpPr>
              <p:cNvPr id="81746" name="Line 8018"/>
              <p:cNvSpPr>
                <a:spLocks noChangeShapeType="1"/>
              </p:cNvSpPr>
              <p:nvPr/>
            </p:nvSpPr>
            <p:spPr bwMode="auto">
              <a:xfrm>
                <a:off x="1002" y="739"/>
                <a:ext cx="31" cy="1"/>
              </a:xfrm>
              <a:prstGeom prst="line">
                <a:avLst/>
              </a:prstGeom>
              <a:noFill/>
              <a:ln w="4445">
                <a:solidFill>
                  <a:srgbClr val="000000"/>
                </a:solidFill>
                <a:round/>
                <a:headEnd/>
                <a:tailEnd/>
              </a:ln>
            </p:spPr>
            <p:txBody>
              <a:bodyPr/>
              <a:lstStyle/>
              <a:p>
                <a:endParaRPr lang="es-ES"/>
              </a:p>
            </p:txBody>
          </p:sp>
          <p:sp>
            <p:nvSpPr>
              <p:cNvPr id="81747" name="Line 8019"/>
              <p:cNvSpPr>
                <a:spLocks noChangeShapeType="1"/>
              </p:cNvSpPr>
              <p:nvPr/>
            </p:nvSpPr>
            <p:spPr bwMode="auto">
              <a:xfrm>
                <a:off x="1099" y="739"/>
                <a:ext cx="46" cy="1"/>
              </a:xfrm>
              <a:prstGeom prst="line">
                <a:avLst/>
              </a:prstGeom>
              <a:noFill/>
              <a:ln w="4445">
                <a:solidFill>
                  <a:srgbClr val="000000"/>
                </a:solidFill>
                <a:round/>
                <a:headEnd/>
                <a:tailEnd/>
              </a:ln>
            </p:spPr>
            <p:txBody>
              <a:bodyPr/>
              <a:lstStyle/>
              <a:p>
                <a:endParaRPr lang="es-ES"/>
              </a:p>
            </p:txBody>
          </p:sp>
          <p:sp>
            <p:nvSpPr>
              <p:cNvPr id="81748" name="Line 8020"/>
              <p:cNvSpPr>
                <a:spLocks noChangeShapeType="1"/>
              </p:cNvSpPr>
              <p:nvPr/>
            </p:nvSpPr>
            <p:spPr bwMode="auto">
              <a:xfrm>
                <a:off x="1002" y="1035"/>
                <a:ext cx="46" cy="1"/>
              </a:xfrm>
              <a:prstGeom prst="line">
                <a:avLst/>
              </a:prstGeom>
              <a:noFill/>
              <a:ln w="4445">
                <a:solidFill>
                  <a:srgbClr val="000000"/>
                </a:solidFill>
                <a:round/>
                <a:headEnd/>
                <a:tailEnd/>
              </a:ln>
            </p:spPr>
            <p:txBody>
              <a:bodyPr/>
              <a:lstStyle/>
              <a:p>
                <a:endParaRPr lang="es-ES"/>
              </a:p>
            </p:txBody>
          </p:sp>
          <p:sp>
            <p:nvSpPr>
              <p:cNvPr id="81749" name="Freeform 8021"/>
              <p:cNvSpPr>
                <a:spLocks/>
              </p:cNvSpPr>
              <p:nvPr/>
            </p:nvSpPr>
            <p:spPr bwMode="auto">
              <a:xfrm>
                <a:off x="1182" y="739"/>
                <a:ext cx="113" cy="296"/>
              </a:xfrm>
              <a:custGeom>
                <a:avLst/>
                <a:gdLst/>
                <a:ahLst/>
                <a:cxnLst>
                  <a:cxn ang="0">
                    <a:pos x="211" y="84"/>
                  </a:cxn>
                  <a:cxn ang="0">
                    <a:pos x="225" y="168"/>
                  </a:cxn>
                  <a:cxn ang="0">
                    <a:pos x="225" y="0"/>
                  </a:cxn>
                  <a:cxn ang="0">
                    <a:pos x="211" y="84"/>
                  </a:cxn>
                  <a:cxn ang="0">
                    <a:pos x="179" y="27"/>
                  </a:cxn>
                  <a:cxn ang="0">
                    <a:pos x="135" y="0"/>
                  </a:cxn>
                  <a:cxn ang="0">
                    <a:pos x="106" y="0"/>
                  </a:cxn>
                  <a:cxn ang="0">
                    <a:pos x="61" y="27"/>
                  </a:cxn>
                  <a:cxn ang="0">
                    <a:pos x="30" y="84"/>
                  </a:cxn>
                  <a:cxn ang="0">
                    <a:pos x="16" y="140"/>
                  </a:cxn>
                  <a:cxn ang="0">
                    <a:pos x="0" y="226"/>
                  </a:cxn>
                  <a:cxn ang="0">
                    <a:pos x="0" y="365"/>
                  </a:cxn>
                  <a:cxn ang="0">
                    <a:pos x="16" y="451"/>
                  </a:cxn>
                  <a:cxn ang="0">
                    <a:pos x="30" y="506"/>
                  </a:cxn>
                  <a:cxn ang="0">
                    <a:pos x="61" y="564"/>
                  </a:cxn>
                  <a:cxn ang="0">
                    <a:pos x="106" y="591"/>
                  </a:cxn>
                  <a:cxn ang="0">
                    <a:pos x="135" y="591"/>
                  </a:cxn>
                  <a:cxn ang="0">
                    <a:pos x="179" y="564"/>
                  </a:cxn>
                  <a:cxn ang="0">
                    <a:pos x="211" y="506"/>
                  </a:cxn>
                  <a:cxn ang="0">
                    <a:pos x="225" y="451"/>
                  </a:cxn>
                </a:cxnLst>
                <a:rect l="0" t="0" r="r" b="b"/>
                <a:pathLst>
                  <a:path w="225" h="591">
                    <a:moveTo>
                      <a:pt x="211" y="84"/>
                    </a:moveTo>
                    <a:lnTo>
                      <a:pt x="225" y="168"/>
                    </a:lnTo>
                    <a:lnTo>
                      <a:pt x="225" y="0"/>
                    </a:lnTo>
                    <a:lnTo>
                      <a:pt x="211" y="84"/>
                    </a:lnTo>
                    <a:lnTo>
                      <a:pt x="179" y="27"/>
                    </a:lnTo>
                    <a:lnTo>
                      <a:pt x="135" y="0"/>
                    </a:lnTo>
                    <a:lnTo>
                      <a:pt x="106" y="0"/>
                    </a:lnTo>
                    <a:lnTo>
                      <a:pt x="61" y="27"/>
                    </a:lnTo>
                    <a:lnTo>
                      <a:pt x="30" y="84"/>
                    </a:lnTo>
                    <a:lnTo>
                      <a:pt x="16" y="140"/>
                    </a:lnTo>
                    <a:lnTo>
                      <a:pt x="0" y="226"/>
                    </a:lnTo>
                    <a:lnTo>
                      <a:pt x="0" y="365"/>
                    </a:lnTo>
                    <a:lnTo>
                      <a:pt x="16" y="451"/>
                    </a:lnTo>
                    <a:lnTo>
                      <a:pt x="30" y="506"/>
                    </a:lnTo>
                    <a:lnTo>
                      <a:pt x="61" y="564"/>
                    </a:lnTo>
                    <a:lnTo>
                      <a:pt x="106" y="591"/>
                    </a:lnTo>
                    <a:lnTo>
                      <a:pt x="135" y="591"/>
                    </a:lnTo>
                    <a:lnTo>
                      <a:pt x="179" y="564"/>
                    </a:lnTo>
                    <a:lnTo>
                      <a:pt x="211" y="506"/>
                    </a:lnTo>
                    <a:lnTo>
                      <a:pt x="225" y="451"/>
                    </a:lnTo>
                  </a:path>
                </a:pathLst>
              </a:custGeom>
              <a:noFill/>
              <a:ln w="4445">
                <a:solidFill>
                  <a:srgbClr val="000000"/>
                </a:solidFill>
                <a:prstDash val="solid"/>
                <a:round/>
                <a:headEnd/>
                <a:tailEnd/>
              </a:ln>
            </p:spPr>
            <p:txBody>
              <a:bodyPr/>
              <a:lstStyle/>
              <a:p>
                <a:endParaRPr lang="es-ES"/>
              </a:p>
            </p:txBody>
          </p:sp>
          <p:sp>
            <p:nvSpPr>
              <p:cNvPr id="81750" name="Freeform 8022"/>
              <p:cNvSpPr>
                <a:spLocks/>
              </p:cNvSpPr>
              <p:nvPr/>
            </p:nvSpPr>
            <p:spPr bwMode="auto">
              <a:xfrm>
                <a:off x="1190" y="739"/>
                <a:ext cx="45" cy="296"/>
              </a:xfrm>
              <a:custGeom>
                <a:avLst/>
                <a:gdLst/>
                <a:ahLst/>
                <a:cxnLst>
                  <a:cxn ang="0">
                    <a:pos x="90" y="0"/>
                  </a:cxn>
                  <a:cxn ang="0">
                    <a:pos x="60" y="27"/>
                  </a:cxn>
                  <a:cxn ang="0">
                    <a:pos x="30" y="84"/>
                  </a:cxn>
                  <a:cxn ang="0">
                    <a:pos x="14" y="140"/>
                  </a:cxn>
                  <a:cxn ang="0">
                    <a:pos x="0" y="226"/>
                  </a:cxn>
                  <a:cxn ang="0">
                    <a:pos x="0" y="365"/>
                  </a:cxn>
                  <a:cxn ang="0">
                    <a:pos x="14" y="451"/>
                  </a:cxn>
                  <a:cxn ang="0">
                    <a:pos x="30" y="506"/>
                  </a:cxn>
                  <a:cxn ang="0">
                    <a:pos x="60" y="564"/>
                  </a:cxn>
                  <a:cxn ang="0">
                    <a:pos x="90" y="591"/>
                  </a:cxn>
                </a:cxnLst>
                <a:rect l="0" t="0" r="r" b="b"/>
                <a:pathLst>
                  <a:path w="90" h="591">
                    <a:moveTo>
                      <a:pt x="90" y="0"/>
                    </a:moveTo>
                    <a:lnTo>
                      <a:pt x="60" y="27"/>
                    </a:lnTo>
                    <a:lnTo>
                      <a:pt x="30" y="84"/>
                    </a:lnTo>
                    <a:lnTo>
                      <a:pt x="14" y="140"/>
                    </a:lnTo>
                    <a:lnTo>
                      <a:pt x="0" y="226"/>
                    </a:lnTo>
                    <a:lnTo>
                      <a:pt x="0" y="365"/>
                    </a:lnTo>
                    <a:lnTo>
                      <a:pt x="14" y="451"/>
                    </a:lnTo>
                    <a:lnTo>
                      <a:pt x="30" y="506"/>
                    </a:lnTo>
                    <a:lnTo>
                      <a:pt x="60" y="564"/>
                    </a:lnTo>
                    <a:lnTo>
                      <a:pt x="90" y="591"/>
                    </a:lnTo>
                  </a:path>
                </a:pathLst>
              </a:custGeom>
              <a:noFill/>
              <a:ln w="4445">
                <a:solidFill>
                  <a:srgbClr val="000000"/>
                </a:solidFill>
                <a:prstDash val="solid"/>
                <a:round/>
                <a:headEnd/>
                <a:tailEnd/>
              </a:ln>
            </p:spPr>
            <p:txBody>
              <a:bodyPr/>
              <a:lstStyle/>
              <a:p>
                <a:endParaRPr lang="es-ES"/>
              </a:p>
            </p:txBody>
          </p:sp>
          <p:sp>
            <p:nvSpPr>
              <p:cNvPr id="81751" name="Freeform 8023"/>
              <p:cNvSpPr>
                <a:spLocks/>
              </p:cNvSpPr>
              <p:nvPr/>
            </p:nvSpPr>
            <p:spPr bwMode="auto">
              <a:xfrm>
                <a:off x="1358" y="739"/>
                <a:ext cx="38" cy="296"/>
              </a:xfrm>
              <a:custGeom>
                <a:avLst/>
                <a:gdLst/>
                <a:ahLst/>
                <a:cxnLst>
                  <a:cxn ang="0">
                    <a:pos x="0" y="111"/>
                  </a:cxn>
                  <a:cxn ang="0">
                    <a:pos x="30" y="84"/>
                  </a:cxn>
                  <a:cxn ang="0">
                    <a:pos x="74" y="0"/>
                  </a:cxn>
                  <a:cxn ang="0">
                    <a:pos x="74" y="591"/>
                  </a:cxn>
                </a:cxnLst>
                <a:rect l="0" t="0" r="r" b="b"/>
                <a:pathLst>
                  <a:path w="74" h="591">
                    <a:moveTo>
                      <a:pt x="0" y="111"/>
                    </a:moveTo>
                    <a:lnTo>
                      <a:pt x="30" y="84"/>
                    </a:lnTo>
                    <a:lnTo>
                      <a:pt x="74" y="0"/>
                    </a:lnTo>
                    <a:lnTo>
                      <a:pt x="74" y="591"/>
                    </a:lnTo>
                  </a:path>
                </a:pathLst>
              </a:custGeom>
              <a:noFill/>
              <a:ln w="4445">
                <a:solidFill>
                  <a:srgbClr val="000000"/>
                </a:solidFill>
                <a:prstDash val="solid"/>
                <a:round/>
                <a:headEnd/>
                <a:tailEnd/>
              </a:ln>
            </p:spPr>
            <p:txBody>
              <a:bodyPr/>
              <a:lstStyle/>
              <a:p>
                <a:endParaRPr lang="es-ES"/>
              </a:p>
            </p:txBody>
          </p:sp>
          <p:sp>
            <p:nvSpPr>
              <p:cNvPr id="81752" name="Line 8024"/>
              <p:cNvSpPr>
                <a:spLocks noChangeShapeType="1"/>
              </p:cNvSpPr>
              <p:nvPr/>
            </p:nvSpPr>
            <p:spPr bwMode="auto">
              <a:xfrm>
                <a:off x="1388" y="753"/>
                <a:ext cx="1" cy="282"/>
              </a:xfrm>
              <a:prstGeom prst="line">
                <a:avLst/>
              </a:prstGeom>
              <a:noFill/>
              <a:ln w="4445">
                <a:solidFill>
                  <a:srgbClr val="000000"/>
                </a:solidFill>
                <a:round/>
                <a:headEnd/>
                <a:tailEnd/>
              </a:ln>
            </p:spPr>
            <p:txBody>
              <a:bodyPr/>
              <a:lstStyle/>
              <a:p>
                <a:endParaRPr lang="es-ES"/>
              </a:p>
            </p:txBody>
          </p:sp>
          <p:sp>
            <p:nvSpPr>
              <p:cNvPr id="81753" name="Line 8025"/>
              <p:cNvSpPr>
                <a:spLocks noChangeShapeType="1"/>
              </p:cNvSpPr>
              <p:nvPr/>
            </p:nvSpPr>
            <p:spPr bwMode="auto">
              <a:xfrm>
                <a:off x="1358" y="1035"/>
                <a:ext cx="68" cy="1"/>
              </a:xfrm>
              <a:prstGeom prst="line">
                <a:avLst/>
              </a:prstGeom>
              <a:noFill/>
              <a:ln w="4445">
                <a:solidFill>
                  <a:srgbClr val="000000"/>
                </a:solidFill>
                <a:round/>
                <a:headEnd/>
                <a:tailEnd/>
              </a:ln>
            </p:spPr>
            <p:txBody>
              <a:bodyPr/>
              <a:lstStyle/>
              <a:p>
                <a:endParaRPr lang="es-ES"/>
              </a:p>
            </p:txBody>
          </p:sp>
          <p:sp>
            <p:nvSpPr>
              <p:cNvPr id="81754" name="Line 8026"/>
              <p:cNvSpPr>
                <a:spLocks noChangeShapeType="1"/>
              </p:cNvSpPr>
              <p:nvPr/>
            </p:nvSpPr>
            <p:spPr bwMode="auto">
              <a:xfrm>
                <a:off x="1486" y="739"/>
                <a:ext cx="1" cy="84"/>
              </a:xfrm>
              <a:prstGeom prst="line">
                <a:avLst/>
              </a:prstGeom>
              <a:noFill/>
              <a:ln w="4445">
                <a:solidFill>
                  <a:srgbClr val="000000"/>
                </a:solidFill>
                <a:round/>
                <a:headEnd/>
                <a:tailEnd/>
              </a:ln>
            </p:spPr>
            <p:txBody>
              <a:bodyPr/>
              <a:lstStyle/>
              <a:p>
                <a:endParaRPr lang="es-ES"/>
              </a:p>
            </p:txBody>
          </p:sp>
          <p:sp>
            <p:nvSpPr>
              <p:cNvPr id="81755" name="Freeform 8027"/>
              <p:cNvSpPr>
                <a:spLocks/>
              </p:cNvSpPr>
              <p:nvPr/>
            </p:nvSpPr>
            <p:spPr bwMode="auto">
              <a:xfrm>
                <a:off x="1486" y="739"/>
                <a:ext cx="104" cy="56"/>
              </a:xfrm>
              <a:custGeom>
                <a:avLst/>
                <a:gdLst/>
                <a:ahLst/>
                <a:cxnLst>
                  <a:cxn ang="0">
                    <a:pos x="0" y="111"/>
                  </a:cxn>
                  <a:cxn ang="0">
                    <a:pos x="15" y="56"/>
                  </a:cxn>
                  <a:cxn ang="0">
                    <a:pos x="45" y="0"/>
                  </a:cxn>
                  <a:cxn ang="0">
                    <a:pos x="76" y="0"/>
                  </a:cxn>
                  <a:cxn ang="0">
                    <a:pos x="149" y="84"/>
                  </a:cxn>
                  <a:cxn ang="0">
                    <a:pos x="180" y="84"/>
                  </a:cxn>
                  <a:cxn ang="0">
                    <a:pos x="194" y="56"/>
                  </a:cxn>
                  <a:cxn ang="0">
                    <a:pos x="210" y="0"/>
                  </a:cxn>
                </a:cxnLst>
                <a:rect l="0" t="0" r="r" b="b"/>
                <a:pathLst>
                  <a:path w="210" h="111">
                    <a:moveTo>
                      <a:pt x="0" y="111"/>
                    </a:moveTo>
                    <a:lnTo>
                      <a:pt x="15" y="56"/>
                    </a:lnTo>
                    <a:lnTo>
                      <a:pt x="45" y="0"/>
                    </a:lnTo>
                    <a:lnTo>
                      <a:pt x="76" y="0"/>
                    </a:lnTo>
                    <a:lnTo>
                      <a:pt x="149" y="84"/>
                    </a:lnTo>
                    <a:lnTo>
                      <a:pt x="180" y="84"/>
                    </a:lnTo>
                    <a:lnTo>
                      <a:pt x="194" y="56"/>
                    </a:lnTo>
                    <a:lnTo>
                      <a:pt x="210" y="0"/>
                    </a:lnTo>
                  </a:path>
                </a:pathLst>
              </a:custGeom>
              <a:noFill/>
              <a:ln w="4445">
                <a:solidFill>
                  <a:srgbClr val="000000"/>
                </a:solidFill>
                <a:prstDash val="solid"/>
                <a:round/>
                <a:headEnd/>
                <a:tailEnd/>
              </a:ln>
            </p:spPr>
            <p:txBody>
              <a:bodyPr/>
              <a:lstStyle/>
              <a:p>
                <a:endParaRPr lang="es-ES"/>
              </a:p>
            </p:txBody>
          </p:sp>
          <p:sp>
            <p:nvSpPr>
              <p:cNvPr id="81756" name="Freeform 8028"/>
              <p:cNvSpPr>
                <a:spLocks/>
              </p:cNvSpPr>
              <p:nvPr/>
            </p:nvSpPr>
            <p:spPr bwMode="auto">
              <a:xfrm>
                <a:off x="1493" y="753"/>
                <a:ext cx="67" cy="28"/>
              </a:xfrm>
              <a:custGeom>
                <a:avLst/>
                <a:gdLst/>
                <a:ahLst/>
                <a:cxnLst>
                  <a:cxn ang="0">
                    <a:pos x="0" y="29"/>
                  </a:cxn>
                  <a:cxn ang="0">
                    <a:pos x="30" y="0"/>
                  </a:cxn>
                  <a:cxn ang="0">
                    <a:pos x="61" y="0"/>
                  </a:cxn>
                  <a:cxn ang="0">
                    <a:pos x="134" y="57"/>
                  </a:cxn>
                </a:cxnLst>
                <a:rect l="0" t="0" r="r" b="b"/>
                <a:pathLst>
                  <a:path w="134" h="57">
                    <a:moveTo>
                      <a:pt x="0" y="29"/>
                    </a:moveTo>
                    <a:lnTo>
                      <a:pt x="30" y="0"/>
                    </a:lnTo>
                    <a:lnTo>
                      <a:pt x="61" y="0"/>
                    </a:lnTo>
                    <a:lnTo>
                      <a:pt x="134" y="57"/>
                    </a:lnTo>
                  </a:path>
                </a:pathLst>
              </a:custGeom>
              <a:noFill/>
              <a:ln w="4445">
                <a:solidFill>
                  <a:srgbClr val="000000"/>
                </a:solidFill>
                <a:prstDash val="solid"/>
                <a:round/>
                <a:headEnd/>
                <a:tailEnd/>
              </a:ln>
            </p:spPr>
            <p:txBody>
              <a:bodyPr/>
              <a:lstStyle/>
              <a:p>
                <a:endParaRPr lang="es-ES"/>
              </a:p>
            </p:txBody>
          </p:sp>
          <p:sp>
            <p:nvSpPr>
              <p:cNvPr id="81757" name="Freeform 8029"/>
              <p:cNvSpPr>
                <a:spLocks/>
              </p:cNvSpPr>
              <p:nvPr/>
            </p:nvSpPr>
            <p:spPr bwMode="auto">
              <a:xfrm>
                <a:off x="1538" y="739"/>
                <a:ext cx="52" cy="296"/>
              </a:xfrm>
              <a:custGeom>
                <a:avLst/>
                <a:gdLst/>
                <a:ahLst/>
                <a:cxnLst>
                  <a:cxn ang="0">
                    <a:pos x="105" y="0"/>
                  </a:cxn>
                  <a:cxn ang="0">
                    <a:pos x="105" y="84"/>
                  </a:cxn>
                  <a:cxn ang="0">
                    <a:pos x="89" y="168"/>
                  </a:cxn>
                  <a:cxn ang="0">
                    <a:pos x="30" y="310"/>
                  </a:cxn>
                  <a:cxn ang="0">
                    <a:pos x="15" y="365"/>
                  </a:cxn>
                  <a:cxn ang="0">
                    <a:pos x="0" y="451"/>
                  </a:cxn>
                  <a:cxn ang="0">
                    <a:pos x="0" y="591"/>
                  </a:cxn>
                </a:cxnLst>
                <a:rect l="0" t="0" r="r" b="b"/>
                <a:pathLst>
                  <a:path w="105" h="591">
                    <a:moveTo>
                      <a:pt x="105" y="0"/>
                    </a:moveTo>
                    <a:lnTo>
                      <a:pt x="105" y="84"/>
                    </a:lnTo>
                    <a:lnTo>
                      <a:pt x="89" y="168"/>
                    </a:lnTo>
                    <a:lnTo>
                      <a:pt x="30" y="310"/>
                    </a:lnTo>
                    <a:lnTo>
                      <a:pt x="15" y="365"/>
                    </a:lnTo>
                    <a:lnTo>
                      <a:pt x="0" y="451"/>
                    </a:lnTo>
                    <a:lnTo>
                      <a:pt x="0" y="591"/>
                    </a:lnTo>
                  </a:path>
                </a:pathLst>
              </a:custGeom>
              <a:noFill/>
              <a:ln w="4445">
                <a:solidFill>
                  <a:srgbClr val="000000"/>
                </a:solidFill>
                <a:prstDash val="solid"/>
                <a:round/>
                <a:headEnd/>
                <a:tailEnd/>
              </a:ln>
            </p:spPr>
            <p:txBody>
              <a:bodyPr/>
              <a:lstStyle/>
              <a:p>
                <a:endParaRPr lang="es-ES"/>
              </a:p>
            </p:txBody>
          </p:sp>
          <p:sp>
            <p:nvSpPr>
              <p:cNvPr id="81758" name="Freeform 8030"/>
              <p:cNvSpPr>
                <a:spLocks/>
              </p:cNvSpPr>
              <p:nvPr/>
            </p:nvSpPr>
            <p:spPr bwMode="auto">
              <a:xfrm>
                <a:off x="1531" y="823"/>
                <a:ext cx="52" cy="212"/>
              </a:xfrm>
              <a:custGeom>
                <a:avLst/>
                <a:gdLst/>
                <a:ahLst/>
                <a:cxnLst>
                  <a:cxn ang="0">
                    <a:pos x="104" y="0"/>
                  </a:cxn>
                  <a:cxn ang="0">
                    <a:pos x="30" y="142"/>
                  </a:cxn>
                  <a:cxn ang="0">
                    <a:pos x="15" y="197"/>
                  </a:cxn>
                  <a:cxn ang="0">
                    <a:pos x="0" y="283"/>
                  </a:cxn>
                  <a:cxn ang="0">
                    <a:pos x="0" y="423"/>
                  </a:cxn>
                </a:cxnLst>
                <a:rect l="0" t="0" r="r" b="b"/>
                <a:pathLst>
                  <a:path w="104" h="423">
                    <a:moveTo>
                      <a:pt x="104" y="0"/>
                    </a:moveTo>
                    <a:lnTo>
                      <a:pt x="30" y="142"/>
                    </a:lnTo>
                    <a:lnTo>
                      <a:pt x="15" y="197"/>
                    </a:lnTo>
                    <a:lnTo>
                      <a:pt x="0" y="283"/>
                    </a:lnTo>
                    <a:lnTo>
                      <a:pt x="0" y="423"/>
                    </a:lnTo>
                  </a:path>
                </a:pathLst>
              </a:custGeom>
              <a:noFill/>
              <a:ln w="4445">
                <a:solidFill>
                  <a:srgbClr val="000000"/>
                </a:solidFill>
                <a:prstDash val="solid"/>
                <a:round/>
                <a:headEnd/>
                <a:tailEnd/>
              </a:ln>
            </p:spPr>
            <p:txBody>
              <a:bodyPr/>
              <a:lstStyle/>
              <a:p>
                <a:endParaRPr lang="es-ES"/>
              </a:p>
            </p:txBody>
          </p:sp>
          <p:sp>
            <p:nvSpPr>
              <p:cNvPr id="81759" name="Freeform 8031"/>
              <p:cNvSpPr>
                <a:spLocks/>
              </p:cNvSpPr>
              <p:nvPr/>
            </p:nvSpPr>
            <p:spPr bwMode="auto">
              <a:xfrm>
                <a:off x="1658" y="739"/>
                <a:ext cx="38" cy="296"/>
              </a:xfrm>
              <a:custGeom>
                <a:avLst/>
                <a:gdLst/>
                <a:ahLst/>
                <a:cxnLst>
                  <a:cxn ang="0">
                    <a:pos x="0" y="111"/>
                  </a:cxn>
                  <a:cxn ang="0">
                    <a:pos x="30" y="84"/>
                  </a:cxn>
                  <a:cxn ang="0">
                    <a:pos x="75" y="0"/>
                  </a:cxn>
                  <a:cxn ang="0">
                    <a:pos x="75" y="591"/>
                  </a:cxn>
                </a:cxnLst>
                <a:rect l="0" t="0" r="r" b="b"/>
                <a:pathLst>
                  <a:path w="75" h="591">
                    <a:moveTo>
                      <a:pt x="0" y="111"/>
                    </a:moveTo>
                    <a:lnTo>
                      <a:pt x="30" y="84"/>
                    </a:lnTo>
                    <a:lnTo>
                      <a:pt x="75" y="0"/>
                    </a:lnTo>
                    <a:lnTo>
                      <a:pt x="75" y="591"/>
                    </a:lnTo>
                  </a:path>
                </a:pathLst>
              </a:custGeom>
              <a:noFill/>
              <a:ln w="4445">
                <a:solidFill>
                  <a:srgbClr val="000000"/>
                </a:solidFill>
                <a:prstDash val="solid"/>
                <a:round/>
                <a:headEnd/>
                <a:tailEnd/>
              </a:ln>
            </p:spPr>
            <p:txBody>
              <a:bodyPr/>
              <a:lstStyle/>
              <a:p>
                <a:endParaRPr lang="es-ES"/>
              </a:p>
            </p:txBody>
          </p:sp>
          <p:sp>
            <p:nvSpPr>
              <p:cNvPr id="81760" name="Line 8032"/>
              <p:cNvSpPr>
                <a:spLocks noChangeShapeType="1"/>
              </p:cNvSpPr>
              <p:nvPr/>
            </p:nvSpPr>
            <p:spPr bwMode="auto">
              <a:xfrm>
                <a:off x="1687" y="753"/>
                <a:ext cx="1" cy="282"/>
              </a:xfrm>
              <a:prstGeom prst="line">
                <a:avLst/>
              </a:prstGeom>
              <a:noFill/>
              <a:ln w="4445">
                <a:solidFill>
                  <a:srgbClr val="000000"/>
                </a:solidFill>
                <a:round/>
                <a:headEnd/>
                <a:tailEnd/>
              </a:ln>
            </p:spPr>
            <p:txBody>
              <a:bodyPr/>
              <a:lstStyle/>
              <a:p>
                <a:endParaRPr lang="es-ES"/>
              </a:p>
            </p:txBody>
          </p:sp>
          <p:sp>
            <p:nvSpPr>
              <p:cNvPr id="81761" name="Line 8033"/>
              <p:cNvSpPr>
                <a:spLocks noChangeShapeType="1"/>
              </p:cNvSpPr>
              <p:nvPr/>
            </p:nvSpPr>
            <p:spPr bwMode="auto">
              <a:xfrm>
                <a:off x="1658" y="1035"/>
                <a:ext cx="67" cy="1"/>
              </a:xfrm>
              <a:prstGeom prst="line">
                <a:avLst/>
              </a:prstGeom>
              <a:noFill/>
              <a:ln w="4445">
                <a:solidFill>
                  <a:srgbClr val="000000"/>
                </a:solidFill>
                <a:round/>
                <a:headEnd/>
                <a:tailEnd/>
              </a:ln>
            </p:spPr>
            <p:txBody>
              <a:bodyPr/>
              <a:lstStyle/>
              <a:p>
                <a:endParaRPr lang="es-ES"/>
              </a:p>
            </p:txBody>
          </p:sp>
          <p:sp>
            <p:nvSpPr>
              <p:cNvPr id="81762" name="Freeform 8034"/>
              <p:cNvSpPr>
                <a:spLocks/>
              </p:cNvSpPr>
              <p:nvPr/>
            </p:nvSpPr>
            <p:spPr bwMode="auto">
              <a:xfrm>
                <a:off x="1785" y="739"/>
                <a:ext cx="105" cy="296"/>
              </a:xfrm>
              <a:custGeom>
                <a:avLst/>
                <a:gdLst/>
                <a:ahLst/>
                <a:cxnLst>
                  <a:cxn ang="0">
                    <a:pos x="194" y="195"/>
                  </a:cxn>
                  <a:cxn ang="0">
                    <a:pos x="179" y="281"/>
                  </a:cxn>
                  <a:cxn ang="0">
                    <a:pos x="148" y="338"/>
                  </a:cxn>
                  <a:cxn ang="0">
                    <a:pos x="104" y="365"/>
                  </a:cxn>
                  <a:cxn ang="0">
                    <a:pos x="89" y="365"/>
                  </a:cxn>
                  <a:cxn ang="0">
                    <a:pos x="44" y="338"/>
                  </a:cxn>
                  <a:cxn ang="0">
                    <a:pos x="14" y="281"/>
                  </a:cxn>
                  <a:cxn ang="0">
                    <a:pos x="0" y="195"/>
                  </a:cxn>
                  <a:cxn ang="0">
                    <a:pos x="0" y="168"/>
                  </a:cxn>
                  <a:cxn ang="0">
                    <a:pos x="14" y="84"/>
                  </a:cxn>
                  <a:cxn ang="0">
                    <a:pos x="44" y="27"/>
                  </a:cxn>
                  <a:cxn ang="0">
                    <a:pos x="89" y="0"/>
                  </a:cxn>
                  <a:cxn ang="0">
                    <a:pos x="119" y="0"/>
                  </a:cxn>
                  <a:cxn ang="0">
                    <a:pos x="165" y="27"/>
                  </a:cxn>
                  <a:cxn ang="0">
                    <a:pos x="194" y="84"/>
                  </a:cxn>
                  <a:cxn ang="0">
                    <a:pos x="209" y="168"/>
                  </a:cxn>
                  <a:cxn ang="0">
                    <a:pos x="209" y="338"/>
                  </a:cxn>
                  <a:cxn ang="0">
                    <a:pos x="194" y="451"/>
                  </a:cxn>
                  <a:cxn ang="0">
                    <a:pos x="179" y="506"/>
                  </a:cxn>
                  <a:cxn ang="0">
                    <a:pos x="148" y="564"/>
                  </a:cxn>
                  <a:cxn ang="0">
                    <a:pos x="104" y="591"/>
                  </a:cxn>
                  <a:cxn ang="0">
                    <a:pos x="59" y="591"/>
                  </a:cxn>
                  <a:cxn ang="0">
                    <a:pos x="29" y="564"/>
                  </a:cxn>
                  <a:cxn ang="0">
                    <a:pos x="14" y="506"/>
                  </a:cxn>
                  <a:cxn ang="0">
                    <a:pos x="14" y="478"/>
                  </a:cxn>
                  <a:cxn ang="0">
                    <a:pos x="29" y="451"/>
                  </a:cxn>
                  <a:cxn ang="0">
                    <a:pos x="44" y="478"/>
                  </a:cxn>
                  <a:cxn ang="0">
                    <a:pos x="29" y="506"/>
                  </a:cxn>
                </a:cxnLst>
                <a:rect l="0" t="0" r="r" b="b"/>
                <a:pathLst>
                  <a:path w="209" h="591">
                    <a:moveTo>
                      <a:pt x="194" y="195"/>
                    </a:moveTo>
                    <a:lnTo>
                      <a:pt x="179" y="281"/>
                    </a:lnTo>
                    <a:lnTo>
                      <a:pt x="148" y="338"/>
                    </a:lnTo>
                    <a:lnTo>
                      <a:pt x="104" y="365"/>
                    </a:lnTo>
                    <a:lnTo>
                      <a:pt x="89" y="365"/>
                    </a:lnTo>
                    <a:lnTo>
                      <a:pt x="44" y="338"/>
                    </a:lnTo>
                    <a:lnTo>
                      <a:pt x="14" y="281"/>
                    </a:lnTo>
                    <a:lnTo>
                      <a:pt x="0" y="195"/>
                    </a:lnTo>
                    <a:lnTo>
                      <a:pt x="0" y="168"/>
                    </a:lnTo>
                    <a:lnTo>
                      <a:pt x="14" y="84"/>
                    </a:lnTo>
                    <a:lnTo>
                      <a:pt x="44" y="27"/>
                    </a:lnTo>
                    <a:lnTo>
                      <a:pt x="89" y="0"/>
                    </a:lnTo>
                    <a:lnTo>
                      <a:pt x="119" y="0"/>
                    </a:lnTo>
                    <a:lnTo>
                      <a:pt x="165" y="27"/>
                    </a:lnTo>
                    <a:lnTo>
                      <a:pt x="194" y="84"/>
                    </a:lnTo>
                    <a:lnTo>
                      <a:pt x="209" y="168"/>
                    </a:lnTo>
                    <a:lnTo>
                      <a:pt x="209" y="338"/>
                    </a:lnTo>
                    <a:lnTo>
                      <a:pt x="194" y="451"/>
                    </a:lnTo>
                    <a:lnTo>
                      <a:pt x="179" y="506"/>
                    </a:lnTo>
                    <a:lnTo>
                      <a:pt x="148" y="564"/>
                    </a:lnTo>
                    <a:lnTo>
                      <a:pt x="104" y="591"/>
                    </a:lnTo>
                    <a:lnTo>
                      <a:pt x="59" y="591"/>
                    </a:lnTo>
                    <a:lnTo>
                      <a:pt x="29" y="564"/>
                    </a:lnTo>
                    <a:lnTo>
                      <a:pt x="14" y="506"/>
                    </a:lnTo>
                    <a:lnTo>
                      <a:pt x="14" y="478"/>
                    </a:lnTo>
                    <a:lnTo>
                      <a:pt x="29" y="451"/>
                    </a:lnTo>
                    <a:lnTo>
                      <a:pt x="44" y="478"/>
                    </a:lnTo>
                    <a:lnTo>
                      <a:pt x="29" y="506"/>
                    </a:lnTo>
                  </a:path>
                </a:pathLst>
              </a:custGeom>
              <a:noFill/>
              <a:ln w="4445">
                <a:solidFill>
                  <a:srgbClr val="000000"/>
                </a:solidFill>
                <a:prstDash val="solid"/>
                <a:round/>
                <a:headEnd/>
                <a:tailEnd/>
              </a:ln>
            </p:spPr>
            <p:txBody>
              <a:bodyPr/>
              <a:lstStyle/>
              <a:p>
                <a:endParaRPr lang="es-ES"/>
              </a:p>
            </p:txBody>
          </p:sp>
          <p:sp>
            <p:nvSpPr>
              <p:cNvPr id="81763" name="Freeform 8035"/>
              <p:cNvSpPr>
                <a:spLocks/>
              </p:cNvSpPr>
              <p:nvPr/>
            </p:nvSpPr>
            <p:spPr bwMode="auto">
              <a:xfrm>
                <a:off x="1793" y="739"/>
                <a:ext cx="37" cy="183"/>
              </a:xfrm>
              <a:custGeom>
                <a:avLst/>
                <a:gdLst/>
                <a:ahLst/>
                <a:cxnLst>
                  <a:cxn ang="0">
                    <a:pos x="75" y="365"/>
                  </a:cxn>
                  <a:cxn ang="0">
                    <a:pos x="45" y="338"/>
                  </a:cxn>
                  <a:cxn ang="0">
                    <a:pos x="15" y="281"/>
                  </a:cxn>
                  <a:cxn ang="0">
                    <a:pos x="0" y="195"/>
                  </a:cxn>
                  <a:cxn ang="0">
                    <a:pos x="0" y="168"/>
                  </a:cxn>
                  <a:cxn ang="0">
                    <a:pos x="15" y="84"/>
                  </a:cxn>
                  <a:cxn ang="0">
                    <a:pos x="45" y="27"/>
                  </a:cxn>
                  <a:cxn ang="0">
                    <a:pos x="75" y="0"/>
                  </a:cxn>
                </a:cxnLst>
                <a:rect l="0" t="0" r="r" b="b"/>
                <a:pathLst>
                  <a:path w="75" h="365">
                    <a:moveTo>
                      <a:pt x="75" y="365"/>
                    </a:moveTo>
                    <a:lnTo>
                      <a:pt x="45" y="338"/>
                    </a:lnTo>
                    <a:lnTo>
                      <a:pt x="15" y="281"/>
                    </a:lnTo>
                    <a:lnTo>
                      <a:pt x="0" y="195"/>
                    </a:lnTo>
                    <a:lnTo>
                      <a:pt x="0" y="168"/>
                    </a:lnTo>
                    <a:lnTo>
                      <a:pt x="15" y="84"/>
                    </a:lnTo>
                    <a:lnTo>
                      <a:pt x="45" y="27"/>
                    </a:lnTo>
                    <a:lnTo>
                      <a:pt x="75" y="0"/>
                    </a:lnTo>
                  </a:path>
                </a:pathLst>
              </a:custGeom>
              <a:noFill/>
              <a:ln w="4445">
                <a:solidFill>
                  <a:srgbClr val="000000"/>
                </a:solidFill>
                <a:prstDash val="solid"/>
                <a:round/>
                <a:headEnd/>
                <a:tailEnd/>
              </a:ln>
            </p:spPr>
            <p:txBody>
              <a:bodyPr/>
              <a:lstStyle/>
              <a:p>
                <a:endParaRPr lang="es-ES"/>
              </a:p>
            </p:txBody>
          </p:sp>
          <p:sp>
            <p:nvSpPr>
              <p:cNvPr id="81764" name="Freeform 8036"/>
              <p:cNvSpPr>
                <a:spLocks/>
              </p:cNvSpPr>
              <p:nvPr/>
            </p:nvSpPr>
            <p:spPr bwMode="auto">
              <a:xfrm>
                <a:off x="1837" y="739"/>
                <a:ext cx="45" cy="296"/>
              </a:xfrm>
              <a:custGeom>
                <a:avLst/>
                <a:gdLst/>
                <a:ahLst/>
                <a:cxnLst>
                  <a:cxn ang="0">
                    <a:pos x="15" y="0"/>
                  </a:cxn>
                  <a:cxn ang="0">
                    <a:pos x="44" y="27"/>
                  </a:cxn>
                  <a:cxn ang="0">
                    <a:pos x="75" y="84"/>
                  </a:cxn>
                  <a:cxn ang="0">
                    <a:pos x="90" y="168"/>
                  </a:cxn>
                  <a:cxn ang="0">
                    <a:pos x="90" y="338"/>
                  </a:cxn>
                  <a:cxn ang="0">
                    <a:pos x="75" y="451"/>
                  </a:cxn>
                  <a:cxn ang="0">
                    <a:pos x="61" y="506"/>
                  </a:cxn>
                  <a:cxn ang="0">
                    <a:pos x="30" y="564"/>
                  </a:cxn>
                  <a:cxn ang="0">
                    <a:pos x="0" y="591"/>
                  </a:cxn>
                </a:cxnLst>
                <a:rect l="0" t="0" r="r" b="b"/>
                <a:pathLst>
                  <a:path w="90" h="591">
                    <a:moveTo>
                      <a:pt x="15" y="0"/>
                    </a:moveTo>
                    <a:lnTo>
                      <a:pt x="44" y="27"/>
                    </a:lnTo>
                    <a:lnTo>
                      <a:pt x="75" y="84"/>
                    </a:lnTo>
                    <a:lnTo>
                      <a:pt x="90" y="168"/>
                    </a:lnTo>
                    <a:lnTo>
                      <a:pt x="90" y="338"/>
                    </a:lnTo>
                    <a:lnTo>
                      <a:pt x="75" y="451"/>
                    </a:lnTo>
                    <a:lnTo>
                      <a:pt x="61" y="506"/>
                    </a:lnTo>
                    <a:lnTo>
                      <a:pt x="30" y="564"/>
                    </a:lnTo>
                    <a:lnTo>
                      <a:pt x="0" y="591"/>
                    </a:lnTo>
                  </a:path>
                </a:pathLst>
              </a:custGeom>
              <a:noFill/>
              <a:ln w="4445">
                <a:solidFill>
                  <a:srgbClr val="000000"/>
                </a:solidFill>
                <a:prstDash val="solid"/>
                <a:round/>
                <a:headEnd/>
                <a:tailEnd/>
              </a:ln>
            </p:spPr>
            <p:txBody>
              <a:bodyPr/>
              <a:lstStyle/>
              <a:p>
                <a:endParaRPr lang="es-ES"/>
              </a:p>
            </p:txBody>
          </p:sp>
          <p:sp>
            <p:nvSpPr>
              <p:cNvPr id="81765" name="Freeform 8037"/>
              <p:cNvSpPr>
                <a:spLocks/>
              </p:cNvSpPr>
              <p:nvPr/>
            </p:nvSpPr>
            <p:spPr bwMode="auto">
              <a:xfrm>
                <a:off x="1250" y="1368"/>
                <a:ext cx="246" cy="462"/>
              </a:xfrm>
              <a:custGeom>
                <a:avLst/>
                <a:gdLst/>
                <a:ahLst/>
                <a:cxnLst>
                  <a:cxn ang="0">
                    <a:pos x="490" y="420"/>
                  </a:cxn>
                  <a:cxn ang="0">
                    <a:pos x="482" y="341"/>
                  </a:cxn>
                  <a:cxn ang="0">
                    <a:pos x="468" y="265"/>
                  </a:cxn>
                  <a:cxn ang="0">
                    <a:pos x="447" y="195"/>
                  </a:cxn>
                  <a:cxn ang="0">
                    <a:pos x="419" y="134"/>
                  </a:cxn>
                  <a:cxn ang="0">
                    <a:pos x="386" y="82"/>
                  </a:cxn>
                  <a:cxn ang="0">
                    <a:pos x="350" y="43"/>
                  </a:cxn>
                  <a:cxn ang="0">
                    <a:pos x="309" y="15"/>
                  </a:cxn>
                  <a:cxn ang="0">
                    <a:pos x="268" y="2"/>
                  </a:cxn>
                  <a:cxn ang="0">
                    <a:pos x="224" y="2"/>
                  </a:cxn>
                  <a:cxn ang="0">
                    <a:pos x="182" y="15"/>
                  </a:cxn>
                  <a:cxn ang="0">
                    <a:pos x="141" y="43"/>
                  </a:cxn>
                  <a:cxn ang="0">
                    <a:pos x="105" y="82"/>
                  </a:cxn>
                  <a:cxn ang="0">
                    <a:pos x="72" y="134"/>
                  </a:cxn>
                  <a:cxn ang="0">
                    <a:pos x="44" y="195"/>
                  </a:cxn>
                  <a:cxn ang="0">
                    <a:pos x="23" y="265"/>
                  </a:cxn>
                  <a:cxn ang="0">
                    <a:pos x="8" y="341"/>
                  </a:cxn>
                  <a:cxn ang="0">
                    <a:pos x="0" y="420"/>
                  </a:cxn>
                  <a:cxn ang="0">
                    <a:pos x="0" y="502"/>
                  </a:cxn>
                  <a:cxn ang="0">
                    <a:pos x="8" y="580"/>
                  </a:cxn>
                  <a:cxn ang="0">
                    <a:pos x="23" y="658"/>
                  </a:cxn>
                  <a:cxn ang="0">
                    <a:pos x="44" y="726"/>
                  </a:cxn>
                  <a:cxn ang="0">
                    <a:pos x="72" y="789"/>
                  </a:cxn>
                  <a:cxn ang="0">
                    <a:pos x="105" y="839"/>
                  </a:cxn>
                  <a:cxn ang="0">
                    <a:pos x="141" y="881"/>
                  </a:cxn>
                  <a:cxn ang="0">
                    <a:pos x="182" y="908"/>
                  </a:cxn>
                  <a:cxn ang="0">
                    <a:pos x="224" y="923"/>
                  </a:cxn>
                  <a:cxn ang="0">
                    <a:pos x="268" y="923"/>
                  </a:cxn>
                  <a:cxn ang="0">
                    <a:pos x="309" y="908"/>
                  </a:cxn>
                  <a:cxn ang="0">
                    <a:pos x="350" y="881"/>
                  </a:cxn>
                  <a:cxn ang="0">
                    <a:pos x="386" y="839"/>
                  </a:cxn>
                  <a:cxn ang="0">
                    <a:pos x="419" y="789"/>
                  </a:cxn>
                  <a:cxn ang="0">
                    <a:pos x="447" y="726"/>
                  </a:cxn>
                  <a:cxn ang="0">
                    <a:pos x="468" y="658"/>
                  </a:cxn>
                  <a:cxn ang="0">
                    <a:pos x="482" y="580"/>
                  </a:cxn>
                  <a:cxn ang="0">
                    <a:pos x="490" y="502"/>
                  </a:cxn>
                </a:cxnLst>
                <a:rect l="0" t="0" r="r" b="b"/>
                <a:pathLst>
                  <a:path w="491" h="923">
                    <a:moveTo>
                      <a:pt x="491" y="461"/>
                    </a:moveTo>
                    <a:lnTo>
                      <a:pt x="490" y="420"/>
                    </a:lnTo>
                    <a:lnTo>
                      <a:pt x="488" y="380"/>
                    </a:lnTo>
                    <a:lnTo>
                      <a:pt x="482" y="341"/>
                    </a:lnTo>
                    <a:lnTo>
                      <a:pt x="476" y="302"/>
                    </a:lnTo>
                    <a:lnTo>
                      <a:pt x="468" y="265"/>
                    </a:lnTo>
                    <a:lnTo>
                      <a:pt x="458" y="230"/>
                    </a:lnTo>
                    <a:lnTo>
                      <a:pt x="447" y="195"/>
                    </a:lnTo>
                    <a:lnTo>
                      <a:pt x="434" y="164"/>
                    </a:lnTo>
                    <a:lnTo>
                      <a:pt x="419" y="134"/>
                    </a:lnTo>
                    <a:lnTo>
                      <a:pt x="404" y="105"/>
                    </a:lnTo>
                    <a:lnTo>
                      <a:pt x="386" y="82"/>
                    </a:lnTo>
                    <a:lnTo>
                      <a:pt x="368" y="60"/>
                    </a:lnTo>
                    <a:lnTo>
                      <a:pt x="350" y="43"/>
                    </a:lnTo>
                    <a:lnTo>
                      <a:pt x="330" y="27"/>
                    </a:lnTo>
                    <a:lnTo>
                      <a:pt x="309" y="15"/>
                    </a:lnTo>
                    <a:lnTo>
                      <a:pt x="288" y="5"/>
                    </a:lnTo>
                    <a:lnTo>
                      <a:pt x="268" y="2"/>
                    </a:lnTo>
                    <a:lnTo>
                      <a:pt x="246" y="0"/>
                    </a:lnTo>
                    <a:lnTo>
                      <a:pt x="224" y="2"/>
                    </a:lnTo>
                    <a:lnTo>
                      <a:pt x="202" y="5"/>
                    </a:lnTo>
                    <a:lnTo>
                      <a:pt x="182" y="15"/>
                    </a:lnTo>
                    <a:lnTo>
                      <a:pt x="161" y="27"/>
                    </a:lnTo>
                    <a:lnTo>
                      <a:pt x="141" y="43"/>
                    </a:lnTo>
                    <a:lnTo>
                      <a:pt x="122" y="60"/>
                    </a:lnTo>
                    <a:lnTo>
                      <a:pt x="105" y="82"/>
                    </a:lnTo>
                    <a:lnTo>
                      <a:pt x="87" y="105"/>
                    </a:lnTo>
                    <a:lnTo>
                      <a:pt x="72" y="134"/>
                    </a:lnTo>
                    <a:lnTo>
                      <a:pt x="57" y="164"/>
                    </a:lnTo>
                    <a:lnTo>
                      <a:pt x="44" y="195"/>
                    </a:lnTo>
                    <a:lnTo>
                      <a:pt x="33" y="230"/>
                    </a:lnTo>
                    <a:lnTo>
                      <a:pt x="23" y="265"/>
                    </a:lnTo>
                    <a:lnTo>
                      <a:pt x="14" y="302"/>
                    </a:lnTo>
                    <a:lnTo>
                      <a:pt x="8" y="341"/>
                    </a:lnTo>
                    <a:lnTo>
                      <a:pt x="3" y="380"/>
                    </a:lnTo>
                    <a:lnTo>
                      <a:pt x="0" y="420"/>
                    </a:lnTo>
                    <a:lnTo>
                      <a:pt x="0" y="461"/>
                    </a:lnTo>
                    <a:lnTo>
                      <a:pt x="0" y="502"/>
                    </a:lnTo>
                    <a:lnTo>
                      <a:pt x="3" y="541"/>
                    </a:lnTo>
                    <a:lnTo>
                      <a:pt x="8" y="580"/>
                    </a:lnTo>
                    <a:lnTo>
                      <a:pt x="14" y="621"/>
                    </a:lnTo>
                    <a:lnTo>
                      <a:pt x="23" y="658"/>
                    </a:lnTo>
                    <a:lnTo>
                      <a:pt x="33" y="693"/>
                    </a:lnTo>
                    <a:lnTo>
                      <a:pt x="44" y="726"/>
                    </a:lnTo>
                    <a:lnTo>
                      <a:pt x="57" y="757"/>
                    </a:lnTo>
                    <a:lnTo>
                      <a:pt x="72" y="789"/>
                    </a:lnTo>
                    <a:lnTo>
                      <a:pt x="87" y="816"/>
                    </a:lnTo>
                    <a:lnTo>
                      <a:pt x="105" y="839"/>
                    </a:lnTo>
                    <a:lnTo>
                      <a:pt x="122" y="861"/>
                    </a:lnTo>
                    <a:lnTo>
                      <a:pt x="141" y="881"/>
                    </a:lnTo>
                    <a:lnTo>
                      <a:pt x="161" y="896"/>
                    </a:lnTo>
                    <a:lnTo>
                      <a:pt x="182" y="908"/>
                    </a:lnTo>
                    <a:lnTo>
                      <a:pt x="202" y="918"/>
                    </a:lnTo>
                    <a:lnTo>
                      <a:pt x="224" y="923"/>
                    </a:lnTo>
                    <a:lnTo>
                      <a:pt x="246" y="923"/>
                    </a:lnTo>
                    <a:lnTo>
                      <a:pt x="268" y="923"/>
                    </a:lnTo>
                    <a:lnTo>
                      <a:pt x="288" y="918"/>
                    </a:lnTo>
                    <a:lnTo>
                      <a:pt x="309" y="908"/>
                    </a:lnTo>
                    <a:lnTo>
                      <a:pt x="330" y="896"/>
                    </a:lnTo>
                    <a:lnTo>
                      <a:pt x="350" y="881"/>
                    </a:lnTo>
                    <a:lnTo>
                      <a:pt x="368" y="861"/>
                    </a:lnTo>
                    <a:lnTo>
                      <a:pt x="386" y="839"/>
                    </a:lnTo>
                    <a:lnTo>
                      <a:pt x="404" y="816"/>
                    </a:lnTo>
                    <a:lnTo>
                      <a:pt x="419" y="789"/>
                    </a:lnTo>
                    <a:lnTo>
                      <a:pt x="434" y="757"/>
                    </a:lnTo>
                    <a:lnTo>
                      <a:pt x="447" y="726"/>
                    </a:lnTo>
                    <a:lnTo>
                      <a:pt x="458" y="693"/>
                    </a:lnTo>
                    <a:lnTo>
                      <a:pt x="468" y="658"/>
                    </a:lnTo>
                    <a:lnTo>
                      <a:pt x="476" y="621"/>
                    </a:lnTo>
                    <a:lnTo>
                      <a:pt x="482" y="580"/>
                    </a:lnTo>
                    <a:lnTo>
                      <a:pt x="488" y="541"/>
                    </a:lnTo>
                    <a:lnTo>
                      <a:pt x="490" y="502"/>
                    </a:lnTo>
                    <a:lnTo>
                      <a:pt x="491" y="461"/>
                    </a:lnTo>
                  </a:path>
                </a:pathLst>
              </a:custGeom>
              <a:noFill/>
              <a:ln w="4445">
                <a:solidFill>
                  <a:srgbClr val="00FE00"/>
                </a:solidFill>
                <a:prstDash val="solid"/>
                <a:round/>
                <a:headEnd/>
                <a:tailEnd/>
              </a:ln>
            </p:spPr>
            <p:txBody>
              <a:bodyPr/>
              <a:lstStyle/>
              <a:p>
                <a:endParaRPr lang="es-ES"/>
              </a:p>
            </p:txBody>
          </p:sp>
          <p:sp>
            <p:nvSpPr>
              <p:cNvPr id="81766" name="Freeform 8038"/>
              <p:cNvSpPr>
                <a:spLocks/>
              </p:cNvSpPr>
              <p:nvPr/>
            </p:nvSpPr>
            <p:spPr bwMode="auto">
              <a:xfrm>
                <a:off x="1286" y="1436"/>
                <a:ext cx="210" cy="394"/>
              </a:xfrm>
              <a:custGeom>
                <a:avLst/>
                <a:gdLst/>
                <a:ahLst/>
                <a:cxnLst>
                  <a:cxn ang="0">
                    <a:pos x="0" y="655"/>
                  </a:cxn>
                  <a:cxn ang="0">
                    <a:pos x="15" y="682"/>
                  </a:cxn>
                  <a:cxn ang="0">
                    <a:pos x="33" y="705"/>
                  </a:cxn>
                  <a:cxn ang="0">
                    <a:pos x="50" y="727"/>
                  </a:cxn>
                  <a:cxn ang="0">
                    <a:pos x="69" y="747"/>
                  </a:cxn>
                  <a:cxn ang="0">
                    <a:pos x="89" y="762"/>
                  </a:cxn>
                  <a:cxn ang="0">
                    <a:pos x="110" y="774"/>
                  </a:cxn>
                  <a:cxn ang="0">
                    <a:pos x="130" y="784"/>
                  </a:cxn>
                  <a:cxn ang="0">
                    <a:pos x="152" y="789"/>
                  </a:cxn>
                  <a:cxn ang="0">
                    <a:pos x="174" y="789"/>
                  </a:cxn>
                  <a:cxn ang="0">
                    <a:pos x="196" y="789"/>
                  </a:cxn>
                  <a:cxn ang="0">
                    <a:pos x="216" y="784"/>
                  </a:cxn>
                  <a:cxn ang="0">
                    <a:pos x="237" y="774"/>
                  </a:cxn>
                  <a:cxn ang="0">
                    <a:pos x="258" y="762"/>
                  </a:cxn>
                  <a:cxn ang="0">
                    <a:pos x="278" y="747"/>
                  </a:cxn>
                  <a:cxn ang="0">
                    <a:pos x="296" y="727"/>
                  </a:cxn>
                  <a:cxn ang="0">
                    <a:pos x="314" y="705"/>
                  </a:cxn>
                  <a:cxn ang="0">
                    <a:pos x="332" y="682"/>
                  </a:cxn>
                  <a:cxn ang="0">
                    <a:pos x="347" y="655"/>
                  </a:cxn>
                  <a:cxn ang="0">
                    <a:pos x="362" y="623"/>
                  </a:cxn>
                  <a:cxn ang="0">
                    <a:pos x="375" y="592"/>
                  </a:cxn>
                  <a:cxn ang="0">
                    <a:pos x="386" y="559"/>
                  </a:cxn>
                  <a:cxn ang="0">
                    <a:pos x="396" y="524"/>
                  </a:cxn>
                  <a:cxn ang="0">
                    <a:pos x="404" y="487"/>
                  </a:cxn>
                  <a:cxn ang="0">
                    <a:pos x="410" y="446"/>
                  </a:cxn>
                  <a:cxn ang="0">
                    <a:pos x="416" y="407"/>
                  </a:cxn>
                  <a:cxn ang="0">
                    <a:pos x="418" y="368"/>
                  </a:cxn>
                  <a:cxn ang="0">
                    <a:pos x="419" y="327"/>
                  </a:cxn>
                  <a:cxn ang="0">
                    <a:pos x="418" y="286"/>
                  </a:cxn>
                  <a:cxn ang="0">
                    <a:pos x="416" y="246"/>
                  </a:cxn>
                  <a:cxn ang="0">
                    <a:pos x="410" y="207"/>
                  </a:cxn>
                  <a:cxn ang="0">
                    <a:pos x="404" y="168"/>
                  </a:cxn>
                  <a:cxn ang="0">
                    <a:pos x="396" y="131"/>
                  </a:cxn>
                  <a:cxn ang="0">
                    <a:pos x="386" y="96"/>
                  </a:cxn>
                  <a:cxn ang="0">
                    <a:pos x="375" y="61"/>
                  </a:cxn>
                  <a:cxn ang="0">
                    <a:pos x="362" y="30"/>
                  </a:cxn>
                  <a:cxn ang="0">
                    <a:pos x="347" y="0"/>
                  </a:cxn>
                  <a:cxn ang="0">
                    <a:pos x="174" y="327"/>
                  </a:cxn>
                  <a:cxn ang="0">
                    <a:pos x="0" y="655"/>
                  </a:cxn>
                </a:cxnLst>
                <a:rect l="0" t="0" r="r" b="b"/>
                <a:pathLst>
                  <a:path w="419" h="789">
                    <a:moveTo>
                      <a:pt x="0" y="655"/>
                    </a:moveTo>
                    <a:lnTo>
                      <a:pt x="15" y="682"/>
                    </a:lnTo>
                    <a:lnTo>
                      <a:pt x="33" y="705"/>
                    </a:lnTo>
                    <a:lnTo>
                      <a:pt x="50" y="727"/>
                    </a:lnTo>
                    <a:lnTo>
                      <a:pt x="69" y="747"/>
                    </a:lnTo>
                    <a:lnTo>
                      <a:pt x="89" y="762"/>
                    </a:lnTo>
                    <a:lnTo>
                      <a:pt x="110" y="774"/>
                    </a:lnTo>
                    <a:lnTo>
                      <a:pt x="130" y="784"/>
                    </a:lnTo>
                    <a:lnTo>
                      <a:pt x="152" y="789"/>
                    </a:lnTo>
                    <a:lnTo>
                      <a:pt x="174" y="789"/>
                    </a:lnTo>
                    <a:lnTo>
                      <a:pt x="196" y="789"/>
                    </a:lnTo>
                    <a:lnTo>
                      <a:pt x="216" y="784"/>
                    </a:lnTo>
                    <a:lnTo>
                      <a:pt x="237" y="774"/>
                    </a:lnTo>
                    <a:lnTo>
                      <a:pt x="258" y="762"/>
                    </a:lnTo>
                    <a:lnTo>
                      <a:pt x="278" y="747"/>
                    </a:lnTo>
                    <a:lnTo>
                      <a:pt x="296" y="727"/>
                    </a:lnTo>
                    <a:lnTo>
                      <a:pt x="314" y="705"/>
                    </a:lnTo>
                    <a:lnTo>
                      <a:pt x="332" y="682"/>
                    </a:lnTo>
                    <a:lnTo>
                      <a:pt x="347" y="655"/>
                    </a:lnTo>
                    <a:lnTo>
                      <a:pt x="362" y="623"/>
                    </a:lnTo>
                    <a:lnTo>
                      <a:pt x="375" y="592"/>
                    </a:lnTo>
                    <a:lnTo>
                      <a:pt x="386" y="559"/>
                    </a:lnTo>
                    <a:lnTo>
                      <a:pt x="396" y="524"/>
                    </a:lnTo>
                    <a:lnTo>
                      <a:pt x="404" y="487"/>
                    </a:lnTo>
                    <a:lnTo>
                      <a:pt x="410" y="446"/>
                    </a:lnTo>
                    <a:lnTo>
                      <a:pt x="416" y="407"/>
                    </a:lnTo>
                    <a:lnTo>
                      <a:pt x="418" y="368"/>
                    </a:lnTo>
                    <a:lnTo>
                      <a:pt x="419" y="327"/>
                    </a:lnTo>
                    <a:lnTo>
                      <a:pt x="418" y="286"/>
                    </a:lnTo>
                    <a:lnTo>
                      <a:pt x="416" y="246"/>
                    </a:lnTo>
                    <a:lnTo>
                      <a:pt x="410" y="207"/>
                    </a:lnTo>
                    <a:lnTo>
                      <a:pt x="404" y="168"/>
                    </a:lnTo>
                    <a:lnTo>
                      <a:pt x="396" y="131"/>
                    </a:lnTo>
                    <a:lnTo>
                      <a:pt x="386" y="96"/>
                    </a:lnTo>
                    <a:lnTo>
                      <a:pt x="375" y="61"/>
                    </a:lnTo>
                    <a:lnTo>
                      <a:pt x="362" y="30"/>
                    </a:lnTo>
                    <a:lnTo>
                      <a:pt x="347" y="0"/>
                    </a:lnTo>
                    <a:lnTo>
                      <a:pt x="174" y="327"/>
                    </a:lnTo>
                    <a:lnTo>
                      <a:pt x="0" y="655"/>
                    </a:lnTo>
                    <a:close/>
                  </a:path>
                </a:pathLst>
              </a:custGeom>
              <a:solidFill>
                <a:srgbClr val="00FE00"/>
              </a:solidFill>
              <a:ln w="9525">
                <a:noFill/>
                <a:round/>
                <a:headEnd/>
                <a:tailEnd/>
              </a:ln>
            </p:spPr>
            <p:txBody>
              <a:bodyPr/>
              <a:lstStyle/>
              <a:p>
                <a:endParaRPr lang="es-ES"/>
              </a:p>
            </p:txBody>
          </p:sp>
        </p:grpSp>
        <p:grpSp>
          <p:nvGrpSpPr>
            <p:cNvPr id="81767" name="Group 8039"/>
            <p:cNvGrpSpPr>
              <a:grpSpLocks/>
            </p:cNvGrpSpPr>
            <p:nvPr/>
          </p:nvGrpSpPr>
          <p:grpSpPr bwMode="auto">
            <a:xfrm>
              <a:off x="330" y="1772"/>
              <a:ext cx="1086" cy="6047"/>
              <a:chOff x="330" y="1772"/>
              <a:chExt cx="1086" cy="6047"/>
            </a:xfrm>
          </p:grpSpPr>
          <p:sp>
            <p:nvSpPr>
              <p:cNvPr id="81768" name="Line 8040"/>
              <p:cNvSpPr>
                <a:spLocks noChangeShapeType="1"/>
              </p:cNvSpPr>
              <p:nvPr/>
            </p:nvSpPr>
            <p:spPr bwMode="auto">
              <a:xfrm>
                <a:off x="890" y="2212"/>
                <a:ext cx="1" cy="5607"/>
              </a:xfrm>
              <a:prstGeom prst="line">
                <a:avLst/>
              </a:prstGeom>
              <a:noFill/>
              <a:ln w="4445">
                <a:solidFill>
                  <a:srgbClr val="FEFEFE"/>
                </a:solidFill>
                <a:round/>
                <a:headEnd/>
                <a:tailEnd/>
              </a:ln>
            </p:spPr>
            <p:txBody>
              <a:bodyPr/>
              <a:lstStyle/>
              <a:p>
                <a:endParaRPr lang="es-ES"/>
              </a:p>
            </p:txBody>
          </p:sp>
          <p:sp>
            <p:nvSpPr>
              <p:cNvPr id="81769" name="Freeform 8041"/>
              <p:cNvSpPr>
                <a:spLocks/>
              </p:cNvSpPr>
              <p:nvPr/>
            </p:nvSpPr>
            <p:spPr bwMode="auto">
              <a:xfrm>
                <a:off x="819" y="1887"/>
                <a:ext cx="24" cy="78"/>
              </a:xfrm>
              <a:custGeom>
                <a:avLst/>
                <a:gdLst/>
                <a:ahLst/>
                <a:cxnLst>
                  <a:cxn ang="0">
                    <a:pos x="0" y="156"/>
                  </a:cxn>
                  <a:cxn ang="0">
                    <a:pos x="0" y="0"/>
                  </a:cxn>
                  <a:cxn ang="0">
                    <a:pos x="47" y="0"/>
                  </a:cxn>
                </a:cxnLst>
                <a:rect l="0" t="0" r="r" b="b"/>
                <a:pathLst>
                  <a:path w="47" h="156">
                    <a:moveTo>
                      <a:pt x="0" y="156"/>
                    </a:moveTo>
                    <a:lnTo>
                      <a:pt x="0" y="0"/>
                    </a:lnTo>
                    <a:lnTo>
                      <a:pt x="47" y="0"/>
                    </a:lnTo>
                  </a:path>
                </a:pathLst>
              </a:custGeom>
              <a:noFill/>
              <a:ln w="4445">
                <a:solidFill>
                  <a:srgbClr val="000000"/>
                </a:solidFill>
                <a:prstDash val="solid"/>
                <a:round/>
                <a:headEnd/>
                <a:tailEnd/>
              </a:ln>
            </p:spPr>
            <p:txBody>
              <a:bodyPr/>
              <a:lstStyle/>
              <a:p>
                <a:endParaRPr lang="es-ES"/>
              </a:p>
            </p:txBody>
          </p:sp>
          <p:sp>
            <p:nvSpPr>
              <p:cNvPr id="81770" name="Line 8042"/>
              <p:cNvSpPr>
                <a:spLocks noChangeShapeType="1"/>
              </p:cNvSpPr>
              <p:nvPr/>
            </p:nvSpPr>
            <p:spPr bwMode="auto">
              <a:xfrm>
                <a:off x="819" y="1920"/>
                <a:ext cx="18" cy="1"/>
              </a:xfrm>
              <a:prstGeom prst="line">
                <a:avLst/>
              </a:prstGeom>
              <a:noFill/>
              <a:ln w="4445">
                <a:solidFill>
                  <a:srgbClr val="000000"/>
                </a:solidFill>
                <a:round/>
                <a:headEnd/>
                <a:tailEnd/>
              </a:ln>
            </p:spPr>
            <p:txBody>
              <a:bodyPr/>
              <a:lstStyle/>
              <a:p>
                <a:endParaRPr lang="es-ES"/>
              </a:p>
            </p:txBody>
          </p:sp>
          <p:sp>
            <p:nvSpPr>
              <p:cNvPr id="81771" name="Freeform 8043"/>
              <p:cNvSpPr>
                <a:spLocks/>
              </p:cNvSpPr>
              <p:nvPr/>
            </p:nvSpPr>
            <p:spPr bwMode="auto">
              <a:xfrm>
                <a:off x="861" y="1887"/>
                <a:ext cx="24" cy="78"/>
              </a:xfrm>
              <a:custGeom>
                <a:avLst/>
                <a:gdLst/>
                <a:ahLst/>
                <a:cxnLst>
                  <a:cxn ang="0">
                    <a:pos x="0" y="156"/>
                  </a:cxn>
                  <a:cxn ang="0">
                    <a:pos x="0" y="0"/>
                  </a:cxn>
                  <a:cxn ang="0">
                    <a:pos x="47" y="0"/>
                  </a:cxn>
                </a:cxnLst>
                <a:rect l="0" t="0" r="r" b="b"/>
                <a:pathLst>
                  <a:path w="47" h="156">
                    <a:moveTo>
                      <a:pt x="0" y="156"/>
                    </a:moveTo>
                    <a:lnTo>
                      <a:pt x="0" y="0"/>
                    </a:lnTo>
                    <a:lnTo>
                      <a:pt x="47" y="0"/>
                    </a:lnTo>
                  </a:path>
                </a:pathLst>
              </a:custGeom>
              <a:noFill/>
              <a:ln w="4445">
                <a:solidFill>
                  <a:srgbClr val="000000"/>
                </a:solidFill>
                <a:prstDash val="solid"/>
                <a:round/>
                <a:headEnd/>
                <a:tailEnd/>
              </a:ln>
            </p:spPr>
            <p:txBody>
              <a:bodyPr/>
              <a:lstStyle/>
              <a:p>
                <a:endParaRPr lang="es-ES"/>
              </a:p>
            </p:txBody>
          </p:sp>
          <p:sp>
            <p:nvSpPr>
              <p:cNvPr id="81772" name="Line 8044"/>
              <p:cNvSpPr>
                <a:spLocks noChangeShapeType="1"/>
              </p:cNvSpPr>
              <p:nvPr/>
            </p:nvSpPr>
            <p:spPr bwMode="auto">
              <a:xfrm flipH="1">
                <a:off x="861" y="1920"/>
                <a:ext cx="18" cy="1"/>
              </a:xfrm>
              <a:prstGeom prst="line">
                <a:avLst/>
              </a:prstGeom>
              <a:noFill/>
              <a:ln w="4445">
                <a:solidFill>
                  <a:srgbClr val="000000"/>
                </a:solidFill>
                <a:round/>
                <a:headEnd/>
                <a:tailEnd/>
              </a:ln>
            </p:spPr>
            <p:txBody>
              <a:bodyPr/>
              <a:lstStyle/>
              <a:p>
                <a:endParaRPr lang="es-ES"/>
              </a:p>
            </p:txBody>
          </p:sp>
          <p:sp>
            <p:nvSpPr>
              <p:cNvPr id="81773" name="Line 8045"/>
              <p:cNvSpPr>
                <a:spLocks noChangeShapeType="1"/>
              </p:cNvSpPr>
              <p:nvPr/>
            </p:nvSpPr>
            <p:spPr bwMode="auto">
              <a:xfrm>
                <a:off x="861" y="1965"/>
                <a:ext cx="24" cy="1"/>
              </a:xfrm>
              <a:prstGeom prst="line">
                <a:avLst/>
              </a:prstGeom>
              <a:noFill/>
              <a:ln w="4445">
                <a:solidFill>
                  <a:srgbClr val="000000"/>
                </a:solidFill>
                <a:round/>
                <a:headEnd/>
                <a:tailEnd/>
              </a:ln>
            </p:spPr>
            <p:txBody>
              <a:bodyPr/>
              <a:lstStyle/>
              <a:p>
                <a:endParaRPr lang="es-ES"/>
              </a:p>
            </p:txBody>
          </p:sp>
          <p:sp>
            <p:nvSpPr>
              <p:cNvPr id="81774" name="Freeform 8046"/>
              <p:cNvSpPr>
                <a:spLocks/>
              </p:cNvSpPr>
              <p:nvPr/>
            </p:nvSpPr>
            <p:spPr bwMode="auto">
              <a:xfrm>
                <a:off x="903" y="1887"/>
                <a:ext cx="23" cy="78"/>
              </a:xfrm>
              <a:custGeom>
                <a:avLst/>
                <a:gdLst/>
                <a:ahLst/>
                <a:cxnLst>
                  <a:cxn ang="0">
                    <a:pos x="0" y="156"/>
                  </a:cxn>
                  <a:cxn ang="0">
                    <a:pos x="0" y="0"/>
                  </a:cxn>
                  <a:cxn ang="0">
                    <a:pos x="46" y="0"/>
                  </a:cxn>
                </a:cxnLst>
                <a:rect l="0" t="0" r="r" b="b"/>
                <a:pathLst>
                  <a:path w="46" h="156">
                    <a:moveTo>
                      <a:pt x="0" y="156"/>
                    </a:moveTo>
                    <a:lnTo>
                      <a:pt x="0" y="0"/>
                    </a:lnTo>
                    <a:lnTo>
                      <a:pt x="46" y="0"/>
                    </a:lnTo>
                  </a:path>
                </a:pathLst>
              </a:custGeom>
              <a:noFill/>
              <a:ln w="4445">
                <a:solidFill>
                  <a:srgbClr val="000000"/>
                </a:solidFill>
                <a:prstDash val="solid"/>
                <a:round/>
                <a:headEnd/>
                <a:tailEnd/>
              </a:ln>
            </p:spPr>
            <p:txBody>
              <a:bodyPr/>
              <a:lstStyle/>
              <a:p>
                <a:endParaRPr lang="es-ES"/>
              </a:p>
            </p:txBody>
          </p:sp>
          <p:sp>
            <p:nvSpPr>
              <p:cNvPr id="81775" name="Line 8047"/>
              <p:cNvSpPr>
                <a:spLocks noChangeShapeType="1"/>
              </p:cNvSpPr>
              <p:nvPr/>
            </p:nvSpPr>
            <p:spPr bwMode="auto">
              <a:xfrm flipH="1">
                <a:off x="903" y="1920"/>
                <a:ext cx="17" cy="1"/>
              </a:xfrm>
              <a:prstGeom prst="line">
                <a:avLst/>
              </a:prstGeom>
              <a:noFill/>
              <a:ln w="4445">
                <a:solidFill>
                  <a:srgbClr val="000000"/>
                </a:solidFill>
                <a:round/>
                <a:headEnd/>
                <a:tailEnd/>
              </a:ln>
            </p:spPr>
            <p:txBody>
              <a:bodyPr/>
              <a:lstStyle/>
              <a:p>
                <a:endParaRPr lang="es-ES"/>
              </a:p>
            </p:txBody>
          </p:sp>
          <p:sp>
            <p:nvSpPr>
              <p:cNvPr id="81776" name="Line 8048"/>
              <p:cNvSpPr>
                <a:spLocks noChangeShapeType="1"/>
              </p:cNvSpPr>
              <p:nvPr/>
            </p:nvSpPr>
            <p:spPr bwMode="auto">
              <a:xfrm>
                <a:off x="903" y="1965"/>
                <a:ext cx="23" cy="1"/>
              </a:xfrm>
              <a:prstGeom prst="line">
                <a:avLst/>
              </a:prstGeom>
              <a:noFill/>
              <a:ln w="4445">
                <a:solidFill>
                  <a:srgbClr val="000000"/>
                </a:solidFill>
                <a:round/>
                <a:headEnd/>
                <a:tailEnd/>
              </a:ln>
            </p:spPr>
            <p:txBody>
              <a:bodyPr/>
              <a:lstStyle/>
              <a:p>
                <a:endParaRPr lang="es-ES"/>
              </a:p>
            </p:txBody>
          </p:sp>
          <p:sp>
            <p:nvSpPr>
              <p:cNvPr id="81777" name="Line 8049"/>
              <p:cNvSpPr>
                <a:spLocks noChangeShapeType="1"/>
              </p:cNvSpPr>
              <p:nvPr/>
            </p:nvSpPr>
            <p:spPr bwMode="auto">
              <a:xfrm>
                <a:off x="944" y="1887"/>
                <a:ext cx="24" cy="1"/>
              </a:xfrm>
              <a:prstGeom prst="line">
                <a:avLst/>
              </a:prstGeom>
              <a:noFill/>
              <a:ln w="4445">
                <a:solidFill>
                  <a:srgbClr val="000000"/>
                </a:solidFill>
                <a:round/>
                <a:headEnd/>
                <a:tailEnd/>
              </a:ln>
            </p:spPr>
            <p:txBody>
              <a:bodyPr/>
              <a:lstStyle/>
              <a:p>
                <a:endParaRPr lang="es-ES"/>
              </a:p>
            </p:txBody>
          </p:sp>
          <p:sp>
            <p:nvSpPr>
              <p:cNvPr id="81778" name="Line 8050"/>
              <p:cNvSpPr>
                <a:spLocks noChangeShapeType="1"/>
              </p:cNvSpPr>
              <p:nvPr/>
            </p:nvSpPr>
            <p:spPr bwMode="auto">
              <a:xfrm>
                <a:off x="956" y="1887"/>
                <a:ext cx="1" cy="78"/>
              </a:xfrm>
              <a:prstGeom prst="line">
                <a:avLst/>
              </a:prstGeom>
              <a:noFill/>
              <a:ln w="4445">
                <a:solidFill>
                  <a:srgbClr val="000000"/>
                </a:solidFill>
                <a:round/>
                <a:headEnd/>
                <a:tailEnd/>
              </a:ln>
            </p:spPr>
            <p:txBody>
              <a:bodyPr/>
              <a:lstStyle/>
              <a:p>
                <a:endParaRPr lang="es-ES"/>
              </a:p>
            </p:txBody>
          </p:sp>
          <p:sp>
            <p:nvSpPr>
              <p:cNvPr id="81779" name="Line 8051"/>
              <p:cNvSpPr>
                <a:spLocks noChangeShapeType="1"/>
              </p:cNvSpPr>
              <p:nvPr/>
            </p:nvSpPr>
            <p:spPr bwMode="auto">
              <a:xfrm>
                <a:off x="661" y="2022"/>
                <a:ext cx="23" cy="1"/>
              </a:xfrm>
              <a:prstGeom prst="line">
                <a:avLst/>
              </a:prstGeom>
              <a:noFill/>
              <a:ln w="4445">
                <a:solidFill>
                  <a:srgbClr val="000000"/>
                </a:solidFill>
                <a:round/>
                <a:headEnd/>
                <a:tailEnd/>
              </a:ln>
            </p:spPr>
            <p:txBody>
              <a:bodyPr/>
              <a:lstStyle/>
              <a:p>
                <a:endParaRPr lang="es-ES"/>
              </a:p>
            </p:txBody>
          </p:sp>
          <p:sp>
            <p:nvSpPr>
              <p:cNvPr id="81780" name="Line 8052"/>
              <p:cNvSpPr>
                <a:spLocks noChangeShapeType="1"/>
              </p:cNvSpPr>
              <p:nvPr/>
            </p:nvSpPr>
            <p:spPr bwMode="auto">
              <a:xfrm>
                <a:off x="672" y="2022"/>
                <a:ext cx="1" cy="78"/>
              </a:xfrm>
              <a:prstGeom prst="line">
                <a:avLst/>
              </a:prstGeom>
              <a:noFill/>
              <a:ln w="4445">
                <a:solidFill>
                  <a:srgbClr val="000000"/>
                </a:solidFill>
                <a:round/>
                <a:headEnd/>
                <a:tailEnd/>
              </a:ln>
            </p:spPr>
            <p:txBody>
              <a:bodyPr/>
              <a:lstStyle/>
              <a:p>
                <a:endParaRPr lang="es-ES"/>
              </a:p>
            </p:txBody>
          </p:sp>
          <p:sp>
            <p:nvSpPr>
              <p:cNvPr id="81781" name="Freeform 8053"/>
              <p:cNvSpPr>
                <a:spLocks/>
              </p:cNvSpPr>
              <p:nvPr/>
            </p:nvSpPr>
            <p:spPr bwMode="auto">
              <a:xfrm>
                <a:off x="702" y="2022"/>
                <a:ext cx="24" cy="78"/>
              </a:xfrm>
              <a:custGeom>
                <a:avLst/>
                <a:gdLst/>
                <a:ahLst/>
                <a:cxnLst>
                  <a:cxn ang="0">
                    <a:pos x="0" y="0"/>
                  </a:cxn>
                  <a:cxn ang="0">
                    <a:pos x="24" y="157"/>
                  </a:cxn>
                  <a:cxn ang="0">
                    <a:pos x="48" y="0"/>
                  </a:cxn>
                </a:cxnLst>
                <a:rect l="0" t="0" r="r" b="b"/>
                <a:pathLst>
                  <a:path w="48" h="157">
                    <a:moveTo>
                      <a:pt x="0" y="0"/>
                    </a:moveTo>
                    <a:lnTo>
                      <a:pt x="24" y="157"/>
                    </a:lnTo>
                    <a:lnTo>
                      <a:pt x="48" y="0"/>
                    </a:lnTo>
                  </a:path>
                </a:pathLst>
              </a:custGeom>
              <a:noFill/>
              <a:ln w="4445">
                <a:solidFill>
                  <a:srgbClr val="000000"/>
                </a:solidFill>
                <a:prstDash val="solid"/>
                <a:round/>
                <a:headEnd/>
                <a:tailEnd/>
              </a:ln>
            </p:spPr>
            <p:txBody>
              <a:bodyPr/>
              <a:lstStyle/>
              <a:p>
                <a:endParaRPr lang="es-ES"/>
              </a:p>
            </p:txBody>
          </p:sp>
          <p:sp>
            <p:nvSpPr>
              <p:cNvPr id="81782" name="Freeform 8054"/>
              <p:cNvSpPr>
                <a:spLocks/>
              </p:cNvSpPr>
              <p:nvPr/>
            </p:nvSpPr>
            <p:spPr bwMode="auto">
              <a:xfrm>
                <a:off x="744" y="2022"/>
                <a:ext cx="23" cy="78"/>
              </a:xfrm>
              <a:custGeom>
                <a:avLst/>
                <a:gdLst/>
                <a:ahLst/>
                <a:cxnLst>
                  <a:cxn ang="0">
                    <a:pos x="0" y="157"/>
                  </a:cxn>
                  <a:cxn ang="0">
                    <a:pos x="0" y="0"/>
                  </a:cxn>
                  <a:cxn ang="0">
                    <a:pos x="36" y="0"/>
                  </a:cxn>
                  <a:cxn ang="0">
                    <a:pos x="48" y="22"/>
                  </a:cxn>
                  <a:cxn ang="0">
                    <a:pos x="48" y="135"/>
                  </a:cxn>
                  <a:cxn ang="0">
                    <a:pos x="36" y="157"/>
                  </a:cxn>
                  <a:cxn ang="0">
                    <a:pos x="0" y="157"/>
                  </a:cxn>
                </a:cxnLst>
                <a:rect l="0" t="0" r="r" b="b"/>
                <a:pathLst>
                  <a:path w="48" h="157">
                    <a:moveTo>
                      <a:pt x="0" y="157"/>
                    </a:moveTo>
                    <a:lnTo>
                      <a:pt x="0" y="0"/>
                    </a:lnTo>
                    <a:lnTo>
                      <a:pt x="36" y="0"/>
                    </a:lnTo>
                    <a:lnTo>
                      <a:pt x="48" y="22"/>
                    </a:lnTo>
                    <a:lnTo>
                      <a:pt x="48"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81783" name="Freeform 8055"/>
              <p:cNvSpPr>
                <a:spLocks/>
              </p:cNvSpPr>
              <p:nvPr/>
            </p:nvSpPr>
            <p:spPr bwMode="auto">
              <a:xfrm>
                <a:off x="786" y="2022"/>
                <a:ext cx="23" cy="78"/>
              </a:xfrm>
              <a:custGeom>
                <a:avLst/>
                <a:gdLst/>
                <a:ahLst/>
                <a:cxnLst>
                  <a:cxn ang="0">
                    <a:pos x="0" y="135"/>
                  </a:cxn>
                  <a:cxn ang="0">
                    <a:pos x="12" y="157"/>
                  </a:cxn>
                  <a:cxn ang="0">
                    <a:pos x="35" y="157"/>
                  </a:cxn>
                  <a:cxn ang="0">
                    <a:pos x="48" y="135"/>
                  </a:cxn>
                  <a:cxn ang="0">
                    <a:pos x="48" y="90"/>
                  </a:cxn>
                  <a:cxn ang="0">
                    <a:pos x="35" y="67"/>
                  </a:cxn>
                  <a:cxn ang="0">
                    <a:pos x="12" y="67"/>
                  </a:cxn>
                  <a:cxn ang="0">
                    <a:pos x="0" y="45"/>
                  </a:cxn>
                  <a:cxn ang="0">
                    <a:pos x="0" y="22"/>
                  </a:cxn>
                  <a:cxn ang="0">
                    <a:pos x="12" y="0"/>
                  </a:cxn>
                  <a:cxn ang="0">
                    <a:pos x="35" y="0"/>
                  </a:cxn>
                  <a:cxn ang="0">
                    <a:pos x="48" y="22"/>
                  </a:cxn>
                </a:cxnLst>
                <a:rect l="0" t="0" r="r" b="b"/>
                <a:pathLst>
                  <a:path w="48" h="157">
                    <a:moveTo>
                      <a:pt x="0" y="135"/>
                    </a:moveTo>
                    <a:lnTo>
                      <a:pt x="12" y="157"/>
                    </a:lnTo>
                    <a:lnTo>
                      <a:pt x="35" y="157"/>
                    </a:lnTo>
                    <a:lnTo>
                      <a:pt x="48" y="135"/>
                    </a:lnTo>
                    <a:lnTo>
                      <a:pt x="48" y="90"/>
                    </a:lnTo>
                    <a:lnTo>
                      <a:pt x="35" y="67"/>
                    </a:lnTo>
                    <a:lnTo>
                      <a:pt x="12" y="67"/>
                    </a:lnTo>
                    <a:lnTo>
                      <a:pt x="0" y="45"/>
                    </a:lnTo>
                    <a:lnTo>
                      <a:pt x="0" y="22"/>
                    </a:lnTo>
                    <a:lnTo>
                      <a:pt x="12" y="0"/>
                    </a:lnTo>
                    <a:lnTo>
                      <a:pt x="35" y="0"/>
                    </a:lnTo>
                    <a:lnTo>
                      <a:pt x="48" y="22"/>
                    </a:lnTo>
                  </a:path>
                </a:pathLst>
              </a:custGeom>
              <a:noFill/>
              <a:ln w="4445">
                <a:solidFill>
                  <a:srgbClr val="000000"/>
                </a:solidFill>
                <a:prstDash val="solid"/>
                <a:round/>
                <a:headEnd/>
                <a:tailEnd/>
              </a:ln>
            </p:spPr>
            <p:txBody>
              <a:bodyPr/>
              <a:lstStyle/>
              <a:p>
                <a:endParaRPr lang="es-ES"/>
              </a:p>
            </p:txBody>
          </p:sp>
          <p:sp>
            <p:nvSpPr>
              <p:cNvPr id="81784" name="Freeform 8056"/>
              <p:cNvSpPr>
                <a:spLocks/>
              </p:cNvSpPr>
              <p:nvPr/>
            </p:nvSpPr>
            <p:spPr bwMode="auto">
              <a:xfrm>
                <a:off x="827" y="2022"/>
                <a:ext cx="24" cy="78"/>
              </a:xfrm>
              <a:custGeom>
                <a:avLst/>
                <a:gdLst/>
                <a:ahLst/>
                <a:cxnLst>
                  <a:cxn ang="0">
                    <a:pos x="0" y="135"/>
                  </a:cxn>
                  <a:cxn ang="0">
                    <a:pos x="13" y="157"/>
                  </a:cxn>
                  <a:cxn ang="0">
                    <a:pos x="36" y="157"/>
                  </a:cxn>
                  <a:cxn ang="0">
                    <a:pos x="48" y="135"/>
                  </a:cxn>
                  <a:cxn ang="0">
                    <a:pos x="48" y="90"/>
                  </a:cxn>
                  <a:cxn ang="0">
                    <a:pos x="36" y="67"/>
                  </a:cxn>
                  <a:cxn ang="0">
                    <a:pos x="13" y="67"/>
                  </a:cxn>
                  <a:cxn ang="0">
                    <a:pos x="0" y="45"/>
                  </a:cxn>
                  <a:cxn ang="0">
                    <a:pos x="0" y="22"/>
                  </a:cxn>
                  <a:cxn ang="0">
                    <a:pos x="13" y="0"/>
                  </a:cxn>
                  <a:cxn ang="0">
                    <a:pos x="36" y="0"/>
                  </a:cxn>
                  <a:cxn ang="0">
                    <a:pos x="48" y="22"/>
                  </a:cxn>
                </a:cxnLst>
                <a:rect l="0" t="0" r="r" b="b"/>
                <a:pathLst>
                  <a:path w="48" h="157">
                    <a:moveTo>
                      <a:pt x="0" y="135"/>
                    </a:moveTo>
                    <a:lnTo>
                      <a:pt x="13" y="157"/>
                    </a:lnTo>
                    <a:lnTo>
                      <a:pt x="36" y="157"/>
                    </a:lnTo>
                    <a:lnTo>
                      <a:pt x="48" y="135"/>
                    </a:lnTo>
                    <a:lnTo>
                      <a:pt x="48" y="90"/>
                    </a:lnTo>
                    <a:lnTo>
                      <a:pt x="36" y="67"/>
                    </a:lnTo>
                    <a:lnTo>
                      <a:pt x="13" y="67"/>
                    </a:lnTo>
                    <a:lnTo>
                      <a:pt x="0" y="45"/>
                    </a:lnTo>
                    <a:lnTo>
                      <a:pt x="0" y="22"/>
                    </a:lnTo>
                    <a:lnTo>
                      <a:pt x="13" y="0"/>
                    </a:lnTo>
                    <a:lnTo>
                      <a:pt x="36" y="0"/>
                    </a:lnTo>
                    <a:lnTo>
                      <a:pt x="48" y="22"/>
                    </a:lnTo>
                  </a:path>
                </a:pathLst>
              </a:custGeom>
              <a:noFill/>
              <a:ln w="4445">
                <a:solidFill>
                  <a:srgbClr val="000000"/>
                </a:solidFill>
                <a:prstDash val="solid"/>
                <a:round/>
                <a:headEnd/>
                <a:tailEnd/>
              </a:ln>
            </p:spPr>
            <p:txBody>
              <a:bodyPr/>
              <a:lstStyle/>
              <a:p>
                <a:endParaRPr lang="es-ES"/>
              </a:p>
            </p:txBody>
          </p:sp>
          <p:sp>
            <p:nvSpPr>
              <p:cNvPr id="81785" name="Freeform 8057"/>
              <p:cNvSpPr>
                <a:spLocks/>
              </p:cNvSpPr>
              <p:nvPr/>
            </p:nvSpPr>
            <p:spPr bwMode="auto">
              <a:xfrm>
                <a:off x="938" y="2022"/>
                <a:ext cx="24" cy="78"/>
              </a:xfrm>
              <a:custGeom>
                <a:avLst/>
                <a:gdLst/>
                <a:ahLst/>
                <a:cxnLst>
                  <a:cxn ang="0">
                    <a:pos x="0" y="157"/>
                  </a:cxn>
                  <a:cxn ang="0">
                    <a:pos x="0" y="0"/>
                  </a:cxn>
                  <a:cxn ang="0">
                    <a:pos x="24" y="90"/>
                  </a:cxn>
                  <a:cxn ang="0">
                    <a:pos x="48" y="0"/>
                  </a:cxn>
                  <a:cxn ang="0">
                    <a:pos x="48" y="157"/>
                  </a:cxn>
                </a:cxnLst>
                <a:rect l="0" t="0" r="r" b="b"/>
                <a:pathLst>
                  <a:path w="48" h="157">
                    <a:moveTo>
                      <a:pt x="0" y="157"/>
                    </a:moveTo>
                    <a:lnTo>
                      <a:pt x="0" y="0"/>
                    </a:lnTo>
                    <a:lnTo>
                      <a:pt x="24" y="90"/>
                    </a:lnTo>
                    <a:lnTo>
                      <a:pt x="48" y="0"/>
                    </a:lnTo>
                    <a:lnTo>
                      <a:pt x="48" y="157"/>
                    </a:lnTo>
                  </a:path>
                </a:pathLst>
              </a:custGeom>
              <a:noFill/>
              <a:ln w="4445">
                <a:solidFill>
                  <a:srgbClr val="000000"/>
                </a:solidFill>
                <a:prstDash val="solid"/>
                <a:round/>
                <a:headEnd/>
                <a:tailEnd/>
              </a:ln>
            </p:spPr>
            <p:txBody>
              <a:bodyPr/>
              <a:lstStyle/>
              <a:p>
                <a:endParaRPr lang="es-ES"/>
              </a:p>
            </p:txBody>
          </p:sp>
          <p:sp>
            <p:nvSpPr>
              <p:cNvPr id="81786" name="Freeform 8058"/>
              <p:cNvSpPr>
                <a:spLocks/>
              </p:cNvSpPr>
              <p:nvPr/>
            </p:nvSpPr>
            <p:spPr bwMode="auto">
              <a:xfrm>
                <a:off x="980" y="2022"/>
                <a:ext cx="24" cy="78"/>
              </a:xfrm>
              <a:custGeom>
                <a:avLst/>
                <a:gdLst/>
                <a:ahLst/>
                <a:cxnLst>
                  <a:cxn ang="0">
                    <a:pos x="0" y="157"/>
                  </a:cxn>
                  <a:cxn ang="0">
                    <a:pos x="0" y="0"/>
                  </a:cxn>
                  <a:cxn ang="0">
                    <a:pos x="36" y="0"/>
                  </a:cxn>
                  <a:cxn ang="0">
                    <a:pos x="48" y="22"/>
                  </a:cxn>
                  <a:cxn ang="0">
                    <a:pos x="48" y="135"/>
                  </a:cxn>
                  <a:cxn ang="0">
                    <a:pos x="36" y="157"/>
                  </a:cxn>
                  <a:cxn ang="0">
                    <a:pos x="0" y="157"/>
                  </a:cxn>
                </a:cxnLst>
                <a:rect l="0" t="0" r="r" b="b"/>
                <a:pathLst>
                  <a:path w="48" h="157">
                    <a:moveTo>
                      <a:pt x="0" y="157"/>
                    </a:moveTo>
                    <a:lnTo>
                      <a:pt x="0" y="0"/>
                    </a:lnTo>
                    <a:lnTo>
                      <a:pt x="36" y="0"/>
                    </a:lnTo>
                    <a:lnTo>
                      <a:pt x="48" y="22"/>
                    </a:lnTo>
                    <a:lnTo>
                      <a:pt x="48"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81787" name="Line 8059"/>
              <p:cNvSpPr>
                <a:spLocks noChangeShapeType="1"/>
              </p:cNvSpPr>
              <p:nvPr/>
            </p:nvSpPr>
            <p:spPr bwMode="auto">
              <a:xfrm>
                <a:off x="650" y="7371"/>
                <a:ext cx="24" cy="1"/>
              </a:xfrm>
              <a:prstGeom prst="line">
                <a:avLst/>
              </a:prstGeom>
              <a:noFill/>
              <a:ln w="4445">
                <a:solidFill>
                  <a:srgbClr val="000000"/>
                </a:solidFill>
                <a:round/>
                <a:headEnd/>
                <a:tailEnd/>
              </a:ln>
            </p:spPr>
            <p:txBody>
              <a:bodyPr/>
              <a:lstStyle/>
              <a:p>
                <a:endParaRPr lang="es-ES"/>
              </a:p>
            </p:txBody>
          </p:sp>
          <p:sp>
            <p:nvSpPr>
              <p:cNvPr id="81788" name="Freeform 8060"/>
              <p:cNvSpPr>
                <a:spLocks/>
              </p:cNvSpPr>
              <p:nvPr/>
            </p:nvSpPr>
            <p:spPr bwMode="auto">
              <a:xfrm>
                <a:off x="698" y="7326"/>
                <a:ext cx="6" cy="78"/>
              </a:xfrm>
              <a:custGeom>
                <a:avLst/>
                <a:gdLst/>
                <a:ahLst/>
                <a:cxnLst>
                  <a:cxn ang="0">
                    <a:pos x="0" y="21"/>
                  </a:cxn>
                  <a:cxn ang="0">
                    <a:pos x="12" y="0"/>
                  </a:cxn>
                  <a:cxn ang="0">
                    <a:pos x="12" y="156"/>
                  </a:cxn>
                </a:cxnLst>
                <a:rect l="0" t="0" r="r" b="b"/>
                <a:pathLst>
                  <a:path w="12" h="156">
                    <a:moveTo>
                      <a:pt x="0" y="21"/>
                    </a:moveTo>
                    <a:lnTo>
                      <a:pt x="12" y="0"/>
                    </a:lnTo>
                    <a:lnTo>
                      <a:pt x="12" y="156"/>
                    </a:lnTo>
                  </a:path>
                </a:pathLst>
              </a:custGeom>
              <a:noFill/>
              <a:ln w="4445">
                <a:solidFill>
                  <a:srgbClr val="000000"/>
                </a:solidFill>
                <a:prstDash val="solid"/>
                <a:round/>
                <a:headEnd/>
                <a:tailEnd/>
              </a:ln>
            </p:spPr>
            <p:txBody>
              <a:bodyPr/>
              <a:lstStyle/>
              <a:p>
                <a:endParaRPr lang="es-ES"/>
              </a:p>
            </p:txBody>
          </p:sp>
          <p:sp>
            <p:nvSpPr>
              <p:cNvPr id="81789" name="Line 8061"/>
              <p:cNvSpPr>
                <a:spLocks noChangeShapeType="1"/>
              </p:cNvSpPr>
              <p:nvPr/>
            </p:nvSpPr>
            <p:spPr bwMode="auto">
              <a:xfrm>
                <a:off x="698" y="7404"/>
                <a:ext cx="12" cy="1"/>
              </a:xfrm>
              <a:prstGeom prst="line">
                <a:avLst/>
              </a:prstGeom>
              <a:noFill/>
              <a:ln w="4445">
                <a:solidFill>
                  <a:srgbClr val="000000"/>
                </a:solidFill>
                <a:round/>
                <a:headEnd/>
                <a:tailEnd/>
              </a:ln>
            </p:spPr>
            <p:txBody>
              <a:bodyPr/>
              <a:lstStyle/>
              <a:p>
                <a:endParaRPr lang="es-ES"/>
              </a:p>
            </p:txBody>
          </p:sp>
          <p:sp>
            <p:nvSpPr>
              <p:cNvPr id="81790" name="Freeform 8062"/>
              <p:cNvSpPr>
                <a:spLocks/>
              </p:cNvSpPr>
              <p:nvPr/>
            </p:nvSpPr>
            <p:spPr bwMode="auto">
              <a:xfrm>
                <a:off x="734" y="7326"/>
                <a:ext cx="24" cy="78"/>
              </a:xfrm>
              <a:custGeom>
                <a:avLst/>
                <a:gdLst/>
                <a:ahLst/>
                <a:cxnLst>
                  <a:cxn ang="0">
                    <a:pos x="0" y="134"/>
                  </a:cxn>
                  <a:cxn ang="0">
                    <a:pos x="48" y="21"/>
                  </a:cxn>
                  <a:cxn ang="0">
                    <a:pos x="37" y="0"/>
                  </a:cxn>
                  <a:cxn ang="0">
                    <a:pos x="13" y="0"/>
                  </a:cxn>
                  <a:cxn ang="0">
                    <a:pos x="0" y="21"/>
                  </a:cxn>
                  <a:cxn ang="0">
                    <a:pos x="0" y="134"/>
                  </a:cxn>
                  <a:cxn ang="0">
                    <a:pos x="17" y="156"/>
                  </a:cxn>
                  <a:cxn ang="0">
                    <a:pos x="37" y="156"/>
                  </a:cxn>
                  <a:cxn ang="0">
                    <a:pos x="48" y="134"/>
                  </a:cxn>
                  <a:cxn ang="0">
                    <a:pos x="48" y="21"/>
                  </a:cxn>
                </a:cxnLst>
                <a:rect l="0" t="0" r="r" b="b"/>
                <a:pathLst>
                  <a:path w="48" h="156">
                    <a:moveTo>
                      <a:pt x="0" y="134"/>
                    </a:moveTo>
                    <a:lnTo>
                      <a:pt x="48" y="21"/>
                    </a:lnTo>
                    <a:lnTo>
                      <a:pt x="37" y="0"/>
                    </a:lnTo>
                    <a:lnTo>
                      <a:pt x="13" y="0"/>
                    </a:lnTo>
                    <a:lnTo>
                      <a:pt x="0" y="21"/>
                    </a:lnTo>
                    <a:lnTo>
                      <a:pt x="0" y="134"/>
                    </a:lnTo>
                    <a:lnTo>
                      <a:pt x="17" y="156"/>
                    </a:lnTo>
                    <a:lnTo>
                      <a:pt x="37"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1791" name="Freeform 8063"/>
              <p:cNvSpPr>
                <a:spLocks/>
              </p:cNvSpPr>
              <p:nvPr/>
            </p:nvSpPr>
            <p:spPr bwMode="auto">
              <a:xfrm>
                <a:off x="776" y="7326"/>
                <a:ext cx="24"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1792" name="Freeform 8064"/>
              <p:cNvSpPr>
                <a:spLocks/>
              </p:cNvSpPr>
              <p:nvPr/>
            </p:nvSpPr>
            <p:spPr bwMode="auto">
              <a:xfrm>
                <a:off x="817" y="7326"/>
                <a:ext cx="24"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1793" name="Line 8065"/>
              <p:cNvSpPr>
                <a:spLocks noChangeShapeType="1"/>
              </p:cNvSpPr>
              <p:nvPr/>
            </p:nvSpPr>
            <p:spPr bwMode="auto">
              <a:xfrm>
                <a:off x="692" y="6473"/>
                <a:ext cx="24" cy="1"/>
              </a:xfrm>
              <a:prstGeom prst="line">
                <a:avLst/>
              </a:prstGeom>
              <a:noFill/>
              <a:ln w="4445">
                <a:solidFill>
                  <a:srgbClr val="000000"/>
                </a:solidFill>
                <a:round/>
                <a:headEnd/>
                <a:tailEnd/>
              </a:ln>
            </p:spPr>
            <p:txBody>
              <a:bodyPr/>
              <a:lstStyle/>
              <a:p>
                <a:endParaRPr lang="es-ES"/>
              </a:p>
            </p:txBody>
          </p:sp>
          <p:sp>
            <p:nvSpPr>
              <p:cNvPr id="81794" name="Freeform 8066"/>
              <p:cNvSpPr>
                <a:spLocks/>
              </p:cNvSpPr>
              <p:nvPr/>
            </p:nvSpPr>
            <p:spPr bwMode="auto">
              <a:xfrm>
                <a:off x="734" y="6428"/>
                <a:ext cx="24" cy="79"/>
              </a:xfrm>
              <a:custGeom>
                <a:avLst/>
                <a:gdLst/>
                <a:ahLst/>
                <a:cxnLst>
                  <a:cxn ang="0">
                    <a:pos x="13" y="68"/>
                  </a:cxn>
                  <a:cxn ang="0">
                    <a:pos x="0" y="45"/>
                  </a:cxn>
                  <a:cxn ang="0">
                    <a:pos x="0" y="23"/>
                  </a:cxn>
                  <a:cxn ang="0">
                    <a:pos x="13" y="0"/>
                  </a:cxn>
                  <a:cxn ang="0">
                    <a:pos x="37" y="0"/>
                  </a:cxn>
                  <a:cxn ang="0">
                    <a:pos x="48" y="23"/>
                  </a:cxn>
                  <a:cxn ang="0">
                    <a:pos x="48" y="45"/>
                  </a:cxn>
                  <a:cxn ang="0">
                    <a:pos x="37" y="68"/>
                  </a:cxn>
                  <a:cxn ang="0">
                    <a:pos x="13" y="68"/>
                  </a:cxn>
                  <a:cxn ang="0">
                    <a:pos x="0" y="89"/>
                  </a:cxn>
                  <a:cxn ang="0">
                    <a:pos x="0" y="134"/>
                  </a:cxn>
                  <a:cxn ang="0">
                    <a:pos x="13" y="158"/>
                  </a:cxn>
                  <a:cxn ang="0">
                    <a:pos x="37" y="158"/>
                  </a:cxn>
                  <a:cxn ang="0">
                    <a:pos x="48" y="134"/>
                  </a:cxn>
                  <a:cxn ang="0">
                    <a:pos x="48" y="89"/>
                  </a:cxn>
                  <a:cxn ang="0">
                    <a:pos x="37" y="68"/>
                  </a:cxn>
                </a:cxnLst>
                <a:rect l="0" t="0" r="r" b="b"/>
                <a:pathLst>
                  <a:path w="48" h="158">
                    <a:moveTo>
                      <a:pt x="13" y="68"/>
                    </a:moveTo>
                    <a:lnTo>
                      <a:pt x="0" y="45"/>
                    </a:lnTo>
                    <a:lnTo>
                      <a:pt x="0" y="23"/>
                    </a:lnTo>
                    <a:lnTo>
                      <a:pt x="13" y="0"/>
                    </a:lnTo>
                    <a:lnTo>
                      <a:pt x="37" y="0"/>
                    </a:lnTo>
                    <a:lnTo>
                      <a:pt x="48" y="23"/>
                    </a:lnTo>
                    <a:lnTo>
                      <a:pt x="48" y="45"/>
                    </a:lnTo>
                    <a:lnTo>
                      <a:pt x="37" y="68"/>
                    </a:lnTo>
                    <a:lnTo>
                      <a:pt x="13" y="68"/>
                    </a:lnTo>
                    <a:lnTo>
                      <a:pt x="0" y="89"/>
                    </a:lnTo>
                    <a:lnTo>
                      <a:pt x="0" y="134"/>
                    </a:lnTo>
                    <a:lnTo>
                      <a:pt x="13" y="158"/>
                    </a:lnTo>
                    <a:lnTo>
                      <a:pt x="37" y="158"/>
                    </a:lnTo>
                    <a:lnTo>
                      <a:pt x="48" y="134"/>
                    </a:lnTo>
                    <a:lnTo>
                      <a:pt x="48" y="89"/>
                    </a:lnTo>
                    <a:lnTo>
                      <a:pt x="37" y="68"/>
                    </a:lnTo>
                  </a:path>
                </a:pathLst>
              </a:custGeom>
              <a:noFill/>
              <a:ln w="4445">
                <a:solidFill>
                  <a:srgbClr val="000000"/>
                </a:solidFill>
                <a:prstDash val="solid"/>
                <a:round/>
                <a:headEnd/>
                <a:tailEnd/>
              </a:ln>
            </p:spPr>
            <p:txBody>
              <a:bodyPr/>
              <a:lstStyle/>
              <a:p>
                <a:endParaRPr lang="es-ES"/>
              </a:p>
            </p:txBody>
          </p:sp>
          <p:sp>
            <p:nvSpPr>
              <p:cNvPr id="81795" name="Freeform 8067"/>
              <p:cNvSpPr>
                <a:spLocks/>
              </p:cNvSpPr>
              <p:nvPr/>
            </p:nvSpPr>
            <p:spPr bwMode="auto">
              <a:xfrm>
                <a:off x="776" y="6428"/>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1796" name="Freeform 8068"/>
              <p:cNvSpPr>
                <a:spLocks/>
              </p:cNvSpPr>
              <p:nvPr/>
            </p:nvSpPr>
            <p:spPr bwMode="auto">
              <a:xfrm>
                <a:off x="817" y="6428"/>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1797" name="Line 8069"/>
              <p:cNvSpPr>
                <a:spLocks noChangeShapeType="1"/>
              </p:cNvSpPr>
              <p:nvPr/>
            </p:nvSpPr>
            <p:spPr bwMode="auto">
              <a:xfrm>
                <a:off x="692" y="5577"/>
                <a:ext cx="24" cy="1"/>
              </a:xfrm>
              <a:prstGeom prst="line">
                <a:avLst/>
              </a:prstGeom>
              <a:noFill/>
              <a:ln w="4445">
                <a:solidFill>
                  <a:srgbClr val="000000"/>
                </a:solidFill>
                <a:round/>
                <a:headEnd/>
                <a:tailEnd/>
              </a:ln>
            </p:spPr>
            <p:txBody>
              <a:bodyPr/>
              <a:lstStyle/>
              <a:p>
                <a:endParaRPr lang="es-ES"/>
              </a:p>
            </p:txBody>
          </p:sp>
          <p:sp>
            <p:nvSpPr>
              <p:cNvPr id="81798" name="Freeform 8070"/>
              <p:cNvSpPr>
                <a:spLocks/>
              </p:cNvSpPr>
              <p:nvPr/>
            </p:nvSpPr>
            <p:spPr bwMode="auto">
              <a:xfrm>
                <a:off x="734" y="5532"/>
                <a:ext cx="24" cy="78"/>
              </a:xfrm>
              <a:custGeom>
                <a:avLst/>
                <a:gdLst/>
                <a:ahLst/>
                <a:cxnLst>
                  <a:cxn ang="0">
                    <a:pos x="48" y="22"/>
                  </a:cxn>
                  <a:cxn ang="0">
                    <a:pos x="37" y="0"/>
                  </a:cxn>
                  <a:cxn ang="0">
                    <a:pos x="13" y="0"/>
                  </a:cxn>
                  <a:cxn ang="0">
                    <a:pos x="0" y="22"/>
                  </a:cxn>
                  <a:cxn ang="0">
                    <a:pos x="0" y="133"/>
                  </a:cxn>
                  <a:cxn ang="0">
                    <a:pos x="13" y="157"/>
                  </a:cxn>
                  <a:cxn ang="0">
                    <a:pos x="37" y="157"/>
                  </a:cxn>
                  <a:cxn ang="0">
                    <a:pos x="48" y="133"/>
                  </a:cxn>
                  <a:cxn ang="0">
                    <a:pos x="48" y="90"/>
                  </a:cxn>
                  <a:cxn ang="0">
                    <a:pos x="37" y="67"/>
                  </a:cxn>
                  <a:cxn ang="0">
                    <a:pos x="13" y="67"/>
                  </a:cxn>
                  <a:cxn ang="0">
                    <a:pos x="0" y="90"/>
                  </a:cxn>
                </a:cxnLst>
                <a:rect l="0" t="0" r="r" b="b"/>
                <a:pathLst>
                  <a:path w="48" h="157">
                    <a:moveTo>
                      <a:pt x="48" y="22"/>
                    </a:moveTo>
                    <a:lnTo>
                      <a:pt x="37" y="0"/>
                    </a:lnTo>
                    <a:lnTo>
                      <a:pt x="13" y="0"/>
                    </a:lnTo>
                    <a:lnTo>
                      <a:pt x="0" y="22"/>
                    </a:lnTo>
                    <a:lnTo>
                      <a:pt x="0" y="133"/>
                    </a:lnTo>
                    <a:lnTo>
                      <a:pt x="13" y="157"/>
                    </a:lnTo>
                    <a:lnTo>
                      <a:pt x="37" y="157"/>
                    </a:lnTo>
                    <a:lnTo>
                      <a:pt x="48" y="133"/>
                    </a:lnTo>
                    <a:lnTo>
                      <a:pt x="48" y="90"/>
                    </a:lnTo>
                    <a:lnTo>
                      <a:pt x="37" y="67"/>
                    </a:lnTo>
                    <a:lnTo>
                      <a:pt x="13" y="67"/>
                    </a:lnTo>
                    <a:lnTo>
                      <a:pt x="0" y="90"/>
                    </a:lnTo>
                  </a:path>
                </a:pathLst>
              </a:custGeom>
              <a:noFill/>
              <a:ln w="4445">
                <a:solidFill>
                  <a:srgbClr val="000000"/>
                </a:solidFill>
                <a:prstDash val="solid"/>
                <a:round/>
                <a:headEnd/>
                <a:tailEnd/>
              </a:ln>
            </p:spPr>
            <p:txBody>
              <a:bodyPr/>
              <a:lstStyle/>
              <a:p>
                <a:endParaRPr lang="es-ES"/>
              </a:p>
            </p:txBody>
          </p:sp>
          <p:sp>
            <p:nvSpPr>
              <p:cNvPr id="81799" name="Freeform 8071"/>
              <p:cNvSpPr>
                <a:spLocks/>
              </p:cNvSpPr>
              <p:nvPr/>
            </p:nvSpPr>
            <p:spPr bwMode="auto">
              <a:xfrm>
                <a:off x="776" y="5532"/>
                <a:ext cx="24" cy="78"/>
              </a:xfrm>
              <a:custGeom>
                <a:avLst/>
                <a:gdLst/>
                <a:ahLst/>
                <a:cxnLst>
                  <a:cxn ang="0">
                    <a:pos x="0" y="133"/>
                  </a:cxn>
                  <a:cxn ang="0">
                    <a:pos x="48" y="22"/>
                  </a:cxn>
                  <a:cxn ang="0">
                    <a:pos x="36" y="0"/>
                  </a:cxn>
                  <a:cxn ang="0">
                    <a:pos x="12" y="0"/>
                  </a:cxn>
                  <a:cxn ang="0">
                    <a:pos x="0" y="22"/>
                  </a:cxn>
                  <a:cxn ang="0">
                    <a:pos x="0" y="133"/>
                  </a:cxn>
                  <a:cxn ang="0">
                    <a:pos x="16"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6" y="157"/>
                    </a:lnTo>
                    <a:lnTo>
                      <a:pt x="36" y="157"/>
                    </a:lnTo>
                    <a:lnTo>
                      <a:pt x="48" y="133"/>
                    </a:lnTo>
                    <a:lnTo>
                      <a:pt x="48" y="22"/>
                    </a:lnTo>
                  </a:path>
                </a:pathLst>
              </a:custGeom>
              <a:noFill/>
              <a:ln w="4445">
                <a:solidFill>
                  <a:srgbClr val="000000"/>
                </a:solidFill>
                <a:prstDash val="solid"/>
                <a:round/>
                <a:headEnd/>
                <a:tailEnd/>
              </a:ln>
            </p:spPr>
            <p:txBody>
              <a:bodyPr/>
              <a:lstStyle/>
              <a:p>
                <a:endParaRPr lang="es-ES"/>
              </a:p>
            </p:txBody>
          </p:sp>
          <p:sp>
            <p:nvSpPr>
              <p:cNvPr id="81800" name="Freeform 8072"/>
              <p:cNvSpPr>
                <a:spLocks/>
              </p:cNvSpPr>
              <p:nvPr/>
            </p:nvSpPr>
            <p:spPr bwMode="auto">
              <a:xfrm>
                <a:off x="817" y="5532"/>
                <a:ext cx="24" cy="78"/>
              </a:xfrm>
              <a:custGeom>
                <a:avLst/>
                <a:gdLst/>
                <a:ahLst/>
                <a:cxnLst>
                  <a:cxn ang="0">
                    <a:pos x="0" y="133"/>
                  </a:cxn>
                  <a:cxn ang="0">
                    <a:pos x="48" y="22"/>
                  </a:cxn>
                  <a:cxn ang="0">
                    <a:pos x="36" y="0"/>
                  </a:cxn>
                  <a:cxn ang="0">
                    <a:pos x="12" y="0"/>
                  </a:cxn>
                  <a:cxn ang="0">
                    <a:pos x="0" y="22"/>
                  </a:cxn>
                  <a:cxn ang="0">
                    <a:pos x="0" y="133"/>
                  </a:cxn>
                  <a:cxn ang="0">
                    <a:pos x="16"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6" y="157"/>
                    </a:lnTo>
                    <a:lnTo>
                      <a:pt x="36" y="157"/>
                    </a:lnTo>
                    <a:lnTo>
                      <a:pt x="48" y="133"/>
                    </a:lnTo>
                    <a:lnTo>
                      <a:pt x="48" y="22"/>
                    </a:lnTo>
                  </a:path>
                </a:pathLst>
              </a:custGeom>
              <a:noFill/>
              <a:ln w="4445">
                <a:solidFill>
                  <a:srgbClr val="000000"/>
                </a:solidFill>
                <a:prstDash val="solid"/>
                <a:round/>
                <a:headEnd/>
                <a:tailEnd/>
              </a:ln>
            </p:spPr>
            <p:txBody>
              <a:bodyPr/>
              <a:lstStyle/>
              <a:p>
                <a:endParaRPr lang="es-ES"/>
              </a:p>
            </p:txBody>
          </p:sp>
          <p:sp>
            <p:nvSpPr>
              <p:cNvPr id="81801" name="Line 8073"/>
              <p:cNvSpPr>
                <a:spLocks noChangeShapeType="1"/>
              </p:cNvSpPr>
              <p:nvPr/>
            </p:nvSpPr>
            <p:spPr bwMode="auto">
              <a:xfrm>
                <a:off x="692" y="4679"/>
                <a:ext cx="24" cy="1"/>
              </a:xfrm>
              <a:prstGeom prst="line">
                <a:avLst/>
              </a:prstGeom>
              <a:noFill/>
              <a:ln w="4445">
                <a:solidFill>
                  <a:srgbClr val="000000"/>
                </a:solidFill>
                <a:round/>
                <a:headEnd/>
                <a:tailEnd/>
              </a:ln>
            </p:spPr>
            <p:txBody>
              <a:bodyPr/>
              <a:lstStyle/>
              <a:p>
                <a:endParaRPr lang="es-ES"/>
              </a:p>
            </p:txBody>
          </p:sp>
          <p:sp>
            <p:nvSpPr>
              <p:cNvPr id="81802" name="Freeform 8074"/>
              <p:cNvSpPr>
                <a:spLocks/>
              </p:cNvSpPr>
              <p:nvPr/>
            </p:nvSpPr>
            <p:spPr bwMode="auto">
              <a:xfrm>
                <a:off x="734" y="4634"/>
                <a:ext cx="24" cy="78"/>
              </a:xfrm>
              <a:custGeom>
                <a:avLst/>
                <a:gdLst/>
                <a:ahLst/>
                <a:cxnLst>
                  <a:cxn ang="0">
                    <a:pos x="37" y="157"/>
                  </a:cxn>
                  <a:cxn ang="0">
                    <a:pos x="37" y="0"/>
                  </a:cxn>
                  <a:cxn ang="0">
                    <a:pos x="24" y="0"/>
                  </a:cxn>
                  <a:cxn ang="0">
                    <a:pos x="0" y="67"/>
                  </a:cxn>
                  <a:cxn ang="0">
                    <a:pos x="0" y="90"/>
                  </a:cxn>
                  <a:cxn ang="0">
                    <a:pos x="48" y="90"/>
                  </a:cxn>
                </a:cxnLst>
                <a:rect l="0" t="0" r="r" b="b"/>
                <a:pathLst>
                  <a:path w="48" h="157">
                    <a:moveTo>
                      <a:pt x="37" y="157"/>
                    </a:moveTo>
                    <a:lnTo>
                      <a:pt x="37" y="0"/>
                    </a:lnTo>
                    <a:lnTo>
                      <a:pt x="24" y="0"/>
                    </a:lnTo>
                    <a:lnTo>
                      <a:pt x="0" y="67"/>
                    </a:lnTo>
                    <a:lnTo>
                      <a:pt x="0" y="90"/>
                    </a:lnTo>
                    <a:lnTo>
                      <a:pt x="48" y="90"/>
                    </a:lnTo>
                  </a:path>
                </a:pathLst>
              </a:custGeom>
              <a:noFill/>
              <a:ln w="4445">
                <a:solidFill>
                  <a:srgbClr val="000000"/>
                </a:solidFill>
                <a:prstDash val="solid"/>
                <a:round/>
                <a:headEnd/>
                <a:tailEnd/>
              </a:ln>
            </p:spPr>
            <p:txBody>
              <a:bodyPr/>
              <a:lstStyle/>
              <a:p>
                <a:endParaRPr lang="es-ES"/>
              </a:p>
            </p:txBody>
          </p:sp>
          <p:sp>
            <p:nvSpPr>
              <p:cNvPr id="81803" name="Line 8075"/>
              <p:cNvSpPr>
                <a:spLocks noChangeShapeType="1"/>
              </p:cNvSpPr>
              <p:nvPr/>
            </p:nvSpPr>
            <p:spPr bwMode="auto">
              <a:xfrm>
                <a:off x="746" y="4712"/>
                <a:ext cx="12" cy="1"/>
              </a:xfrm>
              <a:prstGeom prst="line">
                <a:avLst/>
              </a:prstGeom>
              <a:noFill/>
              <a:ln w="4445">
                <a:solidFill>
                  <a:srgbClr val="000000"/>
                </a:solidFill>
                <a:round/>
                <a:headEnd/>
                <a:tailEnd/>
              </a:ln>
            </p:spPr>
            <p:txBody>
              <a:bodyPr/>
              <a:lstStyle/>
              <a:p>
                <a:endParaRPr lang="es-ES"/>
              </a:p>
            </p:txBody>
          </p:sp>
          <p:sp>
            <p:nvSpPr>
              <p:cNvPr id="81804" name="Freeform 8076"/>
              <p:cNvSpPr>
                <a:spLocks/>
              </p:cNvSpPr>
              <p:nvPr/>
            </p:nvSpPr>
            <p:spPr bwMode="auto">
              <a:xfrm>
                <a:off x="776" y="4634"/>
                <a:ext cx="24" cy="78"/>
              </a:xfrm>
              <a:custGeom>
                <a:avLst/>
                <a:gdLst/>
                <a:ahLst/>
                <a:cxnLst>
                  <a:cxn ang="0">
                    <a:pos x="0" y="135"/>
                  </a:cxn>
                  <a:cxn ang="0">
                    <a:pos x="48" y="24"/>
                  </a:cxn>
                  <a:cxn ang="0">
                    <a:pos x="36" y="0"/>
                  </a:cxn>
                  <a:cxn ang="0">
                    <a:pos x="12" y="0"/>
                  </a:cxn>
                  <a:cxn ang="0">
                    <a:pos x="0" y="24"/>
                  </a:cxn>
                  <a:cxn ang="0">
                    <a:pos x="0" y="135"/>
                  </a:cxn>
                  <a:cxn ang="0">
                    <a:pos x="16" y="157"/>
                  </a:cxn>
                  <a:cxn ang="0">
                    <a:pos x="36" y="157"/>
                  </a:cxn>
                  <a:cxn ang="0">
                    <a:pos x="48" y="135"/>
                  </a:cxn>
                  <a:cxn ang="0">
                    <a:pos x="48" y="24"/>
                  </a:cxn>
                </a:cxnLst>
                <a:rect l="0" t="0" r="r" b="b"/>
                <a:pathLst>
                  <a:path w="48" h="157">
                    <a:moveTo>
                      <a:pt x="0" y="135"/>
                    </a:moveTo>
                    <a:lnTo>
                      <a:pt x="48" y="24"/>
                    </a:lnTo>
                    <a:lnTo>
                      <a:pt x="36" y="0"/>
                    </a:lnTo>
                    <a:lnTo>
                      <a:pt x="12" y="0"/>
                    </a:lnTo>
                    <a:lnTo>
                      <a:pt x="0" y="24"/>
                    </a:lnTo>
                    <a:lnTo>
                      <a:pt x="0" y="135"/>
                    </a:lnTo>
                    <a:lnTo>
                      <a:pt x="16" y="157"/>
                    </a:lnTo>
                    <a:lnTo>
                      <a:pt x="36" y="157"/>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1805" name="Freeform 8077"/>
              <p:cNvSpPr>
                <a:spLocks/>
              </p:cNvSpPr>
              <p:nvPr/>
            </p:nvSpPr>
            <p:spPr bwMode="auto">
              <a:xfrm>
                <a:off x="817" y="4634"/>
                <a:ext cx="24" cy="78"/>
              </a:xfrm>
              <a:custGeom>
                <a:avLst/>
                <a:gdLst/>
                <a:ahLst/>
                <a:cxnLst>
                  <a:cxn ang="0">
                    <a:pos x="0" y="135"/>
                  </a:cxn>
                  <a:cxn ang="0">
                    <a:pos x="48" y="24"/>
                  </a:cxn>
                  <a:cxn ang="0">
                    <a:pos x="36" y="0"/>
                  </a:cxn>
                  <a:cxn ang="0">
                    <a:pos x="12" y="0"/>
                  </a:cxn>
                  <a:cxn ang="0">
                    <a:pos x="0" y="24"/>
                  </a:cxn>
                  <a:cxn ang="0">
                    <a:pos x="0" y="135"/>
                  </a:cxn>
                  <a:cxn ang="0">
                    <a:pos x="16" y="157"/>
                  </a:cxn>
                  <a:cxn ang="0">
                    <a:pos x="36" y="157"/>
                  </a:cxn>
                  <a:cxn ang="0">
                    <a:pos x="48" y="135"/>
                  </a:cxn>
                  <a:cxn ang="0">
                    <a:pos x="48" y="24"/>
                  </a:cxn>
                </a:cxnLst>
                <a:rect l="0" t="0" r="r" b="b"/>
                <a:pathLst>
                  <a:path w="48" h="157">
                    <a:moveTo>
                      <a:pt x="0" y="135"/>
                    </a:moveTo>
                    <a:lnTo>
                      <a:pt x="48" y="24"/>
                    </a:lnTo>
                    <a:lnTo>
                      <a:pt x="36" y="0"/>
                    </a:lnTo>
                    <a:lnTo>
                      <a:pt x="12" y="0"/>
                    </a:lnTo>
                    <a:lnTo>
                      <a:pt x="0" y="24"/>
                    </a:lnTo>
                    <a:lnTo>
                      <a:pt x="0" y="135"/>
                    </a:lnTo>
                    <a:lnTo>
                      <a:pt x="16" y="157"/>
                    </a:lnTo>
                    <a:lnTo>
                      <a:pt x="36" y="157"/>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1806" name="Line 8078"/>
              <p:cNvSpPr>
                <a:spLocks noChangeShapeType="1"/>
              </p:cNvSpPr>
              <p:nvPr/>
            </p:nvSpPr>
            <p:spPr bwMode="auto">
              <a:xfrm>
                <a:off x="692" y="3782"/>
                <a:ext cx="24" cy="1"/>
              </a:xfrm>
              <a:prstGeom prst="line">
                <a:avLst/>
              </a:prstGeom>
              <a:noFill/>
              <a:ln w="4445">
                <a:solidFill>
                  <a:srgbClr val="000000"/>
                </a:solidFill>
                <a:round/>
                <a:headEnd/>
                <a:tailEnd/>
              </a:ln>
            </p:spPr>
            <p:txBody>
              <a:bodyPr/>
              <a:lstStyle/>
              <a:p>
                <a:endParaRPr lang="es-ES"/>
              </a:p>
            </p:txBody>
          </p:sp>
          <p:sp>
            <p:nvSpPr>
              <p:cNvPr id="81807" name="Freeform 8079"/>
              <p:cNvSpPr>
                <a:spLocks/>
              </p:cNvSpPr>
              <p:nvPr/>
            </p:nvSpPr>
            <p:spPr bwMode="auto">
              <a:xfrm>
                <a:off x="734" y="3737"/>
                <a:ext cx="24" cy="79"/>
              </a:xfrm>
              <a:custGeom>
                <a:avLst/>
                <a:gdLst/>
                <a:ahLst/>
                <a:cxnLst>
                  <a:cxn ang="0">
                    <a:pos x="0" y="24"/>
                  </a:cxn>
                  <a:cxn ang="0">
                    <a:pos x="13" y="0"/>
                  </a:cxn>
                  <a:cxn ang="0">
                    <a:pos x="37" y="0"/>
                  </a:cxn>
                  <a:cxn ang="0">
                    <a:pos x="48" y="24"/>
                  </a:cxn>
                  <a:cxn ang="0">
                    <a:pos x="48" y="45"/>
                  </a:cxn>
                  <a:cxn ang="0">
                    <a:pos x="0" y="135"/>
                  </a:cxn>
                  <a:cxn ang="0">
                    <a:pos x="0" y="159"/>
                  </a:cxn>
                  <a:cxn ang="0">
                    <a:pos x="48" y="159"/>
                  </a:cxn>
                </a:cxnLst>
                <a:rect l="0" t="0" r="r" b="b"/>
                <a:pathLst>
                  <a:path w="48" h="159">
                    <a:moveTo>
                      <a:pt x="0" y="24"/>
                    </a:moveTo>
                    <a:lnTo>
                      <a:pt x="13" y="0"/>
                    </a:lnTo>
                    <a:lnTo>
                      <a:pt x="37" y="0"/>
                    </a:lnTo>
                    <a:lnTo>
                      <a:pt x="48" y="24"/>
                    </a:lnTo>
                    <a:lnTo>
                      <a:pt x="48" y="45"/>
                    </a:lnTo>
                    <a:lnTo>
                      <a:pt x="0" y="135"/>
                    </a:lnTo>
                    <a:lnTo>
                      <a:pt x="0" y="159"/>
                    </a:lnTo>
                    <a:lnTo>
                      <a:pt x="48" y="159"/>
                    </a:lnTo>
                  </a:path>
                </a:pathLst>
              </a:custGeom>
              <a:noFill/>
              <a:ln w="4445">
                <a:solidFill>
                  <a:srgbClr val="000000"/>
                </a:solidFill>
                <a:prstDash val="solid"/>
                <a:round/>
                <a:headEnd/>
                <a:tailEnd/>
              </a:ln>
            </p:spPr>
            <p:txBody>
              <a:bodyPr/>
              <a:lstStyle/>
              <a:p>
                <a:endParaRPr lang="es-ES"/>
              </a:p>
            </p:txBody>
          </p:sp>
          <p:sp>
            <p:nvSpPr>
              <p:cNvPr id="81808" name="Freeform 8080"/>
              <p:cNvSpPr>
                <a:spLocks/>
              </p:cNvSpPr>
              <p:nvPr/>
            </p:nvSpPr>
            <p:spPr bwMode="auto">
              <a:xfrm>
                <a:off x="776" y="3737"/>
                <a:ext cx="24" cy="79"/>
              </a:xfrm>
              <a:custGeom>
                <a:avLst/>
                <a:gdLst/>
                <a:ahLst/>
                <a:cxnLst>
                  <a:cxn ang="0">
                    <a:pos x="0" y="135"/>
                  </a:cxn>
                  <a:cxn ang="0">
                    <a:pos x="48" y="24"/>
                  </a:cxn>
                  <a:cxn ang="0">
                    <a:pos x="36" y="0"/>
                  </a:cxn>
                  <a:cxn ang="0">
                    <a:pos x="12"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2"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1809" name="Freeform 8081"/>
              <p:cNvSpPr>
                <a:spLocks/>
              </p:cNvSpPr>
              <p:nvPr/>
            </p:nvSpPr>
            <p:spPr bwMode="auto">
              <a:xfrm>
                <a:off x="817" y="3737"/>
                <a:ext cx="24" cy="79"/>
              </a:xfrm>
              <a:custGeom>
                <a:avLst/>
                <a:gdLst/>
                <a:ahLst/>
                <a:cxnLst>
                  <a:cxn ang="0">
                    <a:pos x="0" y="135"/>
                  </a:cxn>
                  <a:cxn ang="0">
                    <a:pos x="48" y="24"/>
                  </a:cxn>
                  <a:cxn ang="0">
                    <a:pos x="36" y="0"/>
                  </a:cxn>
                  <a:cxn ang="0">
                    <a:pos x="12"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2"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1810" name="Freeform 8082"/>
              <p:cNvSpPr>
                <a:spLocks/>
              </p:cNvSpPr>
              <p:nvPr/>
            </p:nvSpPr>
            <p:spPr bwMode="auto">
              <a:xfrm>
                <a:off x="817" y="2840"/>
                <a:ext cx="24" cy="78"/>
              </a:xfrm>
              <a:custGeom>
                <a:avLst/>
                <a:gdLst/>
                <a:ahLst/>
                <a:cxnLst>
                  <a:cxn ang="0">
                    <a:pos x="0" y="135"/>
                  </a:cxn>
                  <a:cxn ang="0">
                    <a:pos x="48" y="22"/>
                  </a:cxn>
                  <a:cxn ang="0">
                    <a:pos x="36" y="0"/>
                  </a:cxn>
                  <a:cxn ang="0">
                    <a:pos x="12" y="0"/>
                  </a:cxn>
                  <a:cxn ang="0">
                    <a:pos x="0" y="22"/>
                  </a:cxn>
                  <a:cxn ang="0">
                    <a:pos x="0" y="135"/>
                  </a:cxn>
                  <a:cxn ang="0">
                    <a:pos x="16" y="156"/>
                  </a:cxn>
                  <a:cxn ang="0">
                    <a:pos x="36" y="156"/>
                  </a:cxn>
                  <a:cxn ang="0">
                    <a:pos x="48" y="135"/>
                  </a:cxn>
                  <a:cxn ang="0">
                    <a:pos x="48" y="22"/>
                  </a:cxn>
                </a:cxnLst>
                <a:rect l="0" t="0" r="r" b="b"/>
                <a:pathLst>
                  <a:path w="48" h="156">
                    <a:moveTo>
                      <a:pt x="0" y="135"/>
                    </a:moveTo>
                    <a:lnTo>
                      <a:pt x="48" y="22"/>
                    </a:lnTo>
                    <a:lnTo>
                      <a:pt x="36" y="0"/>
                    </a:lnTo>
                    <a:lnTo>
                      <a:pt x="12" y="0"/>
                    </a:lnTo>
                    <a:lnTo>
                      <a:pt x="0" y="22"/>
                    </a:lnTo>
                    <a:lnTo>
                      <a:pt x="0" y="135"/>
                    </a:lnTo>
                    <a:lnTo>
                      <a:pt x="16" y="156"/>
                    </a:lnTo>
                    <a:lnTo>
                      <a:pt x="36" y="156"/>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1811" name="Freeform 8083"/>
              <p:cNvSpPr>
                <a:spLocks/>
              </p:cNvSpPr>
              <p:nvPr/>
            </p:nvSpPr>
            <p:spPr bwMode="auto">
              <a:xfrm>
                <a:off x="938" y="3068"/>
                <a:ext cx="24" cy="79"/>
              </a:xfrm>
              <a:custGeom>
                <a:avLst/>
                <a:gdLst/>
                <a:ahLst/>
                <a:cxnLst>
                  <a:cxn ang="0">
                    <a:pos x="0" y="24"/>
                  </a:cxn>
                  <a:cxn ang="0">
                    <a:pos x="13" y="0"/>
                  </a:cxn>
                  <a:cxn ang="0">
                    <a:pos x="37" y="0"/>
                  </a:cxn>
                  <a:cxn ang="0">
                    <a:pos x="48" y="24"/>
                  </a:cxn>
                  <a:cxn ang="0">
                    <a:pos x="48" y="45"/>
                  </a:cxn>
                  <a:cxn ang="0">
                    <a:pos x="0" y="135"/>
                  </a:cxn>
                  <a:cxn ang="0">
                    <a:pos x="0" y="159"/>
                  </a:cxn>
                  <a:cxn ang="0">
                    <a:pos x="48" y="159"/>
                  </a:cxn>
                </a:cxnLst>
                <a:rect l="0" t="0" r="r" b="b"/>
                <a:pathLst>
                  <a:path w="48" h="159">
                    <a:moveTo>
                      <a:pt x="0" y="24"/>
                    </a:moveTo>
                    <a:lnTo>
                      <a:pt x="13" y="0"/>
                    </a:lnTo>
                    <a:lnTo>
                      <a:pt x="37" y="0"/>
                    </a:lnTo>
                    <a:lnTo>
                      <a:pt x="48" y="24"/>
                    </a:lnTo>
                    <a:lnTo>
                      <a:pt x="48" y="45"/>
                    </a:lnTo>
                    <a:lnTo>
                      <a:pt x="0" y="135"/>
                    </a:lnTo>
                    <a:lnTo>
                      <a:pt x="0" y="159"/>
                    </a:lnTo>
                    <a:lnTo>
                      <a:pt x="48" y="159"/>
                    </a:lnTo>
                  </a:path>
                </a:pathLst>
              </a:custGeom>
              <a:noFill/>
              <a:ln w="4445">
                <a:solidFill>
                  <a:srgbClr val="000000"/>
                </a:solidFill>
                <a:prstDash val="solid"/>
                <a:round/>
                <a:headEnd/>
                <a:tailEnd/>
              </a:ln>
            </p:spPr>
            <p:txBody>
              <a:bodyPr/>
              <a:lstStyle/>
              <a:p>
                <a:endParaRPr lang="es-ES"/>
              </a:p>
            </p:txBody>
          </p:sp>
          <p:sp>
            <p:nvSpPr>
              <p:cNvPr id="81812" name="Freeform 8084"/>
              <p:cNvSpPr>
                <a:spLocks/>
              </p:cNvSpPr>
              <p:nvPr/>
            </p:nvSpPr>
            <p:spPr bwMode="auto">
              <a:xfrm>
                <a:off x="980" y="3068"/>
                <a:ext cx="24" cy="79"/>
              </a:xfrm>
              <a:custGeom>
                <a:avLst/>
                <a:gdLst/>
                <a:ahLst/>
                <a:cxnLst>
                  <a:cxn ang="0">
                    <a:pos x="0" y="135"/>
                  </a:cxn>
                  <a:cxn ang="0">
                    <a:pos x="48" y="24"/>
                  </a:cxn>
                  <a:cxn ang="0">
                    <a:pos x="36" y="0"/>
                  </a:cxn>
                  <a:cxn ang="0">
                    <a:pos x="12"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2"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1813" name="Freeform 8085"/>
              <p:cNvSpPr>
                <a:spLocks/>
              </p:cNvSpPr>
              <p:nvPr/>
            </p:nvSpPr>
            <p:spPr bwMode="auto">
              <a:xfrm>
                <a:off x="1022" y="3068"/>
                <a:ext cx="24" cy="79"/>
              </a:xfrm>
              <a:custGeom>
                <a:avLst/>
                <a:gdLst/>
                <a:ahLst/>
                <a:cxnLst>
                  <a:cxn ang="0">
                    <a:pos x="0" y="135"/>
                  </a:cxn>
                  <a:cxn ang="0">
                    <a:pos x="48" y="24"/>
                  </a:cxn>
                  <a:cxn ang="0">
                    <a:pos x="37" y="0"/>
                  </a:cxn>
                  <a:cxn ang="0">
                    <a:pos x="13" y="0"/>
                  </a:cxn>
                  <a:cxn ang="0">
                    <a:pos x="0" y="24"/>
                  </a:cxn>
                  <a:cxn ang="0">
                    <a:pos x="0" y="135"/>
                  </a:cxn>
                  <a:cxn ang="0">
                    <a:pos x="16" y="159"/>
                  </a:cxn>
                  <a:cxn ang="0">
                    <a:pos x="37" y="159"/>
                  </a:cxn>
                  <a:cxn ang="0">
                    <a:pos x="48" y="135"/>
                  </a:cxn>
                  <a:cxn ang="0">
                    <a:pos x="48" y="24"/>
                  </a:cxn>
                </a:cxnLst>
                <a:rect l="0" t="0" r="r" b="b"/>
                <a:pathLst>
                  <a:path w="48" h="159">
                    <a:moveTo>
                      <a:pt x="0" y="135"/>
                    </a:moveTo>
                    <a:lnTo>
                      <a:pt x="48" y="24"/>
                    </a:lnTo>
                    <a:lnTo>
                      <a:pt x="37" y="0"/>
                    </a:lnTo>
                    <a:lnTo>
                      <a:pt x="13" y="0"/>
                    </a:lnTo>
                    <a:lnTo>
                      <a:pt x="0" y="24"/>
                    </a:lnTo>
                    <a:lnTo>
                      <a:pt x="0" y="135"/>
                    </a:lnTo>
                    <a:lnTo>
                      <a:pt x="16" y="159"/>
                    </a:lnTo>
                    <a:lnTo>
                      <a:pt x="37"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1814" name="Freeform 8086"/>
              <p:cNvSpPr>
                <a:spLocks/>
              </p:cNvSpPr>
              <p:nvPr/>
            </p:nvSpPr>
            <p:spPr bwMode="auto">
              <a:xfrm>
                <a:off x="938" y="3965"/>
                <a:ext cx="24" cy="78"/>
              </a:xfrm>
              <a:custGeom>
                <a:avLst/>
                <a:gdLst/>
                <a:ahLst/>
                <a:cxnLst>
                  <a:cxn ang="0">
                    <a:pos x="37" y="157"/>
                  </a:cxn>
                  <a:cxn ang="0">
                    <a:pos x="37" y="0"/>
                  </a:cxn>
                  <a:cxn ang="0">
                    <a:pos x="24" y="0"/>
                  </a:cxn>
                  <a:cxn ang="0">
                    <a:pos x="0" y="67"/>
                  </a:cxn>
                  <a:cxn ang="0">
                    <a:pos x="0" y="90"/>
                  </a:cxn>
                  <a:cxn ang="0">
                    <a:pos x="48" y="90"/>
                  </a:cxn>
                </a:cxnLst>
                <a:rect l="0" t="0" r="r" b="b"/>
                <a:pathLst>
                  <a:path w="48" h="157">
                    <a:moveTo>
                      <a:pt x="37" y="157"/>
                    </a:moveTo>
                    <a:lnTo>
                      <a:pt x="37" y="0"/>
                    </a:lnTo>
                    <a:lnTo>
                      <a:pt x="24" y="0"/>
                    </a:lnTo>
                    <a:lnTo>
                      <a:pt x="0" y="67"/>
                    </a:lnTo>
                    <a:lnTo>
                      <a:pt x="0" y="90"/>
                    </a:lnTo>
                    <a:lnTo>
                      <a:pt x="48" y="90"/>
                    </a:lnTo>
                  </a:path>
                </a:pathLst>
              </a:custGeom>
              <a:noFill/>
              <a:ln w="4445">
                <a:solidFill>
                  <a:srgbClr val="000000"/>
                </a:solidFill>
                <a:prstDash val="solid"/>
                <a:round/>
                <a:headEnd/>
                <a:tailEnd/>
              </a:ln>
            </p:spPr>
            <p:txBody>
              <a:bodyPr/>
              <a:lstStyle/>
              <a:p>
                <a:endParaRPr lang="es-ES"/>
              </a:p>
            </p:txBody>
          </p:sp>
          <p:sp>
            <p:nvSpPr>
              <p:cNvPr id="81815" name="Line 8087"/>
              <p:cNvSpPr>
                <a:spLocks noChangeShapeType="1"/>
              </p:cNvSpPr>
              <p:nvPr/>
            </p:nvSpPr>
            <p:spPr bwMode="auto">
              <a:xfrm>
                <a:off x="950" y="4043"/>
                <a:ext cx="12" cy="1"/>
              </a:xfrm>
              <a:prstGeom prst="line">
                <a:avLst/>
              </a:prstGeom>
              <a:noFill/>
              <a:ln w="4445">
                <a:solidFill>
                  <a:srgbClr val="000000"/>
                </a:solidFill>
                <a:round/>
                <a:headEnd/>
                <a:tailEnd/>
              </a:ln>
            </p:spPr>
            <p:txBody>
              <a:bodyPr/>
              <a:lstStyle/>
              <a:p>
                <a:endParaRPr lang="es-ES"/>
              </a:p>
            </p:txBody>
          </p:sp>
          <p:sp>
            <p:nvSpPr>
              <p:cNvPr id="81816" name="Freeform 8088"/>
              <p:cNvSpPr>
                <a:spLocks/>
              </p:cNvSpPr>
              <p:nvPr/>
            </p:nvSpPr>
            <p:spPr bwMode="auto">
              <a:xfrm>
                <a:off x="980" y="3965"/>
                <a:ext cx="24" cy="78"/>
              </a:xfrm>
              <a:custGeom>
                <a:avLst/>
                <a:gdLst/>
                <a:ahLst/>
                <a:cxnLst>
                  <a:cxn ang="0">
                    <a:pos x="0" y="135"/>
                  </a:cxn>
                  <a:cxn ang="0">
                    <a:pos x="48" y="22"/>
                  </a:cxn>
                  <a:cxn ang="0">
                    <a:pos x="36" y="0"/>
                  </a:cxn>
                  <a:cxn ang="0">
                    <a:pos x="12" y="0"/>
                  </a:cxn>
                  <a:cxn ang="0">
                    <a:pos x="0" y="22"/>
                  </a:cxn>
                  <a:cxn ang="0">
                    <a:pos x="0" y="135"/>
                  </a:cxn>
                  <a:cxn ang="0">
                    <a:pos x="16" y="157"/>
                  </a:cxn>
                  <a:cxn ang="0">
                    <a:pos x="36" y="157"/>
                  </a:cxn>
                  <a:cxn ang="0">
                    <a:pos x="48" y="135"/>
                  </a:cxn>
                  <a:cxn ang="0">
                    <a:pos x="48" y="22"/>
                  </a:cxn>
                </a:cxnLst>
                <a:rect l="0" t="0" r="r" b="b"/>
                <a:pathLst>
                  <a:path w="48" h="157">
                    <a:moveTo>
                      <a:pt x="0" y="135"/>
                    </a:moveTo>
                    <a:lnTo>
                      <a:pt x="48" y="22"/>
                    </a:lnTo>
                    <a:lnTo>
                      <a:pt x="36" y="0"/>
                    </a:lnTo>
                    <a:lnTo>
                      <a:pt x="12" y="0"/>
                    </a:lnTo>
                    <a:lnTo>
                      <a:pt x="0" y="22"/>
                    </a:lnTo>
                    <a:lnTo>
                      <a:pt x="0" y="135"/>
                    </a:lnTo>
                    <a:lnTo>
                      <a:pt x="16" y="157"/>
                    </a:lnTo>
                    <a:lnTo>
                      <a:pt x="36"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1817" name="Freeform 8089"/>
              <p:cNvSpPr>
                <a:spLocks/>
              </p:cNvSpPr>
              <p:nvPr/>
            </p:nvSpPr>
            <p:spPr bwMode="auto">
              <a:xfrm>
                <a:off x="1022" y="3965"/>
                <a:ext cx="24" cy="78"/>
              </a:xfrm>
              <a:custGeom>
                <a:avLst/>
                <a:gdLst/>
                <a:ahLst/>
                <a:cxnLst>
                  <a:cxn ang="0">
                    <a:pos x="0" y="135"/>
                  </a:cxn>
                  <a:cxn ang="0">
                    <a:pos x="48" y="22"/>
                  </a:cxn>
                  <a:cxn ang="0">
                    <a:pos x="37" y="0"/>
                  </a:cxn>
                  <a:cxn ang="0">
                    <a:pos x="13" y="0"/>
                  </a:cxn>
                  <a:cxn ang="0">
                    <a:pos x="0" y="22"/>
                  </a:cxn>
                  <a:cxn ang="0">
                    <a:pos x="0" y="135"/>
                  </a:cxn>
                  <a:cxn ang="0">
                    <a:pos x="16" y="157"/>
                  </a:cxn>
                  <a:cxn ang="0">
                    <a:pos x="37" y="157"/>
                  </a:cxn>
                  <a:cxn ang="0">
                    <a:pos x="48" y="135"/>
                  </a:cxn>
                  <a:cxn ang="0">
                    <a:pos x="48" y="22"/>
                  </a:cxn>
                </a:cxnLst>
                <a:rect l="0" t="0" r="r" b="b"/>
                <a:pathLst>
                  <a:path w="48" h="157">
                    <a:moveTo>
                      <a:pt x="0" y="135"/>
                    </a:moveTo>
                    <a:lnTo>
                      <a:pt x="48" y="22"/>
                    </a:lnTo>
                    <a:lnTo>
                      <a:pt x="37" y="0"/>
                    </a:lnTo>
                    <a:lnTo>
                      <a:pt x="13" y="0"/>
                    </a:lnTo>
                    <a:lnTo>
                      <a:pt x="0" y="22"/>
                    </a:lnTo>
                    <a:lnTo>
                      <a:pt x="0" y="135"/>
                    </a:lnTo>
                    <a:lnTo>
                      <a:pt x="16" y="157"/>
                    </a:lnTo>
                    <a:lnTo>
                      <a:pt x="37"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1818" name="Freeform 8090"/>
              <p:cNvSpPr>
                <a:spLocks/>
              </p:cNvSpPr>
              <p:nvPr/>
            </p:nvSpPr>
            <p:spPr bwMode="auto">
              <a:xfrm>
                <a:off x="938" y="4862"/>
                <a:ext cx="24" cy="79"/>
              </a:xfrm>
              <a:custGeom>
                <a:avLst/>
                <a:gdLst/>
                <a:ahLst/>
                <a:cxnLst>
                  <a:cxn ang="0">
                    <a:pos x="48" y="23"/>
                  </a:cxn>
                  <a:cxn ang="0">
                    <a:pos x="37" y="0"/>
                  </a:cxn>
                  <a:cxn ang="0">
                    <a:pos x="13" y="0"/>
                  </a:cxn>
                  <a:cxn ang="0">
                    <a:pos x="0" y="23"/>
                  </a:cxn>
                  <a:cxn ang="0">
                    <a:pos x="0" y="134"/>
                  </a:cxn>
                  <a:cxn ang="0">
                    <a:pos x="13" y="158"/>
                  </a:cxn>
                  <a:cxn ang="0">
                    <a:pos x="37" y="158"/>
                  </a:cxn>
                  <a:cxn ang="0">
                    <a:pos x="48" y="134"/>
                  </a:cxn>
                  <a:cxn ang="0">
                    <a:pos x="48" y="89"/>
                  </a:cxn>
                  <a:cxn ang="0">
                    <a:pos x="37" y="68"/>
                  </a:cxn>
                  <a:cxn ang="0">
                    <a:pos x="13" y="68"/>
                  </a:cxn>
                  <a:cxn ang="0">
                    <a:pos x="0" y="89"/>
                  </a:cxn>
                </a:cxnLst>
                <a:rect l="0" t="0" r="r" b="b"/>
                <a:pathLst>
                  <a:path w="48" h="158">
                    <a:moveTo>
                      <a:pt x="48" y="23"/>
                    </a:moveTo>
                    <a:lnTo>
                      <a:pt x="37" y="0"/>
                    </a:lnTo>
                    <a:lnTo>
                      <a:pt x="13" y="0"/>
                    </a:lnTo>
                    <a:lnTo>
                      <a:pt x="0" y="23"/>
                    </a:lnTo>
                    <a:lnTo>
                      <a:pt x="0" y="134"/>
                    </a:lnTo>
                    <a:lnTo>
                      <a:pt x="13" y="158"/>
                    </a:lnTo>
                    <a:lnTo>
                      <a:pt x="37" y="158"/>
                    </a:lnTo>
                    <a:lnTo>
                      <a:pt x="48" y="134"/>
                    </a:lnTo>
                    <a:lnTo>
                      <a:pt x="48" y="89"/>
                    </a:lnTo>
                    <a:lnTo>
                      <a:pt x="37" y="68"/>
                    </a:lnTo>
                    <a:lnTo>
                      <a:pt x="13" y="68"/>
                    </a:lnTo>
                    <a:lnTo>
                      <a:pt x="0" y="89"/>
                    </a:lnTo>
                  </a:path>
                </a:pathLst>
              </a:custGeom>
              <a:noFill/>
              <a:ln w="4445">
                <a:solidFill>
                  <a:srgbClr val="000000"/>
                </a:solidFill>
                <a:prstDash val="solid"/>
                <a:round/>
                <a:headEnd/>
                <a:tailEnd/>
              </a:ln>
            </p:spPr>
            <p:txBody>
              <a:bodyPr/>
              <a:lstStyle/>
              <a:p>
                <a:endParaRPr lang="es-ES"/>
              </a:p>
            </p:txBody>
          </p:sp>
          <p:sp>
            <p:nvSpPr>
              <p:cNvPr id="81819" name="Freeform 8091"/>
              <p:cNvSpPr>
                <a:spLocks/>
              </p:cNvSpPr>
              <p:nvPr/>
            </p:nvSpPr>
            <p:spPr bwMode="auto">
              <a:xfrm>
                <a:off x="980" y="4862"/>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1820" name="Freeform 8092"/>
              <p:cNvSpPr>
                <a:spLocks/>
              </p:cNvSpPr>
              <p:nvPr/>
            </p:nvSpPr>
            <p:spPr bwMode="auto">
              <a:xfrm>
                <a:off x="1022" y="4862"/>
                <a:ext cx="24" cy="79"/>
              </a:xfrm>
              <a:custGeom>
                <a:avLst/>
                <a:gdLst/>
                <a:ahLst/>
                <a:cxnLst>
                  <a:cxn ang="0">
                    <a:pos x="0" y="134"/>
                  </a:cxn>
                  <a:cxn ang="0">
                    <a:pos x="48" y="23"/>
                  </a:cxn>
                  <a:cxn ang="0">
                    <a:pos x="37" y="0"/>
                  </a:cxn>
                  <a:cxn ang="0">
                    <a:pos x="13" y="0"/>
                  </a:cxn>
                  <a:cxn ang="0">
                    <a:pos x="0" y="23"/>
                  </a:cxn>
                  <a:cxn ang="0">
                    <a:pos x="0" y="134"/>
                  </a:cxn>
                  <a:cxn ang="0">
                    <a:pos x="16" y="158"/>
                  </a:cxn>
                  <a:cxn ang="0">
                    <a:pos x="37" y="158"/>
                  </a:cxn>
                  <a:cxn ang="0">
                    <a:pos x="48" y="134"/>
                  </a:cxn>
                  <a:cxn ang="0">
                    <a:pos x="48" y="23"/>
                  </a:cxn>
                </a:cxnLst>
                <a:rect l="0" t="0" r="r" b="b"/>
                <a:pathLst>
                  <a:path w="48" h="158">
                    <a:moveTo>
                      <a:pt x="0" y="134"/>
                    </a:moveTo>
                    <a:lnTo>
                      <a:pt x="48" y="23"/>
                    </a:lnTo>
                    <a:lnTo>
                      <a:pt x="37" y="0"/>
                    </a:lnTo>
                    <a:lnTo>
                      <a:pt x="13" y="0"/>
                    </a:lnTo>
                    <a:lnTo>
                      <a:pt x="0" y="23"/>
                    </a:lnTo>
                    <a:lnTo>
                      <a:pt x="0" y="134"/>
                    </a:lnTo>
                    <a:lnTo>
                      <a:pt x="16" y="158"/>
                    </a:lnTo>
                    <a:lnTo>
                      <a:pt x="37"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1821" name="Freeform 8093"/>
              <p:cNvSpPr>
                <a:spLocks/>
              </p:cNvSpPr>
              <p:nvPr/>
            </p:nvSpPr>
            <p:spPr bwMode="auto">
              <a:xfrm>
                <a:off x="938" y="5759"/>
                <a:ext cx="24" cy="78"/>
              </a:xfrm>
              <a:custGeom>
                <a:avLst/>
                <a:gdLst/>
                <a:ahLst/>
                <a:cxnLst>
                  <a:cxn ang="0">
                    <a:pos x="13" y="68"/>
                  </a:cxn>
                  <a:cxn ang="0">
                    <a:pos x="0" y="45"/>
                  </a:cxn>
                  <a:cxn ang="0">
                    <a:pos x="0" y="23"/>
                  </a:cxn>
                  <a:cxn ang="0">
                    <a:pos x="13" y="0"/>
                  </a:cxn>
                  <a:cxn ang="0">
                    <a:pos x="37" y="0"/>
                  </a:cxn>
                  <a:cxn ang="0">
                    <a:pos x="48" y="23"/>
                  </a:cxn>
                  <a:cxn ang="0">
                    <a:pos x="48" y="45"/>
                  </a:cxn>
                  <a:cxn ang="0">
                    <a:pos x="37" y="68"/>
                  </a:cxn>
                  <a:cxn ang="0">
                    <a:pos x="13" y="68"/>
                  </a:cxn>
                  <a:cxn ang="0">
                    <a:pos x="0" y="89"/>
                  </a:cxn>
                  <a:cxn ang="0">
                    <a:pos x="0" y="134"/>
                  </a:cxn>
                  <a:cxn ang="0">
                    <a:pos x="13" y="156"/>
                  </a:cxn>
                  <a:cxn ang="0">
                    <a:pos x="37" y="156"/>
                  </a:cxn>
                  <a:cxn ang="0">
                    <a:pos x="48" y="134"/>
                  </a:cxn>
                  <a:cxn ang="0">
                    <a:pos x="48" y="89"/>
                  </a:cxn>
                  <a:cxn ang="0">
                    <a:pos x="37" y="68"/>
                  </a:cxn>
                </a:cxnLst>
                <a:rect l="0" t="0" r="r" b="b"/>
                <a:pathLst>
                  <a:path w="48" h="156">
                    <a:moveTo>
                      <a:pt x="13" y="68"/>
                    </a:moveTo>
                    <a:lnTo>
                      <a:pt x="0" y="45"/>
                    </a:lnTo>
                    <a:lnTo>
                      <a:pt x="0" y="23"/>
                    </a:lnTo>
                    <a:lnTo>
                      <a:pt x="13" y="0"/>
                    </a:lnTo>
                    <a:lnTo>
                      <a:pt x="37" y="0"/>
                    </a:lnTo>
                    <a:lnTo>
                      <a:pt x="48" y="23"/>
                    </a:lnTo>
                    <a:lnTo>
                      <a:pt x="48" y="45"/>
                    </a:lnTo>
                    <a:lnTo>
                      <a:pt x="37" y="68"/>
                    </a:lnTo>
                    <a:lnTo>
                      <a:pt x="13" y="68"/>
                    </a:lnTo>
                    <a:lnTo>
                      <a:pt x="0" y="89"/>
                    </a:lnTo>
                    <a:lnTo>
                      <a:pt x="0" y="134"/>
                    </a:lnTo>
                    <a:lnTo>
                      <a:pt x="13" y="156"/>
                    </a:lnTo>
                    <a:lnTo>
                      <a:pt x="37" y="156"/>
                    </a:lnTo>
                    <a:lnTo>
                      <a:pt x="48" y="134"/>
                    </a:lnTo>
                    <a:lnTo>
                      <a:pt x="48" y="89"/>
                    </a:lnTo>
                    <a:lnTo>
                      <a:pt x="37" y="68"/>
                    </a:lnTo>
                  </a:path>
                </a:pathLst>
              </a:custGeom>
              <a:noFill/>
              <a:ln w="4445">
                <a:solidFill>
                  <a:srgbClr val="000000"/>
                </a:solidFill>
                <a:prstDash val="solid"/>
                <a:round/>
                <a:headEnd/>
                <a:tailEnd/>
              </a:ln>
            </p:spPr>
            <p:txBody>
              <a:bodyPr/>
              <a:lstStyle/>
              <a:p>
                <a:endParaRPr lang="es-ES"/>
              </a:p>
            </p:txBody>
          </p:sp>
          <p:sp>
            <p:nvSpPr>
              <p:cNvPr id="81822" name="Freeform 8094"/>
              <p:cNvSpPr>
                <a:spLocks/>
              </p:cNvSpPr>
              <p:nvPr/>
            </p:nvSpPr>
            <p:spPr bwMode="auto">
              <a:xfrm>
                <a:off x="980" y="5759"/>
                <a:ext cx="24" cy="78"/>
              </a:xfrm>
              <a:custGeom>
                <a:avLst/>
                <a:gdLst/>
                <a:ahLst/>
                <a:cxnLst>
                  <a:cxn ang="0">
                    <a:pos x="0" y="134"/>
                  </a:cxn>
                  <a:cxn ang="0">
                    <a:pos x="48" y="23"/>
                  </a:cxn>
                  <a:cxn ang="0">
                    <a:pos x="36" y="0"/>
                  </a:cxn>
                  <a:cxn ang="0">
                    <a:pos x="12" y="0"/>
                  </a:cxn>
                  <a:cxn ang="0">
                    <a:pos x="0" y="23"/>
                  </a:cxn>
                  <a:cxn ang="0">
                    <a:pos x="0" y="134"/>
                  </a:cxn>
                  <a:cxn ang="0">
                    <a:pos x="16"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6" y="156"/>
                    </a:lnTo>
                    <a:lnTo>
                      <a:pt x="36" y="156"/>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1823" name="Freeform 8095"/>
              <p:cNvSpPr>
                <a:spLocks/>
              </p:cNvSpPr>
              <p:nvPr/>
            </p:nvSpPr>
            <p:spPr bwMode="auto">
              <a:xfrm>
                <a:off x="1022" y="5759"/>
                <a:ext cx="24" cy="78"/>
              </a:xfrm>
              <a:custGeom>
                <a:avLst/>
                <a:gdLst/>
                <a:ahLst/>
                <a:cxnLst>
                  <a:cxn ang="0">
                    <a:pos x="0" y="134"/>
                  </a:cxn>
                  <a:cxn ang="0">
                    <a:pos x="48" y="23"/>
                  </a:cxn>
                  <a:cxn ang="0">
                    <a:pos x="37" y="0"/>
                  </a:cxn>
                  <a:cxn ang="0">
                    <a:pos x="13" y="0"/>
                  </a:cxn>
                  <a:cxn ang="0">
                    <a:pos x="0" y="23"/>
                  </a:cxn>
                  <a:cxn ang="0">
                    <a:pos x="0" y="134"/>
                  </a:cxn>
                  <a:cxn ang="0">
                    <a:pos x="16" y="156"/>
                  </a:cxn>
                  <a:cxn ang="0">
                    <a:pos x="37" y="156"/>
                  </a:cxn>
                  <a:cxn ang="0">
                    <a:pos x="48" y="134"/>
                  </a:cxn>
                  <a:cxn ang="0">
                    <a:pos x="48" y="23"/>
                  </a:cxn>
                </a:cxnLst>
                <a:rect l="0" t="0" r="r" b="b"/>
                <a:pathLst>
                  <a:path w="48" h="156">
                    <a:moveTo>
                      <a:pt x="0" y="134"/>
                    </a:moveTo>
                    <a:lnTo>
                      <a:pt x="48" y="23"/>
                    </a:lnTo>
                    <a:lnTo>
                      <a:pt x="37" y="0"/>
                    </a:lnTo>
                    <a:lnTo>
                      <a:pt x="13" y="0"/>
                    </a:lnTo>
                    <a:lnTo>
                      <a:pt x="0" y="23"/>
                    </a:lnTo>
                    <a:lnTo>
                      <a:pt x="0" y="134"/>
                    </a:lnTo>
                    <a:lnTo>
                      <a:pt x="16" y="156"/>
                    </a:lnTo>
                    <a:lnTo>
                      <a:pt x="37" y="156"/>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1824" name="Freeform 8096"/>
              <p:cNvSpPr>
                <a:spLocks/>
              </p:cNvSpPr>
              <p:nvPr/>
            </p:nvSpPr>
            <p:spPr bwMode="auto">
              <a:xfrm>
                <a:off x="944" y="6657"/>
                <a:ext cx="6" cy="78"/>
              </a:xfrm>
              <a:custGeom>
                <a:avLst/>
                <a:gdLst/>
                <a:ahLst/>
                <a:cxnLst>
                  <a:cxn ang="0">
                    <a:pos x="0" y="21"/>
                  </a:cxn>
                  <a:cxn ang="0">
                    <a:pos x="11" y="0"/>
                  </a:cxn>
                  <a:cxn ang="0">
                    <a:pos x="11" y="156"/>
                  </a:cxn>
                </a:cxnLst>
                <a:rect l="0" t="0" r="r" b="b"/>
                <a:pathLst>
                  <a:path w="11" h="156">
                    <a:moveTo>
                      <a:pt x="0" y="21"/>
                    </a:moveTo>
                    <a:lnTo>
                      <a:pt x="11" y="0"/>
                    </a:lnTo>
                    <a:lnTo>
                      <a:pt x="11" y="156"/>
                    </a:lnTo>
                  </a:path>
                </a:pathLst>
              </a:custGeom>
              <a:noFill/>
              <a:ln w="4445">
                <a:solidFill>
                  <a:srgbClr val="000000"/>
                </a:solidFill>
                <a:prstDash val="solid"/>
                <a:round/>
                <a:headEnd/>
                <a:tailEnd/>
              </a:ln>
            </p:spPr>
            <p:txBody>
              <a:bodyPr/>
              <a:lstStyle/>
              <a:p>
                <a:endParaRPr lang="es-ES"/>
              </a:p>
            </p:txBody>
          </p:sp>
          <p:sp>
            <p:nvSpPr>
              <p:cNvPr id="81825" name="Line 8097"/>
              <p:cNvSpPr>
                <a:spLocks noChangeShapeType="1"/>
              </p:cNvSpPr>
              <p:nvPr/>
            </p:nvSpPr>
            <p:spPr bwMode="auto">
              <a:xfrm>
                <a:off x="944" y="6735"/>
                <a:ext cx="12" cy="1"/>
              </a:xfrm>
              <a:prstGeom prst="line">
                <a:avLst/>
              </a:prstGeom>
              <a:noFill/>
              <a:ln w="4445">
                <a:solidFill>
                  <a:srgbClr val="000000"/>
                </a:solidFill>
                <a:round/>
                <a:headEnd/>
                <a:tailEnd/>
              </a:ln>
            </p:spPr>
            <p:txBody>
              <a:bodyPr/>
              <a:lstStyle/>
              <a:p>
                <a:endParaRPr lang="es-ES"/>
              </a:p>
            </p:txBody>
          </p:sp>
          <p:sp>
            <p:nvSpPr>
              <p:cNvPr id="81826" name="Freeform 8098"/>
              <p:cNvSpPr>
                <a:spLocks/>
              </p:cNvSpPr>
              <p:nvPr/>
            </p:nvSpPr>
            <p:spPr bwMode="auto">
              <a:xfrm>
                <a:off x="980" y="6657"/>
                <a:ext cx="24"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1827" name="Freeform 8099"/>
              <p:cNvSpPr>
                <a:spLocks/>
              </p:cNvSpPr>
              <p:nvPr/>
            </p:nvSpPr>
            <p:spPr bwMode="auto">
              <a:xfrm>
                <a:off x="1022" y="6657"/>
                <a:ext cx="24" cy="78"/>
              </a:xfrm>
              <a:custGeom>
                <a:avLst/>
                <a:gdLst/>
                <a:ahLst/>
                <a:cxnLst>
                  <a:cxn ang="0">
                    <a:pos x="0" y="134"/>
                  </a:cxn>
                  <a:cxn ang="0">
                    <a:pos x="48" y="21"/>
                  </a:cxn>
                  <a:cxn ang="0">
                    <a:pos x="37" y="0"/>
                  </a:cxn>
                  <a:cxn ang="0">
                    <a:pos x="13" y="0"/>
                  </a:cxn>
                  <a:cxn ang="0">
                    <a:pos x="0" y="21"/>
                  </a:cxn>
                  <a:cxn ang="0">
                    <a:pos x="0" y="134"/>
                  </a:cxn>
                  <a:cxn ang="0">
                    <a:pos x="16" y="156"/>
                  </a:cxn>
                  <a:cxn ang="0">
                    <a:pos x="37" y="156"/>
                  </a:cxn>
                  <a:cxn ang="0">
                    <a:pos x="48" y="134"/>
                  </a:cxn>
                  <a:cxn ang="0">
                    <a:pos x="48" y="21"/>
                  </a:cxn>
                </a:cxnLst>
                <a:rect l="0" t="0" r="r" b="b"/>
                <a:pathLst>
                  <a:path w="48" h="156">
                    <a:moveTo>
                      <a:pt x="0" y="134"/>
                    </a:moveTo>
                    <a:lnTo>
                      <a:pt x="48" y="21"/>
                    </a:lnTo>
                    <a:lnTo>
                      <a:pt x="37" y="0"/>
                    </a:lnTo>
                    <a:lnTo>
                      <a:pt x="13" y="0"/>
                    </a:lnTo>
                    <a:lnTo>
                      <a:pt x="0" y="21"/>
                    </a:lnTo>
                    <a:lnTo>
                      <a:pt x="0" y="134"/>
                    </a:lnTo>
                    <a:lnTo>
                      <a:pt x="16" y="156"/>
                    </a:lnTo>
                    <a:lnTo>
                      <a:pt x="37"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1828" name="Freeform 8100"/>
              <p:cNvSpPr>
                <a:spLocks/>
              </p:cNvSpPr>
              <p:nvPr/>
            </p:nvSpPr>
            <p:spPr bwMode="auto">
              <a:xfrm>
                <a:off x="1064" y="6657"/>
                <a:ext cx="23" cy="78"/>
              </a:xfrm>
              <a:custGeom>
                <a:avLst/>
                <a:gdLst/>
                <a:ahLst/>
                <a:cxnLst>
                  <a:cxn ang="0">
                    <a:pos x="0" y="134"/>
                  </a:cxn>
                  <a:cxn ang="0">
                    <a:pos x="47" y="21"/>
                  </a:cxn>
                  <a:cxn ang="0">
                    <a:pos x="36" y="0"/>
                  </a:cxn>
                  <a:cxn ang="0">
                    <a:pos x="12" y="0"/>
                  </a:cxn>
                  <a:cxn ang="0">
                    <a:pos x="0" y="21"/>
                  </a:cxn>
                  <a:cxn ang="0">
                    <a:pos x="0" y="134"/>
                  </a:cxn>
                  <a:cxn ang="0">
                    <a:pos x="16" y="156"/>
                  </a:cxn>
                  <a:cxn ang="0">
                    <a:pos x="36" y="156"/>
                  </a:cxn>
                  <a:cxn ang="0">
                    <a:pos x="47" y="134"/>
                  </a:cxn>
                  <a:cxn ang="0">
                    <a:pos x="47" y="21"/>
                  </a:cxn>
                </a:cxnLst>
                <a:rect l="0" t="0" r="r" b="b"/>
                <a:pathLst>
                  <a:path w="47" h="156">
                    <a:moveTo>
                      <a:pt x="0" y="134"/>
                    </a:moveTo>
                    <a:lnTo>
                      <a:pt x="47" y="21"/>
                    </a:lnTo>
                    <a:lnTo>
                      <a:pt x="36" y="0"/>
                    </a:lnTo>
                    <a:lnTo>
                      <a:pt x="12" y="0"/>
                    </a:lnTo>
                    <a:lnTo>
                      <a:pt x="0" y="21"/>
                    </a:lnTo>
                    <a:lnTo>
                      <a:pt x="0" y="134"/>
                    </a:lnTo>
                    <a:lnTo>
                      <a:pt x="16" y="156"/>
                    </a:lnTo>
                    <a:lnTo>
                      <a:pt x="36"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81829" name="Freeform 8101"/>
              <p:cNvSpPr>
                <a:spLocks/>
              </p:cNvSpPr>
              <p:nvPr/>
            </p:nvSpPr>
            <p:spPr bwMode="auto">
              <a:xfrm>
                <a:off x="944" y="7553"/>
                <a:ext cx="6" cy="80"/>
              </a:xfrm>
              <a:custGeom>
                <a:avLst/>
                <a:gdLst/>
                <a:ahLst/>
                <a:cxnLst>
                  <a:cxn ang="0">
                    <a:pos x="0" y="23"/>
                  </a:cxn>
                  <a:cxn ang="0">
                    <a:pos x="11" y="0"/>
                  </a:cxn>
                  <a:cxn ang="0">
                    <a:pos x="11" y="158"/>
                  </a:cxn>
                </a:cxnLst>
                <a:rect l="0" t="0" r="r" b="b"/>
                <a:pathLst>
                  <a:path w="11" h="158">
                    <a:moveTo>
                      <a:pt x="0" y="23"/>
                    </a:moveTo>
                    <a:lnTo>
                      <a:pt x="11" y="0"/>
                    </a:lnTo>
                    <a:lnTo>
                      <a:pt x="11" y="158"/>
                    </a:lnTo>
                  </a:path>
                </a:pathLst>
              </a:custGeom>
              <a:noFill/>
              <a:ln w="4445">
                <a:solidFill>
                  <a:srgbClr val="000000"/>
                </a:solidFill>
                <a:prstDash val="solid"/>
                <a:round/>
                <a:headEnd/>
                <a:tailEnd/>
              </a:ln>
            </p:spPr>
            <p:txBody>
              <a:bodyPr/>
              <a:lstStyle/>
              <a:p>
                <a:endParaRPr lang="es-ES"/>
              </a:p>
            </p:txBody>
          </p:sp>
          <p:sp>
            <p:nvSpPr>
              <p:cNvPr id="81830" name="Line 8102"/>
              <p:cNvSpPr>
                <a:spLocks noChangeShapeType="1"/>
              </p:cNvSpPr>
              <p:nvPr/>
            </p:nvSpPr>
            <p:spPr bwMode="auto">
              <a:xfrm>
                <a:off x="944" y="7633"/>
                <a:ext cx="12" cy="1"/>
              </a:xfrm>
              <a:prstGeom prst="line">
                <a:avLst/>
              </a:prstGeom>
              <a:noFill/>
              <a:ln w="4445">
                <a:solidFill>
                  <a:srgbClr val="000000"/>
                </a:solidFill>
                <a:round/>
                <a:headEnd/>
                <a:tailEnd/>
              </a:ln>
            </p:spPr>
            <p:txBody>
              <a:bodyPr/>
              <a:lstStyle/>
              <a:p>
                <a:endParaRPr lang="es-ES"/>
              </a:p>
            </p:txBody>
          </p:sp>
          <p:sp>
            <p:nvSpPr>
              <p:cNvPr id="81831" name="Freeform 8103"/>
              <p:cNvSpPr>
                <a:spLocks/>
              </p:cNvSpPr>
              <p:nvPr/>
            </p:nvSpPr>
            <p:spPr bwMode="auto">
              <a:xfrm>
                <a:off x="980" y="7553"/>
                <a:ext cx="24" cy="80"/>
              </a:xfrm>
              <a:custGeom>
                <a:avLst/>
                <a:gdLst/>
                <a:ahLst/>
                <a:cxnLst>
                  <a:cxn ang="0">
                    <a:pos x="0" y="23"/>
                  </a:cxn>
                  <a:cxn ang="0">
                    <a:pos x="12" y="0"/>
                  </a:cxn>
                  <a:cxn ang="0">
                    <a:pos x="36" y="0"/>
                  </a:cxn>
                  <a:cxn ang="0">
                    <a:pos x="48" y="23"/>
                  </a:cxn>
                  <a:cxn ang="0">
                    <a:pos x="48" y="45"/>
                  </a:cxn>
                  <a:cxn ang="0">
                    <a:pos x="0" y="135"/>
                  </a:cxn>
                  <a:cxn ang="0">
                    <a:pos x="0" y="158"/>
                  </a:cxn>
                  <a:cxn ang="0">
                    <a:pos x="48" y="158"/>
                  </a:cxn>
                </a:cxnLst>
                <a:rect l="0" t="0" r="r" b="b"/>
                <a:pathLst>
                  <a:path w="48" h="158">
                    <a:moveTo>
                      <a:pt x="0" y="23"/>
                    </a:moveTo>
                    <a:lnTo>
                      <a:pt x="12" y="0"/>
                    </a:lnTo>
                    <a:lnTo>
                      <a:pt x="36" y="0"/>
                    </a:lnTo>
                    <a:lnTo>
                      <a:pt x="48" y="23"/>
                    </a:lnTo>
                    <a:lnTo>
                      <a:pt x="48" y="45"/>
                    </a:lnTo>
                    <a:lnTo>
                      <a:pt x="0" y="135"/>
                    </a:lnTo>
                    <a:lnTo>
                      <a:pt x="0" y="158"/>
                    </a:lnTo>
                    <a:lnTo>
                      <a:pt x="48" y="158"/>
                    </a:lnTo>
                  </a:path>
                </a:pathLst>
              </a:custGeom>
              <a:noFill/>
              <a:ln w="4445">
                <a:solidFill>
                  <a:srgbClr val="000000"/>
                </a:solidFill>
                <a:prstDash val="solid"/>
                <a:round/>
                <a:headEnd/>
                <a:tailEnd/>
              </a:ln>
            </p:spPr>
            <p:txBody>
              <a:bodyPr/>
              <a:lstStyle/>
              <a:p>
                <a:endParaRPr lang="es-ES"/>
              </a:p>
            </p:txBody>
          </p:sp>
          <p:sp>
            <p:nvSpPr>
              <p:cNvPr id="81832" name="Freeform 8104"/>
              <p:cNvSpPr>
                <a:spLocks/>
              </p:cNvSpPr>
              <p:nvPr/>
            </p:nvSpPr>
            <p:spPr bwMode="auto">
              <a:xfrm>
                <a:off x="1022" y="7553"/>
                <a:ext cx="24" cy="80"/>
              </a:xfrm>
              <a:custGeom>
                <a:avLst/>
                <a:gdLst/>
                <a:ahLst/>
                <a:cxnLst>
                  <a:cxn ang="0">
                    <a:pos x="0" y="135"/>
                  </a:cxn>
                  <a:cxn ang="0">
                    <a:pos x="48" y="23"/>
                  </a:cxn>
                  <a:cxn ang="0">
                    <a:pos x="37" y="0"/>
                  </a:cxn>
                  <a:cxn ang="0">
                    <a:pos x="13" y="0"/>
                  </a:cxn>
                  <a:cxn ang="0">
                    <a:pos x="0" y="23"/>
                  </a:cxn>
                  <a:cxn ang="0">
                    <a:pos x="0" y="135"/>
                  </a:cxn>
                  <a:cxn ang="0">
                    <a:pos x="16" y="158"/>
                  </a:cxn>
                  <a:cxn ang="0">
                    <a:pos x="37" y="158"/>
                  </a:cxn>
                  <a:cxn ang="0">
                    <a:pos x="48" y="135"/>
                  </a:cxn>
                  <a:cxn ang="0">
                    <a:pos x="48" y="23"/>
                  </a:cxn>
                </a:cxnLst>
                <a:rect l="0" t="0" r="r" b="b"/>
                <a:pathLst>
                  <a:path w="48" h="158">
                    <a:moveTo>
                      <a:pt x="0" y="135"/>
                    </a:moveTo>
                    <a:lnTo>
                      <a:pt x="48" y="23"/>
                    </a:lnTo>
                    <a:lnTo>
                      <a:pt x="37" y="0"/>
                    </a:lnTo>
                    <a:lnTo>
                      <a:pt x="13" y="0"/>
                    </a:lnTo>
                    <a:lnTo>
                      <a:pt x="0" y="23"/>
                    </a:lnTo>
                    <a:lnTo>
                      <a:pt x="0" y="135"/>
                    </a:lnTo>
                    <a:lnTo>
                      <a:pt x="16" y="158"/>
                    </a:lnTo>
                    <a:lnTo>
                      <a:pt x="37"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1833" name="Freeform 8105"/>
              <p:cNvSpPr>
                <a:spLocks/>
              </p:cNvSpPr>
              <p:nvPr/>
            </p:nvSpPr>
            <p:spPr bwMode="auto">
              <a:xfrm>
                <a:off x="1064" y="7553"/>
                <a:ext cx="23" cy="80"/>
              </a:xfrm>
              <a:custGeom>
                <a:avLst/>
                <a:gdLst/>
                <a:ahLst/>
                <a:cxnLst>
                  <a:cxn ang="0">
                    <a:pos x="0" y="135"/>
                  </a:cxn>
                  <a:cxn ang="0">
                    <a:pos x="47" y="23"/>
                  </a:cxn>
                  <a:cxn ang="0">
                    <a:pos x="36" y="0"/>
                  </a:cxn>
                  <a:cxn ang="0">
                    <a:pos x="12" y="0"/>
                  </a:cxn>
                  <a:cxn ang="0">
                    <a:pos x="0" y="23"/>
                  </a:cxn>
                  <a:cxn ang="0">
                    <a:pos x="0" y="135"/>
                  </a:cxn>
                  <a:cxn ang="0">
                    <a:pos x="16" y="158"/>
                  </a:cxn>
                  <a:cxn ang="0">
                    <a:pos x="36" y="158"/>
                  </a:cxn>
                  <a:cxn ang="0">
                    <a:pos x="47" y="135"/>
                  </a:cxn>
                  <a:cxn ang="0">
                    <a:pos x="47" y="23"/>
                  </a:cxn>
                </a:cxnLst>
                <a:rect l="0" t="0" r="r" b="b"/>
                <a:pathLst>
                  <a:path w="47" h="158">
                    <a:moveTo>
                      <a:pt x="0" y="135"/>
                    </a:moveTo>
                    <a:lnTo>
                      <a:pt x="47" y="23"/>
                    </a:lnTo>
                    <a:lnTo>
                      <a:pt x="36" y="0"/>
                    </a:lnTo>
                    <a:lnTo>
                      <a:pt x="12" y="0"/>
                    </a:lnTo>
                    <a:lnTo>
                      <a:pt x="0" y="23"/>
                    </a:lnTo>
                    <a:lnTo>
                      <a:pt x="0" y="135"/>
                    </a:lnTo>
                    <a:lnTo>
                      <a:pt x="16" y="158"/>
                    </a:lnTo>
                    <a:lnTo>
                      <a:pt x="36" y="158"/>
                    </a:lnTo>
                    <a:lnTo>
                      <a:pt x="47" y="135"/>
                    </a:lnTo>
                    <a:lnTo>
                      <a:pt x="47" y="23"/>
                    </a:lnTo>
                  </a:path>
                </a:pathLst>
              </a:custGeom>
              <a:noFill/>
              <a:ln w="4445">
                <a:solidFill>
                  <a:srgbClr val="000000"/>
                </a:solidFill>
                <a:prstDash val="solid"/>
                <a:round/>
                <a:headEnd/>
                <a:tailEnd/>
              </a:ln>
            </p:spPr>
            <p:txBody>
              <a:bodyPr/>
              <a:lstStyle/>
              <a:p>
                <a:endParaRPr lang="es-ES"/>
              </a:p>
            </p:txBody>
          </p:sp>
          <p:sp>
            <p:nvSpPr>
              <p:cNvPr id="81834" name="Line 8106"/>
              <p:cNvSpPr>
                <a:spLocks noChangeShapeType="1"/>
              </p:cNvSpPr>
              <p:nvPr/>
            </p:nvSpPr>
            <p:spPr bwMode="auto">
              <a:xfrm flipH="1">
                <a:off x="880" y="7815"/>
                <a:ext cx="10" cy="1"/>
              </a:xfrm>
              <a:prstGeom prst="line">
                <a:avLst/>
              </a:prstGeom>
              <a:noFill/>
              <a:ln w="4445">
                <a:solidFill>
                  <a:srgbClr val="FEFEFE"/>
                </a:solidFill>
                <a:round/>
                <a:headEnd/>
                <a:tailEnd/>
              </a:ln>
            </p:spPr>
            <p:txBody>
              <a:bodyPr/>
              <a:lstStyle/>
              <a:p>
                <a:endParaRPr lang="es-ES"/>
              </a:p>
            </p:txBody>
          </p:sp>
          <p:sp>
            <p:nvSpPr>
              <p:cNvPr id="81835" name="Line 8107"/>
              <p:cNvSpPr>
                <a:spLocks noChangeShapeType="1"/>
              </p:cNvSpPr>
              <p:nvPr/>
            </p:nvSpPr>
            <p:spPr bwMode="auto">
              <a:xfrm flipH="1">
                <a:off x="870" y="7367"/>
                <a:ext cx="20" cy="1"/>
              </a:xfrm>
              <a:prstGeom prst="line">
                <a:avLst/>
              </a:prstGeom>
              <a:noFill/>
              <a:ln w="4445">
                <a:solidFill>
                  <a:srgbClr val="FEFEFE"/>
                </a:solidFill>
                <a:round/>
                <a:headEnd/>
                <a:tailEnd/>
              </a:ln>
            </p:spPr>
            <p:txBody>
              <a:bodyPr/>
              <a:lstStyle/>
              <a:p>
                <a:endParaRPr lang="es-ES"/>
              </a:p>
            </p:txBody>
          </p:sp>
          <p:sp>
            <p:nvSpPr>
              <p:cNvPr id="81836" name="Line 8108"/>
              <p:cNvSpPr>
                <a:spLocks noChangeShapeType="1"/>
              </p:cNvSpPr>
              <p:nvPr/>
            </p:nvSpPr>
            <p:spPr bwMode="auto">
              <a:xfrm flipH="1">
                <a:off x="880" y="6919"/>
                <a:ext cx="10" cy="1"/>
              </a:xfrm>
              <a:prstGeom prst="line">
                <a:avLst/>
              </a:prstGeom>
              <a:noFill/>
              <a:ln w="4445">
                <a:solidFill>
                  <a:srgbClr val="FEFEFE"/>
                </a:solidFill>
                <a:round/>
                <a:headEnd/>
                <a:tailEnd/>
              </a:ln>
            </p:spPr>
            <p:txBody>
              <a:bodyPr/>
              <a:lstStyle/>
              <a:p>
                <a:endParaRPr lang="es-ES"/>
              </a:p>
            </p:txBody>
          </p:sp>
          <p:sp>
            <p:nvSpPr>
              <p:cNvPr id="81837" name="Line 8109"/>
              <p:cNvSpPr>
                <a:spLocks noChangeShapeType="1"/>
              </p:cNvSpPr>
              <p:nvPr/>
            </p:nvSpPr>
            <p:spPr bwMode="auto">
              <a:xfrm flipH="1">
                <a:off x="870" y="6469"/>
                <a:ext cx="20" cy="1"/>
              </a:xfrm>
              <a:prstGeom prst="line">
                <a:avLst/>
              </a:prstGeom>
              <a:noFill/>
              <a:ln w="4445">
                <a:solidFill>
                  <a:srgbClr val="FEFEFE"/>
                </a:solidFill>
                <a:round/>
                <a:headEnd/>
                <a:tailEnd/>
              </a:ln>
            </p:spPr>
            <p:txBody>
              <a:bodyPr/>
              <a:lstStyle/>
              <a:p>
                <a:endParaRPr lang="es-ES"/>
              </a:p>
            </p:txBody>
          </p:sp>
          <p:sp>
            <p:nvSpPr>
              <p:cNvPr id="81838" name="Line 8110"/>
              <p:cNvSpPr>
                <a:spLocks noChangeShapeType="1"/>
              </p:cNvSpPr>
              <p:nvPr/>
            </p:nvSpPr>
            <p:spPr bwMode="auto">
              <a:xfrm flipH="1">
                <a:off x="880" y="6021"/>
                <a:ext cx="10" cy="1"/>
              </a:xfrm>
              <a:prstGeom prst="line">
                <a:avLst/>
              </a:prstGeom>
              <a:noFill/>
              <a:ln w="4445">
                <a:solidFill>
                  <a:srgbClr val="FEFEFE"/>
                </a:solidFill>
                <a:round/>
                <a:headEnd/>
                <a:tailEnd/>
              </a:ln>
            </p:spPr>
            <p:txBody>
              <a:bodyPr/>
              <a:lstStyle/>
              <a:p>
                <a:endParaRPr lang="es-ES"/>
              </a:p>
            </p:txBody>
          </p:sp>
          <p:sp>
            <p:nvSpPr>
              <p:cNvPr id="81839" name="Line 8111"/>
              <p:cNvSpPr>
                <a:spLocks noChangeShapeType="1"/>
              </p:cNvSpPr>
              <p:nvPr/>
            </p:nvSpPr>
            <p:spPr bwMode="auto">
              <a:xfrm flipH="1">
                <a:off x="870" y="5573"/>
                <a:ext cx="20" cy="1"/>
              </a:xfrm>
              <a:prstGeom prst="line">
                <a:avLst/>
              </a:prstGeom>
              <a:noFill/>
              <a:ln w="4445">
                <a:solidFill>
                  <a:srgbClr val="FEFEFE"/>
                </a:solidFill>
                <a:round/>
                <a:headEnd/>
                <a:tailEnd/>
              </a:ln>
            </p:spPr>
            <p:txBody>
              <a:bodyPr/>
              <a:lstStyle/>
              <a:p>
                <a:endParaRPr lang="es-ES"/>
              </a:p>
            </p:txBody>
          </p:sp>
          <p:sp>
            <p:nvSpPr>
              <p:cNvPr id="81840" name="Line 8112"/>
              <p:cNvSpPr>
                <a:spLocks noChangeShapeType="1"/>
              </p:cNvSpPr>
              <p:nvPr/>
            </p:nvSpPr>
            <p:spPr bwMode="auto">
              <a:xfrm flipH="1">
                <a:off x="880" y="5124"/>
                <a:ext cx="10" cy="1"/>
              </a:xfrm>
              <a:prstGeom prst="line">
                <a:avLst/>
              </a:prstGeom>
              <a:noFill/>
              <a:ln w="4445">
                <a:solidFill>
                  <a:srgbClr val="FEFEFE"/>
                </a:solidFill>
                <a:round/>
                <a:headEnd/>
                <a:tailEnd/>
              </a:ln>
            </p:spPr>
            <p:txBody>
              <a:bodyPr/>
              <a:lstStyle/>
              <a:p>
                <a:endParaRPr lang="es-ES"/>
              </a:p>
            </p:txBody>
          </p:sp>
          <p:sp>
            <p:nvSpPr>
              <p:cNvPr id="81841" name="Line 8113"/>
              <p:cNvSpPr>
                <a:spLocks noChangeShapeType="1"/>
              </p:cNvSpPr>
              <p:nvPr/>
            </p:nvSpPr>
            <p:spPr bwMode="auto">
              <a:xfrm flipH="1">
                <a:off x="870" y="4675"/>
                <a:ext cx="20" cy="1"/>
              </a:xfrm>
              <a:prstGeom prst="line">
                <a:avLst/>
              </a:prstGeom>
              <a:noFill/>
              <a:ln w="4445">
                <a:solidFill>
                  <a:srgbClr val="FEFEFE"/>
                </a:solidFill>
                <a:round/>
                <a:headEnd/>
                <a:tailEnd/>
              </a:ln>
            </p:spPr>
            <p:txBody>
              <a:bodyPr/>
              <a:lstStyle/>
              <a:p>
                <a:endParaRPr lang="es-ES"/>
              </a:p>
            </p:txBody>
          </p:sp>
          <p:sp>
            <p:nvSpPr>
              <p:cNvPr id="81842" name="Line 8114"/>
              <p:cNvSpPr>
                <a:spLocks noChangeShapeType="1"/>
              </p:cNvSpPr>
              <p:nvPr/>
            </p:nvSpPr>
            <p:spPr bwMode="auto">
              <a:xfrm flipH="1">
                <a:off x="880" y="4227"/>
                <a:ext cx="10" cy="1"/>
              </a:xfrm>
              <a:prstGeom prst="line">
                <a:avLst/>
              </a:prstGeom>
              <a:noFill/>
              <a:ln w="4445">
                <a:solidFill>
                  <a:srgbClr val="FEFEFE"/>
                </a:solidFill>
                <a:round/>
                <a:headEnd/>
                <a:tailEnd/>
              </a:ln>
            </p:spPr>
            <p:txBody>
              <a:bodyPr/>
              <a:lstStyle/>
              <a:p>
                <a:endParaRPr lang="es-ES"/>
              </a:p>
            </p:txBody>
          </p:sp>
          <p:sp>
            <p:nvSpPr>
              <p:cNvPr id="81843" name="Line 8115"/>
              <p:cNvSpPr>
                <a:spLocks noChangeShapeType="1"/>
              </p:cNvSpPr>
              <p:nvPr/>
            </p:nvSpPr>
            <p:spPr bwMode="auto">
              <a:xfrm flipH="1">
                <a:off x="870" y="3779"/>
                <a:ext cx="20" cy="1"/>
              </a:xfrm>
              <a:prstGeom prst="line">
                <a:avLst/>
              </a:prstGeom>
              <a:noFill/>
              <a:ln w="4445">
                <a:solidFill>
                  <a:srgbClr val="FEFEFE"/>
                </a:solidFill>
                <a:round/>
                <a:headEnd/>
                <a:tailEnd/>
              </a:ln>
            </p:spPr>
            <p:txBody>
              <a:bodyPr/>
              <a:lstStyle/>
              <a:p>
                <a:endParaRPr lang="es-ES"/>
              </a:p>
            </p:txBody>
          </p:sp>
          <p:sp>
            <p:nvSpPr>
              <p:cNvPr id="81844" name="Line 8116"/>
              <p:cNvSpPr>
                <a:spLocks noChangeShapeType="1"/>
              </p:cNvSpPr>
              <p:nvPr/>
            </p:nvSpPr>
            <p:spPr bwMode="auto">
              <a:xfrm flipH="1">
                <a:off x="880" y="3329"/>
                <a:ext cx="10" cy="1"/>
              </a:xfrm>
              <a:prstGeom prst="line">
                <a:avLst/>
              </a:prstGeom>
              <a:noFill/>
              <a:ln w="4445">
                <a:solidFill>
                  <a:srgbClr val="FEFEFE"/>
                </a:solidFill>
                <a:round/>
                <a:headEnd/>
                <a:tailEnd/>
              </a:ln>
            </p:spPr>
            <p:txBody>
              <a:bodyPr/>
              <a:lstStyle/>
              <a:p>
                <a:endParaRPr lang="es-ES"/>
              </a:p>
            </p:txBody>
          </p:sp>
          <p:sp>
            <p:nvSpPr>
              <p:cNvPr id="81845" name="Line 8117"/>
              <p:cNvSpPr>
                <a:spLocks noChangeShapeType="1"/>
              </p:cNvSpPr>
              <p:nvPr/>
            </p:nvSpPr>
            <p:spPr bwMode="auto">
              <a:xfrm flipH="1">
                <a:off x="870" y="2881"/>
                <a:ext cx="20" cy="1"/>
              </a:xfrm>
              <a:prstGeom prst="line">
                <a:avLst/>
              </a:prstGeom>
              <a:noFill/>
              <a:ln w="4445">
                <a:solidFill>
                  <a:srgbClr val="FEFEFE"/>
                </a:solidFill>
                <a:round/>
                <a:headEnd/>
                <a:tailEnd/>
              </a:ln>
            </p:spPr>
            <p:txBody>
              <a:bodyPr/>
              <a:lstStyle/>
              <a:p>
                <a:endParaRPr lang="es-ES"/>
              </a:p>
            </p:txBody>
          </p:sp>
          <p:sp>
            <p:nvSpPr>
              <p:cNvPr id="81846" name="Line 8118"/>
              <p:cNvSpPr>
                <a:spLocks noChangeShapeType="1"/>
              </p:cNvSpPr>
              <p:nvPr/>
            </p:nvSpPr>
            <p:spPr bwMode="auto">
              <a:xfrm flipH="1">
                <a:off x="880" y="2433"/>
                <a:ext cx="10" cy="1"/>
              </a:xfrm>
              <a:prstGeom prst="line">
                <a:avLst/>
              </a:prstGeom>
              <a:noFill/>
              <a:ln w="4445">
                <a:solidFill>
                  <a:srgbClr val="FEFEFE"/>
                </a:solidFill>
                <a:round/>
                <a:headEnd/>
                <a:tailEnd/>
              </a:ln>
            </p:spPr>
            <p:txBody>
              <a:bodyPr/>
              <a:lstStyle/>
              <a:p>
                <a:endParaRPr lang="es-ES"/>
              </a:p>
            </p:txBody>
          </p:sp>
          <p:sp>
            <p:nvSpPr>
              <p:cNvPr id="81847" name="Line 8119"/>
              <p:cNvSpPr>
                <a:spLocks noChangeShapeType="1"/>
              </p:cNvSpPr>
              <p:nvPr/>
            </p:nvSpPr>
            <p:spPr bwMode="auto">
              <a:xfrm>
                <a:off x="890" y="2660"/>
                <a:ext cx="10" cy="1"/>
              </a:xfrm>
              <a:prstGeom prst="line">
                <a:avLst/>
              </a:prstGeom>
              <a:noFill/>
              <a:ln w="4445">
                <a:solidFill>
                  <a:srgbClr val="FEFEFE"/>
                </a:solidFill>
                <a:round/>
                <a:headEnd/>
                <a:tailEnd/>
              </a:ln>
            </p:spPr>
            <p:txBody>
              <a:bodyPr/>
              <a:lstStyle/>
              <a:p>
                <a:endParaRPr lang="es-ES"/>
              </a:p>
            </p:txBody>
          </p:sp>
          <p:sp>
            <p:nvSpPr>
              <p:cNvPr id="81848" name="Line 8120"/>
              <p:cNvSpPr>
                <a:spLocks noChangeShapeType="1"/>
              </p:cNvSpPr>
              <p:nvPr/>
            </p:nvSpPr>
            <p:spPr bwMode="auto">
              <a:xfrm>
                <a:off x="890" y="3109"/>
                <a:ext cx="20" cy="1"/>
              </a:xfrm>
              <a:prstGeom prst="line">
                <a:avLst/>
              </a:prstGeom>
              <a:noFill/>
              <a:ln w="4445">
                <a:solidFill>
                  <a:srgbClr val="FEFEFE"/>
                </a:solidFill>
                <a:round/>
                <a:headEnd/>
                <a:tailEnd/>
              </a:ln>
            </p:spPr>
            <p:txBody>
              <a:bodyPr/>
              <a:lstStyle/>
              <a:p>
                <a:endParaRPr lang="es-ES"/>
              </a:p>
            </p:txBody>
          </p:sp>
          <p:sp>
            <p:nvSpPr>
              <p:cNvPr id="81849" name="Line 8121"/>
              <p:cNvSpPr>
                <a:spLocks noChangeShapeType="1"/>
              </p:cNvSpPr>
              <p:nvPr/>
            </p:nvSpPr>
            <p:spPr bwMode="auto">
              <a:xfrm>
                <a:off x="890" y="3558"/>
                <a:ext cx="10" cy="1"/>
              </a:xfrm>
              <a:prstGeom prst="line">
                <a:avLst/>
              </a:prstGeom>
              <a:noFill/>
              <a:ln w="4445">
                <a:solidFill>
                  <a:srgbClr val="FEFEFE"/>
                </a:solidFill>
                <a:round/>
                <a:headEnd/>
                <a:tailEnd/>
              </a:ln>
            </p:spPr>
            <p:txBody>
              <a:bodyPr/>
              <a:lstStyle/>
              <a:p>
                <a:endParaRPr lang="es-ES"/>
              </a:p>
            </p:txBody>
          </p:sp>
          <p:sp>
            <p:nvSpPr>
              <p:cNvPr id="81850" name="Line 8122"/>
              <p:cNvSpPr>
                <a:spLocks noChangeShapeType="1"/>
              </p:cNvSpPr>
              <p:nvPr/>
            </p:nvSpPr>
            <p:spPr bwMode="auto">
              <a:xfrm>
                <a:off x="890" y="4006"/>
                <a:ext cx="20" cy="1"/>
              </a:xfrm>
              <a:prstGeom prst="line">
                <a:avLst/>
              </a:prstGeom>
              <a:noFill/>
              <a:ln w="4445">
                <a:solidFill>
                  <a:srgbClr val="FEFEFE"/>
                </a:solidFill>
                <a:round/>
                <a:headEnd/>
                <a:tailEnd/>
              </a:ln>
            </p:spPr>
            <p:txBody>
              <a:bodyPr/>
              <a:lstStyle/>
              <a:p>
                <a:endParaRPr lang="es-ES"/>
              </a:p>
            </p:txBody>
          </p:sp>
          <p:sp>
            <p:nvSpPr>
              <p:cNvPr id="81851" name="Line 8123"/>
              <p:cNvSpPr>
                <a:spLocks noChangeShapeType="1"/>
              </p:cNvSpPr>
              <p:nvPr/>
            </p:nvSpPr>
            <p:spPr bwMode="auto">
              <a:xfrm>
                <a:off x="890" y="4455"/>
                <a:ext cx="10" cy="1"/>
              </a:xfrm>
              <a:prstGeom prst="line">
                <a:avLst/>
              </a:prstGeom>
              <a:noFill/>
              <a:ln w="4445">
                <a:solidFill>
                  <a:srgbClr val="FEFEFE"/>
                </a:solidFill>
                <a:round/>
                <a:headEnd/>
                <a:tailEnd/>
              </a:ln>
            </p:spPr>
            <p:txBody>
              <a:bodyPr/>
              <a:lstStyle/>
              <a:p>
                <a:endParaRPr lang="es-ES"/>
              </a:p>
            </p:txBody>
          </p:sp>
          <p:sp>
            <p:nvSpPr>
              <p:cNvPr id="81852" name="Line 8124"/>
              <p:cNvSpPr>
                <a:spLocks noChangeShapeType="1"/>
              </p:cNvSpPr>
              <p:nvPr/>
            </p:nvSpPr>
            <p:spPr bwMode="auto">
              <a:xfrm>
                <a:off x="890" y="4904"/>
                <a:ext cx="20" cy="1"/>
              </a:xfrm>
              <a:prstGeom prst="line">
                <a:avLst/>
              </a:prstGeom>
              <a:noFill/>
              <a:ln w="4445">
                <a:solidFill>
                  <a:srgbClr val="FEFEFE"/>
                </a:solidFill>
                <a:round/>
                <a:headEnd/>
                <a:tailEnd/>
              </a:ln>
            </p:spPr>
            <p:txBody>
              <a:bodyPr/>
              <a:lstStyle/>
              <a:p>
                <a:endParaRPr lang="es-ES"/>
              </a:p>
            </p:txBody>
          </p:sp>
          <p:sp>
            <p:nvSpPr>
              <p:cNvPr id="81853" name="Line 8125"/>
              <p:cNvSpPr>
                <a:spLocks noChangeShapeType="1"/>
              </p:cNvSpPr>
              <p:nvPr/>
            </p:nvSpPr>
            <p:spPr bwMode="auto">
              <a:xfrm>
                <a:off x="890" y="5352"/>
                <a:ext cx="10" cy="1"/>
              </a:xfrm>
              <a:prstGeom prst="line">
                <a:avLst/>
              </a:prstGeom>
              <a:noFill/>
              <a:ln w="4445">
                <a:solidFill>
                  <a:srgbClr val="FEFEFE"/>
                </a:solidFill>
                <a:round/>
                <a:headEnd/>
                <a:tailEnd/>
              </a:ln>
            </p:spPr>
            <p:txBody>
              <a:bodyPr/>
              <a:lstStyle/>
              <a:p>
                <a:endParaRPr lang="es-ES"/>
              </a:p>
            </p:txBody>
          </p:sp>
          <p:sp>
            <p:nvSpPr>
              <p:cNvPr id="81854" name="Line 8126"/>
              <p:cNvSpPr>
                <a:spLocks noChangeShapeType="1"/>
              </p:cNvSpPr>
              <p:nvPr/>
            </p:nvSpPr>
            <p:spPr bwMode="auto">
              <a:xfrm>
                <a:off x="890" y="5800"/>
                <a:ext cx="20" cy="1"/>
              </a:xfrm>
              <a:prstGeom prst="line">
                <a:avLst/>
              </a:prstGeom>
              <a:noFill/>
              <a:ln w="4445">
                <a:solidFill>
                  <a:srgbClr val="FEFEFE"/>
                </a:solidFill>
                <a:round/>
                <a:headEnd/>
                <a:tailEnd/>
              </a:ln>
            </p:spPr>
            <p:txBody>
              <a:bodyPr/>
              <a:lstStyle/>
              <a:p>
                <a:endParaRPr lang="es-ES"/>
              </a:p>
            </p:txBody>
          </p:sp>
          <p:sp>
            <p:nvSpPr>
              <p:cNvPr id="81855" name="Line 8127"/>
              <p:cNvSpPr>
                <a:spLocks noChangeShapeType="1"/>
              </p:cNvSpPr>
              <p:nvPr/>
            </p:nvSpPr>
            <p:spPr bwMode="auto">
              <a:xfrm>
                <a:off x="890" y="6249"/>
                <a:ext cx="10" cy="1"/>
              </a:xfrm>
              <a:prstGeom prst="line">
                <a:avLst/>
              </a:prstGeom>
              <a:noFill/>
              <a:ln w="4445">
                <a:solidFill>
                  <a:srgbClr val="FEFEFE"/>
                </a:solidFill>
                <a:round/>
                <a:headEnd/>
                <a:tailEnd/>
              </a:ln>
            </p:spPr>
            <p:txBody>
              <a:bodyPr/>
              <a:lstStyle/>
              <a:p>
                <a:endParaRPr lang="es-ES"/>
              </a:p>
            </p:txBody>
          </p:sp>
          <p:sp>
            <p:nvSpPr>
              <p:cNvPr id="81856" name="Line 8128"/>
              <p:cNvSpPr>
                <a:spLocks noChangeShapeType="1"/>
              </p:cNvSpPr>
              <p:nvPr/>
            </p:nvSpPr>
            <p:spPr bwMode="auto">
              <a:xfrm>
                <a:off x="890" y="6698"/>
                <a:ext cx="20" cy="1"/>
              </a:xfrm>
              <a:prstGeom prst="line">
                <a:avLst/>
              </a:prstGeom>
              <a:noFill/>
              <a:ln w="4445">
                <a:solidFill>
                  <a:srgbClr val="FEFEFE"/>
                </a:solidFill>
                <a:round/>
                <a:headEnd/>
                <a:tailEnd/>
              </a:ln>
            </p:spPr>
            <p:txBody>
              <a:bodyPr/>
              <a:lstStyle/>
              <a:p>
                <a:endParaRPr lang="es-ES"/>
              </a:p>
            </p:txBody>
          </p:sp>
          <p:sp>
            <p:nvSpPr>
              <p:cNvPr id="81857" name="Line 8129"/>
              <p:cNvSpPr>
                <a:spLocks noChangeShapeType="1"/>
              </p:cNvSpPr>
              <p:nvPr/>
            </p:nvSpPr>
            <p:spPr bwMode="auto">
              <a:xfrm>
                <a:off x="890" y="7146"/>
                <a:ext cx="10" cy="1"/>
              </a:xfrm>
              <a:prstGeom prst="line">
                <a:avLst/>
              </a:prstGeom>
              <a:noFill/>
              <a:ln w="4445">
                <a:solidFill>
                  <a:srgbClr val="FEFEFE"/>
                </a:solidFill>
                <a:round/>
                <a:headEnd/>
                <a:tailEnd/>
              </a:ln>
            </p:spPr>
            <p:txBody>
              <a:bodyPr/>
              <a:lstStyle/>
              <a:p>
                <a:endParaRPr lang="es-ES"/>
              </a:p>
            </p:txBody>
          </p:sp>
          <p:sp>
            <p:nvSpPr>
              <p:cNvPr id="81858" name="Line 8130"/>
              <p:cNvSpPr>
                <a:spLocks noChangeShapeType="1"/>
              </p:cNvSpPr>
              <p:nvPr/>
            </p:nvSpPr>
            <p:spPr bwMode="auto">
              <a:xfrm>
                <a:off x="890" y="7594"/>
                <a:ext cx="20" cy="1"/>
              </a:xfrm>
              <a:prstGeom prst="line">
                <a:avLst/>
              </a:prstGeom>
              <a:noFill/>
              <a:ln w="4445">
                <a:solidFill>
                  <a:srgbClr val="FEFEFE"/>
                </a:solidFill>
                <a:round/>
                <a:headEnd/>
                <a:tailEnd/>
              </a:ln>
            </p:spPr>
            <p:txBody>
              <a:bodyPr/>
              <a:lstStyle/>
              <a:p>
                <a:endParaRPr lang="es-ES"/>
              </a:p>
            </p:txBody>
          </p:sp>
          <p:sp>
            <p:nvSpPr>
              <p:cNvPr id="81859" name="Freeform 8131"/>
              <p:cNvSpPr>
                <a:spLocks/>
              </p:cNvSpPr>
              <p:nvPr/>
            </p:nvSpPr>
            <p:spPr bwMode="auto">
              <a:xfrm>
                <a:off x="988" y="2122"/>
                <a:ext cx="24" cy="78"/>
              </a:xfrm>
              <a:custGeom>
                <a:avLst/>
                <a:gdLst/>
                <a:ahLst/>
                <a:cxnLst>
                  <a:cxn ang="0">
                    <a:pos x="0" y="134"/>
                  </a:cxn>
                  <a:cxn ang="0">
                    <a:pos x="48" y="23"/>
                  </a:cxn>
                  <a:cxn ang="0">
                    <a:pos x="36" y="0"/>
                  </a:cxn>
                  <a:cxn ang="0">
                    <a:pos x="12" y="0"/>
                  </a:cxn>
                  <a:cxn ang="0">
                    <a:pos x="0" y="23"/>
                  </a:cxn>
                  <a:cxn ang="0">
                    <a:pos x="0" y="134"/>
                  </a:cxn>
                  <a:cxn ang="0">
                    <a:pos x="15"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5" y="156"/>
                    </a:lnTo>
                    <a:lnTo>
                      <a:pt x="36" y="156"/>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1860" name="Freeform 8132"/>
              <p:cNvSpPr>
                <a:spLocks/>
              </p:cNvSpPr>
              <p:nvPr/>
            </p:nvSpPr>
            <p:spPr bwMode="auto">
              <a:xfrm>
                <a:off x="1347" y="2122"/>
                <a:ext cx="6" cy="78"/>
              </a:xfrm>
              <a:custGeom>
                <a:avLst/>
                <a:gdLst/>
                <a:ahLst/>
                <a:cxnLst>
                  <a:cxn ang="0">
                    <a:pos x="0" y="23"/>
                  </a:cxn>
                  <a:cxn ang="0">
                    <a:pos x="11" y="0"/>
                  </a:cxn>
                  <a:cxn ang="0">
                    <a:pos x="11" y="156"/>
                  </a:cxn>
                </a:cxnLst>
                <a:rect l="0" t="0" r="r" b="b"/>
                <a:pathLst>
                  <a:path w="11" h="156">
                    <a:moveTo>
                      <a:pt x="0" y="23"/>
                    </a:moveTo>
                    <a:lnTo>
                      <a:pt x="11" y="0"/>
                    </a:lnTo>
                    <a:lnTo>
                      <a:pt x="11" y="156"/>
                    </a:lnTo>
                  </a:path>
                </a:pathLst>
              </a:custGeom>
              <a:noFill/>
              <a:ln w="4445">
                <a:solidFill>
                  <a:srgbClr val="00FE00"/>
                </a:solidFill>
                <a:prstDash val="solid"/>
                <a:round/>
                <a:headEnd/>
                <a:tailEnd/>
              </a:ln>
            </p:spPr>
            <p:txBody>
              <a:bodyPr/>
              <a:lstStyle/>
              <a:p>
                <a:endParaRPr lang="es-ES"/>
              </a:p>
            </p:txBody>
          </p:sp>
          <p:sp>
            <p:nvSpPr>
              <p:cNvPr id="81861" name="Line 8133"/>
              <p:cNvSpPr>
                <a:spLocks noChangeShapeType="1"/>
              </p:cNvSpPr>
              <p:nvPr/>
            </p:nvSpPr>
            <p:spPr bwMode="auto">
              <a:xfrm>
                <a:off x="1347" y="2200"/>
                <a:ext cx="12" cy="1"/>
              </a:xfrm>
              <a:prstGeom prst="line">
                <a:avLst/>
              </a:prstGeom>
              <a:noFill/>
              <a:ln w="4445">
                <a:solidFill>
                  <a:srgbClr val="00FE00"/>
                </a:solidFill>
                <a:round/>
                <a:headEnd/>
                <a:tailEnd/>
              </a:ln>
            </p:spPr>
            <p:txBody>
              <a:bodyPr/>
              <a:lstStyle/>
              <a:p>
                <a:endParaRPr lang="es-ES"/>
              </a:p>
            </p:txBody>
          </p:sp>
          <p:sp>
            <p:nvSpPr>
              <p:cNvPr id="81862" name="Freeform 8134"/>
              <p:cNvSpPr>
                <a:spLocks/>
              </p:cNvSpPr>
              <p:nvPr/>
            </p:nvSpPr>
            <p:spPr bwMode="auto">
              <a:xfrm>
                <a:off x="1383" y="2122"/>
                <a:ext cx="24" cy="78"/>
              </a:xfrm>
              <a:custGeom>
                <a:avLst/>
                <a:gdLst/>
                <a:ahLst/>
                <a:cxnLst>
                  <a:cxn ang="0">
                    <a:pos x="0" y="134"/>
                  </a:cxn>
                  <a:cxn ang="0">
                    <a:pos x="47" y="23"/>
                  </a:cxn>
                  <a:cxn ang="0">
                    <a:pos x="35" y="0"/>
                  </a:cxn>
                  <a:cxn ang="0">
                    <a:pos x="11" y="0"/>
                  </a:cxn>
                  <a:cxn ang="0">
                    <a:pos x="0" y="23"/>
                  </a:cxn>
                  <a:cxn ang="0">
                    <a:pos x="0" y="134"/>
                  </a:cxn>
                  <a:cxn ang="0">
                    <a:pos x="15" y="156"/>
                  </a:cxn>
                  <a:cxn ang="0">
                    <a:pos x="35" y="156"/>
                  </a:cxn>
                  <a:cxn ang="0">
                    <a:pos x="47" y="134"/>
                  </a:cxn>
                  <a:cxn ang="0">
                    <a:pos x="47" y="23"/>
                  </a:cxn>
                </a:cxnLst>
                <a:rect l="0" t="0" r="r" b="b"/>
                <a:pathLst>
                  <a:path w="47" h="156">
                    <a:moveTo>
                      <a:pt x="0" y="134"/>
                    </a:moveTo>
                    <a:lnTo>
                      <a:pt x="47" y="23"/>
                    </a:lnTo>
                    <a:lnTo>
                      <a:pt x="35" y="0"/>
                    </a:lnTo>
                    <a:lnTo>
                      <a:pt x="11" y="0"/>
                    </a:lnTo>
                    <a:lnTo>
                      <a:pt x="0" y="23"/>
                    </a:lnTo>
                    <a:lnTo>
                      <a:pt x="0" y="134"/>
                    </a:lnTo>
                    <a:lnTo>
                      <a:pt x="15" y="156"/>
                    </a:lnTo>
                    <a:lnTo>
                      <a:pt x="35" y="156"/>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81863" name="Freeform 8135"/>
              <p:cNvSpPr>
                <a:spLocks/>
              </p:cNvSpPr>
              <p:nvPr/>
            </p:nvSpPr>
            <p:spPr bwMode="auto">
              <a:xfrm>
                <a:off x="1165" y="2032"/>
                <a:ext cx="24" cy="80"/>
              </a:xfrm>
              <a:custGeom>
                <a:avLst/>
                <a:gdLst/>
                <a:ahLst/>
                <a:cxnLst>
                  <a:cxn ang="0">
                    <a:pos x="0" y="135"/>
                  </a:cxn>
                  <a:cxn ang="0">
                    <a:pos x="11" y="158"/>
                  </a:cxn>
                  <a:cxn ang="0">
                    <a:pos x="35" y="158"/>
                  </a:cxn>
                  <a:cxn ang="0">
                    <a:pos x="47" y="135"/>
                  </a:cxn>
                  <a:cxn ang="0">
                    <a:pos x="47" y="90"/>
                  </a:cxn>
                  <a:cxn ang="0">
                    <a:pos x="35" y="68"/>
                  </a:cxn>
                  <a:cxn ang="0">
                    <a:pos x="11" y="68"/>
                  </a:cxn>
                  <a:cxn ang="0">
                    <a:pos x="0" y="45"/>
                  </a:cxn>
                  <a:cxn ang="0">
                    <a:pos x="0" y="23"/>
                  </a:cxn>
                  <a:cxn ang="0">
                    <a:pos x="11" y="0"/>
                  </a:cxn>
                  <a:cxn ang="0">
                    <a:pos x="35" y="0"/>
                  </a:cxn>
                  <a:cxn ang="0">
                    <a:pos x="47" y="23"/>
                  </a:cxn>
                </a:cxnLst>
                <a:rect l="0" t="0" r="r" b="b"/>
                <a:pathLst>
                  <a:path w="47" h="158">
                    <a:moveTo>
                      <a:pt x="0" y="135"/>
                    </a:moveTo>
                    <a:lnTo>
                      <a:pt x="11" y="158"/>
                    </a:lnTo>
                    <a:lnTo>
                      <a:pt x="35" y="158"/>
                    </a:lnTo>
                    <a:lnTo>
                      <a:pt x="47" y="135"/>
                    </a:lnTo>
                    <a:lnTo>
                      <a:pt x="47" y="90"/>
                    </a:lnTo>
                    <a:lnTo>
                      <a:pt x="35" y="68"/>
                    </a:lnTo>
                    <a:lnTo>
                      <a:pt x="11" y="68"/>
                    </a:lnTo>
                    <a:lnTo>
                      <a:pt x="0" y="45"/>
                    </a:lnTo>
                    <a:lnTo>
                      <a:pt x="0" y="23"/>
                    </a:lnTo>
                    <a:lnTo>
                      <a:pt x="11" y="0"/>
                    </a:lnTo>
                    <a:lnTo>
                      <a:pt x="35" y="0"/>
                    </a:lnTo>
                    <a:lnTo>
                      <a:pt x="47" y="23"/>
                    </a:lnTo>
                  </a:path>
                </a:pathLst>
              </a:custGeom>
              <a:noFill/>
              <a:ln w="4445">
                <a:solidFill>
                  <a:srgbClr val="00FE00"/>
                </a:solidFill>
                <a:prstDash val="solid"/>
                <a:round/>
                <a:headEnd/>
                <a:tailEnd/>
              </a:ln>
            </p:spPr>
            <p:txBody>
              <a:bodyPr/>
              <a:lstStyle/>
              <a:p>
                <a:endParaRPr lang="es-ES"/>
              </a:p>
            </p:txBody>
          </p:sp>
          <p:sp>
            <p:nvSpPr>
              <p:cNvPr id="81864" name="Freeform 8136"/>
              <p:cNvSpPr>
                <a:spLocks/>
              </p:cNvSpPr>
              <p:nvPr/>
            </p:nvSpPr>
            <p:spPr bwMode="auto">
              <a:xfrm>
                <a:off x="1206" y="2032"/>
                <a:ext cx="24" cy="80"/>
              </a:xfrm>
              <a:custGeom>
                <a:avLst/>
                <a:gdLst/>
                <a:ahLst/>
                <a:cxnLst>
                  <a:cxn ang="0">
                    <a:pos x="0" y="158"/>
                  </a:cxn>
                  <a:cxn ang="0">
                    <a:pos x="0" y="0"/>
                  </a:cxn>
                  <a:cxn ang="0">
                    <a:pos x="47" y="158"/>
                  </a:cxn>
                  <a:cxn ang="0">
                    <a:pos x="47" y="0"/>
                  </a:cxn>
                </a:cxnLst>
                <a:rect l="0" t="0" r="r" b="b"/>
                <a:pathLst>
                  <a:path w="47" h="158">
                    <a:moveTo>
                      <a:pt x="0" y="158"/>
                    </a:moveTo>
                    <a:lnTo>
                      <a:pt x="0" y="0"/>
                    </a:lnTo>
                    <a:lnTo>
                      <a:pt x="47" y="158"/>
                    </a:lnTo>
                    <a:lnTo>
                      <a:pt x="47" y="0"/>
                    </a:lnTo>
                  </a:path>
                </a:pathLst>
              </a:custGeom>
              <a:noFill/>
              <a:ln w="4445">
                <a:solidFill>
                  <a:srgbClr val="00FE00"/>
                </a:solidFill>
                <a:prstDash val="solid"/>
                <a:round/>
                <a:headEnd/>
                <a:tailEnd/>
              </a:ln>
            </p:spPr>
            <p:txBody>
              <a:bodyPr/>
              <a:lstStyle/>
              <a:p>
                <a:endParaRPr lang="es-ES"/>
              </a:p>
            </p:txBody>
          </p:sp>
          <p:sp>
            <p:nvSpPr>
              <p:cNvPr id="81865" name="Line 8137"/>
              <p:cNvSpPr>
                <a:spLocks noChangeShapeType="1"/>
              </p:cNvSpPr>
              <p:nvPr/>
            </p:nvSpPr>
            <p:spPr bwMode="auto">
              <a:xfrm>
                <a:off x="1066" y="2163"/>
                <a:ext cx="219" cy="1"/>
              </a:xfrm>
              <a:prstGeom prst="line">
                <a:avLst/>
              </a:prstGeom>
              <a:noFill/>
              <a:ln w="4445">
                <a:solidFill>
                  <a:srgbClr val="00FE00"/>
                </a:solidFill>
                <a:round/>
                <a:headEnd/>
                <a:tailEnd/>
              </a:ln>
            </p:spPr>
            <p:txBody>
              <a:bodyPr/>
              <a:lstStyle/>
              <a:p>
                <a:endParaRPr lang="es-ES"/>
              </a:p>
            </p:txBody>
          </p:sp>
          <p:sp>
            <p:nvSpPr>
              <p:cNvPr id="81866" name="Freeform 8138"/>
              <p:cNvSpPr>
                <a:spLocks/>
              </p:cNvSpPr>
              <p:nvPr/>
            </p:nvSpPr>
            <p:spPr bwMode="auto">
              <a:xfrm>
                <a:off x="1029" y="2750"/>
                <a:ext cx="387" cy="4672"/>
              </a:xfrm>
              <a:custGeom>
                <a:avLst/>
                <a:gdLst/>
                <a:ahLst/>
                <a:cxnLst>
                  <a:cxn ang="0">
                    <a:pos x="13" y="145"/>
                  </a:cxn>
                  <a:cxn ang="0">
                    <a:pos x="34" y="292"/>
                  </a:cxn>
                  <a:cxn ang="0">
                    <a:pos x="22" y="440"/>
                  </a:cxn>
                  <a:cxn ang="0">
                    <a:pos x="11" y="586"/>
                  </a:cxn>
                  <a:cxn ang="0">
                    <a:pos x="26" y="737"/>
                  </a:cxn>
                  <a:cxn ang="0">
                    <a:pos x="19" y="885"/>
                  </a:cxn>
                  <a:cxn ang="0">
                    <a:pos x="33" y="1032"/>
                  </a:cxn>
                  <a:cxn ang="0">
                    <a:pos x="14" y="1180"/>
                  </a:cxn>
                  <a:cxn ang="0">
                    <a:pos x="31" y="1327"/>
                  </a:cxn>
                  <a:cxn ang="0">
                    <a:pos x="40" y="1477"/>
                  </a:cxn>
                  <a:cxn ang="0">
                    <a:pos x="25" y="1626"/>
                  </a:cxn>
                  <a:cxn ang="0">
                    <a:pos x="36" y="1772"/>
                  </a:cxn>
                  <a:cxn ang="0">
                    <a:pos x="74" y="1921"/>
                  </a:cxn>
                  <a:cxn ang="0">
                    <a:pos x="58" y="2067"/>
                  </a:cxn>
                  <a:cxn ang="0">
                    <a:pos x="60" y="2217"/>
                  </a:cxn>
                  <a:cxn ang="0">
                    <a:pos x="146" y="2364"/>
                  </a:cxn>
                  <a:cxn ang="0">
                    <a:pos x="119" y="2512"/>
                  </a:cxn>
                  <a:cxn ang="0">
                    <a:pos x="94" y="2661"/>
                  </a:cxn>
                  <a:cxn ang="0">
                    <a:pos x="168" y="2809"/>
                  </a:cxn>
                  <a:cxn ang="0">
                    <a:pos x="123" y="2958"/>
                  </a:cxn>
                  <a:cxn ang="0">
                    <a:pos x="109" y="3104"/>
                  </a:cxn>
                  <a:cxn ang="0">
                    <a:pos x="83" y="3253"/>
                  </a:cxn>
                  <a:cxn ang="0">
                    <a:pos x="69" y="3401"/>
                  </a:cxn>
                  <a:cxn ang="0">
                    <a:pos x="138" y="3550"/>
                  </a:cxn>
                  <a:cxn ang="0">
                    <a:pos x="150" y="3698"/>
                  </a:cxn>
                  <a:cxn ang="0">
                    <a:pos x="82" y="3845"/>
                  </a:cxn>
                  <a:cxn ang="0">
                    <a:pos x="117" y="3993"/>
                  </a:cxn>
                  <a:cxn ang="0">
                    <a:pos x="256" y="4140"/>
                  </a:cxn>
                  <a:cxn ang="0">
                    <a:pos x="119" y="4290"/>
                  </a:cxn>
                  <a:cxn ang="0">
                    <a:pos x="137" y="4438"/>
                  </a:cxn>
                  <a:cxn ang="0">
                    <a:pos x="78" y="4585"/>
                  </a:cxn>
                  <a:cxn ang="0">
                    <a:pos x="83" y="4733"/>
                  </a:cxn>
                  <a:cxn ang="0">
                    <a:pos x="103" y="4880"/>
                  </a:cxn>
                  <a:cxn ang="0">
                    <a:pos x="182" y="5030"/>
                  </a:cxn>
                  <a:cxn ang="0">
                    <a:pos x="62" y="5177"/>
                  </a:cxn>
                  <a:cxn ang="0">
                    <a:pos x="137" y="5325"/>
                  </a:cxn>
                  <a:cxn ang="0">
                    <a:pos x="112" y="5474"/>
                  </a:cxn>
                  <a:cxn ang="0">
                    <a:pos x="136" y="5620"/>
                  </a:cxn>
                  <a:cxn ang="0">
                    <a:pos x="142" y="5771"/>
                  </a:cxn>
                  <a:cxn ang="0">
                    <a:pos x="127" y="5917"/>
                  </a:cxn>
                  <a:cxn ang="0">
                    <a:pos x="187" y="6065"/>
                  </a:cxn>
                  <a:cxn ang="0">
                    <a:pos x="138" y="6214"/>
                  </a:cxn>
                  <a:cxn ang="0">
                    <a:pos x="138" y="6360"/>
                  </a:cxn>
                  <a:cxn ang="0">
                    <a:pos x="137" y="6511"/>
                  </a:cxn>
                  <a:cxn ang="0">
                    <a:pos x="132" y="6657"/>
                  </a:cxn>
                  <a:cxn ang="0">
                    <a:pos x="161" y="6806"/>
                  </a:cxn>
                  <a:cxn ang="0">
                    <a:pos x="286" y="6952"/>
                  </a:cxn>
                  <a:cxn ang="0">
                    <a:pos x="208" y="7101"/>
                  </a:cxn>
                  <a:cxn ang="0">
                    <a:pos x="266" y="7251"/>
                  </a:cxn>
                  <a:cxn ang="0">
                    <a:pos x="366" y="7398"/>
                  </a:cxn>
                  <a:cxn ang="0">
                    <a:pos x="304" y="7546"/>
                  </a:cxn>
                  <a:cxn ang="0">
                    <a:pos x="520" y="7706"/>
                  </a:cxn>
                  <a:cxn ang="0">
                    <a:pos x="241" y="7857"/>
                  </a:cxn>
                  <a:cxn ang="0">
                    <a:pos x="145" y="8003"/>
                  </a:cxn>
                  <a:cxn ang="0">
                    <a:pos x="179" y="8152"/>
                  </a:cxn>
                  <a:cxn ang="0">
                    <a:pos x="200" y="8298"/>
                  </a:cxn>
                  <a:cxn ang="0">
                    <a:pos x="241" y="8447"/>
                  </a:cxn>
                  <a:cxn ang="0">
                    <a:pos x="218" y="8597"/>
                  </a:cxn>
                  <a:cxn ang="0">
                    <a:pos x="185" y="8743"/>
                  </a:cxn>
                  <a:cxn ang="0">
                    <a:pos x="338" y="8892"/>
                  </a:cxn>
                  <a:cxn ang="0">
                    <a:pos x="203" y="9038"/>
                  </a:cxn>
                  <a:cxn ang="0">
                    <a:pos x="246" y="9187"/>
                  </a:cxn>
                  <a:cxn ang="0">
                    <a:pos x="331" y="9335"/>
                  </a:cxn>
                </a:cxnLst>
                <a:rect l="0" t="0" r="r" b="b"/>
                <a:pathLst>
                  <a:path w="773" h="9343">
                    <a:moveTo>
                      <a:pt x="11" y="0"/>
                    </a:moveTo>
                    <a:lnTo>
                      <a:pt x="11" y="4"/>
                    </a:lnTo>
                    <a:lnTo>
                      <a:pt x="13" y="10"/>
                    </a:lnTo>
                    <a:lnTo>
                      <a:pt x="15" y="14"/>
                    </a:lnTo>
                    <a:lnTo>
                      <a:pt x="16" y="20"/>
                    </a:lnTo>
                    <a:lnTo>
                      <a:pt x="17" y="24"/>
                    </a:lnTo>
                    <a:lnTo>
                      <a:pt x="19" y="26"/>
                    </a:lnTo>
                    <a:lnTo>
                      <a:pt x="22" y="32"/>
                    </a:lnTo>
                    <a:lnTo>
                      <a:pt x="23" y="36"/>
                    </a:lnTo>
                    <a:lnTo>
                      <a:pt x="23" y="42"/>
                    </a:lnTo>
                    <a:lnTo>
                      <a:pt x="23" y="45"/>
                    </a:lnTo>
                    <a:lnTo>
                      <a:pt x="23" y="49"/>
                    </a:lnTo>
                    <a:lnTo>
                      <a:pt x="23" y="55"/>
                    </a:lnTo>
                    <a:lnTo>
                      <a:pt x="23" y="59"/>
                    </a:lnTo>
                    <a:lnTo>
                      <a:pt x="23" y="65"/>
                    </a:lnTo>
                    <a:lnTo>
                      <a:pt x="23" y="67"/>
                    </a:lnTo>
                    <a:lnTo>
                      <a:pt x="23" y="71"/>
                    </a:lnTo>
                    <a:lnTo>
                      <a:pt x="22" y="77"/>
                    </a:lnTo>
                    <a:lnTo>
                      <a:pt x="19" y="81"/>
                    </a:lnTo>
                    <a:lnTo>
                      <a:pt x="17" y="86"/>
                    </a:lnTo>
                    <a:lnTo>
                      <a:pt x="16" y="90"/>
                    </a:lnTo>
                    <a:lnTo>
                      <a:pt x="15" y="94"/>
                    </a:lnTo>
                    <a:lnTo>
                      <a:pt x="14" y="100"/>
                    </a:lnTo>
                    <a:lnTo>
                      <a:pt x="14" y="104"/>
                    </a:lnTo>
                    <a:lnTo>
                      <a:pt x="15" y="110"/>
                    </a:lnTo>
                    <a:lnTo>
                      <a:pt x="17" y="112"/>
                    </a:lnTo>
                    <a:lnTo>
                      <a:pt x="16" y="116"/>
                    </a:lnTo>
                    <a:lnTo>
                      <a:pt x="14" y="122"/>
                    </a:lnTo>
                    <a:lnTo>
                      <a:pt x="13" y="126"/>
                    </a:lnTo>
                    <a:lnTo>
                      <a:pt x="13" y="131"/>
                    </a:lnTo>
                    <a:lnTo>
                      <a:pt x="13" y="135"/>
                    </a:lnTo>
                    <a:lnTo>
                      <a:pt x="13" y="139"/>
                    </a:lnTo>
                    <a:lnTo>
                      <a:pt x="13" y="145"/>
                    </a:lnTo>
                    <a:lnTo>
                      <a:pt x="12" y="149"/>
                    </a:lnTo>
                    <a:lnTo>
                      <a:pt x="11" y="155"/>
                    </a:lnTo>
                    <a:lnTo>
                      <a:pt x="10" y="157"/>
                    </a:lnTo>
                    <a:lnTo>
                      <a:pt x="9" y="161"/>
                    </a:lnTo>
                    <a:lnTo>
                      <a:pt x="9" y="167"/>
                    </a:lnTo>
                    <a:lnTo>
                      <a:pt x="8" y="170"/>
                    </a:lnTo>
                    <a:lnTo>
                      <a:pt x="8" y="176"/>
                    </a:lnTo>
                    <a:lnTo>
                      <a:pt x="8" y="180"/>
                    </a:lnTo>
                    <a:lnTo>
                      <a:pt x="8" y="184"/>
                    </a:lnTo>
                    <a:lnTo>
                      <a:pt x="9" y="190"/>
                    </a:lnTo>
                    <a:lnTo>
                      <a:pt x="10" y="194"/>
                    </a:lnTo>
                    <a:lnTo>
                      <a:pt x="11" y="198"/>
                    </a:lnTo>
                    <a:lnTo>
                      <a:pt x="12" y="202"/>
                    </a:lnTo>
                    <a:lnTo>
                      <a:pt x="13" y="206"/>
                    </a:lnTo>
                    <a:lnTo>
                      <a:pt x="13" y="211"/>
                    </a:lnTo>
                    <a:lnTo>
                      <a:pt x="13" y="215"/>
                    </a:lnTo>
                    <a:lnTo>
                      <a:pt x="13" y="221"/>
                    </a:lnTo>
                    <a:lnTo>
                      <a:pt x="13" y="225"/>
                    </a:lnTo>
                    <a:lnTo>
                      <a:pt x="13" y="229"/>
                    </a:lnTo>
                    <a:lnTo>
                      <a:pt x="14" y="235"/>
                    </a:lnTo>
                    <a:lnTo>
                      <a:pt x="15" y="239"/>
                    </a:lnTo>
                    <a:lnTo>
                      <a:pt x="17" y="243"/>
                    </a:lnTo>
                    <a:lnTo>
                      <a:pt x="19" y="247"/>
                    </a:lnTo>
                    <a:lnTo>
                      <a:pt x="20" y="251"/>
                    </a:lnTo>
                    <a:lnTo>
                      <a:pt x="23" y="256"/>
                    </a:lnTo>
                    <a:lnTo>
                      <a:pt x="28" y="260"/>
                    </a:lnTo>
                    <a:lnTo>
                      <a:pt x="31" y="266"/>
                    </a:lnTo>
                    <a:lnTo>
                      <a:pt x="33" y="270"/>
                    </a:lnTo>
                    <a:lnTo>
                      <a:pt x="34" y="274"/>
                    </a:lnTo>
                    <a:lnTo>
                      <a:pt x="35" y="280"/>
                    </a:lnTo>
                    <a:lnTo>
                      <a:pt x="36" y="284"/>
                    </a:lnTo>
                    <a:lnTo>
                      <a:pt x="36" y="288"/>
                    </a:lnTo>
                    <a:lnTo>
                      <a:pt x="34" y="292"/>
                    </a:lnTo>
                    <a:lnTo>
                      <a:pt x="33" y="295"/>
                    </a:lnTo>
                    <a:lnTo>
                      <a:pt x="31" y="301"/>
                    </a:lnTo>
                    <a:lnTo>
                      <a:pt x="26" y="305"/>
                    </a:lnTo>
                    <a:lnTo>
                      <a:pt x="21" y="311"/>
                    </a:lnTo>
                    <a:lnTo>
                      <a:pt x="15" y="315"/>
                    </a:lnTo>
                    <a:lnTo>
                      <a:pt x="14" y="319"/>
                    </a:lnTo>
                    <a:lnTo>
                      <a:pt x="16" y="325"/>
                    </a:lnTo>
                    <a:lnTo>
                      <a:pt x="16" y="327"/>
                    </a:lnTo>
                    <a:lnTo>
                      <a:pt x="16" y="333"/>
                    </a:lnTo>
                    <a:lnTo>
                      <a:pt x="16" y="336"/>
                    </a:lnTo>
                    <a:lnTo>
                      <a:pt x="15" y="340"/>
                    </a:lnTo>
                    <a:lnTo>
                      <a:pt x="14" y="346"/>
                    </a:lnTo>
                    <a:lnTo>
                      <a:pt x="14" y="350"/>
                    </a:lnTo>
                    <a:lnTo>
                      <a:pt x="16" y="356"/>
                    </a:lnTo>
                    <a:lnTo>
                      <a:pt x="17" y="360"/>
                    </a:lnTo>
                    <a:lnTo>
                      <a:pt x="19" y="364"/>
                    </a:lnTo>
                    <a:lnTo>
                      <a:pt x="19" y="370"/>
                    </a:lnTo>
                    <a:lnTo>
                      <a:pt x="20" y="372"/>
                    </a:lnTo>
                    <a:lnTo>
                      <a:pt x="20" y="377"/>
                    </a:lnTo>
                    <a:lnTo>
                      <a:pt x="20" y="381"/>
                    </a:lnTo>
                    <a:lnTo>
                      <a:pt x="19" y="385"/>
                    </a:lnTo>
                    <a:lnTo>
                      <a:pt x="19" y="391"/>
                    </a:lnTo>
                    <a:lnTo>
                      <a:pt x="17" y="395"/>
                    </a:lnTo>
                    <a:lnTo>
                      <a:pt x="17" y="401"/>
                    </a:lnTo>
                    <a:lnTo>
                      <a:pt x="21" y="405"/>
                    </a:lnTo>
                    <a:lnTo>
                      <a:pt x="22" y="409"/>
                    </a:lnTo>
                    <a:lnTo>
                      <a:pt x="22" y="415"/>
                    </a:lnTo>
                    <a:lnTo>
                      <a:pt x="22" y="417"/>
                    </a:lnTo>
                    <a:lnTo>
                      <a:pt x="22" y="422"/>
                    </a:lnTo>
                    <a:lnTo>
                      <a:pt x="23" y="426"/>
                    </a:lnTo>
                    <a:lnTo>
                      <a:pt x="22" y="430"/>
                    </a:lnTo>
                    <a:lnTo>
                      <a:pt x="22" y="436"/>
                    </a:lnTo>
                    <a:lnTo>
                      <a:pt x="22" y="440"/>
                    </a:lnTo>
                    <a:lnTo>
                      <a:pt x="22" y="446"/>
                    </a:lnTo>
                    <a:lnTo>
                      <a:pt x="21" y="450"/>
                    </a:lnTo>
                    <a:lnTo>
                      <a:pt x="21" y="454"/>
                    </a:lnTo>
                    <a:lnTo>
                      <a:pt x="20" y="458"/>
                    </a:lnTo>
                    <a:lnTo>
                      <a:pt x="20" y="461"/>
                    </a:lnTo>
                    <a:lnTo>
                      <a:pt x="19" y="467"/>
                    </a:lnTo>
                    <a:lnTo>
                      <a:pt x="17" y="471"/>
                    </a:lnTo>
                    <a:lnTo>
                      <a:pt x="17" y="475"/>
                    </a:lnTo>
                    <a:lnTo>
                      <a:pt x="16" y="481"/>
                    </a:lnTo>
                    <a:lnTo>
                      <a:pt x="16" y="485"/>
                    </a:lnTo>
                    <a:lnTo>
                      <a:pt x="16" y="491"/>
                    </a:lnTo>
                    <a:lnTo>
                      <a:pt x="15" y="495"/>
                    </a:lnTo>
                    <a:lnTo>
                      <a:pt x="15" y="499"/>
                    </a:lnTo>
                    <a:lnTo>
                      <a:pt x="16" y="502"/>
                    </a:lnTo>
                    <a:lnTo>
                      <a:pt x="16" y="506"/>
                    </a:lnTo>
                    <a:lnTo>
                      <a:pt x="16" y="512"/>
                    </a:lnTo>
                    <a:lnTo>
                      <a:pt x="15" y="516"/>
                    </a:lnTo>
                    <a:lnTo>
                      <a:pt x="14" y="520"/>
                    </a:lnTo>
                    <a:lnTo>
                      <a:pt x="13" y="526"/>
                    </a:lnTo>
                    <a:lnTo>
                      <a:pt x="12" y="530"/>
                    </a:lnTo>
                    <a:lnTo>
                      <a:pt x="9" y="536"/>
                    </a:lnTo>
                    <a:lnTo>
                      <a:pt x="7" y="540"/>
                    </a:lnTo>
                    <a:lnTo>
                      <a:pt x="7" y="544"/>
                    </a:lnTo>
                    <a:lnTo>
                      <a:pt x="7" y="547"/>
                    </a:lnTo>
                    <a:lnTo>
                      <a:pt x="7" y="551"/>
                    </a:lnTo>
                    <a:lnTo>
                      <a:pt x="8" y="557"/>
                    </a:lnTo>
                    <a:lnTo>
                      <a:pt x="9" y="561"/>
                    </a:lnTo>
                    <a:lnTo>
                      <a:pt x="10" y="565"/>
                    </a:lnTo>
                    <a:lnTo>
                      <a:pt x="10" y="571"/>
                    </a:lnTo>
                    <a:lnTo>
                      <a:pt x="10" y="575"/>
                    </a:lnTo>
                    <a:lnTo>
                      <a:pt x="11" y="581"/>
                    </a:lnTo>
                    <a:lnTo>
                      <a:pt x="11" y="585"/>
                    </a:lnTo>
                    <a:lnTo>
                      <a:pt x="11" y="586"/>
                    </a:lnTo>
                    <a:lnTo>
                      <a:pt x="11" y="592"/>
                    </a:lnTo>
                    <a:lnTo>
                      <a:pt x="10" y="596"/>
                    </a:lnTo>
                    <a:lnTo>
                      <a:pt x="10" y="602"/>
                    </a:lnTo>
                    <a:lnTo>
                      <a:pt x="9" y="606"/>
                    </a:lnTo>
                    <a:lnTo>
                      <a:pt x="9" y="610"/>
                    </a:lnTo>
                    <a:lnTo>
                      <a:pt x="9" y="616"/>
                    </a:lnTo>
                    <a:lnTo>
                      <a:pt x="9" y="620"/>
                    </a:lnTo>
                    <a:lnTo>
                      <a:pt x="9" y="626"/>
                    </a:lnTo>
                    <a:lnTo>
                      <a:pt x="9" y="629"/>
                    </a:lnTo>
                    <a:lnTo>
                      <a:pt x="9" y="631"/>
                    </a:lnTo>
                    <a:lnTo>
                      <a:pt x="9" y="637"/>
                    </a:lnTo>
                    <a:lnTo>
                      <a:pt x="10" y="641"/>
                    </a:lnTo>
                    <a:lnTo>
                      <a:pt x="11" y="647"/>
                    </a:lnTo>
                    <a:lnTo>
                      <a:pt x="11" y="651"/>
                    </a:lnTo>
                    <a:lnTo>
                      <a:pt x="11" y="655"/>
                    </a:lnTo>
                    <a:lnTo>
                      <a:pt x="12" y="661"/>
                    </a:lnTo>
                    <a:lnTo>
                      <a:pt x="13" y="665"/>
                    </a:lnTo>
                    <a:lnTo>
                      <a:pt x="15" y="670"/>
                    </a:lnTo>
                    <a:lnTo>
                      <a:pt x="17" y="674"/>
                    </a:lnTo>
                    <a:lnTo>
                      <a:pt x="19" y="676"/>
                    </a:lnTo>
                    <a:lnTo>
                      <a:pt x="19" y="682"/>
                    </a:lnTo>
                    <a:lnTo>
                      <a:pt x="16" y="686"/>
                    </a:lnTo>
                    <a:lnTo>
                      <a:pt x="21" y="692"/>
                    </a:lnTo>
                    <a:lnTo>
                      <a:pt x="23" y="696"/>
                    </a:lnTo>
                    <a:lnTo>
                      <a:pt x="24" y="700"/>
                    </a:lnTo>
                    <a:lnTo>
                      <a:pt x="25" y="706"/>
                    </a:lnTo>
                    <a:lnTo>
                      <a:pt x="25" y="710"/>
                    </a:lnTo>
                    <a:lnTo>
                      <a:pt x="25" y="715"/>
                    </a:lnTo>
                    <a:lnTo>
                      <a:pt x="25" y="717"/>
                    </a:lnTo>
                    <a:lnTo>
                      <a:pt x="26" y="721"/>
                    </a:lnTo>
                    <a:lnTo>
                      <a:pt x="27" y="727"/>
                    </a:lnTo>
                    <a:lnTo>
                      <a:pt x="28" y="731"/>
                    </a:lnTo>
                    <a:lnTo>
                      <a:pt x="26" y="737"/>
                    </a:lnTo>
                    <a:lnTo>
                      <a:pt x="22" y="741"/>
                    </a:lnTo>
                    <a:lnTo>
                      <a:pt x="15" y="745"/>
                    </a:lnTo>
                    <a:lnTo>
                      <a:pt x="11" y="751"/>
                    </a:lnTo>
                    <a:lnTo>
                      <a:pt x="7" y="754"/>
                    </a:lnTo>
                    <a:lnTo>
                      <a:pt x="4" y="760"/>
                    </a:lnTo>
                    <a:lnTo>
                      <a:pt x="4" y="762"/>
                    </a:lnTo>
                    <a:lnTo>
                      <a:pt x="5" y="766"/>
                    </a:lnTo>
                    <a:lnTo>
                      <a:pt x="5" y="772"/>
                    </a:lnTo>
                    <a:lnTo>
                      <a:pt x="6" y="776"/>
                    </a:lnTo>
                    <a:lnTo>
                      <a:pt x="5" y="782"/>
                    </a:lnTo>
                    <a:lnTo>
                      <a:pt x="2" y="786"/>
                    </a:lnTo>
                    <a:lnTo>
                      <a:pt x="0" y="790"/>
                    </a:lnTo>
                    <a:lnTo>
                      <a:pt x="0" y="795"/>
                    </a:lnTo>
                    <a:lnTo>
                      <a:pt x="0" y="799"/>
                    </a:lnTo>
                    <a:lnTo>
                      <a:pt x="0" y="803"/>
                    </a:lnTo>
                    <a:lnTo>
                      <a:pt x="0" y="807"/>
                    </a:lnTo>
                    <a:lnTo>
                      <a:pt x="0" y="811"/>
                    </a:lnTo>
                    <a:lnTo>
                      <a:pt x="2" y="817"/>
                    </a:lnTo>
                    <a:lnTo>
                      <a:pt x="4" y="821"/>
                    </a:lnTo>
                    <a:lnTo>
                      <a:pt x="6" y="827"/>
                    </a:lnTo>
                    <a:lnTo>
                      <a:pt x="8" y="831"/>
                    </a:lnTo>
                    <a:lnTo>
                      <a:pt x="10" y="835"/>
                    </a:lnTo>
                    <a:lnTo>
                      <a:pt x="13" y="840"/>
                    </a:lnTo>
                    <a:lnTo>
                      <a:pt x="15" y="844"/>
                    </a:lnTo>
                    <a:lnTo>
                      <a:pt x="14" y="848"/>
                    </a:lnTo>
                    <a:lnTo>
                      <a:pt x="13" y="852"/>
                    </a:lnTo>
                    <a:lnTo>
                      <a:pt x="13" y="856"/>
                    </a:lnTo>
                    <a:lnTo>
                      <a:pt x="14" y="862"/>
                    </a:lnTo>
                    <a:lnTo>
                      <a:pt x="16" y="866"/>
                    </a:lnTo>
                    <a:lnTo>
                      <a:pt x="17" y="872"/>
                    </a:lnTo>
                    <a:lnTo>
                      <a:pt x="19" y="876"/>
                    </a:lnTo>
                    <a:lnTo>
                      <a:pt x="19" y="879"/>
                    </a:lnTo>
                    <a:lnTo>
                      <a:pt x="19" y="885"/>
                    </a:lnTo>
                    <a:lnTo>
                      <a:pt x="20" y="889"/>
                    </a:lnTo>
                    <a:lnTo>
                      <a:pt x="20" y="893"/>
                    </a:lnTo>
                    <a:lnTo>
                      <a:pt x="20" y="897"/>
                    </a:lnTo>
                    <a:lnTo>
                      <a:pt x="21" y="901"/>
                    </a:lnTo>
                    <a:lnTo>
                      <a:pt x="21" y="907"/>
                    </a:lnTo>
                    <a:lnTo>
                      <a:pt x="22" y="911"/>
                    </a:lnTo>
                    <a:lnTo>
                      <a:pt x="22" y="917"/>
                    </a:lnTo>
                    <a:lnTo>
                      <a:pt x="22" y="920"/>
                    </a:lnTo>
                    <a:lnTo>
                      <a:pt x="22" y="924"/>
                    </a:lnTo>
                    <a:lnTo>
                      <a:pt x="23" y="930"/>
                    </a:lnTo>
                    <a:lnTo>
                      <a:pt x="23" y="934"/>
                    </a:lnTo>
                    <a:lnTo>
                      <a:pt x="25" y="938"/>
                    </a:lnTo>
                    <a:lnTo>
                      <a:pt x="26" y="942"/>
                    </a:lnTo>
                    <a:lnTo>
                      <a:pt x="28" y="946"/>
                    </a:lnTo>
                    <a:lnTo>
                      <a:pt x="29" y="952"/>
                    </a:lnTo>
                    <a:lnTo>
                      <a:pt x="30" y="956"/>
                    </a:lnTo>
                    <a:lnTo>
                      <a:pt x="30" y="962"/>
                    </a:lnTo>
                    <a:lnTo>
                      <a:pt x="30" y="965"/>
                    </a:lnTo>
                    <a:lnTo>
                      <a:pt x="30" y="969"/>
                    </a:lnTo>
                    <a:lnTo>
                      <a:pt x="29" y="975"/>
                    </a:lnTo>
                    <a:lnTo>
                      <a:pt x="28" y="977"/>
                    </a:lnTo>
                    <a:lnTo>
                      <a:pt x="28" y="983"/>
                    </a:lnTo>
                    <a:lnTo>
                      <a:pt x="27" y="987"/>
                    </a:lnTo>
                    <a:lnTo>
                      <a:pt x="27" y="991"/>
                    </a:lnTo>
                    <a:lnTo>
                      <a:pt x="27" y="997"/>
                    </a:lnTo>
                    <a:lnTo>
                      <a:pt x="27" y="1001"/>
                    </a:lnTo>
                    <a:lnTo>
                      <a:pt x="28" y="1006"/>
                    </a:lnTo>
                    <a:lnTo>
                      <a:pt x="29" y="1010"/>
                    </a:lnTo>
                    <a:lnTo>
                      <a:pt x="31" y="1014"/>
                    </a:lnTo>
                    <a:lnTo>
                      <a:pt x="31" y="1020"/>
                    </a:lnTo>
                    <a:lnTo>
                      <a:pt x="32" y="1022"/>
                    </a:lnTo>
                    <a:lnTo>
                      <a:pt x="33" y="1028"/>
                    </a:lnTo>
                    <a:lnTo>
                      <a:pt x="33" y="1032"/>
                    </a:lnTo>
                    <a:lnTo>
                      <a:pt x="31" y="1036"/>
                    </a:lnTo>
                    <a:lnTo>
                      <a:pt x="28" y="1042"/>
                    </a:lnTo>
                    <a:lnTo>
                      <a:pt x="25" y="1046"/>
                    </a:lnTo>
                    <a:lnTo>
                      <a:pt x="23" y="1051"/>
                    </a:lnTo>
                    <a:lnTo>
                      <a:pt x="23" y="1055"/>
                    </a:lnTo>
                    <a:lnTo>
                      <a:pt x="24" y="1059"/>
                    </a:lnTo>
                    <a:lnTo>
                      <a:pt x="25" y="1063"/>
                    </a:lnTo>
                    <a:lnTo>
                      <a:pt x="25" y="1067"/>
                    </a:lnTo>
                    <a:lnTo>
                      <a:pt x="24" y="1073"/>
                    </a:lnTo>
                    <a:lnTo>
                      <a:pt x="24" y="1077"/>
                    </a:lnTo>
                    <a:lnTo>
                      <a:pt x="24" y="1081"/>
                    </a:lnTo>
                    <a:lnTo>
                      <a:pt x="25" y="1087"/>
                    </a:lnTo>
                    <a:lnTo>
                      <a:pt x="25" y="1090"/>
                    </a:lnTo>
                    <a:lnTo>
                      <a:pt x="24" y="1096"/>
                    </a:lnTo>
                    <a:lnTo>
                      <a:pt x="24" y="1100"/>
                    </a:lnTo>
                    <a:lnTo>
                      <a:pt x="25" y="1104"/>
                    </a:lnTo>
                    <a:lnTo>
                      <a:pt x="25" y="1108"/>
                    </a:lnTo>
                    <a:lnTo>
                      <a:pt x="25" y="1112"/>
                    </a:lnTo>
                    <a:lnTo>
                      <a:pt x="24" y="1118"/>
                    </a:lnTo>
                    <a:lnTo>
                      <a:pt x="23" y="1122"/>
                    </a:lnTo>
                    <a:lnTo>
                      <a:pt x="23" y="1126"/>
                    </a:lnTo>
                    <a:lnTo>
                      <a:pt x="22" y="1131"/>
                    </a:lnTo>
                    <a:lnTo>
                      <a:pt x="21" y="1135"/>
                    </a:lnTo>
                    <a:lnTo>
                      <a:pt x="21" y="1141"/>
                    </a:lnTo>
                    <a:lnTo>
                      <a:pt x="20" y="1145"/>
                    </a:lnTo>
                    <a:lnTo>
                      <a:pt x="19" y="1149"/>
                    </a:lnTo>
                    <a:lnTo>
                      <a:pt x="17" y="1153"/>
                    </a:lnTo>
                    <a:lnTo>
                      <a:pt x="16" y="1157"/>
                    </a:lnTo>
                    <a:lnTo>
                      <a:pt x="14" y="1163"/>
                    </a:lnTo>
                    <a:lnTo>
                      <a:pt x="12" y="1167"/>
                    </a:lnTo>
                    <a:lnTo>
                      <a:pt x="12" y="1171"/>
                    </a:lnTo>
                    <a:lnTo>
                      <a:pt x="13" y="1176"/>
                    </a:lnTo>
                    <a:lnTo>
                      <a:pt x="14" y="1180"/>
                    </a:lnTo>
                    <a:lnTo>
                      <a:pt x="17" y="1186"/>
                    </a:lnTo>
                    <a:lnTo>
                      <a:pt x="22" y="1190"/>
                    </a:lnTo>
                    <a:lnTo>
                      <a:pt x="25" y="1194"/>
                    </a:lnTo>
                    <a:lnTo>
                      <a:pt x="27" y="1198"/>
                    </a:lnTo>
                    <a:lnTo>
                      <a:pt x="23" y="1202"/>
                    </a:lnTo>
                    <a:lnTo>
                      <a:pt x="23" y="1208"/>
                    </a:lnTo>
                    <a:lnTo>
                      <a:pt x="24" y="1212"/>
                    </a:lnTo>
                    <a:lnTo>
                      <a:pt x="29" y="1215"/>
                    </a:lnTo>
                    <a:lnTo>
                      <a:pt x="28" y="1221"/>
                    </a:lnTo>
                    <a:lnTo>
                      <a:pt x="24" y="1225"/>
                    </a:lnTo>
                    <a:lnTo>
                      <a:pt x="23" y="1231"/>
                    </a:lnTo>
                    <a:lnTo>
                      <a:pt x="27" y="1235"/>
                    </a:lnTo>
                    <a:lnTo>
                      <a:pt x="31" y="1237"/>
                    </a:lnTo>
                    <a:lnTo>
                      <a:pt x="32" y="1243"/>
                    </a:lnTo>
                    <a:lnTo>
                      <a:pt x="31" y="1247"/>
                    </a:lnTo>
                    <a:lnTo>
                      <a:pt x="31" y="1253"/>
                    </a:lnTo>
                    <a:lnTo>
                      <a:pt x="31" y="1256"/>
                    </a:lnTo>
                    <a:lnTo>
                      <a:pt x="31" y="1260"/>
                    </a:lnTo>
                    <a:lnTo>
                      <a:pt x="32" y="1266"/>
                    </a:lnTo>
                    <a:lnTo>
                      <a:pt x="34" y="1270"/>
                    </a:lnTo>
                    <a:lnTo>
                      <a:pt x="35" y="1276"/>
                    </a:lnTo>
                    <a:lnTo>
                      <a:pt x="34" y="1280"/>
                    </a:lnTo>
                    <a:lnTo>
                      <a:pt x="33" y="1282"/>
                    </a:lnTo>
                    <a:lnTo>
                      <a:pt x="33" y="1288"/>
                    </a:lnTo>
                    <a:lnTo>
                      <a:pt x="34" y="1292"/>
                    </a:lnTo>
                    <a:lnTo>
                      <a:pt x="37" y="1297"/>
                    </a:lnTo>
                    <a:lnTo>
                      <a:pt x="38" y="1301"/>
                    </a:lnTo>
                    <a:lnTo>
                      <a:pt x="38" y="1305"/>
                    </a:lnTo>
                    <a:lnTo>
                      <a:pt x="34" y="1311"/>
                    </a:lnTo>
                    <a:lnTo>
                      <a:pt x="29" y="1315"/>
                    </a:lnTo>
                    <a:lnTo>
                      <a:pt x="29" y="1321"/>
                    </a:lnTo>
                    <a:lnTo>
                      <a:pt x="29" y="1323"/>
                    </a:lnTo>
                    <a:lnTo>
                      <a:pt x="31" y="1327"/>
                    </a:lnTo>
                    <a:lnTo>
                      <a:pt x="32" y="1333"/>
                    </a:lnTo>
                    <a:lnTo>
                      <a:pt x="32" y="1337"/>
                    </a:lnTo>
                    <a:lnTo>
                      <a:pt x="33" y="1342"/>
                    </a:lnTo>
                    <a:lnTo>
                      <a:pt x="35" y="1346"/>
                    </a:lnTo>
                    <a:lnTo>
                      <a:pt x="38" y="1350"/>
                    </a:lnTo>
                    <a:lnTo>
                      <a:pt x="40" y="1356"/>
                    </a:lnTo>
                    <a:lnTo>
                      <a:pt x="35" y="1360"/>
                    </a:lnTo>
                    <a:lnTo>
                      <a:pt x="33" y="1366"/>
                    </a:lnTo>
                    <a:lnTo>
                      <a:pt x="32" y="1368"/>
                    </a:lnTo>
                    <a:lnTo>
                      <a:pt x="33" y="1372"/>
                    </a:lnTo>
                    <a:lnTo>
                      <a:pt x="34" y="1378"/>
                    </a:lnTo>
                    <a:lnTo>
                      <a:pt x="34" y="1381"/>
                    </a:lnTo>
                    <a:lnTo>
                      <a:pt x="34" y="1387"/>
                    </a:lnTo>
                    <a:lnTo>
                      <a:pt x="32" y="1391"/>
                    </a:lnTo>
                    <a:lnTo>
                      <a:pt x="30" y="1395"/>
                    </a:lnTo>
                    <a:lnTo>
                      <a:pt x="29" y="1401"/>
                    </a:lnTo>
                    <a:lnTo>
                      <a:pt x="29" y="1405"/>
                    </a:lnTo>
                    <a:lnTo>
                      <a:pt x="29" y="1409"/>
                    </a:lnTo>
                    <a:lnTo>
                      <a:pt x="29" y="1413"/>
                    </a:lnTo>
                    <a:lnTo>
                      <a:pt x="29" y="1417"/>
                    </a:lnTo>
                    <a:lnTo>
                      <a:pt x="29" y="1422"/>
                    </a:lnTo>
                    <a:lnTo>
                      <a:pt x="29" y="1426"/>
                    </a:lnTo>
                    <a:lnTo>
                      <a:pt x="29" y="1432"/>
                    </a:lnTo>
                    <a:lnTo>
                      <a:pt x="29" y="1436"/>
                    </a:lnTo>
                    <a:lnTo>
                      <a:pt x="31" y="1440"/>
                    </a:lnTo>
                    <a:lnTo>
                      <a:pt x="33" y="1446"/>
                    </a:lnTo>
                    <a:lnTo>
                      <a:pt x="39" y="1450"/>
                    </a:lnTo>
                    <a:lnTo>
                      <a:pt x="40" y="1454"/>
                    </a:lnTo>
                    <a:lnTo>
                      <a:pt x="40" y="1458"/>
                    </a:lnTo>
                    <a:lnTo>
                      <a:pt x="40" y="1462"/>
                    </a:lnTo>
                    <a:lnTo>
                      <a:pt x="40" y="1467"/>
                    </a:lnTo>
                    <a:lnTo>
                      <a:pt x="40" y="1471"/>
                    </a:lnTo>
                    <a:lnTo>
                      <a:pt x="40" y="1477"/>
                    </a:lnTo>
                    <a:lnTo>
                      <a:pt x="39" y="1481"/>
                    </a:lnTo>
                    <a:lnTo>
                      <a:pt x="39" y="1485"/>
                    </a:lnTo>
                    <a:lnTo>
                      <a:pt x="38" y="1491"/>
                    </a:lnTo>
                    <a:lnTo>
                      <a:pt x="38" y="1495"/>
                    </a:lnTo>
                    <a:lnTo>
                      <a:pt x="38" y="1499"/>
                    </a:lnTo>
                    <a:lnTo>
                      <a:pt x="39" y="1503"/>
                    </a:lnTo>
                    <a:lnTo>
                      <a:pt x="39" y="1506"/>
                    </a:lnTo>
                    <a:lnTo>
                      <a:pt x="39" y="1512"/>
                    </a:lnTo>
                    <a:lnTo>
                      <a:pt x="40" y="1516"/>
                    </a:lnTo>
                    <a:lnTo>
                      <a:pt x="41" y="1522"/>
                    </a:lnTo>
                    <a:lnTo>
                      <a:pt x="41" y="1526"/>
                    </a:lnTo>
                    <a:lnTo>
                      <a:pt x="40" y="1530"/>
                    </a:lnTo>
                    <a:lnTo>
                      <a:pt x="37" y="1536"/>
                    </a:lnTo>
                    <a:lnTo>
                      <a:pt x="34" y="1540"/>
                    </a:lnTo>
                    <a:lnTo>
                      <a:pt x="32" y="1544"/>
                    </a:lnTo>
                    <a:lnTo>
                      <a:pt x="32" y="1548"/>
                    </a:lnTo>
                    <a:lnTo>
                      <a:pt x="32" y="1551"/>
                    </a:lnTo>
                    <a:lnTo>
                      <a:pt x="31" y="1557"/>
                    </a:lnTo>
                    <a:lnTo>
                      <a:pt x="31" y="1561"/>
                    </a:lnTo>
                    <a:lnTo>
                      <a:pt x="29" y="1567"/>
                    </a:lnTo>
                    <a:lnTo>
                      <a:pt x="27" y="1571"/>
                    </a:lnTo>
                    <a:lnTo>
                      <a:pt x="27" y="1575"/>
                    </a:lnTo>
                    <a:lnTo>
                      <a:pt x="27" y="1581"/>
                    </a:lnTo>
                    <a:lnTo>
                      <a:pt x="27" y="1583"/>
                    </a:lnTo>
                    <a:lnTo>
                      <a:pt x="26" y="1589"/>
                    </a:lnTo>
                    <a:lnTo>
                      <a:pt x="26" y="1592"/>
                    </a:lnTo>
                    <a:lnTo>
                      <a:pt x="26" y="1596"/>
                    </a:lnTo>
                    <a:lnTo>
                      <a:pt x="26" y="1602"/>
                    </a:lnTo>
                    <a:lnTo>
                      <a:pt x="26" y="1606"/>
                    </a:lnTo>
                    <a:lnTo>
                      <a:pt x="26" y="1612"/>
                    </a:lnTo>
                    <a:lnTo>
                      <a:pt x="25" y="1616"/>
                    </a:lnTo>
                    <a:lnTo>
                      <a:pt x="25" y="1620"/>
                    </a:lnTo>
                    <a:lnTo>
                      <a:pt x="25" y="1626"/>
                    </a:lnTo>
                    <a:lnTo>
                      <a:pt x="26" y="1628"/>
                    </a:lnTo>
                    <a:lnTo>
                      <a:pt x="28" y="1633"/>
                    </a:lnTo>
                    <a:lnTo>
                      <a:pt x="31" y="1637"/>
                    </a:lnTo>
                    <a:lnTo>
                      <a:pt x="36" y="1641"/>
                    </a:lnTo>
                    <a:lnTo>
                      <a:pt x="47" y="1647"/>
                    </a:lnTo>
                    <a:lnTo>
                      <a:pt x="60" y="1651"/>
                    </a:lnTo>
                    <a:lnTo>
                      <a:pt x="72" y="1657"/>
                    </a:lnTo>
                    <a:lnTo>
                      <a:pt x="86" y="1661"/>
                    </a:lnTo>
                    <a:lnTo>
                      <a:pt x="102" y="1665"/>
                    </a:lnTo>
                    <a:lnTo>
                      <a:pt x="99" y="1669"/>
                    </a:lnTo>
                    <a:lnTo>
                      <a:pt x="92" y="1673"/>
                    </a:lnTo>
                    <a:lnTo>
                      <a:pt x="85" y="1678"/>
                    </a:lnTo>
                    <a:lnTo>
                      <a:pt x="88" y="1682"/>
                    </a:lnTo>
                    <a:lnTo>
                      <a:pt x="84" y="1686"/>
                    </a:lnTo>
                    <a:lnTo>
                      <a:pt x="76" y="1692"/>
                    </a:lnTo>
                    <a:lnTo>
                      <a:pt x="69" y="1696"/>
                    </a:lnTo>
                    <a:lnTo>
                      <a:pt x="63" y="1702"/>
                    </a:lnTo>
                    <a:lnTo>
                      <a:pt x="57" y="1706"/>
                    </a:lnTo>
                    <a:lnTo>
                      <a:pt x="58" y="1710"/>
                    </a:lnTo>
                    <a:lnTo>
                      <a:pt x="54" y="1714"/>
                    </a:lnTo>
                    <a:lnTo>
                      <a:pt x="47" y="1717"/>
                    </a:lnTo>
                    <a:lnTo>
                      <a:pt x="43" y="1723"/>
                    </a:lnTo>
                    <a:lnTo>
                      <a:pt x="41" y="1727"/>
                    </a:lnTo>
                    <a:lnTo>
                      <a:pt x="40" y="1731"/>
                    </a:lnTo>
                    <a:lnTo>
                      <a:pt x="43" y="1737"/>
                    </a:lnTo>
                    <a:lnTo>
                      <a:pt x="46" y="1741"/>
                    </a:lnTo>
                    <a:lnTo>
                      <a:pt x="44" y="1747"/>
                    </a:lnTo>
                    <a:lnTo>
                      <a:pt x="37" y="1751"/>
                    </a:lnTo>
                    <a:lnTo>
                      <a:pt x="35" y="1755"/>
                    </a:lnTo>
                    <a:lnTo>
                      <a:pt x="33" y="1758"/>
                    </a:lnTo>
                    <a:lnTo>
                      <a:pt x="33" y="1762"/>
                    </a:lnTo>
                    <a:lnTo>
                      <a:pt x="34" y="1768"/>
                    </a:lnTo>
                    <a:lnTo>
                      <a:pt x="36" y="1772"/>
                    </a:lnTo>
                    <a:lnTo>
                      <a:pt x="40" y="1776"/>
                    </a:lnTo>
                    <a:lnTo>
                      <a:pt x="47" y="1782"/>
                    </a:lnTo>
                    <a:lnTo>
                      <a:pt x="59" y="1786"/>
                    </a:lnTo>
                    <a:lnTo>
                      <a:pt x="69" y="1792"/>
                    </a:lnTo>
                    <a:lnTo>
                      <a:pt x="87" y="1796"/>
                    </a:lnTo>
                    <a:lnTo>
                      <a:pt x="102" y="1799"/>
                    </a:lnTo>
                    <a:lnTo>
                      <a:pt x="95" y="1803"/>
                    </a:lnTo>
                    <a:lnTo>
                      <a:pt x="76" y="1807"/>
                    </a:lnTo>
                    <a:lnTo>
                      <a:pt x="63" y="1813"/>
                    </a:lnTo>
                    <a:lnTo>
                      <a:pt x="62" y="1817"/>
                    </a:lnTo>
                    <a:lnTo>
                      <a:pt x="66" y="1821"/>
                    </a:lnTo>
                    <a:lnTo>
                      <a:pt x="60" y="1827"/>
                    </a:lnTo>
                    <a:lnTo>
                      <a:pt x="54" y="1831"/>
                    </a:lnTo>
                    <a:lnTo>
                      <a:pt x="51" y="1837"/>
                    </a:lnTo>
                    <a:lnTo>
                      <a:pt x="48" y="1841"/>
                    </a:lnTo>
                    <a:lnTo>
                      <a:pt x="47" y="1842"/>
                    </a:lnTo>
                    <a:lnTo>
                      <a:pt x="47" y="1848"/>
                    </a:lnTo>
                    <a:lnTo>
                      <a:pt x="46" y="1852"/>
                    </a:lnTo>
                    <a:lnTo>
                      <a:pt x="44" y="1858"/>
                    </a:lnTo>
                    <a:lnTo>
                      <a:pt x="43" y="1862"/>
                    </a:lnTo>
                    <a:lnTo>
                      <a:pt x="42" y="1866"/>
                    </a:lnTo>
                    <a:lnTo>
                      <a:pt x="40" y="1872"/>
                    </a:lnTo>
                    <a:lnTo>
                      <a:pt x="39" y="1876"/>
                    </a:lnTo>
                    <a:lnTo>
                      <a:pt x="40" y="1882"/>
                    </a:lnTo>
                    <a:lnTo>
                      <a:pt x="46" y="1885"/>
                    </a:lnTo>
                    <a:lnTo>
                      <a:pt x="52" y="1887"/>
                    </a:lnTo>
                    <a:lnTo>
                      <a:pt x="59" y="1893"/>
                    </a:lnTo>
                    <a:lnTo>
                      <a:pt x="69" y="1897"/>
                    </a:lnTo>
                    <a:lnTo>
                      <a:pt x="72" y="1903"/>
                    </a:lnTo>
                    <a:lnTo>
                      <a:pt x="63" y="1907"/>
                    </a:lnTo>
                    <a:lnTo>
                      <a:pt x="60" y="1911"/>
                    </a:lnTo>
                    <a:lnTo>
                      <a:pt x="65" y="1917"/>
                    </a:lnTo>
                    <a:lnTo>
                      <a:pt x="74" y="1921"/>
                    </a:lnTo>
                    <a:lnTo>
                      <a:pt x="79" y="1926"/>
                    </a:lnTo>
                    <a:lnTo>
                      <a:pt x="65" y="1928"/>
                    </a:lnTo>
                    <a:lnTo>
                      <a:pt x="56" y="1932"/>
                    </a:lnTo>
                    <a:lnTo>
                      <a:pt x="55" y="1938"/>
                    </a:lnTo>
                    <a:lnTo>
                      <a:pt x="58" y="1942"/>
                    </a:lnTo>
                    <a:lnTo>
                      <a:pt x="62" y="1948"/>
                    </a:lnTo>
                    <a:lnTo>
                      <a:pt x="60" y="1952"/>
                    </a:lnTo>
                    <a:lnTo>
                      <a:pt x="57" y="1956"/>
                    </a:lnTo>
                    <a:lnTo>
                      <a:pt x="59" y="1962"/>
                    </a:lnTo>
                    <a:lnTo>
                      <a:pt x="63" y="1966"/>
                    </a:lnTo>
                    <a:lnTo>
                      <a:pt x="69" y="1971"/>
                    </a:lnTo>
                    <a:lnTo>
                      <a:pt x="76" y="1973"/>
                    </a:lnTo>
                    <a:lnTo>
                      <a:pt x="70" y="1977"/>
                    </a:lnTo>
                    <a:lnTo>
                      <a:pt x="69" y="1983"/>
                    </a:lnTo>
                    <a:lnTo>
                      <a:pt x="71" y="1987"/>
                    </a:lnTo>
                    <a:lnTo>
                      <a:pt x="75" y="1993"/>
                    </a:lnTo>
                    <a:lnTo>
                      <a:pt x="78" y="1997"/>
                    </a:lnTo>
                    <a:lnTo>
                      <a:pt x="78" y="2001"/>
                    </a:lnTo>
                    <a:lnTo>
                      <a:pt x="76" y="2007"/>
                    </a:lnTo>
                    <a:lnTo>
                      <a:pt x="75" y="2010"/>
                    </a:lnTo>
                    <a:lnTo>
                      <a:pt x="75" y="2016"/>
                    </a:lnTo>
                    <a:lnTo>
                      <a:pt x="76" y="2018"/>
                    </a:lnTo>
                    <a:lnTo>
                      <a:pt x="80" y="2022"/>
                    </a:lnTo>
                    <a:lnTo>
                      <a:pt x="88" y="2028"/>
                    </a:lnTo>
                    <a:lnTo>
                      <a:pt x="92" y="2032"/>
                    </a:lnTo>
                    <a:lnTo>
                      <a:pt x="85" y="2038"/>
                    </a:lnTo>
                    <a:lnTo>
                      <a:pt x="82" y="2042"/>
                    </a:lnTo>
                    <a:lnTo>
                      <a:pt x="81" y="2046"/>
                    </a:lnTo>
                    <a:lnTo>
                      <a:pt x="80" y="2051"/>
                    </a:lnTo>
                    <a:lnTo>
                      <a:pt x="81" y="2055"/>
                    </a:lnTo>
                    <a:lnTo>
                      <a:pt x="84" y="2059"/>
                    </a:lnTo>
                    <a:lnTo>
                      <a:pt x="84" y="2063"/>
                    </a:lnTo>
                    <a:lnTo>
                      <a:pt x="58" y="2067"/>
                    </a:lnTo>
                    <a:lnTo>
                      <a:pt x="46" y="2073"/>
                    </a:lnTo>
                    <a:lnTo>
                      <a:pt x="52" y="2077"/>
                    </a:lnTo>
                    <a:lnTo>
                      <a:pt x="88" y="2083"/>
                    </a:lnTo>
                    <a:lnTo>
                      <a:pt x="107" y="2087"/>
                    </a:lnTo>
                    <a:lnTo>
                      <a:pt x="96" y="2091"/>
                    </a:lnTo>
                    <a:lnTo>
                      <a:pt x="93" y="2096"/>
                    </a:lnTo>
                    <a:lnTo>
                      <a:pt x="90" y="2100"/>
                    </a:lnTo>
                    <a:lnTo>
                      <a:pt x="85" y="2104"/>
                    </a:lnTo>
                    <a:lnTo>
                      <a:pt x="75" y="2108"/>
                    </a:lnTo>
                    <a:lnTo>
                      <a:pt x="78" y="2112"/>
                    </a:lnTo>
                    <a:lnTo>
                      <a:pt x="87" y="2118"/>
                    </a:lnTo>
                    <a:lnTo>
                      <a:pt x="81" y="2122"/>
                    </a:lnTo>
                    <a:lnTo>
                      <a:pt x="74" y="2128"/>
                    </a:lnTo>
                    <a:lnTo>
                      <a:pt x="69" y="2132"/>
                    </a:lnTo>
                    <a:lnTo>
                      <a:pt x="65" y="2135"/>
                    </a:lnTo>
                    <a:lnTo>
                      <a:pt x="59" y="2141"/>
                    </a:lnTo>
                    <a:lnTo>
                      <a:pt x="57" y="2145"/>
                    </a:lnTo>
                    <a:lnTo>
                      <a:pt x="55" y="2149"/>
                    </a:lnTo>
                    <a:lnTo>
                      <a:pt x="53" y="2153"/>
                    </a:lnTo>
                    <a:lnTo>
                      <a:pt x="53" y="2157"/>
                    </a:lnTo>
                    <a:lnTo>
                      <a:pt x="53" y="2163"/>
                    </a:lnTo>
                    <a:lnTo>
                      <a:pt x="55" y="2167"/>
                    </a:lnTo>
                    <a:lnTo>
                      <a:pt x="57" y="2173"/>
                    </a:lnTo>
                    <a:lnTo>
                      <a:pt x="60" y="2176"/>
                    </a:lnTo>
                    <a:lnTo>
                      <a:pt x="62" y="2180"/>
                    </a:lnTo>
                    <a:lnTo>
                      <a:pt x="64" y="2186"/>
                    </a:lnTo>
                    <a:lnTo>
                      <a:pt x="66" y="2188"/>
                    </a:lnTo>
                    <a:lnTo>
                      <a:pt x="69" y="2194"/>
                    </a:lnTo>
                    <a:lnTo>
                      <a:pt x="71" y="2198"/>
                    </a:lnTo>
                    <a:lnTo>
                      <a:pt x="70" y="2202"/>
                    </a:lnTo>
                    <a:lnTo>
                      <a:pt x="61" y="2208"/>
                    </a:lnTo>
                    <a:lnTo>
                      <a:pt x="53" y="2212"/>
                    </a:lnTo>
                    <a:lnTo>
                      <a:pt x="60" y="2217"/>
                    </a:lnTo>
                    <a:lnTo>
                      <a:pt x="74" y="2221"/>
                    </a:lnTo>
                    <a:lnTo>
                      <a:pt x="84" y="2225"/>
                    </a:lnTo>
                    <a:lnTo>
                      <a:pt x="85" y="2231"/>
                    </a:lnTo>
                    <a:lnTo>
                      <a:pt x="85" y="2233"/>
                    </a:lnTo>
                    <a:lnTo>
                      <a:pt x="85" y="2239"/>
                    </a:lnTo>
                    <a:lnTo>
                      <a:pt x="83" y="2243"/>
                    </a:lnTo>
                    <a:lnTo>
                      <a:pt x="83" y="2247"/>
                    </a:lnTo>
                    <a:lnTo>
                      <a:pt x="83" y="2253"/>
                    </a:lnTo>
                    <a:lnTo>
                      <a:pt x="84" y="2257"/>
                    </a:lnTo>
                    <a:lnTo>
                      <a:pt x="85" y="2262"/>
                    </a:lnTo>
                    <a:lnTo>
                      <a:pt x="85" y="2266"/>
                    </a:lnTo>
                    <a:lnTo>
                      <a:pt x="80" y="2270"/>
                    </a:lnTo>
                    <a:lnTo>
                      <a:pt x="76" y="2276"/>
                    </a:lnTo>
                    <a:lnTo>
                      <a:pt x="74" y="2278"/>
                    </a:lnTo>
                    <a:lnTo>
                      <a:pt x="72" y="2284"/>
                    </a:lnTo>
                    <a:lnTo>
                      <a:pt x="72" y="2288"/>
                    </a:lnTo>
                    <a:lnTo>
                      <a:pt x="74" y="2292"/>
                    </a:lnTo>
                    <a:lnTo>
                      <a:pt x="76" y="2298"/>
                    </a:lnTo>
                    <a:lnTo>
                      <a:pt x="78" y="2301"/>
                    </a:lnTo>
                    <a:lnTo>
                      <a:pt x="79" y="2307"/>
                    </a:lnTo>
                    <a:lnTo>
                      <a:pt x="81" y="2311"/>
                    </a:lnTo>
                    <a:lnTo>
                      <a:pt x="82" y="2315"/>
                    </a:lnTo>
                    <a:lnTo>
                      <a:pt x="82" y="2319"/>
                    </a:lnTo>
                    <a:lnTo>
                      <a:pt x="81" y="2323"/>
                    </a:lnTo>
                    <a:lnTo>
                      <a:pt x="79" y="2329"/>
                    </a:lnTo>
                    <a:lnTo>
                      <a:pt x="78" y="2333"/>
                    </a:lnTo>
                    <a:lnTo>
                      <a:pt x="80" y="2337"/>
                    </a:lnTo>
                    <a:lnTo>
                      <a:pt x="84" y="2342"/>
                    </a:lnTo>
                    <a:lnTo>
                      <a:pt x="94" y="2346"/>
                    </a:lnTo>
                    <a:lnTo>
                      <a:pt x="104" y="2352"/>
                    </a:lnTo>
                    <a:lnTo>
                      <a:pt x="118" y="2356"/>
                    </a:lnTo>
                    <a:lnTo>
                      <a:pt x="135" y="2360"/>
                    </a:lnTo>
                    <a:lnTo>
                      <a:pt x="146" y="2364"/>
                    </a:lnTo>
                    <a:lnTo>
                      <a:pt x="150" y="2368"/>
                    </a:lnTo>
                    <a:lnTo>
                      <a:pt x="139" y="2374"/>
                    </a:lnTo>
                    <a:lnTo>
                      <a:pt x="150" y="2378"/>
                    </a:lnTo>
                    <a:lnTo>
                      <a:pt x="158" y="2382"/>
                    </a:lnTo>
                    <a:lnTo>
                      <a:pt x="148" y="2387"/>
                    </a:lnTo>
                    <a:lnTo>
                      <a:pt x="140" y="2391"/>
                    </a:lnTo>
                    <a:lnTo>
                      <a:pt x="133" y="2397"/>
                    </a:lnTo>
                    <a:lnTo>
                      <a:pt x="123" y="2401"/>
                    </a:lnTo>
                    <a:lnTo>
                      <a:pt x="120" y="2405"/>
                    </a:lnTo>
                    <a:lnTo>
                      <a:pt x="121" y="2409"/>
                    </a:lnTo>
                    <a:lnTo>
                      <a:pt x="117" y="2413"/>
                    </a:lnTo>
                    <a:lnTo>
                      <a:pt x="112" y="2419"/>
                    </a:lnTo>
                    <a:lnTo>
                      <a:pt x="105" y="2423"/>
                    </a:lnTo>
                    <a:lnTo>
                      <a:pt x="106" y="2426"/>
                    </a:lnTo>
                    <a:lnTo>
                      <a:pt x="110" y="2432"/>
                    </a:lnTo>
                    <a:lnTo>
                      <a:pt x="102" y="2436"/>
                    </a:lnTo>
                    <a:lnTo>
                      <a:pt x="110" y="2442"/>
                    </a:lnTo>
                    <a:lnTo>
                      <a:pt x="122" y="2446"/>
                    </a:lnTo>
                    <a:lnTo>
                      <a:pt x="115" y="2450"/>
                    </a:lnTo>
                    <a:lnTo>
                      <a:pt x="110" y="2454"/>
                    </a:lnTo>
                    <a:lnTo>
                      <a:pt x="117" y="2458"/>
                    </a:lnTo>
                    <a:lnTo>
                      <a:pt x="116" y="2464"/>
                    </a:lnTo>
                    <a:lnTo>
                      <a:pt x="111" y="2468"/>
                    </a:lnTo>
                    <a:lnTo>
                      <a:pt x="94" y="2471"/>
                    </a:lnTo>
                    <a:lnTo>
                      <a:pt x="84" y="2477"/>
                    </a:lnTo>
                    <a:lnTo>
                      <a:pt x="99" y="2481"/>
                    </a:lnTo>
                    <a:lnTo>
                      <a:pt x="115" y="2487"/>
                    </a:lnTo>
                    <a:lnTo>
                      <a:pt x="131" y="2491"/>
                    </a:lnTo>
                    <a:lnTo>
                      <a:pt x="124" y="2495"/>
                    </a:lnTo>
                    <a:lnTo>
                      <a:pt x="120" y="2499"/>
                    </a:lnTo>
                    <a:lnTo>
                      <a:pt x="116" y="2503"/>
                    </a:lnTo>
                    <a:lnTo>
                      <a:pt x="115" y="2509"/>
                    </a:lnTo>
                    <a:lnTo>
                      <a:pt x="119" y="2512"/>
                    </a:lnTo>
                    <a:lnTo>
                      <a:pt x="113" y="2518"/>
                    </a:lnTo>
                    <a:lnTo>
                      <a:pt x="106" y="2522"/>
                    </a:lnTo>
                    <a:lnTo>
                      <a:pt x="102" y="2526"/>
                    </a:lnTo>
                    <a:lnTo>
                      <a:pt x="96" y="2532"/>
                    </a:lnTo>
                    <a:lnTo>
                      <a:pt x="95" y="2536"/>
                    </a:lnTo>
                    <a:lnTo>
                      <a:pt x="105" y="2540"/>
                    </a:lnTo>
                    <a:lnTo>
                      <a:pt x="115" y="2544"/>
                    </a:lnTo>
                    <a:lnTo>
                      <a:pt x="138" y="2548"/>
                    </a:lnTo>
                    <a:lnTo>
                      <a:pt x="187" y="2553"/>
                    </a:lnTo>
                    <a:lnTo>
                      <a:pt x="267" y="2557"/>
                    </a:lnTo>
                    <a:lnTo>
                      <a:pt x="372" y="2563"/>
                    </a:lnTo>
                    <a:lnTo>
                      <a:pt x="427" y="2567"/>
                    </a:lnTo>
                    <a:lnTo>
                      <a:pt x="695" y="2571"/>
                    </a:lnTo>
                    <a:lnTo>
                      <a:pt x="673" y="2577"/>
                    </a:lnTo>
                    <a:lnTo>
                      <a:pt x="473" y="2579"/>
                    </a:lnTo>
                    <a:lnTo>
                      <a:pt x="360" y="2585"/>
                    </a:lnTo>
                    <a:lnTo>
                      <a:pt x="231" y="2589"/>
                    </a:lnTo>
                    <a:lnTo>
                      <a:pt x="189" y="2593"/>
                    </a:lnTo>
                    <a:lnTo>
                      <a:pt x="165" y="2598"/>
                    </a:lnTo>
                    <a:lnTo>
                      <a:pt x="146" y="2602"/>
                    </a:lnTo>
                    <a:lnTo>
                      <a:pt x="130" y="2608"/>
                    </a:lnTo>
                    <a:lnTo>
                      <a:pt x="115" y="2612"/>
                    </a:lnTo>
                    <a:lnTo>
                      <a:pt x="112" y="2616"/>
                    </a:lnTo>
                    <a:lnTo>
                      <a:pt x="109" y="2622"/>
                    </a:lnTo>
                    <a:lnTo>
                      <a:pt x="105" y="2624"/>
                    </a:lnTo>
                    <a:lnTo>
                      <a:pt x="103" y="2630"/>
                    </a:lnTo>
                    <a:lnTo>
                      <a:pt x="97" y="2634"/>
                    </a:lnTo>
                    <a:lnTo>
                      <a:pt x="92" y="2637"/>
                    </a:lnTo>
                    <a:lnTo>
                      <a:pt x="87" y="2643"/>
                    </a:lnTo>
                    <a:lnTo>
                      <a:pt x="84" y="2647"/>
                    </a:lnTo>
                    <a:lnTo>
                      <a:pt x="85" y="2653"/>
                    </a:lnTo>
                    <a:lnTo>
                      <a:pt x="90" y="2657"/>
                    </a:lnTo>
                    <a:lnTo>
                      <a:pt x="94" y="2661"/>
                    </a:lnTo>
                    <a:lnTo>
                      <a:pt x="103" y="2665"/>
                    </a:lnTo>
                    <a:lnTo>
                      <a:pt x="119" y="2669"/>
                    </a:lnTo>
                    <a:lnTo>
                      <a:pt x="137" y="2675"/>
                    </a:lnTo>
                    <a:lnTo>
                      <a:pt x="158" y="2678"/>
                    </a:lnTo>
                    <a:lnTo>
                      <a:pt x="162" y="2682"/>
                    </a:lnTo>
                    <a:lnTo>
                      <a:pt x="167" y="2688"/>
                    </a:lnTo>
                    <a:lnTo>
                      <a:pt x="212" y="2692"/>
                    </a:lnTo>
                    <a:lnTo>
                      <a:pt x="251" y="2698"/>
                    </a:lnTo>
                    <a:lnTo>
                      <a:pt x="270" y="2702"/>
                    </a:lnTo>
                    <a:lnTo>
                      <a:pt x="277" y="2706"/>
                    </a:lnTo>
                    <a:lnTo>
                      <a:pt x="260" y="2710"/>
                    </a:lnTo>
                    <a:lnTo>
                      <a:pt x="247" y="2714"/>
                    </a:lnTo>
                    <a:lnTo>
                      <a:pt x="233" y="2719"/>
                    </a:lnTo>
                    <a:lnTo>
                      <a:pt x="221" y="2723"/>
                    </a:lnTo>
                    <a:lnTo>
                      <a:pt x="208" y="2727"/>
                    </a:lnTo>
                    <a:lnTo>
                      <a:pt x="188" y="2733"/>
                    </a:lnTo>
                    <a:lnTo>
                      <a:pt x="167" y="2737"/>
                    </a:lnTo>
                    <a:lnTo>
                      <a:pt x="151" y="2743"/>
                    </a:lnTo>
                    <a:lnTo>
                      <a:pt x="133" y="2747"/>
                    </a:lnTo>
                    <a:lnTo>
                      <a:pt x="119" y="2751"/>
                    </a:lnTo>
                    <a:lnTo>
                      <a:pt x="116" y="2755"/>
                    </a:lnTo>
                    <a:lnTo>
                      <a:pt x="117" y="2759"/>
                    </a:lnTo>
                    <a:lnTo>
                      <a:pt x="121" y="2764"/>
                    </a:lnTo>
                    <a:lnTo>
                      <a:pt x="133" y="2768"/>
                    </a:lnTo>
                    <a:lnTo>
                      <a:pt x="148" y="2772"/>
                    </a:lnTo>
                    <a:lnTo>
                      <a:pt x="167" y="2778"/>
                    </a:lnTo>
                    <a:lnTo>
                      <a:pt x="187" y="2782"/>
                    </a:lnTo>
                    <a:lnTo>
                      <a:pt x="212" y="2788"/>
                    </a:lnTo>
                    <a:lnTo>
                      <a:pt x="216" y="2792"/>
                    </a:lnTo>
                    <a:lnTo>
                      <a:pt x="192" y="2796"/>
                    </a:lnTo>
                    <a:lnTo>
                      <a:pt x="181" y="2800"/>
                    </a:lnTo>
                    <a:lnTo>
                      <a:pt x="177" y="2803"/>
                    </a:lnTo>
                    <a:lnTo>
                      <a:pt x="168" y="2809"/>
                    </a:lnTo>
                    <a:lnTo>
                      <a:pt x="159" y="2813"/>
                    </a:lnTo>
                    <a:lnTo>
                      <a:pt x="156" y="2817"/>
                    </a:lnTo>
                    <a:lnTo>
                      <a:pt x="174" y="2823"/>
                    </a:lnTo>
                    <a:lnTo>
                      <a:pt x="179" y="2827"/>
                    </a:lnTo>
                    <a:lnTo>
                      <a:pt x="177" y="2833"/>
                    </a:lnTo>
                    <a:lnTo>
                      <a:pt x="182" y="2837"/>
                    </a:lnTo>
                    <a:lnTo>
                      <a:pt x="172" y="2839"/>
                    </a:lnTo>
                    <a:lnTo>
                      <a:pt x="154" y="2844"/>
                    </a:lnTo>
                    <a:lnTo>
                      <a:pt x="137" y="2848"/>
                    </a:lnTo>
                    <a:lnTo>
                      <a:pt x="127" y="2854"/>
                    </a:lnTo>
                    <a:lnTo>
                      <a:pt x="121" y="2858"/>
                    </a:lnTo>
                    <a:lnTo>
                      <a:pt x="117" y="2862"/>
                    </a:lnTo>
                    <a:lnTo>
                      <a:pt x="115" y="2868"/>
                    </a:lnTo>
                    <a:lnTo>
                      <a:pt x="112" y="2872"/>
                    </a:lnTo>
                    <a:lnTo>
                      <a:pt x="110" y="2878"/>
                    </a:lnTo>
                    <a:lnTo>
                      <a:pt x="109" y="2882"/>
                    </a:lnTo>
                    <a:lnTo>
                      <a:pt x="109" y="2884"/>
                    </a:lnTo>
                    <a:lnTo>
                      <a:pt x="104" y="2889"/>
                    </a:lnTo>
                    <a:lnTo>
                      <a:pt x="99" y="2893"/>
                    </a:lnTo>
                    <a:lnTo>
                      <a:pt x="106" y="2899"/>
                    </a:lnTo>
                    <a:lnTo>
                      <a:pt x="130" y="2903"/>
                    </a:lnTo>
                    <a:lnTo>
                      <a:pt x="147" y="2907"/>
                    </a:lnTo>
                    <a:lnTo>
                      <a:pt x="149" y="2913"/>
                    </a:lnTo>
                    <a:lnTo>
                      <a:pt x="151" y="2917"/>
                    </a:lnTo>
                    <a:lnTo>
                      <a:pt x="147" y="2923"/>
                    </a:lnTo>
                    <a:lnTo>
                      <a:pt x="138" y="2925"/>
                    </a:lnTo>
                    <a:lnTo>
                      <a:pt x="134" y="2928"/>
                    </a:lnTo>
                    <a:lnTo>
                      <a:pt x="135" y="2934"/>
                    </a:lnTo>
                    <a:lnTo>
                      <a:pt x="140" y="2938"/>
                    </a:lnTo>
                    <a:lnTo>
                      <a:pt x="140" y="2944"/>
                    </a:lnTo>
                    <a:lnTo>
                      <a:pt x="135" y="2948"/>
                    </a:lnTo>
                    <a:lnTo>
                      <a:pt x="130" y="2952"/>
                    </a:lnTo>
                    <a:lnTo>
                      <a:pt x="123" y="2958"/>
                    </a:lnTo>
                    <a:lnTo>
                      <a:pt x="117" y="2962"/>
                    </a:lnTo>
                    <a:lnTo>
                      <a:pt x="109" y="2968"/>
                    </a:lnTo>
                    <a:lnTo>
                      <a:pt x="106" y="2970"/>
                    </a:lnTo>
                    <a:lnTo>
                      <a:pt x="105" y="2973"/>
                    </a:lnTo>
                    <a:lnTo>
                      <a:pt x="104" y="2979"/>
                    </a:lnTo>
                    <a:lnTo>
                      <a:pt x="102" y="2983"/>
                    </a:lnTo>
                    <a:lnTo>
                      <a:pt x="99" y="2989"/>
                    </a:lnTo>
                    <a:lnTo>
                      <a:pt x="98" y="2993"/>
                    </a:lnTo>
                    <a:lnTo>
                      <a:pt x="103" y="2997"/>
                    </a:lnTo>
                    <a:lnTo>
                      <a:pt x="106" y="3003"/>
                    </a:lnTo>
                    <a:lnTo>
                      <a:pt x="112" y="3007"/>
                    </a:lnTo>
                    <a:lnTo>
                      <a:pt x="115" y="3012"/>
                    </a:lnTo>
                    <a:lnTo>
                      <a:pt x="120" y="3014"/>
                    </a:lnTo>
                    <a:lnTo>
                      <a:pt x="123" y="3018"/>
                    </a:lnTo>
                    <a:lnTo>
                      <a:pt x="122" y="3024"/>
                    </a:lnTo>
                    <a:lnTo>
                      <a:pt x="117" y="3028"/>
                    </a:lnTo>
                    <a:lnTo>
                      <a:pt x="115" y="3034"/>
                    </a:lnTo>
                    <a:lnTo>
                      <a:pt x="109" y="3038"/>
                    </a:lnTo>
                    <a:lnTo>
                      <a:pt x="103" y="3042"/>
                    </a:lnTo>
                    <a:lnTo>
                      <a:pt x="98" y="3048"/>
                    </a:lnTo>
                    <a:lnTo>
                      <a:pt x="97" y="3052"/>
                    </a:lnTo>
                    <a:lnTo>
                      <a:pt x="101" y="3055"/>
                    </a:lnTo>
                    <a:lnTo>
                      <a:pt x="104" y="3059"/>
                    </a:lnTo>
                    <a:lnTo>
                      <a:pt x="107" y="3063"/>
                    </a:lnTo>
                    <a:lnTo>
                      <a:pt x="108" y="3069"/>
                    </a:lnTo>
                    <a:lnTo>
                      <a:pt x="108" y="3073"/>
                    </a:lnTo>
                    <a:lnTo>
                      <a:pt x="107" y="3079"/>
                    </a:lnTo>
                    <a:lnTo>
                      <a:pt x="106" y="3083"/>
                    </a:lnTo>
                    <a:lnTo>
                      <a:pt x="102" y="3087"/>
                    </a:lnTo>
                    <a:lnTo>
                      <a:pt x="98" y="3093"/>
                    </a:lnTo>
                    <a:lnTo>
                      <a:pt x="98" y="3096"/>
                    </a:lnTo>
                    <a:lnTo>
                      <a:pt x="105" y="3100"/>
                    </a:lnTo>
                    <a:lnTo>
                      <a:pt x="109" y="3104"/>
                    </a:lnTo>
                    <a:lnTo>
                      <a:pt x="113" y="3108"/>
                    </a:lnTo>
                    <a:lnTo>
                      <a:pt x="116" y="3114"/>
                    </a:lnTo>
                    <a:lnTo>
                      <a:pt x="117" y="3118"/>
                    </a:lnTo>
                    <a:lnTo>
                      <a:pt x="116" y="3124"/>
                    </a:lnTo>
                    <a:lnTo>
                      <a:pt x="116" y="3128"/>
                    </a:lnTo>
                    <a:lnTo>
                      <a:pt x="116" y="3132"/>
                    </a:lnTo>
                    <a:lnTo>
                      <a:pt x="105" y="3137"/>
                    </a:lnTo>
                    <a:lnTo>
                      <a:pt x="95" y="3141"/>
                    </a:lnTo>
                    <a:lnTo>
                      <a:pt x="97" y="3145"/>
                    </a:lnTo>
                    <a:lnTo>
                      <a:pt x="105" y="3149"/>
                    </a:lnTo>
                    <a:lnTo>
                      <a:pt x="113" y="3153"/>
                    </a:lnTo>
                    <a:lnTo>
                      <a:pt x="124" y="3159"/>
                    </a:lnTo>
                    <a:lnTo>
                      <a:pt x="139" y="3163"/>
                    </a:lnTo>
                    <a:lnTo>
                      <a:pt x="158" y="3169"/>
                    </a:lnTo>
                    <a:lnTo>
                      <a:pt x="161" y="3173"/>
                    </a:lnTo>
                    <a:lnTo>
                      <a:pt x="143" y="3177"/>
                    </a:lnTo>
                    <a:lnTo>
                      <a:pt x="127" y="3182"/>
                    </a:lnTo>
                    <a:lnTo>
                      <a:pt x="113" y="3184"/>
                    </a:lnTo>
                    <a:lnTo>
                      <a:pt x="116" y="3190"/>
                    </a:lnTo>
                    <a:lnTo>
                      <a:pt x="130" y="3194"/>
                    </a:lnTo>
                    <a:lnTo>
                      <a:pt x="121" y="3198"/>
                    </a:lnTo>
                    <a:lnTo>
                      <a:pt x="112" y="3204"/>
                    </a:lnTo>
                    <a:lnTo>
                      <a:pt x="104" y="3208"/>
                    </a:lnTo>
                    <a:lnTo>
                      <a:pt x="95" y="3214"/>
                    </a:lnTo>
                    <a:lnTo>
                      <a:pt x="90" y="3218"/>
                    </a:lnTo>
                    <a:lnTo>
                      <a:pt x="84" y="3221"/>
                    </a:lnTo>
                    <a:lnTo>
                      <a:pt x="81" y="3227"/>
                    </a:lnTo>
                    <a:lnTo>
                      <a:pt x="80" y="3229"/>
                    </a:lnTo>
                    <a:lnTo>
                      <a:pt x="80" y="3235"/>
                    </a:lnTo>
                    <a:lnTo>
                      <a:pt x="79" y="3239"/>
                    </a:lnTo>
                    <a:lnTo>
                      <a:pt x="80" y="3243"/>
                    </a:lnTo>
                    <a:lnTo>
                      <a:pt x="81" y="3249"/>
                    </a:lnTo>
                    <a:lnTo>
                      <a:pt x="83" y="3253"/>
                    </a:lnTo>
                    <a:lnTo>
                      <a:pt x="84" y="3259"/>
                    </a:lnTo>
                    <a:lnTo>
                      <a:pt x="83" y="3263"/>
                    </a:lnTo>
                    <a:lnTo>
                      <a:pt x="81" y="3266"/>
                    </a:lnTo>
                    <a:lnTo>
                      <a:pt x="80" y="3272"/>
                    </a:lnTo>
                    <a:lnTo>
                      <a:pt x="80" y="3274"/>
                    </a:lnTo>
                    <a:lnTo>
                      <a:pt x="80" y="3280"/>
                    </a:lnTo>
                    <a:lnTo>
                      <a:pt x="81" y="3284"/>
                    </a:lnTo>
                    <a:lnTo>
                      <a:pt x="81" y="3288"/>
                    </a:lnTo>
                    <a:lnTo>
                      <a:pt x="82" y="3294"/>
                    </a:lnTo>
                    <a:lnTo>
                      <a:pt x="86" y="3298"/>
                    </a:lnTo>
                    <a:lnTo>
                      <a:pt x="93" y="3304"/>
                    </a:lnTo>
                    <a:lnTo>
                      <a:pt x="112" y="3307"/>
                    </a:lnTo>
                    <a:lnTo>
                      <a:pt x="143" y="3311"/>
                    </a:lnTo>
                    <a:lnTo>
                      <a:pt x="172" y="3315"/>
                    </a:lnTo>
                    <a:lnTo>
                      <a:pt x="203" y="3319"/>
                    </a:lnTo>
                    <a:lnTo>
                      <a:pt x="206" y="3325"/>
                    </a:lnTo>
                    <a:lnTo>
                      <a:pt x="184" y="3329"/>
                    </a:lnTo>
                    <a:lnTo>
                      <a:pt x="154" y="3333"/>
                    </a:lnTo>
                    <a:lnTo>
                      <a:pt x="147" y="3339"/>
                    </a:lnTo>
                    <a:lnTo>
                      <a:pt x="144" y="3343"/>
                    </a:lnTo>
                    <a:lnTo>
                      <a:pt x="131" y="3348"/>
                    </a:lnTo>
                    <a:lnTo>
                      <a:pt x="111" y="3352"/>
                    </a:lnTo>
                    <a:lnTo>
                      <a:pt x="92" y="3356"/>
                    </a:lnTo>
                    <a:lnTo>
                      <a:pt x="84" y="3360"/>
                    </a:lnTo>
                    <a:lnTo>
                      <a:pt x="76" y="3364"/>
                    </a:lnTo>
                    <a:lnTo>
                      <a:pt x="70" y="3370"/>
                    </a:lnTo>
                    <a:lnTo>
                      <a:pt x="68" y="3374"/>
                    </a:lnTo>
                    <a:lnTo>
                      <a:pt x="68" y="3378"/>
                    </a:lnTo>
                    <a:lnTo>
                      <a:pt x="68" y="3384"/>
                    </a:lnTo>
                    <a:lnTo>
                      <a:pt x="68" y="3388"/>
                    </a:lnTo>
                    <a:lnTo>
                      <a:pt x="68" y="3393"/>
                    </a:lnTo>
                    <a:lnTo>
                      <a:pt x="68" y="3397"/>
                    </a:lnTo>
                    <a:lnTo>
                      <a:pt x="69" y="3401"/>
                    </a:lnTo>
                    <a:lnTo>
                      <a:pt x="72" y="3405"/>
                    </a:lnTo>
                    <a:lnTo>
                      <a:pt x="83" y="3409"/>
                    </a:lnTo>
                    <a:lnTo>
                      <a:pt x="93" y="3415"/>
                    </a:lnTo>
                    <a:lnTo>
                      <a:pt x="105" y="3419"/>
                    </a:lnTo>
                    <a:lnTo>
                      <a:pt x="121" y="3423"/>
                    </a:lnTo>
                    <a:lnTo>
                      <a:pt x="110" y="3429"/>
                    </a:lnTo>
                    <a:lnTo>
                      <a:pt x="89" y="3432"/>
                    </a:lnTo>
                    <a:lnTo>
                      <a:pt x="85" y="3438"/>
                    </a:lnTo>
                    <a:lnTo>
                      <a:pt x="101" y="3442"/>
                    </a:lnTo>
                    <a:lnTo>
                      <a:pt x="98" y="3444"/>
                    </a:lnTo>
                    <a:lnTo>
                      <a:pt x="91" y="3450"/>
                    </a:lnTo>
                    <a:lnTo>
                      <a:pt x="84" y="3454"/>
                    </a:lnTo>
                    <a:lnTo>
                      <a:pt x="76" y="3460"/>
                    </a:lnTo>
                    <a:lnTo>
                      <a:pt x="69" y="3464"/>
                    </a:lnTo>
                    <a:lnTo>
                      <a:pt x="68" y="3468"/>
                    </a:lnTo>
                    <a:lnTo>
                      <a:pt x="68" y="3473"/>
                    </a:lnTo>
                    <a:lnTo>
                      <a:pt x="68" y="3477"/>
                    </a:lnTo>
                    <a:lnTo>
                      <a:pt x="69" y="3483"/>
                    </a:lnTo>
                    <a:lnTo>
                      <a:pt x="69" y="3487"/>
                    </a:lnTo>
                    <a:lnTo>
                      <a:pt x="69" y="3489"/>
                    </a:lnTo>
                    <a:lnTo>
                      <a:pt x="69" y="3495"/>
                    </a:lnTo>
                    <a:lnTo>
                      <a:pt x="69" y="3499"/>
                    </a:lnTo>
                    <a:lnTo>
                      <a:pt x="69" y="3505"/>
                    </a:lnTo>
                    <a:lnTo>
                      <a:pt x="69" y="3509"/>
                    </a:lnTo>
                    <a:lnTo>
                      <a:pt x="78" y="3513"/>
                    </a:lnTo>
                    <a:lnTo>
                      <a:pt x="94" y="3518"/>
                    </a:lnTo>
                    <a:lnTo>
                      <a:pt x="123" y="3522"/>
                    </a:lnTo>
                    <a:lnTo>
                      <a:pt x="165" y="3528"/>
                    </a:lnTo>
                    <a:lnTo>
                      <a:pt x="194" y="3532"/>
                    </a:lnTo>
                    <a:lnTo>
                      <a:pt x="211" y="3534"/>
                    </a:lnTo>
                    <a:lnTo>
                      <a:pt x="197" y="3540"/>
                    </a:lnTo>
                    <a:lnTo>
                      <a:pt x="179" y="3544"/>
                    </a:lnTo>
                    <a:lnTo>
                      <a:pt x="138" y="3550"/>
                    </a:lnTo>
                    <a:lnTo>
                      <a:pt x="96" y="3554"/>
                    </a:lnTo>
                    <a:lnTo>
                      <a:pt x="69" y="3557"/>
                    </a:lnTo>
                    <a:lnTo>
                      <a:pt x="72" y="3563"/>
                    </a:lnTo>
                    <a:lnTo>
                      <a:pt x="81" y="3567"/>
                    </a:lnTo>
                    <a:lnTo>
                      <a:pt x="94" y="3573"/>
                    </a:lnTo>
                    <a:lnTo>
                      <a:pt x="92" y="3575"/>
                    </a:lnTo>
                    <a:lnTo>
                      <a:pt x="77" y="3579"/>
                    </a:lnTo>
                    <a:lnTo>
                      <a:pt x="65" y="3585"/>
                    </a:lnTo>
                    <a:lnTo>
                      <a:pt x="59" y="3589"/>
                    </a:lnTo>
                    <a:lnTo>
                      <a:pt x="66" y="3595"/>
                    </a:lnTo>
                    <a:lnTo>
                      <a:pt x="62" y="3598"/>
                    </a:lnTo>
                    <a:lnTo>
                      <a:pt x="61" y="3602"/>
                    </a:lnTo>
                    <a:lnTo>
                      <a:pt x="62" y="3608"/>
                    </a:lnTo>
                    <a:lnTo>
                      <a:pt x="64" y="3612"/>
                    </a:lnTo>
                    <a:lnTo>
                      <a:pt x="68" y="3618"/>
                    </a:lnTo>
                    <a:lnTo>
                      <a:pt x="71" y="3620"/>
                    </a:lnTo>
                    <a:lnTo>
                      <a:pt x="76" y="3624"/>
                    </a:lnTo>
                    <a:lnTo>
                      <a:pt x="80" y="3630"/>
                    </a:lnTo>
                    <a:lnTo>
                      <a:pt x="83" y="3634"/>
                    </a:lnTo>
                    <a:lnTo>
                      <a:pt x="78" y="3639"/>
                    </a:lnTo>
                    <a:lnTo>
                      <a:pt x="70" y="3643"/>
                    </a:lnTo>
                    <a:lnTo>
                      <a:pt x="69" y="3647"/>
                    </a:lnTo>
                    <a:lnTo>
                      <a:pt x="66" y="3653"/>
                    </a:lnTo>
                    <a:lnTo>
                      <a:pt x="65" y="3657"/>
                    </a:lnTo>
                    <a:lnTo>
                      <a:pt x="62" y="3661"/>
                    </a:lnTo>
                    <a:lnTo>
                      <a:pt x="58" y="3665"/>
                    </a:lnTo>
                    <a:lnTo>
                      <a:pt x="56" y="3669"/>
                    </a:lnTo>
                    <a:lnTo>
                      <a:pt x="56" y="3675"/>
                    </a:lnTo>
                    <a:lnTo>
                      <a:pt x="58" y="3679"/>
                    </a:lnTo>
                    <a:lnTo>
                      <a:pt x="67" y="3684"/>
                    </a:lnTo>
                    <a:lnTo>
                      <a:pt x="83" y="3688"/>
                    </a:lnTo>
                    <a:lnTo>
                      <a:pt x="112" y="3692"/>
                    </a:lnTo>
                    <a:lnTo>
                      <a:pt x="150" y="3698"/>
                    </a:lnTo>
                    <a:lnTo>
                      <a:pt x="188" y="3702"/>
                    </a:lnTo>
                    <a:lnTo>
                      <a:pt x="232" y="3706"/>
                    </a:lnTo>
                    <a:lnTo>
                      <a:pt x="275" y="3710"/>
                    </a:lnTo>
                    <a:lnTo>
                      <a:pt x="333" y="3714"/>
                    </a:lnTo>
                    <a:lnTo>
                      <a:pt x="374" y="3720"/>
                    </a:lnTo>
                    <a:lnTo>
                      <a:pt x="414" y="3723"/>
                    </a:lnTo>
                    <a:lnTo>
                      <a:pt x="410" y="3729"/>
                    </a:lnTo>
                    <a:lnTo>
                      <a:pt x="381" y="3733"/>
                    </a:lnTo>
                    <a:lnTo>
                      <a:pt x="332" y="3737"/>
                    </a:lnTo>
                    <a:lnTo>
                      <a:pt x="254" y="3743"/>
                    </a:lnTo>
                    <a:lnTo>
                      <a:pt x="185" y="3747"/>
                    </a:lnTo>
                    <a:lnTo>
                      <a:pt x="140" y="3751"/>
                    </a:lnTo>
                    <a:lnTo>
                      <a:pt x="115" y="3755"/>
                    </a:lnTo>
                    <a:lnTo>
                      <a:pt x="106" y="3759"/>
                    </a:lnTo>
                    <a:lnTo>
                      <a:pt x="109" y="3765"/>
                    </a:lnTo>
                    <a:lnTo>
                      <a:pt x="107" y="3768"/>
                    </a:lnTo>
                    <a:lnTo>
                      <a:pt x="104" y="3774"/>
                    </a:lnTo>
                    <a:lnTo>
                      <a:pt x="97" y="3778"/>
                    </a:lnTo>
                    <a:lnTo>
                      <a:pt x="90" y="3782"/>
                    </a:lnTo>
                    <a:lnTo>
                      <a:pt x="83" y="3788"/>
                    </a:lnTo>
                    <a:lnTo>
                      <a:pt x="79" y="3792"/>
                    </a:lnTo>
                    <a:lnTo>
                      <a:pt x="76" y="3796"/>
                    </a:lnTo>
                    <a:lnTo>
                      <a:pt x="76" y="3800"/>
                    </a:lnTo>
                    <a:lnTo>
                      <a:pt x="76" y="3804"/>
                    </a:lnTo>
                    <a:lnTo>
                      <a:pt x="76" y="3809"/>
                    </a:lnTo>
                    <a:lnTo>
                      <a:pt x="76" y="3813"/>
                    </a:lnTo>
                    <a:lnTo>
                      <a:pt x="77" y="3819"/>
                    </a:lnTo>
                    <a:lnTo>
                      <a:pt x="77" y="3823"/>
                    </a:lnTo>
                    <a:lnTo>
                      <a:pt x="79" y="3827"/>
                    </a:lnTo>
                    <a:lnTo>
                      <a:pt x="79" y="3833"/>
                    </a:lnTo>
                    <a:lnTo>
                      <a:pt x="80" y="3835"/>
                    </a:lnTo>
                    <a:lnTo>
                      <a:pt x="81" y="3841"/>
                    </a:lnTo>
                    <a:lnTo>
                      <a:pt x="82" y="3845"/>
                    </a:lnTo>
                    <a:lnTo>
                      <a:pt x="85" y="3848"/>
                    </a:lnTo>
                    <a:lnTo>
                      <a:pt x="87" y="3854"/>
                    </a:lnTo>
                    <a:lnTo>
                      <a:pt x="89" y="3858"/>
                    </a:lnTo>
                    <a:lnTo>
                      <a:pt x="93" y="3864"/>
                    </a:lnTo>
                    <a:lnTo>
                      <a:pt x="97" y="3868"/>
                    </a:lnTo>
                    <a:lnTo>
                      <a:pt x="101" y="3872"/>
                    </a:lnTo>
                    <a:lnTo>
                      <a:pt x="99" y="3878"/>
                    </a:lnTo>
                    <a:lnTo>
                      <a:pt x="93" y="3880"/>
                    </a:lnTo>
                    <a:lnTo>
                      <a:pt x="89" y="3886"/>
                    </a:lnTo>
                    <a:lnTo>
                      <a:pt x="84" y="3890"/>
                    </a:lnTo>
                    <a:lnTo>
                      <a:pt x="83" y="3893"/>
                    </a:lnTo>
                    <a:lnTo>
                      <a:pt x="86" y="3899"/>
                    </a:lnTo>
                    <a:lnTo>
                      <a:pt x="87" y="3903"/>
                    </a:lnTo>
                    <a:lnTo>
                      <a:pt x="83" y="3909"/>
                    </a:lnTo>
                    <a:lnTo>
                      <a:pt x="81" y="3913"/>
                    </a:lnTo>
                    <a:lnTo>
                      <a:pt x="78" y="3917"/>
                    </a:lnTo>
                    <a:lnTo>
                      <a:pt x="71" y="3921"/>
                    </a:lnTo>
                    <a:lnTo>
                      <a:pt x="66" y="3925"/>
                    </a:lnTo>
                    <a:lnTo>
                      <a:pt x="65" y="3931"/>
                    </a:lnTo>
                    <a:lnTo>
                      <a:pt x="63" y="3934"/>
                    </a:lnTo>
                    <a:lnTo>
                      <a:pt x="62" y="3938"/>
                    </a:lnTo>
                    <a:lnTo>
                      <a:pt x="60" y="3944"/>
                    </a:lnTo>
                    <a:lnTo>
                      <a:pt x="59" y="3948"/>
                    </a:lnTo>
                    <a:lnTo>
                      <a:pt x="58" y="3954"/>
                    </a:lnTo>
                    <a:lnTo>
                      <a:pt x="58" y="3958"/>
                    </a:lnTo>
                    <a:lnTo>
                      <a:pt x="59" y="3962"/>
                    </a:lnTo>
                    <a:lnTo>
                      <a:pt x="62" y="3966"/>
                    </a:lnTo>
                    <a:lnTo>
                      <a:pt x="65" y="3970"/>
                    </a:lnTo>
                    <a:lnTo>
                      <a:pt x="69" y="3975"/>
                    </a:lnTo>
                    <a:lnTo>
                      <a:pt x="77" y="3979"/>
                    </a:lnTo>
                    <a:lnTo>
                      <a:pt x="83" y="3983"/>
                    </a:lnTo>
                    <a:lnTo>
                      <a:pt x="93" y="3989"/>
                    </a:lnTo>
                    <a:lnTo>
                      <a:pt x="117" y="3993"/>
                    </a:lnTo>
                    <a:lnTo>
                      <a:pt x="161" y="3999"/>
                    </a:lnTo>
                    <a:lnTo>
                      <a:pt x="204" y="4003"/>
                    </a:lnTo>
                    <a:lnTo>
                      <a:pt x="243" y="4007"/>
                    </a:lnTo>
                    <a:lnTo>
                      <a:pt x="268" y="4011"/>
                    </a:lnTo>
                    <a:lnTo>
                      <a:pt x="279" y="4015"/>
                    </a:lnTo>
                    <a:lnTo>
                      <a:pt x="264" y="4020"/>
                    </a:lnTo>
                    <a:lnTo>
                      <a:pt x="244" y="4024"/>
                    </a:lnTo>
                    <a:lnTo>
                      <a:pt x="208" y="4028"/>
                    </a:lnTo>
                    <a:lnTo>
                      <a:pt x="171" y="4034"/>
                    </a:lnTo>
                    <a:lnTo>
                      <a:pt x="150" y="4038"/>
                    </a:lnTo>
                    <a:lnTo>
                      <a:pt x="126" y="4044"/>
                    </a:lnTo>
                    <a:lnTo>
                      <a:pt x="114" y="4048"/>
                    </a:lnTo>
                    <a:lnTo>
                      <a:pt x="110" y="4052"/>
                    </a:lnTo>
                    <a:lnTo>
                      <a:pt x="108" y="4056"/>
                    </a:lnTo>
                    <a:lnTo>
                      <a:pt x="108" y="4059"/>
                    </a:lnTo>
                    <a:lnTo>
                      <a:pt x="108" y="4065"/>
                    </a:lnTo>
                    <a:lnTo>
                      <a:pt x="108" y="4069"/>
                    </a:lnTo>
                    <a:lnTo>
                      <a:pt x="111" y="4073"/>
                    </a:lnTo>
                    <a:lnTo>
                      <a:pt x="115" y="4079"/>
                    </a:lnTo>
                    <a:lnTo>
                      <a:pt x="122" y="4083"/>
                    </a:lnTo>
                    <a:lnTo>
                      <a:pt x="136" y="4089"/>
                    </a:lnTo>
                    <a:lnTo>
                      <a:pt x="164" y="4093"/>
                    </a:lnTo>
                    <a:lnTo>
                      <a:pt x="207" y="4095"/>
                    </a:lnTo>
                    <a:lnTo>
                      <a:pt x="243" y="4100"/>
                    </a:lnTo>
                    <a:lnTo>
                      <a:pt x="267" y="4104"/>
                    </a:lnTo>
                    <a:lnTo>
                      <a:pt x="264" y="4110"/>
                    </a:lnTo>
                    <a:lnTo>
                      <a:pt x="234" y="4114"/>
                    </a:lnTo>
                    <a:lnTo>
                      <a:pt x="203" y="4118"/>
                    </a:lnTo>
                    <a:lnTo>
                      <a:pt x="181" y="4124"/>
                    </a:lnTo>
                    <a:lnTo>
                      <a:pt x="164" y="4128"/>
                    </a:lnTo>
                    <a:lnTo>
                      <a:pt x="159" y="4134"/>
                    </a:lnTo>
                    <a:lnTo>
                      <a:pt x="194" y="4138"/>
                    </a:lnTo>
                    <a:lnTo>
                      <a:pt x="256" y="4140"/>
                    </a:lnTo>
                    <a:lnTo>
                      <a:pt x="321" y="4145"/>
                    </a:lnTo>
                    <a:lnTo>
                      <a:pt x="361" y="4149"/>
                    </a:lnTo>
                    <a:lnTo>
                      <a:pt x="389" y="4155"/>
                    </a:lnTo>
                    <a:lnTo>
                      <a:pt x="331" y="4159"/>
                    </a:lnTo>
                    <a:lnTo>
                      <a:pt x="277" y="4163"/>
                    </a:lnTo>
                    <a:lnTo>
                      <a:pt x="211" y="4169"/>
                    </a:lnTo>
                    <a:lnTo>
                      <a:pt x="173" y="4173"/>
                    </a:lnTo>
                    <a:lnTo>
                      <a:pt x="152" y="4179"/>
                    </a:lnTo>
                    <a:lnTo>
                      <a:pt x="134" y="4181"/>
                    </a:lnTo>
                    <a:lnTo>
                      <a:pt x="124" y="4184"/>
                    </a:lnTo>
                    <a:lnTo>
                      <a:pt x="112" y="4190"/>
                    </a:lnTo>
                    <a:lnTo>
                      <a:pt x="107" y="4194"/>
                    </a:lnTo>
                    <a:lnTo>
                      <a:pt x="107" y="4200"/>
                    </a:lnTo>
                    <a:lnTo>
                      <a:pt x="106" y="4204"/>
                    </a:lnTo>
                    <a:lnTo>
                      <a:pt x="94" y="4208"/>
                    </a:lnTo>
                    <a:lnTo>
                      <a:pt x="90" y="4214"/>
                    </a:lnTo>
                    <a:lnTo>
                      <a:pt x="94" y="4218"/>
                    </a:lnTo>
                    <a:lnTo>
                      <a:pt x="103" y="4224"/>
                    </a:lnTo>
                    <a:lnTo>
                      <a:pt x="105" y="4225"/>
                    </a:lnTo>
                    <a:lnTo>
                      <a:pt x="104" y="4229"/>
                    </a:lnTo>
                    <a:lnTo>
                      <a:pt x="103" y="4235"/>
                    </a:lnTo>
                    <a:lnTo>
                      <a:pt x="104" y="4239"/>
                    </a:lnTo>
                    <a:lnTo>
                      <a:pt x="107" y="4245"/>
                    </a:lnTo>
                    <a:lnTo>
                      <a:pt x="113" y="4249"/>
                    </a:lnTo>
                    <a:lnTo>
                      <a:pt x="119" y="4253"/>
                    </a:lnTo>
                    <a:lnTo>
                      <a:pt x="125" y="4259"/>
                    </a:lnTo>
                    <a:lnTo>
                      <a:pt x="131" y="4263"/>
                    </a:lnTo>
                    <a:lnTo>
                      <a:pt x="117" y="4268"/>
                    </a:lnTo>
                    <a:lnTo>
                      <a:pt x="106" y="4270"/>
                    </a:lnTo>
                    <a:lnTo>
                      <a:pt x="93" y="4274"/>
                    </a:lnTo>
                    <a:lnTo>
                      <a:pt x="107" y="4280"/>
                    </a:lnTo>
                    <a:lnTo>
                      <a:pt x="122" y="4284"/>
                    </a:lnTo>
                    <a:lnTo>
                      <a:pt x="119" y="4290"/>
                    </a:lnTo>
                    <a:lnTo>
                      <a:pt x="111" y="4294"/>
                    </a:lnTo>
                    <a:lnTo>
                      <a:pt x="101" y="4298"/>
                    </a:lnTo>
                    <a:lnTo>
                      <a:pt x="93" y="4304"/>
                    </a:lnTo>
                    <a:lnTo>
                      <a:pt x="85" y="4308"/>
                    </a:lnTo>
                    <a:lnTo>
                      <a:pt x="77" y="4311"/>
                    </a:lnTo>
                    <a:lnTo>
                      <a:pt x="71" y="4315"/>
                    </a:lnTo>
                    <a:lnTo>
                      <a:pt x="66" y="4319"/>
                    </a:lnTo>
                    <a:lnTo>
                      <a:pt x="61" y="4325"/>
                    </a:lnTo>
                    <a:lnTo>
                      <a:pt x="57" y="4329"/>
                    </a:lnTo>
                    <a:lnTo>
                      <a:pt x="55" y="4335"/>
                    </a:lnTo>
                    <a:lnTo>
                      <a:pt x="55" y="4339"/>
                    </a:lnTo>
                    <a:lnTo>
                      <a:pt x="55" y="4343"/>
                    </a:lnTo>
                    <a:lnTo>
                      <a:pt x="54" y="4349"/>
                    </a:lnTo>
                    <a:lnTo>
                      <a:pt x="52" y="4352"/>
                    </a:lnTo>
                    <a:lnTo>
                      <a:pt x="51" y="4356"/>
                    </a:lnTo>
                    <a:lnTo>
                      <a:pt x="50" y="4360"/>
                    </a:lnTo>
                    <a:lnTo>
                      <a:pt x="49" y="4364"/>
                    </a:lnTo>
                    <a:lnTo>
                      <a:pt x="49" y="4370"/>
                    </a:lnTo>
                    <a:lnTo>
                      <a:pt x="50" y="4374"/>
                    </a:lnTo>
                    <a:lnTo>
                      <a:pt x="52" y="4380"/>
                    </a:lnTo>
                    <a:lnTo>
                      <a:pt x="52" y="4384"/>
                    </a:lnTo>
                    <a:lnTo>
                      <a:pt x="52" y="4388"/>
                    </a:lnTo>
                    <a:lnTo>
                      <a:pt x="52" y="4393"/>
                    </a:lnTo>
                    <a:lnTo>
                      <a:pt x="52" y="4397"/>
                    </a:lnTo>
                    <a:lnTo>
                      <a:pt x="53" y="4401"/>
                    </a:lnTo>
                    <a:lnTo>
                      <a:pt x="54" y="4405"/>
                    </a:lnTo>
                    <a:lnTo>
                      <a:pt x="57" y="4409"/>
                    </a:lnTo>
                    <a:lnTo>
                      <a:pt x="62" y="4415"/>
                    </a:lnTo>
                    <a:lnTo>
                      <a:pt x="70" y="4419"/>
                    </a:lnTo>
                    <a:lnTo>
                      <a:pt x="81" y="4425"/>
                    </a:lnTo>
                    <a:lnTo>
                      <a:pt x="94" y="4429"/>
                    </a:lnTo>
                    <a:lnTo>
                      <a:pt x="113" y="4433"/>
                    </a:lnTo>
                    <a:lnTo>
                      <a:pt x="137" y="4438"/>
                    </a:lnTo>
                    <a:lnTo>
                      <a:pt x="156" y="4440"/>
                    </a:lnTo>
                    <a:lnTo>
                      <a:pt x="152" y="4446"/>
                    </a:lnTo>
                    <a:lnTo>
                      <a:pt x="140" y="4450"/>
                    </a:lnTo>
                    <a:lnTo>
                      <a:pt x="131" y="4454"/>
                    </a:lnTo>
                    <a:lnTo>
                      <a:pt x="115" y="4460"/>
                    </a:lnTo>
                    <a:lnTo>
                      <a:pt x="116" y="4464"/>
                    </a:lnTo>
                    <a:lnTo>
                      <a:pt x="134" y="4470"/>
                    </a:lnTo>
                    <a:lnTo>
                      <a:pt x="163" y="4474"/>
                    </a:lnTo>
                    <a:lnTo>
                      <a:pt x="218" y="4477"/>
                    </a:lnTo>
                    <a:lnTo>
                      <a:pt x="274" y="4483"/>
                    </a:lnTo>
                    <a:lnTo>
                      <a:pt x="273" y="4485"/>
                    </a:lnTo>
                    <a:lnTo>
                      <a:pt x="257" y="4491"/>
                    </a:lnTo>
                    <a:lnTo>
                      <a:pt x="231" y="4495"/>
                    </a:lnTo>
                    <a:lnTo>
                      <a:pt x="206" y="4499"/>
                    </a:lnTo>
                    <a:lnTo>
                      <a:pt x="190" y="4505"/>
                    </a:lnTo>
                    <a:lnTo>
                      <a:pt x="178" y="4509"/>
                    </a:lnTo>
                    <a:lnTo>
                      <a:pt x="161" y="4515"/>
                    </a:lnTo>
                    <a:lnTo>
                      <a:pt x="149" y="4518"/>
                    </a:lnTo>
                    <a:lnTo>
                      <a:pt x="137" y="4522"/>
                    </a:lnTo>
                    <a:lnTo>
                      <a:pt x="123" y="4528"/>
                    </a:lnTo>
                    <a:lnTo>
                      <a:pt x="111" y="4530"/>
                    </a:lnTo>
                    <a:lnTo>
                      <a:pt x="103" y="4536"/>
                    </a:lnTo>
                    <a:lnTo>
                      <a:pt x="96" y="4540"/>
                    </a:lnTo>
                    <a:lnTo>
                      <a:pt x="95" y="4544"/>
                    </a:lnTo>
                    <a:lnTo>
                      <a:pt x="95" y="4550"/>
                    </a:lnTo>
                    <a:lnTo>
                      <a:pt x="97" y="4554"/>
                    </a:lnTo>
                    <a:lnTo>
                      <a:pt x="101" y="4559"/>
                    </a:lnTo>
                    <a:lnTo>
                      <a:pt x="102" y="4563"/>
                    </a:lnTo>
                    <a:lnTo>
                      <a:pt x="99" y="4567"/>
                    </a:lnTo>
                    <a:lnTo>
                      <a:pt x="94" y="4571"/>
                    </a:lnTo>
                    <a:lnTo>
                      <a:pt x="88" y="4575"/>
                    </a:lnTo>
                    <a:lnTo>
                      <a:pt x="82" y="4581"/>
                    </a:lnTo>
                    <a:lnTo>
                      <a:pt x="78" y="4585"/>
                    </a:lnTo>
                    <a:lnTo>
                      <a:pt x="76" y="4589"/>
                    </a:lnTo>
                    <a:lnTo>
                      <a:pt x="76" y="4595"/>
                    </a:lnTo>
                    <a:lnTo>
                      <a:pt x="76" y="4599"/>
                    </a:lnTo>
                    <a:lnTo>
                      <a:pt x="78" y="4604"/>
                    </a:lnTo>
                    <a:lnTo>
                      <a:pt x="82" y="4608"/>
                    </a:lnTo>
                    <a:lnTo>
                      <a:pt x="89" y="4612"/>
                    </a:lnTo>
                    <a:lnTo>
                      <a:pt x="95" y="4616"/>
                    </a:lnTo>
                    <a:lnTo>
                      <a:pt x="103" y="4620"/>
                    </a:lnTo>
                    <a:lnTo>
                      <a:pt x="110" y="4626"/>
                    </a:lnTo>
                    <a:lnTo>
                      <a:pt x="115" y="4630"/>
                    </a:lnTo>
                    <a:lnTo>
                      <a:pt x="125" y="4634"/>
                    </a:lnTo>
                    <a:lnTo>
                      <a:pt x="138" y="4640"/>
                    </a:lnTo>
                    <a:lnTo>
                      <a:pt x="150" y="4643"/>
                    </a:lnTo>
                    <a:lnTo>
                      <a:pt x="172" y="4649"/>
                    </a:lnTo>
                    <a:lnTo>
                      <a:pt x="161" y="4653"/>
                    </a:lnTo>
                    <a:lnTo>
                      <a:pt x="150" y="4657"/>
                    </a:lnTo>
                    <a:lnTo>
                      <a:pt x="141" y="4661"/>
                    </a:lnTo>
                    <a:lnTo>
                      <a:pt x="135" y="4665"/>
                    </a:lnTo>
                    <a:lnTo>
                      <a:pt x="126" y="4671"/>
                    </a:lnTo>
                    <a:lnTo>
                      <a:pt x="114" y="4675"/>
                    </a:lnTo>
                    <a:lnTo>
                      <a:pt x="108" y="4679"/>
                    </a:lnTo>
                    <a:lnTo>
                      <a:pt x="104" y="4685"/>
                    </a:lnTo>
                    <a:lnTo>
                      <a:pt x="103" y="4688"/>
                    </a:lnTo>
                    <a:lnTo>
                      <a:pt x="99" y="4694"/>
                    </a:lnTo>
                    <a:lnTo>
                      <a:pt x="96" y="4698"/>
                    </a:lnTo>
                    <a:lnTo>
                      <a:pt x="93" y="4700"/>
                    </a:lnTo>
                    <a:lnTo>
                      <a:pt x="92" y="4706"/>
                    </a:lnTo>
                    <a:lnTo>
                      <a:pt x="88" y="4710"/>
                    </a:lnTo>
                    <a:lnTo>
                      <a:pt x="85" y="4716"/>
                    </a:lnTo>
                    <a:lnTo>
                      <a:pt x="83" y="4720"/>
                    </a:lnTo>
                    <a:lnTo>
                      <a:pt x="82" y="4724"/>
                    </a:lnTo>
                    <a:lnTo>
                      <a:pt x="82" y="4729"/>
                    </a:lnTo>
                    <a:lnTo>
                      <a:pt x="83" y="4733"/>
                    </a:lnTo>
                    <a:lnTo>
                      <a:pt x="87" y="4739"/>
                    </a:lnTo>
                    <a:lnTo>
                      <a:pt x="91" y="4743"/>
                    </a:lnTo>
                    <a:lnTo>
                      <a:pt x="96" y="4745"/>
                    </a:lnTo>
                    <a:lnTo>
                      <a:pt x="104" y="4751"/>
                    </a:lnTo>
                    <a:lnTo>
                      <a:pt x="113" y="4755"/>
                    </a:lnTo>
                    <a:lnTo>
                      <a:pt x="119" y="4761"/>
                    </a:lnTo>
                    <a:lnTo>
                      <a:pt x="124" y="4765"/>
                    </a:lnTo>
                    <a:lnTo>
                      <a:pt x="132" y="4768"/>
                    </a:lnTo>
                    <a:lnTo>
                      <a:pt x="138" y="4774"/>
                    </a:lnTo>
                    <a:lnTo>
                      <a:pt x="140" y="4778"/>
                    </a:lnTo>
                    <a:lnTo>
                      <a:pt x="141" y="4784"/>
                    </a:lnTo>
                    <a:lnTo>
                      <a:pt x="142" y="4788"/>
                    </a:lnTo>
                    <a:lnTo>
                      <a:pt x="142" y="4790"/>
                    </a:lnTo>
                    <a:lnTo>
                      <a:pt x="127" y="4796"/>
                    </a:lnTo>
                    <a:lnTo>
                      <a:pt x="115" y="4800"/>
                    </a:lnTo>
                    <a:lnTo>
                      <a:pt x="99" y="4806"/>
                    </a:lnTo>
                    <a:lnTo>
                      <a:pt x="103" y="4810"/>
                    </a:lnTo>
                    <a:lnTo>
                      <a:pt x="95" y="4813"/>
                    </a:lnTo>
                    <a:lnTo>
                      <a:pt x="97" y="4819"/>
                    </a:lnTo>
                    <a:lnTo>
                      <a:pt x="104" y="4823"/>
                    </a:lnTo>
                    <a:lnTo>
                      <a:pt x="114" y="4829"/>
                    </a:lnTo>
                    <a:lnTo>
                      <a:pt x="126" y="4831"/>
                    </a:lnTo>
                    <a:lnTo>
                      <a:pt x="142" y="4835"/>
                    </a:lnTo>
                    <a:lnTo>
                      <a:pt x="151" y="4841"/>
                    </a:lnTo>
                    <a:lnTo>
                      <a:pt x="156" y="4845"/>
                    </a:lnTo>
                    <a:lnTo>
                      <a:pt x="153" y="4851"/>
                    </a:lnTo>
                    <a:lnTo>
                      <a:pt x="150" y="4854"/>
                    </a:lnTo>
                    <a:lnTo>
                      <a:pt x="146" y="4858"/>
                    </a:lnTo>
                    <a:lnTo>
                      <a:pt x="137" y="4864"/>
                    </a:lnTo>
                    <a:lnTo>
                      <a:pt x="120" y="4868"/>
                    </a:lnTo>
                    <a:lnTo>
                      <a:pt x="111" y="4874"/>
                    </a:lnTo>
                    <a:lnTo>
                      <a:pt x="107" y="4876"/>
                    </a:lnTo>
                    <a:lnTo>
                      <a:pt x="103" y="4880"/>
                    </a:lnTo>
                    <a:lnTo>
                      <a:pt x="99" y="4886"/>
                    </a:lnTo>
                    <a:lnTo>
                      <a:pt x="97" y="4890"/>
                    </a:lnTo>
                    <a:lnTo>
                      <a:pt x="96" y="4895"/>
                    </a:lnTo>
                    <a:lnTo>
                      <a:pt x="94" y="4899"/>
                    </a:lnTo>
                    <a:lnTo>
                      <a:pt x="93" y="4903"/>
                    </a:lnTo>
                    <a:lnTo>
                      <a:pt x="92" y="4909"/>
                    </a:lnTo>
                    <a:lnTo>
                      <a:pt x="89" y="4913"/>
                    </a:lnTo>
                    <a:lnTo>
                      <a:pt x="86" y="4917"/>
                    </a:lnTo>
                    <a:lnTo>
                      <a:pt x="82" y="4921"/>
                    </a:lnTo>
                    <a:lnTo>
                      <a:pt x="77" y="4925"/>
                    </a:lnTo>
                    <a:lnTo>
                      <a:pt x="72" y="4931"/>
                    </a:lnTo>
                    <a:lnTo>
                      <a:pt x="69" y="4935"/>
                    </a:lnTo>
                    <a:lnTo>
                      <a:pt x="67" y="4940"/>
                    </a:lnTo>
                    <a:lnTo>
                      <a:pt x="67" y="4944"/>
                    </a:lnTo>
                    <a:lnTo>
                      <a:pt x="68" y="4948"/>
                    </a:lnTo>
                    <a:lnTo>
                      <a:pt x="69" y="4954"/>
                    </a:lnTo>
                    <a:lnTo>
                      <a:pt x="74" y="4958"/>
                    </a:lnTo>
                    <a:lnTo>
                      <a:pt x="85" y="4962"/>
                    </a:lnTo>
                    <a:lnTo>
                      <a:pt x="116" y="4966"/>
                    </a:lnTo>
                    <a:lnTo>
                      <a:pt x="137" y="4970"/>
                    </a:lnTo>
                    <a:lnTo>
                      <a:pt x="160" y="4976"/>
                    </a:lnTo>
                    <a:lnTo>
                      <a:pt x="207" y="4979"/>
                    </a:lnTo>
                    <a:lnTo>
                      <a:pt x="276" y="4985"/>
                    </a:lnTo>
                    <a:lnTo>
                      <a:pt x="356" y="4989"/>
                    </a:lnTo>
                    <a:lnTo>
                      <a:pt x="429" y="4993"/>
                    </a:lnTo>
                    <a:lnTo>
                      <a:pt x="478" y="4999"/>
                    </a:lnTo>
                    <a:lnTo>
                      <a:pt x="391" y="5003"/>
                    </a:lnTo>
                    <a:lnTo>
                      <a:pt x="345" y="5007"/>
                    </a:lnTo>
                    <a:lnTo>
                      <a:pt x="299" y="5011"/>
                    </a:lnTo>
                    <a:lnTo>
                      <a:pt x="261" y="5015"/>
                    </a:lnTo>
                    <a:lnTo>
                      <a:pt x="224" y="5020"/>
                    </a:lnTo>
                    <a:lnTo>
                      <a:pt x="201" y="5024"/>
                    </a:lnTo>
                    <a:lnTo>
                      <a:pt x="182" y="5030"/>
                    </a:lnTo>
                    <a:lnTo>
                      <a:pt x="167" y="5034"/>
                    </a:lnTo>
                    <a:lnTo>
                      <a:pt x="153" y="5038"/>
                    </a:lnTo>
                    <a:lnTo>
                      <a:pt x="144" y="5044"/>
                    </a:lnTo>
                    <a:lnTo>
                      <a:pt x="135" y="5048"/>
                    </a:lnTo>
                    <a:lnTo>
                      <a:pt x="124" y="5052"/>
                    </a:lnTo>
                    <a:lnTo>
                      <a:pt x="116" y="5056"/>
                    </a:lnTo>
                    <a:lnTo>
                      <a:pt x="110" y="5060"/>
                    </a:lnTo>
                    <a:lnTo>
                      <a:pt x="104" y="5065"/>
                    </a:lnTo>
                    <a:lnTo>
                      <a:pt x="98" y="5069"/>
                    </a:lnTo>
                    <a:lnTo>
                      <a:pt x="96" y="5075"/>
                    </a:lnTo>
                    <a:lnTo>
                      <a:pt x="95" y="5079"/>
                    </a:lnTo>
                    <a:lnTo>
                      <a:pt x="95" y="5083"/>
                    </a:lnTo>
                    <a:lnTo>
                      <a:pt x="97" y="5089"/>
                    </a:lnTo>
                    <a:lnTo>
                      <a:pt x="102" y="5091"/>
                    </a:lnTo>
                    <a:lnTo>
                      <a:pt x="111" y="5097"/>
                    </a:lnTo>
                    <a:lnTo>
                      <a:pt x="113" y="5101"/>
                    </a:lnTo>
                    <a:lnTo>
                      <a:pt x="113" y="5104"/>
                    </a:lnTo>
                    <a:lnTo>
                      <a:pt x="112" y="5110"/>
                    </a:lnTo>
                    <a:lnTo>
                      <a:pt x="113" y="5114"/>
                    </a:lnTo>
                    <a:lnTo>
                      <a:pt x="115" y="5120"/>
                    </a:lnTo>
                    <a:lnTo>
                      <a:pt x="121" y="5124"/>
                    </a:lnTo>
                    <a:lnTo>
                      <a:pt x="123" y="5128"/>
                    </a:lnTo>
                    <a:lnTo>
                      <a:pt x="123" y="5134"/>
                    </a:lnTo>
                    <a:lnTo>
                      <a:pt x="125" y="5136"/>
                    </a:lnTo>
                    <a:lnTo>
                      <a:pt x="131" y="5142"/>
                    </a:lnTo>
                    <a:lnTo>
                      <a:pt x="133" y="5145"/>
                    </a:lnTo>
                    <a:lnTo>
                      <a:pt x="129" y="5149"/>
                    </a:lnTo>
                    <a:lnTo>
                      <a:pt x="124" y="5155"/>
                    </a:lnTo>
                    <a:lnTo>
                      <a:pt x="118" y="5159"/>
                    </a:lnTo>
                    <a:lnTo>
                      <a:pt x="108" y="5165"/>
                    </a:lnTo>
                    <a:lnTo>
                      <a:pt x="76" y="5169"/>
                    </a:lnTo>
                    <a:lnTo>
                      <a:pt x="66" y="5173"/>
                    </a:lnTo>
                    <a:lnTo>
                      <a:pt x="62" y="5177"/>
                    </a:lnTo>
                    <a:lnTo>
                      <a:pt x="61" y="5181"/>
                    </a:lnTo>
                    <a:lnTo>
                      <a:pt x="60" y="5187"/>
                    </a:lnTo>
                    <a:lnTo>
                      <a:pt x="60" y="5190"/>
                    </a:lnTo>
                    <a:lnTo>
                      <a:pt x="64" y="5194"/>
                    </a:lnTo>
                    <a:lnTo>
                      <a:pt x="77" y="5200"/>
                    </a:lnTo>
                    <a:lnTo>
                      <a:pt x="90" y="5204"/>
                    </a:lnTo>
                    <a:lnTo>
                      <a:pt x="75" y="5210"/>
                    </a:lnTo>
                    <a:lnTo>
                      <a:pt x="91" y="5214"/>
                    </a:lnTo>
                    <a:lnTo>
                      <a:pt x="110" y="5218"/>
                    </a:lnTo>
                    <a:lnTo>
                      <a:pt x="127" y="5222"/>
                    </a:lnTo>
                    <a:lnTo>
                      <a:pt x="130" y="5226"/>
                    </a:lnTo>
                    <a:lnTo>
                      <a:pt x="124" y="5231"/>
                    </a:lnTo>
                    <a:lnTo>
                      <a:pt x="125" y="5235"/>
                    </a:lnTo>
                    <a:lnTo>
                      <a:pt x="126" y="5239"/>
                    </a:lnTo>
                    <a:lnTo>
                      <a:pt x="122" y="5245"/>
                    </a:lnTo>
                    <a:lnTo>
                      <a:pt x="122" y="5249"/>
                    </a:lnTo>
                    <a:lnTo>
                      <a:pt x="113" y="5255"/>
                    </a:lnTo>
                    <a:lnTo>
                      <a:pt x="101" y="5259"/>
                    </a:lnTo>
                    <a:lnTo>
                      <a:pt x="89" y="5263"/>
                    </a:lnTo>
                    <a:lnTo>
                      <a:pt x="82" y="5267"/>
                    </a:lnTo>
                    <a:lnTo>
                      <a:pt x="79" y="5270"/>
                    </a:lnTo>
                    <a:lnTo>
                      <a:pt x="78" y="5276"/>
                    </a:lnTo>
                    <a:lnTo>
                      <a:pt x="79" y="5280"/>
                    </a:lnTo>
                    <a:lnTo>
                      <a:pt x="82" y="5284"/>
                    </a:lnTo>
                    <a:lnTo>
                      <a:pt x="87" y="5290"/>
                    </a:lnTo>
                    <a:lnTo>
                      <a:pt x="102" y="5294"/>
                    </a:lnTo>
                    <a:lnTo>
                      <a:pt x="108" y="5300"/>
                    </a:lnTo>
                    <a:lnTo>
                      <a:pt x="112" y="5304"/>
                    </a:lnTo>
                    <a:lnTo>
                      <a:pt x="123" y="5308"/>
                    </a:lnTo>
                    <a:lnTo>
                      <a:pt x="143" y="5312"/>
                    </a:lnTo>
                    <a:lnTo>
                      <a:pt x="151" y="5315"/>
                    </a:lnTo>
                    <a:lnTo>
                      <a:pt x="140" y="5321"/>
                    </a:lnTo>
                    <a:lnTo>
                      <a:pt x="137" y="5325"/>
                    </a:lnTo>
                    <a:lnTo>
                      <a:pt x="144" y="5329"/>
                    </a:lnTo>
                    <a:lnTo>
                      <a:pt x="152" y="5335"/>
                    </a:lnTo>
                    <a:lnTo>
                      <a:pt x="148" y="5339"/>
                    </a:lnTo>
                    <a:lnTo>
                      <a:pt x="142" y="5345"/>
                    </a:lnTo>
                    <a:lnTo>
                      <a:pt x="136" y="5349"/>
                    </a:lnTo>
                    <a:lnTo>
                      <a:pt x="127" y="5351"/>
                    </a:lnTo>
                    <a:lnTo>
                      <a:pt x="119" y="5356"/>
                    </a:lnTo>
                    <a:lnTo>
                      <a:pt x="108" y="5360"/>
                    </a:lnTo>
                    <a:lnTo>
                      <a:pt x="98" y="5366"/>
                    </a:lnTo>
                    <a:lnTo>
                      <a:pt x="99" y="5370"/>
                    </a:lnTo>
                    <a:lnTo>
                      <a:pt x="108" y="5374"/>
                    </a:lnTo>
                    <a:lnTo>
                      <a:pt x="113" y="5380"/>
                    </a:lnTo>
                    <a:lnTo>
                      <a:pt x="120" y="5384"/>
                    </a:lnTo>
                    <a:lnTo>
                      <a:pt x="141" y="5390"/>
                    </a:lnTo>
                    <a:lnTo>
                      <a:pt x="163" y="5394"/>
                    </a:lnTo>
                    <a:lnTo>
                      <a:pt x="188" y="5396"/>
                    </a:lnTo>
                    <a:lnTo>
                      <a:pt x="211" y="5401"/>
                    </a:lnTo>
                    <a:lnTo>
                      <a:pt x="231" y="5405"/>
                    </a:lnTo>
                    <a:lnTo>
                      <a:pt x="223" y="5411"/>
                    </a:lnTo>
                    <a:lnTo>
                      <a:pt x="193" y="5415"/>
                    </a:lnTo>
                    <a:lnTo>
                      <a:pt x="168" y="5419"/>
                    </a:lnTo>
                    <a:lnTo>
                      <a:pt x="181" y="5425"/>
                    </a:lnTo>
                    <a:lnTo>
                      <a:pt x="187" y="5429"/>
                    </a:lnTo>
                    <a:lnTo>
                      <a:pt x="169" y="5435"/>
                    </a:lnTo>
                    <a:lnTo>
                      <a:pt x="154" y="5437"/>
                    </a:lnTo>
                    <a:lnTo>
                      <a:pt x="138" y="5440"/>
                    </a:lnTo>
                    <a:lnTo>
                      <a:pt x="121" y="5446"/>
                    </a:lnTo>
                    <a:lnTo>
                      <a:pt x="114" y="5450"/>
                    </a:lnTo>
                    <a:lnTo>
                      <a:pt x="103" y="5456"/>
                    </a:lnTo>
                    <a:lnTo>
                      <a:pt x="102" y="5460"/>
                    </a:lnTo>
                    <a:lnTo>
                      <a:pt x="106" y="5464"/>
                    </a:lnTo>
                    <a:lnTo>
                      <a:pt x="109" y="5470"/>
                    </a:lnTo>
                    <a:lnTo>
                      <a:pt x="112" y="5474"/>
                    </a:lnTo>
                    <a:lnTo>
                      <a:pt x="111" y="5479"/>
                    </a:lnTo>
                    <a:lnTo>
                      <a:pt x="106" y="5481"/>
                    </a:lnTo>
                    <a:lnTo>
                      <a:pt x="102" y="5485"/>
                    </a:lnTo>
                    <a:lnTo>
                      <a:pt x="96" y="5491"/>
                    </a:lnTo>
                    <a:lnTo>
                      <a:pt x="92" y="5495"/>
                    </a:lnTo>
                    <a:lnTo>
                      <a:pt x="96" y="5501"/>
                    </a:lnTo>
                    <a:lnTo>
                      <a:pt x="107" y="5505"/>
                    </a:lnTo>
                    <a:lnTo>
                      <a:pt x="115" y="5509"/>
                    </a:lnTo>
                    <a:lnTo>
                      <a:pt x="121" y="5515"/>
                    </a:lnTo>
                    <a:lnTo>
                      <a:pt x="126" y="5519"/>
                    </a:lnTo>
                    <a:lnTo>
                      <a:pt x="132" y="5524"/>
                    </a:lnTo>
                    <a:lnTo>
                      <a:pt x="138" y="5526"/>
                    </a:lnTo>
                    <a:lnTo>
                      <a:pt x="138" y="5530"/>
                    </a:lnTo>
                    <a:lnTo>
                      <a:pt x="135" y="5536"/>
                    </a:lnTo>
                    <a:lnTo>
                      <a:pt x="131" y="5540"/>
                    </a:lnTo>
                    <a:lnTo>
                      <a:pt x="126" y="5546"/>
                    </a:lnTo>
                    <a:lnTo>
                      <a:pt x="124" y="5550"/>
                    </a:lnTo>
                    <a:lnTo>
                      <a:pt x="124" y="5554"/>
                    </a:lnTo>
                    <a:lnTo>
                      <a:pt x="127" y="5560"/>
                    </a:lnTo>
                    <a:lnTo>
                      <a:pt x="127" y="5563"/>
                    </a:lnTo>
                    <a:lnTo>
                      <a:pt x="124" y="5567"/>
                    </a:lnTo>
                    <a:lnTo>
                      <a:pt x="120" y="5571"/>
                    </a:lnTo>
                    <a:lnTo>
                      <a:pt x="115" y="5575"/>
                    </a:lnTo>
                    <a:lnTo>
                      <a:pt x="112" y="5581"/>
                    </a:lnTo>
                    <a:lnTo>
                      <a:pt x="110" y="5585"/>
                    </a:lnTo>
                    <a:lnTo>
                      <a:pt x="112" y="5591"/>
                    </a:lnTo>
                    <a:lnTo>
                      <a:pt x="115" y="5595"/>
                    </a:lnTo>
                    <a:lnTo>
                      <a:pt x="122" y="5599"/>
                    </a:lnTo>
                    <a:lnTo>
                      <a:pt x="130" y="5605"/>
                    </a:lnTo>
                    <a:lnTo>
                      <a:pt x="136" y="5608"/>
                    </a:lnTo>
                    <a:lnTo>
                      <a:pt x="141" y="5612"/>
                    </a:lnTo>
                    <a:lnTo>
                      <a:pt x="143" y="5616"/>
                    </a:lnTo>
                    <a:lnTo>
                      <a:pt x="136" y="5620"/>
                    </a:lnTo>
                    <a:lnTo>
                      <a:pt x="125" y="5626"/>
                    </a:lnTo>
                    <a:lnTo>
                      <a:pt x="117" y="5630"/>
                    </a:lnTo>
                    <a:lnTo>
                      <a:pt x="108" y="5636"/>
                    </a:lnTo>
                    <a:lnTo>
                      <a:pt x="99" y="5640"/>
                    </a:lnTo>
                    <a:lnTo>
                      <a:pt x="92" y="5644"/>
                    </a:lnTo>
                    <a:lnTo>
                      <a:pt x="89" y="5649"/>
                    </a:lnTo>
                    <a:lnTo>
                      <a:pt x="91" y="5653"/>
                    </a:lnTo>
                    <a:lnTo>
                      <a:pt x="93" y="5657"/>
                    </a:lnTo>
                    <a:lnTo>
                      <a:pt x="95" y="5661"/>
                    </a:lnTo>
                    <a:lnTo>
                      <a:pt x="97" y="5665"/>
                    </a:lnTo>
                    <a:lnTo>
                      <a:pt x="98" y="5671"/>
                    </a:lnTo>
                    <a:lnTo>
                      <a:pt x="99" y="5675"/>
                    </a:lnTo>
                    <a:lnTo>
                      <a:pt x="103" y="5681"/>
                    </a:lnTo>
                    <a:lnTo>
                      <a:pt x="107" y="5685"/>
                    </a:lnTo>
                    <a:lnTo>
                      <a:pt x="110" y="5689"/>
                    </a:lnTo>
                    <a:lnTo>
                      <a:pt x="112" y="5694"/>
                    </a:lnTo>
                    <a:lnTo>
                      <a:pt x="115" y="5696"/>
                    </a:lnTo>
                    <a:lnTo>
                      <a:pt x="119" y="5702"/>
                    </a:lnTo>
                    <a:lnTo>
                      <a:pt x="121" y="5706"/>
                    </a:lnTo>
                    <a:lnTo>
                      <a:pt x="125" y="5710"/>
                    </a:lnTo>
                    <a:lnTo>
                      <a:pt x="129" y="5716"/>
                    </a:lnTo>
                    <a:lnTo>
                      <a:pt x="134" y="5720"/>
                    </a:lnTo>
                    <a:lnTo>
                      <a:pt x="138" y="5726"/>
                    </a:lnTo>
                    <a:lnTo>
                      <a:pt x="139" y="5730"/>
                    </a:lnTo>
                    <a:lnTo>
                      <a:pt x="141" y="5733"/>
                    </a:lnTo>
                    <a:lnTo>
                      <a:pt x="145" y="5739"/>
                    </a:lnTo>
                    <a:lnTo>
                      <a:pt x="145" y="5741"/>
                    </a:lnTo>
                    <a:lnTo>
                      <a:pt x="146" y="5747"/>
                    </a:lnTo>
                    <a:lnTo>
                      <a:pt x="150" y="5751"/>
                    </a:lnTo>
                    <a:lnTo>
                      <a:pt x="156" y="5755"/>
                    </a:lnTo>
                    <a:lnTo>
                      <a:pt x="161" y="5761"/>
                    </a:lnTo>
                    <a:lnTo>
                      <a:pt x="161" y="5765"/>
                    </a:lnTo>
                    <a:lnTo>
                      <a:pt x="142" y="5771"/>
                    </a:lnTo>
                    <a:lnTo>
                      <a:pt x="129" y="5774"/>
                    </a:lnTo>
                    <a:lnTo>
                      <a:pt x="138" y="5778"/>
                    </a:lnTo>
                    <a:lnTo>
                      <a:pt x="149" y="5784"/>
                    </a:lnTo>
                    <a:lnTo>
                      <a:pt x="139" y="5786"/>
                    </a:lnTo>
                    <a:lnTo>
                      <a:pt x="129" y="5792"/>
                    </a:lnTo>
                    <a:lnTo>
                      <a:pt x="115" y="5796"/>
                    </a:lnTo>
                    <a:lnTo>
                      <a:pt x="115" y="5800"/>
                    </a:lnTo>
                    <a:lnTo>
                      <a:pt x="117" y="5806"/>
                    </a:lnTo>
                    <a:lnTo>
                      <a:pt x="115" y="5810"/>
                    </a:lnTo>
                    <a:lnTo>
                      <a:pt x="115" y="5815"/>
                    </a:lnTo>
                    <a:lnTo>
                      <a:pt x="120" y="5819"/>
                    </a:lnTo>
                    <a:lnTo>
                      <a:pt x="127" y="5823"/>
                    </a:lnTo>
                    <a:lnTo>
                      <a:pt x="134" y="5827"/>
                    </a:lnTo>
                    <a:lnTo>
                      <a:pt x="136" y="5831"/>
                    </a:lnTo>
                    <a:lnTo>
                      <a:pt x="134" y="5837"/>
                    </a:lnTo>
                    <a:lnTo>
                      <a:pt x="132" y="5841"/>
                    </a:lnTo>
                    <a:lnTo>
                      <a:pt x="131" y="5845"/>
                    </a:lnTo>
                    <a:lnTo>
                      <a:pt x="129" y="5851"/>
                    </a:lnTo>
                    <a:lnTo>
                      <a:pt x="125" y="5855"/>
                    </a:lnTo>
                    <a:lnTo>
                      <a:pt x="122" y="5860"/>
                    </a:lnTo>
                    <a:lnTo>
                      <a:pt x="118" y="5864"/>
                    </a:lnTo>
                    <a:lnTo>
                      <a:pt x="115" y="5868"/>
                    </a:lnTo>
                    <a:lnTo>
                      <a:pt x="115" y="5872"/>
                    </a:lnTo>
                    <a:lnTo>
                      <a:pt x="115" y="5876"/>
                    </a:lnTo>
                    <a:lnTo>
                      <a:pt x="116" y="5882"/>
                    </a:lnTo>
                    <a:lnTo>
                      <a:pt x="118" y="5886"/>
                    </a:lnTo>
                    <a:lnTo>
                      <a:pt x="122" y="5890"/>
                    </a:lnTo>
                    <a:lnTo>
                      <a:pt x="124" y="5896"/>
                    </a:lnTo>
                    <a:lnTo>
                      <a:pt x="121" y="5899"/>
                    </a:lnTo>
                    <a:lnTo>
                      <a:pt x="118" y="5905"/>
                    </a:lnTo>
                    <a:lnTo>
                      <a:pt x="116" y="5909"/>
                    </a:lnTo>
                    <a:lnTo>
                      <a:pt x="121" y="5913"/>
                    </a:lnTo>
                    <a:lnTo>
                      <a:pt x="127" y="5917"/>
                    </a:lnTo>
                    <a:lnTo>
                      <a:pt x="121" y="5921"/>
                    </a:lnTo>
                    <a:lnTo>
                      <a:pt x="115" y="5927"/>
                    </a:lnTo>
                    <a:lnTo>
                      <a:pt x="108" y="5931"/>
                    </a:lnTo>
                    <a:lnTo>
                      <a:pt x="102" y="5935"/>
                    </a:lnTo>
                    <a:lnTo>
                      <a:pt x="97" y="5940"/>
                    </a:lnTo>
                    <a:lnTo>
                      <a:pt x="94" y="5944"/>
                    </a:lnTo>
                    <a:lnTo>
                      <a:pt x="93" y="5950"/>
                    </a:lnTo>
                    <a:lnTo>
                      <a:pt x="95" y="5954"/>
                    </a:lnTo>
                    <a:lnTo>
                      <a:pt x="98" y="5956"/>
                    </a:lnTo>
                    <a:lnTo>
                      <a:pt x="102" y="5962"/>
                    </a:lnTo>
                    <a:lnTo>
                      <a:pt x="103" y="5966"/>
                    </a:lnTo>
                    <a:lnTo>
                      <a:pt x="104" y="5972"/>
                    </a:lnTo>
                    <a:lnTo>
                      <a:pt x="105" y="5976"/>
                    </a:lnTo>
                    <a:lnTo>
                      <a:pt x="105" y="5980"/>
                    </a:lnTo>
                    <a:lnTo>
                      <a:pt x="107" y="5985"/>
                    </a:lnTo>
                    <a:lnTo>
                      <a:pt x="111" y="5989"/>
                    </a:lnTo>
                    <a:lnTo>
                      <a:pt x="115" y="5995"/>
                    </a:lnTo>
                    <a:lnTo>
                      <a:pt x="120" y="5999"/>
                    </a:lnTo>
                    <a:lnTo>
                      <a:pt x="127" y="6001"/>
                    </a:lnTo>
                    <a:lnTo>
                      <a:pt x="132" y="6007"/>
                    </a:lnTo>
                    <a:lnTo>
                      <a:pt x="132" y="6011"/>
                    </a:lnTo>
                    <a:lnTo>
                      <a:pt x="129" y="6017"/>
                    </a:lnTo>
                    <a:lnTo>
                      <a:pt x="127" y="6021"/>
                    </a:lnTo>
                    <a:lnTo>
                      <a:pt x="126" y="6024"/>
                    </a:lnTo>
                    <a:lnTo>
                      <a:pt x="129" y="6030"/>
                    </a:lnTo>
                    <a:lnTo>
                      <a:pt x="133" y="6034"/>
                    </a:lnTo>
                    <a:lnTo>
                      <a:pt x="139" y="6040"/>
                    </a:lnTo>
                    <a:lnTo>
                      <a:pt x="143" y="6044"/>
                    </a:lnTo>
                    <a:lnTo>
                      <a:pt x="147" y="6046"/>
                    </a:lnTo>
                    <a:lnTo>
                      <a:pt x="150" y="6052"/>
                    </a:lnTo>
                    <a:lnTo>
                      <a:pt x="161" y="6056"/>
                    </a:lnTo>
                    <a:lnTo>
                      <a:pt x="171" y="6062"/>
                    </a:lnTo>
                    <a:lnTo>
                      <a:pt x="187" y="6065"/>
                    </a:lnTo>
                    <a:lnTo>
                      <a:pt x="184" y="6069"/>
                    </a:lnTo>
                    <a:lnTo>
                      <a:pt x="177" y="6075"/>
                    </a:lnTo>
                    <a:lnTo>
                      <a:pt x="173" y="6079"/>
                    </a:lnTo>
                    <a:lnTo>
                      <a:pt x="168" y="6085"/>
                    </a:lnTo>
                    <a:lnTo>
                      <a:pt x="164" y="6087"/>
                    </a:lnTo>
                    <a:lnTo>
                      <a:pt x="160" y="6091"/>
                    </a:lnTo>
                    <a:lnTo>
                      <a:pt x="154" y="6097"/>
                    </a:lnTo>
                    <a:lnTo>
                      <a:pt x="151" y="6101"/>
                    </a:lnTo>
                    <a:lnTo>
                      <a:pt x="147" y="6107"/>
                    </a:lnTo>
                    <a:lnTo>
                      <a:pt x="143" y="6110"/>
                    </a:lnTo>
                    <a:lnTo>
                      <a:pt x="138" y="6114"/>
                    </a:lnTo>
                    <a:lnTo>
                      <a:pt x="133" y="6120"/>
                    </a:lnTo>
                    <a:lnTo>
                      <a:pt x="130" y="6124"/>
                    </a:lnTo>
                    <a:lnTo>
                      <a:pt x="130" y="6130"/>
                    </a:lnTo>
                    <a:lnTo>
                      <a:pt x="131" y="6132"/>
                    </a:lnTo>
                    <a:lnTo>
                      <a:pt x="134" y="6136"/>
                    </a:lnTo>
                    <a:lnTo>
                      <a:pt x="138" y="6142"/>
                    </a:lnTo>
                    <a:lnTo>
                      <a:pt x="143" y="6146"/>
                    </a:lnTo>
                    <a:lnTo>
                      <a:pt x="148" y="6151"/>
                    </a:lnTo>
                    <a:lnTo>
                      <a:pt x="150" y="6155"/>
                    </a:lnTo>
                    <a:lnTo>
                      <a:pt x="145" y="6159"/>
                    </a:lnTo>
                    <a:lnTo>
                      <a:pt x="139" y="6165"/>
                    </a:lnTo>
                    <a:lnTo>
                      <a:pt x="132" y="6169"/>
                    </a:lnTo>
                    <a:lnTo>
                      <a:pt x="124" y="6173"/>
                    </a:lnTo>
                    <a:lnTo>
                      <a:pt x="117" y="6177"/>
                    </a:lnTo>
                    <a:lnTo>
                      <a:pt x="111" y="6181"/>
                    </a:lnTo>
                    <a:lnTo>
                      <a:pt x="108" y="6187"/>
                    </a:lnTo>
                    <a:lnTo>
                      <a:pt x="107" y="6191"/>
                    </a:lnTo>
                    <a:lnTo>
                      <a:pt x="110" y="6196"/>
                    </a:lnTo>
                    <a:lnTo>
                      <a:pt x="115" y="6200"/>
                    </a:lnTo>
                    <a:lnTo>
                      <a:pt x="123" y="6204"/>
                    </a:lnTo>
                    <a:lnTo>
                      <a:pt x="131" y="6210"/>
                    </a:lnTo>
                    <a:lnTo>
                      <a:pt x="138" y="6214"/>
                    </a:lnTo>
                    <a:lnTo>
                      <a:pt x="145" y="6218"/>
                    </a:lnTo>
                    <a:lnTo>
                      <a:pt x="150" y="6222"/>
                    </a:lnTo>
                    <a:lnTo>
                      <a:pt x="157" y="6226"/>
                    </a:lnTo>
                    <a:lnTo>
                      <a:pt x="136" y="6232"/>
                    </a:lnTo>
                    <a:lnTo>
                      <a:pt x="124" y="6235"/>
                    </a:lnTo>
                    <a:lnTo>
                      <a:pt x="130" y="6241"/>
                    </a:lnTo>
                    <a:lnTo>
                      <a:pt x="125" y="6245"/>
                    </a:lnTo>
                    <a:lnTo>
                      <a:pt x="118" y="6249"/>
                    </a:lnTo>
                    <a:lnTo>
                      <a:pt x="115" y="6255"/>
                    </a:lnTo>
                    <a:lnTo>
                      <a:pt x="112" y="6259"/>
                    </a:lnTo>
                    <a:lnTo>
                      <a:pt x="108" y="6263"/>
                    </a:lnTo>
                    <a:lnTo>
                      <a:pt x="105" y="6267"/>
                    </a:lnTo>
                    <a:lnTo>
                      <a:pt x="103" y="6271"/>
                    </a:lnTo>
                    <a:lnTo>
                      <a:pt x="102" y="6276"/>
                    </a:lnTo>
                    <a:lnTo>
                      <a:pt x="102" y="6280"/>
                    </a:lnTo>
                    <a:lnTo>
                      <a:pt x="102" y="6286"/>
                    </a:lnTo>
                    <a:lnTo>
                      <a:pt x="103" y="6290"/>
                    </a:lnTo>
                    <a:lnTo>
                      <a:pt x="105" y="6294"/>
                    </a:lnTo>
                    <a:lnTo>
                      <a:pt x="109" y="6300"/>
                    </a:lnTo>
                    <a:lnTo>
                      <a:pt x="113" y="6304"/>
                    </a:lnTo>
                    <a:lnTo>
                      <a:pt x="116" y="6308"/>
                    </a:lnTo>
                    <a:lnTo>
                      <a:pt x="120" y="6312"/>
                    </a:lnTo>
                    <a:lnTo>
                      <a:pt x="122" y="6316"/>
                    </a:lnTo>
                    <a:lnTo>
                      <a:pt x="120" y="6321"/>
                    </a:lnTo>
                    <a:lnTo>
                      <a:pt x="117" y="6325"/>
                    </a:lnTo>
                    <a:lnTo>
                      <a:pt x="116" y="6331"/>
                    </a:lnTo>
                    <a:lnTo>
                      <a:pt x="116" y="6335"/>
                    </a:lnTo>
                    <a:lnTo>
                      <a:pt x="118" y="6339"/>
                    </a:lnTo>
                    <a:lnTo>
                      <a:pt x="121" y="6345"/>
                    </a:lnTo>
                    <a:lnTo>
                      <a:pt x="125" y="6347"/>
                    </a:lnTo>
                    <a:lnTo>
                      <a:pt x="130" y="6353"/>
                    </a:lnTo>
                    <a:lnTo>
                      <a:pt x="135" y="6357"/>
                    </a:lnTo>
                    <a:lnTo>
                      <a:pt x="138" y="6360"/>
                    </a:lnTo>
                    <a:lnTo>
                      <a:pt x="139" y="6366"/>
                    </a:lnTo>
                    <a:lnTo>
                      <a:pt x="139" y="6370"/>
                    </a:lnTo>
                    <a:lnTo>
                      <a:pt x="140" y="6376"/>
                    </a:lnTo>
                    <a:lnTo>
                      <a:pt x="137" y="6380"/>
                    </a:lnTo>
                    <a:lnTo>
                      <a:pt x="130" y="6384"/>
                    </a:lnTo>
                    <a:lnTo>
                      <a:pt x="117" y="6390"/>
                    </a:lnTo>
                    <a:lnTo>
                      <a:pt x="115" y="6392"/>
                    </a:lnTo>
                    <a:lnTo>
                      <a:pt x="118" y="6398"/>
                    </a:lnTo>
                    <a:lnTo>
                      <a:pt x="115" y="6401"/>
                    </a:lnTo>
                    <a:lnTo>
                      <a:pt x="111" y="6405"/>
                    </a:lnTo>
                    <a:lnTo>
                      <a:pt x="106" y="6411"/>
                    </a:lnTo>
                    <a:lnTo>
                      <a:pt x="99" y="6415"/>
                    </a:lnTo>
                    <a:lnTo>
                      <a:pt x="99" y="6421"/>
                    </a:lnTo>
                    <a:lnTo>
                      <a:pt x="101" y="6425"/>
                    </a:lnTo>
                    <a:lnTo>
                      <a:pt x="93" y="6429"/>
                    </a:lnTo>
                    <a:lnTo>
                      <a:pt x="89" y="6433"/>
                    </a:lnTo>
                    <a:lnTo>
                      <a:pt x="83" y="6437"/>
                    </a:lnTo>
                    <a:lnTo>
                      <a:pt x="85" y="6442"/>
                    </a:lnTo>
                    <a:lnTo>
                      <a:pt x="88" y="6446"/>
                    </a:lnTo>
                    <a:lnTo>
                      <a:pt x="92" y="6450"/>
                    </a:lnTo>
                    <a:lnTo>
                      <a:pt x="97" y="6456"/>
                    </a:lnTo>
                    <a:lnTo>
                      <a:pt x="102" y="6460"/>
                    </a:lnTo>
                    <a:lnTo>
                      <a:pt x="105" y="6466"/>
                    </a:lnTo>
                    <a:lnTo>
                      <a:pt x="107" y="6470"/>
                    </a:lnTo>
                    <a:lnTo>
                      <a:pt x="111" y="6474"/>
                    </a:lnTo>
                    <a:lnTo>
                      <a:pt x="115" y="6478"/>
                    </a:lnTo>
                    <a:lnTo>
                      <a:pt x="118" y="6482"/>
                    </a:lnTo>
                    <a:lnTo>
                      <a:pt x="123" y="6487"/>
                    </a:lnTo>
                    <a:lnTo>
                      <a:pt x="129" y="6491"/>
                    </a:lnTo>
                    <a:lnTo>
                      <a:pt x="133" y="6495"/>
                    </a:lnTo>
                    <a:lnTo>
                      <a:pt x="138" y="6501"/>
                    </a:lnTo>
                    <a:lnTo>
                      <a:pt x="138" y="6505"/>
                    </a:lnTo>
                    <a:lnTo>
                      <a:pt x="137" y="6511"/>
                    </a:lnTo>
                    <a:lnTo>
                      <a:pt x="138" y="6515"/>
                    </a:lnTo>
                    <a:lnTo>
                      <a:pt x="140" y="6519"/>
                    </a:lnTo>
                    <a:lnTo>
                      <a:pt x="137" y="6523"/>
                    </a:lnTo>
                    <a:lnTo>
                      <a:pt x="137" y="6526"/>
                    </a:lnTo>
                    <a:lnTo>
                      <a:pt x="142" y="6532"/>
                    </a:lnTo>
                    <a:lnTo>
                      <a:pt x="145" y="6536"/>
                    </a:lnTo>
                    <a:lnTo>
                      <a:pt x="148" y="6540"/>
                    </a:lnTo>
                    <a:lnTo>
                      <a:pt x="152" y="6546"/>
                    </a:lnTo>
                    <a:lnTo>
                      <a:pt x="157" y="6550"/>
                    </a:lnTo>
                    <a:lnTo>
                      <a:pt x="159" y="6556"/>
                    </a:lnTo>
                    <a:lnTo>
                      <a:pt x="149" y="6560"/>
                    </a:lnTo>
                    <a:lnTo>
                      <a:pt x="153" y="6564"/>
                    </a:lnTo>
                    <a:lnTo>
                      <a:pt x="167" y="6567"/>
                    </a:lnTo>
                    <a:lnTo>
                      <a:pt x="166" y="6571"/>
                    </a:lnTo>
                    <a:lnTo>
                      <a:pt x="159" y="6577"/>
                    </a:lnTo>
                    <a:lnTo>
                      <a:pt x="153" y="6581"/>
                    </a:lnTo>
                    <a:lnTo>
                      <a:pt x="153" y="6585"/>
                    </a:lnTo>
                    <a:lnTo>
                      <a:pt x="161" y="6591"/>
                    </a:lnTo>
                    <a:lnTo>
                      <a:pt x="165" y="6595"/>
                    </a:lnTo>
                    <a:lnTo>
                      <a:pt x="159" y="6601"/>
                    </a:lnTo>
                    <a:lnTo>
                      <a:pt x="152" y="6605"/>
                    </a:lnTo>
                    <a:lnTo>
                      <a:pt x="158" y="6607"/>
                    </a:lnTo>
                    <a:lnTo>
                      <a:pt x="156" y="6612"/>
                    </a:lnTo>
                    <a:lnTo>
                      <a:pt x="148" y="6616"/>
                    </a:lnTo>
                    <a:lnTo>
                      <a:pt x="142" y="6622"/>
                    </a:lnTo>
                    <a:lnTo>
                      <a:pt x="138" y="6626"/>
                    </a:lnTo>
                    <a:lnTo>
                      <a:pt x="133" y="6630"/>
                    </a:lnTo>
                    <a:lnTo>
                      <a:pt x="127" y="6636"/>
                    </a:lnTo>
                    <a:lnTo>
                      <a:pt x="123" y="6640"/>
                    </a:lnTo>
                    <a:lnTo>
                      <a:pt x="120" y="6646"/>
                    </a:lnTo>
                    <a:lnTo>
                      <a:pt x="122" y="6650"/>
                    </a:lnTo>
                    <a:lnTo>
                      <a:pt x="126" y="6651"/>
                    </a:lnTo>
                    <a:lnTo>
                      <a:pt x="132" y="6657"/>
                    </a:lnTo>
                    <a:lnTo>
                      <a:pt x="133" y="6661"/>
                    </a:lnTo>
                    <a:lnTo>
                      <a:pt x="130" y="6667"/>
                    </a:lnTo>
                    <a:lnTo>
                      <a:pt x="129" y="6671"/>
                    </a:lnTo>
                    <a:lnTo>
                      <a:pt x="131" y="6675"/>
                    </a:lnTo>
                    <a:lnTo>
                      <a:pt x="134" y="6681"/>
                    </a:lnTo>
                    <a:lnTo>
                      <a:pt x="134" y="6685"/>
                    </a:lnTo>
                    <a:lnTo>
                      <a:pt x="133" y="6691"/>
                    </a:lnTo>
                    <a:lnTo>
                      <a:pt x="133" y="6692"/>
                    </a:lnTo>
                    <a:lnTo>
                      <a:pt x="133" y="6696"/>
                    </a:lnTo>
                    <a:lnTo>
                      <a:pt x="134" y="6702"/>
                    </a:lnTo>
                    <a:lnTo>
                      <a:pt x="136" y="6706"/>
                    </a:lnTo>
                    <a:lnTo>
                      <a:pt x="138" y="6712"/>
                    </a:lnTo>
                    <a:lnTo>
                      <a:pt x="140" y="6716"/>
                    </a:lnTo>
                    <a:lnTo>
                      <a:pt x="142" y="6720"/>
                    </a:lnTo>
                    <a:lnTo>
                      <a:pt x="144" y="6726"/>
                    </a:lnTo>
                    <a:lnTo>
                      <a:pt x="148" y="6730"/>
                    </a:lnTo>
                    <a:lnTo>
                      <a:pt x="150" y="6735"/>
                    </a:lnTo>
                    <a:lnTo>
                      <a:pt x="150" y="6737"/>
                    </a:lnTo>
                    <a:lnTo>
                      <a:pt x="145" y="6741"/>
                    </a:lnTo>
                    <a:lnTo>
                      <a:pt x="140" y="6747"/>
                    </a:lnTo>
                    <a:lnTo>
                      <a:pt x="133" y="6751"/>
                    </a:lnTo>
                    <a:lnTo>
                      <a:pt x="120" y="6757"/>
                    </a:lnTo>
                    <a:lnTo>
                      <a:pt x="111" y="6761"/>
                    </a:lnTo>
                    <a:lnTo>
                      <a:pt x="105" y="6765"/>
                    </a:lnTo>
                    <a:lnTo>
                      <a:pt x="113" y="6771"/>
                    </a:lnTo>
                    <a:lnTo>
                      <a:pt x="119" y="6775"/>
                    </a:lnTo>
                    <a:lnTo>
                      <a:pt x="119" y="6778"/>
                    </a:lnTo>
                    <a:lnTo>
                      <a:pt x="119" y="6782"/>
                    </a:lnTo>
                    <a:lnTo>
                      <a:pt x="123" y="6786"/>
                    </a:lnTo>
                    <a:lnTo>
                      <a:pt x="133" y="6792"/>
                    </a:lnTo>
                    <a:lnTo>
                      <a:pt x="146" y="6796"/>
                    </a:lnTo>
                    <a:lnTo>
                      <a:pt x="156" y="6802"/>
                    </a:lnTo>
                    <a:lnTo>
                      <a:pt x="161" y="6806"/>
                    </a:lnTo>
                    <a:lnTo>
                      <a:pt x="170" y="6810"/>
                    </a:lnTo>
                    <a:lnTo>
                      <a:pt x="187" y="6816"/>
                    </a:lnTo>
                    <a:lnTo>
                      <a:pt x="202" y="6819"/>
                    </a:lnTo>
                    <a:lnTo>
                      <a:pt x="200" y="6823"/>
                    </a:lnTo>
                    <a:lnTo>
                      <a:pt x="196" y="6827"/>
                    </a:lnTo>
                    <a:lnTo>
                      <a:pt x="194" y="6831"/>
                    </a:lnTo>
                    <a:lnTo>
                      <a:pt x="192" y="6837"/>
                    </a:lnTo>
                    <a:lnTo>
                      <a:pt x="191" y="6841"/>
                    </a:lnTo>
                    <a:lnTo>
                      <a:pt x="190" y="6847"/>
                    </a:lnTo>
                    <a:lnTo>
                      <a:pt x="190" y="6851"/>
                    </a:lnTo>
                    <a:lnTo>
                      <a:pt x="192" y="6855"/>
                    </a:lnTo>
                    <a:lnTo>
                      <a:pt x="195" y="6860"/>
                    </a:lnTo>
                    <a:lnTo>
                      <a:pt x="196" y="6864"/>
                    </a:lnTo>
                    <a:lnTo>
                      <a:pt x="193" y="6868"/>
                    </a:lnTo>
                    <a:lnTo>
                      <a:pt x="190" y="6872"/>
                    </a:lnTo>
                    <a:lnTo>
                      <a:pt x="189" y="6876"/>
                    </a:lnTo>
                    <a:lnTo>
                      <a:pt x="189" y="6882"/>
                    </a:lnTo>
                    <a:lnTo>
                      <a:pt x="189" y="6886"/>
                    </a:lnTo>
                    <a:lnTo>
                      <a:pt x="190" y="6892"/>
                    </a:lnTo>
                    <a:lnTo>
                      <a:pt x="194" y="6896"/>
                    </a:lnTo>
                    <a:lnTo>
                      <a:pt x="198" y="6900"/>
                    </a:lnTo>
                    <a:lnTo>
                      <a:pt x="206" y="6905"/>
                    </a:lnTo>
                    <a:lnTo>
                      <a:pt x="209" y="6909"/>
                    </a:lnTo>
                    <a:lnTo>
                      <a:pt x="211" y="6913"/>
                    </a:lnTo>
                    <a:lnTo>
                      <a:pt x="215" y="6917"/>
                    </a:lnTo>
                    <a:lnTo>
                      <a:pt x="220" y="6921"/>
                    </a:lnTo>
                    <a:lnTo>
                      <a:pt x="230" y="6927"/>
                    </a:lnTo>
                    <a:lnTo>
                      <a:pt x="244" y="6931"/>
                    </a:lnTo>
                    <a:lnTo>
                      <a:pt x="256" y="6937"/>
                    </a:lnTo>
                    <a:lnTo>
                      <a:pt x="266" y="6941"/>
                    </a:lnTo>
                    <a:lnTo>
                      <a:pt x="272" y="6944"/>
                    </a:lnTo>
                    <a:lnTo>
                      <a:pt x="280" y="6950"/>
                    </a:lnTo>
                    <a:lnTo>
                      <a:pt x="286" y="6952"/>
                    </a:lnTo>
                    <a:lnTo>
                      <a:pt x="289" y="6958"/>
                    </a:lnTo>
                    <a:lnTo>
                      <a:pt x="290" y="6962"/>
                    </a:lnTo>
                    <a:lnTo>
                      <a:pt x="296" y="6966"/>
                    </a:lnTo>
                    <a:lnTo>
                      <a:pt x="302" y="6972"/>
                    </a:lnTo>
                    <a:lnTo>
                      <a:pt x="305" y="6976"/>
                    </a:lnTo>
                    <a:lnTo>
                      <a:pt x="299" y="6982"/>
                    </a:lnTo>
                    <a:lnTo>
                      <a:pt x="292" y="6985"/>
                    </a:lnTo>
                    <a:lnTo>
                      <a:pt x="284" y="6989"/>
                    </a:lnTo>
                    <a:lnTo>
                      <a:pt x="277" y="6995"/>
                    </a:lnTo>
                    <a:lnTo>
                      <a:pt x="276" y="6997"/>
                    </a:lnTo>
                    <a:lnTo>
                      <a:pt x="285" y="7003"/>
                    </a:lnTo>
                    <a:lnTo>
                      <a:pt x="294" y="7007"/>
                    </a:lnTo>
                    <a:lnTo>
                      <a:pt x="289" y="7011"/>
                    </a:lnTo>
                    <a:lnTo>
                      <a:pt x="292" y="7017"/>
                    </a:lnTo>
                    <a:lnTo>
                      <a:pt x="298" y="7021"/>
                    </a:lnTo>
                    <a:lnTo>
                      <a:pt x="297" y="7027"/>
                    </a:lnTo>
                    <a:lnTo>
                      <a:pt x="285" y="7030"/>
                    </a:lnTo>
                    <a:lnTo>
                      <a:pt x="276" y="7034"/>
                    </a:lnTo>
                    <a:lnTo>
                      <a:pt x="268" y="7038"/>
                    </a:lnTo>
                    <a:lnTo>
                      <a:pt x="264" y="7042"/>
                    </a:lnTo>
                    <a:lnTo>
                      <a:pt x="259" y="7048"/>
                    </a:lnTo>
                    <a:lnTo>
                      <a:pt x="251" y="7052"/>
                    </a:lnTo>
                    <a:lnTo>
                      <a:pt x="241" y="7056"/>
                    </a:lnTo>
                    <a:lnTo>
                      <a:pt x="231" y="7062"/>
                    </a:lnTo>
                    <a:lnTo>
                      <a:pt x="224" y="7066"/>
                    </a:lnTo>
                    <a:lnTo>
                      <a:pt x="220" y="7071"/>
                    </a:lnTo>
                    <a:lnTo>
                      <a:pt x="218" y="7075"/>
                    </a:lnTo>
                    <a:lnTo>
                      <a:pt x="218" y="7079"/>
                    </a:lnTo>
                    <a:lnTo>
                      <a:pt x="219" y="7083"/>
                    </a:lnTo>
                    <a:lnTo>
                      <a:pt x="221" y="7087"/>
                    </a:lnTo>
                    <a:lnTo>
                      <a:pt x="220" y="7093"/>
                    </a:lnTo>
                    <a:lnTo>
                      <a:pt x="213" y="7097"/>
                    </a:lnTo>
                    <a:lnTo>
                      <a:pt x="208" y="7101"/>
                    </a:lnTo>
                    <a:lnTo>
                      <a:pt x="207" y="7107"/>
                    </a:lnTo>
                    <a:lnTo>
                      <a:pt x="207" y="7111"/>
                    </a:lnTo>
                    <a:lnTo>
                      <a:pt x="208" y="7116"/>
                    </a:lnTo>
                    <a:lnTo>
                      <a:pt x="208" y="7120"/>
                    </a:lnTo>
                    <a:lnTo>
                      <a:pt x="208" y="7124"/>
                    </a:lnTo>
                    <a:lnTo>
                      <a:pt x="207" y="7128"/>
                    </a:lnTo>
                    <a:lnTo>
                      <a:pt x="207" y="7132"/>
                    </a:lnTo>
                    <a:lnTo>
                      <a:pt x="207" y="7138"/>
                    </a:lnTo>
                    <a:lnTo>
                      <a:pt x="207" y="7142"/>
                    </a:lnTo>
                    <a:lnTo>
                      <a:pt x="207" y="7146"/>
                    </a:lnTo>
                    <a:lnTo>
                      <a:pt x="208" y="7152"/>
                    </a:lnTo>
                    <a:lnTo>
                      <a:pt x="211" y="7155"/>
                    </a:lnTo>
                    <a:lnTo>
                      <a:pt x="212" y="7161"/>
                    </a:lnTo>
                    <a:lnTo>
                      <a:pt x="213" y="7165"/>
                    </a:lnTo>
                    <a:lnTo>
                      <a:pt x="213" y="7169"/>
                    </a:lnTo>
                    <a:lnTo>
                      <a:pt x="214" y="7173"/>
                    </a:lnTo>
                    <a:lnTo>
                      <a:pt x="214" y="7177"/>
                    </a:lnTo>
                    <a:lnTo>
                      <a:pt x="215" y="7183"/>
                    </a:lnTo>
                    <a:lnTo>
                      <a:pt x="216" y="7187"/>
                    </a:lnTo>
                    <a:lnTo>
                      <a:pt x="218" y="7191"/>
                    </a:lnTo>
                    <a:lnTo>
                      <a:pt x="220" y="7196"/>
                    </a:lnTo>
                    <a:lnTo>
                      <a:pt x="224" y="7200"/>
                    </a:lnTo>
                    <a:lnTo>
                      <a:pt x="227" y="7206"/>
                    </a:lnTo>
                    <a:lnTo>
                      <a:pt x="231" y="7210"/>
                    </a:lnTo>
                    <a:lnTo>
                      <a:pt x="235" y="7212"/>
                    </a:lnTo>
                    <a:lnTo>
                      <a:pt x="241" y="7218"/>
                    </a:lnTo>
                    <a:lnTo>
                      <a:pt x="248" y="7222"/>
                    </a:lnTo>
                    <a:lnTo>
                      <a:pt x="253" y="7228"/>
                    </a:lnTo>
                    <a:lnTo>
                      <a:pt x="257" y="7232"/>
                    </a:lnTo>
                    <a:lnTo>
                      <a:pt x="260" y="7236"/>
                    </a:lnTo>
                    <a:lnTo>
                      <a:pt x="262" y="7241"/>
                    </a:lnTo>
                    <a:lnTo>
                      <a:pt x="264" y="7245"/>
                    </a:lnTo>
                    <a:lnTo>
                      <a:pt x="266" y="7251"/>
                    </a:lnTo>
                    <a:lnTo>
                      <a:pt x="267" y="7255"/>
                    </a:lnTo>
                    <a:lnTo>
                      <a:pt x="271" y="7257"/>
                    </a:lnTo>
                    <a:lnTo>
                      <a:pt x="281" y="7263"/>
                    </a:lnTo>
                    <a:lnTo>
                      <a:pt x="287" y="7267"/>
                    </a:lnTo>
                    <a:lnTo>
                      <a:pt x="295" y="7273"/>
                    </a:lnTo>
                    <a:lnTo>
                      <a:pt x="299" y="7277"/>
                    </a:lnTo>
                    <a:lnTo>
                      <a:pt x="295" y="7280"/>
                    </a:lnTo>
                    <a:lnTo>
                      <a:pt x="288" y="7286"/>
                    </a:lnTo>
                    <a:lnTo>
                      <a:pt x="280" y="7290"/>
                    </a:lnTo>
                    <a:lnTo>
                      <a:pt x="274" y="7296"/>
                    </a:lnTo>
                    <a:lnTo>
                      <a:pt x="268" y="7298"/>
                    </a:lnTo>
                    <a:lnTo>
                      <a:pt x="264" y="7302"/>
                    </a:lnTo>
                    <a:lnTo>
                      <a:pt x="267" y="7308"/>
                    </a:lnTo>
                    <a:lnTo>
                      <a:pt x="269" y="7312"/>
                    </a:lnTo>
                    <a:lnTo>
                      <a:pt x="272" y="7318"/>
                    </a:lnTo>
                    <a:lnTo>
                      <a:pt x="276" y="7321"/>
                    </a:lnTo>
                    <a:lnTo>
                      <a:pt x="276" y="7325"/>
                    </a:lnTo>
                    <a:lnTo>
                      <a:pt x="274" y="7331"/>
                    </a:lnTo>
                    <a:lnTo>
                      <a:pt x="274" y="7335"/>
                    </a:lnTo>
                    <a:lnTo>
                      <a:pt x="277" y="7341"/>
                    </a:lnTo>
                    <a:lnTo>
                      <a:pt x="284" y="7343"/>
                    </a:lnTo>
                    <a:lnTo>
                      <a:pt x="299" y="7347"/>
                    </a:lnTo>
                    <a:lnTo>
                      <a:pt x="326" y="7353"/>
                    </a:lnTo>
                    <a:lnTo>
                      <a:pt x="352" y="7357"/>
                    </a:lnTo>
                    <a:lnTo>
                      <a:pt x="377" y="7362"/>
                    </a:lnTo>
                    <a:lnTo>
                      <a:pt x="400" y="7366"/>
                    </a:lnTo>
                    <a:lnTo>
                      <a:pt x="423" y="7370"/>
                    </a:lnTo>
                    <a:lnTo>
                      <a:pt x="441" y="7376"/>
                    </a:lnTo>
                    <a:lnTo>
                      <a:pt x="452" y="7380"/>
                    </a:lnTo>
                    <a:lnTo>
                      <a:pt x="447" y="7386"/>
                    </a:lnTo>
                    <a:lnTo>
                      <a:pt x="427" y="7388"/>
                    </a:lnTo>
                    <a:lnTo>
                      <a:pt x="382" y="7392"/>
                    </a:lnTo>
                    <a:lnTo>
                      <a:pt x="366" y="7398"/>
                    </a:lnTo>
                    <a:lnTo>
                      <a:pt x="359" y="7402"/>
                    </a:lnTo>
                    <a:lnTo>
                      <a:pt x="352" y="7407"/>
                    </a:lnTo>
                    <a:lnTo>
                      <a:pt x="337" y="7411"/>
                    </a:lnTo>
                    <a:lnTo>
                      <a:pt x="313" y="7415"/>
                    </a:lnTo>
                    <a:lnTo>
                      <a:pt x="275" y="7421"/>
                    </a:lnTo>
                    <a:lnTo>
                      <a:pt x="258" y="7425"/>
                    </a:lnTo>
                    <a:lnTo>
                      <a:pt x="243" y="7429"/>
                    </a:lnTo>
                    <a:lnTo>
                      <a:pt x="231" y="7433"/>
                    </a:lnTo>
                    <a:lnTo>
                      <a:pt x="222" y="7437"/>
                    </a:lnTo>
                    <a:lnTo>
                      <a:pt x="212" y="7443"/>
                    </a:lnTo>
                    <a:lnTo>
                      <a:pt x="207" y="7446"/>
                    </a:lnTo>
                    <a:lnTo>
                      <a:pt x="209" y="7452"/>
                    </a:lnTo>
                    <a:lnTo>
                      <a:pt x="211" y="7456"/>
                    </a:lnTo>
                    <a:lnTo>
                      <a:pt x="212" y="7460"/>
                    </a:lnTo>
                    <a:lnTo>
                      <a:pt x="219" y="7466"/>
                    </a:lnTo>
                    <a:lnTo>
                      <a:pt x="231" y="7470"/>
                    </a:lnTo>
                    <a:lnTo>
                      <a:pt x="244" y="7474"/>
                    </a:lnTo>
                    <a:lnTo>
                      <a:pt x="260" y="7478"/>
                    </a:lnTo>
                    <a:lnTo>
                      <a:pt x="262" y="7482"/>
                    </a:lnTo>
                    <a:lnTo>
                      <a:pt x="262" y="7487"/>
                    </a:lnTo>
                    <a:lnTo>
                      <a:pt x="260" y="7491"/>
                    </a:lnTo>
                    <a:lnTo>
                      <a:pt x="260" y="7497"/>
                    </a:lnTo>
                    <a:lnTo>
                      <a:pt x="262" y="7501"/>
                    </a:lnTo>
                    <a:lnTo>
                      <a:pt x="268" y="7505"/>
                    </a:lnTo>
                    <a:lnTo>
                      <a:pt x="271" y="7511"/>
                    </a:lnTo>
                    <a:lnTo>
                      <a:pt x="273" y="7515"/>
                    </a:lnTo>
                    <a:lnTo>
                      <a:pt x="275" y="7519"/>
                    </a:lnTo>
                    <a:lnTo>
                      <a:pt x="276" y="7523"/>
                    </a:lnTo>
                    <a:lnTo>
                      <a:pt x="281" y="7527"/>
                    </a:lnTo>
                    <a:lnTo>
                      <a:pt x="289" y="7532"/>
                    </a:lnTo>
                    <a:lnTo>
                      <a:pt x="299" y="7536"/>
                    </a:lnTo>
                    <a:lnTo>
                      <a:pt x="304" y="7542"/>
                    </a:lnTo>
                    <a:lnTo>
                      <a:pt x="304" y="7546"/>
                    </a:lnTo>
                    <a:lnTo>
                      <a:pt x="299" y="7550"/>
                    </a:lnTo>
                    <a:lnTo>
                      <a:pt x="296" y="7556"/>
                    </a:lnTo>
                    <a:lnTo>
                      <a:pt x="291" y="7558"/>
                    </a:lnTo>
                    <a:lnTo>
                      <a:pt x="287" y="7564"/>
                    </a:lnTo>
                    <a:lnTo>
                      <a:pt x="281" y="7568"/>
                    </a:lnTo>
                    <a:lnTo>
                      <a:pt x="273" y="7571"/>
                    </a:lnTo>
                    <a:lnTo>
                      <a:pt x="266" y="7577"/>
                    </a:lnTo>
                    <a:lnTo>
                      <a:pt x="261" y="7581"/>
                    </a:lnTo>
                    <a:lnTo>
                      <a:pt x="256" y="7587"/>
                    </a:lnTo>
                    <a:lnTo>
                      <a:pt x="253" y="7591"/>
                    </a:lnTo>
                    <a:lnTo>
                      <a:pt x="252" y="7595"/>
                    </a:lnTo>
                    <a:lnTo>
                      <a:pt x="257" y="7601"/>
                    </a:lnTo>
                    <a:lnTo>
                      <a:pt x="262" y="7603"/>
                    </a:lnTo>
                    <a:lnTo>
                      <a:pt x="268" y="7609"/>
                    </a:lnTo>
                    <a:lnTo>
                      <a:pt x="273" y="7613"/>
                    </a:lnTo>
                    <a:lnTo>
                      <a:pt x="279" y="7616"/>
                    </a:lnTo>
                    <a:lnTo>
                      <a:pt x="295" y="7622"/>
                    </a:lnTo>
                    <a:lnTo>
                      <a:pt x="321" y="7626"/>
                    </a:lnTo>
                    <a:lnTo>
                      <a:pt x="346" y="7632"/>
                    </a:lnTo>
                    <a:lnTo>
                      <a:pt x="376" y="7636"/>
                    </a:lnTo>
                    <a:lnTo>
                      <a:pt x="408" y="7640"/>
                    </a:lnTo>
                    <a:lnTo>
                      <a:pt x="439" y="7646"/>
                    </a:lnTo>
                    <a:lnTo>
                      <a:pt x="455" y="7648"/>
                    </a:lnTo>
                    <a:lnTo>
                      <a:pt x="482" y="7654"/>
                    </a:lnTo>
                    <a:lnTo>
                      <a:pt x="523" y="7657"/>
                    </a:lnTo>
                    <a:lnTo>
                      <a:pt x="581" y="7661"/>
                    </a:lnTo>
                    <a:lnTo>
                      <a:pt x="649" y="7667"/>
                    </a:lnTo>
                    <a:lnTo>
                      <a:pt x="773" y="7669"/>
                    </a:lnTo>
                    <a:lnTo>
                      <a:pt x="773" y="7693"/>
                    </a:lnTo>
                    <a:lnTo>
                      <a:pt x="757" y="7693"/>
                    </a:lnTo>
                    <a:lnTo>
                      <a:pt x="716" y="7698"/>
                    </a:lnTo>
                    <a:lnTo>
                      <a:pt x="675" y="7702"/>
                    </a:lnTo>
                    <a:lnTo>
                      <a:pt x="520" y="7706"/>
                    </a:lnTo>
                    <a:lnTo>
                      <a:pt x="471" y="7712"/>
                    </a:lnTo>
                    <a:lnTo>
                      <a:pt x="429" y="7716"/>
                    </a:lnTo>
                    <a:lnTo>
                      <a:pt x="392" y="7722"/>
                    </a:lnTo>
                    <a:lnTo>
                      <a:pt x="373" y="7726"/>
                    </a:lnTo>
                    <a:lnTo>
                      <a:pt x="365" y="7730"/>
                    </a:lnTo>
                    <a:lnTo>
                      <a:pt x="357" y="7734"/>
                    </a:lnTo>
                    <a:lnTo>
                      <a:pt x="360" y="7738"/>
                    </a:lnTo>
                    <a:lnTo>
                      <a:pt x="368" y="7743"/>
                    </a:lnTo>
                    <a:lnTo>
                      <a:pt x="377" y="7747"/>
                    </a:lnTo>
                    <a:lnTo>
                      <a:pt x="382" y="7751"/>
                    </a:lnTo>
                    <a:lnTo>
                      <a:pt x="382" y="7757"/>
                    </a:lnTo>
                    <a:lnTo>
                      <a:pt x="383" y="7761"/>
                    </a:lnTo>
                    <a:lnTo>
                      <a:pt x="389" y="7767"/>
                    </a:lnTo>
                    <a:lnTo>
                      <a:pt x="437" y="7771"/>
                    </a:lnTo>
                    <a:lnTo>
                      <a:pt x="434" y="7775"/>
                    </a:lnTo>
                    <a:lnTo>
                      <a:pt x="465" y="7779"/>
                    </a:lnTo>
                    <a:lnTo>
                      <a:pt x="508" y="7782"/>
                    </a:lnTo>
                    <a:lnTo>
                      <a:pt x="556" y="7788"/>
                    </a:lnTo>
                    <a:lnTo>
                      <a:pt x="590" y="7792"/>
                    </a:lnTo>
                    <a:lnTo>
                      <a:pt x="594" y="7796"/>
                    </a:lnTo>
                    <a:lnTo>
                      <a:pt x="589" y="7802"/>
                    </a:lnTo>
                    <a:lnTo>
                      <a:pt x="600" y="7806"/>
                    </a:lnTo>
                    <a:lnTo>
                      <a:pt x="624" y="7812"/>
                    </a:lnTo>
                    <a:lnTo>
                      <a:pt x="617" y="7816"/>
                    </a:lnTo>
                    <a:lnTo>
                      <a:pt x="607" y="7818"/>
                    </a:lnTo>
                    <a:lnTo>
                      <a:pt x="595" y="7823"/>
                    </a:lnTo>
                    <a:lnTo>
                      <a:pt x="574" y="7827"/>
                    </a:lnTo>
                    <a:lnTo>
                      <a:pt x="539" y="7833"/>
                    </a:lnTo>
                    <a:lnTo>
                      <a:pt x="422" y="7837"/>
                    </a:lnTo>
                    <a:lnTo>
                      <a:pt x="391" y="7841"/>
                    </a:lnTo>
                    <a:lnTo>
                      <a:pt x="324" y="7847"/>
                    </a:lnTo>
                    <a:lnTo>
                      <a:pt x="275" y="7851"/>
                    </a:lnTo>
                    <a:lnTo>
                      <a:pt x="241" y="7857"/>
                    </a:lnTo>
                    <a:lnTo>
                      <a:pt x="206" y="7861"/>
                    </a:lnTo>
                    <a:lnTo>
                      <a:pt x="190" y="7863"/>
                    </a:lnTo>
                    <a:lnTo>
                      <a:pt x="186" y="7868"/>
                    </a:lnTo>
                    <a:lnTo>
                      <a:pt x="178" y="7872"/>
                    </a:lnTo>
                    <a:lnTo>
                      <a:pt x="172" y="7878"/>
                    </a:lnTo>
                    <a:lnTo>
                      <a:pt x="168" y="7882"/>
                    </a:lnTo>
                    <a:lnTo>
                      <a:pt x="171" y="7886"/>
                    </a:lnTo>
                    <a:lnTo>
                      <a:pt x="174" y="7892"/>
                    </a:lnTo>
                    <a:lnTo>
                      <a:pt x="179" y="7896"/>
                    </a:lnTo>
                    <a:lnTo>
                      <a:pt x="180" y="7902"/>
                    </a:lnTo>
                    <a:lnTo>
                      <a:pt x="180" y="7905"/>
                    </a:lnTo>
                    <a:lnTo>
                      <a:pt x="181" y="7907"/>
                    </a:lnTo>
                    <a:lnTo>
                      <a:pt x="178" y="7913"/>
                    </a:lnTo>
                    <a:lnTo>
                      <a:pt x="175" y="7917"/>
                    </a:lnTo>
                    <a:lnTo>
                      <a:pt x="172" y="7923"/>
                    </a:lnTo>
                    <a:lnTo>
                      <a:pt x="168" y="7927"/>
                    </a:lnTo>
                    <a:lnTo>
                      <a:pt x="164" y="7931"/>
                    </a:lnTo>
                    <a:lnTo>
                      <a:pt x="161" y="7937"/>
                    </a:lnTo>
                    <a:lnTo>
                      <a:pt x="158" y="7941"/>
                    </a:lnTo>
                    <a:lnTo>
                      <a:pt x="151" y="7947"/>
                    </a:lnTo>
                    <a:lnTo>
                      <a:pt x="151" y="7948"/>
                    </a:lnTo>
                    <a:lnTo>
                      <a:pt x="153" y="7952"/>
                    </a:lnTo>
                    <a:lnTo>
                      <a:pt x="151" y="7958"/>
                    </a:lnTo>
                    <a:lnTo>
                      <a:pt x="147" y="7962"/>
                    </a:lnTo>
                    <a:lnTo>
                      <a:pt x="145" y="7968"/>
                    </a:lnTo>
                    <a:lnTo>
                      <a:pt x="144" y="7972"/>
                    </a:lnTo>
                    <a:lnTo>
                      <a:pt x="145" y="7976"/>
                    </a:lnTo>
                    <a:lnTo>
                      <a:pt x="146" y="7982"/>
                    </a:lnTo>
                    <a:lnTo>
                      <a:pt x="147" y="7986"/>
                    </a:lnTo>
                    <a:lnTo>
                      <a:pt x="146" y="7991"/>
                    </a:lnTo>
                    <a:lnTo>
                      <a:pt x="146" y="7993"/>
                    </a:lnTo>
                    <a:lnTo>
                      <a:pt x="145" y="7997"/>
                    </a:lnTo>
                    <a:lnTo>
                      <a:pt x="145" y="8003"/>
                    </a:lnTo>
                    <a:lnTo>
                      <a:pt x="145" y="8007"/>
                    </a:lnTo>
                    <a:lnTo>
                      <a:pt x="144" y="8013"/>
                    </a:lnTo>
                    <a:lnTo>
                      <a:pt x="143" y="8017"/>
                    </a:lnTo>
                    <a:lnTo>
                      <a:pt x="142" y="8021"/>
                    </a:lnTo>
                    <a:lnTo>
                      <a:pt x="143" y="8027"/>
                    </a:lnTo>
                    <a:lnTo>
                      <a:pt x="144" y="8031"/>
                    </a:lnTo>
                    <a:lnTo>
                      <a:pt x="147" y="8034"/>
                    </a:lnTo>
                    <a:lnTo>
                      <a:pt x="149" y="8038"/>
                    </a:lnTo>
                    <a:lnTo>
                      <a:pt x="150" y="8042"/>
                    </a:lnTo>
                    <a:lnTo>
                      <a:pt x="151" y="8048"/>
                    </a:lnTo>
                    <a:lnTo>
                      <a:pt x="153" y="8052"/>
                    </a:lnTo>
                    <a:lnTo>
                      <a:pt x="157" y="8058"/>
                    </a:lnTo>
                    <a:lnTo>
                      <a:pt x="158" y="8062"/>
                    </a:lnTo>
                    <a:lnTo>
                      <a:pt x="158" y="8066"/>
                    </a:lnTo>
                    <a:lnTo>
                      <a:pt x="160" y="8072"/>
                    </a:lnTo>
                    <a:lnTo>
                      <a:pt x="162" y="8075"/>
                    </a:lnTo>
                    <a:lnTo>
                      <a:pt x="157" y="8079"/>
                    </a:lnTo>
                    <a:lnTo>
                      <a:pt x="153" y="8083"/>
                    </a:lnTo>
                    <a:lnTo>
                      <a:pt x="152" y="8087"/>
                    </a:lnTo>
                    <a:lnTo>
                      <a:pt x="154" y="8093"/>
                    </a:lnTo>
                    <a:lnTo>
                      <a:pt x="156" y="8097"/>
                    </a:lnTo>
                    <a:lnTo>
                      <a:pt x="158" y="8103"/>
                    </a:lnTo>
                    <a:lnTo>
                      <a:pt x="161" y="8107"/>
                    </a:lnTo>
                    <a:lnTo>
                      <a:pt x="162" y="8111"/>
                    </a:lnTo>
                    <a:lnTo>
                      <a:pt x="165" y="8116"/>
                    </a:lnTo>
                    <a:lnTo>
                      <a:pt x="166" y="8120"/>
                    </a:lnTo>
                    <a:lnTo>
                      <a:pt x="168" y="8124"/>
                    </a:lnTo>
                    <a:lnTo>
                      <a:pt x="169" y="8128"/>
                    </a:lnTo>
                    <a:lnTo>
                      <a:pt x="171" y="8132"/>
                    </a:lnTo>
                    <a:lnTo>
                      <a:pt x="173" y="8138"/>
                    </a:lnTo>
                    <a:lnTo>
                      <a:pt x="175" y="8142"/>
                    </a:lnTo>
                    <a:lnTo>
                      <a:pt x="177" y="8148"/>
                    </a:lnTo>
                    <a:lnTo>
                      <a:pt x="179" y="8152"/>
                    </a:lnTo>
                    <a:lnTo>
                      <a:pt x="182" y="8156"/>
                    </a:lnTo>
                    <a:lnTo>
                      <a:pt x="185" y="8161"/>
                    </a:lnTo>
                    <a:lnTo>
                      <a:pt x="188" y="8165"/>
                    </a:lnTo>
                    <a:lnTo>
                      <a:pt x="191" y="8169"/>
                    </a:lnTo>
                    <a:lnTo>
                      <a:pt x="196" y="8173"/>
                    </a:lnTo>
                    <a:lnTo>
                      <a:pt x="200" y="8177"/>
                    </a:lnTo>
                    <a:lnTo>
                      <a:pt x="204" y="8183"/>
                    </a:lnTo>
                    <a:lnTo>
                      <a:pt x="209" y="8187"/>
                    </a:lnTo>
                    <a:lnTo>
                      <a:pt x="207" y="8193"/>
                    </a:lnTo>
                    <a:lnTo>
                      <a:pt x="201" y="8197"/>
                    </a:lnTo>
                    <a:lnTo>
                      <a:pt x="194" y="8200"/>
                    </a:lnTo>
                    <a:lnTo>
                      <a:pt x="188" y="8206"/>
                    </a:lnTo>
                    <a:lnTo>
                      <a:pt x="184" y="8208"/>
                    </a:lnTo>
                    <a:lnTo>
                      <a:pt x="179" y="8214"/>
                    </a:lnTo>
                    <a:lnTo>
                      <a:pt x="181" y="8218"/>
                    </a:lnTo>
                    <a:lnTo>
                      <a:pt x="184" y="8222"/>
                    </a:lnTo>
                    <a:lnTo>
                      <a:pt x="184" y="8228"/>
                    </a:lnTo>
                    <a:lnTo>
                      <a:pt x="179" y="8232"/>
                    </a:lnTo>
                    <a:lnTo>
                      <a:pt x="179" y="8238"/>
                    </a:lnTo>
                    <a:lnTo>
                      <a:pt x="180" y="8241"/>
                    </a:lnTo>
                    <a:lnTo>
                      <a:pt x="181" y="8245"/>
                    </a:lnTo>
                    <a:lnTo>
                      <a:pt x="181" y="8251"/>
                    </a:lnTo>
                    <a:lnTo>
                      <a:pt x="180" y="8253"/>
                    </a:lnTo>
                    <a:lnTo>
                      <a:pt x="180" y="8259"/>
                    </a:lnTo>
                    <a:lnTo>
                      <a:pt x="181" y="8263"/>
                    </a:lnTo>
                    <a:lnTo>
                      <a:pt x="181" y="8267"/>
                    </a:lnTo>
                    <a:lnTo>
                      <a:pt x="181" y="8273"/>
                    </a:lnTo>
                    <a:lnTo>
                      <a:pt x="184" y="8277"/>
                    </a:lnTo>
                    <a:lnTo>
                      <a:pt x="187" y="8282"/>
                    </a:lnTo>
                    <a:lnTo>
                      <a:pt x="191" y="8286"/>
                    </a:lnTo>
                    <a:lnTo>
                      <a:pt x="195" y="8290"/>
                    </a:lnTo>
                    <a:lnTo>
                      <a:pt x="198" y="8294"/>
                    </a:lnTo>
                    <a:lnTo>
                      <a:pt x="200" y="8298"/>
                    </a:lnTo>
                    <a:lnTo>
                      <a:pt x="202" y="8304"/>
                    </a:lnTo>
                    <a:lnTo>
                      <a:pt x="203" y="8308"/>
                    </a:lnTo>
                    <a:lnTo>
                      <a:pt x="206" y="8312"/>
                    </a:lnTo>
                    <a:lnTo>
                      <a:pt x="208" y="8318"/>
                    </a:lnTo>
                    <a:lnTo>
                      <a:pt x="211" y="8322"/>
                    </a:lnTo>
                    <a:lnTo>
                      <a:pt x="214" y="8327"/>
                    </a:lnTo>
                    <a:lnTo>
                      <a:pt x="218" y="8331"/>
                    </a:lnTo>
                    <a:lnTo>
                      <a:pt x="221" y="8335"/>
                    </a:lnTo>
                    <a:lnTo>
                      <a:pt x="224" y="8339"/>
                    </a:lnTo>
                    <a:lnTo>
                      <a:pt x="228" y="8343"/>
                    </a:lnTo>
                    <a:lnTo>
                      <a:pt x="232" y="8349"/>
                    </a:lnTo>
                    <a:lnTo>
                      <a:pt x="239" y="8353"/>
                    </a:lnTo>
                    <a:lnTo>
                      <a:pt x="245" y="8357"/>
                    </a:lnTo>
                    <a:lnTo>
                      <a:pt x="252" y="8363"/>
                    </a:lnTo>
                    <a:lnTo>
                      <a:pt x="257" y="8366"/>
                    </a:lnTo>
                    <a:lnTo>
                      <a:pt x="261" y="8372"/>
                    </a:lnTo>
                    <a:lnTo>
                      <a:pt x="266" y="8376"/>
                    </a:lnTo>
                    <a:lnTo>
                      <a:pt x="254" y="8380"/>
                    </a:lnTo>
                    <a:lnTo>
                      <a:pt x="247" y="8384"/>
                    </a:lnTo>
                    <a:lnTo>
                      <a:pt x="247" y="8388"/>
                    </a:lnTo>
                    <a:lnTo>
                      <a:pt x="261" y="8394"/>
                    </a:lnTo>
                    <a:lnTo>
                      <a:pt x="258" y="8398"/>
                    </a:lnTo>
                    <a:lnTo>
                      <a:pt x="251" y="8402"/>
                    </a:lnTo>
                    <a:lnTo>
                      <a:pt x="247" y="8407"/>
                    </a:lnTo>
                    <a:lnTo>
                      <a:pt x="243" y="8411"/>
                    </a:lnTo>
                    <a:lnTo>
                      <a:pt x="240" y="8417"/>
                    </a:lnTo>
                    <a:lnTo>
                      <a:pt x="237" y="8421"/>
                    </a:lnTo>
                    <a:lnTo>
                      <a:pt x="237" y="8425"/>
                    </a:lnTo>
                    <a:lnTo>
                      <a:pt x="239" y="8429"/>
                    </a:lnTo>
                    <a:lnTo>
                      <a:pt x="237" y="8433"/>
                    </a:lnTo>
                    <a:lnTo>
                      <a:pt x="239" y="8439"/>
                    </a:lnTo>
                    <a:lnTo>
                      <a:pt x="239" y="8443"/>
                    </a:lnTo>
                    <a:lnTo>
                      <a:pt x="241" y="8447"/>
                    </a:lnTo>
                    <a:lnTo>
                      <a:pt x="244" y="8452"/>
                    </a:lnTo>
                    <a:lnTo>
                      <a:pt x="248" y="8456"/>
                    </a:lnTo>
                    <a:lnTo>
                      <a:pt x="248" y="8462"/>
                    </a:lnTo>
                    <a:lnTo>
                      <a:pt x="236" y="8466"/>
                    </a:lnTo>
                    <a:lnTo>
                      <a:pt x="237" y="8468"/>
                    </a:lnTo>
                    <a:lnTo>
                      <a:pt x="237" y="8474"/>
                    </a:lnTo>
                    <a:lnTo>
                      <a:pt x="233" y="8478"/>
                    </a:lnTo>
                    <a:lnTo>
                      <a:pt x="230" y="8484"/>
                    </a:lnTo>
                    <a:lnTo>
                      <a:pt x="227" y="8488"/>
                    </a:lnTo>
                    <a:lnTo>
                      <a:pt x="223" y="8491"/>
                    </a:lnTo>
                    <a:lnTo>
                      <a:pt x="220" y="8497"/>
                    </a:lnTo>
                    <a:lnTo>
                      <a:pt x="219" y="8501"/>
                    </a:lnTo>
                    <a:lnTo>
                      <a:pt x="219" y="8507"/>
                    </a:lnTo>
                    <a:lnTo>
                      <a:pt x="220" y="8511"/>
                    </a:lnTo>
                    <a:lnTo>
                      <a:pt x="220" y="8513"/>
                    </a:lnTo>
                    <a:lnTo>
                      <a:pt x="220" y="8519"/>
                    </a:lnTo>
                    <a:lnTo>
                      <a:pt x="220" y="8523"/>
                    </a:lnTo>
                    <a:lnTo>
                      <a:pt x="221" y="8529"/>
                    </a:lnTo>
                    <a:lnTo>
                      <a:pt x="222" y="8533"/>
                    </a:lnTo>
                    <a:lnTo>
                      <a:pt x="224" y="8536"/>
                    </a:lnTo>
                    <a:lnTo>
                      <a:pt x="224" y="8542"/>
                    </a:lnTo>
                    <a:lnTo>
                      <a:pt x="220" y="8546"/>
                    </a:lnTo>
                    <a:lnTo>
                      <a:pt x="217" y="8552"/>
                    </a:lnTo>
                    <a:lnTo>
                      <a:pt x="217" y="8554"/>
                    </a:lnTo>
                    <a:lnTo>
                      <a:pt x="218" y="8558"/>
                    </a:lnTo>
                    <a:lnTo>
                      <a:pt x="220" y="8564"/>
                    </a:lnTo>
                    <a:lnTo>
                      <a:pt x="222" y="8568"/>
                    </a:lnTo>
                    <a:lnTo>
                      <a:pt x="222" y="8574"/>
                    </a:lnTo>
                    <a:lnTo>
                      <a:pt x="222" y="8577"/>
                    </a:lnTo>
                    <a:lnTo>
                      <a:pt x="220" y="8581"/>
                    </a:lnTo>
                    <a:lnTo>
                      <a:pt x="219" y="8587"/>
                    </a:lnTo>
                    <a:lnTo>
                      <a:pt x="218" y="8591"/>
                    </a:lnTo>
                    <a:lnTo>
                      <a:pt x="218" y="8597"/>
                    </a:lnTo>
                    <a:lnTo>
                      <a:pt x="219" y="8599"/>
                    </a:lnTo>
                    <a:lnTo>
                      <a:pt x="219" y="8603"/>
                    </a:lnTo>
                    <a:lnTo>
                      <a:pt x="219" y="8609"/>
                    </a:lnTo>
                    <a:lnTo>
                      <a:pt x="219" y="8613"/>
                    </a:lnTo>
                    <a:lnTo>
                      <a:pt x="219" y="8618"/>
                    </a:lnTo>
                    <a:lnTo>
                      <a:pt x="218" y="8622"/>
                    </a:lnTo>
                    <a:lnTo>
                      <a:pt x="217" y="8626"/>
                    </a:lnTo>
                    <a:lnTo>
                      <a:pt x="217" y="8632"/>
                    </a:lnTo>
                    <a:lnTo>
                      <a:pt x="216" y="8636"/>
                    </a:lnTo>
                    <a:lnTo>
                      <a:pt x="216" y="8642"/>
                    </a:lnTo>
                    <a:lnTo>
                      <a:pt x="215" y="8644"/>
                    </a:lnTo>
                    <a:lnTo>
                      <a:pt x="214" y="8648"/>
                    </a:lnTo>
                    <a:lnTo>
                      <a:pt x="212" y="8654"/>
                    </a:lnTo>
                    <a:lnTo>
                      <a:pt x="211" y="8658"/>
                    </a:lnTo>
                    <a:lnTo>
                      <a:pt x="211" y="8663"/>
                    </a:lnTo>
                    <a:lnTo>
                      <a:pt x="212" y="8667"/>
                    </a:lnTo>
                    <a:lnTo>
                      <a:pt x="216" y="8671"/>
                    </a:lnTo>
                    <a:lnTo>
                      <a:pt x="219" y="8677"/>
                    </a:lnTo>
                    <a:lnTo>
                      <a:pt x="223" y="8681"/>
                    </a:lnTo>
                    <a:lnTo>
                      <a:pt x="226" y="8685"/>
                    </a:lnTo>
                    <a:lnTo>
                      <a:pt x="225" y="8689"/>
                    </a:lnTo>
                    <a:lnTo>
                      <a:pt x="219" y="8693"/>
                    </a:lnTo>
                    <a:lnTo>
                      <a:pt x="212" y="8699"/>
                    </a:lnTo>
                    <a:lnTo>
                      <a:pt x="207" y="8702"/>
                    </a:lnTo>
                    <a:lnTo>
                      <a:pt x="201" y="8708"/>
                    </a:lnTo>
                    <a:lnTo>
                      <a:pt x="198" y="8712"/>
                    </a:lnTo>
                    <a:lnTo>
                      <a:pt x="195" y="8716"/>
                    </a:lnTo>
                    <a:lnTo>
                      <a:pt x="192" y="8722"/>
                    </a:lnTo>
                    <a:lnTo>
                      <a:pt x="191" y="8726"/>
                    </a:lnTo>
                    <a:lnTo>
                      <a:pt x="190" y="8730"/>
                    </a:lnTo>
                    <a:lnTo>
                      <a:pt x="190" y="8734"/>
                    </a:lnTo>
                    <a:lnTo>
                      <a:pt x="189" y="8738"/>
                    </a:lnTo>
                    <a:lnTo>
                      <a:pt x="185" y="8743"/>
                    </a:lnTo>
                    <a:lnTo>
                      <a:pt x="182" y="8747"/>
                    </a:lnTo>
                    <a:lnTo>
                      <a:pt x="181" y="8753"/>
                    </a:lnTo>
                    <a:lnTo>
                      <a:pt x="179" y="8757"/>
                    </a:lnTo>
                    <a:lnTo>
                      <a:pt x="177" y="8761"/>
                    </a:lnTo>
                    <a:lnTo>
                      <a:pt x="174" y="8767"/>
                    </a:lnTo>
                    <a:lnTo>
                      <a:pt x="170" y="8771"/>
                    </a:lnTo>
                    <a:lnTo>
                      <a:pt x="167" y="8775"/>
                    </a:lnTo>
                    <a:lnTo>
                      <a:pt x="165" y="8779"/>
                    </a:lnTo>
                    <a:lnTo>
                      <a:pt x="164" y="8783"/>
                    </a:lnTo>
                    <a:lnTo>
                      <a:pt x="164" y="8788"/>
                    </a:lnTo>
                    <a:lnTo>
                      <a:pt x="166" y="8792"/>
                    </a:lnTo>
                    <a:lnTo>
                      <a:pt x="168" y="8798"/>
                    </a:lnTo>
                    <a:lnTo>
                      <a:pt x="171" y="8802"/>
                    </a:lnTo>
                    <a:lnTo>
                      <a:pt x="177" y="8806"/>
                    </a:lnTo>
                    <a:lnTo>
                      <a:pt x="181" y="8812"/>
                    </a:lnTo>
                    <a:lnTo>
                      <a:pt x="189" y="8814"/>
                    </a:lnTo>
                    <a:lnTo>
                      <a:pt x="199" y="8820"/>
                    </a:lnTo>
                    <a:lnTo>
                      <a:pt x="213" y="8824"/>
                    </a:lnTo>
                    <a:lnTo>
                      <a:pt x="227" y="8827"/>
                    </a:lnTo>
                    <a:lnTo>
                      <a:pt x="244" y="8833"/>
                    </a:lnTo>
                    <a:lnTo>
                      <a:pt x="274" y="8837"/>
                    </a:lnTo>
                    <a:lnTo>
                      <a:pt x="297" y="8843"/>
                    </a:lnTo>
                    <a:lnTo>
                      <a:pt x="295" y="8847"/>
                    </a:lnTo>
                    <a:lnTo>
                      <a:pt x="271" y="8851"/>
                    </a:lnTo>
                    <a:lnTo>
                      <a:pt x="253" y="8857"/>
                    </a:lnTo>
                    <a:lnTo>
                      <a:pt x="236" y="8859"/>
                    </a:lnTo>
                    <a:lnTo>
                      <a:pt x="247" y="8865"/>
                    </a:lnTo>
                    <a:lnTo>
                      <a:pt x="268" y="8868"/>
                    </a:lnTo>
                    <a:lnTo>
                      <a:pt x="278" y="8872"/>
                    </a:lnTo>
                    <a:lnTo>
                      <a:pt x="286" y="8878"/>
                    </a:lnTo>
                    <a:lnTo>
                      <a:pt x="299" y="8882"/>
                    </a:lnTo>
                    <a:lnTo>
                      <a:pt x="323" y="8888"/>
                    </a:lnTo>
                    <a:lnTo>
                      <a:pt x="338" y="8892"/>
                    </a:lnTo>
                    <a:lnTo>
                      <a:pt x="343" y="8896"/>
                    </a:lnTo>
                    <a:lnTo>
                      <a:pt x="345" y="8902"/>
                    </a:lnTo>
                    <a:lnTo>
                      <a:pt x="347" y="8904"/>
                    </a:lnTo>
                    <a:lnTo>
                      <a:pt x="351" y="8909"/>
                    </a:lnTo>
                    <a:lnTo>
                      <a:pt x="363" y="8913"/>
                    </a:lnTo>
                    <a:lnTo>
                      <a:pt x="361" y="8917"/>
                    </a:lnTo>
                    <a:lnTo>
                      <a:pt x="355" y="8923"/>
                    </a:lnTo>
                    <a:lnTo>
                      <a:pt x="346" y="8927"/>
                    </a:lnTo>
                    <a:lnTo>
                      <a:pt x="342" y="8933"/>
                    </a:lnTo>
                    <a:lnTo>
                      <a:pt x="344" y="8937"/>
                    </a:lnTo>
                    <a:lnTo>
                      <a:pt x="341" y="8941"/>
                    </a:lnTo>
                    <a:lnTo>
                      <a:pt x="329" y="8945"/>
                    </a:lnTo>
                    <a:lnTo>
                      <a:pt x="318" y="8949"/>
                    </a:lnTo>
                    <a:lnTo>
                      <a:pt x="299" y="8954"/>
                    </a:lnTo>
                    <a:lnTo>
                      <a:pt x="286" y="8958"/>
                    </a:lnTo>
                    <a:lnTo>
                      <a:pt x="278" y="8962"/>
                    </a:lnTo>
                    <a:lnTo>
                      <a:pt x="276" y="8968"/>
                    </a:lnTo>
                    <a:lnTo>
                      <a:pt x="268" y="8972"/>
                    </a:lnTo>
                    <a:lnTo>
                      <a:pt x="258" y="8978"/>
                    </a:lnTo>
                    <a:lnTo>
                      <a:pt x="251" y="8982"/>
                    </a:lnTo>
                    <a:lnTo>
                      <a:pt x="248" y="8986"/>
                    </a:lnTo>
                    <a:lnTo>
                      <a:pt x="246" y="8990"/>
                    </a:lnTo>
                    <a:lnTo>
                      <a:pt x="244" y="8993"/>
                    </a:lnTo>
                    <a:lnTo>
                      <a:pt x="242" y="8999"/>
                    </a:lnTo>
                    <a:lnTo>
                      <a:pt x="237" y="9003"/>
                    </a:lnTo>
                    <a:lnTo>
                      <a:pt x="233" y="9007"/>
                    </a:lnTo>
                    <a:lnTo>
                      <a:pt x="230" y="9013"/>
                    </a:lnTo>
                    <a:lnTo>
                      <a:pt x="226" y="9017"/>
                    </a:lnTo>
                    <a:lnTo>
                      <a:pt x="221" y="9023"/>
                    </a:lnTo>
                    <a:lnTo>
                      <a:pt x="217" y="9027"/>
                    </a:lnTo>
                    <a:lnTo>
                      <a:pt x="212" y="9031"/>
                    </a:lnTo>
                    <a:lnTo>
                      <a:pt x="207" y="9035"/>
                    </a:lnTo>
                    <a:lnTo>
                      <a:pt x="203" y="9038"/>
                    </a:lnTo>
                    <a:lnTo>
                      <a:pt x="197" y="9044"/>
                    </a:lnTo>
                    <a:lnTo>
                      <a:pt x="196" y="9048"/>
                    </a:lnTo>
                    <a:lnTo>
                      <a:pt x="199" y="9052"/>
                    </a:lnTo>
                    <a:lnTo>
                      <a:pt x="200" y="9058"/>
                    </a:lnTo>
                    <a:lnTo>
                      <a:pt x="203" y="9062"/>
                    </a:lnTo>
                    <a:lnTo>
                      <a:pt x="206" y="9068"/>
                    </a:lnTo>
                    <a:lnTo>
                      <a:pt x="208" y="9072"/>
                    </a:lnTo>
                    <a:lnTo>
                      <a:pt x="209" y="9074"/>
                    </a:lnTo>
                    <a:lnTo>
                      <a:pt x="206" y="9079"/>
                    </a:lnTo>
                    <a:lnTo>
                      <a:pt x="203" y="9083"/>
                    </a:lnTo>
                    <a:lnTo>
                      <a:pt x="202" y="9089"/>
                    </a:lnTo>
                    <a:lnTo>
                      <a:pt x="202" y="9093"/>
                    </a:lnTo>
                    <a:lnTo>
                      <a:pt x="202" y="9097"/>
                    </a:lnTo>
                    <a:lnTo>
                      <a:pt x="200" y="9103"/>
                    </a:lnTo>
                    <a:lnTo>
                      <a:pt x="198" y="9107"/>
                    </a:lnTo>
                    <a:lnTo>
                      <a:pt x="197" y="9113"/>
                    </a:lnTo>
                    <a:lnTo>
                      <a:pt x="198" y="9117"/>
                    </a:lnTo>
                    <a:lnTo>
                      <a:pt x="199" y="9118"/>
                    </a:lnTo>
                    <a:lnTo>
                      <a:pt x="200" y="9124"/>
                    </a:lnTo>
                    <a:lnTo>
                      <a:pt x="203" y="9128"/>
                    </a:lnTo>
                    <a:lnTo>
                      <a:pt x="205" y="9134"/>
                    </a:lnTo>
                    <a:lnTo>
                      <a:pt x="203" y="9138"/>
                    </a:lnTo>
                    <a:lnTo>
                      <a:pt x="202" y="9142"/>
                    </a:lnTo>
                    <a:lnTo>
                      <a:pt x="202" y="9148"/>
                    </a:lnTo>
                    <a:lnTo>
                      <a:pt x="204" y="9152"/>
                    </a:lnTo>
                    <a:lnTo>
                      <a:pt x="207" y="9158"/>
                    </a:lnTo>
                    <a:lnTo>
                      <a:pt x="212" y="9161"/>
                    </a:lnTo>
                    <a:lnTo>
                      <a:pt x="218" y="9163"/>
                    </a:lnTo>
                    <a:lnTo>
                      <a:pt x="223" y="9169"/>
                    </a:lnTo>
                    <a:lnTo>
                      <a:pt x="229" y="9173"/>
                    </a:lnTo>
                    <a:lnTo>
                      <a:pt x="234" y="9179"/>
                    </a:lnTo>
                    <a:lnTo>
                      <a:pt x="241" y="9183"/>
                    </a:lnTo>
                    <a:lnTo>
                      <a:pt x="246" y="9187"/>
                    </a:lnTo>
                    <a:lnTo>
                      <a:pt x="252" y="9193"/>
                    </a:lnTo>
                    <a:lnTo>
                      <a:pt x="255" y="9197"/>
                    </a:lnTo>
                    <a:lnTo>
                      <a:pt x="260" y="9202"/>
                    </a:lnTo>
                    <a:lnTo>
                      <a:pt x="264" y="9204"/>
                    </a:lnTo>
                    <a:lnTo>
                      <a:pt x="271" y="9208"/>
                    </a:lnTo>
                    <a:lnTo>
                      <a:pt x="271" y="9214"/>
                    </a:lnTo>
                    <a:lnTo>
                      <a:pt x="267" y="9218"/>
                    </a:lnTo>
                    <a:lnTo>
                      <a:pt x="264" y="9224"/>
                    </a:lnTo>
                    <a:lnTo>
                      <a:pt x="263" y="9228"/>
                    </a:lnTo>
                    <a:lnTo>
                      <a:pt x="264" y="9232"/>
                    </a:lnTo>
                    <a:lnTo>
                      <a:pt x="266" y="9238"/>
                    </a:lnTo>
                    <a:lnTo>
                      <a:pt x="262" y="9242"/>
                    </a:lnTo>
                    <a:lnTo>
                      <a:pt x="260" y="9247"/>
                    </a:lnTo>
                    <a:lnTo>
                      <a:pt x="257" y="9249"/>
                    </a:lnTo>
                    <a:lnTo>
                      <a:pt x="255" y="9253"/>
                    </a:lnTo>
                    <a:lnTo>
                      <a:pt x="254" y="9259"/>
                    </a:lnTo>
                    <a:lnTo>
                      <a:pt x="254" y="9263"/>
                    </a:lnTo>
                    <a:lnTo>
                      <a:pt x="252" y="9269"/>
                    </a:lnTo>
                    <a:lnTo>
                      <a:pt x="248" y="9273"/>
                    </a:lnTo>
                    <a:lnTo>
                      <a:pt x="244" y="9277"/>
                    </a:lnTo>
                    <a:lnTo>
                      <a:pt x="240" y="9283"/>
                    </a:lnTo>
                    <a:lnTo>
                      <a:pt x="235" y="9286"/>
                    </a:lnTo>
                    <a:lnTo>
                      <a:pt x="231" y="9290"/>
                    </a:lnTo>
                    <a:lnTo>
                      <a:pt x="229" y="9294"/>
                    </a:lnTo>
                    <a:lnTo>
                      <a:pt x="228" y="9298"/>
                    </a:lnTo>
                    <a:lnTo>
                      <a:pt x="227" y="9304"/>
                    </a:lnTo>
                    <a:lnTo>
                      <a:pt x="228" y="9308"/>
                    </a:lnTo>
                    <a:lnTo>
                      <a:pt x="231" y="9314"/>
                    </a:lnTo>
                    <a:lnTo>
                      <a:pt x="243" y="9318"/>
                    </a:lnTo>
                    <a:lnTo>
                      <a:pt x="263" y="9322"/>
                    </a:lnTo>
                    <a:lnTo>
                      <a:pt x="304" y="9327"/>
                    </a:lnTo>
                    <a:lnTo>
                      <a:pt x="322" y="9331"/>
                    </a:lnTo>
                    <a:lnTo>
                      <a:pt x="331" y="9335"/>
                    </a:lnTo>
                    <a:lnTo>
                      <a:pt x="325" y="9339"/>
                    </a:lnTo>
                    <a:lnTo>
                      <a:pt x="326" y="9343"/>
                    </a:lnTo>
                  </a:path>
                </a:pathLst>
              </a:custGeom>
              <a:noFill/>
              <a:ln w="4445">
                <a:solidFill>
                  <a:srgbClr val="00FE00"/>
                </a:solidFill>
                <a:prstDash val="solid"/>
                <a:round/>
                <a:headEnd/>
                <a:tailEnd/>
              </a:ln>
            </p:spPr>
            <p:txBody>
              <a:bodyPr/>
              <a:lstStyle/>
              <a:p>
                <a:endParaRPr lang="es-ES"/>
              </a:p>
            </p:txBody>
          </p:sp>
          <p:sp>
            <p:nvSpPr>
              <p:cNvPr id="81867" name="Freeform 8139"/>
              <p:cNvSpPr>
                <a:spLocks/>
              </p:cNvSpPr>
              <p:nvPr/>
            </p:nvSpPr>
            <p:spPr bwMode="auto">
              <a:xfrm>
                <a:off x="1141" y="7422"/>
                <a:ext cx="61" cy="397"/>
              </a:xfrm>
              <a:custGeom>
                <a:avLst/>
                <a:gdLst/>
                <a:ahLst/>
                <a:cxnLst>
                  <a:cxn ang="0">
                    <a:pos x="114" y="10"/>
                  </a:cxn>
                  <a:cxn ang="0">
                    <a:pos x="106" y="24"/>
                  </a:cxn>
                  <a:cxn ang="0">
                    <a:pos x="102" y="37"/>
                  </a:cxn>
                  <a:cxn ang="0">
                    <a:pos x="92" y="51"/>
                  </a:cxn>
                  <a:cxn ang="0">
                    <a:pos x="67" y="65"/>
                  </a:cxn>
                  <a:cxn ang="0">
                    <a:pos x="35" y="78"/>
                  </a:cxn>
                  <a:cxn ang="0">
                    <a:pos x="13" y="90"/>
                  </a:cxn>
                  <a:cxn ang="0">
                    <a:pos x="5" y="106"/>
                  </a:cxn>
                  <a:cxn ang="0">
                    <a:pos x="3" y="119"/>
                  </a:cxn>
                  <a:cxn ang="0">
                    <a:pos x="3" y="131"/>
                  </a:cxn>
                  <a:cxn ang="0">
                    <a:pos x="10" y="145"/>
                  </a:cxn>
                  <a:cxn ang="0">
                    <a:pos x="19" y="158"/>
                  </a:cxn>
                  <a:cxn ang="0">
                    <a:pos x="21" y="172"/>
                  </a:cxn>
                  <a:cxn ang="0">
                    <a:pos x="27" y="186"/>
                  </a:cxn>
                  <a:cxn ang="0">
                    <a:pos x="37" y="199"/>
                  </a:cxn>
                  <a:cxn ang="0">
                    <a:pos x="44" y="211"/>
                  </a:cxn>
                  <a:cxn ang="0">
                    <a:pos x="48" y="225"/>
                  </a:cxn>
                  <a:cxn ang="0">
                    <a:pos x="50" y="240"/>
                  </a:cxn>
                  <a:cxn ang="0">
                    <a:pos x="50" y="252"/>
                  </a:cxn>
                  <a:cxn ang="0">
                    <a:pos x="52" y="266"/>
                  </a:cxn>
                  <a:cxn ang="0">
                    <a:pos x="50" y="279"/>
                  </a:cxn>
                  <a:cxn ang="0">
                    <a:pos x="46" y="293"/>
                  </a:cxn>
                  <a:cxn ang="0">
                    <a:pos x="34" y="307"/>
                  </a:cxn>
                  <a:cxn ang="0">
                    <a:pos x="30" y="320"/>
                  </a:cxn>
                  <a:cxn ang="0">
                    <a:pos x="28" y="334"/>
                  </a:cxn>
                  <a:cxn ang="0">
                    <a:pos x="20" y="346"/>
                  </a:cxn>
                  <a:cxn ang="0">
                    <a:pos x="16" y="360"/>
                  </a:cxn>
                  <a:cxn ang="0">
                    <a:pos x="20" y="375"/>
                  </a:cxn>
                  <a:cxn ang="0">
                    <a:pos x="30" y="387"/>
                  </a:cxn>
                  <a:cxn ang="0">
                    <a:pos x="43" y="401"/>
                  </a:cxn>
                  <a:cxn ang="0">
                    <a:pos x="55" y="414"/>
                  </a:cxn>
                  <a:cxn ang="0">
                    <a:pos x="67" y="426"/>
                  </a:cxn>
                  <a:cxn ang="0">
                    <a:pos x="82" y="442"/>
                  </a:cxn>
                  <a:cxn ang="0">
                    <a:pos x="107" y="455"/>
                  </a:cxn>
                  <a:cxn ang="0">
                    <a:pos x="121" y="467"/>
                  </a:cxn>
                  <a:cxn ang="0">
                    <a:pos x="75" y="481"/>
                  </a:cxn>
                  <a:cxn ang="0">
                    <a:pos x="48" y="494"/>
                  </a:cxn>
                  <a:cxn ang="0">
                    <a:pos x="26" y="510"/>
                  </a:cxn>
                  <a:cxn ang="0">
                    <a:pos x="22" y="522"/>
                  </a:cxn>
                  <a:cxn ang="0">
                    <a:pos x="13" y="535"/>
                  </a:cxn>
                  <a:cxn ang="0">
                    <a:pos x="15" y="549"/>
                  </a:cxn>
                  <a:cxn ang="0">
                    <a:pos x="19" y="561"/>
                  </a:cxn>
                  <a:cxn ang="0">
                    <a:pos x="11" y="576"/>
                  </a:cxn>
                  <a:cxn ang="0">
                    <a:pos x="12" y="590"/>
                  </a:cxn>
                  <a:cxn ang="0">
                    <a:pos x="17" y="602"/>
                  </a:cxn>
                  <a:cxn ang="0">
                    <a:pos x="28" y="615"/>
                  </a:cxn>
                  <a:cxn ang="0">
                    <a:pos x="52" y="629"/>
                  </a:cxn>
                  <a:cxn ang="0">
                    <a:pos x="74" y="643"/>
                  </a:cxn>
                  <a:cxn ang="0">
                    <a:pos x="101" y="656"/>
                  </a:cxn>
                  <a:cxn ang="0">
                    <a:pos x="80" y="670"/>
                  </a:cxn>
                  <a:cxn ang="0">
                    <a:pos x="50" y="684"/>
                  </a:cxn>
                  <a:cxn ang="0">
                    <a:pos x="19" y="696"/>
                  </a:cxn>
                  <a:cxn ang="0">
                    <a:pos x="6" y="711"/>
                  </a:cxn>
                  <a:cxn ang="0">
                    <a:pos x="13" y="725"/>
                  </a:cxn>
                  <a:cxn ang="0">
                    <a:pos x="22" y="737"/>
                  </a:cxn>
                  <a:cxn ang="0">
                    <a:pos x="11" y="750"/>
                  </a:cxn>
                  <a:cxn ang="0">
                    <a:pos x="11" y="764"/>
                  </a:cxn>
                  <a:cxn ang="0">
                    <a:pos x="16" y="778"/>
                  </a:cxn>
                  <a:cxn ang="0">
                    <a:pos x="13" y="791"/>
                  </a:cxn>
                </a:cxnLst>
                <a:rect l="0" t="0" r="r" b="b"/>
                <a:pathLst>
                  <a:path w="121" h="795">
                    <a:moveTo>
                      <a:pt x="102" y="0"/>
                    </a:moveTo>
                    <a:lnTo>
                      <a:pt x="108" y="6"/>
                    </a:lnTo>
                    <a:lnTo>
                      <a:pt x="114" y="10"/>
                    </a:lnTo>
                    <a:lnTo>
                      <a:pt x="119" y="16"/>
                    </a:lnTo>
                    <a:lnTo>
                      <a:pt x="115" y="20"/>
                    </a:lnTo>
                    <a:lnTo>
                      <a:pt x="106" y="24"/>
                    </a:lnTo>
                    <a:lnTo>
                      <a:pt x="100" y="29"/>
                    </a:lnTo>
                    <a:lnTo>
                      <a:pt x="99" y="33"/>
                    </a:lnTo>
                    <a:lnTo>
                      <a:pt x="102" y="37"/>
                    </a:lnTo>
                    <a:lnTo>
                      <a:pt x="99" y="41"/>
                    </a:lnTo>
                    <a:lnTo>
                      <a:pt x="97" y="45"/>
                    </a:lnTo>
                    <a:lnTo>
                      <a:pt x="92" y="51"/>
                    </a:lnTo>
                    <a:lnTo>
                      <a:pt x="85" y="55"/>
                    </a:lnTo>
                    <a:lnTo>
                      <a:pt x="77" y="61"/>
                    </a:lnTo>
                    <a:lnTo>
                      <a:pt x="67" y="65"/>
                    </a:lnTo>
                    <a:lnTo>
                      <a:pt x="54" y="68"/>
                    </a:lnTo>
                    <a:lnTo>
                      <a:pt x="44" y="74"/>
                    </a:lnTo>
                    <a:lnTo>
                      <a:pt x="35" y="78"/>
                    </a:lnTo>
                    <a:lnTo>
                      <a:pt x="29" y="82"/>
                    </a:lnTo>
                    <a:lnTo>
                      <a:pt x="20" y="86"/>
                    </a:lnTo>
                    <a:lnTo>
                      <a:pt x="13" y="90"/>
                    </a:lnTo>
                    <a:lnTo>
                      <a:pt x="8" y="96"/>
                    </a:lnTo>
                    <a:lnTo>
                      <a:pt x="6" y="100"/>
                    </a:lnTo>
                    <a:lnTo>
                      <a:pt x="5" y="106"/>
                    </a:lnTo>
                    <a:lnTo>
                      <a:pt x="3" y="110"/>
                    </a:lnTo>
                    <a:lnTo>
                      <a:pt x="3" y="113"/>
                    </a:lnTo>
                    <a:lnTo>
                      <a:pt x="3" y="119"/>
                    </a:lnTo>
                    <a:lnTo>
                      <a:pt x="2" y="121"/>
                    </a:lnTo>
                    <a:lnTo>
                      <a:pt x="3" y="127"/>
                    </a:lnTo>
                    <a:lnTo>
                      <a:pt x="3" y="131"/>
                    </a:lnTo>
                    <a:lnTo>
                      <a:pt x="5" y="135"/>
                    </a:lnTo>
                    <a:lnTo>
                      <a:pt x="7" y="141"/>
                    </a:lnTo>
                    <a:lnTo>
                      <a:pt x="10" y="145"/>
                    </a:lnTo>
                    <a:lnTo>
                      <a:pt x="16" y="151"/>
                    </a:lnTo>
                    <a:lnTo>
                      <a:pt x="19" y="154"/>
                    </a:lnTo>
                    <a:lnTo>
                      <a:pt x="19" y="158"/>
                    </a:lnTo>
                    <a:lnTo>
                      <a:pt x="19" y="164"/>
                    </a:lnTo>
                    <a:lnTo>
                      <a:pt x="19" y="166"/>
                    </a:lnTo>
                    <a:lnTo>
                      <a:pt x="21" y="172"/>
                    </a:lnTo>
                    <a:lnTo>
                      <a:pt x="22" y="176"/>
                    </a:lnTo>
                    <a:lnTo>
                      <a:pt x="24" y="180"/>
                    </a:lnTo>
                    <a:lnTo>
                      <a:pt x="27" y="186"/>
                    </a:lnTo>
                    <a:lnTo>
                      <a:pt x="29" y="190"/>
                    </a:lnTo>
                    <a:lnTo>
                      <a:pt x="34" y="195"/>
                    </a:lnTo>
                    <a:lnTo>
                      <a:pt x="37" y="199"/>
                    </a:lnTo>
                    <a:lnTo>
                      <a:pt x="40" y="203"/>
                    </a:lnTo>
                    <a:lnTo>
                      <a:pt x="43" y="207"/>
                    </a:lnTo>
                    <a:lnTo>
                      <a:pt x="44" y="211"/>
                    </a:lnTo>
                    <a:lnTo>
                      <a:pt x="45" y="217"/>
                    </a:lnTo>
                    <a:lnTo>
                      <a:pt x="47" y="221"/>
                    </a:lnTo>
                    <a:lnTo>
                      <a:pt x="48" y="225"/>
                    </a:lnTo>
                    <a:lnTo>
                      <a:pt x="49" y="231"/>
                    </a:lnTo>
                    <a:lnTo>
                      <a:pt x="50" y="235"/>
                    </a:lnTo>
                    <a:lnTo>
                      <a:pt x="50" y="240"/>
                    </a:lnTo>
                    <a:lnTo>
                      <a:pt x="50" y="244"/>
                    </a:lnTo>
                    <a:lnTo>
                      <a:pt x="50" y="248"/>
                    </a:lnTo>
                    <a:lnTo>
                      <a:pt x="50" y="252"/>
                    </a:lnTo>
                    <a:lnTo>
                      <a:pt x="50" y="256"/>
                    </a:lnTo>
                    <a:lnTo>
                      <a:pt x="51" y="262"/>
                    </a:lnTo>
                    <a:lnTo>
                      <a:pt x="52" y="266"/>
                    </a:lnTo>
                    <a:lnTo>
                      <a:pt x="52" y="270"/>
                    </a:lnTo>
                    <a:lnTo>
                      <a:pt x="52" y="276"/>
                    </a:lnTo>
                    <a:lnTo>
                      <a:pt x="50" y="279"/>
                    </a:lnTo>
                    <a:lnTo>
                      <a:pt x="47" y="285"/>
                    </a:lnTo>
                    <a:lnTo>
                      <a:pt x="46" y="289"/>
                    </a:lnTo>
                    <a:lnTo>
                      <a:pt x="46" y="293"/>
                    </a:lnTo>
                    <a:lnTo>
                      <a:pt x="43" y="297"/>
                    </a:lnTo>
                    <a:lnTo>
                      <a:pt x="37" y="301"/>
                    </a:lnTo>
                    <a:lnTo>
                      <a:pt x="34" y="307"/>
                    </a:lnTo>
                    <a:lnTo>
                      <a:pt x="32" y="311"/>
                    </a:lnTo>
                    <a:lnTo>
                      <a:pt x="30" y="315"/>
                    </a:lnTo>
                    <a:lnTo>
                      <a:pt x="30" y="320"/>
                    </a:lnTo>
                    <a:lnTo>
                      <a:pt x="29" y="324"/>
                    </a:lnTo>
                    <a:lnTo>
                      <a:pt x="29" y="330"/>
                    </a:lnTo>
                    <a:lnTo>
                      <a:pt x="28" y="334"/>
                    </a:lnTo>
                    <a:lnTo>
                      <a:pt x="25" y="338"/>
                    </a:lnTo>
                    <a:lnTo>
                      <a:pt x="22" y="342"/>
                    </a:lnTo>
                    <a:lnTo>
                      <a:pt x="20" y="346"/>
                    </a:lnTo>
                    <a:lnTo>
                      <a:pt x="17" y="352"/>
                    </a:lnTo>
                    <a:lnTo>
                      <a:pt x="16" y="356"/>
                    </a:lnTo>
                    <a:lnTo>
                      <a:pt x="16" y="360"/>
                    </a:lnTo>
                    <a:lnTo>
                      <a:pt x="16" y="365"/>
                    </a:lnTo>
                    <a:lnTo>
                      <a:pt x="17" y="369"/>
                    </a:lnTo>
                    <a:lnTo>
                      <a:pt x="20" y="375"/>
                    </a:lnTo>
                    <a:lnTo>
                      <a:pt x="23" y="379"/>
                    </a:lnTo>
                    <a:lnTo>
                      <a:pt x="26" y="381"/>
                    </a:lnTo>
                    <a:lnTo>
                      <a:pt x="30" y="387"/>
                    </a:lnTo>
                    <a:lnTo>
                      <a:pt x="34" y="391"/>
                    </a:lnTo>
                    <a:lnTo>
                      <a:pt x="37" y="397"/>
                    </a:lnTo>
                    <a:lnTo>
                      <a:pt x="43" y="401"/>
                    </a:lnTo>
                    <a:lnTo>
                      <a:pt x="47" y="404"/>
                    </a:lnTo>
                    <a:lnTo>
                      <a:pt x="51" y="410"/>
                    </a:lnTo>
                    <a:lnTo>
                      <a:pt x="55" y="414"/>
                    </a:lnTo>
                    <a:lnTo>
                      <a:pt x="60" y="420"/>
                    </a:lnTo>
                    <a:lnTo>
                      <a:pt x="63" y="424"/>
                    </a:lnTo>
                    <a:lnTo>
                      <a:pt x="67" y="426"/>
                    </a:lnTo>
                    <a:lnTo>
                      <a:pt x="72" y="432"/>
                    </a:lnTo>
                    <a:lnTo>
                      <a:pt x="75" y="436"/>
                    </a:lnTo>
                    <a:lnTo>
                      <a:pt x="82" y="442"/>
                    </a:lnTo>
                    <a:lnTo>
                      <a:pt x="90" y="445"/>
                    </a:lnTo>
                    <a:lnTo>
                      <a:pt x="99" y="449"/>
                    </a:lnTo>
                    <a:lnTo>
                      <a:pt x="107" y="455"/>
                    </a:lnTo>
                    <a:lnTo>
                      <a:pt x="115" y="459"/>
                    </a:lnTo>
                    <a:lnTo>
                      <a:pt x="121" y="465"/>
                    </a:lnTo>
                    <a:lnTo>
                      <a:pt x="121" y="467"/>
                    </a:lnTo>
                    <a:lnTo>
                      <a:pt x="107" y="471"/>
                    </a:lnTo>
                    <a:lnTo>
                      <a:pt x="86" y="477"/>
                    </a:lnTo>
                    <a:lnTo>
                      <a:pt x="75" y="481"/>
                    </a:lnTo>
                    <a:lnTo>
                      <a:pt x="64" y="486"/>
                    </a:lnTo>
                    <a:lnTo>
                      <a:pt x="56" y="490"/>
                    </a:lnTo>
                    <a:lnTo>
                      <a:pt x="48" y="494"/>
                    </a:lnTo>
                    <a:lnTo>
                      <a:pt x="42" y="500"/>
                    </a:lnTo>
                    <a:lnTo>
                      <a:pt x="34" y="504"/>
                    </a:lnTo>
                    <a:lnTo>
                      <a:pt x="26" y="510"/>
                    </a:lnTo>
                    <a:lnTo>
                      <a:pt x="21" y="512"/>
                    </a:lnTo>
                    <a:lnTo>
                      <a:pt x="22" y="516"/>
                    </a:lnTo>
                    <a:lnTo>
                      <a:pt x="22" y="522"/>
                    </a:lnTo>
                    <a:lnTo>
                      <a:pt x="19" y="526"/>
                    </a:lnTo>
                    <a:lnTo>
                      <a:pt x="16" y="531"/>
                    </a:lnTo>
                    <a:lnTo>
                      <a:pt x="13" y="535"/>
                    </a:lnTo>
                    <a:lnTo>
                      <a:pt x="13" y="539"/>
                    </a:lnTo>
                    <a:lnTo>
                      <a:pt x="13" y="545"/>
                    </a:lnTo>
                    <a:lnTo>
                      <a:pt x="15" y="549"/>
                    </a:lnTo>
                    <a:lnTo>
                      <a:pt x="16" y="555"/>
                    </a:lnTo>
                    <a:lnTo>
                      <a:pt x="19" y="557"/>
                    </a:lnTo>
                    <a:lnTo>
                      <a:pt x="19" y="561"/>
                    </a:lnTo>
                    <a:lnTo>
                      <a:pt x="17" y="567"/>
                    </a:lnTo>
                    <a:lnTo>
                      <a:pt x="13" y="570"/>
                    </a:lnTo>
                    <a:lnTo>
                      <a:pt x="11" y="576"/>
                    </a:lnTo>
                    <a:lnTo>
                      <a:pt x="11" y="580"/>
                    </a:lnTo>
                    <a:lnTo>
                      <a:pt x="11" y="584"/>
                    </a:lnTo>
                    <a:lnTo>
                      <a:pt x="12" y="590"/>
                    </a:lnTo>
                    <a:lnTo>
                      <a:pt x="15" y="594"/>
                    </a:lnTo>
                    <a:lnTo>
                      <a:pt x="17" y="598"/>
                    </a:lnTo>
                    <a:lnTo>
                      <a:pt x="17" y="602"/>
                    </a:lnTo>
                    <a:lnTo>
                      <a:pt x="19" y="606"/>
                    </a:lnTo>
                    <a:lnTo>
                      <a:pt x="22" y="612"/>
                    </a:lnTo>
                    <a:lnTo>
                      <a:pt x="28" y="615"/>
                    </a:lnTo>
                    <a:lnTo>
                      <a:pt x="35" y="621"/>
                    </a:lnTo>
                    <a:lnTo>
                      <a:pt x="46" y="625"/>
                    </a:lnTo>
                    <a:lnTo>
                      <a:pt x="52" y="629"/>
                    </a:lnTo>
                    <a:lnTo>
                      <a:pt x="58" y="635"/>
                    </a:lnTo>
                    <a:lnTo>
                      <a:pt x="65" y="639"/>
                    </a:lnTo>
                    <a:lnTo>
                      <a:pt x="74" y="643"/>
                    </a:lnTo>
                    <a:lnTo>
                      <a:pt x="83" y="647"/>
                    </a:lnTo>
                    <a:lnTo>
                      <a:pt x="91" y="651"/>
                    </a:lnTo>
                    <a:lnTo>
                      <a:pt x="101" y="656"/>
                    </a:lnTo>
                    <a:lnTo>
                      <a:pt x="95" y="660"/>
                    </a:lnTo>
                    <a:lnTo>
                      <a:pt x="88" y="666"/>
                    </a:lnTo>
                    <a:lnTo>
                      <a:pt x="80" y="670"/>
                    </a:lnTo>
                    <a:lnTo>
                      <a:pt x="71" y="674"/>
                    </a:lnTo>
                    <a:lnTo>
                      <a:pt x="59" y="680"/>
                    </a:lnTo>
                    <a:lnTo>
                      <a:pt x="50" y="684"/>
                    </a:lnTo>
                    <a:lnTo>
                      <a:pt x="39" y="688"/>
                    </a:lnTo>
                    <a:lnTo>
                      <a:pt x="29" y="692"/>
                    </a:lnTo>
                    <a:lnTo>
                      <a:pt x="19" y="696"/>
                    </a:lnTo>
                    <a:lnTo>
                      <a:pt x="7" y="701"/>
                    </a:lnTo>
                    <a:lnTo>
                      <a:pt x="0" y="705"/>
                    </a:lnTo>
                    <a:lnTo>
                      <a:pt x="6" y="711"/>
                    </a:lnTo>
                    <a:lnTo>
                      <a:pt x="13" y="715"/>
                    </a:lnTo>
                    <a:lnTo>
                      <a:pt x="16" y="719"/>
                    </a:lnTo>
                    <a:lnTo>
                      <a:pt x="13" y="725"/>
                    </a:lnTo>
                    <a:lnTo>
                      <a:pt x="16" y="727"/>
                    </a:lnTo>
                    <a:lnTo>
                      <a:pt x="19" y="733"/>
                    </a:lnTo>
                    <a:lnTo>
                      <a:pt x="22" y="737"/>
                    </a:lnTo>
                    <a:lnTo>
                      <a:pt x="19" y="740"/>
                    </a:lnTo>
                    <a:lnTo>
                      <a:pt x="13" y="746"/>
                    </a:lnTo>
                    <a:lnTo>
                      <a:pt x="11" y="750"/>
                    </a:lnTo>
                    <a:lnTo>
                      <a:pt x="11" y="756"/>
                    </a:lnTo>
                    <a:lnTo>
                      <a:pt x="11" y="760"/>
                    </a:lnTo>
                    <a:lnTo>
                      <a:pt x="11" y="764"/>
                    </a:lnTo>
                    <a:lnTo>
                      <a:pt x="13" y="770"/>
                    </a:lnTo>
                    <a:lnTo>
                      <a:pt x="16" y="772"/>
                    </a:lnTo>
                    <a:lnTo>
                      <a:pt x="16" y="778"/>
                    </a:lnTo>
                    <a:lnTo>
                      <a:pt x="15" y="781"/>
                    </a:lnTo>
                    <a:lnTo>
                      <a:pt x="13" y="785"/>
                    </a:lnTo>
                    <a:lnTo>
                      <a:pt x="13" y="791"/>
                    </a:lnTo>
                    <a:lnTo>
                      <a:pt x="12" y="795"/>
                    </a:lnTo>
                  </a:path>
                </a:pathLst>
              </a:custGeom>
              <a:noFill/>
              <a:ln w="4445">
                <a:solidFill>
                  <a:srgbClr val="00FE00"/>
                </a:solidFill>
                <a:prstDash val="solid"/>
                <a:round/>
                <a:headEnd/>
                <a:tailEnd/>
              </a:ln>
            </p:spPr>
            <p:txBody>
              <a:bodyPr/>
              <a:lstStyle/>
              <a:p>
                <a:endParaRPr lang="es-ES"/>
              </a:p>
            </p:txBody>
          </p:sp>
          <p:sp>
            <p:nvSpPr>
              <p:cNvPr id="81868" name="Freeform 8140"/>
              <p:cNvSpPr>
                <a:spLocks/>
              </p:cNvSpPr>
              <p:nvPr/>
            </p:nvSpPr>
            <p:spPr bwMode="auto">
              <a:xfrm>
                <a:off x="988" y="1917"/>
                <a:ext cx="24" cy="78"/>
              </a:xfrm>
              <a:custGeom>
                <a:avLst/>
                <a:gdLst/>
                <a:ahLst/>
                <a:cxnLst>
                  <a:cxn ang="0">
                    <a:pos x="0" y="133"/>
                  </a:cxn>
                  <a:cxn ang="0">
                    <a:pos x="48" y="22"/>
                  </a:cxn>
                  <a:cxn ang="0">
                    <a:pos x="36" y="0"/>
                  </a:cxn>
                  <a:cxn ang="0">
                    <a:pos x="12" y="0"/>
                  </a:cxn>
                  <a:cxn ang="0">
                    <a:pos x="0" y="22"/>
                  </a:cxn>
                  <a:cxn ang="0">
                    <a:pos x="0" y="133"/>
                  </a:cxn>
                  <a:cxn ang="0">
                    <a:pos x="15"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5" y="157"/>
                    </a:lnTo>
                    <a:lnTo>
                      <a:pt x="36" y="157"/>
                    </a:lnTo>
                    <a:lnTo>
                      <a:pt x="48" y="133"/>
                    </a:lnTo>
                    <a:lnTo>
                      <a:pt x="48" y="22"/>
                    </a:lnTo>
                  </a:path>
                </a:pathLst>
              </a:custGeom>
              <a:noFill/>
              <a:ln w="4445">
                <a:solidFill>
                  <a:srgbClr val="8420BF"/>
                </a:solidFill>
                <a:prstDash val="solid"/>
                <a:round/>
                <a:headEnd/>
                <a:tailEnd/>
              </a:ln>
            </p:spPr>
            <p:txBody>
              <a:bodyPr/>
              <a:lstStyle/>
              <a:p>
                <a:endParaRPr lang="es-ES"/>
              </a:p>
            </p:txBody>
          </p:sp>
          <p:sp>
            <p:nvSpPr>
              <p:cNvPr id="81869" name="Freeform 8141"/>
              <p:cNvSpPr>
                <a:spLocks/>
              </p:cNvSpPr>
              <p:nvPr/>
            </p:nvSpPr>
            <p:spPr bwMode="auto">
              <a:xfrm>
                <a:off x="1347" y="1917"/>
                <a:ext cx="6" cy="78"/>
              </a:xfrm>
              <a:custGeom>
                <a:avLst/>
                <a:gdLst/>
                <a:ahLst/>
                <a:cxnLst>
                  <a:cxn ang="0">
                    <a:pos x="0" y="22"/>
                  </a:cxn>
                  <a:cxn ang="0">
                    <a:pos x="11" y="0"/>
                  </a:cxn>
                  <a:cxn ang="0">
                    <a:pos x="11" y="157"/>
                  </a:cxn>
                </a:cxnLst>
                <a:rect l="0" t="0" r="r" b="b"/>
                <a:pathLst>
                  <a:path w="11" h="157">
                    <a:moveTo>
                      <a:pt x="0" y="22"/>
                    </a:moveTo>
                    <a:lnTo>
                      <a:pt x="11" y="0"/>
                    </a:lnTo>
                    <a:lnTo>
                      <a:pt x="11" y="157"/>
                    </a:lnTo>
                  </a:path>
                </a:pathLst>
              </a:custGeom>
              <a:noFill/>
              <a:ln w="4445">
                <a:solidFill>
                  <a:srgbClr val="8420BF"/>
                </a:solidFill>
                <a:prstDash val="solid"/>
                <a:round/>
                <a:headEnd/>
                <a:tailEnd/>
              </a:ln>
            </p:spPr>
            <p:txBody>
              <a:bodyPr/>
              <a:lstStyle/>
              <a:p>
                <a:endParaRPr lang="es-ES"/>
              </a:p>
            </p:txBody>
          </p:sp>
          <p:sp>
            <p:nvSpPr>
              <p:cNvPr id="81870" name="Line 8142"/>
              <p:cNvSpPr>
                <a:spLocks noChangeShapeType="1"/>
              </p:cNvSpPr>
              <p:nvPr/>
            </p:nvSpPr>
            <p:spPr bwMode="auto">
              <a:xfrm>
                <a:off x="1347" y="1995"/>
                <a:ext cx="12" cy="1"/>
              </a:xfrm>
              <a:prstGeom prst="line">
                <a:avLst/>
              </a:prstGeom>
              <a:noFill/>
              <a:ln w="4445">
                <a:solidFill>
                  <a:srgbClr val="8420BF"/>
                </a:solidFill>
                <a:round/>
                <a:headEnd/>
                <a:tailEnd/>
              </a:ln>
            </p:spPr>
            <p:txBody>
              <a:bodyPr/>
              <a:lstStyle/>
              <a:p>
                <a:endParaRPr lang="es-ES"/>
              </a:p>
            </p:txBody>
          </p:sp>
          <p:sp>
            <p:nvSpPr>
              <p:cNvPr id="81871" name="Freeform 8143"/>
              <p:cNvSpPr>
                <a:spLocks/>
              </p:cNvSpPr>
              <p:nvPr/>
            </p:nvSpPr>
            <p:spPr bwMode="auto">
              <a:xfrm>
                <a:off x="1383" y="1917"/>
                <a:ext cx="24" cy="78"/>
              </a:xfrm>
              <a:custGeom>
                <a:avLst/>
                <a:gdLst/>
                <a:ahLst/>
                <a:cxnLst>
                  <a:cxn ang="0">
                    <a:pos x="0" y="133"/>
                  </a:cxn>
                  <a:cxn ang="0">
                    <a:pos x="47" y="22"/>
                  </a:cxn>
                  <a:cxn ang="0">
                    <a:pos x="35" y="0"/>
                  </a:cxn>
                  <a:cxn ang="0">
                    <a:pos x="11" y="0"/>
                  </a:cxn>
                  <a:cxn ang="0">
                    <a:pos x="0" y="22"/>
                  </a:cxn>
                  <a:cxn ang="0">
                    <a:pos x="0" y="133"/>
                  </a:cxn>
                  <a:cxn ang="0">
                    <a:pos x="15" y="157"/>
                  </a:cxn>
                  <a:cxn ang="0">
                    <a:pos x="35" y="157"/>
                  </a:cxn>
                  <a:cxn ang="0">
                    <a:pos x="47" y="133"/>
                  </a:cxn>
                  <a:cxn ang="0">
                    <a:pos x="47" y="22"/>
                  </a:cxn>
                </a:cxnLst>
                <a:rect l="0" t="0" r="r" b="b"/>
                <a:pathLst>
                  <a:path w="47" h="157">
                    <a:moveTo>
                      <a:pt x="0" y="133"/>
                    </a:moveTo>
                    <a:lnTo>
                      <a:pt x="47" y="22"/>
                    </a:lnTo>
                    <a:lnTo>
                      <a:pt x="35" y="0"/>
                    </a:lnTo>
                    <a:lnTo>
                      <a:pt x="11" y="0"/>
                    </a:lnTo>
                    <a:lnTo>
                      <a:pt x="0" y="22"/>
                    </a:lnTo>
                    <a:lnTo>
                      <a:pt x="0" y="133"/>
                    </a:lnTo>
                    <a:lnTo>
                      <a:pt x="15" y="157"/>
                    </a:lnTo>
                    <a:lnTo>
                      <a:pt x="35" y="157"/>
                    </a:lnTo>
                    <a:lnTo>
                      <a:pt x="47" y="133"/>
                    </a:lnTo>
                    <a:lnTo>
                      <a:pt x="47" y="22"/>
                    </a:lnTo>
                  </a:path>
                </a:pathLst>
              </a:custGeom>
              <a:noFill/>
              <a:ln w="4445">
                <a:solidFill>
                  <a:srgbClr val="8420BF"/>
                </a:solidFill>
                <a:prstDash val="solid"/>
                <a:round/>
                <a:headEnd/>
                <a:tailEnd/>
              </a:ln>
            </p:spPr>
            <p:txBody>
              <a:bodyPr/>
              <a:lstStyle/>
              <a:p>
                <a:endParaRPr lang="es-ES"/>
              </a:p>
            </p:txBody>
          </p:sp>
          <p:sp>
            <p:nvSpPr>
              <p:cNvPr id="81872" name="Freeform 8144"/>
              <p:cNvSpPr>
                <a:spLocks/>
              </p:cNvSpPr>
              <p:nvPr/>
            </p:nvSpPr>
            <p:spPr bwMode="auto">
              <a:xfrm>
                <a:off x="1165" y="1827"/>
                <a:ext cx="24" cy="78"/>
              </a:xfrm>
              <a:custGeom>
                <a:avLst/>
                <a:gdLst/>
                <a:ahLst/>
                <a:cxnLst>
                  <a:cxn ang="0">
                    <a:pos x="0" y="0"/>
                  </a:cxn>
                  <a:cxn ang="0">
                    <a:pos x="0" y="156"/>
                  </a:cxn>
                  <a:cxn ang="0">
                    <a:pos x="47" y="156"/>
                  </a:cxn>
                </a:cxnLst>
                <a:rect l="0" t="0" r="r" b="b"/>
                <a:pathLst>
                  <a:path w="47" h="156">
                    <a:moveTo>
                      <a:pt x="0" y="0"/>
                    </a:moveTo>
                    <a:lnTo>
                      <a:pt x="0" y="156"/>
                    </a:lnTo>
                    <a:lnTo>
                      <a:pt x="47" y="156"/>
                    </a:lnTo>
                  </a:path>
                </a:pathLst>
              </a:custGeom>
              <a:noFill/>
              <a:ln w="4445">
                <a:solidFill>
                  <a:srgbClr val="8420BF"/>
                </a:solidFill>
                <a:prstDash val="solid"/>
                <a:round/>
                <a:headEnd/>
                <a:tailEnd/>
              </a:ln>
            </p:spPr>
            <p:txBody>
              <a:bodyPr/>
              <a:lstStyle/>
              <a:p>
                <a:endParaRPr lang="es-ES"/>
              </a:p>
            </p:txBody>
          </p:sp>
          <p:sp>
            <p:nvSpPr>
              <p:cNvPr id="81873" name="Freeform 8145"/>
              <p:cNvSpPr>
                <a:spLocks/>
              </p:cNvSpPr>
              <p:nvPr/>
            </p:nvSpPr>
            <p:spPr bwMode="auto">
              <a:xfrm>
                <a:off x="1206" y="1827"/>
                <a:ext cx="24" cy="78"/>
              </a:xfrm>
              <a:custGeom>
                <a:avLst/>
                <a:gdLst/>
                <a:ahLst/>
                <a:cxnLst>
                  <a:cxn ang="0">
                    <a:pos x="0" y="156"/>
                  </a:cxn>
                  <a:cxn ang="0">
                    <a:pos x="0" y="0"/>
                  </a:cxn>
                  <a:cxn ang="0">
                    <a:pos x="47" y="156"/>
                  </a:cxn>
                  <a:cxn ang="0">
                    <a:pos x="47" y="0"/>
                  </a:cxn>
                </a:cxnLst>
                <a:rect l="0" t="0" r="r" b="b"/>
                <a:pathLst>
                  <a:path w="47" h="156">
                    <a:moveTo>
                      <a:pt x="0" y="156"/>
                    </a:moveTo>
                    <a:lnTo>
                      <a:pt x="0" y="0"/>
                    </a:lnTo>
                    <a:lnTo>
                      <a:pt x="47" y="156"/>
                    </a:lnTo>
                    <a:lnTo>
                      <a:pt x="47" y="0"/>
                    </a:lnTo>
                  </a:path>
                </a:pathLst>
              </a:custGeom>
              <a:noFill/>
              <a:ln w="4445">
                <a:solidFill>
                  <a:srgbClr val="8420BF"/>
                </a:solidFill>
                <a:prstDash val="solid"/>
                <a:round/>
                <a:headEnd/>
                <a:tailEnd/>
              </a:ln>
            </p:spPr>
            <p:txBody>
              <a:bodyPr/>
              <a:lstStyle/>
              <a:p>
                <a:endParaRPr lang="es-ES"/>
              </a:p>
            </p:txBody>
          </p:sp>
          <p:sp>
            <p:nvSpPr>
              <p:cNvPr id="81874" name="Line 8146"/>
              <p:cNvSpPr>
                <a:spLocks noChangeShapeType="1"/>
              </p:cNvSpPr>
              <p:nvPr/>
            </p:nvSpPr>
            <p:spPr bwMode="auto">
              <a:xfrm>
                <a:off x="1066" y="1958"/>
                <a:ext cx="219" cy="1"/>
              </a:xfrm>
              <a:prstGeom prst="line">
                <a:avLst/>
              </a:prstGeom>
              <a:noFill/>
              <a:ln w="4445">
                <a:solidFill>
                  <a:srgbClr val="8420BF"/>
                </a:solidFill>
                <a:round/>
                <a:headEnd/>
                <a:tailEnd/>
              </a:ln>
            </p:spPr>
            <p:txBody>
              <a:bodyPr/>
              <a:lstStyle/>
              <a:p>
                <a:endParaRPr lang="es-ES"/>
              </a:p>
            </p:txBody>
          </p:sp>
          <p:sp>
            <p:nvSpPr>
              <p:cNvPr id="81875" name="Freeform 8147"/>
              <p:cNvSpPr>
                <a:spLocks/>
              </p:cNvSpPr>
              <p:nvPr/>
            </p:nvSpPr>
            <p:spPr bwMode="auto">
              <a:xfrm>
                <a:off x="1025" y="2750"/>
                <a:ext cx="280" cy="4666"/>
              </a:xfrm>
              <a:custGeom>
                <a:avLst/>
                <a:gdLst/>
                <a:ahLst/>
                <a:cxnLst>
                  <a:cxn ang="0">
                    <a:pos x="37" y="145"/>
                  </a:cxn>
                  <a:cxn ang="0">
                    <a:pos x="46" y="292"/>
                  </a:cxn>
                  <a:cxn ang="0">
                    <a:pos x="35" y="440"/>
                  </a:cxn>
                  <a:cxn ang="0">
                    <a:pos x="22" y="586"/>
                  </a:cxn>
                  <a:cxn ang="0">
                    <a:pos x="31" y="737"/>
                  </a:cxn>
                  <a:cxn ang="0">
                    <a:pos x="35" y="885"/>
                  </a:cxn>
                  <a:cxn ang="0">
                    <a:pos x="38" y="1032"/>
                  </a:cxn>
                  <a:cxn ang="0">
                    <a:pos x="17" y="1180"/>
                  </a:cxn>
                  <a:cxn ang="0">
                    <a:pos x="28" y="1327"/>
                  </a:cxn>
                  <a:cxn ang="0">
                    <a:pos x="44" y="1477"/>
                  </a:cxn>
                  <a:cxn ang="0">
                    <a:pos x="43" y="1626"/>
                  </a:cxn>
                  <a:cxn ang="0">
                    <a:pos x="70" y="1772"/>
                  </a:cxn>
                  <a:cxn ang="0">
                    <a:pos x="59" y="1921"/>
                  </a:cxn>
                  <a:cxn ang="0">
                    <a:pos x="43" y="2067"/>
                  </a:cxn>
                  <a:cxn ang="0">
                    <a:pos x="72" y="2217"/>
                  </a:cxn>
                  <a:cxn ang="0">
                    <a:pos x="87" y="2364"/>
                  </a:cxn>
                  <a:cxn ang="0">
                    <a:pos x="159" y="2512"/>
                  </a:cxn>
                  <a:cxn ang="0">
                    <a:pos x="174" y="2661"/>
                  </a:cxn>
                  <a:cxn ang="0">
                    <a:pos x="58" y="2809"/>
                  </a:cxn>
                  <a:cxn ang="0">
                    <a:pos x="120" y="2958"/>
                  </a:cxn>
                  <a:cxn ang="0">
                    <a:pos x="119" y="3104"/>
                  </a:cxn>
                  <a:cxn ang="0">
                    <a:pos x="105" y="3253"/>
                  </a:cxn>
                  <a:cxn ang="0">
                    <a:pos x="106" y="3401"/>
                  </a:cxn>
                  <a:cxn ang="0">
                    <a:pos x="74" y="3550"/>
                  </a:cxn>
                  <a:cxn ang="0">
                    <a:pos x="110" y="3698"/>
                  </a:cxn>
                  <a:cxn ang="0">
                    <a:pos x="98" y="3845"/>
                  </a:cxn>
                  <a:cxn ang="0">
                    <a:pos x="117" y="3993"/>
                  </a:cxn>
                  <a:cxn ang="0">
                    <a:pos x="129" y="4140"/>
                  </a:cxn>
                  <a:cxn ang="0">
                    <a:pos x="76" y="4290"/>
                  </a:cxn>
                  <a:cxn ang="0">
                    <a:pos x="100" y="4438"/>
                  </a:cxn>
                  <a:cxn ang="0">
                    <a:pos x="112" y="4585"/>
                  </a:cxn>
                  <a:cxn ang="0">
                    <a:pos x="110" y="4733"/>
                  </a:cxn>
                  <a:cxn ang="0">
                    <a:pos x="118" y="4880"/>
                  </a:cxn>
                  <a:cxn ang="0">
                    <a:pos x="181" y="5030"/>
                  </a:cxn>
                  <a:cxn ang="0">
                    <a:pos x="112" y="5177"/>
                  </a:cxn>
                  <a:cxn ang="0">
                    <a:pos x="100" y="5325"/>
                  </a:cxn>
                  <a:cxn ang="0">
                    <a:pos x="130" y="5474"/>
                  </a:cxn>
                  <a:cxn ang="0">
                    <a:pos x="109" y="5620"/>
                  </a:cxn>
                  <a:cxn ang="0">
                    <a:pos x="102" y="5771"/>
                  </a:cxn>
                  <a:cxn ang="0">
                    <a:pos x="109" y="5917"/>
                  </a:cxn>
                  <a:cxn ang="0">
                    <a:pos x="115" y="6065"/>
                  </a:cxn>
                  <a:cxn ang="0">
                    <a:pos x="123" y="6214"/>
                  </a:cxn>
                  <a:cxn ang="0">
                    <a:pos x="124" y="6360"/>
                  </a:cxn>
                  <a:cxn ang="0">
                    <a:pos x="145" y="6511"/>
                  </a:cxn>
                  <a:cxn ang="0">
                    <a:pos x="140" y="6657"/>
                  </a:cxn>
                  <a:cxn ang="0">
                    <a:pos x="158" y="6806"/>
                  </a:cxn>
                  <a:cxn ang="0">
                    <a:pos x="261" y="6952"/>
                  </a:cxn>
                  <a:cxn ang="0">
                    <a:pos x="251" y="7101"/>
                  </a:cxn>
                  <a:cxn ang="0">
                    <a:pos x="297" y="7251"/>
                  </a:cxn>
                  <a:cxn ang="0">
                    <a:pos x="264" y="7398"/>
                  </a:cxn>
                  <a:cxn ang="0">
                    <a:pos x="311" y="7546"/>
                  </a:cxn>
                  <a:cxn ang="0">
                    <a:pos x="313" y="7693"/>
                  </a:cxn>
                  <a:cxn ang="0">
                    <a:pos x="289" y="7841"/>
                  </a:cxn>
                  <a:cxn ang="0">
                    <a:pos x="202" y="7991"/>
                  </a:cxn>
                  <a:cxn ang="0">
                    <a:pos x="187" y="8138"/>
                  </a:cxn>
                  <a:cxn ang="0">
                    <a:pos x="217" y="8286"/>
                  </a:cxn>
                  <a:cxn ang="0">
                    <a:pos x="242" y="8433"/>
                  </a:cxn>
                  <a:cxn ang="0">
                    <a:pos x="238" y="8581"/>
                  </a:cxn>
                  <a:cxn ang="0">
                    <a:pos x="229" y="8730"/>
                  </a:cxn>
                  <a:cxn ang="0">
                    <a:pos x="272" y="8878"/>
                  </a:cxn>
                  <a:cxn ang="0">
                    <a:pos x="260" y="9027"/>
                  </a:cxn>
                  <a:cxn ang="0">
                    <a:pos x="245" y="9173"/>
                  </a:cxn>
                  <a:cxn ang="0">
                    <a:pos x="302" y="9322"/>
                  </a:cxn>
                </a:cxnLst>
                <a:rect l="0" t="0" r="r" b="b"/>
                <a:pathLst>
                  <a:path w="560" h="9331">
                    <a:moveTo>
                      <a:pt x="212" y="0"/>
                    </a:moveTo>
                    <a:lnTo>
                      <a:pt x="193" y="4"/>
                    </a:lnTo>
                    <a:lnTo>
                      <a:pt x="169" y="10"/>
                    </a:lnTo>
                    <a:lnTo>
                      <a:pt x="149" y="14"/>
                    </a:lnTo>
                    <a:lnTo>
                      <a:pt x="130" y="20"/>
                    </a:lnTo>
                    <a:lnTo>
                      <a:pt x="113" y="24"/>
                    </a:lnTo>
                    <a:lnTo>
                      <a:pt x="100" y="26"/>
                    </a:lnTo>
                    <a:lnTo>
                      <a:pt x="86" y="32"/>
                    </a:lnTo>
                    <a:lnTo>
                      <a:pt x="77" y="36"/>
                    </a:lnTo>
                    <a:lnTo>
                      <a:pt x="72" y="42"/>
                    </a:lnTo>
                    <a:lnTo>
                      <a:pt x="66" y="45"/>
                    </a:lnTo>
                    <a:lnTo>
                      <a:pt x="63" y="49"/>
                    </a:lnTo>
                    <a:lnTo>
                      <a:pt x="59" y="55"/>
                    </a:lnTo>
                    <a:lnTo>
                      <a:pt x="55" y="59"/>
                    </a:lnTo>
                    <a:lnTo>
                      <a:pt x="54" y="65"/>
                    </a:lnTo>
                    <a:lnTo>
                      <a:pt x="51" y="67"/>
                    </a:lnTo>
                    <a:lnTo>
                      <a:pt x="49" y="71"/>
                    </a:lnTo>
                    <a:lnTo>
                      <a:pt x="48" y="77"/>
                    </a:lnTo>
                    <a:lnTo>
                      <a:pt x="48" y="81"/>
                    </a:lnTo>
                    <a:lnTo>
                      <a:pt x="47" y="86"/>
                    </a:lnTo>
                    <a:lnTo>
                      <a:pt x="47" y="90"/>
                    </a:lnTo>
                    <a:lnTo>
                      <a:pt x="47" y="94"/>
                    </a:lnTo>
                    <a:lnTo>
                      <a:pt x="47" y="100"/>
                    </a:lnTo>
                    <a:lnTo>
                      <a:pt x="48" y="104"/>
                    </a:lnTo>
                    <a:lnTo>
                      <a:pt x="48" y="110"/>
                    </a:lnTo>
                    <a:lnTo>
                      <a:pt x="48" y="112"/>
                    </a:lnTo>
                    <a:lnTo>
                      <a:pt x="47" y="116"/>
                    </a:lnTo>
                    <a:lnTo>
                      <a:pt x="43" y="122"/>
                    </a:lnTo>
                    <a:lnTo>
                      <a:pt x="41" y="126"/>
                    </a:lnTo>
                    <a:lnTo>
                      <a:pt x="40" y="131"/>
                    </a:lnTo>
                    <a:lnTo>
                      <a:pt x="39" y="135"/>
                    </a:lnTo>
                    <a:lnTo>
                      <a:pt x="38" y="139"/>
                    </a:lnTo>
                    <a:lnTo>
                      <a:pt x="37" y="145"/>
                    </a:lnTo>
                    <a:lnTo>
                      <a:pt x="37" y="149"/>
                    </a:lnTo>
                    <a:lnTo>
                      <a:pt x="37" y="155"/>
                    </a:lnTo>
                    <a:lnTo>
                      <a:pt x="36" y="157"/>
                    </a:lnTo>
                    <a:lnTo>
                      <a:pt x="36" y="161"/>
                    </a:lnTo>
                    <a:lnTo>
                      <a:pt x="36" y="167"/>
                    </a:lnTo>
                    <a:lnTo>
                      <a:pt x="36" y="170"/>
                    </a:lnTo>
                    <a:lnTo>
                      <a:pt x="36" y="176"/>
                    </a:lnTo>
                    <a:lnTo>
                      <a:pt x="37" y="180"/>
                    </a:lnTo>
                    <a:lnTo>
                      <a:pt x="37" y="184"/>
                    </a:lnTo>
                    <a:lnTo>
                      <a:pt x="37" y="190"/>
                    </a:lnTo>
                    <a:lnTo>
                      <a:pt x="39" y="194"/>
                    </a:lnTo>
                    <a:lnTo>
                      <a:pt x="40" y="198"/>
                    </a:lnTo>
                    <a:lnTo>
                      <a:pt x="41" y="202"/>
                    </a:lnTo>
                    <a:lnTo>
                      <a:pt x="41" y="206"/>
                    </a:lnTo>
                    <a:lnTo>
                      <a:pt x="42" y="211"/>
                    </a:lnTo>
                    <a:lnTo>
                      <a:pt x="42" y="215"/>
                    </a:lnTo>
                    <a:lnTo>
                      <a:pt x="42" y="221"/>
                    </a:lnTo>
                    <a:lnTo>
                      <a:pt x="43" y="225"/>
                    </a:lnTo>
                    <a:lnTo>
                      <a:pt x="43" y="229"/>
                    </a:lnTo>
                    <a:lnTo>
                      <a:pt x="43" y="235"/>
                    </a:lnTo>
                    <a:lnTo>
                      <a:pt x="43" y="239"/>
                    </a:lnTo>
                    <a:lnTo>
                      <a:pt x="43" y="243"/>
                    </a:lnTo>
                    <a:lnTo>
                      <a:pt x="42" y="247"/>
                    </a:lnTo>
                    <a:lnTo>
                      <a:pt x="43" y="251"/>
                    </a:lnTo>
                    <a:lnTo>
                      <a:pt x="45" y="256"/>
                    </a:lnTo>
                    <a:lnTo>
                      <a:pt x="46" y="260"/>
                    </a:lnTo>
                    <a:lnTo>
                      <a:pt x="47" y="266"/>
                    </a:lnTo>
                    <a:lnTo>
                      <a:pt x="47" y="270"/>
                    </a:lnTo>
                    <a:lnTo>
                      <a:pt x="47" y="274"/>
                    </a:lnTo>
                    <a:lnTo>
                      <a:pt x="47" y="280"/>
                    </a:lnTo>
                    <a:lnTo>
                      <a:pt x="47" y="284"/>
                    </a:lnTo>
                    <a:lnTo>
                      <a:pt x="46" y="288"/>
                    </a:lnTo>
                    <a:lnTo>
                      <a:pt x="46" y="292"/>
                    </a:lnTo>
                    <a:lnTo>
                      <a:pt x="46" y="295"/>
                    </a:lnTo>
                    <a:lnTo>
                      <a:pt x="46" y="301"/>
                    </a:lnTo>
                    <a:lnTo>
                      <a:pt x="46" y="305"/>
                    </a:lnTo>
                    <a:lnTo>
                      <a:pt x="47" y="311"/>
                    </a:lnTo>
                    <a:lnTo>
                      <a:pt x="47" y="315"/>
                    </a:lnTo>
                    <a:lnTo>
                      <a:pt x="49" y="319"/>
                    </a:lnTo>
                    <a:lnTo>
                      <a:pt x="50" y="325"/>
                    </a:lnTo>
                    <a:lnTo>
                      <a:pt x="51" y="327"/>
                    </a:lnTo>
                    <a:lnTo>
                      <a:pt x="49" y="333"/>
                    </a:lnTo>
                    <a:lnTo>
                      <a:pt x="45" y="336"/>
                    </a:lnTo>
                    <a:lnTo>
                      <a:pt x="39" y="340"/>
                    </a:lnTo>
                    <a:lnTo>
                      <a:pt x="35" y="346"/>
                    </a:lnTo>
                    <a:lnTo>
                      <a:pt x="33" y="350"/>
                    </a:lnTo>
                    <a:lnTo>
                      <a:pt x="31" y="356"/>
                    </a:lnTo>
                    <a:lnTo>
                      <a:pt x="31" y="360"/>
                    </a:lnTo>
                    <a:lnTo>
                      <a:pt x="30" y="364"/>
                    </a:lnTo>
                    <a:lnTo>
                      <a:pt x="30" y="370"/>
                    </a:lnTo>
                    <a:lnTo>
                      <a:pt x="30" y="372"/>
                    </a:lnTo>
                    <a:lnTo>
                      <a:pt x="30" y="377"/>
                    </a:lnTo>
                    <a:lnTo>
                      <a:pt x="30" y="381"/>
                    </a:lnTo>
                    <a:lnTo>
                      <a:pt x="30" y="385"/>
                    </a:lnTo>
                    <a:lnTo>
                      <a:pt x="30" y="391"/>
                    </a:lnTo>
                    <a:lnTo>
                      <a:pt x="30" y="395"/>
                    </a:lnTo>
                    <a:lnTo>
                      <a:pt x="30" y="401"/>
                    </a:lnTo>
                    <a:lnTo>
                      <a:pt x="31" y="405"/>
                    </a:lnTo>
                    <a:lnTo>
                      <a:pt x="33" y="409"/>
                    </a:lnTo>
                    <a:lnTo>
                      <a:pt x="35" y="415"/>
                    </a:lnTo>
                    <a:lnTo>
                      <a:pt x="36" y="417"/>
                    </a:lnTo>
                    <a:lnTo>
                      <a:pt x="36" y="422"/>
                    </a:lnTo>
                    <a:lnTo>
                      <a:pt x="36" y="426"/>
                    </a:lnTo>
                    <a:lnTo>
                      <a:pt x="36" y="430"/>
                    </a:lnTo>
                    <a:lnTo>
                      <a:pt x="36" y="436"/>
                    </a:lnTo>
                    <a:lnTo>
                      <a:pt x="35" y="440"/>
                    </a:lnTo>
                    <a:lnTo>
                      <a:pt x="34" y="446"/>
                    </a:lnTo>
                    <a:lnTo>
                      <a:pt x="33" y="450"/>
                    </a:lnTo>
                    <a:lnTo>
                      <a:pt x="33" y="454"/>
                    </a:lnTo>
                    <a:lnTo>
                      <a:pt x="32" y="458"/>
                    </a:lnTo>
                    <a:lnTo>
                      <a:pt x="31" y="461"/>
                    </a:lnTo>
                    <a:lnTo>
                      <a:pt x="31" y="467"/>
                    </a:lnTo>
                    <a:lnTo>
                      <a:pt x="31" y="471"/>
                    </a:lnTo>
                    <a:lnTo>
                      <a:pt x="31" y="475"/>
                    </a:lnTo>
                    <a:lnTo>
                      <a:pt x="30" y="481"/>
                    </a:lnTo>
                    <a:lnTo>
                      <a:pt x="30" y="485"/>
                    </a:lnTo>
                    <a:lnTo>
                      <a:pt x="30" y="491"/>
                    </a:lnTo>
                    <a:lnTo>
                      <a:pt x="30" y="495"/>
                    </a:lnTo>
                    <a:lnTo>
                      <a:pt x="30" y="499"/>
                    </a:lnTo>
                    <a:lnTo>
                      <a:pt x="30" y="502"/>
                    </a:lnTo>
                    <a:lnTo>
                      <a:pt x="30" y="506"/>
                    </a:lnTo>
                    <a:lnTo>
                      <a:pt x="30" y="512"/>
                    </a:lnTo>
                    <a:lnTo>
                      <a:pt x="30" y="516"/>
                    </a:lnTo>
                    <a:lnTo>
                      <a:pt x="31" y="520"/>
                    </a:lnTo>
                    <a:lnTo>
                      <a:pt x="31" y="526"/>
                    </a:lnTo>
                    <a:lnTo>
                      <a:pt x="31" y="530"/>
                    </a:lnTo>
                    <a:lnTo>
                      <a:pt x="29" y="536"/>
                    </a:lnTo>
                    <a:lnTo>
                      <a:pt x="28" y="540"/>
                    </a:lnTo>
                    <a:lnTo>
                      <a:pt x="25" y="544"/>
                    </a:lnTo>
                    <a:lnTo>
                      <a:pt x="23" y="547"/>
                    </a:lnTo>
                    <a:lnTo>
                      <a:pt x="22" y="551"/>
                    </a:lnTo>
                    <a:lnTo>
                      <a:pt x="22" y="557"/>
                    </a:lnTo>
                    <a:lnTo>
                      <a:pt x="22" y="561"/>
                    </a:lnTo>
                    <a:lnTo>
                      <a:pt x="23" y="565"/>
                    </a:lnTo>
                    <a:lnTo>
                      <a:pt x="24" y="571"/>
                    </a:lnTo>
                    <a:lnTo>
                      <a:pt x="24" y="575"/>
                    </a:lnTo>
                    <a:lnTo>
                      <a:pt x="23" y="581"/>
                    </a:lnTo>
                    <a:lnTo>
                      <a:pt x="22" y="585"/>
                    </a:lnTo>
                    <a:lnTo>
                      <a:pt x="22" y="586"/>
                    </a:lnTo>
                    <a:lnTo>
                      <a:pt x="22" y="592"/>
                    </a:lnTo>
                    <a:lnTo>
                      <a:pt x="24" y="596"/>
                    </a:lnTo>
                    <a:lnTo>
                      <a:pt x="25" y="602"/>
                    </a:lnTo>
                    <a:lnTo>
                      <a:pt x="28" y="606"/>
                    </a:lnTo>
                    <a:lnTo>
                      <a:pt x="28" y="610"/>
                    </a:lnTo>
                    <a:lnTo>
                      <a:pt x="28" y="616"/>
                    </a:lnTo>
                    <a:lnTo>
                      <a:pt x="28" y="620"/>
                    </a:lnTo>
                    <a:lnTo>
                      <a:pt x="28" y="626"/>
                    </a:lnTo>
                    <a:lnTo>
                      <a:pt x="28" y="629"/>
                    </a:lnTo>
                    <a:lnTo>
                      <a:pt x="28" y="631"/>
                    </a:lnTo>
                    <a:lnTo>
                      <a:pt x="27" y="637"/>
                    </a:lnTo>
                    <a:lnTo>
                      <a:pt x="27" y="641"/>
                    </a:lnTo>
                    <a:lnTo>
                      <a:pt x="27" y="647"/>
                    </a:lnTo>
                    <a:lnTo>
                      <a:pt x="27" y="651"/>
                    </a:lnTo>
                    <a:lnTo>
                      <a:pt x="27" y="655"/>
                    </a:lnTo>
                    <a:lnTo>
                      <a:pt x="27" y="661"/>
                    </a:lnTo>
                    <a:lnTo>
                      <a:pt x="23" y="665"/>
                    </a:lnTo>
                    <a:lnTo>
                      <a:pt x="20" y="670"/>
                    </a:lnTo>
                    <a:lnTo>
                      <a:pt x="18" y="674"/>
                    </a:lnTo>
                    <a:lnTo>
                      <a:pt x="18" y="676"/>
                    </a:lnTo>
                    <a:lnTo>
                      <a:pt x="18" y="682"/>
                    </a:lnTo>
                    <a:lnTo>
                      <a:pt x="18" y="686"/>
                    </a:lnTo>
                    <a:lnTo>
                      <a:pt x="18" y="692"/>
                    </a:lnTo>
                    <a:lnTo>
                      <a:pt x="19" y="696"/>
                    </a:lnTo>
                    <a:lnTo>
                      <a:pt x="20" y="700"/>
                    </a:lnTo>
                    <a:lnTo>
                      <a:pt x="23" y="706"/>
                    </a:lnTo>
                    <a:lnTo>
                      <a:pt x="25" y="710"/>
                    </a:lnTo>
                    <a:lnTo>
                      <a:pt x="27" y="715"/>
                    </a:lnTo>
                    <a:lnTo>
                      <a:pt x="28" y="717"/>
                    </a:lnTo>
                    <a:lnTo>
                      <a:pt x="30" y="721"/>
                    </a:lnTo>
                    <a:lnTo>
                      <a:pt x="31" y="727"/>
                    </a:lnTo>
                    <a:lnTo>
                      <a:pt x="31" y="731"/>
                    </a:lnTo>
                    <a:lnTo>
                      <a:pt x="31" y="737"/>
                    </a:lnTo>
                    <a:lnTo>
                      <a:pt x="31" y="741"/>
                    </a:lnTo>
                    <a:lnTo>
                      <a:pt x="30" y="745"/>
                    </a:lnTo>
                    <a:lnTo>
                      <a:pt x="29" y="751"/>
                    </a:lnTo>
                    <a:lnTo>
                      <a:pt x="28" y="754"/>
                    </a:lnTo>
                    <a:lnTo>
                      <a:pt x="28" y="760"/>
                    </a:lnTo>
                    <a:lnTo>
                      <a:pt x="27" y="762"/>
                    </a:lnTo>
                    <a:lnTo>
                      <a:pt x="27" y="766"/>
                    </a:lnTo>
                    <a:lnTo>
                      <a:pt x="27" y="772"/>
                    </a:lnTo>
                    <a:lnTo>
                      <a:pt x="27" y="776"/>
                    </a:lnTo>
                    <a:lnTo>
                      <a:pt x="27" y="782"/>
                    </a:lnTo>
                    <a:lnTo>
                      <a:pt x="27" y="786"/>
                    </a:lnTo>
                    <a:lnTo>
                      <a:pt x="27" y="790"/>
                    </a:lnTo>
                    <a:lnTo>
                      <a:pt x="25" y="795"/>
                    </a:lnTo>
                    <a:lnTo>
                      <a:pt x="24" y="799"/>
                    </a:lnTo>
                    <a:lnTo>
                      <a:pt x="24" y="803"/>
                    </a:lnTo>
                    <a:lnTo>
                      <a:pt x="22" y="807"/>
                    </a:lnTo>
                    <a:lnTo>
                      <a:pt x="20" y="811"/>
                    </a:lnTo>
                    <a:lnTo>
                      <a:pt x="19" y="817"/>
                    </a:lnTo>
                    <a:lnTo>
                      <a:pt x="19" y="821"/>
                    </a:lnTo>
                    <a:lnTo>
                      <a:pt x="19" y="827"/>
                    </a:lnTo>
                    <a:lnTo>
                      <a:pt x="18" y="831"/>
                    </a:lnTo>
                    <a:lnTo>
                      <a:pt x="18" y="835"/>
                    </a:lnTo>
                    <a:lnTo>
                      <a:pt x="18" y="840"/>
                    </a:lnTo>
                    <a:lnTo>
                      <a:pt x="18" y="844"/>
                    </a:lnTo>
                    <a:lnTo>
                      <a:pt x="19" y="848"/>
                    </a:lnTo>
                    <a:lnTo>
                      <a:pt x="20" y="852"/>
                    </a:lnTo>
                    <a:lnTo>
                      <a:pt x="22" y="856"/>
                    </a:lnTo>
                    <a:lnTo>
                      <a:pt x="25" y="862"/>
                    </a:lnTo>
                    <a:lnTo>
                      <a:pt x="28" y="866"/>
                    </a:lnTo>
                    <a:lnTo>
                      <a:pt x="30" y="872"/>
                    </a:lnTo>
                    <a:lnTo>
                      <a:pt x="31" y="876"/>
                    </a:lnTo>
                    <a:lnTo>
                      <a:pt x="33" y="879"/>
                    </a:lnTo>
                    <a:lnTo>
                      <a:pt x="35" y="885"/>
                    </a:lnTo>
                    <a:lnTo>
                      <a:pt x="36" y="889"/>
                    </a:lnTo>
                    <a:lnTo>
                      <a:pt x="37" y="893"/>
                    </a:lnTo>
                    <a:lnTo>
                      <a:pt x="38" y="897"/>
                    </a:lnTo>
                    <a:lnTo>
                      <a:pt x="38" y="901"/>
                    </a:lnTo>
                    <a:lnTo>
                      <a:pt x="38" y="907"/>
                    </a:lnTo>
                    <a:lnTo>
                      <a:pt x="38" y="911"/>
                    </a:lnTo>
                    <a:lnTo>
                      <a:pt x="38" y="917"/>
                    </a:lnTo>
                    <a:lnTo>
                      <a:pt x="38" y="920"/>
                    </a:lnTo>
                    <a:lnTo>
                      <a:pt x="38" y="924"/>
                    </a:lnTo>
                    <a:lnTo>
                      <a:pt x="37" y="930"/>
                    </a:lnTo>
                    <a:lnTo>
                      <a:pt x="36" y="934"/>
                    </a:lnTo>
                    <a:lnTo>
                      <a:pt x="35" y="938"/>
                    </a:lnTo>
                    <a:lnTo>
                      <a:pt x="35" y="942"/>
                    </a:lnTo>
                    <a:lnTo>
                      <a:pt x="35" y="946"/>
                    </a:lnTo>
                    <a:lnTo>
                      <a:pt x="34" y="952"/>
                    </a:lnTo>
                    <a:lnTo>
                      <a:pt x="34" y="956"/>
                    </a:lnTo>
                    <a:lnTo>
                      <a:pt x="34" y="962"/>
                    </a:lnTo>
                    <a:lnTo>
                      <a:pt x="34" y="965"/>
                    </a:lnTo>
                    <a:lnTo>
                      <a:pt x="34" y="969"/>
                    </a:lnTo>
                    <a:lnTo>
                      <a:pt x="34" y="975"/>
                    </a:lnTo>
                    <a:lnTo>
                      <a:pt x="34" y="977"/>
                    </a:lnTo>
                    <a:lnTo>
                      <a:pt x="35" y="983"/>
                    </a:lnTo>
                    <a:lnTo>
                      <a:pt x="36" y="987"/>
                    </a:lnTo>
                    <a:lnTo>
                      <a:pt x="37" y="991"/>
                    </a:lnTo>
                    <a:lnTo>
                      <a:pt x="38" y="997"/>
                    </a:lnTo>
                    <a:lnTo>
                      <a:pt x="39" y="1001"/>
                    </a:lnTo>
                    <a:lnTo>
                      <a:pt x="40" y="1006"/>
                    </a:lnTo>
                    <a:lnTo>
                      <a:pt x="40" y="1010"/>
                    </a:lnTo>
                    <a:lnTo>
                      <a:pt x="41" y="1014"/>
                    </a:lnTo>
                    <a:lnTo>
                      <a:pt x="41" y="1020"/>
                    </a:lnTo>
                    <a:lnTo>
                      <a:pt x="41" y="1022"/>
                    </a:lnTo>
                    <a:lnTo>
                      <a:pt x="40" y="1028"/>
                    </a:lnTo>
                    <a:lnTo>
                      <a:pt x="38" y="1032"/>
                    </a:lnTo>
                    <a:lnTo>
                      <a:pt x="36" y="1036"/>
                    </a:lnTo>
                    <a:lnTo>
                      <a:pt x="33" y="1042"/>
                    </a:lnTo>
                    <a:lnTo>
                      <a:pt x="31" y="1046"/>
                    </a:lnTo>
                    <a:lnTo>
                      <a:pt x="29" y="1051"/>
                    </a:lnTo>
                    <a:lnTo>
                      <a:pt x="27" y="1055"/>
                    </a:lnTo>
                    <a:lnTo>
                      <a:pt x="24" y="1059"/>
                    </a:lnTo>
                    <a:lnTo>
                      <a:pt x="22" y="1063"/>
                    </a:lnTo>
                    <a:lnTo>
                      <a:pt x="20" y="1067"/>
                    </a:lnTo>
                    <a:lnTo>
                      <a:pt x="19" y="1073"/>
                    </a:lnTo>
                    <a:lnTo>
                      <a:pt x="18" y="1077"/>
                    </a:lnTo>
                    <a:lnTo>
                      <a:pt x="17" y="1081"/>
                    </a:lnTo>
                    <a:lnTo>
                      <a:pt x="17" y="1087"/>
                    </a:lnTo>
                    <a:lnTo>
                      <a:pt x="17" y="1090"/>
                    </a:lnTo>
                    <a:lnTo>
                      <a:pt x="18" y="1096"/>
                    </a:lnTo>
                    <a:lnTo>
                      <a:pt x="18" y="1100"/>
                    </a:lnTo>
                    <a:lnTo>
                      <a:pt x="19" y="1104"/>
                    </a:lnTo>
                    <a:lnTo>
                      <a:pt x="20" y="1108"/>
                    </a:lnTo>
                    <a:lnTo>
                      <a:pt x="22" y="1112"/>
                    </a:lnTo>
                    <a:lnTo>
                      <a:pt x="24" y="1118"/>
                    </a:lnTo>
                    <a:lnTo>
                      <a:pt x="25" y="1122"/>
                    </a:lnTo>
                    <a:lnTo>
                      <a:pt x="27" y="1126"/>
                    </a:lnTo>
                    <a:lnTo>
                      <a:pt x="28" y="1131"/>
                    </a:lnTo>
                    <a:lnTo>
                      <a:pt x="28" y="1135"/>
                    </a:lnTo>
                    <a:lnTo>
                      <a:pt x="29" y="1141"/>
                    </a:lnTo>
                    <a:lnTo>
                      <a:pt x="29" y="1145"/>
                    </a:lnTo>
                    <a:lnTo>
                      <a:pt x="30" y="1149"/>
                    </a:lnTo>
                    <a:lnTo>
                      <a:pt x="30" y="1153"/>
                    </a:lnTo>
                    <a:lnTo>
                      <a:pt x="30" y="1157"/>
                    </a:lnTo>
                    <a:lnTo>
                      <a:pt x="27" y="1163"/>
                    </a:lnTo>
                    <a:lnTo>
                      <a:pt x="22" y="1167"/>
                    </a:lnTo>
                    <a:lnTo>
                      <a:pt x="21" y="1171"/>
                    </a:lnTo>
                    <a:lnTo>
                      <a:pt x="19" y="1176"/>
                    </a:lnTo>
                    <a:lnTo>
                      <a:pt x="17" y="1180"/>
                    </a:lnTo>
                    <a:lnTo>
                      <a:pt x="15" y="1186"/>
                    </a:lnTo>
                    <a:lnTo>
                      <a:pt x="14" y="1190"/>
                    </a:lnTo>
                    <a:lnTo>
                      <a:pt x="13" y="1194"/>
                    </a:lnTo>
                    <a:lnTo>
                      <a:pt x="12" y="1198"/>
                    </a:lnTo>
                    <a:lnTo>
                      <a:pt x="12" y="1202"/>
                    </a:lnTo>
                    <a:lnTo>
                      <a:pt x="12" y="1208"/>
                    </a:lnTo>
                    <a:lnTo>
                      <a:pt x="13" y="1212"/>
                    </a:lnTo>
                    <a:lnTo>
                      <a:pt x="15" y="1215"/>
                    </a:lnTo>
                    <a:lnTo>
                      <a:pt x="17" y="1221"/>
                    </a:lnTo>
                    <a:lnTo>
                      <a:pt x="18" y="1225"/>
                    </a:lnTo>
                    <a:lnTo>
                      <a:pt x="21" y="1231"/>
                    </a:lnTo>
                    <a:lnTo>
                      <a:pt x="25" y="1235"/>
                    </a:lnTo>
                    <a:lnTo>
                      <a:pt x="30" y="1237"/>
                    </a:lnTo>
                    <a:lnTo>
                      <a:pt x="31" y="1243"/>
                    </a:lnTo>
                    <a:lnTo>
                      <a:pt x="31" y="1247"/>
                    </a:lnTo>
                    <a:lnTo>
                      <a:pt x="31" y="1253"/>
                    </a:lnTo>
                    <a:lnTo>
                      <a:pt x="31" y="1256"/>
                    </a:lnTo>
                    <a:lnTo>
                      <a:pt x="31" y="1260"/>
                    </a:lnTo>
                    <a:lnTo>
                      <a:pt x="31" y="1266"/>
                    </a:lnTo>
                    <a:lnTo>
                      <a:pt x="31" y="1270"/>
                    </a:lnTo>
                    <a:lnTo>
                      <a:pt x="31" y="1276"/>
                    </a:lnTo>
                    <a:lnTo>
                      <a:pt x="31" y="1280"/>
                    </a:lnTo>
                    <a:lnTo>
                      <a:pt x="31" y="1282"/>
                    </a:lnTo>
                    <a:lnTo>
                      <a:pt x="32" y="1288"/>
                    </a:lnTo>
                    <a:lnTo>
                      <a:pt x="32" y="1292"/>
                    </a:lnTo>
                    <a:lnTo>
                      <a:pt x="33" y="1297"/>
                    </a:lnTo>
                    <a:lnTo>
                      <a:pt x="34" y="1301"/>
                    </a:lnTo>
                    <a:lnTo>
                      <a:pt x="34" y="1305"/>
                    </a:lnTo>
                    <a:lnTo>
                      <a:pt x="31" y="1311"/>
                    </a:lnTo>
                    <a:lnTo>
                      <a:pt x="30" y="1315"/>
                    </a:lnTo>
                    <a:lnTo>
                      <a:pt x="29" y="1321"/>
                    </a:lnTo>
                    <a:lnTo>
                      <a:pt x="28" y="1323"/>
                    </a:lnTo>
                    <a:lnTo>
                      <a:pt x="28" y="1327"/>
                    </a:lnTo>
                    <a:lnTo>
                      <a:pt x="27" y="1333"/>
                    </a:lnTo>
                    <a:lnTo>
                      <a:pt x="27" y="1337"/>
                    </a:lnTo>
                    <a:lnTo>
                      <a:pt x="28" y="1342"/>
                    </a:lnTo>
                    <a:lnTo>
                      <a:pt x="28" y="1346"/>
                    </a:lnTo>
                    <a:lnTo>
                      <a:pt x="28" y="1350"/>
                    </a:lnTo>
                    <a:lnTo>
                      <a:pt x="28" y="1356"/>
                    </a:lnTo>
                    <a:lnTo>
                      <a:pt x="28" y="1360"/>
                    </a:lnTo>
                    <a:lnTo>
                      <a:pt x="28" y="1366"/>
                    </a:lnTo>
                    <a:lnTo>
                      <a:pt x="28" y="1368"/>
                    </a:lnTo>
                    <a:lnTo>
                      <a:pt x="28" y="1372"/>
                    </a:lnTo>
                    <a:lnTo>
                      <a:pt x="29" y="1378"/>
                    </a:lnTo>
                    <a:lnTo>
                      <a:pt x="30" y="1381"/>
                    </a:lnTo>
                    <a:lnTo>
                      <a:pt x="31" y="1387"/>
                    </a:lnTo>
                    <a:lnTo>
                      <a:pt x="31" y="1391"/>
                    </a:lnTo>
                    <a:lnTo>
                      <a:pt x="31" y="1395"/>
                    </a:lnTo>
                    <a:lnTo>
                      <a:pt x="32" y="1401"/>
                    </a:lnTo>
                    <a:lnTo>
                      <a:pt x="32" y="1405"/>
                    </a:lnTo>
                    <a:lnTo>
                      <a:pt x="32" y="1409"/>
                    </a:lnTo>
                    <a:lnTo>
                      <a:pt x="31" y="1413"/>
                    </a:lnTo>
                    <a:lnTo>
                      <a:pt x="30" y="1417"/>
                    </a:lnTo>
                    <a:lnTo>
                      <a:pt x="28" y="1422"/>
                    </a:lnTo>
                    <a:lnTo>
                      <a:pt x="25" y="1426"/>
                    </a:lnTo>
                    <a:lnTo>
                      <a:pt x="24" y="1432"/>
                    </a:lnTo>
                    <a:lnTo>
                      <a:pt x="27" y="1436"/>
                    </a:lnTo>
                    <a:lnTo>
                      <a:pt x="30" y="1440"/>
                    </a:lnTo>
                    <a:lnTo>
                      <a:pt x="32" y="1446"/>
                    </a:lnTo>
                    <a:lnTo>
                      <a:pt x="38" y="1450"/>
                    </a:lnTo>
                    <a:lnTo>
                      <a:pt x="41" y="1454"/>
                    </a:lnTo>
                    <a:lnTo>
                      <a:pt x="42" y="1458"/>
                    </a:lnTo>
                    <a:lnTo>
                      <a:pt x="43" y="1462"/>
                    </a:lnTo>
                    <a:lnTo>
                      <a:pt x="43" y="1467"/>
                    </a:lnTo>
                    <a:lnTo>
                      <a:pt x="43" y="1471"/>
                    </a:lnTo>
                    <a:lnTo>
                      <a:pt x="44" y="1477"/>
                    </a:lnTo>
                    <a:lnTo>
                      <a:pt x="44" y="1481"/>
                    </a:lnTo>
                    <a:lnTo>
                      <a:pt x="44" y="1485"/>
                    </a:lnTo>
                    <a:lnTo>
                      <a:pt x="45" y="1491"/>
                    </a:lnTo>
                    <a:lnTo>
                      <a:pt x="46" y="1495"/>
                    </a:lnTo>
                    <a:lnTo>
                      <a:pt x="47" y="1499"/>
                    </a:lnTo>
                    <a:lnTo>
                      <a:pt x="48" y="1503"/>
                    </a:lnTo>
                    <a:lnTo>
                      <a:pt x="49" y="1506"/>
                    </a:lnTo>
                    <a:lnTo>
                      <a:pt x="49" y="1512"/>
                    </a:lnTo>
                    <a:lnTo>
                      <a:pt x="50" y="1516"/>
                    </a:lnTo>
                    <a:lnTo>
                      <a:pt x="51" y="1522"/>
                    </a:lnTo>
                    <a:lnTo>
                      <a:pt x="52" y="1526"/>
                    </a:lnTo>
                    <a:lnTo>
                      <a:pt x="51" y="1530"/>
                    </a:lnTo>
                    <a:lnTo>
                      <a:pt x="49" y="1536"/>
                    </a:lnTo>
                    <a:lnTo>
                      <a:pt x="48" y="1540"/>
                    </a:lnTo>
                    <a:lnTo>
                      <a:pt x="48" y="1544"/>
                    </a:lnTo>
                    <a:lnTo>
                      <a:pt x="48" y="1548"/>
                    </a:lnTo>
                    <a:lnTo>
                      <a:pt x="48" y="1551"/>
                    </a:lnTo>
                    <a:lnTo>
                      <a:pt x="48" y="1557"/>
                    </a:lnTo>
                    <a:lnTo>
                      <a:pt x="48" y="1561"/>
                    </a:lnTo>
                    <a:lnTo>
                      <a:pt x="48" y="1567"/>
                    </a:lnTo>
                    <a:lnTo>
                      <a:pt x="47" y="1571"/>
                    </a:lnTo>
                    <a:lnTo>
                      <a:pt x="47" y="1575"/>
                    </a:lnTo>
                    <a:lnTo>
                      <a:pt x="46" y="1581"/>
                    </a:lnTo>
                    <a:lnTo>
                      <a:pt x="45" y="1583"/>
                    </a:lnTo>
                    <a:lnTo>
                      <a:pt x="44" y="1589"/>
                    </a:lnTo>
                    <a:lnTo>
                      <a:pt x="44" y="1592"/>
                    </a:lnTo>
                    <a:lnTo>
                      <a:pt x="43" y="1596"/>
                    </a:lnTo>
                    <a:lnTo>
                      <a:pt x="42" y="1602"/>
                    </a:lnTo>
                    <a:lnTo>
                      <a:pt x="42" y="1606"/>
                    </a:lnTo>
                    <a:lnTo>
                      <a:pt x="42" y="1612"/>
                    </a:lnTo>
                    <a:lnTo>
                      <a:pt x="42" y="1616"/>
                    </a:lnTo>
                    <a:lnTo>
                      <a:pt x="42" y="1620"/>
                    </a:lnTo>
                    <a:lnTo>
                      <a:pt x="43" y="1626"/>
                    </a:lnTo>
                    <a:lnTo>
                      <a:pt x="45" y="1628"/>
                    </a:lnTo>
                    <a:lnTo>
                      <a:pt x="47" y="1633"/>
                    </a:lnTo>
                    <a:lnTo>
                      <a:pt x="49" y="1637"/>
                    </a:lnTo>
                    <a:lnTo>
                      <a:pt x="47" y="1641"/>
                    </a:lnTo>
                    <a:lnTo>
                      <a:pt x="40" y="1647"/>
                    </a:lnTo>
                    <a:lnTo>
                      <a:pt x="32" y="1651"/>
                    </a:lnTo>
                    <a:lnTo>
                      <a:pt x="27" y="1657"/>
                    </a:lnTo>
                    <a:lnTo>
                      <a:pt x="21" y="1661"/>
                    </a:lnTo>
                    <a:lnTo>
                      <a:pt x="19" y="1665"/>
                    </a:lnTo>
                    <a:lnTo>
                      <a:pt x="18" y="1669"/>
                    </a:lnTo>
                    <a:lnTo>
                      <a:pt x="19" y="1673"/>
                    </a:lnTo>
                    <a:lnTo>
                      <a:pt x="24" y="1678"/>
                    </a:lnTo>
                    <a:lnTo>
                      <a:pt x="33" y="1682"/>
                    </a:lnTo>
                    <a:lnTo>
                      <a:pt x="44" y="1686"/>
                    </a:lnTo>
                    <a:lnTo>
                      <a:pt x="57" y="1692"/>
                    </a:lnTo>
                    <a:lnTo>
                      <a:pt x="65" y="1696"/>
                    </a:lnTo>
                    <a:lnTo>
                      <a:pt x="74" y="1702"/>
                    </a:lnTo>
                    <a:lnTo>
                      <a:pt x="83" y="1706"/>
                    </a:lnTo>
                    <a:lnTo>
                      <a:pt x="80" y="1710"/>
                    </a:lnTo>
                    <a:lnTo>
                      <a:pt x="78" y="1714"/>
                    </a:lnTo>
                    <a:lnTo>
                      <a:pt x="76" y="1717"/>
                    </a:lnTo>
                    <a:lnTo>
                      <a:pt x="74" y="1723"/>
                    </a:lnTo>
                    <a:lnTo>
                      <a:pt x="73" y="1727"/>
                    </a:lnTo>
                    <a:lnTo>
                      <a:pt x="71" y="1731"/>
                    </a:lnTo>
                    <a:lnTo>
                      <a:pt x="70" y="1737"/>
                    </a:lnTo>
                    <a:lnTo>
                      <a:pt x="69" y="1741"/>
                    </a:lnTo>
                    <a:lnTo>
                      <a:pt x="68" y="1747"/>
                    </a:lnTo>
                    <a:lnTo>
                      <a:pt x="68" y="1751"/>
                    </a:lnTo>
                    <a:lnTo>
                      <a:pt x="68" y="1755"/>
                    </a:lnTo>
                    <a:lnTo>
                      <a:pt x="68" y="1758"/>
                    </a:lnTo>
                    <a:lnTo>
                      <a:pt x="69" y="1762"/>
                    </a:lnTo>
                    <a:lnTo>
                      <a:pt x="69" y="1768"/>
                    </a:lnTo>
                    <a:lnTo>
                      <a:pt x="70" y="1772"/>
                    </a:lnTo>
                    <a:lnTo>
                      <a:pt x="70" y="1776"/>
                    </a:lnTo>
                    <a:lnTo>
                      <a:pt x="62" y="1782"/>
                    </a:lnTo>
                    <a:lnTo>
                      <a:pt x="51" y="1786"/>
                    </a:lnTo>
                    <a:lnTo>
                      <a:pt x="38" y="1792"/>
                    </a:lnTo>
                    <a:lnTo>
                      <a:pt x="31" y="1796"/>
                    </a:lnTo>
                    <a:lnTo>
                      <a:pt x="30" y="1799"/>
                    </a:lnTo>
                    <a:lnTo>
                      <a:pt x="30" y="1803"/>
                    </a:lnTo>
                    <a:lnTo>
                      <a:pt x="30" y="1807"/>
                    </a:lnTo>
                    <a:lnTo>
                      <a:pt x="31" y="1813"/>
                    </a:lnTo>
                    <a:lnTo>
                      <a:pt x="32" y="1817"/>
                    </a:lnTo>
                    <a:lnTo>
                      <a:pt x="36" y="1821"/>
                    </a:lnTo>
                    <a:lnTo>
                      <a:pt x="43" y="1827"/>
                    </a:lnTo>
                    <a:lnTo>
                      <a:pt x="51" y="1831"/>
                    </a:lnTo>
                    <a:lnTo>
                      <a:pt x="60" y="1837"/>
                    </a:lnTo>
                    <a:lnTo>
                      <a:pt x="69" y="1841"/>
                    </a:lnTo>
                    <a:lnTo>
                      <a:pt x="75" y="1842"/>
                    </a:lnTo>
                    <a:lnTo>
                      <a:pt x="76" y="1848"/>
                    </a:lnTo>
                    <a:lnTo>
                      <a:pt x="74" y="1852"/>
                    </a:lnTo>
                    <a:lnTo>
                      <a:pt x="73" y="1858"/>
                    </a:lnTo>
                    <a:lnTo>
                      <a:pt x="73" y="1862"/>
                    </a:lnTo>
                    <a:lnTo>
                      <a:pt x="74" y="1866"/>
                    </a:lnTo>
                    <a:lnTo>
                      <a:pt x="74" y="1872"/>
                    </a:lnTo>
                    <a:lnTo>
                      <a:pt x="76" y="1876"/>
                    </a:lnTo>
                    <a:lnTo>
                      <a:pt x="66" y="1882"/>
                    </a:lnTo>
                    <a:lnTo>
                      <a:pt x="55" y="1885"/>
                    </a:lnTo>
                    <a:lnTo>
                      <a:pt x="47" y="1887"/>
                    </a:lnTo>
                    <a:lnTo>
                      <a:pt x="39" y="1893"/>
                    </a:lnTo>
                    <a:lnTo>
                      <a:pt x="33" y="1897"/>
                    </a:lnTo>
                    <a:lnTo>
                      <a:pt x="33" y="1903"/>
                    </a:lnTo>
                    <a:lnTo>
                      <a:pt x="38" y="1907"/>
                    </a:lnTo>
                    <a:lnTo>
                      <a:pt x="43" y="1911"/>
                    </a:lnTo>
                    <a:lnTo>
                      <a:pt x="51" y="1917"/>
                    </a:lnTo>
                    <a:lnTo>
                      <a:pt x="59" y="1921"/>
                    </a:lnTo>
                    <a:lnTo>
                      <a:pt x="65" y="1926"/>
                    </a:lnTo>
                    <a:lnTo>
                      <a:pt x="76" y="1928"/>
                    </a:lnTo>
                    <a:lnTo>
                      <a:pt x="84" y="1932"/>
                    </a:lnTo>
                    <a:lnTo>
                      <a:pt x="88" y="1938"/>
                    </a:lnTo>
                    <a:lnTo>
                      <a:pt x="84" y="1942"/>
                    </a:lnTo>
                    <a:lnTo>
                      <a:pt x="80" y="1948"/>
                    </a:lnTo>
                    <a:lnTo>
                      <a:pt x="76" y="1952"/>
                    </a:lnTo>
                    <a:lnTo>
                      <a:pt x="73" y="1956"/>
                    </a:lnTo>
                    <a:lnTo>
                      <a:pt x="72" y="1962"/>
                    </a:lnTo>
                    <a:lnTo>
                      <a:pt x="71" y="1966"/>
                    </a:lnTo>
                    <a:lnTo>
                      <a:pt x="70" y="1971"/>
                    </a:lnTo>
                    <a:lnTo>
                      <a:pt x="68" y="1973"/>
                    </a:lnTo>
                    <a:lnTo>
                      <a:pt x="69" y="1977"/>
                    </a:lnTo>
                    <a:lnTo>
                      <a:pt x="71" y="1983"/>
                    </a:lnTo>
                    <a:lnTo>
                      <a:pt x="66" y="1987"/>
                    </a:lnTo>
                    <a:lnTo>
                      <a:pt x="62" y="1993"/>
                    </a:lnTo>
                    <a:lnTo>
                      <a:pt x="58" y="1997"/>
                    </a:lnTo>
                    <a:lnTo>
                      <a:pt x="57" y="2001"/>
                    </a:lnTo>
                    <a:lnTo>
                      <a:pt x="57" y="2007"/>
                    </a:lnTo>
                    <a:lnTo>
                      <a:pt x="57" y="2010"/>
                    </a:lnTo>
                    <a:lnTo>
                      <a:pt x="59" y="2016"/>
                    </a:lnTo>
                    <a:lnTo>
                      <a:pt x="61" y="2018"/>
                    </a:lnTo>
                    <a:lnTo>
                      <a:pt x="65" y="2022"/>
                    </a:lnTo>
                    <a:lnTo>
                      <a:pt x="69" y="2028"/>
                    </a:lnTo>
                    <a:lnTo>
                      <a:pt x="77" y="2032"/>
                    </a:lnTo>
                    <a:lnTo>
                      <a:pt x="85" y="2038"/>
                    </a:lnTo>
                    <a:lnTo>
                      <a:pt x="94" y="2042"/>
                    </a:lnTo>
                    <a:lnTo>
                      <a:pt x="106" y="2046"/>
                    </a:lnTo>
                    <a:lnTo>
                      <a:pt x="101" y="2051"/>
                    </a:lnTo>
                    <a:lnTo>
                      <a:pt x="77" y="2055"/>
                    </a:lnTo>
                    <a:lnTo>
                      <a:pt x="60" y="2059"/>
                    </a:lnTo>
                    <a:lnTo>
                      <a:pt x="48" y="2063"/>
                    </a:lnTo>
                    <a:lnTo>
                      <a:pt x="43" y="2067"/>
                    </a:lnTo>
                    <a:lnTo>
                      <a:pt x="42" y="2073"/>
                    </a:lnTo>
                    <a:lnTo>
                      <a:pt x="45" y="2077"/>
                    </a:lnTo>
                    <a:lnTo>
                      <a:pt x="49" y="2083"/>
                    </a:lnTo>
                    <a:lnTo>
                      <a:pt x="47" y="2087"/>
                    </a:lnTo>
                    <a:lnTo>
                      <a:pt x="44" y="2091"/>
                    </a:lnTo>
                    <a:lnTo>
                      <a:pt x="52" y="2096"/>
                    </a:lnTo>
                    <a:lnTo>
                      <a:pt x="67" y="2100"/>
                    </a:lnTo>
                    <a:lnTo>
                      <a:pt x="77" y="2104"/>
                    </a:lnTo>
                    <a:lnTo>
                      <a:pt x="77" y="2108"/>
                    </a:lnTo>
                    <a:lnTo>
                      <a:pt x="73" y="2112"/>
                    </a:lnTo>
                    <a:lnTo>
                      <a:pt x="72" y="2118"/>
                    </a:lnTo>
                    <a:lnTo>
                      <a:pt x="72" y="2122"/>
                    </a:lnTo>
                    <a:lnTo>
                      <a:pt x="74" y="2128"/>
                    </a:lnTo>
                    <a:lnTo>
                      <a:pt x="77" y="2132"/>
                    </a:lnTo>
                    <a:lnTo>
                      <a:pt x="82" y="2135"/>
                    </a:lnTo>
                    <a:lnTo>
                      <a:pt x="85" y="2141"/>
                    </a:lnTo>
                    <a:lnTo>
                      <a:pt x="89" y="2145"/>
                    </a:lnTo>
                    <a:lnTo>
                      <a:pt x="91" y="2149"/>
                    </a:lnTo>
                    <a:lnTo>
                      <a:pt x="91" y="2153"/>
                    </a:lnTo>
                    <a:lnTo>
                      <a:pt x="90" y="2157"/>
                    </a:lnTo>
                    <a:lnTo>
                      <a:pt x="88" y="2163"/>
                    </a:lnTo>
                    <a:lnTo>
                      <a:pt x="87" y="2167"/>
                    </a:lnTo>
                    <a:lnTo>
                      <a:pt x="88" y="2173"/>
                    </a:lnTo>
                    <a:lnTo>
                      <a:pt x="88" y="2176"/>
                    </a:lnTo>
                    <a:lnTo>
                      <a:pt x="77" y="2180"/>
                    </a:lnTo>
                    <a:lnTo>
                      <a:pt x="68" y="2186"/>
                    </a:lnTo>
                    <a:lnTo>
                      <a:pt x="63" y="2188"/>
                    </a:lnTo>
                    <a:lnTo>
                      <a:pt x="63" y="2194"/>
                    </a:lnTo>
                    <a:lnTo>
                      <a:pt x="67" y="2198"/>
                    </a:lnTo>
                    <a:lnTo>
                      <a:pt x="69" y="2202"/>
                    </a:lnTo>
                    <a:lnTo>
                      <a:pt x="70" y="2208"/>
                    </a:lnTo>
                    <a:lnTo>
                      <a:pt x="71" y="2212"/>
                    </a:lnTo>
                    <a:lnTo>
                      <a:pt x="72" y="2217"/>
                    </a:lnTo>
                    <a:lnTo>
                      <a:pt x="74" y="2221"/>
                    </a:lnTo>
                    <a:lnTo>
                      <a:pt x="76" y="2225"/>
                    </a:lnTo>
                    <a:lnTo>
                      <a:pt x="78" y="2231"/>
                    </a:lnTo>
                    <a:lnTo>
                      <a:pt x="80" y="2233"/>
                    </a:lnTo>
                    <a:lnTo>
                      <a:pt x="83" y="2239"/>
                    </a:lnTo>
                    <a:lnTo>
                      <a:pt x="85" y="2243"/>
                    </a:lnTo>
                    <a:lnTo>
                      <a:pt x="87" y="2247"/>
                    </a:lnTo>
                    <a:lnTo>
                      <a:pt x="90" y="2253"/>
                    </a:lnTo>
                    <a:lnTo>
                      <a:pt x="92" y="2257"/>
                    </a:lnTo>
                    <a:lnTo>
                      <a:pt x="95" y="2262"/>
                    </a:lnTo>
                    <a:lnTo>
                      <a:pt x="100" y="2266"/>
                    </a:lnTo>
                    <a:lnTo>
                      <a:pt x="110" y="2270"/>
                    </a:lnTo>
                    <a:lnTo>
                      <a:pt x="114" y="2276"/>
                    </a:lnTo>
                    <a:lnTo>
                      <a:pt x="118" y="2278"/>
                    </a:lnTo>
                    <a:lnTo>
                      <a:pt x="123" y="2284"/>
                    </a:lnTo>
                    <a:lnTo>
                      <a:pt x="126" y="2288"/>
                    </a:lnTo>
                    <a:lnTo>
                      <a:pt x="129" y="2292"/>
                    </a:lnTo>
                    <a:lnTo>
                      <a:pt x="131" y="2298"/>
                    </a:lnTo>
                    <a:lnTo>
                      <a:pt x="131" y="2301"/>
                    </a:lnTo>
                    <a:lnTo>
                      <a:pt x="131" y="2307"/>
                    </a:lnTo>
                    <a:lnTo>
                      <a:pt x="131" y="2311"/>
                    </a:lnTo>
                    <a:lnTo>
                      <a:pt x="131" y="2315"/>
                    </a:lnTo>
                    <a:lnTo>
                      <a:pt x="132" y="2319"/>
                    </a:lnTo>
                    <a:lnTo>
                      <a:pt x="134" y="2323"/>
                    </a:lnTo>
                    <a:lnTo>
                      <a:pt x="137" y="2329"/>
                    </a:lnTo>
                    <a:lnTo>
                      <a:pt x="140" y="2333"/>
                    </a:lnTo>
                    <a:lnTo>
                      <a:pt x="144" y="2337"/>
                    </a:lnTo>
                    <a:lnTo>
                      <a:pt x="135" y="2342"/>
                    </a:lnTo>
                    <a:lnTo>
                      <a:pt x="123" y="2346"/>
                    </a:lnTo>
                    <a:lnTo>
                      <a:pt x="114" y="2352"/>
                    </a:lnTo>
                    <a:lnTo>
                      <a:pt x="103" y="2356"/>
                    </a:lnTo>
                    <a:lnTo>
                      <a:pt x="92" y="2360"/>
                    </a:lnTo>
                    <a:lnTo>
                      <a:pt x="87" y="2364"/>
                    </a:lnTo>
                    <a:lnTo>
                      <a:pt x="84" y="2368"/>
                    </a:lnTo>
                    <a:lnTo>
                      <a:pt x="83" y="2374"/>
                    </a:lnTo>
                    <a:lnTo>
                      <a:pt x="84" y="2378"/>
                    </a:lnTo>
                    <a:lnTo>
                      <a:pt x="87" y="2382"/>
                    </a:lnTo>
                    <a:lnTo>
                      <a:pt x="95" y="2387"/>
                    </a:lnTo>
                    <a:lnTo>
                      <a:pt x="110" y="2391"/>
                    </a:lnTo>
                    <a:lnTo>
                      <a:pt x="127" y="2397"/>
                    </a:lnTo>
                    <a:lnTo>
                      <a:pt x="146" y="2401"/>
                    </a:lnTo>
                    <a:lnTo>
                      <a:pt x="160" y="2405"/>
                    </a:lnTo>
                    <a:lnTo>
                      <a:pt x="157" y="2409"/>
                    </a:lnTo>
                    <a:lnTo>
                      <a:pt x="153" y="2413"/>
                    </a:lnTo>
                    <a:lnTo>
                      <a:pt x="146" y="2419"/>
                    </a:lnTo>
                    <a:lnTo>
                      <a:pt x="140" y="2423"/>
                    </a:lnTo>
                    <a:lnTo>
                      <a:pt x="137" y="2426"/>
                    </a:lnTo>
                    <a:lnTo>
                      <a:pt x="134" y="2432"/>
                    </a:lnTo>
                    <a:lnTo>
                      <a:pt x="130" y="2436"/>
                    </a:lnTo>
                    <a:lnTo>
                      <a:pt x="125" y="2442"/>
                    </a:lnTo>
                    <a:lnTo>
                      <a:pt x="120" y="2446"/>
                    </a:lnTo>
                    <a:lnTo>
                      <a:pt x="112" y="2450"/>
                    </a:lnTo>
                    <a:lnTo>
                      <a:pt x="103" y="2454"/>
                    </a:lnTo>
                    <a:lnTo>
                      <a:pt x="100" y="2458"/>
                    </a:lnTo>
                    <a:lnTo>
                      <a:pt x="100" y="2464"/>
                    </a:lnTo>
                    <a:lnTo>
                      <a:pt x="100" y="2468"/>
                    </a:lnTo>
                    <a:lnTo>
                      <a:pt x="100" y="2471"/>
                    </a:lnTo>
                    <a:lnTo>
                      <a:pt x="102" y="2477"/>
                    </a:lnTo>
                    <a:lnTo>
                      <a:pt x="105" y="2481"/>
                    </a:lnTo>
                    <a:lnTo>
                      <a:pt x="111" y="2487"/>
                    </a:lnTo>
                    <a:lnTo>
                      <a:pt x="121" y="2491"/>
                    </a:lnTo>
                    <a:lnTo>
                      <a:pt x="130" y="2495"/>
                    </a:lnTo>
                    <a:lnTo>
                      <a:pt x="138" y="2499"/>
                    </a:lnTo>
                    <a:lnTo>
                      <a:pt x="146" y="2503"/>
                    </a:lnTo>
                    <a:lnTo>
                      <a:pt x="152" y="2509"/>
                    </a:lnTo>
                    <a:lnTo>
                      <a:pt x="159" y="2512"/>
                    </a:lnTo>
                    <a:lnTo>
                      <a:pt x="169" y="2518"/>
                    </a:lnTo>
                    <a:lnTo>
                      <a:pt x="175" y="2522"/>
                    </a:lnTo>
                    <a:lnTo>
                      <a:pt x="184" y="2526"/>
                    </a:lnTo>
                    <a:lnTo>
                      <a:pt x="192" y="2532"/>
                    </a:lnTo>
                    <a:lnTo>
                      <a:pt x="203" y="2536"/>
                    </a:lnTo>
                    <a:lnTo>
                      <a:pt x="213" y="2540"/>
                    </a:lnTo>
                    <a:lnTo>
                      <a:pt x="210" y="2544"/>
                    </a:lnTo>
                    <a:lnTo>
                      <a:pt x="181" y="2548"/>
                    </a:lnTo>
                    <a:lnTo>
                      <a:pt x="134" y="2553"/>
                    </a:lnTo>
                    <a:lnTo>
                      <a:pt x="92" y="2557"/>
                    </a:lnTo>
                    <a:lnTo>
                      <a:pt x="63" y="2563"/>
                    </a:lnTo>
                    <a:lnTo>
                      <a:pt x="30" y="2567"/>
                    </a:lnTo>
                    <a:lnTo>
                      <a:pt x="3" y="2571"/>
                    </a:lnTo>
                    <a:lnTo>
                      <a:pt x="0" y="2577"/>
                    </a:lnTo>
                    <a:lnTo>
                      <a:pt x="4" y="2579"/>
                    </a:lnTo>
                    <a:lnTo>
                      <a:pt x="9" y="2585"/>
                    </a:lnTo>
                    <a:lnTo>
                      <a:pt x="19" y="2589"/>
                    </a:lnTo>
                    <a:lnTo>
                      <a:pt x="70" y="2593"/>
                    </a:lnTo>
                    <a:lnTo>
                      <a:pt x="125" y="2598"/>
                    </a:lnTo>
                    <a:lnTo>
                      <a:pt x="193" y="2602"/>
                    </a:lnTo>
                    <a:lnTo>
                      <a:pt x="205" y="2608"/>
                    </a:lnTo>
                    <a:lnTo>
                      <a:pt x="194" y="2612"/>
                    </a:lnTo>
                    <a:lnTo>
                      <a:pt x="187" y="2616"/>
                    </a:lnTo>
                    <a:lnTo>
                      <a:pt x="181" y="2622"/>
                    </a:lnTo>
                    <a:lnTo>
                      <a:pt x="178" y="2624"/>
                    </a:lnTo>
                    <a:lnTo>
                      <a:pt x="177" y="2630"/>
                    </a:lnTo>
                    <a:lnTo>
                      <a:pt x="176" y="2634"/>
                    </a:lnTo>
                    <a:lnTo>
                      <a:pt x="173" y="2637"/>
                    </a:lnTo>
                    <a:lnTo>
                      <a:pt x="170" y="2643"/>
                    </a:lnTo>
                    <a:lnTo>
                      <a:pt x="170" y="2647"/>
                    </a:lnTo>
                    <a:lnTo>
                      <a:pt x="172" y="2653"/>
                    </a:lnTo>
                    <a:lnTo>
                      <a:pt x="175" y="2657"/>
                    </a:lnTo>
                    <a:lnTo>
                      <a:pt x="174" y="2661"/>
                    </a:lnTo>
                    <a:lnTo>
                      <a:pt x="156" y="2665"/>
                    </a:lnTo>
                    <a:lnTo>
                      <a:pt x="138" y="2669"/>
                    </a:lnTo>
                    <a:lnTo>
                      <a:pt x="107" y="2675"/>
                    </a:lnTo>
                    <a:lnTo>
                      <a:pt x="99" y="2678"/>
                    </a:lnTo>
                    <a:lnTo>
                      <a:pt x="97" y="2682"/>
                    </a:lnTo>
                    <a:lnTo>
                      <a:pt x="92" y="2688"/>
                    </a:lnTo>
                    <a:lnTo>
                      <a:pt x="85" y="2692"/>
                    </a:lnTo>
                    <a:lnTo>
                      <a:pt x="78" y="2698"/>
                    </a:lnTo>
                    <a:lnTo>
                      <a:pt x="77" y="2702"/>
                    </a:lnTo>
                    <a:lnTo>
                      <a:pt x="91" y="2706"/>
                    </a:lnTo>
                    <a:lnTo>
                      <a:pt x="111" y="2710"/>
                    </a:lnTo>
                    <a:lnTo>
                      <a:pt x="133" y="2714"/>
                    </a:lnTo>
                    <a:lnTo>
                      <a:pt x="149" y="2719"/>
                    </a:lnTo>
                    <a:lnTo>
                      <a:pt x="162" y="2723"/>
                    </a:lnTo>
                    <a:lnTo>
                      <a:pt x="170" y="2727"/>
                    </a:lnTo>
                    <a:lnTo>
                      <a:pt x="174" y="2733"/>
                    </a:lnTo>
                    <a:lnTo>
                      <a:pt x="179" y="2737"/>
                    </a:lnTo>
                    <a:lnTo>
                      <a:pt x="188" y="2743"/>
                    </a:lnTo>
                    <a:lnTo>
                      <a:pt x="202" y="2747"/>
                    </a:lnTo>
                    <a:lnTo>
                      <a:pt x="222" y="2751"/>
                    </a:lnTo>
                    <a:lnTo>
                      <a:pt x="236" y="2755"/>
                    </a:lnTo>
                    <a:lnTo>
                      <a:pt x="245" y="2759"/>
                    </a:lnTo>
                    <a:lnTo>
                      <a:pt x="247" y="2764"/>
                    </a:lnTo>
                    <a:lnTo>
                      <a:pt x="205" y="2768"/>
                    </a:lnTo>
                    <a:lnTo>
                      <a:pt x="174" y="2772"/>
                    </a:lnTo>
                    <a:lnTo>
                      <a:pt x="146" y="2778"/>
                    </a:lnTo>
                    <a:lnTo>
                      <a:pt x="107" y="2782"/>
                    </a:lnTo>
                    <a:lnTo>
                      <a:pt x="71" y="2788"/>
                    </a:lnTo>
                    <a:lnTo>
                      <a:pt x="55" y="2792"/>
                    </a:lnTo>
                    <a:lnTo>
                      <a:pt x="51" y="2796"/>
                    </a:lnTo>
                    <a:lnTo>
                      <a:pt x="51" y="2800"/>
                    </a:lnTo>
                    <a:lnTo>
                      <a:pt x="54" y="2803"/>
                    </a:lnTo>
                    <a:lnTo>
                      <a:pt x="58" y="2809"/>
                    </a:lnTo>
                    <a:lnTo>
                      <a:pt x="70" y="2813"/>
                    </a:lnTo>
                    <a:lnTo>
                      <a:pt x="86" y="2817"/>
                    </a:lnTo>
                    <a:lnTo>
                      <a:pt x="125" y="2823"/>
                    </a:lnTo>
                    <a:lnTo>
                      <a:pt x="160" y="2827"/>
                    </a:lnTo>
                    <a:lnTo>
                      <a:pt x="155" y="2833"/>
                    </a:lnTo>
                    <a:lnTo>
                      <a:pt x="149" y="2837"/>
                    </a:lnTo>
                    <a:lnTo>
                      <a:pt x="144" y="2839"/>
                    </a:lnTo>
                    <a:lnTo>
                      <a:pt x="142" y="2844"/>
                    </a:lnTo>
                    <a:lnTo>
                      <a:pt x="144" y="2848"/>
                    </a:lnTo>
                    <a:lnTo>
                      <a:pt x="153" y="2854"/>
                    </a:lnTo>
                    <a:lnTo>
                      <a:pt x="165" y="2858"/>
                    </a:lnTo>
                    <a:lnTo>
                      <a:pt x="172" y="2862"/>
                    </a:lnTo>
                    <a:lnTo>
                      <a:pt x="177" y="2868"/>
                    </a:lnTo>
                    <a:lnTo>
                      <a:pt x="166" y="2872"/>
                    </a:lnTo>
                    <a:lnTo>
                      <a:pt x="156" y="2878"/>
                    </a:lnTo>
                    <a:lnTo>
                      <a:pt x="146" y="2882"/>
                    </a:lnTo>
                    <a:lnTo>
                      <a:pt x="141" y="2884"/>
                    </a:lnTo>
                    <a:lnTo>
                      <a:pt x="138" y="2889"/>
                    </a:lnTo>
                    <a:lnTo>
                      <a:pt x="135" y="2893"/>
                    </a:lnTo>
                    <a:lnTo>
                      <a:pt x="133" y="2899"/>
                    </a:lnTo>
                    <a:lnTo>
                      <a:pt x="130" y="2903"/>
                    </a:lnTo>
                    <a:lnTo>
                      <a:pt x="125" y="2907"/>
                    </a:lnTo>
                    <a:lnTo>
                      <a:pt x="119" y="2913"/>
                    </a:lnTo>
                    <a:lnTo>
                      <a:pt x="114" y="2917"/>
                    </a:lnTo>
                    <a:lnTo>
                      <a:pt x="114" y="2923"/>
                    </a:lnTo>
                    <a:lnTo>
                      <a:pt x="116" y="2925"/>
                    </a:lnTo>
                    <a:lnTo>
                      <a:pt x="121" y="2928"/>
                    </a:lnTo>
                    <a:lnTo>
                      <a:pt x="127" y="2934"/>
                    </a:lnTo>
                    <a:lnTo>
                      <a:pt x="123" y="2938"/>
                    </a:lnTo>
                    <a:lnTo>
                      <a:pt x="121" y="2944"/>
                    </a:lnTo>
                    <a:lnTo>
                      <a:pt x="120" y="2948"/>
                    </a:lnTo>
                    <a:lnTo>
                      <a:pt x="119" y="2952"/>
                    </a:lnTo>
                    <a:lnTo>
                      <a:pt x="120" y="2958"/>
                    </a:lnTo>
                    <a:lnTo>
                      <a:pt x="123" y="2962"/>
                    </a:lnTo>
                    <a:lnTo>
                      <a:pt x="130" y="2968"/>
                    </a:lnTo>
                    <a:lnTo>
                      <a:pt x="137" y="2970"/>
                    </a:lnTo>
                    <a:lnTo>
                      <a:pt x="133" y="2973"/>
                    </a:lnTo>
                    <a:lnTo>
                      <a:pt x="133" y="2979"/>
                    </a:lnTo>
                    <a:lnTo>
                      <a:pt x="133" y="2983"/>
                    </a:lnTo>
                    <a:lnTo>
                      <a:pt x="135" y="2989"/>
                    </a:lnTo>
                    <a:lnTo>
                      <a:pt x="138" y="2993"/>
                    </a:lnTo>
                    <a:lnTo>
                      <a:pt x="139" y="2997"/>
                    </a:lnTo>
                    <a:lnTo>
                      <a:pt x="139" y="3003"/>
                    </a:lnTo>
                    <a:lnTo>
                      <a:pt x="133" y="3007"/>
                    </a:lnTo>
                    <a:lnTo>
                      <a:pt x="128" y="3012"/>
                    </a:lnTo>
                    <a:lnTo>
                      <a:pt x="121" y="3014"/>
                    </a:lnTo>
                    <a:lnTo>
                      <a:pt x="116" y="3018"/>
                    </a:lnTo>
                    <a:lnTo>
                      <a:pt x="114" y="3024"/>
                    </a:lnTo>
                    <a:lnTo>
                      <a:pt x="113" y="3028"/>
                    </a:lnTo>
                    <a:lnTo>
                      <a:pt x="113" y="3034"/>
                    </a:lnTo>
                    <a:lnTo>
                      <a:pt x="113" y="3038"/>
                    </a:lnTo>
                    <a:lnTo>
                      <a:pt x="114" y="3042"/>
                    </a:lnTo>
                    <a:lnTo>
                      <a:pt x="117" y="3048"/>
                    </a:lnTo>
                    <a:lnTo>
                      <a:pt x="120" y="3052"/>
                    </a:lnTo>
                    <a:lnTo>
                      <a:pt x="121" y="3055"/>
                    </a:lnTo>
                    <a:lnTo>
                      <a:pt x="119" y="3059"/>
                    </a:lnTo>
                    <a:lnTo>
                      <a:pt x="116" y="3063"/>
                    </a:lnTo>
                    <a:lnTo>
                      <a:pt x="114" y="3069"/>
                    </a:lnTo>
                    <a:lnTo>
                      <a:pt x="113" y="3073"/>
                    </a:lnTo>
                    <a:lnTo>
                      <a:pt x="112" y="3079"/>
                    </a:lnTo>
                    <a:lnTo>
                      <a:pt x="112" y="3083"/>
                    </a:lnTo>
                    <a:lnTo>
                      <a:pt x="112" y="3087"/>
                    </a:lnTo>
                    <a:lnTo>
                      <a:pt x="112" y="3093"/>
                    </a:lnTo>
                    <a:lnTo>
                      <a:pt x="112" y="3096"/>
                    </a:lnTo>
                    <a:lnTo>
                      <a:pt x="115" y="3100"/>
                    </a:lnTo>
                    <a:lnTo>
                      <a:pt x="119" y="3104"/>
                    </a:lnTo>
                    <a:lnTo>
                      <a:pt x="115" y="3108"/>
                    </a:lnTo>
                    <a:lnTo>
                      <a:pt x="114" y="3114"/>
                    </a:lnTo>
                    <a:lnTo>
                      <a:pt x="112" y="3118"/>
                    </a:lnTo>
                    <a:lnTo>
                      <a:pt x="112" y="3124"/>
                    </a:lnTo>
                    <a:lnTo>
                      <a:pt x="115" y="3128"/>
                    </a:lnTo>
                    <a:lnTo>
                      <a:pt x="122" y="3132"/>
                    </a:lnTo>
                    <a:lnTo>
                      <a:pt x="131" y="3137"/>
                    </a:lnTo>
                    <a:lnTo>
                      <a:pt x="144" y="3141"/>
                    </a:lnTo>
                    <a:lnTo>
                      <a:pt x="153" y="3145"/>
                    </a:lnTo>
                    <a:lnTo>
                      <a:pt x="160" y="3149"/>
                    </a:lnTo>
                    <a:lnTo>
                      <a:pt x="151" y="3153"/>
                    </a:lnTo>
                    <a:lnTo>
                      <a:pt x="117" y="3159"/>
                    </a:lnTo>
                    <a:lnTo>
                      <a:pt x="91" y="3163"/>
                    </a:lnTo>
                    <a:lnTo>
                      <a:pt x="73" y="3169"/>
                    </a:lnTo>
                    <a:lnTo>
                      <a:pt x="67" y="3173"/>
                    </a:lnTo>
                    <a:lnTo>
                      <a:pt x="64" y="3177"/>
                    </a:lnTo>
                    <a:lnTo>
                      <a:pt x="64" y="3182"/>
                    </a:lnTo>
                    <a:lnTo>
                      <a:pt x="64" y="3184"/>
                    </a:lnTo>
                    <a:lnTo>
                      <a:pt x="64" y="3190"/>
                    </a:lnTo>
                    <a:lnTo>
                      <a:pt x="65" y="3194"/>
                    </a:lnTo>
                    <a:lnTo>
                      <a:pt x="70" y="3198"/>
                    </a:lnTo>
                    <a:lnTo>
                      <a:pt x="76" y="3204"/>
                    </a:lnTo>
                    <a:lnTo>
                      <a:pt x="84" y="3208"/>
                    </a:lnTo>
                    <a:lnTo>
                      <a:pt x="97" y="3214"/>
                    </a:lnTo>
                    <a:lnTo>
                      <a:pt x="117" y="3218"/>
                    </a:lnTo>
                    <a:lnTo>
                      <a:pt x="128" y="3221"/>
                    </a:lnTo>
                    <a:lnTo>
                      <a:pt x="120" y="3227"/>
                    </a:lnTo>
                    <a:lnTo>
                      <a:pt x="116" y="3229"/>
                    </a:lnTo>
                    <a:lnTo>
                      <a:pt x="112" y="3235"/>
                    </a:lnTo>
                    <a:lnTo>
                      <a:pt x="109" y="3239"/>
                    </a:lnTo>
                    <a:lnTo>
                      <a:pt x="106" y="3243"/>
                    </a:lnTo>
                    <a:lnTo>
                      <a:pt x="105" y="3249"/>
                    </a:lnTo>
                    <a:lnTo>
                      <a:pt x="105" y="3253"/>
                    </a:lnTo>
                    <a:lnTo>
                      <a:pt x="105" y="3259"/>
                    </a:lnTo>
                    <a:lnTo>
                      <a:pt x="105" y="3263"/>
                    </a:lnTo>
                    <a:lnTo>
                      <a:pt x="105" y="3266"/>
                    </a:lnTo>
                    <a:lnTo>
                      <a:pt x="107" y="3272"/>
                    </a:lnTo>
                    <a:lnTo>
                      <a:pt x="110" y="3274"/>
                    </a:lnTo>
                    <a:lnTo>
                      <a:pt x="113" y="3280"/>
                    </a:lnTo>
                    <a:lnTo>
                      <a:pt x="115" y="3284"/>
                    </a:lnTo>
                    <a:lnTo>
                      <a:pt x="119" y="3288"/>
                    </a:lnTo>
                    <a:lnTo>
                      <a:pt x="123" y="3294"/>
                    </a:lnTo>
                    <a:lnTo>
                      <a:pt x="126" y="3298"/>
                    </a:lnTo>
                    <a:lnTo>
                      <a:pt x="128" y="3304"/>
                    </a:lnTo>
                    <a:lnTo>
                      <a:pt x="132" y="3307"/>
                    </a:lnTo>
                    <a:lnTo>
                      <a:pt x="119" y="3311"/>
                    </a:lnTo>
                    <a:lnTo>
                      <a:pt x="87" y="3315"/>
                    </a:lnTo>
                    <a:lnTo>
                      <a:pt x="68" y="3319"/>
                    </a:lnTo>
                    <a:lnTo>
                      <a:pt x="56" y="3325"/>
                    </a:lnTo>
                    <a:lnTo>
                      <a:pt x="54" y="3329"/>
                    </a:lnTo>
                    <a:lnTo>
                      <a:pt x="54" y="3333"/>
                    </a:lnTo>
                    <a:lnTo>
                      <a:pt x="56" y="3339"/>
                    </a:lnTo>
                    <a:lnTo>
                      <a:pt x="59" y="3343"/>
                    </a:lnTo>
                    <a:lnTo>
                      <a:pt x="66" y="3348"/>
                    </a:lnTo>
                    <a:lnTo>
                      <a:pt x="75" y="3352"/>
                    </a:lnTo>
                    <a:lnTo>
                      <a:pt x="87" y="3356"/>
                    </a:lnTo>
                    <a:lnTo>
                      <a:pt x="110" y="3360"/>
                    </a:lnTo>
                    <a:lnTo>
                      <a:pt x="125" y="3364"/>
                    </a:lnTo>
                    <a:lnTo>
                      <a:pt x="121" y="3370"/>
                    </a:lnTo>
                    <a:lnTo>
                      <a:pt x="112" y="3374"/>
                    </a:lnTo>
                    <a:lnTo>
                      <a:pt x="105" y="3378"/>
                    </a:lnTo>
                    <a:lnTo>
                      <a:pt x="103" y="3384"/>
                    </a:lnTo>
                    <a:lnTo>
                      <a:pt x="103" y="3388"/>
                    </a:lnTo>
                    <a:lnTo>
                      <a:pt x="103" y="3393"/>
                    </a:lnTo>
                    <a:lnTo>
                      <a:pt x="104" y="3397"/>
                    </a:lnTo>
                    <a:lnTo>
                      <a:pt x="106" y="3401"/>
                    </a:lnTo>
                    <a:lnTo>
                      <a:pt x="100" y="3405"/>
                    </a:lnTo>
                    <a:lnTo>
                      <a:pt x="87" y="3409"/>
                    </a:lnTo>
                    <a:lnTo>
                      <a:pt x="72" y="3415"/>
                    </a:lnTo>
                    <a:lnTo>
                      <a:pt x="62" y="3419"/>
                    </a:lnTo>
                    <a:lnTo>
                      <a:pt x="58" y="3423"/>
                    </a:lnTo>
                    <a:lnTo>
                      <a:pt x="57" y="3429"/>
                    </a:lnTo>
                    <a:lnTo>
                      <a:pt x="57" y="3432"/>
                    </a:lnTo>
                    <a:lnTo>
                      <a:pt x="57" y="3438"/>
                    </a:lnTo>
                    <a:lnTo>
                      <a:pt x="59" y="3442"/>
                    </a:lnTo>
                    <a:lnTo>
                      <a:pt x="65" y="3444"/>
                    </a:lnTo>
                    <a:lnTo>
                      <a:pt x="72" y="3450"/>
                    </a:lnTo>
                    <a:lnTo>
                      <a:pt x="83" y="3454"/>
                    </a:lnTo>
                    <a:lnTo>
                      <a:pt x="97" y="3460"/>
                    </a:lnTo>
                    <a:lnTo>
                      <a:pt x="98" y="3464"/>
                    </a:lnTo>
                    <a:lnTo>
                      <a:pt x="95" y="3468"/>
                    </a:lnTo>
                    <a:lnTo>
                      <a:pt x="94" y="3473"/>
                    </a:lnTo>
                    <a:lnTo>
                      <a:pt x="94" y="3477"/>
                    </a:lnTo>
                    <a:lnTo>
                      <a:pt x="94" y="3483"/>
                    </a:lnTo>
                    <a:lnTo>
                      <a:pt x="94" y="3487"/>
                    </a:lnTo>
                    <a:lnTo>
                      <a:pt x="95" y="3489"/>
                    </a:lnTo>
                    <a:lnTo>
                      <a:pt x="96" y="3495"/>
                    </a:lnTo>
                    <a:lnTo>
                      <a:pt x="97" y="3499"/>
                    </a:lnTo>
                    <a:lnTo>
                      <a:pt x="99" y="3505"/>
                    </a:lnTo>
                    <a:lnTo>
                      <a:pt x="98" y="3509"/>
                    </a:lnTo>
                    <a:lnTo>
                      <a:pt x="92" y="3513"/>
                    </a:lnTo>
                    <a:lnTo>
                      <a:pt x="84" y="3518"/>
                    </a:lnTo>
                    <a:lnTo>
                      <a:pt x="77" y="3522"/>
                    </a:lnTo>
                    <a:lnTo>
                      <a:pt x="70" y="3528"/>
                    </a:lnTo>
                    <a:lnTo>
                      <a:pt x="66" y="3532"/>
                    </a:lnTo>
                    <a:lnTo>
                      <a:pt x="66" y="3534"/>
                    </a:lnTo>
                    <a:lnTo>
                      <a:pt x="67" y="3540"/>
                    </a:lnTo>
                    <a:lnTo>
                      <a:pt x="69" y="3544"/>
                    </a:lnTo>
                    <a:lnTo>
                      <a:pt x="74" y="3550"/>
                    </a:lnTo>
                    <a:lnTo>
                      <a:pt x="77" y="3554"/>
                    </a:lnTo>
                    <a:lnTo>
                      <a:pt x="82" y="3557"/>
                    </a:lnTo>
                    <a:lnTo>
                      <a:pt x="85" y="3563"/>
                    </a:lnTo>
                    <a:lnTo>
                      <a:pt x="89" y="3567"/>
                    </a:lnTo>
                    <a:lnTo>
                      <a:pt x="90" y="3573"/>
                    </a:lnTo>
                    <a:lnTo>
                      <a:pt x="91" y="3575"/>
                    </a:lnTo>
                    <a:lnTo>
                      <a:pt x="91" y="3579"/>
                    </a:lnTo>
                    <a:lnTo>
                      <a:pt x="91" y="3585"/>
                    </a:lnTo>
                    <a:lnTo>
                      <a:pt x="92" y="3589"/>
                    </a:lnTo>
                    <a:lnTo>
                      <a:pt x="91" y="3595"/>
                    </a:lnTo>
                    <a:lnTo>
                      <a:pt x="90" y="3598"/>
                    </a:lnTo>
                    <a:lnTo>
                      <a:pt x="88" y="3602"/>
                    </a:lnTo>
                    <a:lnTo>
                      <a:pt x="86" y="3608"/>
                    </a:lnTo>
                    <a:lnTo>
                      <a:pt x="84" y="3612"/>
                    </a:lnTo>
                    <a:lnTo>
                      <a:pt x="80" y="3618"/>
                    </a:lnTo>
                    <a:lnTo>
                      <a:pt x="78" y="3620"/>
                    </a:lnTo>
                    <a:lnTo>
                      <a:pt x="77" y="3624"/>
                    </a:lnTo>
                    <a:lnTo>
                      <a:pt x="77" y="3630"/>
                    </a:lnTo>
                    <a:lnTo>
                      <a:pt x="77" y="3634"/>
                    </a:lnTo>
                    <a:lnTo>
                      <a:pt x="77" y="3639"/>
                    </a:lnTo>
                    <a:lnTo>
                      <a:pt x="77" y="3643"/>
                    </a:lnTo>
                    <a:lnTo>
                      <a:pt x="77" y="3647"/>
                    </a:lnTo>
                    <a:lnTo>
                      <a:pt x="77" y="3653"/>
                    </a:lnTo>
                    <a:lnTo>
                      <a:pt x="78" y="3657"/>
                    </a:lnTo>
                    <a:lnTo>
                      <a:pt x="80" y="3661"/>
                    </a:lnTo>
                    <a:lnTo>
                      <a:pt x="83" y="3665"/>
                    </a:lnTo>
                    <a:lnTo>
                      <a:pt x="87" y="3669"/>
                    </a:lnTo>
                    <a:lnTo>
                      <a:pt x="91" y="3675"/>
                    </a:lnTo>
                    <a:lnTo>
                      <a:pt x="96" y="3679"/>
                    </a:lnTo>
                    <a:lnTo>
                      <a:pt x="105" y="3684"/>
                    </a:lnTo>
                    <a:lnTo>
                      <a:pt x="112" y="3688"/>
                    </a:lnTo>
                    <a:lnTo>
                      <a:pt x="118" y="3692"/>
                    </a:lnTo>
                    <a:lnTo>
                      <a:pt x="110" y="3698"/>
                    </a:lnTo>
                    <a:lnTo>
                      <a:pt x="101" y="3702"/>
                    </a:lnTo>
                    <a:lnTo>
                      <a:pt x="95" y="3706"/>
                    </a:lnTo>
                    <a:lnTo>
                      <a:pt x="87" y="3710"/>
                    </a:lnTo>
                    <a:lnTo>
                      <a:pt x="80" y="3714"/>
                    </a:lnTo>
                    <a:lnTo>
                      <a:pt x="76" y="3720"/>
                    </a:lnTo>
                    <a:lnTo>
                      <a:pt x="73" y="3723"/>
                    </a:lnTo>
                    <a:lnTo>
                      <a:pt x="73" y="3729"/>
                    </a:lnTo>
                    <a:lnTo>
                      <a:pt x="75" y="3733"/>
                    </a:lnTo>
                    <a:lnTo>
                      <a:pt x="78" y="3737"/>
                    </a:lnTo>
                    <a:lnTo>
                      <a:pt x="87" y="3743"/>
                    </a:lnTo>
                    <a:lnTo>
                      <a:pt x="103" y="3747"/>
                    </a:lnTo>
                    <a:lnTo>
                      <a:pt x="122" y="3751"/>
                    </a:lnTo>
                    <a:lnTo>
                      <a:pt x="133" y="3755"/>
                    </a:lnTo>
                    <a:lnTo>
                      <a:pt x="134" y="3759"/>
                    </a:lnTo>
                    <a:lnTo>
                      <a:pt x="131" y="3765"/>
                    </a:lnTo>
                    <a:lnTo>
                      <a:pt x="124" y="3768"/>
                    </a:lnTo>
                    <a:lnTo>
                      <a:pt x="115" y="3774"/>
                    </a:lnTo>
                    <a:lnTo>
                      <a:pt x="107" y="3778"/>
                    </a:lnTo>
                    <a:lnTo>
                      <a:pt x="102" y="3782"/>
                    </a:lnTo>
                    <a:lnTo>
                      <a:pt x="100" y="3788"/>
                    </a:lnTo>
                    <a:lnTo>
                      <a:pt x="100" y="3792"/>
                    </a:lnTo>
                    <a:lnTo>
                      <a:pt x="99" y="3796"/>
                    </a:lnTo>
                    <a:lnTo>
                      <a:pt x="99" y="3800"/>
                    </a:lnTo>
                    <a:lnTo>
                      <a:pt x="99" y="3804"/>
                    </a:lnTo>
                    <a:lnTo>
                      <a:pt x="100" y="3809"/>
                    </a:lnTo>
                    <a:lnTo>
                      <a:pt x="100" y="3813"/>
                    </a:lnTo>
                    <a:lnTo>
                      <a:pt x="101" y="3819"/>
                    </a:lnTo>
                    <a:lnTo>
                      <a:pt x="101" y="3823"/>
                    </a:lnTo>
                    <a:lnTo>
                      <a:pt x="101" y="3827"/>
                    </a:lnTo>
                    <a:lnTo>
                      <a:pt x="101" y="3833"/>
                    </a:lnTo>
                    <a:lnTo>
                      <a:pt x="101" y="3835"/>
                    </a:lnTo>
                    <a:lnTo>
                      <a:pt x="100" y="3841"/>
                    </a:lnTo>
                    <a:lnTo>
                      <a:pt x="98" y="3845"/>
                    </a:lnTo>
                    <a:lnTo>
                      <a:pt x="95" y="3848"/>
                    </a:lnTo>
                    <a:lnTo>
                      <a:pt x="92" y="3854"/>
                    </a:lnTo>
                    <a:lnTo>
                      <a:pt x="90" y="3858"/>
                    </a:lnTo>
                    <a:lnTo>
                      <a:pt x="87" y="3864"/>
                    </a:lnTo>
                    <a:lnTo>
                      <a:pt x="86" y="3868"/>
                    </a:lnTo>
                    <a:lnTo>
                      <a:pt x="86" y="3872"/>
                    </a:lnTo>
                    <a:lnTo>
                      <a:pt x="85" y="3878"/>
                    </a:lnTo>
                    <a:lnTo>
                      <a:pt x="85" y="3880"/>
                    </a:lnTo>
                    <a:lnTo>
                      <a:pt x="86" y="3886"/>
                    </a:lnTo>
                    <a:lnTo>
                      <a:pt x="85" y="3890"/>
                    </a:lnTo>
                    <a:lnTo>
                      <a:pt x="84" y="3893"/>
                    </a:lnTo>
                    <a:lnTo>
                      <a:pt x="82" y="3899"/>
                    </a:lnTo>
                    <a:lnTo>
                      <a:pt x="82" y="3903"/>
                    </a:lnTo>
                    <a:lnTo>
                      <a:pt x="82" y="3909"/>
                    </a:lnTo>
                    <a:lnTo>
                      <a:pt x="84" y="3913"/>
                    </a:lnTo>
                    <a:lnTo>
                      <a:pt x="88" y="3917"/>
                    </a:lnTo>
                    <a:lnTo>
                      <a:pt x="90" y="3921"/>
                    </a:lnTo>
                    <a:lnTo>
                      <a:pt x="91" y="3925"/>
                    </a:lnTo>
                    <a:lnTo>
                      <a:pt x="91" y="3931"/>
                    </a:lnTo>
                    <a:lnTo>
                      <a:pt x="90" y="3934"/>
                    </a:lnTo>
                    <a:lnTo>
                      <a:pt x="89" y="3938"/>
                    </a:lnTo>
                    <a:lnTo>
                      <a:pt x="89" y="3944"/>
                    </a:lnTo>
                    <a:lnTo>
                      <a:pt x="88" y="3948"/>
                    </a:lnTo>
                    <a:lnTo>
                      <a:pt x="88" y="3954"/>
                    </a:lnTo>
                    <a:lnTo>
                      <a:pt x="89" y="3958"/>
                    </a:lnTo>
                    <a:lnTo>
                      <a:pt x="90" y="3962"/>
                    </a:lnTo>
                    <a:lnTo>
                      <a:pt x="92" y="3966"/>
                    </a:lnTo>
                    <a:lnTo>
                      <a:pt x="96" y="3970"/>
                    </a:lnTo>
                    <a:lnTo>
                      <a:pt x="100" y="3975"/>
                    </a:lnTo>
                    <a:lnTo>
                      <a:pt x="105" y="3979"/>
                    </a:lnTo>
                    <a:lnTo>
                      <a:pt x="111" y="3983"/>
                    </a:lnTo>
                    <a:lnTo>
                      <a:pt x="113" y="3989"/>
                    </a:lnTo>
                    <a:lnTo>
                      <a:pt x="117" y="3993"/>
                    </a:lnTo>
                    <a:lnTo>
                      <a:pt x="112" y="3999"/>
                    </a:lnTo>
                    <a:lnTo>
                      <a:pt x="91" y="4003"/>
                    </a:lnTo>
                    <a:lnTo>
                      <a:pt x="78" y="4007"/>
                    </a:lnTo>
                    <a:lnTo>
                      <a:pt x="74" y="4011"/>
                    </a:lnTo>
                    <a:lnTo>
                      <a:pt x="71" y="4015"/>
                    </a:lnTo>
                    <a:lnTo>
                      <a:pt x="71" y="4020"/>
                    </a:lnTo>
                    <a:lnTo>
                      <a:pt x="72" y="4024"/>
                    </a:lnTo>
                    <a:lnTo>
                      <a:pt x="75" y="4028"/>
                    </a:lnTo>
                    <a:lnTo>
                      <a:pt x="79" y="4034"/>
                    </a:lnTo>
                    <a:lnTo>
                      <a:pt x="90" y="4038"/>
                    </a:lnTo>
                    <a:lnTo>
                      <a:pt x="100" y="4044"/>
                    </a:lnTo>
                    <a:lnTo>
                      <a:pt x="121" y="4048"/>
                    </a:lnTo>
                    <a:lnTo>
                      <a:pt x="133" y="4052"/>
                    </a:lnTo>
                    <a:lnTo>
                      <a:pt x="144" y="4056"/>
                    </a:lnTo>
                    <a:lnTo>
                      <a:pt x="148" y="4059"/>
                    </a:lnTo>
                    <a:lnTo>
                      <a:pt x="153" y="4065"/>
                    </a:lnTo>
                    <a:lnTo>
                      <a:pt x="156" y="4069"/>
                    </a:lnTo>
                    <a:lnTo>
                      <a:pt x="160" y="4073"/>
                    </a:lnTo>
                    <a:lnTo>
                      <a:pt x="162" y="4079"/>
                    </a:lnTo>
                    <a:lnTo>
                      <a:pt x="164" y="4083"/>
                    </a:lnTo>
                    <a:lnTo>
                      <a:pt x="166" y="4089"/>
                    </a:lnTo>
                    <a:lnTo>
                      <a:pt x="146" y="4093"/>
                    </a:lnTo>
                    <a:lnTo>
                      <a:pt x="129" y="4095"/>
                    </a:lnTo>
                    <a:lnTo>
                      <a:pt x="120" y="4100"/>
                    </a:lnTo>
                    <a:lnTo>
                      <a:pt x="117" y="4104"/>
                    </a:lnTo>
                    <a:lnTo>
                      <a:pt x="117" y="4110"/>
                    </a:lnTo>
                    <a:lnTo>
                      <a:pt x="122" y="4114"/>
                    </a:lnTo>
                    <a:lnTo>
                      <a:pt x="128" y="4118"/>
                    </a:lnTo>
                    <a:lnTo>
                      <a:pt x="137" y="4124"/>
                    </a:lnTo>
                    <a:lnTo>
                      <a:pt x="141" y="4128"/>
                    </a:lnTo>
                    <a:lnTo>
                      <a:pt x="138" y="4134"/>
                    </a:lnTo>
                    <a:lnTo>
                      <a:pt x="133" y="4138"/>
                    </a:lnTo>
                    <a:lnTo>
                      <a:pt x="129" y="4140"/>
                    </a:lnTo>
                    <a:lnTo>
                      <a:pt x="123" y="4145"/>
                    </a:lnTo>
                    <a:lnTo>
                      <a:pt x="120" y="4149"/>
                    </a:lnTo>
                    <a:lnTo>
                      <a:pt x="117" y="4155"/>
                    </a:lnTo>
                    <a:lnTo>
                      <a:pt x="117" y="4159"/>
                    </a:lnTo>
                    <a:lnTo>
                      <a:pt x="118" y="4163"/>
                    </a:lnTo>
                    <a:lnTo>
                      <a:pt x="122" y="4169"/>
                    </a:lnTo>
                    <a:lnTo>
                      <a:pt x="130" y="4173"/>
                    </a:lnTo>
                    <a:lnTo>
                      <a:pt x="140" y="4179"/>
                    </a:lnTo>
                    <a:lnTo>
                      <a:pt x="148" y="4181"/>
                    </a:lnTo>
                    <a:lnTo>
                      <a:pt x="150" y="4184"/>
                    </a:lnTo>
                    <a:lnTo>
                      <a:pt x="144" y="4190"/>
                    </a:lnTo>
                    <a:lnTo>
                      <a:pt x="134" y="4194"/>
                    </a:lnTo>
                    <a:lnTo>
                      <a:pt x="125" y="4200"/>
                    </a:lnTo>
                    <a:lnTo>
                      <a:pt x="119" y="4204"/>
                    </a:lnTo>
                    <a:lnTo>
                      <a:pt x="113" y="4208"/>
                    </a:lnTo>
                    <a:lnTo>
                      <a:pt x="110" y="4214"/>
                    </a:lnTo>
                    <a:lnTo>
                      <a:pt x="111" y="4218"/>
                    </a:lnTo>
                    <a:lnTo>
                      <a:pt x="114" y="4224"/>
                    </a:lnTo>
                    <a:lnTo>
                      <a:pt x="117" y="4225"/>
                    </a:lnTo>
                    <a:lnTo>
                      <a:pt x="122" y="4229"/>
                    </a:lnTo>
                    <a:lnTo>
                      <a:pt x="125" y="4235"/>
                    </a:lnTo>
                    <a:lnTo>
                      <a:pt x="129" y="4239"/>
                    </a:lnTo>
                    <a:lnTo>
                      <a:pt x="121" y="4245"/>
                    </a:lnTo>
                    <a:lnTo>
                      <a:pt x="110" y="4249"/>
                    </a:lnTo>
                    <a:lnTo>
                      <a:pt x="100" y="4253"/>
                    </a:lnTo>
                    <a:lnTo>
                      <a:pt x="90" y="4259"/>
                    </a:lnTo>
                    <a:lnTo>
                      <a:pt x="85" y="4263"/>
                    </a:lnTo>
                    <a:lnTo>
                      <a:pt x="79" y="4268"/>
                    </a:lnTo>
                    <a:lnTo>
                      <a:pt x="78" y="4270"/>
                    </a:lnTo>
                    <a:lnTo>
                      <a:pt x="78" y="4274"/>
                    </a:lnTo>
                    <a:lnTo>
                      <a:pt x="76" y="4280"/>
                    </a:lnTo>
                    <a:lnTo>
                      <a:pt x="76" y="4284"/>
                    </a:lnTo>
                    <a:lnTo>
                      <a:pt x="76" y="4290"/>
                    </a:lnTo>
                    <a:lnTo>
                      <a:pt x="78" y="4294"/>
                    </a:lnTo>
                    <a:lnTo>
                      <a:pt x="83" y="4298"/>
                    </a:lnTo>
                    <a:lnTo>
                      <a:pt x="88" y="4304"/>
                    </a:lnTo>
                    <a:lnTo>
                      <a:pt x="92" y="4308"/>
                    </a:lnTo>
                    <a:lnTo>
                      <a:pt x="95" y="4311"/>
                    </a:lnTo>
                    <a:lnTo>
                      <a:pt x="92" y="4315"/>
                    </a:lnTo>
                    <a:lnTo>
                      <a:pt x="87" y="4319"/>
                    </a:lnTo>
                    <a:lnTo>
                      <a:pt x="82" y="4325"/>
                    </a:lnTo>
                    <a:lnTo>
                      <a:pt x="79" y="4329"/>
                    </a:lnTo>
                    <a:lnTo>
                      <a:pt x="77" y="4335"/>
                    </a:lnTo>
                    <a:lnTo>
                      <a:pt x="75" y="4339"/>
                    </a:lnTo>
                    <a:lnTo>
                      <a:pt x="73" y="4343"/>
                    </a:lnTo>
                    <a:lnTo>
                      <a:pt x="71" y="4349"/>
                    </a:lnTo>
                    <a:lnTo>
                      <a:pt x="70" y="4352"/>
                    </a:lnTo>
                    <a:lnTo>
                      <a:pt x="69" y="4356"/>
                    </a:lnTo>
                    <a:lnTo>
                      <a:pt x="68" y="4360"/>
                    </a:lnTo>
                    <a:lnTo>
                      <a:pt x="68" y="4364"/>
                    </a:lnTo>
                    <a:lnTo>
                      <a:pt x="69" y="4370"/>
                    </a:lnTo>
                    <a:lnTo>
                      <a:pt x="69" y="4374"/>
                    </a:lnTo>
                    <a:lnTo>
                      <a:pt x="69" y="4380"/>
                    </a:lnTo>
                    <a:lnTo>
                      <a:pt x="70" y="4384"/>
                    </a:lnTo>
                    <a:lnTo>
                      <a:pt x="71" y="4388"/>
                    </a:lnTo>
                    <a:lnTo>
                      <a:pt x="73" y="4393"/>
                    </a:lnTo>
                    <a:lnTo>
                      <a:pt x="76" y="4397"/>
                    </a:lnTo>
                    <a:lnTo>
                      <a:pt x="77" y="4401"/>
                    </a:lnTo>
                    <a:lnTo>
                      <a:pt x="79" y="4405"/>
                    </a:lnTo>
                    <a:lnTo>
                      <a:pt x="82" y="4409"/>
                    </a:lnTo>
                    <a:lnTo>
                      <a:pt x="85" y="4415"/>
                    </a:lnTo>
                    <a:lnTo>
                      <a:pt x="88" y="4419"/>
                    </a:lnTo>
                    <a:lnTo>
                      <a:pt x="92" y="4425"/>
                    </a:lnTo>
                    <a:lnTo>
                      <a:pt x="96" y="4429"/>
                    </a:lnTo>
                    <a:lnTo>
                      <a:pt x="97" y="4433"/>
                    </a:lnTo>
                    <a:lnTo>
                      <a:pt x="100" y="4438"/>
                    </a:lnTo>
                    <a:lnTo>
                      <a:pt x="102" y="4440"/>
                    </a:lnTo>
                    <a:lnTo>
                      <a:pt x="106" y="4446"/>
                    </a:lnTo>
                    <a:lnTo>
                      <a:pt x="112" y="4450"/>
                    </a:lnTo>
                    <a:lnTo>
                      <a:pt x="119" y="4454"/>
                    </a:lnTo>
                    <a:lnTo>
                      <a:pt x="125" y="4460"/>
                    </a:lnTo>
                    <a:lnTo>
                      <a:pt x="125" y="4464"/>
                    </a:lnTo>
                    <a:lnTo>
                      <a:pt x="112" y="4470"/>
                    </a:lnTo>
                    <a:lnTo>
                      <a:pt x="102" y="4474"/>
                    </a:lnTo>
                    <a:lnTo>
                      <a:pt x="96" y="4477"/>
                    </a:lnTo>
                    <a:lnTo>
                      <a:pt x="91" y="4483"/>
                    </a:lnTo>
                    <a:lnTo>
                      <a:pt x="87" y="4485"/>
                    </a:lnTo>
                    <a:lnTo>
                      <a:pt x="87" y="4491"/>
                    </a:lnTo>
                    <a:lnTo>
                      <a:pt x="87" y="4495"/>
                    </a:lnTo>
                    <a:lnTo>
                      <a:pt x="89" y="4499"/>
                    </a:lnTo>
                    <a:lnTo>
                      <a:pt x="93" y="4505"/>
                    </a:lnTo>
                    <a:lnTo>
                      <a:pt x="100" y="4509"/>
                    </a:lnTo>
                    <a:lnTo>
                      <a:pt x="106" y="4515"/>
                    </a:lnTo>
                    <a:lnTo>
                      <a:pt x="114" y="4518"/>
                    </a:lnTo>
                    <a:lnTo>
                      <a:pt x="125" y="4522"/>
                    </a:lnTo>
                    <a:lnTo>
                      <a:pt x="134" y="4528"/>
                    </a:lnTo>
                    <a:lnTo>
                      <a:pt x="141" y="4530"/>
                    </a:lnTo>
                    <a:lnTo>
                      <a:pt x="139" y="4536"/>
                    </a:lnTo>
                    <a:lnTo>
                      <a:pt x="133" y="4540"/>
                    </a:lnTo>
                    <a:lnTo>
                      <a:pt x="126" y="4544"/>
                    </a:lnTo>
                    <a:lnTo>
                      <a:pt x="121" y="4550"/>
                    </a:lnTo>
                    <a:lnTo>
                      <a:pt x="118" y="4554"/>
                    </a:lnTo>
                    <a:lnTo>
                      <a:pt x="116" y="4559"/>
                    </a:lnTo>
                    <a:lnTo>
                      <a:pt x="115" y="4563"/>
                    </a:lnTo>
                    <a:lnTo>
                      <a:pt x="114" y="4567"/>
                    </a:lnTo>
                    <a:lnTo>
                      <a:pt x="113" y="4571"/>
                    </a:lnTo>
                    <a:lnTo>
                      <a:pt x="112" y="4575"/>
                    </a:lnTo>
                    <a:lnTo>
                      <a:pt x="112" y="4581"/>
                    </a:lnTo>
                    <a:lnTo>
                      <a:pt x="112" y="4585"/>
                    </a:lnTo>
                    <a:lnTo>
                      <a:pt x="111" y="4589"/>
                    </a:lnTo>
                    <a:lnTo>
                      <a:pt x="111" y="4595"/>
                    </a:lnTo>
                    <a:lnTo>
                      <a:pt x="110" y="4599"/>
                    </a:lnTo>
                    <a:lnTo>
                      <a:pt x="109" y="4604"/>
                    </a:lnTo>
                    <a:lnTo>
                      <a:pt x="107" y="4608"/>
                    </a:lnTo>
                    <a:lnTo>
                      <a:pt x="107" y="4612"/>
                    </a:lnTo>
                    <a:lnTo>
                      <a:pt x="107" y="4616"/>
                    </a:lnTo>
                    <a:lnTo>
                      <a:pt x="107" y="4620"/>
                    </a:lnTo>
                    <a:lnTo>
                      <a:pt x="106" y="4626"/>
                    </a:lnTo>
                    <a:lnTo>
                      <a:pt x="106" y="4630"/>
                    </a:lnTo>
                    <a:lnTo>
                      <a:pt x="105" y="4634"/>
                    </a:lnTo>
                    <a:lnTo>
                      <a:pt x="104" y="4640"/>
                    </a:lnTo>
                    <a:lnTo>
                      <a:pt x="103" y="4643"/>
                    </a:lnTo>
                    <a:lnTo>
                      <a:pt x="103" y="4649"/>
                    </a:lnTo>
                    <a:lnTo>
                      <a:pt x="103" y="4653"/>
                    </a:lnTo>
                    <a:lnTo>
                      <a:pt x="104" y="4657"/>
                    </a:lnTo>
                    <a:lnTo>
                      <a:pt x="107" y="4661"/>
                    </a:lnTo>
                    <a:lnTo>
                      <a:pt x="112" y="4665"/>
                    </a:lnTo>
                    <a:lnTo>
                      <a:pt x="115" y="4671"/>
                    </a:lnTo>
                    <a:lnTo>
                      <a:pt x="115" y="4675"/>
                    </a:lnTo>
                    <a:lnTo>
                      <a:pt x="113" y="4679"/>
                    </a:lnTo>
                    <a:lnTo>
                      <a:pt x="111" y="4685"/>
                    </a:lnTo>
                    <a:lnTo>
                      <a:pt x="107" y="4688"/>
                    </a:lnTo>
                    <a:lnTo>
                      <a:pt x="106" y="4694"/>
                    </a:lnTo>
                    <a:lnTo>
                      <a:pt x="105" y="4698"/>
                    </a:lnTo>
                    <a:lnTo>
                      <a:pt x="105" y="4700"/>
                    </a:lnTo>
                    <a:lnTo>
                      <a:pt x="105" y="4706"/>
                    </a:lnTo>
                    <a:lnTo>
                      <a:pt x="105" y="4710"/>
                    </a:lnTo>
                    <a:lnTo>
                      <a:pt x="105" y="4716"/>
                    </a:lnTo>
                    <a:lnTo>
                      <a:pt x="106" y="4720"/>
                    </a:lnTo>
                    <a:lnTo>
                      <a:pt x="106" y="4724"/>
                    </a:lnTo>
                    <a:lnTo>
                      <a:pt x="109" y="4729"/>
                    </a:lnTo>
                    <a:lnTo>
                      <a:pt x="110" y="4733"/>
                    </a:lnTo>
                    <a:lnTo>
                      <a:pt x="111" y="4739"/>
                    </a:lnTo>
                    <a:lnTo>
                      <a:pt x="111" y="4743"/>
                    </a:lnTo>
                    <a:lnTo>
                      <a:pt x="111" y="4745"/>
                    </a:lnTo>
                    <a:lnTo>
                      <a:pt x="110" y="4751"/>
                    </a:lnTo>
                    <a:lnTo>
                      <a:pt x="109" y="4755"/>
                    </a:lnTo>
                    <a:lnTo>
                      <a:pt x="107" y="4761"/>
                    </a:lnTo>
                    <a:lnTo>
                      <a:pt x="105" y="4765"/>
                    </a:lnTo>
                    <a:lnTo>
                      <a:pt x="103" y="4768"/>
                    </a:lnTo>
                    <a:lnTo>
                      <a:pt x="102" y="4774"/>
                    </a:lnTo>
                    <a:lnTo>
                      <a:pt x="100" y="4778"/>
                    </a:lnTo>
                    <a:lnTo>
                      <a:pt x="99" y="4784"/>
                    </a:lnTo>
                    <a:lnTo>
                      <a:pt x="99" y="4788"/>
                    </a:lnTo>
                    <a:lnTo>
                      <a:pt x="100" y="4790"/>
                    </a:lnTo>
                    <a:lnTo>
                      <a:pt x="101" y="4796"/>
                    </a:lnTo>
                    <a:lnTo>
                      <a:pt x="104" y="4800"/>
                    </a:lnTo>
                    <a:lnTo>
                      <a:pt x="110" y="4806"/>
                    </a:lnTo>
                    <a:lnTo>
                      <a:pt x="114" y="4810"/>
                    </a:lnTo>
                    <a:lnTo>
                      <a:pt x="118" y="4813"/>
                    </a:lnTo>
                    <a:lnTo>
                      <a:pt x="123" y="4819"/>
                    </a:lnTo>
                    <a:lnTo>
                      <a:pt x="123" y="4823"/>
                    </a:lnTo>
                    <a:lnTo>
                      <a:pt x="123" y="4829"/>
                    </a:lnTo>
                    <a:lnTo>
                      <a:pt x="120" y="4831"/>
                    </a:lnTo>
                    <a:lnTo>
                      <a:pt x="118" y="4835"/>
                    </a:lnTo>
                    <a:lnTo>
                      <a:pt x="115" y="4841"/>
                    </a:lnTo>
                    <a:lnTo>
                      <a:pt x="113" y="4845"/>
                    </a:lnTo>
                    <a:lnTo>
                      <a:pt x="113" y="4851"/>
                    </a:lnTo>
                    <a:lnTo>
                      <a:pt x="112" y="4854"/>
                    </a:lnTo>
                    <a:lnTo>
                      <a:pt x="113" y="4858"/>
                    </a:lnTo>
                    <a:lnTo>
                      <a:pt x="115" y="4864"/>
                    </a:lnTo>
                    <a:lnTo>
                      <a:pt x="117" y="4868"/>
                    </a:lnTo>
                    <a:lnTo>
                      <a:pt x="119" y="4874"/>
                    </a:lnTo>
                    <a:lnTo>
                      <a:pt x="120" y="4876"/>
                    </a:lnTo>
                    <a:lnTo>
                      <a:pt x="118" y="4880"/>
                    </a:lnTo>
                    <a:lnTo>
                      <a:pt x="115" y="4886"/>
                    </a:lnTo>
                    <a:lnTo>
                      <a:pt x="112" y="4890"/>
                    </a:lnTo>
                    <a:lnTo>
                      <a:pt x="110" y="4895"/>
                    </a:lnTo>
                    <a:lnTo>
                      <a:pt x="106" y="4899"/>
                    </a:lnTo>
                    <a:lnTo>
                      <a:pt x="104" y="4903"/>
                    </a:lnTo>
                    <a:lnTo>
                      <a:pt x="102" y="4909"/>
                    </a:lnTo>
                    <a:lnTo>
                      <a:pt x="101" y="4913"/>
                    </a:lnTo>
                    <a:lnTo>
                      <a:pt x="100" y="4917"/>
                    </a:lnTo>
                    <a:lnTo>
                      <a:pt x="101" y="4921"/>
                    </a:lnTo>
                    <a:lnTo>
                      <a:pt x="101" y="4925"/>
                    </a:lnTo>
                    <a:lnTo>
                      <a:pt x="102" y="4931"/>
                    </a:lnTo>
                    <a:lnTo>
                      <a:pt x="104" y="4935"/>
                    </a:lnTo>
                    <a:lnTo>
                      <a:pt x="109" y="4940"/>
                    </a:lnTo>
                    <a:lnTo>
                      <a:pt x="113" y="4944"/>
                    </a:lnTo>
                    <a:lnTo>
                      <a:pt x="119" y="4948"/>
                    </a:lnTo>
                    <a:lnTo>
                      <a:pt x="124" y="4954"/>
                    </a:lnTo>
                    <a:lnTo>
                      <a:pt x="129" y="4958"/>
                    </a:lnTo>
                    <a:lnTo>
                      <a:pt x="134" y="4962"/>
                    </a:lnTo>
                    <a:lnTo>
                      <a:pt x="134" y="4966"/>
                    </a:lnTo>
                    <a:lnTo>
                      <a:pt x="132" y="4970"/>
                    </a:lnTo>
                    <a:lnTo>
                      <a:pt x="127" y="4976"/>
                    </a:lnTo>
                    <a:lnTo>
                      <a:pt x="122" y="4979"/>
                    </a:lnTo>
                    <a:lnTo>
                      <a:pt x="114" y="4985"/>
                    </a:lnTo>
                    <a:lnTo>
                      <a:pt x="106" y="4989"/>
                    </a:lnTo>
                    <a:lnTo>
                      <a:pt x="100" y="4993"/>
                    </a:lnTo>
                    <a:lnTo>
                      <a:pt x="100" y="4999"/>
                    </a:lnTo>
                    <a:lnTo>
                      <a:pt x="100" y="5003"/>
                    </a:lnTo>
                    <a:lnTo>
                      <a:pt x="109" y="5007"/>
                    </a:lnTo>
                    <a:lnTo>
                      <a:pt x="123" y="5011"/>
                    </a:lnTo>
                    <a:lnTo>
                      <a:pt x="146" y="5015"/>
                    </a:lnTo>
                    <a:lnTo>
                      <a:pt x="168" y="5020"/>
                    </a:lnTo>
                    <a:lnTo>
                      <a:pt x="175" y="5024"/>
                    </a:lnTo>
                    <a:lnTo>
                      <a:pt x="181" y="5030"/>
                    </a:lnTo>
                    <a:lnTo>
                      <a:pt x="175" y="5034"/>
                    </a:lnTo>
                    <a:lnTo>
                      <a:pt x="170" y="5038"/>
                    </a:lnTo>
                    <a:lnTo>
                      <a:pt x="167" y="5044"/>
                    </a:lnTo>
                    <a:lnTo>
                      <a:pt x="160" y="5048"/>
                    </a:lnTo>
                    <a:lnTo>
                      <a:pt x="151" y="5052"/>
                    </a:lnTo>
                    <a:lnTo>
                      <a:pt x="144" y="5056"/>
                    </a:lnTo>
                    <a:lnTo>
                      <a:pt x="137" y="5060"/>
                    </a:lnTo>
                    <a:lnTo>
                      <a:pt x="132" y="5065"/>
                    </a:lnTo>
                    <a:lnTo>
                      <a:pt x="129" y="5069"/>
                    </a:lnTo>
                    <a:lnTo>
                      <a:pt x="127" y="5075"/>
                    </a:lnTo>
                    <a:lnTo>
                      <a:pt x="126" y="5079"/>
                    </a:lnTo>
                    <a:lnTo>
                      <a:pt x="124" y="5083"/>
                    </a:lnTo>
                    <a:lnTo>
                      <a:pt x="122" y="5089"/>
                    </a:lnTo>
                    <a:lnTo>
                      <a:pt x="120" y="5091"/>
                    </a:lnTo>
                    <a:lnTo>
                      <a:pt x="121" y="5097"/>
                    </a:lnTo>
                    <a:lnTo>
                      <a:pt x="119" y="5101"/>
                    </a:lnTo>
                    <a:lnTo>
                      <a:pt x="113" y="5104"/>
                    </a:lnTo>
                    <a:lnTo>
                      <a:pt x="109" y="5110"/>
                    </a:lnTo>
                    <a:lnTo>
                      <a:pt x="106" y="5114"/>
                    </a:lnTo>
                    <a:lnTo>
                      <a:pt x="105" y="5120"/>
                    </a:lnTo>
                    <a:lnTo>
                      <a:pt x="105" y="5124"/>
                    </a:lnTo>
                    <a:lnTo>
                      <a:pt x="104" y="5128"/>
                    </a:lnTo>
                    <a:lnTo>
                      <a:pt x="104" y="5134"/>
                    </a:lnTo>
                    <a:lnTo>
                      <a:pt x="104" y="5136"/>
                    </a:lnTo>
                    <a:lnTo>
                      <a:pt x="103" y="5142"/>
                    </a:lnTo>
                    <a:lnTo>
                      <a:pt x="100" y="5145"/>
                    </a:lnTo>
                    <a:lnTo>
                      <a:pt x="97" y="5149"/>
                    </a:lnTo>
                    <a:lnTo>
                      <a:pt x="94" y="5155"/>
                    </a:lnTo>
                    <a:lnTo>
                      <a:pt x="92" y="5159"/>
                    </a:lnTo>
                    <a:lnTo>
                      <a:pt x="93" y="5165"/>
                    </a:lnTo>
                    <a:lnTo>
                      <a:pt x="98" y="5169"/>
                    </a:lnTo>
                    <a:lnTo>
                      <a:pt x="104" y="5173"/>
                    </a:lnTo>
                    <a:lnTo>
                      <a:pt x="112" y="5177"/>
                    </a:lnTo>
                    <a:lnTo>
                      <a:pt x="119" y="5181"/>
                    </a:lnTo>
                    <a:lnTo>
                      <a:pt x="121" y="5187"/>
                    </a:lnTo>
                    <a:lnTo>
                      <a:pt x="118" y="5190"/>
                    </a:lnTo>
                    <a:lnTo>
                      <a:pt x="115" y="5194"/>
                    </a:lnTo>
                    <a:lnTo>
                      <a:pt x="111" y="5200"/>
                    </a:lnTo>
                    <a:lnTo>
                      <a:pt x="107" y="5204"/>
                    </a:lnTo>
                    <a:lnTo>
                      <a:pt x="103" y="5210"/>
                    </a:lnTo>
                    <a:lnTo>
                      <a:pt x="100" y="5214"/>
                    </a:lnTo>
                    <a:lnTo>
                      <a:pt x="96" y="5218"/>
                    </a:lnTo>
                    <a:lnTo>
                      <a:pt x="93" y="5222"/>
                    </a:lnTo>
                    <a:lnTo>
                      <a:pt x="92" y="5226"/>
                    </a:lnTo>
                    <a:lnTo>
                      <a:pt x="92" y="5231"/>
                    </a:lnTo>
                    <a:lnTo>
                      <a:pt x="92" y="5235"/>
                    </a:lnTo>
                    <a:lnTo>
                      <a:pt x="93" y="5239"/>
                    </a:lnTo>
                    <a:lnTo>
                      <a:pt x="95" y="5245"/>
                    </a:lnTo>
                    <a:lnTo>
                      <a:pt x="98" y="5249"/>
                    </a:lnTo>
                    <a:lnTo>
                      <a:pt x="101" y="5255"/>
                    </a:lnTo>
                    <a:lnTo>
                      <a:pt x="106" y="5259"/>
                    </a:lnTo>
                    <a:lnTo>
                      <a:pt x="114" y="5263"/>
                    </a:lnTo>
                    <a:lnTo>
                      <a:pt x="122" y="5267"/>
                    </a:lnTo>
                    <a:lnTo>
                      <a:pt x="132" y="5270"/>
                    </a:lnTo>
                    <a:lnTo>
                      <a:pt x="129" y="5276"/>
                    </a:lnTo>
                    <a:lnTo>
                      <a:pt x="121" y="5280"/>
                    </a:lnTo>
                    <a:lnTo>
                      <a:pt x="114" y="5284"/>
                    </a:lnTo>
                    <a:lnTo>
                      <a:pt x="103" y="5290"/>
                    </a:lnTo>
                    <a:lnTo>
                      <a:pt x="98" y="5294"/>
                    </a:lnTo>
                    <a:lnTo>
                      <a:pt x="95" y="5300"/>
                    </a:lnTo>
                    <a:lnTo>
                      <a:pt x="93" y="5304"/>
                    </a:lnTo>
                    <a:lnTo>
                      <a:pt x="92" y="5308"/>
                    </a:lnTo>
                    <a:lnTo>
                      <a:pt x="92" y="5312"/>
                    </a:lnTo>
                    <a:lnTo>
                      <a:pt x="93" y="5315"/>
                    </a:lnTo>
                    <a:lnTo>
                      <a:pt x="96" y="5321"/>
                    </a:lnTo>
                    <a:lnTo>
                      <a:pt x="100" y="5325"/>
                    </a:lnTo>
                    <a:lnTo>
                      <a:pt x="109" y="5329"/>
                    </a:lnTo>
                    <a:lnTo>
                      <a:pt x="121" y="5335"/>
                    </a:lnTo>
                    <a:lnTo>
                      <a:pt x="135" y="5339"/>
                    </a:lnTo>
                    <a:lnTo>
                      <a:pt x="142" y="5345"/>
                    </a:lnTo>
                    <a:lnTo>
                      <a:pt x="145" y="5349"/>
                    </a:lnTo>
                    <a:lnTo>
                      <a:pt x="148" y="5351"/>
                    </a:lnTo>
                    <a:lnTo>
                      <a:pt x="155" y="5356"/>
                    </a:lnTo>
                    <a:lnTo>
                      <a:pt x="162" y="5360"/>
                    </a:lnTo>
                    <a:lnTo>
                      <a:pt x="169" y="5366"/>
                    </a:lnTo>
                    <a:lnTo>
                      <a:pt x="176" y="5370"/>
                    </a:lnTo>
                    <a:lnTo>
                      <a:pt x="181" y="5374"/>
                    </a:lnTo>
                    <a:lnTo>
                      <a:pt x="185" y="5380"/>
                    </a:lnTo>
                    <a:lnTo>
                      <a:pt x="180" y="5384"/>
                    </a:lnTo>
                    <a:lnTo>
                      <a:pt x="170" y="5390"/>
                    </a:lnTo>
                    <a:lnTo>
                      <a:pt x="128" y="5394"/>
                    </a:lnTo>
                    <a:lnTo>
                      <a:pt x="92" y="5396"/>
                    </a:lnTo>
                    <a:lnTo>
                      <a:pt x="74" y="5401"/>
                    </a:lnTo>
                    <a:lnTo>
                      <a:pt x="65" y="5405"/>
                    </a:lnTo>
                    <a:lnTo>
                      <a:pt x="58" y="5411"/>
                    </a:lnTo>
                    <a:lnTo>
                      <a:pt x="57" y="5415"/>
                    </a:lnTo>
                    <a:lnTo>
                      <a:pt x="58" y="5419"/>
                    </a:lnTo>
                    <a:lnTo>
                      <a:pt x="61" y="5425"/>
                    </a:lnTo>
                    <a:lnTo>
                      <a:pt x="65" y="5429"/>
                    </a:lnTo>
                    <a:lnTo>
                      <a:pt x="74" y="5435"/>
                    </a:lnTo>
                    <a:lnTo>
                      <a:pt x="87" y="5437"/>
                    </a:lnTo>
                    <a:lnTo>
                      <a:pt x="109" y="5440"/>
                    </a:lnTo>
                    <a:lnTo>
                      <a:pt x="133" y="5446"/>
                    </a:lnTo>
                    <a:lnTo>
                      <a:pt x="148" y="5450"/>
                    </a:lnTo>
                    <a:lnTo>
                      <a:pt x="167" y="5456"/>
                    </a:lnTo>
                    <a:lnTo>
                      <a:pt x="157" y="5460"/>
                    </a:lnTo>
                    <a:lnTo>
                      <a:pt x="148" y="5464"/>
                    </a:lnTo>
                    <a:lnTo>
                      <a:pt x="139" y="5470"/>
                    </a:lnTo>
                    <a:lnTo>
                      <a:pt x="130" y="5474"/>
                    </a:lnTo>
                    <a:lnTo>
                      <a:pt x="128" y="5479"/>
                    </a:lnTo>
                    <a:lnTo>
                      <a:pt x="128" y="5481"/>
                    </a:lnTo>
                    <a:lnTo>
                      <a:pt x="129" y="5485"/>
                    </a:lnTo>
                    <a:lnTo>
                      <a:pt x="130" y="5491"/>
                    </a:lnTo>
                    <a:lnTo>
                      <a:pt x="133" y="5495"/>
                    </a:lnTo>
                    <a:lnTo>
                      <a:pt x="137" y="5501"/>
                    </a:lnTo>
                    <a:lnTo>
                      <a:pt x="138" y="5505"/>
                    </a:lnTo>
                    <a:lnTo>
                      <a:pt x="127" y="5509"/>
                    </a:lnTo>
                    <a:lnTo>
                      <a:pt x="119" y="5515"/>
                    </a:lnTo>
                    <a:lnTo>
                      <a:pt x="111" y="5519"/>
                    </a:lnTo>
                    <a:lnTo>
                      <a:pt x="106" y="5524"/>
                    </a:lnTo>
                    <a:lnTo>
                      <a:pt x="104" y="5526"/>
                    </a:lnTo>
                    <a:lnTo>
                      <a:pt x="103" y="5530"/>
                    </a:lnTo>
                    <a:lnTo>
                      <a:pt x="103" y="5536"/>
                    </a:lnTo>
                    <a:lnTo>
                      <a:pt x="104" y="5540"/>
                    </a:lnTo>
                    <a:lnTo>
                      <a:pt x="106" y="5546"/>
                    </a:lnTo>
                    <a:lnTo>
                      <a:pt x="110" y="5550"/>
                    </a:lnTo>
                    <a:lnTo>
                      <a:pt x="116" y="5554"/>
                    </a:lnTo>
                    <a:lnTo>
                      <a:pt x="124" y="5560"/>
                    </a:lnTo>
                    <a:lnTo>
                      <a:pt x="134" y="5563"/>
                    </a:lnTo>
                    <a:lnTo>
                      <a:pt x="144" y="5567"/>
                    </a:lnTo>
                    <a:lnTo>
                      <a:pt x="146" y="5571"/>
                    </a:lnTo>
                    <a:lnTo>
                      <a:pt x="144" y="5575"/>
                    </a:lnTo>
                    <a:lnTo>
                      <a:pt x="139" y="5581"/>
                    </a:lnTo>
                    <a:lnTo>
                      <a:pt x="134" y="5585"/>
                    </a:lnTo>
                    <a:lnTo>
                      <a:pt x="131" y="5591"/>
                    </a:lnTo>
                    <a:lnTo>
                      <a:pt x="127" y="5595"/>
                    </a:lnTo>
                    <a:lnTo>
                      <a:pt x="123" y="5599"/>
                    </a:lnTo>
                    <a:lnTo>
                      <a:pt x="119" y="5605"/>
                    </a:lnTo>
                    <a:lnTo>
                      <a:pt x="115" y="5608"/>
                    </a:lnTo>
                    <a:lnTo>
                      <a:pt x="112" y="5612"/>
                    </a:lnTo>
                    <a:lnTo>
                      <a:pt x="110" y="5616"/>
                    </a:lnTo>
                    <a:lnTo>
                      <a:pt x="109" y="5620"/>
                    </a:lnTo>
                    <a:lnTo>
                      <a:pt x="109" y="5626"/>
                    </a:lnTo>
                    <a:lnTo>
                      <a:pt x="109" y="5630"/>
                    </a:lnTo>
                    <a:lnTo>
                      <a:pt x="111" y="5636"/>
                    </a:lnTo>
                    <a:lnTo>
                      <a:pt x="113" y="5640"/>
                    </a:lnTo>
                    <a:lnTo>
                      <a:pt x="115" y="5644"/>
                    </a:lnTo>
                    <a:lnTo>
                      <a:pt x="118" y="5649"/>
                    </a:lnTo>
                    <a:lnTo>
                      <a:pt x="119" y="5653"/>
                    </a:lnTo>
                    <a:lnTo>
                      <a:pt x="120" y="5657"/>
                    </a:lnTo>
                    <a:lnTo>
                      <a:pt x="121" y="5661"/>
                    </a:lnTo>
                    <a:lnTo>
                      <a:pt x="122" y="5665"/>
                    </a:lnTo>
                    <a:lnTo>
                      <a:pt x="123" y="5671"/>
                    </a:lnTo>
                    <a:lnTo>
                      <a:pt x="125" y="5675"/>
                    </a:lnTo>
                    <a:lnTo>
                      <a:pt x="126" y="5681"/>
                    </a:lnTo>
                    <a:lnTo>
                      <a:pt x="127" y="5685"/>
                    </a:lnTo>
                    <a:lnTo>
                      <a:pt x="127" y="5689"/>
                    </a:lnTo>
                    <a:lnTo>
                      <a:pt x="127" y="5694"/>
                    </a:lnTo>
                    <a:lnTo>
                      <a:pt x="127" y="5696"/>
                    </a:lnTo>
                    <a:lnTo>
                      <a:pt x="126" y="5702"/>
                    </a:lnTo>
                    <a:lnTo>
                      <a:pt x="127" y="5706"/>
                    </a:lnTo>
                    <a:lnTo>
                      <a:pt x="128" y="5710"/>
                    </a:lnTo>
                    <a:lnTo>
                      <a:pt x="130" y="5716"/>
                    </a:lnTo>
                    <a:lnTo>
                      <a:pt x="131" y="5720"/>
                    </a:lnTo>
                    <a:lnTo>
                      <a:pt x="134" y="5726"/>
                    </a:lnTo>
                    <a:lnTo>
                      <a:pt x="137" y="5730"/>
                    </a:lnTo>
                    <a:lnTo>
                      <a:pt x="141" y="5733"/>
                    </a:lnTo>
                    <a:lnTo>
                      <a:pt x="144" y="5739"/>
                    </a:lnTo>
                    <a:lnTo>
                      <a:pt x="146" y="5741"/>
                    </a:lnTo>
                    <a:lnTo>
                      <a:pt x="134" y="5747"/>
                    </a:lnTo>
                    <a:lnTo>
                      <a:pt x="123" y="5751"/>
                    </a:lnTo>
                    <a:lnTo>
                      <a:pt x="115" y="5755"/>
                    </a:lnTo>
                    <a:lnTo>
                      <a:pt x="110" y="5761"/>
                    </a:lnTo>
                    <a:lnTo>
                      <a:pt x="105" y="5765"/>
                    </a:lnTo>
                    <a:lnTo>
                      <a:pt x="102" y="5771"/>
                    </a:lnTo>
                    <a:lnTo>
                      <a:pt x="101" y="5774"/>
                    </a:lnTo>
                    <a:lnTo>
                      <a:pt x="101" y="5778"/>
                    </a:lnTo>
                    <a:lnTo>
                      <a:pt x="101" y="5784"/>
                    </a:lnTo>
                    <a:lnTo>
                      <a:pt x="104" y="5786"/>
                    </a:lnTo>
                    <a:lnTo>
                      <a:pt x="111" y="5792"/>
                    </a:lnTo>
                    <a:lnTo>
                      <a:pt x="119" y="5796"/>
                    </a:lnTo>
                    <a:lnTo>
                      <a:pt x="130" y="5800"/>
                    </a:lnTo>
                    <a:lnTo>
                      <a:pt x="146" y="5806"/>
                    </a:lnTo>
                    <a:lnTo>
                      <a:pt x="146" y="5810"/>
                    </a:lnTo>
                    <a:lnTo>
                      <a:pt x="142" y="5815"/>
                    </a:lnTo>
                    <a:lnTo>
                      <a:pt x="139" y="5819"/>
                    </a:lnTo>
                    <a:lnTo>
                      <a:pt x="135" y="5823"/>
                    </a:lnTo>
                    <a:lnTo>
                      <a:pt x="133" y="5827"/>
                    </a:lnTo>
                    <a:lnTo>
                      <a:pt x="131" y="5831"/>
                    </a:lnTo>
                    <a:lnTo>
                      <a:pt x="130" y="5837"/>
                    </a:lnTo>
                    <a:lnTo>
                      <a:pt x="130" y="5841"/>
                    </a:lnTo>
                    <a:lnTo>
                      <a:pt x="130" y="5845"/>
                    </a:lnTo>
                    <a:lnTo>
                      <a:pt x="130" y="5851"/>
                    </a:lnTo>
                    <a:lnTo>
                      <a:pt x="130" y="5855"/>
                    </a:lnTo>
                    <a:lnTo>
                      <a:pt x="131" y="5860"/>
                    </a:lnTo>
                    <a:lnTo>
                      <a:pt x="133" y="5864"/>
                    </a:lnTo>
                    <a:lnTo>
                      <a:pt x="135" y="5868"/>
                    </a:lnTo>
                    <a:lnTo>
                      <a:pt x="137" y="5872"/>
                    </a:lnTo>
                    <a:lnTo>
                      <a:pt x="135" y="5876"/>
                    </a:lnTo>
                    <a:lnTo>
                      <a:pt x="133" y="5882"/>
                    </a:lnTo>
                    <a:lnTo>
                      <a:pt x="129" y="5886"/>
                    </a:lnTo>
                    <a:lnTo>
                      <a:pt x="123" y="5890"/>
                    </a:lnTo>
                    <a:lnTo>
                      <a:pt x="121" y="5896"/>
                    </a:lnTo>
                    <a:lnTo>
                      <a:pt x="118" y="5899"/>
                    </a:lnTo>
                    <a:lnTo>
                      <a:pt x="115" y="5905"/>
                    </a:lnTo>
                    <a:lnTo>
                      <a:pt x="111" y="5909"/>
                    </a:lnTo>
                    <a:lnTo>
                      <a:pt x="110" y="5913"/>
                    </a:lnTo>
                    <a:lnTo>
                      <a:pt x="109" y="5917"/>
                    </a:lnTo>
                    <a:lnTo>
                      <a:pt x="110" y="5921"/>
                    </a:lnTo>
                    <a:lnTo>
                      <a:pt x="111" y="5927"/>
                    </a:lnTo>
                    <a:lnTo>
                      <a:pt x="114" y="5931"/>
                    </a:lnTo>
                    <a:lnTo>
                      <a:pt x="118" y="5935"/>
                    </a:lnTo>
                    <a:lnTo>
                      <a:pt x="121" y="5940"/>
                    </a:lnTo>
                    <a:lnTo>
                      <a:pt x="123" y="5944"/>
                    </a:lnTo>
                    <a:lnTo>
                      <a:pt x="127" y="5950"/>
                    </a:lnTo>
                    <a:lnTo>
                      <a:pt x="127" y="5954"/>
                    </a:lnTo>
                    <a:lnTo>
                      <a:pt x="126" y="5956"/>
                    </a:lnTo>
                    <a:lnTo>
                      <a:pt x="126" y="5962"/>
                    </a:lnTo>
                    <a:lnTo>
                      <a:pt x="126" y="5966"/>
                    </a:lnTo>
                    <a:lnTo>
                      <a:pt x="126" y="5972"/>
                    </a:lnTo>
                    <a:lnTo>
                      <a:pt x="127" y="5976"/>
                    </a:lnTo>
                    <a:lnTo>
                      <a:pt x="129" y="5980"/>
                    </a:lnTo>
                    <a:lnTo>
                      <a:pt x="130" y="5985"/>
                    </a:lnTo>
                    <a:lnTo>
                      <a:pt x="132" y="5989"/>
                    </a:lnTo>
                    <a:lnTo>
                      <a:pt x="134" y="5995"/>
                    </a:lnTo>
                    <a:lnTo>
                      <a:pt x="138" y="5999"/>
                    </a:lnTo>
                    <a:lnTo>
                      <a:pt x="141" y="6001"/>
                    </a:lnTo>
                    <a:lnTo>
                      <a:pt x="144" y="6007"/>
                    </a:lnTo>
                    <a:lnTo>
                      <a:pt x="146" y="6011"/>
                    </a:lnTo>
                    <a:lnTo>
                      <a:pt x="148" y="6017"/>
                    </a:lnTo>
                    <a:lnTo>
                      <a:pt x="151" y="6021"/>
                    </a:lnTo>
                    <a:lnTo>
                      <a:pt x="147" y="6024"/>
                    </a:lnTo>
                    <a:lnTo>
                      <a:pt x="141" y="6030"/>
                    </a:lnTo>
                    <a:lnTo>
                      <a:pt x="134" y="6034"/>
                    </a:lnTo>
                    <a:lnTo>
                      <a:pt x="128" y="6040"/>
                    </a:lnTo>
                    <a:lnTo>
                      <a:pt x="123" y="6044"/>
                    </a:lnTo>
                    <a:lnTo>
                      <a:pt x="120" y="6046"/>
                    </a:lnTo>
                    <a:lnTo>
                      <a:pt x="117" y="6052"/>
                    </a:lnTo>
                    <a:lnTo>
                      <a:pt x="115" y="6056"/>
                    </a:lnTo>
                    <a:lnTo>
                      <a:pt x="114" y="6062"/>
                    </a:lnTo>
                    <a:lnTo>
                      <a:pt x="115" y="6065"/>
                    </a:lnTo>
                    <a:lnTo>
                      <a:pt x="116" y="6069"/>
                    </a:lnTo>
                    <a:lnTo>
                      <a:pt x="122" y="6075"/>
                    </a:lnTo>
                    <a:lnTo>
                      <a:pt x="126" y="6079"/>
                    </a:lnTo>
                    <a:lnTo>
                      <a:pt x="132" y="6085"/>
                    </a:lnTo>
                    <a:lnTo>
                      <a:pt x="139" y="6087"/>
                    </a:lnTo>
                    <a:lnTo>
                      <a:pt x="145" y="6091"/>
                    </a:lnTo>
                    <a:lnTo>
                      <a:pt x="148" y="6097"/>
                    </a:lnTo>
                    <a:lnTo>
                      <a:pt x="151" y="6101"/>
                    </a:lnTo>
                    <a:lnTo>
                      <a:pt x="152" y="6107"/>
                    </a:lnTo>
                    <a:lnTo>
                      <a:pt x="153" y="6110"/>
                    </a:lnTo>
                    <a:lnTo>
                      <a:pt x="154" y="6114"/>
                    </a:lnTo>
                    <a:lnTo>
                      <a:pt x="155" y="6120"/>
                    </a:lnTo>
                    <a:lnTo>
                      <a:pt x="155" y="6124"/>
                    </a:lnTo>
                    <a:lnTo>
                      <a:pt x="155" y="6130"/>
                    </a:lnTo>
                    <a:lnTo>
                      <a:pt x="153" y="6132"/>
                    </a:lnTo>
                    <a:lnTo>
                      <a:pt x="150" y="6136"/>
                    </a:lnTo>
                    <a:lnTo>
                      <a:pt x="146" y="6142"/>
                    </a:lnTo>
                    <a:lnTo>
                      <a:pt x="146" y="6146"/>
                    </a:lnTo>
                    <a:lnTo>
                      <a:pt x="147" y="6151"/>
                    </a:lnTo>
                    <a:lnTo>
                      <a:pt x="146" y="6155"/>
                    </a:lnTo>
                    <a:lnTo>
                      <a:pt x="144" y="6159"/>
                    </a:lnTo>
                    <a:lnTo>
                      <a:pt x="142" y="6165"/>
                    </a:lnTo>
                    <a:lnTo>
                      <a:pt x="141" y="6169"/>
                    </a:lnTo>
                    <a:lnTo>
                      <a:pt x="141" y="6173"/>
                    </a:lnTo>
                    <a:lnTo>
                      <a:pt x="141" y="6177"/>
                    </a:lnTo>
                    <a:lnTo>
                      <a:pt x="141" y="6181"/>
                    </a:lnTo>
                    <a:lnTo>
                      <a:pt x="141" y="6187"/>
                    </a:lnTo>
                    <a:lnTo>
                      <a:pt x="141" y="6191"/>
                    </a:lnTo>
                    <a:lnTo>
                      <a:pt x="140" y="6196"/>
                    </a:lnTo>
                    <a:lnTo>
                      <a:pt x="135" y="6200"/>
                    </a:lnTo>
                    <a:lnTo>
                      <a:pt x="131" y="6204"/>
                    </a:lnTo>
                    <a:lnTo>
                      <a:pt x="126" y="6210"/>
                    </a:lnTo>
                    <a:lnTo>
                      <a:pt x="123" y="6214"/>
                    </a:lnTo>
                    <a:lnTo>
                      <a:pt x="120" y="6218"/>
                    </a:lnTo>
                    <a:lnTo>
                      <a:pt x="116" y="6222"/>
                    </a:lnTo>
                    <a:lnTo>
                      <a:pt x="112" y="6226"/>
                    </a:lnTo>
                    <a:lnTo>
                      <a:pt x="112" y="6232"/>
                    </a:lnTo>
                    <a:lnTo>
                      <a:pt x="112" y="6235"/>
                    </a:lnTo>
                    <a:lnTo>
                      <a:pt x="112" y="6241"/>
                    </a:lnTo>
                    <a:lnTo>
                      <a:pt x="114" y="6245"/>
                    </a:lnTo>
                    <a:lnTo>
                      <a:pt x="116" y="6249"/>
                    </a:lnTo>
                    <a:lnTo>
                      <a:pt x="120" y="6255"/>
                    </a:lnTo>
                    <a:lnTo>
                      <a:pt x="123" y="6259"/>
                    </a:lnTo>
                    <a:lnTo>
                      <a:pt x="130" y="6263"/>
                    </a:lnTo>
                    <a:lnTo>
                      <a:pt x="132" y="6267"/>
                    </a:lnTo>
                    <a:lnTo>
                      <a:pt x="130" y="6271"/>
                    </a:lnTo>
                    <a:lnTo>
                      <a:pt x="128" y="6276"/>
                    </a:lnTo>
                    <a:lnTo>
                      <a:pt x="126" y="6280"/>
                    </a:lnTo>
                    <a:lnTo>
                      <a:pt x="125" y="6286"/>
                    </a:lnTo>
                    <a:lnTo>
                      <a:pt x="124" y="6290"/>
                    </a:lnTo>
                    <a:lnTo>
                      <a:pt x="124" y="6294"/>
                    </a:lnTo>
                    <a:lnTo>
                      <a:pt x="124" y="6300"/>
                    </a:lnTo>
                    <a:lnTo>
                      <a:pt x="125" y="6304"/>
                    </a:lnTo>
                    <a:lnTo>
                      <a:pt x="125" y="6308"/>
                    </a:lnTo>
                    <a:lnTo>
                      <a:pt x="126" y="6312"/>
                    </a:lnTo>
                    <a:lnTo>
                      <a:pt x="127" y="6316"/>
                    </a:lnTo>
                    <a:lnTo>
                      <a:pt x="128" y="6321"/>
                    </a:lnTo>
                    <a:lnTo>
                      <a:pt x="130" y="6325"/>
                    </a:lnTo>
                    <a:lnTo>
                      <a:pt x="132" y="6331"/>
                    </a:lnTo>
                    <a:lnTo>
                      <a:pt x="133" y="6335"/>
                    </a:lnTo>
                    <a:lnTo>
                      <a:pt x="135" y="6339"/>
                    </a:lnTo>
                    <a:lnTo>
                      <a:pt x="135" y="6345"/>
                    </a:lnTo>
                    <a:lnTo>
                      <a:pt x="134" y="6347"/>
                    </a:lnTo>
                    <a:lnTo>
                      <a:pt x="131" y="6353"/>
                    </a:lnTo>
                    <a:lnTo>
                      <a:pt x="128" y="6357"/>
                    </a:lnTo>
                    <a:lnTo>
                      <a:pt x="124" y="6360"/>
                    </a:lnTo>
                    <a:lnTo>
                      <a:pt x="121" y="6366"/>
                    </a:lnTo>
                    <a:lnTo>
                      <a:pt x="120" y="6370"/>
                    </a:lnTo>
                    <a:lnTo>
                      <a:pt x="119" y="6376"/>
                    </a:lnTo>
                    <a:lnTo>
                      <a:pt x="117" y="6380"/>
                    </a:lnTo>
                    <a:lnTo>
                      <a:pt x="115" y="6384"/>
                    </a:lnTo>
                    <a:lnTo>
                      <a:pt x="113" y="6390"/>
                    </a:lnTo>
                    <a:lnTo>
                      <a:pt x="112" y="6392"/>
                    </a:lnTo>
                    <a:lnTo>
                      <a:pt x="113" y="6398"/>
                    </a:lnTo>
                    <a:lnTo>
                      <a:pt x="117" y="6401"/>
                    </a:lnTo>
                    <a:lnTo>
                      <a:pt x="123" y="6405"/>
                    </a:lnTo>
                    <a:lnTo>
                      <a:pt x="128" y="6411"/>
                    </a:lnTo>
                    <a:lnTo>
                      <a:pt x="131" y="6415"/>
                    </a:lnTo>
                    <a:lnTo>
                      <a:pt x="133" y="6421"/>
                    </a:lnTo>
                    <a:lnTo>
                      <a:pt x="135" y="6425"/>
                    </a:lnTo>
                    <a:lnTo>
                      <a:pt x="134" y="6429"/>
                    </a:lnTo>
                    <a:lnTo>
                      <a:pt x="131" y="6433"/>
                    </a:lnTo>
                    <a:lnTo>
                      <a:pt x="125" y="6437"/>
                    </a:lnTo>
                    <a:lnTo>
                      <a:pt x="120" y="6442"/>
                    </a:lnTo>
                    <a:lnTo>
                      <a:pt x="117" y="6446"/>
                    </a:lnTo>
                    <a:lnTo>
                      <a:pt x="116" y="6450"/>
                    </a:lnTo>
                    <a:lnTo>
                      <a:pt x="115" y="6456"/>
                    </a:lnTo>
                    <a:lnTo>
                      <a:pt x="115" y="6460"/>
                    </a:lnTo>
                    <a:lnTo>
                      <a:pt x="115" y="6466"/>
                    </a:lnTo>
                    <a:lnTo>
                      <a:pt x="116" y="6470"/>
                    </a:lnTo>
                    <a:lnTo>
                      <a:pt x="117" y="6474"/>
                    </a:lnTo>
                    <a:lnTo>
                      <a:pt x="118" y="6478"/>
                    </a:lnTo>
                    <a:lnTo>
                      <a:pt x="122" y="6482"/>
                    </a:lnTo>
                    <a:lnTo>
                      <a:pt x="124" y="6487"/>
                    </a:lnTo>
                    <a:lnTo>
                      <a:pt x="127" y="6491"/>
                    </a:lnTo>
                    <a:lnTo>
                      <a:pt x="130" y="6495"/>
                    </a:lnTo>
                    <a:lnTo>
                      <a:pt x="135" y="6501"/>
                    </a:lnTo>
                    <a:lnTo>
                      <a:pt x="140" y="6505"/>
                    </a:lnTo>
                    <a:lnTo>
                      <a:pt x="145" y="6511"/>
                    </a:lnTo>
                    <a:lnTo>
                      <a:pt x="148" y="6515"/>
                    </a:lnTo>
                    <a:lnTo>
                      <a:pt x="153" y="6519"/>
                    </a:lnTo>
                    <a:lnTo>
                      <a:pt x="158" y="6523"/>
                    </a:lnTo>
                    <a:lnTo>
                      <a:pt x="164" y="6526"/>
                    </a:lnTo>
                    <a:lnTo>
                      <a:pt x="153" y="6532"/>
                    </a:lnTo>
                    <a:lnTo>
                      <a:pt x="140" y="6536"/>
                    </a:lnTo>
                    <a:lnTo>
                      <a:pt x="128" y="6540"/>
                    </a:lnTo>
                    <a:lnTo>
                      <a:pt x="123" y="6546"/>
                    </a:lnTo>
                    <a:lnTo>
                      <a:pt x="119" y="6550"/>
                    </a:lnTo>
                    <a:lnTo>
                      <a:pt x="117" y="6556"/>
                    </a:lnTo>
                    <a:lnTo>
                      <a:pt x="116" y="6560"/>
                    </a:lnTo>
                    <a:lnTo>
                      <a:pt x="117" y="6564"/>
                    </a:lnTo>
                    <a:lnTo>
                      <a:pt x="120" y="6567"/>
                    </a:lnTo>
                    <a:lnTo>
                      <a:pt x="124" y="6571"/>
                    </a:lnTo>
                    <a:lnTo>
                      <a:pt x="131" y="6577"/>
                    </a:lnTo>
                    <a:lnTo>
                      <a:pt x="141" y="6581"/>
                    </a:lnTo>
                    <a:lnTo>
                      <a:pt x="150" y="6585"/>
                    </a:lnTo>
                    <a:lnTo>
                      <a:pt x="157" y="6591"/>
                    </a:lnTo>
                    <a:lnTo>
                      <a:pt x="156" y="6595"/>
                    </a:lnTo>
                    <a:lnTo>
                      <a:pt x="153" y="6601"/>
                    </a:lnTo>
                    <a:lnTo>
                      <a:pt x="149" y="6605"/>
                    </a:lnTo>
                    <a:lnTo>
                      <a:pt x="147" y="6607"/>
                    </a:lnTo>
                    <a:lnTo>
                      <a:pt x="145" y="6612"/>
                    </a:lnTo>
                    <a:lnTo>
                      <a:pt x="142" y="6616"/>
                    </a:lnTo>
                    <a:lnTo>
                      <a:pt x="140" y="6622"/>
                    </a:lnTo>
                    <a:lnTo>
                      <a:pt x="139" y="6626"/>
                    </a:lnTo>
                    <a:lnTo>
                      <a:pt x="139" y="6630"/>
                    </a:lnTo>
                    <a:lnTo>
                      <a:pt x="138" y="6636"/>
                    </a:lnTo>
                    <a:lnTo>
                      <a:pt x="138" y="6640"/>
                    </a:lnTo>
                    <a:lnTo>
                      <a:pt x="138" y="6646"/>
                    </a:lnTo>
                    <a:lnTo>
                      <a:pt x="138" y="6650"/>
                    </a:lnTo>
                    <a:lnTo>
                      <a:pt x="139" y="6651"/>
                    </a:lnTo>
                    <a:lnTo>
                      <a:pt x="140" y="6657"/>
                    </a:lnTo>
                    <a:lnTo>
                      <a:pt x="140" y="6661"/>
                    </a:lnTo>
                    <a:lnTo>
                      <a:pt x="141" y="6667"/>
                    </a:lnTo>
                    <a:lnTo>
                      <a:pt x="141" y="6671"/>
                    </a:lnTo>
                    <a:lnTo>
                      <a:pt x="140" y="6675"/>
                    </a:lnTo>
                    <a:lnTo>
                      <a:pt x="139" y="6681"/>
                    </a:lnTo>
                    <a:lnTo>
                      <a:pt x="137" y="6685"/>
                    </a:lnTo>
                    <a:lnTo>
                      <a:pt x="135" y="6691"/>
                    </a:lnTo>
                    <a:lnTo>
                      <a:pt x="134" y="6692"/>
                    </a:lnTo>
                    <a:lnTo>
                      <a:pt x="133" y="6696"/>
                    </a:lnTo>
                    <a:lnTo>
                      <a:pt x="133" y="6702"/>
                    </a:lnTo>
                    <a:lnTo>
                      <a:pt x="133" y="6706"/>
                    </a:lnTo>
                    <a:lnTo>
                      <a:pt x="133" y="6712"/>
                    </a:lnTo>
                    <a:lnTo>
                      <a:pt x="133" y="6716"/>
                    </a:lnTo>
                    <a:lnTo>
                      <a:pt x="134" y="6720"/>
                    </a:lnTo>
                    <a:lnTo>
                      <a:pt x="134" y="6726"/>
                    </a:lnTo>
                    <a:lnTo>
                      <a:pt x="134" y="6730"/>
                    </a:lnTo>
                    <a:lnTo>
                      <a:pt x="134" y="6735"/>
                    </a:lnTo>
                    <a:lnTo>
                      <a:pt x="134" y="6737"/>
                    </a:lnTo>
                    <a:lnTo>
                      <a:pt x="135" y="6741"/>
                    </a:lnTo>
                    <a:lnTo>
                      <a:pt x="138" y="6747"/>
                    </a:lnTo>
                    <a:lnTo>
                      <a:pt x="140" y="6751"/>
                    </a:lnTo>
                    <a:lnTo>
                      <a:pt x="143" y="6757"/>
                    </a:lnTo>
                    <a:lnTo>
                      <a:pt x="146" y="6761"/>
                    </a:lnTo>
                    <a:lnTo>
                      <a:pt x="150" y="6765"/>
                    </a:lnTo>
                    <a:lnTo>
                      <a:pt x="154" y="6771"/>
                    </a:lnTo>
                    <a:lnTo>
                      <a:pt x="157" y="6775"/>
                    </a:lnTo>
                    <a:lnTo>
                      <a:pt x="161" y="6778"/>
                    </a:lnTo>
                    <a:lnTo>
                      <a:pt x="166" y="6782"/>
                    </a:lnTo>
                    <a:lnTo>
                      <a:pt x="169" y="6786"/>
                    </a:lnTo>
                    <a:lnTo>
                      <a:pt x="167" y="6792"/>
                    </a:lnTo>
                    <a:lnTo>
                      <a:pt x="164" y="6796"/>
                    </a:lnTo>
                    <a:lnTo>
                      <a:pt x="161" y="6802"/>
                    </a:lnTo>
                    <a:lnTo>
                      <a:pt x="158" y="6806"/>
                    </a:lnTo>
                    <a:lnTo>
                      <a:pt x="156" y="6810"/>
                    </a:lnTo>
                    <a:lnTo>
                      <a:pt x="156" y="6816"/>
                    </a:lnTo>
                    <a:lnTo>
                      <a:pt x="156" y="6819"/>
                    </a:lnTo>
                    <a:lnTo>
                      <a:pt x="157" y="6823"/>
                    </a:lnTo>
                    <a:lnTo>
                      <a:pt x="161" y="6827"/>
                    </a:lnTo>
                    <a:lnTo>
                      <a:pt x="167" y="6831"/>
                    </a:lnTo>
                    <a:lnTo>
                      <a:pt x="171" y="6837"/>
                    </a:lnTo>
                    <a:lnTo>
                      <a:pt x="177" y="6841"/>
                    </a:lnTo>
                    <a:lnTo>
                      <a:pt x="182" y="6847"/>
                    </a:lnTo>
                    <a:lnTo>
                      <a:pt x="183" y="6851"/>
                    </a:lnTo>
                    <a:lnTo>
                      <a:pt x="184" y="6855"/>
                    </a:lnTo>
                    <a:lnTo>
                      <a:pt x="186" y="6860"/>
                    </a:lnTo>
                    <a:lnTo>
                      <a:pt x="188" y="6864"/>
                    </a:lnTo>
                    <a:lnTo>
                      <a:pt x="190" y="6868"/>
                    </a:lnTo>
                    <a:lnTo>
                      <a:pt x="195" y="6872"/>
                    </a:lnTo>
                    <a:lnTo>
                      <a:pt x="201" y="6876"/>
                    </a:lnTo>
                    <a:lnTo>
                      <a:pt x="208" y="6882"/>
                    </a:lnTo>
                    <a:lnTo>
                      <a:pt x="214" y="6886"/>
                    </a:lnTo>
                    <a:lnTo>
                      <a:pt x="221" y="6892"/>
                    </a:lnTo>
                    <a:lnTo>
                      <a:pt x="226" y="6896"/>
                    </a:lnTo>
                    <a:lnTo>
                      <a:pt x="230" y="6900"/>
                    </a:lnTo>
                    <a:lnTo>
                      <a:pt x="232" y="6905"/>
                    </a:lnTo>
                    <a:lnTo>
                      <a:pt x="233" y="6909"/>
                    </a:lnTo>
                    <a:lnTo>
                      <a:pt x="234" y="6913"/>
                    </a:lnTo>
                    <a:lnTo>
                      <a:pt x="235" y="6917"/>
                    </a:lnTo>
                    <a:lnTo>
                      <a:pt x="235" y="6921"/>
                    </a:lnTo>
                    <a:lnTo>
                      <a:pt x="236" y="6927"/>
                    </a:lnTo>
                    <a:lnTo>
                      <a:pt x="238" y="6931"/>
                    </a:lnTo>
                    <a:lnTo>
                      <a:pt x="239" y="6937"/>
                    </a:lnTo>
                    <a:lnTo>
                      <a:pt x="242" y="6941"/>
                    </a:lnTo>
                    <a:lnTo>
                      <a:pt x="245" y="6944"/>
                    </a:lnTo>
                    <a:lnTo>
                      <a:pt x="254" y="6950"/>
                    </a:lnTo>
                    <a:lnTo>
                      <a:pt x="261" y="6952"/>
                    </a:lnTo>
                    <a:lnTo>
                      <a:pt x="264" y="6958"/>
                    </a:lnTo>
                    <a:lnTo>
                      <a:pt x="270" y="6962"/>
                    </a:lnTo>
                    <a:lnTo>
                      <a:pt x="269" y="6966"/>
                    </a:lnTo>
                    <a:lnTo>
                      <a:pt x="267" y="6972"/>
                    </a:lnTo>
                    <a:lnTo>
                      <a:pt x="265" y="6976"/>
                    </a:lnTo>
                    <a:lnTo>
                      <a:pt x="264" y="6982"/>
                    </a:lnTo>
                    <a:lnTo>
                      <a:pt x="263" y="6985"/>
                    </a:lnTo>
                    <a:lnTo>
                      <a:pt x="261" y="6989"/>
                    </a:lnTo>
                    <a:lnTo>
                      <a:pt x="261" y="6995"/>
                    </a:lnTo>
                    <a:lnTo>
                      <a:pt x="261" y="6997"/>
                    </a:lnTo>
                    <a:lnTo>
                      <a:pt x="261" y="7003"/>
                    </a:lnTo>
                    <a:lnTo>
                      <a:pt x="263" y="7007"/>
                    </a:lnTo>
                    <a:lnTo>
                      <a:pt x="266" y="7011"/>
                    </a:lnTo>
                    <a:lnTo>
                      <a:pt x="271" y="7017"/>
                    </a:lnTo>
                    <a:lnTo>
                      <a:pt x="276" y="7021"/>
                    </a:lnTo>
                    <a:lnTo>
                      <a:pt x="277" y="7027"/>
                    </a:lnTo>
                    <a:lnTo>
                      <a:pt x="278" y="7030"/>
                    </a:lnTo>
                    <a:lnTo>
                      <a:pt x="277" y="7034"/>
                    </a:lnTo>
                    <a:lnTo>
                      <a:pt x="270" y="7038"/>
                    </a:lnTo>
                    <a:lnTo>
                      <a:pt x="267" y="7042"/>
                    </a:lnTo>
                    <a:lnTo>
                      <a:pt x="265" y="7048"/>
                    </a:lnTo>
                    <a:lnTo>
                      <a:pt x="265" y="7052"/>
                    </a:lnTo>
                    <a:lnTo>
                      <a:pt x="265" y="7056"/>
                    </a:lnTo>
                    <a:lnTo>
                      <a:pt x="266" y="7062"/>
                    </a:lnTo>
                    <a:lnTo>
                      <a:pt x="269" y="7066"/>
                    </a:lnTo>
                    <a:lnTo>
                      <a:pt x="267" y="7071"/>
                    </a:lnTo>
                    <a:lnTo>
                      <a:pt x="265" y="7075"/>
                    </a:lnTo>
                    <a:lnTo>
                      <a:pt x="264" y="7079"/>
                    </a:lnTo>
                    <a:lnTo>
                      <a:pt x="262" y="7083"/>
                    </a:lnTo>
                    <a:lnTo>
                      <a:pt x="261" y="7087"/>
                    </a:lnTo>
                    <a:lnTo>
                      <a:pt x="259" y="7093"/>
                    </a:lnTo>
                    <a:lnTo>
                      <a:pt x="255" y="7097"/>
                    </a:lnTo>
                    <a:lnTo>
                      <a:pt x="251" y="7101"/>
                    </a:lnTo>
                    <a:lnTo>
                      <a:pt x="250" y="7107"/>
                    </a:lnTo>
                    <a:lnTo>
                      <a:pt x="247" y="7111"/>
                    </a:lnTo>
                    <a:lnTo>
                      <a:pt x="244" y="7116"/>
                    </a:lnTo>
                    <a:lnTo>
                      <a:pt x="243" y="7120"/>
                    </a:lnTo>
                    <a:lnTo>
                      <a:pt x="243" y="7124"/>
                    </a:lnTo>
                    <a:lnTo>
                      <a:pt x="242" y="7128"/>
                    </a:lnTo>
                    <a:lnTo>
                      <a:pt x="241" y="7132"/>
                    </a:lnTo>
                    <a:lnTo>
                      <a:pt x="240" y="7138"/>
                    </a:lnTo>
                    <a:lnTo>
                      <a:pt x="240" y="7142"/>
                    </a:lnTo>
                    <a:lnTo>
                      <a:pt x="240" y="7146"/>
                    </a:lnTo>
                    <a:lnTo>
                      <a:pt x="239" y="7152"/>
                    </a:lnTo>
                    <a:lnTo>
                      <a:pt x="240" y="7155"/>
                    </a:lnTo>
                    <a:lnTo>
                      <a:pt x="240" y="7161"/>
                    </a:lnTo>
                    <a:lnTo>
                      <a:pt x="241" y="7165"/>
                    </a:lnTo>
                    <a:lnTo>
                      <a:pt x="243" y="7169"/>
                    </a:lnTo>
                    <a:lnTo>
                      <a:pt x="247" y="7173"/>
                    </a:lnTo>
                    <a:lnTo>
                      <a:pt x="250" y="7177"/>
                    </a:lnTo>
                    <a:lnTo>
                      <a:pt x="254" y="7183"/>
                    </a:lnTo>
                    <a:lnTo>
                      <a:pt x="258" y="7187"/>
                    </a:lnTo>
                    <a:lnTo>
                      <a:pt x="263" y="7191"/>
                    </a:lnTo>
                    <a:lnTo>
                      <a:pt x="266" y="7196"/>
                    </a:lnTo>
                    <a:lnTo>
                      <a:pt x="270" y="7200"/>
                    </a:lnTo>
                    <a:lnTo>
                      <a:pt x="278" y="7206"/>
                    </a:lnTo>
                    <a:lnTo>
                      <a:pt x="282" y="7210"/>
                    </a:lnTo>
                    <a:lnTo>
                      <a:pt x="286" y="7212"/>
                    </a:lnTo>
                    <a:lnTo>
                      <a:pt x="292" y="7218"/>
                    </a:lnTo>
                    <a:lnTo>
                      <a:pt x="296" y="7222"/>
                    </a:lnTo>
                    <a:lnTo>
                      <a:pt x="302" y="7228"/>
                    </a:lnTo>
                    <a:lnTo>
                      <a:pt x="307" y="7232"/>
                    </a:lnTo>
                    <a:lnTo>
                      <a:pt x="307" y="7236"/>
                    </a:lnTo>
                    <a:lnTo>
                      <a:pt x="304" y="7241"/>
                    </a:lnTo>
                    <a:lnTo>
                      <a:pt x="300" y="7245"/>
                    </a:lnTo>
                    <a:lnTo>
                      <a:pt x="297" y="7251"/>
                    </a:lnTo>
                    <a:lnTo>
                      <a:pt x="294" y="7255"/>
                    </a:lnTo>
                    <a:lnTo>
                      <a:pt x="292" y="7257"/>
                    </a:lnTo>
                    <a:lnTo>
                      <a:pt x="291" y="7263"/>
                    </a:lnTo>
                    <a:lnTo>
                      <a:pt x="291" y="7267"/>
                    </a:lnTo>
                    <a:lnTo>
                      <a:pt x="291" y="7273"/>
                    </a:lnTo>
                    <a:lnTo>
                      <a:pt x="292" y="7277"/>
                    </a:lnTo>
                    <a:lnTo>
                      <a:pt x="295" y="7280"/>
                    </a:lnTo>
                    <a:lnTo>
                      <a:pt x="299" y="7286"/>
                    </a:lnTo>
                    <a:lnTo>
                      <a:pt x="304" y="7290"/>
                    </a:lnTo>
                    <a:lnTo>
                      <a:pt x="306" y="7296"/>
                    </a:lnTo>
                    <a:lnTo>
                      <a:pt x="307" y="7298"/>
                    </a:lnTo>
                    <a:lnTo>
                      <a:pt x="309" y="7302"/>
                    </a:lnTo>
                    <a:lnTo>
                      <a:pt x="312" y="7308"/>
                    </a:lnTo>
                    <a:lnTo>
                      <a:pt x="317" y="7312"/>
                    </a:lnTo>
                    <a:lnTo>
                      <a:pt x="323" y="7318"/>
                    </a:lnTo>
                    <a:lnTo>
                      <a:pt x="331" y="7321"/>
                    </a:lnTo>
                    <a:lnTo>
                      <a:pt x="338" y="7325"/>
                    </a:lnTo>
                    <a:lnTo>
                      <a:pt x="343" y="7331"/>
                    </a:lnTo>
                    <a:lnTo>
                      <a:pt x="345" y="7335"/>
                    </a:lnTo>
                    <a:lnTo>
                      <a:pt x="343" y="7341"/>
                    </a:lnTo>
                    <a:lnTo>
                      <a:pt x="337" y="7343"/>
                    </a:lnTo>
                    <a:lnTo>
                      <a:pt x="329" y="7347"/>
                    </a:lnTo>
                    <a:lnTo>
                      <a:pt x="314" y="7353"/>
                    </a:lnTo>
                    <a:lnTo>
                      <a:pt x="297" y="7357"/>
                    </a:lnTo>
                    <a:lnTo>
                      <a:pt x="277" y="7362"/>
                    </a:lnTo>
                    <a:lnTo>
                      <a:pt x="266" y="7366"/>
                    </a:lnTo>
                    <a:lnTo>
                      <a:pt x="257" y="7370"/>
                    </a:lnTo>
                    <a:lnTo>
                      <a:pt x="249" y="7376"/>
                    </a:lnTo>
                    <a:lnTo>
                      <a:pt x="244" y="7380"/>
                    </a:lnTo>
                    <a:lnTo>
                      <a:pt x="249" y="7386"/>
                    </a:lnTo>
                    <a:lnTo>
                      <a:pt x="254" y="7388"/>
                    </a:lnTo>
                    <a:lnTo>
                      <a:pt x="259" y="7392"/>
                    </a:lnTo>
                    <a:lnTo>
                      <a:pt x="264" y="7398"/>
                    </a:lnTo>
                    <a:lnTo>
                      <a:pt x="269" y="7402"/>
                    </a:lnTo>
                    <a:lnTo>
                      <a:pt x="275" y="7407"/>
                    </a:lnTo>
                    <a:lnTo>
                      <a:pt x="280" y="7411"/>
                    </a:lnTo>
                    <a:lnTo>
                      <a:pt x="288" y="7415"/>
                    </a:lnTo>
                    <a:lnTo>
                      <a:pt x="296" y="7421"/>
                    </a:lnTo>
                    <a:lnTo>
                      <a:pt x="306" y="7425"/>
                    </a:lnTo>
                    <a:lnTo>
                      <a:pt x="314" y="7429"/>
                    </a:lnTo>
                    <a:lnTo>
                      <a:pt x="316" y="7433"/>
                    </a:lnTo>
                    <a:lnTo>
                      <a:pt x="308" y="7437"/>
                    </a:lnTo>
                    <a:lnTo>
                      <a:pt x="302" y="7443"/>
                    </a:lnTo>
                    <a:lnTo>
                      <a:pt x="295" y="7446"/>
                    </a:lnTo>
                    <a:lnTo>
                      <a:pt x="288" y="7452"/>
                    </a:lnTo>
                    <a:lnTo>
                      <a:pt x="281" y="7456"/>
                    </a:lnTo>
                    <a:lnTo>
                      <a:pt x="277" y="7460"/>
                    </a:lnTo>
                    <a:lnTo>
                      <a:pt x="271" y="7466"/>
                    </a:lnTo>
                    <a:lnTo>
                      <a:pt x="269" y="7470"/>
                    </a:lnTo>
                    <a:lnTo>
                      <a:pt x="269" y="7474"/>
                    </a:lnTo>
                    <a:lnTo>
                      <a:pt x="270" y="7478"/>
                    </a:lnTo>
                    <a:lnTo>
                      <a:pt x="276" y="7482"/>
                    </a:lnTo>
                    <a:lnTo>
                      <a:pt x="280" y="7487"/>
                    </a:lnTo>
                    <a:lnTo>
                      <a:pt x="283" y="7491"/>
                    </a:lnTo>
                    <a:lnTo>
                      <a:pt x="288" y="7497"/>
                    </a:lnTo>
                    <a:lnTo>
                      <a:pt x="295" y="7501"/>
                    </a:lnTo>
                    <a:lnTo>
                      <a:pt x="300" y="7505"/>
                    </a:lnTo>
                    <a:lnTo>
                      <a:pt x="304" y="7511"/>
                    </a:lnTo>
                    <a:lnTo>
                      <a:pt x="306" y="7515"/>
                    </a:lnTo>
                    <a:lnTo>
                      <a:pt x="306" y="7519"/>
                    </a:lnTo>
                    <a:lnTo>
                      <a:pt x="307" y="7523"/>
                    </a:lnTo>
                    <a:lnTo>
                      <a:pt x="307" y="7527"/>
                    </a:lnTo>
                    <a:lnTo>
                      <a:pt x="308" y="7532"/>
                    </a:lnTo>
                    <a:lnTo>
                      <a:pt x="309" y="7536"/>
                    </a:lnTo>
                    <a:lnTo>
                      <a:pt x="310" y="7542"/>
                    </a:lnTo>
                    <a:lnTo>
                      <a:pt x="311" y="7546"/>
                    </a:lnTo>
                    <a:lnTo>
                      <a:pt x="312" y="7550"/>
                    </a:lnTo>
                    <a:lnTo>
                      <a:pt x="313" y="7556"/>
                    </a:lnTo>
                    <a:lnTo>
                      <a:pt x="314" y="7558"/>
                    </a:lnTo>
                    <a:lnTo>
                      <a:pt x="315" y="7564"/>
                    </a:lnTo>
                    <a:lnTo>
                      <a:pt x="316" y="7568"/>
                    </a:lnTo>
                    <a:lnTo>
                      <a:pt x="318" y="7571"/>
                    </a:lnTo>
                    <a:lnTo>
                      <a:pt x="320" y="7577"/>
                    </a:lnTo>
                    <a:lnTo>
                      <a:pt x="323" y="7581"/>
                    </a:lnTo>
                    <a:lnTo>
                      <a:pt x="327" y="7587"/>
                    </a:lnTo>
                    <a:lnTo>
                      <a:pt x="334" y="7591"/>
                    </a:lnTo>
                    <a:lnTo>
                      <a:pt x="341" y="7595"/>
                    </a:lnTo>
                    <a:lnTo>
                      <a:pt x="348" y="7601"/>
                    </a:lnTo>
                    <a:lnTo>
                      <a:pt x="354" y="7603"/>
                    </a:lnTo>
                    <a:lnTo>
                      <a:pt x="361" y="7609"/>
                    </a:lnTo>
                    <a:lnTo>
                      <a:pt x="368" y="7613"/>
                    </a:lnTo>
                    <a:lnTo>
                      <a:pt x="374" y="7616"/>
                    </a:lnTo>
                    <a:lnTo>
                      <a:pt x="379" y="7622"/>
                    </a:lnTo>
                    <a:lnTo>
                      <a:pt x="386" y="7626"/>
                    </a:lnTo>
                    <a:lnTo>
                      <a:pt x="392" y="7632"/>
                    </a:lnTo>
                    <a:lnTo>
                      <a:pt x="399" y="7636"/>
                    </a:lnTo>
                    <a:lnTo>
                      <a:pt x="404" y="7640"/>
                    </a:lnTo>
                    <a:lnTo>
                      <a:pt x="401" y="7646"/>
                    </a:lnTo>
                    <a:lnTo>
                      <a:pt x="392" y="7648"/>
                    </a:lnTo>
                    <a:lnTo>
                      <a:pt x="380" y="7654"/>
                    </a:lnTo>
                    <a:lnTo>
                      <a:pt x="368" y="7657"/>
                    </a:lnTo>
                    <a:lnTo>
                      <a:pt x="345" y="7661"/>
                    </a:lnTo>
                    <a:lnTo>
                      <a:pt x="324" y="7667"/>
                    </a:lnTo>
                    <a:lnTo>
                      <a:pt x="303" y="7671"/>
                    </a:lnTo>
                    <a:lnTo>
                      <a:pt x="284" y="7677"/>
                    </a:lnTo>
                    <a:lnTo>
                      <a:pt x="268" y="7681"/>
                    </a:lnTo>
                    <a:lnTo>
                      <a:pt x="256" y="7685"/>
                    </a:lnTo>
                    <a:lnTo>
                      <a:pt x="266" y="7689"/>
                    </a:lnTo>
                    <a:lnTo>
                      <a:pt x="313" y="7693"/>
                    </a:lnTo>
                    <a:lnTo>
                      <a:pt x="364" y="7698"/>
                    </a:lnTo>
                    <a:lnTo>
                      <a:pt x="423" y="7702"/>
                    </a:lnTo>
                    <a:lnTo>
                      <a:pt x="452" y="7706"/>
                    </a:lnTo>
                    <a:lnTo>
                      <a:pt x="476" y="7712"/>
                    </a:lnTo>
                    <a:lnTo>
                      <a:pt x="524" y="7716"/>
                    </a:lnTo>
                    <a:lnTo>
                      <a:pt x="555" y="7722"/>
                    </a:lnTo>
                    <a:lnTo>
                      <a:pt x="560" y="7726"/>
                    </a:lnTo>
                    <a:lnTo>
                      <a:pt x="543" y="7730"/>
                    </a:lnTo>
                    <a:lnTo>
                      <a:pt x="530" y="7734"/>
                    </a:lnTo>
                    <a:lnTo>
                      <a:pt x="516" y="7738"/>
                    </a:lnTo>
                    <a:lnTo>
                      <a:pt x="507" y="7743"/>
                    </a:lnTo>
                    <a:lnTo>
                      <a:pt x="500" y="7747"/>
                    </a:lnTo>
                    <a:lnTo>
                      <a:pt x="495" y="7751"/>
                    </a:lnTo>
                    <a:lnTo>
                      <a:pt x="491" y="7757"/>
                    </a:lnTo>
                    <a:lnTo>
                      <a:pt x="487" y="7761"/>
                    </a:lnTo>
                    <a:lnTo>
                      <a:pt x="480" y="7767"/>
                    </a:lnTo>
                    <a:lnTo>
                      <a:pt x="469" y="7771"/>
                    </a:lnTo>
                    <a:lnTo>
                      <a:pt x="435" y="7775"/>
                    </a:lnTo>
                    <a:lnTo>
                      <a:pt x="365" y="7779"/>
                    </a:lnTo>
                    <a:lnTo>
                      <a:pt x="340" y="7782"/>
                    </a:lnTo>
                    <a:lnTo>
                      <a:pt x="333" y="7788"/>
                    </a:lnTo>
                    <a:lnTo>
                      <a:pt x="338" y="7792"/>
                    </a:lnTo>
                    <a:lnTo>
                      <a:pt x="341" y="7796"/>
                    </a:lnTo>
                    <a:lnTo>
                      <a:pt x="334" y="7802"/>
                    </a:lnTo>
                    <a:lnTo>
                      <a:pt x="323" y="7806"/>
                    </a:lnTo>
                    <a:lnTo>
                      <a:pt x="312" y="7812"/>
                    </a:lnTo>
                    <a:lnTo>
                      <a:pt x="304" y="7816"/>
                    </a:lnTo>
                    <a:lnTo>
                      <a:pt x="295" y="7818"/>
                    </a:lnTo>
                    <a:lnTo>
                      <a:pt x="290" y="7823"/>
                    </a:lnTo>
                    <a:lnTo>
                      <a:pt x="285" y="7827"/>
                    </a:lnTo>
                    <a:lnTo>
                      <a:pt x="283" y="7833"/>
                    </a:lnTo>
                    <a:lnTo>
                      <a:pt x="284" y="7837"/>
                    </a:lnTo>
                    <a:lnTo>
                      <a:pt x="289" y="7841"/>
                    </a:lnTo>
                    <a:lnTo>
                      <a:pt x="293" y="7847"/>
                    </a:lnTo>
                    <a:lnTo>
                      <a:pt x="296" y="7851"/>
                    </a:lnTo>
                    <a:lnTo>
                      <a:pt x="300" y="7857"/>
                    </a:lnTo>
                    <a:lnTo>
                      <a:pt x="303" y="7861"/>
                    </a:lnTo>
                    <a:lnTo>
                      <a:pt x="305" y="7863"/>
                    </a:lnTo>
                    <a:lnTo>
                      <a:pt x="295" y="7868"/>
                    </a:lnTo>
                    <a:lnTo>
                      <a:pt x="284" y="7872"/>
                    </a:lnTo>
                    <a:lnTo>
                      <a:pt x="271" y="7878"/>
                    </a:lnTo>
                    <a:lnTo>
                      <a:pt x="264" y="7882"/>
                    </a:lnTo>
                    <a:lnTo>
                      <a:pt x="256" y="7886"/>
                    </a:lnTo>
                    <a:lnTo>
                      <a:pt x="245" y="7892"/>
                    </a:lnTo>
                    <a:lnTo>
                      <a:pt x="239" y="7896"/>
                    </a:lnTo>
                    <a:lnTo>
                      <a:pt x="229" y="7902"/>
                    </a:lnTo>
                    <a:lnTo>
                      <a:pt x="221" y="7905"/>
                    </a:lnTo>
                    <a:lnTo>
                      <a:pt x="215" y="7907"/>
                    </a:lnTo>
                    <a:lnTo>
                      <a:pt x="211" y="7913"/>
                    </a:lnTo>
                    <a:lnTo>
                      <a:pt x="208" y="7917"/>
                    </a:lnTo>
                    <a:lnTo>
                      <a:pt x="207" y="7923"/>
                    </a:lnTo>
                    <a:lnTo>
                      <a:pt x="206" y="7927"/>
                    </a:lnTo>
                    <a:lnTo>
                      <a:pt x="206" y="7931"/>
                    </a:lnTo>
                    <a:lnTo>
                      <a:pt x="206" y="7937"/>
                    </a:lnTo>
                    <a:lnTo>
                      <a:pt x="206" y="7941"/>
                    </a:lnTo>
                    <a:lnTo>
                      <a:pt x="206" y="7947"/>
                    </a:lnTo>
                    <a:lnTo>
                      <a:pt x="207" y="7948"/>
                    </a:lnTo>
                    <a:lnTo>
                      <a:pt x="208" y="7952"/>
                    </a:lnTo>
                    <a:lnTo>
                      <a:pt x="208" y="7958"/>
                    </a:lnTo>
                    <a:lnTo>
                      <a:pt x="209" y="7962"/>
                    </a:lnTo>
                    <a:lnTo>
                      <a:pt x="210" y="7968"/>
                    </a:lnTo>
                    <a:lnTo>
                      <a:pt x="208" y="7972"/>
                    </a:lnTo>
                    <a:lnTo>
                      <a:pt x="208" y="7976"/>
                    </a:lnTo>
                    <a:lnTo>
                      <a:pt x="206" y="7982"/>
                    </a:lnTo>
                    <a:lnTo>
                      <a:pt x="205" y="7986"/>
                    </a:lnTo>
                    <a:lnTo>
                      <a:pt x="202" y="7991"/>
                    </a:lnTo>
                    <a:lnTo>
                      <a:pt x="199" y="7993"/>
                    </a:lnTo>
                    <a:lnTo>
                      <a:pt x="198" y="7997"/>
                    </a:lnTo>
                    <a:lnTo>
                      <a:pt x="196" y="8003"/>
                    </a:lnTo>
                    <a:lnTo>
                      <a:pt x="192" y="8007"/>
                    </a:lnTo>
                    <a:lnTo>
                      <a:pt x="187" y="8013"/>
                    </a:lnTo>
                    <a:lnTo>
                      <a:pt x="183" y="8017"/>
                    </a:lnTo>
                    <a:lnTo>
                      <a:pt x="180" y="8021"/>
                    </a:lnTo>
                    <a:lnTo>
                      <a:pt x="177" y="8027"/>
                    </a:lnTo>
                    <a:lnTo>
                      <a:pt x="175" y="8031"/>
                    </a:lnTo>
                    <a:lnTo>
                      <a:pt x="175" y="8034"/>
                    </a:lnTo>
                    <a:lnTo>
                      <a:pt x="174" y="8038"/>
                    </a:lnTo>
                    <a:lnTo>
                      <a:pt x="174" y="8042"/>
                    </a:lnTo>
                    <a:lnTo>
                      <a:pt x="174" y="8048"/>
                    </a:lnTo>
                    <a:lnTo>
                      <a:pt x="174" y="8052"/>
                    </a:lnTo>
                    <a:lnTo>
                      <a:pt x="174" y="8058"/>
                    </a:lnTo>
                    <a:lnTo>
                      <a:pt x="174" y="8062"/>
                    </a:lnTo>
                    <a:lnTo>
                      <a:pt x="174" y="8066"/>
                    </a:lnTo>
                    <a:lnTo>
                      <a:pt x="174" y="8072"/>
                    </a:lnTo>
                    <a:lnTo>
                      <a:pt x="174" y="8075"/>
                    </a:lnTo>
                    <a:lnTo>
                      <a:pt x="173" y="8079"/>
                    </a:lnTo>
                    <a:lnTo>
                      <a:pt x="173" y="8083"/>
                    </a:lnTo>
                    <a:lnTo>
                      <a:pt x="173" y="8087"/>
                    </a:lnTo>
                    <a:lnTo>
                      <a:pt x="173" y="8093"/>
                    </a:lnTo>
                    <a:lnTo>
                      <a:pt x="173" y="8097"/>
                    </a:lnTo>
                    <a:lnTo>
                      <a:pt x="173" y="8103"/>
                    </a:lnTo>
                    <a:lnTo>
                      <a:pt x="173" y="8107"/>
                    </a:lnTo>
                    <a:lnTo>
                      <a:pt x="174" y="8111"/>
                    </a:lnTo>
                    <a:lnTo>
                      <a:pt x="175" y="8116"/>
                    </a:lnTo>
                    <a:lnTo>
                      <a:pt x="176" y="8120"/>
                    </a:lnTo>
                    <a:lnTo>
                      <a:pt x="179" y="8124"/>
                    </a:lnTo>
                    <a:lnTo>
                      <a:pt x="182" y="8128"/>
                    </a:lnTo>
                    <a:lnTo>
                      <a:pt x="185" y="8132"/>
                    </a:lnTo>
                    <a:lnTo>
                      <a:pt x="187" y="8138"/>
                    </a:lnTo>
                    <a:lnTo>
                      <a:pt x="189" y="8142"/>
                    </a:lnTo>
                    <a:lnTo>
                      <a:pt x="192" y="8148"/>
                    </a:lnTo>
                    <a:lnTo>
                      <a:pt x="192" y="8152"/>
                    </a:lnTo>
                    <a:lnTo>
                      <a:pt x="194" y="8156"/>
                    </a:lnTo>
                    <a:lnTo>
                      <a:pt x="196" y="8161"/>
                    </a:lnTo>
                    <a:lnTo>
                      <a:pt x="198" y="8165"/>
                    </a:lnTo>
                    <a:lnTo>
                      <a:pt x="203" y="8169"/>
                    </a:lnTo>
                    <a:lnTo>
                      <a:pt x="208" y="8173"/>
                    </a:lnTo>
                    <a:lnTo>
                      <a:pt x="211" y="8177"/>
                    </a:lnTo>
                    <a:lnTo>
                      <a:pt x="215" y="8183"/>
                    </a:lnTo>
                    <a:lnTo>
                      <a:pt x="215" y="8187"/>
                    </a:lnTo>
                    <a:lnTo>
                      <a:pt x="213" y="8193"/>
                    </a:lnTo>
                    <a:lnTo>
                      <a:pt x="210" y="8197"/>
                    </a:lnTo>
                    <a:lnTo>
                      <a:pt x="207" y="8200"/>
                    </a:lnTo>
                    <a:lnTo>
                      <a:pt x="205" y="8206"/>
                    </a:lnTo>
                    <a:lnTo>
                      <a:pt x="204" y="8208"/>
                    </a:lnTo>
                    <a:lnTo>
                      <a:pt x="203" y="8214"/>
                    </a:lnTo>
                    <a:lnTo>
                      <a:pt x="202" y="8218"/>
                    </a:lnTo>
                    <a:lnTo>
                      <a:pt x="202" y="8222"/>
                    </a:lnTo>
                    <a:lnTo>
                      <a:pt x="202" y="8228"/>
                    </a:lnTo>
                    <a:lnTo>
                      <a:pt x="203" y="8232"/>
                    </a:lnTo>
                    <a:lnTo>
                      <a:pt x="204" y="8238"/>
                    </a:lnTo>
                    <a:lnTo>
                      <a:pt x="206" y="8241"/>
                    </a:lnTo>
                    <a:lnTo>
                      <a:pt x="207" y="8245"/>
                    </a:lnTo>
                    <a:lnTo>
                      <a:pt x="207" y="8251"/>
                    </a:lnTo>
                    <a:lnTo>
                      <a:pt x="207" y="8253"/>
                    </a:lnTo>
                    <a:lnTo>
                      <a:pt x="207" y="8259"/>
                    </a:lnTo>
                    <a:lnTo>
                      <a:pt x="208" y="8263"/>
                    </a:lnTo>
                    <a:lnTo>
                      <a:pt x="208" y="8267"/>
                    </a:lnTo>
                    <a:lnTo>
                      <a:pt x="209" y="8273"/>
                    </a:lnTo>
                    <a:lnTo>
                      <a:pt x="211" y="8277"/>
                    </a:lnTo>
                    <a:lnTo>
                      <a:pt x="214" y="8282"/>
                    </a:lnTo>
                    <a:lnTo>
                      <a:pt x="217" y="8286"/>
                    </a:lnTo>
                    <a:lnTo>
                      <a:pt x="223" y="8290"/>
                    </a:lnTo>
                    <a:lnTo>
                      <a:pt x="228" y="8294"/>
                    </a:lnTo>
                    <a:lnTo>
                      <a:pt x="233" y="8298"/>
                    </a:lnTo>
                    <a:lnTo>
                      <a:pt x="237" y="8304"/>
                    </a:lnTo>
                    <a:lnTo>
                      <a:pt x="241" y="8308"/>
                    </a:lnTo>
                    <a:lnTo>
                      <a:pt x="245" y="8312"/>
                    </a:lnTo>
                    <a:lnTo>
                      <a:pt x="251" y="8318"/>
                    </a:lnTo>
                    <a:lnTo>
                      <a:pt x="255" y="8322"/>
                    </a:lnTo>
                    <a:lnTo>
                      <a:pt x="257" y="8327"/>
                    </a:lnTo>
                    <a:lnTo>
                      <a:pt x="260" y="8331"/>
                    </a:lnTo>
                    <a:lnTo>
                      <a:pt x="260" y="8335"/>
                    </a:lnTo>
                    <a:lnTo>
                      <a:pt x="257" y="8339"/>
                    </a:lnTo>
                    <a:lnTo>
                      <a:pt x="252" y="8343"/>
                    </a:lnTo>
                    <a:lnTo>
                      <a:pt x="247" y="8349"/>
                    </a:lnTo>
                    <a:lnTo>
                      <a:pt x="242" y="8353"/>
                    </a:lnTo>
                    <a:lnTo>
                      <a:pt x="236" y="8357"/>
                    </a:lnTo>
                    <a:lnTo>
                      <a:pt x="233" y="8363"/>
                    </a:lnTo>
                    <a:lnTo>
                      <a:pt x="230" y="8366"/>
                    </a:lnTo>
                    <a:lnTo>
                      <a:pt x="230" y="8372"/>
                    </a:lnTo>
                    <a:lnTo>
                      <a:pt x="231" y="8376"/>
                    </a:lnTo>
                    <a:lnTo>
                      <a:pt x="233" y="8380"/>
                    </a:lnTo>
                    <a:lnTo>
                      <a:pt x="235" y="8384"/>
                    </a:lnTo>
                    <a:lnTo>
                      <a:pt x="237" y="8388"/>
                    </a:lnTo>
                    <a:lnTo>
                      <a:pt x="238" y="8394"/>
                    </a:lnTo>
                    <a:lnTo>
                      <a:pt x="240" y="8398"/>
                    </a:lnTo>
                    <a:lnTo>
                      <a:pt x="241" y="8402"/>
                    </a:lnTo>
                    <a:lnTo>
                      <a:pt x="242" y="8407"/>
                    </a:lnTo>
                    <a:lnTo>
                      <a:pt x="243" y="8411"/>
                    </a:lnTo>
                    <a:lnTo>
                      <a:pt x="243" y="8417"/>
                    </a:lnTo>
                    <a:lnTo>
                      <a:pt x="243" y="8421"/>
                    </a:lnTo>
                    <a:lnTo>
                      <a:pt x="243" y="8425"/>
                    </a:lnTo>
                    <a:lnTo>
                      <a:pt x="243" y="8429"/>
                    </a:lnTo>
                    <a:lnTo>
                      <a:pt x="242" y="8433"/>
                    </a:lnTo>
                    <a:lnTo>
                      <a:pt x="241" y="8439"/>
                    </a:lnTo>
                    <a:lnTo>
                      <a:pt x="241" y="8443"/>
                    </a:lnTo>
                    <a:lnTo>
                      <a:pt x="240" y="8447"/>
                    </a:lnTo>
                    <a:lnTo>
                      <a:pt x="240" y="8452"/>
                    </a:lnTo>
                    <a:lnTo>
                      <a:pt x="240" y="8456"/>
                    </a:lnTo>
                    <a:lnTo>
                      <a:pt x="241" y="8462"/>
                    </a:lnTo>
                    <a:lnTo>
                      <a:pt x="241" y="8466"/>
                    </a:lnTo>
                    <a:lnTo>
                      <a:pt x="241" y="8468"/>
                    </a:lnTo>
                    <a:lnTo>
                      <a:pt x="240" y="8474"/>
                    </a:lnTo>
                    <a:lnTo>
                      <a:pt x="239" y="8478"/>
                    </a:lnTo>
                    <a:lnTo>
                      <a:pt x="239" y="8484"/>
                    </a:lnTo>
                    <a:lnTo>
                      <a:pt x="240" y="8488"/>
                    </a:lnTo>
                    <a:lnTo>
                      <a:pt x="242" y="8491"/>
                    </a:lnTo>
                    <a:lnTo>
                      <a:pt x="242" y="8497"/>
                    </a:lnTo>
                    <a:lnTo>
                      <a:pt x="241" y="8501"/>
                    </a:lnTo>
                    <a:lnTo>
                      <a:pt x="240" y="8507"/>
                    </a:lnTo>
                    <a:lnTo>
                      <a:pt x="240" y="8511"/>
                    </a:lnTo>
                    <a:lnTo>
                      <a:pt x="240" y="8513"/>
                    </a:lnTo>
                    <a:lnTo>
                      <a:pt x="241" y="8519"/>
                    </a:lnTo>
                    <a:lnTo>
                      <a:pt x="241" y="8523"/>
                    </a:lnTo>
                    <a:lnTo>
                      <a:pt x="243" y="8529"/>
                    </a:lnTo>
                    <a:lnTo>
                      <a:pt x="244" y="8533"/>
                    </a:lnTo>
                    <a:lnTo>
                      <a:pt x="247" y="8536"/>
                    </a:lnTo>
                    <a:lnTo>
                      <a:pt x="247" y="8542"/>
                    </a:lnTo>
                    <a:lnTo>
                      <a:pt x="247" y="8546"/>
                    </a:lnTo>
                    <a:lnTo>
                      <a:pt x="245" y="8552"/>
                    </a:lnTo>
                    <a:lnTo>
                      <a:pt x="244" y="8554"/>
                    </a:lnTo>
                    <a:lnTo>
                      <a:pt x="243" y="8558"/>
                    </a:lnTo>
                    <a:lnTo>
                      <a:pt x="243" y="8564"/>
                    </a:lnTo>
                    <a:lnTo>
                      <a:pt x="241" y="8568"/>
                    </a:lnTo>
                    <a:lnTo>
                      <a:pt x="240" y="8574"/>
                    </a:lnTo>
                    <a:lnTo>
                      <a:pt x="239" y="8577"/>
                    </a:lnTo>
                    <a:lnTo>
                      <a:pt x="238" y="8581"/>
                    </a:lnTo>
                    <a:lnTo>
                      <a:pt x="236" y="8587"/>
                    </a:lnTo>
                    <a:lnTo>
                      <a:pt x="234" y="8591"/>
                    </a:lnTo>
                    <a:lnTo>
                      <a:pt x="233" y="8597"/>
                    </a:lnTo>
                    <a:lnTo>
                      <a:pt x="232" y="8599"/>
                    </a:lnTo>
                    <a:lnTo>
                      <a:pt x="231" y="8603"/>
                    </a:lnTo>
                    <a:lnTo>
                      <a:pt x="231" y="8609"/>
                    </a:lnTo>
                    <a:lnTo>
                      <a:pt x="231" y="8613"/>
                    </a:lnTo>
                    <a:lnTo>
                      <a:pt x="232" y="8618"/>
                    </a:lnTo>
                    <a:lnTo>
                      <a:pt x="232" y="8622"/>
                    </a:lnTo>
                    <a:lnTo>
                      <a:pt x="232" y="8626"/>
                    </a:lnTo>
                    <a:lnTo>
                      <a:pt x="233" y="8632"/>
                    </a:lnTo>
                    <a:lnTo>
                      <a:pt x="234" y="8636"/>
                    </a:lnTo>
                    <a:lnTo>
                      <a:pt x="235" y="8642"/>
                    </a:lnTo>
                    <a:lnTo>
                      <a:pt x="237" y="8644"/>
                    </a:lnTo>
                    <a:lnTo>
                      <a:pt x="238" y="8648"/>
                    </a:lnTo>
                    <a:lnTo>
                      <a:pt x="238" y="8654"/>
                    </a:lnTo>
                    <a:lnTo>
                      <a:pt x="240" y="8658"/>
                    </a:lnTo>
                    <a:lnTo>
                      <a:pt x="242" y="8663"/>
                    </a:lnTo>
                    <a:lnTo>
                      <a:pt x="243" y="8667"/>
                    </a:lnTo>
                    <a:lnTo>
                      <a:pt x="244" y="8671"/>
                    </a:lnTo>
                    <a:lnTo>
                      <a:pt x="236" y="8677"/>
                    </a:lnTo>
                    <a:lnTo>
                      <a:pt x="227" y="8681"/>
                    </a:lnTo>
                    <a:lnTo>
                      <a:pt x="216" y="8685"/>
                    </a:lnTo>
                    <a:lnTo>
                      <a:pt x="210" y="8689"/>
                    </a:lnTo>
                    <a:lnTo>
                      <a:pt x="206" y="8693"/>
                    </a:lnTo>
                    <a:lnTo>
                      <a:pt x="205" y="8699"/>
                    </a:lnTo>
                    <a:lnTo>
                      <a:pt x="205" y="8702"/>
                    </a:lnTo>
                    <a:lnTo>
                      <a:pt x="207" y="8708"/>
                    </a:lnTo>
                    <a:lnTo>
                      <a:pt x="210" y="8712"/>
                    </a:lnTo>
                    <a:lnTo>
                      <a:pt x="214" y="8716"/>
                    </a:lnTo>
                    <a:lnTo>
                      <a:pt x="219" y="8722"/>
                    </a:lnTo>
                    <a:lnTo>
                      <a:pt x="224" y="8726"/>
                    </a:lnTo>
                    <a:lnTo>
                      <a:pt x="229" y="8730"/>
                    </a:lnTo>
                    <a:lnTo>
                      <a:pt x="234" y="8734"/>
                    </a:lnTo>
                    <a:lnTo>
                      <a:pt x="233" y="8738"/>
                    </a:lnTo>
                    <a:lnTo>
                      <a:pt x="230" y="8743"/>
                    </a:lnTo>
                    <a:lnTo>
                      <a:pt x="226" y="8747"/>
                    </a:lnTo>
                    <a:lnTo>
                      <a:pt x="223" y="8753"/>
                    </a:lnTo>
                    <a:lnTo>
                      <a:pt x="221" y="8757"/>
                    </a:lnTo>
                    <a:lnTo>
                      <a:pt x="219" y="8761"/>
                    </a:lnTo>
                    <a:lnTo>
                      <a:pt x="217" y="8767"/>
                    </a:lnTo>
                    <a:lnTo>
                      <a:pt x="216" y="8771"/>
                    </a:lnTo>
                    <a:lnTo>
                      <a:pt x="216" y="8775"/>
                    </a:lnTo>
                    <a:lnTo>
                      <a:pt x="215" y="8779"/>
                    </a:lnTo>
                    <a:lnTo>
                      <a:pt x="215" y="8783"/>
                    </a:lnTo>
                    <a:lnTo>
                      <a:pt x="215" y="8788"/>
                    </a:lnTo>
                    <a:lnTo>
                      <a:pt x="215" y="8792"/>
                    </a:lnTo>
                    <a:lnTo>
                      <a:pt x="216" y="8798"/>
                    </a:lnTo>
                    <a:lnTo>
                      <a:pt x="219" y="8802"/>
                    </a:lnTo>
                    <a:lnTo>
                      <a:pt x="221" y="8806"/>
                    </a:lnTo>
                    <a:lnTo>
                      <a:pt x="223" y="8812"/>
                    </a:lnTo>
                    <a:lnTo>
                      <a:pt x="224" y="8814"/>
                    </a:lnTo>
                    <a:lnTo>
                      <a:pt x="226" y="8820"/>
                    </a:lnTo>
                    <a:lnTo>
                      <a:pt x="227" y="8824"/>
                    </a:lnTo>
                    <a:lnTo>
                      <a:pt x="230" y="8827"/>
                    </a:lnTo>
                    <a:lnTo>
                      <a:pt x="235" y="8833"/>
                    </a:lnTo>
                    <a:lnTo>
                      <a:pt x="238" y="8837"/>
                    </a:lnTo>
                    <a:lnTo>
                      <a:pt x="244" y="8843"/>
                    </a:lnTo>
                    <a:lnTo>
                      <a:pt x="251" y="8847"/>
                    </a:lnTo>
                    <a:lnTo>
                      <a:pt x="259" y="8851"/>
                    </a:lnTo>
                    <a:lnTo>
                      <a:pt x="267" y="8857"/>
                    </a:lnTo>
                    <a:lnTo>
                      <a:pt x="277" y="8859"/>
                    </a:lnTo>
                    <a:lnTo>
                      <a:pt x="285" y="8865"/>
                    </a:lnTo>
                    <a:lnTo>
                      <a:pt x="287" y="8868"/>
                    </a:lnTo>
                    <a:lnTo>
                      <a:pt x="280" y="8872"/>
                    </a:lnTo>
                    <a:lnTo>
                      <a:pt x="272" y="8878"/>
                    </a:lnTo>
                    <a:lnTo>
                      <a:pt x="267" y="8882"/>
                    </a:lnTo>
                    <a:lnTo>
                      <a:pt x="265" y="8888"/>
                    </a:lnTo>
                    <a:lnTo>
                      <a:pt x="265" y="8892"/>
                    </a:lnTo>
                    <a:lnTo>
                      <a:pt x="263" y="8896"/>
                    </a:lnTo>
                    <a:lnTo>
                      <a:pt x="262" y="8902"/>
                    </a:lnTo>
                    <a:lnTo>
                      <a:pt x="262" y="8904"/>
                    </a:lnTo>
                    <a:lnTo>
                      <a:pt x="263" y="8909"/>
                    </a:lnTo>
                    <a:lnTo>
                      <a:pt x="264" y="8913"/>
                    </a:lnTo>
                    <a:lnTo>
                      <a:pt x="266" y="8917"/>
                    </a:lnTo>
                    <a:lnTo>
                      <a:pt x="268" y="8923"/>
                    </a:lnTo>
                    <a:lnTo>
                      <a:pt x="271" y="8927"/>
                    </a:lnTo>
                    <a:lnTo>
                      <a:pt x="276" y="8933"/>
                    </a:lnTo>
                    <a:lnTo>
                      <a:pt x="278" y="8937"/>
                    </a:lnTo>
                    <a:lnTo>
                      <a:pt x="281" y="8941"/>
                    </a:lnTo>
                    <a:lnTo>
                      <a:pt x="283" y="8945"/>
                    </a:lnTo>
                    <a:lnTo>
                      <a:pt x="284" y="8949"/>
                    </a:lnTo>
                    <a:lnTo>
                      <a:pt x="284" y="8954"/>
                    </a:lnTo>
                    <a:lnTo>
                      <a:pt x="284" y="8958"/>
                    </a:lnTo>
                    <a:lnTo>
                      <a:pt x="284" y="8962"/>
                    </a:lnTo>
                    <a:lnTo>
                      <a:pt x="283" y="8968"/>
                    </a:lnTo>
                    <a:lnTo>
                      <a:pt x="282" y="8972"/>
                    </a:lnTo>
                    <a:lnTo>
                      <a:pt x="279" y="8978"/>
                    </a:lnTo>
                    <a:lnTo>
                      <a:pt x="276" y="8982"/>
                    </a:lnTo>
                    <a:lnTo>
                      <a:pt x="271" y="8986"/>
                    </a:lnTo>
                    <a:lnTo>
                      <a:pt x="268" y="8990"/>
                    </a:lnTo>
                    <a:lnTo>
                      <a:pt x="266" y="8993"/>
                    </a:lnTo>
                    <a:lnTo>
                      <a:pt x="264" y="8999"/>
                    </a:lnTo>
                    <a:lnTo>
                      <a:pt x="262" y="9003"/>
                    </a:lnTo>
                    <a:lnTo>
                      <a:pt x="261" y="9007"/>
                    </a:lnTo>
                    <a:lnTo>
                      <a:pt x="261" y="9013"/>
                    </a:lnTo>
                    <a:lnTo>
                      <a:pt x="260" y="9017"/>
                    </a:lnTo>
                    <a:lnTo>
                      <a:pt x="260" y="9023"/>
                    </a:lnTo>
                    <a:lnTo>
                      <a:pt x="260" y="9027"/>
                    </a:lnTo>
                    <a:lnTo>
                      <a:pt x="260" y="9031"/>
                    </a:lnTo>
                    <a:lnTo>
                      <a:pt x="258" y="9035"/>
                    </a:lnTo>
                    <a:lnTo>
                      <a:pt x="257" y="9038"/>
                    </a:lnTo>
                    <a:lnTo>
                      <a:pt x="254" y="9044"/>
                    </a:lnTo>
                    <a:lnTo>
                      <a:pt x="252" y="9048"/>
                    </a:lnTo>
                    <a:lnTo>
                      <a:pt x="249" y="9052"/>
                    </a:lnTo>
                    <a:lnTo>
                      <a:pt x="245" y="9058"/>
                    </a:lnTo>
                    <a:lnTo>
                      <a:pt x="242" y="9062"/>
                    </a:lnTo>
                    <a:lnTo>
                      <a:pt x="240" y="9068"/>
                    </a:lnTo>
                    <a:lnTo>
                      <a:pt x="239" y="9072"/>
                    </a:lnTo>
                    <a:lnTo>
                      <a:pt x="238" y="9074"/>
                    </a:lnTo>
                    <a:lnTo>
                      <a:pt x="236" y="9079"/>
                    </a:lnTo>
                    <a:lnTo>
                      <a:pt x="235" y="9083"/>
                    </a:lnTo>
                    <a:lnTo>
                      <a:pt x="234" y="9089"/>
                    </a:lnTo>
                    <a:lnTo>
                      <a:pt x="234" y="9093"/>
                    </a:lnTo>
                    <a:lnTo>
                      <a:pt x="234" y="9097"/>
                    </a:lnTo>
                    <a:lnTo>
                      <a:pt x="234" y="9103"/>
                    </a:lnTo>
                    <a:lnTo>
                      <a:pt x="234" y="9107"/>
                    </a:lnTo>
                    <a:lnTo>
                      <a:pt x="234" y="9113"/>
                    </a:lnTo>
                    <a:lnTo>
                      <a:pt x="235" y="9117"/>
                    </a:lnTo>
                    <a:lnTo>
                      <a:pt x="236" y="9118"/>
                    </a:lnTo>
                    <a:lnTo>
                      <a:pt x="237" y="9124"/>
                    </a:lnTo>
                    <a:lnTo>
                      <a:pt x="238" y="9128"/>
                    </a:lnTo>
                    <a:lnTo>
                      <a:pt x="240" y="9134"/>
                    </a:lnTo>
                    <a:lnTo>
                      <a:pt x="243" y="9138"/>
                    </a:lnTo>
                    <a:lnTo>
                      <a:pt x="245" y="9142"/>
                    </a:lnTo>
                    <a:lnTo>
                      <a:pt x="248" y="9148"/>
                    </a:lnTo>
                    <a:lnTo>
                      <a:pt x="250" y="9152"/>
                    </a:lnTo>
                    <a:lnTo>
                      <a:pt x="250" y="9158"/>
                    </a:lnTo>
                    <a:lnTo>
                      <a:pt x="250" y="9161"/>
                    </a:lnTo>
                    <a:lnTo>
                      <a:pt x="249" y="9163"/>
                    </a:lnTo>
                    <a:lnTo>
                      <a:pt x="247" y="9169"/>
                    </a:lnTo>
                    <a:lnTo>
                      <a:pt x="245" y="9173"/>
                    </a:lnTo>
                    <a:lnTo>
                      <a:pt x="244" y="9179"/>
                    </a:lnTo>
                    <a:lnTo>
                      <a:pt x="244" y="9183"/>
                    </a:lnTo>
                    <a:lnTo>
                      <a:pt x="244" y="9187"/>
                    </a:lnTo>
                    <a:lnTo>
                      <a:pt x="244" y="9193"/>
                    </a:lnTo>
                    <a:lnTo>
                      <a:pt x="244" y="9197"/>
                    </a:lnTo>
                    <a:lnTo>
                      <a:pt x="247" y="9202"/>
                    </a:lnTo>
                    <a:lnTo>
                      <a:pt x="249" y="9204"/>
                    </a:lnTo>
                    <a:lnTo>
                      <a:pt x="252" y="9208"/>
                    </a:lnTo>
                    <a:lnTo>
                      <a:pt x="254" y="9214"/>
                    </a:lnTo>
                    <a:lnTo>
                      <a:pt x="257" y="9218"/>
                    </a:lnTo>
                    <a:lnTo>
                      <a:pt x="259" y="9224"/>
                    </a:lnTo>
                    <a:lnTo>
                      <a:pt x="261" y="9228"/>
                    </a:lnTo>
                    <a:lnTo>
                      <a:pt x="262" y="9232"/>
                    </a:lnTo>
                    <a:lnTo>
                      <a:pt x="264" y="9238"/>
                    </a:lnTo>
                    <a:lnTo>
                      <a:pt x="265" y="9242"/>
                    </a:lnTo>
                    <a:lnTo>
                      <a:pt x="266" y="9247"/>
                    </a:lnTo>
                    <a:lnTo>
                      <a:pt x="266" y="9249"/>
                    </a:lnTo>
                    <a:lnTo>
                      <a:pt x="266" y="9253"/>
                    </a:lnTo>
                    <a:lnTo>
                      <a:pt x="266" y="9259"/>
                    </a:lnTo>
                    <a:lnTo>
                      <a:pt x="267" y="9263"/>
                    </a:lnTo>
                    <a:lnTo>
                      <a:pt x="268" y="9269"/>
                    </a:lnTo>
                    <a:lnTo>
                      <a:pt x="270" y="9273"/>
                    </a:lnTo>
                    <a:lnTo>
                      <a:pt x="272" y="9277"/>
                    </a:lnTo>
                    <a:lnTo>
                      <a:pt x="275" y="9283"/>
                    </a:lnTo>
                    <a:lnTo>
                      <a:pt x="277" y="9286"/>
                    </a:lnTo>
                    <a:lnTo>
                      <a:pt x="280" y="9290"/>
                    </a:lnTo>
                    <a:lnTo>
                      <a:pt x="283" y="9294"/>
                    </a:lnTo>
                    <a:lnTo>
                      <a:pt x="286" y="9298"/>
                    </a:lnTo>
                    <a:lnTo>
                      <a:pt x="289" y="9304"/>
                    </a:lnTo>
                    <a:lnTo>
                      <a:pt x="293" y="9308"/>
                    </a:lnTo>
                    <a:lnTo>
                      <a:pt x="298" y="9314"/>
                    </a:lnTo>
                    <a:lnTo>
                      <a:pt x="304" y="9318"/>
                    </a:lnTo>
                    <a:lnTo>
                      <a:pt x="302" y="9322"/>
                    </a:lnTo>
                    <a:lnTo>
                      <a:pt x="298" y="9327"/>
                    </a:lnTo>
                    <a:lnTo>
                      <a:pt x="293" y="9331"/>
                    </a:lnTo>
                  </a:path>
                </a:pathLst>
              </a:custGeom>
              <a:noFill/>
              <a:ln w="4445">
                <a:solidFill>
                  <a:srgbClr val="8420BF"/>
                </a:solidFill>
                <a:prstDash val="solid"/>
                <a:round/>
                <a:headEnd/>
                <a:tailEnd/>
              </a:ln>
            </p:spPr>
            <p:txBody>
              <a:bodyPr/>
              <a:lstStyle/>
              <a:p>
                <a:endParaRPr lang="es-ES"/>
              </a:p>
            </p:txBody>
          </p:sp>
          <p:sp>
            <p:nvSpPr>
              <p:cNvPr id="81876" name="Freeform 8148"/>
              <p:cNvSpPr>
                <a:spLocks/>
              </p:cNvSpPr>
              <p:nvPr/>
            </p:nvSpPr>
            <p:spPr bwMode="auto">
              <a:xfrm>
                <a:off x="1158" y="7416"/>
                <a:ext cx="25" cy="403"/>
              </a:xfrm>
              <a:custGeom>
                <a:avLst/>
                <a:gdLst/>
                <a:ahLst/>
                <a:cxnLst>
                  <a:cxn ang="0">
                    <a:pos x="23" y="8"/>
                  </a:cxn>
                  <a:cxn ang="0">
                    <a:pos x="31" y="22"/>
                  </a:cxn>
                  <a:cxn ang="0">
                    <a:pos x="45" y="36"/>
                  </a:cxn>
                  <a:cxn ang="0">
                    <a:pos x="46" y="49"/>
                  </a:cxn>
                  <a:cxn ang="0">
                    <a:pos x="35" y="63"/>
                  </a:cxn>
                  <a:cxn ang="0">
                    <a:pos x="32" y="77"/>
                  </a:cxn>
                  <a:cxn ang="0">
                    <a:pos x="33" y="90"/>
                  </a:cxn>
                  <a:cxn ang="0">
                    <a:pos x="39" y="102"/>
                  </a:cxn>
                  <a:cxn ang="0">
                    <a:pos x="35" y="118"/>
                  </a:cxn>
                  <a:cxn ang="0">
                    <a:pos x="27" y="131"/>
                  </a:cxn>
                  <a:cxn ang="0">
                    <a:pos x="19" y="143"/>
                  </a:cxn>
                  <a:cxn ang="0">
                    <a:pos x="14" y="157"/>
                  </a:cxn>
                  <a:cxn ang="0">
                    <a:pos x="17" y="170"/>
                  </a:cxn>
                  <a:cxn ang="0">
                    <a:pos x="19" y="184"/>
                  </a:cxn>
                  <a:cxn ang="0">
                    <a:pos x="22" y="198"/>
                  </a:cxn>
                  <a:cxn ang="0">
                    <a:pos x="24" y="211"/>
                  </a:cxn>
                  <a:cxn ang="0">
                    <a:pos x="23" y="223"/>
                  </a:cxn>
                  <a:cxn ang="0">
                    <a:pos x="23" y="237"/>
                  </a:cxn>
                  <a:cxn ang="0">
                    <a:pos x="24" y="252"/>
                  </a:cxn>
                  <a:cxn ang="0">
                    <a:pos x="25" y="264"/>
                  </a:cxn>
                  <a:cxn ang="0">
                    <a:pos x="26" y="278"/>
                  </a:cxn>
                  <a:cxn ang="0">
                    <a:pos x="26" y="291"/>
                  </a:cxn>
                  <a:cxn ang="0">
                    <a:pos x="24" y="305"/>
                  </a:cxn>
                  <a:cxn ang="0">
                    <a:pos x="21" y="319"/>
                  </a:cxn>
                  <a:cxn ang="0">
                    <a:pos x="20" y="332"/>
                  </a:cxn>
                  <a:cxn ang="0">
                    <a:pos x="19" y="346"/>
                  </a:cxn>
                  <a:cxn ang="0">
                    <a:pos x="19" y="358"/>
                  </a:cxn>
                  <a:cxn ang="0">
                    <a:pos x="21" y="372"/>
                  </a:cxn>
                  <a:cxn ang="0">
                    <a:pos x="26" y="387"/>
                  </a:cxn>
                  <a:cxn ang="0">
                    <a:pos x="30" y="399"/>
                  </a:cxn>
                  <a:cxn ang="0">
                    <a:pos x="31" y="413"/>
                  </a:cxn>
                  <a:cxn ang="0">
                    <a:pos x="32" y="426"/>
                  </a:cxn>
                  <a:cxn ang="0">
                    <a:pos x="33" y="438"/>
                  </a:cxn>
                  <a:cxn ang="0">
                    <a:pos x="29" y="454"/>
                  </a:cxn>
                  <a:cxn ang="0">
                    <a:pos x="19" y="467"/>
                  </a:cxn>
                  <a:cxn ang="0">
                    <a:pos x="10" y="479"/>
                  </a:cxn>
                  <a:cxn ang="0">
                    <a:pos x="15" y="493"/>
                  </a:cxn>
                  <a:cxn ang="0">
                    <a:pos x="21" y="506"/>
                  </a:cxn>
                  <a:cxn ang="0">
                    <a:pos x="25" y="522"/>
                  </a:cxn>
                  <a:cxn ang="0">
                    <a:pos x="19" y="534"/>
                  </a:cxn>
                  <a:cxn ang="0">
                    <a:pos x="15" y="547"/>
                  </a:cxn>
                  <a:cxn ang="0">
                    <a:pos x="11" y="561"/>
                  </a:cxn>
                  <a:cxn ang="0">
                    <a:pos x="12" y="573"/>
                  </a:cxn>
                  <a:cxn ang="0">
                    <a:pos x="17" y="588"/>
                  </a:cxn>
                  <a:cxn ang="0">
                    <a:pos x="19" y="602"/>
                  </a:cxn>
                  <a:cxn ang="0">
                    <a:pos x="19" y="614"/>
                  </a:cxn>
                  <a:cxn ang="0">
                    <a:pos x="20" y="627"/>
                  </a:cxn>
                  <a:cxn ang="0">
                    <a:pos x="19" y="641"/>
                  </a:cxn>
                  <a:cxn ang="0">
                    <a:pos x="11" y="655"/>
                  </a:cxn>
                  <a:cxn ang="0">
                    <a:pos x="5" y="668"/>
                  </a:cxn>
                  <a:cxn ang="0">
                    <a:pos x="7" y="682"/>
                  </a:cxn>
                  <a:cxn ang="0">
                    <a:pos x="12" y="696"/>
                  </a:cxn>
                  <a:cxn ang="0">
                    <a:pos x="14" y="708"/>
                  </a:cxn>
                  <a:cxn ang="0">
                    <a:pos x="12" y="723"/>
                  </a:cxn>
                  <a:cxn ang="0">
                    <a:pos x="10" y="737"/>
                  </a:cxn>
                  <a:cxn ang="0">
                    <a:pos x="10" y="749"/>
                  </a:cxn>
                  <a:cxn ang="0">
                    <a:pos x="7" y="762"/>
                  </a:cxn>
                  <a:cxn ang="0">
                    <a:pos x="5" y="776"/>
                  </a:cxn>
                  <a:cxn ang="0">
                    <a:pos x="1" y="790"/>
                  </a:cxn>
                  <a:cxn ang="0">
                    <a:pos x="0" y="803"/>
                  </a:cxn>
                </a:cxnLst>
                <a:rect l="0" t="0" r="r" b="b"/>
                <a:pathLst>
                  <a:path w="50" h="807">
                    <a:moveTo>
                      <a:pt x="28" y="0"/>
                    </a:moveTo>
                    <a:lnTo>
                      <a:pt x="25" y="4"/>
                    </a:lnTo>
                    <a:lnTo>
                      <a:pt x="23" y="8"/>
                    </a:lnTo>
                    <a:lnTo>
                      <a:pt x="24" y="12"/>
                    </a:lnTo>
                    <a:lnTo>
                      <a:pt x="27" y="18"/>
                    </a:lnTo>
                    <a:lnTo>
                      <a:pt x="31" y="22"/>
                    </a:lnTo>
                    <a:lnTo>
                      <a:pt x="35" y="28"/>
                    </a:lnTo>
                    <a:lnTo>
                      <a:pt x="40" y="32"/>
                    </a:lnTo>
                    <a:lnTo>
                      <a:pt x="45" y="36"/>
                    </a:lnTo>
                    <a:lnTo>
                      <a:pt x="50" y="41"/>
                    </a:lnTo>
                    <a:lnTo>
                      <a:pt x="50" y="45"/>
                    </a:lnTo>
                    <a:lnTo>
                      <a:pt x="46" y="49"/>
                    </a:lnTo>
                    <a:lnTo>
                      <a:pt x="42" y="53"/>
                    </a:lnTo>
                    <a:lnTo>
                      <a:pt x="38" y="57"/>
                    </a:lnTo>
                    <a:lnTo>
                      <a:pt x="35" y="63"/>
                    </a:lnTo>
                    <a:lnTo>
                      <a:pt x="33" y="67"/>
                    </a:lnTo>
                    <a:lnTo>
                      <a:pt x="33" y="73"/>
                    </a:lnTo>
                    <a:lnTo>
                      <a:pt x="32" y="77"/>
                    </a:lnTo>
                    <a:lnTo>
                      <a:pt x="32" y="80"/>
                    </a:lnTo>
                    <a:lnTo>
                      <a:pt x="32" y="86"/>
                    </a:lnTo>
                    <a:lnTo>
                      <a:pt x="33" y="90"/>
                    </a:lnTo>
                    <a:lnTo>
                      <a:pt x="35" y="94"/>
                    </a:lnTo>
                    <a:lnTo>
                      <a:pt x="38" y="98"/>
                    </a:lnTo>
                    <a:lnTo>
                      <a:pt x="39" y="102"/>
                    </a:lnTo>
                    <a:lnTo>
                      <a:pt x="40" y="108"/>
                    </a:lnTo>
                    <a:lnTo>
                      <a:pt x="38" y="112"/>
                    </a:lnTo>
                    <a:lnTo>
                      <a:pt x="35" y="118"/>
                    </a:lnTo>
                    <a:lnTo>
                      <a:pt x="32" y="122"/>
                    </a:lnTo>
                    <a:lnTo>
                      <a:pt x="30" y="125"/>
                    </a:lnTo>
                    <a:lnTo>
                      <a:pt x="27" y="131"/>
                    </a:lnTo>
                    <a:lnTo>
                      <a:pt x="24" y="133"/>
                    </a:lnTo>
                    <a:lnTo>
                      <a:pt x="21" y="139"/>
                    </a:lnTo>
                    <a:lnTo>
                      <a:pt x="19" y="143"/>
                    </a:lnTo>
                    <a:lnTo>
                      <a:pt x="17" y="147"/>
                    </a:lnTo>
                    <a:lnTo>
                      <a:pt x="15" y="153"/>
                    </a:lnTo>
                    <a:lnTo>
                      <a:pt x="14" y="157"/>
                    </a:lnTo>
                    <a:lnTo>
                      <a:pt x="14" y="163"/>
                    </a:lnTo>
                    <a:lnTo>
                      <a:pt x="15" y="166"/>
                    </a:lnTo>
                    <a:lnTo>
                      <a:pt x="17" y="170"/>
                    </a:lnTo>
                    <a:lnTo>
                      <a:pt x="18" y="176"/>
                    </a:lnTo>
                    <a:lnTo>
                      <a:pt x="19" y="178"/>
                    </a:lnTo>
                    <a:lnTo>
                      <a:pt x="19" y="184"/>
                    </a:lnTo>
                    <a:lnTo>
                      <a:pt x="21" y="188"/>
                    </a:lnTo>
                    <a:lnTo>
                      <a:pt x="21" y="192"/>
                    </a:lnTo>
                    <a:lnTo>
                      <a:pt x="22" y="198"/>
                    </a:lnTo>
                    <a:lnTo>
                      <a:pt x="23" y="202"/>
                    </a:lnTo>
                    <a:lnTo>
                      <a:pt x="24" y="207"/>
                    </a:lnTo>
                    <a:lnTo>
                      <a:pt x="24" y="211"/>
                    </a:lnTo>
                    <a:lnTo>
                      <a:pt x="24" y="215"/>
                    </a:lnTo>
                    <a:lnTo>
                      <a:pt x="23" y="219"/>
                    </a:lnTo>
                    <a:lnTo>
                      <a:pt x="23" y="223"/>
                    </a:lnTo>
                    <a:lnTo>
                      <a:pt x="23" y="229"/>
                    </a:lnTo>
                    <a:lnTo>
                      <a:pt x="23" y="233"/>
                    </a:lnTo>
                    <a:lnTo>
                      <a:pt x="23" y="237"/>
                    </a:lnTo>
                    <a:lnTo>
                      <a:pt x="23" y="243"/>
                    </a:lnTo>
                    <a:lnTo>
                      <a:pt x="23" y="247"/>
                    </a:lnTo>
                    <a:lnTo>
                      <a:pt x="24" y="252"/>
                    </a:lnTo>
                    <a:lnTo>
                      <a:pt x="24" y="256"/>
                    </a:lnTo>
                    <a:lnTo>
                      <a:pt x="24" y="260"/>
                    </a:lnTo>
                    <a:lnTo>
                      <a:pt x="25" y="264"/>
                    </a:lnTo>
                    <a:lnTo>
                      <a:pt x="25" y="268"/>
                    </a:lnTo>
                    <a:lnTo>
                      <a:pt x="26" y="274"/>
                    </a:lnTo>
                    <a:lnTo>
                      <a:pt x="26" y="278"/>
                    </a:lnTo>
                    <a:lnTo>
                      <a:pt x="26" y="282"/>
                    </a:lnTo>
                    <a:lnTo>
                      <a:pt x="26" y="288"/>
                    </a:lnTo>
                    <a:lnTo>
                      <a:pt x="26" y="291"/>
                    </a:lnTo>
                    <a:lnTo>
                      <a:pt x="26" y="297"/>
                    </a:lnTo>
                    <a:lnTo>
                      <a:pt x="25" y="301"/>
                    </a:lnTo>
                    <a:lnTo>
                      <a:pt x="24" y="305"/>
                    </a:lnTo>
                    <a:lnTo>
                      <a:pt x="24" y="309"/>
                    </a:lnTo>
                    <a:lnTo>
                      <a:pt x="22" y="313"/>
                    </a:lnTo>
                    <a:lnTo>
                      <a:pt x="21" y="319"/>
                    </a:lnTo>
                    <a:lnTo>
                      <a:pt x="21" y="323"/>
                    </a:lnTo>
                    <a:lnTo>
                      <a:pt x="20" y="327"/>
                    </a:lnTo>
                    <a:lnTo>
                      <a:pt x="20" y="332"/>
                    </a:lnTo>
                    <a:lnTo>
                      <a:pt x="20" y="336"/>
                    </a:lnTo>
                    <a:lnTo>
                      <a:pt x="19" y="342"/>
                    </a:lnTo>
                    <a:lnTo>
                      <a:pt x="19" y="346"/>
                    </a:lnTo>
                    <a:lnTo>
                      <a:pt x="19" y="350"/>
                    </a:lnTo>
                    <a:lnTo>
                      <a:pt x="19" y="354"/>
                    </a:lnTo>
                    <a:lnTo>
                      <a:pt x="19" y="358"/>
                    </a:lnTo>
                    <a:lnTo>
                      <a:pt x="19" y="364"/>
                    </a:lnTo>
                    <a:lnTo>
                      <a:pt x="20" y="368"/>
                    </a:lnTo>
                    <a:lnTo>
                      <a:pt x="21" y="372"/>
                    </a:lnTo>
                    <a:lnTo>
                      <a:pt x="22" y="377"/>
                    </a:lnTo>
                    <a:lnTo>
                      <a:pt x="24" y="381"/>
                    </a:lnTo>
                    <a:lnTo>
                      <a:pt x="26" y="387"/>
                    </a:lnTo>
                    <a:lnTo>
                      <a:pt x="27" y="391"/>
                    </a:lnTo>
                    <a:lnTo>
                      <a:pt x="29" y="393"/>
                    </a:lnTo>
                    <a:lnTo>
                      <a:pt x="30" y="399"/>
                    </a:lnTo>
                    <a:lnTo>
                      <a:pt x="30" y="403"/>
                    </a:lnTo>
                    <a:lnTo>
                      <a:pt x="30" y="409"/>
                    </a:lnTo>
                    <a:lnTo>
                      <a:pt x="31" y="413"/>
                    </a:lnTo>
                    <a:lnTo>
                      <a:pt x="31" y="416"/>
                    </a:lnTo>
                    <a:lnTo>
                      <a:pt x="32" y="422"/>
                    </a:lnTo>
                    <a:lnTo>
                      <a:pt x="32" y="426"/>
                    </a:lnTo>
                    <a:lnTo>
                      <a:pt x="32" y="432"/>
                    </a:lnTo>
                    <a:lnTo>
                      <a:pt x="33" y="436"/>
                    </a:lnTo>
                    <a:lnTo>
                      <a:pt x="33" y="438"/>
                    </a:lnTo>
                    <a:lnTo>
                      <a:pt x="32" y="444"/>
                    </a:lnTo>
                    <a:lnTo>
                      <a:pt x="31" y="448"/>
                    </a:lnTo>
                    <a:lnTo>
                      <a:pt x="29" y="454"/>
                    </a:lnTo>
                    <a:lnTo>
                      <a:pt x="26" y="457"/>
                    </a:lnTo>
                    <a:lnTo>
                      <a:pt x="23" y="461"/>
                    </a:lnTo>
                    <a:lnTo>
                      <a:pt x="19" y="467"/>
                    </a:lnTo>
                    <a:lnTo>
                      <a:pt x="15" y="471"/>
                    </a:lnTo>
                    <a:lnTo>
                      <a:pt x="11" y="477"/>
                    </a:lnTo>
                    <a:lnTo>
                      <a:pt x="10" y="479"/>
                    </a:lnTo>
                    <a:lnTo>
                      <a:pt x="10" y="483"/>
                    </a:lnTo>
                    <a:lnTo>
                      <a:pt x="11" y="489"/>
                    </a:lnTo>
                    <a:lnTo>
                      <a:pt x="15" y="493"/>
                    </a:lnTo>
                    <a:lnTo>
                      <a:pt x="17" y="498"/>
                    </a:lnTo>
                    <a:lnTo>
                      <a:pt x="19" y="502"/>
                    </a:lnTo>
                    <a:lnTo>
                      <a:pt x="21" y="506"/>
                    </a:lnTo>
                    <a:lnTo>
                      <a:pt x="24" y="512"/>
                    </a:lnTo>
                    <a:lnTo>
                      <a:pt x="26" y="516"/>
                    </a:lnTo>
                    <a:lnTo>
                      <a:pt x="25" y="522"/>
                    </a:lnTo>
                    <a:lnTo>
                      <a:pt x="24" y="524"/>
                    </a:lnTo>
                    <a:lnTo>
                      <a:pt x="22" y="528"/>
                    </a:lnTo>
                    <a:lnTo>
                      <a:pt x="19" y="534"/>
                    </a:lnTo>
                    <a:lnTo>
                      <a:pt x="18" y="538"/>
                    </a:lnTo>
                    <a:lnTo>
                      <a:pt x="16" y="543"/>
                    </a:lnTo>
                    <a:lnTo>
                      <a:pt x="15" y="547"/>
                    </a:lnTo>
                    <a:lnTo>
                      <a:pt x="14" y="551"/>
                    </a:lnTo>
                    <a:lnTo>
                      <a:pt x="12" y="557"/>
                    </a:lnTo>
                    <a:lnTo>
                      <a:pt x="11" y="561"/>
                    </a:lnTo>
                    <a:lnTo>
                      <a:pt x="11" y="567"/>
                    </a:lnTo>
                    <a:lnTo>
                      <a:pt x="11" y="569"/>
                    </a:lnTo>
                    <a:lnTo>
                      <a:pt x="12" y="573"/>
                    </a:lnTo>
                    <a:lnTo>
                      <a:pt x="13" y="579"/>
                    </a:lnTo>
                    <a:lnTo>
                      <a:pt x="15" y="582"/>
                    </a:lnTo>
                    <a:lnTo>
                      <a:pt x="17" y="588"/>
                    </a:lnTo>
                    <a:lnTo>
                      <a:pt x="19" y="592"/>
                    </a:lnTo>
                    <a:lnTo>
                      <a:pt x="19" y="596"/>
                    </a:lnTo>
                    <a:lnTo>
                      <a:pt x="19" y="602"/>
                    </a:lnTo>
                    <a:lnTo>
                      <a:pt x="18" y="606"/>
                    </a:lnTo>
                    <a:lnTo>
                      <a:pt x="18" y="610"/>
                    </a:lnTo>
                    <a:lnTo>
                      <a:pt x="19" y="614"/>
                    </a:lnTo>
                    <a:lnTo>
                      <a:pt x="19" y="618"/>
                    </a:lnTo>
                    <a:lnTo>
                      <a:pt x="19" y="624"/>
                    </a:lnTo>
                    <a:lnTo>
                      <a:pt x="20" y="627"/>
                    </a:lnTo>
                    <a:lnTo>
                      <a:pt x="20" y="633"/>
                    </a:lnTo>
                    <a:lnTo>
                      <a:pt x="20" y="637"/>
                    </a:lnTo>
                    <a:lnTo>
                      <a:pt x="19" y="641"/>
                    </a:lnTo>
                    <a:lnTo>
                      <a:pt x="18" y="647"/>
                    </a:lnTo>
                    <a:lnTo>
                      <a:pt x="15" y="651"/>
                    </a:lnTo>
                    <a:lnTo>
                      <a:pt x="11" y="655"/>
                    </a:lnTo>
                    <a:lnTo>
                      <a:pt x="7" y="659"/>
                    </a:lnTo>
                    <a:lnTo>
                      <a:pt x="6" y="663"/>
                    </a:lnTo>
                    <a:lnTo>
                      <a:pt x="5" y="668"/>
                    </a:lnTo>
                    <a:lnTo>
                      <a:pt x="5" y="672"/>
                    </a:lnTo>
                    <a:lnTo>
                      <a:pt x="5" y="678"/>
                    </a:lnTo>
                    <a:lnTo>
                      <a:pt x="7" y="682"/>
                    </a:lnTo>
                    <a:lnTo>
                      <a:pt x="10" y="686"/>
                    </a:lnTo>
                    <a:lnTo>
                      <a:pt x="11" y="692"/>
                    </a:lnTo>
                    <a:lnTo>
                      <a:pt x="12" y="696"/>
                    </a:lnTo>
                    <a:lnTo>
                      <a:pt x="13" y="700"/>
                    </a:lnTo>
                    <a:lnTo>
                      <a:pt x="13" y="704"/>
                    </a:lnTo>
                    <a:lnTo>
                      <a:pt x="14" y="708"/>
                    </a:lnTo>
                    <a:lnTo>
                      <a:pt x="13" y="713"/>
                    </a:lnTo>
                    <a:lnTo>
                      <a:pt x="13" y="717"/>
                    </a:lnTo>
                    <a:lnTo>
                      <a:pt x="12" y="723"/>
                    </a:lnTo>
                    <a:lnTo>
                      <a:pt x="11" y="727"/>
                    </a:lnTo>
                    <a:lnTo>
                      <a:pt x="10" y="731"/>
                    </a:lnTo>
                    <a:lnTo>
                      <a:pt x="10" y="737"/>
                    </a:lnTo>
                    <a:lnTo>
                      <a:pt x="9" y="739"/>
                    </a:lnTo>
                    <a:lnTo>
                      <a:pt x="9" y="745"/>
                    </a:lnTo>
                    <a:lnTo>
                      <a:pt x="10" y="749"/>
                    </a:lnTo>
                    <a:lnTo>
                      <a:pt x="10" y="752"/>
                    </a:lnTo>
                    <a:lnTo>
                      <a:pt x="10" y="758"/>
                    </a:lnTo>
                    <a:lnTo>
                      <a:pt x="7" y="762"/>
                    </a:lnTo>
                    <a:lnTo>
                      <a:pt x="6" y="768"/>
                    </a:lnTo>
                    <a:lnTo>
                      <a:pt x="6" y="772"/>
                    </a:lnTo>
                    <a:lnTo>
                      <a:pt x="5" y="776"/>
                    </a:lnTo>
                    <a:lnTo>
                      <a:pt x="4" y="782"/>
                    </a:lnTo>
                    <a:lnTo>
                      <a:pt x="2" y="784"/>
                    </a:lnTo>
                    <a:lnTo>
                      <a:pt x="1" y="790"/>
                    </a:lnTo>
                    <a:lnTo>
                      <a:pt x="1" y="793"/>
                    </a:lnTo>
                    <a:lnTo>
                      <a:pt x="0" y="797"/>
                    </a:lnTo>
                    <a:lnTo>
                      <a:pt x="0" y="803"/>
                    </a:lnTo>
                    <a:lnTo>
                      <a:pt x="0" y="807"/>
                    </a:lnTo>
                  </a:path>
                </a:pathLst>
              </a:custGeom>
              <a:noFill/>
              <a:ln w="4445">
                <a:solidFill>
                  <a:srgbClr val="8420BF"/>
                </a:solidFill>
                <a:prstDash val="solid"/>
                <a:round/>
                <a:headEnd/>
                <a:tailEnd/>
              </a:ln>
            </p:spPr>
            <p:txBody>
              <a:bodyPr/>
              <a:lstStyle/>
              <a:p>
                <a:endParaRPr lang="es-ES"/>
              </a:p>
            </p:txBody>
          </p:sp>
          <p:sp>
            <p:nvSpPr>
              <p:cNvPr id="81877" name="Line 8149"/>
              <p:cNvSpPr>
                <a:spLocks noChangeShapeType="1"/>
              </p:cNvSpPr>
              <p:nvPr/>
            </p:nvSpPr>
            <p:spPr bwMode="auto">
              <a:xfrm>
                <a:off x="333" y="2163"/>
                <a:ext cx="23" cy="1"/>
              </a:xfrm>
              <a:prstGeom prst="line">
                <a:avLst/>
              </a:prstGeom>
              <a:noFill/>
              <a:ln w="4445">
                <a:solidFill>
                  <a:srgbClr val="00FE00"/>
                </a:solidFill>
                <a:round/>
                <a:headEnd/>
                <a:tailEnd/>
              </a:ln>
            </p:spPr>
            <p:txBody>
              <a:bodyPr/>
              <a:lstStyle/>
              <a:p>
                <a:endParaRPr lang="es-ES"/>
              </a:p>
            </p:txBody>
          </p:sp>
          <p:sp>
            <p:nvSpPr>
              <p:cNvPr id="81878" name="Freeform 8150"/>
              <p:cNvSpPr>
                <a:spLocks/>
              </p:cNvSpPr>
              <p:nvPr/>
            </p:nvSpPr>
            <p:spPr bwMode="auto">
              <a:xfrm>
                <a:off x="374" y="2118"/>
                <a:ext cx="24" cy="79"/>
              </a:xfrm>
              <a:custGeom>
                <a:avLst/>
                <a:gdLst/>
                <a:ahLst/>
                <a:cxnLst>
                  <a:cxn ang="0">
                    <a:pos x="48" y="23"/>
                  </a:cxn>
                  <a:cxn ang="0">
                    <a:pos x="37" y="0"/>
                  </a:cxn>
                  <a:cxn ang="0">
                    <a:pos x="13" y="0"/>
                  </a:cxn>
                  <a:cxn ang="0">
                    <a:pos x="0" y="23"/>
                  </a:cxn>
                  <a:cxn ang="0">
                    <a:pos x="0" y="134"/>
                  </a:cxn>
                  <a:cxn ang="0">
                    <a:pos x="13" y="158"/>
                  </a:cxn>
                  <a:cxn ang="0">
                    <a:pos x="37" y="158"/>
                  </a:cxn>
                  <a:cxn ang="0">
                    <a:pos x="48" y="134"/>
                  </a:cxn>
                  <a:cxn ang="0">
                    <a:pos x="48" y="90"/>
                  </a:cxn>
                  <a:cxn ang="0">
                    <a:pos x="37" y="68"/>
                  </a:cxn>
                  <a:cxn ang="0">
                    <a:pos x="13" y="68"/>
                  </a:cxn>
                  <a:cxn ang="0">
                    <a:pos x="0" y="90"/>
                  </a:cxn>
                </a:cxnLst>
                <a:rect l="0" t="0" r="r" b="b"/>
                <a:pathLst>
                  <a:path w="48" h="158">
                    <a:moveTo>
                      <a:pt x="48" y="23"/>
                    </a:moveTo>
                    <a:lnTo>
                      <a:pt x="37" y="0"/>
                    </a:lnTo>
                    <a:lnTo>
                      <a:pt x="13" y="0"/>
                    </a:lnTo>
                    <a:lnTo>
                      <a:pt x="0" y="23"/>
                    </a:lnTo>
                    <a:lnTo>
                      <a:pt x="0" y="134"/>
                    </a:lnTo>
                    <a:lnTo>
                      <a:pt x="13" y="158"/>
                    </a:lnTo>
                    <a:lnTo>
                      <a:pt x="37" y="158"/>
                    </a:lnTo>
                    <a:lnTo>
                      <a:pt x="48" y="134"/>
                    </a:lnTo>
                    <a:lnTo>
                      <a:pt x="48" y="90"/>
                    </a:lnTo>
                    <a:lnTo>
                      <a:pt x="37" y="68"/>
                    </a:lnTo>
                    <a:lnTo>
                      <a:pt x="13" y="68"/>
                    </a:lnTo>
                    <a:lnTo>
                      <a:pt x="0" y="90"/>
                    </a:lnTo>
                  </a:path>
                </a:pathLst>
              </a:custGeom>
              <a:noFill/>
              <a:ln w="4445">
                <a:solidFill>
                  <a:srgbClr val="00FE00"/>
                </a:solidFill>
                <a:prstDash val="solid"/>
                <a:round/>
                <a:headEnd/>
                <a:tailEnd/>
              </a:ln>
            </p:spPr>
            <p:txBody>
              <a:bodyPr/>
              <a:lstStyle/>
              <a:p>
                <a:endParaRPr lang="es-ES"/>
              </a:p>
            </p:txBody>
          </p:sp>
          <p:sp>
            <p:nvSpPr>
              <p:cNvPr id="81879" name="Freeform 8151"/>
              <p:cNvSpPr>
                <a:spLocks/>
              </p:cNvSpPr>
              <p:nvPr/>
            </p:nvSpPr>
            <p:spPr bwMode="auto">
              <a:xfrm>
                <a:off x="416" y="2118"/>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1880" name="Freeform 8152"/>
              <p:cNvSpPr>
                <a:spLocks/>
              </p:cNvSpPr>
              <p:nvPr/>
            </p:nvSpPr>
            <p:spPr bwMode="auto">
              <a:xfrm>
                <a:off x="728" y="2118"/>
                <a:ext cx="24" cy="79"/>
              </a:xfrm>
              <a:custGeom>
                <a:avLst/>
                <a:gdLst/>
                <a:ahLst/>
                <a:cxnLst>
                  <a:cxn ang="0">
                    <a:pos x="0" y="134"/>
                  </a:cxn>
                  <a:cxn ang="0">
                    <a:pos x="48" y="23"/>
                  </a:cxn>
                  <a:cxn ang="0">
                    <a:pos x="35" y="0"/>
                  </a:cxn>
                  <a:cxn ang="0">
                    <a:pos x="11" y="0"/>
                  </a:cxn>
                  <a:cxn ang="0">
                    <a:pos x="0" y="23"/>
                  </a:cxn>
                  <a:cxn ang="0">
                    <a:pos x="0" y="134"/>
                  </a:cxn>
                  <a:cxn ang="0">
                    <a:pos x="15" y="158"/>
                  </a:cxn>
                  <a:cxn ang="0">
                    <a:pos x="35" y="158"/>
                  </a:cxn>
                  <a:cxn ang="0">
                    <a:pos x="48" y="134"/>
                  </a:cxn>
                  <a:cxn ang="0">
                    <a:pos x="48" y="23"/>
                  </a:cxn>
                </a:cxnLst>
                <a:rect l="0" t="0" r="r" b="b"/>
                <a:pathLst>
                  <a:path w="48" h="158">
                    <a:moveTo>
                      <a:pt x="0" y="134"/>
                    </a:moveTo>
                    <a:lnTo>
                      <a:pt x="48" y="23"/>
                    </a:lnTo>
                    <a:lnTo>
                      <a:pt x="35" y="0"/>
                    </a:lnTo>
                    <a:lnTo>
                      <a:pt x="11" y="0"/>
                    </a:lnTo>
                    <a:lnTo>
                      <a:pt x="0" y="23"/>
                    </a:lnTo>
                    <a:lnTo>
                      <a:pt x="0" y="134"/>
                    </a:lnTo>
                    <a:lnTo>
                      <a:pt x="15" y="158"/>
                    </a:lnTo>
                    <a:lnTo>
                      <a:pt x="35" y="158"/>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1881" name="Freeform 8153"/>
              <p:cNvSpPr>
                <a:spLocks/>
              </p:cNvSpPr>
              <p:nvPr/>
            </p:nvSpPr>
            <p:spPr bwMode="auto">
              <a:xfrm>
                <a:off x="510" y="2029"/>
                <a:ext cx="23" cy="79"/>
              </a:xfrm>
              <a:custGeom>
                <a:avLst/>
                <a:gdLst/>
                <a:ahLst/>
                <a:cxnLst>
                  <a:cxn ang="0">
                    <a:pos x="0" y="135"/>
                  </a:cxn>
                  <a:cxn ang="0">
                    <a:pos x="11" y="158"/>
                  </a:cxn>
                  <a:cxn ang="0">
                    <a:pos x="35" y="158"/>
                  </a:cxn>
                  <a:cxn ang="0">
                    <a:pos x="48" y="135"/>
                  </a:cxn>
                  <a:cxn ang="0">
                    <a:pos x="48" y="90"/>
                  </a:cxn>
                  <a:cxn ang="0">
                    <a:pos x="35" y="68"/>
                  </a:cxn>
                  <a:cxn ang="0">
                    <a:pos x="11" y="68"/>
                  </a:cxn>
                  <a:cxn ang="0">
                    <a:pos x="0" y="45"/>
                  </a:cxn>
                  <a:cxn ang="0">
                    <a:pos x="0" y="23"/>
                  </a:cxn>
                  <a:cxn ang="0">
                    <a:pos x="11" y="0"/>
                  </a:cxn>
                  <a:cxn ang="0">
                    <a:pos x="35" y="0"/>
                  </a:cxn>
                  <a:cxn ang="0">
                    <a:pos x="48" y="23"/>
                  </a:cxn>
                </a:cxnLst>
                <a:rect l="0" t="0" r="r" b="b"/>
                <a:pathLst>
                  <a:path w="48" h="158">
                    <a:moveTo>
                      <a:pt x="0" y="135"/>
                    </a:moveTo>
                    <a:lnTo>
                      <a:pt x="11" y="158"/>
                    </a:lnTo>
                    <a:lnTo>
                      <a:pt x="35" y="158"/>
                    </a:lnTo>
                    <a:lnTo>
                      <a:pt x="48" y="135"/>
                    </a:lnTo>
                    <a:lnTo>
                      <a:pt x="48" y="90"/>
                    </a:lnTo>
                    <a:lnTo>
                      <a:pt x="35" y="68"/>
                    </a:lnTo>
                    <a:lnTo>
                      <a:pt x="11" y="68"/>
                    </a:lnTo>
                    <a:lnTo>
                      <a:pt x="0" y="45"/>
                    </a:lnTo>
                    <a:lnTo>
                      <a:pt x="0" y="23"/>
                    </a:lnTo>
                    <a:lnTo>
                      <a:pt x="11" y="0"/>
                    </a:lnTo>
                    <a:lnTo>
                      <a:pt x="35" y="0"/>
                    </a:lnTo>
                    <a:lnTo>
                      <a:pt x="48" y="23"/>
                    </a:lnTo>
                  </a:path>
                </a:pathLst>
              </a:custGeom>
              <a:noFill/>
              <a:ln w="4445">
                <a:solidFill>
                  <a:srgbClr val="00FE00"/>
                </a:solidFill>
                <a:prstDash val="solid"/>
                <a:round/>
                <a:headEnd/>
                <a:tailEnd/>
              </a:ln>
            </p:spPr>
            <p:txBody>
              <a:bodyPr/>
              <a:lstStyle/>
              <a:p>
                <a:endParaRPr lang="es-ES"/>
              </a:p>
            </p:txBody>
          </p:sp>
          <p:sp>
            <p:nvSpPr>
              <p:cNvPr id="81882" name="Freeform 8154"/>
              <p:cNvSpPr>
                <a:spLocks/>
              </p:cNvSpPr>
              <p:nvPr/>
            </p:nvSpPr>
            <p:spPr bwMode="auto">
              <a:xfrm>
                <a:off x="551" y="2029"/>
                <a:ext cx="24" cy="79"/>
              </a:xfrm>
              <a:custGeom>
                <a:avLst/>
                <a:gdLst/>
                <a:ahLst/>
                <a:cxnLst>
                  <a:cxn ang="0">
                    <a:pos x="0" y="158"/>
                  </a:cxn>
                  <a:cxn ang="0">
                    <a:pos x="0" y="0"/>
                  </a:cxn>
                  <a:cxn ang="0">
                    <a:pos x="36" y="0"/>
                  </a:cxn>
                  <a:cxn ang="0">
                    <a:pos x="48" y="23"/>
                  </a:cxn>
                  <a:cxn ang="0">
                    <a:pos x="48" y="45"/>
                  </a:cxn>
                  <a:cxn ang="0">
                    <a:pos x="36" y="68"/>
                  </a:cxn>
                  <a:cxn ang="0">
                    <a:pos x="0" y="68"/>
                  </a:cxn>
                </a:cxnLst>
                <a:rect l="0" t="0" r="r" b="b"/>
                <a:pathLst>
                  <a:path w="48" h="158">
                    <a:moveTo>
                      <a:pt x="0" y="158"/>
                    </a:moveTo>
                    <a:lnTo>
                      <a:pt x="0" y="0"/>
                    </a:lnTo>
                    <a:lnTo>
                      <a:pt x="36" y="0"/>
                    </a:lnTo>
                    <a:lnTo>
                      <a:pt x="48" y="23"/>
                    </a:lnTo>
                    <a:lnTo>
                      <a:pt x="48" y="45"/>
                    </a:lnTo>
                    <a:lnTo>
                      <a:pt x="36" y="68"/>
                    </a:lnTo>
                    <a:lnTo>
                      <a:pt x="0" y="68"/>
                    </a:lnTo>
                  </a:path>
                </a:pathLst>
              </a:custGeom>
              <a:noFill/>
              <a:ln w="4445">
                <a:solidFill>
                  <a:srgbClr val="00FE00"/>
                </a:solidFill>
                <a:prstDash val="solid"/>
                <a:round/>
                <a:headEnd/>
                <a:tailEnd/>
              </a:ln>
            </p:spPr>
            <p:txBody>
              <a:bodyPr/>
              <a:lstStyle/>
              <a:p>
                <a:endParaRPr lang="es-ES"/>
              </a:p>
            </p:txBody>
          </p:sp>
          <p:sp>
            <p:nvSpPr>
              <p:cNvPr id="81883" name="Line 8155"/>
              <p:cNvSpPr>
                <a:spLocks noChangeShapeType="1"/>
              </p:cNvSpPr>
              <p:nvPr/>
            </p:nvSpPr>
            <p:spPr bwMode="auto">
              <a:xfrm>
                <a:off x="499" y="2159"/>
                <a:ext cx="174" cy="1"/>
              </a:xfrm>
              <a:prstGeom prst="line">
                <a:avLst/>
              </a:prstGeom>
              <a:noFill/>
              <a:ln w="4445">
                <a:solidFill>
                  <a:srgbClr val="00FE00"/>
                </a:solidFill>
                <a:round/>
                <a:headEnd/>
                <a:tailEnd/>
              </a:ln>
            </p:spPr>
            <p:txBody>
              <a:bodyPr/>
              <a:lstStyle/>
              <a:p>
                <a:endParaRPr lang="es-ES"/>
              </a:p>
            </p:txBody>
          </p:sp>
          <p:sp>
            <p:nvSpPr>
              <p:cNvPr id="81884" name="Freeform 8156"/>
              <p:cNvSpPr>
                <a:spLocks/>
              </p:cNvSpPr>
              <p:nvPr/>
            </p:nvSpPr>
            <p:spPr bwMode="auto">
              <a:xfrm>
                <a:off x="534" y="2750"/>
                <a:ext cx="153" cy="4666"/>
              </a:xfrm>
              <a:custGeom>
                <a:avLst/>
                <a:gdLst/>
                <a:ahLst/>
                <a:cxnLst>
                  <a:cxn ang="0">
                    <a:pos x="56" y="145"/>
                  </a:cxn>
                  <a:cxn ang="0">
                    <a:pos x="69" y="292"/>
                  </a:cxn>
                  <a:cxn ang="0">
                    <a:pos x="85" y="440"/>
                  </a:cxn>
                  <a:cxn ang="0">
                    <a:pos x="137" y="586"/>
                  </a:cxn>
                  <a:cxn ang="0">
                    <a:pos x="105" y="737"/>
                  </a:cxn>
                  <a:cxn ang="0">
                    <a:pos x="52" y="885"/>
                  </a:cxn>
                  <a:cxn ang="0">
                    <a:pos x="87" y="1032"/>
                  </a:cxn>
                  <a:cxn ang="0">
                    <a:pos x="102" y="1180"/>
                  </a:cxn>
                  <a:cxn ang="0">
                    <a:pos x="129" y="1327"/>
                  </a:cxn>
                  <a:cxn ang="0">
                    <a:pos x="158" y="1477"/>
                  </a:cxn>
                  <a:cxn ang="0">
                    <a:pos x="136" y="1626"/>
                  </a:cxn>
                  <a:cxn ang="0">
                    <a:pos x="141" y="1772"/>
                  </a:cxn>
                  <a:cxn ang="0">
                    <a:pos x="130" y="1921"/>
                  </a:cxn>
                  <a:cxn ang="0">
                    <a:pos x="162" y="2067"/>
                  </a:cxn>
                  <a:cxn ang="0">
                    <a:pos x="154" y="2217"/>
                  </a:cxn>
                  <a:cxn ang="0">
                    <a:pos x="134" y="2364"/>
                  </a:cxn>
                  <a:cxn ang="0">
                    <a:pos x="179" y="2512"/>
                  </a:cxn>
                  <a:cxn ang="0">
                    <a:pos x="159" y="2661"/>
                  </a:cxn>
                  <a:cxn ang="0">
                    <a:pos x="163" y="2809"/>
                  </a:cxn>
                  <a:cxn ang="0">
                    <a:pos x="199" y="2958"/>
                  </a:cxn>
                  <a:cxn ang="0">
                    <a:pos x="152" y="3104"/>
                  </a:cxn>
                  <a:cxn ang="0">
                    <a:pos x="184" y="3253"/>
                  </a:cxn>
                  <a:cxn ang="0">
                    <a:pos x="185" y="3401"/>
                  </a:cxn>
                  <a:cxn ang="0">
                    <a:pos x="48" y="3550"/>
                  </a:cxn>
                  <a:cxn ang="0">
                    <a:pos x="130" y="3698"/>
                  </a:cxn>
                  <a:cxn ang="0">
                    <a:pos x="212" y="3845"/>
                  </a:cxn>
                  <a:cxn ang="0">
                    <a:pos x="205" y="3993"/>
                  </a:cxn>
                  <a:cxn ang="0">
                    <a:pos x="144" y="4140"/>
                  </a:cxn>
                  <a:cxn ang="0">
                    <a:pos x="175" y="4290"/>
                  </a:cxn>
                  <a:cxn ang="0">
                    <a:pos x="213" y="4438"/>
                  </a:cxn>
                  <a:cxn ang="0">
                    <a:pos x="198" y="4585"/>
                  </a:cxn>
                  <a:cxn ang="0">
                    <a:pos x="216" y="4733"/>
                  </a:cxn>
                  <a:cxn ang="0">
                    <a:pos x="213" y="4880"/>
                  </a:cxn>
                  <a:cxn ang="0">
                    <a:pos x="189" y="5030"/>
                  </a:cxn>
                  <a:cxn ang="0">
                    <a:pos x="207" y="5177"/>
                  </a:cxn>
                  <a:cxn ang="0">
                    <a:pos x="231" y="5325"/>
                  </a:cxn>
                  <a:cxn ang="0">
                    <a:pos x="249" y="5474"/>
                  </a:cxn>
                  <a:cxn ang="0">
                    <a:pos x="230" y="5620"/>
                  </a:cxn>
                  <a:cxn ang="0">
                    <a:pos x="242" y="5771"/>
                  </a:cxn>
                  <a:cxn ang="0">
                    <a:pos x="306" y="5917"/>
                  </a:cxn>
                  <a:cxn ang="0">
                    <a:pos x="248" y="6065"/>
                  </a:cxn>
                  <a:cxn ang="0">
                    <a:pos x="204" y="6214"/>
                  </a:cxn>
                  <a:cxn ang="0">
                    <a:pos x="255" y="6360"/>
                  </a:cxn>
                  <a:cxn ang="0">
                    <a:pos x="260" y="6511"/>
                  </a:cxn>
                  <a:cxn ang="0">
                    <a:pos x="221" y="6657"/>
                  </a:cxn>
                  <a:cxn ang="0">
                    <a:pos x="211" y="6806"/>
                  </a:cxn>
                  <a:cxn ang="0">
                    <a:pos x="223" y="6952"/>
                  </a:cxn>
                  <a:cxn ang="0">
                    <a:pos x="187" y="7101"/>
                  </a:cxn>
                  <a:cxn ang="0">
                    <a:pos x="173" y="7251"/>
                  </a:cxn>
                  <a:cxn ang="0">
                    <a:pos x="201" y="7398"/>
                  </a:cxn>
                  <a:cxn ang="0">
                    <a:pos x="203" y="7546"/>
                  </a:cxn>
                  <a:cxn ang="0">
                    <a:pos x="13" y="7693"/>
                  </a:cxn>
                  <a:cxn ang="0">
                    <a:pos x="189" y="7841"/>
                  </a:cxn>
                  <a:cxn ang="0">
                    <a:pos x="225" y="7991"/>
                  </a:cxn>
                  <a:cxn ang="0">
                    <a:pos x="181" y="8138"/>
                  </a:cxn>
                  <a:cxn ang="0">
                    <a:pos x="185" y="8286"/>
                  </a:cxn>
                  <a:cxn ang="0">
                    <a:pos x="193" y="8433"/>
                  </a:cxn>
                  <a:cxn ang="0">
                    <a:pos x="219" y="8581"/>
                  </a:cxn>
                  <a:cxn ang="0">
                    <a:pos x="162" y="8730"/>
                  </a:cxn>
                  <a:cxn ang="0">
                    <a:pos x="209" y="8878"/>
                  </a:cxn>
                  <a:cxn ang="0">
                    <a:pos x="221" y="9027"/>
                  </a:cxn>
                  <a:cxn ang="0">
                    <a:pos x="174" y="9173"/>
                  </a:cxn>
                  <a:cxn ang="0">
                    <a:pos x="175" y="9322"/>
                  </a:cxn>
                </a:cxnLst>
                <a:rect l="0" t="0" r="r" b="b"/>
                <a:pathLst>
                  <a:path w="306" h="9331">
                    <a:moveTo>
                      <a:pt x="30" y="0"/>
                    </a:moveTo>
                    <a:lnTo>
                      <a:pt x="25" y="4"/>
                    </a:lnTo>
                    <a:lnTo>
                      <a:pt x="24" y="10"/>
                    </a:lnTo>
                    <a:lnTo>
                      <a:pt x="25" y="14"/>
                    </a:lnTo>
                    <a:lnTo>
                      <a:pt x="30" y="20"/>
                    </a:lnTo>
                    <a:lnTo>
                      <a:pt x="31" y="24"/>
                    </a:lnTo>
                    <a:lnTo>
                      <a:pt x="26" y="26"/>
                    </a:lnTo>
                    <a:lnTo>
                      <a:pt x="24" y="32"/>
                    </a:lnTo>
                    <a:lnTo>
                      <a:pt x="35" y="36"/>
                    </a:lnTo>
                    <a:lnTo>
                      <a:pt x="64" y="42"/>
                    </a:lnTo>
                    <a:lnTo>
                      <a:pt x="76" y="45"/>
                    </a:lnTo>
                    <a:lnTo>
                      <a:pt x="77" y="49"/>
                    </a:lnTo>
                    <a:lnTo>
                      <a:pt x="77" y="55"/>
                    </a:lnTo>
                    <a:lnTo>
                      <a:pt x="77" y="59"/>
                    </a:lnTo>
                    <a:lnTo>
                      <a:pt x="78" y="65"/>
                    </a:lnTo>
                    <a:lnTo>
                      <a:pt x="78" y="67"/>
                    </a:lnTo>
                    <a:lnTo>
                      <a:pt x="74" y="71"/>
                    </a:lnTo>
                    <a:lnTo>
                      <a:pt x="66" y="77"/>
                    </a:lnTo>
                    <a:lnTo>
                      <a:pt x="59" y="81"/>
                    </a:lnTo>
                    <a:lnTo>
                      <a:pt x="57" y="86"/>
                    </a:lnTo>
                    <a:lnTo>
                      <a:pt x="55" y="90"/>
                    </a:lnTo>
                    <a:lnTo>
                      <a:pt x="54" y="94"/>
                    </a:lnTo>
                    <a:lnTo>
                      <a:pt x="53" y="100"/>
                    </a:lnTo>
                    <a:lnTo>
                      <a:pt x="50" y="104"/>
                    </a:lnTo>
                    <a:lnTo>
                      <a:pt x="47" y="110"/>
                    </a:lnTo>
                    <a:lnTo>
                      <a:pt x="43" y="112"/>
                    </a:lnTo>
                    <a:lnTo>
                      <a:pt x="33" y="116"/>
                    </a:lnTo>
                    <a:lnTo>
                      <a:pt x="29" y="122"/>
                    </a:lnTo>
                    <a:lnTo>
                      <a:pt x="26" y="126"/>
                    </a:lnTo>
                    <a:lnTo>
                      <a:pt x="27" y="131"/>
                    </a:lnTo>
                    <a:lnTo>
                      <a:pt x="36" y="135"/>
                    </a:lnTo>
                    <a:lnTo>
                      <a:pt x="47" y="139"/>
                    </a:lnTo>
                    <a:lnTo>
                      <a:pt x="56" y="145"/>
                    </a:lnTo>
                    <a:lnTo>
                      <a:pt x="55" y="149"/>
                    </a:lnTo>
                    <a:lnTo>
                      <a:pt x="55" y="155"/>
                    </a:lnTo>
                    <a:lnTo>
                      <a:pt x="55" y="157"/>
                    </a:lnTo>
                    <a:lnTo>
                      <a:pt x="57" y="161"/>
                    </a:lnTo>
                    <a:lnTo>
                      <a:pt x="58" y="167"/>
                    </a:lnTo>
                    <a:lnTo>
                      <a:pt x="55" y="170"/>
                    </a:lnTo>
                    <a:lnTo>
                      <a:pt x="53" y="176"/>
                    </a:lnTo>
                    <a:lnTo>
                      <a:pt x="48" y="180"/>
                    </a:lnTo>
                    <a:lnTo>
                      <a:pt x="42" y="184"/>
                    </a:lnTo>
                    <a:lnTo>
                      <a:pt x="43" y="190"/>
                    </a:lnTo>
                    <a:lnTo>
                      <a:pt x="46" y="194"/>
                    </a:lnTo>
                    <a:lnTo>
                      <a:pt x="46" y="198"/>
                    </a:lnTo>
                    <a:lnTo>
                      <a:pt x="47" y="202"/>
                    </a:lnTo>
                    <a:lnTo>
                      <a:pt x="53" y="206"/>
                    </a:lnTo>
                    <a:lnTo>
                      <a:pt x="62" y="211"/>
                    </a:lnTo>
                    <a:lnTo>
                      <a:pt x="69" y="215"/>
                    </a:lnTo>
                    <a:lnTo>
                      <a:pt x="76" y="221"/>
                    </a:lnTo>
                    <a:lnTo>
                      <a:pt x="83" y="225"/>
                    </a:lnTo>
                    <a:lnTo>
                      <a:pt x="88" y="229"/>
                    </a:lnTo>
                    <a:lnTo>
                      <a:pt x="89" y="235"/>
                    </a:lnTo>
                    <a:lnTo>
                      <a:pt x="89" y="239"/>
                    </a:lnTo>
                    <a:lnTo>
                      <a:pt x="87" y="243"/>
                    </a:lnTo>
                    <a:lnTo>
                      <a:pt x="82" y="247"/>
                    </a:lnTo>
                    <a:lnTo>
                      <a:pt x="81" y="251"/>
                    </a:lnTo>
                    <a:lnTo>
                      <a:pt x="81" y="256"/>
                    </a:lnTo>
                    <a:lnTo>
                      <a:pt x="81" y="260"/>
                    </a:lnTo>
                    <a:lnTo>
                      <a:pt x="78" y="266"/>
                    </a:lnTo>
                    <a:lnTo>
                      <a:pt x="76" y="270"/>
                    </a:lnTo>
                    <a:lnTo>
                      <a:pt x="69" y="274"/>
                    </a:lnTo>
                    <a:lnTo>
                      <a:pt x="72" y="280"/>
                    </a:lnTo>
                    <a:lnTo>
                      <a:pt x="77" y="284"/>
                    </a:lnTo>
                    <a:lnTo>
                      <a:pt x="77" y="288"/>
                    </a:lnTo>
                    <a:lnTo>
                      <a:pt x="69" y="292"/>
                    </a:lnTo>
                    <a:lnTo>
                      <a:pt x="70" y="295"/>
                    </a:lnTo>
                    <a:lnTo>
                      <a:pt x="71" y="301"/>
                    </a:lnTo>
                    <a:lnTo>
                      <a:pt x="72" y="305"/>
                    </a:lnTo>
                    <a:lnTo>
                      <a:pt x="77" y="311"/>
                    </a:lnTo>
                    <a:lnTo>
                      <a:pt x="87" y="315"/>
                    </a:lnTo>
                    <a:lnTo>
                      <a:pt x="97" y="319"/>
                    </a:lnTo>
                    <a:lnTo>
                      <a:pt x="109" y="325"/>
                    </a:lnTo>
                    <a:lnTo>
                      <a:pt x="118" y="327"/>
                    </a:lnTo>
                    <a:lnTo>
                      <a:pt x="113" y="333"/>
                    </a:lnTo>
                    <a:lnTo>
                      <a:pt x="95" y="336"/>
                    </a:lnTo>
                    <a:lnTo>
                      <a:pt x="82" y="340"/>
                    </a:lnTo>
                    <a:lnTo>
                      <a:pt x="71" y="346"/>
                    </a:lnTo>
                    <a:lnTo>
                      <a:pt x="68" y="350"/>
                    </a:lnTo>
                    <a:lnTo>
                      <a:pt x="72" y="356"/>
                    </a:lnTo>
                    <a:lnTo>
                      <a:pt x="80" y="360"/>
                    </a:lnTo>
                    <a:lnTo>
                      <a:pt x="81" y="364"/>
                    </a:lnTo>
                    <a:lnTo>
                      <a:pt x="77" y="370"/>
                    </a:lnTo>
                    <a:lnTo>
                      <a:pt x="74" y="372"/>
                    </a:lnTo>
                    <a:lnTo>
                      <a:pt x="75" y="377"/>
                    </a:lnTo>
                    <a:lnTo>
                      <a:pt x="79" y="381"/>
                    </a:lnTo>
                    <a:lnTo>
                      <a:pt x="85" y="385"/>
                    </a:lnTo>
                    <a:lnTo>
                      <a:pt x="90" y="391"/>
                    </a:lnTo>
                    <a:lnTo>
                      <a:pt x="92" y="395"/>
                    </a:lnTo>
                    <a:lnTo>
                      <a:pt x="95" y="401"/>
                    </a:lnTo>
                    <a:lnTo>
                      <a:pt x="97" y="405"/>
                    </a:lnTo>
                    <a:lnTo>
                      <a:pt x="103" y="409"/>
                    </a:lnTo>
                    <a:lnTo>
                      <a:pt x="115" y="415"/>
                    </a:lnTo>
                    <a:lnTo>
                      <a:pt x="112" y="417"/>
                    </a:lnTo>
                    <a:lnTo>
                      <a:pt x="106" y="422"/>
                    </a:lnTo>
                    <a:lnTo>
                      <a:pt x="95" y="426"/>
                    </a:lnTo>
                    <a:lnTo>
                      <a:pt x="90" y="430"/>
                    </a:lnTo>
                    <a:lnTo>
                      <a:pt x="83" y="436"/>
                    </a:lnTo>
                    <a:lnTo>
                      <a:pt x="85" y="440"/>
                    </a:lnTo>
                    <a:lnTo>
                      <a:pt x="92" y="446"/>
                    </a:lnTo>
                    <a:lnTo>
                      <a:pt x="90" y="450"/>
                    </a:lnTo>
                    <a:lnTo>
                      <a:pt x="89" y="454"/>
                    </a:lnTo>
                    <a:lnTo>
                      <a:pt x="89" y="458"/>
                    </a:lnTo>
                    <a:lnTo>
                      <a:pt x="89" y="461"/>
                    </a:lnTo>
                    <a:lnTo>
                      <a:pt x="89" y="467"/>
                    </a:lnTo>
                    <a:lnTo>
                      <a:pt x="89" y="471"/>
                    </a:lnTo>
                    <a:lnTo>
                      <a:pt x="90" y="475"/>
                    </a:lnTo>
                    <a:lnTo>
                      <a:pt x="95" y="481"/>
                    </a:lnTo>
                    <a:lnTo>
                      <a:pt x="103" y="485"/>
                    </a:lnTo>
                    <a:lnTo>
                      <a:pt x="107" y="491"/>
                    </a:lnTo>
                    <a:lnTo>
                      <a:pt x="110" y="495"/>
                    </a:lnTo>
                    <a:lnTo>
                      <a:pt x="113" y="499"/>
                    </a:lnTo>
                    <a:lnTo>
                      <a:pt x="116" y="502"/>
                    </a:lnTo>
                    <a:lnTo>
                      <a:pt x="116" y="506"/>
                    </a:lnTo>
                    <a:lnTo>
                      <a:pt x="114" y="512"/>
                    </a:lnTo>
                    <a:lnTo>
                      <a:pt x="109" y="516"/>
                    </a:lnTo>
                    <a:lnTo>
                      <a:pt x="102" y="520"/>
                    </a:lnTo>
                    <a:lnTo>
                      <a:pt x="92" y="526"/>
                    </a:lnTo>
                    <a:lnTo>
                      <a:pt x="75" y="530"/>
                    </a:lnTo>
                    <a:lnTo>
                      <a:pt x="39" y="536"/>
                    </a:lnTo>
                    <a:lnTo>
                      <a:pt x="0" y="540"/>
                    </a:lnTo>
                    <a:lnTo>
                      <a:pt x="16" y="544"/>
                    </a:lnTo>
                    <a:lnTo>
                      <a:pt x="31" y="547"/>
                    </a:lnTo>
                    <a:lnTo>
                      <a:pt x="59" y="551"/>
                    </a:lnTo>
                    <a:lnTo>
                      <a:pt x="78" y="557"/>
                    </a:lnTo>
                    <a:lnTo>
                      <a:pt x="89" y="561"/>
                    </a:lnTo>
                    <a:lnTo>
                      <a:pt x="94" y="565"/>
                    </a:lnTo>
                    <a:lnTo>
                      <a:pt x="102" y="571"/>
                    </a:lnTo>
                    <a:lnTo>
                      <a:pt x="109" y="575"/>
                    </a:lnTo>
                    <a:lnTo>
                      <a:pt x="116" y="581"/>
                    </a:lnTo>
                    <a:lnTo>
                      <a:pt x="129" y="585"/>
                    </a:lnTo>
                    <a:lnTo>
                      <a:pt x="137" y="586"/>
                    </a:lnTo>
                    <a:lnTo>
                      <a:pt x="134" y="592"/>
                    </a:lnTo>
                    <a:lnTo>
                      <a:pt x="130" y="596"/>
                    </a:lnTo>
                    <a:lnTo>
                      <a:pt x="135" y="602"/>
                    </a:lnTo>
                    <a:lnTo>
                      <a:pt x="139" y="606"/>
                    </a:lnTo>
                    <a:lnTo>
                      <a:pt x="136" y="610"/>
                    </a:lnTo>
                    <a:lnTo>
                      <a:pt x="131" y="616"/>
                    </a:lnTo>
                    <a:lnTo>
                      <a:pt x="126" y="620"/>
                    </a:lnTo>
                    <a:lnTo>
                      <a:pt x="124" y="626"/>
                    </a:lnTo>
                    <a:lnTo>
                      <a:pt x="119" y="629"/>
                    </a:lnTo>
                    <a:lnTo>
                      <a:pt x="113" y="631"/>
                    </a:lnTo>
                    <a:lnTo>
                      <a:pt x="107" y="637"/>
                    </a:lnTo>
                    <a:lnTo>
                      <a:pt x="98" y="641"/>
                    </a:lnTo>
                    <a:lnTo>
                      <a:pt x="105" y="647"/>
                    </a:lnTo>
                    <a:lnTo>
                      <a:pt x="111" y="651"/>
                    </a:lnTo>
                    <a:lnTo>
                      <a:pt x="114" y="655"/>
                    </a:lnTo>
                    <a:lnTo>
                      <a:pt x="115" y="661"/>
                    </a:lnTo>
                    <a:lnTo>
                      <a:pt x="116" y="665"/>
                    </a:lnTo>
                    <a:lnTo>
                      <a:pt x="116" y="670"/>
                    </a:lnTo>
                    <a:lnTo>
                      <a:pt x="119" y="674"/>
                    </a:lnTo>
                    <a:lnTo>
                      <a:pt x="127" y="676"/>
                    </a:lnTo>
                    <a:lnTo>
                      <a:pt x="134" y="682"/>
                    </a:lnTo>
                    <a:lnTo>
                      <a:pt x="135" y="686"/>
                    </a:lnTo>
                    <a:lnTo>
                      <a:pt x="129" y="692"/>
                    </a:lnTo>
                    <a:lnTo>
                      <a:pt x="125" y="696"/>
                    </a:lnTo>
                    <a:lnTo>
                      <a:pt x="120" y="700"/>
                    </a:lnTo>
                    <a:lnTo>
                      <a:pt x="116" y="706"/>
                    </a:lnTo>
                    <a:lnTo>
                      <a:pt x="111" y="710"/>
                    </a:lnTo>
                    <a:lnTo>
                      <a:pt x="107" y="715"/>
                    </a:lnTo>
                    <a:lnTo>
                      <a:pt x="105" y="717"/>
                    </a:lnTo>
                    <a:lnTo>
                      <a:pt x="102" y="721"/>
                    </a:lnTo>
                    <a:lnTo>
                      <a:pt x="101" y="727"/>
                    </a:lnTo>
                    <a:lnTo>
                      <a:pt x="102" y="731"/>
                    </a:lnTo>
                    <a:lnTo>
                      <a:pt x="105" y="737"/>
                    </a:lnTo>
                    <a:lnTo>
                      <a:pt x="94" y="741"/>
                    </a:lnTo>
                    <a:lnTo>
                      <a:pt x="81" y="745"/>
                    </a:lnTo>
                    <a:lnTo>
                      <a:pt x="63" y="751"/>
                    </a:lnTo>
                    <a:lnTo>
                      <a:pt x="49" y="754"/>
                    </a:lnTo>
                    <a:lnTo>
                      <a:pt x="64" y="760"/>
                    </a:lnTo>
                    <a:lnTo>
                      <a:pt x="79" y="762"/>
                    </a:lnTo>
                    <a:lnTo>
                      <a:pt x="101" y="766"/>
                    </a:lnTo>
                    <a:lnTo>
                      <a:pt x="93" y="772"/>
                    </a:lnTo>
                    <a:lnTo>
                      <a:pt x="83" y="776"/>
                    </a:lnTo>
                    <a:lnTo>
                      <a:pt x="74" y="782"/>
                    </a:lnTo>
                    <a:lnTo>
                      <a:pt x="68" y="786"/>
                    </a:lnTo>
                    <a:lnTo>
                      <a:pt x="66" y="790"/>
                    </a:lnTo>
                    <a:lnTo>
                      <a:pt x="59" y="795"/>
                    </a:lnTo>
                    <a:lnTo>
                      <a:pt x="58" y="799"/>
                    </a:lnTo>
                    <a:lnTo>
                      <a:pt x="61" y="803"/>
                    </a:lnTo>
                    <a:lnTo>
                      <a:pt x="59" y="807"/>
                    </a:lnTo>
                    <a:lnTo>
                      <a:pt x="47" y="811"/>
                    </a:lnTo>
                    <a:lnTo>
                      <a:pt x="42" y="817"/>
                    </a:lnTo>
                    <a:lnTo>
                      <a:pt x="54" y="821"/>
                    </a:lnTo>
                    <a:lnTo>
                      <a:pt x="67" y="827"/>
                    </a:lnTo>
                    <a:lnTo>
                      <a:pt x="76" y="831"/>
                    </a:lnTo>
                    <a:lnTo>
                      <a:pt x="81" y="835"/>
                    </a:lnTo>
                    <a:lnTo>
                      <a:pt x="88" y="840"/>
                    </a:lnTo>
                    <a:lnTo>
                      <a:pt x="99" y="844"/>
                    </a:lnTo>
                    <a:lnTo>
                      <a:pt x="115" y="848"/>
                    </a:lnTo>
                    <a:lnTo>
                      <a:pt x="95" y="852"/>
                    </a:lnTo>
                    <a:lnTo>
                      <a:pt x="74" y="856"/>
                    </a:lnTo>
                    <a:lnTo>
                      <a:pt x="57" y="862"/>
                    </a:lnTo>
                    <a:lnTo>
                      <a:pt x="47" y="866"/>
                    </a:lnTo>
                    <a:lnTo>
                      <a:pt x="44" y="872"/>
                    </a:lnTo>
                    <a:lnTo>
                      <a:pt x="57" y="876"/>
                    </a:lnTo>
                    <a:lnTo>
                      <a:pt x="56" y="879"/>
                    </a:lnTo>
                    <a:lnTo>
                      <a:pt x="52" y="885"/>
                    </a:lnTo>
                    <a:lnTo>
                      <a:pt x="53" y="889"/>
                    </a:lnTo>
                    <a:lnTo>
                      <a:pt x="56" y="893"/>
                    </a:lnTo>
                    <a:lnTo>
                      <a:pt x="56" y="897"/>
                    </a:lnTo>
                    <a:lnTo>
                      <a:pt x="53" y="901"/>
                    </a:lnTo>
                    <a:lnTo>
                      <a:pt x="53" y="907"/>
                    </a:lnTo>
                    <a:lnTo>
                      <a:pt x="54" y="911"/>
                    </a:lnTo>
                    <a:lnTo>
                      <a:pt x="54" y="917"/>
                    </a:lnTo>
                    <a:lnTo>
                      <a:pt x="54" y="920"/>
                    </a:lnTo>
                    <a:lnTo>
                      <a:pt x="56" y="924"/>
                    </a:lnTo>
                    <a:lnTo>
                      <a:pt x="62" y="930"/>
                    </a:lnTo>
                    <a:lnTo>
                      <a:pt x="75" y="934"/>
                    </a:lnTo>
                    <a:lnTo>
                      <a:pt x="84" y="938"/>
                    </a:lnTo>
                    <a:lnTo>
                      <a:pt x="103" y="942"/>
                    </a:lnTo>
                    <a:lnTo>
                      <a:pt x="109" y="946"/>
                    </a:lnTo>
                    <a:lnTo>
                      <a:pt x="99" y="952"/>
                    </a:lnTo>
                    <a:lnTo>
                      <a:pt x="94" y="956"/>
                    </a:lnTo>
                    <a:lnTo>
                      <a:pt x="98" y="962"/>
                    </a:lnTo>
                    <a:lnTo>
                      <a:pt x="93" y="965"/>
                    </a:lnTo>
                    <a:lnTo>
                      <a:pt x="87" y="969"/>
                    </a:lnTo>
                    <a:lnTo>
                      <a:pt x="79" y="975"/>
                    </a:lnTo>
                    <a:lnTo>
                      <a:pt x="72" y="977"/>
                    </a:lnTo>
                    <a:lnTo>
                      <a:pt x="66" y="983"/>
                    </a:lnTo>
                    <a:lnTo>
                      <a:pt x="55" y="987"/>
                    </a:lnTo>
                    <a:lnTo>
                      <a:pt x="47" y="991"/>
                    </a:lnTo>
                    <a:lnTo>
                      <a:pt x="43" y="997"/>
                    </a:lnTo>
                    <a:lnTo>
                      <a:pt x="53" y="1001"/>
                    </a:lnTo>
                    <a:lnTo>
                      <a:pt x="65" y="1006"/>
                    </a:lnTo>
                    <a:lnTo>
                      <a:pt x="66" y="1010"/>
                    </a:lnTo>
                    <a:lnTo>
                      <a:pt x="66" y="1014"/>
                    </a:lnTo>
                    <a:lnTo>
                      <a:pt x="66" y="1020"/>
                    </a:lnTo>
                    <a:lnTo>
                      <a:pt x="69" y="1022"/>
                    </a:lnTo>
                    <a:lnTo>
                      <a:pt x="79" y="1028"/>
                    </a:lnTo>
                    <a:lnTo>
                      <a:pt x="87" y="1032"/>
                    </a:lnTo>
                    <a:lnTo>
                      <a:pt x="92" y="1036"/>
                    </a:lnTo>
                    <a:lnTo>
                      <a:pt x="94" y="1042"/>
                    </a:lnTo>
                    <a:lnTo>
                      <a:pt x="94" y="1046"/>
                    </a:lnTo>
                    <a:lnTo>
                      <a:pt x="90" y="1051"/>
                    </a:lnTo>
                    <a:lnTo>
                      <a:pt x="90" y="1055"/>
                    </a:lnTo>
                    <a:lnTo>
                      <a:pt x="97" y="1059"/>
                    </a:lnTo>
                    <a:lnTo>
                      <a:pt x="98" y="1063"/>
                    </a:lnTo>
                    <a:lnTo>
                      <a:pt x="97" y="1067"/>
                    </a:lnTo>
                    <a:lnTo>
                      <a:pt x="98" y="1073"/>
                    </a:lnTo>
                    <a:lnTo>
                      <a:pt x="99" y="1077"/>
                    </a:lnTo>
                    <a:lnTo>
                      <a:pt x="99" y="1081"/>
                    </a:lnTo>
                    <a:lnTo>
                      <a:pt x="101" y="1087"/>
                    </a:lnTo>
                    <a:lnTo>
                      <a:pt x="105" y="1090"/>
                    </a:lnTo>
                    <a:lnTo>
                      <a:pt x="111" y="1096"/>
                    </a:lnTo>
                    <a:lnTo>
                      <a:pt x="119" y="1100"/>
                    </a:lnTo>
                    <a:lnTo>
                      <a:pt x="121" y="1104"/>
                    </a:lnTo>
                    <a:lnTo>
                      <a:pt x="121" y="1108"/>
                    </a:lnTo>
                    <a:lnTo>
                      <a:pt x="123" y="1112"/>
                    </a:lnTo>
                    <a:lnTo>
                      <a:pt x="135" y="1118"/>
                    </a:lnTo>
                    <a:lnTo>
                      <a:pt x="140" y="1122"/>
                    </a:lnTo>
                    <a:lnTo>
                      <a:pt x="139" y="1126"/>
                    </a:lnTo>
                    <a:lnTo>
                      <a:pt x="135" y="1131"/>
                    </a:lnTo>
                    <a:lnTo>
                      <a:pt x="126" y="1135"/>
                    </a:lnTo>
                    <a:lnTo>
                      <a:pt x="120" y="1141"/>
                    </a:lnTo>
                    <a:lnTo>
                      <a:pt x="111" y="1145"/>
                    </a:lnTo>
                    <a:lnTo>
                      <a:pt x="105" y="1149"/>
                    </a:lnTo>
                    <a:lnTo>
                      <a:pt x="99" y="1153"/>
                    </a:lnTo>
                    <a:lnTo>
                      <a:pt x="96" y="1157"/>
                    </a:lnTo>
                    <a:lnTo>
                      <a:pt x="99" y="1163"/>
                    </a:lnTo>
                    <a:lnTo>
                      <a:pt x="99" y="1167"/>
                    </a:lnTo>
                    <a:lnTo>
                      <a:pt x="98" y="1171"/>
                    </a:lnTo>
                    <a:lnTo>
                      <a:pt x="104" y="1176"/>
                    </a:lnTo>
                    <a:lnTo>
                      <a:pt x="102" y="1180"/>
                    </a:lnTo>
                    <a:lnTo>
                      <a:pt x="94" y="1186"/>
                    </a:lnTo>
                    <a:lnTo>
                      <a:pt x="93" y="1190"/>
                    </a:lnTo>
                    <a:lnTo>
                      <a:pt x="96" y="1194"/>
                    </a:lnTo>
                    <a:lnTo>
                      <a:pt x="110" y="1198"/>
                    </a:lnTo>
                    <a:lnTo>
                      <a:pt x="122" y="1202"/>
                    </a:lnTo>
                    <a:lnTo>
                      <a:pt x="131" y="1208"/>
                    </a:lnTo>
                    <a:lnTo>
                      <a:pt x="139" y="1212"/>
                    </a:lnTo>
                    <a:lnTo>
                      <a:pt x="141" y="1215"/>
                    </a:lnTo>
                    <a:lnTo>
                      <a:pt x="137" y="1221"/>
                    </a:lnTo>
                    <a:lnTo>
                      <a:pt x="126" y="1225"/>
                    </a:lnTo>
                    <a:lnTo>
                      <a:pt x="123" y="1231"/>
                    </a:lnTo>
                    <a:lnTo>
                      <a:pt x="117" y="1235"/>
                    </a:lnTo>
                    <a:lnTo>
                      <a:pt x="112" y="1237"/>
                    </a:lnTo>
                    <a:lnTo>
                      <a:pt x="104" y="1243"/>
                    </a:lnTo>
                    <a:lnTo>
                      <a:pt x="98" y="1247"/>
                    </a:lnTo>
                    <a:lnTo>
                      <a:pt x="101" y="1253"/>
                    </a:lnTo>
                    <a:lnTo>
                      <a:pt x="108" y="1256"/>
                    </a:lnTo>
                    <a:lnTo>
                      <a:pt x="112" y="1260"/>
                    </a:lnTo>
                    <a:lnTo>
                      <a:pt x="113" y="1266"/>
                    </a:lnTo>
                    <a:lnTo>
                      <a:pt x="114" y="1270"/>
                    </a:lnTo>
                    <a:lnTo>
                      <a:pt x="119" y="1276"/>
                    </a:lnTo>
                    <a:lnTo>
                      <a:pt x="126" y="1280"/>
                    </a:lnTo>
                    <a:lnTo>
                      <a:pt x="136" y="1282"/>
                    </a:lnTo>
                    <a:lnTo>
                      <a:pt x="143" y="1288"/>
                    </a:lnTo>
                    <a:lnTo>
                      <a:pt x="151" y="1292"/>
                    </a:lnTo>
                    <a:lnTo>
                      <a:pt x="158" y="1297"/>
                    </a:lnTo>
                    <a:lnTo>
                      <a:pt x="161" y="1301"/>
                    </a:lnTo>
                    <a:lnTo>
                      <a:pt x="153" y="1305"/>
                    </a:lnTo>
                    <a:lnTo>
                      <a:pt x="148" y="1311"/>
                    </a:lnTo>
                    <a:lnTo>
                      <a:pt x="144" y="1315"/>
                    </a:lnTo>
                    <a:lnTo>
                      <a:pt x="139" y="1321"/>
                    </a:lnTo>
                    <a:lnTo>
                      <a:pt x="135" y="1323"/>
                    </a:lnTo>
                    <a:lnTo>
                      <a:pt x="129" y="1327"/>
                    </a:lnTo>
                    <a:lnTo>
                      <a:pt x="124" y="1333"/>
                    </a:lnTo>
                    <a:lnTo>
                      <a:pt x="122" y="1337"/>
                    </a:lnTo>
                    <a:lnTo>
                      <a:pt x="122" y="1342"/>
                    </a:lnTo>
                    <a:lnTo>
                      <a:pt x="123" y="1346"/>
                    </a:lnTo>
                    <a:lnTo>
                      <a:pt x="127" y="1350"/>
                    </a:lnTo>
                    <a:lnTo>
                      <a:pt x="132" y="1356"/>
                    </a:lnTo>
                    <a:lnTo>
                      <a:pt x="134" y="1360"/>
                    </a:lnTo>
                    <a:lnTo>
                      <a:pt x="136" y="1366"/>
                    </a:lnTo>
                    <a:lnTo>
                      <a:pt x="139" y="1368"/>
                    </a:lnTo>
                    <a:lnTo>
                      <a:pt x="143" y="1372"/>
                    </a:lnTo>
                    <a:lnTo>
                      <a:pt x="147" y="1378"/>
                    </a:lnTo>
                    <a:lnTo>
                      <a:pt x="151" y="1381"/>
                    </a:lnTo>
                    <a:lnTo>
                      <a:pt x="156" y="1387"/>
                    </a:lnTo>
                    <a:lnTo>
                      <a:pt x="156" y="1391"/>
                    </a:lnTo>
                    <a:lnTo>
                      <a:pt x="151" y="1395"/>
                    </a:lnTo>
                    <a:lnTo>
                      <a:pt x="148" y="1401"/>
                    </a:lnTo>
                    <a:lnTo>
                      <a:pt x="144" y="1405"/>
                    </a:lnTo>
                    <a:lnTo>
                      <a:pt x="140" y="1409"/>
                    </a:lnTo>
                    <a:lnTo>
                      <a:pt x="137" y="1413"/>
                    </a:lnTo>
                    <a:lnTo>
                      <a:pt x="132" y="1417"/>
                    </a:lnTo>
                    <a:lnTo>
                      <a:pt x="126" y="1422"/>
                    </a:lnTo>
                    <a:lnTo>
                      <a:pt x="122" y="1426"/>
                    </a:lnTo>
                    <a:lnTo>
                      <a:pt x="122" y="1432"/>
                    </a:lnTo>
                    <a:lnTo>
                      <a:pt x="124" y="1436"/>
                    </a:lnTo>
                    <a:lnTo>
                      <a:pt x="130" y="1440"/>
                    </a:lnTo>
                    <a:lnTo>
                      <a:pt x="137" y="1446"/>
                    </a:lnTo>
                    <a:lnTo>
                      <a:pt x="145" y="1450"/>
                    </a:lnTo>
                    <a:lnTo>
                      <a:pt x="158" y="1454"/>
                    </a:lnTo>
                    <a:lnTo>
                      <a:pt x="159" y="1458"/>
                    </a:lnTo>
                    <a:lnTo>
                      <a:pt x="160" y="1462"/>
                    </a:lnTo>
                    <a:lnTo>
                      <a:pt x="158" y="1467"/>
                    </a:lnTo>
                    <a:lnTo>
                      <a:pt x="158" y="1471"/>
                    </a:lnTo>
                    <a:lnTo>
                      <a:pt x="158" y="1477"/>
                    </a:lnTo>
                    <a:lnTo>
                      <a:pt x="160" y="1481"/>
                    </a:lnTo>
                    <a:lnTo>
                      <a:pt x="162" y="1485"/>
                    </a:lnTo>
                    <a:lnTo>
                      <a:pt x="159" y="1491"/>
                    </a:lnTo>
                    <a:lnTo>
                      <a:pt x="146" y="1495"/>
                    </a:lnTo>
                    <a:lnTo>
                      <a:pt x="138" y="1499"/>
                    </a:lnTo>
                    <a:lnTo>
                      <a:pt x="126" y="1503"/>
                    </a:lnTo>
                    <a:lnTo>
                      <a:pt x="116" y="1506"/>
                    </a:lnTo>
                    <a:lnTo>
                      <a:pt x="110" y="1512"/>
                    </a:lnTo>
                    <a:lnTo>
                      <a:pt x="119" y="1516"/>
                    </a:lnTo>
                    <a:lnTo>
                      <a:pt x="115" y="1522"/>
                    </a:lnTo>
                    <a:lnTo>
                      <a:pt x="105" y="1526"/>
                    </a:lnTo>
                    <a:lnTo>
                      <a:pt x="93" y="1530"/>
                    </a:lnTo>
                    <a:lnTo>
                      <a:pt x="87" y="1536"/>
                    </a:lnTo>
                    <a:lnTo>
                      <a:pt x="90" y="1540"/>
                    </a:lnTo>
                    <a:lnTo>
                      <a:pt x="101" y="1544"/>
                    </a:lnTo>
                    <a:lnTo>
                      <a:pt x="114" y="1548"/>
                    </a:lnTo>
                    <a:lnTo>
                      <a:pt x="115" y="1551"/>
                    </a:lnTo>
                    <a:lnTo>
                      <a:pt x="114" y="1557"/>
                    </a:lnTo>
                    <a:lnTo>
                      <a:pt x="112" y="1561"/>
                    </a:lnTo>
                    <a:lnTo>
                      <a:pt x="110" y="1567"/>
                    </a:lnTo>
                    <a:lnTo>
                      <a:pt x="115" y="1571"/>
                    </a:lnTo>
                    <a:lnTo>
                      <a:pt x="122" y="1575"/>
                    </a:lnTo>
                    <a:lnTo>
                      <a:pt x="130" y="1581"/>
                    </a:lnTo>
                    <a:lnTo>
                      <a:pt x="134" y="1583"/>
                    </a:lnTo>
                    <a:lnTo>
                      <a:pt x="125" y="1589"/>
                    </a:lnTo>
                    <a:lnTo>
                      <a:pt x="114" y="1592"/>
                    </a:lnTo>
                    <a:lnTo>
                      <a:pt x="103" y="1596"/>
                    </a:lnTo>
                    <a:lnTo>
                      <a:pt x="93" y="1602"/>
                    </a:lnTo>
                    <a:lnTo>
                      <a:pt x="91" y="1606"/>
                    </a:lnTo>
                    <a:lnTo>
                      <a:pt x="113" y="1612"/>
                    </a:lnTo>
                    <a:lnTo>
                      <a:pt x="130" y="1616"/>
                    </a:lnTo>
                    <a:lnTo>
                      <a:pt x="135" y="1620"/>
                    </a:lnTo>
                    <a:lnTo>
                      <a:pt x="136" y="1626"/>
                    </a:lnTo>
                    <a:lnTo>
                      <a:pt x="139" y="1628"/>
                    </a:lnTo>
                    <a:lnTo>
                      <a:pt x="142" y="1633"/>
                    </a:lnTo>
                    <a:lnTo>
                      <a:pt x="144" y="1637"/>
                    </a:lnTo>
                    <a:lnTo>
                      <a:pt x="146" y="1641"/>
                    </a:lnTo>
                    <a:lnTo>
                      <a:pt x="150" y="1647"/>
                    </a:lnTo>
                    <a:lnTo>
                      <a:pt x="152" y="1651"/>
                    </a:lnTo>
                    <a:lnTo>
                      <a:pt x="149" y="1657"/>
                    </a:lnTo>
                    <a:lnTo>
                      <a:pt x="150" y="1661"/>
                    </a:lnTo>
                    <a:lnTo>
                      <a:pt x="148" y="1665"/>
                    </a:lnTo>
                    <a:lnTo>
                      <a:pt x="141" y="1669"/>
                    </a:lnTo>
                    <a:lnTo>
                      <a:pt x="134" y="1673"/>
                    </a:lnTo>
                    <a:lnTo>
                      <a:pt x="133" y="1678"/>
                    </a:lnTo>
                    <a:lnTo>
                      <a:pt x="131" y="1682"/>
                    </a:lnTo>
                    <a:lnTo>
                      <a:pt x="122" y="1686"/>
                    </a:lnTo>
                    <a:lnTo>
                      <a:pt x="105" y="1692"/>
                    </a:lnTo>
                    <a:lnTo>
                      <a:pt x="87" y="1696"/>
                    </a:lnTo>
                    <a:lnTo>
                      <a:pt x="82" y="1702"/>
                    </a:lnTo>
                    <a:lnTo>
                      <a:pt x="84" y="1706"/>
                    </a:lnTo>
                    <a:lnTo>
                      <a:pt x="86" y="1710"/>
                    </a:lnTo>
                    <a:lnTo>
                      <a:pt x="90" y="1714"/>
                    </a:lnTo>
                    <a:lnTo>
                      <a:pt x="94" y="1717"/>
                    </a:lnTo>
                    <a:lnTo>
                      <a:pt x="102" y="1723"/>
                    </a:lnTo>
                    <a:lnTo>
                      <a:pt x="107" y="1727"/>
                    </a:lnTo>
                    <a:lnTo>
                      <a:pt x="108" y="1731"/>
                    </a:lnTo>
                    <a:lnTo>
                      <a:pt x="112" y="1737"/>
                    </a:lnTo>
                    <a:lnTo>
                      <a:pt x="124" y="1741"/>
                    </a:lnTo>
                    <a:lnTo>
                      <a:pt x="136" y="1747"/>
                    </a:lnTo>
                    <a:lnTo>
                      <a:pt x="146" y="1751"/>
                    </a:lnTo>
                    <a:lnTo>
                      <a:pt x="140" y="1755"/>
                    </a:lnTo>
                    <a:lnTo>
                      <a:pt x="129" y="1758"/>
                    </a:lnTo>
                    <a:lnTo>
                      <a:pt x="124" y="1762"/>
                    </a:lnTo>
                    <a:lnTo>
                      <a:pt x="133" y="1768"/>
                    </a:lnTo>
                    <a:lnTo>
                      <a:pt x="141" y="1772"/>
                    </a:lnTo>
                    <a:lnTo>
                      <a:pt x="138" y="1776"/>
                    </a:lnTo>
                    <a:lnTo>
                      <a:pt x="136" y="1782"/>
                    </a:lnTo>
                    <a:lnTo>
                      <a:pt x="136" y="1786"/>
                    </a:lnTo>
                    <a:lnTo>
                      <a:pt x="134" y="1792"/>
                    </a:lnTo>
                    <a:lnTo>
                      <a:pt x="131" y="1796"/>
                    </a:lnTo>
                    <a:lnTo>
                      <a:pt x="129" y="1799"/>
                    </a:lnTo>
                    <a:lnTo>
                      <a:pt x="132" y="1803"/>
                    </a:lnTo>
                    <a:lnTo>
                      <a:pt x="139" y="1807"/>
                    </a:lnTo>
                    <a:lnTo>
                      <a:pt x="147" y="1813"/>
                    </a:lnTo>
                    <a:lnTo>
                      <a:pt x="156" y="1817"/>
                    </a:lnTo>
                    <a:lnTo>
                      <a:pt x="162" y="1821"/>
                    </a:lnTo>
                    <a:lnTo>
                      <a:pt x="165" y="1827"/>
                    </a:lnTo>
                    <a:lnTo>
                      <a:pt x="170" y="1831"/>
                    </a:lnTo>
                    <a:lnTo>
                      <a:pt x="170" y="1837"/>
                    </a:lnTo>
                    <a:lnTo>
                      <a:pt x="162" y="1841"/>
                    </a:lnTo>
                    <a:lnTo>
                      <a:pt x="156" y="1842"/>
                    </a:lnTo>
                    <a:lnTo>
                      <a:pt x="149" y="1848"/>
                    </a:lnTo>
                    <a:lnTo>
                      <a:pt x="142" y="1852"/>
                    </a:lnTo>
                    <a:lnTo>
                      <a:pt x="137" y="1858"/>
                    </a:lnTo>
                    <a:lnTo>
                      <a:pt x="130" y="1862"/>
                    </a:lnTo>
                    <a:lnTo>
                      <a:pt x="120" y="1866"/>
                    </a:lnTo>
                    <a:lnTo>
                      <a:pt x="116" y="1872"/>
                    </a:lnTo>
                    <a:lnTo>
                      <a:pt x="123" y="1876"/>
                    </a:lnTo>
                    <a:lnTo>
                      <a:pt x="136" y="1882"/>
                    </a:lnTo>
                    <a:lnTo>
                      <a:pt x="127" y="1885"/>
                    </a:lnTo>
                    <a:lnTo>
                      <a:pt x="118" y="1887"/>
                    </a:lnTo>
                    <a:lnTo>
                      <a:pt x="116" y="1893"/>
                    </a:lnTo>
                    <a:lnTo>
                      <a:pt x="120" y="1897"/>
                    </a:lnTo>
                    <a:lnTo>
                      <a:pt x="119" y="1903"/>
                    </a:lnTo>
                    <a:lnTo>
                      <a:pt x="116" y="1907"/>
                    </a:lnTo>
                    <a:lnTo>
                      <a:pt x="118" y="1911"/>
                    </a:lnTo>
                    <a:lnTo>
                      <a:pt x="126" y="1917"/>
                    </a:lnTo>
                    <a:lnTo>
                      <a:pt x="130" y="1921"/>
                    </a:lnTo>
                    <a:lnTo>
                      <a:pt x="123" y="1926"/>
                    </a:lnTo>
                    <a:lnTo>
                      <a:pt x="116" y="1928"/>
                    </a:lnTo>
                    <a:lnTo>
                      <a:pt x="109" y="1932"/>
                    </a:lnTo>
                    <a:lnTo>
                      <a:pt x="101" y="1938"/>
                    </a:lnTo>
                    <a:lnTo>
                      <a:pt x="104" y="1942"/>
                    </a:lnTo>
                    <a:lnTo>
                      <a:pt x="112" y="1948"/>
                    </a:lnTo>
                    <a:lnTo>
                      <a:pt x="118" y="1952"/>
                    </a:lnTo>
                    <a:lnTo>
                      <a:pt x="119" y="1956"/>
                    </a:lnTo>
                    <a:lnTo>
                      <a:pt x="120" y="1962"/>
                    </a:lnTo>
                    <a:lnTo>
                      <a:pt x="120" y="1966"/>
                    </a:lnTo>
                    <a:lnTo>
                      <a:pt x="121" y="1971"/>
                    </a:lnTo>
                    <a:lnTo>
                      <a:pt x="124" y="1973"/>
                    </a:lnTo>
                    <a:lnTo>
                      <a:pt x="130" y="1977"/>
                    </a:lnTo>
                    <a:lnTo>
                      <a:pt x="137" y="1983"/>
                    </a:lnTo>
                    <a:lnTo>
                      <a:pt x="145" y="1987"/>
                    </a:lnTo>
                    <a:lnTo>
                      <a:pt x="150" y="1993"/>
                    </a:lnTo>
                    <a:lnTo>
                      <a:pt x="143" y="1997"/>
                    </a:lnTo>
                    <a:lnTo>
                      <a:pt x="140" y="2001"/>
                    </a:lnTo>
                    <a:lnTo>
                      <a:pt x="139" y="2007"/>
                    </a:lnTo>
                    <a:lnTo>
                      <a:pt x="137" y="2010"/>
                    </a:lnTo>
                    <a:lnTo>
                      <a:pt x="141" y="2016"/>
                    </a:lnTo>
                    <a:lnTo>
                      <a:pt x="150" y="2018"/>
                    </a:lnTo>
                    <a:lnTo>
                      <a:pt x="152" y="2022"/>
                    </a:lnTo>
                    <a:lnTo>
                      <a:pt x="144" y="2028"/>
                    </a:lnTo>
                    <a:lnTo>
                      <a:pt x="133" y="2032"/>
                    </a:lnTo>
                    <a:lnTo>
                      <a:pt x="126" y="2038"/>
                    </a:lnTo>
                    <a:lnTo>
                      <a:pt x="126" y="2042"/>
                    </a:lnTo>
                    <a:lnTo>
                      <a:pt x="137" y="2046"/>
                    </a:lnTo>
                    <a:lnTo>
                      <a:pt x="147" y="2051"/>
                    </a:lnTo>
                    <a:lnTo>
                      <a:pt x="156" y="2055"/>
                    </a:lnTo>
                    <a:lnTo>
                      <a:pt x="157" y="2059"/>
                    </a:lnTo>
                    <a:lnTo>
                      <a:pt x="158" y="2063"/>
                    </a:lnTo>
                    <a:lnTo>
                      <a:pt x="162" y="2067"/>
                    </a:lnTo>
                    <a:lnTo>
                      <a:pt x="171" y="2073"/>
                    </a:lnTo>
                    <a:lnTo>
                      <a:pt x="184" y="2077"/>
                    </a:lnTo>
                    <a:lnTo>
                      <a:pt x="192" y="2083"/>
                    </a:lnTo>
                    <a:lnTo>
                      <a:pt x="190" y="2087"/>
                    </a:lnTo>
                    <a:lnTo>
                      <a:pt x="184" y="2091"/>
                    </a:lnTo>
                    <a:lnTo>
                      <a:pt x="177" y="2096"/>
                    </a:lnTo>
                    <a:lnTo>
                      <a:pt x="171" y="2100"/>
                    </a:lnTo>
                    <a:lnTo>
                      <a:pt x="163" y="2104"/>
                    </a:lnTo>
                    <a:lnTo>
                      <a:pt x="154" y="2108"/>
                    </a:lnTo>
                    <a:lnTo>
                      <a:pt x="148" y="2112"/>
                    </a:lnTo>
                    <a:lnTo>
                      <a:pt x="142" y="2118"/>
                    </a:lnTo>
                    <a:lnTo>
                      <a:pt x="138" y="2122"/>
                    </a:lnTo>
                    <a:lnTo>
                      <a:pt x="135" y="2128"/>
                    </a:lnTo>
                    <a:lnTo>
                      <a:pt x="129" y="2132"/>
                    </a:lnTo>
                    <a:lnTo>
                      <a:pt x="129" y="2135"/>
                    </a:lnTo>
                    <a:lnTo>
                      <a:pt x="130" y="2141"/>
                    </a:lnTo>
                    <a:lnTo>
                      <a:pt x="134" y="2145"/>
                    </a:lnTo>
                    <a:lnTo>
                      <a:pt x="138" y="2149"/>
                    </a:lnTo>
                    <a:lnTo>
                      <a:pt x="141" y="2153"/>
                    </a:lnTo>
                    <a:lnTo>
                      <a:pt x="144" y="2157"/>
                    </a:lnTo>
                    <a:lnTo>
                      <a:pt x="151" y="2163"/>
                    </a:lnTo>
                    <a:lnTo>
                      <a:pt x="157" y="2167"/>
                    </a:lnTo>
                    <a:lnTo>
                      <a:pt x="163" y="2173"/>
                    </a:lnTo>
                    <a:lnTo>
                      <a:pt x="158" y="2176"/>
                    </a:lnTo>
                    <a:lnTo>
                      <a:pt x="152" y="2180"/>
                    </a:lnTo>
                    <a:lnTo>
                      <a:pt x="148" y="2186"/>
                    </a:lnTo>
                    <a:lnTo>
                      <a:pt x="143" y="2188"/>
                    </a:lnTo>
                    <a:lnTo>
                      <a:pt x="142" y="2194"/>
                    </a:lnTo>
                    <a:lnTo>
                      <a:pt x="152" y="2198"/>
                    </a:lnTo>
                    <a:lnTo>
                      <a:pt x="154" y="2202"/>
                    </a:lnTo>
                    <a:lnTo>
                      <a:pt x="154" y="2208"/>
                    </a:lnTo>
                    <a:lnTo>
                      <a:pt x="153" y="2212"/>
                    </a:lnTo>
                    <a:lnTo>
                      <a:pt x="154" y="2217"/>
                    </a:lnTo>
                    <a:lnTo>
                      <a:pt x="156" y="2221"/>
                    </a:lnTo>
                    <a:lnTo>
                      <a:pt x="156" y="2225"/>
                    </a:lnTo>
                    <a:lnTo>
                      <a:pt x="157" y="2231"/>
                    </a:lnTo>
                    <a:lnTo>
                      <a:pt x="158" y="2233"/>
                    </a:lnTo>
                    <a:lnTo>
                      <a:pt x="160" y="2239"/>
                    </a:lnTo>
                    <a:lnTo>
                      <a:pt x="162" y="2243"/>
                    </a:lnTo>
                    <a:lnTo>
                      <a:pt x="163" y="2247"/>
                    </a:lnTo>
                    <a:lnTo>
                      <a:pt x="162" y="2253"/>
                    </a:lnTo>
                    <a:lnTo>
                      <a:pt x="147" y="2257"/>
                    </a:lnTo>
                    <a:lnTo>
                      <a:pt x="132" y="2262"/>
                    </a:lnTo>
                    <a:lnTo>
                      <a:pt x="119" y="2266"/>
                    </a:lnTo>
                    <a:lnTo>
                      <a:pt x="120" y="2270"/>
                    </a:lnTo>
                    <a:lnTo>
                      <a:pt x="121" y="2276"/>
                    </a:lnTo>
                    <a:lnTo>
                      <a:pt x="126" y="2278"/>
                    </a:lnTo>
                    <a:lnTo>
                      <a:pt x="125" y="2284"/>
                    </a:lnTo>
                    <a:lnTo>
                      <a:pt x="120" y="2288"/>
                    </a:lnTo>
                    <a:lnTo>
                      <a:pt x="115" y="2292"/>
                    </a:lnTo>
                    <a:lnTo>
                      <a:pt x="109" y="2298"/>
                    </a:lnTo>
                    <a:lnTo>
                      <a:pt x="105" y="2301"/>
                    </a:lnTo>
                    <a:lnTo>
                      <a:pt x="105" y="2307"/>
                    </a:lnTo>
                    <a:lnTo>
                      <a:pt x="107" y="2311"/>
                    </a:lnTo>
                    <a:lnTo>
                      <a:pt x="114" y="2315"/>
                    </a:lnTo>
                    <a:lnTo>
                      <a:pt x="121" y="2319"/>
                    </a:lnTo>
                    <a:lnTo>
                      <a:pt x="130" y="2323"/>
                    </a:lnTo>
                    <a:lnTo>
                      <a:pt x="138" y="2329"/>
                    </a:lnTo>
                    <a:lnTo>
                      <a:pt x="144" y="2333"/>
                    </a:lnTo>
                    <a:lnTo>
                      <a:pt x="154" y="2337"/>
                    </a:lnTo>
                    <a:lnTo>
                      <a:pt x="164" y="2342"/>
                    </a:lnTo>
                    <a:lnTo>
                      <a:pt x="168" y="2346"/>
                    </a:lnTo>
                    <a:lnTo>
                      <a:pt x="159" y="2352"/>
                    </a:lnTo>
                    <a:lnTo>
                      <a:pt x="151" y="2356"/>
                    </a:lnTo>
                    <a:lnTo>
                      <a:pt x="142" y="2360"/>
                    </a:lnTo>
                    <a:lnTo>
                      <a:pt x="134" y="2364"/>
                    </a:lnTo>
                    <a:lnTo>
                      <a:pt x="130" y="2368"/>
                    </a:lnTo>
                    <a:lnTo>
                      <a:pt x="136" y="2374"/>
                    </a:lnTo>
                    <a:lnTo>
                      <a:pt x="139" y="2378"/>
                    </a:lnTo>
                    <a:lnTo>
                      <a:pt x="133" y="2382"/>
                    </a:lnTo>
                    <a:lnTo>
                      <a:pt x="126" y="2387"/>
                    </a:lnTo>
                    <a:lnTo>
                      <a:pt x="123" y="2391"/>
                    </a:lnTo>
                    <a:lnTo>
                      <a:pt x="127" y="2397"/>
                    </a:lnTo>
                    <a:lnTo>
                      <a:pt x="138" y="2401"/>
                    </a:lnTo>
                    <a:lnTo>
                      <a:pt x="148" y="2405"/>
                    </a:lnTo>
                    <a:lnTo>
                      <a:pt x="159" y="2409"/>
                    </a:lnTo>
                    <a:lnTo>
                      <a:pt x="169" y="2413"/>
                    </a:lnTo>
                    <a:lnTo>
                      <a:pt x="179" y="2419"/>
                    </a:lnTo>
                    <a:lnTo>
                      <a:pt x="179" y="2423"/>
                    </a:lnTo>
                    <a:lnTo>
                      <a:pt x="177" y="2426"/>
                    </a:lnTo>
                    <a:lnTo>
                      <a:pt x="169" y="2432"/>
                    </a:lnTo>
                    <a:lnTo>
                      <a:pt x="165" y="2436"/>
                    </a:lnTo>
                    <a:lnTo>
                      <a:pt x="166" y="2442"/>
                    </a:lnTo>
                    <a:lnTo>
                      <a:pt x="164" y="2446"/>
                    </a:lnTo>
                    <a:lnTo>
                      <a:pt x="157" y="2450"/>
                    </a:lnTo>
                    <a:lnTo>
                      <a:pt x="149" y="2454"/>
                    </a:lnTo>
                    <a:lnTo>
                      <a:pt x="150" y="2458"/>
                    </a:lnTo>
                    <a:lnTo>
                      <a:pt x="150" y="2464"/>
                    </a:lnTo>
                    <a:lnTo>
                      <a:pt x="148" y="2468"/>
                    </a:lnTo>
                    <a:lnTo>
                      <a:pt x="148" y="2471"/>
                    </a:lnTo>
                    <a:lnTo>
                      <a:pt x="150" y="2477"/>
                    </a:lnTo>
                    <a:lnTo>
                      <a:pt x="153" y="2481"/>
                    </a:lnTo>
                    <a:lnTo>
                      <a:pt x="158" y="2487"/>
                    </a:lnTo>
                    <a:lnTo>
                      <a:pt x="159" y="2491"/>
                    </a:lnTo>
                    <a:lnTo>
                      <a:pt x="159" y="2495"/>
                    </a:lnTo>
                    <a:lnTo>
                      <a:pt x="160" y="2499"/>
                    </a:lnTo>
                    <a:lnTo>
                      <a:pt x="162" y="2503"/>
                    </a:lnTo>
                    <a:lnTo>
                      <a:pt x="167" y="2509"/>
                    </a:lnTo>
                    <a:lnTo>
                      <a:pt x="179" y="2512"/>
                    </a:lnTo>
                    <a:lnTo>
                      <a:pt x="162" y="2518"/>
                    </a:lnTo>
                    <a:lnTo>
                      <a:pt x="170" y="2522"/>
                    </a:lnTo>
                    <a:lnTo>
                      <a:pt x="179" y="2526"/>
                    </a:lnTo>
                    <a:lnTo>
                      <a:pt x="186" y="2532"/>
                    </a:lnTo>
                    <a:lnTo>
                      <a:pt x="181" y="2536"/>
                    </a:lnTo>
                    <a:lnTo>
                      <a:pt x="171" y="2540"/>
                    </a:lnTo>
                    <a:lnTo>
                      <a:pt x="164" y="2544"/>
                    </a:lnTo>
                    <a:lnTo>
                      <a:pt x="161" y="2548"/>
                    </a:lnTo>
                    <a:lnTo>
                      <a:pt x="158" y="2553"/>
                    </a:lnTo>
                    <a:lnTo>
                      <a:pt x="151" y="2557"/>
                    </a:lnTo>
                    <a:lnTo>
                      <a:pt x="138" y="2563"/>
                    </a:lnTo>
                    <a:lnTo>
                      <a:pt x="116" y="2567"/>
                    </a:lnTo>
                    <a:lnTo>
                      <a:pt x="79" y="2571"/>
                    </a:lnTo>
                    <a:lnTo>
                      <a:pt x="24" y="2577"/>
                    </a:lnTo>
                    <a:lnTo>
                      <a:pt x="20" y="2579"/>
                    </a:lnTo>
                    <a:lnTo>
                      <a:pt x="40" y="2585"/>
                    </a:lnTo>
                    <a:lnTo>
                      <a:pt x="68" y="2589"/>
                    </a:lnTo>
                    <a:lnTo>
                      <a:pt x="98" y="2593"/>
                    </a:lnTo>
                    <a:lnTo>
                      <a:pt x="142" y="2598"/>
                    </a:lnTo>
                    <a:lnTo>
                      <a:pt x="171" y="2602"/>
                    </a:lnTo>
                    <a:lnTo>
                      <a:pt x="185" y="2608"/>
                    </a:lnTo>
                    <a:lnTo>
                      <a:pt x="187" y="2612"/>
                    </a:lnTo>
                    <a:lnTo>
                      <a:pt x="185" y="2616"/>
                    </a:lnTo>
                    <a:lnTo>
                      <a:pt x="178" y="2622"/>
                    </a:lnTo>
                    <a:lnTo>
                      <a:pt x="172" y="2624"/>
                    </a:lnTo>
                    <a:lnTo>
                      <a:pt x="165" y="2630"/>
                    </a:lnTo>
                    <a:lnTo>
                      <a:pt x="159" y="2634"/>
                    </a:lnTo>
                    <a:lnTo>
                      <a:pt x="153" y="2637"/>
                    </a:lnTo>
                    <a:lnTo>
                      <a:pt x="148" y="2643"/>
                    </a:lnTo>
                    <a:lnTo>
                      <a:pt x="148" y="2647"/>
                    </a:lnTo>
                    <a:lnTo>
                      <a:pt x="150" y="2653"/>
                    </a:lnTo>
                    <a:lnTo>
                      <a:pt x="153" y="2657"/>
                    </a:lnTo>
                    <a:lnTo>
                      <a:pt x="159" y="2661"/>
                    </a:lnTo>
                    <a:lnTo>
                      <a:pt x="162" y="2665"/>
                    </a:lnTo>
                    <a:lnTo>
                      <a:pt x="160" y="2669"/>
                    </a:lnTo>
                    <a:lnTo>
                      <a:pt x="159" y="2675"/>
                    </a:lnTo>
                    <a:lnTo>
                      <a:pt x="162" y="2678"/>
                    </a:lnTo>
                    <a:lnTo>
                      <a:pt x="167" y="2682"/>
                    </a:lnTo>
                    <a:lnTo>
                      <a:pt x="163" y="2688"/>
                    </a:lnTo>
                    <a:lnTo>
                      <a:pt x="158" y="2692"/>
                    </a:lnTo>
                    <a:lnTo>
                      <a:pt x="159" y="2698"/>
                    </a:lnTo>
                    <a:lnTo>
                      <a:pt x="176" y="2702"/>
                    </a:lnTo>
                    <a:lnTo>
                      <a:pt x="187" y="2706"/>
                    </a:lnTo>
                    <a:lnTo>
                      <a:pt x="159" y="2710"/>
                    </a:lnTo>
                    <a:lnTo>
                      <a:pt x="135" y="2714"/>
                    </a:lnTo>
                    <a:lnTo>
                      <a:pt x="117" y="2719"/>
                    </a:lnTo>
                    <a:lnTo>
                      <a:pt x="112" y="2723"/>
                    </a:lnTo>
                    <a:lnTo>
                      <a:pt x="126" y="2727"/>
                    </a:lnTo>
                    <a:lnTo>
                      <a:pt x="146" y="2733"/>
                    </a:lnTo>
                    <a:lnTo>
                      <a:pt x="164" y="2737"/>
                    </a:lnTo>
                    <a:lnTo>
                      <a:pt x="160" y="2743"/>
                    </a:lnTo>
                    <a:lnTo>
                      <a:pt x="149" y="2747"/>
                    </a:lnTo>
                    <a:lnTo>
                      <a:pt x="144" y="2751"/>
                    </a:lnTo>
                    <a:lnTo>
                      <a:pt x="146" y="2755"/>
                    </a:lnTo>
                    <a:lnTo>
                      <a:pt x="150" y="2759"/>
                    </a:lnTo>
                    <a:lnTo>
                      <a:pt x="157" y="2764"/>
                    </a:lnTo>
                    <a:lnTo>
                      <a:pt x="162" y="2768"/>
                    </a:lnTo>
                    <a:lnTo>
                      <a:pt x="170" y="2772"/>
                    </a:lnTo>
                    <a:lnTo>
                      <a:pt x="177" y="2778"/>
                    </a:lnTo>
                    <a:lnTo>
                      <a:pt x="178" y="2782"/>
                    </a:lnTo>
                    <a:lnTo>
                      <a:pt x="160" y="2788"/>
                    </a:lnTo>
                    <a:lnTo>
                      <a:pt x="134" y="2792"/>
                    </a:lnTo>
                    <a:lnTo>
                      <a:pt x="111" y="2796"/>
                    </a:lnTo>
                    <a:lnTo>
                      <a:pt x="119" y="2800"/>
                    </a:lnTo>
                    <a:lnTo>
                      <a:pt x="137" y="2803"/>
                    </a:lnTo>
                    <a:lnTo>
                      <a:pt x="163" y="2809"/>
                    </a:lnTo>
                    <a:lnTo>
                      <a:pt x="163" y="2813"/>
                    </a:lnTo>
                    <a:lnTo>
                      <a:pt x="154" y="2817"/>
                    </a:lnTo>
                    <a:lnTo>
                      <a:pt x="147" y="2823"/>
                    </a:lnTo>
                    <a:lnTo>
                      <a:pt x="139" y="2827"/>
                    </a:lnTo>
                    <a:lnTo>
                      <a:pt x="129" y="2833"/>
                    </a:lnTo>
                    <a:lnTo>
                      <a:pt x="116" y="2837"/>
                    </a:lnTo>
                    <a:lnTo>
                      <a:pt x="113" y="2839"/>
                    </a:lnTo>
                    <a:lnTo>
                      <a:pt x="132" y="2844"/>
                    </a:lnTo>
                    <a:lnTo>
                      <a:pt x="149" y="2848"/>
                    </a:lnTo>
                    <a:lnTo>
                      <a:pt x="163" y="2854"/>
                    </a:lnTo>
                    <a:lnTo>
                      <a:pt x="174" y="2858"/>
                    </a:lnTo>
                    <a:lnTo>
                      <a:pt x="181" y="2862"/>
                    </a:lnTo>
                    <a:lnTo>
                      <a:pt x="182" y="2868"/>
                    </a:lnTo>
                    <a:lnTo>
                      <a:pt x="181" y="2872"/>
                    </a:lnTo>
                    <a:lnTo>
                      <a:pt x="180" y="2878"/>
                    </a:lnTo>
                    <a:lnTo>
                      <a:pt x="182" y="2882"/>
                    </a:lnTo>
                    <a:lnTo>
                      <a:pt x="190" y="2884"/>
                    </a:lnTo>
                    <a:lnTo>
                      <a:pt x="189" y="2889"/>
                    </a:lnTo>
                    <a:lnTo>
                      <a:pt x="182" y="2893"/>
                    </a:lnTo>
                    <a:lnTo>
                      <a:pt x="174" y="2899"/>
                    </a:lnTo>
                    <a:lnTo>
                      <a:pt x="166" y="2903"/>
                    </a:lnTo>
                    <a:lnTo>
                      <a:pt x="168" y="2907"/>
                    </a:lnTo>
                    <a:lnTo>
                      <a:pt x="163" y="2913"/>
                    </a:lnTo>
                    <a:lnTo>
                      <a:pt x="162" y="2917"/>
                    </a:lnTo>
                    <a:lnTo>
                      <a:pt x="166" y="2923"/>
                    </a:lnTo>
                    <a:lnTo>
                      <a:pt x="175" y="2925"/>
                    </a:lnTo>
                    <a:lnTo>
                      <a:pt x="184" y="2928"/>
                    </a:lnTo>
                    <a:lnTo>
                      <a:pt x="188" y="2934"/>
                    </a:lnTo>
                    <a:lnTo>
                      <a:pt x="193" y="2938"/>
                    </a:lnTo>
                    <a:lnTo>
                      <a:pt x="197" y="2944"/>
                    </a:lnTo>
                    <a:lnTo>
                      <a:pt x="198" y="2948"/>
                    </a:lnTo>
                    <a:lnTo>
                      <a:pt x="199" y="2952"/>
                    </a:lnTo>
                    <a:lnTo>
                      <a:pt x="199" y="2958"/>
                    </a:lnTo>
                    <a:lnTo>
                      <a:pt x="199" y="2962"/>
                    </a:lnTo>
                    <a:lnTo>
                      <a:pt x="194" y="2968"/>
                    </a:lnTo>
                    <a:lnTo>
                      <a:pt x="190" y="2970"/>
                    </a:lnTo>
                    <a:lnTo>
                      <a:pt x="186" y="2973"/>
                    </a:lnTo>
                    <a:lnTo>
                      <a:pt x="182" y="2979"/>
                    </a:lnTo>
                    <a:lnTo>
                      <a:pt x="178" y="2983"/>
                    </a:lnTo>
                    <a:lnTo>
                      <a:pt x="171" y="2989"/>
                    </a:lnTo>
                    <a:lnTo>
                      <a:pt x="164" y="2993"/>
                    </a:lnTo>
                    <a:lnTo>
                      <a:pt x="157" y="2997"/>
                    </a:lnTo>
                    <a:lnTo>
                      <a:pt x="151" y="3003"/>
                    </a:lnTo>
                    <a:lnTo>
                      <a:pt x="157" y="3007"/>
                    </a:lnTo>
                    <a:lnTo>
                      <a:pt x="162" y="3012"/>
                    </a:lnTo>
                    <a:lnTo>
                      <a:pt x="162" y="3014"/>
                    </a:lnTo>
                    <a:lnTo>
                      <a:pt x="164" y="3018"/>
                    </a:lnTo>
                    <a:lnTo>
                      <a:pt x="176" y="3024"/>
                    </a:lnTo>
                    <a:lnTo>
                      <a:pt x="187" y="3028"/>
                    </a:lnTo>
                    <a:lnTo>
                      <a:pt x="195" y="3034"/>
                    </a:lnTo>
                    <a:lnTo>
                      <a:pt x="199" y="3038"/>
                    </a:lnTo>
                    <a:lnTo>
                      <a:pt x="199" y="3042"/>
                    </a:lnTo>
                    <a:lnTo>
                      <a:pt x="197" y="3048"/>
                    </a:lnTo>
                    <a:lnTo>
                      <a:pt x="194" y="3052"/>
                    </a:lnTo>
                    <a:lnTo>
                      <a:pt x="194" y="3055"/>
                    </a:lnTo>
                    <a:lnTo>
                      <a:pt x="195" y="3059"/>
                    </a:lnTo>
                    <a:lnTo>
                      <a:pt x="189" y="3063"/>
                    </a:lnTo>
                    <a:lnTo>
                      <a:pt x="184" y="3069"/>
                    </a:lnTo>
                    <a:lnTo>
                      <a:pt x="175" y="3073"/>
                    </a:lnTo>
                    <a:lnTo>
                      <a:pt x="166" y="3079"/>
                    </a:lnTo>
                    <a:lnTo>
                      <a:pt x="158" y="3083"/>
                    </a:lnTo>
                    <a:lnTo>
                      <a:pt x="151" y="3087"/>
                    </a:lnTo>
                    <a:lnTo>
                      <a:pt x="150" y="3093"/>
                    </a:lnTo>
                    <a:lnTo>
                      <a:pt x="153" y="3096"/>
                    </a:lnTo>
                    <a:lnTo>
                      <a:pt x="156" y="3100"/>
                    </a:lnTo>
                    <a:lnTo>
                      <a:pt x="152" y="3104"/>
                    </a:lnTo>
                    <a:lnTo>
                      <a:pt x="151" y="3108"/>
                    </a:lnTo>
                    <a:lnTo>
                      <a:pt x="158" y="3114"/>
                    </a:lnTo>
                    <a:lnTo>
                      <a:pt x="179" y="3118"/>
                    </a:lnTo>
                    <a:lnTo>
                      <a:pt x="188" y="3124"/>
                    </a:lnTo>
                    <a:lnTo>
                      <a:pt x="184" y="3128"/>
                    </a:lnTo>
                    <a:lnTo>
                      <a:pt x="182" y="3132"/>
                    </a:lnTo>
                    <a:lnTo>
                      <a:pt x="180" y="3137"/>
                    </a:lnTo>
                    <a:lnTo>
                      <a:pt x="179" y="3141"/>
                    </a:lnTo>
                    <a:lnTo>
                      <a:pt x="178" y="3145"/>
                    </a:lnTo>
                    <a:lnTo>
                      <a:pt x="176" y="3149"/>
                    </a:lnTo>
                    <a:lnTo>
                      <a:pt x="173" y="3153"/>
                    </a:lnTo>
                    <a:lnTo>
                      <a:pt x="167" y="3159"/>
                    </a:lnTo>
                    <a:lnTo>
                      <a:pt x="164" y="3163"/>
                    </a:lnTo>
                    <a:lnTo>
                      <a:pt x="167" y="3169"/>
                    </a:lnTo>
                    <a:lnTo>
                      <a:pt x="168" y="3173"/>
                    </a:lnTo>
                    <a:lnTo>
                      <a:pt x="166" y="3177"/>
                    </a:lnTo>
                    <a:lnTo>
                      <a:pt x="161" y="3182"/>
                    </a:lnTo>
                    <a:lnTo>
                      <a:pt x="156" y="3184"/>
                    </a:lnTo>
                    <a:lnTo>
                      <a:pt x="154" y="3190"/>
                    </a:lnTo>
                    <a:lnTo>
                      <a:pt x="162" y="3194"/>
                    </a:lnTo>
                    <a:lnTo>
                      <a:pt x="171" y="3198"/>
                    </a:lnTo>
                    <a:lnTo>
                      <a:pt x="180" y="3204"/>
                    </a:lnTo>
                    <a:lnTo>
                      <a:pt x="188" y="3208"/>
                    </a:lnTo>
                    <a:lnTo>
                      <a:pt x="195" y="3214"/>
                    </a:lnTo>
                    <a:lnTo>
                      <a:pt x="202" y="3218"/>
                    </a:lnTo>
                    <a:lnTo>
                      <a:pt x="206" y="3221"/>
                    </a:lnTo>
                    <a:lnTo>
                      <a:pt x="202" y="3227"/>
                    </a:lnTo>
                    <a:lnTo>
                      <a:pt x="198" y="3229"/>
                    </a:lnTo>
                    <a:lnTo>
                      <a:pt x="193" y="3235"/>
                    </a:lnTo>
                    <a:lnTo>
                      <a:pt x="189" y="3239"/>
                    </a:lnTo>
                    <a:lnTo>
                      <a:pt x="185" y="3243"/>
                    </a:lnTo>
                    <a:lnTo>
                      <a:pt x="184" y="3249"/>
                    </a:lnTo>
                    <a:lnTo>
                      <a:pt x="184" y="3253"/>
                    </a:lnTo>
                    <a:lnTo>
                      <a:pt x="184" y="3259"/>
                    </a:lnTo>
                    <a:lnTo>
                      <a:pt x="184" y="3263"/>
                    </a:lnTo>
                    <a:lnTo>
                      <a:pt x="185" y="3266"/>
                    </a:lnTo>
                    <a:lnTo>
                      <a:pt x="186" y="3272"/>
                    </a:lnTo>
                    <a:lnTo>
                      <a:pt x="189" y="3274"/>
                    </a:lnTo>
                    <a:lnTo>
                      <a:pt x="193" y="3280"/>
                    </a:lnTo>
                    <a:lnTo>
                      <a:pt x="197" y="3284"/>
                    </a:lnTo>
                    <a:lnTo>
                      <a:pt x="201" y="3288"/>
                    </a:lnTo>
                    <a:lnTo>
                      <a:pt x="204" y="3294"/>
                    </a:lnTo>
                    <a:lnTo>
                      <a:pt x="206" y="3298"/>
                    </a:lnTo>
                    <a:lnTo>
                      <a:pt x="205" y="3304"/>
                    </a:lnTo>
                    <a:lnTo>
                      <a:pt x="187" y="3307"/>
                    </a:lnTo>
                    <a:lnTo>
                      <a:pt x="171" y="3311"/>
                    </a:lnTo>
                    <a:lnTo>
                      <a:pt x="158" y="3315"/>
                    </a:lnTo>
                    <a:lnTo>
                      <a:pt x="140" y="3319"/>
                    </a:lnTo>
                    <a:lnTo>
                      <a:pt x="126" y="3325"/>
                    </a:lnTo>
                    <a:lnTo>
                      <a:pt x="99" y="3329"/>
                    </a:lnTo>
                    <a:lnTo>
                      <a:pt x="78" y="3333"/>
                    </a:lnTo>
                    <a:lnTo>
                      <a:pt x="92" y="3339"/>
                    </a:lnTo>
                    <a:lnTo>
                      <a:pt x="119" y="3343"/>
                    </a:lnTo>
                    <a:lnTo>
                      <a:pt x="134" y="3348"/>
                    </a:lnTo>
                    <a:lnTo>
                      <a:pt x="138" y="3352"/>
                    </a:lnTo>
                    <a:lnTo>
                      <a:pt x="140" y="3356"/>
                    </a:lnTo>
                    <a:lnTo>
                      <a:pt x="146" y="3360"/>
                    </a:lnTo>
                    <a:lnTo>
                      <a:pt x="156" y="3364"/>
                    </a:lnTo>
                    <a:lnTo>
                      <a:pt x="169" y="3370"/>
                    </a:lnTo>
                    <a:lnTo>
                      <a:pt x="178" y="3374"/>
                    </a:lnTo>
                    <a:lnTo>
                      <a:pt x="184" y="3378"/>
                    </a:lnTo>
                    <a:lnTo>
                      <a:pt x="187" y="3384"/>
                    </a:lnTo>
                    <a:lnTo>
                      <a:pt x="189" y="3388"/>
                    </a:lnTo>
                    <a:lnTo>
                      <a:pt x="189" y="3393"/>
                    </a:lnTo>
                    <a:lnTo>
                      <a:pt x="185" y="3397"/>
                    </a:lnTo>
                    <a:lnTo>
                      <a:pt x="185" y="3401"/>
                    </a:lnTo>
                    <a:lnTo>
                      <a:pt x="190" y="3405"/>
                    </a:lnTo>
                    <a:lnTo>
                      <a:pt x="197" y="3409"/>
                    </a:lnTo>
                    <a:lnTo>
                      <a:pt x="191" y="3415"/>
                    </a:lnTo>
                    <a:lnTo>
                      <a:pt x="180" y="3419"/>
                    </a:lnTo>
                    <a:lnTo>
                      <a:pt x="163" y="3423"/>
                    </a:lnTo>
                    <a:lnTo>
                      <a:pt x="149" y="3429"/>
                    </a:lnTo>
                    <a:lnTo>
                      <a:pt x="137" y="3432"/>
                    </a:lnTo>
                    <a:lnTo>
                      <a:pt x="143" y="3438"/>
                    </a:lnTo>
                    <a:lnTo>
                      <a:pt x="161" y="3442"/>
                    </a:lnTo>
                    <a:lnTo>
                      <a:pt x="179" y="3444"/>
                    </a:lnTo>
                    <a:lnTo>
                      <a:pt x="184" y="3450"/>
                    </a:lnTo>
                    <a:lnTo>
                      <a:pt x="177" y="3454"/>
                    </a:lnTo>
                    <a:lnTo>
                      <a:pt x="181" y="3460"/>
                    </a:lnTo>
                    <a:lnTo>
                      <a:pt x="193" y="3464"/>
                    </a:lnTo>
                    <a:lnTo>
                      <a:pt x="206" y="3468"/>
                    </a:lnTo>
                    <a:lnTo>
                      <a:pt x="218" y="3473"/>
                    </a:lnTo>
                    <a:lnTo>
                      <a:pt x="219" y="3477"/>
                    </a:lnTo>
                    <a:lnTo>
                      <a:pt x="213" y="3483"/>
                    </a:lnTo>
                    <a:lnTo>
                      <a:pt x="207" y="3487"/>
                    </a:lnTo>
                    <a:lnTo>
                      <a:pt x="205" y="3489"/>
                    </a:lnTo>
                    <a:lnTo>
                      <a:pt x="203" y="3495"/>
                    </a:lnTo>
                    <a:lnTo>
                      <a:pt x="200" y="3499"/>
                    </a:lnTo>
                    <a:lnTo>
                      <a:pt x="197" y="3505"/>
                    </a:lnTo>
                    <a:lnTo>
                      <a:pt x="192" y="3509"/>
                    </a:lnTo>
                    <a:lnTo>
                      <a:pt x="187" y="3513"/>
                    </a:lnTo>
                    <a:lnTo>
                      <a:pt x="182" y="3518"/>
                    </a:lnTo>
                    <a:lnTo>
                      <a:pt x="168" y="3522"/>
                    </a:lnTo>
                    <a:lnTo>
                      <a:pt x="144" y="3528"/>
                    </a:lnTo>
                    <a:lnTo>
                      <a:pt x="125" y="3532"/>
                    </a:lnTo>
                    <a:lnTo>
                      <a:pt x="98" y="3534"/>
                    </a:lnTo>
                    <a:lnTo>
                      <a:pt x="70" y="3540"/>
                    </a:lnTo>
                    <a:lnTo>
                      <a:pt x="44" y="3544"/>
                    </a:lnTo>
                    <a:lnTo>
                      <a:pt x="48" y="3550"/>
                    </a:lnTo>
                    <a:lnTo>
                      <a:pt x="103" y="3554"/>
                    </a:lnTo>
                    <a:lnTo>
                      <a:pt x="148" y="3557"/>
                    </a:lnTo>
                    <a:lnTo>
                      <a:pt x="179" y="3563"/>
                    </a:lnTo>
                    <a:lnTo>
                      <a:pt x="204" y="3567"/>
                    </a:lnTo>
                    <a:lnTo>
                      <a:pt x="198" y="3573"/>
                    </a:lnTo>
                    <a:lnTo>
                      <a:pt x="188" y="3575"/>
                    </a:lnTo>
                    <a:lnTo>
                      <a:pt x="179" y="3579"/>
                    </a:lnTo>
                    <a:lnTo>
                      <a:pt x="169" y="3585"/>
                    </a:lnTo>
                    <a:lnTo>
                      <a:pt x="179" y="3589"/>
                    </a:lnTo>
                    <a:lnTo>
                      <a:pt x="191" y="3595"/>
                    </a:lnTo>
                    <a:lnTo>
                      <a:pt x="186" y="3598"/>
                    </a:lnTo>
                    <a:lnTo>
                      <a:pt x="180" y="3602"/>
                    </a:lnTo>
                    <a:lnTo>
                      <a:pt x="178" y="3608"/>
                    </a:lnTo>
                    <a:lnTo>
                      <a:pt x="180" y="3612"/>
                    </a:lnTo>
                    <a:lnTo>
                      <a:pt x="188" y="3618"/>
                    </a:lnTo>
                    <a:lnTo>
                      <a:pt x="189" y="3620"/>
                    </a:lnTo>
                    <a:lnTo>
                      <a:pt x="188" y="3624"/>
                    </a:lnTo>
                    <a:lnTo>
                      <a:pt x="195" y="3630"/>
                    </a:lnTo>
                    <a:lnTo>
                      <a:pt x="209" y="3634"/>
                    </a:lnTo>
                    <a:lnTo>
                      <a:pt x="225" y="3639"/>
                    </a:lnTo>
                    <a:lnTo>
                      <a:pt x="227" y="3643"/>
                    </a:lnTo>
                    <a:lnTo>
                      <a:pt x="214" y="3647"/>
                    </a:lnTo>
                    <a:lnTo>
                      <a:pt x="203" y="3653"/>
                    </a:lnTo>
                    <a:lnTo>
                      <a:pt x="204" y="3657"/>
                    </a:lnTo>
                    <a:lnTo>
                      <a:pt x="206" y="3661"/>
                    </a:lnTo>
                    <a:lnTo>
                      <a:pt x="206" y="3665"/>
                    </a:lnTo>
                    <a:lnTo>
                      <a:pt x="205" y="3669"/>
                    </a:lnTo>
                    <a:lnTo>
                      <a:pt x="198" y="3675"/>
                    </a:lnTo>
                    <a:lnTo>
                      <a:pt x="191" y="3679"/>
                    </a:lnTo>
                    <a:lnTo>
                      <a:pt x="178" y="3684"/>
                    </a:lnTo>
                    <a:lnTo>
                      <a:pt x="158" y="3688"/>
                    </a:lnTo>
                    <a:lnTo>
                      <a:pt x="136" y="3692"/>
                    </a:lnTo>
                    <a:lnTo>
                      <a:pt x="130" y="3698"/>
                    </a:lnTo>
                    <a:lnTo>
                      <a:pt x="130" y="3702"/>
                    </a:lnTo>
                    <a:lnTo>
                      <a:pt x="115" y="3706"/>
                    </a:lnTo>
                    <a:lnTo>
                      <a:pt x="94" y="3710"/>
                    </a:lnTo>
                    <a:lnTo>
                      <a:pt x="98" y="3714"/>
                    </a:lnTo>
                    <a:lnTo>
                      <a:pt x="109" y="3720"/>
                    </a:lnTo>
                    <a:lnTo>
                      <a:pt x="101" y="3723"/>
                    </a:lnTo>
                    <a:lnTo>
                      <a:pt x="87" y="3729"/>
                    </a:lnTo>
                    <a:lnTo>
                      <a:pt x="66" y="3733"/>
                    </a:lnTo>
                    <a:lnTo>
                      <a:pt x="48" y="3737"/>
                    </a:lnTo>
                    <a:lnTo>
                      <a:pt x="35" y="3743"/>
                    </a:lnTo>
                    <a:lnTo>
                      <a:pt x="92" y="3747"/>
                    </a:lnTo>
                    <a:lnTo>
                      <a:pt x="143" y="3751"/>
                    </a:lnTo>
                    <a:lnTo>
                      <a:pt x="193" y="3755"/>
                    </a:lnTo>
                    <a:lnTo>
                      <a:pt x="212" y="3759"/>
                    </a:lnTo>
                    <a:lnTo>
                      <a:pt x="205" y="3765"/>
                    </a:lnTo>
                    <a:lnTo>
                      <a:pt x="194" y="3768"/>
                    </a:lnTo>
                    <a:lnTo>
                      <a:pt x="188" y="3774"/>
                    </a:lnTo>
                    <a:lnTo>
                      <a:pt x="185" y="3778"/>
                    </a:lnTo>
                    <a:lnTo>
                      <a:pt x="181" y="3782"/>
                    </a:lnTo>
                    <a:lnTo>
                      <a:pt x="180" y="3788"/>
                    </a:lnTo>
                    <a:lnTo>
                      <a:pt x="181" y="3792"/>
                    </a:lnTo>
                    <a:lnTo>
                      <a:pt x="186" y="3796"/>
                    </a:lnTo>
                    <a:lnTo>
                      <a:pt x="192" y="3800"/>
                    </a:lnTo>
                    <a:lnTo>
                      <a:pt x="198" y="3804"/>
                    </a:lnTo>
                    <a:lnTo>
                      <a:pt x="205" y="3809"/>
                    </a:lnTo>
                    <a:lnTo>
                      <a:pt x="212" y="3813"/>
                    </a:lnTo>
                    <a:lnTo>
                      <a:pt x="217" y="3819"/>
                    </a:lnTo>
                    <a:lnTo>
                      <a:pt x="222" y="3823"/>
                    </a:lnTo>
                    <a:lnTo>
                      <a:pt x="222" y="3827"/>
                    </a:lnTo>
                    <a:lnTo>
                      <a:pt x="220" y="3833"/>
                    </a:lnTo>
                    <a:lnTo>
                      <a:pt x="217" y="3835"/>
                    </a:lnTo>
                    <a:lnTo>
                      <a:pt x="215" y="3841"/>
                    </a:lnTo>
                    <a:lnTo>
                      <a:pt x="212" y="3845"/>
                    </a:lnTo>
                    <a:lnTo>
                      <a:pt x="206" y="3848"/>
                    </a:lnTo>
                    <a:lnTo>
                      <a:pt x="200" y="3854"/>
                    </a:lnTo>
                    <a:lnTo>
                      <a:pt x="195" y="3858"/>
                    </a:lnTo>
                    <a:lnTo>
                      <a:pt x="187" y="3864"/>
                    </a:lnTo>
                    <a:lnTo>
                      <a:pt x="181" y="3868"/>
                    </a:lnTo>
                    <a:lnTo>
                      <a:pt x="182" y="3872"/>
                    </a:lnTo>
                    <a:lnTo>
                      <a:pt x="189" y="3878"/>
                    </a:lnTo>
                    <a:lnTo>
                      <a:pt x="199" y="3880"/>
                    </a:lnTo>
                    <a:lnTo>
                      <a:pt x="208" y="3886"/>
                    </a:lnTo>
                    <a:lnTo>
                      <a:pt x="214" y="3890"/>
                    </a:lnTo>
                    <a:lnTo>
                      <a:pt x="208" y="3893"/>
                    </a:lnTo>
                    <a:lnTo>
                      <a:pt x="200" y="3899"/>
                    </a:lnTo>
                    <a:lnTo>
                      <a:pt x="193" y="3903"/>
                    </a:lnTo>
                    <a:lnTo>
                      <a:pt x="197" y="3909"/>
                    </a:lnTo>
                    <a:lnTo>
                      <a:pt x="198" y="3913"/>
                    </a:lnTo>
                    <a:lnTo>
                      <a:pt x="198" y="3917"/>
                    </a:lnTo>
                    <a:lnTo>
                      <a:pt x="199" y="3921"/>
                    </a:lnTo>
                    <a:lnTo>
                      <a:pt x="204" y="3925"/>
                    </a:lnTo>
                    <a:lnTo>
                      <a:pt x="206" y="3931"/>
                    </a:lnTo>
                    <a:lnTo>
                      <a:pt x="203" y="3934"/>
                    </a:lnTo>
                    <a:lnTo>
                      <a:pt x="197" y="3938"/>
                    </a:lnTo>
                    <a:lnTo>
                      <a:pt x="192" y="3944"/>
                    </a:lnTo>
                    <a:lnTo>
                      <a:pt x="186" y="3948"/>
                    </a:lnTo>
                    <a:lnTo>
                      <a:pt x="179" y="3954"/>
                    </a:lnTo>
                    <a:lnTo>
                      <a:pt x="171" y="3958"/>
                    </a:lnTo>
                    <a:lnTo>
                      <a:pt x="165" y="3962"/>
                    </a:lnTo>
                    <a:lnTo>
                      <a:pt x="170" y="3966"/>
                    </a:lnTo>
                    <a:lnTo>
                      <a:pt x="174" y="3970"/>
                    </a:lnTo>
                    <a:lnTo>
                      <a:pt x="176" y="3975"/>
                    </a:lnTo>
                    <a:lnTo>
                      <a:pt x="178" y="3979"/>
                    </a:lnTo>
                    <a:lnTo>
                      <a:pt x="181" y="3983"/>
                    </a:lnTo>
                    <a:lnTo>
                      <a:pt x="192" y="3989"/>
                    </a:lnTo>
                    <a:lnTo>
                      <a:pt x="205" y="3993"/>
                    </a:lnTo>
                    <a:lnTo>
                      <a:pt x="212" y="3999"/>
                    </a:lnTo>
                    <a:lnTo>
                      <a:pt x="193" y="4003"/>
                    </a:lnTo>
                    <a:lnTo>
                      <a:pt x="177" y="4007"/>
                    </a:lnTo>
                    <a:lnTo>
                      <a:pt x="154" y="4011"/>
                    </a:lnTo>
                    <a:lnTo>
                      <a:pt x="137" y="4015"/>
                    </a:lnTo>
                    <a:lnTo>
                      <a:pt x="121" y="4020"/>
                    </a:lnTo>
                    <a:lnTo>
                      <a:pt x="105" y="4024"/>
                    </a:lnTo>
                    <a:lnTo>
                      <a:pt x="99" y="4028"/>
                    </a:lnTo>
                    <a:lnTo>
                      <a:pt x="116" y="4034"/>
                    </a:lnTo>
                    <a:lnTo>
                      <a:pt x="133" y="4038"/>
                    </a:lnTo>
                    <a:lnTo>
                      <a:pt x="146" y="4044"/>
                    </a:lnTo>
                    <a:lnTo>
                      <a:pt x="164" y="4048"/>
                    </a:lnTo>
                    <a:lnTo>
                      <a:pt x="177" y="4052"/>
                    </a:lnTo>
                    <a:lnTo>
                      <a:pt x="187" y="4056"/>
                    </a:lnTo>
                    <a:lnTo>
                      <a:pt x="194" y="4059"/>
                    </a:lnTo>
                    <a:lnTo>
                      <a:pt x="196" y="4065"/>
                    </a:lnTo>
                    <a:lnTo>
                      <a:pt x="198" y="4069"/>
                    </a:lnTo>
                    <a:lnTo>
                      <a:pt x="205" y="4073"/>
                    </a:lnTo>
                    <a:lnTo>
                      <a:pt x="212" y="4079"/>
                    </a:lnTo>
                    <a:lnTo>
                      <a:pt x="207" y="4083"/>
                    </a:lnTo>
                    <a:lnTo>
                      <a:pt x="196" y="4089"/>
                    </a:lnTo>
                    <a:lnTo>
                      <a:pt x="182" y="4093"/>
                    </a:lnTo>
                    <a:lnTo>
                      <a:pt x="167" y="4095"/>
                    </a:lnTo>
                    <a:lnTo>
                      <a:pt x="171" y="4100"/>
                    </a:lnTo>
                    <a:lnTo>
                      <a:pt x="176" y="4104"/>
                    </a:lnTo>
                    <a:lnTo>
                      <a:pt x="154" y="4110"/>
                    </a:lnTo>
                    <a:lnTo>
                      <a:pt x="130" y="4114"/>
                    </a:lnTo>
                    <a:lnTo>
                      <a:pt x="98" y="4118"/>
                    </a:lnTo>
                    <a:lnTo>
                      <a:pt x="65" y="4124"/>
                    </a:lnTo>
                    <a:lnTo>
                      <a:pt x="43" y="4128"/>
                    </a:lnTo>
                    <a:lnTo>
                      <a:pt x="82" y="4134"/>
                    </a:lnTo>
                    <a:lnTo>
                      <a:pt x="109" y="4138"/>
                    </a:lnTo>
                    <a:lnTo>
                      <a:pt x="144" y="4140"/>
                    </a:lnTo>
                    <a:lnTo>
                      <a:pt x="163" y="4145"/>
                    </a:lnTo>
                    <a:lnTo>
                      <a:pt x="157" y="4149"/>
                    </a:lnTo>
                    <a:lnTo>
                      <a:pt x="110" y="4155"/>
                    </a:lnTo>
                    <a:lnTo>
                      <a:pt x="69" y="4159"/>
                    </a:lnTo>
                    <a:lnTo>
                      <a:pt x="43" y="4163"/>
                    </a:lnTo>
                    <a:lnTo>
                      <a:pt x="26" y="4169"/>
                    </a:lnTo>
                    <a:lnTo>
                      <a:pt x="58" y="4173"/>
                    </a:lnTo>
                    <a:lnTo>
                      <a:pt x="114" y="4179"/>
                    </a:lnTo>
                    <a:lnTo>
                      <a:pt x="171" y="4181"/>
                    </a:lnTo>
                    <a:lnTo>
                      <a:pt x="214" y="4184"/>
                    </a:lnTo>
                    <a:lnTo>
                      <a:pt x="220" y="4190"/>
                    </a:lnTo>
                    <a:lnTo>
                      <a:pt x="208" y="4194"/>
                    </a:lnTo>
                    <a:lnTo>
                      <a:pt x="202" y="4200"/>
                    </a:lnTo>
                    <a:lnTo>
                      <a:pt x="202" y="4204"/>
                    </a:lnTo>
                    <a:lnTo>
                      <a:pt x="204" y="4208"/>
                    </a:lnTo>
                    <a:lnTo>
                      <a:pt x="203" y="4214"/>
                    </a:lnTo>
                    <a:lnTo>
                      <a:pt x="196" y="4218"/>
                    </a:lnTo>
                    <a:lnTo>
                      <a:pt x="196" y="4224"/>
                    </a:lnTo>
                    <a:lnTo>
                      <a:pt x="194" y="4225"/>
                    </a:lnTo>
                    <a:lnTo>
                      <a:pt x="201" y="4229"/>
                    </a:lnTo>
                    <a:lnTo>
                      <a:pt x="208" y="4235"/>
                    </a:lnTo>
                    <a:lnTo>
                      <a:pt x="215" y="4239"/>
                    </a:lnTo>
                    <a:lnTo>
                      <a:pt x="218" y="4245"/>
                    </a:lnTo>
                    <a:lnTo>
                      <a:pt x="223" y="4249"/>
                    </a:lnTo>
                    <a:lnTo>
                      <a:pt x="229" y="4253"/>
                    </a:lnTo>
                    <a:lnTo>
                      <a:pt x="239" y="4259"/>
                    </a:lnTo>
                    <a:lnTo>
                      <a:pt x="231" y="4263"/>
                    </a:lnTo>
                    <a:lnTo>
                      <a:pt x="223" y="4268"/>
                    </a:lnTo>
                    <a:lnTo>
                      <a:pt x="220" y="4270"/>
                    </a:lnTo>
                    <a:lnTo>
                      <a:pt x="213" y="4274"/>
                    </a:lnTo>
                    <a:lnTo>
                      <a:pt x="206" y="4280"/>
                    </a:lnTo>
                    <a:lnTo>
                      <a:pt x="193" y="4284"/>
                    </a:lnTo>
                    <a:lnTo>
                      <a:pt x="175" y="4290"/>
                    </a:lnTo>
                    <a:lnTo>
                      <a:pt x="168" y="4294"/>
                    </a:lnTo>
                    <a:lnTo>
                      <a:pt x="168" y="4298"/>
                    </a:lnTo>
                    <a:lnTo>
                      <a:pt x="174" y="4304"/>
                    </a:lnTo>
                    <a:lnTo>
                      <a:pt x="170" y="4308"/>
                    </a:lnTo>
                    <a:lnTo>
                      <a:pt x="169" y="4311"/>
                    </a:lnTo>
                    <a:lnTo>
                      <a:pt x="175" y="4315"/>
                    </a:lnTo>
                    <a:lnTo>
                      <a:pt x="179" y="4319"/>
                    </a:lnTo>
                    <a:lnTo>
                      <a:pt x="179" y="4325"/>
                    </a:lnTo>
                    <a:lnTo>
                      <a:pt x="179" y="4329"/>
                    </a:lnTo>
                    <a:lnTo>
                      <a:pt x="184" y="4335"/>
                    </a:lnTo>
                    <a:lnTo>
                      <a:pt x="194" y="4339"/>
                    </a:lnTo>
                    <a:lnTo>
                      <a:pt x="208" y="4343"/>
                    </a:lnTo>
                    <a:lnTo>
                      <a:pt x="221" y="4349"/>
                    </a:lnTo>
                    <a:lnTo>
                      <a:pt x="214" y="4352"/>
                    </a:lnTo>
                    <a:lnTo>
                      <a:pt x="205" y="4356"/>
                    </a:lnTo>
                    <a:lnTo>
                      <a:pt x="205" y="4360"/>
                    </a:lnTo>
                    <a:lnTo>
                      <a:pt x="202" y="4364"/>
                    </a:lnTo>
                    <a:lnTo>
                      <a:pt x="194" y="4370"/>
                    </a:lnTo>
                    <a:lnTo>
                      <a:pt x="185" y="4374"/>
                    </a:lnTo>
                    <a:lnTo>
                      <a:pt x="169" y="4380"/>
                    </a:lnTo>
                    <a:lnTo>
                      <a:pt x="159" y="4384"/>
                    </a:lnTo>
                    <a:lnTo>
                      <a:pt x="152" y="4388"/>
                    </a:lnTo>
                    <a:lnTo>
                      <a:pt x="157" y="4393"/>
                    </a:lnTo>
                    <a:lnTo>
                      <a:pt x="166" y="4397"/>
                    </a:lnTo>
                    <a:lnTo>
                      <a:pt x="175" y="4401"/>
                    </a:lnTo>
                    <a:lnTo>
                      <a:pt x="179" y="4405"/>
                    </a:lnTo>
                    <a:lnTo>
                      <a:pt x="179" y="4409"/>
                    </a:lnTo>
                    <a:lnTo>
                      <a:pt x="178" y="4415"/>
                    </a:lnTo>
                    <a:lnTo>
                      <a:pt x="178" y="4419"/>
                    </a:lnTo>
                    <a:lnTo>
                      <a:pt x="185" y="4425"/>
                    </a:lnTo>
                    <a:lnTo>
                      <a:pt x="197" y="4429"/>
                    </a:lnTo>
                    <a:lnTo>
                      <a:pt x="211" y="4433"/>
                    </a:lnTo>
                    <a:lnTo>
                      <a:pt x="213" y="4438"/>
                    </a:lnTo>
                    <a:lnTo>
                      <a:pt x="205" y="4440"/>
                    </a:lnTo>
                    <a:lnTo>
                      <a:pt x="200" y="4446"/>
                    </a:lnTo>
                    <a:lnTo>
                      <a:pt x="188" y="4450"/>
                    </a:lnTo>
                    <a:lnTo>
                      <a:pt x="176" y="4454"/>
                    </a:lnTo>
                    <a:lnTo>
                      <a:pt x="177" y="4460"/>
                    </a:lnTo>
                    <a:lnTo>
                      <a:pt x="186" y="4464"/>
                    </a:lnTo>
                    <a:lnTo>
                      <a:pt x="194" y="4470"/>
                    </a:lnTo>
                    <a:lnTo>
                      <a:pt x="199" y="4474"/>
                    </a:lnTo>
                    <a:lnTo>
                      <a:pt x="199" y="4477"/>
                    </a:lnTo>
                    <a:lnTo>
                      <a:pt x="197" y="4483"/>
                    </a:lnTo>
                    <a:lnTo>
                      <a:pt x="185" y="4485"/>
                    </a:lnTo>
                    <a:lnTo>
                      <a:pt x="166" y="4491"/>
                    </a:lnTo>
                    <a:lnTo>
                      <a:pt x="130" y="4495"/>
                    </a:lnTo>
                    <a:lnTo>
                      <a:pt x="103" y="4499"/>
                    </a:lnTo>
                    <a:lnTo>
                      <a:pt x="69" y="4505"/>
                    </a:lnTo>
                    <a:lnTo>
                      <a:pt x="64" y="4509"/>
                    </a:lnTo>
                    <a:lnTo>
                      <a:pt x="103" y="4515"/>
                    </a:lnTo>
                    <a:lnTo>
                      <a:pt x="148" y="4518"/>
                    </a:lnTo>
                    <a:lnTo>
                      <a:pt x="190" y="4522"/>
                    </a:lnTo>
                    <a:lnTo>
                      <a:pt x="219" y="4528"/>
                    </a:lnTo>
                    <a:lnTo>
                      <a:pt x="223" y="4530"/>
                    </a:lnTo>
                    <a:lnTo>
                      <a:pt x="216" y="4536"/>
                    </a:lnTo>
                    <a:lnTo>
                      <a:pt x="208" y="4540"/>
                    </a:lnTo>
                    <a:lnTo>
                      <a:pt x="203" y="4544"/>
                    </a:lnTo>
                    <a:lnTo>
                      <a:pt x="196" y="4550"/>
                    </a:lnTo>
                    <a:lnTo>
                      <a:pt x="189" y="4554"/>
                    </a:lnTo>
                    <a:lnTo>
                      <a:pt x="182" y="4559"/>
                    </a:lnTo>
                    <a:lnTo>
                      <a:pt x="178" y="4563"/>
                    </a:lnTo>
                    <a:lnTo>
                      <a:pt x="180" y="4567"/>
                    </a:lnTo>
                    <a:lnTo>
                      <a:pt x="187" y="4571"/>
                    </a:lnTo>
                    <a:lnTo>
                      <a:pt x="192" y="4575"/>
                    </a:lnTo>
                    <a:lnTo>
                      <a:pt x="195" y="4581"/>
                    </a:lnTo>
                    <a:lnTo>
                      <a:pt x="198" y="4585"/>
                    </a:lnTo>
                    <a:lnTo>
                      <a:pt x="203" y="4589"/>
                    </a:lnTo>
                    <a:lnTo>
                      <a:pt x="211" y="4595"/>
                    </a:lnTo>
                    <a:lnTo>
                      <a:pt x="218" y="4599"/>
                    </a:lnTo>
                    <a:lnTo>
                      <a:pt x="224" y="4604"/>
                    </a:lnTo>
                    <a:lnTo>
                      <a:pt x="229" y="4608"/>
                    </a:lnTo>
                    <a:lnTo>
                      <a:pt x="231" y="4612"/>
                    </a:lnTo>
                    <a:lnTo>
                      <a:pt x="231" y="4616"/>
                    </a:lnTo>
                    <a:lnTo>
                      <a:pt x="231" y="4620"/>
                    </a:lnTo>
                    <a:lnTo>
                      <a:pt x="231" y="4626"/>
                    </a:lnTo>
                    <a:lnTo>
                      <a:pt x="222" y="4630"/>
                    </a:lnTo>
                    <a:lnTo>
                      <a:pt x="209" y="4634"/>
                    </a:lnTo>
                    <a:lnTo>
                      <a:pt x="196" y="4640"/>
                    </a:lnTo>
                    <a:lnTo>
                      <a:pt x="200" y="4643"/>
                    </a:lnTo>
                    <a:lnTo>
                      <a:pt x="206" y="4649"/>
                    </a:lnTo>
                    <a:lnTo>
                      <a:pt x="196" y="4653"/>
                    </a:lnTo>
                    <a:lnTo>
                      <a:pt x="182" y="4657"/>
                    </a:lnTo>
                    <a:lnTo>
                      <a:pt x="167" y="4661"/>
                    </a:lnTo>
                    <a:lnTo>
                      <a:pt x="175" y="4665"/>
                    </a:lnTo>
                    <a:lnTo>
                      <a:pt x="192" y="4671"/>
                    </a:lnTo>
                    <a:lnTo>
                      <a:pt x="205" y="4675"/>
                    </a:lnTo>
                    <a:lnTo>
                      <a:pt x="214" y="4679"/>
                    </a:lnTo>
                    <a:lnTo>
                      <a:pt x="220" y="4685"/>
                    </a:lnTo>
                    <a:lnTo>
                      <a:pt x="229" y="4688"/>
                    </a:lnTo>
                    <a:lnTo>
                      <a:pt x="237" y="4694"/>
                    </a:lnTo>
                    <a:lnTo>
                      <a:pt x="243" y="4698"/>
                    </a:lnTo>
                    <a:lnTo>
                      <a:pt x="243" y="4700"/>
                    </a:lnTo>
                    <a:lnTo>
                      <a:pt x="242" y="4706"/>
                    </a:lnTo>
                    <a:lnTo>
                      <a:pt x="239" y="4710"/>
                    </a:lnTo>
                    <a:lnTo>
                      <a:pt x="235" y="4716"/>
                    </a:lnTo>
                    <a:lnTo>
                      <a:pt x="231" y="4720"/>
                    </a:lnTo>
                    <a:lnTo>
                      <a:pt x="226" y="4724"/>
                    </a:lnTo>
                    <a:lnTo>
                      <a:pt x="221" y="4729"/>
                    </a:lnTo>
                    <a:lnTo>
                      <a:pt x="216" y="4733"/>
                    </a:lnTo>
                    <a:lnTo>
                      <a:pt x="206" y="4739"/>
                    </a:lnTo>
                    <a:lnTo>
                      <a:pt x="203" y="4743"/>
                    </a:lnTo>
                    <a:lnTo>
                      <a:pt x="202" y="4745"/>
                    </a:lnTo>
                    <a:lnTo>
                      <a:pt x="203" y="4751"/>
                    </a:lnTo>
                    <a:lnTo>
                      <a:pt x="205" y="4755"/>
                    </a:lnTo>
                    <a:lnTo>
                      <a:pt x="207" y="4761"/>
                    </a:lnTo>
                    <a:lnTo>
                      <a:pt x="215" y="4765"/>
                    </a:lnTo>
                    <a:lnTo>
                      <a:pt x="221" y="4768"/>
                    </a:lnTo>
                    <a:lnTo>
                      <a:pt x="226" y="4774"/>
                    </a:lnTo>
                    <a:lnTo>
                      <a:pt x="229" y="4778"/>
                    </a:lnTo>
                    <a:lnTo>
                      <a:pt x="231" y="4784"/>
                    </a:lnTo>
                    <a:lnTo>
                      <a:pt x="231" y="4788"/>
                    </a:lnTo>
                    <a:lnTo>
                      <a:pt x="232" y="4790"/>
                    </a:lnTo>
                    <a:lnTo>
                      <a:pt x="231" y="4796"/>
                    </a:lnTo>
                    <a:lnTo>
                      <a:pt x="230" y="4800"/>
                    </a:lnTo>
                    <a:lnTo>
                      <a:pt x="226" y="4806"/>
                    </a:lnTo>
                    <a:lnTo>
                      <a:pt x="218" y="4810"/>
                    </a:lnTo>
                    <a:lnTo>
                      <a:pt x="207" y="4813"/>
                    </a:lnTo>
                    <a:lnTo>
                      <a:pt x="200" y="4819"/>
                    </a:lnTo>
                    <a:lnTo>
                      <a:pt x="197" y="4823"/>
                    </a:lnTo>
                    <a:lnTo>
                      <a:pt x="198" y="4829"/>
                    </a:lnTo>
                    <a:lnTo>
                      <a:pt x="201" y="4831"/>
                    </a:lnTo>
                    <a:lnTo>
                      <a:pt x="205" y="4835"/>
                    </a:lnTo>
                    <a:lnTo>
                      <a:pt x="206" y="4841"/>
                    </a:lnTo>
                    <a:lnTo>
                      <a:pt x="207" y="4845"/>
                    </a:lnTo>
                    <a:lnTo>
                      <a:pt x="209" y="4851"/>
                    </a:lnTo>
                    <a:lnTo>
                      <a:pt x="216" y="4854"/>
                    </a:lnTo>
                    <a:lnTo>
                      <a:pt x="225" y="4858"/>
                    </a:lnTo>
                    <a:lnTo>
                      <a:pt x="231" y="4864"/>
                    </a:lnTo>
                    <a:lnTo>
                      <a:pt x="227" y="4868"/>
                    </a:lnTo>
                    <a:lnTo>
                      <a:pt x="222" y="4874"/>
                    </a:lnTo>
                    <a:lnTo>
                      <a:pt x="217" y="4876"/>
                    </a:lnTo>
                    <a:lnTo>
                      <a:pt x="213" y="4880"/>
                    </a:lnTo>
                    <a:lnTo>
                      <a:pt x="211" y="4886"/>
                    </a:lnTo>
                    <a:lnTo>
                      <a:pt x="212" y="4890"/>
                    </a:lnTo>
                    <a:lnTo>
                      <a:pt x="212" y="4895"/>
                    </a:lnTo>
                    <a:lnTo>
                      <a:pt x="207" y="4899"/>
                    </a:lnTo>
                    <a:lnTo>
                      <a:pt x="200" y="4903"/>
                    </a:lnTo>
                    <a:lnTo>
                      <a:pt x="197" y="4909"/>
                    </a:lnTo>
                    <a:lnTo>
                      <a:pt x="198" y="4913"/>
                    </a:lnTo>
                    <a:lnTo>
                      <a:pt x="205" y="4917"/>
                    </a:lnTo>
                    <a:lnTo>
                      <a:pt x="207" y="4921"/>
                    </a:lnTo>
                    <a:lnTo>
                      <a:pt x="206" y="4925"/>
                    </a:lnTo>
                    <a:lnTo>
                      <a:pt x="205" y="4931"/>
                    </a:lnTo>
                    <a:lnTo>
                      <a:pt x="207" y="4935"/>
                    </a:lnTo>
                    <a:lnTo>
                      <a:pt x="215" y="4940"/>
                    </a:lnTo>
                    <a:lnTo>
                      <a:pt x="215" y="4944"/>
                    </a:lnTo>
                    <a:lnTo>
                      <a:pt x="200" y="4948"/>
                    </a:lnTo>
                    <a:lnTo>
                      <a:pt x="186" y="4954"/>
                    </a:lnTo>
                    <a:lnTo>
                      <a:pt x="175" y="4958"/>
                    </a:lnTo>
                    <a:lnTo>
                      <a:pt x="175" y="4962"/>
                    </a:lnTo>
                    <a:lnTo>
                      <a:pt x="175" y="4966"/>
                    </a:lnTo>
                    <a:lnTo>
                      <a:pt x="175" y="4970"/>
                    </a:lnTo>
                    <a:lnTo>
                      <a:pt x="173" y="4976"/>
                    </a:lnTo>
                    <a:lnTo>
                      <a:pt x="168" y="4979"/>
                    </a:lnTo>
                    <a:lnTo>
                      <a:pt x="161" y="4985"/>
                    </a:lnTo>
                    <a:lnTo>
                      <a:pt x="150" y="4989"/>
                    </a:lnTo>
                    <a:lnTo>
                      <a:pt x="144" y="4993"/>
                    </a:lnTo>
                    <a:lnTo>
                      <a:pt x="142" y="4999"/>
                    </a:lnTo>
                    <a:lnTo>
                      <a:pt x="138" y="5003"/>
                    </a:lnTo>
                    <a:lnTo>
                      <a:pt x="133" y="5007"/>
                    </a:lnTo>
                    <a:lnTo>
                      <a:pt x="126" y="5011"/>
                    </a:lnTo>
                    <a:lnTo>
                      <a:pt x="119" y="5015"/>
                    </a:lnTo>
                    <a:lnTo>
                      <a:pt x="137" y="5020"/>
                    </a:lnTo>
                    <a:lnTo>
                      <a:pt x="162" y="5024"/>
                    </a:lnTo>
                    <a:lnTo>
                      <a:pt x="189" y="5030"/>
                    </a:lnTo>
                    <a:lnTo>
                      <a:pt x="202" y="5034"/>
                    </a:lnTo>
                    <a:lnTo>
                      <a:pt x="222" y="5038"/>
                    </a:lnTo>
                    <a:lnTo>
                      <a:pt x="231" y="5044"/>
                    </a:lnTo>
                    <a:lnTo>
                      <a:pt x="244" y="5048"/>
                    </a:lnTo>
                    <a:lnTo>
                      <a:pt x="246" y="5052"/>
                    </a:lnTo>
                    <a:lnTo>
                      <a:pt x="244" y="5056"/>
                    </a:lnTo>
                    <a:lnTo>
                      <a:pt x="241" y="5060"/>
                    </a:lnTo>
                    <a:lnTo>
                      <a:pt x="235" y="5065"/>
                    </a:lnTo>
                    <a:lnTo>
                      <a:pt x="229" y="5069"/>
                    </a:lnTo>
                    <a:lnTo>
                      <a:pt x="221" y="5075"/>
                    </a:lnTo>
                    <a:lnTo>
                      <a:pt x="214" y="5079"/>
                    </a:lnTo>
                    <a:lnTo>
                      <a:pt x="208" y="5083"/>
                    </a:lnTo>
                    <a:lnTo>
                      <a:pt x="206" y="5089"/>
                    </a:lnTo>
                    <a:lnTo>
                      <a:pt x="207" y="5091"/>
                    </a:lnTo>
                    <a:lnTo>
                      <a:pt x="211" y="5097"/>
                    </a:lnTo>
                    <a:lnTo>
                      <a:pt x="216" y="5101"/>
                    </a:lnTo>
                    <a:lnTo>
                      <a:pt x="221" y="5104"/>
                    </a:lnTo>
                    <a:lnTo>
                      <a:pt x="225" y="5110"/>
                    </a:lnTo>
                    <a:lnTo>
                      <a:pt x="225" y="5114"/>
                    </a:lnTo>
                    <a:lnTo>
                      <a:pt x="229" y="5120"/>
                    </a:lnTo>
                    <a:lnTo>
                      <a:pt x="231" y="5124"/>
                    </a:lnTo>
                    <a:lnTo>
                      <a:pt x="227" y="5128"/>
                    </a:lnTo>
                    <a:lnTo>
                      <a:pt x="226" y="5134"/>
                    </a:lnTo>
                    <a:lnTo>
                      <a:pt x="227" y="5136"/>
                    </a:lnTo>
                    <a:lnTo>
                      <a:pt x="229" y="5142"/>
                    </a:lnTo>
                    <a:lnTo>
                      <a:pt x="231" y="5145"/>
                    </a:lnTo>
                    <a:lnTo>
                      <a:pt x="231" y="5149"/>
                    </a:lnTo>
                    <a:lnTo>
                      <a:pt x="226" y="5155"/>
                    </a:lnTo>
                    <a:lnTo>
                      <a:pt x="223" y="5159"/>
                    </a:lnTo>
                    <a:lnTo>
                      <a:pt x="219" y="5165"/>
                    </a:lnTo>
                    <a:lnTo>
                      <a:pt x="214" y="5169"/>
                    </a:lnTo>
                    <a:lnTo>
                      <a:pt x="209" y="5173"/>
                    </a:lnTo>
                    <a:lnTo>
                      <a:pt x="207" y="5177"/>
                    </a:lnTo>
                    <a:lnTo>
                      <a:pt x="215" y="5181"/>
                    </a:lnTo>
                    <a:lnTo>
                      <a:pt x="221" y="5187"/>
                    </a:lnTo>
                    <a:lnTo>
                      <a:pt x="226" y="5190"/>
                    </a:lnTo>
                    <a:lnTo>
                      <a:pt x="231" y="5194"/>
                    </a:lnTo>
                    <a:lnTo>
                      <a:pt x="240" y="5200"/>
                    </a:lnTo>
                    <a:lnTo>
                      <a:pt x="248" y="5204"/>
                    </a:lnTo>
                    <a:lnTo>
                      <a:pt x="249" y="5210"/>
                    </a:lnTo>
                    <a:lnTo>
                      <a:pt x="244" y="5214"/>
                    </a:lnTo>
                    <a:lnTo>
                      <a:pt x="247" y="5218"/>
                    </a:lnTo>
                    <a:lnTo>
                      <a:pt x="251" y="5222"/>
                    </a:lnTo>
                    <a:lnTo>
                      <a:pt x="248" y="5226"/>
                    </a:lnTo>
                    <a:lnTo>
                      <a:pt x="244" y="5231"/>
                    </a:lnTo>
                    <a:lnTo>
                      <a:pt x="239" y="5235"/>
                    </a:lnTo>
                    <a:lnTo>
                      <a:pt x="232" y="5239"/>
                    </a:lnTo>
                    <a:lnTo>
                      <a:pt x="223" y="5245"/>
                    </a:lnTo>
                    <a:lnTo>
                      <a:pt x="206" y="5249"/>
                    </a:lnTo>
                    <a:lnTo>
                      <a:pt x="189" y="5255"/>
                    </a:lnTo>
                    <a:lnTo>
                      <a:pt x="193" y="5259"/>
                    </a:lnTo>
                    <a:lnTo>
                      <a:pt x="197" y="5263"/>
                    </a:lnTo>
                    <a:lnTo>
                      <a:pt x="198" y="5267"/>
                    </a:lnTo>
                    <a:lnTo>
                      <a:pt x="204" y="5270"/>
                    </a:lnTo>
                    <a:lnTo>
                      <a:pt x="212" y="5276"/>
                    </a:lnTo>
                    <a:lnTo>
                      <a:pt x="220" y="5280"/>
                    </a:lnTo>
                    <a:lnTo>
                      <a:pt x="231" y="5284"/>
                    </a:lnTo>
                    <a:lnTo>
                      <a:pt x="240" y="5290"/>
                    </a:lnTo>
                    <a:lnTo>
                      <a:pt x="241" y="5294"/>
                    </a:lnTo>
                    <a:lnTo>
                      <a:pt x="239" y="5300"/>
                    </a:lnTo>
                    <a:lnTo>
                      <a:pt x="239" y="5304"/>
                    </a:lnTo>
                    <a:lnTo>
                      <a:pt x="242" y="5308"/>
                    </a:lnTo>
                    <a:lnTo>
                      <a:pt x="241" y="5312"/>
                    </a:lnTo>
                    <a:lnTo>
                      <a:pt x="236" y="5315"/>
                    </a:lnTo>
                    <a:lnTo>
                      <a:pt x="233" y="5321"/>
                    </a:lnTo>
                    <a:lnTo>
                      <a:pt x="231" y="5325"/>
                    </a:lnTo>
                    <a:lnTo>
                      <a:pt x="227" y="5329"/>
                    </a:lnTo>
                    <a:lnTo>
                      <a:pt x="220" y="5335"/>
                    </a:lnTo>
                    <a:lnTo>
                      <a:pt x="219" y="5339"/>
                    </a:lnTo>
                    <a:lnTo>
                      <a:pt x="219" y="5345"/>
                    </a:lnTo>
                    <a:lnTo>
                      <a:pt x="220" y="5349"/>
                    </a:lnTo>
                    <a:lnTo>
                      <a:pt x="221" y="5351"/>
                    </a:lnTo>
                    <a:lnTo>
                      <a:pt x="221" y="5356"/>
                    </a:lnTo>
                    <a:lnTo>
                      <a:pt x="221" y="5360"/>
                    </a:lnTo>
                    <a:lnTo>
                      <a:pt x="224" y="5366"/>
                    </a:lnTo>
                    <a:lnTo>
                      <a:pt x="231" y="5370"/>
                    </a:lnTo>
                    <a:lnTo>
                      <a:pt x="237" y="5374"/>
                    </a:lnTo>
                    <a:lnTo>
                      <a:pt x="243" y="5380"/>
                    </a:lnTo>
                    <a:lnTo>
                      <a:pt x="243" y="5384"/>
                    </a:lnTo>
                    <a:lnTo>
                      <a:pt x="243" y="5390"/>
                    </a:lnTo>
                    <a:lnTo>
                      <a:pt x="240" y="5394"/>
                    </a:lnTo>
                    <a:lnTo>
                      <a:pt x="229" y="5396"/>
                    </a:lnTo>
                    <a:lnTo>
                      <a:pt x="214" y="5401"/>
                    </a:lnTo>
                    <a:lnTo>
                      <a:pt x="215" y="5405"/>
                    </a:lnTo>
                    <a:lnTo>
                      <a:pt x="220" y="5411"/>
                    </a:lnTo>
                    <a:lnTo>
                      <a:pt x="223" y="5415"/>
                    </a:lnTo>
                    <a:lnTo>
                      <a:pt x="219" y="5419"/>
                    </a:lnTo>
                    <a:lnTo>
                      <a:pt x="211" y="5425"/>
                    </a:lnTo>
                    <a:lnTo>
                      <a:pt x="203" y="5429"/>
                    </a:lnTo>
                    <a:lnTo>
                      <a:pt x="201" y="5435"/>
                    </a:lnTo>
                    <a:lnTo>
                      <a:pt x="204" y="5437"/>
                    </a:lnTo>
                    <a:lnTo>
                      <a:pt x="212" y="5440"/>
                    </a:lnTo>
                    <a:lnTo>
                      <a:pt x="222" y="5446"/>
                    </a:lnTo>
                    <a:lnTo>
                      <a:pt x="231" y="5450"/>
                    </a:lnTo>
                    <a:lnTo>
                      <a:pt x="242" y="5456"/>
                    </a:lnTo>
                    <a:lnTo>
                      <a:pt x="251" y="5460"/>
                    </a:lnTo>
                    <a:lnTo>
                      <a:pt x="257" y="5464"/>
                    </a:lnTo>
                    <a:lnTo>
                      <a:pt x="257" y="5470"/>
                    </a:lnTo>
                    <a:lnTo>
                      <a:pt x="249" y="5474"/>
                    </a:lnTo>
                    <a:lnTo>
                      <a:pt x="240" y="5479"/>
                    </a:lnTo>
                    <a:lnTo>
                      <a:pt x="233" y="5481"/>
                    </a:lnTo>
                    <a:lnTo>
                      <a:pt x="232" y="5485"/>
                    </a:lnTo>
                    <a:lnTo>
                      <a:pt x="232" y="5491"/>
                    </a:lnTo>
                    <a:lnTo>
                      <a:pt x="233" y="5495"/>
                    </a:lnTo>
                    <a:lnTo>
                      <a:pt x="233" y="5501"/>
                    </a:lnTo>
                    <a:lnTo>
                      <a:pt x="224" y="5505"/>
                    </a:lnTo>
                    <a:lnTo>
                      <a:pt x="215" y="5509"/>
                    </a:lnTo>
                    <a:lnTo>
                      <a:pt x="206" y="5515"/>
                    </a:lnTo>
                    <a:lnTo>
                      <a:pt x="196" y="5519"/>
                    </a:lnTo>
                    <a:lnTo>
                      <a:pt x="195" y="5524"/>
                    </a:lnTo>
                    <a:lnTo>
                      <a:pt x="204" y="5526"/>
                    </a:lnTo>
                    <a:lnTo>
                      <a:pt x="212" y="5530"/>
                    </a:lnTo>
                    <a:lnTo>
                      <a:pt x="221" y="5536"/>
                    </a:lnTo>
                    <a:lnTo>
                      <a:pt x="228" y="5540"/>
                    </a:lnTo>
                    <a:lnTo>
                      <a:pt x="234" y="5546"/>
                    </a:lnTo>
                    <a:lnTo>
                      <a:pt x="243" y="5550"/>
                    </a:lnTo>
                    <a:lnTo>
                      <a:pt x="247" y="5554"/>
                    </a:lnTo>
                    <a:lnTo>
                      <a:pt x="249" y="5560"/>
                    </a:lnTo>
                    <a:lnTo>
                      <a:pt x="254" y="5563"/>
                    </a:lnTo>
                    <a:lnTo>
                      <a:pt x="249" y="5567"/>
                    </a:lnTo>
                    <a:lnTo>
                      <a:pt x="244" y="5571"/>
                    </a:lnTo>
                    <a:lnTo>
                      <a:pt x="240" y="5575"/>
                    </a:lnTo>
                    <a:lnTo>
                      <a:pt x="237" y="5581"/>
                    </a:lnTo>
                    <a:lnTo>
                      <a:pt x="236" y="5585"/>
                    </a:lnTo>
                    <a:lnTo>
                      <a:pt x="236" y="5591"/>
                    </a:lnTo>
                    <a:lnTo>
                      <a:pt x="231" y="5595"/>
                    </a:lnTo>
                    <a:lnTo>
                      <a:pt x="227" y="5599"/>
                    </a:lnTo>
                    <a:lnTo>
                      <a:pt x="223" y="5605"/>
                    </a:lnTo>
                    <a:lnTo>
                      <a:pt x="220" y="5608"/>
                    </a:lnTo>
                    <a:lnTo>
                      <a:pt x="219" y="5612"/>
                    </a:lnTo>
                    <a:lnTo>
                      <a:pt x="223" y="5616"/>
                    </a:lnTo>
                    <a:lnTo>
                      <a:pt x="230" y="5620"/>
                    </a:lnTo>
                    <a:lnTo>
                      <a:pt x="237" y="5626"/>
                    </a:lnTo>
                    <a:lnTo>
                      <a:pt x="247" y="5630"/>
                    </a:lnTo>
                    <a:lnTo>
                      <a:pt x="254" y="5636"/>
                    </a:lnTo>
                    <a:lnTo>
                      <a:pt x="257" y="5640"/>
                    </a:lnTo>
                    <a:lnTo>
                      <a:pt x="261" y="5644"/>
                    </a:lnTo>
                    <a:lnTo>
                      <a:pt x="264" y="5649"/>
                    </a:lnTo>
                    <a:lnTo>
                      <a:pt x="268" y="5653"/>
                    </a:lnTo>
                    <a:lnTo>
                      <a:pt x="263" y="5657"/>
                    </a:lnTo>
                    <a:lnTo>
                      <a:pt x="256" y="5661"/>
                    </a:lnTo>
                    <a:lnTo>
                      <a:pt x="251" y="5665"/>
                    </a:lnTo>
                    <a:lnTo>
                      <a:pt x="246" y="5671"/>
                    </a:lnTo>
                    <a:lnTo>
                      <a:pt x="243" y="5675"/>
                    </a:lnTo>
                    <a:lnTo>
                      <a:pt x="241" y="5681"/>
                    </a:lnTo>
                    <a:lnTo>
                      <a:pt x="241" y="5685"/>
                    </a:lnTo>
                    <a:lnTo>
                      <a:pt x="240" y="5689"/>
                    </a:lnTo>
                    <a:lnTo>
                      <a:pt x="240" y="5694"/>
                    </a:lnTo>
                    <a:lnTo>
                      <a:pt x="239" y="5696"/>
                    </a:lnTo>
                    <a:lnTo>
                      <a:pt x="239" y="5702"/>
                    </a:lnTo>
                    <a:lnTo>
                      <a:pt x="241" y="5706"/>
                    </a:lnTo>
                    <a:lnTo>
                      <a:pt x="244" y="5710"/>
                    </a:lnTo>
                    <a:lnTo>
                      <a:pt x="248" y="5716"/>
                    </a:lnTo>
                    <a:lnTo>
                      <a:pt x="250" y="5720"/>
                    </a:lnTo>
                    <a:lnTo>
                      <a:pt x="251" y="5726"/>
                    </a:lnTo>
                    <a:lnTo>
                      <a:pt x="253" y="5730"/>
                    </a:lnTo>
                    <a:lnTo>
                      <a:pt x="256" y="5733"/>
                    </a:lnTo>
                    <a:lnTo>
                      <a:pt x="259" y="5739"/>
                    </a:lnTo>
                    <a:lnTo>
                      <a:pt x="261" y="5741"/>
                    </a:lnTo>
                    <a:lnTo>
                      <a:pt x="261" y="5747"/>
                    </a:lnTo>
                    <a:lnTo>
                      <a:pt x="262" y="5751"/>
                    </a:lnTo>
                    <a:lnTo>
                      <a:pt x="260" y="5755"/>
                    </a:lnTo>
                    <a:lnTo>
                      <a:pt x="259" y="5761"/>
                    </a:lnTo>
                    <a:lnTo>
                      <a:pt x="254" y="5765"/>
                    </a:lnTo>
                    <a:lnTo>
                      <a:pt x="242" y="5771"/>
                    </a:lnTo>
                    <a:lnTo>
                      <a:pt x="227" y="5774"/>
                    </a:lnTo>
                    <a:lnTo>
                      <a:pt x="218" y="5778"/>
                    </a:lnTo>
                    <a:lnTo>
                      <a:pt x="221" y="5784"/>
                    </a:lnTo>
                    <a:lnTo>
                      <a:pt x="236" y="5786"/>
                    </a:lnTo>
                    <a:lnTo>
                      <a:pt x="248" y="5792"/>
                    </a:lnTo>
                    <a:lnTo>
                      <a:pt x="252" y="5796"/>
                    </a:lnTo>
                    <a:lnTo>
                      <a:pt x="254" y="5800"/>
                    </a:lnTo>
                    <a:lnTo>
                      <a:pt x="259" y="5806"/>
                    </a:lnTo>
                    <a:lnTo>
                      <a:pt x="267" y="5810"/>
                    </a:lnTo>
                    <a:lnTo>
                      <a:pt x="277" y="5815"/>
                    </a:lnTo>
                    <a:lnTo>
                      <a:pt x="287" y="5819"/>
                    </a:lnTo>
                    <a:lnTo>
                      <a:pt x="296" y="5823"/>
                    </a:lnTo>
                    <a:lnTo>
                      <a:pt x="298" y="5827"/>
                    </a:lnTo>
                    <a:lnTo>
                      <a:pt x="290" y="5831"/>
                    </a:lnTo>
                    <a:lnTo>
                      <a:pt x="285" y="5837"/>
                    </a:lnTo>
                    <a:lnTo>
                      <a:pt x="279" y="5841"/>
                    </a:lnTo>
                    <a:lnTo>
                      <a:pt x="275" y="5845"/>
                    </a:lnTo>
                    <a:lnTo>
                      <a:pt x="270" y="5851"/>
                    </a:lnTo>
                    <a:lnTo>
                      <a:pt x="267" y="5855"/>
                    </a:lnTo>
                    <a:lnTo>
                      <a:pt x="264" y="5860"/>
                    </a:lnTo>
                    <a:lnTo>
                      <a:pt x="263" y="5864"/>
                    </a:lnTo>
                    <a:lnTo>
                      <a:pt x="264" y="5868"/>
                    </a:lnTo>
                    <a:lnTo>
                      <a:pt x="267" y="5872"/>
                    </a:lnTo>
                    <a:lnTo>
                      <a:pt x="271" y="5876"/>
                    </a:lnTo>
                    <a:lnTo>
                      <a:pt x="276" y="5882"/>
                    </a:lnTo>
                    <a:lnTo>
                      <a:pt x="280" y="5886"/>
                    </a:lnTo>
                    <a:lnTo>
                      <a:pt x="281" y="5890"/>
                    </a:lnTo>
                    <a:lnTo>
                      <a:pt x="283" y="5896"/>
                    </a:lnTo>
                    <a:lnTo>
                      <a:pt x="289" y="5899"/>
                    </a:lnTo>
                    <a:lnTo>
                      <a:pt x="296" y="5905"/>
                    </a:lnTo>
                    <a:lnTo>
                      <a:pt x="300" y="5909"/>
                    </a:lnTo>
                    <a:lnTo>
                      <a:pt x="303" y="5913"/>
                    </a:lnTo>
                    <a:lnTo>
                      <a:pt x="306" y="5917"/>
                    </a:lnTo>
                    <a:lnTo>
                      <a:pt x="300" y="5921"/>
                    </a:lnTo>
                    <a:lnTo>
                      <a:pt x="285" y="5927"/>
                    </a:lnTo>
                    <a:lnTo>
                      <a:pt x="269" y="5931"/>
                    </a:lnTo>
                    <a:lnTo>
                      <a:pt x="261" y="5935"/>
                    </a:lnTo>
                    <a:lnTo>
                      <a:pt x="266" y="5940"/>
                    </a:lnTo>
                    <a:lnTo>
                      <a:pt x="261" y="5944"/>
                    </a:lnTo>
                    <a:lnTo>
                      <a:pt x="252" y="5950"/>
                    </a:lnTo>
                    <a:lnTo>
                      <a:pt x="248" y="5954"/>
                    </a:lnTo>
                    <a:lnTo>
                      <a:pt x="246" y="5956"/>
                    </a:lnTo>
                    <a:lnTo>
                      <a:pt x="247" y="5962"/>
                    </a:lnTo>
                    <a:lnTo>
                      <a:pt x="250" y="5966"/>
                    </a:lnTo>
                    <a:lnTo>
                      <a:pt x="254" y="5972"/>
                    </a:lnTo>
                    <a:lnTo>
                      <a:pt x="259" y="5976"/>
                    </a:lnTo>
                    <a:lnTo>
                      <a:pt x="266" y="5980"/>
                    </a:lnTo>
                    <a:lnTo>
                      <a:pt x="272" y="5985"/>
                    </a:lnTo>
                    <a:lnTo>
                      <a:pt x="277" y="5989"/>
                    </a:lnTo>
                    <a:lnTo>
                      <a:pt x="279" y="5995"/>
                    </a:lnTo>
                    <a:lnTo>
                      <a:pt x="280" y="5999"/>
                    </a:lnTo>
                    <a:lnTo>
                      <a:pt x="275" y="6001"/>
                    </a:lnTo>
                    <a:lnTo>
                      <a:pt x="267" y="6007"/>
                    </a:lnTo>
                    <a:lnTo>
                      <a:pt x="256" y="6011"/>
                    </a:lnTo>
                    <a:lnTo>
                      <a:pt x="249" y="6017"/>
                    </a:lnTo>
                    <a:lnTo>
                      <a:pt x="242" y="6021"/>
                    </a:lnTo>
                    <a:lnTo>
                      <a:pt x="236" y="6024"/>
                    </a:lnTo>
                    <a:lnTo>
                      <a:pt x="232" y="6030"/>
                    </a:lnTo>
                    <a:lnTo>
                      <a:pt x="231" y="6034"/>
                    </a:lnTo>
                    <a:lnTo>
                      <a:pt x="229" y="6040"/>
                    </a:lnTo>
                    <a:lnTo>
                      <a:pt x="225" y="6044"/>
                    </a:lnTo>
                    <a:lnTo>
                      <a:pt x="224" y="6046"/>
                    </a:lnTo>
                    <a:lnTo>
                      <a:pt x="224" y="6052"/>
                    </a:lnTo>
                    <a:lnTo>
                      <a:pt x="229" y="6056"/>
                    </a:lnTo>
                    <a:lnTo>
                      <a:pt x="237" y="6062"/>
                    </a:lnTo>
                    <a:lnTo>
                      <a:pt x="248" y="6065"/>
                    </a:lnTo>
                    <a:lnTo>
                      <a:pt x="266" y="6069"/>
                    </a:lnTo>
                    <a:lnTo>
                      <a:pt x="274" y="6075"/>
                    </a:lnTo>
                    <a:lnTo>
                      <a:pt x="268" y="6079"/>
                    </a:lnTo>
                    <a:lnTo>
                      <a:pt x="261" y="6085"/>
                    </a:lnTo>
                    <a:lnTo>
                      <a:pt x="255" y="6087"/>
                    </a:lnTo>
                    <a:lnTo>
                      <a:pt x="253" y="6091"/>
                    </a:lnTo>
                    <a:lnTo>
                      <a:pt x="252" y="6097"/>
                    </a:lnTo>
                    <a:lnTo>
                      <a:pt x="251" y="6101"/>
                    </a:lnTo>
                    <a:lnTo>
                      <a:pt x="251" y="6107"/>
                    </a:lnTo>
                    <a:lnTo>
                      <a:pt x="251" y="6110"/>
                    </a:lnTo>
                    <a:lnTo>
                      <a:pt x="249" y="6114"/>
                    </a:lnTo>
                    <a:lnTo>
                      <a:pt x="242" y="6120"/>
                    </a:lnTo>
                    <a:lnTo>
                      <a:pt x="234" y="6124"/>
                    </a:lnTo>
                    <a:lnTo>
                      <a:pt x="231" y="6130"/>
                    </a:lnTo>
                    <a:lnTo>
                      <a:pt x="231" y="6132"/>
                    </a:lnTo>
                    <a:lnTo>
                      <a:pt x="233" y="6136"/>
                    </a:lnTo>
                    <a:lnTo>
                      <a:pt x="239" y="6142"/>
                    </a:lnTo>
                    <a:lnTo>
                      <a:pt x="240" y="6146"/>
                    </a:lnTo>
                    <a:lnTo>
                      <a:pt x="245" y="6151"/>
                    </a:lnTo>
                    <a:lnTo>
                      <a:pt x="251" y="6155"/>
                    </a:lnTo>
                    <a:lnTo>
                      <a:pt x="256" y="6159"/>
                    </a:lnTo>
                    <a:lnTo>
                      <a:pt x="262" y="6165"/>
                    </a:lnTo>
                    <a:lnTo>
                      <a:pt x="261" y="6169"/>
                    </a:lnTo>
                    <a:lnTo>
                      <a:pt x="253" y="6173"/>
                    </a:lnTo>
                    <a:lnTo>
                      <a:pt x="247" y="6177"/>
                    </a:lnTo>
                    <a:lnTo>
                      <a:pt x="242" y="6181"/>
                    </a:lnTo>
                    <a:lnTo>
                      <a:pt x="236" y="6187"/>
                    </a:lnTo>
                    <a:lnTo>
                      <a:pt x="231" y="6191"/>
                    </a:lnTo>
                    <a:lnTo>
                      <a:pt x="227" y="6196"/>
                    </a:lnTo>
                    <a:lnTo>
                      <a:pt x="222" y="6200"/>
                    </a:lnTo>
                    <a:lnTo>
                      <a:pt x="218" y="6204"/>
                    </a:lnTo>
                    <a:lnTo>
                      <a:pt x="212" y="6210"/>
                    </a:lnTo>
                    <a:lnTo>
                      <a:pt x="204" y="6214"/>
                    </a:lnTo>
                    <a:lnTo>
                      <a:pt x="199" y="6218"/>
                    </a:lnTo>
                    <a:lnTo>
                      <a:pt x="203" y="6222"/>
                    </a:lnTo>
                    <a:lnTo>
                      <a:pt x="209" y="6226"/>
                    </a:lnTo>
                    <a:lnTo>
                      <a:pt x="218" y="6232"/>
                    </a:lnTo>
                    <a:lnTo>
                      <a:pt x="231" y="6235"/>
                    </a:lnTo>
                    <a:lnTo>
                      <a:pt x="249" y="6241"/>
                    </a:lnTo>
                    <a:lnTo>
                      <a:pt x="263" y="6245"/>
                    </a:lnTo>
                    <a:lnTo>
                      <a:pt x="274" y="6249"/>
                    </a:lnTo>
                    <a:lnTo>
                      <a:pt x="272" y="6255"/>
                    </a:lnTo>
                    <a:lnTo>
                      <a:pt x="271" y="6259"/>
                    </a:lnTo>
                    <a:lnTo>
                      <a:pt x="268" y="6263"/>
                    </a:lnTo>
                    <a:lnTo>
                      <a:pt x="263" y="6267"/>
                    </a:lnTo>
                    <a:lnTo>
                      <a:pt x="260" y="6271"/>
                    </a:lnTo>
                    <a:lnTo>
                      <a:pt x="258" y="6276"/>
                    </a:lnTo>
                    <a:lnTo>
                      <a:pt x="256" y="6280"/>
                    </a:lnTo>
                    <a:lnTo>
                      <a:pt x="254" y="6286"/>
                    </a:lnTo>
                    <a:lnTo>
                      <a:pt x="252" y="6290"/>
                    </a:lnTo>
                    <a:lnTo>
                      <a:pt x="251" y="6294"/>
                    </a:lnTo>
                    <a:lnTo>
                      <a:pt x="250" y="6300"/>
                    </a:lnTo>
                    <a:lnTo>
                      <a:pt x="250" y="6304"/>
                    </a:lnTo>
                    <a:lnTo>
                      <a:pt x="250" y="6308"/>
                    </a:lnTo>
                    <a:lnTo>
                      <a:pt x="250" y="6312"/>
                    </a:lnTo>
                    <a:lnTo>
                      <a:pt x="250" y="6316"/>
                    </a:lnTo>
                    <a:lnTo>
                      <a:pt x="253" y="6321"/>
                    </a:lnTo>
                    <a:lnTo>
                      <a:pt x="255" y="6325"/>
                    </a:lnTo>
                    <a:lnTo>
                      <a:pt x="258" y="6331"/>
                    </a:lnTo>
                    <a:lnTo>
                      <a:pt x="261" y="6335"/>
                    </a:lnTo>
                    <a:lnTo>
                      <a:pt x="263" y="6339"/>
                    </a:lnTo>
                    <a:lnTo>
                      <a:pt x="266" y="6345"/>
                    </a:lnTo>
                    <a:lnTo>
                      <a:pt x="268" y="6347"/>
                    </a:lnTo>
                    <a:lnTo>
                      <a:pt x="268" y="6353"/>
                    </a:lnTo>
                    <a:lnTo>
                      <a:pt x="266" y="6357"/>
                    </a:lnTo>
                    <a:lnTo>
                      <a:pt x="255" y="6360"/>
                    </a:lnTo>
                    <a:lnTo>
                      <a:pt x="247" y="6366"/>
                    </a:lnTo>
                    <a:lnTo>
                      <a:pt x="226" y="6370"/>
                    </a:lnTo>
                    <a:lnTo>
                      <a:pt x="216" y="6376"/>
                    </a:lnTo>
                    <a:lnTo>
                      <a:pt x="211" y="6380"/>
                    </a:lnTo>
                    <a:lnTo>
                      <a:pt x="206" y="6384"/>
                    </a:lnTo>
                    <a:lnTo>
                      <a:pt x="204" y="6390"/>
                    </a:lnTo>
                    <a:lnTo>
                      <a:pt x="204" y="6392"/>
                    </a:lnTo>
                    <a:lnTo>
                      <a:pt x="208" y="6398"/>
                    </a:lnTo>
                    <a:lnTo>
                      <a:pt x="222" y="6401"/>
                    </a:lnTo>
                    <a:lnTo>
                      <a:pt x="231" y="6405"/>
                    </a:lnTo>
                    <a:lnTo>
                      <a:pt x="241" y="6411"/>
                    </a:lnTo>
                    <a:lnTo>
                      <a:pt x="245" y="6415"/>
                    </a:lnTo>
                    <a:lnTo>
                      <a:pt x="250" y="6421"/>
                    </a:lnTo>
                    <a:lnTo>
                      <a:pt x="254" y="6425"/>
                    </a:lnTo>
                    <a:lnTo>
                      <a:pt x="257" y="6429"/>
                    </a:lnTo>
                    <a:lnTo>
                      <a:pt x="257" y="6433"/>
                    </a:lnTo>
                    <a:lnTo>
                      <a:pt x="256" y="6437"/>
                    </a:lnTo>
                    <a:lnTo>
                      <a:pt x="255" y="6442"/>
                    </a:lnTo>
                    <a:lnTo>
                      <a:pt x="257" y="6446"/>
                    </a:lnTo>
                    <a:lnTo>
                      <a:pt x="257" y="6450"/>
                    </a:lnTo>
                    <a:lnTo>
                      <a:pt x="255" y="6456"/>
                    </a:lnTo>
                    <a:lnTo>
                      <a:pt x="251" y="6460"/>
                    </a:lnTo>
                    <a:lnTo>
                      <a:pt x="245" y="6466"/>
                    </a:lnTo>
                    <a:lnTo>
                      <a:pt x="235" y="6470"/>
                    </a:lnTo>
                    <a:lnTo>
                      <a:pt x="225" y="6474"/>
                    </a:lnTo>
                    <a:lnTo>
                      <a:pt x="225" y="6478"/>
                    </a:lnTo>
                    <a:lnTo>
                      <a:pt x="231" y="6482"/>
                    </a:lnTo>
                    <a:lnTo>
                      <a:pt x="239" y="6487"/>
                    </a:lnTo>
                    <a:lnTo>
                      <a:pt x="244" y="6491"/>
                    </a:lnTo>
                    <a:lnTo>
                      <a:pt x="249" y="6495"/>
                    </a:lnTo>
                    <a:lnTo>
                      <a:pt x="255" y="6501"/>
                    </a:lnTo>
                    <a:lnTo>
                      <a:pt x="261" y="6505"/>
                    </a:lnTo>
                    <a:lnTo>
                      <a:pt x="260" y="6511"/>
                    </a:lnTo>
                    <a:lnTo>
                      <a:pt x="257" y="6515"/>
                    </a:lnTo>
                    <a:lnTo>
                      <a:pt x="259" y="6519"/>
                    </a:lnTo>
                    <a:lnTo>
                      <a:pt x="264" y="6523"/>
                    </a:lnTo>
                    <a:lnTo>
                      <a:pt x="255" y="6526"/>
                    </a:lnTo>
                    <a:lnTo>
                      <a:pt x="250" y="6532"/>
                    </a:lnTo>
                    <a:lnTo>
                      <a:pt x="254" y="6536"/>
                    </a:lnTo>
                    <a:lnTo>
                      <a:pt x="260" y="6540"/>
                    </a:lnTo>
                    <a:lnTo>
                      <a:pt x="250" y="6546"/>
                    </a:lnTo>
                    <a:lnTo>
                      <a:pt x="232" y="6550"/>
                    </a:lnTo>
                    <a:lnTo>
                      <a:pt x="218" y="6556"/>
                    </a:lnTo>
                    <a:lnTo>
                      <a:pt x="207" y="6560"/>
                    </a:lnTo>
                    <a:lnTo>
                      <a:pt x="202" y="6564"/>
                    </a:lnTo>
                    <a:lnTo>
                      <a:pt x="211" y="6567"/>
                    </a:lnTo>
                    <a:lnTo>
                      <a:pt x="225" y="6571"/>
                    </a:lnTo>
                    <a:lnTo>
                      <a:pt x="231" y="6577"/>
                    </a:lnTo>
                    <a:lnTo>
                      <a:pt x="226" y="6581"/>
                    </a:lnTo>
                    <a:lnTo>
                      <a:pt x="220" y="6585"/>
                    </a:lnTo>
                    <a:lnTo>
                      <a:pt x="223" y="6591"/>
                    </a:lnTo>
                    <a:lnTo>
                      <a:pt x="244" y="6595"/>
                    </a:lnTo>
                    <a:lnTo>
                      <a:pt x="254" y="6601"/>
                    </a:lnTo>
                    <a:lnTo>
                      <a:pt x="248" y="6605"/>
                    </a:lnTo>
                    <a:lnTo>
                      <a:pt x="250" y="6607"/>
                    </a:lnTo>
                    <a:lnTo>
                      <a:pt x="254" y="6612"/>
                    </a:lnTo>
                    <a:lnTo>
                      <a:pt x="256" y="6616"/>
                    </a:lnTo>
                    <a:lnTo>
                      <a:pt x="252" y="6622"/>
                    </a:lnTo>
                    <a:lnTo>
                      <a:pt x="246" y="6626"/>
                    </a:lnTo>
                    <a:lnTo>
                      <a:pt x="236" y="6630"/>
                    </a:lnTo>
                    <a:lnTo>
                      <a:pt x="228" y="6636"/>
                    </a:lnTo>
                    <a:lnTo>
                      <a:pt x="227" y="6640"/>
                    </a:lnTo>
                    <a:lnTo>
                      <a:pt x="230" y="6646"/>
                    </a:lnTo>
                    <a:lnTo>
                      <a:pt x="231" y="6650"/>
                    </a:lnTo>
                    <a:lnTo>
                      <a:pt x="225" y="6651"/>
                    </a:lnTo>
                    <a:lnTo>
                      <a:pt x="221" y="6657"/>
                    </a:lnTo>
                    <a:lnTo>
                      <a:pt x="222" y="6661"/>
                    </a:lnTo>
                    <a:lnTo>
                      <a:pt x="225" y="6667"/>
                    </a:lnTo>
                    <a:lnTo>
                      <a:pt x="225" y="6671"/>
                    </a:lnTo>
                    <a:lnTo>
                      <a:pt x="224" y="6675"/>
                    </a:lnTo>
                    <a:lnTo>
                      <a:pt x="231" y="6681"/>
                    </a:lnTo>
                    <a:lnTo>
                      <a:pt x="244" y="6685"/>
                    </a:lnTo>
                    <a:lnTo>
                      <a:pt x="255" y="6691"/>
                    </a:lnTo>
                    <a:lnTo>
                      <a:pt x="261" y="6692"/>
                    </a:lnTo>
                    <a:lnTo>
                      <a:pt x="253" y="6696"/>
                    </a:lnTo>
                    <a:lnTo>
                      <a:pt x="244" y="6702"/>
                    </a:lnTo>
                    <a:lnTo>
                      <a:pt x="236" y="6706"/>
                    </a:lnTo>
                    <a:lnTo>
                      <a:pt x="233" y="6712"/>
                    </a:lnTo>
                    <a:lnTo>
                      <a:pt x="231" y="6716"/>
                    </a:lnTo>
                    <a:lnTo>
                      <a:pt x="225" y="6720"/>
                    </a:lnTo>
                    <a:lnTo>
                      <a:pt x="214" y="6726"/>
                    </a:lnTo>
                    <a:lnTo>
                      <a:pt x="202" y="6730"/>
                    </a:lnTo>
                    <a:lnTo>
                      <a:pt x="189" y="6735"/>
                    </a:lnTo>
                    <a:lnTo>
                      <a:pt x="179" y="6737"/>
                    </a:lnTo>
                    <a:lnTo>
                      <a:pt x="193" y="6741"/>
                    </a:lnTo>
                    <a:lnTo>
                      <a:pt x="202" y="6747"/>
                    </a:lnTo>
                    <a:lnTo>
                      <a:pt x="206" y="6751"/>
                    </a:lnTo>
                    <a:lnTo>
                      <a:pt x="209" y="6757"/>
                    </a:lnTo>
                    <a:lnTo>
                      <a:pt x="214" y="6761"/>
                    </a:lnTo>
                    <a:lnTo>
                      <a:pt x="219" y="6765"/>
                    </a:lnTo>
                    <a:lnTo>
                      <a:pt x="226" y="6771"/>
                    </a:lnTo>
                    <a:lnTo>
                      <a:pt x="232" y="6775"/>
                    </a:lnTo>
                    <a:lnTo>
                      <a:pt x="239" y="6778"/>
                    </a:lnTo>
                    <a:lnTo>
                      <a:pt x="244" y="6782"/>
                    </a:lnTo>
                    <a:lnTo>
                      <a:pt x="248" y="6786"/>
                    </a:lnTo>
                    <a:lnTo>
                      <a:pt x="250" y="6792"/>
                    </a:lnTo>
                    <a:lnTo>
                      <a:pt x="240" y="6796"/>
                    </a:lnTo>
                    <a:lnTo>
                      <a:pt x="223" y="6802"/>
                    </a:lnTo>
                    <a:lnTo>
                      <a:pt x="211" y="6806"/>
                    </a:lnTo>
                    <a:lnTo>
                      <a:pt x="202" y="6810"/>
                    </a:lnTo>
                    <a:lnTo>
                      <a:pt x="207" y="6816"/>
                    </a:lnTo>
                    <a:lnTo>
                      <a:pt x="204" y="6819"/>
                    </a:lnTo>
                    <a:lnTo>
                      <a:pt x="190" y="6823"/>
                    </a:lnTo>
                    <a:lnTo>
                      <a:pt x="178" y="6827"/>
                    </a:lnTo>
                    <a:lnTo>
                      <a:pt x="175" y="6831"/>
                    </a:lnTo>
                    <a:lnTo>
                      <a:pt x="176" y="6837"/>
                    </a:lnTo>
                    <a:lnTo>
                      <a:pt x="178" y="6841"/>
                    </a:lnTo>
                    <a:lnTo>
                      <a:pt x="179" y="6847"/>
                    </a:lnTo>
                    <a:lnTo>
                      <a:pt x="179" y="6851"/>
                    </a:lnTo>
                    <a:lnTo>
                      <a:pt x="185" y="6855"/>
                    </a:lnTo>
                    <a:lnTo>
                      <a:pt x="192" y="6860"/>
                    </a:lnTo>
                    <a:lnTo>
                      <a:pt x="202" y="6864"/>
                    </a:lnTo>
                    <a:lnTo>
                      <a:pt x="213" y="6868"/>
                    </a:lnTo>
                    <a:lnTo>
                      <a:pt x="219" y="6872"/>
                    </a:lnTo>
                    <a:lnTo>
                      <a:pt x="222" y="6876"/>
                    </a:lnTo>
                    <a:lnTo>
                      <a:pt x="223" y="6882"/>
                    </a:lnTo>
                    <a:lnTo>
                      <a:pt x="226" y="6886"/>
                    </a:lnTo>
                    <a:lnTo>
                      <a:pt x="223" y="6892"/>
                    </a:lnTo>
                    <a:lnTo>
                      <a:pt x="201" y="6896"/>
                    </a:lnTo>
                    <a:lnTo>
                      <a:pt x="187" y="6900"/>
                    </a:lnTo>
                    <a:lnTo>
                      <a:pt x="171" y="6905"/>
                    </a:lnTo>
                    <a:lnTo>
                      <a:pt x="163" y="6909"/>
                    </a:lnTo>
                    <a:lnTo>
                      <a:pt x="158" y="6913"/>
                    </a:lnTo>
                    <a:lnTo>
                      <a:pt x="162" y="6917"/>
                    </a:lnTo>
                    <a:lnTo>
                      <a:pt x="184" y="6921"/>
                    </a:lnTo>
                    <a:lnTo>
                      <a:pt x="199" y="6927"/>
                    </a:lnTo>
                    <a:lnTo>
                      <a:pt x="206" y="6931"/>
                    </a:lnTo>
                    <a:lnTo>
                      <a:pt x="213" y="6937"/>
                    </a:lnTo>
                    <a:lnTo>
                      <a:pt x="218" y="6941"/>
                    </a:lnTo>
                    <a:lnTo>
                      <a:pt x="221" y="6944"/>
                    </a:lnTo>
                    <a:lnTo>
                      <a:pt x="224" y="6950"/>
                    </a:lnTo>
                    <a:lnTo>
                      <a:pt x="223" y="6952"/>
                    </a:lnTo>
                    <a:lnTo>
                      <a:pt x="219" y="6958"/>
                    </a:lnTo>
                    <a:lnTo>
                      <a:pt x="216" y="6962"/>
                    </a:lnTo>
                    <a:lnTo>
                      <a:pt x="212" y="6966"/>
                    </a:lnTo>
                    <a:lnTo>
                      <a:pt x="206" y="6972"/>
                    </a:lnTo>
                    <a:lnTo>
                      <a:pt x="202" y="6976"/>
                    </a:lnTo>
                    <a:lnTo>
                      <a:pt x="199" y="6982"/>
                    </a:lnTo>
                    <a:lnTo>
                      <a:pt x="197" y="6985"/>
                    </a:lnTo>
                    <a:lnTo>
                      <a:pt x="196" y="6989"/>
                    </a:lnTo>
                    <a:lnTo>
                      <a:pt x="195" y="6995"/>
                    </a:lnTo>
                    <a:lnTo>
                      <a:pt x="194" y="6997"/>
                    </a:lnTo>
                    <a:lnTo>
                      <a:pt x="198" y="7003"/>
                    </a:lnTo>
                    <a:lnTo>
                      <a:pt x="211" y="7007"/>
                    </a:lnTo>
                    <a:lnTo>
                      <a:pt x="217" y="7011"/>
                    </a:lnTo>
                    <a:lnTo>
                      <a:pt x="205" y="7017"/>
                    </a:lnTo>
                    <a:lnTo>
                      <a:pt x="190" y="7021"/>
                    </a:lnTo>
                    <a:lnTo>
                      <a:pt x="179" y="7027"/>
                    </a:lnTo>
                    <a:lnTo>
                      <a:pt x="179" y="7030"/>
                    </a:lnTo>
                    <a:lnTo>
                      <a:pt x="190" y="7034"/>
                    </a:lnTo>
                    <a:lnTo>
                      <a:pt x="205" y="7038"/>
                    </a:lnTo>
                    <a:lnTo>
                      <a:pt x="203" y="7042"/>
                    </a:lnTo>
                    <a:lnTo>
                      <a:pt x="198" y="7048"/>
                    </a:lnTo>
                    <a:lnTo>
                      <a:pt x="198" y="7052"/>
                    </a:lnTo>
                    <a:lnTo>
                      <a:pt x="201" y="7056"/>
                    </a:lnTo>
                    <a:lnTo>
                      <a:pt x="198" y="7062"/>
                    </a:lnTo>
                    <a:lnTo>
                      <a:pt x="189" y="7066"/>
                    </a:lnTo>
                    <a:lnTo>
                      <a:pt x="176" y="7071"/>
                    </a:lnTo>
                    <a:lnTo>
                      <a:pt x="166" y="7075"/>
                    </a:lnTo>
                    <a:lnTo>
                      <a:pt x="160" y="7079"/>
                    </a:lnTo>
                    <a:lnTo>
                      <a:pt x="158" y="7083"/>
                    </a:lnTo>
                    <a:lnTo>
                      <a:pt x="160" y="7087"/>
                    </a:lnTo>
                    <a:lnTo>
                      <a:pt x="163" y="7093"/>
                    </a:lnTo>
                    <a:lnTo>
                      <a:pt x="173" y="7097"/>
                    </a:lnTo>
                    <a:lnTo>
                      <a:pt x="187" y="7101"/>
                    </a:lnTo>
                    <a:lnTo>
                      <a:pt x="198" y="7107"/>
                    </a:lnTo>
                    <a:lnTo>
                      <a:pt x="207" y="7111"/>
                    </a:lnTo>
                    <a:lnTo>
                      <a:pt x="215" y="7116"/>
                    </a:lnTo>
                    <a:lnTo>
                      <a:pt x="216" y="7120"/>
                    </a:lnTo>
                    <a:lnTo>
                      <a:pt x="209" y="7124"/>
                    </a:lnTo>
                    <a:lnTo>
                      <a:pt x="204" y="7128"/>
                    </a:lnTo>
                    <a:lnTo>
                      <a:pt x="202" y="7132"/>
                    </a:lnTo>
                    <a:lnTo>
                      <a:pt x="202" y="7138"/>
                    </a:lnTo>
                    <a:lnTo>
                      <a:pt x="207" y="7142"/>
                    </a:lnTo>
                    <a:lnTo>
                      <a:pt x="211" y="7146"/>
                    </a:lnTo>
                    <a:lnTo>
                      <a:pt x="208" y="7152"/>
                    </a:lnTo>
                    <a:lnTo>
                      <a:pt x="205" y="7155"/>
                    </a:lnTo>
                    <a:lnTo>
                      <a:pt x="203" y="7161"/>
                    </a:lnTo>
                    <a:lnTo>
                      <a:pt x="202" y="7165"/>
                    </a:lnTo>
                    <a:lnTo>
                      <a:pt x="201" y="7169"/>
                    </a:lnTo>
                    <a:lnTo>
                      <a:pt x="200" y="7173"/>
                    </a:lnTo>
                    <a:lnTo>
                      <a:pt x="199" y="7177"/>
                    </a:lnTo>
                    <a:lnTo>
                      <a:pt x="195" y="7183"/>
                    </a:lnTo>
                    <a:lnTo>
                      <a:pt x="190" y="7187"/>
                    </a:lnTo>
                    <a:lnTo>
                      <a:pt x="181" y="7191"/>
                    </a:lnTo>
                    <a:lnTo>
                      <a:pt x="177" y="7196"/>
                    </a:lnTo>
                    <a:lnTo>
                      <a:pt x="182" y="7200"/>
                    </a:lnTo>
                    <a:lnTo>
                      <a:pt x="187" y="7206"/>
                    </a:lnTo>
                    <a:lnTo>
                      <a:pt x="188" y="7210"/>
                    </a:lnTo>
                    <a:lnTo>
                      <a:pt x="187" y="7212"/>
                    </a:lnTo>
                    <a:lnTo>
                      <a:pt x="186" y="7218"/>
                    </a:lnTo>
                    <a:lnTo>
                      <a:pt x="186" y="7222"/>
                    </a:lnTo>
                    <a:lnTo>
                      <a:pt x="191" y="7228"/>
                    </a:lnTo>
                    <a:lnTo>
                      <a:pt x="195" y="7232"/>
                    </a:lnTo>
                    <a:lnTo>
                      <a:pt x="193" y="7236"/>
                    </a:lnTo>
                    <a:lnTo>
                      <a:pt x="188" y="7241"/>
                    </a:lnTo>
                    <a:lnTo>
                      <a:pt x="181" y="7245"/>
                    </a:lnTo>
                    <a:lnTo>
                      <a:pt x="173" y="7251"/>
                    </a:lnTo>
                    <a:lnTo>
                      <a:pt x="166" y="7255"/>
                    </a:lnTo>
                    <a:lnTo>
                      <a:pt x="161" y="7257"/>
                    </a:lnTo>
                    <a:lnTo>
                      <a:pt x="151" y="7263"/>
                    </a:lnTo>
                    <a:lnTo>
                      <a:pt x="152" y="7267"/>
                    </a:lnTo>
                    <a:lnTo>
                      <a:pt x="159" y="7273"/>
                    </a:lnTo>
                    <a:lnTo>
                      <a:pt x="165" y="7277"/>
                    </a:lnTo>
                    <a:lnTo>
                      <a:pt x="174" y="7280"/>
                    </a:lnTo>
                    <a:lnTo>
                      <a:pt x="184" y="7286"/>
                    </a:lnTo>
                    <a:lnTo>
                      <a:pt x="188" y="7290"/>
                    </a:lnTo>
                    <a:lnTo>
                      <a:pt x="190" y="7296"/>
                    </a:lnTo>
                    <a:lnTo>
                      <a:pt x="194" y="7298"/>
                    </a:lnTo>
                    <a:lnTo>
                      <a:pt x="198" y="7302"/>
                    </a:lnTo>
                    <a:lnTo>
                      <a:pt x="195" y="7308"/>
                    </a:lnTo>
                    <a:lnTo>
                      <a:pt x="192" y="7312"/>
                    </a:lnTo>
                    <a:lnTo>
                      <a:pt x="192" y="7318"/>
                    </a:lnTo>
                    <a:lnTo>
                      <a:pt x="191" y="7321"/>
                    </a:lnTo>
                    <a:lnTo>
                      <a:pt x="188" y="7325"/>
                    </a:lnTo>
                    <a:lnTo>
                      <a:pt x="181" y="7331"/>
                    </a:lnTo>
                    <a:lnTo>
                      <a:pt x="178" y="7335"/>
                    </a:lnTo>
                    <a:lnTo>
                      <a:pt x="177" y="7341"/>
                    </a:lnTo>
                    <a:lnTo>
                      <a:pt x="173" y="7343"/>
                    </a:lnTo>
                    <a:lnTo>
                      <a:pt x="170" y="7347"/>
                    </a:lnTo>
                    <a:lnTo>
                      <a:pt x="171" y="7353"/>
                    </a:lnTo>
                    <a:lnTo>
                      <a:pt x="174" y="7357"/>
                    </a:lnTo>
                    <a:lnTo>
                      <a:pt x="181" y="7362"/>
                    </a:lnTo>
                    <a:lnTo>
                      <a:pt x="188" y="7366"/>
                    </a:lnTo>
                    <a:lnTo>
                      <a:pt x="195" y="7370"/>
                    </a:lnTo>
                    <a:lnTo>
                      <a:pt x="205" y="7376"/>
                    </a:lnTo>
                    <a:lnTo>
                      <a:pt x="211" y="7380"/>
                    </a:lnTo>
                    <a:lnTo>
                      <a:pt x="216" y="7386"/>
                    </a:lnTo>
                    <a:lnTo>
                      <a:pt x="218" y="7388"/>
                    </a:lnTo>
                    <a:lnTo>
                      <a:pt x="211" y="7392"/>
                    </a:lnTo>
                    <a:lnTo>
                      <a:pt x="201" y="7398"/>
                    </a:lnTo>
                    <a:lnTo>
                      <a:pt x="193" y="7402"/>
                    </a:lnTo>
                    <a:lnTo>
                      <a:pt x="185" y="7407"/>
                    </a:lnTo>
                    <a:lnTo>
                      <a:pt x="176" y="7411"/>
                    </a:lnTo>
                    <a:lnTo>
                      <a:pt x="171" y="7415"/>
                    </a:lnTo>
                    <a:lnTo>
                      <a:pt x="164" y="7421"/>
                    </a:lnTo>
                    <a:lnTo>
                      <a:pt x="157" y="7425"/>
                    </a:lnTo>
                    <a:lnTo>
                      <a:pt x="147" y="7429"/>
                    </a:lnTo>
                    <a:lnTo>
                      <a:pt x="144" y="7433"/>
                    </a:lnTo>
                    <a:lnTo>
                      <a:pt x="146" y="7437"/>
                    </a:lnTo>
                    <a:lnTo>
                      <a:pt x="153" y="7443"/>
                    </a:lnTo>
                    <a:lnTo>
                      <a:pt x="162" y="7446"/>
                    </a:lnTo>
                    <a:lnTo>
                      <a:pt x="168" y="7452"/>
                    </a:lnTo>
                    <a:lnTo>
                      <a:pt x="175" y="7456"/>
                    </a:lnTo>
                    <a:lnTo>
                      <a:pt x="185" y="7460"/>
                    </a:lnTo>
                    <a:lnTo>
                      <a:pt x="191" y="7466"/>
                    </a:lnTo>
                    <a:lnTo>
                      <a:pt x="193" y="7470"/>
                    </a:lnTo>
                    <a:lnTo>
                      <a:pt x="185" y="7474"/>
                    </a:lnTo>
                    <a:lnTo>
                      <a:pt x="173" y="7478"/>
                    </a:lnTo>
                    <a:lnTo>
                      <a:pt x="167" y="7482"/>
                    </a:lnTo>
                    <a:lnTo>
                      <a:pt x="166" y="7487"/>
                    </a:lnTo>
                    <a:lnTo>
                      <a:pt x="185" y="7491"/>
                    </a:lnTo>
                    <a:lnTo>
                      <a:pt x="180" y="7497"/>
                    </a:lnTo>
                    <a:lnTo>
                      <a:pt x="172" y="7501"/>
                    </a:lnTo>
                    <a:lnTo>
                      <a:pt x="167" y="7505"/>
                    </a:lnTo>
                    <a:lnTo>
                      <a:pt x="167" y="7511"/>
                    </a:lnTo>
                    <a:lnTo>
                      <a:pt x="167" y="7515"/>
                    </a:lnTo>
                    <a:lnTo>
                      <a:pt x="169" y="7519"/>
                    </a:lnTo>
                    <a:lnTo>
                      <a:pt x="171" y="7523"/>
                    </a:lnTo>
                    <a:lnTo>
                      <a:pt x="175" y="7527"/>
                    </a:lnTo>
                    <a:lnTo>
                      <a:pt x="181" y="7532"/>
                    </a:lnTo>
                    <a:lnTo>
                      <a:pt x="191" y="7536"/>
                    </a:lnTo>
                    <a:lnTo>
                      <a:pt x="197" y="7542"/>
                    </a:lnTo>
                    <a:lnTo>
                      <a:pt x="203" y="7546"/>
                    </a:lnTo>
                    <a:lnTo>
                      <a:pt x="207" y="7550"/>
                    </a:lnTo>
                    <a:lnTo>
                      <a:pt x="207" y="7556"/>
                    </a:lnTo>
                    <a:lnTo>
                      <a:pt x="207" y="7558"/>
                    </a:lnTo>
                    <a:lnTo>
                      <a:pt x="204" y="7564"/>
                    </a:lnTo>
                    <a:lnTo>
                      <a:pt x="201" y="7568"/>
                    </a:lnTo>
                    <a:lnTo>
                      <a:pt x="197" y="7571"/>
                    </a:lnTo>
                    <a:lnTo>
                      <a:pt x="192" y="7577"/>
                    </a:lnTo>
                    <a:lnTo>
                      <a:pt x="187" y="7581"/>
                    </a:lnTo>
                    <a:lnTo>
                      <a:pt x="182" y="7587"/>
                    </a:lnTo>
                    <a:lnTo>
                      <a:pt x="177" y="7591"/>
                    </a:lnTo>
                    <a:lnTo>
                      <a:pt x="175" y="7595"/>
                    </a:lnTo>
                    <a:lnTo>
                      <a:pt x="175" y="7601"/>
                    </a:lnTo>
                    <a:lnTo>
                      <a:pt x="177" y="7603"/>
                    </a:lnTo>
                    <a:lnTo>
                      <a:pt x="181" y="7609"/>
                    </a:lnTo>
                    <a:lnTo>
                      <a:pt x="186" y="7613"/>
                    </a:lnTo>
                    <a:lnTo>
                      <a:pt x="192" y="7616"/>
                    </a:lnTo>
                    <a:lnTo>
                      <a:pt x="201" y="7622"/>
                    </a:lnTo>
                    <a:lnTo>
                      <a:pt x="209" y="7626"/>
                    </a:lnTo>
                    <a:lnTo>
                      <a:pt x="222" y="7632"/>
                    </a:lnTo>
                    <a:lnTo>
                      <a:pt x="231" y="7636"/>
                    </a:lnTo>
                    <a:lnTo>
                      <a:pt x="237" y="7640"/>
                    </a:lnTo>
                    <a:lnTo>
                      <a:pt x="226" y="7646"/>
                    </a:lnTo>
                    <a:lnTo>
                      <a:pt x="212" y="7648"/>
                    </a:lnTo>
                    <a:lnTo>
                      <a:pt x="201" y="7654"/>
                    </a:lnTo>
                    <a:lnTo>
                      <a:pt x="189" y="7657"/>
                    </a:lnTo>
                    <a:lnTo>
                      <a:pt x="170" y="7661"/>
                    </a:lnTo>
                    <a:lnTo>
                      <a:pt x="154" y="7667"/>
                    </a:lnTo>
                    <a:lnTo>
                      <a:pt x="133" y="7671"/>
                    </a:lnTo>
                    <a:lnTo>
                      <a:pt x="113" y="7677"/>
                    </a:lnTo>
                    <a:lnTo>
                      <a:pt x="90" y="7681"/>
                    </a:lnTo>
                    <a:lnTo>
                      <a:pt x="68" y="7685"/>
                    </a:lnTo>
                    <a:lnTo>
                      <a:pt x="37" y="7689"/>
                    </a:lnTo>
                    <a:lnTo>
                      <a:pt x="13" y="7693"/>
                    </a:lnTo>
                    <a:lnTo>
                      <a:pt x="0" y="7698"/>
                    </a:lnTo>
                    <a:lnTo>
                      <a:pt x="47" y="7702"/>
                    </a:lnTo>
                    <a:lnTo>
                      <a:pt x="99" y="7706"/>
                    </a:lnTo>
                    <a:lnTo>
                      <a:pt x="151" y="7712"/>
                    </a:lnTo>
                    <a:lnTo>
                      <a:pt x="190" y="7716"/>
                    </a:lnTo>
                    <a:lnTo>
                      <a:pt x="209" y="7722"/>
                    </a:lnTo>
                    <a:lnTo>
                      <a:pt x="224" y="7726"/>
                    </a:lnTo>
                    <a:lnTo>
                      <a:pt x="230" y="7730"/>
                    </a:lnTo>
                    <a:lnTo>
                      <a:pt x="225" y="7734"/>
                    </a:lnTo>
                    <a:lnTo>
                      <a:pt x="220" y="7738"/>
                    </a:lnTo>
                    <a:lnTo>
                      <a:pt x="215" y="7743"/>
                    </a:lnTo>
                    <a:lnTo>
                      <a:pt x="207" y="7747"/>
                    </a:lnTo>
                    <a:lnTo>
                      <a:pt x="201" y="7751"/>
                    </a:lnTo>
                    <a:lnTo>
                      <a:pt x="194" y="7757"/>
                    </a:lnTo>
                    <a:lnTo>
                      <a:pt x="191" y="7761"/>
                    </a:lnTo>
                    <a:lnTo>
                      <a:pt x="187" y="7767"/>
                    </a:lnTo>
                    <a:lnTo>
                      <a:pt x="195" y="7771"/>
                    </a:lnTo>
                    <a:lnTo>
                      <a:pt x="200" y="7775"/>
                    </a:lnTo>
                    <a:lnTo>
                      <a:pt x="193" y="7779"/>
                    </a:lnTo>
                    <a:lnTo>
                      <a:pt x="185" y="7782"/>
                    </a:lnTo>
                    <a:lnTo>
                      <a:pt x="174" y="7788"/>
                    </a:lnTo>
                    <a:lnTo>
                      <a:pt x="182" y="7792"/>
                    </a:lnTo>
                    <a:lnTo>
                      <a:pt x="197" y="7796"/>
                    </a:lnTo>
                    <a:lnTo>
                      <a:pt x="217" y="7802"/>
                    </a:lnTo>
                    <a:lnTo>
                      <a:pt x="224" y="7806"/>
                    </a:lnTo>
                    <a:lnTo>
                      <a:pt x="231" y="7812"/>
                    </a:lnTo>
                    <a:lnTo>
                      <a:pt x="232" y="7816"/>
                    </a:lnTo>
                    <a:lnTo>
                      <a:pt x="221" y="7818"/>
                    </a:lnTo>
                    <a:lnTo>
                      <a:pt x="211" y="7823"/>
                    </a:lnTo>
                    <a:lnTo>
                      <a:pt x="199" y="7827"/>
                    </a:lnTo>
                    <a:lnTo>
                      <a:pt x="190" y="7833"/>
                    </a:lnTo>
                    <a:lnTo>
                      <a:pt x="185" y="7837"/>
                    </a:lnTo>
                    <a:lnTo>
                      <a:pt x="189" y="7841"/>
                    </a:lnTo>
                    <a:lnTo>
                      <a:pt x="201" y="7847"/>
                    </a:lnTo>
                    <a:lnTo>
                      <a:pt x="208" y="7851"/>
                    </a:lnTo>
                    <a:lnTo>
                      <a:pt x="215" y="7857"/>
                    </a:lnTo>
                    <a:lnTo>
                      <a:pt x="216" y="7861"/>
                    </a:lnTo>
                    <a:lnTo>
                      <a:pt x="217" y="7863"/>
                    </a:lnTo>
                    <a:lnTo>
                      <a:pt x="217" y="7868"/>
                    </a:lnTo>
                    <a:lnTo>
                      <a:pt x="217" y="7872"/>
                    </a:lnTo>
                    <a:lnTo>
                      <a:pt x="218" y="7878"/>
                    </a:lnTo>
                    <a:lnTo>
                      <a:pt x="221" y="7882"/>
                    </a:lnTo>
                    <a:lnTo>
                      <a:pt x="225" y="7886"/>
                    </a:lnTo>
                    <a:lnTo>
                      <a:pt x="231" y="7892"/>
                    </a:lnTo>
                    <a:lnTo>
                      <a:pt x="236" y="7896"/>
                    </a:lnTo>
                    <a:lnTo>
                      <a:pt x="242" y="7902"/>
                    </a:lnTo>
                    <a:lnTo>
                      <a:pt x="243" y="7905"/>
                    </a:lnTo>
                    <a:lnTo>
                      <a:pt x="239" y="7907"/>
                    </a:lnTo>
                    <a:lnTo>
                      <a:pt x="234" y="7913"/>
                    </a:lnTo>
                    <a:lnTo>
                      <a:pt x="230" y="7917"/>
                    </a:lnTo>
                    <a:lnTo>
                      <a:pt x="225" y="7923"/>
                    </a:lnTo>
                    <a:lnTo>
                      <a:pt x="220" y="7927"/>
                    </a:lnTo>
                    <a:lnTo>
                      <a:pt x="213" y="7931"/>
                    </a:lnTo>
                    <a:lnTo>
                      <a:pt x="202" y="7937"/>
                    </a:lnTo>
                    <a:lnTo>
                      <a:pt x="196" y="7941"/>
                    </a:lnTo>
                    <a:lnTo>
                      <a:pt x="194" y="7947"/>
                    </a:lnTo>
                    <a:lnTo>
                      <a:pt x="197" y="7948"/>
                    </a:lnTo>
                    <a:lnTo>
                      <a:pt x="203" y="7952"/>
                    </a:lnTo>
                    <a:lnTo>
                      <a:pt x="206" y="7958"/>
                    </a:lnTo>
                    <a:lnTo>
                      <a:pt x="205" y="7962"/>
                    </a:lnTo>
                    <a:lnTo>
                      <a:pt x="205" y="7968"/>
                    </a:lnTo>
                    <a:lnTo>
                      <a:pt x="208" y="7972"/>
                    </a:lnTo>
                    <a:lnTo>
                      <a:pt x="214" y="7976"/>
                    </a:lnTo>
                    <a:lnTo>
                      <a:pt x="221" y="7982"/>
                    </a:lnTo>
                    <a:lnTo>
                      <a:pt x="225" y="7986"/>
                    </a:lnTo>
                    <a:lnTo>
                      <a:pt x="225" y="7991"/>
                    </a:lnTo>
                    <a:lnTo>
                      <a:pt x="222" y="7993"/>
                    </a:lnTo>
                    <a:lnTo>
                      <a:pt x="219" y="7997"/>
                    </a:lnTo>
                    <a:lnTo>
                      <a:pt x="218" y="8003"/>
                    </a:lnTo>
                    <a:lnTo>
                      <a:pt x="215" y="8007"/>
                    </a:lnTo>
                    <a:lnTo>
                      <a:pt x="213" y="8013"/>
                    </a:lnTo>
                    <a:lnTo>
                      <a:pt x="211" y="8017"/>
                    </a:lnTo>
                    <a:lnTo>
                      <a:pt x="209" y="8021"/>
                    </a:lnTo>
                    <a:lnTo>
                      <a:pt x="209" y="8027"/>
                    </a:lnTo>
                    <a:lnTo>
                      <a:pt x="211" y="8031"/>
                    </a:lnTo>
                    <a:lnTo>
                      <a:pt x="211" y="8034"/>
                    </a:lnTo>
                    <a:lnTo>
                      <a:pt x="211" y="8038"/>
                    </a:lnTo>
                    <a:lnTo>
                      <a:pt x="209" y="8042"/>
                    </a:lnTo>
                    <a:lnTo>
                      <a:pt x="209" y="8048"/>
                    </a:lnTo>
                    <a:lnTo>
                      <a:pt x="214" y="8052"/>
                    </a:lnTo>
                    <a:lnTo>
                      <a:pt x="218" y="8058"/>
                    </a:lnTo>
                    <a:lnTo>
                      <a:pt x="223" y="8062"/>
                    </a:lnTo>
                    <a:lnTo>
                      <a:pt x="229" y="8066"/>
                    </a:lnTo>
                    <a:lnTo>
                      <a:pt x="231" y="8072"/>
                    </a:lnTo>
                    <a:lnTo>
                      <a:pt x="233" y="8075"/>
                    </a:lnTo>
                    <a:lnTo>
                      <a:pt x="235" y="8079"/>
                    </a:lnTo>
                    <a:lnTo>
                      <a:pt x="231" y="8083"/>
                    </a:lnTo>
                    <a:lnTo>
                      <a:pt x="224" y="8087"/>
                    </a:lnTo>
                    <a:lnTo>
                      <a:pt x="218" y="8093"/>
                    </a:lnTo>
                    <a:lnTo>
                      <a:pt x="212" y="8097"/>
                    </a:lnTo>
                    <a:lnTo>
                      <a:pt x="206" y="8103"/>
                    </a:lnTo>
                    <a:lnTo>
                      <a:pt x="196" y="8107"/>
                    </a:lnTo>
                    <a:lnTo>
                      <a:pt x="185" y="8111"/>
                    </a:lnTo>
                    <a:lnTo>
                      <a:pt x="178" y="8116"/>
                    </a:lnTo>
                    <a:lnTo>
                      <a:pt x="175" y="8120"/>
                    </a:lnTo>
                    <a:lnTo>
                      <a:pt x="176" y="8124"/>
                    </a:lnTo>
                    <a:lnTo>
                      <a:pt x="179" y="8128"/>
                    </a:lnTo>
                    <a:lnTo>
                      <a:pt x="181" y="8132"/>
                    </a:lnTo>
                    <a:lnTo>
                      <a:pt x="181" y="8138"/>
                    </a:lnTo>
                    <a:lnTo>
                      <a:pt x="182" y="8142"/>
                    </a:lnTo>
                    <a:lnTo>
                      <a:pt x="185" y="8148"/>
                    </a:lnTo>
                    <a:lnTo>
                      <a:pt x="191" y="8152"/>
                    </a:lnTo>
                    <a:lnTo>
                      <a:pt x="199" y="8156"/>
                    </a:lnTo>
                    <a:lnTo>
                      <a:pt x="207" y="8161"/>
                    </a:lnTo>
                    <a:lnTo>
                      <a:pt x="209" y="8165"/>
                    </a:lnTo>
                    <a:lnTo>
                      <a:pt x="201" y="8169"/>
                    </a:lnTo>
                    <a:lnTo>
                      <a:pt x="194" y="8173"/>
                    </a:lnTo>
                    <a:lnTo>
                      <a:pt x="189" y="8177"/>
                    </a:lnTo>
                    <a:lnTo>
                      <a:pt x="185" y="8183"/>
                    </a:lnTo>
                    <a:lnTo>
                      <a:pt x="184" y="8187"/>
                    </a:lnTo>
                    <a:lnTo>
                      <a:pt x="178" y="8193"/>
                    </a:lnTo>
                    <a:lnTo>
                      <a:pt x="174" y="8197"/>
                    </a:lnTo>
                    <a:lnTo>
                      <a:pt x="170" y="8200"/>
                    </a:lnTo>
                    <a:lnTo>
                      <a:pt x="166" y="8206"/>
                    </a:lnTo>
                    <a:lnTo>
                      <a:pt x="163" y="8208"/>
                    </a:lnTo>
                    <a:lnTo>
                      <a:pt x="164" y="8214"/>
                    </a:lnTo>
                    <a:lnTo>
                      <a:pt x="168" y="8218"/>
                    </a:lnTo>
                    <a:lnTo>
                      <a:pt x="173" y="8222"/>
                    </a:lnTo>
                    <a:lnTo>
                      <a:pt x="177" y="8228"/>
                    </a:lnTo>
                    <a:lnTo>
                      <a:pt x="185" y="8232"/>
                    </a:lnTo>
                    <a:lnTo>
                      <a:pt x="196" y="8238"/>
                    </a:lnTo>
                    <a:lnTo>
                      <a:pt x="208" y="8241"/>
                    </a:lnTo>
                    <a:lnTo>
                      <a:pt x="215" y="8245"/>
                    </a:lnTo>
                    <a:lnTo>
                      <a:pt x="214" y="8251"/>
                    </a:lnTo>
                    <a:lnTo>
                      <a:pt x="207" y="8253"/>
                    </a:lnTo>
                    <a:lnTo>
                      <a:pt x="203" y="8259"/>
                    </a:lnTo>
                    <a:lnTo>
                      <a:pt x="202" y="8263"/>
                    </a:lnTo>
                    <a:lnTo>
                      <a:pt x="202" y="8267"/>
                    </a:lnTo>
                    <a:lnTo>
                      <a:pt x="202" y="8273"/>
                    </a:lnTo>
                    <a:lnTo>
                      <a:pt x="200" y="8277"/>
                    </a:lnTo>
                    <a:lnTo>
                      <a:pt x="193" y="8282"/>
                    </a:lnTo>
                    <a:lnTo>
                      <a:pt x="185" y="8286"/>
                    </a:lnTo>
                    <a:lnTo>
                      <a:pt x="176" y="8290"/>
                    </a:lnTo>
                    <a:lnTo>
                      <a:pt x="172" y="8294"/>
                    </a:lnTo>
                    <a:lnTo>
                      <a:pt x="172" y="8298"/>
                    </a:lnTo>
                    <a:lnTo>
                      <a:pt x="172" y="8304"/>
                    </a:lnTo>
                    <a:lnTo>
                      <a:pt x="175" y="8308"/>
                    </a:lnTo>
                    <a:lnTo>
                      <a:pt x="181" y="8312"/>
                    </a:lnTo>
                    <a:lnTo>
                      <a:pt x="188" y="8318"/>
                    </a:lnTo>
                    <a:lnTo>
                      <a:pt x="194" y="8322"/>
                    </a:lnTo>
                    <a:lnTo>
                      <a:pt x="200" y="8327"/>
                    </a:lnTo>
                    <a:lnTo>
                      <a:pt x="207" y="8331"/>
                    </a:lnTo>
                    <a:lnTo>
                      <a:pt x="213" y="8335"/>
                    </a:lnTo>
                    <a:lnTo>
                      <a:pt x="218" y="8339"/>
                    </a:lnTo>
                    <a:lnTo>
                      <a:pt x="221" y="8343"/>
                    </a:lnTo>
                    <a:lnTo>
                      <a:pt x="224" y="8349"/>
                    </a:lnTo>
                    <a:lnTo>
                      <a:pt x="221" y="8353"/>
                    </a:lnTo>
                    <a:lnTo>
                      <a:pt x="214" y="8357"/>
                    </a:lnTo>
                    <a:lnTo>
                      <a:pt x="202" y="8363"/>
                    </a:lnTo>
                    <a:lnTo>
                      <a:pt x="192" y="8366"/>
                    </a:lnTo>
                    <a:lnTo>
                      <a:pt x="178" y="8372"/>
                    </a:lnTo>
                    <a:lnTo>
                      <a:pt x="174" y="8376"/>
                    </a:lnTo>
                    <a:lnTo>
                      <a:pt x="172" y="8380"/>
                    </a:lnTo>
                    <a:lnTo>
                      <a:pt x="169" y="8384"/>
                    </a:lnTo>
                    <a:lnTo>
                      <a:pt x="170" y="8388"/>
                    </a:lnTo>
                    <a:lnTo>
                      <a:pt x="174" y="8394"/>
                    </a:lnTo>
                    <a:lnTo>
                      <a:pt x="179" y="8398"/>
                    </a:lnTo>
                    <a:lnTo>
                      <a:pt x="185" y="8402"/>
                    </a:lnTo>
                    <a:lnTo>
                      <a:pt x="185" y="8407"/>
                    </a:lnTo>
                    <a:lnTo>
                      <a:pt x="187" y="8411"/>
                    </a:lnTo>
                    <a:lnTo>
                      <a:pt x="189" y="8417"/>
                    </a:lnTo>
                    <a:lnTo>
                      <a:pt x="192" y="8421"/>
                    </a:lnTo>
                    <a:lnTo>
                      <a:pt x="196" y="8425"/>
                    </a:lnTo>
                    <a:lnTo>
                      <a:pt x="196" y="8429"/>
                    </a:lnTo>
                    <a:lnTo>
                      <a:pt x="193" y="8433"/>
                    </a:lnTo>
                    <a:lnTo>
                      <a:pt x="185" y="8439"/>
                    </a:lnTo>
                    <a:lnTo>
                      <a:pt x="179" y="8443"/>
                    </a:lnTo>
                    <a:lnTo>
                      <a:pt x="178" y="8447"/>
                    </a:lnTo>
                    <a:lnTo>
                      <a:pt x="178" y="8452"/>
                    </a:lnTo>
                    <a:lnTo>
                      <a:pt x="179" y="8456"/>
                    </a:lnTo>
                    <a:lnTo>
                      <a:pt x="178" y="8462"/>
                    </a:lnTo>
                    <a:lnTo>
                      <a:pt x="174" y="8466"/>
                    </a:lnTo>
                    <a:lnTo>
                      <a:pt x="168" y="8468"/>
                    </a:lnTo>
                    <a:lnTo>
                      <a:pt x="162" y="8474"/>
                    </a:lnTo>
                    <a:lnTo>
                      <a:pt x="158" y="8478"/>
                    </a:lnTo>
                    <a:lnTo>
                      <a:pt x="165" y="8484"/>
                    </a:lnTo>
                    <a:lnTo>
                      <a:pt x="174" y="8488"/>
                    </a:lnTo>
                    <a:lnTo>
                      <a:pt x="185" y="8491"/>
                    </a:lnTo>
                    <a:lnTo>
                      <a:pt x="197" y="8497"/>
                    </a:lnTo>
                    <a:lnTo>
                      <a:pt x="207" y="8501"/>
                    </a:lnTo>
                    <a:lnTo>
                      <a:pt x="213" y="8507"/>
                    </a:lnTo>
                    <a:lnTo>
                      <a:pt x="203" y="8511"/>
                    </a:lnTo>
                    <a:lnTo>
                      <a:pt x="196" y="8513"/>
                    </a:lnTo>
                    <a:lnTo>
                      <a:pt x="191" y="8519"/>
                    </a:lnTo>
                    <a:lnTo>
                      <a:pt x="186" y="8523"/>
                    </a:lnTo>
                    <a:lnTo>
                      <a:pt x="197" y="8529"/>
                    </a:lnTo>
                    <a:lnTo>
                      <a:pt x="205" y="8533"/>
                    </a:lnTo>
                    <a:lnTo>
                      <a:pt x="196" y="8536"/>
                    </a:lnTo>
                    <a:lnTo>
                      <a:pt x="187" y="8542"/>
                    </a:lnTo>
                    <a:lnTo>
                      <a:pt x="180" y="8546"/>
                    </a:lnTo>
                    <a:lnTo>
                      <a:pt x="186" y="8552"/>
                    </a:lnTo>
                    <a:lnTo>
                      <a:pt x="193" y="8554"/>
                    </a:lnTo>
                    <a:lnTo>
                      <a:pt x="199" y="8558"/>
                    </a:lnTo>
                    <a:lnTo>
                      <a:pt x="202" y="8564"/>
                    </a:lnTo>
                    <a:lnTo>
                      <a:pt x="205" y="8568"/>
                    </a:lnTo>
                    <a:lnTo>
                      <a:pt x="209" y="8574"/>
                    </a:lnTo>
                    <a:lnTo>
                      <a:pt x="214" y="8577"/>
                    </a:lnTo>
                    <a:lnTo>
                      <a:pt x="219" y="8581"/>
                    </a:lnTo>
                    <a:lnTo>
                      <a:pt x="225" y="8587"/>
                    </a:lnTo>
                    <a:lnTo>
                      <a:pt x="226" y="8591"/>
                    </a:lnTo>
                    <a:lnTo>
                      <a:pt x="220" y="8597"/>
                    </a:lnTo>
                    <a:lnTo>
                      <a:pt x="217" y="8599"/>
                    </a:lnTo>
                    <a:lnTo>
                      <a:pt x="208" y="8603"/>
                    </a:lnTo>
                    <a:lnTo>
                      <a:pt x="201" y="8609"/>
                    </a:lnTo>
                    <a:lnTo>
                      <a:pt x="198" y="8613"/>
                    </a:lnTo>
                    <a:lnTo>
                      <a:pt x="198" y="8618"/>
                    </a:lnTo>
                    <a:lnTo>
                      <a:pt x="198" y="8622"/>
                    </a:lnTo>
                    <a:lnTo>
                      <a:pt x="197" y="8626"/>
                    </a:lnTo>
                    <a:lnTo>
                      <a:pt x="196" y="8632"/>
                    </a:lnTo>
                    <a:lnTo>
                      <a:pt x="194" y="8636"/>
                    </a:lnTo>
                    <a:lnTo>
                      <a:pt x="190" y="8642"/>
                    </a:lnTo>
                    <a:lnTo>
                      <a:pt x="187" y="8644"/>
                    </a:lnTo>
                    <a:lnTo>
                      <a:pt x="185" y="8648"/>
                    </a:lnTo>
                    <a:lnTo>
                      <a:pt x="184" y="8654"/>
                    </a:lnTo>
                    <a:lnTo>
                      <a:pt x="187" y="8658"/>
                    </a:lnTo>
                    <a:lnTo>
                      <a:pt x="195" y="8663"/>
                    </a:lnTo>
                    <a:lnTo>
                      <a:pt x="203" y="8667"/>
                    </a:lnTo>
                    <a:lnTo>
                      <a:pt x="209" y="8671"/>
                    </a:lnTo>
                    <a:lnTo>
                      <a:pt x="216" y="8677"/>
                    </a:lnTo>
                    <a:lnTo>
                      <a:pt x="223" y="8681"/>
                    </a:lnTo>
                    <a:lnTo>
                      <a:pt x="214" y="8685"/>
                    </a:lnTo>
                    <a:lnTo>
                      <a:pt x="208" y="8689"/>
                    </a:lnTo>
                    <a:lnTo>
                      <a:pt x="205" y="8693"/>
                    </a:lnTo>
                    <a:lnTo>
                      <a:pt x="201" y="8699"/>
                    </a:lnTo>
                    <a:lnTo>
                      <a:pt x="198" y="8702"/>
                    </a:lnTo>
                    <a:lnTo>
                      <a:pt x="195" y="8708"/>
                    </a:lnTo>
                    <a:lnTo>
                      <a:pt x="194" y="8712"/>
                    </a:lnTo>
                    <a:lnTo>
                      <a:pt x="188" y="8716"/>
                    </a:lnTo>
                    <a:lnTo>
                      <a:pt x="180" y="8722"/>
                    </a:lnTo>
                    <a:lnTo>
                      <a:pt x="172" y="8726"/>
                    </a:lnTo>
                    <a:lnTo>
                      <a:pt x="162" y="8730"/>
                    </a:lnTo>
                    <a:lnTo>
                      <a:pt x="157" y="8734"/>
                    </a:lnTo>
                    <a:lnTo>
                      <a:pt x="163" y="8738"/>
                    </a:lnTo>
                    <a:lnTo>
                      <a:pt x="173" y="8743"/>
                    </a:lnTo>
                    <a:lnTo>
                      <a:pt x="185" y="8747"/>
                    </a:lnTo>
                    <a:lnTo>
                      <a:pt x="194" y="8753"/>
                    </a:lnTo>
                    <a:lnTo>
                      <a:pt x="200" y="8757"/>
                    </a:lnTo>
                    <a:lnTo>
                      <a:pt x="204" y="8761"/>
                    </a:lnTo>
                    <a:lnTo>
                      <a:pt x="207" y="8767"/>
                    </a:lnTo>
                    <a:lnTo>
                      <a:pt x="212" y="8771"/>
                    </a:lnTo>
                    <a:lnTo>
                      <a:pt x="215" y="8775"/>
                    </a:lnTo>
                    <a:lnTo>
                      <a:pt x="216" y="8779"/>
                    </a:lnTo>
                    <a:lnTo>
                      <a:pt x="216" y="8783"/>
                    </a:lnTo>
                    <a:lnTo>
                      <a:pt x="211" y="8788"/>
                    </a:lnTo>
                    <a:lnTo>
                      <a:pt x="202" y="8792"/>
                    </a:lnTo>
                    <a:lnTo>
                      <a:pt x="195" y="8798"/>
                    </a:lnTo>
                    <a:lnTo>
                      <a:pt x="191" y="8802"/>
                    </a:lnTo>
                    <a:lnTo>
                      <a:pt x="188" y="8806"/>
                    </a:lnTo>
                    <a:lnTo>
                      <a:pt x="185" y="8812"/>
                    </a:lnTo>
                    <a:lnTo>
                      <a:pt x="184" y="8814"/>
                    </a:lnTo>
                    <a:lnTo>
                      <a:pt x="184" y="8820"/>
                    </a:lnTo>
                    <a:lnTo>
                      <a:pt x="184" y="8824"/>
                    </a:lnTo>
                    <a:lnTo>
                      <a:pt x="177" y="8827"/>
                    </a:lnTo>
                    <a:lnTo>
                      <a:pt x="169" y="8833"/>
                    </a:lnTo>
                    <a:lnTo>
                      <a:pt x="156" y="8837"/>
                    </a:lnTo>
                    <a:lnTo>
                      <a:pt x="110" y="8843"/>
                    </a:lnTo>
                    <a:lnTo>
                      <a:pt x="118" y="8847"/>
                    </a:lnTo>
                    <a:lnTo>
                      <a:pt x="143" y="8851"/>
                    </a:lnTo>
                    <a:lnTo>
                      <a:pt x="167" y="8857"/>
                    </a:lnTo>
                    <a:lnTo>
                      <a:pt x="191" y="8859"/>
                    </a:lnTo>
                    <a:lnTo>
                      <a:pt x="208" y="8865"/>
                    </a:lnTo>
                    <a:lnTo>
                      <a:pt x="214" y="8868"/>
                    </a:lnTo>
                    <a:lnTo>
                      <a:pt x="213" y="8872"/>
                    </a:lnTo>
                    <a:lnTo>
                      <a:pt x="209" y="8878"/>
                    </a:lnTo>
                    <a:lnTo>
                      <a:pt x="206" y="8882"/>
                    </a:lnTo>
                    <a:lnTo>
                      <a:pt x="202" y="8888"/>
                    </a:lnTo>
                    <a:lnTo>
                      <a:pt x="196" y="8892"/>
                    </a:lnTo>
                    <a:lnTo>
                      <a:pt x="189" y="8896"/>
                    </a:lnTo>
                    <a:lnTo>
                      <a:pt x="184" y="8902"/>
                    </a:lnTo>
                    <a:lnTo>
                      <a:pt x="182" y="8904"/>
                    </a:lnTo>
                    <a:lnTo>
                      <a:pt x="182" y="8909"/>
                    </a:lnTo>
                    <a:lnTo>
                      <a:pt x="184" y="8913"/>
                    </a:lnTo>
                    <a:lnTo>
                      <a:pt x="190" y="8917"/>
                    </a:lnTo>
                    <a:lnTo>
                      <a:pt x="197" y="8923"/>
                    </a:lnTo>
                    <a:lnTo>
                      <a:pt x="203" y="8927"/>
                    </a:lnTo>
                    <a:lnTo>
                      <a:pt x="205" y="8933"/>
                    </a:lnTo>
                    <a:lnTo>
                      <a:pt x="205" y="8937"/>
                    </a:lnTo>
                    <a:lnTo>
                      <a:pt x="204" y="8941"/>
                    </a:lnTo>
                    <a:lnTo>
                      <a:pt x="202" y="8945"/>
                    </a:lnTo>
                    <a:lnTo>
                      <a:pt x="201" y="8949"/>
                    </a:lnTo>
                    <a:lnTo>
                      <a:pt x="198" y="8954"/>
                    </a:lnTo>
                    <a:lnTo>
                      <a:pt x="195" y="8958"/>
                    </a:lnTo>
                    <a:lnTo>
                      <a:pt x="191" y="8962"/>
                    </a:lnTo>
                    <a:lnTo>
                      <a:pt x="186" y="8968"/>
                    </a:lnTo>
                    <a:lnTo>
                      <a:pt x="182" y="8972"/>
                    </a:lnTo>
                    <a:lnTo>
                      <a:pt x="185" y="8978"/>
                    </a:lnTo>
                    <a:lnTo>
                      <a:pt x="182" y="8982"/>
                    </a:lnTo>
                    <a:lnTo>
                      <a:pt x="179" y="8986"/>
                    </a:lnTo>
                    <a:lnTo>
                      <a:pt x="178" y="8990"/>
                    </a:lnTo>
                    <a:lnTo>
                      <a:pt x="179" y="8993"/>
                    </a:lnTo>
                    <a:lnTo>
                      <a:pt x="184" y="8999"/>
                    </a:lnTo>
                    <a:lnTo>
                      <a:pt x="189" y="9003"/>
                    </a:lnTo>
                    <a:lnTo>
                      <a:pt x="195" y="9007"/>
                    </a:lnTo>
                    <a:lnTo>
                      <a:pt x="202" y="9013"/>
                    </a:lnTo>
                    <a:lnTo>
                      <a:pt x="209" y="9017"/>
                    </a:lnTo>
                    <a:lnTo>
                      <a:pt x="217" y="9023"/>
                    </a:lnTo>
                    <a:lnTo>
                      <a:pt x="221" y="9027"/>
                    </a:lnTo>
                    <a:lnTo>
                      <a:pt x="222" y="9031"/>
                    </a:lnTo>
                    <a:lnTo>
                      <a:pt x="222" y="9035"/>
                    </a:lnTo>
                    <a:lnTo>
                      <a:pt x="220" y="9038"/>
                    </a:lnTo>
                    <a:lnTo>
                      <a:pt x="217" y="9044"/>
                    </a:lnTo>
                    <a:lnTo>
                      <a:pt x="212" y="9048"/>
                    </a:lnTo>
                    <a:lnTo>
                      <a:pt x="199" y="9052"/>
                    </a:lnTo>
                    <a:lnTo>
                      <a:pt x="194" y="9058"/>
                    </a:lnTo>
                    <a:lnTo>
                      <a:pt x="195" y="9062"/>
                    </a:lnTo>
                    <a:lnTo>
                      <a:pt x="195" y="9068"/>
                    </a:lnTo>
                    <a:lnTo>
                      <a:pt x="190" y="9072"/>
                    </a:lnTo>
                    <a:lnTo>
                      <a:pt x="194" y="9074"/>
                    </a:lnTo>
                    <a:lnTo>
                      <a:pt x="204" y="9079"/>
                    </a:lnTo>
                    <a:lnTo>
                      <a:pt x="212" y="9083"/>
                    </a:lnTo>
                    <a:lnTo>
                      <a:pt x="216" y="9089"/>
                    </a:lnTo>
                    <a:lnTo>
                      <a:pt x="211" y="9093"/>
                    </a:lnTo>
                    <a:lnTo>
                      <a:pt x="207" y="9097"/>
                    </a:lnTo>
                    <a:lnTo>
                      <a:pt x="207" y="9103"/>
                    </a:lnTo>
                    <a:lnTo>
                      <a:pt x="209" y="9107"/>
                    </a:lnTo>
                    <a:lnTo>
                      <a:pt x="212" y="9113"/>
                    </a:lnTo>
                    <a:lnTo>
                      <a:pt x="213" y="9117"/>
                    </a:lnTo>
                    <a:lnTo>
                      <a:pt x="213" y="9118"/>
                    </a:lnTo>
                    <a:lnTo>
                      <a:pt x="213" y="9124"/>
                    </a:lnTo>
                    <a:lnTo>
                      <a:pt x="208" y="9128"/>
                    </a:lnTo>
                    <a:lnTo>
                      <a:pt x="204" y="9134"/>
                    </a:lnTo>
                    <a:lnTo>
                      <a:pt x="197" y="9138"/>
                    </a:lnTo>
                    <a:lnTo>
                      <a:pt x="190" y="9142"/>
                    </a:lnTo>
                    <a:lnTo>
                      <a:pt x="182" y="9148"/>
                    </a:lnTo>
                    <a:lnTo>
                      <a:pt x="174" y="9152"/>
                    </a:lnTo>
                    <a:lnTo>
                      <a:pt x="164" y="9158"/>
                    </a:lnTo>
                    <a:lnTo>
                      <a:pt x="156" y="9161"/>
                    </a:lnTo>
                    <a:lnTo>
                      <a:pt x="158" y="9163"/>
                    </a:lnTo>
                    <a:lnTo>
                      <a:pt x="166" y="9169"/>
                    </a:lnTo>
                    <a:lnTo>
                      <a:pt x="174" y="9173"/>
                    </a:lnTo>
                    <a:lnTo>
                      <a:pt x="179" y="9179"/>
                    </a:lnTo>
                    <a:lnTo>
                      <a:pt x="185" y="9183"/>
                    </a:lnTo>
                    <a:lnTo>
                      <a:pt x="191" y="9187"/>
                    </a:lnTo>
                    <a:lnTo>
                      <a:pt x="196" y="9193"/>
                    </a:lnTo>
                    <a:lnTo>
                      <a:pt x="198" y="9197"/>
                    </a:lnTo>
                    <a:lnTo>
                      <a:pt x="198" y="9202"/>
                    </a:lnTo>
                    <a:lnTo>
                      <a:pt x="200" y="9204"/>
                    </a:lnTo>
                    <a:lnTo>
                      <a:pt x="202" y="9208"/>
                    </a:lnTo>
                    <a:lnTo>
                      <a:pt x="206" y="9214"/>
                    </a:lnTo>
                    <a:lnTo>
                      <a:pt x="206" y="9218"/>
                    </a:lnTo>
                    <a:lnTo>
                      <a:pt x="205" y="9224"/>
                    </a:lnTo>
                    <a:lnTo>
                      <a:pt x="199" y="9228"/>
                    </a:lnTo>
                    <a:lnTo>
                      <a:pt x="194" y="9232"/>
                    </a:lnTo>
                    <a:lnTo>
                      <a:pt x="188" y="9238"/>
                    </a:lnTo>
                    <a:lnTo>
                      <a:pt x="185" y="9242"/>
                    </a:lnTo>
                    <a:lnTo>
                      <a:pt x="185" y="9247"/>
                    </a:lnTo>
                    <a:lnTo>
                      <a:pt x="189" y="9249"/>
                    </a:lnTo>
                    <a:lnTo>
                      <a:pt x="195" y="9253"/>
                    </a:lnTo>
                    <a:lnTo>
                      <a:pt x="199" y="9259"/>
                    </a:lnTo>
                    <a:lnTo>
                      <a:pt x="204" y="9263"/>
                    </a:lnTo>
                    <a:lnTo>
                      <a:pt x="207" y="9269"/>
                    </a:lnTo>
                    <a:lnTo>
                      <a:pt x="209" y="9273"/>
                    </a:lnTo>
                    <a:lnTo>
                      <a:pt x="211" y="9277"/>
                    </a:lnTo>
                    <a:lnTo>
                      <a:pt x="211" y="9283"/>
                    </a:lnTo>
                    <a:lnTo>
                      <a:pt x="213" y="9286"/>
                    </a:lnTo>
                    <a:lnTo>
                      <a:pt x="212" y="9290"/>
                    </a:lnTo>
                    <a:lnTo>
                      <a:pt x="208" y="9294"/>
                    </a:lnTo>
                    <a:lnTo>
                      <a:pt x="205" y="9298"/>
                    </a:lnTo>
                    <a:lnTo>
                      <a:pt x="199" y="9304"/>
                    </a:lnTo>
                    <a:lnTo>
                      <a:pt x="196" y="9308"/>
                    </a:lnTo>
                    <a:lnTo>
                      <a:pt x="188" y="9314"/>
                    </a:lnTo>
                    <a:lnTo>
                      <a:pt x="181" y="9318"/>
                    </a:lnTo>
                    <a:lnTo>
                      <a:pt x="175" y="9322"/>
                    </a:lnTo>
                    <a:lnTo>
                      <a:pt x="173" y="9327"/>
                    </a:lnTo>
                    <a:lnTo>
                      <a:pt x="170" y="9331"/>
                    </a:lnTo>
                  </a:path>
                </a:pathLst>
              </a:custGeom>
              <a:noFill/>
              <a:ln w="4445">
                <a:solidFill>
                  <a:srgbClr val="00FE00"/>
                </a:solidFill>
                <a:prstDash val="solid"/>
                <a:round/>
                <a:headEnd/>
                <a:tailEnd/>
              </a:ln>
            </p:spPr>
            <p:txBody>
              <a:bodyPr/>
              <a:lstStyle/>
              <a:p>
                <a:endParaRPr lang="es-ES"/>
              </a:p>
            </p:txBody>
          </p:sp>
          <p:sp>
            <p:nvSpPr>
              <p:cNvPr id="81885" name="Freeform 8157"/>
              <p:cNvSpPr>
                <a:spLocks/>
              </p:cNvSpPr>
              <p:nvPr/>
            </p:nvSpPr>
            <p:spPr bwMode="auto">
              <a:xfrm>
                <a:off x="604" y="7416"/>
                <a:ext cx="56" cy="403"/>
              </a:xfrm>
              <a:custGeom>
                <a:avLst/>
                <a:gdLst/>
                <a:ahLst/>
                <a:cxnLst>
                  <a:cxn ang="0">
                    <a:pos x="28" y="8"/>
                  </a:cxn>
                  <a:cxn ang="0">
                    <a:pos x="59" y="22"/>
                  </a:cxn>
                  <a:cxn ang="0">
                    <a:pos x="100" y="36"/>
                  </a:cxn>
                  <a:cxn ang="0">
                    <a:pos x="92" y="49"/>
                  </a:cxn>
                  <a:cxn ang="0">
                    <a:pos x="76" y="63"/>
                  </a:cxn>
                  <a:cxn ang="0">
                    <a:pos x="65" y="77"/>
                  </a:cxn>
                  <a:cxn ang="0">
                    <a:pos x="76" y="90"/>
                  </a:cxn>
                  <a:cxn ang="0">
                    <a:pos x="81" y="102"/>
                  </a:cxn>
                  <a:cxn ang="0">
                    <a:pos x="92" y="118"/>
                  </a:cxn>
                  <a:cxn ang="0">
                    <a:pos x="91" y="131"/>
                  </a:cxn>
                  <a:cxn ang="0">
                    <a:pos x="65" y="143"/>
                  </a:cxn>
                  <a:cxn ang="0">
                    <a:pos x="51" y="157"/>
                  </a:cxn>
                  <a:cxn ang="0">
                    <a:pos x="54" y="170"/>
                  </a:cxn>
                  <a:cxn ang="0">
                    <a:pos x="73" y="184"/>
                  </a:cxn>
                  <a:cxn ang="0">
                    <a:pos x="90" y="198"/>
                  </a:cxn>
                  <a:cxn ang="0">
                    <a:pos x="98" y="211"/>
                  </a:cxn>
                  <a:cxn ang="0">
                    <a:pos x="96" y="223"/>
                  </a:cxn>
                  <a:cxn ang="0">
                    <a:pos x="79" y="237"/>
                  </a:cxn>
                  <a:cxn ang="0">
                    <a:pos x="63" y="252"/>
                  </a:cxn>
                  <a:cxn ang="0">
                    <a:pos x="79" y="264"/>
                  </a:cxn>
                  <a:cxn ang="0">
                    <a:pos x="94" y="278"/>
                  </a:cxn>
                  <a:cxn ang="0">
                    <a:pos x="93" y="291"/>
                  </a:cxn>
                  <a:cxn ang="0">
                    <a:pos x="92" y="305"/>
                  </a:cxn>
                  <a:cxn ang="0">
                    <a:pos x="57" y="319"/>
                  </a:cxn>
                  <a:cxn ang="0">
                    <a:pos x="39" y="332"/>
                  </a:cxn>
                  <a:cxn ang="0">
                    <a:pos x="32" y="346"/>
                  </a:cxn>
                  <a:cxn ang="0">
                    <a:pos x="39" y="358"/>
                  </a:cxn>
                  <a:cxn ang="0">
                    <a:pos x="70" y="372"/>
                  </a:cxn>
                  <a:cxn ang="0">
                    <a:pos x="82" y="387"/>
                  </a:cxn>
                  <a:cxn ang="0">
                    <a:pos x="77" y="399"/>
                  </a:cxn>
                  <a:cxn ang="0">
                    <a:pos x="65" y="413"/>
                  </a:cxn>
                  <a:cxn ang="0">
                    <a:pos x="52" y="426"/>
                  </a:cxn>
                  <a:cxn ang="0">
                    <a:pos x="62" y="438"/>
                  </a:cxn>
                  <a:cxn ang="0">
                    <a:pos x="79" y="454"/>
                  </a:cxn>
                  <a:cxn ang="0">
                    <a:pos x="82" y="467"/>
                  </a:cxn>
                  <a:cxn ang="0">
                    <a:pos x="65" y="479"/>
                  </a:cxn>
                  <a:cxn ang="0">
                    <a:pos x="41" y="493"/>
                  </a:cxn>
                  <a:cxn ang="0">
                    <a:pos x="24" y="506"/>
                  </a:cxn>
                  <a:cxn ang="0">
                    <a:pos x="36" y="522"/>
                  </a:cxn>
                  <a:cxn ang="0">
                    <a:pos x="38" y="534"/>
                  </a:cxn>
                  <a:cxn ang="0">
                    <a:pos x="36" y="547"/>
                  </a:cxn>
                  <a:cxn ang="0">
                    <a:pos x="46" y="561"/>
                  </a:cxn>
                  <a:cxn ang="0">
                    <a:pos x="32" y="573"/>
                  </a:cxn>
                  <a:cxn ang="0">
                    <a:pos x="27" y="588"/>
                  </a:cxn>
                  <a:cxn ang="0">
                    <a:pos x="31" y="602"/>
                  </a:cxn>
                  <a:cxn ang="0">
                    <a:pos x="38" y="614"/>
                  </a:cxn>
                  <a:cxn ang="0">
                    <a:pos x="56" y="627"/>
                  </a:cxn>
                  <a:cxn ang="0">
                    <a:pos x="45" y="641"/>
                  </a:cxn>
                  <a:cxn ang="0">
                    <a:pos x="38" y="655"/>
                  </a:cxn>
                  <a:cxn ang="0">
                    <a:pos x="36" y="668"/>
                  </a:cxn>
                  <a:cxn ang="0">
                    <a:pos x="23" y="682"/>
                  </a:cxn>
                  <a:cxn ang="0">
                    <a:pos x="21" y="696"/>
                  </a:cxn>
                  <a:cxn ang="0">
                    <a:pos x="29" y="708"/>
                  </a:cxn>
                  <a:cxn ang="0">
                    <a:pos x="23" y="723"/>
                  </a:cxn>
                  <a:cxn ang="0">
                    <a:pos x="17" y="737"/>
                  </a:cxn>
                  <a:cxn ang="0">
                    <a:pos x="8" y="749"/>
                  </a:cxn>
                  <a:cxn ang="0">
                    <a:pos x="3" y="762"/>
                  </a:cxn>
                  <a:cxn ang="0">
                    <a:pos x="0" y="776"/>
                  </a:cxn>
                  <a:cxn ang="0">
                    <a:pos x="7" y="790"/>
                  </a:cxn>
                  <a:cxn ang="0">
                    <a:pos x="13" y="803"/>
                  </a:cxn>
                </a:cxnLst>
                <a:rect l="0" t="0" r="r" b="b"/>
                <a:pathLst>
                  <a:path w="112" h="807">
                    <a:moveTo>
                      <a:pt x="31" y="0"/>
                    </a:moveTo>
                    <a:lnTo>
                      <a:pt x="28" y="4"/>
                    </a:lnTo>
                    <a:lnTo>
                      <a:pt x="28" y="8"/>
                    </a:lnTo>
                    <a:lnTo>
                      <a:pt x="31" y="12"/>
                    </a:lnTo>
                    <a:lnTo>
                      <a:pt x="46" y="18"/>
                    </a:lnTo>
                    <a:lnTo>
                      <a:pt x="59" y="22"/>
                    </a:lnTo>
                    <a:lnTo>
                      <a:pt x="72" y="28"/>
                    </a:lnTo>
                    <a:lnTo>
                      <a:pt x="88" y="32"/>
                    </a:lnTo>
                    <a:lnTo>
                      <a:pt x="100" y="36"/>
                    </a:lnTo>
                    <a:lnTo>
                      <a:pt x="112" y="41"/>
                    </a:lnTo>
                    <a:lnTo>
                      <a:pt x="101" y="45"/>
                    </a:lnTo>
                    <a:lnTo>
                      <a:pt x="92" y="49"/>
                    </a:lnTo>
                    <a:lnTo>
                      <a:pt x="87" y="53"/>
                    </a:lnTo>
                    <a:lnTo>
                      <a:pt x="82" y="57"/>
                    </a:lnTo>
                    <a:lnTo>
                      <a:pt x="76" y="63"/>
                    </a:lnTo>
                    <a:lnTo>
                      <a:pt x="69" y="67"/>
                    </a:lnTo>
                    <a:lnTo>
                      <a:pt x="66" y="73"/>
                    </a:lnTo>
                    <a:lnTo>
                      <a:pt x="65" y="77"/>
                    </a:lnTo>
                    <a:lnTo>
                      <a:pt x="67" y="80"/>
                    </a:lnTo>
                    <a:lnTo>
                      <a:pt x="70" y="86"/>
                    </a:lnTo>
                    <a:lnTo>
                      <a:pt x="76" y="90"/>
                    </a:lnTo>
                    <a:lnTo>
                      <a:pt x="78" y="94"/>
                    </a:lnTo>
                    <a:lnTo>
                      <a:pt x="78" y="98"/>
                    </a:lnTo>
                    <a:lnTo>
                      <a:pt x="81" y="102"/>
                    </a:lnTo>
                    <a:lnTo>
                      <a:pt x="86" y="108"/>
                    </a:lnTo>
                    <a:lnTo>
                      <a:pt x="89" y="112"/>
                    </a:lnTo>
                    <a:lnTo>
                      <a:pt x="92" y="118"/>
                    </a:lnTo>
                    <a:lnTo>
                      <a:pt x="95" y="122"/>
                    </a:lnTo>
                    <a:lnTo>
                      <a:pt x="98" y="125"/>
                    </a:lnTo>
                    <a:lnTo>
                      <a:pt x="91" y="131"/>
                    </a:lnTo>
                    <a:lnTo>
                      <a:pt x="81" y="133"/>
                    </a:lnTo>
                    <a:lnTo>
                      <a:pt x="73" y="139"/>
                    </a:lnTo>
                    <a:lnTo>
                      <a:pt x="65" y="143"/>
                    </a:lnTo>
                    <a:lnTo>
                      <a:pt x="59" y="147"/>
                    </a:lnTo>
                    <a:lnTo>
                      <a:pt x="53" y="153"/>
                    </a:lnTo>
                    <a:lnTo>
                      <a:pt x="51" y="157"/>
                    </a:lnTo>
                    <a:lnTo>
                      <a:pt x="51" y="163"/>
                    </a:lnTo>
                    <a:lnTo>
                      <a:pt x="51" y="166"/>
                    </a:lnTo>
                    <a:lnTo>
                      <a:pt x="54" y="170"/>
                    </a:lnTo>
                    <a:lnTo>
                      <a:pt x="62" y="176"/>
                    </a:lnTo>
                    <a:lnTo>
                      <a:pt x="68" y="178"/>
                    </a:lnTo>
                    <a:lnTo>
                      <a:pt x="73" y="184"/>
                    </a:lnTo>
                    <a:lnTo>
                      <a:pt x="79" y="188"/>
                    </a:lnTo>
                    <a:lnTo>
                      <a:pt x="84" y="192"/>
                    </a:lnTo>
                    <a:lnTo>
                      <a:pt x="90" y="198"/>
                    </a:lnTo>
                    <a:lnTo>
                      <a:pt x="92" y="202"/>
                    </a:lnTo>
                    <a:lnTo>
                      <a:pt x="95" y="207"/>
                    </a:lnTo>
                    <a:lnTo>
                      <a:pt x="98" y="211"/>
                    </a:lnTo>
                    <a:lnTo>
                      <a:pt x="100" y="215"/>
                    </a:lnTo>
                    <a:lnTo>
                      <a:pt x="100" y="219"/>
                    </a:lnTo>
                    <a:lnTo>
                      <a:pt x="96" y="223"/>
                    </a:lnTo>
                    <a:lnTo>
                      <a:pt x="91" y="229"/>
                    </a:lnTo>
                    <a:lnTo>
                      <a:pt x="86" y="233"/>
                    </a:lnTo>
                    <a:lnTo>
                      <a:pt x="79" y="237"/>
                    </a:lnTo>
                    <a:lnTo>
                      <a:pt x="74" y="243"/>
                    </a:lnTo>
                    <a:lnTo>
                      <a:pt x="68" y="247"/>
                    </a:lnTo>
                    <a:lnTo>
                      <a:pt x="63" y="252"/>
                    </a:lnTo>
                    <a:lnTo>
                      <a:pt x="63" y="256"/>
                    </a:lnTo>
                    <a:lnTo>
                      <a:pt x="68" y="260"/>
                    </a:lnTo>
                    <a:lnTo>
                      <a:pt x="79" y="264"/>
                    </a:lnTo>
                    <a:lnTo>
                      <a:pt x="89" y="268"/>
                    </a:lnTo>
                    <a:lnTo>
                      <a:pt x="94" y="274"/>
                    </a:lnTo>
                    <a:lnTo>
                      <a:pt x="94" y="278"/>
                    </a:lnTo>
                    <a:lnTo>
                      <a:pt x="93" y="282"/>
                    </a:lnTo>
                    <a:lnTo>
                      <a:pt x="93" y="288"/>
                    </a:lnTo>
                    <a:lnTo>
                      <a:pt x="93" y="291"/>
                    </a:lnTo>
                    <a:lnTo>
                      <a:pt x="93" y="297"/>
                    </a:lnTo>
                    <a:lnTo>
                      <a:pt x="93" y="301"/>
                    </a:lnTo>
                    <a:lnTo>
                      <a:pt x="92" y="305"/>
                    </a:lnTo>
                    <a:lnTo>
                      <a:pt x="83" y="309"/>
                    </a:lnTo>
                    <a:lnTo>
                      <a:pt x="67" y="313"/>
                    </a:lnTo>
                    <a:lnTo>
                      <a:pt x="57" y="319"/>
                    </a:lnTo>
                    <a:lnTo>
                      <a:pt x="50" y="323"/>
                    </a:lnTo>
                    <a:lnTo>
                      <a:pt x="45" y="327"/>
                    </a:lnTo>
                    <a:lnTo>
                      <a:pt x="39" y="332"/>
                    </a:lnTo>
                    <a:lnTo>
                      <a:pt x="35" y="336"/>
                    </a:lnTo>
                    <a:lnTo>
                      <a:pt x="33" y="342"/>
                    </a:lnTo>
                    <a:lnTo>
                      <a:pt x="32" y="346"/>
                    </a:lnTo>
                    <a:lnTo>
                      <a:pt x="32" y="350"/>
                    </a:lnTo>
                    <a:lnTo>
                      <a:pt x="33" y="354"/>
                    </a:lnTo>
                    <a:lnTo>
                      <a:pt x="39" y="358"/>
                    </a:lnTo>
                    <a:lnTo>
                      <a:pt x="49" y="364"/>
                    </a:lnTo>
                    <a:lnTo>
                      <a:pt x="59" y="368"/>
                    </a:lnTo>
                    <a:lnTo>
                      <a:pt x="70" y="372"/>
                    </a:lnTo>
                    <a:lnTo>
                      <a:pt x="79" y="377"/>
                    </a:lnTo>
                    <a:lnTo>
                      <a:pt x="85" y="381"/>
                    </a:lnTo>
                    <a:lnTo>
                      <a:pt x="82" y="387"/>
                    </a:lnTo>
                    <a:lnTo>
                      <a:pt x="77" y="391"/>
                    </a:lnTo>
                    <a:lnTo>
                      <a:pt x="76" y="393"/>
                    </a:lnTo>
                    <a:lnTo>
                      <a:pt x="77" y="399"/>
                    </a:lnTo>
                    <a:lnTo>
                      <a:pt x="75" y="403"/>
                    </a:lnTo>
                    <a:lnTo>
                      <a:pt x="69" y="409"/>
                    </a:lnTo>
                    <a:lnTo>
                      <a:pt x="65" y="413"/>
                    </a:lnTo>
                    <a:lnTo>
                      <a:pt x="59" y="416"/>
                    </a:lnTo>
                    <a:lnTo>
                      <a:pt x="51" y="422"/>
                    </a:lnTo>
                    <a:lnTo>
                      <a:pt x="52" y="426"/>
                    </a:lnTo>
                    <a:lnTo>
                      <a:pt x="54" y="432"/>
                    </a:lnTo>
                    <a:lnTo>
                      <a:pt x="57" y="436"/>
                    </a:lnTo>
                    <a:lnTo>
                      <a:pt x="62" y="438"/>
                    </a:lnTo>
                    <a:lnTo>
                      <a:pt x="68" y="444"/>
                    </a:lnTo>
                    <a:lnTo>
                      <a:pt x="74" y="448"/>
                    </a:lnTo>
                    <a:lnTo>
                      <a:pt x="79" y="454"/>
                    </a:lnTo>
                    <a:lnTo>
                      <a:pt x="83" y="457"/>
                    </a:lnTo>
                    <a:lnTo>
                      <a:pt x="85" y="461"/>
                    </a:lnTo>
                    <a:lnTo>
                      <a:pt x="82" y="467"/>
                    </a:lnTo>
                    <a:lnTo>
                      <a:pt x="77" y="471"/>
                    </a:lnTo>
                    <a:lnTo>
                      <a:pt x="69" y="477"/>
                    </a:lnTo>
                    <a:lnTo>
                      <a:pt x="65" y="479"/>
                    </a:lnTo>
                    <a:lnTo>
                      <a:pt x="59" y="483"/>
                    </a:lnTo>
                    <a:lnTo>
                      <a:pt x="52" y="489"/>
                    </a:lnTo>
                    <a:lnTo>
                      <a:pt x="41" y="493"/>
                    </a:lnTo>
                    <a:lnTo>
                      <a:pt x="30" y="498"/>
                    </a:lnTo>
                    <a:lnTo>
                      <a:pt x="24" y="502"/>
                    </a:lnTo>
                    <a:lnTo>
                      <a:pt x="24" y="506"/>
                    </a:lnTo>
                    <a:lnTo>
                      <a:pt x="28" y="512"/>
                    </a:lnTo>
                    <a:lnTo>
                      <a:pt x="33" y="516"/>
                    </a:lnTo>
                    <a:lnTo>
                      <a:pt x="36" y="522"/>
                    </a:lnTo>
                    <a:lnTo>
                      <a:pt x="37" y="524"/>
                    </a:lnTo>
                    <a:lnTo>
                      <a:pt x="39" y="528"/>
                    </a:lnTo>
                    <a:lnTo>
                      <a:pt x="38" y="534"/>
                    </a:lnTo>
                    <a:lnTo>
                      <a:pt x="36" y="538"/>
                    </a:lnTo>
                    <a:lnTo>
                      <a:pt x="35" y="543"/>
                    </a:lnTo>
                    <a:lnTo>
                      <a:pt x="36" y="547"/>
                    </a:lnTo>
                    <a:lnTo>
                      <a:pt x="39" y="551"/>
                    </a:lnTo>
                    <a:lnTo>
                      <a:pt x="45" y="557"/>
                    </a:lnTo>
                    <a:lnTo>
                      <a:pt x="46" y="561"/>
                    </a:lnTo>
                    <a:lnTo>
                      <a:pt x="42" y="567"/>
                    </a:lnTo>
                    <a:lnTo>
                      <a:pt x="36" y="569"/>
                    </a:lnTo>
                    <a:lnTo>
                      <a:pt x="32" y="573"/>
                    </a:lnTo>
                    <a:lnTo>
                      <a:pt x="29" y="579"/>
                    </a:lnTo>
                    <a:lnTo>
                      <a:pt x="28" y="582"/>
                    </a:lnTo>
                    <a:lnTo>
                      <a:pt x="27" y="588"/>
                    </a:lnTo>
                    <a:lnTo>
                      <a:pt x="28" y="592"/>
                    </a:lnTo>
                    <a:lnTo>
                      <a:pt x="29" y="596"/>
                    </a:lnTo>
                    <a:lnTo>
                      <a:pt x="31" y="602"/>
                    </a:lnTo>
                    <a:lnTo>
                      <a:pt x="32" y="606"/>
                    </a:lnTo>
                    <a:lnTo>
                      <a:pt x="34" y="610"/>
                    </a:lnTo>
                    <a:lnTo>
                      <a:pt x="38" y="614"/>
                    </a:lnTo>
                    <a:lnTo>
                      <a:pt x="45" y="618"/>
                    </a:lnTo>
                    <a:lnTo>
                      <a:pt x="52" y="624"/>
                    </a:lnTo>
                    <a:lnTo>
                      <a:pt x="56" y="627"/>
                    </a:lnTo>
                    <a:lnTo>
                      <a:pt x="57" y="633"/>
                    </a:lnTo>
                    <a:lnTo>
                      <a:pt x="52" y="637"/>
                    </a:lnTo>
                    <a:lnTo>
                      <a:pt x="45" y="641"/>
                    </a:lnTo>
                    <a:lnTo>
                      <a:pt x="40" y="647"/>
                    </a:lnTo>
                    <a:lnTo>
                      <a:pt x="38" y="651"/>
                    </a:lnTo>
                    <a:lnTo>
                      <a:pt x="38" y="655"/>
                    </a:lnTo>
                    <a:lnTo>
                      <a:pt x="38" y="659"/>
                    </a:lnTo>
                    <a:lnTo>
                      <a:pt x="37" y="663"/>
                    </a:lnTo>
                    <a:lnTo>
                      <a:pt x="36" y="668"/>
                    </a:lnTo>
                    <a:lnTo>
                      <a:pt x="33" y="672"/>
                    </a:lnTo>
                    <a:lnTo>
                      <a:pt x="28" y="678"/>
                    </a:lnTo>
                    <a:lnTo>
                      <a:pt x="23" y="682"/>
                    </a:lnTo>
                    <a:lnTo>
                      <a:pt x="19" y="686"/>
                    </a:lnTo>
                    <a:lnTo>
                      <a:pt x="19" y="692"/>
                    </a:lnTo>
                    <a:lnTo>
                      <a:pt x="21" y="696"/>
                    </a:lnTo>
                    <a:lnTo>
                      <a:pt x="23" y="700"/>
                    </a:lnTo>
                    <a:lnTo>
                      <a:pt x="26" y="704"/>
                    </a:lnTo>
                    <a:lnTo>
                      <a:pt x="29" y="708"/>
                    </a:lnTo>
                    <a:lnTo>
                      <a:pt x="29" y="713"/>
                    </a:lnTo>
                    <a:lnTo>
                      <a:pt x="26" y="717"/>
                    </a:lnTo>
                    <a:lnTo>
                      <a:pt x="23" y="723"/>
                    </a:lnTo>
                    <a:lnTo>
                      <a:pt x="20" y="727"/>
                    </a:lnTo>
                    <a:lnTo>
                      <a:pt x="18" y="731"/>
                    </a:lnTo>
                    <a:lnTo>
                      <a:pt x="17" y="737"/>
                    </a:lnTo>
                    <a:lnTo>
                      <a:pt x="14" y="739"/>
                    </a:lnTo>
                    <a:lnTo>
                      <a:pt x="11" y="745"/>
                    </a:lnTo>
                    <a:lnTo>
                      <a:pt x="8" y="749"/>
                    </a:lnTo>
                    <a:lnTo>
                      <a:pt x="7" y="752"/>
                    </a:lnTo>
                    <a:lnTo>
                      <a:pt x="8" y="758"/>
                    </a:lnTo>
                    <a:lnTo>
                      <a:pt x="3" y="762"/>
                    </a:lnTo>
                    <a:lnTo>
                      <a:pt x="0" y="768"/>
                    </a:lnTo>
                    <a:lnTo>
                      <a:pt x="0" y="772"/>
                    </a:lnTo>
                    <a:lnTo>
                      <a:pt x="0" y="776"/>
                    </a:lnTo>
                    <a:lnTo>
                      <a:pt x="0" y="782"/>
                    </a:lnTo>
                    <a:lnTo>
                      <a:pt x="3" y="784"/>
                    </a:lnTo>
                    <a:lnTo>
                      <a:pt x="7" y="790"/>
                    </a:lnTo>
                    <a:lnTo>
                      <a:pt x="9" y="793"/>
                    </a:lnTo>
                    <a:lnTo>
                      <a:pt x="12" y="797"/>
                    </a:lnTo>
                    <a:lnTo>
                      <a:pt x="13" y="803"/>
                    </a:lnTo>
                    <a:lnTo>
                      <a:pt x="13" y="807"/>
                    </a:lnTo>
                  </a:path>
                </a:pathLst>
              </a:custGeom>
              <a:noFill/>
              <a:ln w="4445">
                <a:solidFill>
                  <a:srgbClr val="00FE00"/>
                </a:solidFill>
                <a:prstDash val="solid"/>
                <a:round/>
                <a:headEnd/>
                <a:tailEnd/>
              </a:ln>
            </p:spPr>
            <p:txBody>
              <a:bodyPr/>
              <a:lstStyle/>
              <a:p>
                <a:endParaRPr lang="es-ES"/>
              </a:p>
            </p:txBody>
          </p:sp>
          <p:sp>
            <p:nvSpPr>
              <p:cNvPr id="81886" name="Line 8158"/>
              <p:cNvSpPr>
                <a:spLocks noChangeShapeType="1"/>
              </p:cNvSpPr>
              <p:nvPr/>
            </p:nvSpPr>
            <p:spPr bwMode="auto">
              <a:xfrm>
                <a:off x="330" y="2023"/>
                <a:ext cx="18" cy="1"/>
              </a:xfrm>
              <a:prstGeom prst="line">
                <a:avLst/>
              </a:prstGeom>
              <a:noFill/>
              <a:ln w="4445">
                <a:solidFill>
                  <a:srgbClr val="00FE00"/>
                </a:solidFill>
                <a:round/>
                <a:headEnd/>
                <a:tailEnd/>
              </a:ln>
            </p:spPr>
            <p:txBody>
              <a:bodyPr/>
              <a:lstStyle/>
              <a:p>
                <a:endParaRPr lang="es-ES"/>
              </a:p>
            </p:txBody>
          </p:sp>
          <p:sp>
            <p:nvSpPr>
              <p:cNvPr id="81887" name="Freeform 8159"/>
              <p:cNvSpPr>
                <a:spLocks/>
              </p:cNvSpPr>
              <p:nvPr/>
            </p:nvSpPr>
            <p:spPr bwMode="auto">
              <a:xfrm>
                <a:off x="362" y="1988"/>
                <a:ext cx="17" cy="59"/>
              </a:xfrm>
              <a:custGeom>
                <a:avLst/>
                <a:gdLst/>
                <a:ahLst/>
                <a:cxnLst>
                  <a:cxn ang="0">
                    <a:pos x="9" y="51"/>
                  </a:cxn>
                  <a:cxn ang="0">
                    <a:pos x="0" y="33"/>
                  </a:cxn>
                  <a:cxn ang="0">
                    <a:pos x="0" y="17"/>
                  </a:cxn>
                  <a:cxn ang="0">
                    <a:pos x="9" y="0"/>
                  </a:cxn>
                  <a:cxn ang="0">
                    <a:pos x="26" y="0"/>
                  </a:cxn>
                  <a:cxn ang="0">
                    <a:pos x="36" y="17"/>
                  </a:cxn>
                  <a:cxn ang="0">
                    <a:pos x="36" y="33"/>
                  </a:cxn>
                  <a:cxn ang="0">
                    <a:pos x="26" y="51"/>
                  </a:cxn>
                  <a:cxn ang="0">
                    <a:pos x="9" y="51"/>
                  </a:cxn>
                  <a:cxn ang="0">
                    <a:pos x="0" y="68"/>
                  </a:cxn>
                  <a:cxn ang="0">
                    <a:pos x="0" y="101"/>
                  </a:cxn>
                  <a:cxn ang="0">
                    <a:pos x="9" y="117"/>
                  </a:cxn>
                  <a:cxn ang="0">
                    <a:pos x="26" y="117"/>
                  </a:cxn>
                  <a:cxn ang="0">
                    <a:pos x="36" y="101"/>
                  </a:cxn>
                  <a:cxn ang="0">
                    <a:pos x="36" y="68"/>
                  </a:cxn>
                  <a:cxn ang="0">
                    <a:pos x="26" y="51"/>
                  </a:cxn>
                </a:cxnLst>
                <a:rect l="0" t="0" r="r" b="b"/>
                <a:pathLst>
                  <a:path w="36" h="117">
                    <a:moveTo>
                      <a:pt x="9" y="51"/>
                    </a:moveTo>
                    <a:lnTo>
                      <a:pt x="0" y="33"/>
                    </a:lnTo>
                    <a:lnTo>
                      <a:pt x="0" y="17"/>
                    </a:lnTo>
                    <a:lnTo>
                      <a:pt x="9" y="0"/>
                    </a:lnTo>
                    <a:lnTo>
                      <a:pt x="26" y="0"/>
                    </a:lnTo>
                    <a:lnTo>
                      <a:pt x="36" y="17"/>
                    </a:lnTo>
                    <a:lnTo>
                      <a:pt x="36" y="33"/>
                    </a:lnTo>
                    <a:lnTo>
                      <a:pt x="26" y="51"/>
                    </a:lnTo>
                    <a:lnTo>
                      <a:pt x="9" y="51"/>
                    </a:lnTo>
                    <a:lnTo>
                      <a:pt x="0" y="68"/>
                    </a:lnTo>
                    <a:lnTo>
                      <a:pt x="0" y="101"/>
                    </a:lnTo>
                    <a:lnTo>
                      <a:pt x="9" y="117"/>
                    </a:lnTo>
                    <a:lnTo>
                      <a:pt x="26" y="117"/>
                    </a:lnTo>
                    <a:lnTo>
                      <a:pt x="36" y="101"/>
                    </a:lnTo>
                    <a:lnTo>
                      <a:pt x="36" y="68"/>
                    </a:lnTo>
                    <a:lnTo>
                      <a:pt x="26" y="51"/>
                    </a:lnTo>
                  </a:path>
                </a:pathLst>
              </a:custGeom>
              <a:noFill/>
              <a:ln w="4445">
                <a:solidFill>
                  <a:srgbClr val="00FE00"/>
                </a:solidFill>
                <a:prstDash val="solid"/>
                <a:round/>
                <a:headEnd/>
                <a:tailEnd/>
              </a:ln>
            </p:spPr>
            <p:txBody>
              <a:bodyPr/>
              <a:lstStyle/>
              <a:p>
                <a:endParaRPr lang="es-ES"/>
              </a:p>
            </p:txBody>
          </p:sp>
          <p:sp>
            <p:nvSpPr>
              <p:cNvPr id="81888" name="Freeform 8160"/>
              <p:cNvSpPr>
                <a:spLocks/>
              </p:cNvSpPr>
              <p:nvPr/>
            </p:nvSpPr>
            <p:spPr bwMode="auto">
              <a:xfrm>
                <a:off x="393" y="1988"/>
                <a:ext cx="17" cy="59"/>
              </a:xfrm>
              <a:custGeom>
                <a:avLst/>
                <a:gdLst/>
                <a:ahLst/>
                <a:cxnLst>
                  <a:cxn ang="0">
                    <a:pos x="0" y="101"/>
                  </a:cxn>
                  <a:cxn ang="0">
                    <a:pos x="35" y="17"/>
                  </a:cxn>
                  <a:cxn ang="0">
                    <a:pos x="27" y="0"/>
                  </a:cxn>
                  <a:cxn ang="0">
                    <a:pos x="8" y="0"/>
                  </a:cxn>
                  <a:cxn ang="0">
                    <a:pos x="0" y="17"/>
                  </a:cxn>
                  <a:cxn ang="0">
                    <a:pos x="0" y="101"/>
                  </a:cxn>
                  <a:cxn ang="0">
                    <a:pos x="11" y="117"/>
                  </a:cxn>
                  <a:cxn ang="0">
                    <a:pos x="27" y="117"/>
                  </a:cxn>
                  <a:cxn ang="0">
                    <a:pos x="35" y="101"/>
                  </a:cxn>
                  <a:cxn ang="0">
                    <a:pos x="35" y="17"/>
                  </a:cxn>
                </a:cxnLst>
                <a:rect l="0" t="0" r="r" b="b"/>
                <a:pathLst>
                  <a:path w="35" h="117">
                    <a:moveTo>
                      <a:pt x="0" y="101"/>
                    </a:moveTo>
                    <a:lnTo>
                      <a:pt x="35" y="17"/>
                    </a:lnTo>
                    <a:lnTo>
                      <a:pt x="27" y="0"/>
                    </a:lnTo>
                    <a:lnTo>
                      <a:pt x="8" y="0"/>
                    </a:lnTo>
                    <a:lnTo>
                      <a:pt x="0" y="17"/>
                    </a:lnTo>
                    <a:lnTo>
                      <a:pt x="0" y="101"/>
                    </a:lnTo>
                    <a:lnTo>
                      <a:pt x="11" y="117"/>
                    </a:lnTo>
                    <a:lnTo>
                      <a:pt x="27" y="117"/>
                    </a:lnTo>
                    <a:lnTo>
                      <a:pt x="35" y="101"/>
                    </a:lnTo>
                    <a:lnTo>
                      <a:pt x="35" y="17"/>
                    </a:lnTo>
                  </a:path>
                </a:pathLst>
              </a:custGeom>
              <a:noFill/>
              <a:ln w="4445">
                <a:solidFill>
                  <a:srgbClr val="00FE00"/>
                </a:solidFill>
                <a:prstDash val="solid"/>
                <a:round/>
                <a:headEnd/>
                <a:tailEnd/>
              </a:ln>
            </p:spPr>
            <p:txBody>
              <a:bodyPr/>
              <a:lstStyle/>
              <a:p>
                <a:endParaRPr lang="es-ES"/>
              </a:p>
            </p:txBody>
          </p:sp>
          <p:sp>
            <p:nvSpPr>
              <p:cNvPr id="81889" name="Line 8161"/>
              <p:cNvSpPr>
                <a:spLocks noChangeShapeType="1"/>
              </p:cNvSpPr>
              <p:nvPr/>
            </p:nvSpPr>
            <p:spPr bwMode="auto">
              <a:xfrm>
                <a:off x="673" y="2023"/>
                <a:ext cx="18" cy="1"/>
              </a:xfrm>
              <a:prstGeom prst="line">
                <a:avLst/>
              </a:prstGeom>
              <a:noFill/>
              <a:ln w="4445">
                <a:solidFill>
                  <a:srgbClr val="00FE00"/>
                </a:solidFill>
                <a:round/>
                <a:headEnd/>
                <a:tailEnd/>
              </a:ln>
            </p:spPr>
            <p:txBody>
              <a:bodyPr/>
              <a:lstStyle/>
              <a:p>
                <a:endParaRPr lang="es-ES"/>
              </a:p>
            </p:txBody>
          </p:sp>
          <p:sp>
            <p:nvSpPr>
              <p:cNvPr id="81890" name="Freeform 8162"/>
              <p:cNvSpPr>
                <a:spLocks/>
              </p:cNvSpPr>
              <p:nvPr/>
            </p:nvSpPr>
            <p:spPr bwMode="auto">
              <a:xfrm>
                <a:off x="705" y="1988"/>
                <a:ext cx="17" cy="59"/>
              </a:xfrm>
              <a:custGeom>
                <a:avLst/>
                <a:gdLst/>
                <a:ahLst/>
                <a:cxnLst>
                  <a:cxn ang="0">
                    <a:pos x="27" y="117"/>
                  </a:cxn>
                  <a:cxn ang="0">
                    <a:pos x="27" y="0"/>
                  </a:cxn>
                  <a:cxn ang="0">
                    <a:pos x="18" y="0"/>
                  </a:cxn>
                  <a:cxn ang="0">
                    <a:pos x="0" y="51"/>
                  </a:cxn>
                  <a:cxn ang="0">
                    <a:pos x="0" y="68"/>
                  </a:cxn>
                  <a:cxn ang="0">
                    <a:pos x="36" y="68"/>
                  </a:cxn>
                </a:cxnLst>
                <a:rect l="0" t="0" r="r" b="b"/>
                <a:pathLst>
                  <a:path w="36" h="117">
                    <a:moveTo>
                      <a:pt x="27" y="117"/>
                    </a:moveTo>
                    <a:lnTo>
                      <a:pt x="27" y="0"/>
                    </a:lnTo>
                    <a:lnTo>
                      <a:pt x="18" y="0"/>
                    </a:lnTo>
                    <a:lnTo>
                      <a:pt x="0" y="51"/>
                    </a:lnTo>
                    <a:lnTo>
                      <a:pt x="0" y="68"/>
                    </a:lnTo>
                    <a:lnTo>
                      <a:pt x="36" y="68"/>
                    </a:lnTo>
                  </a:path>
                </a:pathLst>
              </a:custGeom>
              <a:noFill/>
              <a:ln w="4445">
                <a:solidFill>
                  <a:srgbClr val="00FE00"/>
                </a:solidFill>
                <a:prstDash val="solid"/>
                <a:round/>
                <a:headEnd/>
                <a:tailEnd/>
              </a:ln>
            </p:spPr>
            <p:txBody>
              <a:bodyPr/>
              <a:lstStyle/>
              <a:p>
                <a:endParaRPr lang="es-ES"/>
              </a:p>
            </p:txBody>
          </p:sp>
          <p:sp>
            <p:nvSpPr>
              <p:cNvPr id="81891" name="Line 8163"/>
              <p:cNvSpPr>
                <a:spLocks noChangeShapeType="1"/>
              </p:cNvSpPr>
              <p:nvPr/>
            </p:nvSpPr>
            <p:spPr bwMode="auto">
              <a:xfrm>
                <a:off x="713" y="2047"/>
                <a:ext cx="9" cy="1"/>
              </a:xfrm>
              <a:prstGeom prst="line">
                <a:avLst/>
              </a:prstGeom>
              <a:noFill/>
              <a:ln w="4445">
                <a:solidFill>
                  <a:srgbClr val="00FE00"/>
                </a:solidFill>
                <a:round/>
                <a:headEnd/>
                <a:tailEnd/>
              </a:ln>
            </p:spPr>
            <p:txBody>
              <a:bodyPr/>
              <a:lstStyle/>
              <a:p>
                <a:endParaRPr lang="es-ES"/>
              </a:p>
            </p:txBody>
          </p:sp>
          <p:sp>
            <p:nvSpPr>
              <p:cNvPr id="81892" name="Freeform 8164"/>
              <p:cNvSpPr>
                <a:spLocks/>
              </p:cNvSpPr>
              <p:nvPr/>
            </p:nvSpPr>
            <p:spPr bwMode="auto">
              <a:xfrm>
                <a:off x="736" y="1988"/>
                <a:ext cx="17" cy="59"/>
              </a:xfrm>
              <a:custGeom>
                <a:avLst/>
                <a:gdLst/>
                <a:ahLst/>
                <a:cxnLst>
                  <a:cxn ang="0">
                    <a:pos x="0" y="101"/>
                  </a:cxn>
                  <a:cxn ang="0">
                    <a:pos x="36" y="17"/>
                  </a:cxn>
                  <a:cxn ang="0">
                    <a:pos x="27" y="0"/>
                  </a:cxn>
                  <a:cxn ang="0">
                    <a:pos x="10" y="0"/>
                  </a:cxn>
                  <a:cxn ang="0">
                    <a:pos x="0" y="17"/>
                  </a:cxn>
                  <a:cxn ang="0">
                    <a:pos x="0" y="101"/>
                  </a:cxn>
                  <a:cxn ang="0">
                    <a:pos x="13" y="117"/>
                  </a:cxn>
                  <a:cxn ang="0">
                    <a:pos x="27" y="117"/>
                  </a:cxn>
                  <a:cxn ang="0">
                    <a:pos x="36" y="101"/>
                  </a:cxn>
                  <a:cxn ang="0">
                    <a:pos x="36" y="17"/>
                  </a:cxn>
                </a:cxnLst>
                <a:rect l="0" t="0" r="r" b="b"/>
                <a:pathLst>
                  <a:path w="36" h="117">
                    <a:moveTo>
                      <a:pt x="0" y="101"/>
                    </a:moveTo>
                    <a:lnTo>
                      <a:pt x="36" y="17"/>
                    </a:lnTo>
                    <a:lnTo>
                      <a:pt x="27" y="0"/>
                    </a:lnTo>
                    <a:lnTo>
                      <a:pt x="10" y="0"/>
                    </a:lnTo>
                    <a:lnTo>
                      <a:pt x="0" y="17"/>
                    </a:lnTo>
                    <a:lnTo>
                      <a:pt x="0" y="101"/>
                    </a:lnTo>
                    <a:lnTo>
                      <a:pt x="13"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81893" name="Freeform 8165"/>
              <p:cNvSpPr>
                <a:spLocks/>
              </p:cNvSpPr>
              <p:nvPr/>
            </p:nvSpPr>
            <p:spPr bwMode="auto">
              <a:xfrm>
                <a:off x="517" y="1921"/>
                <a:ext cx="18" cy="60"/>
              </a:xfrm>
              <a:custGeom>
                <a:avLst/>
                <a:gdLst/>
                <a:ahLst/>
                <a:cxnLst>
                  <a:cxn ang="0">
                    <a:pos x="0" y="102"/>
                  </a:cxn>
                  <a:cxn ang="0">
                    <a:pos x="9" y="119"/>
                  </a:cxn>
                  <a:cxn ang="0">
                    <a:pos x="27" y="119"/>
                  </a:cxn>
                  <a:cxn ang="0">
                    <a:pos x="35" y="102"/>
                  </a:cxn>
                  <a:cxn ang="0">
                    <a:pos x="35" y="69"/>
                  </a:cxn>
                  <a:cxn ang="0">
                    <a:pos x="27" y="51"/>
                  </a:cxn>
                  <a:cxn ang="0">
                    <a:pos x="9" y="51"/>
                  </a:cxn>
                  <a:cxn ang="0">
                    <a:pos x="0" y="35"/>
                  </a:cxn>
                  <a:cxn ang="0">
                    <a:pos x="0" y="18"/>
                  </a:cxn>
                  <a:cxn ang="0">
                    <a:pos x="9" y="0"/>
                  </a:cxn>
                  <a:cxn ang="0">
                    <a:pos x="27" y="0"/>
                  </a:cxn>
                  <a:cxn ang="0">
                    <a:pos x="35" y="18"/>
                  </a:cxn>
                </a:cxnLst>
                <a:rect l="0" t="0" r="r" b="b"/>
                <a:pathLst>
                  <a:path w="35" h="119">
                    <a:moveTo>
                      <a:pt x="0" y="102"/>
                    </a:moveTo>
                    <a:lnTo>
                      <a:pt x="9" y="119"/>
                    </a:lnTo>
                    <a:lnTo>
                      <a:pt x="27" y="119"/>
                    </a:lnTo>
                    <a:lnTo>
                      <a:pt x="35" y="102"/>
                    </a:lnTo>
                    <a:lnTo>
                      <a:pt x="35" y="69"/>
                    </a:lnTo>
                    <a:lnTo>
                      <a:pt x="27" y="51"/>
                    </a:lnTo>
                    <a:lnTo>
                      <a:pt x="9" y="51"/>
                    </a:lnTo>
                    <a:lnTo>
                      <a:pt x="0" y="35"/>
                    </a:lnTo>
                    <a:lnTo>
                      <a:pt x="0" y="18"/>
                    </a:lnTo>
                    <a:lnTo>
                      <a:pt x="9" y="0"/>
                    </a:lnTo>
                    <a:lnTo>
                      <a:pt x="27" y="0"/>
                    </a:lnTo>
                    <a:lnTo>
                      <a:pt x="35" y="18"/>
                    </a:lnTo>
                  </a:path>
                </a:pathLst>
              </a:custGeom>
              <a:noFill/>
              <a:ln w="4445">
                <a:solidFill>
                  <a:srgbClr val="00FE00"/>
                </a:solidFill>
                <a:prstDash val="solid"/>
                <a:round/>
                <a:headEnd/>
                <a:tailEnd/>
              </a:ln>
            </p:spPr>
            <p:txBody>
              <a:bodyPr/>
              <a:lstStyle/>
              <a:p>
                <a:endParaRPr lang="es-ES"/>
              </a:p>
            </p:txBody>
          </p:sp>
          <p:sp>
            <p:nvSpPr>
              <p:cNvPr id="81894" name="Freeform 8166"/>
              <p:cNvSpPr>
                <a:spLocks/>
              </p:cNvSpPr>
              <p:nvPr/>
            </p:nvSpPr>
            <p:spPr bwMode="auto">
              <a:xfrm>
                <a:off x="548" y="1921"/>
                <a:ext cx="19" cy="60"/>
              </a:xfrm>
              <a:custGeom>
                <a:avLst/>
                <a:gdLst/>
                <a:ahLst/>
                <a:cxnLst>
                  <a:cxn ang="0">
                    <a:pos x="0" y="119"/>
                  </a:cxn>
                  <a:cxn ang="0">
                    <a:pos x="0" y="0"/>
                  </a:cxn>
                  <a:cxn ang="0">
                    <a:pos x="27" y="0"/>
                  </a:cxn>
                  <a:cxn ang="0">
                    <a:pos x="36" y="18"/>
                  </a:cxn>
                  <a:cxn ang="0">
                    <a:pos x="36" y="35"/>
                  </a:cxn>
                  <a:cxn ang="0">
                    <a:pos x="27" y="51"/>
                  </a:cxn>
                  <a:cxn ang="0">
                    <a:pos x="0" y="51"/>
                  </a:cxn>
                </a:cxnLst>
                <a:rect l="0" t="0" r="r" b="b"/>
                <a:pathLst>
                  <a:path w="36" h="119">
                    <a:moveTo>
                      <a:pt x="0" y="119"/>
                    </a:moveTo>
                    <a:lnTo>
                      <a:pt x="0" y="0"/>
                    </a:lnTo>
                    <a:lnTo>
                      <a:pt x="27" y="0"/>
                    </a:lnTo>
                    <a:lnTo>
                      <a:pt x="36" y="18"/>
                    </a:lnTo>
                    <a:lnTo>
                      <a:pt x="36" y="35"/>
                    </a:lnTo>
                    <a:lnTo>
                      <a:pt x="27" y="51"/>
                    </a:lnTo>
                    <a:lnTo>
                      <a:pt x="0" y="51"/>
                    </a:lnTo>
                  </a:path>
                </a:pathLst>
              </a:custGeom>
              <a:noFill/>
              <a:ln w="4445">
                <a:solidFill>
                  <a:srgbClr val="00FE00"/>
                </a:solidFill>
                <a:prstDash val="solid"/>
                <a:round/>
                <a:headEnd/>
                <a:tailEnd/>
              </a:ln>
            </p:spPr>
            <p:txBody>
              <a:bodyPr/>
              <a:lstStyle/>
              <a:p>
                <a:endParaRPr lang="es-ES"/>
              </a:p>
            </p:txBody>
          </p:sp>
          <p:sp>
            <p:nvSpPr>
              <p:cNvPr id="81895" name="Line 8167"/>
              <p:cNvSpPr>
                <a:spLocks noChangeShapeType="1"/>
              </p:cNvSpPr>
              <p:nvPr/>
            </p:nvSpPr>
            <p:spPr bwMode="auto">
              <a:xfrm>
                <a:off x="455" y="2020"/>
                <a:ext cx="20" cy="1"/>
              </a:xfrm>
              <a:prstGeom prst="line">
                <a:avLst/>
              </a:prstGeom>
              <a:noFill/>
              <a:ln w="4445">
                <a:solidFill>
                  <a:srgbClr val="00FE00"/>
                </a:solidFill>
                <a:round/>
                <a:headEnd/>
                <a:tailEnd/>
              </a:ln>
            </p:spPr>
            <p:txBody>
              <a:bodyPr/>
              <a:lstStyle/>
              <a:p>
                <a:endParaRPr lang="es-ES"/>
              </a:p>
            </p:txBody>
          </p:sp>
          <p:sp>
            <p:nvSpPr>
              <p:cNvPr id="81896" name="Line 8168"/>
              <p:cNvSpPr>
                <a:spLocks noChangeShapeType="1"/>
              </p:cNvSpPr>
              <p:nvPr/>
            </p:nvSpPr>
            <p:spPr bwMode="auto">
              <a:xfrm>
                <a:off x="485" y="2020"/>
                <a:ext cx="19" cy="1"/>
              </a:xfrm>
              <a:prstGeom prst="line">
                <a:avLst/>
              </a:prstGeom>
              <a:noFill/>
              <a:ln w="4445">
                <a:solidFill>
                  <a:srgbClr val="00FE00"/>
                </a:solidFill>
                <a:round/>
                <a:headEnd/>
                <a:tailEnd/>
              </a:ln>
            </p:spPr>
            <p:txBody>
              <a:bodyPr/>
              <a:lstStyle/>
              <a:p>
                <a:endParaRPr lang="es-ES"/>
              </a:p>
            </p:txBody>
          </p:sp>
          <p:sp>
            <p:nvSpPr>
              <p:cNvPr id="81897" name="Line 8169"/>
              <p:cNvSpPr>
                <a:spLocks noChangeShapeType="1"/>
              </p:cNvSpPr>
              <p:nvPr/>
            </p:nvSpPr>
            <p:spPr bwMode="auto">
              <a:xfrm>
                <a:off x="514" y="2020"/>
                <a:ext cx="20" cy="1"/>
              </a:xfrm>
              <a:prstGeom prst="line">
                <a:avLst/>
              </a:prstGeom>
              <a:noFill/>
              <a:ln w="4445">
                <a:solidFill>
                  <a:srgbClr val="00FE00"/>
                </a:solidFill>
                <a:round/>
                <a:headEnd/>
                <a:tailEnd/>
              </a:ln>
            </p:spPr>
            <p:txBody>
              <a:bodyPr/>
              <a:lstStyle/>
              <a:p>
                <a:endParaRPr lang="es-ES"/>
              </a:p>
            </p:txBody>
          </p:sp>
          <p:sp>
            <p:nvSpPr>
              <p:cNvPr id="81898" name="Line 8170"/>
              <p:cNvSpPr>
                <a:spLocks noChangeShapeType="1"/>
              </p:cNvSpPr>
              <p:nvPr/>
            </p:nvSpPr>
            <p:spPr bwMode="auto">
              <a:xfrm>
                <a:off x="544" y="2020"/>
                <a:ext cx="20" cy="1"/>
              </a:xfrm>
              <a:prstGeom prst="line">
                <a:avLst/>
              </a:prstGeom>
              <a:noFill/>
              <a:ln w="4445">
                <a:solidFill>
                  <a:srgbClr val="00FE00"/>
                </a:solidFill>
                <a:round/>
                <a:headEnd/>
                <a:tailEnd/>
              </a:ln>
            </p:spPr>
            <p:txBody>
              <a:bodyPr/>
              <a:lstStyle/>
              <a:p>
                <a:endParaRPr lang="es-ES"/>
              </a:p>
            </p:txBody>
          </p:sp>
          <p:sp>
            <p:nvSpPr>
              <p:cNvPr id="81899" name="Line 8171"/>
              <p:cNvSpPr>
                <a:spLocks noChangeShapeType="1"/>
              </p:cNvSpPr>
              <p:nvPr/>
            </p:nvSpPr>
            <p:spPr bwMode="auto">
              <a:xfrm>
                <a:off x="574" y="2020"/>
                <a:ext cx="20" cy="1"/>
              </a:xfrm>
              <a:prstGeom prst="line">
                <a:avLst/>
              </a:prstGeom>
              <a:noFill/>
              <a:ln w="4445">
                <a:solidFill>
                  <a:srgbClr val="00FE00"/>
                </a:solidFill>
                <a:round/>
                <a:headEnd/>
                <a:tailEnd/>
              </a:ln>
            </p:spPr>
            <p:txBody>
              <a:bodyPr/>
              <a:lstStyle/>
              <a:p>
                <a:endParaRPr lang="es-ES"/>
              </a:p>
            </p:txBody>
          </p:sp>
          <p:sp>
            <p:nvSpPr>
              <p:cNvPr id="81900" name="Line 8172"/>
              <p:cNvSpPr>
                <a:spLocks noChangeShapeType="1"/>
              </p:cNvSpPr>
              <p:nvPr/>
            </p:nvSpPr>
            <p:spPr bwMode="auto">
              <a:xfrm>
                <a:off x="604" y="2020"/>
                <a:ext cx="20" cy="1"/>
              </a:xfrm>
              <a:prstGeom prst="line">
                <a:avLst/>
              </a:prstGeom>
              <a:noFill/>
              <a:ln w="4445">
                <a:solidFill>
                  <a:srgbClr val="00FE00"/>
                </a:solidFill>
                <a:round/>
                <a:headEnd/>
                <a:tailEnd/>
              </a:ln>
            </p:spPr>
            <p:txBody>
              <a:bodyPr/>
              <a:lstStyle/>
              <a:p>
                <a:endParaRPr lang="es-ES"/>
              </a:p>
            </p:txBody>
          </p:sp>
          <p:sp>
            <p:nvSpPr>
              <p:cNvPr id="81901" name="Freeform 8173"/>
              <p:cNvSpPr>
                <a:spLocks/>
              </p:cNvSpPr>
              <p:nvPr/>
            </p:nvSpPr>
            <p:spPr bwMode="auto">
              <a:xfrm>
                <a:off x="985" y="1839"/>
                <a:ext cx="18" cy="59"/>
              </a:xfrm>
              <a:custGeom>
                <a:avLst/>
                <a:gdLst/>
                <a:ahLst/>
                <a:cxnLst>
                  <a:cxn ang="0">
                    <a:pos x="0" y="102"/>
                  </a:cxn>
                  <a:cxn ang="0">
                    <a:pos x="36" y="18"/>
                  </a:cxn>
                  <a:cxn ang="0">
                    <a:pos x="27" y="0"/>
                  </a:cxn>
                  <a:cxn ang="0">
                    <a:pos x="9" y="0"/>
                  </a:cxn>
                  <a:cxn ang="0">
                    <a:pos x="0" y="18"/>
                  </a:cxn>
                  <a:cxn ang="0">
                    <a:pos x="0" y="102"/>
                  </a:cxn>
                  <a:cxn ang="0">
                    <a:pos x="12" y="117"/>
                  </a:cxn>
                  <a:cxn ang="0">
                    <a:pos x="27" y="117"/>
                  </a:cxn>
                  <a:cxn ang="0">
                    <a:pos x="36" y="102"/>
                  </a:cxn>
                  <a:cxn ang="0">
                    <a:pos x="36" y="18"/>
                  </a:cxn>
                </a:cxnLst>
                <a:rect l="0" t="0" r="r" b="b"/>
                <a:pathLst>
                  <a:path w="36" h="117">
                    <a:moveTo>
                      <a:pt x="0" y="102"/>
                    </a:moveTo>
                    <a:lnTo>
                      <a:pt x="36" y="18"/>
                    </a:lnTo>
                    <a:lnTo>
                      <a:pt x="27" y="0"/>
                    </a:lnTo>
                    <a:lnTo>
                      <a:pt x="9" y="0"/>
                    </a:lnTo>
                    <a:lnTo>
                      <a:pt x="0" y="18"/>
                    </a:lnTo>
                    <a:lnTo>
                      <a:pt x="0" y="102"/>
                    </a:lnTo>
                    <a:lnTo>
                      <a:pt x="12" y="117"/>
                    </a:lnTo>
                    <a:lnTo>
                      <a:pt x="27" y="117"/>
                    </a:lnTo>
                    <a:lnTo>
                      <a:pt x="36" y="102"/>
                    </a:lnTo>
                    <a:lnTo>
                      <a:pt x="36" y="18"/>
                    </a:lnTo>
                  </a:path>
                </a:pathLst>
              </a:custGeom>
              <a:noFill/>
              <a:ln w="4445">
                <a:solidFill>
                  <a:srgbClr val="FE7E4F"/>
                </a:solidFill>
                <a:prstDash val="solid"/>
                <a:round/>
                <a:headEnd/>
                <a:tailEnd/>
              </a:ln>
            </p:spPr>
            <p:txBody>
              <a:bodyPr/>
              <a:lstStyle/>
              <a:p>
                <a:endParaRPr lang="es-ES"/>
              </a:p>
            </p:txBody>
          </p:sp>
          <p:sp>
            <p:nvSpPr>
              <p:cNvPr id="81902" name="Freeform 8174"/>
              <p:cNvSpPr>
                <a:spLocks/>
              </p:cNvSpPr>
              <p:nvPr/>
            </p:nvSpPr>
            <p:spPr bwMode="auto">
              <a:xfrm>
                <a:off x="1364" y="1839"/>
                <a:ext cx="5" cy="59"/>
              </a:xfrm>
              <a:custGeom>
                <a:avLst/>
                <a:gdLst/>
                <a:ahLst/>
                <a:cxnLst>
                  <a:cxn ang="0">
                    <a:pos x="0" y="18"/>
                  </a:cxn>
                  <a:cxn ang="0">
                    <a:pos x="10" y="0"/>
                  </a:cxn>
                  <a:cxn ang="0">
                    <a:pos x="10" y="117"/>
                  </a:cxn>
                </a:cxnLst>
                <a:rect l="0" t="0" r="r" b="b"/>
                <a:pathLst>
                  <a:path w="10" h="117">
                    <a:moveTo>
                      <a:pt x="0" y="18"/>
                    </a:moveTo>
                    <a:lnTo>
                      <a:pt x="10" y="0"/>
                    </a:lnTo>
                    <a:lnTo>
                      <a:pt x="10" y="117"/>
                    </a:lnTo>
                  </a:path>
                </a:pathLst>
              </a:custGeom>
              <a:noFill/>
              <a:ln w="4445">
                <a:solidFill>
                  <a:srgbClr val="FE7E4F"/>
                </a:solidFill>
                <a:prstDash val="solid"/>
                <a:round/>
                <a:headEnd/>
                <a:tailEnd/>
              </a:ln>
            </p:spPr>
            <p:txBody>
              <a:bodyPr/>
              <a:lstStyle/>
              <a:p>
                <a:endParaRPr lang="es-ES"/>
              </a:p>
            </p:txBody>
          </p:sp>
          <p:sp>
            <p:nvSpPr>
              <p:cNvPr id="81903" name="Line 8175"/>
              <p:cNvSpPr>
                <a:spLocks noChangeShapeType="1"/>
              </p:cNvSpPr>
              <p:nvPr/>
            </p:nvSpPr>
            <p:spPr bwMode="auto">
              <a:xfrm>
                <a:off x="1364" y="1898"/>
                <a:ext cx="9" cy="1"/>
              </a:xfrm>
              <a:prstGeom prst="line">
                <a:avLst/>
              </a:prstGeom>
              <a:noFill/>
              <a:ln w="4445">
                <a:solidFill>
                  <a:srgbClr val="FE7E4F"/>
                </a:solidFill>
                <a:round/>
                <a:headEnd/>
                <a:tailEnd/>
              </a:ln>
            </p:spPr>
            <p:txBody>
              <a:bodyPr/>
              <a:lstStyle/>
              <a:p>
                <a:endParaRPr lang="es-ES"/>
              </a:p>
            </p:txBody>
          </p:sp>
          <p:sp>
            <p:nvSpPr>
              <p:cNvPr id="81904" name="Freeform 8176"/>
              <p:cNvSpPr>
                <a:spLocks/>
              </p:cNvSpPr>
              <p:nvPr/>
            </p:nvSpPr>
            <p:spPr bwMode="auto">
              <a:xfrm>
                <a:off x="1391" y="1839"/>
                <a:ext cx="18" cy="59"/>
              </a:xfrm>
              <a:custGeom>
                <a:avLst/>
                <a:gdLst/>
                <a:ahLst/>
                <a:cxnLst>
                  <a:cxn ang="0">
                    <a:pos x="0" y="102"/>
                  </a:cxn>
                  <a:cxn ang="0">
                    <a:pos x="36" y="18"/>
                  </a:cxn>
                  <a:cxn ang="0">
                    <a:pos x="27" y="0"/>
                  </a:cxn>
                  <a:cxn ang="0">
                    <a:pos x="9" y="0"/>
                  </a:cxn>
                  <a:cxn ang="0">
                    <a:pos x="0" y="18"/>
                  </a:cxn>
                  <a:cxn ang="0">
                    <a:pos x="0" y="102"/>
                  </a:cxn>
                  <a:cxn ang="0">
                    <a:pos x="13" y="117"/>
                  </a:cxn>
                  <a:cxn ang="0">
                    <a:pos x="27" y="117"/>
                  </a:cxn>
                  <a:cxn ang="0">
                    <a:pos x="36" y="102"/>
                  </a:cxn>
                  <a:cxn ang="0">
                    <a:pos x="36" y="18"/>
                  </a:cxn>
                </a:cxnLst>
                <a:rect l="0" t="0" r="r" b="b"/>
                <a:pathLst>
                  <a:path w="36" h="117">
                    <a:moveTo>
                      <a:pt x="0" y="102"/>
                    </a:moveTo>
                    <a:lnTo>
                      <a:pt x="36" y="18"/>
                    </a:lnTo>
                    <a:lnTo>
                      <a:pt x="27" y="0"/>
                    </a:lnTo>
                    <a:lnTo>
                      <a:pt x="9" y="0"/>
                    </a:lnTo>
                    <a:lnTo>
                      <a:pt x="0" y="18"/>
                    </a:lnTo>
                    <a:lnTo>
                      <a:pt x="0" y="102"/>
                    </a:lnTo>
                    <a:lnTo>
                      <a:pt x="13" y="117"/>
                    </a:lnTo>
                    <a:lnTo>
                      <a:pt x="27" y="117"/>
                    </a:lnTo>
                    <a:lnTo>
                      <a:pt x="36" y="102"/>
                    </a:lnTo>
                    <a:lnTo>
                      <a:pt x="36" y="18"/>
                    </a:lnTo>
                  </a:path>
                </a:pathLst>
              </a:custGeom>
              <a:noFill/>
              <a:ln w="4445">
                <a:solidFill>
                  <a:srgbClr val="FE7E4F"/>
                </a:solidFill>
                <a:prstDash val="solid"/>
                <a:round/>
                <a:headEnd/>
                <a:tailEnd/>
              </a:ln>
            </p:spPr>
            <p:txBody>
              <a:bodyPr/>
              <a:lstStyle/>
              <a:p>
                <a:endParaRPr lang="es-ES"/>
              </a:p>
            </p:txBody>
          </p:sp>
          <p:sp>
            <p:nvSpPr>
              <p:cNvPr id="81905" name="Freeform 8177"/>
              <p:cNvSpPr>
                <a:spLocks/>
              </p:cNvSpPr>
              <p:nvPr/>
            </p:nvSpPr>
            <p:spPr bwMode="auto">
              <a:xfrm>
                <a:off x="1173" y="1772"/>
                <a:ext cx="18" cy="59"/>
              </a:xfrm>
              <a:custGeom>
                <a:avLst/>
                <a:gdLst/>
                <a:ahLst/>
                <a:cxnLst>
                  <a:cxn ang="0">
                    <a:pos x="0" y="102"/>
                  </a:cxn>
                  <a:cxn ang="0">
                    <a:pos x="10" y="119"/>
                  </a:cxn>
                  <a:cxn ang="0">
                    <a:pos x="27" y="119"/>
                  </a:cxn>
                  <a:cxn ang="0">
                    <a:pos x="37" y="102"/>
                  </a:cxn>
                  <a:cxn ang="0">
                    <a:pos x="37" y="69"/>
                  </a:cxn>
                  <a:cxn ang="0">
                    <a:pos x="27" y="51"/>
                  </a:cxn>
                  <a:cxn ang="0">
                    <a:pos x="10" y="51"/>
                  </a:cxn>
                  <a:cxn ang="0">
                    <a:pos x="0" y="33"/>
                  </a:cxn>
                  <a:cxn ang="0">
                    <a:pos x="0" y="18"/>
                  </a:cxn>
                  <a:cxn ang="0">
                    <a:pos x="10" y="0"/>
                  </a:cxn>
                  <a:cxn ang="0">
                    <a:pos x="27" y="0"/>
                  </a:cxn>
                  <a:cxn ang="0">
                    <a:pos x="37" y="18"/>
                  </a:cxn>
                </a:cxnLst>
                <a:rect l="0" t="0" r="r" b="b"/>
                <a:pathLst>
                  <a:path w="37" h="119">
                    <a:moveTo>
                      <a:pt x="0" y="102"/>
                    </a:moveTo>
                    <a:lnTo>
                      <a:pt x="10" y="119"/>
                    </a:lnTo>
                    <a:lnTo>
                      <a:pt x="27" y="119"/>
                    </a:lnTo>
                    <a:lnTo>
                      <a:pt x="37" y="102"/>
                    </a:lnTo>
                    <a:lnTo>
                      <a:pt x="37" y="69"/>
                    </a:lnTo>
                    <a:lnTo>
                      <a:pt x="27" y="51"/>
                    </a:lnTo>
                    <a:lnTo>
                      <a:pt x="10" y="51"/>
                    </a:lnTo>
                    <a:lnTo>
                      <a:pt x="0" y="33"/>
                    </a:lnTo>
                    <a:lnTo>
                      <a:pt x="0" y="18"/>
                    </a:lnTo>
                    <a:lnTo>
                      <a:pt x="10" y="0"/>
                    </a:lnTo>
                    <a:lnTo>
                      <a:pt x="27" y="0"/>
                    </a:lnTo>
                    <a:lnTo>
                      <a:pt x="37" y="18"/>
                    </a:lnTo>
                  </a:path>
                </a:pathLst>
              </a:custGeom>
              <a:noFill/>
              <a:ln w="4445">
                <a:solidFill>
                  <a:srgbClr val="FE7E4F"/>
                </a:solidFill>
                <a:prstDash val="solid"/>
                <a:round/>
                <a:headEnd/>
                <a:tailEnd/>
              </a:ln>
            </p:spPr>
            <p:txBody>
              <a:bodyPr/>
              <a:lstStyle/>
              <a:p>
                <a:endParaRPr lang="es-ES"/>
              </a:p>
            </p:txBody>
          </p:sp>
          <p:sp>
            <p:nvSpPr>
              <p:cNvPr id="81906" name="Freeform 8178"/>
              <p:cNvSpPr>
                <a:spLocks/>
              </p:cNvSpPr>
              <p:nvPr/>
            </p:nvSpPr>
            <p:spPr bwMode="auto">
              <a:xfrm>
                <a:off x="1204" y="1772"/>
                <a:ext cx="18" cy="59"/>
              </a:xfrm>
              <a:custGeom>
                <a:avLst/>
                <a:gdLst/>
                <a:ahLst/>
                <a:cxnLst>
                  <a:cxn ang="0">
                    <a:pos x="0" y="119"/>
                  </a:cxn>
                  <a:cxn ang="0">
                    <a:pos x="0" y="0"/>
                  </a:cxn>
                  <a:cxn ang="0">
                    <a:pos x="36" y="119"/>
                  </a:cxn>
                  <a:cxn ang="0">
                    <a:pos x="36" y="0"/>
                  </a:cxn>
                </a:cxnLst>
                <a:rect l="0" t="0" r="r" b="b"/>
                <a:pathLst>
                  <a:path w="36" h="119">
                    <a:moveTo>
                      <a:pt x="0" y="119"/>
                    </a:moveTo>
                    <a:lnTo>
                      <a:pt x="0" y="0"/>
                    </a:lnTo>
                    <a:lnTo>
                      <a:pt x="36" y="119"/>
                    </a:lnTo>
                    <a:lnTo>
                      <a:pt x="36" y="0"/>
                    </a:lnTo>
                  </a:path>
                </a:pathLst>
              </a:custGeom>
              <a:noFill/>
              <a:ln w="4445">
                <a:solidFill>
                  <a:srgbClr val="FE7E4F"/>
                </a:solidFill>
                <a:prstDash val="solid"/>
                <a:round/>
                <a:headEnd/>
                <a:tailEnd/>
              </a:ln>
            </p:spPr>
            <p:txBody>
              <a:bodyPr/>
              <a:lstStyle/>
              <a:p>
                <a:endParaRPr lang="es-ES"/>
              </a:p>
            </p:txBody>
          </p:sp>
          <p:sp>
            <p:nvSpPr>
              <p:cNvPr id="81907" name="Line 8179"/>
              <p:cNvSpPr>
                <a:spLocks noChangeShapeType="1"/>
              </p:cNvSpPr>
              <p:nvPr/>
            </p:nvSpPr>
            <p:spPr bwMode="auto">
              <a:xfrm>
                <a:off x="1044" y="1870"/>
                <a:ext cx="273" cy="1"/>
              </a:xfrm>
              <a:prstGeom prst="line">
                <a:avLst/>
              </a:prstGeom>
              <a:noFill/>
              <a:ln w="4445">
                <a:solidFill>
                  <a:srgbClr val="FE7E4F"/>
                </a:solidFill>
                <a:round/>
                <a:headEnd/>
                <a:tailEnd/>
              </a:ln>
            </p:spPr>
            <p:txBody>
              <a:bodyPr/>
              <a:lstStyle/>
              <a:p>
                <a:endParaRPr lang="es-ES"/>
              </a:p>
            </p:txBody>
          </p:sp>
          <p:sp>
            <p:nvSpPr>
              <p:cNvPr id="81908" name="Freeform 8180"/>
              <p:cNvSpPr>
                <a:spLocks/>
              </p:cNvSpPr>
              <p:nvPr/>
            </p:nvSpPr>
            <p:spPr bwMode="auto">
              <a:xfrm>
                <a:off x="1029" y="2750"/>
                <a:ext cx="387" cy="4672"/>
              </a:xfrm>
              <a:custGeom>
                <a:avLst/>
                <a:gdLst/>
                <a:ahLst/>
                <a:cxnLst>
                  <a:cxn ang="0">
                    <a:pos x="13" y="145"/>
                  </a:cxn>
                  <a:cxn ang="0">
                    <a:pos x="34" y="292"/>
                  </a:cxn>
                  <a:cxn ang="0">
                    <a:pos x="22" y="440"/>
                  </a:cxn>
                  <a:cxn ang="0">
                    <a:pos x="11" y="586"/>
                  </a:cxn>
                  <a:cxn ang="0">
                    <a:pos x="26" y="737"/>
                  </a:cxn>
                  <a:cxn ang="0">
                    <a:pos x="19" y="885"/>
                  </a:cxn>
                  <a:cxn ang="0">
                    <a:pos x="33" y="1032"/>
                  </a:cxn>
                  <a:cxn ang="0">
                    <a:pos x="14" y="1180"/>
                  </a:cxn>
                  <a:cxn ang="0">
                    <a:pos x="31" y="1327"/>
                  </a:cxn>
                  <a:cxn ang="0">
                    <a:pos x="40" y="1477"/>
                  </a:cxn>
                  <a:cxn ang="0">
                    <a:pos x="25" y="1626"/>
                  </a:cxn>
                  <a:cxn ang="0">
                    <a:pos x="36" y="1772"/>
                  </a:cxn>
                  <a:cxn ang="0">
                    <a:pos x="74" y="1921"/>
                  </a:cxn>
                  <a:cxn ang="0">
                    <a:pos x="58" y="2067"/>
                  </a:cxn>
                  <a:cxn ang="0">
                    <a:pos x="60" y="2217"/>
                  </a:cxn>
                  <a:cxn ang="0">
                    <a:pos x="146" y="2364"/>
                  </a:cxn>
                  <a:cxn ang="0">
                    <a:pos x="119" y="2512"/>
                  </a:cxn>
                  <a:cxn ang="0">
                    <a:pos x="94" y="2661"/>
                  </a:cxn>
                  <a:cxn ang="0">
                    <a:pos x="168" y="2809"/>
                  </a:cxn>
                  <a:cxn ang="0">
                    <a:pos x="123" y="2958"/>
                  </a:cxn>
                  <a:cxn ang="0">
                    <a:pos x="109" y="3104"/>
                  </a:cxn>
                  <a:cxn ang="0">
                    <a:pos x="83" y="3253"/>
                  </a:cxn>
                  <a:cxn ang="0">
                    <a:pos x="69" y="3401"/>
                  </a:cxn>
                  <a:cxn ang="0">
                    <a:pos x="138" y="3550"/>
                  </a:cxn>
                  <a:cxn ang="0">
                    <a:pos x="150" y="3698"/>
                  </a:cxn>
                  <a:cxn ang="0">
                    <a:pos x="82" y="3845"/>
                  </a:cxn>
                  <a:cxn ang="0">
                    <a:pos x="117" y="3993"/>
                  </a:cxn>
                  <a:cxn ang="0">
                    <a:pos x="256" y="4140"/>
                  </a:cxn>
                  <a:cxn ang="0">
                    <a:pos x="119" y="4290"/>
                  </a:cxn>
                  <a:cxn ang="0">
                    <a:pos x="137" y="4438"/>
                  </a:cxn>
                  <a:cxn ang="0">
                    <a:pos x="78" y="4585"/>
                  </a:cxn>
                  <a:cxn ang="0">
                    <a:pos x="83" y="4733"/>
                  </a:cxn>
                  <a:cxn ang="0">
                    <a:pos x="103" y="4880"/>
                  </a:cxn>
                  <a:cxn ang="0">
                    <a:pos x="182" y="5030"/>
                  </a:cxn>
                  <a:cxn ang="0">
                    <a:pos x="62" y="5177"/>
                  </a:cxn>
                  <a:cxn ang="0">
                    <a:pos x="137" y="5325"/>
                  </a:cxn>
                  <a:cxn ang="0">
                    <a:pos x="112" y="5474"/>
                  </a:cxn>
                  <a:cxn ang="0">
                    <a:pos x="136" y="5620"/>
                  </a:cxn>
                  <a:cxn ang="0">
                    <a:pos x="142" y="5771"/>
                  </a:cxn>
                  <a:cxn ang="0">
                    <a:pos x="127" y="5917"/>
                  </a:cxn>
                  <a:cxn ang="0">
                    <a:pos x="187" y="6065"/>
                  </a:cxn>
                  <a:cxn ang="0">
                    <a:pos x="138" y="6214"/>
                  </a:cxn>
                  <a:cxn ang="0">
                    <a:pos x="138" y="6360"/>
                  </a:cxn>
                  <a:cxn ang="0">
                    <a:pos x="137" y="6511"/>
                  </a:cxn>
                  <a:cxn ang="0">
                    <a:pos x="132" y="6657"/>
                  </a:cxn>
                  <a:cxn ang="0">
                    <a:pos x="161" y="6806"/>
                  </a:cxn>
                  <a:cxn ang="0">
                    <a:pos x="286" y="6952"/>
                  </a:cxn>
                  <a:cxn ang="0">
                    <a:pos x="208" y="7101"/>
                  </a:cxn>
                  <a:cxn ang="0">
                    <a:pos x="266" y="7251"/>
                  </a:cxn>
                  <a:cxn ang="0">
                    <a:pos x="366" y="7398"/>
                  </a:cxn>
                  <a:cxn ang="0">
                    <a:pos x="304" y="7546"/>
                  </a:cxn>
                  <a:cxn ang="0">
                    <a:pos x="520" y="7706"/>
                  </a:cxn>
                  <a:cxn ang="0">
                    <a:pos x="241" y="7857"/>
                  </a:cxn>
                  <a:cxn ang="0">
                    <a:pos x="145" y="8003"/>
                  </a:cxn>
                  <a:cxn ang="0">
                    <a:pos x="179" y="8152"/>
                  </a:cxn>
                  <a:cxn ang="0">
                    <a:pos x="200" y="8298"/>
                  </a:cxn>
                  <a:cxn ang="0">
                    <a:pos x="241" y="8447"/>
                  </a:cxn>
                  <a:cxn ang="0">
                    <a:pos x="218" y="8597"/>
                  </a:cxn>
                  <a:cxn ang="0">
                    <a:pos x="185" y="8743"/>
                  </a:cxn>
                  <a:cxn ang="0">
                    <a:pos x="338" y="8892"/>
                  </a:cxn>
                  <a:cxn ang="0">
                    <a:pos x="203" y="9038"/>
                  </a:cxn>
                  <a:cxn ang="0">
                    <a:pos x="246" y="9187"/>
                  </a:cxn>
                  <a:cxn ang="0">
                    <a:pos x="331" y="9335"/>
                  </a:cxn>
                </a:cxnLst>
                <a:rect l="0" t="0" r="r" b="b"/>
                <a:pathLst>
                  <a:path w="773" h="9343">
                    <a:moveTo>
                      <a:pt x="11" y="0"/>
                    </a:moveTo>
                    <a:lnTo>
                      <a:pt x="11" y="4"/>
                    </a:lnTo>
                    <a:lnTo>
                      <a:pt x="13" y="10"/>
                    </a:lnTo>
                    <a:lnTo>
                      <a:pt x="15" y="14"/>
                    </a:lnTo>
                    <a:lnTo>
                      <a:pt x="16" y="20"/>
                    </a:lnTo>
                    <a:lnTo>
                      <a:pt x="17" y="24"/>
                    </a:lnTo>
                    <a:lnTo>
                      <a:pt x="19" y="26"/>
                    </a:lnTo>
                    <a:lnTo>
                      <a:pt x="22" y="32"/>
                    </a:lnTo>
                    <a:lnTo>
                      <a:pt x="23" y="36"/>
                    </a:lnTo>
                    <a:lnTo>
                      <a:pt x="23" y="42"/>
                    </a:lnTo>
                    <a:lnTo>
                      <a:pt x="23" y="45"/>
                    </a:lnTo>
                    <a:lnTo>
                      <a:pt x="23" y="49"/>
                    </a:lnTo>
                    <a:lnTo>
                      <a:pt x="23" y="55"/>
                    </a:lnTo>
                    <a:lnTo>
                      <a:pt x="23" y="59"/>
                    </a:lnTo>
                    <a:lnTo>
                      <a:pt x="23" y="65"/>
                    </a:lnTo>
                    <a:lnTo>
                      <a:pt x="23" y="67"/>
                    </a:lnTo>
                    <a:lnTo>
                      <a:pt x="23" y="71"/>
                    </a:lnTo>
                    <a:lnTo>
                      <a:pt x="22" y="77"/>
                    </a:lnTo>
                    <a:lnTo>
                      <a:pt x="19" y="81"/>
                    </a:lnTo>
                    <a:lnTo>
                      <a:pt x="17" y="86"/>
                    </a:lnTo>
                    <a:lnTo>
                      <a:pt x="16" y="90"/>
                    </a:lnTo>
                    <a:lnTo>
                      <a:pt x="15" y="94"/>
                    </a:lnTo>
                    <a:lnTo>
                      <a:pt x="14" y="100"/>
                    </a:lnTo>
                    <a:lnTo>
                      <a:pt x="14" y="104"/>
                    </a:lnTo>
                    <a:lnTo>
                      <a:pt x="15" y="110"/>
                    </a:lnTo>
                    <a:lnTo>
                      <a:pt x="17" y="112"/>
                    </a:lnTo>
                    <a:lnTo>
                      <a:pt x="16" y="116"/>
                    </a:lnTo>
                    <a:lnTo>
                      <a:pt x="14" y="122"/>
                    </a:lnTo>
                    <a:lnTo>
                      <a:pt x="13" y="126"/>
                    </a:lnTo>
                    <a:lnTo>
                      <a:pt x="13" y="131"/>
                    </a:lnTo>
                    <a:lnTo>
                      <a:pt x="13" y="135"/>
                    </a:lnTo>
                    <a:lnTo>
                      <a:pt x="13" y="139"/>
                    </a:lnTo>
                    <a:lnTo>
                      <a:pt x="13" y="145"/>
                    </a:lnTo>
                    <a:lnTo>
                      <a:pt x="12" y="149"/>
                    </a:lnTo>
                    <a:lnTo>
                      <a:pt x="11" y="155"/>
                    </a:lnTo>
                    <a:lnTo>
                      <a:pt x="10" y="157"/>
                    </a:lnTo>
                    <a:lnTo>
                      <a:pt x="9" y="161"/>
                    </a:lnTo>
                    <a:lnTo>
                      <a:pt x="9" y="167"/>
                    </a:lnTo>
                    <a:lnTo>
                      <a:pt x="8" y="170"/>
                    </a:lnTo>
                    <a:lnTo>
                      <a:pt x="8" y="176"/>
                    </a:lnTo>
                    <a:lnTo>
                      <a:pt x="8" y="180"/>
                    </a:lnTo>
                    <a:lnTo>
                      <a:pt x="8" y="184"/>
                    </a:lnTo>
                    <a:lnTo>
                      <a:pt x="9" y="190"/>
                    </a:lnTo>
                    <a:lnTo>
                      <a:pt x="10" y="194"/>
                    </a:lnTo>
                    <a:lnTo>
                      <a:pt x="11" y="198"/>
                    </a:lnTo>
                    <a:lnTo>
                      <a:pt x="12" y="202"/>
                    </a:lnTo>
                    <a:lnTo>
                      <a:pt x="13" y="206"/>
                    </a:lnTo>
                    <a:lnTo>
                      <a:pt x="13" y="211"/>
                    </a:lnTo>
                    <a:lnTo>
                      <a:pt x="13" y="215"/>
                    </a:lnTo>
                    <a:lnTo>
                      <a:pt x="13" y="221"/>
                    </a:lnTo>
                    <a:lnTo>
                      <a:pt x="13" y="225"/>
                    </a:lnTo>
                    <a:lnTo>
                      <a:pt x="13" y="229"/>
                    </a:lnTo>
                    <a:lnTo>
                      <a:pt x="14" y="235"/>
                    </a:lnTo>
                    <a:lnTo>
                      <a:pt x="15" y="239"/>
                    </a:lnTo>
                    <a:lnTo>
                      <a:pt x="17" y="243"/>
                    </a:lnTo>
                    <a:lnTo>
                      <a:pt x="19" y="247"/>
                    </a:lnTo>
                    <a:lnTo>
                      <a:pt x="20" y="251"/>
                    </a:lnTo>
                    <a:lnTo>
                      <a:pt x="23" y="256"/>
                    </a:lnTo>
                    <a:lnTo>
                      <a:pt x="28" y="260"/>
                    </a:lnTo>
                    <a:lnTo>
                      <a:pt x="31" y="266"/>
                    </a:lnTo>
                    <a:lnTo>
                      <a:pt x="33" y="270"/>
                    </a:lnTo>
                    <a:lnTo>
                      <a:pt x="34" y="274"/>
                    </a:lnTo>
                    <a:lnTo>
                      <a:pt x="35" y="280"/>
                    </a:lnTo>
                    <a:lnTo>
                      <a:pt x="36" y="284"/>
                    </a:lnTo>
                    <a:lnTo>
                      <a:pt x="36" y="288"/>
                    </a:lnTo>
                    <a:lnTo>
                      <a:pt x="34" y="292"/>
                    </a:lnTo>
                    <a:lnTo>
                      <a:pt x="33" y="295"/>
                    </a:lnTo>
                    <a:lnTo>
                      <a:pt x="31" y="301"/>
                    </a:lnTo>
                    <a:lnTo>
                      <a:pt x="26" y="305"/>
                    </a:lnTo>
                    <a:lnTo>
                      <a:pt x="21" y="311"/>
                    </a:lnTo>
                    <a:lnTo>
                      <a:pt x="15" y="315"/>
                    </a:lnTo>
                    <a:lnTo>
                      <a:pt x="14" y="319"/>
                    </a:lnTo>
                    <a:lnTo>
                      <a:pt x="16" y="325"/>
                    </a:lnTo>
                    <a:lnTo>
                      <a:pt x="16" y="327"/>
                    </a:lnTo>
                    <a:lnTo>
                      <a:pt x="16" y="333"/>
                    </a:lnTo>
                    <a:lnTo>
                      <a:pt x="16" y="336"/>
                    </a:lnTo>
                    <a:lnTo>
                      <a:pt x="15" y="340"/>
                    </a:lnTo>
                    <a:lnTo>
                      <a:pt x="14" y="346"/>
                    </a:lnTo>
                    <a:lnTo>
                      <a:pt x="14" y="350"/>
                    </a:lnTo>
                    <a:lnTo>
                      <a:pt x="16" y="356"/>
                    </a:lnTo>
                    <a:lnTo>
                      <a:pt x="17" y="360"/>
                    </a:lnTo>
                    <a:lnTo>
                      <a:pt x="19" y="364"/>
                    </a:lnTo>
                    <a:lnTo>
                      <a:pt x="19" y="370"/>
                    </a:lnTo>
                    <a:lnTo>
                      <a:pt x="20" y="372"/>
                    </a:lnTo>
                    <a:lnTo>
                      <a:pt x="20" y="377"/>
                    </a:lnTo>
                    <a:lnTo>
                      <a:pt x="20" y="381"/>
                    </a:lnTo>
                    <a:lnTo>
                      <a:pt x="19" y="385"/>
                    </a:lnTo>
                    <a:lnTo>
                      <a:pt x="19" y="391"/>
                    </a:lnTo>
                    <a:lnTo>
                      <a:pt x="17" y="395"/>
                    </a:lnTo>
                    <a:lnTo>
                      <a:pt x="17" y="401"/>
                    </a:lnTo>
                    <a:lnTo>
                      <a:pt x="21" y="405"/>
                    </a:lnTo>
                    <a:lnTo>
                      <a:pt x="22" y="409"/>
                    </a:lnTo>
                    <a:lnTo>
                      <a:pt x="22" y="415"/>
                    </a:lnTo>
                    <a:lnTo>
                      <a:pt x="22" y="417"/>
                    </a:lnTo>
                    <a:lnTo>
                      <a:pt x="22" y="422"/>
                    </a:lnTo>
                    <a:lnTo>
                      <a:pt x="23" y="426"/>
                    </a:lnTo>
                    <a:lnTo>
                      <a:pt x="22" y="430"/>
                    </a:lnTo>
                    <a:lnTo>
                      <a:pt x="22" y="436"/>
                    </a:lnTo>
                    <a:lnTo>
                      <a:pt x="22" y="440"/>
                    </a:lnTo>
                    <a:lnTo>
                      <a:pt x="22" y="446"/>
                    </a:lnTo>
                    <a:lnTo>
                      <a:pt x="21" y="450"/>
                    </a:lnTo>
                    <a:lnTo>
                      <a:pt x="21" y="454"/>
                    </a:lnTo>
                    <a:lnTo>
                      <a:pt x="20" y="458"/>
                    </a:lnTo>
                    <a:lnTo>
                      <a:pt x="20" y="461"/>
                    </a:lnTo>
                    <a:lnTo>
                      <a:pt x="19" y="467"/>
                    </a:lnTo>
                    <a:lnTo>
                      <a:pt x="17" y="471"/>
                    </a:lnTo>
                    <a:lnTo>
                      <a:pt x="17" y="475"/>
                    </a:lnTo>
                    <a:lnTo>
                      <a:pt x="16" y="481"/>
                    </a:lnTo>
                    <a:lnTo>
                      <a:pt x="16" y="485"/>
                    </a:lnTo>
                    <a:lnTo>
                      <a:pt x="16" y="491"/>
                    </a:lnTo>
                    <a:lnTo>
                      <a:pt x="15" y="495"/>
                    </a:lnTo>
                    <a:lnTo>
                      <a:pt x="15" y="499"/>
                    </a:lnTo>
                    <a:lnTo>
                      <a:pt x="16" y="502"/>
                    </a:lnTo>
                    <a:lnTo>
                      <a:pt x="16" y="506"/>
                    </a:lnTo>
                    <a:lnTo>
                      <a:pt x="16" y="512"/>
                    </a:lnTo>
                    <a:lnTo>
                      <a:pt x="15" y="516"/>
                    </a:lnTo>
                    <a:lnTo>
                      <a:pt x="14" y="520"/>
                    </a:lnTo>
                    <a:lnTo>
                      <a:pt x="13" y="526"/>
                    </a:lnTo>
                    <a:lnTo>
                      <a:pt x="12" y="530"/>
                    </a:lnTo>
                    <a:lnTo>
                      <a:pt x="9" y="536"/>
                    </a:lnTo>
                    <a:lnTo>
                      <a:pt x="7" y="540"/>
                    </a:lnTo>
                    <a:lnTo>
                      <a:pt x="7" y="544"/>
                    </a:lnTo>
                    <a:lnTo>
                      <a:pt x="7" y="547"/>
                    </a:lnTo>
                    <a:lnTo>
                      <a:pt x="7" y="551"/>
                    </a:lnTo>
                    <a:lnTo>
                      <a:pt x="8" y="557"/>
                    </a:lnTo>
                    <a:lnTo>
                      <a:pt x="9" y="561"/>
                    </a:lnTo>
                    <a:lnTo>
                      <a:pt x="10" y="565"/>
                    </a:lnTo>
                    <a:lnTo>
                      <a:pt x="10" y="571"/>
                    </a:lnTo>
                    <a:lnTo>
                      <a:pt x="10" y="575"/>
                    </a:lnTo>
                    <a:lnTo>
                      <a:pt x="11" y="581"/>
                    </a:lnTo>
                    <a:lnTo>
                      <a:pt x="11" y="585"/>
                    </a:lnTo>
                    <a:lnTo>
                      <a:pt x="11" y="586"/>
                    </a:lnTo>
                    <a:lnTo>
                      <a:pt x="11" y="592"/>
                    </a:lnTo>
                    <a:lnTo>
                      <a:pt x="10" y="596"/>
                    </a:lnTo>
                    <a:lnTo>
                      <a:pt x="10" y="602"/>
                    </a:lnTo>
                    <a:lnTo>
                      <a:pt x="9" y="606"/>
                    </a:lnTo>
                    <a:lnTo>
                      <a:pt x="9" y="610"/>
                    </a:lnTo>
                    <a:lnTo>
                      <a:pt x="9" y="616"/>
                    </a:lnTo>
                    <a:lnTo>
                      <a:pt x="9" y="620"/>
                    </a:lnTo>
                    <a:lnTo>
                      <a:pt x="9" y="626"/>
                    </a:lnTo>
                    <a:lnTo>
                      <a:pt x="9" y="629"/>
                    </a:lnTo>
                    <a:lnTo>
                      <a:pt x="9" y="631"/>
                    </a:lnTo>
                    <a:lnTo>
                      <a:pt x="9" y="637"/>
                    </a:lnTo>
                    <a:lnTo>
                      <a:pt x="10" y="641"/>
                    </a:lnTo>
                    <a:lnTo>
                      <a:pt x="11" y="647"/>
                    </a:lnTo>
                    <a:lnTo>
                      <a:pt x="11" y="651"/>
                    </a:lnTo>
                    <a:lnTo>
                      <a:pt x="11" y="655"/>
                    </a:lnTo>
                    <a:lnTo>
                      <a:pt x="12" y="661"/>
                    </a:lnTo>
                    <a:lnTo>
                      <a:pt x="13" y="665"/>
                    </a:lnTo>
                    <a:lnTo>
                      <a:pt x="15" y="670"/>
                    </a:lnTo>
                    <a:lnTo>
                      <a:pt x="17" y="674"/>
                    </a:lnTo>
                    <a:lnTo>
                      <a:pt x="19" y="676"/>
                    </a:lnTo>
                    <a:lnTo>
                      <a:pt x="19" y="682"/>
                    </a:lnTo>
                    <a:lnTo>
                      <a:pt x="16" y="686"/>
                    </a:lnTo>
                    <a:lnTo>
                      <a:pt x="21" y="692"/>
                    </a:lnTo>
                    <a:lnTo>
                      <a:pt x="23" y="696"/>
                    </a:lnTo>
                    <a:lnTo>
                      <a:pt x="24" y="700"/>
                    </a:lnTo>
                    <a:lnTo>
                      <a:pt x="25" y="706"/>
                    </a:lnTo>
                    <a:lnTo>
                      <a:pt x="25" y="710"/>
                    </a:lnTo>
                    <a:lnTo>
                      <a:pt x="25" y="715"/>
                    </a:lnTo>
                    <a:lnTo>
                      <a:pt x="25" y="717"/>
                    </a:lnTo>
                    <a:lnTo>
                      <a:pt x="26" y="721"/>
                    </a:lnTo>
                    <a:lnTo>
                      <a:pt x="27" y="727"/>
                    </a:lnTo>
                    <a:lnTo>
                      <a:pt x="28" y="731"/>
                    </a:lnTo>
                    <a:lnTo>
                      <a:pt x="26" y="737"/>
                    </a:lnTo>
                    <a:lnTo>
                      <a:pt x="22" y="741"/>
                    </a:lnTo>
                    <a:lnTo>
                      <a:pt x="15" y="745"/>
                    </a:lnTo>
                    <a:lnTo>
                      <a:pt x="11" y="751"/>
                    </a:lnTo>
                    <a:lnTo>
                      <a:pt x="7" y="754"/>
                    </a:lnTo>
                    <a:lnTo>
                      <a:pt x="4" y="760"/>
                    </a:lnTo>
                    <a:lnTo>
                      <a:pt x="4" y="762"/>
                    </a:lnTo>
                    <a:lnTo>
                      <a:pt x="5" y="766"/>
                    </a:lnTo>
                    <a:lnTo>
                      <a:pt x="5" y="772"/>
                    </a:lnTo>
                    <a:lnTo>
                      <a:pt x="6" y="776"/>
                    </a:lnTo>
                    <a:lnTo>
                      <a:pt x="5" y="782"/>
                    </a:lnTo>
                    <a:lnTo>
                      <a:pt x="2" y="786"/>
                    </a:lnTo>
                    <a:lnTo>
                      <a:pt x="0" y="790"/>
                    </a:lnTo>
                    <a:lnTo>
                      <a:pt x="0" y="795"/>
                    </a:lnTo>
                    <a:lnTo>
                      <a:pt x="0" y="799"/>
                    </a:lnTo>
                    <a:lnTo>
                      <a:pt x="0" y="803"/>
                    </a:lnTo>
                    <a:lnTo>
                      <a:pt x="0" y="807"/>
                    </a:lnTo>
                    <a:lnTo>
                      <a:pt x="0" y="811"/>
                    </a:lnTo>
                    <a:lnTo>
                      <a:pt x="2" y="817"/>
                    </a:lnTo>
                    <a:lnTo>
                      <a:pt x="4" y="821"/>
                    </a:lnTo>
                    <a:lnTo>
                      <a:pt x="6" y="827"/>
                    </a:lnTo>
                    <a:lnTo>
                      <a:pt x="8" y="831"/>
                    </a:lnTo>
                    <a:lnTo>
                      <a:pt x="10" y="835"/>
                    </a:lnTo>
                    <a:lnTo>
                      <a:pt x="13" y="840"/>
                    </a:lnTo>
                    <a:lnTo>
                      <a:pt x="15" y="844"/>
                    </a:lnTo>
                    <a:lnTo>
                      <a:pt x="14" y="848"/>
                    </a:lnTo>
                    <a:lnTo>
                      <a:pt x="13" y="852"/>
                    </a:lnTo>
                    <a:lnTo>
                      <a:pt x="13" y="856"/>
                    </a:lnTo>
                    <a:lnTo>
                      <a:pt x="14" y="862"/>
                    </a:lnTo>
                    <a:lnTo>
                      <a:pt x="16" y="866"/>
                    </a:lnTo>
                    <a:lnTo>
                      <a:pt x="17" y="872"/>
                    </a:lnTo>
                    <a:lnTo>
                      <a:pt x="19" y="876"/>
                    </a:lnTo>
                    <a:lnTo>
                      <a:pt x="19" y="879"/>
                    </a:lnTo>
                    <a:lnTo>
                      <a:pt x="19" y="885"/>
                    </a:lnTo>
                    <a:lnTo>
                      <a:pt x="20" y="889"/>
                    </a:lnTo>
                    <a:lnTo>
                      <a:pt x="20" y="893"/>
                    </a:lnTo>
                    <a:lnTo>
                      <a:pt x="20" y="897"/>
                    </a:lnTo>
                    <a:lnTo>
                      <a:pt x="21" y="901"/>
                    </a:lnTo>
                    <a:lnTo>
                      <a:pt x="21" y="907"/>
                    </a:lnTo>
                    <a:lnTo>
                      <a:pt x="22" y="911"/>
                    </a:lnTo>
                    <a:lnTo>
                      <a:pt x="22" y="917"/>
                    </a:lnTo>
                    <a:lnTo>
                      <a:pt x="22" y="920"/>
                    </a:lnTo>
                    <a:lnTo>
                      <a:pt x="22" y="924"/>
                    </a:lnTo>
                    <a:lnTo>
                      <a:pt x="23" y="930"/>
                    </a:lnTo>
                    <a:lnTo>
                      <a:pt x="23" y="934"/>
                    </a:lnTo>
                    <a:lnTo>
                      <a:pt x="25" y="938"/>
                    </a:lnTo>
                    <a:lnTo>
                      <a:pt x="26" y="942"/>
                    </a:lnTo>
                    <a:lnTo>
                      <a:pt x="28" y="946"/>
                    </a:lnTo>
                    <a:lnTo>
                      <a:pt x="29" y="952"/>
                    </a:lnTo>
                    <a:lnTo>
                      <a:pt x="30" y="956"/>
                    </a:lnTo>
                    <a:lnTo>
                      <a:pt x="30" y="962"/>
                    </a:lnTo>
                    <a:lnTo>
                      <a:pt x="30" y="965"/>
                    </a:lnTo>
                    <a:lnTo>
                      <a:pt x="30" y="969"/>
                    </a:lnTo>
                    <a:lnTo>
                      <a:pt x="29" y="975"/>
                    </a:lnTo>
                    <a:lnTo>
                      <a:pt x="28" y="977"/>
                    </a:lnTo>
                    <a:lnTo>
                      <a:pt x="28" y="983"/>
                    </a:lnTo>
                    <a:lnTo>
                      <a:pt x="27" y="987"/>
                    </a:lnTo>
                    <a:lnTo>
                      <a:pt x="27" y="991"/>
                    </a:lnTo>
                    <a:lnTo>
                      <a:pt x="27" y="997"/>
                    </a:lnTo>
                    <a:lnTo>
                      <a:pt x="27" y="1001"/>
                    </a:lnTo>
                    <a:lnTo>
                      <a:pt x="28" y="1006"/>
                    </a:lnTo>
                    <a:lnTo>
                      <a:pt x="29" y="1010"/>
                    </a:lnTo>
                    <a:lnTo>
                      <a:pt x="31" y="1014"/>
                    </a:lnTo>
                    <a:lnTo>
                      <a:pt x="31" y="1020"/>
                    </a:lnTo>
                    <a:lnTo>
                      <a:pt x="32" y="1022"/>
                    </a:lnTo>
                    <a:lnTo>
                      <a:pt x="33" y="1028"/>
                    </a:lnTo>
                    <a:lnTo>
                      <a:pt x="33" y="1032"/>
                    </a:lnTo>
                    <a:lnTo>
                      <a:pt x="31" y="1036"/>
                    </a:lnTo>
                    <a:lnTo>
                      <a:pt x="28" y="1042"/>
                    </a:lnTo>
                    <a:lnTo>
                      <a:pt x="25" y="1046"/>
                    </a:lnTo>
                    <a:lnTo>
                      <a:pt x="23" y="1051"/>
                    </a:lnTo>
                    <a:lnTo>
                      <a:pt x="23" y="1055"/>
                    </a:lnTo>
                    <a:lnTo>
                      <a:pt x="24" y="1059"/>
                    </a:lnTo>
                    <a:lnTo>
                      <a:pt x="25" y="1063"/>
                    </a:lnTo>
                    <a:lnTo>
                      <a:pt x="25" y="1067"/>
                    </a:lnTo>
                    <a:lnTo>
                      <a:pt x="24" y="1073"/>
                    </a:lnTo>
                    <a:lnTo>
                      <a:pt x="24" y="1077"/>
                    </a:lnTo>
                    <a:lnTo>
                      <a:pt x="24" y="1081"/>
                    </a:lnTo>
                    <a:lnTo>
                      <a:pt x="25" y="1087"/>
                    </a:lnTo>
                    <a:lnTo>
                      <a:pt x="25" y="1090"/>
                    </a:lnTo>
                    <a:lnTo>
                      <a:pt x="24" y="1096"/>
                    </a:lnTo>
                    <a:lnTo>
                      <a:pt x="24" y="1100"/>
                    </a:lnTo>
                    <a:lnTo>
                      <a:pt x="25" y="1104"/>
                    </a:lnTo>
                    <a:lnTo>
                      <a:pt x="25" y="1108"/>
                    </a:lnTo>
                    <a:lnTo>
                      <a:pt x="25" y="1112"/>
                    </a:lnTo>
                    <a:lnTo>
                      <a:pt x="24" y="1118"/>
                    </a:lnTo>
                    <a:lnTo>
                      <a:pt x="23" y="1122"/>
                    </a:lnTo>
                    <a:lnTo>
                      <a:pt x="23" y="1126"/>
                    </a:lnTo>
                    <a:lnTo>
                      <a:pt x="22" y="1131"/>
                    </a:lnTo>
                    <a:lnTo>
                      <a:pt x="21" y="1135"/>
                    </a:lnTo>
                    <a:lnTo>
                      <a:pt x="21" y="1141"/>
                    </a:lnTo>
                    <a:lnTo>
                      <a:pt x="20" y="1145"/>
                    </a:lnTo>
                    <a:lnTo>
                      <a:pt x="19" y="1149"/>
                    </a:lnTo>
                    <a:lnTo>
                      <a:pt x="17" y="1153"/>
                    </a:lnTo>
                    <a:lnTo>
                      <a:pt x="16" y="1157"/>
                    </a:lnTo>
                    <a:lnTo>
                      <a:pt x="14" y="1163"/>
                    </a:lnTo>
                    <a:lnTo>
                      <a:pt x="12" y="1167"/>
                    </a:lnTo>
                    <a:lnTo>
                      <a:pt x="12" y="1171"/>
                    </a:lnTo>
                    <a:lnTo>
                      <a:pt x="13" y="1176"/>
                    </a:lnTo>
                    <a:lnTo>
                      <a:pt x="14" y="1180"/>
                    </a:lnTo>
                    <a:lnTo>
                      <a:pt x="17" y="1186"/>
                    </a:lnTo>
                    <a:lnTo>
                      <a:pt x="22" y="1190"/>
                    </a:lnTo>
                    <a:lnTo>
                      <a:pt x="25" y="1194"/>
                    </a:lnTo>
                    <a:lnTo>
                      <a:pt x="27" y="1198"/>
                    </a:lnTo>
                    <a:lnTo>
                      <a:pt x="23" y="1202"/>
                    </a:lnTo>
                    <a:lnTo>
                      <a:pt x="23" y="1208"/>
                    </a:lnTo>
                    <a:lnTo>
                      <a:pt x="24" y="1212"/>
                    </a:lnTo>
                    <a:lnTo>
                      <a:pt x="29" y="1215"/>
                    </a:lnTo>
                    <a:lnTo>
                      <a:pt x="28" y="1221"/>
                    </a:lnTo>
                    <a:lnTo>
                      <a:pt x="24" y="1225"/>
                    </a:lnTo>
                    <a:lnTo>
                      <a:pt x="23" y="1231"/>
                    </a:lnTo>
                    <a:lnTo>
                      <a:pt x="27" y="1235"/>
                    </a:lnTo>
                    <a:lnTo>
                      <a:pt x="31" y="1237"/>
                    </a:lnTo>
                    <a:lnTo>
                      <a:pt x="32" y="1243"/>
                    </a:lnTo>
                    <a:lnTo>
                      <a:pt x="31" y="1247"/>
                    </a:lnTo>
                    <a:lnTo>
                      <a:pt x="31" y="1253"/>
                    </a:lnTo>
                    <a:lnTo>
                      <a:pt x="31" y="1256"/>
                    </a:lnTo>
                    <a:lnTo>
                      <a:pt x="31" y="1260"/>
                    </a:lnTo>
                    <a:lnTo>
                      <a:pt x="32" y="1266"/>
                    </a:lnTo>
                    <a:lnTo>
                      <a:pt x="34" y="1270"/>
                    </a:lnTo>
                    <a:lnTo>
                      <a:pt x="35" y="1276"/>
                    </a:lnTo>
                    <a:lnTo>
                      <a:pt x="34" y="1280"/>
                    </a:lnTo>
                    <a:lnTo>
                      <a:pt x="33" y="1282"/>
                    </a:lnTo>
                    <a:lnTo>
                      <a:pt x="33" y="1288"/>
                    </a:lnTo>
                    <a:lnTo>
                      <a:pt x="34" y="1292"/>
                    </a:lnTo>
                    <a:lnTo>
                      <a:pt x="37" y="1297"/>
                    </a:lnTo>
                    <a:lnTo>
                      <a:pt x="38" y="1301"/>
                    </a:lnTo>
                    <a:lnTo>
                      <a:pt x="38" y="1305"/>
                    </a:lnTo>
                    <a:lnTo>
                      <a:pt x="34" y="1311"/>
                    </a:lnTo>
                    <a:lnTo>
                      <a:pt x="29" y="1315"/>
                    </a:lnTo>
                    <a:lnTo>
                      <a:pt x="29" y="1321"/>
                    </a:lnTo>
                    <a:lnTo>
                      <a:pt x="29" y="1323"/>
                    </a:lnTo>
                    <a:lnTo>
                      <a:pt x="31" y="1327"/>
                    </a:lnTo>
                    <a:lnTo>
                      <a:pt x="32" y="1333"/>
                    </a:lnTo>
                    <a:lnTo>
                      <a:pt x="32" y="1337"/>
                    </a:lnTo>
                    <a:lnTo>
                      <a:pt x="33" y="1342"/>
                    </a:lnTo>
                    <a:lnTo>
                      <a:pt x="35" y="1346"/>
                    </a:lnTo>
                    <a:lnTo>
                      <a:pt x="38" y="1350"/>
                    </a:lnTo>
                    <a:lnTo>
                      <a:pt x="40" y="1356"/>
                    </a:lnTo>
                    <a:lnTo>
                      <a:pt x="35" y="1360"/>
                    </a:lnTo>
                    <a:lnTo>
                      <a:pt x="33" y="1366"/>
                    </a:lnTo>
                    <a:lnTo>
                      <a:pt x="32" y="1368"/>
                    </a:lnTo>
                    <a:lnTo>
                      <a:pt x="33" y="1372"/>
                    </a:lnTo>
                    <a:lnTo>
                      <a:pt x="34" y="1378"/>
                    </a:lnTo>
                    <a:lnTo>
                      <a:pt x="34" y="1381"/>
                    </a:lnTo>
                    <a:lnTo>
                      <a:pt x="34" y="1387"/>
                    </a:lnTo>
                    <a:lnTo>
                      <a:pt x="32" y="1391"/>
                    </a:lnTo>
                    <a:lnTo>
                      <a:pt x="30" y="1395"/>
                    </a:lnTo>
                    <a:lnTo>
                      <a:pt x="29" y="1401"/>
                    </a:lnTo>
                    <a:lnTo>
                      <a:pt x="29" y="1405"/>
                    </a:lnTo>
                    <a:lnTo>
                      <a:pt x="29" y="1409"/>
                    </a:lnTo>
                    <a:lnTo>
                      <a:pt x="29" y="1413"/>
                    </a:lnTo>
                    <a:lnTo>
                      <a:pt x="29" y="1417"/>
                    </a:lnTo>
                    <a:lnTo>
                      <a:pt x="29" y="1422"/>
                    </a:lnTo>
                    <a:lnTo>
                      <a:pt x="29" y="1426"/>
                    </a:lnTo>
                    <a:lnTo>
                      <a:pt x="29" y="1432"/>
                    </a:lnTo>
                    <a:lnTo>
                      <a:pt x="29" y="1436"/>
                    </a:lnTo>
                    <a:lnTo>
                      <a:pt x="31" y="1440"/>
                    </a:lnTo>
                    <a:lnTo>
                      <a:pt x="33" y="1446"/>
                    </a:lnTo>
                    <a:lnTo>
                      <a:pt x="39" y="1450"/>
                    </a:lnTo>
                    <a:lnTo>
                      <a:pt x="40" y="1454"/>
                    </a:lnTo>
                    <a:lnTo>
                      <a:pt x="40" y="1458"/>
                    </a:lnTo>
                    <a:lnTo>
                      <a:pt x="40" y="1462"/>
                    </a:lnTo>
                    <a:lnTo>
                      <a:pt x="40" y="1467"/>
                    </a:lnTo>
                    <a:lnTo>
                      <a:pt x="40" y="1471"/>
                    </a:lnTo>
                    <a:lnTo>
                      <a:pt x="40" y="1477"/>
                    </a:lnTo>
                    <a:lnTo>
                      <a:pt x="39" y="1481"/>
                    </a:lnTo>
                    <a:lnTo>
                      <a:pt x="39" y="1485"/>
                    </a:lnTo>
                    <a:lnTo>
                      <a:pt x="38" y="1491"/>
                    </a:lnTo>
                    <a:lnTo>
                      <a:pt x="38" y="1495"/>
                    </a:lnTo>
                    <a:lnTo>
                      <a:pt x="38" y="1499"/>
                    </a:lnTo>
                    <a:lnTo>
                      <a:pt x="39" y="1503"/>
                    </a:lnTo>
                    <a:lnTo>
                      <a:pt x="39" y="1506"/>
                    </a:lnTo>
                    <a:lnTo>
                      <a:pt x="39" y="1512"/>
                    </a:lnTo>
                    <a:lnTo>
                      <a:pt x="40" y="1516"/>
                    </a:lnTo>
                    <a:lnTo>
                      <a:pt x="41" y="1522"/>
                    </a:lnTo>
                    <a:lnTo>
                      <a:pt x="41" y="1526"/>
                    </a:lnTo>
                    <a:lnTo>
                      <a:pt x="40" y="1530"/>
                    </a:lnTo>
                    <a:lnTo>
                      <a:pt x="37" y="1536"/>
                    </a:lnTo>
                    <a:lnTo>
                      <a:pt x="34" y="1540"/>
                    </a:lnTo>
                    <a:lnTo>
                      <a:pt x="32" y="1544"/>
                    </a:lnTo>
                    <a:lnTo>
                      <a:pt x="32" y="1548"/>
                    </a:lnTo>
                    <a:lnTo>
                      <a:pt x="32" y="1551"/>
                    </a:lnTo>
                    <a:lnTo>
                      <a:pt x="31" y="1557"/>
                    </a:lnTo>
                    <a:lnTo>
                      <a:pt x="31" y="1561"/>
                    </a:lnTo>
                    <a:lnTo>
                      <a:pt x="29" y="1567"/>
                    </a:lnTo>
                    <a:lnTo>
                      <a:pt x="27" y="1571"/>
                    </a:lnTo>
                    <a:lnTo>
                      <a:pt x="27" y="1575"/>
                    </a:lnTo>
                    <a:lnTo>
                      <a:pt x="27" y="1581"/>
                    </a:lnTo>
                    <a:lnTo>
                      <a:pt x="27" y="1583"/>
                    </a:lnTo>
                    <a:lnTo>
                      <a:pt x="26" y="1589"/>
                    </a:lnTo>
                    <a:lnTo>
                      <a:pt x="26" y="1592"/>
                    </a:lnTo>
                    <a:lnTo>
                      <a:pt x="26" y="1596"/>
                    </a:lnTo>
                    <a:lnTo>
                      <a:pt x="26" y="1602"/>
                    </a:lnTo>
                    <a:lnTo>
                      <a:pt x="26" y="1606"/>
                    </a:lnTo>
                    <a:lnTo>
                      <a:pt x="26" y="1612"/>
                    </a:lnTo>
                    <a:lnTo>
                      <a:pt x="25" y="1616"/>
                    </a:lnTo>
                    <a:lnTo>
                      <a:pt x="25" y="1620"/>
                    </a:lnTo>
                    <a:lnTo>
                      <a:pt x="25" y="1626"/>
                    </a:lnTo>
                    <a:lnTo>
                      <a:pt x="26" y="1628"/>
                    </a:lnTo>
                    <a:lnTo>
                      <a:pt x="28" y="1633"/>
                    </a:lnTo>
                    <a:lnTo>
                      <a:pt x="31" y="1637"/>
                    </a:lnTo>
                    <a:lnTo>
                      <a:pt x="36" y="1641"/>
                    </a:lnTo>
                    <a:lnTo>
                      <a:pt x="47" y="1647"/>
                    </a:lnTo>
                    <a:lnTo>
                      <a:pt x="60" y="1651"/>
                    </a:lnTo>
                    <a:lnTo>
                      <a:pt x="72" y="1657"/>
                    </a:lnTo>
                    <a:lnTo>
                      <a:pt x="86" y="1661"/>
                    </a:lnTo>
                    <a:lnTo>
                      <a:pt x="102" y="1665"/>
                    </a:lnTo>
                    <a:lnTo>
                      <a:pt x="99" y="1669"/>
                    </a:lnTo>
                    <a:lnTo>
                      <a:pt x="92" y="1673"/>
                    </a:lnTo>
                    <a:lnTo>
                      <a:pt x="85" y="1678"/>
                    </a:lnTo>
                    <a:lnTo>
                      <a:pt x="88" y="1682"/>
                    </a:lnTo>
                    <a:lnTo>
                      <a:pt x="84" y="1686"/>
                    </a:lnTo>
                    <a:lnTo>
                      <a:pt x="76" y="1692"/>
                    </a:lnTo>
                    <a:lnTo>
                      <a:pt x="69" y="1696"/>
                    </a:lnTo>
                    <a:lnTo>
                      <a:pt x="63" y="1702"/>
                    </a:lnTo>
                    <a:lnTo>
                      <a:pt x="57" y="1706"/>
                    </a:lnTo>
                    <a:lnTo>
                      <a:pt x="58" y="1710"/>
                    </a:lnTo>
                    <a:lnTo>
                      <a:pt x="54" y="1714"/>
                    </a:lnTo>
                    <a:lnTo>
                      <a:pt x="47" y="1717"/>
                    </a:lnTo>
                    <a:lnTo>
                      <a:pt x="43" y="1723"/>
                    </a:lnTo>
                    <a:lnTo>
                      <a:pt x="41" y="1727"/>
                    </a:lnTo>
                    <a:lnTo>
                      <a:pt x="40" y="1731"/>
                    </a:lnTo>
                    <a:lnTo>
                      <a:pt x="43" y="1737"/>
                    </a:lnTo>
                    <a:lnTo>
                      <a:pt x="46" y="1741"/>
                    </a:lnTo>
                    <a:lnTo>
                      <a:pt x="44" y="1747"/>
                    </a:lnTo>
                    <a:lnTo>
                      <a:pt x="37" y="1751"/>
                    </a:lnTo>
                    <a:lnTo>
                      <a:pt x="35" y="1755"/>
                    </a:lnTo>
                    <a:lnTo>
                      <a:pt x="33" y="1758"/>
                    </a:lnTo>
                    <a:lnTo>
                      <a:pt x="33" y="1762"/>
                    </a:lnTo>
                    <a:lnTo>
                      <a:pt x="34" y="1768"/>
                    </a:lnTo>
                    <a:lnTo>
                      <a:pt x="36" y="1772"/>
                    </a:lnTo>
                    <a:lnTo>
                      <a:pt x="40" y="1776"/>
                    </a:lnTo>
                    <a:lnTo>
                      <a:pt x="47" y="1782"/>
                    </a:lnTo>
                    <a:lnTo>
                      <a:pt x="59" y="1786"/>
                    </a:lnTo>
                    <a:lnTo>
                      <a:pt x="69" y="1792"/>
                    </a:lnTo>
                    <a:lnTo>
                      <a:pt x="87" y="1796"/>
                    </a:lnTo>
                    <a:lnTo>
                      <a:pt x="102" y="1799"/>
                    </a:lnTo>
                    <a:lnTo>
                      <a:pt x="95" y="1803"/>
                    </a:lnTo>
                    <a:lnTo>
                      <a:pt x="76" y="1807"/>
                    </a:lnTo>
                    <a:lnTo>
                      <a:pt x="63" y="1813"/>
                    </a:lnTo>
                    <a:lnTo>
                      <a:pt x="62" y="1817"/>
                    </a:lnTo>
                    <a:lnTo>
                      <a:pt x="66" y="1821"/>
                    </a:lnTo>
                    <a:lnTo>
                      <a:pt x="60" y="1827"/>
                    </a:lnTo>
                    <a:lnTo>
                      <a:pt x="54" y="1831"/>
                    </a:lnTo>
                    <a:lnTo>
                      <a:pt x="51" y="1837"/>
                    </a:lnTo>
                    <a:lnTo>
                      <a:pt x="48" y="1841"/>
                    </a:lnTo>
                    <a:lnTo>
                      <a:pt x="47" y="1842"/>
                    </a:lnTo>
                    <a:lnTo>
                      <a:pt x="47" y="1848"/>
                    </a:lnTo>
                    <a:lnTo>
                      <a:pt x="46" y="1852"/>
                    </a:lnTo>
                    <a:lnTo>
                      <a:pt x="44" y="1858"/>
                    </a:lnTo>
                    <a:lnTo>
                      <a:pt x="43" y="1862"/>
                    </a:lnTo>
                    <a:lnTo>
                      <a:pt x="42" y="1866"/>
                    </a:lnTo>
                    <a:lnTo>
                      <a:pt x="40" y="1872"/>
                    </a:lnTo>
                    <a:lnTo>
                      <a:pt x="39" y="1876"/>
                    </a:lnTo>
                    <a:lnTo>
                      <a:pt x="40" y="1882"/>
                    </a:lnTo>
                    <a:lnTo>
                      <a:pt x="46" y="1885"/>
                    </a:lnTo>
                    <a:lnTo>
                      <a:pt x="52" y="1887"/>
                    </a:lnTo>
                    <a:lnTo>
                      <a:pt x="59" y="1893"/>
                    </a:lnTo>
                    <a:lnTo>
                      <a:pt x="69" y="1897"/>
                    </a:lnTo>
                    <a:lnTo>
                      <a:pt x="72" y="1903"/>
                    </a:lnTo>
                    <a:lnTo>
                      <a:pt x="63" y="1907"/>
                    </a:lnTo>
                    <a:lnTo>
                      <a:pt x="60" y="1911"/>
                    </a:lnTo>
                    <a:lnTo>
                      <a:pt x="65" y="1917"/>
                    </a:lnTo>
                    <a:lnTo>
                      <a:pt x="74" y="1921"/>
                    </a:lnTo>
                    <a:lnTo>
                      <a:pt x="79" y="1926"/>
                    </a:lnTo>
                    <a:lnTo>
                      <a:pt x="65" y="1928"/>
                    </a:lnTo>
                    <a:lnTo>
                      <a:pt x="56" y="1932"/>
                    </a:lnTo>
                    <a:lnTo>
                      <a:pt x="55" y="1938"/>
                    </a:lnTo>
                    <a:lnTo>
                      <a:pt x="58" y="1942"/>
                    </a:lnTo>
                    <a:lnTo>
                      <a:pt x="62" y="1948"/>
                    </a:lnTo>
                    <a:lnTo>
                      <a:pt x="60" y="1952"/>
                    </a:lnTo>
                    <a:lnTo>
                      <a:pt x="57" y="1956"/>
                    </a:lnTo>
                    <a:lnTo>
                      <a:pt x="59" y="1962"/>
                    </a:lnTo>
                    <a:lnTo>
                      <a:pt x="63" y="1966"/>
                    </a:lnTo>
                    <a:lnTo>
                      <a:pt x="69" y="1971"/>
                    </a:lnTo>
                    <a:lnTo>
                      <a:pt x="76" y="1973"/>
                    </a:lnTo>
                    <a:lnTo>
                      <a:pt x="70" y="1977"/>
                    </a:lnTo>
                    <a:lnTo>
                      <a:pt x="69" y="1983"/>
                    </a:lnTo>
                    <a:lnTo>
                      <a:pt x="71" y="1987"/>
                    </a:lnTo>
                    <a:lnTo>
                      <a:pt x="75" y="1993"/>
                    </a:lnTo>
                    <a:lnTo>
                      <a:pt x="78" y="1997"/>
                    </a:lnTo>
                    <a:lnTo>
                      <a:pt x="78" y="2001"/>
                    </a:lnTo>
                    <a:lnTo>
                      <a:pt x="76" y="2007"/>
                    </a:lnTo>
                    <a:lnTo>
                      <a:pt x="75" y="2010"/>
                    </a:lnTo>
                    <a:lnTo>
                      <a:pt x="75" y="2016"/>
                    </a:lnTo>
                    <a:lnTo>
                      <a:pt x="76" y="2018"/>
                    </a:lnTo>
                    <a:lnTo>
                      <a:pt x="80" y="2022"/>
                    </a:lnTo>
                    <a:lnTo>
                      <a:pt x="88" y="2028"/>
                    </a:lnTo>
                    <a:lnTo>
                      <a:pt x="92" y="2032"/>
                    </a:lnTo>
                    <a:lnTo>
                      <a:pt x="85" y="2038"/>
                    </a:lnTo>
                    <a:lnTo>
                      <a:pt x="82" y="2042"/>
                    </a:lnTo>
                    <a:lnTo>
                      <a:pt x="81" y="2046"/>
                    </a:lnTo>
                    <a:lnTo>
                      <a:pt x="80" y="2051"/>
                    </a:lnTo>
                    <a:lnTo>
                      <a:pt x="81" y="2055"/>
                    </a:lnTo>
                    <a:lnTo>
                      <a:pt x="84" y="2059"/>
                    </a:lnTo>
                    <a:lnTo>
                      <a:pt x="84" y="2063"/>
                    </a:lnTo>
                    <a:lnTo>
                      <a:pt x="58" y="2067"/>
                    </a:lnTo>
                    <a:lnTo>
                      <a:pt x="46" y="2073"/>
                    </a:lnTo>
                    <a:lnTo>
                      <a:pt x="52" y="2077"/>
                    </a:lnTo>
                    <a:lnTo>
                      <a:pt x="88" y="2083"/>
                    </a:lnTo>
                    <a:lnTo>
                      <a:pt x="107" y="2087"/>
                    </a:lnTo>
                    <a:lnTo>
                      <a:pt x="96" y="2091"/>
                    </a:lnTo>
                    <a:lnTo>
                      <a:pt x="93" y="2096"/>
                    </a:lnTo>
                    <a:lnTo>
                      <a:pt x="90" y="2100"/>
                    </a:lnTo>
                    <a:lnTo>
                      <a:pt x="85" y="2104"/>
                    </a:lnTo>
                    <a:lnTo>
                      <a:pt x="75" y="2108"/>
                    </a:lnTo>
                    <a:lnTo>
                      <a:pt x="78" y="2112"/>
                    </a:lnTo>
                    <a:lnTo>
                      <a:pt x="87" y="2118"/>
                    </a:lnTo>
                    <a:lnTo>
                      <a:pt x="81" y="2122"/>
                    </a:lnTo>
                    <a:lnTo>
                      <a:pt x="74" y="2128"/>
                    </a:lnTo>
                    <a:lnTo>
                      <a:pt x="69" y="2132"/>
                    </a:lnTo>
                    <a:lnTo>
                      <a:pt x="65" y="2135"/>
                    </a:lnTo>
                    <a:lnTo>
                      <a:pt x="59" y="2141"/>
                    </a:lnTo>
                    <a:lnTo>
                      <a:pt x="57" y="2145"/>
                    </a:lnTo>
                    <a:lnTo>
                      <a:pt x="55" y="2149"/>
                    </a:lnTo>
                    <a:lnTo>
                      <a:pt x="53" y="2153"/>
                    </a:lnTo>
                    <a:lnTo>
                      <a:pt x="53" y="2157"/>
                    </a:lnTo>
                    <a:lnTo>
                      <a:pt x="53" y="2163"/>
                    </a:lnTo>
                    <a:lnTo>
                      <a:pt x="55" y="2167"/>
                    </a:lnTo>
                    <a:lnTo>
                      <a:pt x="57" y="2173"/>
                    </a:lnTo>
                    <a:lnTo>
                      <a:pt x="60" y="2176"/>
                    </a:lnTo>
                    <a:lnTo>
                      <a:pt x="62" y="2180"/>
                    </a:lnTo>
                    <a:lnTo>
                      <a:pt x="64" y="2186"/>
                    </a:lnTo>
                    <a:lnTo>
                      <a:pt x="66" y="2188"/>
                    </a:lnTo>
                    <a:lnTo>
                      <a:pt x="69" y="2194"/>
                    </a:lnTo>
                    <a:lnTo>
                      <a:pt x="71" y="2198"/>
                    </a:lnTo>
                    <a:lnTo>
                      <a:pt x="70" y="2202"/>
                    </a:lnTo>
                    <a:lnTo>
                      <a:pt x="61" y="2208"/>
                    </a:lnTo>
                    <a:lnTo>
                      <a:pt x="53" y="2212"/>
                    </a:lnTo>
                    <a:lnTo>
                      <a:pt x="60" y="2217"/>
                    </a:lnTo>
                    <a:lnTo>
                      <a:pt x="74" y="2221"/>
                    </a:lnTo>
                    <a:lnTo>
                      <a:pt x="84" y="2225"/>
                    </a:lnTo>
                    <a:lnTo>
                      <a:pt x="85" y="2231"/>
                    </a:lnTo>
                    <a:lnTo>
                      <a:pt x="85" y="2233"/>
                    </a:lnTo>
                    <a:lnTo>
                      <a:pt x="85" y="2239"/>
                    </a:lnTo>
                    <a:lnTo>
                      <a:pt x="83" y="2243"/>
                    </a:lnTo>
                    <a:lnTo>
                      <a:pt x="83" y="2247"/>
                    </a:lnTo>
                    <a:lnTo>
                      <a:pt x="83" y="2253"/>
                    </a:lnTo>
                    <a:lnTo>
                      <a:pt x="84" y="2257"/>
                    </a:lnTo>
                    <a:lnTo>
                      <a:pt x="85" y="2262"/>
                    </a:lnTo>
                    <a:lnTo>
                      <a:pt x="85" y="2266"/>
                    </a:lnTo>
                    <a:lnTo>
                      <a:pt x="80" y="2270"/>
                    </a:lnTo>
                    <a:lnTo>
                      <a:pt x="76" y="2276"/>
                    </a:lnTo>
                    <a:lnTo>
                      <a:pt x="74" y="2278"/>
                    </a:lnTo>
                    <a:lnTo>
                      <a:pt x="72" y="2284"/>
                    </a:lnTo>
                    <a:lnTo>
                      <a:pt x="72" y="2288"/>
                    </a:lnTo>
                    <a:lnTo>
                      <a:pt x="74" y="2292"/>
                    </a:lnTo>
                    <a:lnTo>
                      <a:pt x="76" y="2298"/>
                    </a:lnTo>
                    <a:lnTo>
                      <a:pt x="78" y="2301"/>
                    </a:lnTo>
                    <a:lnTo>
                      <a:pt x="79" y="2307"/>
                    </a:lnTo>
                    <a:lnTo>
                      <a:pt x="81" y="2311"/>
                    </a:lnTo>
                    <a:lnTo>
                      <a:pt x="82" y="2315"/>
                    </a:lnTo>
                    <a:lnTo>
                      <a:pt x="82" y="2319"/>
                    </a:lnTo>
                    <a:lnTo>
                      <a:pt x="81" y="2323"/>
                    </a:lnTo>
                    <a:lnTo>
                      <a:pt x="79" y="2329"/>
                    </a:lnTo>
                    <a:lnTo>
                      <a:pt x="78" y="2333"/>
                    </a:lnTo>
                    <a:lnTo>
                      <a:pt x="80" y="2337"/>
                    </a:lnTo>
                    <a:lnTo>
                      <a:pt x="84" y="2342"/>
                    </a:lnTo>
                    <a:lnTo>
                      <a:pt x="94" y="2346"/>
                    </a:lnTo>
                    <a:lnTo>
                      <a:pt x="104" y="2352"/>
                    </a:lnTo>
                    <a:lnTo>
                      <a:pt x="118" y="2356"/>
                    </a:lnTo>
                    <a:lnTo>
                      <a:pt x="135" y="2360"/>
                    </a:lnTo>
                    <a:lnTo>
                      <a:pt x="146" y="2364"/>
                    </a:lnTo>
                    <a:lnTo>
                      <a:pt x="150" y="2368"/>
                    </a:lnTo>
                    <a:lnTo>
                      <a:pt x="139" y="2374"/>
                    </a:lnTo>
                    <a:lnTo>
                      <a:pt x="150" y="2378"/>
                    </a:lnTo>
                    <a:lnTo>
                      <a:pt x="158" y="2382"/>
                    </a:lnTo>
                    <a:lnTo>
                      <a:pt x="148" y="2387"/>
                    </a:lnTo>
                    <a:lnTo>
                      <a:pt x="140" y="2391"/>
                    </a:lnTo>
                    <a:lnTo>
                      <a:pt x="133" y="2397"/>
                    </a:lnTo>
                    <a:lnTo>
                      <a:pt x="123" y="2401"/>
                    </a:lnTo>
                    <a:lnTo>
                      <a:pt x="120" y="2405"/>
                    </a:lnTo>
                    <a:lnTo>
                      <a:pt x="121" y="2409"/>
                    </a:lnTo>
                    <a:lnTo>
                      <a:pt x="117" y="2413"/>
                    </a:lnTo>
                    <a:lnTo>
                      <a:pt x="112" y="2419"/>
                    </a:lnTo>
                    <a:lnTo>
                      <a:pt x="105" y="2423"/>
                    </a:lnTo>
                    <a:lnTo>
                      <a:pt x="106" y="2426"/>
                    </a:lnTo>
                    <a:lnTo>
                      <a:pt x="110" y="2432"/>
                    </a:lnTo>
                    <a:lnTo>
                      <a:pt x="102" y="2436"/>
                    </a:lnTo>
                    <a:lnTo>
                      <a:pt x="110" y="2442"/>
                    </a:lnTo>
                    <a:lnTo>
                      <a:pt x="122" y="2446"/>
                    </a:lnTo>
                    <a:lnTo>
                      <a:pt x="115" y="2450"/>
                    </a:lnTo>
                    <a:lnTo>
                      <a:pt x="110" y="2454"/>
                    </a:lnTo>
                    <a:lnTo>
                      <a:pt x="117" y="2458"/>
                    </a:lnTo>
                    <a:lnTo>
                      <a:pt x="116" y="2464"/>
                    </a:lnTo>
                    <a:lnTo>
                      <a:pt x="111" y="2468"/>
                    </a:lnTo>
                    <a:lnTo>
                      <a:pt x="94" y="2471"/>
                    </a:lnTo>
                    <a:lnTo>
                      <a:pt x="84" y="2477"/>
                    </a:lnTo>
                    <a:lnTo>
                      <a:pt x="99" y="2481"/>
                    </a:lnTo>
                    <a:lnTo>
                      <a:pt x="115" y="2487"/>
                    </a:lnTo>
                    <a:lnTo>
                      <a:pt x="131" y="2491"/>
                    </a:lnTo>
                    <a:lnTo>
                      <a:pt x="124" y="2495"/>
                    </a:lnTo>
                    <a:lnTo>
                      <a:pt x="120" y="2499"/>
                    </a:lnTo>
                    <a:lnTo>
                      <a:pt x="116" y="2503"/>
                    </a:lnTo>
                    <a:lnTo>
                      <a:pt x="115" y="2509"/>
                    </a:lnTo>
                    <a:lnTo>
                      <a:pt x="119" y="2512"/>
                    </a:lnTo>
                    <a:lnTo>
                      <a:pt x="113" y="2518"/>
                    </a:lnTo>
                    <a:lnTo>
                      <a:pt x="106" y="2522"/>
                    </a:lnTo>
                    <a:lnTo>
                      <a:pt x="102" y="2526"/>
                    </a:lnTo>
                    <a:lnTo>
                      <a:pt x="96" y="2532"/>
                    </a:lnTo>
                    <a:lnTo>
                      <a:pt x="95" y="2536"/>
                    </a:lnTo>
                    <a:lnTo>
                      <a:pt x="105" y="2540"/>
                    </a:lnTo>
                    <a:lnTo>
                      <a:pt x="115" y="2544"/>
                    </a:lnTo>
                    <a:lnTo>
                      <a:pt x="138" y="2548"/>
                    </a:lnTo>
                    <a:lnTo>
                      <a:pt x="187" y="2553"/>
                    </a:lnTo>
                    <a:lnTo>
                      <a:pt x="267" y="2557"/>
                    </a:lnTo>
                    <a:lnTo>
                      <a:pt x="372" y="2563"/>
                    </a:lnTo>
                    <a:lnTo>
                      <a:pt x="427" y="2567"/>
                    </a:lnTo>
                    <a:lnTo>
                      <a:pt x="695" y="2571"/>
                    </a:lnTo>
                    <a:lnTo>
                      <a:pt x="673" y="2577"/>
                    </a:lnTo>
                    <a:lnTo>
                      <a:pt x="473" y="2579"/>
                    </a:lnTo>
                    <a:lnTo>
                      <a:pt x="360" y="2585"/>
                    </a:lnTo>
                    <a:lnTo>
                      <a:pt x="231" y="2589"/>
                    </a:lnTo>
                    <a:lnTo>
                      <a:pt x="189" y="2593"/>
                    </a:lnTo>
                    <a:lnTo>
                      <a:pt x="165" y="2598"/>
                    </a:lnTo>
                    <a:lnTo>
                      <a:pt x="146" y="2602"/>
                    </a:lnTo>
                    <a:lnTo>
                      <a:pt x="130" y="2608"/>
                    </a:lnTo>
                    <a:lnTo>
                      <a:pt x="115" y="2612"/>
                    </a:lnTo>
                    <a:lnTo>
                      <a:pt x="112" y="2616"/>
                    </a:lnTo>
                    <a:lnTo>
                      <a:pt x="109" y="2622"/>
                    </a:lnTo>
                    <a:lnTo>
                      <a:pt x="105" y="2624"/>
                    </a:lnTo>
                    <a:lnTo>
                      <a:pt x="103" y="2630"/>
                    </a:lnTo>
                    <a:lnTo>
                      <a:pt x="97" y="2634"/>
                    </a:lnTo>
                    <a:lnTo>
                      <a:pt x="92" y="2637"/>
                    </a:lnTo>
                    <a:lnTo>
                      <a:pt x="87" y="2643"/>
                    </a:lnTo>
                    <a:lnTo>
                      <a:pt x="84" y="2647"/>
                    </a:lnTo>
                    <a:lnTo>
                      <a:pt x="85" y="2653"/>
                    </a:lnTo>
                    <a:lnTo>
                      <a:pt x="90" y="2657"/>
                    </a:lnTo>
                    <a:lnTo>
                      <a:pt x="94" y="2661"/>
                    </a:lnTo>
                    <a:lnTo>
                      <a:pt x="103" y="2665"/>
                    </a:lnTo>
                    <a:lnTo>
                      <a:pt x="119" y="2669"/>
                    </a:lnTo>
                    <a:lnTo>
                      <a:pt x="137" y="2675"/>
                    </a:lnTo>
                    <a:lnTo>
                      <a:pt x="158" y="2678"/>
                    </a:lnTo>
                    <a:lnTo>
                      <a:pt x="162" y="2682"/>
                    </a:lnTo>
                    <a:lnTo>
                      <a:pt x="167" y="2688"/>
                    </a:lnTo>
                    <a:lnTo>
                      <a:pt x="212" y="2692"/>
                    </a:lnTo>
                    <a:lnTo>
                      <a:pt x="251" y="2698"/>
                    </a:lnTo>
                    <a:lnTo>
                      <a:pt x="270" y="2702"/>
                    </a:lnTo>
                    <a:lnTo>
                      <a:pt x="277" y="2706"/>
                    </a:lnTo>
                    <a:lnTo>
                      <a:pt x="260" y="2710"/>
                    </a:lnTo>
                    <a:lnTo>
                      <a:pt x="247" y="2714"/>
                    </a:lnTo>
                    <a:lnTo>
                      <a:pt x="233" y="2719"/>
                    </a:lnTo>
                    <a:lnTo>
                      <a:pt x="221" y="2723"/>
                    </a:lnTo>
                    <a:lnTo>
                      <a:pt x="208" y="2727"/>
                    </a:lnTo>
                    <a:lnTo>
                      <a:pt x="188" y="2733"/>
                    </a:lnTo>
                    <a:lnTo>
                      <a:pt x="167" y="2737"/>
                    </a:lnTo>
                    <a:lnTo>
                      <a:pt x="151" y="2743"/>
                    </a:lnTo>
                    <a:lnTo>
                      <a:pt x="133" y="2747"/>
                    </a:lnTo>
                    <a:lnTo>
                      <a:pt x="119" y="2751"/>
                    </a:lnTo>
                    <a:lnTo>
                      <a:pt x="116" y="2755"/>
                    </a:lnTo>
                    <a:lnTo>
                      <a:pt x="117" y="2759"/>
                    </a:lnTo>
                    <a:lnTo>
                      <a:pt x="121" y="2764"/>
                    </a:lnTo>
                    <a:lnTo>
                      <a:pt x="133" y="2768"/>
                    </a:lnTo>
                    <a:lnTo>
                      <a:pt x="148" y="2772"/>
                    </a:lnTo>
                    <a:lnTo>
                      <a:pt x="167" y="2778"/>
                    </a:lnTo>
                    <a:lnTo>
                      <a:pt x="187" y="2782"/>
                    </a:lnTo>
                    <a:lnTo>
                      <a:pt x="212" y="2788"/>
                    </a:lnTo>
                    <a:lnTo>
                      <a:pt x="216" y="2792"/>
                    </a:lnTo>
                    <a:lnTo>
                      <a:pt x="192" y="2796"/>
                    </a:lnTo>
                    <a:lnTo>
                      <a:pt x="181" y="2800"/>
                    </a:lnTo>
                    <a:lnTo>
                      <a:pt x="177" y="2803"/>
                    </a:lnTo>
                    <a:lnTo>
                      <a:pt x="168" y="2809"/>
                    </a:lnTo>
                    <a:lnTo>
                      <a:pt x="159" y="2813"/>
                    </a:lnTo>
                    <a:lnTo>
                      <a:pt x="156" y="2817"/>
                    </a:lnTo>
                    <a:lnTo>
                      <a:pt x="174" y="2823"/>
                    </a:lnTo>
                    <a:lnTo>
                      <a:pt x="179" y="2827"/>
                    </a:lnTo>
                    <a:lnTo>
                      <a:pt x="177" y="2833"/>
                    </a:lnTo>
                    <a:lnTo>
                      <a:pt x="182" y="2837"/>
                    </a:lnTo>
                    <a:lnTo>
                      <a:pt x="172" y="2839"/>
                    </a:lnTo>
                    <a:lnTo>
                      <a:pt x="154" y="2844"/>
                    </a:lnTo>
                    <a:lnTo>
                      <a:pt x="137" y="2848"/>
                    </a:lnTo>
                    <a:lnTo>
                      <a:pt x="127" y="2854"/>
                    </a:lnTo>
                    <a:lnTo>
                      <a:pt x="121" y="2858"/>
                    </a:lnTo>
                    <a:lnTo>
                      <a:pt x="117" y="2862"/>
                    </a:lnTo>
                    <a:lnTo>
                      <a:pt x="115" y="2868"/>
                    </a:lnTo>
                    <a:lnTo>
                      <a:pt x="112" y="2872"/>
                    </a:lnTo>
                    <a:lnTo>
                      <a:pt x="110" y="2878"/>
                    </a:lnTo>
                    <a:lnTo>
                      <a:pt x="109" y="2882"/>
                    </a:lnTo>
                    <a:lnTo>
                      <a:pt x="109" y="2884"/>
                    </a:lnTo>
                    <a:lnTo>
                      <a:pt x="104" y="2889"/>
                    </a:lnTo>
                    <a:lnTo>
                      <a:pt x="99" y="2893"/>
                    </a:lnTo>
                    <a:lnTo>
                      <a:pt x="106" y="2899"/>
                    </a:lnTo>
                    <a:lnTo>
                      <a:pt x="130" y="2903"/>
                    </a:lnTo>
                    <a:lnTo>
                      <a:pt x="147" y="2907"/>
                    </a:lnTo>
                    <a:lnTo>
                      <a:pt x="149" y="2913"/>
                    </a:lnTo>
                    <a:lnTo>
                      <a:pt x="151" y="2917"/>
                    </a:lnTo>
                    <a:lnTo>
                      <a:pt x="147" y="2923"/>
                    </a:lnTo>
                    <a:lnTo>
                      <a:pt x="138" y="2925"/>
                    </a:lnTo>
                    <a:lnTo>
                      <a:pt x="134" y="2928"/>
                    </a:lnTo>
                    <a:lnTo>
                      <a:pt x="135" y="2934"/>
                    </a:lnTo>
                    <a:lnTo>
                      <a:pt x="140" y="2938"/>
                    </a:lnTo>
                    <a:lnTo>
                      <a:pt x="140" y="2944"/>
                    </a:lnTo>
                    <a:lnTo>
                      <a:pt x="135" y="2948"/>
                    </a:lnTo>
                    <a:lnTo>
                      <a:pt x="130" y="2952"/>
                    </a:lnTo>
                    <a:lnTo>
                      <a:pt x="123" y="2958"/>
                    </a:lnTo>
                    <a:lnTo>
                      <a:pt x="117" y="2962"/>
                    </a:lnTo>
                    <a:lnTo>
                      <a:pt x="109" y="2968"/>
                    </a:lnTo>
                    <a:lnTo>
                      <a:pt x="106" y="2970"/>
                    </a:lnTo>
                    <a:lnTo>
                      <a:pt x="105" y="2973"/>
                    </a:lnTo>
                    <a:lnTo>
                      <a:pt x="104" y="2979"/>
                    </a:lnTo>
                    <a:lnTo>
                      <a:pt x="102" y="2983"/>
                    </a:lnTo>
                    <a:lnTo>
                      <a:pt x="99" y="2989"/>
                    </a:lnTo>
                    <a:lnTo>
                      <a:pt x="98" y="2993"/>
                    </a:lnTo>
                    <a:lnTo>
                      <a:pt x="103" y="2997"/>
                    </a:lnTo>
                    <a:lnTo>
                      <a:pt x="106" y="3003"/>
                    </a:lnTo>
                    <a:lnTo>
                      <a:pt x="112" y="3007"/>
                    </a:lnTo>
                    <a:lnTo>
                      <a:pt x="115" y="3012"/>
                    </a:lnTo>
                    <a:lnTo>
                      <a:pt x="120" y="3014"/>
                    </a:lnTo>
                    <a:lnTo>
                      <a:pt x="123" y="3018"/>
                    </a:lnTo>
                    <a:lnTo>
                      <a:pt x="122" y="3024"/>
                    </a:lnTo>
                    <a:lnTo>
                      <a:pt x="117" y="3028"/>
                    </a:lnTo>
                    <a:lnTo>
                      <a:pt x="115" y="3034"/>
                    </a:lnTo>
                    <a:lnTo>
                      <a:pt x="109" y="3038"/>
                    </a:lnTo>
                    <a:lnTo>
                      <a:pt x="103" y="3042"/>
                    </a:lnTo>
                    <a:lnTo>
                      <a:pt x="98" y="3048"/>
                    </a:lnTo>
                    <a:lnTo>
                      <a:pt x="97" y="3052"/>
                    </a:lnTo>
                    <a:lnTo>
                      <a:pt x="101" y="3055"/>
                    </a:lnTo>
                    <a:lnTo>
                      <a:pt x="104" y="3059"/>
                    </a:lnTo>
                    <a:lnTo>
                      <a:pt x="107" y="3063"/>
                    </a:lnTo>
                    <a:lnTo>
                      <a:pt x="108" y="3069"/>
                    </a:lnTo>
                    <a:lnTo>
                      <a:pt x="108" y="3073"/>
                    </a:lnTo>
                    <a:lnTo>
                      <a:pt x="107" y="3079"/>
                    </a:lnTo>
                    <a:lnTo>
                      <a:pt x="106" y="3083"/>
                    </a:lnTo>
                    <a:lnTo>
                      <a:pt x="102" y="3087"/>
                    </a:lnTo>
                    <a:lnTo>
                      <a:pt x="98" y="3093"/>
                    </a:lnTo>
                    <a:lnTo>
                      <a:pt x="98" y="3096"/>
                    </a:lnTo>
                    <a:lnTo>
                      <a:pt x="105" y="3100"/>
                    </a:lnTo>
                    <a:lnTo>
                      <a:pt x="109" y="3104"/>
                    </a:lnTo>
                    <a:lnTo>
                      <a:pt x="113" y="3108"/>
                    </a:lnTo>
                    <a:lnTo>
                      <a:pt x="116" y="3114"/>
                    </a:lnTo>
                    <a:lnTo>
                      <a:pt x="117" y="3118"/>
                    </a:lnTo>
                    <a:lnTo>
                      <a:pt x="116" y="3124"/>
                    </a:lnTo>
                    <a:lnTo>
                      <a:pt x="116" y="3128"/>
                    </a:lnTo>
                    <a:lnTo>
                      <a:pt x="116" y="3132"/>
                    </a:lnTo>
                    <a:lnTo>
                      <a:pt x="105" y="3137"/>
                    </a:lnTo>
                    <a:lnTo>
                      <a:pt x="95" y="3141"/>
                    </a:lnTo>
                    <a:lnTo>
                      <a:pt x="97" y="3145"/>
                    </a:lnTo>
                    <a:lnTo>
                      <a:pt x="105" y="3149"/>
                    </a:lnTo>
                    <a:lnTo>
                      <a:pt x="113" y="3153"/>
                    </a:lnTo>
                    <a:lnTo>
                      <a:pt x="124" y="3159"/>
                    </a:lnTo>
                    <a:lnTo>
                      <a:pt x="139" y="3163"/>
                    </a:lnTo>
                    <a:lnTo>
                      <a:pt x="158" y="3169"/>
                    </a:lnTo>
                    <a:lnTo>
                      <a:pt x="161" y="3173"/>
                    </a:lnTo>
                    <a:lnTo>
                      <a:pt x="143" y="3177"/>
                    </a:lnTo>
                    <a:lnTo>
                      <a:pt x="127" y="3182"/>
                    </a:lnTo>
                    <a:lnTo>
                      <a:pt x="113" y="3184"/>
                    </a:lnTo>
                    <a:lnTo>
                      <a:pt x="116" y="3190"/>
                    </a:lnTo>
                    <a:lnTo>
                      <a:pt x="130" y="3194"/>
                    </a:lnTo>
                    <a:lnTo>
                      <a:pt x="121" y="3198"/>
                    </a:lnTo>
                    <a:lnTo>
                      <a:pt x="112" y="3204"/>
                    </a:lnTo>
                    <a:lnTo>
                      <a:pt x="104" y="3208"/>
                    </a:lnTo>
                    <a:lnTo>
                      <a:pt x="95" y="3214"/>
                    </a:lnTo>
                    <a:lnTo>
                      <a:pt x="90" y="3218"/>
                    </a:lnTo>
                    <a:lnTo>
                      <a:pt x="84" y="3221"/>
                    </a:lnTo>
                    <a:lnTo>
                      <a:pt x="81" y="3227"/>
                    </a:lnTo>
                    <a:lnTo>
                      <a:pt x="80" y="3229"/>
                    </a:lnTo>
                    <a:lnTo>
                      <a:pt x="80" y="3235"/>
                    </a:lnTo>
                    <a:lnTo>
                      <a:pt x="79" y="3239"/>
                    </a:lnTo>
                    <a:lnTo>
                      <a:pt x="80" y="3243"/>
                    </a:lnTo>
                    <a:lnTo>
                      <a:pt x="81" y="3249"/>
                    </a:lnTo>
                    <a:lnTo>
                      <a:pt x="83" y="3253"/>
                    </a:lnTo>
                    <a:lnTo>
                      <a:pt x="84" y="3259"/>
                    </a:lnTo>
                    <a:lnTo>
                      <a:pt x="83" y="3263"/>
                    </a:lnTo>
                    <a:lnTo>
                      <a:pt x="81" y="3266"/>
                    </a:lnTo>
                    <a:lnTo>
                      <a:pt x="80" y="3272"/>
                    </a:lnTo>
                    <a:lnTo>
                      <a:pt x="80" y="3274"/>
                    </a:lnTo>
                    <a:lnTo>
                      <a:pt x="80" y="3280"/>
                    </a:lnTo>
                    <a:lnTo>
                      <a:pt x="81" y="3284"/>
                    </a:lnTo>
                    <a:lnTo>
                      <a:pt x="81" y="3288"/>
                    </a:lnTo>
                    <a:lnTo>
                      <a:pt x="82" y="3294"/>
                    </a:lnTo>
                    <a:lnTo>
                      <a:pt x="86" y="3298"/>
                    </a:lnTo>
                    <a:lnTo>
                      <a:pt x="93" y="3304"/>
                    </a:lnTo>
                    <a:lnTo>
                      <a:pt x="112" y="3307"/>
                    </a:lnTo>
                    <a:lnTo>
                      <a:pt x="143" y="3311"/>
                    </a:lnTo>
                    <a:lnTo>
                      <a:pt x="172" y="3315"/>
                    </a:lnTo>
                    <a:lnTo>
                      <a:pt x="203" y="3319"/>
                    </a:lnTo>
                    <a:lnTo>
                      <a:pt x="206" y="3325"/>
                    </a:lnTo>
                    <a:lnTo>
                      <a:pt x="184" y="3329"/>
                    </a:lnTo>
                    <a:lnTo>
                      <a:pt x="154" y="3333"/>
                    </a:lnTo>
                    <a:lnTo>
                      <a:pt x="147" y="3339"/>
                    </a:lnTo>
                    <a:lnTo>
                      <a:pt x="144" y="3343"/>
                    </a:lnTo>
                    <a:lnTo>
                      <a:pt x="131" y="3348"/>
                    </a:lnTo>
                    <a:lnTo>
                      <a:pt x="111" y="3352"/>
                    </a:lnTo>
                    <a:lnTo>
                      <a:pt x="92" y="3356"/>
                    </a:lnTo>
                    <a:lnTo>
                      <a:pt x="84" y="3360"/>
                    </a:lnTo>
                    <a:lnTo>
                      <a:pt x="76" y="3364"/>
                    </a:lnTo>
                    <a:lnTo>
                      <a:pt x="70" y="3370"/>
                    </a:lnTo>
                    <a:lnTo>
                      <a:pt x="68" y="3374"/>
                    </a:lnTo>
                    <a:lnTo>
                      <a:pt x="68" y="3378"/>
                    </a:lnTo>
                    <a:lnTo>
                      <a:pt x="68" y="3384"/>
                    </a:lnTo>
                    <a:lnTo>
                      <a:pt x="68" y="3388"/>
                    </a:lnTo>
                    <a:lnTo>
                      <a:pt x="68" y="3393"/>
                    </a:lnTo>
                    <a:lnTo>
                      <a:pt x="68" y="3397"/>
                    </a:lnTo>
                    <a:lnTo>
                      <a:pt x="69" y="3401"/>
                    </a:lnTo>
                    <a:lnTo>
                      <a:pt x="72" y="3405"/>
                    </a:lnTo>
                    <a:lnTo>
                      <a:pt x="83" y="3409"/>
                    </a:lnTo>
                    <a:lnTo>
                      <a:pt x="93" y="3415"/>
                    </a:lnTo>
                    <a:lnTo>
                      <a:pt x="105" y="3419"/>
                    </a:lnTo>
                    <a:lnTo>
                      <a:pt x="121" y="3423"/>
                    </a:lnTo>
                    <a:lnTo>
                      <a:pt x="110" y="3429"/>
                    </a:lnTo>
                    <a:lnTo>
                      <a:pt x="89" y="3432"/>
                    </a:lnTo>
                    <a:lnTo>
                      <a:pt x="85" y="3438"/>
                    </a:lnTo>
                    <a:lnTo>
                      <a:pt x="101" y="3442"/>
                    </a:lnTo>
                    <a:lnTo>
                      <a:pt x="98" y="3444"/>
                    </a:lnTo>
                    <a:lnTo>
                      <a:pt x="91" y="3450"/>
                    </a:lnTo>
                    <a:lnTo>
                      <a:pt x="84" y="3454"/>
                    </a:lnTo>
                    <a:lnTo>
                      <a:pt x="76" y="3460"/>
                    </a:lnTo>
                    <a:lnTo>
                      <a:pt x="69" y="3464"/>
                    </a:lnTo>
                    <a:lnTo>
                      <a:pt x="68" y="3468"/>
                    </a:lnTo>
                    <a:lnTo>
                      <a:pt x="68" y="3473"/>
                    </a:lnTo>
                    <a:lnTo>
                      <a:pt x="68" y="3477"/>
                    </a:lnTo>
                    <a:lnTo>
                      <a:pt x="69" y="3483"/>
                    </a:lnTo>
                    <a:lnTo>
                      <a:pt x="69" y="3487"/>
                    </a:lnTo>
                    <a:lnTo>
                      <a:pt x="69" y="3489"/>
                    </a:lnTo>
                    <a:lnTo>
                      <a:pt x="69" y="3495"/>
                    </a:lnTo>
                    <a:lnTo>
                      <a:pt x="69" y="3499"/>
                    </a:lnTo>
                    <a:lnTo>
                      <a:pt x="69" y="3505"/>
                    </a:lnTo>
                    <a:lnTo>
                      <a:pt x="69" y="3509"/>
                    </a:lnTo>
                    <a:lnTo>
                      <a:pt x="78" y="3513"/>
                    </a:lnTo>
                    <a:lnTo>
                      <a:pt x="94" y="3518"/>
                    </a:lnTo>
                    <a:lnTo>
                      <a:pt x="123" y="3522"/>
                    </a:lnTo>
                    <a:lnTo>
                      <a:pt x="165" y="3528"/>
                    </a:lnTo>
                    <a:lnTo>
                      <a:pt x="194" y="3532"/>
                    </a:lnTo>
                    <a:lnTo>
                      <a:pt x="211" y="3534"/>
                    </a:lnTo>
                    <a:lnTo>
                      <a:pt x="197" y="3540"/>
                    </a:lnTo>
                    <a:lnTo>
                      <a:pt x="179" y="3544"/>
                    </a:lnTo>
                    <a:lnTo>
                      <a:pt x="138" y="3550"/>
                    </a:lnTo>
                    <a:lnTo>
                      <a:pt x="96" y="3554"/>
                    </a:lnTo>
                    <a:lnTo>
                      <a:pt x="69" y="3557"/>
                    </a:lnTo>
                    <a:lnTo>
                      <a:pt x="72" y="3563"/>
                    </a:lnTo>
                    <a:lnTo>
                      <a:pt x="81" y="3567"/>
                    </a:lnTo>
                    <a:lnTo>
                      <a:pt x="94" y="3573"/>
                    </a:lnTo>
                    <a:lnTo>
                      <a:pt x="92" y="3575"/>
                    </a:lnTo>
                    <a:lnTo>
                      <a:pt x="77" y="3579"/>
                    </a:lnTo>
                    <a:lnTo>
                      <a:pt x="65" y="3585"/>
                    </a:lnTo>
                    <a:lnTo>
                      <a:pt x="59" y="3589"/>
                    </a:lnTo>
                    <a:lnTo>
                      <a:pt x="66" y="3595"/>
                    </a:lnTo>
                    <a:lnTo>
                      <a:pt x="62" y="3598"/>
                    </a:lnTo>
                    <a:lnTo>
                      <a:pt x="61" y="3602"/>
                    </a:lnTo>
                    <a:lnTo>
                      <a:pt x="62" y="3608"/>
                    </a:lnTo>
                    <a:lnTo>
                      <a:pt x="64" y="3612"/>
                    </a:lnTo>
                    <a:lnTo>
                      <a:pt x="68" y="3618"/>
                    </a:lnTo>
                    <a:lnTo>
                      <a:pt x="71" y="3620"/>
                    </a:lnTo>
                    <a:lnTo>
                      <a:pt x="76" y="3624"/>
                    </a:lnTo>
                    <a:lnTo>
                      <a:pt x="80" y="3630"/>
                    </a:lnTo>
                    <a:lnTo>
                      <a:pt x="83" y="3634"/>
                    </a:lnTo>
                    <a:lnTo>
                      <a:pt x="78" y="3639"/>
                    </a:lnTo>
                    <a:lnTo>
                      <a:pt x="70" y="3643"/>
                    </a:lnTo>
                    <a:lnTo>
                      <a:pt x="69" y="3647"/>
                    </a:lnTo>
                    <a:lnTo>
                      <a:pt x="66" y="3653"/>
                    </a:lnTo>
                    <a:lnTo>
                      <a:pt x="65" y="3657"/>
                    </a:lnTo>
                    <a:lnTo>
                      <a:pt x="62" y="3661"/>
                    </a:lnTo>
                    <a:lnTo>
                      <a:pt x="58" y="3665"/>
                    </a:lnTo>
                    <a:lnTo>
                      <a:pt x="56" y="3669"/>
                    </a:lnTo>
                    <a:lnTo>
                      <a:pt x="56" y="3675"/>
                    </a:lnTo>
                    <a:lnTo>
                      <a:pt x="58" y="3679"/>
                    </a:lnTo>
                    <a:lnTo>
                      <a:pt x="67" y="3684"/>
                    </a:lnTo>
                    <a:lnTo>
                      <a:pt x="83" y="3688"/>
                    </a:lnTo>
                    <a:lnTo>
                      <a:pt x="112" y="3692"/>
                    </a:lnTo>
                    <a:lnTo>
                      <a:pt x="150" y="3698"/>
                    </a:lnTo>
                    <a:lnTo>
                      <a:pt x="188" y="3702"/>
                    </a:lnTo>
                    <a:lnTo>
                      <a:pt x="232" y="3706"/>
                    </a:lnTo>
                    <a:lnTo>
                      <a:pt x="275" y="3710"/>
                    </a:lnTo>
                    <a:lnTo>
                      <a:pt x="333" y="3714"/>
                    </a:lnTo>
                    <a:lnTo>
                      <a:pt x="374" y="3720"/>
                    </a:lnTo>
                    <a:lnTo>
                      <a:pt x="414" y="3723"/>
                    </a:lnTo>
                    <a:lnTo>
                      <a:pt x="410" y="3729"/>
                    </a:lnTo>
                    <a:lnTo>
                      <a:pt x="381" y="3733"/>
                    </a:lnTo>
                    <a:lnTo>
                      <a:pt x="332" y="3737"/>
                    </a:lnTo>
                    <a:lnTo>
                      <a:pt x="254" y="3743"/>
                    </a:lnTo>
                    <a:lnTo>
                      <a:pt x="185" y="3747"/>
                    </a:lnTo>
                    <a:lnTo>
                      <a:pt x="140" y="3751"/>
                    </a:lnTo>
                    <a:lnTo>
                      <a:pt x="115" y="3755"/>
                    </a:lnTo>
                    <a:lnTo>
                      <a:pt x="106" y="3759"/>
                    </a:lnTo>
                    <a:lnTo>
                      <a:pt x="109" y="3765"/>
                    </a:lnTo>
                    <a:lnTo>
                      <a:pt x="107" y="3768"/>
                    </a:lnTo>
                    <a:lnTo>
                      <a:pt x="104" y="3774"/>
                    </a:lnTo>
                    <a:lnTo>
                      <a:pt x="97" y="3778"/>
                    </a:lnTo>
                    <a:lnTo>
                      <a:pt x="90" y="3782"/>
                    </a:lnTo>
                    <a:lnTo>
                      <a:pt x="83" y="3788"/>
                    </a:lnTo>
                    <a:lnTo>
                      <a:pt x="79" y="3792"/>
                    </a:lnTo>
                    <a:lnTo>
                      <a:pt x="76" y="3796"/>
                    </a:lnTo>
                    <a:lnTo>
                      <a:pt x="76" y="3800"/>
                    </a:lnTo>
                    <a:lnTo>
                      <a:pt x="76" y="3804"/>
                    </a:lnTo>
                    <a:lnTo>
                      <a:pt x="76" y="3809"/>
                    </a:lnTo>
                    <a:lnTo>
                      <a:pt x="76" y="3813"/>
                    </a:lnTo>
                    <a:lnTo>
                      <a:pt x="77" y="3819"/>
                    </a:lnTo>
                    <a:lnTo>
                      <a:pt x="77" y="3823"/>
                    </a:lnTo>
                    <a:lnTo>
                      <a:pt x="79" y="3827"/>
                    </a:lnTo>
                    <a:lnTo>
                      <a:pt x="79" y="3833"/>
                    </a:lnTo>
                    <a:lnTo>
                      <a:pt x="80" y="3835"/>
                    </a:lnTo>
                    <a:lnTo>
                      <a:pt x="81" y="3841"/>
                    </a:lnTo>
                    <a:lnTo>
                      <a:pt x="82" y="3845"/>
                    </a:lnTo>
                    <a:lnTo>
                      <a:pt x="85" y="3848"/>
                    </a:lnTo>
                    <a:lnTo>
                      <a:pt x="87" y="3854"/>
                    </a:lnTo>
                    <a:lnTo>
                      <a:pt x="89" y="3858"/>
                    </a:lnTo>
                    <a:lnTo>
                      <a:pt x="93" y="3864"/>
                    </a:lnTo>
                    <a:lnTo>
                      <a:pt x="97" y="3868"/>
                    </a:lnTo>
                    <a:lnTo>
                      <a:pt x="101" y="3872"/>
                    </a:lnTo>
                    <a:lnTo>
                      <a:pt x="99" y="3878"/>
                    </a:lnTo>
                    <a:lnTo>
                      <a:pt x="93" y="3880"/>
                    </a:lnTo>
                    <a:lnTo>
                      <a:pt x="89" y="3886"/>
                    </a:lnTo>
                    <a:lnTo>
                      <a:pt x="84" y="3890"/>
                    </a:lnTo>
                    <a:lnTo>
                      <a:pt x="83" y="3893"/>
                    </a:lnTo>
                    <a:lnTo>
                      <a:pt x="86" y="3899"/>
                    </a:lnTo>
                    <a:lnTo>
                      <a:pt x="87" y="3903"/>
                    </a:lnTo>
                    <a:lnTo>
                      <a:pt x="83" y="3909"/>
                    </a:lnTo>
                    <a:lnTo>
                      <a:pt x="81" y="3913"/>
                    </a:lnTo>
                    <a:lnTo>
                      <a:pt x="78" y="3917"/>
                    </a:lnTo>
                    <a:lnTo>
                      <a:pt x="71" y="3921"/>
                    </a:lnTo>
                    <a:lnTo>
                      <a:pt x="66" y="3925"/>
                    </a:lnTo>
                    <a:lnTo>
                      <a:pt x="65" y="3931"/>
                    </a:lnTo>
                    <a:lnTo>
                      <a:pt x="63" y="3934"/>
                    </a:lnTo>
                    <a:lnTo>
                      <a:pt x="62" y="3938"/>
                    </a:lnTo>
                    <a:lnTo>
                      <a:pt x="60" y="3944"/>
                    </a:lnTo>
                    <a:lnTo>
                      <a:pt x="59" y="3948"/>
                    </a:lnTo>
                    <a:lnTo>
                      <a:pt x="58" y="3954"/>
                    </a:lnTo>
                    <a:lnTo>
                      <a:pt x="58" y="3958"/>
                    </a:lnTo>
                    <a:lnTo>
                      <a:pt x="59" y="3962"/>
                    </a:lnTo>
                    <a:lnTo>
                      <a:pt x="62" y="3966"/>
                    </a:lnTo>
                    <a:lnTo>
                      <a:pt x="65" y="3970"/>
                    </a:lnTo>
                    <a:lnTo>
                      <a:pt x="69" y="3975"/>
                    </a:lnTo>
                    <a:lnTo>
                      <a:pt x="77" y="3979"/>
                    </a:lnTo>
                    <a:lnTo>
                      <a:pt x="83" y="3983"/>
                    </a:lnTo>
                    <a:lnTo>
                      <a:pt x="93" y="3989"/>
                    </a:lnTo>
                    <a:lnTo>
                      <a:pt x="117" y="3993"/>
                    </a:lnTo>
                    <a:lnTo>
                      <a:pt x="161" y="3999"/>
                    </a:lnTo>
                    <a:lnTo>
                      <a:pt x="204" y="4003"/>
                    </a:lnTo>
                    <a:lnTo>
                      <a:pt x="243" y="4007"/>
                    </a:lnTo>
                    <a:lnTo>
                      <a:pt x="268" y="4011"/>
                    </a:lnTo>
                    <a:lnTo>
                      <a:pt x="279" y="4015"/>
                    </a:lnTo>
                    <a:lnTo>
                      <a:pt x="264" y="4020"/>
                    </a:lnTo>
                    <a:lnTo>
                      <a:pt x="244" y="4024"/>
                    </a:lnTo>
                    <a:lnTo>
                      <a:pt x="208" y="4028"/>
                    </a:lnTo>
                    <a:lnTo>
                      <a:pt x="171" y="4034"/>
                    </a:lnTo>
                    <a:lnTo>
                      <a:pt x="150" y="4038"/>
                    </a:lnTo>
                    <a:lnTo>
                      <a:pt x="126" y="4044"/>
                    </a:lnTo>
                    <a:lnTo>
                      <a:pt x="114" y="4048"/>
                    </a:lnTo>
                    <a:lnTo>
                      <a:pt x="110" y="4052"/>
                    </a:lnTo>
                    <a:lnTo>
                      <a:pt x="108" y="4056"/>
                    </a:lnTo>
                    <a:lnTo>
                      <a:pt x="108" y="4059"/>
                    </a:lnTo>
                    <a:lnTo>
                      <a:pt x="108" y="4065"/>
                    </a:lnTo>
                    <a:lnTo>
                      <a:pt x="108" y="4069"/>
                    </a:lnTo>
                    <a:lnTo>
                      <a:pt x="111" y="4073"/>
                    </a:lnTo>
                    <a:lnTo>
                      <a:pt x="115" y="4079"/>
                    </a:lnTo>
                    <a:lnTo>
                      <a:pt x="122" y="4083"/>
                    </a:lnTo>
                    <a:lnTo>
                      <a:pt x="136" y="4089"/>
                    </a:lnTo>
                    <a:lnTo>
                      <a:pt x="164" y="4093"/>
                    </a:lnTo>
                    <a:lnTo>
                      <a:pt x="207" y="4095"/>
                    </a:lnTo>
                    <a:lnTo>
                      <a:pt x="243" y="4100"/>
                    </a:lnTo>
                    <a:lnTo>
                      <a:pt x="267" y="4104"/>
                    </a:lnTo>
                    <a:lnTo>
                      <a:pt x="264" y="4110"/>
                    </a:lnTo>
                    <a:lnTo>
                      <a:pt x="234" y="4114"/>
                    </a:lnTo>
                    <a:lnTo>
                      <a:pt x="203" y="4118"/>
                    </a:lnTo>
                    <a:lnTo>
                      <a:pt x="181" y="4124"/>
                    </a:lnTo>
                    <a:lnTo>
                      <a:pt x="164" y="4128"/>
                    </a:lnTo>
                    <a:lnTo>
                      <a:pt x="159" y="4134"/>
                    </a:lnTo>
                    <a:lnTo>
                      <a:pt x="194" y="4138"/>
                    </a:lnTo>
                    <a:lnTo>
                      <a:pt x="256" y="4140"/>
                    </a:lnTo>
                    <a:lnTo>
                      <a:pt x="321" y="4145"/>
                    </a:lnTo>
                    <a:lnTo>
                      <a:pt x="361" y="4149"/>
                    </a:lnTo>
                    <a:lnTo>
                      <a:pt x="389" y="4155"/>
                    </a:lnTo>
                    <a:lnTo>
                      <a:pt x="331" y="4159"/>
                    </a:lnTo>
                    <a:lnTo>
                      <a:pt x="277" y="4163"/>
                    </a:lnTo>
                    <a:lnTo>
                      <a:pt x="211" y="4169"/>
                    </a:lnTo>
                    <a:lnTo>
                      <a:pt x="173" y="4173"/>
                    </a:lnTo>
                    <a:lnTo>
                      <a:pt x="152" y="4179"/>
                    </a:lnTo>
                    <a:lnTo>
                      <a:pt x="134" y="4181"/>
                    </a:lnTo>
                    <a:lnTo>
                      <a:pt x="124" y="4184"/>
                    </a:lnTo>
                    <a:lnTo>
                      <a:pt x="112" y="4190"/>
                    </a:lnTo>
                    <a:lnTo>
                      <a:pt x="107" y="4194"/>
                    </a:lnTo>
                    <a:lnTo>
                      <a:pt x="107" y="4200"/>
                    </a:lnTo>
                    <a:lnTo>
                      <a:pt x="106" y="4204"/>
                    </a:lnTo>
                    <a:lnTo>
                      <a:pt x="94" y="4208"/>
                    </a:lnTo>
                    <a:lnTo>
                      <a:pt x="90" y="4214"/>
                    </a:lnTo>
                    <a:lnTo>
                      <a:pt x="94" y="4218"/>
                    </a:lnTo>
                    <a:lnTo>
                      <a:pt x="103" y="4224"/>
                    </a:lnTo>
                    <a:lnTo>
                      <a:pt x="105" y="4225"/>
                    </a:lnTo>
                    <a:lnTo>
                      <a:pt x="104" y="4229"/>
                    </a:lnTo>
                    <a:lnTo>
                      <a:pt x="103" y="4235"/>
                    </a:lnTo>
                    <a:lnTo>
                      <a:pt x="104" y="4239"/>
                    </a:lnTo>
                    <a:lnTo>
                      <a:pt x="107" y="4245"/>
                    </a:lnTo>
                    <a:lnTo>
                      <a:pt x="113" y="4249"/>
                    </a:lnTo>
                    <a:lnTo>
                      <a:pt x="119" y="4253"/>
                    </a:lnTo>
                    <a:lnTo>
                      <a:pt x="125" y="4259"/>
                    </a:lnTo>
                    <a:lnTo>
                      <a:pt x="131" y="4263"/>
                    </a:lnTo>
                    <a:lnTo>
                      <a:pt x="117" y="4268"/>
                    </a:lnTo>
                    <a:lnTo>
                      <a:pt x="106" y="4270"/>
                    </a:lnTo>
                    <a:lnTo>
                      <a:pt x="93" y="4274"/>
                    </a:lnTo>
                    <a:lnTo>
                      <a:pt x="107" y="4280"/>
                    </a:lnTo>
                    <a:lnTo>
                      <a:pt x="122" y="4284"/>
                    </a:lnTo>
                    <a:lnTo>
                      <a:pt x="119" y="4290"/>
                    </a:lnTo>
                    <a:lnTo>
                      <a:pt x="111" y="4294"/>
                    </a:lnTo>
                    <a:lnTo>
                      <a:pt x="101" y="4298"/>
                    </a:lnTo>
                    <a:lnTo>
                      <a:pt x="93" y="4304"/>
                    </a:lnTo>
                    <a:lnTo>
                      <a:pt x="85" y="4308"/>
                    </a:lnTo>
                    <a:lnTo>
                      <a:pt x="77" y="4311"/>
                    </a:lnTo>
                    <a:lnTo>
                      <a:pt x="71" y="4315"/>
                    </a:lnTo>
                    <a:lnTo>
                      <a:pt x="66" y="4319"/>
                    </a:lnTo>
                    <a:lnTo>
                      <a:pt x="61" y="4325"/>
                    </a:lnTo>
                    <a:lnTo>
                      <a:pt x="57" y="4329"/>
                    </a:lnTo>
                    <a:lnTo>
                      <a:pt x="55" y="4335"/>
                    </a:lnTo>
                    <a:lnTo>
                      <a:pt x="55" y="4339"/>
                    </a:lnTo>
                    <a:lnTo>
                      <a:pt x="55" y="4343"/>
                    </a:lnTo>
                    <a:lnTo>
                      <a:pt x="54" y="4349"/>
                    </a:lnTo>
                    <a:lnTo>
                      <a:pt x="52" y="4352"/>
                    </a:lnTo>
                    <a:lnTo>
                      <a:pt x="51" y="4356"/>
                    </a:lnTo>
                    <a:lnTo>
                      <a:pt x="50" y="4360"/>
                    </a:lnTo>
                    <a:lnTo>
                      <a:pt x="49" y="4364"/>
                    </a:lnTo>
                    <a:lnTo>
                      <a:pt x="49" y="4370"/>
                    </a:lnTo>
                    <a:lnTo>
                      <a:pt x="50" y="4374"/>
                    </a:lnTo>
                    <a:lnTo>
                      <a:pt x="52" y="4380"/>
                    </a:lnTo>
                    <a:lnTo>
                      <a:pt x="52" y="4384"/>
                    </a:lnTo>
                    <a:lnTo>
                      <a:pt x="52" y="4388"/>
                    </a:lnTo>
                    <a:lnTo>
                      <a:pt x="52" y="4393"/>
                    </a:lnTo>
                    <a:lnTo>
                      <a:pt x="52" y="4397"/>
                    </a:lnTo>
                    <a:lnTo>
                      <a:pt x="53" y="4401"/>
                    </a:lnTo>
                    <a:lnTo>
                      <a:pt x="54" y="4405"/>
                    </a:lnTo>
                    <a:lnTo>
                      <a:pt x="57" y="4409"/>
                    </a:lnTo>
                    <a:lnTo>
                      <a:pt x="62" y="4415"/>
                    </a:lnTo>
                    <a:lnTo>
                      <a:pt x="70" y="4419"/>
                    </a:lnTo>
                    <a:lnTo>
                      <a:pt x="81" y="4425"/>
                    </a:lnTo>
                    <a:lnTo>
                      <a:pt x="94" y="4429"/>
                    </a:lnTo>
                    <a:lnTo>
                      <a:pt x="113" y="4433"/>
                    </a:lnTo>
                    <a:lnTo>
                      <a:pt x="137" y="4438"/>
                    </a:lnTo>
                    <a:lnTo>
                      <a:pt x="156" y="4440"/>
                    </a:lnTo>
                    <a:lnTo>
                      <a:pt x="152" y="4446"/>
                    </a:lnTo>
                    <a:lnTo>
                      <a:pt x="140" y="4450"/>
                    </a:lnTo>
                    <a:lnTo>
                      <a:pt x="131" y="4454"/>
                    </a:lnTo>
                    <a:lnTo>
                      <a:pt x="115" y="4460"/>
                    </a:lnTo>
                    <a:lnTo>
                      <a:pt x="116" y="4464"/>
                    </a:lnTo>
                    <a:lnTo>
                      <a:pt x="134" y="4470"/>
                    </a:lnTo>
                    <a:lnTo>
                      <a:pt x="163" y="4474"/>
                    </a:lnTo>
                    <a:lnTo>
                      <a:pt x="218" y="4477"/>
                    </a:lnTo>
                    <a:lnTo>
                      <a:pt x="274" y="4483"/>
                    </a:lnTo>
                    <a:lnTo>
                      <a:pt x="273" y="4485"/>
                    </a:lnTo>
                    <a:lnTo>
                      <a:pt x="257" y="4491"/>
                    </a:lnTo>
                    <a:lnTo>
                      <a:pt x="231" y="4495"/>
                    </a:lnTo>
                    <a:lnTo>
                      <a:pt x="206" y="4499"/>
                    </a:lnTo>
                    <a:lnTo>
                      <a:pt x="190" y="4505"/>
                    </a:lnTo>
                    <a:lnTo>
                      <a:pt x="178" y="4509"/>
                    </a:lnTo>
                    <a:lnTo>
                      <a:pt x="161" y="4515"/>
                    </a:lnTo>
                    <a:lnTo>
                      <a:pt x="149" y="4518"/>
                    </a:lnTo>
                    <a:lnTo>
                      <a:pt x="137" y="4522"/>
                    </a:lnTo>
                    <a:lnTo>
                      <a:pt x="123" y="4528"/>
                    </a:lnTo>
                    <a:lnTo>
                      <a:pt x="111" y="4530"/>
                    </a:lnTo>
                    <a:lnTo>
                      <a:pt x="103" y="4536"/>
                    </a:lnTo>
                    <a:lnTo>
                      <a:pt x="96" y="4540"/>
                    </a:lnTo>
                    <a:lnTo>
                      <a:pt x="95" y="4544"/>
                    </a:lnTo>
                    <a:lnTo>
                      <a:pt x="95" y="4550"/>
                    </a:lnTo>
                    <a:lnTo>
                      <a:pt x="97" y="4554"/>
                    </a:lnTo>
                    <a:lnTo>
                      <a:pt x="101" y="4559"/>
                    </a:lnTo>
                    <a:lnTo>
                      <a:pt x="102" y="4563"/>
                    </a:lnTo>
                    <a:lnTo>
                      <a:pt x="99" y="4567"/>
                    </a:lnTo>
                    <a:lnTo>
                      <a:pt x="94" y="4571"/>
                    </a:lnTo>
                    <a:lnTo>
                      <a:pt x="88" y="4575"/>
                    </a:lnTo>
                    <a:lnTo>
                      <a:pt x="82" y="4581"/>
                    </a:lnTo>
                    <a:lnTo>
                      <a:pt x="78" y="4585"/>
                    </a:lnTo>
                    <a:lnTo>
                      <a:pt x="76" y="4589"/>
                    </a:lnTo>
                    <a:lnTo>
                      <a:pt x="76" y="4595"/>
                    </a:lnTo>
                    <a:lnTo>
                      <a:pt x="76" y="4599"/>
                    </a:lnTo>
                    <a:lnTo>
                      <a:pt x="78" y="4604"/>
                    </a:lnTo>
                    <a:lnTo>
                      <a:pt x="82" y="4608"/>
                    </a:lnTo>
                    <a:lnTo>
                      <a:pt x="89" y="4612"/>
                    </a:lnTo>
                    <a:lnTo>
                      <a:pt x="95" y="4616"/>
                    </a:lnTo>
                    <a:lnTo>
                      <a:pt x="103" y="4620"/>
                    </a:lnTo>
                    <a:lnTo>
                      <a:pt x="110" y="4626"/>
                    </a:lnTo>
                    <a:lnTo>
                      <a:pt x="115" y="4630"/>
                    </a:lnTo>
                    <a:lnTo>
                      <a:pt x="125" y="4634"/>
                    </a:lnTo>
                    <a:lnTo>
                      <a:pt x="138" y="4640"/>
                    </a:lnTo>
                    <a:lnTo>
                      <a:pt x="150" y="4643"/>
                    </a:lnTo>
                    <a:lnTo>
                      <a:pt x="172" y="4649"/>
                    </a:lnTo>
                    <a:lnTo>
                      <a:pt x="161" y="4653"/>
                    </a:lnTo>
                    <a:lnTo>
                      <a:pt x="150" y="4657"/>
                    </a:lnTo>
                    <a:lnTo>
                      <a:pt x="141" y="4661"/>
                    </a:lnTo>
                    <a:lnTo>
                      <a:pt x="135" y="4665"/>
                    </a:lnTo>
                    <a:lnTo>
                      <a:pt x="126" y="4671"/>
                    </a:lnTo>
                    <a:lnTo>
                      <a:pt x="114" y="4675"/>
                    </a:lnTo>
                    <a:lnTo>
                      <a:pt x="108" y="4679"/>
                    </a:lnTo>
                    <a:lnTo>
                      <a:pt x="104" y="4685"/>
                    </a:lnTo>
                    <a:lnTo>
                      <a:pt x="103" y="4688"/>
                    </a:lnTo>
                    <a:lnTo>
                      <a:pt x="99" y="4694"/>
                    </a:lnTo>
                    <a:lnTo>
                      <a:pt x="96" y="4698"/>
                    </a:lnTo>
                    <a:lnTo>
                      <a:pt x="93" y="4700"/>
                    </a:lnTo>
                    <a:lnTo>
                      <a:pt x="92" y="4706"/>
                    </a:lnTo>
                    <a:lnTo>
                      <a:pt x="88" y="4710"/>
                    </a:lnTo>
                    <a:lnTo>
                      <a:pt x="85" y="4716"/>
                    </a:lnTo>
                    <a:lnTo>
                      <a:pt x="83" y="4720"/>
                    </a:lnTo>
                    <a:lnTo>
                      <a:pt x="82" y="4724"/>
                    </a:lnTo>
                    <a:lnTo>
                      <a:pt x="82" y="4729"/>
                    </a:lnTo>
                    <a:lnTo>
                      <a:pt x="83" y="4733"/>
                    </a:lnTo>
                    <a:lnTo>
                      <a:pt x="87" y="4739"/>
                    </a:lnTo>
                    <a:lnTo>
                      <a:pt x="91" y="4743"/>
                    </a:lnTo>
                    <a:lnTo>
                      <a:pt x="96" y="4745"/>
                    </a:lnTo>
                    <a:lnTo>
                      <a:pt x="104" y="4751"/>
                    </a:lnTo>
                    <a:lnTo>
                      <a:pt x="113" y="4755"/>
                    </a:lnTo>
                    <a:lnTo>
                      <a:pt x="119" y="4761"/>
                    </a:lnTo>
                    <a:lnTo>
                      <a:pt x="124" y="4765"/>
                    </a:lnTo>
                    <a:lnTo>
                      <a:pt x="132" y="4768"/>
                    </a:lnTo>
                    <a:lnTo>
                      <a:pt x="138" y="4774"/>
                    </a:lnTo>
                    <a:lnTo>
                      <a:pt x="140" y="4778"/>
                    </a:lnTo>
                    <a:lnTo>
                      <a:pt x="141" y="4784"/>
                    </a:lnTo>
                    <a:lnTo>
                      <a:pt x="142" y="4788"/>
                    </a:lnTo>
                    <a:lnTo>
                      <a:pt x="142" y="4790"/>
                    </a:lnTo>
                    <a:lnTo>
                      <a:pt x="127" y="4796"/>
                    </a:lnTo>
                    <a:lnTo>
                      <a:pt x="115" y="4800"/>
                    </a:lnTo>
                    <a:lnTo>
                      <a:pt x="99" y="4806"/>
                    </a:lnTo>
                    <a:lnTo>
                      <a:pt x="103" y="4810"/>
                    </a:lnTo>
                    <a:lnTo>
                      <a:pt x="95" y="4813"/>
                    </a:lnTo>
                    <a:lnTo>
                      <a:pt x="97" y="4819"/>
                    </a:lnTo>
                    <a:lnTo>
                      <a:pt x="104" y="4823"/>
                    </a:lnTo>
                    <a:lnTo>
                      <a:pt x="114" y="4829"/>
                    </a:lnTo>
                    <a:lnTo>
                      <a:pt x="126" y="4831"/>
                    </a:lnTo>
                    <a:lnTo>
                      <a:pt x="142" y="4835"/>
                    </a:lnTo>
                    <a:lnTo>
                      <a:pt x="151" y="4841"/>
                    </a:lnTo>
                    <a:lnTo>
                      <a:pt x="156" y="4845"/>
                    </a:lnTo>
                    <a:lnTo>
                      <a:pt x="153" y="4851"/>
                    </a:lnTo>
                    <a:lnTo>
                      <a:pt x="150" y="4854"/>
                    </a:lnTo>
                    <a:lnTo>
                      <a:pt x="146" y="4858"/>
                    </a:lnTo>
                    <a:lnTo>
                      <a:pt x="137" y="4864"/>
                    </a:lnTo>
                    <a:lnTo>
                      <a:pt x="120" y="4868"/>
                    </a:lnTo>
                    <a:lnTo>
                      <a:pt x="111" y="4874"/>
                    </a:lnTo>
                    <a:lnTo>
                      <a:pt x="107" y="4876"/>
                    </a:lnTo>
                    <a:lnTo>
                      <a:pt x="103" y="4880"/>
                    </a:lnTo>
                    <a:lnTo>
                      <a:pt x="99" y="4886"/>
                    </a:lnTo>
                    <a:lnTo>
                      <a:pt x="97" y="4890"/>
                    </a:lnTo>
                    <a:lnTo>
                      <a:pt x="96" y="4895"/>
                    </a:lnTo>
                    <a:lnTo>
                      <a:pt x="94" y="4899"/>
                    </a:lnTo>
                    <a:lnTo>
                      <a:pt x="93" y="4903"/>
                    </a:lnTo>
                    <a:lnTo>
                      <a:pt x="92" y="4909"/>
                    </a:lnTo>
                    <a:lnTo>
                      <a:pt x="89" y="4913"/>
                    </a:lnTo>
                    <a:lnTo>
                      <a:pt x="86" y="4917"/>
                    </a:lnTo>
                    <a:lnTo>
                      <a:pt x="82" y="4921"/>
                    </a:lnTo>
                    <a:lnTo>
                      <a:pt x="77" y="4925"/>
                    </a:lnTo>
                    <a:lnTo>
                      <a:pt x="72" y="4931"/>
                    </a:lnTo>
                    <a:lnTo>
                      <a:pt x="69" y="4935"/>
                    </a:lnTo>
                    <a:lnTo>
                      <a:pt x="67" y="4940"/>
                    </a:lnTo>
                    <a:lnTo>
                      <a:pt x="67" y="4944"/>
                    </a:lnTo>
                    <a:lnTo>
                      <a:pt x="68" y="4948"/>
                    </a:lnTo>
                    <a:lnTo>
                      <a:pt x="69" y="4954"/>
                    </a:lnTo>
                    <a:lnTo>
                      <a:pt x="74" y="4958"/>
                    </a:lnTo>
                    <a:lnTo>
                      <a:pt x="85" y="4962"/>
                    </a:lnTo>
                    <a:lnTo>
                      <a:pt x="116" y="4966"/>
                    </a:lnTo>
                    <a:lnTo>
                      <a:pt x="137" y="4970"/>
                    </a:lnTo>
                    <a:lnTo>
                      <a:pt x="160" y="4976"/>
                    </a:lnTo>
                    <a:lnTo>
                      <a:pt x="207" y="4979"/>
                    </a:lnTo>
                    <a:lnTo>
                      <a:pt x="276" y="4985"/>
                    </a:lnTo>
                    <a:lnTo>
                      <a:pt x="356" y="4989"/>
                    </a:lnTo>
                    <a:lnTo>
                      <a:pt x="429" y="4993"/>
                    </a:lnTo>
                    <a:lnTo>
                      <a:pt x="478" y="4999"/>
                    </a:lnTo>
                    <a:lnTo>
                      <a:pt x="391" y="5003"/>
                    </a:lnTo>
                    <a:lnTo>
                      <a:pt x="345" y="5007"/>
                    </a:lnTo>
                    <a:lnTo>
                      <a:pt x="299" y="5011"/>
                    </a:lnTo>
                    <a:lnTo>
                      <a:pt x="261" y="5015"/>
                    </a:lnTo>
                    <a:lnTo>
                      <a:pt x="224" y="5020"/>
                    </a:lnTo>
                    <a:lnTo>
                      <a:pt x="201" y="5024"/>
                    </a:lnTo>
                    <a:lnTo>
                      <a:pt x="182" y="5030"/>
                    </a:lnTo>
                    <a:lnTo>
                      <a:pt x="167" y="5034"/>
                    </a:lnTo>
                    <a:lnTo>
                      <a:pt x="153" y="5038"/>
                    </a:lnTo>
                    <a:lnTo>
                      <a:pt x="144" y="5044"/>
                    </a:lnTo>
                    <a:lnTo>
                      <a:pt x="135" y="5048"/>
                    </a:lnTo>
                    <a:lnTo>
                      <a:pt x="124" y="5052"/>
                    </a:lnTo>
                    <a:lnTo>
                      <a:pt x="116" y="5056"/>
                    </a:lnTo>
                    <a:lnTo>
                      <a:pt x="110" y="5060"/>
                    </a:lnTo>
                    <a:lnTo>
                      <a:pt x="104" y="5065"/>
                    </a:lnTo>
                    <a:lnTo>
                      <a:pt x="98" y="5069"/>
                    </a:lnTo>
                    <a:lnTo>
                      <a:pt x="96" y="5075"/>
                    </a:lnTo>
                    <a:lnTo>
                      <a:pt x="95" y="5079"/>
                    </a:lnTo>
                    <a:lnTo>
                      <a:pt x="95" y="5083"/>
                    </a:lnTo>
                    <a:lnTo>
                      <a:pt x="97" y="5089"/>
                    </a:lnTo>
                    <a:lnTo>
                      <a:pt x="102" y="5091"/>
                    </a:lnTo>
                    <a:lnTo>
                      <a:pt x="111" y="5097"/>
                    </a:lnTo>
                    <a:lnTo>
                      <a:pt x="113" y="5101"/>
                    </a:lnTo>
                    <a:lnTo>
                      <a:pt x="113" y="5104"/>
                    </a:lnTo>
                    <a:lnTo>
                      <a:pt x="112" y="5110"/>
                    </a:lnTo>
                    <a:lnTo>
                      <a:pt x="113" y="5114"/>
                    </a:lnTo>
                    <a:lnTo>
                      <a:pt x="115" y="5120"/>
                    </a:lnTo>
                    <a:lnTo>
                      <a:pt x="121" y="5124"/>
                    </a:lnTo>
                    <a:lnTo>
                      <a:pt x="123" y="5128"/>
                    </a:lnTo>
                    <a:lnTo>
                      <a:pt x="123" y="5134"/>
                    </a:lnTo>
                    <a:lnTo>
                      <a:pt x="125" y="5136"/>
                    </a:lnTo>
                    <a:lnTo>
                      <a:pt x="131" y="5142"/>
                    </a:lnTo>
                    <a:lnTo>
                      <a:pt x="133" y="5145"/>
                    </a:lnTo>
                    <a:lnTo>
                      <a:pt x="129" y="5149"/>
                    </a:lnTo>
                    <a:lnTo>
                      <a:pt x="124" y="5155"/>
                    </a:lnTo>
                    <a:lnTo>
                      <a:pt x="118" y="5159"/>
                    </a:lnTo>
                    <a:lnTo>
                      <a:pt x="108" y="5165"/>
                    </a:lnTo>
                    <a:lnTo>
                      <a:pt x="76" y="5169"/>
                    </a:lnTo>
                    <a:lnTo>
                      <a:pt x="66" y="5173"/>
                    </a:lnTo>
                    <a:lnTo>
                      <a:pt x="62" y="5177"/>
                    </a:lnTo>
                    <a:lnTo>
                      <a:pt x="61" y="5181"/>
                    </a:lnTo>
                    <a:lnTo>
                      <a:pt x="60" y="5187"/>
                    </a:lnTo>
                    <a:lnTo>
                      <a:pt x="60" y="5190"/>
                    </a:lnTo>
                    <a:lnTo>
                      <a:pt x="64" y="5194"/>
                    </a:lnTo>
                    <a:lnTo>
                      <a:pt x="77" y="5200"/>
                    </a:lnTo>
                    <a:lnTo>
                      <a:pt x="90" y="5204"/>
                    </a:lnTo>
                    <a:lnTo>
                      <a:pt x="75" y="5210"/>
                    </a:lnTo>
                    <a:lnTo>
                      <a:pt x="91" y="5214"/>
                    </a:lnTo>
                    <a:lnTo>
                      <a:pt x="110" y="5218"/>
                    </a:lnTo>
                    <a:lnTo>
                      <a:pt x="127" y="5222"/>
                    </a:lnTo>
                    <a:lnTo>
                      <a:pt x="130" y="5226"/>
                    </a:lnTo>
                    <a:lnTo>
                      <a:pt x="124" y="5231"/>
                    </a:lnTo>
                    <a:lnTo>
                      <a:pt x="125" y="5235"/>
                    </a:lnTo>
                    <a:lnTo>
                      <a:pt x="126" y="5239"/>
                    </a:lnTo>
                    <a:lnTo>
                      <a:pt x="122" y="5245"/>
                    </a:lnTo>
                    <a:lnTo>
                      <a:pt x="122" y="5249"/>
                    </a:lnTo>
                    <a:lnTo>
                      <a:pt x="113" y="5255"/>
                    </a:lnTo>
                    <a:lnTo>
                      <a:pt x="101" y="5259"/>
                    </a:lnTo>
                    <a:lnTo>
                      <a:pt x="89" y="5263"/>
                    </a:lnTo>
                    <a:lnTo>
                      <a:pt x="82" y="5267"/>
                    </a:lnTo>
                    <a:lnTo>
                      <a:pt x="79" y="5270"/>
                    </a:lnTo>
                    <a:lnTo>
                      <a:pt x="78" y="5276"/>
                    </a:lnTo>
                    <a:lnTo>
                      <a:pt x="79" y="5280"/>
                    </a:lnTo>
                    <a:lnTo>
                      <a:pt x="82" y="5284"/>
                    </a:lnTo>
                    <a:lnTo>
                      <a:pt x="87" y="5290"/>
                    </a:lnTo>
                    <a:lnTo>
                      <a:pt x="102" y="5294"/>
                    </a:lnTo>
                    <a:lnTo>
                      <a:pt x="108" y="5300"/>
                    </a:lnTo>
                    <a:lnTo>
                      <a:pt x="112" y="5304"/>
                    </a:lnTo>
                    <a:lnTo>
                      <a:pt x="123" y="5308"/>
                    </a:lnTo>
                    <a:lnTo>
                      <a:pt x="143" y="5312"/>
                    </a:lnTo>
                    <a:lnTo>
                      <a:pt x="151" y="5315"/>
                    </a:lnTo>
                    <a:lnTo>
                      <a:pt x="140" y="5321"/>
                    </a:lnTo>
                    <a:lnTo>
                      <a:pt x="137" y="5325"/>
                    </a:lnTo>
                    <a:lnTo>
                      <a:pt x="144" y="5329"/>
                    </a:lnTo>
                    <a:lnTo>
                      <a:pt x="152" y="5335"/>
                    </a:lnTo>
                    <a:lnTo>
                      <a:pt x="148" y="5339"/>
                    </a:lnTo>
                    <a:lnTo>
                      <a:pt x="142" y="5345"/>
                    </a:lnTo>
                    <a:lnTo>
                      <a:pt x="136" y="5349"/>
                    </a:lnTo>
                    <a:lnTo>
                      <a:pt x="127" y="5351"/>
                    </a:lnTo>
                    <a:lnTo>
                      <a:pt x="119" y="5356"/>
                    </a:lnTo>
                    <a:lnTo>
                      <a:pt x="108" y="5360"/>
                    </a:lnTo>
                    <a:lnTo>
                      <a:pt x="98" y="5366"/>
                    </a:lnTo>
                    <a:lnTo>
                      <a:pt x="99" y="5370"/>
                    </a:lnTo>
                    <a:lnTo>
                      <a:pt x="108" y="5374"/>
                    </a:lnTo>
                    <a:lnTo>
                      <a:pt x="113" y="5380"/>
                    </a:lnTo>
                    <a:lnTo>
                      <a:pt x="120" y="5384"/>
                    </a:lnTo>
                    <a:lnTo>
                      <a:pt x="141" y="5390"/>
                    </a:lnTo>
                    <a:lnTo>
                      <a:pt x="163" y="5394"/>
                    </a:lnTo>
                    <a:lnTo>
                      <a:pt x="188" y="5396"/>
                    </a:lnTo>
                    <a:lnTo>
                      <a:pt x="211" y="5401"/>
                    </a:lnTo>
                    <a:lnTo>
                      <a:pt x="231" y="5405"/>
                    </a:lnTo>
                    <a:lnTo>
                      <a:pt x="223" y="5411"/>
                    </a:lnTo>
                    <a:lnTo>
                      <a:pt x="193" y="5415"/>
                    </a:lnTo>
                    <a:lnTo>
                      <a:pt x="168" y="5419"/>
                    </a:lnTo>
                    <a:lnTo>
                      <a:pt x="181" y="5425"/>
                    </a:lnTo>
                    <a:lnTo>
                      <a:pt x="187" y="5429"/>
                    </a:lnTo>
                    <a:lnTo>
                      <a:pt x="169" y="5435"/>
                    </a:lnTo>
                    <a:lnTo>
                      <a:pt x="154" y="5437"/>
                    </a:lnTo>
                    <a:lnTo>
                      <a:pt x="138" y="5440"/>
                    </a:lnTo>
                    <a:lnTo>
                      <a:pt x="121" y="5446"/>
                    </a:lnTo>
                    <a:lnTo>
                      <a:pt x="114" y="5450"/>
                    </a:lnTo>
                    <a:lnTo>
                      <a:pt x="103" y="5456"/>
                    </a:lnTo>
                    <a:lnTo>
                      <a:pt x="102" y="5460"/>
                    </a:lnTo>
                    <a:lnTo>
                      <a:pt x="106" y="5464"/>
                    </a:lnTo>
                    <a:lnTo>
                      <a:pt x="109" y="5470"/>
                    </a:lnTo>
                    <a:lnTo>
                      <a:pt x="112" y="5474"/>
                    </a:lnTo>
                    <a:lnTo>
                      <a:pt x="111" y="5479"/>
                    </a:lnTo>
                    <a:lnTo>
                      <a:pt x="106" y="5481"/>
                    </a:lnTo>
                    <a:lnTo>
                      <a:pt x="102" y="5485"/>
                    </a:lnTo>
                    <a:lnTo>
                      <a:pt x="96" y="5491"/>
                    </a:lnTo>
                    <a:lnTo>
                      <a:pt x="92" y="5495"/>
                    </a:lnTo>
                    <a:lnTo>
                      <a:pt x="96" y="5501"/>
                    </a:lnTo>
                    <a:lnTo>
                      <a:pt x="107" y="5505"/>
                    </a:lnTo>
                    <a:lnTo>
                      <a:pt x="115" y="5509"/>
                    </a:lnTo>
                    <a:lnTo>
                      <a:pt x="121" y="5515"/>
                    </a:lnTo>
                    <a:lnTo>
                      <a:pt x="126" y="5519"/>
                    </a:lnTo>
                    <a:lnTo>
                      <a:pt x="132" y="5524"/>
                    </a:lnTo>
                    <a:lnTo>
                      <a:pt x="138" y="5526"/>
                    </a:lnTo>
                    <a:lnTo>
                      <a:pt x="138" y="5530"/>
                    </a:lnTo>
                    <a:lnTo>
                      <a:pt x="135" y="5536"/>
                    </a:lnTo>
                    <a:lnTo>
                      <a:pt x="131" y="5540"/>
                    </a:lnTo>
                    <a:lnTo>
                      <a:pt x="126" y="5546"/>
                    </a:lnTo>
                    <a:lnTo>
                      <a:pt x="124" y="5550"/>
                    </a:lnTo>
                    <a:lnTo>
                      <a:pt x="124" y="5554"/>
                    </a:lnTo>
                    <a:lnTo>
                      <a:pt x="127" y="5560"/>
                    </a:lnTo>
                    <a:lnTo>
                      <a:pt x="127" y="5563"/>
                    </a:lnTo>
                    <a:lnTo>
                      <a:pt x="124" y="5567"/>
                    </a:lnTo>
                    <a:lnTo>
                      <a:pt x="120" y="5571"/>
                    </a:lnTo>
                    <a:lnTo>
                      <a:pt x="115" y="5575"/>
                    </a:lnTo>
                    <a:lnTo>
                      <a:pt x="112" y="5581"/>
                    </a:lnTo>
                    <a:lnTo>
                      <a:pt x="110" y="5585"/>
                    </a:lnTo>
                    <a:lnTo>
                      <a:pt x="112" y="5591"/>
                    </a:lnTo>
                    <a:lnTo>
                      <a:pt x="115" y="5595"/>
                    </a:lnTo>
                    <a:lnTo>
                      <a:pt x="122" y="5599"/>
                    </a:lnTo>
                    <a:lnTo>
                      <a:pt x="130" y="5605"/>
                    </a:lnTo>
                    <a:lnTo>
                      <a:pt x="136" y="5608"/>
                    </a:lnTo>
                    <a:lnTo>
                      <a:pt x="141" y="5612"/>
                    </a:lnTo>
                    <a:lnTo>
                      <a:pt x="143" y="5616"/>
                    </a:lnTo>
                    <a:lnTo>
                      <a:pt x="136" y="5620"/>
                    </a:lnTo>
                    <a:lnTo>
                      <a:pt x="125" y="5626"/>
                    </a:lnTo>
                    <a:lnTo>
                      <a:pt x="117" y="5630"/>
                    </a:lnTo>
                    <a:lnTo>
                      <a:pt x="108" y="5636"/>
                    </a:lnTo>
                    <a:lnTo>
                      <a:pt x="99" y="5640"/>
                    </a:lnTo>
                    <a:lnTo>
                      <a:pt x="92" y="5644"/>
                    </a:lnTo>
                    <a:lnTo>
                      <a:pt x="89" y="5649"/>
                    </a:lnTo>
                    <a:lnTo>
                      <a:pt x="91" y="5653"/>
                    </a:lnTo>
                    <a:lnTo>
                      <a:pt x="93" y="5657"/>
                    </a:lnTo>
                    <a:lnTo>
                      <a:pt x="95" y="5661"/>
                    </a:lnTo>
                    <a:lnTo>
                      <a:pt x="97" y="5665"/>
                    </a:lnTo>
                    <a:lnTo>
                      <a:pt x="98" y="5671"/>
                    </a:lnTo>
                    <a:lnTo>
                      <a:pt x="99" y="5675"/>
                    </a:lnTo>
                    <a:lnTo>
                      <a:pt x="103" y="5681"/>
                    </a:lnTo>
                    <a:lnTo>
                      <a:pt x="107" y="5685"/>
                    </a:lnTo>
                    <a:lnTo>
                      <a:pt x="110" y="5689"/>
                    </a:lnTo>
                    <a:lnTo>
                      <a:pt x="112" y="5694"/>
                    </a:lnTo>
                    <a:lnTo>
                      <a:pt x="115" y="5696"/>
                    </a:lnTo>
                    <a:lnTo>
                      <a:pt x="119" y="5702"/>
                    </a:lnTo>
                    <a:lnTo>
                      <a:pt x="121" y="5706"/>
                    </a:lnTo>
                    <a:lnTo>
                      <a:pt x="125" y="5710"/>
                    </a:lnTo>
                    <a:lnTo>
                      <a:pt x="129" y="5716"/>
                    </a:lnTo>
                    <a:lnTo>
                      <a:pt x="134" y="5720"/>
                    </a:lnTo>
                    <a:lnTo>
                      <a:pt x="138" y="5726"/>
                    </a:lnTo>
                    <a:lnTo>
                      <a:pt x="139" y="5730"/>
                    </a:lnTo>
                    <a:lnTo>
                      <a:pt x="141" y="5733"/>
                    </a:lnTo>
                    <a:lnTo>
                      <a:pt x="145" y="5739"/>
                    </a:lnTo>
                    <a:lnTo>
                      <a:pt x="145" y="5741"/>
                    </a:lnTo>
                    <a:lnTo>
                      <a:pt x="146" y="5747"/>
                    </a:lnTo>
                    <a:lnTo>
                      <a:pt x="150" y="5751"/>
                    </a:lnTo>
                    <a:lnTo>
                      <a:pt x="156" y="5755"/>
                    </a:lnTo>
                    <a:lnTo>
                      <a:pt x="161" y="5761"/>
                    </a:lnTo>
                    <a:lnTo>
                      <a:pt x="161" y="5765"/>
                    </a:lnTo>
                    <a:lnTo>
                      <a:pt x="142" y="5771"/>
                    </a:lnTo>
                    <a:lnTo>
                      <a:pt x="129" y="5774"/>
                    </a:lnTo>
                    <a:lnTo>
                      <a:pt x="138" y="5778"/>
                    </a:lnTo>
                    <a:lnTo>
                      <a:pt x="149" y="5784"/>
                    </a:lnTo>
                    <a:lnTo>
                      <a:pt x="139" y="5786"/>
                    </a:lnTo>
                    <a:lnTo>
                      <a:pt x="129" y="5792"/>
                    </a:lnTo>
                    <a:lnTo>
                      <a:pt x="115" y="5796"/>
                    </a:lnTo>
                    <a:lnTo>
                      <a:pt x="115" y="5800"/>
                    </a:lnTo>
                    <a:lnTo>
                      <a:pt x="117" y="5806"/>
                    </a:lnTo>
                    <a:lnTo>
                      <a:pt x="115" y="5810"/>
                    </a:lnTo>
                    <a:lnTo>
                      <a:pt x="115" y="5815"/>
                    </a:lnTo>
                    <a:lnTo>
                      <a:pt x="120" y="5819"/>
                    </a:lnTo>
                    <a:lnTo>
                      <a:pt x="127" y="5823"/>
                    </a:lnTo>
                    <a:lnTo>
                      <a:pt x="134" y="5827"/>
                    </a:lnTo>
                    <a:lnTo>
                      <a:pt x="136" y="5831"/>
                    </a:lnTo>
                    <a:lnTo>
                      <a:pt x="134" y="5837"/>
                    </a:lnTo>
                    <a:lnTo>
                      <a:pt x="132" y="5841"/>
                    </a:lnTo>
                    <a:lnTo>
                      <a:pt x="131" y="5845"/>
                    </a:lnTo>
                    <a:lnTo>
                      <a:pt x="129" y="5851"/>
                    </a:lnTo>
                    <a:lnTo>
                      <a:pt x="125" y="5855"/>
                    </a:lnTo>
                    <a:lnTo>
                      <a:pt x="122" y="5860"/>
                    </a:lnTo>
                    <a:lnTo>
                      <a:pt x="118" y="5864"/>
                    </a:lnTo>
                    <a:lnTo>
                      <a:pt x="115" y="5868"/>
                    </a:lnTo>
                    <a:lnTo>
                      <a:pt x="115" y="5872"/>
                    </a:lnTo>
                    <a:lnTo>
                      <a:pt x="115" y="5876"/>
                    </a:lnTo>
                    <a:lnTo>
                      <a:pt x="116" y="5882"/>
                    </a:lnTo>
                    <a:lnTo>
                      <a:pt x="118" y="5886"/>
                    </a:lnTo>
                    <a:lnTo>
                      <a:pt x="122" y="5890"/>
                    </a:lnTo>
                    <a:lnTo>
                      <a:pt x="124" y="5896"/>
                    </a:lnTo>
                    <a:lnTo>
                      <a:pt x="121" y="5899"/>
                    </a:lnTo>
                    <a:lnTo>
                      <a:pt x="118" y="5905"/>
                    </a:lnTo>
                    <a:lnTo>
                      <a:pt x="116" y="5909"/>
                    </a:lnTo>
                    <a:lnTo>
                      <a:pt x="121" y="5913"/>
                    </a:lnTo>
                    <a:lnTo>
                      <a:pt x="127" y="5917"/>
                    </a:lnTo>
                    <a:lnTo>
                      <a:pt x="121" y="5921"/>
                    </a:lnTo>
                    <a:lnTo>
                      <a:pt x="115" y="5927"/>
                    </a:lnTo>
                    <a:lnTo>
                      <a:pt x="108" y="5931"/>
                    </a:lnTo>
                    <a:lnTo>
                      <a:pt x="102" y="5935"/>
                    </a:lnTo>
                    <a:lnTo>
                      <a:pt x="97" y="5940"/>
                    </a:lnTo>
                    <a:lnTo>
                      <a:pt x="94" y="5944"/>
                    </a:lnTo>
                    <a:lnTo>
                      <a:pt x="93" y="5950"/>
                    </a:lnTo>
                    <a:lnTo>
                      <a:pt x="95" y="5954"/>
                    </a:lnTo>
                    <a:lnTo>
                      <a:pt x="98" y="5956"/>
                    </a:lnTo>
                    <a:lnTo>
                      <a:pt x="102" y="5962"/>
                    </a:lnTo>
                    <a:lnTo>
                      <a:pt x="103" y="5966"/>
                    </a:lnTo>
                    <a:lnTo>
                      <a:pt x="104" y="5972"/>
                    </a:lnTo>
                    <a:lnTo>
                      <a:pt x="105" y="5976"/>
                    </a:lnTo>
                    <a:lnTo>
                      <a:pt x="105" y="5980"/>
                    </a:lnTo>
                    <a:lnTo>
                      <a:pt x="107" y="5985"/>
                    </a:lnTo>
                    <a:lnTo>
                      <a:pt x="111" y="5989"/>
                    </a:lnTo>
                    <a:lnTo>
                      <a:pt x="115" y="5995"/>
                    </a:lnTo>
                    <a:lnTo>
                      <a:pt x="120" y="5999"/>
                    </a:lnTo>
                    <a:lnTo>
                      <a:pt x="127" y="6001"/>
                    </a:lnTo>
                    <a:lnTo>
                      <a:pt x="132" y="6007"/>
                    </a:lnTo>
                    <a:lnTo>
                      <a:pt x="132" y="6011"/>
                    </a:lnTo>
                    <a:lnTo>
                      <a:pt x="129" y="6017"/>
                    </a:lnTo>
                    <a:lnTo>
                      <a:pt x="127" y="6021"/>
                    </a:lnTo>
                    <a:lnTo>
                      <a:pt x="126" y="6024"/>
                    </a:lnTo>
                    <a:lnTo>
                      <a:pt x="129" y="6030"/>
                    </a:lnTo>
                    <a:lnTo>
                      <a:pt x="133" y="6034"/>
                    </a:lnTo>
                    <a:lnTo>
                      <a:pt x="139" y="6040"/>
                    </a:lnTo>
                    <a:lnTo>
                      <a:pt x="143" y="6044"/>
                    </a:lnTo>
                    <a:lnTo>
                      <a:pt x="147" y="6046"/>
                    </a:lnTo>
                    <a:lnTo>
                      <a:pt x="150" y="6052"/>
                    </a:lnTo>
                    <a:lnTo>
                      <a:pt x="161" y="6056"/>
                    </a:lnTo>
                    <a:lnTo>
                      <a:pt x="171" y="6062"/>
                    </a:lnTo>
                    <a:lnTo>
                      <a:pt x="187" y="6065"/>
                    </a:lnTo>
                    <a:lnTo>
                      <a:pt x="184" y="6069"/>
                    </a:lnTo>
                    <a:lnTo>
                      <a:pt x="177" y="6075"/>
                    </a:lnTo>
                    <a:lnTo>
                      <a:pt x="173" y="6079"/>
                    </a:lnTo>
                    <a:lnTo>
                      <a:pt x="168" y="6085"/>
                    </a:lnTo>
                    <a:lnTo>
                      <a:pt x="164" y="6087"/>
                    </a:lnTo>
                    <a:lnTo>
                      <a:pt x="160" y="6091"/>
                    </a:lnTo>
                    <a:lnTo>
                      <a:pt x="154" y="6097"/>
                    </a:lnTo>
                    <a:lnTo>
                      <a:pt x="151" y="6101"/>
                    </a:lnTo>
                    <a:lnTo>
                      <a:pt x="147" y="6107"/>
                    </a:lnTo>
                    <a:lnTo>
                      <a:pt x="143" y="6110"/>
                    </a:lnTo>
                    <a:lnTo>
                      <a:pt x="138" y="6114"/>
                    </a:lnTo>
                    <a:lnTo>
                      <a:pt x="133" y="6120"/>
                    </a:lnTo>
                    <a:lnTo>
                      <a:pt x="130" y="6124"/>
                    </a:lnTo>
                    <a:lnTo>
                      <a:pt x="130" y="6130"/>
                    </a:lnTo>
                    <a:lnTo>
                      <a:pt x="131" y="6132"/>
                    </a:lnTo>
                    <a:lnTo>
                      <a:pt x="134" y="6136"/>
                    </a:lnTo>
                    <a:lnTo>
                      <a:pt x="138" y="6142"/>
                    </a:lnTo>
                    <a:lnTo>
                      <a:pt x="143" y="6146"/>
                    </a:lnTo>
                    <a:lnTo>
                      <a:pt x="148" y="6151"/>
                    </a:lnTo>
                    <a:lnTo>
                      <a:pt x="150" y="6155"/>
                    </a:lnTo>
                    <a:lnTo>
                      <a:pt x="145" y="6159"/>
                    </a:lnTo>
                    <a:lnTo>
                      <a:pt x="139" y="6165"/>
                    </a:lnTo>
                    <a:lnTo>
                      <a:pt x="132" y="6169"/>
                    </a:lnTo>
                    <a:lnTo>
                      <a:pt x="124" y="6173"/>
                    </a:lnTo>
                    <a:lnTo>
                      <a:pt x="117" y="6177"/>
                    </a:lnTo>
                    <a:lnTo>
                      <a:pt x="111" y="6181"/>
                    </a:lnTo>
                    <a:lnTo>
                      <a:pt x="108" y="6187"/>
                    </a:lnTo>
                    <a:lnTo>
                      <a:pt x="107" y="6191"/>
                    </a:lnTo>
                    <a:lnTo>
                      <a:pt x="110" y="6196"/>
                    </a:lnTo>
                    <a:lnTo>
                      <a:pt x="115" y="6200"/>
                    </a:lnTo>
                    <a:lnTo>
                      <a:pt x="123" y="6204"/>
                    </a:lnTo>
                    <a:lnTo>
                      <a:pt x="131" y="6210"/>
                    </a:lnTo>
                    <a:lnTo>
                      <a:pt x="138" y="6214"/>
                    </a:lnTo>
                    <a:lnTo>
                      <a:pt x="145" y="6218"/>
                    </a:lnTo>
                    <a:lnTo>
                      <a:pt x="150" y="6222"/>
                    </a:lnTo>
                    <a:lnTo>
                      <a:pt x="157" y="6226"/>
                    </a:lnTo>
                    <a:lnTo>
                      <a:pt x="136" y="6232"/>
                    </a:lnTo>
                    <a:lnTo>
                      <a:pt x="124" y="6235"/>
                    </a:lnTo>
                    <a:lnTo>
                      <a:pt x="130" y="6241"/>
                    </a:lnTo>
                    <a:lnTo>
                      <a:pt x="125" y="6245"/>
                    </a:lnTo>
                    <a:lnTo>
                      <a:pt x="118" y="6249"/>
                    </a:lnTo>
                    <a:lnTo>
                      <a:pt x="115" y="6255"/>
                    </a:lnTo>
                    <a:lnTo>
                      <a:pt x="112" y="6259"/>
                    </a:lnTo>
                    <a:lnTo>
                      <a:pt x="108" y="6263"/>
                    </a:lnTo>
                    <a:lnTo>
                      <a:pt x="105" y="6267"/>
                    </a:lnTo>
                    <a:lnTo>
                      <a:pt x="103" y="6271"/>
                    </a:lnTo>
                    <a:lnTo>
                      <a:pt x="102" y="6276"/>
                    </a:lnTo>
                    <a:lnTo>
                      <a:pt x="102" y="6280"/>
                    </a:lnTo>
                    <a:lnTo>
                      <a:pt x="102" y="6286"/>
                    </a:lnTo>
                    <a:lnTo>
                      <a:pt x="103" y="6290"/>
                    </a:lnTo>
                    <a:lnTo>
                      <a:pt x="105" y="6294"/>
                    </a:lnTo>
                    <a:lnTo>
                      <a:pt x="109" y="6300"/>
                    </a:lnTo>
                    <a:lnTo>
                      <a:pt x="113" y="6304"/>
                    </a:lnTo>
                    <a:lnTo>
                      <a:pt x="116" y="6308"/>
                    </a:lnTo>
                    <a:lnTo>
                      <a:pt x="120" y="6312"/>
                    </a:lnTo>
                    <a:lnTo>
                      <a:pt x="122" y="6316"/>
                    </a:lnTo>
                    <a:lnTo>
                      <a:pt x="120" y="6321"/>
                    </a:lnTo>
                    <a:lnTo>
                      <a:pt x="117" y="6325"/>
                    </a:lnTo>
                    <a:lnTo>
                      <a:pt x="116" y="6331"/>
                    </a:lnTo>
                    <a:lnTo>
                      <a:pt x="116" y="6335"/>
                    </a:lnTo>
                    <a:lnTo>
                      <a:pt x="118" y="6339"/>
                    </a:lnTo>
                    <a:lnTo>
                      <a:pt x="121" y="6345"/>
                    </a:lnTo>
                    <a:lnTo>
                      <a:pt x="125" y="6347"/>
                    </a:lnTo>
                    <a:lnTo>
                      <a:pt x="130" y="6353"/>
                    </a:lnTo>
                    <a:lnTo>
                      <a:pt x="135" y="6357"/>
                    </a:lnTo>
                    <a:lnTo>
                      <a:pt x="138" y="6360"/>
                    </a:lnTo>
                    <a:lnTo>
                      <a:pt x="139" y="6366"/>
                    </a:lnTo>
                    <a:lnTo>
                      <a:pt x="139" y="6370"/>
                    </a:lnTo>
                    <a:lnTo>
                      <a:pt x="140" y="6376"/>
                    </a:lnTo>
                    <a:lnTo>
                      <a:pt x="137" y="6380"/>
                    </a:lnTo>
                    <a:lnTo>
                      <a:pt x="130" y="6384"/>
                    </a:lnTo>
                    <a:lnTo>
                      <a:pt x="117" y="6390"/>
                    </a:lnTo>
                    <a:lnTo>
                      <a:pt x="115" y="6392"/>
                    </a:lnTo>
                    <a:lnTo>
                      <a:pt x="118" y="6398"/>
                    </a:lnTo>
                    <a:lnTo>
                      <a:pt x="115" y="6401"/>
                    </a:lnTo>
                    <a:lnTo>
                      <a:pt x="111" y="6405"/>
                    </a:lnTo>
                    <a:lnTo>
                      <a:pt x="106" y="6411"/>
                    </a:lnTo>
                    <a:lnTo>
                      <a:pt x="99" y="6415"/>
                    </a:lnTo>
                    <a:lnTo>
                      <a:pt x="99" y="6421"/>
                    </a:lnTo>
                    <a:lnTo>
                      <a:pt x="101" y="6425"/>
                    </a:lnTo>
                    <a:lnTo>
                      <a:pt x="93" y="6429"/>
                    </a:lnTo>
                    <a:lnTo>
                      <a:pt x="89" y="6433"/>
                    </a:lnTo>
                    <a:lnTo>
                      <a:pt x="83" y="6437"/>
                    </a:lnTo>
                    <a:lnTo>
                      <a:pt x="85" y="6442"/>
                    </a:lnTo>
                    <a:lnTo>
                      <a:pt x="88" y="6446"/>
                    </a:lnTo>
                    <a:lnTo>
                      <a:pt x="92" y="6450"/>
                    </a:lnTo>
                    <a:lnTo>
                      <a:pt x="97" y="6456"/>
                    </a:lnTo>
                    <a:lnTo>
                      <a:pt x="102" y="6460"/>
                    </a:lnTo>
                    <a:lnTo>
                      <a:pt x="105" y="6466"/>
                    </a:lnTo>
                    <a:lnTo>
                      <a:pt x="107" y="6470"/>
                    </a:lnTo>
                    <a:lnTo>
                      <a:pt x="111" y="6474"/>
                    </a:lnTo>
                    <a:lnTo>
                      <a:pt x="115" y="6478"/>
                    </a:lnTo>
                    <a:lnTo>
                      <a:pt x="118" y="6482"/>
                    </a:lnTo>
                    <a:lnTo>
                      <a:pt x="123" y="6487"/>
                    </a:lnTo>
                    <a:lnTo>
                      <a:pt x="129" y="6491"/>
                    </a:lnTo>
                    <a:lnTo>
                      <a:pt x="133" y="6495"/>
                    </a:lnTo>
                    <a:lnTo>
                      <a:pt x="138" y="6501"/>
                    </a:lnTo>
                    <a:lnTo>
                      <a:pt x="138" y="6505"/>
                    </a:lnTo>
                    <a:lnTo>
                      <a:pt x="137" y="6511"/>
                    </a:lnTo>
                    <a:lnTo>
                      <a:pt x="138" y="6515"/>
                    </a:lnTo>
                    <a:lnTo>
                      <a:pt x="140" y="6519"/>
                    </a:lnTo>
                    <a:lnTo>
                      <a:pt x="137" y="6523"/>
                    </a:lnTo>
                    <a:lnTo>
                      <a:pt x="137" y="6526"/>
                    </a:lnTo>
                    <a:lnTo>
                      <a:pt x="142" y="6532"/>
                    </a:lnTo>
                    <a:lnTo>
                      <a:pt x="145" y="6536"/>
                    </a:lnTo>
                    <a:lnTo>
                      <a:pt x="148" y="6540"/>
                    </a:lnTo>
                    <a:lnTo>
                      <a:pt x="152" y="6546"/>
                    </a:lnTo>
                    <a:lnTo>
                      <a:pt x="157" y="6550"/>
                    </a:lnTo>
                    <a:lnTo>
                      <a:pt x="159" y="6556"/>
                    </a:lnTo>
                    <a:lnTo>
                      <a:pt x="149" y="6560"/>
                    </a:lnTo>
                    <a:lnTo>
                      <a:pt x="153" y="6564"/>
                    </a:lnTo>
                    <a:lnTo>
                      <a:pt x="167" y="6567"/>
                    </a:lnTo>
                    <a:lnTo>
                      <a:pt x="166" y="6571"/>
                    </a:lnTo>
                    <a:lnTo>
                      <a:pt x="159" y="6577"/>
                    </a:lnTo>
                    <a:lnTo>
                      <a:pt x="153" y="6581"/>
                    </a:lnTo>
                    <a:lnTo>
                      <a:pt x="153" y="6585"/>
                    </a:lnTo>
                    <a:lnTo>
                      <a:pt x="161" y="6591"/>
                    </a:lnTo>
                    <a:lnTo>
                      <a:pt x="165" y="6595"/>
                    </a:lnTo>
                    <a:lnTo>
                      <a:pt x="159" y="6601"/>
                    </a:lnTo>
                    <a:lnTo>
                      <a:pt x="152" y="6605"/>
                    </a:lnTo>
                    <a:lnTo>
                      <a:pt x="158" y="6607"/>
                    </a:lnTo>
                    <a:lnTo>
                      <a:pt x="156" y="6612"/>
                    </a:lnTo>
                    <a:lnTo>
                      <a:pt x="148" y="6616"/>
                    </a:lnTo>
                    <a:lnTo>
                      <a:pt x="142" y="6622"/>
                    </a:lnTo>
                    <a:lnTo>
                      <a:pt x="138" y="6626"/>
                    </a:lnTo>
                    <a:lnTo>
                      <a:pt x="133" y="6630"/>
                    </a:lnTo>
                    <a:lnTo>
                      <a:pt x="127" y="6636"/>
                    </a:lnTo>
                    <a:lnTo>
                      <a:pt x="123" y="6640"/>
                    </a:lnTo>
                    <a:lnTo>
                      <a:pt x="120" y="6646"/>
                    </a:lnTo>
                    <a:lnTo>
                      <a:pt x="122" y="6650"/>
                    </a:lnTo>
                    <a:lnTo>
                      <a:pt x="126" y="6651"/>
                    </a:lnTo>
                    <a:lnTo>
                      <a:pt x="132" y="6657"/>
                    </a:lnTo>
                    <a:lnTo>
                      <a:pt x="133" y="6661"/>
                    </a:lnTo>
                    <a:lnTo>
                      <a:pt x="130" y="6667"/>
                    </a:lnTo>
                    <a:lnTo>
                      <a:pt x="129" y="6671"/>
                    </a:lnTo>
                    <a:lnTo>
                      <a:pt x="131" y="6675"/>
                    </a:lnTo>
                    <a:lnTo>
                      <a:pt x="134" y="6681"/>
                    </a:lnTo>
                    <a:lnTo>
                      <a:pt x="134" y="6685"/>
                    </a:lnTo>
                    <a:lnTo>
                      <a:pt x="133" y="6691"/>
                    </a:lnTo>
                    <a:lnTo>
                      <a:pt x="133" y="6692"/>
                    </a:lnTo>
                    <a:lnTo>
                      <a:pt x="133" y="6696"/>
                    </a:lnTo>
                    <a:lnTo>
                      <a:pt x="134" y="6702"/>
                    </a:lnTo>
                    <a:lnTo>
                      <a:pt x="136" y="6706"/>
                    </a:lnTo>
                    <a:lnTo>
                      <a:pt x="138" y="6712"/>
                    </a:lnTo>
                    <a:lnTo>
                      <a:pt x="140" y="6716"/>
                    </a:lnTo>
                    <a:lnTo>
                      <a:pt x="142" y="6720"/>
                    </a:lnTo>
                    <a:lnTo>
                      <a:pt x="144" y="6726"/>
                    </a:lnTo>
                    <a:lnTo>
                      <a:pt x="148" y="6730"/>
                    </a:lnTo>
                    <a:lnTo>
                      <a:pt x="150" y="6735"/>
                    </a:lnTo>
                    <a:lnTo>
                      <a:pt x="150" y="6737"/>
                    </a:lnTo>
                    <a:lnTo>
                      <a:pt x="145" y="6741"/>
                    </a:lnTo>
                    <a:lnTo>
                      <a:pt x="140" y="6747"/>
                    </a:lnTo>
                    <a:lnTo>
                      <a:pt x="133" y="6751"/>
                    </a:lnTo>
                    <a:lnTo>
                      <a:pt x="120" y="6757"/>
                    </a:lnTo>
                    <a:lnTo>
                      <a:pt x="111" y="6761"/>
                    </a:lnTo>
                    <a:lnTo>
                      <a:pt x="105" y="6765"/>
                    </a:lnTo>
                    <a:lnTo>
                      <a:pt x="113" y="6771"/>
                    </a:lnTo>
                    <a:lnTo>
                      <a:pt x="119" y="6775"/>
                    </a:lnTo>
                    <a:lnTo>
                      <a:pt x="119" y="6778"/>
                    </a:lnTo>
                    <a:lnTo>
                      <a:pt x="119" y="6782"/>
                    </a:lnTo>
                    <a:lnTo>
                      <a:pt x="123" y="6786"/>
                    </a:lnTo>
                    <a:lnTo>
                      <a:pt x="133" y="6792"/>
                    </a:lnTo>
                    <a:lnTo>
                      <a:pt x="146" y="6796"/>
                    </a:lnTo>
                    <a:lnTo>
                      <a:pt x="156" y="6802"/>
                    </a:lnTo>
                    <a:lnTo>
                      <a:pt x="161" y="6806"/>
                    </a:lnTo>
                    <a:lnTo>
                      <a:pt x="170" y="6810"/>
                    </a:lnTo>
                    <a:lnTo>
                      <a:pt x="187" y="6816"/>
                    </a:lnTo>
                    <a:lnTo>
                      <a:pt x="202" y="6819"/>
                    </a:lnTo>
                    <a:lnTo>
                      <a:pt x="200" y="6823"/>
                    </a:lnTo>
                    <a:lnTo>
                      <a:pt x="196" y="6827"/>
                    </a:lnTo>
                    <a:lnTo>
                      <a:pt x="194" y="6831"/>
                    </a:lnTo>
                    <a:lnTo>
                      <a:pt x="192" y="6837"/>
                    </a:lnTo>
                    <a:lnTo>
                      <a:pt x="191" y="6841"/>
                    </a:lnTo>
                    <a:lnTo>
                      <a:pt x="190" y="6847"/>
                    </a:lnTo>
                    <a:lnTo>
                      <a:pt x="190" y="6851"/>
                    </a:lnTo>
                    <a:lnTo>
                      <a:pt x="192" y="6855"/>
                    </a:lnTo>
                    <a:lnTo>
                      <a:pt x="195" y="6860"/>
                    </a:lnTo>
                    <a:lnTo>
                      <a:pt x="196" y="6864"/>
                    </a:lnTo>
                    <a:lnTo>
                      <a:pt x="193" y="6868"/>
                    </a:lnTo>
                    <a:lnTo>
                      <a:pt x="190" y="6872"/>
                    </a:lnTo>
                    <a:lnTo>
                      <a:pt x="189" y="6876"/>
                    </a:lnTo>
                    <a:lnTo>
                      <a:pt x="189" y="6882"/>
                    </a:lnTo>
                    <a:lnTo>
                      <a:pt x="189" y="6886"/>
                    </a:lnTo>
                    <a:lnTo>
                      <a:pt x="190" y="6892"/>
                    </a:lnTo>
                    <a:lnTo>
                      <a:pt x="194" y="6896"/>
                    </a:lnTo>
                    <a:lnTo>
                      <a:pt x="198" y="6900"/>
                    </a:lnTo>
                    <a:lnTo>
                      <a:pt x="206" y="6905"/>
                    </a:lnTo>
                    <a:lnTo>
                      <a:pt x="209" y="6909"/>
                    </a:lnTo>
                    <a:lnTo>
                      <a:pt x="211" y="6913"/>
                    </a:lnTo>
                    <a:lnTo>
                      <a:pt x="215" y="6917"/>
                    </a:lnTo>
                    <a:lnTo>
                      <a:pt x="220" y="6921"/>
                    </a:lnTo>
                    <a:lnTo>
                      <a:pt x="230" y="6927"/>
                    </a:lnTo>
                    <a:lnTo>
                      <a:pt x="244" y="6931"/>
                    </a:lnTo>
                    <a:lnTo>
                      <a:pt x="256" y="6937"/>
                    </a:lnTo>
                    <a:lnTo>
                      <a:pt x="266" y="6941"/>
                    </a:lnTo>
                    <a:lnTo>
                      <a:pt x="272" y="6944"/>
                    </a:lnTo>
                    <a:lnTo>
                      <a:pt x="280" y="6950"/>
                    </a:lnTo>
                    <a:lnTo>
                      <a:pt x="286" y="6952"/>
                    </a:lnTo>
                    <a:lnTo>
                      <a:pt x="289" y="6958"/>
                    </a:lnTo>
                    <a:lnTo>
                      <a:pt x="290" y="6962"/>
                    </a:lnTo>
                    <a:lnTo>
                      <a:pt x="296" y="6966"/>
                    </a:lnTo>
                    <a:lnTo>
                      <a:pt x="302" y="6972"/>
                    </a:lnTo>
                    <a:lnTo>
                      <a:pt x="305" y="6976"/>
                    </a:lnTo>
                    <a:lnTo>
                      <a:pt x="299" y="6982"/>
                    </a:lnTo>
                    <a:lnTo>
                      <a:pt x="292" y="6985"/>
                    </a:lnTo>
                    <a:lnTo>
                      <a:pt x="284" y="6989"/>
                    </a:lnTo>
                    <a:lnTo>
                      <a:pt x="277" y="6995"/>
                    </a:lnTo>
                    <a:lnTo>
                      <a:pt x="276" y="6997"/>
                    </a:lnTo>
                    <a:lnTo>
                      <a:pt x="285" y="7003"/>
                    </a:lnTo>
                    <a:lnTo>
                      <a:pt x="294" y="7007"/>
                    </a:lnTo>
                    <a:lnTo>
                      <a:pt x="289" y="7011"/>
                    </a:lnTo>
                    <a:lnTo>
                      <a:pt x="292" y="7017"/>
                    </a:lnTo>
                    <a:lnTo>
                      <a:pt x="298" y="7021"/>
                    </a:lnTo>
                    <a:lnTo>
                      <a:pt x="297" y="7027"/>
                    </a:lnTo>
                    <a:lnTo>
                      <a:pt x="285" y="7030"/>
                    </a:lnTo>
                    <a:lnTo>
                      <a:pt x="276" y="7034"/>
                    </a:lnTo>
                    <a:lnTo>
                      <a:pt x="268" y="7038"/>
                    </a:lnTo>
                    <a:lnTo>
                      <a:pt x="264" y="7042"/>
                    </a:lnTo>
                    <a:lnTo>
                      <a:pt x="259" y="7048"/>
                    </a:lnTo>
                    <a:lnTo>
                      <a:pt x="251" y="7052"/>
                    </a:lnTo>
                    <a:lnTo>
                      <a:pt x="241" y="7056"/>
                    </a:lnTo>
                    <a:lnTo>
                      <a:pt x="231" y="7062"/>
                    </a:lnTo>
                    <a:lnTo>
                      <a:pt x="224" y="7066"/>
                    </a:lnTo>
                    <a:lnTo>
                      <a:pt x="220" y="7071"/>
                    </a:lnTo>
                    <a:lnTo>
                      <a:pt x="218" y="7075"/>
                    </a:lnTo>
                    <a:lnTo>
                      <a:pt x="218" y="7079"/>
                    </a:lnTo>
                    <a:lnTo>
                      <a:pt x="219" y="7083"/>
                    </a:lnTo>
                    <a:lnTo>
                      <a:pt x="221" y="7087"/>
                    </a:lnTo>
                    <a:lnTo>
                      <a:pt x="220" y="7093"/>
                    </a:lnTo>
                    <a:lnTo>
                      <a:pt x="213" y="7097"/>
                    </a:lnTo>
                    <a:lnTo>
                      <a:pt x="208" y="7101"/>
                    </a:lnTo>
                    <a:lnTo>
                      <a:pt x="207" y="7107"/>
                    </a:lnTo>
                    <a:lnTo>
                      <a:pt x="207" y="7111"/>
                    </a:lnTo>
                    <a:lnTo>
                      <a:pt x="208" y="7116"/>
                    </a:lnTo>
                    <a:lnTo>
                      <a:pt x="208" y="7120"/>
                    </a:lnTo>
                    <a:lnTo>
                      <a:pt x="208" y="7124"/>
                    </a:lnTo>
                    <a:lnTo>
                      <a:pt x="207" y="7128"/>
                    </a:lnTo>
                    <a:lnTo>
                      <a:pt x="207" y="7132"/>
                    </a:lnTo>
                    <a:lnTo>
                      <a:pt x="207" y="7138"/>
                    </a:lnTo>
                    <a:lnTo>
                      <a:pt x="207" y="7142"/>
                    </a:lnTo>
                    <a:lnTo>
                      <a:pt x="207" y="7146"/>
                    </a:lnTo>
                    <a:lnTo>
                      <a:pt x="208" y="7152"/>
                    </a:lnTo>
                    <a:lnTo>
                      <a:pt x="211" y="7155"/>
                    </a:lnTo>
                    <a:lnTo>
                      <a:pt x="212" y="7161"/>
                    </a:lnTo>
                    <a:lnTo>
                      <a:pt x="213" y="7165"/>
                    </a:lnTo>
                    <a:lnTo>
                      <a:pt x="213" y="7169"/>
                    </a:lnTo>
                    <a:lnTo>
                      <a:pt x="214" y="7173"/>
                    </a:lnTo>
                    <a:lnTo>
                      <a:pt x="214" y="7177"/>
                    </a:lnTo>
                    <a:lnTo>
                      <a:pt x="215" y="7183"/>
                    </a:lnTo>
                    <a:lnTo>
                      <a:pt x="216" y="7187"/>
                    </a:lnTo>
                    <a:lnTo>
                      <a:pt x="218" y="7191"/>
                    </a:lnTo>
                    <a:lnTo>
                      <a:pt x="220" y="7196"/>
                    </a:lnTo>
                    <a:lnTo>
                      <a:pt x="224" y="7200"/>
                    </a:lnTo>
                    <a:lnTo>
                      <a:pt x="227" y="7206"/>
                    </a:lnTo>
                    <a:lnTo>
                      <a:pt x="231" y="7210"/>
                    </a:lnTo>
                    <a:lnTo>
                      <a:pt x="235" y="7212"/>
                    </a:lnTo>
                    <a:lnTo>
                      <a:pt x="241" y="7218"/>
                    </a:lnTo>
                    <a:lnTo>
                      <a:pt x="248" y="7222"/>
                    </a:lnTo>
                    <a:lnTo>
                      <a:pt x="253" y="7228"/>
                    </a:lnTo>
                    <a:lnTo>
                      <a:pt x="257" y="7232"/>
                    </a:lnTo>
                    <a:lnTo>
                      <a:pt x="260" y="7236"/>
                    </a:lnTo>
                    <a:lnTo>
                      <a:pt x="262" y="7241"/>
                    </a:lnTo>
                    <a:lnTo>
                      <a:pt x="264" y="7245"/>
                    </a:lnTo>
                    <a:lnTo>
                      <a:pt x="266" y="7251"/>
                    </a:lnTo>
                    <a:lnTo>
                      <a:pt x="267" y="7255"/>
                    </a:lnTo>
                    <a:lnTo>
                      <a:pt x="271" y="7257"/>
                    </a:lnTo>
                    <a:lnTo>
                      <a:pt x="281" y="7263"/>
                    </a:lnTo>
                    <a:lnTo>
                      <a:pt x="287" y="7267"/>
                    </a:lnTo>
                    <a:lnTo>
                      <a:pt x="295" y="7273"/>
                    </a:lnTo>
                    <a:lnTo>
                      <a:pt x="299" y="7277"/>
                    </a:lnTo>
                    <a:lnTo>
                      <a:pt x="295" y="7280"/>
                    </a:lnTo>
                    <a:lnTo>
                      <a:pt x="288" y="7286"/>
                    </a:lnTo>
                    <a:lnTo>
                      <a:pt x="280" y="7290"/>
                    </a:lnTo>
                    <a:lnTo>
                      <a:pt x="274" y="7296"/>
                    </a:lnTo>
                    <a:lnTo>
                      <a:pt x="268" y="7298"/>
                    </a:lnTo>
                    <a:lnTo>
                      <a:pt x="264" y="7302"/>
                    </a:lnTo>
                    <a:lnTo>
                      <a:pt x="267" y="7308"/>
                    </a:lnTo>
                    <a:lnTo>
                      <a:pt x="269" y="7312"/>
                    </a:lnTo>
                    <a:lnTo>
                      <a:pt x="272" y="7318"/>
                    </a:lnTo>
                    <a:lnTo>
                      <a:pt x="276" y="7321"/>
                    </a:lnTo>
                    <a:lnTo>
                      <a:pt x="276" y="7325"/>
                    </a:lnTo>
                    <a:lnTo>
                      <a:pt x="274" y="7331"/>
                    </a:lnTo>
                    <a:lnTo>
                      <a:pt x="274" y="7335"/>
                    </a:lnTo>
                    <a:lnTo>
                      <a:pt x="277" y="7341"/>
                    </a:lnTo>
                    <a:lnTo>
                      <a:pt x="284" y="7343"/>
                    </a:lnTo>
                    <a:lnTo>
                      <a:pt x="299" y="7347"/>
                    </a:lnTo>
                    <a:lnTo>
                      <a:pt x="326" y="7353"/>
                    </a:lnTo>
                    <a:lnTo>
                      <a:pt x="352" y="7357"/>
                    </a:lnTo>
                    <a:lnTo>
                      <a:pt x="377" y="7362"/>
                    </a:lnTo>
                    <a:lnTo>
                      <a:pt x="400" y="7366"/>
                    </a:lnTo>
                    <a:lnTo>
                      <a:pt x="423" y="7370"/>
                    </a:lnTo>
                    <a:lnTo>
                      <a:pt x="441" y="7376"/>
                    </a:lnTo>
                    <a:lnTo>
                      <a:pt x="452" y="7380"/>
                    </a:lnTo>
                    <a:lnTo>
                      <a:pt x="447" y="7386"/>
                    </a:lnTo>
                    <a:lnTo>
                      <a:pt x="427" y="7388"/>
                    </a:lnTo>
                    <a:lnTo>
                      <a:pt x="382" y="7392"/>
                    </a:lnTo>
                    <a:lnTo>
                      <a:pt x="366" y="7398"/>
                    </a:lnTo>
                    <a:lnTo>
                      <a:pt x="359" y="7402"/>
                    </a:lnTo>
                    <a:lnTo>
                      <a:pt x="352" y="7407"/>
                    </a:lnTo>
                    <a:lnTo>
                      <a:pt x="337" y="7411"/>
                    </a:lnTo>
                    <a:lnTo>
                      <a:pt x="313" y="7415"/>
                    </a:lnTo>
                    <a:lnTo>
                      <a:pt x="275" y="7421"/>
                    </a:lnTo>
                    <a:lnTo>
                      <a:pt x="258" y="7425"/>
                    </a:lnTo>
                    <a:lnTo>
                      <a:pt x="243" y="7429"/>
                    </a:lnTo>
                    <a:lnTo>
                      <a:pt x="231" y="7433"/>
                    </a:lnTo>
                    <a:lnTo>
                      <a:pt x="222" y="7437"/>
                    </a:lnTo>
                    <a:lnTo>
                      <a:pt x="212" y="7443"/>
                    </a:lnTo>
                    <a:lnTo>
                      <a:pt x="207" y="7446"/>
                    </a:lnTo>
                    <a:lnTo>
                      <a:pt x="209" y="7452"/>
                    </a:lnTo>
                    <a:lnTo>
                      <a:pt x="211" y="7456"/>
                    </a:lnTo>
                    <a:lnTo>
                      <a:pt x="212" y="7460"/>
                    </a:lnTo>
                    <a:lnTo>
                      <a:pt x="219" y="7466"/>
                    </a:lnTo>
                    <a:lnTo>
                      <a:pt x="231" y="7470"/>
                    </a:lnTo>
                    <a:lnTo>
                      <a:pt x="244" y="7474"/>
                    </a:lnTo>
                    <a:lnTo>
                      <a:pt x="260" y="7478"/>
                    </a:lnTo>
                    <a:lnTo>
                      <a:pt x="262" y="7482"/>
                    </a:lnTo>
                    <a:lnTo>
                      <a:pt x="262" y="7487"/>
                    </a:lnTo>
                    <a:lnTo>
                      <a:pt x="260" y="7491"/>
                    </a:lnTo>
                    <a:lnTo>
                      <a:pt x="260" y="7497"/>
                    </a:lnTo>
                    <a:lnTo>
                      <a:pt x="262" y="7501"/>
                    </a:lnTo>
                    <a:lnTo>
                      <a:pt x="268" y="7505"/>
                    </a:lnTo>
                    <a:lnTo>
                      <a:pt x="271" y="7511"/>
                    </a:lnTo>
                    <a:lnTo>
                      <a:pt x="273" y="7515"/>
                    </a:lnTo>
                    <a:lnTo>
                      <a:pt x="275" y="7519"/>
                    </a:lnTo>
                    <a:lnTo>
                      <a:pt x="276" y="7523"/>
                    </a:lnTo>
                    <a:lnTo>
                      <a:pt x="281" y="7527"/>
                    </a:lnTo>
                    <a:lnTo>
                      <a:pt x="289" y="7532"/>
                    </a:lnTo>
                    <a:lnTo>
                      <a:pt x="299" y="7536"/>
                    </a:lnTo>
                    <a:lnTo>
                      <a:pt x="304" y="7542"/>
                    </a:lnTo>
                    <a:lnTo>
                      <a:pt x="304" y="7546"/>
                    </a:lnTo>
                    <a:lnTo>
                      <a:pt x="299" y="7550"/>
                    </a:lnTo>
                    <a:lnTo>
                      <a:pt x="296" y="7556"/>
                    </a:lnTo>
                    <a:lnTo>
                      <a:pt x="291" y="7558"/>
                    </a:lnTo>
                    <a:lnTo>
                      <a:pt x="287" y="7564"/>
                    </a:lnTo>
                    <a:lnTo>
                      <a:pt x="281" y="7568"/>
                    </a:lnTo>
                    <a:lnTo>
                      <a:pt x="273" y="7571"/>
                    </a:lnTo>
                    <a:lnTo>
                      <a:pt x="266" y="7577"/>
                    </a:lnTo>
                    <a:lnTo>
                      <a:pt x="261" y="7581"/>
                    </a:lnTo>
                    <a:lnTo>
                      <a:pt x="256" y="7587"/>
                    </a:lnTo>
                    <a:lnTo>
                      <a:pt x="253" y="7591"/>
                    </a:lnTo>
                    <a:lnTo>
                      <a:pt x="252" y="7595"/>
                    </a:lnTo>
                    <a:lnTo>
                      <a:pt x="257" y="7601"/>
                    </a:lnTo>
                    <a:lnTo>
                      <a:pt x="262" y="7603"/>
                    </a:lnTo>
                    <a:lnTo>
                      <a:pt x="268" y="7609"/>
                    </a:lnTo>
                    <a:lnTo>
                      <a:pt x="273" y="7613"/>
                    </a:lnTo>
                    <a:lnTo>
                      <a:pt x="279" y="7616"/>
                    </a:lnTo>
                    <a:lnTo>
                      <a:pt x="295" y="7622"/>
                    </a:lnTo>
                    <a:lnTo>
                      <a:pt x="321" y="7626"/>
                    </a:lnTo>
                    <a:lnTo>
                      <a:pt x="346" y="7632"/>
                    </a:lnTo>
                    <a:lnTo>
                      <a:pt x="376" y="7636"/>
                    </a:lnTo>
                    <a:lnTo>
                      <a:pt x="408" y="7640"/>
                    </a:lnTo>
                    <a:lnTo>
                      <a:pt x="439" y="7646"/>
                    </a:lnTo>
                    <a:lnTo>
                      <a:pt x="455" y="7648"/>
                    </a:lnTo>
                    <a:lnTo>
                      <a:pt x="482" y="7654"/>
                    </a:lnTo>
                    <a:lnTo>
                      <a:pt x="523" y="7657"/>
                    </a:lnTo>
                    <a:lnTo>
                      <a:pt x="581" y="7661"/>
                    </a:lnTo>
                    <a:lnTo>
                      <a:pt x="649" y="7667"/>
                    </a:lnTo>
                    <a:lnTo>
                      <a:pt x="773" y="7669"/>
                    </a:lnTo>
                    <a:lnTo>
                      <a:pt x="773" y="7693"/>
                    </a:lnTo>
                    <a:lnTo>
                      <a:pt x="757" y="7693"/>
                    </a:lnTo>
                    <a:lnTo>
                      <a:pt x="716" y="7698"/>
                    </a:lnTo>
                    <a:lnTo>
                      <a:pt x="675" y="7702"/>
                    </a:lnTo>
                    <a:lnTo>
                      <a:pt x="520" y="7706"/>
                    </a:lnTo>
                    <a:lnTo>
                      <a:pt x="471" y="7712"/>
                    </a:lnTo>
                    <a:lnTo>
                      <a:pt x="429" y="7716"/>
                    </a:lnTo>
                    <a:lnTo>
                      <a:pt x="392" y="7722"/>
                    </a:lnTo>
                    <a:lnTo>
                      <a:pt x="373" y="7726"/>
                    </a:lnTo>
                    <a:lnTo>
                      <a:pt x="365" y="7730"/>
                    </a:lnTo>
                    <a:lnTo>
                      <a:pt x="357" y="7734"/>
                    </a:lnTo>
                    <a:lnTo>
                      <a:pt x="360" y="7738"/>
                    </a:lnTo>
                    <a:lnTo>
                      <a:pt x="368" y="7743"/>
                    </a:lnTo>
                    <a:lnTo>
                      <a:pt x="377" y="7747"/>
                    </a:lnTo>
                    <a:lnTo>
                      <a:pt x="382" y="7751"/>
                    </a:lnTo>
                    <a:lnTo>
                      <a:pt x="382" y="7757"/>
                    </a:lnTo>
                    <a:lnTo>
                      <a:pt x="383" y="7761"/>
                    </a:lnTo>
                    <a:lnTo>
                      <a:pt x="389" y="7767"/>
                    </a:lnTo>
                    <a:lnTo>
                      <a:pt x="437" y="7771"/>
                    </a:lnTo>
                    <a:lnTo>
                      <a:pt x="434" y="7775"/>
                    </a:lnTo>
                    <a:lnTo>
                      <a:pt x="465" y="7779"/>
                    </a:lnTo>
                    <a:lnTo>
                      <a:pt x="508" y="7782"/>
                    </a:lnTo>
                    <a:lnTo>
                      <a:pt x="556" y="7788"/>
                    </a:lnTo>
                    <a:lnTo>
                      <a:pt x="590" y="7792"/>
                    </a:lnTo>
                    <a:lnTo>
                      <a:pt x="594" y="7796"/>
                    </a:lnTo>
                    <a:lnTo>
                      <a:pt x="589" y="7802"/>
                    </a:lnTo>
                    <a:lnTo>
                      <a:pt x="600" y="7806"/>
                    </a:lnTo>
                    <a:lnTo>
                      <a:pt x="624" y="7812"/>
                    </a:lnTo>
                    <a:lnTo>
                      <a:pt x="617" y="7816"/>
                    </a:lnTo>
                    <a:lnTo>
                      <a:pt x="607" y="7818"/>
                    </a:lnTo>
                    <a:lnTo>
                      <a:pt x="595" y="7823"/>
                    </a:lnTo>
                    <a:lnTo>
                      <a:pt x="574" y="7827"/>
                    </a:lnTo>
                    <a:lnTo>
                      <a:pt x="539" y="7833"/>
                    </a:lnTo>
                    <a:lnTo>
                      <a:pt x="422" y="7837"/>
                    </a:lnTo>
                    <a:lnTo>
                      <a:pt x="391" y="7841"/>
                    </a:lnTo>
                    <a:lnTo>
                      <a:pt x="324" y="7847"/>
                    </a:lnTo>
                    <a:lnTo>
                      <a:pt x="275" y="7851"/>
                    </a:lnTo>
                    <a:lnTo>
                      <a:pt x="241" y="7857"/>
                    </a:lnTo>
                    <a:lnTo>
                      <a:pt x="206" y="7861"/>
                    </a:lnTo>
                    <a:lnTo>
                      <a:pt x="190" y="7863"/>
                    </a:lnTo>
                    <a:lnTo>
                      <a:pt x="186" y="7868"/>
                    </a:lnTo>
                    <a:lnTo>
                      <a:pt x="178" y="7872"/>
                    </a:lnTo>
                    <a:lnTo>
                      <a:pt x="172" y="7878"/>
                    </a:lnTo>
                    <a:lnTo>
                      <a:pt x="168" y="7882"/>
                    </a:lnTo>
                    <a:lnTo>
                      <a:pt x="171" y="7886"/>
                    </a:lnTo>
                    <a:lnTo>
                      <a:pt x="174" y="7892"/>
                    </a:lnTo>
                    <a:lnTo>
                      <a:pt x="179" y="7896"/>
                    </a:lnTo>
                    <a:lnTo>
                      <a:pt x="180" y="7902"/>
                    </a:lnTo>
                    <a:lnTo>
                      <a:pt x="180" y="7905"/>
                    </a:lnTo>
                    <a:lnTo>
                      <a:pt x="181" y="7907"/>
                    </a:lnTo>
                    <a:lnTo>
                      <a:pt x="178" y="7913"/>
                    </a:lnTo>
                    <a:lnTo>
                      <a:pt x="175" y="7917"/>
                    </a:lnTo>
                    <a:lnTo>
                      <a:pt x="172" y="7923"/>
                    </a:lnTo>
                    <a:lnTo>
                      <a:pt x="168" y="7927"/>
                    </a:lnTo>
                    <a:lnTo>
                      <a:pt x="164" y="7931"/>
                    </a:lnTo>
                    <a:lnTo>
                      <a:pt x="161" y="7937"/>
                    </a:lnTo>
                    <a:lnTo>
                      <a:pt x="158" y="7941"/>
                    </a:lnTo>
                    <a:lnTo>
                      <a:pt x="151" y="7947"/>
                    </a:lnTo>
                    <a:lnTo>
                      <a:pt x="151" y="7948"/>
                    </a:lnTo>
                    <a:lnTo>
                      <a:pt x="153" y="7952"/>
                    </a:lnTo>
                    <a:lnTo>
                      <a:pt x="151" y="7958"/>
                    </a:lnTo>
                    <a:lnTo>
                      <a:pt x="147" y="7962"/>
                    </a:lnTo>
                    <a:lnTo>
                      <a:pt x="145" y="7968"/>
                    </a:lnTo>
                    <a:lnTo>
                      <a:pt x="144" y="7972"/>
                    </a:lnTo>
                    <a:lnTo>
                      <a:pt x="145" y="7976"/>
                    </a:lnTo>
                    <a:lnTo>
                      <a:pt x="146" y="7982"/>
                    </a:lnTo>
                    <a:lnTo>
                      <a:pt x="147" y="7986"/>
                    </a:lnTo>
                    <a:lnTo>
                      <a:pt x="146" y="7991"/>
                    </a:lnTo>
                    <a:lnTo>
                      <a:pt x="146" y="7993"/>
                    </a:lnTo>
                    <a:lnTo>
                      <a:pt x="145" y="7997"/>
                    </a:lnTo>
                    <a:lnTo>
                      <a:pt x="145" y="8003"/>
                    </a:lnTo>
                    <a:lnTo>
                      <a:pt x="145" y="8007"/>
                    </a:lnTo>
                    <a:lnTo>
                      <a:pt x="144" y="8013"/>
                    </a:lnTo>
                    <a:lnTo>
                      <a:pt x="143" y="8017"/>
                    </a:lnTo>
                    <a:lnTo>
                      <a:pt x="142" y="8021"/>
                    </a:lnTo>
                    <a:lnTo>
                      <a:pt x="143" y="8027"/>
                    </a:lnTo>
                    <a:lnTo>
                      <a:pt x="144" y="8031"/>
                    </a:lnTo>
                    <a:lnTo>
                      <a:pt x="147" y="8034"/>
                    </a:lnTo>
                    <a:lnTo>
                      <a:pt x="149" y="8038"/>
                    </a:lnTo>
                    <a:lnTo>
                      <a:pt x="150" y="8042"/>
                    </a:lnTo>
                    <a:lnTo>
                      <a:pt x="151" y="8048"/>
                    </a:lnTo>
                    <a:lnTo>
                      <a:pt x="153" y="8052"/>
                    </a:lnTo>
                    <a:lnTo>
                      <a:pt x="157" y="8058"/>
                    </a:lnTo>
                    <a:lnTo>
                      <a:pt x="158" y="8062"/>
                    </a:lnTo>
                    <a:lnTo>
                      <a:pt x="158" y="8066"/>
                    </a:lnTo>
                    <a:lnTo>
                      <a:pt x="160" y="8072"/>
                    </a:lnTo>
                    <a:lnTo>
                      <a:pt x="162" y="8075"/>
                    </a:lnTo>
                    <a:lnTo>
                      <a:pt x="157" y="8079"/>
                    </a:lnTo>
                    <a:lnTo>
                      <a:pt x="153" y="8083"/>
                    </a:lnTo>
                    <a:lnTo>
                      <a:pt x="152" y="8087"/>
                    </a:lnTo>
                    <a:lnTo>
                      <a:pt x="154" y="8093"/>
                    </a:lnTo>
                    <a:lnTo>
                      <a:pt x="156" y="8097"/>
                    </a:lnTo>
                    <a:lnTo>
                      <a:pt x="158" y="8103"/>
                    </a:lnTo>
                    <a:lnTo>
                      <a:pt x="161" y="8107"/>
                    </a:lnTo>
                    <a:lnTo>
                      <a:pt x="162" y="8111"/>
                    </a:lnTo>
                    <a:lnTo>
                      <a:pt x="165" y="8116"/>
                    </a:lnTo>
                    <a:lnTo>
                      <a:pt x="166" y="8120"/>
                    </a:lnTo>
                    <a:lnTo>
                      <a:pt x="168" y="8124"/>
                    </a:lnTo>
                    <a:lnTo>
                      <a:pt x="169" y="8128"/>
                    </a:lnTo>
                    <a:lnTo>
                      <a:pt x="171" y="8132"/>
                    </a:lnTo>
                    <a:lnTo>
                      <a:pt x="173" y="8138"/>
                    </a:lnTo>
                    <a:lnTo>
                      <a:pt x="175" y="8142"/>
                    </a:lnTo>
                    <a:lnTo>
                      <a:pt x="177" y="8148"/>
                    </a:lnTo>
                    <a:lnTo>
                      <a:pt x="179" y="8152"/>
                    </a:lnTo>
                    <a:lnTo>
                      <a:pt x="182" y="8156"/>
                    </a:lnTo>
                    <a:lnTo>
                      <a:pt x="185" y="8161"/>
                    </a:lnTo>
                    <a:lnTo>
                      <a:pt x="188" y="8165"/>
                    </a:lnTo>
                    <a:lnTo>
                      <a:pt x="191" y="8169"/>
                    </a:lnTo>
                    <a:lnTo>
                      <a:pt x="196" y="8173"/>
                    </a:lnTo>
                    <a:lnTo>
                      <a:pt x="200" y="8177"/>
                    </a:lnTo>
                    <a:lnTo>
                      <a:pt x="204" y="8183"/>
                    </a:lnTo>
                    <a:lnTo>
                      <a:pt x="209" y="8187"/>
                    </a:lnTo>
                    <a:lnTo>
                      <a:pt x="207" y="8193"/>
                    </a:lnTo>
                    <a:lnTo>
                      <a:pt x="201" y="8197"/>
                    </a:lnTo>
                    <a:lnTo>
                      <a:pt x="194" y="8200"/>
                    </a:lnTo>
                    <a:lnTo>
                      <a:pt x="188" y="8206"/>
                    </a:lnTo>
                    <a:lnTo>
                      <a:pt x="184" y="8208"/>
                    </a:lnTo>
                    <a:lnTo>
                      <a:pt x="179" y="8214"/>
                    </a:lnTo>
                    <a:lnTo>
                      <a:pt x="181" y="8218"/>
                    </a:lnTo>
                    <a:lnTo>
                      <a:pt x="184" y="8222"/>
                    </a:lnTo>
                    <a:lnTo>
                      <a:pt x="184" y="8228"/>
                    </a:lnTo>
                    <a:lnTo>
                      <a:pt x="179" y="8232"/>
                    </a:lnTo>
                    <a:lnTo>
                      <a:pt x="179" y="8238"/>
                    </a:lnTo>
                    <a:lnTo>
                      <a:pt x="180" y="8241"/>
                    </a:lnTo>
                    <a:lnTo>
                      <a:pt x="181" y="8245"/>
                    </a:lnTo>
                    <a:lnTo>
                      <a:pt x="181" y="8251"/>
                    </a:lnTo>
                    <a:lnTo>
                      <a:pt x="180" y="8253"/>
                    </a:lnTo>
                    <a:lnTo>
                      <a:pt x="180" y="8259"/>
                    </a:lnTo>
                    <a:lnTo>
                      <a:pt x="181" y="8263"/>
                    </a:lnTo>
                    <a:lnTo>
                      <a:pt x="181" y="8267"/>
                    </a:lnTo>
                    <a:lnTo>
                      <a:pt x="181" y="8273"/>
                    </a:lnTo>
                    <a:lnTo>
                      <a:pt x="184" y="8277"/>
                    </a:lnTo>
                    <a:lnTo>
                      <a:pt x="187" y="8282"/>
                    </a:lnTo>
                    <a:lnTo>
                      <a:pt x="191" y="8286"/>
                    </a:lnTo>
                    <a:lnTo>
                      <a:pt x="195" y="8290"/>
                    </a:lnTo>
                    <a:lnTo>
                      <a:pt x="198" y="8294"/>
                    </a:lnTo>
                    <a:lnTo>
                      <a:pt x="200" y="8298"/>
                    </a:lnTo>
                    <a:lnTo>
                      <a:pt x="202" y="8304"/>
                    </a:lnTo>
                    <a:lnTo>
                      <a:pt x="203" y="8308"/>
                    </a:lnTo>
                    <a:lnTo>
                      <a:pt x="206" y="8312"/>
                    </a:lnTo>
                    <a:lnTo>
                      <a:pt x="208" y="8318"/>
                    </a:lnTo>
                    <a:lnTo>
                      <a:pt x="211" y="8322"/>
                    </a:lnTo>
                    <a:lnTo>
                      <a:pt x="214" y="8327"/>
                    </a:lnTo>
                    <a:lnTo>
                      <a:pt x="218" y="8331"/>
                    </a:lnTo>
                    <a:lnTo>
                      <a:pt x="221" y="8335"/>
                    </a:lnTo>
                    <a:lnTo>
                      <a:pt x="224" y="8339"/>
                    </a:lnTo>
                    <a:lnTo>
                      <a:pt x="228" y="8343"/>
                    </a:lnTo>
                    <a:lnTo>
                      <a:pt x="232" y="8349"/>
                    </a:lnTo>
                    <a:lnTo>
                      <a:pt x="239" y="8353"/>
                    </a:lnTo>
                    <a:lnTo>
                      <a:pt x="245" y="8357"/>
                    </a:lnTo>
                    <a:lnTo>
                      <a:pt x="252" y="8363"/>
                    </a:lnTo>
                    <a:lnTo>
                      <a:pt x="257" y="8366"/>
                    </a:lnTo>
                    <a:lnTo>
                      <a:pt x="261" y="8372"/>
                    </a:lnTo>
                    <a:lnTo>
                      <a:pt x="266" y="8376"/>
                    </a:lnTo>
                    <a:lnTo>
                      <a:pt x="254" y="8380"/>
                    </a:lnTo>
                    <a:lnTo>
                      <a:pt x="247" y="8384"/>
                    </a:lnTo>
                    <a:lnTo>
                      <a:pt x="247" y="8388"/>
                    </a:lnTo>
                    <a:lnTo>
                      <a:pt x="261" y="8394"/>
                    </a:lnTo>
                    <a:lnTo>
                      <a:pt x="258" y="8398"/>
                    </a:lnTo>
                    <a:lnTo>
                      <a:pt x="251" y="8402"/>
                    </a:lnTo>
                    <a:lnTo>
                      <a:pt x="247" y="8407"/>
                    </a:lnTo>
                    <a:lnTo>
                      <a:pt x="243" y="8411"/>
                    </a:lnTo>
                    <a:lnTo>
                      <a:pt x="240" y="8417"/>
                    </a:lnTo>
                    <a:lnTo>
                      <a:pt x="237" y="8421"/>
                    </a:lnTo>
                    <a:lnTo>
                      <a:pt x="237" y="8425"/>
                    </a:lnTo>
                    <a:lnTo>
                      <a:pt x="239" y="8429"/>
                    </a:lnTo>
                    <a:lnTo>
                      <a:pt x="237" y="8433"/>
                    </a:lnTo>
                    <a:lnTo>
                      <a:pt x="239" y="8439"/>
                    </a:lnTo>
                    <a:lnTo>
                      <a:pt x="239" y="8443"/>
                    </a:lnTo>
                    <a:lnTo>
                      <a:pt x="241" y="8447"/>
                    </a:lnTo>
                    <a:lnTo>
                      <a:pt x="244" y="8452"/>
                    </a:lnTo>
                    <a:lnTo>
                      <a:pt x="248" y="8456"/>
                    </a:lnTo>
                    <a:lnTo>
                      <a:pt x="248" y="8462"/>
                    </a:lnTo>
                    <a:lnTo>
                      <a:pt x="236" y="8466"/>
                    </a:lnTo>
                    <a:lnTo>
                      <a:pt x="237" y="8468"/>
                    </a:lnTo>
                    <a:lnTo>
                      <a:pt x="237" y="8474"/>
                    </a:lnTo>
                    <a:lnTo>
                      <a:pt x="233" y="8478"/>
                    </a:lnTo>
                    <a:lnTo>
                      <a:pt x="230" y="8484"/>
                    </a:lnTo>
                    <a:lnTo>
                      <a:pt x="227" y="8488"/>
                    </a:lnTo>
                    <a:lnTo>
                      <a:pt x="223" y="8491"/>
                    </a:lnTo>
                    <a:lnTo>
                      <a:pt x="220" y="8497"/>
                    </a:lnTo>
                    <a:lnTo>
                      <a:pt x="219" y="8501"/>
                    </a:lnTo>
                    <a:lnTo>
                      <a:pt x="219" y="8507"/>
                    </a:lnTo>
                    <a:lnTo>
                      <a:pt x="220" y="8511"/>
                    </a:lnTo>
                    <a:lnTo>
                      <a:pt x="220" y="8513"/>
                    </a:lnTo>
                    <a:lnTo>
                      <a:pt x="220" y="8519"/>
                    </a:lnTo>
                    <a:lnTo>
                      <a:pt x="220" y="8523"/>
                    </a:lnTo>
                    <a:lnTo>
                      <a:pt x="221" y="8529"/>
                    </a:lnTo>
                    <a:lnTo>
                      <a:pt x="222" y="8533"/>
                    </a:lnTo>
                    <a:lnTo>
                      <a:pt x="224" y="8536"/>
                    </a:lnTo>
                    <a:lnTo>
                      <a:pt x="224" y="8542"/>
                    </a:lnTo>
                    <a:lnTo>
                      <a:pt x="220" y="8546"/>
                    </a:lnTo>
                    <a:lnTo>
                      <a:pt x="217" y="8552"/>
                    </a:lnTo>
                    <a:lnTo>
                      <a:pt x="217" y="8554"/>
                    </a:lnTo>
                    <a:lnTo>
                      <a:pt x="218" y="8558"/>
                    </a:lnTo>
                    <a:lnTo>
                      <a:pt x="220" y="8564"/>
                    </a:lnTo>
                    <a:lnTo>
                      <a:pt x="222" y="8568"/>
                    </a:lnTo>
                    <a:lnTo>
                      <a:pt x="222" y="8574"/>
                    </a:lnTo>
                    <a:lnTo>
                      <a:pt x="222" y="8577"/>
                    </a:lnTo>
                    <a:lnTo>
                      <a:pt x="220" y="8581"/>
                    </a:lnTo>
                    <a:lnTo>
                      <a:pt x="219" y="8587"/>
                    </a:lnTo>
                    <a:lnTo>
                      <a:pt x="218" y="8591"/>
                    </a:lnTo>
                    <a:lnTo>
                      <a:pt x="218" y="8597"/>
                    </a:lnTo>
                    <a:lnTo>
                      <a:pt x="219" y="8599"/>
                    </a:lnTo>
                    <a:lnTo>
                      <a:pt x="219" y="8603"/>
                    </a:lnTo>
                    <a:lnTo>
                      <a:pt x="219" y="8609"/>
                    </a:lnTo>
                    <a:lnTo>
                      <a:pt x="219" y="8613"/>
                    </a:lnTo>
                    <a:lnTo>
                      <a:pt x="219" y="8618"/>
                    </a:lnTo>
                    <a:lnTo>
                      <a:pt x="218" y="8622"/>
                    </a:lnTo>
                    <a:lnTo>
                      <a:pt x="217" y="8626"/>
                    </a:lnTo>
                    <a:lnTo>
                      <a:pt x="217" y="8632"/>
                    </a:lnTo>
                    <a:lnTo>
                      <a:pt x="216" y="8636"/>
                    </a:lnTo>
                    <a:lnTo>
                      <a:pt x="216" y="8642"/>
                    </a:lnTo>
                    <a:lnTo>
                      <a:pt x="215" y="8644"/>
                    </a:lnTo>
                    <a:lnTo>
                      <a:pt x="214" y="8648"/>
                    </a:lnTo>
                    <a:lnTo>
                      <a:pt x="212" y="8654"/>
                    </a:lnTo>
                    <a:lnTo>
                      <a:pt x="211" y="8658"/>
                    </a:lnTo>
                    <a:lnTo>
                      <a:pt x="211" y="8663"/>
                    </a:lnTo>
                    <a:lnTo>
                      <a:pt x="212" y="8667"/>
                    </a:lnTo>
                    <a:lnTo>
                      <a:pt x="216" y="8671"/>
                    </a:lnTo>
                    <a:lnTo>
                      <a:pt x="219" y="8677"/>
                    </a:lnTo>
                    <a:lnTo>
                      <a:pt x="223" y="8681"/>
                    </a:lnTo>
                    <a:lnTo>
                      <a:pt x="226" y="8685"/>
                    </a:lnTo>
                    <a:lnTo>
                      <a:pt x="225" y="8689"/>
                    </a:lnTo>
                    <a:lnTo>
                      <a:pt x="219" y="8693"/>
                    </a:lnTo>
                    <a:lnTo>
                      <a:pt x="212" y="8699"/>
                    </a:lnTo>
                    <a:lnTo>
                      <a:pt x="207" y="8702"/>
                    </a:lnTo>
                    <a:lnTo>
                      <a:pt x="201" y="8708"/>
                    </a:lnTo>
                    <a:lnTo>
                      <a:pt x="198" y="8712"/>
                    </a:lnTo>
                    <a:lnTo>
                      <a:pt x="195" y="8716"/>
                    </a:lnTo>
                    <a:lnTo>
                      <a:pt x="192" y="8722"/>
                    </a:lnTo>
                    <a:lnTo>
                      <a:pt x="191" y="8726"/>
                    </a:lnTo>
                    <a:lnTo>
                      <a:pt x="190" y="8730"/>
                    </a:lnTo>
                    <a:lnTo>
                      <a:pt x="190" y="8734"/>
                    </a:lnTo>
                    <a:lnTo>
                      <a:pt x="189" y="8738"/>
                    </a:lnTo>
                    <a:lnTo>
                      <a:pt x="185" y="8743"/>
                    </a:lnTo>
                    <a:lnTo>
                      <a:pt x="182" y="8747"/>
                    </a:lnTo>
                    <a:lnTo>
                      <a:pt x="181" y="8753"/>
                    </a:lnTo>
                    <a:lnTo>
                      <a:pt x="179" y="8757"/>
                    </a:lnTo>
                    <a:lnTo>
                      <a:pt x="177" y="8761"/>
                    </a:lnTo>
                    <a:lnTo>
                      <a:pt x="174" y="8767"/>
                    </a:lnTo>
                    <a:lnTo>
                      <a:pt x="170" y="8771"/>
                    </a:lnTo>
                    <a:lnTo>
                      <a:pt x="167" y="8775"/>
                    </a:lnTo>
                    <a:lnTo>
                      <a:pt x="165" y="8779"/>
                    </a:lnTo>
                    <a:lnTo>
                      <a:pt x="164" y="8783"/>
                    </a:lnTo>
                    <a:lnTo>
                      <a:pt x="164" y="8788"/>
                    </a:lnTo>
                    <a:lnTo>
                      <a:pt x="166" y="8792"/>
                    </a:lnTo>
                    <a:lnTo>
                      <a:pt x="168" y="8798"/>
                    </a:lnTo>
                    <a:lnTo>
                      <a:pt x="171" y="8802"/>
                    </a:lnTo>
                    <a:lnTo>
                      <a:pt x="177" y="8806"/>
                    </a:lnTo>
                    <a:lnTo>
                      <a:pt x="181" y="8812"/>
                    </a:lnTo>
                    <a:lnTo>
                      <a:pt x="189" y="8814"/>
                    </a:lnTo>
                    <a:lnTo>
                      <a:pt x="199" y="8820"/>
                    </a:lnTo>
                    <a:lnTo>
                      <a:pt x="213" y="8824"/>
                    </a:lnTo>
                    <a:lnTo>
                      <a:pt x="227" y="8827"/>
                    </a:lnTo>
                    <a:lnTo>
                      <a:pt x="244" y="8833"/>
                    </a:lnTo>
                    <a:lnTo>
                      <a:pt x="274" y="8837"/>
                    </a:lnTo>
                    <a:lnTo>
                      <a:pt x="297" y="8843"/>
                    </a:lnTo>
                    <a:lnTo>
                      <a:pt x="295" y="8847"/>
                    </a:lnTo>
                    <a:lnTo>
                      <a:pt x="271" y="8851"/>
                    </a:lnTo>
                    <a:lnTo>
                      <a:pt x="253" y="8857"/>
                    </a:lnTo>
                    <a:lnTo>
                      <a:pt x="236" y="8859"/>
                    </a:lnTo>
                    <a:lnTo>
                      <a:pt x="247" y="8865"/>
                    </a:lnTo>
                    <a:lnTo>
                      <a:pt x="268" y="8868"/>
                    </a:lnTo>
                    <a:lnTo>
                      <a:pt x="278" y="8872"/>
                    </a:lnTo>
                    <a:lnTo>
                      <a:pt x="286" y="8878"/>
                    </a:lnTo>
                    <a:lnTo>
                      <a:pt x="299" y="8882"/>
                    </a:lnTo>
                    <a:lnTo>
                      <a:pt x="323" y="8888"/>
                    </a:lnTo>
                    <a:lnTo>
                      <a:pt x="338" y="8892"/>
                    </a:lnTo>
                    <a:lnTo>
                      <a:pt x="343" y="8896"/>
                    </a:lnTo>
                    <a:lnTo>
                      <a:pt x="345" y="8902"/>
                    </a:lnTo>
                    <a:lnTo>
                      <a:pt x="347" y="8904"/>
                    </a:lnTo>
                    <a:lnTo>
                      <a:pt x="351" y="8909"/>
                    </a:lnTo>
                    <a:lnTo>
                      <a:pt x="363" y="8913"/>
                    </a:lnTo>
                    <a:lnTo>
                      <a:pt x="361" y="8917"/>
                    </a:lnTo>
                    <a:lnTo>
                      <a:pt x="355" y="8923"/>
                    </a:lnTo>
                    <a:lnTo>
                      <a:pt x="346" y="8927"/>
                    </a:lnTo>
                    <a:lnTo>
                      <a:pt x="342" y="8933"/>
                    </a:lnTo>
                    <a:lnTo>
                      <a:pt x="344" y="8937"/>
                    </a:lnTo>
                    <a:lnTo>
                      <a:pt x="341" y="8941"/>
                    </a:lnTo>
                    <a:lnTo>
                      <a:pt x="329" y="8945"/>
                    </a:lnTo>
                    <a:lnTo>
                      <a:pt x="318" y="8949"/>
                    </a:lnTo>
                    <a:lnTo>
                      <a:pt x="299" y="8954"/>
                    </a:lnTo>
                    <a:lnTo>
                      <a:pt x="286" y="8958"/>
                    </a:lnTo>
                    <a:lnTo>
                      <a:pt x="278" y="8962"/>
                    </a:lnTo>
                    <a:lnTo>
                      <a:pt x="276" y="8968"/>
                    </a:lnTo>
                    <a:lnTo>
                      <a:pt x="268" y="8972"/>
                    </a:lnTo>
                    <a:lnTo>
                      <a:pt x="258" y="8978"/>
                    </a:lnTo>
                    <a:lnTo>
                      <a:pt x="251" y="8982"/>
                    </a:lnTo>
                    <a:lnTo>
                      <a:pt x="248" y="8986"/>
                    </a:lnTo>
                    <a:lnTo>
                      <a:pt x="246" y="8990"/>
                    </a:lnTo>
                    <a:lnTo>
                      <a:pt x="244" y="8993"/>
                    </a:lnTo>
                    <a:lnTo>
                      <a:pt x="242" y="8999"/>
                    </a:lnTo>
                    <a:lnTo>
                      <a:pt x="237" y="9003"/>
                    </a:lnTo>
                    <a:lnTo>
                      <a:pt x="233" y="9007"/>
                    </a:lnTo>
                    <a:lnTo>
                      <a:pt x="230" y="9013"/>
                    </a:lnTo>
                    <a:lnTo>
                      <a:pt x="226" y="9017"/>
                    </a:lnTo>
                    <a:lnTo>
                      <a:pt x="221" y="9023"/>
                    </a:lnTo>
                    <a:lnTo>
                      <a:pt x="217" y="9027"/>
                    </a:lnTo>
                    <a:lnTo>
                      <a:pt x="212" y="9031"/>
                    </a:lnTo>
                    <a:lnTo>
                      <a:pt x="207" y="9035"/>
                    </a:lnTo>
                    <a:lnTo>
                      <a:pt x="203" y="9038"/>
                    </a:lnTo>
                    <a:lnTo>
                      <a:pt x="197" y="9044"/>
                    </a:lnTo>
                    <a:lnTo>
                      <a:pt x="196" y="9048"/>
                    </a:lnTo>
                    <a:lnTo>
                      <a:pt x="199" y="9052"/>
                    </a:lnTo>
                    <a:lnTo>
                      <a:pt x="200" y="9058"/>
                    </a:lnTo>
                    <a:lnTo>
                      <a:pt x="203" y="9062"/>
                    </a:lnTo>
                    <a:lnTo>
                      <a:pt x="206" y="9068"/>
                    </a:lnTo>
                    <a:lnTo>
                      <a:pt x="208" y="9072"/>
                    </a:lnTo>
                    <a:lnTo>
                      <a:pt x="209" y="9074"/>
                    </a:lnTo>
                    <a:lnTo>
                      <a:pt x="206" y="9079"/>
                    </a:lnTo>
                    <a:lnTo>
                      <a:pt x="203" y="9083"/>
                    </a:lnTo>
                    <a:lnTo>
                      <a:pt x="202" y="9089"/>
                    </a:lnTo>
                    <a:lnTo>
                      <a:pt x="202" y="9093"/>
                    </a:lnTo>
                    <a:lnTo>
                      <a:pt x="202" y="9097"/>
                    </a:lnTo>
                    <a:lnTo>
                      <a:pt x="200" y="9103"/>
                    </a:lnTo>
                    <a:lnTo>
                      <a:pt x="198" y="9107"/>
                    </a:lnTo>
                    <a:lnTo>
                      <a:pt x="197" y="9113"/>
                    </a:lnTo>
                    <a:lnTo>
                      <a:pt x="198" y="9117"/>
                    </a:lnTo>
                    <a:lnTo>
                      <a:pt x="199" y="9118"/>
                    </a:lnTo>
                    <a:lnTo>
                      <a:pt x="200" y="9124"/>
                    </a:lnTo>
                    <a:lnTo>
                      <a:pt x="203" y="9128"/>
                    </a:lnTo>
                    <a:lnTo>
                      <a:pt x="205" y="9134"/>
                    </a:lnTo>
                    <a:lnTo>
                      <a:pt x="203" y="9138"/>
                    </a:lnTo>
                    <a:lnTo>
                      <a:pt x="202" y="9142"/>
                    </a:lnTo>
                    <a:lnTo>
                      <a:pt x="202" y="9148"/>
                    </a:lnTo>
                    <a:lnTo>
                      <a:pt x="204" y="9152"/>
                    </a:lnTo>
                    <a:lnTo>
                      <a:pt x="207" y="9158"/>
                    </a:lnTo>
                    <a:lnTo>
                      <a:pt x="212" y="9161"/>
                    </a:lnTo>
                    <a:lnTo>
                      <a:pt x="218" y="9163"/>
                    </a:lnTo>
                    <a:lnTo>
                      <a:pt x="223" y="9169"/>
                    </a:lnTo>
                    <a:lnTo>
                      <a:pt x="229" y="9173"/>
                    </a:lnTo>
                    <a:lnTo>
                      <a:pt x="234" y="9179"/>
                    </a:lnTo>
                    <a:lnTo>
                      <a:pt x="241" y="9183"/>
                    </a:lnTo>
                    <a:lnTo>
                      <a:pt x="246" y="9187"/>
                    </a:lnTo>
                    <a:lnTo>
                      <a:pt x="252" y="9193"/>
                    </a:lnTo>
                    <a:lnTo>
                      <a:pt x="255" y="9197"/>
                    </a:lnTo>
                    <a:lnTo>
                      <a:pt x="260" y="9202"/>
                    </a:lnTo>
                    <a:lnTo>
                      <a:pt x="264" y="9204"/>
                    </a:lnTo>
                    <a:lnTo>
                      <a:pt x="271" y="9208"/>
                    </a:lnTo>
                    <a:lnTo>
                      <a:pt x="271" y="9214"/>
                    </a:lnTo>
                    <a:lnTo>
                      <a:pt x="267" y="9218"/>
                    </a:lnTo>
                    <a:lnTo>
                      <a:pt x="264" y="9224"/>
                    </a:lnTo>
                    <a:lnTo>
                      <a:pt x="263" y="9228"/>
                    </a:lnTo>
                    <a:lnTo>
                      <a:pt x="264" y="9232"/>
                    </a:lnTo>
                    <a:lnTo>
                      <a:pt x="266" y="9238"/>
                    </a:lnTo>
                    <a:lnTo>
                      <a:pt x="262" y="9242"/>
                    </a:lnTo>
                    <a:lnTo>
                      <a:pt x="260" y="9247"/>
                    </a:lnTo>
                    <a:lnTo>
                      <a:pt x="257" y="9249"/>
                    </a:lnTo>
                    <a:lnTo>
                      <a:pt x="255" y="9253"/>
                    </a:lnTo>
                    <a:lnTo>
                      <a:pt x="254" y="9259"/>
                    </a:lnTo>
                    <a:lnTo>
                      <a:pt x="254" y="9263"/>
                    </a:lnTo>
                    <a:lnTo>
                      <a:pt x="252" y="9269"/>
                    </a:lnTo>
                    <a:lnTo>
                      <a:pt x="248" y="9273"/>
                    </a:lnTo>
                    <a:lnTo>
                      <a:pt x="244" y="9277"/>
                    </a:lnTo>
                    <a:lnTo>
                      <a:pt x="240" y="9283"/>
                    </a:lnTo>
                    <a:lnTo>
                      <a:pt x="235" y="9286"/>
                    </a:lnTo>
                    <a:lnTo>
                      <a:pt x="231" y="9290"/>
                    </a:lnTo>
                    <a:lnTo>
                      <a:pt x="229" y="9294"/>
                    </a:lnTo>
                    <a:lnTo>
                      <a:pt x="228" y="9298"/>
                    </a:lnTo>
                    <a:lnTo>
                      <a:pt x="227" y="9304"/>
                    </a:lnTo>
                    <a:lnTo>
                      <a:pt x="228" y="9308"/>
                    </a:lnTo>
                    <a:lnTo>
                      <a:pt x="231" y="9314"/>
                    </a:lnTo>
                    <a:lnTo>
                      <a:pt x="243" y="9318"/>
                    </a:lnTo>
                    <a:lnTo>
                      <a:pt x="263" y="9322"/>
                    </a:lnTo>
                    <a:lnTo>
                      <a:pt x="304" y="9327"/>
                    </a:lnTo>
                    <a:lnTo>
                      <a:pt x="322" y="9331"/>
                    </a:lnTo>
                    <a:lnTo>
                      <a:pt x="331" y="9335"/>
                    </a:lnTo>
                    <a:lnTo>
                      <a:pt x="325" y="9339"/>
                    </a:lnTo>
                    <a:lnTo>
                      <a:pt x="326" y="9343"/>
                    </a:lnTo>
                  </a:path>
                </a:pathLst>
              </a:custGeom>
              <a:noFill/>
              <a:ln w="4445">
                <a:solidFill>
                  <a:srgbClr val="FE7E4F"/>
                </a:solidFill>
                <a:prstDash val="solid"/>
                <a:round/>
                <a:headEnd/>
                <a:tailEnd/>
              </a:ln>
            </p:spPr>
            <p:txBody>
              <a:bodyPr/>
              <a:lstStyle/>
              <a:p>
                <a:endParaRPr lang="es-ES"/>
              </a:p>
            </p:txBody>
          </p:sp>
          <p:sp>
            <p:nvSpPr>
              <p:cNvPr id="81909" name="Freeform 8181"/>
              <p:cNvSpPr>
                <a:spLocks/>
              </p:cNvSpPr>
              <p:nvPr/>
            </p:nvSpPr>
            <p:spPr bwMode="auto">
              <a:xfrm>
                <a:off x="1141" y="7422"/>
                <a:ext cx="61" cy="397"/>
              </a:xfrm>
              <a:custGeom>
                <a:avLst/>
                <a:gdLst/>
                <a:ahLst/>
                <a:cxnLst>
                  <a:cxn ang="0">
                    <a:pos x="114" y="10"/>
                  </a:cxn>
                  <a:cxn ang="0">
                    <a:pos x="106" y="24"/>
                  </a:cxn>
                  <a:cxn ang="0">
                    <a:pos x="102" y="37"/>
                  </a:cxn>
                  <a:cxn ang="0">
                    <a:pos x="92" y="51"/>
                  </a:cxn>
                  <a:cxn ang="0">
                    <a:pos x="67" y="65"/>
                  </a:cxn>
                  <a:cxn ang="0">
                    <a:pos x="35" y="78"/>
                  </a:cxn>
                  <a:cxn ang="0">
                    <a:pos x="13" y="90"/>
                  </a:cxn>
                  <a:cxn ang="0">
                    <a:pos x="5" y="106"/>
                  </a:cxn>
                  <a:cxn ang="0">
                    <a:pos x="3" y="119"/>
                  </a:cxn>
                  <a:cxn ang="0">
                    <a:pos x="3" y="131"/>
                  </a:cxn>
                  <a:cxn ang="0">
                    <a:pos x="10" y="145"/>
                  </a:cxn>
                  <a:cxn ang="0">
                    <a:pos x="19" y="158"/>
                  </a:cxn>
                  <a:cxn ang="0">
                    <a:pos x="21" y="172"/>
                  </a:cxn>
                  <a:cxn ang="0">
                    <a:pos x="27" y="186"/>
                  </a:cxn>
                  <a:cxn ang="0">
                    <a:pos x="37" y="199"/>
                  </a:cxn>
                  <a:cxn ang="0">
                    <a:pos x="44" y="211"/>
                  </a:cxn>
                  <a:cxn ang="0">
                    <a:pos x="48" y="225"/>
                  </a:cxn>
                  <a:cxn ang="0">
                    <a:pos x="50" y="240"/>
                  </a:cxn>
                  <a:cxn ang="0">
                    <a:pos x="50" y="252"/>
                  </a:cxn>
                  <a:cxn ang="0">
                    <a:pos x="52" y="266"/>
                  </a:cxn>
                  <a:cxn ang="0">
                    <a:pos x="50" y="279"/>
                  </a:cxn>
                  <a:cxn ang="0">
                    <a:pos x="46" y="293"/>
                  </a:cxn>
                  <a:cxn ang="0">
                    <a:pos x="34" y="307"/>
                  </a:cxn>
                  <a:cxn ang="0">
                    <a:pos x="30" y="320"/>
                  </a:cxn>
                  <a:cxn ang="0">
                    <a:pos x="28" y="334"/>
                  </a:cxn>
                  <a:cxn ang="0">
                    <a:pos x="20" y="346"/>
                  </a:cxn>
                  <a:cxn ang="0">
                    <a:pos x="16" y="360"/>
                  </a:cxn>
                  <a:cxn ang="0">
                    <a:pos x="20" y="375"/>
                  </a:cxn>
                  <a:cxn ang="0">
                    <a:pos x="30" y="387"/>
                  </a:cxn>
                  <a:cxn ang="0">
                    <a:pos x="43" y="401"/>
                  </a:cxn>
                  <a:cxn ang="0">
                    <a:pos x="55" y="414"/>
                  </a:cxn>
                  <a:cxn ang="0">
                    <a:pos x="67" y="426"/>
                  </a:cxn>
                  <a:cxn ang="0">
                    <a:pos x="82" y="442"/>
                  </a:cxn>
                  <a:cxn ang="0">
                    <a:pos x="107" y="455"/>
                  </a:cxn>
                  <a:cxn ang="0">
                    <a:pos x="121" y="467"/>
                  </a:cxn>
                  <a:cxn ang="0">
                    <a:pos x="75" y="481"/>
                  </a:cxn>
                  <a:cxn ang="0">
                    <a:pos x="48" y="494"/>
                  </a:cxn>
                  <a:cxn ang="0">
                    <a:pos x="26" y="510"/>
                  </a:cxn>
                  <a:cxn ang="0">
                    <a:pos x="22" y="522"/>
                  </a:cxn>
                  <a:cxn ang="0">
                    <a:pos x="13" y="535"/>
                  </a:cxn>
                  <a:cxn ang="0">
                    <a:pos x="15" y="549"/>
                  </a:cxn>
                  <a:cxn ang="0">
                    <a:pos x="19" y="561"/>
                  </a:cxn>
                  <a:cxn ang="0">
                    <a:pos x="11" y="576"/>
                  </a:cxn>
                  <a:cxn ang="0">
                    <a:pos x="12" y="590"/>
                  </a:cxn>
                  <a:cxn ang="0">
                    <a:pos x="17" y="602"/>
                  </a:cxn>
                  <a:cxn ang="0">
                    <a:pos x="28" y="615"/>
                  </a:cxn>
                  <a:cxn ang="0">
                    <a:pos x="52" y="629"/>
                  </a:cxn>
                  <a:cxn ang="0">
                    <a:pos x="74" y="643"/>
                  </a:cxn>
                  <a:cxn ang="0">
                    <a:pos x="101" y="656"/>
                  </a:cxn>
                  <a:cxn ang="0">
                    <a:pos x="80" y="670"/>
                  </a:cxn>
                  <a:cxn ang="0">
                    <a:pos x="50" y="684"/>
                  </a:cxn>
                  <a:cxn ang="0">
                    <a:pos x="19" y="696"/>
                  </a:cxn>
                  <a:cxn ang="0">
                    <a:pos x="6" y="711"/>
                  </a:cxn>
                  <a:cxn ang="0">
                    <a:pos x="13" y="725"/>
                  </a:cxn>
                  <a:cxn ang="0">
                    <a:pos x="22" y="737"/>
                  </a:cxn>
                  <a:cxn ang="0">
                    <a:pos x="11" y="750"/>
                  </a:cxn>
                  <a:cxn ang="0">
                    <a:pos x="11" y="764"/>
                  </a:cxn>
                  <a:cxn ang="0">
                    <a:pos x="16" y="778"/>
                  </a:cxn>
                  <a:cxn ang="0">
                    <a:pos x="13" y="791"/>
                  </a:cxn>
                </a:cxnLst>
                <a:rect l="0" t="0" r="r" b="b"/>
                <a:pathLst>
                  <a:path w="121" h="795">
                    <a:moveTo>
                      <a:pt x="102" y="0"/>
                    </a:moveTo>
                    <a:lnTo>
                      <a:pt x="108" y="6"/>
                    </a:lnTo>
                    <a:lnTo>
                      <a:pt x="114" y="10"/>
                    </a:lnTo>
                    <a:lnTo>
                      <a:pt x="119" y="16"/>
                    </a:lnTo>
                    <a:lnTo>
                      <a:pt x="115" y="20"/>
                    </a:lnTo>
                    <a:lnTo>
                      <a:pt x="106" y="24"/>
                    </a:lnTo>
                    <a:lnTo>
                      <a:pt x="100" y="29"/>
                    </a:lnTo>
                    <a:lnTo>
                      <a:pt x="99" y="33"/>
                    </a:lnTo>
                    <a:lnTo>
                      <a:pt x="102" y="37"/>
                    </a:lnTo>
                    <a:lnTo>
                      <a:pt x="99" y="41"/>
                    </a:lnTo>
                    <a:lnTo>
                      <a:pt x="97" y="45"/>
                    </a:lnTo>
                    <a:lnTo>
                      <a:pt x="92" y="51"/>
                    </a:lnTo>
                    <a:lnTo>
                      <a:pt x="85" y="55"/>
                    </a:lnTo>
                    <a:lnTo>
                      <a:pt x="77" y="61"/>
                    </a:lnTo>
                    <a:lnTo>
                      <a:pt x="67" y="65"/>
                    </a:lnTo>
                    <a:lnTo>
                      <a:pt x="54" y="68"/>
                    </a:lnTo>
                    <a:lnTo>
                      <a:pt x="44" y="74"/>
                    </a:lnTo>
                    <a:lnTo>
                      <a:pt x="35" y="78"/>
                    </a:lnTo>
                    <a:lnTo>
                      <a:pt x="29" y="82"/>
                    </a:lnTo>
                    <a:lnTo>
                      <a:pt x="20" y="86"/>
                    </a:lnTo>
                    <a:lnTo>
                      <a:pt x="13" y="90"/>
                    </a:lnTo>
                    <a:lnTo>
                      <a:pt x="8" y="96"/>
                    </a:lnTo>
                    <a:lnTo>
                      <a:pt x="6" y="100"/>
                    </a:lnTo>
                    <a:lnTo>
                      <a:pt x="5" y="106"/>
                    </a:lnTo>
                    <a:lnTo>
                      <a:pt x="3" y="110"/>
                    </a:lnTo>
                    <a:lnTo>
                      <a:pt x="3" y="113"/>
                    </a:lnTo>
                    <a:lnTo>
                      <a:pt x="3" y="119"/>
                    </a:lnTo>
                    <a:lnTo>
                      <a:pt x="2" y="121"/>
                    </a:lnTo>
                    <a:lnTo>
                      <a:pt x="3" y="127"/>
                    </a:lnTo>
                    <a:lnTo>
                      <a:pt x="3" y="131"/>
                    </a:lnTo>
                    <a:lnTo>
                      <a:pt x="5" y="135"/>
                    </a:lnTo>
                    <a:lnTo>
                      <a:pt x="7" y="141"/>
                    </a:lnTo>
                    <a:lnTo>
                      <a:pt x="10" y="145"/>
                    </a:lnTo>
                    <a:lnTo>
                      <a:pt x="16" y="151"/>
                    </a:lnTo>
                    <a:lnTo>
                      <a:pt x="19" y="154"/>
                    </a:lnTo>
                    <a:lnTo>
                      <a:pt x="19" y="158"/>
                    </a:lnTo>
                    <a:lnTo>
                      <a:pt x="19" y="164"/>
                    </a:lnTo>
                    <a:lnTo>
                      <a:pt x="19" y="166"/>
                    </a:lnTo>
                    <a:lnTo>
                      <a:pt x="21" y="172"/>
                    </a:lnTo>
                    <a:lnTo>
                      <a:pt x="22" y="176"/>
                    </a:lnTo>
                    <a:lnTo>
                      <a:pt x="24" y="180"/>
                    </a:lnTo>
                    <a:lnTo>
                      <a:pt x="27" y="186"/>
                    </a:lnTo>
                    <a:lnTo>
                      <a:pt x="29" y="190"/>
                    </a:lnTo>
                    <a:lnTo>
                      <a:pt x="34" y="195"/>
                    </a:lnTo>
                    <a:lnTo>
                      <a:pt x="37" y="199"/>
                    </a:lnTo>
                    <a:lnTo>
                      <a:pt x="40" y="203"/>
                    </a:lnTo>
                    <a:lnTo>
                      <a:pt x="43" y="207"/>
                    </a:lnTo>
                    <a:lnTo>
                      <a:pt x="44" y="211"/>
                    </a:lnTo>
                    <a:lnTo>
                      <a:pt x="45" y="217"/>
                    </a:lnTo>
                    <a:lnTo>
                      <a:pt x="47" y="221"/>
                    </a:lnTo>
                    <a:lnTo>
                      <a:pt x="48" y="225"/>
                    </a:lnTo>
                    <a:lnTo>
                      <a:pt x="49" y="231"/>
                    </a:lnTo>
                    <a:lnTo>
                      <a:pt x="50" y="235"/>
                    </a:lnTo>
                    <a:lnTo>
                      <a:pt x="50" y="240"/>
                    </a:lnTo>
                    <a:lnTo>
                      <a:pt x="50" y="244"/>
                    </a:lnTo>
                    <a:lnTo>
                      <a:pt x="50" y="248"/>
                    </a:lnTo>
                    <a:lnTo>
                      <a:pt x="50" y="252"/>
                    </a:lnTo>
                    <a:lnTo>
                      <a:pt x="50" y="256"/>
                    </a:lnTo>
                    <a:lnTo>
                      <a:pt x="51" y="262"/>
                    </a:lnTo>
                    <a:lnTo>
                      <a:pt x="52" y="266"/>
                    </a:lnTo>
                    <a:lnTo>
                      <a:pt x="52" y="270"/>
                    </a:lnTo>
                    <a:lnTo>
                      <a:pt x="52" y="276"/>
                    </a:lnTo>
                    <a:lnTo>
                      <a:pt x="50" y="279"/>
                    </a:lnTo>
                    <a:lnTo>
                      <a:pt x="47" y="285"/>
                    </a:lnTo>
                    <a:lnTo>
                      <a:pt x="46" y="289"/>
                    </a:lnTo>
                    <a:lnTo>
                      <a:pt x="46" y="293"/>
                    </a:lnTo>
                    <a:lnTo>
                      <a:pt x="43" y="297"/>
                    </a:lnTo>
                    <a:lnTo>
                      <a:pt x="37" y="301"/>
                    </a:lnTo>
                    <a:lnTo>
                      <a:pt x="34" y="307"/>
                    </a:lnTo>
                    <a:lnTo>
                      <a:pt x="32" y="311"/>
                    </a:lnTo>
                    <a:lnTo>
                      <a:pt x="30" y="315"/>
                    </a:lnTo>
                    <a:lnTo>
                      <a:pt x="30" y="320"/>
                    </a:lnTo>
                    <a:lnTo>
                      <a:pt x="29" y="324"/>
                    </a:lnTo>
                    <a:lnTo>
                      <a:pt x="29" y="330"/>
                    </a:lnTo>
                    <a:lnTo>
                      <a:pt x="28" y="334"/>
                    </a:lnTo>
                    <a:lnTo>
                      <a:pt x="25" y="338"/>
                    </a:lnTo>
                    <a:lnTo>
                      <a:pt x="22" y="342"/>
                    </a:lnTo>
                    <a:lnTo>
                      <a:pt x="20" y="346"/>
                    </a:lnTo>
                    <a:lnTo>
                      <a:pt x="17" y="352"/>
                    </a:lnTo>
                    <a:lnTo>
                      <a:pt x="16" y="356"/>
                    </a:lnTo>
                    <a:lnTo>
                      <a:pt x="16" y="360"/>
                    </a:lnTo>
                    <a:lnTo>
                      <a:pt x="16" y="365"/>
                    </a:lnTo>
                    <a:lnTo>
                      <a:pt x="17" y="369"/>
                    </a:lnTo>
                    <a:lnTo>
                      <a:pt x="20" y="375"/>
                    </a:lnTo>
                    <a:lnTo>
                      <a:pt x="23" y="379"/>
                    </a:lnTo>
                    <a:lnTo>
                      <a:pt x="26" y="381"/>
                    </a:lnTo>
                    <a:lnTo>
                      <a:pt x="30" y="387"/>
                    </a:lnTo>
                    <a:lnTo>
                      <a:pt x="34" y="391"/>
                    </a:lnTo>
                    <a:lnTo>
                      <a:pt x="37" y="397"/>
                    </a:lnTo>
                    <a:lnTo>
                      <a:pt x="43" y="401"/>
                    </a:lnTo>
                    <a:lnTo>
                      <a:pt x="47" y="404"/>
                    </a:lnTo>
                    <a:lnTo>
                      <a:pt x="51" y="410"/>
                    </a:lnTo>
                    <a:lnTo>
                      <a:pt x="55" y="414"/>
                    </a:lnTo>
                    <a:lnTo>
                      <a:pt x="60" y="420"/>
                    </a:lnTo>
                    <a:lnTo>
                      <a:pt x="63" y="424"/>
                    </a:lnTo>
                    <a:lnTo>
                      <a:pt x="67" y="426"/>
                    </a:lnTo>
                    <a:lnTo>
                      <a:pt x="72" y="432"/>
                    </a:lnTo>
                    <a:lnTo>
                      <a:pt x="75" y="436"/>
                    </a:lnTo>
                    <a:lnTo>
                      <a:pt x="82" y="442"/>
                    </a:lnTo>
                    <a:lnTo>
                      <a:pt x="90" y="445"/>
                    </a:lnTo>
                    <a:lnTo>
                      <a:pt x="99" y="449"/>
                    </a:lnTo>
                    <a:lnTo>
                      <a:pt x="107" y="455"/>
                    </a:lnTo>
                    <a:lnTo>
                      <a:pt x="115" y="459"/>
                    </a:lnTo>
                    <a:lnTo>
                      <a:pt x="121" y="465"/>
                    </a:lnTo>
                    <a:lnTo>
                      <a:pt x="121" y="467"/>
                    </a:lnTo>
                    <a:lnTo>
                      <a:pt x="107" y="471"/>
                    </a:lnTo>
                    <a:lnTo>
                      <a:pt x="86" y="477"/>
                    </a:lnTo>
                    <a:lnTo>
                      <a:pt x="75" y="481"/>
                    </a:lnTo>
                    <a:lnTo>
                      <a:pt x="64" y="486"/>
                    </a:lnTo>
                    <a:lnTo>
                      <a:pt x="56" y="490"/>
                    </a:lnTo>
                    <a:lnTo>
                      <a:pt x="48" y="494"/>
                    </a:lnTo>
                    <a:lnTo>
                      <a:pt x="42" y="500"/>
                    </a:lnTo>
                    <a:lnTo>
                      <a:pt x="34" y="504"/>
                    </a:lnTo>
                    <a:lnTo>
                      <a:pt x="26" y="510"/>
                    </a:lnTo>
                    <a:lnTo>
                      <a:pt x="21" y="512"/>
                    </a:lnTo>
                    <a:lnTo>
                      <a:pt x="22" y="516"/>
                    </a:lnTo>
                    <a:lnTo>
                      <a:pt x="22" y="522"/>
                    </a:lnTo>
                    <a:lnTo>
                      <a:pt x="19" y="526"/>
                    </a:lnTo>
                    <a:lnTo>
                      <a:pt x="16" y="531"/>
                    </a:lnTo>
                    <a:lnTo>
                      <a:pt x="13" y="535"/>
                    </a:lnTo>
                    <a:lnTo>
                      <a:pt x="13" y="539"/>
                    </a:lnTo>
                    <a:lnTo>
                      <a:pt x="13" y="545"/>
                    </a:lnTo>
                    <a:lnTo>
                      <a:pt x="15" y="549"/>
                    </a:lnTo>
                    <a:lnTo>
                      <a:pt x="16" y="555"/>
                    </a:lnTo>
                    <a:lnTo>
                      <a:pt x="19" y="557"/>
                    </a:lnTo>
                    <a:lnTo>
                      <a:pt x="19" y="561"/>
                    </a:lnTo>
                    <a:lnTo>
                      <a:pt x="17" y="567"/>
                    </a:lnTo>
                    <a:lnTo>
                      <a:pt x="13" y="570"/>
                    </a:lnTo>
                    <a:lnTo>
                      <a:pt x="11" y="576"/>
                    </a:lnTo>
                    <a:lnTo>
                      <a:pt x="11" y="580"/>
                    </a:lnTo>
                    <a:lnTo>
                      <a:pt x="11" y="584"/>
                    </a:lnTo>
                    <a:lnTo>
                      <a:pt x="12" y="590"/>
                    </a:lnTo>
                    <a:lnTo>
                      <a:pt x="15" y="594"/>
                    </a:lnTo>
                    <a:lnTo>
                      <a:pt x="17" y="598"/>
                    </a:lnTo>
                    <a:lnTo>
                      <a:pt x="17" y="602"/>
                    </a:lnTo>
                    <a:lnTo>
                      <a:pt x="19" y="606"/>
                    </a:lnTo>
                    <a:lnTo>
                      <a:pt x="22" y="612"/>
                    </a:lnTo>
                    <a:lnTo>
                      <a:pt x="28" y="615"/>
                    </a:lnTo>
                    <a:lnTo>
                      <a:pt x="35" y="621"/>
                    </a:lnTo>
                    <a:lnTo>
                      <a:pt x="46" y="625"/>
                    </a:lnTo>
                    <a:lnTo>
                      <a:pt x="52" y="629"/>
                    </a:lnTo>
                    <a:lnTo>
                      <a:pt x="58" y="635"/>
                    </a:lnTo>
                    <a:lnTo>
                      <a:pt x="65" y="639"/>
                    </a:lnTo>
                    <a:lnTo>
                      <a:pt x="74" y="643"/>
                    </a:lnTo>
                    <a:lnTo>
                      <a:pt x="83" y="647"/>
                    </a:lnTo>
                    <a:lnTo>
                      <a:pt x="91" y="651"/>
                    </a:lnTo>
                    <a:lnTo>
                      <a:pt x="101" y="656"/>
                    </a:lnTo>
                    <a:lnTo>
                      <a:pt x="95" y="660"/>
                    </a:lnTo>
                    <a:lnTo>
                      <a:pt x="88" y="666"/>
                    </a:lnTo>
                    <a:lnTo>
                      <a:pt x="80" y="670"/>
                    </a:lnTo>
                    <a:lnTo>
                      <a:pt x="71" y="674"/>
                    </a:lnTo>
                    <a:lnTo>
                      <a:pt x="59" y="680"/>
                    </a:lnTo>
                    <a:lnTo>
                      <a:pt x="50" y="684"/>
                    </a:lnTo>
                    <a:lnTo>
                      <a:pt x="39" y="688"/>
                    </a:lnTo>
                    <a:lnTo>
                      <a:pt x="29" y="692"/>
                    </a:lnTo>
                    <a:lnTo>
                      <a:pt x="19" y="696"/>
                    </a:lnTo>
                    <a:lnTo>
                      <a:pt x="7" y="701"/>
                    </a:lnTo>
                    <a:lnTo>
                      <a:pt x="0" y="705"/>
                    </a:lnTo>
                    <a:lnTo>
                      <a:pt x="6" y="711"/>
                    </a:lnTo>
                    <a:lnTo>
                      <a:pt x="13" y="715"/>
                    </a:lnTo>
                    <a:lnTo>
                      <a:pt x="16" y="719"/>
                    </a:lnTo>
                    <a:lnTo>
                      <a:pt x="13" y="725"/>
                    </a:lnTo>
                    <a:lnTo>
                      <a:pt x="16" y="727"/>
                    </a:lnTo>
                    <a:lnTo>
                      <a:pt x="19" y="733"/>
                    </a:lnTo>
                    <a:lnTo>
                      <a:pt x="22" y="737"/>
                    </a:lnTo>
                    <a:lnTo>
                      <a:pt x="19" y="740"/>
                    </a:lnTo>
                    <a:lnTo>
                      <a:pt x="13" y="746"/>
                    </a:lnTo>
                    <a:lnTo>
                      <a:pt x="11" y="750"/>
                    </a:lnTo>
                    <a:lnTo>
                      <a:pt x="11" y="756"/>
                    </a:lnTo>
                    <a:lnTo>
                      <a:pt x="11" y="760"/>
                    </a:lnTo>
                    <a:lnTo>
                      <a:pt x="11" y="764"/>
                    </a:lnTo>
                    <a:lnTo>
                      <a:pt x="13" y="770"/>
                    </a:lnTo>
                    <a:lnTo>
                      <a:pt x="16" y="772"/>
                    </a:lnTo>
                    <a:lnTo>
                      <a:pt x="16" y="778"/>
                    </a:lnTo>
                    <a:lnTo>
                      <a:pt x="15" y="781"/>
                    </a:lnTo>
                    <a:lnTo>
                      <a:pt x="13" y="785"/>
                    </a:lnTo>
                    <a:lnTo>
                      <a:pt x="13" y="791"/>
                    </a:lnTo>
                    <a:lnTo>
                      <a:pt x="12" y="795"/>
                    </a:lnTo>
                  </a:path>
                </a:pathLst>
              </a:custGeom>
              <a:noFill/>
              <a:ln w="4445">
                <a:solidFill>
                  <a:srgbClr val="FE7E4F"/>
                </a:solidFill>
                <a:prstDash val="solid"/>
                <a:round/>
                <a:headEnd/>
                <a:tailEnd/>
              </a:ln>
            </p:spPr>
            <p:txBody>
              <a:bodyPr/>
              <a:lstStyle/>
              <a:p>
                <a:endParaRPr lang="es-ES"/>
              </a:p>
            </p:txBody>
          </p:sp>
          <p:sp>
            <p:nvSpPr>
              <p:cNvPr id="81910" name="Freeform 8182"/>
              <p:cNvSpPr>
                <a:spLocks/>
              </p:cNvSpPr>
              <p:nvPr/>
            </p:nvSpPr>
            <p:spPr bwMode="auto">
              <a:xfrm>
                <a:off x="990" y="1988"/>
                <a:ext cx="5" cy="59"/>
              </a:xfrm>
              <a:custGeom>
                <a:avLst/>
                <a:gdLst/>
                <a:ahLst/>
                <a:cxnLst>
                  <a:cxn ang="0">
                    <a:pos x="0" y="17"/>
                  </a:cxn>
                  <a:cxn ang="0">
                    <a:pos x="9" y="0"/>
                  </a:cxn>
                  <a:cxn ang="0">
                    <a:pos x="9" y="117"/>
                  </a:cxn>
                </a:cxnLst>
                <a:rect l="0" t="0" r="r" b="b"/>
                <a:pathLst>
                  <a:path w="9" h="117">
                    <a:moveTo>
                      <a:pt x="0" y="17"/>
                    </a:moveTo>
                    <a:lnTo>
                      <a:pt x="9" y="0"/>
                    </a:lnTo>
                    <a:lnTo>
                      <a:pt x="9" y="117"/>
                    </a:lnTo>
                  </a:path>
                </a:pathLst>
              </a:custGeom>
              <a:noFill/>
              <a:ln w="4445">
                <a:solidFill>
                  <a:srgbClr val="8420BF"/>
                </a:solidFill>
                <a:prstDash val="solid"/>
                <a:round/>
                <a:headEnd/>
                <a:tailEnd/>
              </a:ln>
            </p:spPr>
            <p:txBody>
              <a:bodyPr/>
              <a:lstStyle/>
              <a:p>
                <a:endParaRPr lang="es-ES"/>
              </a:p>
            </p:txBody>
          </p:sp>
          <p:sp>
            <p:nvSpPr>
              <p:cNvPr id="81911" name="Line 8183"/>
              <p:cNvSpPr>
                <a:spLocks noChangeShapeType="1"/>
              </p:cNvSpPr>
              <p:nvPr/>
            </p:nvSpPr>
            <p:spPr bwMode="auto">
              <a:xfrm>
                <a:off x="990" y="2047"/>
                <a:ext cx="9" cy="1"/>
              </a:xfrm>
              <a:prstGeom prst="line">
                <a:avLst/>
              </a:prstGeom>
              <a:noFill/>
              <a:ln w="4445">
                <a:solidFill>
                  <a:srgbClr val="8420BF"/>
                </a:solidFill>
                <a:round/>
                <a:headEnd/>
                <a:tailEnd/>
              </a:ln>
            </p:spPr>
            <p:txBody>
              <a:bodyPr/>
              <a:lstStyle/>
              <a:p>
                <a:endParaRPr lang="es-ES"/>
              </a:p>
            </p:txBody>
          </p:sp>
          <p:sp>
            <p:nvSpPr>
              <p:cNvPr id="81912" name="Freeform 8184"/>
              <p:cNvSpPr>
                <a:spLocks/>
              </p:cNvSpPr>
              <p:nvPr/>
            </p:nvSpPr>
            <p:spPr bwMode="auto">
              <a:xfrm>
                <a:off x="1017" y="1988"/>
                <a:ext cx="18" cy="59"/>
              </a:xfrm>
              <a:custGeom>
                <a:avLst/>
                <a:gdLst/>
                <a:ahLst/>
                <a:cxnLst>
                  <a:cxn ang="0">
                    <a:pos x="0" y="101"/>
                  </a:cxn>
                  <a:cxn ang="0">
                    <a:pos x="35" y="17"/>
                  </a:cxn>
                  <a:cxn ang="0">
                    <a:pos x="26" y="0"/>
                  </a:cxn>
                  <a:cxn ang="0">
                    <a:pos x="8" y="0"/>
                  </a:cxn>
                  <a:cxn ang="0">
                    <a:pos x="0" y="17"/>
                  </a:cxn>
                  <a:cxn ang="0">
                    <a:pos x="0" y="101"/>
                  </a:cxn>
                  <a:cxn ang="0">
                    <a:pos x="11" y="117"/>
                  </a:cxn>
                  <a:cxn ang="0">
                    <a:pos x="26" y="117"/>
                  </a:cxn>
                  <a:cxn ang="0">
                    <a:pos x="35" y="101"/>
                  </a:cxn>
                  <a:cxn ang="0">
                    <a:pos x="35" y="17"/>
                  </a:cxn>
                </a:cxnLst>
                <a:rect l="0" t="0" r="r" b="b"/>
                <a:pathLst>
                  <a:path w="35" h="117">
                    <a:moveTo>
                      <a:pt x="0" y="101"/>
                    </a:moveTo>
                    <a:lnTo>
                      <a:pt x="35" y="17"/>
                    </a:lnTo>
                    <a:lnTo>
                      <a:pt x="26" y="0"/>
                    </a:lnTo>
                    <a:lnTo>
                      <a:pt x="8" y="0"/>
                    </a:lnTo>
                    <a:lnTo>
                      <a:pt x="0" y="17"/>
                    </a:lnTo>
                    <a:lnTo>
                      <a:pt x="0" y="101"/>
                    </a:lnTo>
                    <a:lnTo>
                      <a:pt x="11" y="117"/>
                    </a:lnTo>
                    <a:lnTo>
                      <a:pt x="26" y="117"/>
                    </a:lnTo>
                    <a:lnTo>
                      <a:pt x="35" y="101"/>
                    </a:lnTo>
                    <a:lnTo>
                      <a:pt x="35" y="17"/>
                    </a:lnTo>
                  </a:path>
                </a:pathLst>
              </a:custGeom>
              <a:noFill/>
              <a:ln w="4445">
                <a:solidFill>
                  <a:srgbClr val="8420BF"/>
                </a:solidFill>
                <a:prstDash val="solid"/>
                <a:round/>
                <a:headEnd/>
                <a:tailEnd/>
              </a:ln>
            </p:spPr>
            <p:txBody>
              <a:bodyPr/>
              <a:lstStyle/>
              <a:p>
                <a:endParaRPr lang="es-ES"/>
              </a:p>
            </p:txBody>
          </p:sp>
          <p:sp>
            <p:nvSpPr>
              <p:cNvPr id="81913" name="Freeform 8185"/>
              <p:cNvSpPr>
                <a:spLocks/>
              </p:cNvSpPr>
              <p:nvPr/>
            </p:nvSpPr>
            <p:spPr bwMode="auto">
              <a:xfrm>
                <a:off x="1360" y="1988"/>
                <a:ext cx="18" cy="59"/>
              </a:xfrm>
              <a:custGeom>
                <a:avLst/>
                <a:gdLst/>
                <a:ahLst/>
                <a:cxnLst>
                  <a:cxn ang="0">
                    <a:pos x="0" y="17"/>
                  </a:cxn>
                  <a:cxn ang="0">
                    <a:pos x="8" y="0"/>
                  </a:cxn>
                  <a:cxn ang="0">
                    <a:pos x="27" y="0"/>
                  </a:cxn>
                  <a:cxn ang="0">
                    <a:pos x="35" y="17"/>
                  </a:cxn>
                  <a:cxn ang="0">
                    <a:pos x="35" y="33"/>
                  </a:cxn>
                  <a:cxn ang="0">
                    <a:pos x="0" y="101"/>
                  </a:cxn>
                  <a:cxn ang="0">
                    <a:pos x="0" y="117"/>
                  </a:cxn>
                  <a:cxn ang="0">
                    <a:pos x="35" y="117"/>
                  </a:cxn>
                </a:cxnLst>
                <a:rect l="0" t="0" r="r" b="b"/>
                <a:pathLst>
                  <a:path w="35" h="117">
                    <a:moveTo>
                      <a:pt x="0" y="17"/>
                    </a:moveTo>
                    <a:lnTo>
                      <a:pt x="8" y="0"/>
                    </a:lnTo>
                    <a:lnTo>
                      <a:pt x="27" y="0"/>
                    </a:lnTo>
                    <a:lnTo>
                      <a:pt x="35" y="17"/>
                    </a:lnTo>
                    <a:lnTo>
                      <a:pt x="35" y="33"/>
                    </a:lnTo>
                    <a:lnTo>
                      <a:pt x="0" y="101"/>
                    </a:lnTo>
                    <a:lnTo>
                      <a:pt x="0" y="117"/>
                    </a:lnTo>
                    <a:lnTo>
                      <a:pt x="35" y="117"/>
                    </a:lnTo>
                  </a:path>
                </a:pathLst>
              </a:custGeom>
              <a:noFill/>
              <a:ln w="4445">
                <a:solidFill>
                  <a:srgbClr val="8420BF"/>
                </a:solidFill>
                <a:prstDash val="solid"/>
                <a:round/>
                <a:headEnd/>
                <a:tailEnd/>
              </a:ln>
            </p:spPr>
            <p:txBody>
              <a:bodyPr/>
              <a:lstStyle/>
              <a:p>
                <a:endParaRPr lang="es-ES"/>
              </a:p>
            </p:txBody>
          </p:sp>
          <p:sp>
            <p:nvSpPr>
              <p:cNvPr id="81914" name="Freeform 8186"/>
              <p:cNvSpPr>
                <a:spLocks/>
              </p:cNvSpPr>
              <p:nvPr/>
            </p:nvSpPr>
            <p:spPr bwMode="auto">
              <a:xfrm>
                <a:off x="1391" y="1988"/>
                <a:ext cx="18" cy="59"/>
              </a:xfrm>
              <a:custGeom>
                <a:avLst/>
                <a:gdLst/>
                <a:ahLst/>
                <a:cxnLst>
                  <a:cxn ang="0">
                    <a:pos x="0" y="101"/>
                  </a:cxn>
                  <a:cxn ang="0">
                    <a:pos x="36" y="17"/>
                  </a:cxn>
                  <a:cxn ang="0">
                    <a:pos x="27" y="0"/>
                  </a:cxn>
                  <a:cxn ang="0">
                    <a:pos x="9" y="0"/>
                  </a:cxn>
                  <a:cxn ang="0">
                    <a:pos x="0" y="17"/>
                  </a:cxn>
                  <a:cxn ang="0">
                    <a:pos x="0" y="101"/>
                  </a:cxn>
                  <a:cxn ang="0">
                    <a:pos x="13"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3" y="117"/>
                    </a:lnTo>
                    <a:lnTo>
                      <a:pt x="27" y="117"/>
                    </a:lnTo>
                    <a:lnTo>
                      <a:pt x="36" y="101"/>
                    </a:lnTo>
                    <a:lnTo>
                      <a:pt x="36" y="17"/>
                    </a:lnTo>
                  </a:path>
                </a:pathLst>
              </a:custGeom>
              <a:noFill/>
              <a:ln w="4445">
                <a:solidFill>
                  <a:srgbClr val="8420BF"/>
                </a:solidFill>
                <a:prstDash val="solid"/>
                <a:round/>
                <a:headEnd/>
                <a:tailEnd/>
              </a:ln>
            </p:spPr>
            <p:txBody>
              <a:bodyPr/>
              <a:lstStyle/>
              <a:p>
                <a:endParaRPr lang="es-ES"/>
              </a:p>
            </p:txBody>
          </p:sp>
          <p:sp>
            <p:nvSpPr>
              <p:cNvPr id="81915" name="Freeform 8187"/>
              <p:cNvSpPr>
                <a:spLocks/>
              </p:cNvSpPr>
              <p:nvPr/>
            </p:nvSpPr>
            <p:spPr bwMode="auto">
              <a:xfrm>
                <a:off x="1173" y="1921"/>
                <a:ext cx="18" cy="60"/>
              </a:xfrm>
              <a:custGeom>
                <a:avLst/>
                <a:gdLst/>
                <a:ahLst/>
                <a:cxnLst>
                  <a:cxn ang="0">
                    <a:pos x="0" y="0"/>
                  </a:cxn>
                  <a:cxn ang="0">
                    <a:pos x="0" y="119"/>
                  </a:cxn>
                  <a:cxn ang="0">
                    <a:pos x="37" y="119"/>
                  </a:cxn>
                </a:cxnLst>
                <a:rect l="0" t="0" r="r" b="b"/>
                <a:pathLst>
                  <a:path w="37" h="119">
                    <a:moveTo>
                      <a:pt x="0" y="0"/>
                    </a:moveTo>
                    <a:lnTo>
                      <a:pt x="0" y="119"/>
                    </a:lnTo>
                    <a:lnTo>
                      <a:pt x="37" y="119"/>
                    </a:lnTo>
                  </a:path>
                </a:pathLst>
              </a:custGeom>
              <a:noFill/>
              <a:ln w="4445">
                <a:solidFill>
                  <a:srgbClr val="8420BF"/>
                </a:solidFill>
                <a:prstDash val="solid"/>
                <a:round/>
                <a:headEnd/>
                <a:tailEnd/>
              </a:ln>
            </p:spPr>
            <p:txBody>
              <a:bodyPr/>
              <a:lstStyle/>
              <a:p>
                <a:endParaRPr lang="es-ES"/>
              </a:p>
            </p:txBody>
          </p:sp>
          <p:sp>
            <p:nvSpPr>
              <p:cNvPr id="81916" name="Freeform 8188"/>
              <p:cNvSpPr>
                <a:spLocks/>
              </p:cNvSpPr>
              <p:nvPr/>
            </p:nvSpPr>
            <p:spPr bwMode="auto">
              <a:xfrm>
                <a:off x="1204" y="1921"/>
                <a:ext cx="18" cy="60"/>
              </a:xfrm>
              <a:custGeom>
                <a:avLst/>
                <a:gdLst/>
                <a:ahLst/>
                <a:cxnLst>
                  <a:cxn ang="0">
                    <a:pos x="0" y="119"/>
                  </a:cxn>
                  <a:cxn ang="0">
                    <a:pos x="0" y="0"/>
                  </a:cxn>
                  <a:cxn ang="0">
                    <a:pos x="36" y="119"/>
                  </a:cxn>
                  <a:cxn ang="0">
                    <a:pos x="36" y="0"/>
                  </a:cxn>
                </a:cxnLst>
                <a:rect l="0" t="0" r="r" b="b"/>
                <a:pathLst>
                  <a:path w="36" h="119">
                    <a:moveTo>
                      <a:pt x="0" y="119"/>
                    </a:moveTo>
                    <a:lnTo>
                      <a:pt x="0" y="0"/>
                    </a:lnTo>
                    <a:lnTo>
                      <a:pt x="36" y="119"/>
                    </a:lnTo>
                    <a:lnTo>
                      <a:pt x="36" y="0"/>
                    </a:lnTo>
                  </a:path>
                </a:pathLst>
              </a:custGeom>
              <a:noFill/>
              <a:ln w="4445">
                <a:solidFill>
                  <a:srgbClr val="8420BF"/>
                </a:solidFill>
                <a:prstDash val="solid"/>
                <a:round/>
                <a:headEnd/>
                <a:tailEnd/>
              </a:ln>
            </p:spPr>
            <p:txBody>
              <a:bodyPr/>
              <a:lstStyle/>
              <a:p>
                <a:endParaRPr lang="es-ES"/>
              </a:p>
            </p:txBody>
          </p:sp>
          <p:sp>
            <p:nvSpPr>
              <p:cNvPr id="81917" name="Line 8189"/>
              <p:cNvSpPr>
                <a:spLocks noChangeShapeType="1"/>
              </p:cNvSpPr>
              <p:nvPr/>
            </p:nvSpPr>
            <p:spPr bwMode="auto">
              <a:xfrm>
                <a:off x="1077" y="2020"/>
                <a:ext cx="20" cy="1"/>
              </a:xfrm>
              <a:prstGeom prst="line">
                <a:avLst/>
              </a:prstGeom>
              <a:noFill/>
              <a:ln w="4445">
                <a:solidFill>
                  <a:srgbClr val="8420BF"/>
                </a:solidFill>
                <a:round/>
                <a:headEnd/>
                <a:tailEnd/>
              </a:ln>
            </p:spPr>
            <p:txBody>
              <a:bodyPr/>
              <a:lstStyle/>
              <a:p>
                <a:endParaRPr lang="es-ES"/>
              </a:p>
            </p:txBody>
          </p:sp>
          <p:sp>
            <p:nvSpPr>
              <p:cNvPr id="81918" name="Line 8190"/>
              <p:cNvSpPr>
                <a:spLocks noChangeShapeType="1"/>
              </p:cNvSpPr>
              <p:nvPr/>
            </p:nvSpPr>
            <p:spPr bwMode="auto">
              <a:xfrm>
                <a:off x="1107" y="2020"/>
                <a:ext cx="20" cy="1"/>
              </a:xfrm>
              <a:prstGeom prst="line">
                <a:avLst/>
              </a:prstGeom>
              <a:noFill/>
              <a:ln w="4445">
                <a:solidFill>
                  <a:srgbClr val="8420BF"/>
                </a:solidFill>
                <a:round/>
                <a:headEnd/>
                <a:tailEnd/>
              </a:ln>
            </p:spPr>
            <p:txBody>
              <a:bodyPr/>
              <a:lstStyle/>
              <a:p>
                <a:endParaRPr lang="es-ES"/>
              </a:p>
            </p:txBody>
          </p:sp>
          <p:sp>
            <p:nvSpPr>
              <p:cNvPr id="81919" name="Line 8191"/>
              <p:cNvSpPr>
                <a:spLocks noChangeShapeType="1"/>
              </p:cNvSpPr>
              <p:nvPr/>
            </p:nvSpPr>
            <p:spPr bwMode="auto">
              <a:xfrm>
                <a:off x="1137" y="2020"/>
                <a:ext cx="20" cy="1"/>
              </a:xfrm>
              <a:prstGeom prst="line">
                <a:avLst/>
              </a:prstGeom>
              <a:noFill/>
              <a:ln w="4445">
                <a:solidFill>
                  <a:srgbClr val="8420BF"/>
                </a:solidFill>
                <a:round/>
                <a:headEnd/>
                <a:tailEnd/>
              </a:ln>
            </p:spPr>
            <p:txBody>
              <a:bodyPr/>
              <a:lstStyle/>
              <a:p>
                <a:endParaRPr lang="es-ES"/>
              </a:p>
            </p:txBody>
          </p:sp>
          <p:sp>
            <p:nvSpPr>
              <p:cNvPr id="81920" name="Line 8192"/>
              <p:cNvSpPr>
                <a:spLocks noChangeShapeType="1"/>
              </p:cNvSpPr>
              <p:nvPr/>
            </p:nvSpPr>
            <p:spPr bwMode="auto">
              <a:xfrm>
                <a:off x="1167" y="2020"/>
                <a:ext cx="20" cy="1"/>
              </a:xfrm>
              <a:prstGeom prst="line">
                <a:avLst/>
              </a:prstGeom>
              <a:noFill/>
              <a:ln w="4445">
                <a:solidFill>
                  <a:srgbClr val="8420BF"/>
                </a:solidFill>
                <a:round/>
                <a:headEnd/>
                <a:tailEnd/>
              </a:ln>
            </p:spPr>
            <p:txBody>
              <a:bodyPr/>
              <a:lstStyle/>
              <a:p>
                <a:endParaRPr lang="es-ES"/>
              </a:p>
            </p:txBody>
          </p:sp>
          <p:sp>
            <p:nvSpPr>
              <p:cNvPr id="81921" name="Line 8193"/>
              <p:cNvSpPr>
                <a:spLocks noChangeShapeType="1"/>
              </p:cNvSpPr>
              <p:nvPr/>
            </p:nvSpPr>
            <p:spPr bwMode="auto">
              <a:xfrm>
                <a:off x="1196" y="2020"/>
                <a:ext cx="20" cy="1"/>
              </a:xfrm>
              <a:prstGeom prst="line">
                <a:avLst/>
              </a:prstGeom>
              <a:noFill/>
              <a:ln w="4445">
                <a:solidFill>
                  <a:srgbClr val="8420BF"/>
                </a:solidFill>
                <a:round/>
                <a:headEnd/>
                <a:tailEnd/>
              </a:ln>
            </p:spPr>
            <p:txBody>
              <a:bodyPr/>
              <a:lstStyle/>
              <a:p>
                <a:endParaRPr lang="es-ES"/>
              </a:p>
            </p:txBody>
          </p:sp>
          <p:sp>
            <p:nvSpPr>
              <p:cNvPr id="81922" name="Line 8194"/>
              <p:cNvSpPr>
                <a:spLocks noChangeShapeType="1"/>
              </p:cNvSpPr>
              <p:nvPr/>
            </p:nvSpPr>
            <p:spPr bwMode="auto">
              <a:xfrm>
                <a:off x="1226" y="2020"/>
                <a:ext cx="20" cy="1"/>
              </a:xfrm>
              <a:prstGeom prst="line">
                <a:avLst/>
              </a:prstGeom>
              <a:noFill/>
              <a:ln w="4445">
                <a:solidFill>
                  <a:srgbClr val="8420BF"/>
                </a:solidFill>
                <a:round/>
                <a:headEnd/>
                <a:tailEnd/>
              </a:ln>
            </p:spPr>
            <p:txBody>
              <a:bodyPr/>
              <a:lstStyle/>
              <a:p>
                <a:endParaRPr lang="es-ES"/>
              </a:p>
            </p:txBody>
          </p:sp>
          <p:sp>
            <p:nvSpPr>
              <p:cNvPr id="81923" name="Line 8195"/>
              <p:cNvSpPr>
                <a:spLocks noChangeShapeType="1"/>
              </p:cNvSpPr>
              <p:nvPr/>
            </p:nvSpPr>
            <p:spPr bwMode="auto">
              <a:xfrm>
                <a:off x="1256" y="2020"/>
                <a:ext cx="20" cy="1"/>
              </a:xfrm>
              <a:prstGeom prst="line">
                <a:avLst/>
              </a:prstGeom>
              <a:noFill/>
              <a:ln w="4445">
                <a:solidFill>
                  <a:srgbClr val="8420BF"/>
                </a:solidFill>
                <a:round/>
                <a:headEnd/>
                <a:tailEnd/>
              </a:ln>
            </p:spPr>
            <p:txBody>
              <a:bodyPr/>
              <a:lstStyle/>
              <a:p>
                <a:endParaRPr lang="es-ES"/>
              </a:p>
            </p:txBody>
          </p:sp>
          <p:sp>
            <p:nvSpPr>
              <p:cNvPr id="81924" name="Line 8196"/>
              <p:cNvSpPr>
                <a:spLocks noChangeShapeType="1"/>
              </p:cNvSpPr>
              <p:nvPr/>
            </p:nvSpPr>
            <p:spPr bwMode="auto">
              <a:xfrm>
                <a:off x="1286" y="2020"/>
                <a:ext cx="19" cy="1"/>
              </a:xfrm>
              <a:prstGeom prst="line">
                <a:avLst/>
              </a:prstGeom>
              <a:noFill/>
              <a:ln w="4445">
                <a:solidFill>
                  <a:srgbClr val="8420BF"/>
                </a:solidFill>
                <a:round/>
                <a:headEnd/>
                <a:tailEnd/>
              </a:ln>
            </p:spPr>
            <p:txBody>
              <a:bodyPr/>
              <a:lstStyle/>
              <a:p>
                <a:endParaRPr lang="es-ES"/>
              </a:p>
            </p:txBody>
          </p:sp>
          <p:sp>
            <p:nvSpPr>
              <p:cNvPr id="81925" name="Line 8197"/>
              <p:cNvSpPr>
                <a:spLocks noChangeShapeType="1"/>
              </p:cNvSpPr>
              <p:nvPr/>
            </p:nvSpPr>
            <p:spPr bwMode="auto">
              <a:xfrm>
                <a:off x="1316" y="2020"/>
                <a:ext cx="1" cy="1"/>
              </a:xfrm>
              <a:prstGeom prst="line">
                <a:avLst/>
              </a:prstGeom>
              <a:noFill/>
              <a:ln w="4445">
                <a:solidFill>
                  <a:srgbClr val="8420BF"/>
                </a:solidFill>
                <a:round/>
                <a:headEnd/>
                <a:tailEnd/>
              </a:ln>
            </p:spPr>
            <p:txBody>
              <a:bodyPr/>
              <a:lstStyle/>
              <a:p>
                <a:endParaRPr lang="es-ES"/>
              </a:p>
            </p:txBody>
          </p:sp>
          <p:sp>
            <p:nvSpPr>
              <p:cNvPr id="81926" name="Freeform 8198"/>
              <p:cNvSpPr>
                <a:spLocks/>
              </p:cNvSpPr>
              <p:nvPr/>
            </p:nvSpPr>
            <p:spPr bwMode="auto">
              <a:xfrm>
                <a:off x="990" y="2142"/>
                <a:ext cx="5" cy="58"/>
              </a:xfrm>
              <a:custGeom>
                <a:avLst/>
                <a:gdLst/>
                <a:ahLst/>
                <a:cxnLst>
                  <a:cxn ang="0">
                    <a:pos x="0" y="17"/>
                  </a:cxn>
                  <a:cxn ang="0">
                    <a:pos x="9" y="0"/>
                  </a:cxn>
                  <a:cxn ang="0">
                    <a:pos x="9" y="117"/>
                  </a:cxn>
                </a:cxnLst>
                <a:rect l="0" t="0" r="r" b="b"/>
                <a:pathLst>
                  <a:path w="9" h="117">
                    <a:moveTo>
                      <a:pt x="0" y="17"/>
                    </a:moveTo>
                    <a:lnTo>
                      <a:pt x="9" y="0"/>
                    </a:lnTo>
                    <a:lnTo>
                      <a:pt x="9" y="117"/>
                    </a:lnTo>
                  </a:path>
                </a:pathLst>
              </a:custGeom>
              <a:noFill/>
              <a:ln w="4445">
                <a:solidFill>
                  <a:srgbClr val="FEE400"/>
                </a:solidFill>
                <a:prstDash val="solid"/>
                <a:round/>
                <a:headEnd/>
                <a:tailEnd/>
              </a:ln>
            </p:spPr>
            <p:txBody>
              <a:bodyPr/>
              <a:lstStyle/>
              <a:p>
                <a:endParaRPr lang="es-ES"/>
              </a:p>
            </p:txBody>
          </p:sp>
          <p:sp>
            <p:nvSpPr>
              <p:cNvPr id="81927" name="Line 8199"/>
              <p:cNvSpPr>
                <a:spLocks noChangeShapeType="1"/>
              </p:cNvSpPr>
              <p:nvPr/>
            </p:nvSpPr>
            <p:spPr bwMode="auto">
              <a:xfrm>
                <a:off x="990" y="2200"/>
                <a:ext cx="9" cy="1"/>
              </a:xfrm>
              <a:prstGeom prst="line">
                <a:avLst/>
              </a:prstGeom>
              <a:noFill/>
              <a:ln w="4445">
                <a:solidFill>
                  <a:srgbClr val="FEE400"/>
                </a:solidFill>
                <a:round/>
                <a:headEnd/>
                <a:tailEnd/>
              </a:ln>
            </p:spPr>
            <p:txBody>
              <a:bodyPr/>
              <a:lstStyle/>
              <a:p>
                <a:endParaRPr lang="es-ES"/>
              </a:p>
            </p:txBody>
          </p:sp>
          <p:sp>
            <p:nvSpPr>
              <p:cNvPr id="81928" name="Freeform 8200"/>
              <p:cNvSpPr>
                <a:spLocks/>
              </p:cNvSpPr>
              <p:nvPr/>
            </p:nvSpPr>
            <p:spPr bwMode="auto">
              <a:xfrm>
                <a:off x="1017" y="2142"/>
                <a:ext cx="18" cy="58"/>
              </a:xfrm>
              <a:custGeom>
                <a:avLst/>
                <a:gdLst/>
                <a:ahLst/>
                <a:cxnLst>
                  <a:cxn ang="0">
                    <a:pos x="0" y="101"/>
                  </a:cxn>
                  <a:cxn ang="0">
                    <a:pos x="35" y="17"/>
                  </a:cxn>
                  <a:cxn ang="0">
                    <a:pos x="26" y="0"/>
                  </a:cxn>
                  <a:cxn ang="0">
                    <a:pos x="8" y="0"/>
                  </a:cxn>
                  <a:cxn ang="0">
                    <a:pos x="0" y="17"/>
                  </a:cxn>
                  <a:cxn ang="0">
                    <a:pos x="0" y="101"/>
                  </a:cxn>
                  <a:cxn ang="0">
                    <a:pos x="11" y="117"/>
                  </a:cxn>
                  <a:cxn ang="0">
                    <a:pos x="26" y="117"/>
                  </a:cxn>
                  <a:cxn ang="0">
                    <a:pos x="35" y="101"/>
                  </a:cxn>
                  <a:cxn ang="0">
                    <a:pos x="35" y="17"/>
                  </a:cxn>
                </a:cxnLst>
                <a:rect l="0" t="0" r="r" b="b"/>
                <a:pathLst>
                  <a:path w="35" h="117">
                    <a:moveTo>
                      <a:pt x="0" y="101"/>
                    </a:moveTo>
                    <a:lnTo>
                      <a:pt x="35" y="17"/>
                    </a:lnTo>
                    <a:lnTo>
                      <a:pt x="26" y="0"/>
                    </a:lnTo>
                    <a:lnTo>
                      <a:pt x="8" y="0"/>
                    </a:lnTo>
                    <a:lnTo>
                      <a:pt x="0" y="17"/>
                    </a:lnTo>
                    <a:lnTo>
                      <a:pt x="0" y="101"/>
                    </a:lnTo>
                    <a:lnTo>
                      <a:pt x="11" y="117"/>
                    </a:lnTo>
                    <a:lnTo>
                      <a:pt x="26" y="117"/>
                    </a:lnTo>
                    <a:lnTo>
                      <a:pt x="35" y="101"/>
                    </a:lnTo>
                    <a:lnTo>
                      <a:pt x="35" y="17"/>
                    </a:lnTo>
                  </a:path>
                </a:pathLst>
              </a:custGeom>
              <a:noFill/>
              <a:ln w="4445">
                <a:solidFill>
                  <a:srgbClr val="FEE400"/>
                </a:solidFill>
                <a:prstDash val="solid"/>
                <a:round/>
                <a:headEnd/>
                <a:tailEnd/>
              </a:ln>
            </p:spPr>
            <p:txBody>
              <a:bodyPr/>
              <a:lstStyle/>
              <a:p>
                <a:endParaRPr lang="es-ES"/>
              </a:p>
            </p:txBody>
          </p:sp>
          <p:sp>
            <p:nvSpPr>
              <p:cNvPr id="81929" name="Freeform 8201"/>
              <p:cNvSpPr>
                <a:spLocks/>
              </p:cNvSpPr>
              <p:nvPr/>
            </p:nvSpPr>
            <p:spPr bwMode="auto">
              <a:xfrm>
                <a:off x="1048" y="2142"/>
                <a:ext cx="18" cy="58"/>
              </a:xfrm>
              <a:custGeom>
                <a:avLst/>
                <a:gdLst/>
                <a:ahLst/>
                <a:cxnLst>
                  <a:cxn ang="0">
                    <a:pos x="0" y="101"/>
                  </a:cxn>
                  <a:cxn ang="0">
                    <a:pos x="35" y="17"/>
                  </a:cxn>
                  <a:cxn ang="0">
                    <a:pos x="27" y="0"/>
                  </a:cxn>
                  <a:cxn ang="0">
                    <a:pos x="9" y="0"/>
                  </a:cxn>
                  <a:cxn ang="0">
                    <a:pos x="0" y="17"/>
                  </a:cxn>
                  <a:cxn ang="0">
                    <a:pos x="0" y="101"/>
                  </a:cxn>
                  <a:cxn ang="0">
                    <a:pos x="12" y="117"/>
                  </a:cxn>
                  <a:cxn ang="0">
                    <a:pos x="27" y="117"/>
                  </a:cxn>
                  <a:cxn ang="0">
                    <a:pos x="35" y="101"/>
                  </a:cxn>
                  <a:cxn ang="0">
                    <a:pos x="35" y="17"/>
                  </a:cxn>
                </a:cxnLst>
                <a:rect l="0" t="0" r="r" b="b"/>
                <a:pathLst>
                  <a:path w="35" h="117">
                    <a:moveTo>
                      <a:pt x="0" y="101"/>
                    </a:moveTo>
                    <a:lnTo>
                      <a:pt x="35" y="17"/>
                    </a:lnTo>
                    <a:lnTo>
                      <a:pt x="27" y="0"/>
                    </a:lnTo>
                    <a:lnTo>
                      <a:pt x="9" y="0"/>
                    </a:lnTo>
                    <a:lnTo>
                      <a:pt x="0" y="17"/>
                    </a:lnTo>
                    <a:lnTo>
                      <a:pt x="0" y="101"/>
                    </a:lnTo>
                    <a:lnTo>
                      <a:pt x="12" y="117"/>
                    </a:lnTo>
                    <a:lnTo>
                      <a:pt x="27" y="117"/>
                    </a:lnTo>
                    <a:lnTo>
                      <a:pt x="35" y="101"/>
                    </a:lnTo>
                    <a:lnTo>
                      <a:pt x="35" y="17"/>
                    </a:lnTo>
                  </a:path>
                </a:pathLst>
              </a:custGeom>
              <a:noFill/>
              <a:ln w="4445">
                <a:solidFill>
                  <a:srgbClr val="FEE400"/>
                </a:solidFill>
                <a:prstDash val="solid"/>
                <a:round/>
                <a:headEnd/>
                <a:tailEnd/>
              </a:ln>
            </p:spPr>
            <p:txBody>
              <a:bodyPr/>
              <a:lstStyle/>
              <a:p>
                <a:endParaRPr lang="es-ES"/>
              </a:p>
            </p:txBody>
          </p:sp>
          <p:sp>
            <p:nvSpPr>
              <p:cNvPr id="81930" name="Freeform 8202"/>
              <p:cNvSpPr>
                <a:spLocks/>
              </p:cNvSpPr>
              <p:nvPr/>
            </p:nvSpPr>
            <p:spPr bwMode="auto">
              <a:xfrm>
                <a:off x="1329" y="2142"/>
                <a:ext cx="17" cy="58"/>
              </a:xfrm>
              <a:custGeom>
                <a:avLst/>
                <a:gdLst/>
                <a:ahLst/>
                <a:cxnLst>
                  <a:cxn ang="0">
                    <a:pos x="0" y="101"/>
                  </a:cxn>
                  <a:cxn ang="0">
                    <a:pos x="8" y="117"/>
                  </a:cxn>
                  <a:cxn ang="0">
                    <a:pos x="26" y="117"/>
                  </a:cxn>
                  <a:cxn ang="0">
                    <a:pos x="35" y="101"/>
                  </a:cxn>
                  <a:cxn ang="0">
                    <a:pos x="35" y="68"/>
                  </a:cxn>
                  <a:cxn ang="0">
                    <a:pos x="26" y="50"/>
                  </a:cxn>
                  <a:cxn ang="0">
                    <a:pos x="0" y="50"/>
                  </a:cxn>
                  <a:cxn ang="0">
                    <a:pos x="0" y="0"/>
                  </a:cxn>
                  <a:cxn ang="0">
                    <a:pos x="35" y="0"/>
                  </a:cxn>
                </a:cxnLst>
                <a:rect l="0" t="0" r="r" b="b"/>
                <a:pathLst>
                  <a:path w="35" h="117">
                    <a:moveTo>
                      <a:pt x="0" y="101"/>
                    </a:moveTo>
                    <a:lnTo>
                      <a:pt x="8" y="117"/>
                    </a:lnTo>
                    <a:lnTo>
                      <a:pt x="26" y="117"/>
                    </a:lnTo>
                    <a:lnTo>
                      <a:pt x="35" y="101"/>
                    </a:lnTo>
                    <a:lnTo>
                      <a:pt x="35" y="68"/>
                    </a:lnTo>
                    <a:lnTo>
                      <a:pt x="26" y="50"/>
                    </a:lnTo>
                    <a:lnTo>
                      <a:pt x="0" y="50"/>
                    </a:lnTo>
                    <a:lnTo>
                      <a:pt x="0" y="0"/>
                    </a:lnTo>
                    <a:lnTo>
                      <a:pt x="35" y="0"/>
                    </a:lnTo>
                  </a:path>
                </a:pathLst>
              </a:custGeom>
              <a:noFill/>
              <a:ln w="4445">
                <a:solidFill>
                  <a:srgbClr val="FEE400"/>
                </a:solidFill>
                <a:prstDash val="solid"/>
                <a:round/>
                <a:headEnd/>
                <a:tailEnd/>
              </a:ln>
            </p:spPr>
            <p:txBody>
              <a:bodyPr/>
              <a:lstStyle/>
              <a:p>
                <a:endParaRPr lang="es-ES"/>
              </a:p>
            </p:txBody>
          </p:sp>
          <p:sp>
            <p:nvSpPr>
              <p:cNvPr id="81931" name="Freeform 8203"/>
              <p:cNvSpPr>
                <a:spLocks/>
              </p:cNvSpPr>
              <p:nvPr/>
            </p:nvSpPr>
            <p:spPr bwMode="auto">
              <a:xfrm>
                <a:off x="1360" y="2142"/>
                <a:ext cx="18" cy="58"/>
              </a:xfrm>
              <a:custGeom>
                <a:avLst/>
                <a:gdLst/>
                <a:ahLst/>
                <a:cxnLst>
                  <a:cxn ang="0">
                    <a:pos x="0" y="101"/>
                  </a:cxn>
                  <a:cxn ang="0">
                    <a:pos x="35" y="17"/>
                  </a:cxn>
                  <a:cxn ang="0">
                    <a:pos x="27" y="0"/>
                  </a:cxn>
                  <a:cxn ang="0">
                    <a:pos x="8" y="0"/>
                  </a:cxn>
                  <a:cxn ang="0">
                    <a:pos x="0" y="17"/>
                  </a:cxn>
                  <a:cxn ang="0">
                    <a:pos x="0" y="101"/>
                  </a:cxn>
                  <a:cxn ang="0">
                    <a:pos x="11" y="117"/>
                  </a:cxn>
                  <a:cxn ang="0">
                    <a:pos x="27" y="117"/>
                  </a:cxn>
                  <a:cxn ang="0">
                    <a:pos x="35" y="101"/>
                  </a:cxn>
                  <a:cxn ang="0">
                    <a:pos x="35" y="17"/>
                  </a:cxn>
                </a:cxnLst>
                <a:rect l="0" t="0" r="r" b="b"/>
                <a:pathLst>
                  <a:path w="35" h="117">
                    <a:moveTo>
                      <a:pt x="0" y="101"/>
                    </a:moveTo>
                    <a:lnTo>
                      <a:pt x="35" y="17"/>
                    </a:lnTo>
                    <a:lnTo>
                      <a:pt x="27" y="0"/>
                    </a:lnTo>
                    <a:lnTo>
                      <a:pt x="8" y="0"/>
                    </a:lnTo>
                    <a:lnTo>
                      <a:pt x="0" y="17"/>
                    </a:lnTo>
                    <a:lnTo>
                      <a:pt x="0" y="101"/>
                    </a:lnTo>
                    <a:lnTo>
                      <a:pt x="11" y="117"/>
                    </a:lnTo>
                    <a:lnTo>
                      <a:pt x="27" y="117"/>
                    </a:lnTo>
                    <a:lnTo>
                      <a:pt x="35" y="101"/>
                    </a:lnTo>
                    <a:lnTo>
                      <a:pt x="35" y="17"/>
                    </a:lnTo>
                  </a:path>
                </a:pathLst>
              </a:custGeom>
              <a:noFill/>
              <a:ln w="4445">
                <a:solidFill>
                  <a:srgbClr val="FEE400"/>
                </a:solidFill>
                <a:prstDash val="solid"/>
                <a:round/>
                <a:headEnd/>
                <a:tailEnd/>
              </a:ln>
            </p:spPr>
            <p:txBody>
              <a:bodyPr/>
              <a:lstStyle/>
              <a:p>
                <a:endParaRPr lang="es-ES"/>
              </a:p>
            </p:txBody>
          </p:sp>
          <p:sp>
            <p:nvSpPr>
              <p:cNvPr id="81932" name="Freeform 8204"/>
              <p:cNvSpPr>
                <a:spLocks/>
              </p:cNvSpPr>
              <p:nvPr/>
            </p:nvSpPr>
            <p:spPr bwMode="auto">
              <a:xfrm>
                <a:off x="1391" y="2142"/>
                <a:ext cx="18" cy="58"/>
              </a:xfrm>
              <a:custGeom>
                <a:avLst/>
                <a:gdLst/>
                <a:ahLst/>
                <a:cxnLst>
                  <a:cxn ang="0">
                    <a:pos x="0" y="101"/>
                  </a:cxn>
                  <a:cxn ang="0">
                    <a:pos x="36" y="17"/>
                  </a:cxn>
                  <a:cxn ang="0">
                    <a:pos x="27" y="0"/>
                  </a:cxn>
                  <a:cxn ang="0">
                    <a:pos x="9" y="0"/>
                  </a:cxn>
                  <a:cxn ang="0">
                    <a:pos x="0" y="17"/>
                  </a:cxn>
                  <a:cxn ang="0">
                    <a:pos x="0" y="101"/>
                  </a:cxn>
                  <a:cxn ang="0">
                    <a:pos x="13"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3" y="117"/>
                    </a:lnTo>
                    <a:lnTo>
                      <a:pt x="27" y="117"/>
                    </a:lnTo>
                    <a:lnTo>
                      <a:pt x="36" y="101"/>
                    </a:lnTo>
                    <a:lnTo>
                      <a:pt x="36" y="17"/>
                    </a:lnTo>
                  </a:path>
                </a:pathLst>
              </a:custGeom>
              <a:noFill/>
              <a:ln w="4445">
                <a:solidFill>
                  <a:srgbClr val="FEE400"/>
                </a:solidFill>
                <a:prstDash val="solid"/>
                <a:round/>
                <a:headEnd/>
                <a:tailEnd/>
              </a:ln>
            </p:spPr>
            <p:txBody>
              <a:bodyPr/>
              <a:lstStyle/>
              <a:p>
                <a:endParaRPr lang="es-ES"/>
              </a:p>
            </p:txBody>
          </p:sp>
          <p:sp>
            <p:nvSpPr>
              <p:cNvPr id="81933" name="Freeform 8205"/>
              <p:cNvSpPr>
                <a:spLocks/>
              </p:cNvSpPr>
              <p:nvPr/>
            </p:nvSpPr>
            <p:spPr bwMode="auto">
              <a:xfrm>
                <a:off x="1173" y="2074"/>
                <a:ext cx="18" cy="60"/>
              </a:xfrm>
              <a:custGeom>
                <a:avLst/>
                <a:gdLst/>
                <a:ahLst/>
                <a:cxnLst>
                  <a:cxn ang="0">
                    <a:pos x="0" y="119"/>
                  </a:cxn>
                  <a:cxn ang="0">
                    <a:pos x="0" y="0"/>
                  </a:cxn>
                  <a:cxn ang="0">
                    <a:pos x="37" y="119"/>
                  </a:cxn>
                  <a:cxn ang="0">
                    <a:pos x="37" y="0"/>
                  </a:cxn>
                </a:cxnLst>
                <a:rect l="0" t="0" r="r" b="b"/>
                <a:pathLst>
                  <a:path w="37" h="119">
                    <a:moveTo>
                      <a:pt x="0" y="119"/>
                    </a:moveTo>
                    <a:lnTo>
                      <a:pt x="0" y="0"/>
                    </a:lnTo>
                    <a:lnTo>
                      <a:pt x="37" y="119"/>
                    </a:lnTo>
                    <a:lnTo>
                      <a:pt x="37" y="0"/>
                    </a:lnTo>
                  </a:path>
                </a:pathLst>
              </a:custGeom>
              <a:noFill/>
              <a:ln w="4445">
                <a:solidFill>
                  <a:srgbClr val="FEE400"/>
                </a:solidFill>
                <a:prstDash val="solid"/>
                <a:round/>
                <a:headEnd/>
                <a:tailEnd/>
              </a:ln>
            </p:spPr>
            <p:txBody>
              <a:bodyPr/>
              <a:lstStyle/>
              <a:p>
                <a:endParaRPr lang="es-ES"/>
              </a:p>
            </p:txBody>
          </p:sp>
          <p:sp>
            <p:nvSpPr>
              <p:cNvPr id="81934" name="Freeform 8206"/>
              <p:cNvSpPr>
                <a:spLocks/>
              </p:cNvSpPr>
              <p:nvPr/>
            </p:nvSpPr>
            <p:spPr bwMode="auto">
              <a:xfrm>
                <a:off x="1204" y="2074"/>
                <a:ext cx="18" cy="60"/>
              </a:xfrm>
              <a:custGeom>
                <a:avLst/>
                <a:gdLst/>
                <a:ahLst/>
                <a:cxnLst>
                  <a:cxn ang="0">
                    <a:pos x="0" y="119"/>
                  </a:cxn>
                  <a:cxn ang="0">
                    <a:pos x="0" y="0"/>
                  </a:cxn>
                  <a:cxn ang="0">
                    <a:pos x="27" y="0"/>
                  </a:cxn>
                  <a:cxn ang="0">
                    <a:pos x="36" y="17"/>
                  </a:cxn>
                  <a:cxn ang="0">
                    <a:pos x="36" y="33"/>
                  </a:cxn>
                  <a:cxn ang="0">
                    <a:pos x="27" y="51"/>
                  </a:cxn>
                  <a:cxn ang="0">
                    <a:pos x="0" y="51"/>
                  </a:cxn>
                </a:cxnLst>
                <a:rect l="0" t="0" r="r" b="b"/>
                <a:pathLst>
                  <a:path w="36" h="119">
                    <a:moveTo>
                      <a:pt x="0" y="119"/>
                    </a:moveTo>
                    <a:lnTo>
                      <a:pt x="0" y="0"/>
                    </a:lnTo>
                    <a:lnTo>
                      <a:pt x="27" y="0"/>
                    </a:lnTo>
                    <a:lnTo>
                      <a:pt x="36" y="17"/>
                    </a:lnTo>
                    <a:lnTo>
                      <a:pt x="36" y="33"/>
                    </a:lnTo>
                    <a:lnTo>
                      <a:pt x="27" y="51"/>
                    </a:lnTo>
                    <a:lnTo>
                      <a:pt x="0" y="51"/>
                    </a:lnTo>
                  </a:path>
                </a:pathLst>
              </a:custGeom>
              <a:noFill/>
              <a:ln w="4445">
                <a:solidFill>
                  <a:srgbClr val="FEE400"/>
                </a:solidFill>
                <a:prstDash val="solid"/>
                <a:round/>
                <a:headEnd/>
                <a:tailEnd/>
              </a:ln>
            </p:spPr>
            <p:txBody>
              <a:bodyPr/>
              <a:lstStyle/>
              <a:p>
                <a:endParaRPr lang="es-ES"/>
              </a:p>
            </p:txBody>
          </p:sp>
          <p:sp>
            <p:nvSpPr>
              <p:cNvPr id="81935" name="Line 8207"/>
              <p:cNvSpPr>
                <a:spLocks noChangeShapeType="1"/>
              </p:cNvSpPr>
              <p:nvPr/>
            </p:nvSpPr>
            <p:spPr bwMode="auto">
              <a:xfrm>
                <a:off x="1110" y="2173"/>
                <a:ext cx="175" cy="1"/>
              </a:xfrm>
              <a:prstGeom prst="line">
                <a:avLst/>
              </a:prstGeom>
              <a:noFill/>
              <a:ln w="4445">
                <a:solidFill>
                  <a:srgbClr val="FEE400"/>
                </a:solidFill>
                <a:round/>
                <a:headEnd/>
                <a:tailEnd/>
              </a:ln>
            </p:spPr>
            <p:txBody>
              <a:bodyPr/>
              <a:lstStyle/>
              <a:p>
                <a:endParaRPr lang="es-ES"/>
              </a:p>
            </p:txBody>
          </p:sp>
          <p:sp>
            <p:nvSpPr>
              <p:cNvPr id="81936" name="Freeform 8208"/>
              <p:cNvSpPr>
                <a:spLocks/>
              </p:cNvSpPr>
              <p:nvPr/>
            </p:nvSpPr>
            <p:spPr bwMode="auto">
              <a:xfrm>
                <a:off x="979" y="4006"/>
                <a:ext cx="228" cy="3356"/>
              </a:xfrm>
              <a:custGeom>
                <a:avLst/>
                <a:gdLst/>
                <a:ahLst/>
                <a:cxnLst>
                  <a:cxn ang="0">
                    <a:pos x="372" y="67"/>
                  </a:cxn>
                  <a:cxn ang="0">
                    <a:pos x="283" y="145"/>
                  </a:cxn>
                  <a:cxn ang="0">
                    <a:pos x="322" y="221"/>
                  </a:cxn>
                  <a:cxn ang="0">
                    <a:pos x="351" y="297"/>
                  </a:cxn>
                  <a:cxn ang="0">
                    <a:pos x="300" y="372"/>
                  </a:cxn>
                  <a:cxn ang="0">
                    <a:pos x="301" y="450"/>
                  </a:cxn>
                  <a:cxn ang="0">
                    <a:pos x="308" y="526"/>
                  </a:cxn>
                  <a:cxn ang="0">
                    <a:pos x="280" y="602"/>
                  </a:cxn>
                  <a:cxn ang="0">
                    <a:pos x="291" y="678"/>
                  </a:cxn>
                  <a:cxn ang="0">
                    <a:pos x="281" y="754"/>
                  </a:cxn>
                  <a:cxn ang="0">
                    <a:pos x="325" y="831"/>
                  </a:cxn>
                  <a:cxn ang="0">
                    <a:pos x="305" y="907"/>
                  </a:cxn>
                  <a:cxn ang="0">
                    <a:pos x="285" y="983"/>
                  </a:cxn>
                  <a:cxn ang="0">
                    <a:pos x="277" y="1061"/>
                  </a:cxn>
                  <a:cxn ang="0">
                    <a:pos x="237" y="1135"/>
                  </a:cxn>
                  <a:cxn ang="0">
                    <a:pos x="395" y="1211"/>
                  </a:cxn>
                  <a:cxn ang="0">
                    <a:pos x="272" y="1288"/>
                  </a:cxn>
                  <a:cxn ang="0">
                    <a:pos x="320" y="1366"/>
                  </a:cxn>
                  <a:cxn ang="0">
                    <a:pos x="273" y="1442"/>
                  </a:cxn>
                  <a:cxn ang="0">
                    <a:pos x="347" y="1516"/>
                  </a:cxn>
                  <a:cxn ang="0">
                    <a:pos x="335" y="1592"/>
                  </a:cxn>
                  <a:cxn ang="0">
                    <a:pos x="331" y="1669"/>
                  </a:cxn>
                  <a:cxn ang="0">
                    <a:pos x="295" y="1747"/>
                  </a:cxn>
                  <a:cxn ang="0">
                    <a:pos x="260" y="1823"/>
                  </a:cxn>
                  <a:cxn ang="0">
                    <a:pos x="262" y="1897"/>
                  </a:cxn>
                  <a:cxn ang="0">
                    <a:pos x="338" y="1973"/>
                  </a:cxn>
                  <a:cxn ang="0">
                    <a:pos x="265" y="2051"/>
                  </a:cxn>
                  <a:cxn ang="0">
                    <a:pos x="303" y="2128"/>
                  </a:cxn>
                  <a:cxn ang="0">
                    <a:pos x="287" y="2204"/>
                  </a:cxn>
                  <a:cxn ang="0">
                    <a:pos x="333" y="2278"/>
                  </a:cxn>
                  <a:cxn ang="0">
                    <a:pos x="303" y="2356"/>
                  </a:cxn>
                  <a:cxn ang="0">
                    <a:pos x="253" y="2432"/>
                  </a:cxn>
                  <a:cxn ang="0">
                    <a:pos x="360" y="2508"/>
                  </a:cxn>
                  <a:cxn ang="0">
                    <a:pos x="301" y="2585"/>
                  </a:cxn>
                  <a:cxn ang="0">
                    <a:pos x="278" y="2661"/>
                  </a:cxn>
                  <a:cxn ang="0">
                    <a:pos x="288" y="2737"/>
                  </a:cxn>
                  <a:cxn ang="0">
                    <a:pos x="317" y="4743"/>
                  </a:cxn>
                  <a:cxn ang="0">
                    <a:pos x="345" y="4819"/>
                  </a:cxn>
                  <a:cxn ang="0">
                    <a:pos x="387" y="4895"/>
                  </a:cxn>
                  <a:cxn ang="0">
                    <a:pos x="346" y="4970"/>
                  </a:cxn>
                  <a:cxn ang="0">
                    <a:pos x="353" y="5046"/>
                  </a:cxn>
                  <a:cxn ang="0">
                    <a:pos x="341" y="5124"/>
                  </a:cxn>
                  <a:cxn ang="0">
                    <a:pos x="368" y="5200"/>
                  </a:cxn>
                  <a:cxn ang="0">
                    <a:pos x="418" y="5276"/>
                  </a:cxn>
                  <a:cxn ang="0">
                    <a:pos x="353" y="5351"/>
                  </a:cxn>
                  <a:cxn ang="0">
                    <a:pos x="316" y="5429"/>
                  </a:cxn>
                  <a:cxn ang="0">
                    <a:pos x="314" y="5505"/>
                  </a:cxn>
                  <a:cxn ang="0">
                    <a:pos x="335" y="5581"/>
                  </a:cxn>
                  <a:cxn ang="0">
                    <a:pos x="317" y="5657"/>
                  </a:cxn>
                  <a:cxn ang="0">
                    <a:pos x="317" y="5733"/>
                  </a:cxn>
                  <a:cxn ang="0">
                    <a:pos x="317" y="5810"/>
                  </a:cxn>
                  <a:cxn ang="0">
                    <a:pos x="357" y="5886"/>
                  </a:cxn>
                  <a:cxn ang="0">
                    <a:pos x="375" y="5962"/>
                  </a:cxn>
                  <a:cxn ang="0">
                    <a:pos x="331" y="6040"/>
                  </a:cxn>
                  <a:cxn ang="0">
                    <a:pos x="319" y="6114"/>
                  </a:cxn>
                  <a:cxn ang="0">
                    <a:pos x="309" y="6190"/>
                  </a:cxn>
                  <a:cxn ang="0">
                    <a:pos x="346" y="6267"/>
                  </a:cxn>
                  <a:cxn ang="0">
                    <a:pos x="381" y="6345"/>
                  </a:cxn>
                  <a:cxn ang="0">
                    <a:pos x="424" y="6421"/>
                  </a:cxn>
                  <a:cxn ang="0">
                    <a:pos x="342" y="6495"/>
                  </a:cxn>
                  <a:cxn ang="0">
                    <a:pos x="341" y="6571"/>
                  </a:cxn>
                  <a:cxn ang="0">
                    <a:pos x="352" y="6649"/>
                  </a:cxn>
                </a:cxnLst>
                <a:rect l="0" t="0" r="r" b="b"/>
                <a:pathLst>
                  <a:path w="456" h="6712">
                    <a:moveTo>
                      <a:pt x="0" y="0"/>
                    </a:moveTo>
                    <a:lnTo>
                      <a:pt x="289" y="0"/>
                    </a:lnTo>
                    <a:lnTo>
                      <a:pt x="289" y="6"/>
                    </a:lnTo>
                    <a:lnTo>
                      <a:pt x="288" y="10"/>
                    </a:lnTo>
                    <a:lnTo>
                      <a:pt x="285" y="14"/>
                    </a:lnTo>
                    <a:lnTo>
                      <a:pt x="282" y="20"/>
                    </a:lnTo>
                    <a:lnTo>
                      <a:pt x="278" y="24"/>
                    </a:lnTo>
                    <a:lnTo>
                      <a:pt x="273" y="28"/>
                    </a:lnTo>
                    <a:lnTo>
                      <a:pt x="275" y="32"/>
                    </a:lnTo>
                    <a:lnTo>
                      <a:pt x="279" y="36"/>
                    </a:lnTo>
                    <a:lnTo>
                      <a:pt x="289" y="41"/>
                    </a:lnTo>
                    <a:lnTo>
                      <a:pt x="297" y="45"/>
                    </a:lnTo>
                    <a:lnTo>
                      <a:pt x="312" y="51"/>
                    </a:lnTo>
                    <a:lnTo>
                      <a:pt x="330" y="55"/>
                    </a:lnTo>
                    <a:lnTo>
                      <a:pt x="347" y="59"/>
                    </a:lnTo>
                    <a:lnTo>
                      <a:pt x="361" y="65"/>
                    </a:lnTo>
                    <a:lnTo>
                      <a:pt x="372" y="67"/>
                    </a:lnTo>
                    <a:lnTo>
                      <a:pt x="377" y="73"/>
                    </a:lnTo>
                    <a:lnTo>
                      <a:pt x="375" y="77"/>
                    </a:lnTo>
                    <a:lnTo>
                      <a:pt x="369" y="81"/>
                    </a:lnTo>
                    <a:lnTo>
                      <a:pt x="351" y="86"/>
                    </a:lnTo>
                    <a:lnTo>
                      <a:pt x="325" y="90"/>
                    </a:lnTo>
                    <a:lnTo>
                      <a:pt x="298" y="96"/>
                    </a:lnTo>
                    <a:lnTo>
                      <a:pt x="285" y="100"/>
                    </a:lnTo>
                    <a:lnTo>
                      <a:pt x="276" y="104"/>
                    </a:lnTo>
                    <a:lnTo>
                      <a:pt x="278" y="110"/>
                    </a:lnTo>
                    <a:lnTo>
                      <a:pt x="281" y="112"/>
                    </a:lnTo>
                    <a:lnTo>
                      <a:pt x="288" y="118"/>
                    </a:lnTo>
                    <a:lnTo>
                      <a:pt x="291" y="122"/>
                    </a:lnTo>
                    <a:lnTo>
                      <a:pt x="286" y="125"/>
                    </a:lnTo>
                    <a:lnTo>
                      <a:pt x="285" y="131"/>
                    </a:lnTo>
                    <a:lnTo>
                      <a:pt x="286" y="135"/>
                    </a:lnTo>
                    <a:lnTo>
                      <a:pt x="282" y="141"/>
                    </a:lnTo>
                    <a:lnTo>
                      <a:pt x="283" y="145"/>
                    </a:lnTo>
                    <a:lnTo>
                      <a:pt x="285" y="149"/>
                    </a:lnTo>
                    <a:lnTo>
                      <a:pt x="288" y="153"/>
                    </a:lnTo>
                    <a:lnTo>
                      <a:pt x="291" y="157"/>
                    </a:lnTo>
                    <a:lnTo>
                      <a:pt x="296" y="163"/>
                    </a:lnTo>
                    <a:lnTo>
                      <a:pt x="303" y="166"/>
                    </a:lnTo>
                    <a:lnTo>
                      <a:pt x="308" y="170"/>
                    </a:lnTo>
                    <a:lnTo>
                      <a:pt x="310" y="176"/>
                    </a:lnTo>
                    <a:lnTo>
                      <a:pt x="316" y="180"/>
                    </a:lnTo>
                    <a:lnTo>
                      <a:pt x="321" y="186"/>
                    </a:lnTo>
                    <a:lnTo>
                      <a:pt x="328" y="190"/>
                    </a:lnTo>
                    <a:lnTo>
                      <a:pt x="338" y="194"/>
                    </a:lnTo>
                    <a:lnTo>
                      <a:pt x="345" y="198"/>
                    </a:lnTo>
                    <a:lnTo>
                      <a:pt x="350" y="202"/>
                    </a:lnTo>
                    <a:lnTo>
                      <a:pt x="344" y="207"/>
                    </a:lnTo>
                    <a:lnTo>
                      <a:pt x="332" y="211"/>
                    </a:lnTo>
                    <a:lnTo>
                      <a:pt x="330" y="215"/>
                    </a:lnTo>
                    <a:lnTo>
                      <a:pt x="322" y="221"/>
                    </a:lnTo>
                    <a:lnTo>
                      <a:pt x="313" y="225"/>
                    </a:lnTo>
                    <a:lnTo>
                      <a:pt x="300" y="231"/>
                    </a:lnTo>
                    <a:lnTo>
                      <a:pt x="288" y="235"/>
                    </a:lnTo>
                    <a:lnTo>
                      <a:pt x="278" y="239"/>
                    </a:lnTo>
                    <a:lnTo>
                      <a:pt x="273" y="243"/>
                    </a:lnTo>
                    <a:lnTo>
                      <a:pt x="275" y="247"/>
                    </a:lnTo>
                    <a:lnTo>
                      <a:pt x="281" y="252"/>
                    </a:lnTo>
                    <a:lnTo>
                      <a:pt x="291" y="256"/>
                    </a:lnTo>
                    <a:lnTo>
                      <a:pt x="300" y="260"/>
                    </a:lnTo>
                    <a:lnTo>
                      <a:pt x="306" y="266"/>
                    </a:lnTo>
                    <a:lnTo>
                      <a:pt x="316" y="270"/>
                    </a:lnTo>
                    <a:lnTo>
                      <a:pt x="323" y="276"/>
                    </a:lnTo>
                    <a:lnTo>
                      <a:pt x="331" y="280"/>
                    </a:lnTo>
                    <a:lnTo>
                      <a:pt x="340" y="284"/>
                    </a:lnTo>
                    <a:lnTo>
                      <a:pt x="347" y="288"/>
                    </a:lnTo>
                    <a:lnTo>
                      <a:pt x="350" y="291"/>
                    </a:lnTo>
                    <a:lnTo>
                      <a:pt x="351" y="297"/>
                    </a:lnTo>
                    <a:lnTo>
                      <a:pt x="345" y="301"/>
                    </a:lnTo>
                    <a:lnTo>
                      <a:pt x="327" y="305"/>
                    </a:lnTo>
                    <a:lnTo>
                      <a:pt x="314" y="311"/>
                    </a:lnTo>
                    <a:lnTo>
                      <a:pt x="305" y="315"/>
                    </a:lnTo>
                    <a:lnTo>
                      <a:pt x="307" y="321"/>
                    </a:lnTo>
                    <a:lnTo>
                      <a:pt x="308" y="325"/>
                    </a:lnTo>
                    <a:lnTo>
                      <a:pt x="310" y="327"/>
                    </a:lnTo>
                    <a:lnTo>
                      <a:pt x="312" y="332"/>
                    </a:lnTo>
                    <a:lnTo>
                      <a:pt x="310" y="336"/>
                    </a:lnTo>
                    <a:lnTo>
                      <a:pt x="305" y="342"/>
                    </a:lnTo>
                    <a:lnTo>
                      <a:pt x="298" y="346"/>
                    </a:lnTo>
                    <a:lnTo>
                      <a:pt x="290" y="350"/>
                    </a:lnTo>
                    <a:lnTo>
                      <a:pt x="285" y="356"/>
                    </a:lnTo>
                    <a:lnTo>
                      <a:pt x="288" y="360"/>
                    </a:lnTo>
                    <a:lnTo>
                      <a:pt x="295" y="366"/>
                    </a:lnTo>
                    <a:lnTo>
                      <a:pt x="298" y="370"/>
                    </a:lnTo>
                    <a:lnTo>
                      <a:pt x="300" y="372"/>
                    </a:lnTo>
                    <a:lnTo>
                      <a:pt x="299" y="377"/>
                    </a:lnTo>
                    <a:lnTo>
                      <a:pt x="301" y="381"/>
                    </a:lnTo>
                    <a:lnTo>
                      <a:pt x="302" y="387"/>
                    </a:lnTo>
                    <a:lnTo>
                      <a:pt x="300" y="391"/>
                    </a:lnTo>
                    <a:lnTo>
                      <a:pt x="298" y="395"/>
                    </a:lnTo>
                    <a:lnTo>
                      <a:pt x="299" y="401"/>
                    </a:lnTo>
                    <a:lnTo>
                      <a:pt x="301" y="405"/>
                    </a:lnTo>
                    <a:lnTo>
                      <a:pt x="300" y="411"/>
                    </a:lnTo>
                    <a:lnTo>
                      <a:pt x="296" y="413"/>
                    </a:lnTo>
                    <a:lnTo>
                      <a:pt x="296" y="416"/>
                    </a:lnTo>
                    <a:lnTo>
                      <a:pt x="291" y="422"/>
                    </a:lnTo>
                    <a:lnTo>
                      <a:pt x="291" y="426"/>
                    </a:lnTo>
                    <a:lnTo>
                      <a:pt x="291" y="432"/>
                    </a:lnTo>
                    <a:lnTo>
                      <a:pt x="295" y="436"/>
                    </a:lnTo>
                    <a:lnTo>
                      <a:pt x="298" y="440"/>
                    </a:lnTo>
                    <a:lnTo>
                      <a:pt x="302" y="446"/>
                    </a:lnTo>
                    <a:lnTo>
                      <a:pt x="301" y="450"/>
                    </a:lnTo>
                    <a:lnTo>
                      <a:pt x="300" y="456"/>
                    </a:lnTo>
                    <a:lnTo>
                      <a:pt x="297" y="458"/>
                    </a:lnTo>
                    <a:lnTo>
                      <a:pt x="296" y="461"/>
                    </a:lnTo>
                    <a:lnTo>
                      <a:pt x="297" y="467"/>
                    </a:lnTo>
                    <a:lnTo>
                      <a:pt x="299" y="471"/>
                    </a:lnTo>
                    <a:lnTo>
                      <a:pt x="299" y="477"/>
                    </a:lnTo>
                    <a:lnTo>
                      <a:pt x="300" y="481"/>
                    </a:lnTo>
                    <a:lnTo>
                      <a:pt x="301" y="485"/>
                    </a:lnTo>
                    <a:lnTo>
                      <a:pt x="301" y="491"/>
                    </a:lnTo>
                    <a:lnTo>
                      <a:pt x="302" y="495"/>
                    </a:lnTo>
                    <a:lnTo>
                      <a:pt x="301" y="500"/>
                    </a:lnTo>
                    <a:lnTo>
                      <a:pt x="303" y="502"/>
                    </a:lnTo>
                    <a:lnTo>
                      <a:pt x="307" y="506"/>
                    </a:lnTo>
                    <a:lnTo>
                      <a:pt x="307" y="512"/>
                    </a:lnTo>
                    <a:lnTo>
                      <a:pt x="308" y="516"/>
                    </a:lnTo>
                    <a:lnTo>
                      <a:pt x="312" y="522"/>
                    </a:lnTo>
                    <a:lnTo>
                      <a:pt x="308" y="526"/>
                    </a:lnTo>
                    <a:lnTo>
                      <a:pt x="298" y="530"/>
                    </a:lnTo>
                    <a:lnTo>
                      <a:pt x="289" y="536"/>
                    </a:lnTo>
                    <a:lnTo>
                      <a:pt x="276" y="540"/>
                    </a:lnTo>
                    <a:lnTo>
                      <a:pt x="266" y="543"/>
                    </a:lnTo>
                    <a:lnTo>
                      <a:pt x="264" y="547"/>
                    </a:lnTo>
                    <a:lnTo>
                      <a:pt x="263" y="551"/>
                    </a:lnTo>
                    <a:lnTo>
                      <a:pt x="265" y="557"/>
                    </a:lnTo>
                    <a:lnTo>
                      <a:pt x="266" y="561"/>
                    </a:lnTo>
                    <a:lnTo>
                      <a:pt x="267" y="567"/>
                    </a:lnTo>
                    <a:lnTo>
                      <a:pt x="267" y="571"/>
                    </a:lnTo>
                    <a:lnTo>
                      <a:pt x="267" y="575"/>
                    </a:lnTo>
                    <a:lnTo>
                      <a:pt x="267" y="581"/>
                    </a:lnTo>
                    <a:lnTo>
                      <a:pt x="267" y="584"/>
                    </a:lnTo>
                    <a:lnTo>
                      <a:pt x="270" y="588"/>
                    </a:lnTo>
                    <a:lnTo>
                      <a:pt x="274" y="592"/>
                    </a:lnTo>
                    <a:lnTo>
                      <a:pt x="275" y="596"/>
                    </a:lnTo>
                    <a:lnTo>
                      <a:pt x="280" y="602"/>
                    </a:lnTo>
                    <a:lnTo>
                      <a:pt x="283" y="606"/>
                    </a:lnTo>
                    <a:lnTo>
                      <a:pt x="287" y="612"/>
                    </a:lnTo>
                    <a:lnTo>
                      <a:pt x="289" y="616"/>
                    </a:lnTo>
                    <a:lnTo>
                      <a:pt x="286" y="620"/>
                    </a:lnTo>
                    <a:lnTo>
                      <a:pt x="283" y="625"/>
                    </a:lnTo>
                    <a:lnTo>
                      <a:pt x="283" y="629"/>
                    </a:lnTo>
                    <a:lnTo>
                      <a:pt x="285" y="633"/>
                    </a:lnTo>
                    <a:lnTo>
                      <a:pt x="287" y="637"/>
                    </a:lnTo>
                    <a:lnTo>
                      <a:pt x="286" y="641"/>
                    </a:lnTo>
                    <a:lnTo>
                      <a:pt x="288" y="647"/>
                    </a:lnTo>
                    <a:lnTo>
                      <a:pt x="289" y="651"/>
                    </a:lnTo>
                    <a:lnTo>
                      <a:pt x="287" y="657"/>
                    </a:lnTo>
                    <a:lnTo>
                      <a:pt x="288" y="661"/>
                    </a:lnTo>
                    <a:lnTo>
                      <a:pt x="287" y="665"/>
                    </a:lnTo>
                    <a:lnTo>
                      <a:pt x="288" y="670"/>
                    </a:lnTo>
                    <a:lnTo>
                      <a:pt x="288" y="672"/>
                    </a:lnTo>
                    <a:lnTo>
                      <a:pt x="291" y="678"/>
                    </a:lnTo>
                    <a:lnTo>
                      <a:pt x="294" y="682"/>
                    </a:lnTo>
                    <a:lnTo>
                      <a:pt x="297" y="686"/>
                    </a:lnTo>
                    <a:lnTo>
                      <a:pt x="298" y="692"/>
                    </a:lnTo>
                    <a:lnTo>
                      <a:pt x="292" y="696"/>
                    </a:lnTo>
                    <a:lnTo>
                      <a:pt x="291" y="702"/>
                    </a:lnTo>
                    <a:lnTo>
                      <a:pt x="292" y="706"/>
                    </a:lnTo>
                    <a:lnTo>
                      <a:pt x="294" y="709"/>
                    </a:lnTo>
                    <a:lnTo>
                      <a:pt x="292" y="715"/>
                    </a:lnTo>
                    <a:lnTo>
                      <a:pt x="290" y="717"/>
                    </a:lnTo>
                    <a:lnTo>
                      <a:pt x="290" y="723"/>
                    </a:lnTo>
                    <a:lnTo>
                      <a:pt x="293" y="727"/>
                    </a:lnTo>
                    <a:lnTo>
                      <a:pt x="296" y="731"/>
                    </a:lnTo>
                    <a:lnTo>
                      <a:pt x="292" y="737"/>
                    </a:lnTo>
                    <a:lnTo>
                      <a:pt x="292" y="741"/>
                    </a:lnTo>
                    <a:lnTo>
                      <a:pt x="288" y="747"/>
                    </a:lnTo>
                    <a:lnTo>
                      <a:pt x="287" y="751"/>
                    </a:lnTo>
                    <a:lnTo>
                      <a:pt x="281" y="754"/>
                    </a:lnTo>
                    <a:lnTo>
                      <a:pt x="274" y="760"/>
                    </a:lnTo>
                    <a:lnTo>
                      <a:pt x="269" y="762"/>
                    </a:lnTo>
                    <a:lnTo>
                      <a:pt x="269" y="768"/>
                    </a:lnTo>
                    <a:lnTo>
                      <a:pt x="272" y="772"/>
                    </a:lnTo>
                    <a:lnTo>
                      <a:pt x="274" y="776"/>
                    </a:lnTo>
                    <a:lnTo>
                      <a:pt x="280" y="782"/>
                    </a:lnTo>
                    <a:lnTo>
                      <a:pt x="285" y="786"/>
                    </a:lnTo>
                    <a:lnTo>
                      <a:pt x="288" y="792"/>
                    </a:lnTo>
                    <a:lnTo>
                      <a:pt x="295" y="795"/>
                    </a:lnTo>
                    <a:lnTo>
                      <a:pt x="304" y="799"/>
                    </a:lnTo>
                    <a:lnTo>
                      <a:pt x="313" y="803"/>
                    </a:lnTo>
                    <a:lnTo>
                      <a:pt x="320" y="807"/>
                    </a:lnTo>
                    <a:lnTo>
                      <a:pt x="327" y="813"/>
                    </a:lnTo>
                    <a:lnTo>
                      <a:pt x="331" y="817"/>
                    </a:lnTo>
                    <a:lnTo>
                      <a:pt x="332" y="821"/>
                    </a:lnTo>
                    <a:lnTo>
                      <a:pt x="331" y="827"/>
                    </a:lnTo>
                    <a:lnTo>
                      <a:pt x="325" y="831"/>
                    </a:lnTo>
                    <a:lnTo>
                      <a:pt x="313" y="836"/>
                    </a:lnTo>
                    <a:lnTo>
                      <a:pt x="300" y="840"/>
                    </a:lnTo>
                    <a:lnTo>
                      <a:pt x="287" y="844"/>
                    </a:lnTo>
                    <a:lnTo>
                      <a:pt x="278" y="848"/>
                    </a:lnTo>
                    <a:lnTo>
                      <a:pt x="272" y="852"/>
                    </a:lnTo>
                    <a:lnTo>
                      <a:pt x="271" y="858"/>
                    </a:lnTo>
                    <a:lnTo>
                      <a:pt x="266" y="862"/>
                    </a:lnTo>
                    <a:lnTo>
                      <a:pt x="264" y="866"/>
                    </a:lnTo>
                    <a:lnTo>
                      <a:pt x="264" y="872"/>
                    </a:lnTo>
                    <a:lnTo>
                      <a:pt x="262" y="876"/>
                    </a:lnTo>
                    <a:lnTo>
                      <a:pt x="263" y="881"/>
                    </a:lnTo>
                    <a:lnTo>
                      <a:pt x="267" y="885"/>
                    </a:lnTo>
                    <a:lnTo>
                      <a:pt x="270" y="889"/>
                    </a:lnTo>
                    <a:lnTo>
                      <a:pt x="278" y="893"/>
                    </a:lnTo>
                    <a:lnTo>
                      <a:pt x="288" y="897"/>
                    </a:lnTo>
                    <a:lnTo>
                      <a:pt x="299" y="903"/>
                    </a:lnTo>
                    <a:lnTo>
                      <a:pt x="305" y="907"/>
                    </a:lnTo>
                    <a:lnTo>
                      <a:pt x="306" y="911"/>
                    </a:lnTo>
                    <a:lnTo>
                      <a:pt x="308" y="917"/>
                    </a:lnTo>
                    <a:lnTo>
                      <a:pt x="307" y="920"/>
                    </a:lnTo>
                    <a:lnTo>
                      <a:pt x="301" y="926"/>
                    </a:lnTo>
                    <a:lnTo>
                      <a:pt x="293" y="930"/>
                    </a:lnTo>
                    <a:lnTo>
                      <a:pt x="285" y="932"/>
                    </a:lnTo>
                    <a:lnTo>
                      <a:pt x="277" y="938"/>
                    </a:lnTo>
                    <a:lnTo>
                      <a:pt x="270" y="942"/>
                    </a:lnTo>
                    <a:lnTo>
                      <a:pt x="266" y="948"/>
                    </a:lnTo>
                    <a:lnTo>
                      <a:pt x="267" y="952"/>
                    </a:lnTo>
                    <a:lnTo>
                      <a:pt x="274" y="956"/>
                    </a:lnTo>
                    <a:lnTo>
                      <a:pt x="281" y="961"/>
                    </a:lnTo>
                    <a:lnTo>
                      <a:pt x="285" y="965"/>
                    </a:lnTo>
                    <a:lnTo>
                      <a:pt x="287" y="971"/>
                    </a:lnTo>
                    <a:lnTo>
                      <a:pt x="286" y="975"/>
                    </a:lnTo>
                    <a:lnTo>
                      <a:pt x="286" y="977"/>
                    </a:lnTo>
                    <a:lnTo>
                      <a:pt x="285" y="983"/>
                    </a:lnTo>
                    <a:lnTo>
                      <a:pt x="283" y="987"/>
                    </a:lnTo>
                    <a:lnTo>
                      <a:pt x="286" y="993"/>
                    </a:lnTo>
                    <a:lnTo>
                      <a:pt x="297" y="997"/>
                    </a:lnTo>
                    <a:lnTo>
                      <a:pt x="302" y="1001"/>
                    </a:lnTo>
                    <a:lnTo>
                      <a:pt x="308" y="1006"/>
                    </a:lnTo>
                    <a:lnTo>
                      <a:pt x="318" y="1010"/>
                    </a:lnTo>
                    <a:lnTo>
                      <a:pt x="331" y="1016"/>
                    </a:lnTo>
                    <a:lnTo>
                      <a:pt x="344" y="1020"/>
                    </a:lnTo>
                    <a:lnTo>
                      <a:pt x="349" y="1022"/>
                    </a:lnTo>
                    <a:lnTo>
                      <a:pt x="354" y="1028"/>
                    </a:lnTo>
                    <a:lnTo>
                      <a:pt x="356" y="1032"/>
                    </a:lnTo>
                    <a:lnTo>
                      <a:pt x="353" y="1038"/>
                    </a:lnTo>
                    <a:lnTo>
                      <a:pt x="343" y="1042"/>
                    </a:lnTo>
                    <a:lnTo>
                      <a:pt x="324" y="1045"/>
                    </a:lnTo>
                    <a:lnTo>
                      <a:pt x="302" y="1051"/>
                    </a:lnTo>
                    <a:lnTo>
                      <a:pt x="286" y="1055"/>
                    </a:lnTo>
                    <a:lnTo>
                      <a:pt x="277" y="1061"/>
                    </a:lnTo>
                    <a:lnTo>
                      <a:pt x="276" y="1063"/>
                    </a:lnTo>
                    <a:lnTo>
                      <a:pt x="277" y="1067"/>
                    </a:lnTo>
                    <a:lnTo>
                      <a:pt x="273" y="1073"/>
                    </a:lnTo>
                    <a:lnTo>
                      <a:pt x="268" y="1077"/>
                    </a:lnTo>
                    <a:lnTo>
                      <a:pt x="262" y="1083"/>
                    </a:lnTo>
                    <a:lnTo>
                      <a:pt x="254" y="1086"/>
                    </a:lnTo>
                    <a:lnTo>
                      <a:pt x="247" y="1090"/>
                    </a:lnTo>
                    <a:lnTo>
                      <a:pt x="248" y="1096"/>
                    </a:lnTo>
                    <a:lnTo>
                      <a:pt x="257" y="1100"/>
                    </a:lnTo>
                    <a:lnTo>
                      <a:pt x="264" y="1106"/>
                    </a:lnTo>
                    <a:lnTo>
                      <a:pt x="267" y="1108"/>
                    </a:lnTo>
                    <a:lnTo>
                      <a:pt x="267" y="1112"/>
                    </a:lnTo>
                    <a:lnTo>
                      <a:pt x="262" y="1118"/>
                    </a:lnTo>
                    <a:lnTo>
                      <a:pt x="253" y="1122"/>
                    </a:lnTo>
                    <a:lnTo>
                      <a:pt x="247" y="1127"/>
                    </a:lnTo>
                    <a:lnTo>
                      <a:pt x="239" y="1131"/>
                    </a:lnTo>
                    <a:lnTo>
                      <a:pt x="237" y="1135"/>
                    </a:lnTo>
                    <a:lnTo>
                      <a:pt x="237" y="1141"/>
                    </a:lnTo>
                    <a:lnTo>
                      <a:pt x="235" y="1145"/>
                    </a:lnTo>
                    <a:lnTo>
                      <a:pt x="236" y="1149"/>
                    </a:lnTo>
                    <a:lnTo>
                      <a:pt x="241" y="1153"/>
                    </a:lnTo>
                    <a:lnTo>
                      <a:pt x="244" y="1157"/>
                    </a:lnTo>
                    <a:lnTo>
                      <a:pt x="254" y="1163"/>
                    </a:lnTo>
                    <a:lnTo>
                      <a:pt x="263" y="1167"/>
                    </a:lnTo>
                    <a:lnTo>
                      <a:pt x="275" y="1172"/>
                    </a:lnTo>
                    <a:lnTo>
                      <a:pt x="287" y="1176"/>
                    </a:lnTo>
                    <a:lnTo>
                      <a:pt x="303" y="1180"/>
                    </a:lnTo>
                    <a:lnTo>
                      <a:pt x="324" y="1186"/>
                    </a:lnTo>
                    <a:lnTo>
                      <a:pt x="344" y="1190"/>
                    </a:lnTo>
                    <a:lnTo>
                      <a:pt x="358" y="1194"/>
                    </a:lnTo>
                    <a:lnTo>
                      <a:pt x="372" y="1198"/>
                    </a:lnTo>
                    <a:lnTo>
                      <a:pt x="381" y="1202"/>
                    </a:lnTo>
                    <a:lnTo>
                      <a:pt x="388" y="1208"/>
                    </a:lnTo>
                    <a:lnTo>
                      <a:pt x="395" y="1211"/>
                    </a:lnTo>
                    <a:lnTo>
                      <a:pt x="392" y="1217"/>
                    </a:lnTo>
                    <a:lnTo>
                      <a:pt x="387" y="1221"/>
                    </a:lnTo>
                    <a:lnTo>
                      <a:pt x="378" y="1225"/>
                    </a:lnTo>
                    <a:lnTo>
                      <a:pt x="365" y="1231"/>
                    </a:lnTo>
                    <a:lnTo>
                      <a:pt x="352" y="1235"/>
                    </a:lnTo>
                    <a:lnTo>
                      <a:pt x="332" y="1239"/>
                    </a:lnTo>
                    <a:lnTo>
                      <a:pt x="318" y="1243"/>
                    </a:lnTo>
                    <a:lnTo>
                      <a:pt x="308" y="1247"/>
                    </a:lnTo>
                    <a:lnTo>
                      <a:pt x="300" y="1253"/>
                    </a:lnTo>
                    <a:lnTo>
                      <a:pt x="294" y="1256"/>
                    </a:lnTo>
                    <a:lnTo>
                      <a:pt x="295" y="1262"/>
                    </a:lnTo>
                    <a:lnTo>
                      <a:pt x="295" y="1266"/>
                    </a:lnTo>
                    <a:lnTo>
                      <a:pt x="292" y="1270"/>
                    </a:lnTo>
                    <a:lnTo>
                      <a:pt x="288" y="1276"/>
                    </a:lnTo>
                    <a:lnTo>
                      <a:pt x="282" y="1280"/>
                    </a:lnTo>
                    <a:lnTo>
                      <a:pt x="275" y="1284"/>
                    </a:lnTo>
                    <a:lnTo>
                      <a:pt x="272" y="1288"/>
                    </a:lnTo>
                    <a:lnTo>
                      <a:pt x="269" y="1292"/>
                    </a:lnTo>
                    <a:lnTo>
                      <a:pt x="271" y="1297"/>
                    </a:lnTo>
                    <a:lnTo>
                      <a:pt x="274" y="1301"/>
                    </a:lnTo>
                    <a:lnTo>
                      <a:pt x="276" y="1307"/>
                    </a:lnTo>
                    <a:lnTo>
                      <a:pt x="275" y="1311"/>
                    </a:lnTo>
                    <a:lnTo>
                      <a:pt x="277" y="1315"/>
                    </a:lnTo>
                    <a:lnTo>
                      <a:pt x="281" y="1321"/>
                    </a:lnTo>
                    <a:lnTo>
                      <a:pt x="287" y="1323"/>
                    </a:lnTo>
                    <a:lnTo>
                      <a:pt x="296" y="1329"/>
                    </a:lnTo>
                    <a:lnTo>
                      <a:pt x="299" y="1333"/>
                    </a:lnTo>
                    <a:lnTo>
                      <a:pt x="306" y="1336"/>
                    </a:lnTo>
                    <a:lnTo>
                      <a:pt x="310" y="1342"/>
                    </a:lnTo>
                    <a:lnTo>
                      <a:pt x="315" y="1346"/>
                    </a:lnTo>
                    <a:lnTo>
                      <a:pt x="319" y="1352"/>
                    </a:lnTo>
                    <a:lnTo>
                      <a:pt x="321" y="1356"/>
                    </a:lnTo>
                    <a:lnTo>
                      <a:pt x="320" y="1360"/>
                    </a:lnTo>
                    <a:lnTo>
                      <a:pt x="320" y="1366"/>
                    </a:lnTo>
                    <a:lnTo>
                      <a:pt x="318" y="1368"/>
                    </a:lnTo>
                    <a:lnTo>
                      <a:pt x="315" y="1374"/>
                    </a:lnTo>
                    <a:lnTo>
                      <a:pt x="303" y="1378"/>
                    </a:lnTo>
                    <a:lnTo>
                      <a:pt x="295" y="1381"/>
                    </a:lnTo>
                    <a:lnTo>
                      <a:pt x="291" y="1387"/>
                    </a:lnTo>
                    <a:lnTo>
                      <a:pt x="286" y="1391"/>
                    </a:lnTo>
                    <a:lnTo>
                      <a:pt x="280" y="1397"/>
                    </a:lnTo>
                    <a:lnTo>
                      <a:pt x="277" y="1401"/>
                    </a:lnTo>
                    <a:lnTo>
                      <a:pt x="269" y="1405"/>
                    </a:lnTo>
                    <a:lnTo>
                      <a:pt x="266" y="1409"/>
                    </a:lnTo>
                    <a:lnTo>
                      <a:pt x="267" y="1413"/>
                    </a:lnTo>
                    <a:lnTo>
                      <a:pt x="267" y="1419"/>
                    </a:lnTo>
                    <a:lnTo>
                      <a:pt x="271" y="1422"/>
                    </a:lnTo>
                    <a:lnTo>
                      <a:pt x="269" y="1426"/>
                    </a:lnTo>
                    <a:lnTo>
                      <a:pt x="268" y="1432"/>
                    </a:lnTo>
                    <a:lnTo>
                      <a:pt x="269" y="1436"/>
                    </a:lnTo>
                    <a:lnTo>
                      <a:pt x="273" y="1442"/>
                    </a:lnTo>
                    <a:lnTo>
                      <a:pt x="281" y="1446"/>
                    </a:lnTo>
                    <a:lnTo>
                      <a:pt x="283" y="1450"/>
                    </a:lnTo>
                    <a:lnTo>
                      <a:pt x="285" y="1454"/>
                    </a:lnTo>
                    <a:lnTo>
                      <a:pt x="287" y="1458"/>
                    </a:lnTo>
                    <a:lnTo>
                      <a:pt x="290" y="1463"/>
                    </a:lnTo>
                    <a:lnTo>
                      <a:pt x="292" y="1467"/>
                    </a:lnTo>
                    <a:lnTo>
                      <a:pt x="294" y="1471"/>
                    </a:lnTo>
                    <a:lnTo>
                      <a:pt x="295" y="1477"/>
                    </a:lnTo>
                    <a:lnTo>
                      <a:pt x="299" y="1481"/>
                    </a:lnTo>
                    <a:lnTo>
                      <a:pt x="308" y="1487"/>
                    </a:lnTo>
                    <a:lnTo>
                      <a:pt x="315" y="1491"/>
                    </a:lnTo>
                    <a:lnTo>
                      <a:pt x="321" y="1495"/>
                    </a:lnTo>
                    <a:lnTo>
                      <a:pt x="326" y="1499"/>
                    </a:lnTo>
                    <a:lnTo>
                      <a:pt x="332" y="1503"/>
                    </a:lnTo>
                    <a:lnTo>
                      <a:pt x="338" y="1508"/>
                    </a:lnTo>
                    <a:lnTo>
                      <a:pt x="347" y="1512"/>
                    </a:lnTo>
                    <a:lnTo>
                      <a:pt x="347" y="1516"/>
                    </a:lnTo>
                    <a:lnTo>
                      <a:pt x="346" y="1522"/>
                    </a:lnTo>
                    <a:lnTo>
                      <a:pt x="341" y="1526"/>
                    </a:lnTo>
                    <a:lnTo>
                      <a:pt x="324" y="1532"/>
                    </a:lnTo>
                    <a:lnTo>
                      <a:pt x="312" y="1536"/>
                    </a:lnTo>
                    <a:lnTo>
                      <a:pt x="296" y="1540"/>
                    </a:lnTo>
                    <a:lnTo>
                      <a:pt x="280" y="1544"/>
                    </a:lnTo>
                    <a:lnTo>
                      <a:pt x="278" y="1547"/>
                    </a:lnTo>
                    <a:lnTo>
                      <a:pt x="277" y="1553"/>
                    </a:lnTo>
                    <a:lnTo>
                      <a:pt x="277" y="1557"/>
                    </a:lnTo>
                    <a:lnTo>
                      <a:pt x="276" y="1561"/>
                    </a:lnTo>
                    <a:lnTo>
                      <a:pt x="282" y="1567"/>
                    </a:lnTo>
                    <a:lnTo>
                      <a:pt x="285" y="1571"/>
                    </a:lnTo>
                    <a:lnTo>
                      <a:pt x="289" y="1577"/>
                    </a:lnTo>
                    <a:lnTo>
                      <a:pt x="293" y="1581"/>
                    </a:lnTo>
                    <a:lnTo>
                      <a:pt x="298" y="1583"/>
                    </a:lnTo>
                    <a:lnTo>
                      <a:pt x="310" y="1588"/>
                    </a:lnTo>
                    <a:lnTo>
                      <a:pt x="335" y="1592"/>
                    </a:lnTo>
                    <a:lnTo>
                      <a:pt x="349" y="1598"/>
                    </a:lnTo>
                    <a:lnTo>
                      <a:pt x="355" y="1602"/>
                    </a:lnTo>
                    <a:lnTo>
                      <a:pt x="360" y="1606"/>
                    </a:lnTo>
                    <a:lnTo>
                      <a:pt x="370" y="1612"/>
                    </a:lnTo>
                    <a:lnTo>
                      <a:pt x="375" y="1616"/>
                    </a:lnTo>
                    <a:lnTo>
                      <a:pt x="374" y="1622"/>
                    </a:lnTo>
                    <a:lnTo>
                      <a:pt x="373" y="1626"/>
                    </a:lnTo>
                    <a:lnTo>
                      <a:pt x="369" y="1628"/>
                    </a:lnTo>
                    <a:lnTo>
                      <a:pt x="377" y="1633"/>
                    </a:lnTo>
                    <a:lnTo>
                      <a:pt x="383" y="1637"/>
                    </a:lnTo>
                    <a:lnTo>
                      <a:pt x="391" y="1643"/>
                    </a:lnTo>
                    <a:lnTo>
                      <a:pt x="397" y="1647"/>
                    </a:lnTo>
                    <a:lnTo>
                      <a:pt x="400" y="1651"/>
                    </a:lnTo>
                    <a:lnTo>
                      <a:pt x="390" y="1657"/>
                    </a:lnTo>
                    <a:lnTo>
                      <a:pt x="376" y="1661"/>
                    </a:lnTo>
                    <a:lnTo>
                      <a:pt x="355" y="1667"/>
                    </a:lnTo>
                    <a:lnTo>
                      <a:pt x="331" y="1669"/>
                    </a:lnTo>
                    <a:lnTo>
                      <a:pt x="317" y="1672"/>
                    </a:lnTo>
                    <a:lnTo>
                      <a:pt x="303" y="1678"/>
                    </a:lnTo>
                    <a:lnTo>
                      <a:pt x="292" y="1682"/>
                    </a:lnTo>
                    <a:lnTo>
                      <a:pt x="288" y="1688"/>
                    </a:lnTo>
                    <a:lnTo>
                      <a:pt x="283" y="1692"/>
                    </a:lnTo>
                    <a:lnTo>
                      <a:pt x="278" y="1696"/>
                    </a:lnTo>
                    <a:lnTo>
                      <a:pt x="279" y="1702"/>
                    </a:lnTo>
                    <a:lnTo>
                      <a:pt x="279" y="1706"/>
                    </a:lnTo>
                    <a:lnTo>
                      <a:pt x="280" y="1712"/>
                    </a:lnTo>
                    <a:lnTo>
                      <a:pt x="280" y="1713"/>
                    </a:lnTo>
                    <a:lnTo>
                      <a:pt x="281" y="1717"/>
                    </a:lnTo>
                    <a:lnTo>
                      <a:pt x="283" y="1723"/>
                    </a:lnTo>
                    <a:lnTo>
                      <a:pt x="288" y="1727"/>
                    </a:lnTo>
                    <a:lnTo>
                      <a:pt x="291" y="1733"/>
                    </a:lnTo>
                    <a:lnTo>
                      <a:pt x="295" y="1737"/>
                    </a:lnTo>
                    <a:lnTo>
                      <a:pt x="296" y="1741"/>
                    </a:lnTo>
                    <a:lnTo>
                      <a:pt x="295" y="1747"/>
                    </a:lnTo>
                    <a:lnTo>
                      <a:pt x="294" y="1751"/>
                    </a:lnTo>
                    <a:lnTo>
                      <a:pt x="292" y="1756"/>
                    </a:lnTo>
                    <a:lnTo>
                      <a:pt x="294" y="1758"/>
                    </a:lnTo>
                    <a:lnTo>
                      <a:pt x="293" y="1762"/>
                    </a:lnTo>
                    <a:lnTo>
                      <a:pt x="292" y="1768"/>
                    </a:lnTo>
                    <a:lnTo>
                      <a:pt x="295" y="1772"/>
                    </a:lnTo>
                    <a:lnTo>
                      <a:pt x="293" y="1778"/>
                    </a:lnTo>
                    <a:lnTo>
                      <a:pt x="293" y="1782"/>
                    </a:lnTo>
                    <a:lnTo>
                      <a:pt x="291" y="1786"/>
                    </a:lnTo>
                    <a:lnTo>
                      <a:pt x="289" y="1792"/>
                    </a:lnTo>
                    <a:lnTo>
                      <a:pt x="286" y="1796"/>
                    </a:lnTo>
                    <a:lnTo>
                      <a:pt x="282" y="1799"/>
                    </a:lnTo>
                    <a:lnTo>
                      <a:pt x="275" y="1803"/>
                    </a:lnTo>
                    <a:lnTo>
                      <a:pt x="271" y="1807"/>
                    </a:lnTo>
                    <a:lnTo>
                      <a:pt x="268" y="1813"/>
                    </a:lnTo>
                    <a:lnTo>
                      <a:pt x="265" y="1817"/>
                    </a:lnTo>
                    <a:lnTo>
                      <a:pt x="260" y="1823"/>
                    </a:lnTo>
                    <a:lnTo>
                      <a:pt x="258" y="1827"/>
                    </a:lnTo>
                    <a:lnTo>
                      <a:pt x="258" y="1831"/>
                    </a:lnTo>
                    <a:lnTo>
                      <a:pt x="253" y="1837"/>
                    </a:lnTo>
                    <a:lnTo>
                      <a:pt x="254" y="1840"/>
                    </a:lnTo>
                    <a:lnTo>
                      <a:pt x="254" y="1844"/>
                    </a:lnTo>
                    <a:lnTo>
                      <a:pt x="253" y="1848"/>
                    </a:lnTo>
                    <a:lnTo>
                      <a:pt x="250" y="1852"/>
                    </a:lnTo>
                    <a:lnTo>
                      <a:pt x="247" y="1858"/>
                    </a:lnTo>
                    <a:lnTo>
                      <a:pt x="246" y="1862"/>
                    </a:lnTo>
                    <a:lnTo>
                      <a:pt x="248" y="1868"/>
                    </a:lnTo>
                    <a:lnTo>
                      <a:pt x="251" y="1872"/>
                    </a:lnTo>
                    <a:lnTo>
                      <a:pt x="254" y="1876"/>
                    </a:lnTo>
                    <a:lnTo>
                      <a:pt x="255" y="1881"/>
                    </a:lnTo>
                    <a:lnTo>
                      <a:pt x="259" y="1885"/>
                    </a:lnTo>
                    <a:lnTo>
                      <a:pt x="261" y="1889"/>
                    </a:lnTo>
                    <a:lnTo>
                      <a:pt x="261" y="1893"/>
                    </a:lnTo>
                    <a:lnTo>
                      <a:pt x="262" y="1897"/>
                    </a:lnTo>
                    <a:lnTo>
                      <a:pt x="259" y="1903"/>
                    </a:lnTo>
                    <a:lnTo>
                      <a:pt x="259" y="1907"/>
                    </a:lnTo>
                    <a:lnTo>
                      <a:pt x="260" y="1913"/>
                    </a:lnTo>
                    <a:lnTo>
                      <a:pt x="263" y="1917"/>
                    </a:lnTo>
                    <a:lnTo>
                      <a:pt x="268" y="1921"/>
                    </a:lnTo>
                    <a:lnTo>
                      <a:pt x="269" y="1926"/>
                    </a:lnTo>
                    <a:lnTo>
                      <a:pt x="272" y="1928"/>
                    </a:lnTo>
                    <a:lnTo>
                      <a:pt x="277" y="1934"/>
                    </a:lnTo>
                    <a:lnTo>
                      <a:pt x="282" y="1938"/>
                    </a:lnTo>
                    <a:lnTo>
                      <a:pt x="290" y="1942"/>
                    </a:lnTo>
                    <a:lnTo>
                      <a:pt x="298" y="1948"/>
                    </a:lnTo>
                    <a:lnTo>
                      <a:pt x="308" y="1952"/>
                    </a:lnTo>
                    <a:lnTo>
                      <a:pt x="317" y="1958"/>
                    </a:lnTo>
                    <a:lnTo>
                      <a:pt x="322" y="1962"/>
                    </a:lnTo>
                    <a:lnTo>
                      <a:pt x="323" y="1965"/>
                    </a:lnTo>
                    <a:lnTo>
                      <a:pt x="328" y="1971"/>
                    </a:lnTo>
                    <a:lnTo>
                      <a:pt x="338" y="1973"/>
                    </a:lnTo>
                    <a:lnTo>
                      <a:pt x="353" y="1979"/>
                    </a:lnTo>
                    <a:lnTo>
                      <a:pt x="363" y="1983"/>
                    </a:lnTo>
                    <a:lnTo>
                      <a:pt x="369" y="1987"/>
                    </a:lnTo>
                    <a:lnTo>
                      <a:pt x="371" y="1993"/>
                    </a:lnTo>
                    <a:lnTo>
                      <a:pt x="363" y="1997"/>
                    </a:lnTo>
                    <a:lnTo>
                      <a:pt x="353" y="2003"/>
                    </a:lnTo>
                    <a:lnTo>
                      <a:pt x="345" y="2006"/>
                    </a:lnTo>
                    <a:lnTo>
                      <a:pt x="334" y="2010"/>
                    </a:lnTo>
                    <a:lnTo>
                      <a:pt x="323" y="2016"/>
                    </a:lnTo>
                    <a:lnTo>
                      <a:pt x="310" y="2018"/>
                    </a:lnTo>
                    <a:lnTo>
                      <a:pt x="301" y="2024"/>
                    </a:lnTo>
                    <a:lnTo>
                      <a:pt x="296" y="2028"/>
                    </a:lnTo>
                    <a:lnTo>
                      <a:pt x="294" y="2032"/>
                    </a:lnTo>
                    <a:lnTo>
                      <a:pt x="288" y="2038"/>
                    </a:lnTo>
                    <a:lnTo>
                      <a:pt x="275" y="2042"/>
                    </a:lnTo>
                    <a:lnTo>
                      <a:pt x="268" y="2047"/>
                    </a:lnTo>
                    <a:lnTo>
                      <a:pt x="265" y="2051"/>
                    </a:lnTo>
                    <a:lnTo>
                      <a:pt x="264" y="2055"/>
                    </a:lnTo>
                    <a:lnTo>
                      <a:pt x="266" y="2059"/>
                    </a:lnTo>
                    <a:lnTo>
                      <a:pt x="268" y="2063"/>
                    </a:lnTo>
                    <a:lnTo>
                      <a:pt x="268" y="2069"/>
                    </a:lnTo>
                    <a:lnTo>
                      <a:pt x="264" y="2073"/>
                    </a:lnTo>
                    <a:lnTo>
                      <a:pt x="261" y="2077"/>
                    </a:lnTo>
                    <a:lnTo>
                      <a:pt x="260" y="2083"/>
                    </a:lnTo>
                    <a:lnTo>
                      <a:pt x="259" y="2087"/>
                    </a:lnTo>
                    <a:lnTo>
                      <a:pt x="263" y="2092"/>
                    </a:lnTo>
                    <a:lnTo>
                      <a:pt x="266" y="2096"/>
                    </a:lnTo>
                    <a:lnTo>
                      <a:pt x="266" y="2100"/>
                    </a:lnTo>
                    <a:lnTo>
                      <a:pt x="269" y="2104"/>
                    </a:lnTo>
                    <a:lnTo>
                      <a:pt x="275" y="2108"/>
                    </a:lnTo>
                    <a:lnTo>
                      <a:pt x="283" y="2114"/>
                    </a:lnTo>
                    <a:lnTo>
                      <a:pt x="288" y="2118"/>
                    </a:lnTo>
                    <a:lnTo>
                      <a:pt x="296" y="2122"/>
                    </a:lnTo>
                    <a:lnTo>
                      <a:pt x="303" y="2128"/>
                    </a:lnTo>
                    <a:lnTo>
                      <a:pt x="310" y="2131"/>
                    </a:lnTo>
                    <a:lnTo>
                      <a:pt x="324" y="2137"/>
                    </a:lnTo>
                    <a:lnTo>
                      <a:pt x="335" y="2141"/>
                    </a:lnTo>
                    <a:lnTo>
                      <a:pt x="342" y="2145"/>
                    </a:lnTo>
                    <a:lnTo>
                      <a:pt x="343" y="2149"/>
                    </a:lnTo>
                    <a:lnTo>
                      <a:pt x="341" y="2153"/>
                    </a:lnTo>
                    <a:lnTo>
                      <a:pt x="338" y="2159"/>
                    </a:lnTo>
                    <a:lnTo>
                      <a:pt x="337" y="2163"/>
                    </a:lnTo>
                    <a:lnTo>
                      <a:pt x="330" y="2167"/>
                    </a:lnTo>
                    <a:lnTo>
                      <a:pt x="317" y="2173"/>
                    </a:lnTo>
                    <a:lnTo>
                      <a:pt x="312" y="2176"/>
                    </a:lnTo>
                    <a:lnTo>
                      <a:pt x="306" y="2182"/>
                    </a:lnTo>
                    <a:lnTo>
                      <a:pt x="300" y="2186"/>
                    </a:lnTo>
                    <a:lnTo>
                      <a:pt x="293" y="2188"/>
                    </a:lnTo>
                    <a:lnTo>
                      <a:pt x="291" y="2194"/>
                    </a:lnTo>
                    <a:lnTo>
                      <a:pt x="290" y="2198"/>
                    </a:lnTo>
                    <a:lnTo>
                      <a:pt x="287" y="2204"/>
                    </a:lnTo>
                    <a:lnTo>
                      <a:pt x="287" y="2208"/>
                    </a:lnTo>
                    <a:lnTo>
                      <a:pt x="286" y="2212"/>
                    </a:lnTo>
                    <a:lnTo>
                      <a:pt x="285" y="2217"/>
                    </a:lnTo>
                    <a:lnTo>
                      <a:pt x="286" y="2221"/>
                    </a:lnTo>
                    <a:lnTo>
                      <a:pt x="285" y="2227"/>
                    </a:lnTo>
                    <a:lnTo>
                      <a:pt x="285" y="2231"/>
                    </a:lnTo>
                    <a:lnTo>
                      <a:pt x="289" y="2233"/>
                    </a:lnTo>
                    <a:lnTo>
                      <a:pt x="290" y="2239"/>
                    </a:lnTo>
                    <a:lnTo>
                      <a:pt x="290" y="2243"/>
                    </a:lnTo>
                    <a:lnTo>
                      <a:pt x="293" y="2249"/>
                    </a:lnTo>
                    <a:lnTo>
                      <a:pt x="297" y="2253"/>
                    </a:lnTo>
                    <a:lnTo>
                      <a:pt x="302" y="2256"/>
                    </a:lnTo>
                    <a:lnTo>
                      <a:pt x="307" y="2262"/>
                    </a:lnTo>
                    <a:lnTo>
                      <a:pt x="310" y="2266"/>
                    </a:lnTo>
                    <a:lnTo>
                      <a:pt x="318" y="2272"/>
                    </a:lnTo>
                    <a:lnTo>
                      <a:pt x="326" y="2276"/>
                    </a:lnTo>
                    <a:lnTo>
                      <a:pt x="333" y="2278"/>
                    </a:lnTo>
                    <a:lnTo>
                      <a:pt x="341" y="2284"/>
                    </a:lnTo>
                    <a:lnTo>
                      <a:pt x="336" y="2288"/>
                    </a:lnTo>
                    <a:lnTo>
                      <a:pt x="331" y="2294"/>
                    </a:lnTo>
                    <a:lnTo>
                      <a:pt x="327" y="2298"/>
                    </a:lnTo>
                    <a:lnTo>
                      <a:pt x="325" y="2301"/>
                    </a:lnTo>
                    <a:lnTo>
                      <a:pt x="321" y="2307"/>
                    </a:lnTo>
                    <a:lnTo>
                      <a:pt x="319" y="2311"/>
                    </a:lnTo>
                    <a:lnTo>
                      <a:pt x="318" y="2317"/>
                    </a:lnTo>
                    <a:lnTo>
                      <a:pt x="314" y="2319"/>
                    </a:lnTo>
                    <a:lnTo>
                      <a:pt x="313" y="2323"/>
                    </a:lnTo>
                    <a:lnTo>
                      <a:pt x="313" y="2329"/>
                    </a:lnTo>
                    <a:lnTo>
                      <a:pt x="314" y="2333"/>
                    </a:lnTo>
                    <a:lnTo>
                      <a:pt x="314" y="2339"/>
                    </a:lnTo>
                    <a:lnTo>
                      <a:pt x="310" y="2342"/>
                    </a:lnTo>
                    <a:lnTo>
                      <a:pt x="309" y="2346"/>
                    </a:lnTo>
                    <a:lnTo>
                      <a:pt x="308" y="2352"/>
                    </a:lnTo>
                    <a:lnTo>
                      <a:pt x="303" y="2356"/>
                    </a:lnTo>
                    <a:lnTo>
                      <a:pt x="300" y="2362"/>
                    </a:lnTo>
                    <a:lnTo>
                      <a:pt x="295" y="2364"/>
                    </a:lnTo>
                    <a:lnTo>
                      <a:pt x="292" y="2368"/>
                    </a:lnTo>
                    <a:lnTo>
                      <a:pt x="291" y="2374"/>
                    </a:lnTo>
                    <a:lnTo>
                      <a:pt x="290" y="2378"/>
                    </a:lnTo>
                    <a:lnTo>
                      <a:pt x="283" y="2383"/>
                    </a:lnTo>
                    <a:lnTo>
                      <a:pt x="280" y="2387"/>
                    </a:lnTo>
                    <a:lnTo>
                      <a:pt x="278" y="2391"/>
                    </a:lnTo>
                    <a:lnTo>
                      <a:pt x="278" y="2397"/>
                    </a:lnTo>
                    <a:lnTo>
                      <a:pt x="273" y="2401"/>
                    </a:lnTo>
                    <a:lnTo>
                      <a:pt x="272" y="2405"/>
                    </a:lnTo>
                    <a:lnTo>
                      <a:pt x="266" y="2409"/>
                    </a:lnTo>
                    <a:lnTo>
                      <a:pt x="258" y="2413"/>
                    </a:lnTo>
                    <a:lnTo>
                      <a:pt x="248" y="2419"/>
                    </a:lnTo>
                    <a:lnTo>
                      <a:pt x="246" y="2423"/>
                    </a:lnTo>
                    <a:lnTo>
                      <a:pt x="249" y="2428"/>
                    </a:lnTo>
                    <a:lnTo>
                      <a:pt x="253" y="2432"/>
                    </a:lnTo>
                    <a:lnTo>
                      <a:pt x="262" y="2436"/>
                    </a:lnTo>
                    <a:lnTo>
                      <a:pt x="266" y="2442"/>
                    </a:lnTo>
                    <a:lnTo>
                      <a:pt x="275" y="2446"/>
                    </a:lnTo>
                    <a:lnTo>
                      <a:pt x="288" y="2450"/>
                    </a:lnTo>
                    <a:lnTo>
                      <a:pt x="301" y="2454"/>
                    </a:lnTo>
                    <a:lnTo>
                      <a:pt x="320" y="2458"/>
                    </a:lnTo>
                    <a:lnTo>
                      <a:pt x="336" y="2464"/>
                    </a:lnTo>
                    <a:lnTo>
                      <a:pt x="348" y="2467"/>
                    </a:lnTo>
                    <a:lnTo>
                      <a:pt x="361" y="2473"/>
                    </a:lnTo>
                    <a:lnTo>
                      <a:pt x="376" y="2477"/>
                    </a:lnTo>
                    <a:lnTo>
                      <a:pt x="384" y="2481"/>
                    </a:lnTo>
                    <a:lnTo>
                      <a:pt x="392" y="2487"/>
                    </a:lnTo>
                    <a:lnTo>
                      <a:pt x="397" y="2491"/>
                    </a:lnTo>
                    <a:lnTo>
                      <a:pt x="392" y="2495"/>
                    </a:lnTo>
                    <a:lnTo>
                      <a:pt x="384" y="2499"/>
                    </a:lnTo>
                    <a:lnTo>
                      <a:pt x="375" y="2503"/>
                    </a:lnTo>
                    <a:lnTo>
                      <a:pt x="360" y="2508"/>
                    </a:lnTo>
                    <a:lnTo>
                      <a:pt x="351" y="2512"/>
                    </a:lnTo>
                    <a:lnTo>
                      <a:pt x="342" y="2518"/>
                    </a:lnTo>
                    <a:lnTo>
                      <a:pt x="328" y="2522"/>
                    </a:lnTo>
                    <a:lnTo>
                      <a:pt x="323" y="2526"/>
                    </a:lnTo>
                    <a:lnTo>
                      <a:pt x="318" y="2532"/>
                    </a:lnTo>
                    <a:lnTo>
                      <a:pt x="314" y="2536"/>
                    </a:lnTo>
                    <a:lnTo>
                      <a:pt x="304" y="2540"/>
                    </a:lnTo>
                    <a:lnTo>
                      <a:pt x="298" y="2544"/>
                    </a:lnTo>
                    <a:lnTo>
                      <a:pt x="296" y="2548"/>
                    </a:lnTo>
                    <a:lnTo>
                      <a:pt x="299" y="2553"/>
                    </a:lnTo>
                    <a:lnTo>
                      <a:pt x="305" y="2557"/>
                    </a:lnTo>
                    <a:lnTo>
                      <a:pt x="308" y="2563"/>
                    </a:lnTo>
                    <a:lnTo>
                      <a:pt x="313" y="2567"/>
                    </a:lnTo>
                    <a:lnTo>
                      <a:pt x="308" y="2571"/>
                    </a:lnTo>
                    <a:lnTo>
                      <a:pt x="302" y="2577"/>
                    </a:lnTo>
                    <a:lnTo>
                      <a:pt x="301" y="2579"/>
                    </a:lnTo>
                    <a:lnTo>
                      <a:pt x="301" y="2585"/>
                    </a:lnTo>
                    <a:lnTo>
                      <a:pt x="299" y="2589"/>
                    </a:lnTo>
                    <a:lnTo>
                      <a:pt x="298" y="2592"/>
                    </a:lnTo>
                    <a:lnTo>
                      <a:pt x="294" y="2598"/>
                    </a:lnTo>
                    <a:lnTo>
                      <a:pt x="288" y="2602"/>
                    </a:lnTo>
                    <a:lnTo>
                      <a:pt x="288" y="2608"/>
                    </a:lnTo>
                    <a:lnTo>
                      <a:pt x="289" y="2612"/>
                    </a:lnTo>
                    <a:lnTo>
                      <a:pt x="287" y="2616"/>
                    </a:lnTo>
                    <a:lnTo>
                      <a:pt x="285" y="2622"/>
                    </a:lnTo>
                    <a:lnTo>
                      <a:pt x="278" y="2624"/>
                    </a:lnTo>
                    <a:lnTo>
                      <a:pt x="273" y="2630"/>
                    </a:lnTo>
                    <a:lnTo>
                      <a:pt x="273" y="2633"/>
                    </a:lnTo>
                    <a:lnTo>
                      <a:pt x="277" y="2637"/>
                    </a:lnTo>
                    <a:lnTo>
                      <a:pt x="278" y="2643"/>
                    </a:lnTo>
                    <a:lnTo>
                      <a:pt x="279" y="2647"/>
                    </a:lnTo>
                    <a:lnTo>
                      <a:pt x="280" y="2653"/>
                    </a:lnTo>
                    <a:lnTo>
                      <a:pt x="278" y="2657"/>
                    </a:lnTo>
                    <a:lnTo>
                      <a:pt x="278" y="2661"/>
                    </a:lnTo>
                    <a:lnTo>
                      <a:pt x="270" y="2665"/>
                    </a:lnTo>
                    <a:lnTo>
                      <a:pt x="265" y="2669"/>
                    </a:lnTo>
                    <a:lnTo>
                      <a:pt x="265" y="2675"/>
                    </a:lnTo>
                    <a:lnTo>
                      <a:pt x="264" y="2678"/>
                    </a:lnTo>
                    <a:lnTo>
                      <a:pt x="264" y="2682"/>
                    </a:lnTo>
                    <a:lnTo>
                      <a:pt x="263" y="2688"/>
                    </a:lnTo>
                    <a:lnTo>
                      <a:pt x="265" y="2692"/>
                    </a:lnTo>
                    <a:lnTo>
                      <a:pt x="272" y="2698"/>
                    </a:lnTo>
                    <a:lnTo>
                      <a:pt x="275" y="2702"/>
                    </a:lnTo>
                    <a:lnTo>
                      <a:pt x="279" y="2706"/>
                    </a:lnTo>
                    <a:lnTo>
                      <a:pt x="281" y="2710"/>
                    </a:lnTo>
                    <a:lnTo>
                      <a:pt x="285" y="2714"/>
                    </a:lnTo>
                    <a:lnTo>
                      <a:pt x="287" y="2719"/>
                    </a:lnTo>
                    <a:lnTo>
                      <a:pt x="287" y="2723"/>
                    </a:lnTo>
                    <a:lnTo>
                      <a:pt x="286" y="2727"/>
                    </a:lnTo>
                    <a:lnTo>
                      <a:pt x="286" y="2733"/>
                    </a:lnTo>
                    <a:lnTo>
                      <a:pt x="288" y="2737"/>
                    </a:lnTo>
                    <a:lnTo>
                      <a:pt x="289" y="2743"/>
                    </a:lnTo>
                    <a:lnTo>
                      <a:pt x="287" y="2747"/>
                    </a:lnTo>
                    <a:lnTo>
                      <a:pt x="288" y="2751"/>
                    </a:lnTo>
                    <a:lnTo>
                      <a:pt x="288" y="2755"/>
                    </a:lnTo>
                    <a:lnTo>
                      <a:pt x="288" y="2758"/>
                    </a:lnTo>
                    <a:lnTo>
                      <a:pt x="285" y="2764"/>
                    </a:lnTo>
                    <a:lnTo>
                      <a:pt x="0" y="2764"/>
                    </a:lnTo>
                    <a:lnTo>
                      <a:pt x="0" y="4706"/>
                    </a:lnTo>
                    <a:lnTo>
                      <a:pt x="333" y="4706"/>
                    </a:lnTo>
                    <a:lnTo>
                      <a:pt x="328" y="4710"/>
                    </a:lnTo>
                    <a:lnTo>
                      <a:pt x="322" y="4716"/>
                    </a:lnTo>
                    <a:lnTo>
                      <a:pt x="320" y="4720"/>
                    </a:lnTo>
                    <a:lnTo>
                      <a:pt x="319" y="4724"/>
                    </a:lnTo>
                    <a:lnTo>
                      <a:pt x="316" y="4729"/>
                    </a:lnTo>
                    <a:lnTo>
                      <a:pt x="313" y="4733"/>
                    </a:lnTo>
                    <a:lnTo>
                      <a:pt x="314" y="4739"/>
                    </a:lnTo>
                    <a:lnTo>
                      <a:pt x="317" y="4743"/>
                    </a:lnTo>
                    <a:lnTo>
                      <a:pt x="323" y="4745"/>
                    </a:lnTo>
                    <a:lnTo>
                      <a:pt x="331" y="4751"/>
                    </a:lnTo>
                    <a:lnTo>
                      <a:pt x="338" y="4755"/>
                    </a:lnTo>
                    <a:lnTo>
                      <a:pt x="349" y="4761"/>
                    </a:lnTo>
                    <a:lnTo>
                      <a:pt x="354" y="4765"/>
                    </a:lnTo>
                    <a:lnTo>
                      <a:pt x="357" y="4768"/>
                    </a:lnTo>
                    <a:lnTo>
                      <a:pt x="357" y="4774"/>
                    </a:lnTo>
                    <a:lnTo>
                      <a:pt x="358" y="4778"/>
                    </a:lnTo>
                    <a:lnTo>
                      <a:pt x="359" y="4784"/>
                    </a:lnTo>
                    <a:lnTo>
                      <a:pt x="358" y="4786"/>
                    </a:lnTo>
                    <a:lnTo>
                      <a:pt x="355" y="4790"/>
                    </a:lnTo>
                    <a:lnTo>
                      <a:pt x="358" y="4796"/>
                    </a:lnTo>
                    <a:lnTo>
                      <a:pt x="358" y="4800"/>
                    </a:lnTo>
                    <a:lnTo>
                      <a:pt x="359" y="4806"/>
                    </a:lnTo>
                    <a:lnTo>
                      <a:pt x="352" y="4809"/>
                    </a:lnTo>
                    <a:lnTo>
                      <a:pt x="346" y="4813"/>
                    </a:lnTo>
                    <a:lnTo>
                      <a:pt x="345" y="4819"/>
                    </a:lnTo>
                    <a:lnTo>
                      <a:pt x="345" y="4823"/>
                    </a:lnTo>
                    <a:lnTo>
                      <a:pt x="344" y="4829"/>
                    </a:lnTo>
                    <a:lnTo>
                      <a:pt x="345" y="4831"/>
                    </a:lnTo>
                    <a:lnTo>
                      <a:pt x="349" y="4835"/>
                    </a:lnTo>
                    <a:lnTo>
                      <a:pt x="355" y="4841"/>
                    </a:lnTo>
                    <a:lnTo>
                      <a:pt x="367" y="4845"/>
                    </a:lnTo>
                    <a:lnTo>
                      <a:pt x="377" y="4850"/>
                    </a:lnTo>
                    <a:lnTo>
                      <a:pt x="385" y="4854"/>
                    </a:lnTo>
                    <a:lnTo>
                      <a:pt x="393" y="4858"/>
                    </a:lnTo>
                    <a:lnTo>
                      <a:pt x="400" y="4864"/>
                    </a:lnTo>
                    <a:lnTo>
                      <a:pt x="401" y="4868"/>
                    </a:lnTo>
                    <a:lnTo>
                      <a:pt x="403" y="4874"/>
                    </a:lnTo>
                    <a:lnTo>
                      <a:pt x="405" y="4876"/>
                    </a:lnTo>
                    <a:lnTo>
                      <a:pt x="400" y="4880"/>
                    </a:lnTo>
                    <a:lnTo>
                      <a:pt x="399" y="4886"/>
                    </a:lnTo>
                    <a:lnTo>
                      <a:pt x="390" y="4890"/>
                    </a:lnTo>
                    <a:lnTo>
                      <a:pt x="387" y="4895"/>
                    </a:lnTo>
                    <a:lnTo>
                      <a:pt x="380" y="4899"/>
                    </a:lnTo>
                    <a:lnTo>
                      <a:pt x="373" y="4903"/>
                    </a:lnTo>
                    <a:lnTo>
                      <a:pt x="360" y="4909"/>
                    </a:lnTo>
                    <a:lnTo>
                      <a:pt x="348" y="4913"/>
                    </a:lnTo>
                    <a:lnTo>
                      <a:pt x="341" y="4917"/>
                    </a:lnTo>
                    <a:lnTo>
                      <a:pt x="334" y="4921"/>
                    </a:lnTo>
                    <a:lnTo>
                      <a:pt x="331" y="4925"/>
                    </a:lnTo>
                    <a:lnTo>
                      <a:pt x="328" y="4931"/>
                    </a:lnTo>
                    <a:lnTo>
                      <a:pt x="325" y="4934"/>
                    </a:lnTo>
                    <a:lnTo>
                      <a:pt x="323" y="4940"/>
                    </a:lnTo>
                    <a:lnTo>
                      <a:pt x="326" y="4944"/>
                    </a:lnTo>
                    <a:lnTo>
                      <a:pt x="327" y="4948"/>
                    </a:lnTo>
                    <a:lnTo>
                      <a:pt x="329" y="4954"/>
                    </a:lnTo>
                    <a:lnTo>
                      <a:pt x="332" y="4958"/>
                    </a:lnTo>
                    <a:lnTo>
                      <a:pt x="336" y="4962"/>
                    </a:lnTo>
                    <a:lnTo>
                      <a:pt x="342" y="4966"/>
                    </a:lnTo>
                    <a:lnTo>
                      <a:pt x="346" y="4970"/>
                    </a:lnTo>
                    <a:lnTo>
                      <a:pt x="347" y="4975"/>
                    </a:lnTo>
                    <a:lnTo>
                      <a:pt x="344" y="4979"/>
                    </a:lnTo>
                    <a:lnTo>
                      <a:pt x="337" y="4985"/>
                    </a:lnTo>
                    <a:lnTo>
                      <a:pt x="335" y="4989"/>
                    </a:lnTo>
                    <a:lnTo>
                      <a:pt x="328" y="4993"/>
                    </a:lnTo>
                    <a:lnTo>
                      <a:pt x="327" y="4999"/>
                    </a:lnTo>
                    <a:lnTo>
                      <a:pt x="328" y="5003"/>
                    </a:lnTo>
                    <a:lnTo>
                      <a:pt x="328" y="5007"/>
                    </a:lnTo>
                    <a:lnTo>
                      <a:pt x="331" y="5011"/>
                    </a:lnTo>
                    <a:lnTo>
                      <a:pt x="337" y="5015"/>
                    </a:lnTo>
                    <a:lnTo>
                      <a:pt x="344" y="5020"/>
                    </a:lnTo>
                    <a:lnTo>
                      <a:pt x="353" y="5024"/>
                    </a:lnTo>
                    <a:lnTo>
                      <a:pt x="358" y="5030"/>
                    </a:lnTo>
                    <a:lnTo>
                      <a:pt x="357" y="5034"/>
                    </a:lnTo>
                    <a:lnTo>
                      <a:pt x="355" y="5038"/>
                    </a:lnTo>
                    <a:lnTo>
                      <a:pt x="355" y="5044"/>
                    </a:lnTo>
                    <a:lnTo>
                      <a:pt x="353" y="5046"/>
                    </a:lnTo>
                    <a:lnTo>
                      <a:pt x="342" y="5052"/>
                    </a:lnTo>
                    <a:lnTo>
                      <a:pt x="341" y="5056"/>
                    </a:lnTo>
                    <a:lnTo>
                      <a:pt x="338" y="5059"/>
                    </a:lnTo>
                    <a:lnTo>
                      <a:pt x="336" y="5065"/>
                    </a:lnTo>
                    <a:lnTo>
                      <a:pt x="333" y="5069"/>
                    </a:lnTo>
                    <a:lnTo>
                      <a:pt x="330" y="5075"/>
                    </a:lnTo>
                    <a:lnTo>
                      <a:pt x="330" y="5079"/>
                    </a:lnTo>
                    <a:lnTo>
                      <a:pt x="327" y="5083"/>
                    </a:lnTo>
                    <a:lnTo>
                      <a:pt x="323" y="5089"/>
                    </a:lnTo>
                    <a:lnTo>
                      <a:pt x="323" y="5091"/>
                    </a:lnTo>
                    <a:lnTo>
                      <a:pt x="325" y="5097"/>
                    </a:lnTo>
                    <a:lnTo>
                      <a:pt x="331" y="5101"/>
                    </a:lnTo>
                    <a:lnTo>
                      <a:pt x="330" y="5104"/>
                    </a:lnTo>
                    <a:lnTo>
                      <a:pt x="330" y="5110"/>
                    </a:lnTo>
                    <a:lnTo>
                      <a:pt x="331" y="5114"/>
                    </a:lnTo>
                    <a:lnTo>
                      <a:pt x="337" y="5120"/>
                    </a:lnTo>
                    <a:lnTo>
                      <a:pt x="341" y="5124"/>
                    </a:lnTo>
                    <a:lnTo>
                      <a:pt x="349" y="5128"/>
                    </a:lnTo>
                    <a:lnTo>
                      <a:pt x="359" y="5134"/>
                    </a:lnTo>
                    <a:lnTo>
                      <a:pt x="370" y="5136"/>
                    </a:lnTo>
                    <a:lnTo>
                      <a:pt x="379" y="5142"/>
                    </a:lnTo>
                    <a:lnTo>
                      <a:pt x="393" y="5145"/>
                    </a:lnTo>
                    <a:lnTo>
                      <a:pt x="406" y="5149"/>
                    </a:lnTo>
                    <a:lnTo>
                      <a:pt x="417" y="5155"/>
                    </a:lnTo>
                    <a:lnTo>
                      <a:pt x="422" y="5159"/>
                    </a:lnTo>
                    <a:lnTo>
                      <a:pt x="426" y="5165"/>
                    </a:lnTo>
                    <a:lnTo>
                      <a:pt x="427" y="5169"/>
                    </a:lnTo>
                    <a:lnTo>
                      <a:pt x="425" y="5173"/>
                    </a:lnTo>
                    <a:lnTo>
                      <a:pt x="423" y="5177"/>
                    </a:lnTo>
                    <a:lnTo>
                      <a:pt x="412" y="5181"/>
                    </a:lnTo>
                    <a:lnTo>
                      <a:pt x="406" y="5186"/>
                    </a:lnTo>
                    <a:lnTo>
                      <a:pt x="396" y="5190"/>
                    </a:lnTo>
                    <a:lnTo>
                      <a:pt x="380" y="5194"/>
                    </a:lnTo>
                    <a:lnTo>
                      <a:pt x="368" y="5200"/>
                    </a:lnTo>
                    <a:lnTo>
                      <a:pt x="360" y="5204"/>
                    </a:lnTo>
                    <a:lnTo>
                      <a:pt x="352" y="5210"/>
                    </a:lnTo>
                    <a:lnTo>
                      <a:pt x="344" y="5214"/>
                    </a:lnTo>
                    <a:lnTo>
                      <a:pt x="337" y="5218"/>
                    </a:lnTo>
                    <a:lnTo>
                      <a:pt x="336" y="5222"/>
                    </a:lnTo>
                    <a:lnTo>
                      <a:pt x="341" y="5226"/>
                    </a:lnTo>
                    <a:lnTo>
                      <a:pt x="348" y="5231"/>
                    </a:lnTo>
                    <a:lnTo>
                      <a:pt x="361" y="5235"/>
                    </a:lnTo>
                    <a:lnTo>
                      <a:pt x="374" y="5239"/>
                    </a:lnTo>
                    <a:lnTo>
                      <a:pt x="381" y="5245"/>
                    </a:lnTo>
                    <a:lnTo>
                      <a:pt x="397" y="5249"/>
                    </a:lnTo>
                    <a:lnTo>
                      <a:pt x="407" y="5255"/>
                    </a:lnTo>
                    <a:lnTo>
                      <a:pt x="415" y="5259"/>
                    </a:lnTo>
                    <a:lnTo>
                      <a:pt x="420" y="5263"/>
                    </a:lnTo>
                    <a:lnTo>
                      <a:pt x="420" y="5267"/>
                    </a:lnTo>
                    <a:lnTo>
                      <a:pt x="419" y="5270"/>
                    </a:lnTo>
                    <a:lnTo>
                      <a:pt x="418" y="5276"/>
                    </a:lnTo>
                    <a:lnTo>
                      <a:pt x="422" y="5280"/>
                    </a:lnTo>
                    <a:lnTo>
                      <a:pt x="429" y="5284"/>
                    </a:lnTo>
                    <a:lnTo>
                      <a:pt x="440" y="5290"/>
                    </a:lnTo>
                    <a:lnTo>
                      <a:pt x="446" y="5294"/>
                    </a:lnTo>
                    <a:lnTo>
                      <a:pt x="448" y="5300"/>
                    </a:lnTo>
                    <a:lnTo>
                      <a:pt x="453" y="5304"/>
                    </a:lnTo>
                    <a:lnTo>
                      <a:pt x="456" y="5306"/>
                    </a:lnTo>
                    <a:lnTo>
                      <a:pt x="450" y="5311"/>
                    </a:lnTo>
                    <a:lnTo>
                      <a:pt x="444" y="5315"/>
                    </a:lnTo>
                    <a:lnTo>
                      <a:pt x="434" y="5321"/>
                    </a:lnTo>
                    <a:lnTo>
                      <a:pt x="431" y="5325"/>
                    </a:lnTo>
                    <a:lnTo>
                      <a:pt x="431" y="5329"/>
                    </a:lnTo>
                    <a:lnTo>
                      <a:pt x="423" y="5335"/>
                    </a:lnTo>
                    <a:lnTo>
                      <a:pt x="407" y="5339"/>
                    </a:lnTo>
                    <a:lnTo>
                      <a:pt x="396" y="5345"/>
                    </a:lnTo>
                    <a:lnTo>
                      <a:pt x="374" y="5349"/>
                    </a:lnTo>
                    <a:lnTo>
                      <a:pt x="353" y="5351"/>
                    </a:lnTo>
                    <a:lnTo>
                      <a:pt x="330" y="5356"/>
                    </a:lnTo>
                    <a:lnTo>
                      <a:pt x="315" y="5360"/>
                    </a:lnTo>
                    <a:lnTo>
                      <a:pt x="313" y="5366"/>
                    </a:lnTo>
                    <a:lnTo>
                      <a:pt x="314" y="5370"/>
                    </a:lnTo>
                    <a:lnTo>
                      <a:pt x="319" y="5374"/>
                    </a:lnTo>
                    <a:lnTo>
                      <a:pt x="320" y="5380"/>
                    </a:lnTo>
                    <a:lnTo>
                      <a:pt x="320" y="5384"/>
                    </a:lnTo>
                    <a:lnTo>
                      <a:pt x="314" y="5390"/>
                    </a:lnTo>
                    <a:lnTo>
                      <a:pt x="314" y="5393"/>
                    </a:lnTo>
                    <a:lnTo>
                      <a:pt x="314" y="5395"/>
                    </a:lnTo>
                    <a:lnTo>
                      <a:pt x="313" y="5401"/>
                    </a:lnTo>
                    <a:lnTo>
                      <a:pt x="312" y="5405"/>
                    </a:lnTo>
                    <a:lnTo>
                      <a:pt x="315" y="5411"/>
                    </a:lnTo>
                    <a:lnTo>
                      <a:pt x="314" y="5415"/>
                    </a:lnTo>
                    <a:lnTo>
                      <a:pt x="313" y="5419"/>
                    </a:lnTo>
                    <a:lnTo>
                      <a:pt x="313" y="5425"/>
                    </a:lnTo>
                    <a:lnTo>
                      <a:pt x="316" y="5429"/>
                    </a:lnTo>
                    <a:lnTo>
                      <a:pt x="321" y="5435"/>
                    </a:lnTo>
                    <a:lnTo>
                      <a:pt x="326" y="5436"/>
                    </a:lnTo>
                    <a:lnTo>
                      <a:pt x="326" y="5440"/>
                    </a:lnTo>
                    <a:lnTo>
                      <a:pt x="326" y="5446"/>
                    </a:lnTo>
                    <a:lnTo>
                      <a:pt x="323" y="5450"/>
                    </a:lnTo>
                    <a:lnTo>
                      <a:pt x="326" y="5456"/>
                    </a:lnTo>
                    <a:lnTo>
                      <a:pt x="330" y="5460"/>
                    </a:lnTo>
                    <a:lnTo>
                      <a:pt x="332" y="5464"/>
                    </a:lnTo>
                    <a:lnTo>
                      <a:pt x="334" y="5470"/>
                    </a:lnTo>
                    <a:lnTo>
                      <a:pt x="335" y="5474"/>
                    </a:lnTo>
                    <a:lnTo>
                      <a:pt x="335" y="5479"/>
                    </a:lnTo>
                    <a:lnTo>
                      <a:pt x="333" y="5481"/>
                    </a:lnTo>
                    <a:lnTo>
                      <a:pt x="331" y="5485"/>
                    </a:lnTo>
                    <a:lnTo>
                      <a:pt x="331" y="5491"/>
                    </a:lnTo>
                    <a:lnTo>
                      <a:pt x="323" y="5495"/>
                    </a:lnTo>
                    <a:lnTo>
                      <a:pt x="319" y="5501"/>
                    </a:lnTo>
                    <a:lnTo>
                      <a:pt x="314" y="5505"/>
                    </a:lnTo>
                    <a:lnTo>
                      <a:pt x="307" y="5509"/>
                    </a:lnTo>
                    <a:lnTo>
                      <a:pt x="307" y="5515"/>
                    </a:lnTo>
                    <a:lnTo>
                      <a:pt x="305" y="5519"/>
                    </a:lnTo>
                    <a:lnTo>
                      <a:pt x="303" y="5522"/>
                    </a:lnTo>
                    <a:lnTo>
                      <a:pt x="306" y="5526"/>
                    </a:lnTo>
                    <a:lnTo>
                      <a:pt x="304" y="5530"/>
                    </a:lnTo>
                    <a:lnTo>
                      <a:pt x="304" y="5536"/>
                    </a:lnTo>
                    <a:lnTo>
                      <a:pt x="305" y="5540"/>
                    </a:lnTo>
                    <a:lnTo>
                      <a:pt x="307" y="5546"/>
                    </a:lnTo>
                    <a:lnTo>
                      <a:pt x="310" y="5550"/>
                    </a:lnTo>
                    <a:lnTo>
                      <a:pt x="315" y="5554"/>
                    </a:lnTo>
                    <a:lnTo>
                      <a:pt x="321" y="5560"/>
                    </a:lnTo>
                    <a:lnTo>
                      <a:pt x="328" y="5563"/>
                    </a:lnTo>
                    <a:lnTo>
                      <a:pt x="333" y="5567"/>
                    </a:lnTo>
                    <a:lnTo>
                      <a:pt x="333" y="5571"/>
                    </a:lnTo>
                    <a:lnTo>
                      <a:pt x="335" y="5575"/>
                    </a:lnTo>
                    <a:lnTo>
                      <a:pt x="335" y="5581"/>
                    </a:lnTo>
                    <a:lnTo>
                      <a:pt x="328" y="5585"/>
                    </a:lnTo>
                    <a:lnTo>
                      <a:pt x="318" y="5591"/>
                    </a:lnTo>
                    <a:lnTo>
                      <a:pt x="315" y="5595"/>
                    </a:lnTo>
                    <a:lnTo>
                      <a:pt x="317" y="5599"/>
                    </a:lnTo>
                    <a:lnTo>
                      <a:pt x="319" y="5604"/>
                    </a:lnTo>
                    <a:lnTo>
                      <a:pt x="321" y="5608"/>
                    </a:lnTo>
                    <a:lnTo>
                      <a:pt x="325" y="5612"/>
                    </a:lnTo>
                    <a:lnTo>
                      <a:pt x="329" y="5616"/>
                    </a:lnTo>
                    <a:lnTo>
                      <a:pt x="329" y="5620"/>
                    </a:lnTo>
                    <a:lnTo>
                      <a:pt x="319" y="5626"/>
                    </a:lnTo>
                    <a:lnTo>
                      <a:pt x="317" y="5630"/>
                    </a:lnTo>
                    <a:lnTo>
                      <a:pt x="318" y="5636"/>
                    </a:lnTo>
                    <a:lnTo>
                      <a:pt x="320" y="5640"/>
                    </a:lnTo>
                    <a:lnTo>
                      <a:pt x="323" y="5644"/>
                    </a:lnTo>
                    <a:lnTo>
                      <a:pt x="327" y="5649"/>
                    </a:lnTo>
                    <a:lnTo>
                      <a:pt x="322" y="5653"/>
                    </a:lnTo>
                    <a:lnTo>
                      <a:pt x="317" y="5657"/>
                    </a:lnTo>
                    <a:lnTo>
                      <a:pt x="314" y="5661"/>
                    </a:lnTo>
                    <a:lnTo>
                      <a:pt x="308" y="5665"/>
                    </a:lnTo>
                    <a:lnTo>
                      <a:pt x="312" y="5671"/>
                    </a:lnTo>
                    <a:lnTo>
                      <a:pt x="314" y="5675"/>
                    </a:lnTo>
                    <a:lnTo>
                      <a:pt x="315" y="5681"/>
                    </a:lnTo>
                    <a:lnTo>
                      <a:pt x="314" y="5685"/>
                    </a:lnTo>
                    <a:lnTo>
                      <a:pt x="312" y="5688"/>
                    </a:lnTo>
                    <a:lnTo>
                      <a:pt x="315" y="5694"/>
                    </a:lnTo>
                    <a:lnTo>
                      <a:pt x="318" y="5696"/>
                    </a:lnTo>
                    <a:lnTo>
                      <a:pt x="317" y="5702"/>
                    </a:lnTo>
                    <a:lnTo>
                      <a:pt x="317" y="5706"/>
                    </a:lnTo>
                    <a:lnTo>
                      <a:pt x="312" y="5710"/>
                    </a:lnTo>
                    <a:lnTo>
                      <a:pt x="308" y="5716"/>
                    </a:lnTo>
                    <a:lnTo>
                      <a:pt x="310" y="5720"/>
                    </a:lnTo>
                    <a:lnTo>
                      <a:pt x="313" y="5726"/>
                    </a:lnTo>
                    <a:lnTo>
                      <a:pt x="318" y="5729"/>
                    </a:lnTo>
                    <a:lnTo>
                      <a:pt x="317" y="5733"/>
                    </a:lnTo>
                    <a:lnTo>
                      <a:pt x="319" y="5739"/>
                    </a:lnTo>
                    <a:lnTo>
                      <a:pt x="316" y="5741"/>
                    </a:lnTo>
                    <a:lnTo>
                      <a:pt x="315" y="5747"/>
                    </a:lnTo>
                    <a:lnTo>
                      <a:pt x="310" y="5751"/>
                    </a:lnTo>
                    <a:lnTo>
                      <a:pt x="308" y="5755"/>
                    </a:lnTo>
                    <a:lnTo>
                      <a:pt x="304" y="5761"/>
                    </a:lnTo>
                    <a:lnTo>
                      <a:pt x="299" y="5765"/>
                    </a:lnTo>
                    <a:lnTo>
                      <a:pt x="295" y="5770"/>
                    </a:lnTo>
                    <a:lnTo>
                      <a:pt x="294" y="5774"/>
                    </a:lnTo>
                    <a:lnTo>
                      <a:pt x="299" y="5778"/>
                    </a:lnTo>
                    <a:lnTo>
                      <a:pt x="304" y="5782"/>
                    </a:lnTo>
                    <a:lnTo>
                      <a:pt x="308" y="5786"/>
                    </a:lnTo>
                    <a:lnTo>
                      <a:pt x="313" y="5792"/>
                    </a:lnTo>
                    <a:lnTo>
                      <a:pt x="316" y="5796"/>
                    </a:lnTo>
                    <a:lnTo>
                      <a:pt x="315" y="5800"/>
                    </a:lnTo>
                    <a:lnTo>
                      <a:pt x="317" y="5806"/>
                    </a:lnTo>
                    <a:lnTo>
                      <a:pt x="317" y="5810"/>
                    </a:lnTo>
                    <a:lnTo>
                      <a:pt x="317" y="5815"/>
                    </a:lnTo>
                    <a:lnTo>
                      <a:pt x="314" y="5819"/>
                    </a:lnTo>
                    <a:lnTo>
                      <a:pt x="309" y="5823"/>
                    </a:lnTo>
                    <a:lnTo>
                      <a:pt x="307" y="5827"/>
                    </a:lnTo>
                    <a:lnTo>
                      <a:pt x="309" y="5831"/>
                    </a:lnTo>
                    <a:lnTo>
                      <a:pt x="321" y="5837"/>
                    </a:lnTo>
                    <a:lnTo>
                      <a:pt x="327" y="5841"/>
                    </a:lnTo>
                    <a:lnTo>
                      <a:pt x="327" y="5845"/>
                    </a:lnTo>
                    <a:lnTo>
                      <a:pt x="329" y="5851"/>
                    </a:lnTo>
                    <a:lnTo>
                      <a:pt x="332" y="5854"/>
                    </a:lnTo>
                    <a:lnTo>
                      <a:pt x="336" y="5860"/>
                    </a:lnTo>
                    <a:lnTo>
                      <a:pt x="341" y="5864"/>
                    </a:lnTo>
                    <a:lnTo>
                      <a:pt x="349" y="5868"/>
                    </a:lnTo>
                    <a:lnTo>
                      <a:pt x="354" y="5872"/>
                    </a:lnTo>
                    <a:lnTo>
                      <a:pt x="356" y="5876"/>
                    </a:lnTo>
                    <a:lnTo>
                      <a:pt x="354" y="5882"/>
                    </a:lnTo>
                    <a:lnTo>
                      <a:pt x="357" y="5886"/>
                    </a:lnTo>
                    <a:lnTo>
                      <a:pt x="358" y="5890"/>
                    </a:lnTo>
                    <a:lnTo>
                      <a:pt x="353" y="5895"/>
                    </a:lnTo>
                    <a:lnTo>
                      <a:pt x="349" y="5899"/>
                    </a:lnTo>
                    <a:lnTo>
                      <a:pt x="344" y="5905"/>
                    </a:lnTo>
                    <a:lnTo>
                      <a:pt x="338" y="5909"/>
                    </a:lnTo>
                    <a:lnTo>
                      <a:pt x="341" y="5913"/>
                    </a:lnTo>
                    <a:lnTo>
                      <a:pt x="340" y="5917"/>
                    </a:lnTo>
                    <a:lnTo>
                      <a:pt x="340" y="5921"/>
                    </a:lnTo>
                    <a:lnTo>
                      <a:pt x="342" y="5927"/>
                    </a:lnTo>
                    <a:lnTo>
                      <a:pt x="343" y="5931"/>
                    </a:lnTo>
                    <a:lnTo>
                      <a:pt x="344" y="5935"/>
                    </a:lnTo>
                    <a:lnTo>
                      <a:pt x="348" y="5940"/>
                    </a:lnTo>
                    <a:lnTo>
                      <a:pt x="352" y="5944"/>
                    </a:lnTo>
                    <a:lnTo>
                      <a:pt x="357" y="5950"/>
                    </a:lnTo>
                    <a:lnTo>
                      <a:pt x="365" y="5954"/>
                    </a:lnTo>
                    <a:lnTo>
                      <a:pt x="372" y="5956"/>
                    </a:lnTo>
                    <a:lnTo>
                      <a:pt x="375" y="5962"/>
                    </a:lnTo>
                    <a:lnTo>
                      <a:pt x="378" y="5966"/>
                    </a:lnTo>
                    <a:lnTo>
                      <a:pt x="375" y="5972"/>
                    </a:lnTo>
                    <a:lnTo>
                      <a:pt x="373" y="5976"/>
                    </a:lnTo>
                    <a:lnTo>
                      <a:pt x="358" y="5979"/>
                    </a:lnTo>
                    <a:lnTo>
                      <a:pt x="348" y="5985"/>
                    </a:lnTo>
                    <a:lnTo>
                      <a:pt x="342" y="5989"/>
                    </a:lnTo>
                    <a:lnTo>
                      <a:pt x="340" y="5995"/>
                    </a:lnTo>
                    <a:lnTo>
                      <a:pt x="337" y="5999"/>
                    </a:lnTo>
                    <a:lnTo>
                      <a:pt x="336" y="6001"/>
                    </a:lnTo>
                    <a:lnTo>
                      <a:pt x="333" y="6007"/>
                    </a:lnTo>
                    <a:lnTo>
                      <a:pt x="336" y="6011"/>
                    </a:lnTo>
                    <a:lnTo>
                      <a:pt x="337" y="6017"/>
                    </a:lnTo>
                    <a:lnTo>
                      <a:pt x="338" y="6021"/>
                    </a:lnTo>
                    <a:lnTo>
                      <a:pt x="338" y="6024"/>
                    </a:lnTo>
                    <a:lnTo>
                      <a:pt x="338" y="6030"/>
                    </a:lnTo>
                    <a:lnTo>
                      <a:pt x="336" y="6034"/>
                    </a:lnTo>
                    <a:lnTo>
                      <a:pt x="331" y="6040"/>
                    </a:lnTo>
                    <a:lnTo>
                      <a:pt x="328" y="6042"/>
                    </a:lnTo>
                    <a:lnTo>
                      <a:pt x="323" y="6046"/>
                    </a:lnTo>
                    <a:lnTo>
                      <a:pt x="324" y="6052"/>
                    </a:lnTo>
                    <a:lnTo>
                      <a:pt x="325" y="6056"/>
                    </a:lnTo>
                    <a:lnTo>
                      <a:pt x="328" y="6062"/>
                    </a:lnTo>
                    <a:lnTo>
                      <a:pt x="328" y="6065"/>
                    </a:lnTo>
                    <a:lnTo>
                      <a:pt x="329" y="6069"/>
                    </a:lnTo>
                    <a:lnTo>
                      <a:pt x="328" y="6075"/>
                    </a:lnTo>
                    <a:lnTo>
                      <a:pt x="324" y="6079"/>
                    </a:lnTo>
                    <a:lnTo>
                      <a:pt x="322" y="6085"/>
                    </a:lnTo>
                    <a:lnTo>
                      <a:pt x="319" y="6087"/>
                    </a:lnTo>
                    <a:lnTo>
                      <a:pt x="316" y="6091"/>
                    </a:lnTo>
                    <a:lnTo>
                      <a:pt x="312" y="6097"/>
                    </a:lnTo>
                    <a:lnTo>
                      <a:pt x="314" y="6101"/>
                    </a:lnTo>
                    <a:lnTo>
                      <a:pt x="315" y="6106"/>
                    </a:lnTo>
                    <a:lnTo>
                      <a:pt x="317" y="6110"/>
                    </a:lnTo>
                    <a:lnTo>
                      <a:pt x="319" y="6114"/>
                    </a:lnTo>
                    <a:lnTo>
                      <a:pt x="323" y="6120"/>
                    </a:lnTo>
                    <a:lnTo>
                      <a:pt x="326" y="6124"/>
                    </a:lnTo>
                    <a:lnTo>
                      <a:pt x="328" y="6130"/>
                    </a:lnTo>
                    <a:lnTo>
                      <a:pt x="327" y="6132"/>
                    </a:lnTo>
                    <a:lnTo>
                      <a:pt x="331" y="6136"/>
                    </a:lnTo>
                    <a:lnTo>
                      <a:pt x="328" y="6142"/>
                    </a:lnTo>
                    <a:lnTo>
                      <a:pt x="327" y="6146"/>
                    </a:lnTo>
                    <a:lnTo>
                      <a:pt x="326" y="6151"/>
                    </a:lnTo>
                    <a:lnTo>
                      <a:pt x="326" y="6155"/>
                    </a:lnTo>
                    <a:lnTo>
                      <a:pt x="321" y="6159"/>
                    </a:lnTo>
                    <a:lnTo>
                      <a:pt x="315" y="6165"/>
                    </a:lnTo>
                    <a:lnTo>
                      <a:pt x="309" y="6169"/>
                    </a:lnTo>
                    <a:lnTo>
                      <a:pt x="307" y="6173"/>
                    </a:lnTo>
                    <a:lnTo>
                      <a:pt x="304" y="6177"/>
                    </a:lnTo>
                    <a:lnTo>
                      <a:pt x="304" y="6181"/>
                    </a:lnTo>
                    <a:lnTo>
                      <a:pt x="305" y="6187"/>
                    </a:lnTo>
                    <a:lnTo>
                      <a:pt x="309" y="6190"/>
                    </a:lnTo>
                    <a:lnTo>
                      <a:pt x="312" y="6196"/>
                    </a:lnTo>
                    <a:lnTo>
                      <a:pt x="316" y="6200"/>
                    </a:lnTo>
                    <a:lnTo>
                      <a:pt x="318" y="6204"/>
                    </a:lnTo>
                    <a:lnTo>
                      <a:pt x="321" y="6210"/>
                    </a:lnTo>
                    <a:lnTo>
                      <a:pt x="324" y="6214"/>
                    </a:lnTo>
                    <a:lnTo>
                      <a:pt x="328" y="6218"/>
                    </a:lnTo>
                    <a:lnTo>
                      <a:pt x="327" y="6222"/>
                    </a:lnTo>
                    <a:lnTo>
                      <a:pt x="322" y="6226"/>
                    </a:lnTo>
                    <a:lnTo>
                      <a:pt x="319" y="6231"/>
                    </a:lnTo>
                    <a:lnTo>
                      <a:pt x="323" y="6235"/>
                    </a:lnTo>
                    <a:lnTo>
                      <a:pt x="325" y="6241"/>
                    </a:lnTo>
                    <a:lnTo>
                      <a:pt x="331" y="6245"/>
                    </a:lnTo>
                    <a:lnTo>
                      <a:pt x="337" y="6249"/>
                    </a:lnTo>
                    <a:lnTo>
                      <a:pt x="340" y="6255"/>
                    </a:lnTo>
                    <a:lnTo>
                      <a:pt x="338" y="6259"/>
                    </a:lnTo>
                    <a:lnTo>
                      <a:pt x="342" y="6263"/>
                    </a:lnTo>
                    <a:lnTo>
                      <a:pt x="346" y="6267"/>
                    </a:lnTo>
                    <a:lnTo>
                      <a:pt x="343" y="6271"/>
                    </a:lnTo>
                    <a:lnTo>
                      <a:pt x="337" y="6276"/>
                    </a:lnTo>
                    <a:lnTo>
                      <a:pt x="335" y="6280"/>
                    </a:lnTo>
                    <a:lnTo>
                      <a:pt x="336" y="6286"/>
                    </a:lnTo>
                    <a:lnTo>
                      <a:pt x="338" y="6290"/>
                    </a:lnTo>
                    <a:lnTo>
                      <a:pt x="340" y="6294"/>
                    </a:lnTo>
                    <a:lnTo>
                      <a:pt x="336" y="6300"/>
                    </a:lnTo>
                    <a:lnTo>
                      <a:pt x="334" y="6302"/>
                    </a:lnTo>
                    <a:lnTo>
                      <a:pt x="332" y="6308"/>
                    </a:lnTo>
                    <a:lnTo>
                      <a:pt x="334" y="6312"/>
                    </a:lnTo>
                    <a:lnTo>
                      <a:pt x="336" y="6315"/>
                    </a:lnTo>
                    <a:lnTo>
                      <a:pt x="341" y="6321"/>
                    </a:lnTo>
                    <a:lnTo>
                      <a:pt x="348" y="6325"/>
                    </a:lnTo>
                    <a:lnTo>
                      <a:pt x="361" y="6331"/>
                    </a:lnTo>
                    <a:lnTo>
                      <a:pt x="373" y="6335"/>
                    </a:lnTo>
                    <a:lnTo>
                      <a:pt x="381" y="6339"/>
                    </a:lnTo>
                    <a:lnTo>
                      <a:pt x="381" y="6345"/>
                    </a:lnTo>
                    <a:lnTo>
                      <a:pt x="377" y="6347"/>
                    </a:lnTo>
                    <a:lnTo>
                      <a:pt x="372" y="6353"/>
                    </a:lnTo>
                    <a:lnTo>
                      <a:pt x="367" y="6356"/>
                    </a:lnTo>
                    <a:lnTo>
                      <a:pt x="365" y="6360"/>
                    </a:lnTo>
                    <a:lnTo>
                      <a:pt x="365" y="6366"/>
                    </a:lnTo>
                    <a:lnTo>
                      <a:pt x="372" y="6370"/>
                    </a:lnTo>
                    <a:lnTo>
                      <a:pt x="380" y="6376"/>
                    </a:lnTo>
                    <a:lnTo>
                      <a:pt x="393" y="6380"/>
                    </a:lnTo>
                    <a:lnTo>
                      <a:pt x="406" y="6384"/>
                    </a:lnTo>
                    <a:lnTo>
                      <a:pt x="418" y="6390"/>
                    </a:lnTo>
                    <a:lnTo>
                      <a:pt x="424" y="6392"/>
                    </a:lnTo>
                    <a:lnTo>
                      <a:pt x="427" y="6397"/>
                    </a:lnTo>
                    <a:lnTo>
                      <a:pt x="431" y="6401"/>
                    </a:lnTo>
                    <a:lnTo>
                      <a:pt x="431" y="6405"/>
                    </a:lnTo>
                    <a:lnTo>
                      <a:pt x="431" y="6411"/>
                    </a:lnTo>
                    <a:lnTo>
                      <a:pt x="428" y="6415"/>
                    </a:lnTo>
                    <a:lnTo>
                      <a:pt x="424" y="6421"/>
                    </a:lnTo>
                    <a:lnTo>
                      <a:pt x="417" y="6425"/>
                    </a:lnTo>
                    <a:lnTo>
                      <a:pt x="409" y="6429"/>
                    </a:lnTo>
                    <a:lnTo>
                      <a:pt x="409" y="6433"/>
                    </a:lnTo>
                    <a:lnTo>
                      <a:pt x="411" y="6437"/>
                    </a:lnTo>
                    <a:lnTo>
                      <a:pt x="408" y="6442"/>
                    </a:lnTo>
                    <a:lnTo>
                      <a:pt x="400" y="6446"/>
                    </a:lnTo>
                    <a:lnTo>
                      <a:pt x="398" y="6450"/>
                    </a:lnTo>
                    <a:lnTo>
                      <a:pt x="383" y="6456"/>
                    </a:lnTo>
                    <a:lnTo>
                      <a:pt x="379" y="6460"/>
                    </a:lnTo>
                    <a:lnTo>
                      <a:pt x="375" y="6466"/>
                    </a:lnTo>
                    <a:lnTo>
                      <a:pt x="372" y="6470"/>
                    </a:lnTo>
                    <a:lnTo>
                      <a:pt x="369" y="6474"/>
                    </a:lnTo>
                    <a:lnTo>
                      <a:pt x="365" y="6478"/>
                    </a:lnTo>
                    <a:lnTo>
                      <a:pt x="358" y="6481"/>
                    </a:lnTo>
                    <a:lnTo>
                      <a:pt x="354" y="6487"/>
                    </a:lnTo>
                    <a:lnTo>
                      <a:pt x="348" y="6491"/>
                    </a:lnTo>
                    <a:lnTo>
                      <a:pt x="342" y="6495"/>
                    </a:lnTo>
                    <a:lnTo>
                      <a:pt x="336" y="6501"/>
                    </a:lnTo>
                    <a:lnTo>
                      <a:pt x="337" y="6505"/>
                    </a:lnTo>
                    <a:lnTo>
                      <a:pt x="340" y="6511"/>
                    </a:lnTo>
                    <a:lnTo>
                      <a:pt x="342" y="6515"/>
                    </a:lnTo>
                    <a:lnTo>
                      <a:pt x="337" y="6519"/>
                    </a:lnTo>
                    <a:lnTo>
                      <a:pt x="343" y="6523"/>
                    </a:lnTo>
                    <a:lnTo>
                      <a:pt x="346" y="6526"/>
                    </a:lnTo>
                    <a:lnTo>
                      <a:pt x="350" y="6532"/>
                    </a:lnTo>
                    <a:lnTo>
                      <a:pt x="354" y="6536"/>
                    </a:lnTo>
                    <a:lnTo>
                      <a:pt x="362" y="6540"/>
                    </a:lnTo>
                    <a:lnTo>
                      <a:pt x="361" y="6546"/>
                    </a:lnTo>
                    <a:lnTo>
                      <a:pt x="355" y="6550"/>
                    </a:lnTo>
                    <a:lnTo>
                      <a:pt x="346" y="6556"/>
                    </a:lnTo>
                    <a:lnTo>
                      <a:pt x="346" y="6560"/>
                    </a:lnTo>
                    <a:lnTo>
                      <a:pt x="342" y="6562"/>
                    </a:lnTo>
                    <a:lnTo>
                      <a:pt x="341" y="6567"/>
                    </a:lnTo>
                    <a:lnTo>
                      <a:pt x="341" y="6571"/>
                    </a:lnTo>
                    <a:lnTo>
                      <a:pt x="344" y="6577"/>
                    </a:lnTo>
                    <a:lnTo>
                      <a:pt x="342" y="6581"/>
                    </a:lnTo>
                    <a:lnTo>
                      <a:pt x="338" y="6585"/>
                    </a:lnTo>
                    <a:lnTo>
                      <a:pt x="338" y="6591"/>
                    </a:lnTo>
                    <a:lnTo>
                      <a:pt x="340" y="6595"/>
                    </a:lnTo>
                    <a:lnTo>
                      <a:pt x="335" y="6601"/>
                    </a:lnTo>
                    <a:lnTo>
                      <a:pt x="335" y="6605"/>
                    </a:lnTo>
                    <a:lnTo>
                      <a:pt x="334" y="6606"/>
                    </a:lnTo>
                    <a:lnTo>
                      <a:pt x="336" y="6612"/>
                    </a:lnTo>
                    <a:lnTo>
                      <a:pt x="341" y="6616"/>
                    </a:lnTo>
                    <a:lnTo>
                      <a:pt x="344" y="6622"/>
                    </a:lnTo>
                    <a:lnTo>
                      <a:pt x="347" y="6626"/>
                    </a:lnTo>
                    <a:lnTo>
                      <a:pt x="351" y="6630"/>
                    </a:lnTo>
                    <a:lnTo>
                      <a:pt x="350" y="6636"/>
                    </a:lnTo>
                    <a:lnTo>
                      <a:pt x="347" y="6640"/>
                    </a:lnTo>
                    <a:lnTo>
                      <a:pt x="351" y="6646"/>
                    </a:lnTo>
                    <a:lnTo>
                      <a:pt x="352" y="6649"/>
                    </a:lnTo>
                    <a:lnTo>
                      <a:pt x="354" y="6651"/>
                    </a:lnTo>
                    <a:lnTo>
                      <a:pt x="354" y="6657"/>
                    </a:lnTo>
                    <a:lnTo>
                      <a:pt x="354" y="6661"/>
                    </a:lnTo>
                    <a:lnTo>
                      <a:pt x="354" y="6667"/>
                    </a:lnTo>
                    <a:lnTo>
                      <a:pt x="354" y="6671"/>
                    </a:lnTo>
                    <a:lnTo>
                      <a:pt x="350" y="6675"/>
                    </a:lnTo>
                    <a:lnTo>
                      <a:pt x="349" y="6681"/>
                    </a:lnTo>
                    <a:lnTo>
                      <a:pt x="350" y="6685"/>
                    </a:lnTo>
                    <a:lnTo>
                      <a:pt x="351" y="6690"/>
                    </a:lnTo>
                    <a:lnTo>
                      <a:pt x="349" y="6692"/>
                    </a:lnTo>
                    <a:lnTo>
                      <a:pt x="350" y="6696"/>
                    </a:lnTo>
                    <a:lnTo>
                      <a:pt x="346" y="6702"/>
                    </a:lnTo>
                    <a:lnTo>
                      <a:pt x="343" y="6706"/>
                    </a:lnTo>
                    <a:lnTo>
                      <a:pt x="338" y="6712"/>
                    </a:lnTo>
                    <a:lnTo>
                      <a:pt x="0" y="6712"/>
                    </a:lnTo>
                  </a:path>
                </a:pathLst>
              </a:custGeom>
              <a:noFill/>
              <a:ln w="4445">
                <a:solidFill>
                  <a:srgbClr val="FEE400"/>
                </a:solidFill>
                <a:prstDash val="solid"/>
                <a:round/>
                <a:headEnd/>
                <a:tailEnd/>
              </a:ln>
            </p:spPr>
            <p:txBody>
              <a:bodyPr/>
              <a:lstStyle/>
              <a:p>
                <a:endParaRPr lang="es-ES"/>
              </a:p>
            </p:txBody>
          </p:sp>
          <p:sp>
            <p:nvSpPr>
              <p:cNvPr id="81937" name="Freeform 8209"/>
              <p:cNvSpPr>
                <a:spLocks/>
              </p:cNvSpPr>
              <p:nvPr/>
            </p:nvSpPr>
            <p:spPr bwMode="auto">
              <a:xfrm>
                <a:off x="805" y="2154"/>
                <a:ext cx="12" cy="40"/>
              </a:xfrm>
              <a:custGeom>
                <a:avLst/>
                <a:gdLst/>
                <a:ahLst/>
                <a:cxnLst>
                  <a:cxn ang="0">
                    <a:pos x="0" y="78"/>
                  </a:cxn>
                  <a:cxn ang="0">
                    <a:pos x="0" y="0"/>
                  </a:cxn>
                  <a:cxn ang="0">
                    <a:pos x="17" y="0"/>
                  </a:cxn>
                  <a:cxn ang="0">
                    <a:pos x="23" y="10"/>
                  </a:cxn>
                  <a:cxn ang="0">
                    <a:pos x="23" y="21"/>
                  </a:cxn>
                  <a:cxn ang="0">
                    <a:pos x="17" y="33"/>
                  </a:cxn>
                  <a:cxn ang="0">
                    <a:pos x="0" y="33"/>
                  </a:cxn>
                </a:cxnLst>
                <a:rect l="0" t="0" r="r" b="b"/>
                <a:pathLst>
                  <a:path w="23" h="78">
                    <a:moveTo>
                      <a:pt x="0" y="78"/>
                    </a:moveTo>
                    <a:lnTo>
                      <a:pt x="0" y="0"/>
                    </a:lnTo>
                    <a:lnTo>
                      <a:pt x="17" y="0"/>
                    </a:lnTo>
                    <a:lnTo>
                      <a:pt x="23" y="10"/>
                    </a:lnTo>
                    <a:lnTo>
                      <a:pt x="23" y="21"/>
                    </a:lnTo>
                    <a:lnTo>
                      <a:pt x="17" y="33"/>
                    </a:lnTo>
                    <a:lnTo>
                      <a:pt x="0" y="33"/>
                    </a:lnTo>
                  </a:path>
                </a:pathLst>
              </a:custGeom>
              <a:noFill/>
              <a:ln w="4445">
                <a:solidFill>
                  <a:srgbClr val="FE00FE"/>
                </a:solidFill>
                <a:prstDash val="solid"/>
                <a:round/>
                <a:headEnd/>
                <a:tailEnd/>
              </a:ln>
            </p:spPr>
            <p:txBody>
              <a:bodyPr/>
              <a:lstStyle/>
              <a:p>
                <a:endParaRPr lang="es-ES"/>
              </a:p>
            </p:txBody>
          </p:sp>
          <p:sp>
            <p:nvSpPr>
              <p:cNvPr id="81938" name="Line 8210"/>
              <p:cNvSpPr>
                <a:spLocks noChangeShapeType="1"/>
              </p:cNvSpPr>
              <p:nvPr/>
            </p:nvSpPr>
            <p:spPr bwMode="auto">
              <a:xfrm>
                <a:off x="823" y="2167"/>
                <a:ext cx="1" cy="27"/>
              </a:xfrm>
              <a:prstGeom prst="line">
                <a:avLst/>
              </a:prstGeom>
              <a:noFill/>
              <a:ln w="4445">
                <a:solidFill>
                  <a:srgbClr val="FE00FE"/>
                </a:solidFill>
                <a:round/>
                <a:headEnd/>
                <a:tailEnd/>
              </a:ln>
            </p:spPr>
            <p:txBody>
              <a:bodyPr/>
              <a:lstStyle/>
              <a:p>
                <a:endParaRPr lang="es-ES"/>
              </a:p>
            </p:txBody>
          </p:sp>
          <p:sp>
            <p:nvSpPr>
              <p:cNvPr id="81939" name="Freeform 8211"/>
              <p:cNvSpPr>
                <a:spLocks/>
              </p:cNvSpPr>
              <p:nvPr/>
            </p:nvSpPr>
            <p:spPr bwMode="auto">
              <a:xfrm>
                <a:off x="823" y="2167"/>
                <a:ext cx="9" cy="11"/>
              </a:xfrm>
              <a:custGeom>
                <a:avLst/>
                <a:gdLst/>
                <a:ahLst/>
                <a:cxnLst>
                  <a:cxn ang="0">
                    <a:pos x="0" y="22"/>
                  </a:cxn>
                  <a:cxn ang="0">
                    <a:pos x="2" y="12"/>
                  </a:cxn>
                  <a:cxn ang="0">
                    <a:pos x="6" y="4"/>
                  </a:cxn>
                  <a:cxn ang="0">
                    <a:pos x="10" y="0"/>
                  </a:cxn>
                  <a:cxn ang="0">
                    <a:pos x="16" y="0"/>
                  </a:cxn>
                </a:cxnLst>
                <a:rect l="0" t="0" r="r" b="b"/>
                <a:pathLst>
                  <a:path w="16" h="22">
                    <a:moveTo>
                      <a:pt x="0" y="22"/>
                    </a:moveTo>
                    <a:lnTo>
                      <a:pt x="2" y="12"/>
                    </a:lnTo>
                    <a:lnTo>
                      <a:pt x="6" y="4"/>
                    </a:lnTo>
                    <a:lnTo>
                      <a:pt x="10" y="0"/>
                    </a:lnTo>
                    <a:lnTo>
                      <a:pt x="16" y="0"/>
                    </a:lnTo>
                  </a:path>
                </a:pathLst>
              </a:custGeom>
              <a:noFill/>
              <a:ln w="4445">
                <a:solidFill>
                  <a:srgbClr val="FE00FE"/>
                </a:solidFill>
                <a:prstDash val="solid"/>
                <a:round/>
                <a:headEnd/>
                <a:tailEnd/>
              </a:ln>
            </p:spPr>
            <p:txBody>
              <a:bodyPr/>
              <a:lstStyle/>
              <a:p>
                <a:endParaRPr lang="es-ES"/>
              </a:p>
            </p:txBody>
          </p:sp>
          <p:sp>
            <p:nvSpPr>
              <p:cNvPr id="81940" name="Freeform 8212"/>
              <p:cNvSpPr>
                <a:spLocks/>
              </p:cNvSpPr>
              <p:nvPr/>
            </p:nvSpPr>
            <p:spPr bwMode="auto">
              <a:xfrm>
                <a:off x="837" y="2167"/>
                <a:ext cx="13" cy="27"/>
              </a:xfrm>
              <a:custGeom>
                <a:avLst/>
                <a:gdLst/>
                <a:ahLst/>
                <a:cxnLst>
                  <a:cxn ang="0">
                    <a:pos x="10" y="0"/>
                  </a:cxn>
                  <a:cxn ang="0">
                    <a:pos x="6" y="4"/>
                  </a:cxn>
                  <a:cxn ang="0">
                    <a:pos x="2" y="12"/>
                  </a:cxn>
                  <a:cxn ang="0">
                    <a:pos x="0" y="22"/>
                  </a:cxn>
                  <a:cxn ang="0">
                    <a:pos x="0" y="30"/>
                  </a:cxn>
                  <a:cxn ang="0">
                    <a:pos x="2" y="41"/>
                  </a:cxn>
                  <a:cxn ang="0">
                    <a:pos x="6" y="49"/>
                  </a:cxn>
                  <a:cxn ang="0">
                    <a:pos x="10" y="53"/>
                  </a:cxn>
                  <a:cxn ang="0">
                    <a:pos x="15" y="53"/>
                  </a:cxn>
                  <a:cxn ang="0">
                    <a:pos x="20" y="49"/>
                  </a:cxn>
                  <a:cxn ang="0">
                    <a:pos x="24" y="41"/>
                  </a:cxn>
                  <a:cxn ang="0">
                    <a:pos x="26" y="30"/>
                  </a:cxn>
                  <a:cxn ang="0">
                    <a:pos x="26" y="22"/>
                  </a:cxn>
                  <a:cxn ang="0">
                    <a:pos x="24" y="12"/>
                  </a:cxn>
                  <a:cxn ang="0">
                    <a:pos x="20" y="4"/>
                  </a:cxn>
                  <a:cxn ang="0">
                    <a:pos x="15" y="0"/>
                  </a:cxn>
                  <a:cxn ang="0">
                    <a:pos x="10" y="0"/>
                  </a:cxn>
                </a:cxnLst>
                <a:rect l="0" t="0" r="r" b="b"/>
                <a:pathLst>
                  <a:path w="26" h="53">
                    <a:moveTo>
                      <a:pt x="10" y="0"/>
                    </a:moveTo>
                    <a:lnTo>
                      <a:pt x="6" y="4"/>
                    </a:lnTo>
                    <a:lnTo>
                      <a:pt x="2" y="12"/>
                    </a:lnTo>
                    <a:lnTo>
                      <a:pt x="0" y="22"/>
                    </a:lnTo>
                    <a:lnTo>
                      <a:pt x="0" y="30"/>
                    </a:lnTo>
                    <a:lnTo>
                      <a:pt x="2" y="41"/>
                    </a:lnTo>
                    <a:lnTo>
                      <a:pt x="6" y="49"/>
                    </a:lnTo>
                    <a:lnTo>
                      <a:pt x="10" y="53"/>
                    </a:lnTo>
                    <a:lnTo>
                      <a:pt x="15" y="53"/>
                    </a:lnTo>
                    <a:lnTo>
                      <a:pt x="20" y="49"/>
                    </a:lnTo>
                    <a:lnTo>
                      <a:pt x="24" y="41"/>
                    </a:lnTo>
                    <a:lnTo>
                      <a:pt x="26" y="30"/>
                    </a:lnTo>
                    <a:lnTo>
                      <a:pt x="26" y="22"/>
                    </a:lnTo>
                    <a:lnTo>
                      <a:pt x="24" y="12"/>
                    </a:lnTo>
                    <a:lnTo>
                      <a:pt x="20" y="4"/>
                    </a:lnTo>
                    <a:lnTo>
                      <a:pt x="15" y="0"/>
                    </a:lnTo>
                    <a:lnTo>
                      <a:pt x="10" y="0"/>
                    </a:lnTo>
                  </a:path>
                </a:pathLst>
              </a:custGeom>
              <a:noFill/>
              <a:ln w="4445">
                <a:solidFill>
                  <a:srgbClr val="FE00FE"/>
                </a:solidFill>
                <a:prstDash val="solid"/>
                <a:round/>
                <a:headEnd/>
                <a:tailEnd/>
              </a:ln>
            </p:spPr>
            <p:txBody>
              <a:bodyPr/>
              <a:lstStyle/>
              <a:p>
                <a:endParaRPr lang="es-ES"/>
              </a:p>
            </p:txBody>
          </p:sp>
          <p:sp>
            <p:nvSpPr>
              <p:cNvPr id="81941" name="Freeform 8213"/>
              <p:cNvSpPr>
                <a:spLocks/>
              </p:cNvSpPr>
              <p:nvPr/>
            </p:nvSpPr>
            <p:spPr bwMode="auto">
              <a:xfrm>
                <a:off x="859" y="2153"/>
                <a:ext cx="2" cy="2"/>
              </a:xfrm>
              <a:custGeom>
                <a:avLst/>
                <a:gdLst/>
                <a:ahLst/>
                <a:cxnLst>
                  <a:cxn ang="0">
                    <a:pos x="0" y="4"/>
                  </a:cxn>
                  <a:cxn ang="0">
                    <a:pos x="3" y="6"/>
                  </a:cxn>
                  <a:cxn ang="0">
                    <a:pos x="5" y="4"/>
                  </a:cxn>
                  <a:cxn ang="0">
                    <a:pos x="3" y="0"/>
                  </a:cxn>
                  <a:cxn ang="0">
                    <a:pos x="0" y="4"/>
                  </a:cxn>
                </a:cxnLst>
                <a:rect l="0" t="0" r="r" b="b"/>
                <a:pathLst>
                  <a:path w="5" h="6">
                    <a:moveTo>
                      <a:pt x="0" y="4"/>
                    </a:moveTo>
                    <a:lnTo>
                      <a:pt x="3" y="6"/>
                    </a:lnTo>
                    <a:lnTo>
                      <a:pt x="5" y="4"/>
                    </a:lnTo>
                    <a:lnTo>
                      <a:pt x="3" y="0"/>
                    </a:lnTo>
                    <a:lnTo>
                      <a:pt x="0" y="4"/>
                    </a:lnTo>
                  </a:path>
                </a:pathLst>
              </a:custGeom>
              <a:noFill/>
              <a:ln w="4445">
                <a:solidFill>
                  <a:srgbClr val="FE00FE"/>
                </a:solidFill>
                <a:prstDash val="solid"/>
                <a:round/>
                <a:headEnd/>
                <a:tailEnd/>
              </a:ln>
            </p:spPr>
            <p:txBody>
              <a:bodyPr/>
              <a:lstStyle/>
              <a:p>
                <a:endParaRPr lang="es-ES"/>
              </a:p>
            </p:txBody>
          </p:sp>
          <p:sp>
            <p:nvSpPr>
              <p:cNvPr id="81942" name="Freeform 8214"/>
              <p:cNvSpPr>
                <a:spLocks/>
              </p:cNvSpPr>
              <p:nvPr/>
            </p:nvSpPr>
            <p:spPr bwMode="auto">
              <a:xfrm>
                <a:off x="855" y="2167"/>
                <a:ext cx="5" cy="39"/>
              </a:xfrm>
              <a:custGeom>
                <a:avLst/>
                <a:gdLst/>
                <a:ahLst/>
                <a:cxnLst>
                  <a:cxn ang="0">
                    <a:pos x="10" y="0"/>
                  </a:cxn>
                  <a:cxn ang="0">
                    <a:pos x="10" y="65"/>
                  </a:cxn>
                  <a:cxn ang="0">
                    <a:pos x="7" y="75"/>
                  </a:cxn>
                  <a:cxn ang="0">
                    <a:pos x="4" y="79"/>
                  </a:cxn>
                  <a:cxn ang="0">
                    <a:pos x="0" y="79"/>
                  </a:cxn>
                </a:cxnLst>
                <a:rect l="0" t="0" r="r" b="b"/>
                <a:pathLst>
                  <a:path w="10" h="79">
                    <a:moveTo>
                      <a:pt x="10" y="0"/>
                    </a:moveTo>
                    <a:lnTo>
                      <a:pt x="10" y="65"/>
                    </a:lnTo>
                    <a:lnTo>
                      <a:pt x="7" y="75"/>
                    </a:lnTo>
                    <a:lnTo>
                      <a:pt x="4" y="79"/>
                    </a:lnTo>
                    <a:lnTo>
                      <a:pt x="0" y="79"/>
                    </a:lnTo>
                  </a:path>
                </a:pathLst>
              </a:custGeom>
              <a:noFill/>
              <a:ln w="4445">
                <a:solidFill>
                  <a:srgbClr val="FE00FE"/>
                </a:solidFill>
                <a:prstDash val="solid"/>
                <a:round/>
                <a:headEnd/>
                <a:tailEnd/>
              </a:ln>
            </p:spPr>
            <p:txBody>
              <a:bodyPr/>
              <a:lstStyle/>
              <a:p>
                <a:endParaRPr lang="es-ES"/>
              </a:p>
            </p:txBody>
          </p:sp>
          <p:sp>
            <p:nvSpPr>
              <p:cNvPr id="81943" name="Freeform 8215"/>
              <p:cNvSpPr>
                <a:spLocks/>
              </p:cNvSpPr>
              <p:nvPr/>
            </p:nvSpPr>
            <p:spPr bwMode="auto">
              <a:xfrm>
                <a:off x="870" y="2177"/>
                <a:ext cx="6" cy="11"/>
              </a:xfrm>
              <a:custGeom>
                <a:avLst/>
                <a:gdLst/>
                <a:ahLst/>
                <a:cxnLst>
                  <a:cxn ang="0">
                    <a:pos x="0" y="10"/>
                  </a:cxn>
                  <a:cxn ang="0">
                    <a:pos x="6" y="0"/>
                  </a:cxn>
                  <a:cxn ang="0">
                    <a:pos x="13" y="10"/>
                  </a:cxn>
                  <a:cxn ang="0">
                    <a:pos x="6" y="21"/>
                  </a:cxn>
                  <a:cxn ang="0">
                    <a:pos x="0" y="10"/>
                  </a:cxn>
                </a:cxnLst>
                <a:rect l="0" t="0" r="r" b="b"/>
                <a:pathLst>
                  <a:path w="13" h="21">
                    <a:moveTo>
                      <a:pt x="0" y="10"/>
                    </a:moveTo>
                    <a:lnTo>
                      <a:pt x="6" y="0"/>
                    </a:lnTo>
                    <a:lnTo>
                      <a:pt x="13" y="10"/>
                    </a:lnTo>
                    <a:lnTo>
                      <a:pt x="6" y="21"/>
                    </a:lnTo>
                    <a:lnTo>
                      <a:pt x="0" y="10"/>
                    </a:lnTo>
                  </a:path>
                </a:pathLst>
              </a:custGeom>
              <a:noFill/>
              <a:ln w="4445">
                <a:solidFill>
                  <a:srgbClr val="FE00FE"/>
                </a:solidFill>
                <a:prstDash val="solid"/>
                <a:round/>
                <a:headEnd/>
                <a:tailEnd/>
              </a:ln>
            </p:spPr>
            <p:txBody>
              <a:bodyPr/>
              <a:lstStyle/>
              <a:p>
                <a:endParaRPr lang="es-ES"/>
              </a:p>
            </p:txBody>
          </p:sp>
          <p:sp>
            <p:nvSpPr>
              <p:cNvPr id="81944" name="Freeform 8216"/>
              <p:cNvSpPr>
                <a:spLocks/>
              </p:cNvSpPr>
              <p:nvPr/>
            </p:nvSpPr>
            <p:spPr bwMode="auto">
              <a:xfrm>
                <a:off x="870" y="2159"/>
                <a:ext cx="6" cy="12"/>
              </a:xfrm>
              <a:custGeom>
                <a:avLst/>
                <a:gdLst/>
                <a:ahLst/>
                <a:cxnLst>
                  <a:cxn ang="0">
                    <a:pos x="0" y="11"/>
                  </a:cxn>
                  <a:cxn ang="0">
                    <a:pos x="6" y="0"/>
                  </a:cxn>
                  <a:cxn ang="0">
                    <a:pos x="13" y="11"/>
                  </a:cxn>
                  <a:cxn ang="0">
                    <a:pos x="6" y="23"/>
                  </a:cxn>
                  <a:cxn ang="0">
                    <a:pos x="0" y="11"/>
                  </a:cxn>
                </a:cxnLst>
                <a:rect l="0" t="0" r="r" b="b"/>
                <a:pathLst>
                  <a:path w="13" h="23">
                    <a:moveTo>
                      <a:pt x="0" y="11"/>
                    </a:moveTo>
                    <a:lnTo>
                      <a:pt x="6" y="0"/>
                    </a:lnTo>
                    <a:lnTo>
                      <a:pt x="13" y="11"/>
                    </a:lnTo>
                    <a:lnTo>
                      <a:pt x="6" y="23"/>
                    </a:lnTo>
                    <a:lnTo>
                      <a:pt x="0" y="11"/>
                    </a:lnTo>
                  </a:path>
                </a:pathLst>
              </a:custGeom>
              <a:noFill/>
              <a:ln w="4445">
                <a:solidFill>
                  <a:srgbClr val="FE00FE"/>
                </a:solidFill>
                <a:prstDash val="solid"/>
                <a:round/>
                <a:headEnd/>
                <a:tailEnd/>
              </a:ln>
            </p:spPr>
            <p:txBody>
              <a:bodyPr/>
              <a:lstStyle/>
              <a:p>
                <a:endParaRPr lang="es-ES"/>
              </a:p>
            </p:txBody>
          </p:sp>
          <p:sp>
            <p:nvSpPr>
              <p:cNvPr id="81945" name="Freeform 8217"/>
              <p:cNvSpPr>
                <a:spLocks/>
              </p:cNvSpPr>
              <p:nvPr/>
            </p:nvSpPr>
            <p:spPr bwMode="auto">
              <a:xfrm>
                <a:off x="908" y="2154"/>
                <a:ext cx="12" cy="40"/>
              </a:xfrm>
              <a:custGeom>
                <a:avLst/>
                <a:gdLst/>
                <a:ahLst/>
                <a:cxnLst>
                  <a:cxn ang="0">
                    <a:pos x="0" y="78"/>
                  </a:cxn>
                  <a:cxn ang="0">
                    <a:pos x="0" y="0"/>
                  </a:cxn>
                  <a:cxn ang="0">
                    <a:pos x="24" y="78"/>
                  </a:cxn>
                  <a:cxn ang="0">
                    <a:pos x="24" y="0"/>
                  </a:cxn>
                </a:cxnLst>
                <a:rect l="0" t="0" r="r" b="b"/>
                <a:pathLst>
                  <a:path w="24" h="78">
                    <a:moveTo>
                      <a:pt x="0" y="78"/>
                    </a:moveTo>
                    <a:lnTo>
                      <a:pt x="0" y="0"/>
                    </a:lnTo>
                    <a:lnTo>
                      <a:pt x="24" y="78"/>
                    </a:lnTo>
                    <a:lnTo>
                      <a:pt x="24" y="0"/>
                    </a:lnTo>
                  </a:path>
                </a:pathLst>
              </a:custGeom>
              <a:noFill/>
              <a:ln w="4445">
                <a:solidFill>
                  <a:srgbClr val="FE00FE"/>
                </a:solidFill>
                <a:prstDash val="solid"/>
                <a:round/>
                <a:headEnd/>
                <a:tailEnd/>
              </a:ln>
            </p:spPr>
            <p:txBody>
              <a:bodyPr/>
              <a:lstStyle/>
              <a:p>
                <a:endParaRPr lang="es-ES"/>
              </a:p>
            </p:txBody>
          </p:sp>
          <p:sp>
            <p:nvSpPr>
              <p:cNvPr id="81946" name="Freeform 8218"/>
              <p:cNvSpPr>
                <a:spLocks/>
              </p:cNvSpPr>
              <p:nvPr/>
            </p:nvSpPr>
            <p:spPr bwMode="auto">
              <a:xfrm>
                <a:off x="928" y="2167"/>
                <a:ext cx="13" cy="27"/>
              </a:xfrm>
              <a:custGeom>
                <a:avLst/>
                <a:gdLst/>
                <a:ahLst/>
                <a:cxnLst>
                  <a:cxn ang="0">
                    <a:pos x="11" y="0"/>
                  </a:cxn>
                  <a:cxn ang="0">
                    <a:pos x="7" y="4"/>
                  </a:cxn>
                  <a:cxn ang="0">
                    <a:pos x="3" y="12"/>
                  </a:cxn>
                  <a:cxn ang="0">
                    <a:pos x="0" y="22"/>
                  </a:cxn>
                  <a:cxn ang="0">
                    <a:pos x="0" y="30"/>
                  </a:cxn>
                  <a:cxn ang="0">
                    <a:pos x="3" y="41"/>
                  </a:cxn>
                  <a:cxn ang="0">
                    <a:pos x="7" y="49"/>
                  </a:cxn>
                  <a:cxn ang="0">
                    <a:pos x="11" y="53"/>
                  </a:cxn>
                  <a:cxn ang="0">
                    <a:pos x="17" y="53"/>
                  </a:cxn>
                  <a:cxn ang="0">
                    <a:pos x="20" y="49"/>
                  </a:cxn>
                  <a:cxn ang="0">
                    <a:pos x="24" y="41"/>
                  </a:cxn>
                  <a:cxn ang="0">
                    <a:pos x="26" y="30"/>
                  </a:cxn>
                  <a:cxn ang="0">
                    <a:pos x="26" y="22"/>
                  </a:cxn>
                  <a:cxn ang="0">
                    <a:pos x="24" y="12"/>
                  </a:cxn>
                  <a:cxn ang="0">
                    <a:pos x="20" y="4"/>
                  </a:cxn>
                  <a:cxn ang="0">
                    <a:pos x="17" y="0"/>
                  </a:cxn>
                  <a:cxn ang="0">
                    <a:pos x="11" y="0"/>
                  </a:cxn>
                </a:cxnLst>
                <a:rect l="0" t="0" r="r" b="b"/>
                <a:pathLst>
                  <a:path w="26" h="53">
                    <a:moveTo>
                      <a:pt x="11" y="0"/>
                    </a:moveTo>
                    <a:lnTo>
                      <a:pt x="7" y="4"/>
                    </a:lnTo>
                    <a:lnTo>
                      <a:pt x="3" y="12"/>
                    </a:lnTo>
                    <a:lnTo>
                      <a:pt x="0" y="22"/>
                    </a:lnTo>
                    <a:lnTo>
                      <a:pt x="0" y="30"/>
                    </a:lnTo>
                    <a:lnTo>
                      <a:pt x="3" y="41"/>
                    </a:lnTo>
                    <a:lnTo>
                      <a:pt x="7" y="49"/>
                    </a:lnTo>
                    <a:lnTo>
                      <a:pt x="11" y="53"/>
                    </a:lnTo>
                    <a:lnTo>
                      <a:pt x="17" y="53"/>
                    </a:lnTo>
                    <a:lnTo>
                      <a:pt x="20" y="49"/>
                    </a:lnTo>
                    <a:lnTo>
                      <a:pt x="24" y="41"/>
                    </a:lnTo>
                    <a:lnTo>
                      <a:pt x="26" y="30"/>
                    </a:lnTo>
                    <a:lnTo>
                      <a:pt x="26" y="22"/>
                    </a:lnTo>
                    <a:lnTo>
                      <a:pt x="24" y="12"/>
                    </a:lnTo>
                    <a:lnTo>
                      <a:pt x="20" y="4"/>
                    </a:lnTo>
                    <a:lnTo>
                      <a:pt x="17" y="0"/>
                    </a:lnTo>
                    <a:lnTo>
                      <a:pt x="11" y="0"/>
                    </a:lnTo>
                  </a:path>
                </a:pathLst>
              </a:custGeom>
              <a:noFill/>
              <a:ln w="4445">
                <a:solidFill>
                  <a:srgbClr val="FE00FE"/>
                </a:solidFill>
                <a:prstDash val="solid"/>
                <a:round/>
                <a:headEnd/>
                <a:tailEnd/>
              </a:ln>
            </p:spPr>
            <p:txBody>
              <a:bodyPr/>
              <a:lstStyle/>
              <a:p>
                <a:endParaRPr lang="es-ES"/>
              </a:p>
            </p:txBody>
          </p:sp>
          <p:sp>
            <p:nvSpPr>
              <p:cNvPr id="81947" name="Line 8219"/>
              <p:cNvSpPr>
                <a:spLocks noChangeShapeType="1"/>
              </p:cNvSpPr>
              <p:nvPr/>
            </p:nvSpPr>
            <p:spPr bwMode="auto">
              <a:xfrm>
                <a:off x="948" y="2167"/>
                <a:ext cx="1" cy="27"/>
              </a:xfrm>
              <a:prstGeom prst="line">
                <a:avLst/>
              </a:prstGeom>
              <a:noFill/>
              <a:ln w="4445">
                <a:solidFill>
                  <a:srgbClr val="FE00FE"/>
                </a:solidFill>
                <a:round/>
                <a:headEnd/>
                <a:tailEnd/>
              </a:ln>
            </p:spPr>
            <p:txBody>
              <a:bodyPr/>
              <a:lstStyle/>
              <a:p>
                <a:endParaRPr lang="es-ES"/>
              </a:p>
            </p:txBody>
          </p:sp>
          <p:sp>
            <p:nvSpPr>
              <p:cNvPr id="81948" name="Freeform 8220"/>
              <p:cNvSpPr>
                <a:spLocks/>
              </p:cNvSpPr>
              <p:nvPr/>
            </p:nvSpPr>
            <p:spPr bwMode="auto">
              <a:xfrm>
                <a:off x="948" y="2167"/>
                <a:ext cx="11" cy="27"/>
              </a:xfrm>
              <a:custGeom>
                <a:avLst/>
                <a:gdLst/>
                <a:ahLst/>
                <a:cxnLst>
                  <a:cxn ang="0">
                    <a:pos x="0" y="16"/>
                  </a:cxn>
                  <a:cxn ang="0">
                    <a:pos x="5" y="4"/>
                  </a:cxn>
                  <a:cxn ang="0">
                    <a:pos x="9" y="0"/>
                  </a:cxn>
                  <a:cxn ang="0">
                    <a:pos x="15" y="0"/>
                  </a:cxn>
                  <a:cxn ang="0">
                    <a:pos x="20" y="4"/>
                  </a:cxn>
                  <a:cxn ang="0">
                    <a:pos x="22" y="16"/>
                  </a:cxn>
                  <a:cxn ang="0">
                    <a:pos x="22" y="53"/>
                  </a:cxn>
                </a:cxnLst>
                <a:rect l="0" t="0" r="r" b="b"/>
                <a:pathLst>
                  <a:path w="22" h="53">
                    <a:moveTo>
                      <a:pt x="0" y="16"/>
                    </a:moveTo>
                    <a:lnTo>
                      <a:pt x="5" y="4"/>
                    </a:lnTo>
                    <a:lnTo>
                      <a:pt x="9" y="0"/>
                    </a:lnTo>
                    <a:lnTo>
                      <a:pt x="15" y="0"/>
                    </a:lnTo>
                    <a:lnTo>
                      <a:pt x="20" y="4"/>
                    </a:lnTo>
                    <a:lnTo>
                      <a:pt x="22" y="16"/>
                    </a:lnTo>
                    <a:lnTo>
                      <a:pt x="22" y="53"/>
                    </a:lnTo>
                  </a:path>
                </a:pathLst>
              </a:custGeom>
              <a:noFill/>
              <a:ln w="4445">
                <a:solidFill>
                  <a:srgbClr val="FE00FE"/>
                </a:solidFill>
                <a:prstDash val="solid"/>
                <a:round/>
                <a:headEnd/>
                <a:tailEnd/>
              </a:ln>
            </p:spPr>
            <p:txBody>
              <a:bodyPr/>
              <a:lstStyle/>
              <a:p>
                <a:endParaRPr lang="es-ES"/>
              </a:p>
            </p:txBody>
          </p:sp>
          <p:sp>
            <p:nvSpPr>
              <p:cNvPr id="81949" name="Freeform 8221"/>
              <p:cNvSpPr>
                <a:spLocks/>
              </p:cNvSpPr>
              <p:nvPr/>
            </p:nvSpPr>
            <p:spPr bwMode="auto">
              <a:xfrm>
                <a:off x="965" y="2167"/>
                <a:ext cx="12" cy="27"/>
              </a:xfrm>
              <a:custGeom>
                <a:avLst/>
                <a:gdLst/>
                <a:ahLst/>
                <a:cxnLst>
                  <a:cxn ang="0">
                    <a:pos x="0" y="22"/>
                  </a:cxn>
                  <a:cxn ang="0">
                    <a:pos x="24" y="22"/>
                  </a:cxn>
                  <a:cxn ang="0">
                    <a:pos x="24" y="16"/>
                  </a:cxn>
                  <a:cxn ang="0">
                    <a:pos x="22" y="8"/>
                  </a:cxn>
                  <a:cxn ang="0">
                    <a:pos x="20" y="4"/>
                  </a:cxn>
                  <a:cxn ang="0">
                    <a:pos x="16" y="0"/>
                  </a:cxn>
                  <a:cxn ang="0">
                    <a:pos x="11" y="0"/>
                  </a:cxn>
                  <a:cxn ang="0">
                    <a:pos x="6" y="4"/>
                  </a:cxn>
                  <a:cxn ang="0">
                    <a:pos x="2" y="12"/>
                  </a:cxn>
                  <a:cxn ang="0">
                    <a:pos x="0" y="22"/>
                  </a:cxn>
                  <a:cxn ang="0">
                    <a:pos x="0" y="30"/>
                  </a:cxn>
                  <a:cxn ang="0">
                    <a:pos x="2" y="41"/>
                  </a:cxn>
                  <a:cxn ang="0">
                    <a:pos x="6" y="49"/>
                  </a:cxn>
                  <a:cxn ang="0">
                    <a:pos x="11" y="53"/>
                  </a:cxn>
                  <a:cxn ang="0">
                    <a:pos x="16" y="53"/>
                  </a:cxn>
                  <a:cxn ang="0">
                    <a:pos x="20" y="49"/>
                  </a:cxn>
                  <a:cxn ang="0">
                    <a:pos x="24" y="41"/>
                  </a:cxn>
                </a:cxnLst>
                <a:rect l="0" t="0" r="r" b="b"/>
                <a:pathLst>
                  <a:path w="24" h="53">
                    <a:moveTo>
                      <a:pt x="0" y="22"/>
                    </a:moveTo>
                    <a:lnTo>
                      <a:pt x="24" y="22"/>
                    </a:lnTo>
                    <a:lnTo>
                      <a:pt x="24" y="16"/>
                    </a:lnTo>
                    <a:lnTo>
                      <a:pt x="22" y="8"/>
                    </a:lnTo>
                    <a:lnTo>
                      <a:pt x="20" y="4"/>
                    </a:lnTo>
                    <a:lnTo>
                      <a:pt x="16" y="0"/>
                    </a:lnTo>
                    <a:lnTo>
                      <a:pt x="11" y="0"/>
                    </a:lnTo>
                    <a:lnTo>
                      <a:pt x="6" y="4"/>
                    </a:lnTo>
                    <a:lnTo>
                      <a:pt x="2" y="12"/>
                    </a:lnTo>
                    <a:lnTo>
                      <a:pt x="0" y="22"/>
                    </a:lnTo>
                    <a:lnTo>
                      <a:pt x="0" y="30"/>
                    </a:lnTo>
                    <a:lnTo>
                      <a:pt x="2" y="41"/>
                    </a:lnTo>
                    <a:lnTo>
                      <a:pt x="6" y="49"/>
                    </a:lnTo>
                    <a:lnTo>
                      <a:pt x="11" y="53"/>
                    </a:lnTo>
                    <a:lnTo>
                      <a:pt x="16" y="53"/>
                    </a:lnTo>
                    <a:lnTo>
                      <a:pt x="20" y="49"/>
                    </a:lnTo>
                    <a:lnTo>
                      <a:pt x="24" y="41"/>
                    </a:lnTo>
                  </a:path>
                </a:pathLst>
              </a:custGeom>
              <a:noFill/>
              <a:ln w="4445">
                <a:solidFill>
                  <a:srgbClr val="FE00FE"/>
                </a:solidFill>
                <a:prstDash val="solid"/>
                <a:round/>
                <a:headEnd/>
                <a:tailEnd/>
              </a:ln>
            </p:spPr>
            <p:txBody>
              <a:bodyPr/>
              <a:lstStyle/>
              <a:p>
                <a:endParaRPr lang="es-ES"/>
              </a:p>
            </p:txBody>
          </p:sp>
          <p:sp>
            <p:nvSpPr>
              <p:cNvPr id="81950" name="Freeform 8222"/>
              <p:cNvSpPr>
                <a:spLocks/>
              </p:cNvSpPr>
              <p:nvPr/>
            </p:nvSpPr>
            <p:spPr bwMode="auto">
              <a:xfrm>
                <a:off x="791" y="2098"/>
                <a:ext cx="12" cy="39"/>
              </a:xfrm>
              <a:custGeom>
                <a:avLst/>
                <a:gdLst/>
                <a:ahLst/>
                <a:cxnLst>
                  <a:cxn ang="0">
                    <a:pos x="0" y="78"/>
                  </a:cxn>
                  <a:cxn ang="0">
                    <a:pos x="0" y="0"/>
                  </a:cxn>
                  <a:cxn ang="0">
                    <a:pos x="17" y="0"/>
                  </a:cxn>
                  <a:cxn ang="0">
                    <a:pos x="23" y="11"/>
                  </a:cxn>
                  <a:cxn ang="0">
                    <a:pos x="23" y="23"/>
                  </a:cxn>
                  <a:cxn ang="0">
                    <a:pos x="17" y="33"/>
                  </a:cxn>
                  <a:cxn ang="0">
                    <a:pos x="0" y="33"/>
                  </a:cxn>
                </a:cxnLst>
                <a:rect l="0" t="0" r="r" b="b"/>
                <a:pathLst>
                  <a:path w="23" h="78">
                    <a:moveTo>
                      <a:pt x="0" y="78"/>
                    </a:moveTo>
                    <a:lnTo>
                      <a:pt x="0" y="0"/>
                    </a:lnTo>
                    <a:lnTo>
                      <a:pt x="17" y="0"/>
                    </a:lnTo>
                    <a:lnTo>
                      <a:pt x="23" y="11"/>
                    </a:lnTo>
                    <a:lnTo>
                      <a:pt x="23" y="23"/>
                    </a:lnTo>
                    <a:lnTo>
                      <a:pt x="17" y="33"/>
                    </a:lnTo>
                    <a:lnTo>
                      <a:pt x="0" y="33"/>
                    </a:lnTo>
                  </a:path>
                </a:pathLst>
              </a:custGeom>
              <a:noFill/>
              <a:ln w="4445">
                <a:solidFill>
                  <a:srgbClr val="FE00FE"/>
                </a:solidFill>
                <a:prstDash val="solid"/>
                <a:round/>
                <a:headEnd/>
                <a:tailEnd/>
              </a:ln>
            </p:spPr>
            <p:txBody>
              <a:bodyPr/>
              <a:lstStyle/>
              <a:p>
                <a:endParaRPr lang="es-ES"/>
              </a:p>
            </p:txBody>
          </p:sp>
          <p:sp>
            <p:nvSpPr>
              <p:cNvPr id="81951" name="Line 8223"/>
              <p:cNvSpPr>
                <a:spLocks noChangeShapeType="1"/>
              </p:cNvSpPr>
              <p:nvPr/>
            </p:nvSpPr>
            <p:spPr bwMode="auto">
              <a:xfrm>
                <a:off x="812" y="2098"/>
                <a:ext cx="1" cy="39"/>
              </a:xfrm>
              <a:prstGeom prst="line">
                <a:avLst/>
              </a:prstGeom>
              <a:noFill/>
              <a:ln w="4445">
                <a:solidFill>
                  <a:srgbClr val="FE00FE"/>
                </a:solidFill>
                <a:round/>
                <a:headEnd/>
                <a:tailEnd/>
              </a:ln>
            </p:spPr>
            <p:txBody>
              <a:bodyPr/>
              <a:lstStyle/>
              <a:p>
                <a:endParaRPr lang="es-ES"/>
              </a:p>
            </p:txBody>
          </p:sp>
          <p:sp>
            <p:nvSpPr>
              <p:cNvPr id="81952" name="Freeform 8224"/>
              <p:cNvSpPr>
                <a:spLocks/>
              </p:cNvSpPr>
              <p:nvPr/>
            </p:nvSpPr>
            <p:spPr bwMode="auto">
              <a:xfrm>
                <a:off x="819" y="2112"/>
                <a:ext cx="13" cy="25"/>
              </a:xfrm>
              <a:custGeom>
                <a:avLst/>
                <a:gdLst/>
                <a:ahLst/>
                <a:cxnLst>
                  <a:cxn ang="0">
                    <a:pos x="9" y="0"/>
                  </a:cxn>
                  <a:cxn ang="0">
                    <a:pos x="6" y="2"/>
                  </a:cxn>
                  <a:cxn ang="0">
                    <a:pos x="2" y="10"/>
                  </a:cxn>
                  <a:cxn ang="0">
                    <a:pos x="0" y="22"/>
                  </a:cxn>
                  <a:cxn ang="0">
                    <a:pos x="0" y="29"/>
                  </a:cxn>
                  <a:cxn ang="0">
                    <a:pos x="2" y="41"/>
                  </a:cxn>
                  <a:cxn ang="0">
                    <a:pos x="6" y="47"/>
                  </a:cxn>
                  <a:cxn ang="0">
                    <a:pos x="9" y="51"/>
                  </a:cxn>
                  <a:cxn ang="0">
                    <a:pos x="15" y="51"/>
                  </a:cxn>
                  <a:cxn ang="0">
                    <a:pos x="19" y="47"/>
                  </a:cxn>
                  <a:cxn ang="0">
                    <a:pos x="23" y="41"/>
                  </a:cxn>
                  <a:cxn ang="0">
                    <a:pos x="26" y="29"/>
                  </a:cxn>
                  <a:cxn ang="0">
                    <a:pos x="26" y="22"/>
                  </a:cxn>
                  <a:cxn ang="0">
                    <a:pos x="23" y="10"/>
                  </a:cxn>
                  <a:cxn ang="0">
                    <a:pos x="19" y="2"/>
                  </a:cxn>
                  <a:cxn ang="0">
                    <a:pos x="15" y="0"/>
                  </a:cxn>
                  <a:cxn ang="0">
                    <a:pos x="9" y="0"/>
                  </a:cxn>
                </a:cxnLst>
                <a:rect l="0" t="0" r="r" b="b"/>
                <a:pathLst>
                  <a:path w="26" h="51">
                    <a:moveTo>
                      <a:pt x="9" y="0"/>
                    </a:moveTo>
                    <a:lnTo>
                      <a:pt x="6" y="2"/>
                    </a:lnTo>
                    <a:lnTo>
                      <a:pt x="2" y="10"/>
                    </a:lnTo>
                    <a:lnTo>
                      <a:pt x="0" y="22"/>
                    </a:lnTo>
                    <a:lnTo>
                      <a:pt x="0" y="29"/>
                    </a:lnTo>
                    <a:lnTo>
                      <a:pt x="2" y="41"/>
                    </a:lnTo>
                    <a:lnTo>
                      <a:pt x="6" y="47"/>
                    </a:lnTo>
                    <a:lnTo>
                      <a:pt x="9" y="51"/>
                    </a:lnTo>
                    <a:lnTo>
                      <a:pt x="15" y="51"/>
                    </a:lnTo>
                    <a:lnTo>
                      <a:pt x="19" y="47"/>
                    </a:lnTo>
                    <a:lnTo>
                      <a:pt x="23" y="41"/>
                    </a:lnTo>
                    <a:lnTo>
                      <a:pt x="26" y="29"/>
                    </a:lnTo>
                    <a:lnTo>
                      <a:pt x="26" y="22"/>
                    </a:lnTo>
                    <a:lnTo>
                      <a:pt x="23" y="10"/>
                    </a:lnTo>
                    <a:lnTo>
                      <a:pt x="19" y="2"/>
                    </a:lnTo>
                    <a:lnTo>
                      <a:pt x="15" y="0"/>
                    </a:lnTo>
                    <a:lnTo>
                      <a:pt x="9" y="0"/>
                    </a:lnTo>
                  </a:path>
                </a:pathLst>
              </a:custGeom>
              <a:noFill/>
              <a:ln w="4445">
                <a:solidFill>
                  <a:srgbClr val="FE00FE"/>
                </a:solidFill>
                <a:prstDash val="solid"/>
                <a:round/>
                <a:headEnd/>
                <a:tailEnd/>
              </a:ln>
            </p:spPr>
            <p:txBody>
              <a:bodyPr/>
              <a:lstStyle/>
              <a:p>
                <a:endParaRPr lang="es-ES"/>
              </a:p>
            </p:txBody>
          </p:sp>
          <p:sp>
            <p:nvSpPr>
              <p:cNvPr id="81953" name="Freeform 8225"/>
              <p:cNvSpPr>
                <a:spLocks/>
              </p:cNvSpPr>
              <p:nvPr/>
            </p:nvSpPr>
            <p:spPr bwMode="auto">
              <a:xfrm>
                <a:off x="840" y="2098"/>
                <a:ext cx="5" cy="39"/>
              </a:xfrm>
              <a:custGeom>
                <a:avLst/>
                <a:gdLst/>
                <a:ahLst/>
                <a:cxnLst>
                  <a:cxn ang="0">
                    <a:pos x="0" y="0"/>
                  </a:cxn>
                  <a:cxn ang="0">
                    <a:pos x="0" y="64"/>
                  </a:cxn>
                  <a:cxn ang="0">
                    <a:pos x="2" y="74"/>
                  </a:cxn>
                  <a:cxn ang="0">
                    <a:pos x="6" y="78"/>
                  </a:cxn>
                  <a:cxn ang="0">
                    <a:pos x="10" y="78"/>
                  </a:cxn>
                </a:cxnLst>
                <a:rect l="0" t="0" r="r" b="b"/>
                <a:pathLst>
                  <a:path w="10" h="78">
                    <a:moveTo>
                      <a:pt x="0" y="0"/>
                    </a:moveTo>
                    <a:lnTo>
                      <a:pt x="0" y="64"/>
                    </a:lnTo>
                    <a:lnTo>
                      <a:pt x="2" y="74"/>
                    </a:lnTo>
                    <a:lnTo>
                      <a:pt x="6" y="78"/>
                    </a:lnTo>
                    <a:lnTo>
                      <a:pt x="10" y="78"/>
                    </a:lnTo>
                  </a:path>
                </a:pathLst>
              </a:custGeom>
              <a:noFill/>
              <a:ln w="4445">
                <a:solidFill>
                  <a:srgbClr val="FE00FE"/>
                </a:solidFill>
                <a:prstDash val="solid"/>
                <a:round/>
                <a:headEnd/>
                <a:tailEnd/>
              </a:ln>
            </p:spPr>
            <p:txBody>
              <a:bodyPr/>
              <a:lstStyle/>
              <a:p>
                <a:endParaRPr lang="es-ES"/>
              </a:p>
            </p:txBody>
          </p:sp>
          <p:sp>
            <p:nvSpPr>
              <p:cNvPr id="81954" name="Line 8226"/>
              <p:cNvSpPr>
                <a:spLocks noChangeShapeType="1"/>
              </p:cNvSpPr>
              <p:nvPr/>
            </p:nvSpPr>
            <p:spPr bwMode="auto">
              <a:xfrm>
                <a:off x="836" y="2112"/>
                <a:ext cx="8" cy="1"/>
              </a:xfrm>
              <a:prstGeom prst="line">
                <a:avLst/>
              </a:prstGeom>
              <a:noFill/>
              <a:ln w="4445">
                <a:solidFill>
                  <a:srgbClr val="FE00FE"/>
                </a:solidFill>
                <a:round/>
                <a:headEnd/>
                <a:tailEnd/>
              </a:ln>
            </p:spPr>
            <p:txBody>
              <a:bodyPr/>
              <a:lstStyle/>
              <a:p>
                <a:endParaRPr lang="es-ES"/>
              </a:p>
            </p:txBody>
          </p:sp>
          <p:sp>
            <p:nvSpPr>
              <p:cNvPr id="81955" name="Freeform 8227"/>
              <p:cNvSpPr>
                <a:spLocks/>
              </p:cNvSpPr>
              <p:nvPr/>
            </p:nvSpPr>
            <p:spPr bwMode="auto">
              <a:xfrm>
                <a:off x="871" y="2120"/>
                <a:ext cx="12" cy="17"/>
              </a:xfrm>
              <a:custGeom>
                <a:avLst/>
                <a:gdLst/>
                <a:ahLst/>
                <a:cxnLst>
                  <a:cxn ang="0">
                    <a:pos x="0" y="33"/>
                  </a:cxn>
                  <a:cxn ang="0">
                    <a:pos x="0" y="0"/>
                  </a:cxn>
                  <a:cxn ang="0">
                    <a:pos x="24" y="0"/>
                  </a:cxn>
                </a:cxnLst>
                <a:rect l="0" t="0" r="r" b="b"/>
                <a:pathLst>
                  <a:path w="24" h="33">
                    <a:moveTo>
                      <a:pt x="0" y="33"/>
                    </a:moveTo>
                    <a:lnTo>
                      <a:pt x="0" y="0"/>
                    </a:lnTo>
                    <a:lnTo>
                      <a:pt x="24" y="0"/>
                    </a:lnTo>
                  </a:path>
                </a:pathLst>
              </a:custGeom>
              <a:noFill/>
              <a:ln w="4445">
                <a:solidFill>
                  <a:srgbClr val="FE00FE"/>
                </a:solidFill>
                <a:prstDash val="solid"/>
                <a:round/>
                <a:headEnd/>
                <a:tailEnd/>
              </a:ln>
            </p:spPr>
            <p:txBody>
              <a:bodyPr/>
              <a:lstStyle/>
              <a:p>
                <a:endParaRPr lang="es-ES"/>
              </a:p>
            </p:txBody>
          </p:sp>
          <p:sp>
            <p:nvSpPr>
              <p:cNvPr id="81956" name="Freeform 8228"/>
              <p:cNvSpPr>
                <a:spLocks/>
              </p:cNvSpPr>
              <p:nvPr/>
            </p:nvSpPr>
            <p:spPr bwMode="auto">
              <a:xfrm>
                <a:off x="871" y="2098"/>
                <a:ext cx="12" cy="39"/>
              </a:xfrm>
              <a:custGeom>
                <a:avLst/>
                <a:gdLst/>
                <a:ahLst/>
                <a:cxnLst>
                  <a:cxn ang="0">
                    <a:pos x="0" y="45"/>
                  </a:cxn>
                  <a:cxn ang="0">
                    <a:pos x="0" y="11"/>
                  </a:cxn>
                  <a:cxn ang="0">
                    <a:pos x="7" y="0"/>
                  </a:cxn>
                  <a:cxn ang="0">
                    <a:pos x="19" y="0"/>
                  </a:cxn>
                  <a:cxn ang="0">
                    <a:pos x="24" y="11"/>
                  </a:cxn>
                  <a:cxn ang="0">
                    <a:pos x="24" y="78"/>
                  </a:cxn>
                </a:cxnLst>
                <a:rect l="0" t="0" r="r" b="b"/>
                <a:pathLst>
                  <a:path w="24" h="78">
                    <a:moveTo>
                      <a:pt x="0" y="45"/>
                    </a:moveTo>
                    <a:lnTo>
                      <a:pt x="0" y="11"/>
                    </a:lnTo>
                    <a:lnTo>
                      <a:pt x="7" y="0"/>
                    </a:lnTo>
                    <a:lnTo>
                      <a:pt x="19" y="0"/>
                    </a:lnTo>
                    <a:lnTo>
                      <a:pt x="24" y="11"/>
                    </a:lnTo>
                    <a:lnTo>
                      <a:pt x="24" y="78"/>
                    </a:lnTo>
                  </a:path>
                </a:pathLst>
              </a:custGeom>
              <a:noFill/>
              <a:ln w="4445">
                <a:solidFill>
                  <a:srgbClr val="FE00FE"/>
                </a:solidFill>
                <a:prstDash val="solid"/>
                <a:round/>
                <a:headEnd/>
                <a:tailEnd/>
              </a:ln>
            </p:spPr>
            <p:txBody>
              <a:bodyPr/>
              <a:lstStyle/>
              <a:p>
                <a:endParaRPr lang="es-ES"/>
              </a:p>
            </p:txBody>
          </p:sp>
          <p:sp>
            <p:nvSpPr>
              <p:cNvPr id="81957" name="Line 8229"/>
              <p:cNvSpPr>
                <a:spLocks noChangeShapeType="1"/>
              </p:cNvSpPr>
              <p:nvPr/>
            </p:nvSpPr>
            <p:spPr bwMode="auto">
              <a:xfrm>
                <a:off x="891" y="2098"/>
                <a:ext cx="1" cy="39"/>
              </a:xfrm>
              <a:prstGeom prst="line">
                <a:avLst/>
              </a:prstGeom>
              <a:noFill/>
              <a:ln w="4445">
                <a:solidFill>
                  <a:srgbClr val="FE00FE"/>
                </a:solidFill>
                <a:round/>
                <a:headEnd/>
                <a:tailEnd/>
              </a:ln>
            </p:spPr>
            <p:txBody>
              <a:bodyPr/>
              <a:lstStyle/>
              <a:p>
                <a:endParaRPr lang="es-ES"/>
              </a:p>
            </p:txBody>
          </p:sp>
          <p:sp>
            <p:nvSpPr>
              <p:cNvPr id="81958" name="Line 8230"/>
              <p:cNvSpPr>
                <a:spLocks noChangeShapeType="1"/>
              </p:cNvSpPr>
              <p:nvPr/>
            </p:nvSpPr>
            <p:spPr bwMode="auto">
              <a:xfrm>
                <a:off x="899" y="2098"/>
                <a:ext cx="1" cy="39"/>
              </a:xfrm>
              <a:prstGeom prst="line">
                <a:avLst/>
              </a:prstGeom>
              <a:noFill/>
              <a:ln w="4445">
                <a:solidFill>
                  <a:srgbClr val="FE00FE"/>
                </a:solidFill>
                <a:round/>
                <a:headEnd/>
                <a:tailEnd/>
              </a:ln>
            </p:spPr>
            <p:txBody>
              <a:bodyPr/>
              <a:lstStyle/>
              <a:p>
                <a:endParaRPr lang="es-ES"/>
              </a:p>
            </p:txBody>
          </p:sp>
          <p:sp>
            <p:nvSpPr>
              <p:cNvPr id="81959" name="Freeform 8231"/>
              <p:cNvSpPr>
                <a:spLocks/>
              </p:cNvSpPr>
              <p:nvPr/>
            </p:nvSpPr>
            <p:spPr bwMode="auto">
              <a:xfrm>
                <a:off x="927" y="2098"/>
                <a:ext cx="12" cy="39"/>
              </a:xfrm>
              <a:custGeom>
                <a:avLst/>
                <a:gdLst/>
                <a:ahLst/>
                <a:cxnLst>
                  <a:cxn ang="0">
                    <a:pos x="0" y="78"/>
                  </a:cxn>
                  <a:cxn ang="0">
                    <a:pos x="0" y="0"/>
                  </a:cxn>
                  <a:cxn ang="0">
                    <a:pos x="19" y="0"/>
                  </a:cxn>
                  <a:cxn ang="0">
                    <a:pos x="24" y="11"/>
                  </a:cxn>
                  <a:cxn ang="0">
                    <a:pos x="24" y="68"/>
                  </a:cxn>
                  <a:cxn ang="0">
                    <a:pos x="19" y="78"/>
                  </a:cxn>
                  <a:cxn ang="0">
                    <a:pos x="0" y="78"/>
                  </a:cxn>
                </a:cxnLst>
                <a:rect l="0" t="0" r="r" b="b"/>
                <a:pathLst>
                  <a:path w="24" h="78">
                    <a:moveTo>
                      <a:pt x="0" y="78"/>
                    </a:moveTo>
                    <a:lnTo>
                      <a:pt x="0" y="0"/>
                    </a:lnTo>
                    <a:lnTo>
                      <a:pt x="19" y="0"/>
                    </a:lnTo>
                    <a:lnTo>
                      <a:pt x="24" y="11"/>
                    </a:lnTo>
                    <a:lnTo>
                      <a:pt x="24" y="68"/>
                    </a:lnTo>
                    <a:lnTo>
                      <a:pt x="19" y="78"/>
                    </a:lnTo>
                    <a:lnTo>
                      <a:pt x="0" y="78"/>
                    </a:lnTo>
                  </a:path>
                </a:pathLst>
              </a:custGeom>
              <a:noFill/>
              <a:ln w="4445">
                <a:solidFill>
                  <a:srgbClr val="FE00FE"/>
                </a:solidFill>
                <a:prstDash val="solid"/>
                <a:round/>
                <a:headEnd/>
                <a:tailEnd/>
              </a:ln>
            </p:spPr>
            <p:txBody>
              <a:bodyPr/>
              <a:lstStyle/>
              <a:p>
                <a:endParaRPr lang="es-ES"/>
              </a:p>
            </p:txBody>
          </p:sp>
          <p:sp>
            <p:nvSpPr>
              <p:cNvPr id="81960" name="Line 8232"/>
              <p:cNvSpPr>
                <a:spLocks noChangeShapeType="1"/>
              </p:cNvSpPr>
              <p:nvPr/>
            </p:nvSpPr>
            <p:spPr bwMode="auto">
              <a:xfrm>
                <a:off x="959" y="2112"/>
                <a:ext cx="1" cy="25"/>
              </a:xfrm>
              <a:prstGeom prst="line">
                <a:avLst/>
              </a:prstGeom>
              <a:noFill/>
              <a:ln w="4445">
                <a:solidFill>
                  <a:srgbClr val="FE00FE"/>
                </a:solidFill>
                <a:round/>
                <a:headEnd/>
                <a:tailEnd/>
              </a:ln>
            </p:spPr>
            <p:txBody>
              <a:bodyPr/>
              <a:lstStyle/>
              <a:p>
                <a:endParaRPr lang="es-ES"/>
              </a:p>
            </p:txBody>
          </p:sp>
          <p:sp>
            <p:nvSpPr>
              <p:cNvPr id="81961" name="Freeform 8233"/>
              <p:cNvSpPr>
                <a:spLocks/>
              </p:cNvSpPr>
              <p:nvPr/>
            </p:nvSpPr>
            <p:spPr bwMode="auto">
              <a:xfrm>
                <a:off x="947" y="2112"/>
                <a:ext cx="12" cy="25"/>
              </a:xfrm>
              <a:custGeom>
                <a:avLst/>
                <a:gdLst/>
                <a:ahLst/>
                <a:cxnLst>
                  <a:cxn ang="0">
                    <a:pos x="24" y="10"/>
                  </a:cxn>
                  <a:cxn ang="0">
                    <a:pos x="20" y="2"/>
                  </a:cxn>
                  <a:cxn ang="0">
                    <a:pos x="15" y="0"/>
                  </a:cxn>
                  <a:cxn ang="0">
                    <a:pos x="9" y="0"/>
                  </a:cxn>
                  <a:cxn ang="0">
                    <a:pos x="5" y="2"/>
                  </a:cxn>
                  <a:cxn ang="0">
                    <a:pos x="2" y="10"/>
                  </a:cxn>
                  <a:cxn ang="0">
                    <a:pos x="0" y="22"/>
                  </a:cxn>
                  <a:cxn ang="0">
                    <a:pos x="0" y="29"/>
                  </a:cxn>
                  <a:cxn ang="0">
                    <a:pos x="2" y="41"/>
                  </a:cxn>
                  <a:cxn ang="0">
                    <a:pos x="5" y="47"/>
                  </a:cxn>
                  <a:cxn ang="0">
                    <a:pos x="9" y="51"/>
                  </a:cxn>
                  <a:cxn ang="0">
                    <a:pos x="15" y="51"/>
                  </a:cxn>
                  <a:cxn ang="0">
                    <a:pos x="20" y="47"/>
                  </a:cxn>
                  <a:cxn ang="0">
                    <a:pos x="24" y="41"/>
                  </a:cxn>
                </a:cxnLst>
                <a:rect l="0" t="0" r="r" b="b"/>
                <a:pathLst>
                  <a:path w="24" h="51">
                    <a:moveTo>
                      <a:pt x="24" y="10"/>
                    </a:moveTo>
                    <a:lnTo>
                      <a:pt x="20" y="2"/>
                    </a:lnTo>
                    <a:lnTo>
                      <a:pt x="15" y="0"/>
                    </a:lnTo>
                    <a:lnTo>
                      <a:pt x="9" y="0"/>
                    </a:lnTo>
                    <a:lnTo>
                      <a:pt x="5" y="2"/>
                    </a:lnTo>
                    <a:lnTo>
                      <a:pt x="2" y="10"/>
                    </a:lnTo>
                    <a:lnTo>
                      <a:pt x="0" y="22"/>
                    </a:lnTo>
                    <a:lnTo>
                      <a:pt x="0" y="29"/>
                    </a:lnTo>
                    <a:lnTo>
                      <a:pt x="2" y="41"/>
                    </a:lnTo>
                    <a:lnTo>
                      <a:pt x="5" y="47"/>
                    </a:lnTo>
                    <a:lnTo>
                      <a:pt x="9" y="51"/>
                    </a:lnTo>
                    <a:lnTo>
                      <a:pt x="15" y="51"/>
                    </a:lnTo>
                    <a:lnTo>
                      <a:pt x="20" y="47"/>
                    </a:lnTo>
                    <a:lnTo>
                      <a:pt x="24" y="41"/>
                    </a:lnTo>
                  </a:path>
                </a:pathLst>
              </a:custGeom>
              <a:noFill/>
              <a:ln w="4445">
                <a:solidFill>
                  <a:srgbClr val="FE00FE"/>
                </a:solidFill>
                <a:prstDash val="solid"/>
                <a:round/>
                <a:headEnd/>
                <a:tailEnd/>
              </a:ln>
            </p:spPr>
            <p:txBody>
              <a:bodyPr/>
              <a:lstStyle/>
              <a:p>
                <a:endParaRPr lang="es-ES"/>
              </a:p>
            </p:txBody>
          </p:sp>
          <p:sp>
            <p:nvSpPr>
              <p:cNvPr id="81962" name="Freeform 8234"/>
              <p:cNvSpPr>
                <a:spLocks/>
              </p:cNvSpPr>
              <p:nvPr/>
            </p:nvSpPr>
            <p:spPr bwMode="auto">
              <a:xfrm>
                <a:off x="968" y="2098"/>
                <a:ext cx="4" cy="39"/>
              </a:xfrm>
              <a:custGeom>
                <a:avLst/>
                <a:gdLst/>
                <a:ahLst/>
                <a:cxnLst>
                  <a:cxn ang="0">
                    <a:pos x="0" y="0"/>
                  </a:cxn>
                  <a:cxn ang="0">
                    <a:pos x="0" y="64"/>
                  </a:cxn>
                  <a:cxn ang="0">
                    <a:pos x="2" y="74"/>
                  </a:cxn>
                  <a:cxn ang="0">
                    <a:pos x="7" y="78"/>
                  </a:cxn>
                  <a:cxn ang="0">
                    <a:pos x="10" y="78"/>
                  </a:cxn>
                </a:cxnLst>
                <a:rect l="0" t="0" r="r" b="b"/>
                <a:pathLst>
                  <a:path w="10" h="78">
                    <a:moveTo>
                      <a:pt x="0" y="0"/>
                    </a:moveTo>
                    <a:lnTo>
                      <a:pt x="0" y="64"/>
                    </a:lnTo>
                    <a:lnTo>
                      <a:pt x="2" y="74"/>
                    </a:lnTo>
                    <a:lnTo>
                      <a:pt x="7" y="78"/>
                    </a:lnTo>
                    <a:lnTo>
                      <a:pt x="10" y="78"/>
                    </a:lnTo>
                  </a:path>
                </a:pathLst>
              </a:custGeom>
              <a:noFill/>
              <a:ln w="4445">
                <a:solidFill>
                  <a:srgbClr val="FE00FE"/>
                </a:solidFill>
                <a:prstDash val="solid"/>
                <a:round/>
                <a:headEnd/>
                <a:tailEnd/>
              </a:ln>
            </p:spPr>
            <p:txBody>
              <a:bodyPr/>
              <a:lstStyle/>
              <a:p>
                <a:endParaRPr lang="es-ES"/>
              </a:p>
            </p:txBody>
          </p:sp>
          <p:sp>
            <p:nvSpPr>
              <p:cNvPr id="81963" name="Line 8235"/>
              <p:cNvSpPr>
                <a:spLocks noChangeShapeType="1"/>
              </p:cNvSpPr>
              <p:nvPr/>
            </p:nvSpPr>
            <p:spPr bwMode="auto">
              <a:xfrm>
                <a:off x="965" y="2112"/>
                <a:ext cx="7" cy="1"/>
              </a:xfrm>
              <a:prstGeom prst="line">
                <a:avLst/>
              </a:prstGeom>
              <a:noFill/>
              <a:ln w="4445">
                <a:solidFill>
                  <a:srgbClr val="FE00FE"/>
                </a:solidFill>
                <a:round/>
                <a:headEnd/>
                <a:tailEnd/>
              </a:ln>
            </p:spPr>
            <p:txBody>
              <a:bodyPr/>
              <a:lstStyle/>
              <a:p>
                <a:endParaRPr lang="es-ES"/>
              </a:p>
            </p:txBody>
          </p:sp>
          <p:sp>
            <p:nvSpPr>
              <p:cNvPr id="81964" name="Line 8236"/>
              <p:cNvSpPr>
                <a:spLocks noChangeShapeType="1"/>
              </p:cNvSpPr>
              <p:nvPr/>
            </p:nvSpPr>
            <p:spPr bwMode="auto">
              <a:xfrm>
                <a:off x="990" y="2112"/>
                <a:ext cx="1" cy="25"/>
              </a:xfrm>
              <a:prstGeom prst="line">
                <a:avLst/>
              </a:prstGeom>
              <a:noFill/>
              <a:ln w="4445">
                <a:solidFill>
                  <a:srgbClr val="FE00FE"/>
                </a:solidFill>
                <a:round/>
                <a:headEnd/>
                <a:tailEnd/>
              </a:ln>
            </p:spPr>
            <p:txBody>
              <a:bodyPr/>
              <a:lstStyle/>
              <a:p>
                <a:endParaRPr lang="es-ES"/>
              </a:p>
            </p:txBody>
          </p:sp>
          <p:sp>
            <p:nvSpPr>
              <p:cNvPr id="81965" name="Freeform 8237"/>
              <p:cNvSpPr>
                <a:spLocks/>
              </p:cNvSpPr>
              <p:nvPr/>
            </p:nvSpPr>
            <p:spPr bwMode="auto">
              <a:xfrm>
                <a:off x="978" y="2112"/>
                <a:ext cx="12" cy="25"/>
              </a:xfrm>
              <a:custGeom>
                <a:avLst/>
                <a:gdLst/>
                <a:ahLst/>
                <a:cxnLst>
                  <a:cxn ang="0">
                    <a:pos x="24" y="10"/>
                  </a:cxn>
                  <a:cxn ang="0">
                    <a:pos x="20" y="2"/>
                  </a:cxn>
                  <a:cxn ang="0">
                    <a:pos x="16" y="0"/>
                  </a:cxn>
                  <a:cxn ang="0">
                    <a:pos x="10" y="0"/>
                  </a:cxn>
                  <a:cxn ang="0">
                    <a:pos x="6" y="2"/>
                  </a:cxn>
                  <a:cxn ang="0">
                    <a:pos x="2" y="10"/>
                  </a:cxn>
                  <a:cxn ang="0">
                    <a:pos x="0" y="22"/>
                  </a:cxn>
                  <a:cxn ang="0">
                    <a:pos x="0" y="29"/>
                  </a:cxn>
                  <a:cxn ang="0">
                    <a:pos x="2" y="41"/>
                  </a:cxn>
                  <a:cxn ang="0">
                    <a:pos x="6" y="47"/>
                  </a:cxn>
                  <a:cxn ang="0">
                    <a:pos x="10" y="51"/>
                  </a:cxn>
                  <a:cxn ang="0">
                    <a:pos x="16" y="51"/>
                  </a:cxn>
                  <a:cxn ang="0">
                    <a:pos x="20" y="47"/>
                  </a:cxn>
                  <a:cxn ang="0">
                    <a:pos x="24" y="41"/>
                  </a:cxn>
                </a:cxnLst>
                <a:rect l="0" t="0" r="r" b="b"/>
                <a:pathLst>
                  <a:path w="24" h="51">
                    <a:moveTo>
                      <a:pt x="24" y="10"/>
                    </a:moveTo>
                    <a:lnTo>
                      <a:pt x="20" y="2"/>
                    </a:lnTo>
                    <a:lnTo>
                      <a:pt x="16" y="0"/>
                    </a:lnTo>
                    <a:lnTo>
                      <a:pt x="10" y="0"/>
                    </a:lnTo>
                    <a:lnTo>
                      <a:pt x="6" y="2"/>
                    </a:lnTo>
                    <a:lnTo>
                      <a:pt x="2" y="10"/>
                    </a:lnTo>
                    <a:lnTo>
                      <a:pt x="0" y="22"/>
                    </a:lnTo>
                    <a:lnTo>
                      <a:pt x="0" y="29"/>
                    </a:lnTo>
                    <a:lnTo>
                      <a:pt x="2" y="41"/>
                    </a:lnTo>
                    <a:lnTo>
                      <a:pt x="6" y="47"/>
                    </a:lnTo>
                    <a:lnTo>
                      <a:pt x="10" y="51"/>
                    </a:lnTo>
                    <a:lnTo>
                      <a:pt x="16" y="51"/>
                    </a:lnTo>
                    <a:lnTo>
                      <a:pt x="20" y="47"/>
                    </a:lnTo>
                    <a:lnTo>
                      <a:pt x="24" y="41"/>
                    </a:lnTo>
                  </a:path>
                </a:pathLst>
              </a:custGeom>
              <a:noFill/>
              <a:ln w="4445">
                <a:solidFill>
                  <a:srgbClr val="FE00FE"/>
                </a:solidFill>
                <a:prstDash val="solid"/>
                <a:round/>
                <a:headEnd/>
                <a:tailEnd/>
              </a:ln>
            </p:spPr>
            <p:txBody>
              <a:bodyPr/>
              <a:lstStyle/>
              <a:p>
                <a:endParaRPr lang="es-ES"/>
              </a:p>
            </p:txBody>
          </p:sp>
          <p:sp>
            <p:nvSpPr>
              <p:cNvPr id="81966" name="Freeform 8238"/>
              <p:cNvSpPr>
                <a:spLocks/>
              </p:cNvSpPr>
              <p:nvPr/>
            </p:nvSpPr>
            <p:spPr bwMode="auto">
              <a:xfrm>
                <a:off x="871" y="2024"/>
                <a:ext cx="12" cy="39"/>
              </a:xfrm>
              <a:custGeom>
                <a:avLst/>
                <a:gdLst/>
                <a:ahLst/>
                <a:cxnLst>
                  <a:cxn ang="0">
                    <a:pos x="0" y="78"/>
                  </a:cxn>
                  <a:cxn ang="0">
                    <a:pos x="0" y="0"/>
                  </a:cxn>
                  <a:cxn ang="0">
                    <a:pos x="19" y="0"/>
                  </a:cxn>
                  <a:cxn ang="0">
                    <a:pos x="24" y="10"/>
                  </a:cxn>
                  <a:cxn ang="0">
                    <a:pos x="24" y="67"/>
                  </a:cxn>
                  <a:cxn ang="0">
                    <a:pos x="19" y="78"/>
                  </a:cxn>
                  <a:cxn ang="0">
                    <a:pos x="0" y="78"/>
                  </a:cxn>
                </a:cxnLst>
                <a:rect l="0" t="0" r="r" b="b"/>
                <a:pathLst>
                  <a:path w="24" h="78">
                    <a:moveTo>
                      <a:pt x="0" y="78"/>
                    </a:moveTo>
                    <a:lnTo>
                      <a:pt x="0" y="0"/>
                    </a:lnTo>
                    <a:lnTo>
                      <a:pt x="19" y="0"/>
                    </a:lnTo>
                    <a:lnTo>
                      <a:pt x="24" y="10"/>
                    </a:lnTo>
                    <a:lnTo>
                      <a:pt x="24" y="67"/>
                    </a:lnTo>
                    <a:lnTo>
                      <a:pt x="19" y="78"/>
                    </a:lnTo>
                    <a:lnTo>
                      <a:pt x="0" y="78"/>
                    </a:lnTo>
                  </a:path>
                </a:pathLst>
              </a:custGeom>
              <a:noFill/>
              <a:ln w="4445">
                <a:solidFill>
                  <a:srgbClr val="FE00FE"/>
                </a:solidFill>
                <a:prstDash val="solid"/>
                <a:round/>
                <a:headEnd/>
                <a:tailEnd/>
              </a:ln>
            </p:spPr>
            <p:txBody>
              <a:bodyPr/>
              <a:lstStyle/>
              <a:p>
                <a:endParaRPr lang="es-ES"/>
              </a:p>
            </p:txBody>
          </p:sp>
          <p:sp>
            <p:nvSpPr>
              <p:cNvPr id="81967" name="Freeform 8239"/>
              <p:cNvSpPr>
                <a:spLocks/>
              </p:cNvSpPr>
              <p:nvPr/>
            </p:nvSpPr>
            <p:spPr bwMode="auto">
              <a:xfrm>
                <a:off x="890" y="2022"/>
                <a:ext cx="2" cy="4"/>
              </a:xfrm>
              <a:custGeom>
                <a:avLst/>
                <a:gdLst/>
                <a:ahLst/>
                <a:cxnLst>
                  <a:cxn ang="0">
                    <a:pos x="0" y="4"/>
                  </a:cxn>
                  <a:cxn ang="0">
                    <a:pos x="2" y="8"/>
                  </a:cxn>
                  <a:cxn ang="0">
                    <a:pos x="3" y="4"/>
                  </a:cxn>
                  <a:cxn ang="0">
                    <a:pos x="2" y="0"/>
                  </a:cxn>
                  <a:cxn ang="0">
                    <a:pos x="0" y="4"/>
                  </a:cxn>
                </a:cxnLst>
                <a:rect l="0" t="0" r="r" b="b"/>
                <a:pathLst>
                  <a:path w="3" h="8">
                    <a:moveTo>
                      <a:pt x="0" y="4"/>
                    </a:moveTo>
                    <a:lnTo>
                      <a:pt x="2" y="8"/>
                    </a:lnTo>
                    <a:lnTo>
                      <a:pt x="3" y="4"/>
                    </a:lnTo>
                    <a:lnTo>
                      <a:pt x="2" y="0"/>
                    </a:lnTo>
                    <a:lnTo>
                      <a:pt x="0" y="4"/>
                    </a:lnTo>
                  </a:path>
                </a:pathLst>
              </a:custGeom>
              <a:noFill/>
              <a:ln w="4445">
                <a:solidFill>
                  <a:srgbClr val="FE00FE"/>
                </a:solidFill>
                <a:prstDash val="solid"/>
                <a:round/>
                <a:headEnd/>
                <a:tailEnd/>
              </a:ln>
            </p:spPr>
            <p:txBody>
              <a:bodyPr/>
              <a:lstStyle/>
              <a:p>
                <a:endParaRPr lang="es-ES"/>
              </a:p>
            </p:txBody>
          </p:sp>
        </p:grpSp>
        <p:grpSp>
          <p:nvGrpSpPr>
            <p:cNvPr id="81968" name="Group 8240"/>
            <p:cNvGrpSpPr>
              <a:grpSpLocks/>
            </p:cNvGrpSpPr>
            <p:nvPr/>
          </p:nvGrpSpPr>
          <p:grpSpPr bwMode="auto">
            <a:xfrm>
              <a:off x="132" y="1875"/>
              <a:ext cx="2617" cy="5944"/>
              <a:chOff x="132" y="1875"/>
              <a:chExt cx="2617" cy="5944"/>
            </a:xfrm>
          </p:grpSpPr>
          <p:sp>
            <p:nvSpPr>
              <p:cNvPr id="81969" name="Line 8241"/>
              <p:cNvSpPr>
                <a:spLocks noChangeShapeType="1"/>
              </p:cNvSpPr>
              <p:nvPr/>
            </p:nvSpPr>
            <p:spPr bwMode="auto">
              <a:xfrm>
                <a:off x="891" y="2036"/>
                <a:ext cx="1" cy="27"/>
              </a:xfrm>
              <a:prstGeom prst="line">
                <a:avLst/>
              </a:prstGeom>
              <a:noFill/>
              <a:ln w="4445">
                <a:solidFill>
                  <a:srgbClr val="FE00FE"/>
                </a:solidFill>
                <a:round/>
                <a:headEnd/>
                <a:tailEnd/>
              </a:ln>
            </p:spPr>
            <p:txBody>
              <a:bodyPr/>
              <a:lstStyle/>
              <a:p>
                <a:endParaRPr lang="es-ES"/>
              </a:p>
            </p:txBody>
          </p:sp>
          <p:sp>
            <p:nvSpPr>
              <p:cNvPr id="81970" name="Line 8242"/>
              <p:cNvSpPr>
                <a:spLocks noChangeShapeType="1"/>
              </p:cNvSpPr>
              <p:nvPr/>
            </p:nvSpPr>
            <p:spPr bwMode="auto">
              <a:xfrm>
                <a:off x="899" y="2036"/>
                <a:ext cx="1" cy="39"/>
              </a:xfrm>
              <a:prstGeom prst="line">
                <a:avLst/>
              </a:prstGeom>
              <a:noFill/>
              <a:ln w="4445">
                <a:solidFill>
                  <a:srgbClr val="FE00FE"/>
                </a:solidFill>
                <a:round/>
                <a:headEnd/>
                <a:tailEnd/>
              </a:ln>
            </p:spPr>
            <p:txBody>
              <a:bodyPr/>
              <a:lstStyle/>
              <a:p>
                <a:endParaRPr lang="es-ES"/>
              </a:p>
            </p:txBody>
          </p:sp>
          <p:sp>
            <p:nvSpPr>
              <p:cNvPr id="81971" name="Freeform 8243"/>
              <p:cNvSpPr>
                <a:spLocks/>
              </p:cNvSpPr>
              <p:nvPr/>
            </p:nvSpPr>
            <p:spPr bwMode="auto">
              <a:xfrm>
                <a:off x="899" y="2036"/>
                <a:ext cx="12" cy="27"/>
              </a:xfrm>
              <a:custGeom>
                <a:avLst/>
                <a:gdLst/>
                <a:ahLst/>
                <a:cxnLst>
                  <a:cxn ang="0">
                    <a:pos x="0" y="11"/>
                  </a:cxn>
                  <a:cxn ang="0">
                    <a:pos x="4" y="4"/>
                  </a:cxn>
                  <a:cxn ang="0">
                    <a:pos x="9" y="0"/>
                  </a:cxn>
                  <a:cxn ang="0">
                    <a:pos x="14" y="0"/>
                  </a:cxn>
                  <a:cxn ang="0">
                    <a:pos x="18" y="4"/>
                  </a:cxn>
                  <a:cxn ang="0">
                    <a:pos x="22" y="11"/>
                  </a:cxn>
                  <a:cxn ang="0">
                    <a:pos x="24" y="21"/>
                  </a:cxn>
                  <a:cxn ang="0">
                    <a:pos x="24" y="29"/>
                  </a:cxn>
                  <a:cxn ang="0">
                    <a:pos x="22" y="41"/>
                  </a:cxn>
                  <a:cxn ang="0">
                    <a:pos x="18" y="48"/>
                  </a:cxn>
                  <a:cxn ang="0">
                    <a:pos x="14" y="52"/>
                  </a:cxn>
                  <a:cxn ang="0">
                    <a:pos x="9" y="52"/>
                  </a:cxn>
                  <a:cxn ang="0">
                    <a:pos x="4" y="48"/>
                  </a:cxn>
                  <a:cxn ang="0">
                    <a:pos x="0" y="41"/>
                  </a:cxn>
                </a:cxnLst>
                <a:rect l="0" t="0" r="r" b="b"/>
                <a:pathLst>
                  <a:path w="24" h="52">
                    <a:moveTo>
                      <a:pt x="0" y="11"/>
                    </a:moveTo>
                    <a:lnTo>
                      <a:pt x="4" y="4"/>
                    </a:lnTo>
                    <a:lnTo>
                      <a:pt x="9" y="0"/>
                    </a:lnTo>
                    <a:lnTo>
                      <a:pt x="14" y="0"/>
                    </a:lnTo>
                    <a:lnTo>
                      <a:pt x="18" y="4"/>
                    </a:lnTo>
                    <a:lnTo>
                      <a:pt x="22" y="11"/>
                    </a:lnTo>
                    <a:lnTo>
                      <a:pt x="24" y="21"/>
                    </a:lnTo>
                    <a:lnTo>
                      <a:pt x="24" y="29"/>
                    </a:lnTo>
                    <a:lnTo>
                      <a:pt x="22" y="41"/>
                    </a:lnTo>
                    <a:lnTo>
                      <a:pt x="18" y="48"/>
                    </a:lnTo>
                    <a:lnTo>
                      <a:pt x="14" y="52"/>
                    </a:lnTo>
                    <a:lnTo>
                      <a:pt x="9" y="52"/>
                    </a:lnTo>
                    <a:lnTo>
                      <a:pt x="4" y="48"/>
                    </a:lnTo>
                    <a:lnTo>
                      <a:pt x="0" y="41"/>
                    </a:lnTo>
                  </a:path>
                </a:pathLst>
              </a:custGeom>
              <a:noFill/>
              <a:ln w="4445">
                <a:solidFill>
                  <a:srgbClr val="FE00FE"/>
                </a:solidFill>
                <a:prstDash val="solid"/>
                <a:round/>
                <a:headEnd/>
                <a:tailEnd/>
              </a:ln>
            </p:spPr>
            <p:txBody>
              <a:bodyPr/>
              <a:lstStyle/>
              <a:p>
                <a:endParaRPr lang="es-ES"/>
              </a:p>
            </p:txBody>
          </p:sp>
          <p:sp>
            <p:nvSpPr>
              <p:cNvPr id="81972" name="Line 8244"/>
              <p:cNvSpPr>
                <a:spLocks noChangeShapeType="1"/>
              </p:cNvSpPr>
              <p:nvPr/>
            </p:nvSpPr>
            <p:spPr bwMode="auto">
              <a:xfrm>
                <a:off x="890" y="2212"/>
                <a:ext cx="1" cy="5607"/>
              </a:xfrm>
              <a:prstGeom prst="line">
                <a:avLst/>
              </a:prstGeom>
              <a:noFill/>
              <a:ln w="4445">
                <a:solidFill>
                  <a:srgbClr val="000000"/>
                </a:solidFill>
                <a:round/>
                <a:headEnd/>
                <a:tailEnd/>
              </a:ln>
            </p:spPr>
            <p:txBody>
              <a:bodyPr/>
              <a:lstStyle/>
              <a:p>
                <a:endParaRPr lang="es-ES"/>
              </a:p>
            </p:txBody>
          </p:sp>
          <p:sp>
            <p:nvSpPr>
              <p:cNvPr id="81973" name="Freeform 8245"/>
              <p:cNvSpPr>
                <a:spLocks/>
              </p:cNvSpPr>
              <p:nvPr/>
            </p:nvSpPr>
            <p:spPr bwMode="auto">
              <a:xfrm>
                <a:off x="1478" y="1932"/>
                <a:ext cx="24" cy="78"/>
              </a:xfrm>
              <a:custGeom>
                <a:avLst/>
                <a:gdLst/>
                <a:ahLst/>
                <a:cxnLst>
                  <a:cxn ang="0">
                    <a:pos x="0" y="156"/>
                  </a:cxn>
                  <a:cxn ang="0">
                    <a:pos x="0" y="0"/>
                  </a:cxn>
                  <a:cxn ang="0">
                    <a:pos x="36" y="0"/>
                  </a:cxn>
                  <a:cxn ang="0">
                    <a:pos x="47" y="21"/>
                  </a:cxn>
                  <a:cxn ang="0">
                    <a:pos x="47" y="45"/>
                  </a:cxn>
                  <a:cxn ang="0">
                    <a:pos x="36" y="66"/>
                  </a:cxn>
                  <a:cxn ang="0">
                    <a:pos x="0" y="66"/>
                  </a:cxn>
                </a:cxnLst>
                <a:rect l="0" t="0" r="r" b="b"/>
                <a:pathLst>
                  <a:path w="47" h="156">
                    <a:moveTo>
                      <a:pt x="0" y="156"/>
                    </a:moveTo>
                    <a:lnTo>
                      <a:pt x="0" y="0"/>
                    </a:lnTo>
                    <a:lnTo>
                      <a:pt x="36" y="0"/>
                    </a:lnTo>
                    <a:lnTo>
                      <a:pt x="47" y="21"/>
                    </a:lnTo>
                    <a:lnTo>
                      <a:pt x="47" y="45"/>
                    </a:lnTo>
                    <a:lnTo>
                      <a:pt x="36" y="66"/>
                    </a:lnTo>
                    <a:lnTo>
                      <a:pt x="0" y="66"/>
                    </a:lnTo>
                  </a:path>
                </a:pathLst>
              </a:custGeom>
              <a:noFill/>
              <a:ln w="4445">
                <a:solidFill>
                  <a:srgbClr val="FEFEFE"/>
                </a:solidFill>
                <a:prstDash val="solid"/>
                <a:round/>
                <a:headEnd/>
                <a:tailEnd/>
              </a:ln>
            </p:spPr>
            <p:txBody>
              <a:bodyPr/>
              <a:lstStyle/>
              <a:p>
                <a:endParaRPr lang="es-ES"/>
              </a:p>
            </p:txBody>
          </p:sp>
          <p:sp>
            <p:nvSpPr>
              <p:cNvPr id="81974" name="Line 8246"/>
              <p:cNvSpPr>
                <a:spLocks noChangeShapeType="1"/>
              </p:cNvSpPr>
              <p:nvPr/>
            </p:nvSpPr>
            <p:spPr bwMode="auto">
              <a:xfrm>
                <a:off x="1516" y="1958"/>
                <a:ext cx="1" cy="52"/>
              </a:xfrm>
              <a:prstGeom prst="line">
                <a:avLst/>
              </a:prstGeom>
              <a:noFill/>
              <a:ln w="4445">
                <a:solidFill>
                  <a:srgbClr val="FEFEFE"/>
                </a:solidFill>
                <a:round/>
                <a:headEnd/>
                <a:tailEnd/>
              </a:ln>
            </p:spPr>
            <p:txBody>
              <a:bodyPr/>
              <a:lstStyle/>
              <a:p>
                <a:endParaRPr lang="es-ES"/>
              </a:p>
            </p:txBody>
          </p:sp>
          <p:sp>
            <p:nvSpPr>
              <p:cNvPr id="81975" name="Freeform 8247"/>
              <p:cNvSpPr>
                <a:spLocks/>
              </p:cNvSpPr>
              <p:nvPr/>
            </p:nvSpPr>
            <p:spPr bwMode="auto">
              <a:xfrm>
                <a:off x="1516" y="1958"/>
                <a:ext cx="16" cy="23"/>
              </a:xfrm>
              <a:custGeom>
                <a:avLst/>
                <a:gdLst/>
                <a:ahLst/>
                <a:cxnLst>
                  <a:cxn ang="0">
                    <a:pos x="0" y="45"/>
                  </a:cxn>
                  <a:cxn ang="0">
                    <a:pos x="4" y="22"/>
                  </a:cxn>
                  <a:cxn ang="0">
                    <a:pos x="13" y="6"/>
                  </a:cxn>
                  <a:cxn ang="0">
                    <a:pos x="20" y="0"/>
                  </a:cxn>
                  <a:cxn ang="0">
                    <a:pos x="32" y="0"/>
                  </a:cxn>
                </a:cxnLst>
                <a:rect l="0" t="0" r="r" b="b"/>
                <a:pathLst>
                  <a:path w="32" h="45">
                    <a:moveTo>
                      <a:pt x="0" y="45"/>
                    </a:moveTo>
                    <a:lnTo>
                      <a:pt x="4" y="22"/>
                    </a:lnTo>
                    <a:lnTo>
                      <a:pt x="13" y="6"/>
                    </a:lnTo>
                    <a:lnTo>
                      <a:pt x="20" y="0"/>
                    </a:lnTo>
                    <a:lnTo>
                      <a:pt x="32" y="0"/>
                    </a:lnTo>
                  </a:path>
                </a:pathLst>
              </a:custGeom>
              <a:noFill/>
              <a:ln w="4445">
                <a:solidFill>
                  <a:srgbClr val="FEFEFE"/>
                </a:solidFill>
                <a:prstDash val="solid"/>
                <a:round/>
                <a:headEnd/>
                <a:tailEnd/>
              </a:ln>
            </p:spPr>
            <p:txBody>
              <a:bodyPr/>
              <a:lstStyle/>
              <a:p>
                <a:endParaRPr lang="es-ES"/>
              </a:p>
            </p:txBody>
          </p:sp>
          <p:sp>
            <p:nvSpPr>
              <p:cNvPr id="81976" name="Freeform 8248"/>
              <p:cNvSpPr>
                <a:spLocks/>
              </p:cNvSpPr>
              <p:nvPr/>
            </p:nvSpPr>
            <p:spPr bwMode="auto">
              <a:xfrm>
                <a:off x="1544" y="1958"/>
                <a:ext cx="26" cy="52"/>
              </a:xfrm>
              <a:custGeom>
                <a:avLst/>
                <a:gdLst/>
                <a:ahLst/>
                <a:cxnLst>
                  <a:cxn ang="0">
                    <a:pos x="20" y="0"/>
                  </a:cxn>
                  <a:cxn ang="0">
                    <a:pos x="12" y="6"/>
                  </a:cxn>
                  <a:cxn ang="0">
                    <a:pos x="4" y="22"/>
                  </a:cxn>
                  <a:cxn ang="0">
                    <a:pos x="0" y="45"/>
                  </a:cxn>
                  <a:cxn ang="0">
                    <a:pos x="0" y="59"/>
                  </a:cxn>
                  <a:cxn ang="0">
                    <a:pos x="4" y="82"/>
                  </a:cxn>
                  <a:cxn ang="0">
                    <a:pos x="12" y="96"/>
                  </a:cxn>
                  <a:cxn ang="0">
                    <a:pos x="20" y="104"/>
                  </a:cxn>
                  <a:cxn ang="0">
                    <a:pos x="31" y="104"/>
                  </a:cxn>
                  <a:cxn ang="0">
                    <a:pos x="40" y="96"/>
                  </a:cxn>
                  <a:cxn ang="0">
                    <a:pos x="48" y="82"/>
                  </a:cxn>
                  <a:cxn ang="0">
                    <a:pos x="52" y="59"/>
                  </a:cxn>
                  <a:cxn ang="0">
                    <a:pos x="52" y="45"/>
                  </a:cxn>
                  <a:cxn ang="0">
                    <a:pos x="48" y="22"/>
                  </a:cxn>
                  <a:cxn ang="0">
                    <a:pos x="40" y="6"/>
                  </a:cxn>
                  <a:cxn ang="0">
                    <a:pos x="31" y="0"/>
                  </a:cxn>
                  <a:cxn ang="0">
                    <a:pos x="20" y="0"/>
                  </a:cxn>
                </a:cxnLst>
                <a:rect l="0" t="0" r="r" b="b"/>
                <a:pathLst>
                  <a:path w="52" h="104">
                    <a:moveTo>
                      <a:pt x="20" y="0"/>
                    </a:moveTo>
                    <a:lnTo>
                      <a:pt x="12" y="6"/>
                    </a:lnTo>
                    <a:lnTo>
                      <a:pt x="4" y="22"/>
                    </a:lnTo>
                    <a:lnTo>
                      <a:pt x="0" y="45"/>
                    </a:lnTo>
                    <a:lnTo>
                      <a:pt x="0" y="59"/>
                    </a:lnTo>
                    <a:lnTo>
                      <a:pt x="4" y="82"/>
                    </a:lnTo>
                    <a:lnTo>
                      <a:pt x="12" y="96"/>
                    </a:lnTo>
                    <a:lnTo>
                      <a:pt x="20" y="104"/>
                    </a:lnTo>
                    <a:lnTo>
                      <a:pt x="31" y="104"/>
                    </a:lnTo>
                    <a:lnTo>
                      <a:pt x="40" y="96"/>
                    </a:lnTo>
                    <a:lnTo>
                      <a:pt x="48" y="82"/>
                    </a:lnTo>
                    <a:lnTo>
                      <a:pt x="52" y="59"/>
                    </a:lnTo>
                    <a:lnTo>
                      <a:pt x="52" y="45"/>
                    </a:lnTo>
                    <a:lnTo>
                      <a:pt x="48" y="22"/>
                    </a:lnTo>
                    <a:lnTo>
                      <a:pt x="40" y="6"/>
                    </a:lnTo>
                    <a:lnTo>
                      <a:pt x="31" y="0"/>
                    </a:lnTo>
                    <a:lnTo>
                      <a:pt x="20" y="0"/>
                    </a:lnTo>
                  </a:path>
                </a:pathLst>
              </a:custGeom>
              <a:noFill/>
              <a:ln w="4445">
                <a:solidFill>
                  <a:srgbClr val="FEFEFE"/>
                </a:solidFill>
                <a:prstDash val="solid"/>
                <a:round/>
                <a:headEnd/>
                <a:tailEnd/>
              </a:ln>
            </p:spPr>
            <p:txBody>
              <a:bodyPr/>
              <a:lstStyle/>
              <a:p>
                <a:endParaRPr lang="es-ES"/>
              </a:p>
            </p:txBody>
          </p:sp>
          <p:sp>
            <p:nvSpPr>
              <p:cNvPr id="81977" name="Line 8249"/>
              <p:cNvSpPr>
                <a:spLocks noChangeShapeType="1"/>
              </p:cNvSpPr>
              <p:nvPr/>
            </p:nvSpPr>
            <p:spPr bwMode="auto">
              <a:xfrm>
                <a:off x="1605" y="1932"/>
                <a:ext cx="1" cy="78"/>
              </a:xfrm>
              <a:prstGeom prst="line">
                <a:avLst/>
              </a:prstGeom>
              <a:noFill/>
              <a:ln w="4445">
                <a:solidFill>
                  <a:srgbClr val="FEFEFE"/>
                </a:solidFill>
                <a:round/>
                <a:headEnd/>
                <a:tailEnd/>
              </a:ln>
            </p:spPr>
            <p:txBody>
              <a:bodyPr/>
              <a:lstStyle/>
              <a:p>
                <a:endParaRPr lang="es-ES"/>
              </a:p>
            </p:txBody>
          </p:sp>
          <p:sp>
            <p:nvSpPr>
              <p:cNvPr id="81978" name="Freeform 8250"/>
              <p:cNvSpPr>
                <a:spLocks/>
              </p:cNvSpPr>
              <p:nvPr/>
            </p:nvSpPr>
            <p:spPr bwMode="auto">
              <a:xfrm>
                <a:off x="1581" y="1958"/>
                <a:ext cx="24" cy="52"/>
              </a:xfrm>
              <a:custGeom>
                <a:avLst/>
                <a:gdLst/>
                <a:ahLst/>
                <a:cxnLst>
                  <a:cxn ang="0">
                    <a:pos x="47" y="22"/>
                  </a:cxn>
                  <a:cxn ang="0">
                    <a:pos x="39" y="6"/>
                  </a:cxn>
                  <a:cxn ang="0">
                    <a:pos x="31" y="0"/>
                  </a:cxn>
                  <a:cxn ang="0">
                    <a:pos x="20" y="0"/>
                  </a:cxn>
                  <a:cxn ang="0">
                    <a:pos x="11" y="6"/>
                  </a:cxn>
                  <a:cxn ang="0">
                    <a:pos x="3" y="22"/>
                  </a:cxn>
                  <a:cxn ang="0">
                    <a:pos x="0" y="45"/>
                  </a:cxn>
                  <a:cxn ang="0">
                    <a:pos x="0" y="59"/>
                  </a:cxn>
                  <a:cxn ang="0">
                    <a:pos x="3" y="82"/>
                  </a:cxn>
                  <a:cxn ang="0">
                    <a:pos x="11" y="96"/>
                  </a:cxn>
                  <a:cxn ang="0">
                    <a:pos x="20" y="104"/>
                  </a:cxn>
                  <a:cxn ang="0">
                    <a:pos x="31" y="104"/>
                  </a:cxn>
                  <a:cxn ang="0">
                    <a:pos x="39" y="96"/>
                  </a:cxn>
                  <a:cxn ang="0">
                    <a:pos x="47" y="82"/>
                  </a:cxn>
                </a:cxnLst>
                <a:rect l="0" t="0" r="r" b="b"/>
                <a:pathLst>
                  <a:path w="47" h="104">
                    <a:moveTo>
                      <a:pt x="47" y="22"/>
                    </a:moveTo>
                    <a:lnTo>
                      <a:pt x="39" y="6"/>
                    </a:lnTo>
                    <a:lnTo>
                      <a:pt x="31" y="0"/>
                    </a:lnTo>
                    <a:lnTo>
                      <a:pt x="20" y="0"/>
                    </a:lnTo>
                    <a:lnTo>
                      <a:pt x="11" y="6"/>
                    </a:lnTo>
                    <a:lnTo>
                      <a:pt x="3" y="22"/>
                    </a:lnTo>
                    <a:lnTo>
                      <a:pt x="0" y="45"/>
                    </a:lnTo>
                    <a:lnTo>
                      <a:pt x="0" y="59"/>
                    </a:lnTo>
                    <a:lnTo>
                      <a:pt x="3" y="82"/>
                    </a:lnTo>
                    <a:lnTo>
                      <a:pt x="11" y="96"/>
                    </a:lnTo>
                    <a:lnTo>
                      <a:pt x="20" y="104"/>
                    </a:lnTo>
                    <a:lnTo>
                      <a:pt x="31" y="104"/>
                    </a:lnTo>
                    <a:lnTo>
                      <a:pt x="39" y="96"/>
                    </a:lnTo>
                    <a:lnTo>
                      <a:pt x="47" y="82"/>
                    </a:lnTo>
                  </a:path>
                </a:pathLst>
              </a:custGeom>
              <a:noFill/>
              <a:ln w="4445">
                <a:solidFill>
                  <a:srgbClr val="FEFEFE"/>
                </a:solidFill>
                <a:prstDash val="solid"/>
                <a:round/>
                <a:headEnd/>
                <a:tailEnd/>
              </a:ln>
            </p:spPr>
            <p:txBody>
              <a:bodyPr/>
              <a:lstStyle/>
              <a:p>
                <a:endParaRPr lang="es-ES"/>
              </a:p>
            </p:txBody>
          </p:sp>
          <p:sp>
            <p:nvSpPr>
              <p:cNvPr id="81979" name="Freeform 8251"/>
              <p:cNvSpPr>
                <a:spLocks/>
              </p:cNvSpPr>
              <p:nvPr/>
            </p:nvSpPr>
            <p:spPr bwMode="auto">
              <a:xfrm>
                <a:off x="1621" y="1958"/>
                <a:ext cx="22" cy="52"/>
              </a:xfrm>
              <a:custGeom>
                <a:avLst/>
                <a:gdLst/>
                <a:ahLst/>
                <a:cxnLst>
                  <a:cxn ang="0">
                    <a:pos x="0" y="0"/>
                  </a:cxn>
                  <a:cxn ang="0">
                    <a:pos x="0" y="75"/>
                  </a:cxn>
                  <a:cxn ang="0">
                    <a:pos x="4" y="96"/>
                  </a:cxn>
                  <a:cxn ang="0">
                    <a:pos x="12" y="104"/>
                  </a:cxn>
                  <a:cxn ang="0">
                    <a:pos x="24" y="104"/>
                  </a:cxn>
                  <a:cxn ang="0">
                    <a:pos x="32" y="96"/>
                  </a:cxn>
                  <a:cxn ang="0">
                    <a:pos x="43" y="75"/>
                  </a:cxn>
                </a:cxnLst>
                <a:rect l="0" t="0" r="r" b="b"/>
                <a:pathLst>
                  <a:path w="43" h="104">
                    <a:moveTo>
                      <a:pt x="0" y="0"/>
                    </a:moveTo>
                    <a:lnTo>
                      <a:pt x="0" y="75"/>
                    </a:lnTo>
                    <a:lnTo>
                      <a:pt x="4" y="96"/>
                    </a:lnTo>
                    <a:lnTo>
                      <a:pt x="12" y="104"/>
                    </a:lnTo>
                    <a:lnTo>
                      <a:pt x="24" y="104"/>
                    </a:lnTo>
                    <a:lnTo>
                      <a:pt x="32" y="96"/>
                    </a:lnTo>
                    <a:lnTo>
                      <a:pt x="43" y="75"/>
                    </a:lnTo>
                  </a:path>
                </a:pathLst>
              </a:custGeom>
              <a:noFill/>
              <a:ln w="4445">
                <a:solidFill>
                  <a:srgbClr val="FEFEFE"/>
                </a:solidFill>
                <a:prstDash val="solid"/>
                <a:round/>
                <a:headEnd/>
                <a:tailEnd/>
              </a:ln>
            </p:spPr>
            <p:txBody>
              <a:bodyPr/>
              <a:lstStyle/>
              <a:p>
                <a:endParaRPr lang="es-ES"/>
              </a:p>
            </p:txBody>
          </p:sp>
          <p:sp>
            <p:nvSpPr>
              <p:cNvPr id="81980" name="Line 8252"/>
              <p:cNvSpPr>
                <a:spLocks noChangeShapeType="1"/>
              </p:cNvSpPr>
              <p:nvPr/>
            </p:nvSpPr>
            <p:spPr bwMode="auto">
              <a:xfrm>
                <a:off x="1643" y="1958"/>
                <a:ext cx="1" cy="52"/>
              </a:xfrm>
              <a:prstGeom prst="line">
                <a:avLst/>
              </a:prstGeom>
              <a:noFill/>
              <a:ln w="4445">
                <a:solidFill>
                  <a:srgbClr val="FEFEFE"/>
                </a:solidFill>
                <a:round/>
                <a:headEnd/>
                <a:tailEnd/>
              </a:ln>
            </p:spPr>
            <p:txBody>
              <a:bodyPr/>
              <a:lstStyle/>
              <a:p>
                <a:endParaRPr lang="es-ES"/>
              </a:p>
            </p:txBody>
          </p:sp>
          <p:sp>
            <p:nvSpPr>
              <p:cNvPr id="81981" name="Freeform 8253"/>
              <p:cNvSpPr>
                <a:spLocks/>
              </p:cNvSpPr>
              <p:nvPr/>
            </p:nvSpPr>
            <p:spPr bwMode="auto">
              <a:xfrm>
                <a:off x="1656" y="1958"/>
                <a:ext cx="24" cy="52"/>
              </a:xfrm>
              <a:custGeom>
                <a:avLst/>
                <a:gdLst/>
                <a:ahLst/>
                <a:cxnLst>
                  <a:cxn ang="0">
                    <a:pos x="48" y="22"/>
                  </a:cxn>
                  <a:cxn ang="0">
                    <a:pos x="40" y="6"/>
                  </a:cxn>
                  <a:cxn ang="0">
                    <a:pos x="33" y="0"/>
                  </a:cxn>
                  <a:cxn ang="0">
                    <a:pos x="20" y="0"/>
                  </a:cxn>
                  <a:cxn ang="0">
                    <a:pos x="13" y="6"/>
                  </a:cxn>
                  <a:cxn ang="0">
                    <a:pos x="5" y="22"/>
                  </a:cxn>
                  <a:cxn ang="0">
                    <a:pos x="0" y="45"/>
                  </a:cxn>
                  <a:cxn ang="0">
                    <a:pos x="0" y="59"/>
                  </a:cxn>
                  <a:cxn ang="0">
                    <a:pos x="5" y="82"/>
                  </a:cxn>
                  <a:cxn ang="0">
                    <a:pos x="13" y="96"/>
                  </a:cxn>
                  <a:cxn ang="0">
                    <a:pos x="20" y="104"/>
                  </a:cxn>
                  <a:cxn ang="0">
                    <a:pos x="33" y="104"/>
                  </a:cxn>
                  <a:cxn ang="0">
                    <a:pos x="40" y="96"/>
                  </a:cxn>
                  <a:cxn ang="0">
                    <a:pos x="48" y="82"/>
                  </a:cxn>
                </a:cxnLst>
                <a:rect l="0" t="0" r="r" b="b"/>
                <a:pathLst>
                  <a:path w="48" h="104">
                    <a:moveTo>
                      <a:pt x="48" y="22"/>
                    </a:moveTo>
                    <a:lnTo>
                      <a:pt x="40" y="6"/>
                    </a:lnTo>
                    <a:lnTo>
                      <a:pt x="33" y="0"/>
                    </a:lnTo>
                    <a:lnTo>
                      <a:pt x="20" y="0"/>
                    </a:lnTo>
                    <a:lnTo>
                      <a:pt x="13" y="6"/>
                    </a:lnTo>
                    <a:lnTo>
                      <a:pt x="5" y="22"/>
                    </a:lnTo>
                    <a:lnTo>
                      <a:pt x="0" y="45"/>
                    </a:lnTo>
                    <a:lnTo>
                      <a:pt x="0" y="59"/>
                    </a:lnTo>
                    <a:lnTo>
                      <a:pt x="5" y="82"/>
                    </a:lnTo>
                    <a:lnTo>
                      <a:pt x="13" y="96"/>
                    </a:lnTo>
                    <a:lnTo>
                      <a:pt x="20" y="104"/>
                    </a:lnTo>
                    <a:lnTo>
                      <a:pt x="33" y="104"/>
                    </a:lnTo>
                    <a:lnTo>
                      <a:pt x="40" y="96"/>
                    </a:lnTo>
                    <a:lnTo>
                      <a:pt x="48" y="82"/>
                    </a:lnTo>
                  </a:path>
                </a:pathLst>
              </a:custGeom>
              <a:noFill/>
              <a:ln w="4445">
                <a:solidFill>
                  <a:srgbClr val="FEFEFE"/>
                </a:solidFill>
                <a:prstDash val="solid"/>
                <a:round/>
                <a:headEnd/>
                <a:tailEnd/>
              </a:ln>
            </p:spPr>
            <p:txBody>
              <a:bodyPr/>
              <a:lstStyle/>
              <a:p>
                <a:endParaRPr lang="es-ES"/>
              </a:p>
            </p:txBody>
          </p:sp>
          <p:sp>
            <p:nvSpPr>
              <p:cNvPr id="81982" name="Freeform 8254"/>
              <p:cNvSpPr>
                <a:spLocks/>
              </p:cNvSpPr>
              <p:nvPr/>
            </p:nvSpPr>
            <p:spPr bwMode="auto">
              <a:xfrm>
                <a:off x="1696" y="1932"/>
                <a:ext cx="9" cy="78"/>
              </a:xfrm>
              <a:custGeom>
                <a:avLst/>
                <a:gdLst/>
                <a:ahLst/>
                <a:cxnLst>
                  <a:cxn ang="0">
                    <a:pos x="0" y="0"/>
                  </a:cxn>
                  <a:cxn ang="0">
                    <a:pos x="0" y="127"/>
                  </a:cxn>
                  <a:cxn ang="0">
                    <a:pos x="3" y="148"/>
                  </a:cxn>
                  <a:cxn ang="0">
                    <a:pos x="12" y="156"/>
                  </a:cxn>
                  <a:cxn ang="0">
                    <a:pos x="20" y="156"/>
                  </a:cxn>
                </a:cxnLst>
                <a:rect l="0" t="0" r="r" b="b"/>
                <a:pathLst>
                  <a:path w="20" h="156">
                    <a:moveTo>
                      <a:pt x="0" y="0"/>
                    </a:moveTo>
                    <a:lnTo>
                      <a:pt x="0" y="127"/>
                    </a:lnTo>
                    <a:lnTo>
                      <a:pt x="3" y="148"/>
                    </a:lnTo>
                    <a:lnTo>
                      <a:pt x="12" y="156"/>
                    </a:lnTo>
                    <a:lnTo>
                      <a:pt x="20" y="156"/>
                    </a:lnTo>
                  </a:path>
                </a:pathLst>
              </a:custGeom>
              <a:noFill/>
              <a:ln w="4445">
                <a:solidFill>
                  <a:srgbClr val="FEFEFE"/>
                </a:solidFill>
                <a:prstDash val="solid"/>
                <a:round/>
                <a:headEnd/>
                <a:tailEnd/>
              </a:ln>
            </p:spPr>
            <p:txBody>
              <a:bodyPr/>
              <a:lstStyle/>
              <a:p>
                <a:endParaRPr lang="es-ES"/>
              </a:p>
            </p:txBody>
          </p:sp>
          <p:sp>
            <p:nvSpPr>
              <p:cNvPr id="81983" name="Line 8255"/>
              <p:cNvSpPr>
                <a:spLocks noChangeShapeType="1"/>
              </p:cNvSpPr>
              <p:nvPr/>
            </p:nvSpPr>
            <p:spPr bwMode="auto">
              <a:xfrm>
                <a:off x="1689" y="1958"/>
                <a:ext cx="14" cy="1"/>
              </a:xfrm>
              <a:prstGeom prst="line">
                <a:avLst/>
              </a:prstGeom>
              <a:noFill/>
              <a:ln w="4445">
                <a:solidFill>
                  <a:srgbClr val="FEFEFE"/>
                </a:solidFill>
                <a:round/>
                <a:headEnd/>
                <a:tailEnd/>
              </a:ln>
            </p:spPr>
            <p:txBody>
              <a:bodyPr/>
              <a:lstStyle/>
              <a:p>
                <a:endParaRPr lang="es-ES"/>
              </a:p>
            </p:txBody>
          </p:sp>
          <p:sp>
            <p:nvSpPr>
              <p:cNvPr id="81984" name="Freeform 8256"/>
              <p:cNvSpPr>
                <a:spLocks/>
              </p:cNvSpPr>
              <p:nvPr/>
            </p:nvSpPr>
            <p:spPr bwMode="auto">
              <a:xfrm>
                <a:off x="1715" y="1928"/>
                <a:ext cx="5" cy="8"/>
              </a:xfrm>
              <a:custGeom>
                <a:avLst/>
                <a:gdLst/>
                <a:ahLst/>
                <a:cxnLst>
                  <a:cxn ang="0">
                    <a:pos x="0" y="8"/>
                  </a:cxn>
                  <a:cxn ang="0">
                    <a:pos x="4" y="15"/>
                  </a:cxn>
                  <a:cxn ang="0">
                    <a:pos x="8" y="8"/>
                  </a:cxn>
                  <a:cxn ang="0">
                    <a:pos x="4" y="0"/>
                  </a:cxn>
                  <a:cxn ang="0">
                    <a:pos x="0" y="8"/>
                  </a:cxn>
                </a:cxnLst>
                <a:rect l="0" t="0" r="r" b="b"/>
                <a:pathLst>
                  <a:path w="8" h="15">
                    <a:moveTo>
                      <a:pt x="0" y="8"/>
                    </a:moveTo>
                    <a:lnTo>
                      <a:pt x="4" y="15"/>
                    </a:lnTo>
                    <a:lnTo>
                      <a:pt x="8" y="8"/>
                    </a:lnTo>
                    <a:lnTo>
                      <a:pt x="4" y="0"/>
                    </a:lnTo>
                    <a:lnTo>
                      <a:pt x="0" y="8"/>
                    </a:lnTo>
                  </a:path>
                </a:pathLst>
              </a:custGeom>
              <a:noFill/>
              <a:ln w="4445">
                <a:solidFill>
                  <a:srgbClr val="FEFEFE"/>
                </a:solidFill>
                <a:prstDash val="solid"/>
                <a:round/>
                <a:headEnd/>
                <a:tailEnd/>
              </a:ln>
            </p:spPr>
            <p:txBody>
              <a:bodyPr/>
              <a:lstStyle/>
              <a:p>
                <a:endParaRPr lang="es-ES"/>
              </a:p>
            </p:txBody>
          </p:sp>
          <p:sp>
            <p:nvSpPr>
              <p:cNvPr id="81985" name="Line 8257"/>
              <p:cNvSpPr>
                <a:spLocks noChangeShapeType="1"/>
              </p:cNvSpPr>
              <p:nvPr/>
            </p:nvSpPr>
            <p:spPr bwMode="auto">
              <a:xfrm>
                <a:off x="1717" y="1958"/>
                <a:ext cx="1" cy="52"/>
              </a:xfrm>
              <a:prstGeom prst="line">
                <a:avLst/>
              </a:prstGeom>
              <a:noFill/>
              <a:ln w="4445">
                <a:solidFill>
                  <a:srgbClr val="FEFEFE"/>
                </a:solidFill>
                <a:round/>
                <a:headEnd/>
                <a:tailEnd/>
              </a:ln>
            </p:spPr>
            <p:txBody>
              <a:bodyPr/>
              <a:lstStyle/>
              <a:p>
                <a:endParaRPr lang="es-ES"/>
              </a:p>
            </p:txBody>
          </p:sp>
          <p:sp>
            <p:nvSpPr>
              <p:cNvPr id="81986" name="Freeform 8258"/>
              <p:cNvSpPr>
                <a:spLocks/>
              </p:cNvSpPr>
              <p:nvPr/>
            </p:nvSpPr>
            <p:spPr bwMode="auto">
              <a:xfrm>
                <a:off x="1732" y="1958"/>
                <a:ext cx="26" cy="52"/>
              </a:xfrm>
              <a:custGeom>
                <a:avLst/>
                <a:gdLst/>
                <a:ahLst/>
                <a:cxnLst>
                  <a:cxn ang="0">
                    <a:pos x="21" y="0"/>
                  </a:cxn>
                  <a:cxn ang="0">
                    <a:pos x="12" y="6"/>
                  </a:cxn>
                  <a:cxn ang="0">
                    <a:pos x="4" y="22"/>
                  </a:cxn>
                  <a:cxn ang="0">
                    <a:pos x="0" y="45"/>
                  </a:cxn>
                  <a:cxn ang="0">
                    <a:pos x="0" y="59"/>
                  </a:cxn>
                  <a:cxn ang="0">
                    <a:pos x="4" y="82"/>
                  </a:cxn>
                  <a:cxn ang="0">
                    <a:pos x="12" y="96"/>
                  </a:cxn>
                  <a:cxn ang="0">
                    <a:pos x="21" y="104"/>
                  </a:cxn>
                  <a:cxn ang="0">
                    <a:pos x="32" y="104"/>
                  </a:cxn>
                  <a:cxn ang="0">
                    <a:pos x="40" y="96"/>
                  </a:cxn>
                  <a:cxn ang="0">
                    <a:pos x="48" y="82"/>
                  </a:cxn>
                  <a:cxn ang="0">
                    <a:pos x="52" y="59"/>
                  </a:cxn>
                  <a:cxn ang="0">
                    <a:pos x="52" y="45"/>
                  </a:cxn>
                  <a:cxn ang="0">
                    <a:pos x="48" y="22"/>
                  </a:cxn>
                  <a:cxn ang="0">
                    <a:pos x="40" y="6"/>
                  </a:cxn>
                  <a:cxn ang="0">
                    <a:pos x="32" y="0"/>
                  </a:cxn>
                  <a:cxn ang="0">
                    <a:pos x="21" y="0"/>
                  </a:cxn>
                </a:cxnLst>
                <a:rect l="0" t="0" r="r" b="b"/>
                <a:pathLst>
                  <a:path w="52" h="104">
                    <a:moveTo>
                      <a:pt x="21" y="0"/>
                    </a:moveTo>
                    <a:lnTo>
                      <a:pt x="12" y="6"/>
                    </a:lnTo>
                    <a:lnTo>
                      <a:pt x="4" y="22"/>
                    </a:lnTo>
                    <a:lnTo>
                      <a:pt x="0" y="45"/>
                    </a:lnTo>
                    <a:lnTo>
                      <a:pt x="0" y="59"/>
                    </a:lnTo>
                    <a:lnTo>
                      <a:pt x="4" y="82"/>
                    </a:lnTo>
                    <a:lnTo>
                      <a:pt x="12" y="96"/>
                    </a:lnTo>
                    <a:lnTo>
                      <a:pt x="21" y="104"/>
                    </a:lnTo>
                    <a:lnTo>
                      <a:pt x="32" y="104"/>
                    </a:lnTo>
                    <a:lnTo>
                      <a:pt x="40" y="96"/>
                    </a:lnTo>
                    <a:lnTo>
                      <a:pt x="48" y="82"/>
                    </a:lnTo>
                    <a:lnTo>
                      <a:pt x="52" y="59"/>
                    </a:lnTo>
                    <a:lnTo>
                      <a:pt x="52" y="45"/>
                    </a:lnTo>
                    <a:lnTo>
                      <a:pt x="48" y="22"/>
                    </a:lnTo>
                    <a:lnTo>
                      <a:pt x="40" y="6"/>
                    </a:lnTo>
                    <a:lnTo>
                      <a:pt x="32" y="0"/>
                    </a:lnTo>
                    <a:lnTo>
                      <a:pt x="21" y="0"/>
                    </a:lnTo>
                  </a:path>
                </a:pathLst>
              </a:custGeom>
              <a:noFill/>
              <a:ln w="4445">
                <a:solidFill>
                  <a:srgbClr val="FEFEFE"/>
                </a:solidFill>
                <a:prstDash val="solid"/>
                <a:round/>
                <a:headEnd/>
                <a:tailEnd/>
              </a:ln>
            </p:spPr>
            <p:txBody>
              <a:bodyPr/>
              <a:lstStyle/>
              <a:p>
                <a:endParaRPr lang="es-ES"/>
              </a:p>
            </p:txBody>
          </p:sp>
          <p:sp>
            <p:nvSpPr>
              <p:cNvPr id="81987" name="Line 8259"/>
              <p:cNvSpPr>
                <a:spLocks noChangeShapeType="1"/>
              </p:cNvSpPr>
              <p:nvPr/>
            </p:nvSpPr>
            <p:spPr bwMode="auto">
              <a:xfrm>
                <a:off x="1772" y="1958"/>
                <a:ext cx="1" cy="52"/>
              </a:xfrm>
              <a:prstGeom prst="line">
                <a:avLst/>
              </a:prstGeom>
              <a:noFill/>
              <a:ln w="4445">
                <a:solidFill>
                  <a:srgbClr val="FEFEFE"/>
                </a:solidFill>
                <a:round/>
                <a:headEnd/>
                <a:tailEnd/>
              </a:ln>
            </p:spPr>
            <p:txBody>
              <a:bodyPr/>
              <a:lstStyle/>
              <a:p>
                <a:endParaRPr lang="es-ES"/>
              </a:p>
            </p:txBody>
          </p:sp>
          <p:sp>
            <p:nvSpPr>
              <p:cNvPr id="81988" name="Freeform 8260"/>
              <p:cNvSpPr>
                <a:spLocks/>
              </p:cNvSpPr>
              <p:nvPr/>
            </p:nvSpPr>
            <p:spPr bwMode="auto">
              <a:xfrm>
                <a:off x="1772" y="1958"/>
                <a:ext cx="22" cy="52"/>
              </a:xfrm>
              <a:custGeom>
                <a:avLst/>
                <a:gdLst/>
                <a:ahLst/>
                <a:cxnLst>
                  <a:cxn ang="0">
                    <a:pos x="0" y="30"/>
                  </a:cxn>
                  <a:cxn ang="0">
                    <a:pos x="11" y="6"/>
                  </a:cxn>
                  <a:cxn ang="0">
                    <a:pos x="20" y="0"/>
                  </a:cxn>
                  <a:cxn ang="0">
                    <a:pos x="32" y="0"/>
                  </a:cxn>
                  <a:cxn ang="0">
                    <a:pos x="39" y="6"/>
                  </a:cxn>
                  <a:cxn ang="0">
                    <a:pos x="43" y="30"/>
                  </a:cxn>
                  <a:cxn ang="0">
                    <a:pos x="43" y="104"/>
                  </a:cxn>
                </a:cxnLst>
                <a:rect l="0" t="0" r="r" b="b"/>
                <a:pathLst>
                  <a:path w="43" h="104">
                    <a:moveTo>
                      <a:pt x="0" y="30"/>
                    </a:moveTo>
                    <a:lnTo>
                      <a:pt x="11" y="6"/>
                    </a:lnTo>
                    <a:lnTo>
                      <a:pt x="20" y="0"/>
                    </a:lnTo>
                    <a:lnTo>
                      <a:pt x="32" y="0"/>
                    </a:lnTo>
                    <a:lnTo>
                      <a:pt x="39" y="6"/>
                    </a:lnTo>
                    <a:lnTo>
                      <a:pt x="43" y="30"/>
                    </a:lnTo>
                    <a:lnTo>
                      <a:pt x="43" y="104"/>
                    </a:lnTo>
                  </a:path>
                </a:pathLst>
              </a:custGeom>
              <a:noFill/>
              <a:ln w="4445">
                <a:solidFill>
                  <a:srgbClr val="FEFEFE"/>
                </a:solidFill>
                <a:prstDash val="solid"/>
                <a:round/>
                <a:headEnd/>
                <a:tailEnd/>
              </a:ln>
            </p:spPr>
            <p:txBody>
              <a:bodyPr/>
              <a:lstStyle/>
              <a:p>
                <a:endParaRPr lang="es-ES"/>
              </a:p>
            </p:txBody>
          </p:sp>
          <p:sp>
            <p:nvSpPr>
              <p:cNvPr id="81989" name="Line 8261"/>
              <p:cNvSpPr>
                <a:spLocks noChangeShapeType="1"/>
              </p:cNvSpPr>
              <p:nvPr/>
            </p:nvSpPr>
            <p:spPr bwMode="auto">
              <a:xfrm>
                <a:off x="1558" y="2081"/>
                <a:ext cx="23" cy="1"/>
              </a:xfrm>
              <a:prstGeom prst="line">
                <a:avLst/>
              </a:prstGeom>
              <a:noFill/>
              <a:ln w="4445">
                <a:solidFill>
                  <a:srgbClr val="FEFEFE"/>
                </a:solidFill>
                <a:round/>
                <a:headEnd/>
                <a:tailEnd/>
              </a:ln>
            </p:spPr>
            <p:txBody>
              <a:bodyPr/>
              <a:lstStyle/>
              <a:p>
                <a:endParaRPr lang="es-ES"/>
              </a:p>
            </p:txBody>
          </p:sp>
          <p:sp>
            <p:nvSpPr>
              <p:cNvPr id="81990" name="Line 8262"/>
              <p:cNvSpPr>
                <a:spLocks noChangeShapeType="1"/>
              </p:cNvSpPr>
              <p:nvPr/>
            </p:nvSpPr>
            <p:spPr bwMode="auto">
              <a:xfrm>
                <a:off x="1570" y="2081"/>
                <a:ext cx="1" cy="78"/>
              </a:xfrm>
              <a:prstGeom prst="line">
                <a:avLst/>
              </a:prstGeom>
              <a:noFill/>
              <a:ln w="4445">
                <a:solidFill>
                  <a:srgbClr val="FEFEFE"/>
                </a:solidFill>
                <a:round/>
                <a:headEnd/>
                <a:tailEnd/>
              </a:ln>
            </p:spPr>
            <p:txBody>
              <a:bodyPr/>
              <a:lstStyle/>
              <a:p>
                <a:endParaRPr lang="es-ES"/>
              </a:p>
            </p:txBody>
          </p:sp>
          <p:sp>
            <p:nvSpPr>
              <p:cNvPr id="81991" name="Line 8263"/>
              <p:cNvSpPr>
                <a:spLocks noChangeShapeType="1"/>
              </p:cNvSpPr>
              <p:nvPr/>
            </p:nvSpPr>
            <p:spPr bwMode="auto">
              <a:xfrm>
                <a:off x="1595" y="2108"/>
                <a:ext cx="1" cy="51"/>
              </a:xfrm>
              <a:prstGeom prst="line">
                <a:avLst/>
              </a:prstGeom>
              <a:noFill/>
              <a:ln w="4445">
                <a:solidFill>
                  <a:srgbClr val="FEFEFE"/>
                </a:solidFill>
                <a:round/>
                <a:headEnd/>
                <a:tailEnd/>
              </a:ln>
            </p:spPr>
            <p:txBody>
              <a:bodyPr/>
              <a:lstStyle/>
              <a:p>
                <a:endParaRPr lang="es-ES"/>
              </a:p>
            </p:txBody>
          </p:sp>
          <p:sp>
            <p:nvSpPr>
              <p:cNvPr id="81992" name="Freeform 8264"/>
              <p:cNvSpPr>
                <a:spLocks/>
              </p:cNvSpPr>
              <p:nvPr/>
            </p:nvSpPr>
            <p:spPr bwMode="auto">
              <a:xfrm>
                <a:off x="1595" y="2108"/>
                <a:ext cx="16" cy="22"/>
              </a:xfrm>
              <a:custGeom>
                <a:avLst/>
                <a:gdLst/>
                <a:ahLst/>
                <a:cxnLst>
                  <a:cxn ang="0">
                    <a:pos x="0" y="45"/>
                  </a:cxn>
                  <a:cxn ang="0">
                    <a:pos x="4" y="22"/>
                  </a:cxn>
                  <a:cxn ang="0">
                    <a:pos x="12" y="8"/>
                  </a:cxn>
                  <a:cxn ang="0">
                    <a:pos x="20" y="0"/>
                  </a:cxn>
                  <a:cxn ang="0">
                    <a:pos x="32" y="0"/>
                  </a:cxn>
                </a:cxnLst>
                <a:rect l="0" t="0" r="r" b="b"/>
                <a:pathLst>
                  <a:path w="32" h="45">
                    <a:moveTo>
                      <a:pt x="0" y="45"/>
                    </a:moveTo>
                    <a:lnTo>
                      <a:pt x="4" y="22"/>
                    </a:lnTo>
                    <a:lnTo>
                      <a:pt x="12" y="8"/>
                    </a:lnTo>
                    <a:lnTo>
                      <a:pt x="20" y="0"/>
                    </a:lnTo>
                    <a:lnTo>
                      <a:pt x="32" y="0"/>
                    </a:lnTo>
                  </a:path>
                </a:pathLst>
              </a:custGeom>
              <a:noFill/>
              <a:ln w="4445">
                <a:solidFill>
                  <a:srgbClr val="FEFEFE"/>
                </a:solidFill>
                <a:prstDash val="solid"/>
                <a:round/>
                <a:headEnd/>
                <a:tailEnd/>
              </a:ln>
            </p:spPr>
            <p:txBody>
              <a:bodyPr/>
              <a:lstStyle/>
              <a:p>
                <a:endParaRPr lang="es-ES"/>
              </a:p>
            </p:txBody>
          </p:sp>
          <p:sp>
            <p:nvSpPr>
              <p:cNvPr id="81993" name="Line 8265"/>
              <p:cNvSpPr>
                <a:spLocks noChangeShapeType="1"/>
              </p:cNvSpPr>
              <p:nvPr/>
            </p:nvSpPr>
            <p:spPr bwMode="auto">
              <a:xfrm>
                <a:off x="1647" y="2108"/>
                <a:ext cx="1" cy="51"/>
              </a:xfrm>
              <a:prstGeom prst="line">
                <a:avLst/>
              </a:prstGeom>
              <a:noFill/>
              <a:ln w="4445">
                <a:solidFill>
                  <a:srgbClr val="FEFEFE"/>
                </a:solidFill>
                <a:round/>
                <a:headEnd/>
                <a:tailEnd/>
              </a:ln>
            </p:spPr>
            <p:txBody>
              <a:bodyPr/>
              <a:lstStyle/>
              <a:p>
                <a:endParaRPr lang="es-ES"/>
              </a:p>
            </p:txBody>
          </p:sp>
          <p:sp>
            <p:nvSpPr>
              <p:cNvPr id="81994" name="Freeform 8266"/>
              <p:cNvSpPr>
                <a:spLocks/>
              </p:cNvSpPr>
              <p:nvPr/>
            </p:nvSpPr>
            <p:spPr bwMode="auto">
              <a:xfrm>
                <a:off x="1623" y="2108"/>
                <a:ext cx="24" cy="51"/>
              </a:xfrm>
              <a:custGeom>
                <a:avLst/>
                <a:gdLst/>
                <a:ahLst/>
                <a:cxnLst>
                  <a:cxn ang="0">
                    <a:pos x="48" y="22"/>
                  </a:cxn>
                  <a:cxn ang="0">
                    <a:pos x="39" y="8"/>
                  </a:cxn>
                  <a:cxn ang="0">
                    <a:pos x="32" y="0"/>
                  </a:cxn>
                  <a:cxn ang="0">
                    <a:pos x="20" y="0"/>
                  </a:cxn>
                  <a:cxn ang="0">
                    <a:pos x="11" y="8"/>
                  </a:cxn>
                  <a:cxn ang="0">
                    <a:pos x="4" y="22"/>
                  </a:cxn>
                  <a:cxn ang="0">
                    <a:pos x="0" y="45"/>
                  </a:cxn>
                  <a:cxn ang="0">
                    <a:pos x="0" y="59"/>
                  </a:cxn>
                  <a:cxn ang="0">
                    <a:pos x="4" y="82"/>
                  </a:cxn>
                  <a:cxn ang="0">
                    <a:pos x="11" y="96"/>
                  </a:cxn>
                  <a:cxn ang="0">
                    <a:pos x="20" y="104"/>
                  </a:cxn>
                  <a:cxn ang="0">
                    <a:pos x="32" y="104"/>
                  </a:cxn>
                  <a:cxn ang="0">
                    <a:pos x="39" y="96"/>
                  </a:cxn>
                  <a:cxn ang="0">
                    <a:pos x="48" y="82"/>
                  </a:cxn>
                </a:cxnLst>
                <a:rect l="0" t="0" r="r" b="b"/>
                <a:pathLst>
                  <a:path w="48" h="104">
                    <a:moveTo>
                      <a:pt x="48" y="22"/>
                    </a:moveTo>
                    <a:lnTo>
                      <a:pt x="39" y="8"/>
                    </a:lnTo>
                    <a:lnTo>
                      <a:pt x="32" y="0"/>
                    </a:lnTo>
                    <a:lnTo>
                      <a:pt x="20" y="0"/>
                    </a:lnTo>
                    <a:lnTo>
                      <a:pt x="11" y="8"/>
                    </a:lnTo>
                    <a:lnTo>
                      <a:pt x="4" y="22"/>
                    </a:lnTo>
                    <a:lnTo>
                      <a:pt x="0" y="45"/>
                    </a:lnTo>
                    <a:lnTo>
                      <a:pt x="0" y="59"/>
                    </a:lnTo>
                    <a:lnTo>
                      <a:pt x="4" y="82"/>
                    </a:lnTo>
                    <a:lnTo>
                      <a:pt x="11" y="96"/>
                    </a:lnTo>
                    <a:lnTo>
                      <a:pt x="20" y="104"/>
                    </a:lnTo>
                    <a:lnTo>
                      <a:pt x="32" y="104"/>
                    </a:lnTo>
                    <a:lnTo>
                      <a:pt x="39" y="96"/>
                    </a:lnTo>
                    <a:lnTo>
                      <a:pt x="48" y="82"/>
                    </a:lnTo>
                  </a:path>
                </a:pathLst>
              </a:custGeom>
              <a:noFill/>
              <a:ln w="4445">
                <a:solidFill>
                  <a:srgbClr val="FEFEFE"/>
                </a:solidFill>
                <a:prstDash val="solid"/>
                <a:round/>
                <a:headEnd/>
                <a:tailEnd/>
              </a:ln>
            </p:spPr>
            <p:txBody>
              <a:bodyPr/>
              <a:lstStyle/>
              <a:p>
                <a:endParaRPr lang="es-ES"/>
              </a:p>
            </p:txBody>
          </p:sp>
          <p:sp>
            <p:nvSpPr>
              <p:cNvPr id="81995" name="Freeform 8267"/>
              <p:cNvSpPr>
                <a:spLocks/>
              </p:cNvSpPr>
              <p:nvPr/>
            </p:nvSpPr>
            <p:spPr bwMode="auto">
              <a:xfrm>
                <a:off x="1660" y="2108"/>
                <a:ext cx="24" cy="51"/>
              </a:xfrm>
              <a:custGeom>
                <a:avLst/>
                <a:gdLst/>
                <a:ahLst/>
                <a:cxnLst>
                  <a:cxn ang="0">
                    <a:pos x="47" y="22"/>
                  </a:cxn>
                  <a:cxn ang="0">
                    <a:pos x="39" y="8"/>
                  </a:cxn>
                  <a:cxn ang="0">
                    <a:pos x="31" y="0"/>
                  </a:cxn>
                  <a:cxn ang="0">
                    <a:pos x="19" y="0"/>
                  </a:cxn>
                  <a:cxn ang="0">
                    <a:pos x="11" y="8"/>
                  </a:cxn>
                  <a:cxn ang="0">
                    <a:pos x="4" y="22"/>
                  </a:cxn>
                  <a:cxn ang="0">
                    <a:pos x="0" y="45"/>
                  </a:cxn>
                  <a:cxn ang="0">
                    <a:pos x="0" y="59"/>
                  </a:cxn>
                  <a:cxn ang="0">
                    <a:pos x="4" y="82"/>
                  </a:cxn>
                  <a:cxn ang="0">
                    <a:pos x="11" y="96"/>
                  </a:cxn>
                  <a:cxn ang="0">
                    <a:pos x="19" y="104"/>
                  </a:cxn>
                  <a:cxn ang="0">
                    <a:pos x="31" y="104"/>
                  </a:cxn>
                  <a:cxn ang="0">
                    <a:pos x="39" y="96"/>
                  </a:cxn>
                  <a:cxn ang="0">
                    <a:pos x="47" y="82"/>
                  </a:cxn>
                </a:cxnLst>
                <a:rect l="0" t="0" r="r" b="b"/>
                <a:pathLst>
                  <a:path w="47" h="104">
                    <a:moveTo>
                      <a:pt x="47" y="22"/>
                    </a:moveTo>
                    <a:lnTo>
                      <a:pt x="39" y="8"/>
                    </a:lnTo>
                    <a:lnTo>
                      <a:pt x="31" y="0"/>
                    </a:lnTo>
                    <a:lnTo>
                      <a:pt x="19" y="0"/>
                    </a:lnTo>
                    <a:lnTo>
                      <a:pt x="11" y="8"/>
                    </a:lnTo>
                    <a:lnTo>
                      <a:pt x="4" y="22"/>
                    </a:lnTo>
                    <a:lnTo>
                      <a:pt x="0" y="45"/>
                    </a:lnTo>
                    <a:lnTo>
                      <a:pt x="0" y="59"/>
                    </a:lnTo>
                    <a:lnTo>
                      <a:pt x="4" y="82"/>
                    </a:lnTo>
                    <a:lnTo>
                      <a:pt x="11" y="96"/>
                    </a:lnTo>
                    <a:lnTo>
                      <a:pt x="19" y="104"/>
                    </a:lnTo>
                    <a:lnTo>
                      <a:pt x="31" y="104"/>
                    </a:lnTo>
                    <a:lnTo>
                      <a:pt x="39" y="96"/>
                    </a:lnTo>
                    <a:lnTo>
                      <a:pt x="47" y="82"/>
                    </a:lnTo>
                  </a:path>
                </a:pathLst>
              </a:custGeom>
              <a:noFill/>
              <a:ln w="4445">
                <a:solidFill>
                  <a:srgbClr val="FEFEFE"/>
                </a:solidFill>
                <a:prstDash val="solid"/>
                <a:round/>
                <a:headEnd/>
                <a:tailEnd/>
              </a:ln>
            </p:spPr>
            <p:txBody>
              <a:bodyPr/>
              <a:lstStyle/>
              <a:p>
                <a:endParaRPr lang="es-ES"/>
              </a:p>
            </p:txBody>
          </p:sp>
          <p:sp>
            <p:nvSpPr>
              <p:cNvPr id="81996" name="Line 8268"/>
              <p:cNvSpPr>
                <a:spLocks noChangeShapeType="1"/>
              </p:cNvSpPr>
              <p:nvPr/>
            </p:nvSpPr>
            <p:spPr bwMode="auto">
              <a:xfrm>
                <a:off x="1697" y="2081"/>
                <a:ext cx="1" cy="78"/>
              </a:xfrm>
              <a:prstGeom prst="line">
                <a:avLst/>
              </a:prstGeom>
              <a:noFill/>
              <a:ln w="4445">
                <a:solidFill>
                  <a:srgbClr val="FEFEFE"/>
                </a:solidFill>
                <a:round/>
                <a:headEnd/>
                <a:tailEnd/>
              </a:ln>
            </p:spPr>
            <p:txBody>
              <a:bodyPr/>
              <a:lstStyle/>
              <a:p>
                <a:endParaRPr lang="es-ES"/>
              </a:p>
            </p:txBody>
          </p:sp>
          <p:sp>
            <p:nvSpPr>
              <p:cNvPr id="81997" name="Line 8269"/>
              <p:cNvSpPr>
                <a:spLocks noChangeShapeType="1"/>
              </p:cNvSpPr>
              <p:nvPr/>
            </p:nvSpPr>
            <p:spPr bwMode="auto">
              <a:xfrm flipH="1">
                <a:off x="1697" y="2108"/>
                <a:ext cx="19" cy="37"/>
              </a:xfrm>
              <a:prstGeom prst="line">
                <a:avLst/>
              </a:prstGeom>
              <a:noFill/>
              <a:ln w="4445">
                <a:solidFill>
                  <a:srgbClr val="FEFEFE"/>
                </a:solidFill>
                <a:round/>
                <a:headEnd/>
                <a:tailEnd/>
              </a:ln>
            </p:spPr>
            <p:txBody>
              <a:bodyPr/>
              <a:lstStyle/>
              <a:p>
                <a:endParaRPr lang="es-ES"/>
              </a:p>
            </p:txBody>
          </p:sp>
          <p:sp>
            <p:nvSpPr>
              <p:cNvPr id="81998" name="Line 8270"/>
              <p:cNvSpPr>
                <a:spLocks noChangeShapeType="1"/>
              </p:cNvSpPr>
              <p:nvPr/>
            </p:nvSpPr>
            <p:spPr bwMode="auto">
              <a:xfrm>
                <a:off x="1704" y="2130"/>
                <a:ext cx="14" cy="29"/>
              </a:xfrm>
              <a:prstGeom prst="line">
                <a:avLst/>
              </a:prstGeom>
              <a:noFill/>
              <a:ln w="4445">
                <a:solidFill>
                  <a:srgbClr val="FEFEFE"/>
                </a:solidFill>
                <a:round/>
                <a:headEnd/>
                <a:tailEnd/>
              </a:ln>
            </p:spPr>
            <p:txBody>
              <a:bodyPr/>
              <a:lstStyle/>
              <a:p>
                <a:endParaRPr lang="es-ES"/>
              </a:p>
            </p:txBody>
          </p:sp>
          <p:sp>
            <p:nvSpPr>
              <p:cNvPr id="81999" name="Line 8271"/>
              <p:cNvSpPr>
                <a:spLocks noChangeShapeType="1"/>
              </p:cNvSpPr>
              <p:nvPr/>
            </p:nvSpPr>
            <p:spPr bwMode="auto">
              <a:xfrm>
                <a:off x="2318" y="1875"/>
                <a:ext cx="1" cy="95"/>
              </a:xfrm>
              <a:prstGeom prst="line">
                <a:avLst/>
              </a:prstGeom>
              <a:noFill/>
              <a:ln w="4445">
                <a:solidFill>
                  <a:srgbClr val="FEFEFE"/>
                </a:solidFill>
                <a:round/>
                <a:headEnd/>
                <a:tailEnd/>
              </a:ln>
            </p:spPr>
            <p:txBody>
              <a:bodyPr/>
              <a:lstStyle/>
              <a:p>
                <a:endParaRPr lang="es-ES"/>
              </a:p>
            </p:txBody>
          </p:sp>
          <p:sp>
            <p:nvSpPr>
              <p:cNvPr id="82000" name="Line 8272"/>
              <p:cNvSpPr>
                <a:spLocks noChangeShapeType="1"/>
              </p:cNvSpPr>
              <p:nvPr/>
            </p:nvSpPr>
            <p:spPr bwMode="auto">
              <a:xfrm>
                <a:off x="2320" y="1875"/>
                <a:ext cx="1" cy="95"/>
              </a:xfrm>
              <a:prstGeom prst="line">
                <a:avLst/>
              </a:prstGeom>
              <a:noFill/>
              <a:ln w="4445">
                <a:solidFill>
                  <a:srgbClr val="FEFEFE"/>
                </a:solidFill>
                <a:round/>
                <a:headEnd/>
                <a:tailEnd/>
              </a:ln>
            </p:spPr>
            <p:txBody>
              <a:bodyPr/>
              <a:lstStyle/>
              <a:p>
                <a:endParaRPr lang="es-ES"/>
              </a:p>
            </p:txBody>
          </p:sp>
          <p:sp>
            <p:nvSpPr>
              <p:cNvPr id="82001" name="Freeform 8273"/>
              <p:cNvSpPr>
                <a:spLocks/>
              </p:cNvSpPr>
              <p:nvPr/>
            </p:nvSpPr>
            <p:spPr bwMode="auto">
              <a:xfrm>
                <a:off x="2311" y="1875"/>
                <a:ext cx="40" cy="50"/>
              </a:xfrm>
              <a:custGeom>
                <a:avLst/>
                <a:gdLst/>
                <a:ahLst/>
                <a:cxnLst>
                  <a:cxn ang="0">
                    <a:pos x="0" y="0"/>
                  </a:cxn>
                  <a:cxn ang="0">
                    <a:pos x="57" y="0"/>
                  </a:cxn>
                  <a:cxn ang="0">
                    <a:pos x="72" y="10"/>
                  </a:cxn>
                  <a:cxn ang="0">
                    <a:pos x="77" y="20"/>
                  </a:cxn>
                  <a:cxn ang="0">
                    <a:pos x="81" y="37"/>
                  </a:cxn>
                  <a:cxn ang="0">
                    <a:pos x="81" y="65"/>
                  </a:cxn>
                  <a:cxn ang="0">
                    <a:pos x="77" y="82"/>
                  </a:cxn>
                  <a:cxn ang="0">
                    <a:pos x="72" y="90"/>
                  </a:cxn>
                  <a:cxn ang="0">
                    <a:pos x="57" y="100"/>
                  </a:cxn>
                  <a:cxn ang="0">
                    <a:pos x="19" y="100"/>
                  </a:cxn>
                </a:cxnLst>
                <a:rect l="0" t="0" r="r" b="b"/>
                <a:pathLst>
                  <a:path w="81" h="100">
                    <a:moveTo>
                      <a:pt x="0" y="0"/>
                    </a:moveTo>
                    <a:lnTo>
                      <a:pt x="57" y="0"/>
                    </a:lnTo>
                    <a:lnTo>
                      <a:pt x="72" y="10"/>
                    </a:lnTo>
                    <a:lnTo>
                      <a:pt x="77" y="20"/>
                    </a:lnTo>
                    <a:lnTo>
                      <a:pt x="81" y="37"/>
                    </a:lnTo>
                    <a:lnTo>
                      <a:pt x="81" y="65"/>
                    </a:lnTo>
                    <a:lnTo>
                      <a:pt x="77" y="82"/>
                    </a:lnTo>
                    <a:lnTo>
                      <a:pt x="72" y="90"/>
                    </a:lnTo>
                    <a:lnTo>
                      <a:pt x="57" y="100"/>
                    </a:lnTo>
                    <a:lnTo>
                      <a:pt x="19" y="100"/>
                    </a:lnTo>
                  </a:path>
                </a:pathLst>
              </a:custGeom>
              <a:noFill/>
              <a:ln w="4445">
                <a:solidFill>
                  <a:srgbClr val="FEFEFE"/>
                </a:solidFill>
                <a:prstDash val="solid"/>
                <a:round/>
                <a:headEnd/>
                <a:tailEnd/>
              </a:ln>
            </p:spPr>
            <p:txBody>
              <a:bodyPr/>
              <a:lstStyle/>
              <a:p>
                <a:endParaRPr lang="es-ES"/>
              </a:p>
            </p:txBody>
          </p:sp>
          <p:sp>
            <p:nvSpPr>
              <p:cNvPr id="82002" name="Freeform 8274"/>
              <p:cNvSpPr>
                <a:spLocks/>
              </p:cNvSpPr>
              <p:nvPr/>
            </p:nvSpPr>
            <p:spPr bwMode="auto">
              <a:xfrm>
                <a:off x="2340" y="1875"/>
                <a:ext cx="9" cy="50"/>
              </a:xfrm>
              <a:custGeom>
                <a:avLst/>
                <a:gdLst/>
                <a:ahLst/>
                <a:cxnLst>
                  <a:cxn ang="0">
                    <a:pos x="0" y="0"/>
                  </a:cxn>
                  <a:cxn ang="0">
                    <a:pos x="9" y="10"/>
                  </a:cxn>
                  <a:cxn ang="0">
                    <a:pos x="15" y="20"/>
                  </a:cxn>
                  <a:cxn ang="0">
                    <a:pos x="20" y="37"/>
                  </a:cxn>
                  <a:cxn ang="0">
                    <a:pos x="20" y="65"/>
                  </a:cxn>
                  <a:cxn ang="0">
                    <a:pos x="15" y="82"/>
                  </a:cxn>
                  <a:cxn ang="0">
                    <a:pos x="9" y="90"/>
                  </a:cxn>
                  <a:cxn ang="0">
                    <a:pos x="0" y="100"/>
                  </a:cxn>
                </a:cxnLst>
                <a:rect l="0" t="0" r="r" b="b"/>
                <a:pathLst>
                  <a:path w="20" h="100">
                    <a:moveTo>
                      <a:pt x="0" y="0"/>
                    </a:moveTo>
                    <a:lnTo>
                      <a:pt x="9" y="10"/>
                    </a:lnTo>
                    <a:lnTo>
                      <a:pt x="15" y="20"/>
                    </a:lnTo>
                    <a:lnTo>
                      <a:pt x="20" y="37"/>
                    </a:lnTo>
                    <a:lnTo>
                      <a:pt x="20" y="65"/>
                    </a:lnTo>
                    <a:lnTo>
                      <a:pt x="15" y="82"/>
                    </a:lnTo>
                    <a:lnTo>
                      <a:pt x="9" y="90"/>
                    </a:lnTo>
                    <a:lnTo>
                      <a:pt x="0" y="100"/>
                    </a:lnTo>
                  </a:path>
                </a:pathLst>
              </a:custGeom>
              <a:noFill/>
              <a:ln w="4445">
                <a:solidFill>
                  <a:srgbClr val="FEFEFE"/>
                </a:solidFill>
                <a:prstDash val="solid"/>
                <a:round/>
                <a:headEnd/>
                <a:tailEnd/>
              </a:ln>
            </p:spPr>
            <p:txBody>
              <a:bodyPr/>
              <a:lstStyle/>
              <a:p>
                <a:endParaRPr lang="es-ES"/>
              </a:p>
            </p:txBody>
          </p:sp>
          <p:sp>
            <p:nvSpPr>
              <p:cNvPr id="82003" name="Line 8275"/>
              <p:cNvSpPr>
                <a:spLocks noChangeShapeType="1"/>
              </p:cNvSpPr>
              <p:nvPr/>
            </p:nvSpPr>
            <p:spPr bwMode="auto">
              <a:xfrm>
                <a:off x="2311" y="1970"/>
                <a:ext cx="17" cy="1"/>
              </a:xfrm>
              <a:prstGeom prst="line">
                <a:avLst/>
              </a:prstGeom>
              <a:noFill/>
              <a:ln w="4445">
                <a:solidFill>
                  <a:srgbClr val="FEFEFE"/>
                </a:solidFill>
                <a:round/>
                <a:headEnd/>
                <a:tailEnd/>
              </a:ln>
            </p:spPr>
            <p:txBody>
              <a:bodyPr/>
              <a:lstStyle/>
              <a:p>
                <a:endParaRPr lang="es-ES"/>
              </a:p>
            </p:txBody>
          </p:sp>
          <p:sp>
            <p:nvSpPr>
              <p:cNvPr id="82004" name="Line 8276"/>
              <p:cNvSpPr>
                <a:spLocks noChangeShapeType="1"/>
              </p:cNvSpPr>
              <p:nvPr/>
            </p:nvSpPr>
            <p:spPr bwMode="auto">
              <a:xfrm>
                <a:off x="2369" y="1907"/>
                <a:ext cx="1" cy="63"/>
              </a:xfrm>
              <a:prstGeom prst="line">
                <a:avLst/>
              </a:prstGeom>
              <a:noFill/>
              <a:ln w="4445">
                <a:solidFill>
                  <a:srgbClr val="FEFEFE"/>
                </a:solidFill>
                <a:round/>
                <a:headEnd/>
                <a:tailEnd/>
              </a:ln>
            </p:spPr>
            <p:txBody>
              <a:bodyPr/>
              <a:lstStyle/>
              <a:p>
                <a:endParaRPr lang="es-ES"/>
              </a:p>
            </p:txBody>
          </p:sp>
          <p:sp>
            <p:nvSpPr>
              <p:cNvPr id="82005" name="Line 8277"/>
              <p:cNvSpPr>
                <a:spLocks noChangeShapeType="1"/>
              </p:cNvSpPr>
              <p:nvPr/>
            </p:nvSpPr>
            <p:spPr bwMode="auto">
              <a:xfrm>
                <a:off x="2372" y="1907"/>
                <a:ext cx="1" cy="63"/>
              </a:xfrm>
              <a:prstGeom prst="line">
                <a:avLst/>
              </a:prstGeom>
              <a:noFill/>
              <a:ln w="4445">
                <a:solidFill>
                  <a:srgbClr val="FEFEFE"/>
                </a:solidFill>
                <a:round/>
                <a:headEnd/>
                <a:tailEnd/>
              </a:ln>
            </p:spPr>
            <p:txBody>
              <a:bodyPr/>
              <a:lstStyle/>
              <a:p>
                <a:endParaRPr lang="es-ES"/>
              </a:p>
            </p:txBody>
          </p:sp>
          <p:sp>
            <p:nvSpPr>
              <p:cNvPr id="82006" name="Freeform 8278"/>
              <p:cNvSpPr>
                <a:spLocks/>
              </p:cNvSpPr>
              <p:nvPr/>
            </p:nvSpPr>
            <p:spPr bwMode="auto">
              <a:xfrm>
                <a:off x="2372" y="1907"/>
                <a:ext cx="21" cy="27"/>
              </a:xfrm>
              <a:custGeom>
                <a:avLst/>
                <a:gdLst/>
                <a:ahLst/>
                <a:cxnLst>
                  <a:cxn ang="0">
                    <a:pos x="0" y="53"/>
                  </a:cxn>
                  <a:cxn ang="0">
                    <a:pos x="6" y="25"/>
                  </a:cxn>
                  <a:cxn ang="0">
                    <a:pos x="15" y="8"/>
                  </a:cxn>
                  <a:cxn ang="0">
                    <a:pos x="24" y="0"/>
                  </a:cxn>
                  <a:cxn ang="0">
                    <a:pos x="39" y="0"/>
                  </a:cxn>
                  <a:cxn ang="0">
                    <a:pos x="43" y="8"/>
                  </a:cxn>
                  <a:cxn ang="0">
                    <a:pos x="43" y="17"/>
                  </a:cxn>
                  <a:cxn ang="0">
                    <a:pos x="39" y="25"/>
                  </a:cxn>
                  <a:cxn ang="0">
                    <a:pos x="34" y="17"/>
                  </a:cxn>
                  <a:cxn ang="0">
                    <a:pos x="39" y="8"/>
                  </a:cxn>
                </a:cxnLst>
                <a:rect l="0" t="0" r="r" b="b"/>
                <a:pathLst>
                  <a:path w="43" h="53">
                    <a:moveTo>
                      <a:pt x="0" y="53"/>
                    </a:moveTo>
                    <a:lnTo>
                      <a:pt x="6" y="25"/>
                    </a:lnTo>
                    <a:lnTo>
                      <a:pt x="15" y="8"/>
                    </a:lnTo>
                    <a:lnTo>
                      <a:pt x="24" y="0"/>
                    </a:lnTo>
                    <a:lnTo>
                      <a:pt x="39" y="0"/>
                    </a:lnTo>
                    <a:lnTo>
                      <a:pt x="43" y="8"/>
                    </a:lnTo>
                    <a:lnTo>
                      <a:pt x="43" y="17"/>
                    </a:lnTo>
                    <a:lnTo>
                      <a:pt x="39" y="25"/>
                    </a:lnTo>
                    <a:lnTo>
                      <a:pt x="34" y="17"/>
                    </a:lnTo>
                    <a:lnTo>
                      <a:pt x="39" y="8"/>
                    </a:lnTo>
                  </a:path>
                </a:pathLst>
              </a:custGeom>
              <a:noFill/>
              <a:ln w="4445">
                <a:solidFill>
                  <a:srgbClr val="FEFEFE"/>
                </a:solidFill>
                <a:prstDash val="solid"/>
                <a:round/>
                <a:headEnd/>
                <a:tailEnd/>
              </a:ln>
            </p:spPr>
            <p:txBody>
              <a:bodyPr/>
              <a:lstStyle/>
              <a:p>
                <a:endParaRPr lang="es-ES"/>
              </a:p>
            </p:txBody>
          </p:sp>
          <p:sp>
            <p:nvSpPr>
              <p:cNvPr id="82007" name="Line 8279"/>
              <p:cNvSpPr>
                <a:spLocks noChangeShapeType="1"/>
              </p:cNvSpPr>
              <p:nvPr/>
            </p:nvSpPr>
            <p:spPr bwMode="auto">
              <a:xfrm>
                <a:off x="2362" y="1907"/>
                <a:ext cx="10" cy="1"/>
              </a:xfrm>
              <a:prstGeom prst="line">
                <a:avLst/>
              </a:prstGeom>
              <a:noFill/>
              <a:ln w="4445">
                <a:solidFill>
                  <a:srgbClr val="FEFEFE"/>
                </a:solidFill>
                <a:round/>
                <a:headEnd/>
                <a:tailEnd/>
              </a:ln>
            </p:spPr>
            <p:txBody>
              <a:bodyPr/>
              <a:lstStyle/>
              <a:p>
                <a:endParaRPr lang="es-ES"/>
              </a:p>
            </p:txBody>
          </p:sp>
          <p:sp>
            <p:nvSpPr>
              <p:cNvPr id="82008" name="Line 8280"/>
              <p:cNvSpPr>
                <a:spLocks noChangeShapeType="1"/>
              </p:cNvSpPr>
              <p:nvPr/>
            </p:nvSpPr>
            <p:spPr bwMode="auto">
              <a:xfrm>
                <a:off x="2362" y="1970"/>
                <a:ext cx="17" cy="1"/>
              </a:xfrm>
              <a:prstGeom prst="line">
                <a:avLst/>
              </a:prstGeom>
              <a:noFill/>
              <a:ln w="4445">
                <a:solidFill>
                  <a:srgbClr val="FEFEFE"/>
                </a:solidFill>
                <a:round/>
                <a:headEnd/>
                <a:tailEnd/>
              </a:ln>
            </p:spPr>
            <p:txBody>
              <a:bodyPr/>
              <a:lstStyle/>
              <a:p>
                <a:endParaRPr lang="es-ES"/>
              </a:p>
            </p:txBody>
          </p:sp>
          <p:sp>
            <p:nvSpPr>
              <p:cNvPr id="82009" name="Freeform 8281"/>
              <p:cNvSpPr>
                <a:spLocks/>
              </p:cNvSpPr>
              <p:nvPr/>
            </p:nvSpPr>
            <p:spPr bwMode="auto">
              <a:xfrm>
                <a:off x="2404" y="1907"/>
                <a:ext cx="33" cy="63"/>
              </a:xfrm>
              <a:custGeom>
                <a:avLst/>
                <a:gdLst/>
                <a:ahLst/>
                <a:cxnLst>
                  <a:cxn ang="0">
                    <a:pos x="29" y="0"/>
                  </a:cxn>
                  <a:cxn ang="0">
                    <a:pos x="13" y="8"/>
                  </a:cxn>
                  <a:cxn ang="0">
                    <a:pos x="5" y="25"/>
                  </a:cxn>
                  <a:cxn ang="0">
                    <a:pos x="0" y="53"/>
                  </a:cxn>
                  <a:cxn ang="0">
                    <a:pos x="0" y="70"/>
                  </a:cxn>
                  <a:cxn ang="0">
                    <a:pos x="5" y="97"/>
                  </a:cxn>
                  <a:cxn ang="0">
                    <a:pos x="13" y="115"/>
                  </a:cxn>
                  <a:cxn ang="0">
                    <a:pos x="29" y="125"/>
                  </a:cxn>
                  <a:cxn ang="0">
                    <a:pos x="37" y="125"/>
                  </a:cxn>
                  <a:cxn ang="0">
                    <a:pos x="53" y="115"/>
                  </a:cxn>
                  <a:cxn ang="0">
                    <a:pos x="61" y="97"/>
                  </a:cxn>
                  <a:cxn ang="0">
                    <a:pos x="66" y="70"/>
                  </a:cxn>
                  <a:cxn ang="0">
                    <a:pos x="66" y="53"/>
                  </a:cxn>
                  <a:cxn ang="0">
                    <a:pos x="61" y="25"/>
                  </a:cxn>
                  <a:cxn ang="0">
                    <a:pos x="53" y="8"/>
                  </a:cxn>
                  <a:cxn ang="0">
                    <a:pos x="37" y="0"/>
                  </a:cxn>
                  <a:cxn ang="0">
                    <a:pos x="29" y="0"/>
                  </a:cxn>
                </a:cxnLst>
                <a:rect l="0" t="0" r="r" b="b"/>
                <a:pathLst>
                  <a:path w="66" h="125">
                    <a:moveTo>
                      <a:pt x="29" y="0"/>
                    </a:moveTo>
                    <a:lnTo>
                      <a:pt x="13" y="8"/>
                    </a:lnTo>
                    <a:lnTo>
                      <a:pt x="5" y="25"/>
                    </a:lnTo>
                    <a:lnTo>
                      <a:pt x="0" y="53"/>
                    </a:lnTo>
                    <a:lnTo>
                      <a:pt x="0" y="70"/>
                    </a:lnTo>
                    <a:lnTo>
                      <a:pt x="5" y="97"/>
                    </a:lnTo>
                    <a:lnTo>
                      <a:pt x="13" y="115"/>
                    </a:lnTo>
                    <a:lnTo>
                      <a:pt x="29" y="125"/>
                    </a:lnTo>
                    <a:lnTo>
                      <a:pt x="37" y="125"/>
                    </a:lnTo>
                    <a:lnTo>
                      <a:pt x="53" y="115"/>
                    </a:lnTo>
                    <a:lnTo>
                      <a:pt x="61" y="97"/>
                    </a:lnTo>
                    <a:lnTo>
                      <a:pt x="66" y="70"/>
                    </a:lnTo>
                    <a:lnTo>
                      <a:pt x="66" y="53"/>
                    </a:lnTo>
                    <a:lnTo>
                      <a:pt x="61" y="25"/>
                    </a:lnTo>
                    <a:lnTo>
                      <a:pt x="53" y="8"/>
                    </a:lnTo>
                    <a:lnTo>
                      <a:pt x="37" y="0"/>
                    </a:lnTo>
                    <a:lnTo>
                      <a:pt x="29" y="0"/>
                    </a:lnTo>
                  </a:path>
                </a:pathLst>
              </a:custGeom>
              <a:noFill/>
              <a:ln w="4445">
                <a:solidFill>
                  <a:srgbClr val="FEFEFE"/>
                </a:solidFill>
                <a:prstDash val="solid"/>
                <a:round/>
                <a:headEnd/>
                <a:tailEnd/>
              </a:ln>
            </p:spPr>
            <p:txBody>
              <a:bodyPr/>
              <a:lstStyle/>
              <a:p>
                <a:endParaRPr lang="es-ES"/>
              </a:p>
            </p:txBody>
          </p:sp>
          <p:sp>
            <p:nvSpPr>
              <p:cNvPr id="82010" name="Freeform 8282"/>
              <p:cNvSpPr>
                <a:spLocks/>
              </p:cNvSpPr>
              <p:nvPr/>
            </p:nvSpPr>
            <p:spPr bwMode="auto">
              <a:xfrm>
                <a:off x="2406" y="1907"/>
                <a:ext cx="12" cy="63"/>
              </a:xfrm>
              <a:custGeom>
                <a:avLst/>
                <a:gdLst/>
                <a:ahLst/>
                <a:cxnLst>
                  <a:cxn ang="0">
                    <a:pos x="24" y="0"/>
                  </a:cxn>
                  <a:cxn ang="0">
                    <a:pos x="13" y="8"/>
                  </a:cxn>
                  <a:cxn ang="0">
                    <a:pos x="5" y="25"/>
                  </a:cxn>
                  <a:cxn ang="0">
                    <a:pos x="0" y="53"/>
                  </a:cxn>
                  <a:cxn ang="0">
                    <a:pos x="0" y="70"/>
                  </a:cxn>
                  <a:cxn ang="0">
                    <a:pos x="5" y="97"/>
                  </a:cxn>
                  <a:cxn ang="0">
                    <a:pos x="13" y="115"/>
                  </a:cxn>
                  <a:cxn ang="0">
                    <a:pos x="24" y="125"/>
                  </a:cxn>
                </a:cxnLst>
                <a:rect l="0" t="0" r="r" b="b"/>
                <a:pathLst>
                  <a:path w="24" h="125">
                    <a:moveTo>
                      <a:pt x="24" y="0"/>
                    </a:moveTo>
                    <a:lnTo>
                      <a:pt x="13" y="8"/>
                    </a:lnTo>
                    <a:lnTo>
                      <a:pt x="5" y="25"/>
                    </a:lnTo>
                    <a:lnTo>
                      <a:pt x="0" y="53"/>
                    </a:lnTo>
                    <a:lnTo>
                      <a:pt x="0" y="70"/>
                    </a:lnTo>
                    <a:lnTo>
                      <a:pt x="5" y="97"/>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82011" name="Freeform 8283"/>
              <p:cNvSpPr>
                <a:spLocks/>
              </p:cNvSpPr>
              <p:nvPr/>
            </p:nvSpPr>
            <p:spPr bwMode="auto">
              <a:xfrm>
                <a:off x="2423" y="1907"/>
                <a:ext cx="12" cy="63"/>
              </a:xfrm>
              <a:custGeom>
                <a:avLst/>
                <a:gdLst/>
                <a:ahLst/>
                <a:cxnLst>
                  <a:cxn ang="0">
                    <a:pos x="0" y="125"/>
                  </a:cxn>
                  <a:cxn ang="0">
                    <a:pos x="11" y="115"/>
                  </a:cxn>
                  <a:cxn ang="0">
                    <a:pos x="21" y="97"/>
                  </a:cxn>
                  <a:cxn ang="0">
                    <a:pos x="24" y="70"/>
                  </a:cxn>
                  <a:cxn ang="0">
                    <a:pos x="24" y="53"/>
                  </a:cxn>
                  <a:cxn ang="0">
                    <a:pos x="21" y="25"/>
                  </a:cxn>
                  <a:cxn ang="0">
                    <a:pos x="11" y="8"/>
                  </a:cxn>
                  <a:cxn ang="0">
                    <a:pos x="0" y="0"/>
                  </a:cxn>
                </a:cxnLst>
                <a:rect l="0" t="0" r="r" b="b"/>
                <a:pathLst>
                  <a:path w="24" h="125">
                    <a:moveTo>
                      <a:pt x="0" y="125"/>
                    </a:moveTo>
                    <a:lnTo>
                      <a:pt x="11" y="115"/>
                    </a:lnTo>
                    <a:lnTo>
                      <a:pt x="21" y="97"/>
                    </a:lnTo>
                    <a:lnTo>
                      <a:pt x="24" y="70"/>
                    </a:lnTo>
                    <a:lnTo>
                      <a:pt x="24" y="53"/>
                    </a:lnTo>
                    <a:lnTo>
                      <a:pt x="21" y="25"/>
                    </a:lnTo>
                    <a:lnTo>
                      <a:pt x="11" y="8"/>
                    </a:lnTo>
                    <a:lnTo>
                      <a:pt x="0" y="0"/>
                    </a:lnTo>
                  </a:path>
                </a:pathLst>
              </a:custGeom>
              <a:noFill/>
              <a:ln w="4445">
                <a:solidFill>
                  <a:srgbClr val="FEFEFE"/>
                </a:solidFill>
                <a:prstDash val="solid"/>
                <a:round/>
                <a:headEnd/>
                <a:tailEnd/>
              </a:ln>
            </p:spPr>
            <p:txBody>
              <a:bodyPr/>
              <a:lstStyle/>
              <a:p>
                <a:endParaRPr lang="es-ES"/>
              </a:p>
            </p:txBody>
          </p:sp>
          <p:sp>
            <p:nvSpPr>
              <p:cNvPr id="82012" name="Line 8284"/>
              <p:cNvSpPr>
                <a:spLocks noChangeShapeType="1"/>
              </p:cNvSpPr>
              <p:nvPr/>
            </p:nvSpPr>
            <p:spPr bwMode="auto">
              <a:xfrm>
                <a:off x="2479" y="1875"/>
                <a:ext cx="1" cy="95"/>
              </a:xfrm>
              <a:prstGeom prst="line">
                <a:avLst/>
              </a:prstGeom>
              <a:noFill/>
              <a:ln w="4445">
                <a:solidFill>
                  <a:srgbClr val="FEFEFE"/>
                </a:solidFill>
                <a:round/>
                <a:headEnd/>
                <a:tailEnd/>
              </a:ln>
            </p:spPr>
            <p:txBody>
              <a:bodyPr/>
              <a:lstStyle/>
              <a:p>
                <a:endParaRPr lang="es-ES"/>
              </a:p>
            </p:txBody>
          </p:sp>
          <p:sp>
            <p:nvSpPr>
              <p:cNvPr id="82013" name="Line 8285"/>
              <p:cNvSpPr>
                <a:spLocks noChangeShapeType="1"/>
              </p:cNvSpPr>
              <p:nvPr/>
            </p:nvSpPr>
            <p:spPr bwMode="auto">
              <a:xfrm>
                <a:off x="2481" y="1875"/>
                <a:ext cx="1" cy="95"/>
              </a:xfrm>
              <a:prstGeom prst="line">
                <a:avLst/>
              </a:prstGeom>
              <a:noFill/>
              <a:ln w="4445">
                <a:solidFill>
                  <a:srgbClr val="FEFEFE"/>
                </a:solidFill>
                <a:round/>
                <a:headEnd/>
                <a:tailEnd/>
              </a:ln>
            </p:spPr>
            <p:txBody>
              <a:bodyPr/>
              <a:lstStyle/>
              <a:p>
                <a:endParaRPr lang="es-ES"/>
              </a:p>
            </p:txBody>
          </p:sp>
          <p:sp>
            <p:nvSpPr>
              <p:cNvPr id="82014" name="Freeform 8286"/>
              <p:cNvSpPr>
                <a:spLocks/>
              </p:cNvSpPr>
              <p:nvPr/>
            </p:nvSpPr>
            <p:spPr bwMode="auto">
              <a:xfrm>
                <a:off x="2451" y="1907"/>
                <a:ext cx="28" cy="63"/>
              </a:xfrm>
              <a:custGeom>
                <a:avLst/>
                <a:gdLst/>
                <a:ahLst/>
                <a:cxnLst>
                  <a:cxn ang="0">
                    <a:pos x="56" y="25"/>
                  </a:cxn>
                  <a:cxn ang="0">
                    <a:pos x="48" y="8"/>
                  </a:cxn>
                  <a:cxn ang="0">
                    <a:pos x="38" y="0"/>
                  </a:cxn>
                  <a:cxn ang="0">
                    <a:pos x="28" y="0"/>
                  </a:cxn>
                  <a:cxn ang="0">
                    <a:pos x="14" y="8"/>
                  </a:cxn>
                  <a:cxn ang="0">
                    <a:pos x="4" y="25"/>
                  </a:cxn>
                  <a:cxn ang="0">
                    <a:pos x="0" y="53"/>
                  </a:cxn>
                  <a:cxn ang="0">
                    <a:pos x="0" y="70"/>
                  </a:cxn>
                  <a:cxn ang="0">
                    <a:pos x="4" y="97"/>
                  </a:cxn>
                  <a:cxn ang="0">
                    <a:pos x="14" y="115"/>
                  </a:cxn>
                  <a:cxn ang="0">
                    <a:pos x="28" y="125"/>
                  </a:cxn>
                  <a:cxn ang="0">
                    <a:pos x="38" y="125"/>
                  </a:cxn>
                  <a:cxn ang="0">
                    <a:pos x="48" y="115"/>
                  </a:cxn>
                  <a:cxn ang="0">
                    <a:pos x="56" y="97"/>
                  </a:cxn>
                </a:cxnLst>
                <a:rect l="0" t="0" r="r" b="b"/>
                <a:pathLst>
                  <a:path w="56" h="125">
                    <a:moveTo>
                      <a:pt x="56" y="25"/>
                    </a:moveTo>
                    <a:lnTo>
                      <a:pt x="48" y="8"/>
                    </a:lnTo>
                    <a:lnTo>
                      <a:pt x="38" y="0"/>
                    </a:lnTo>
                    <a:lnTo>
                      <a:pt x="28" y="0"/>
                    </a:lnTo>
                    <a:lnTo>
                      <a:pt x="14" y="8"/>
                    </a:lnTo>
                    <a:lnTo>
                      <a:pt x="4" y="25"/>
                    </a:lnTo>
                    <a:lnTo>
                      <a:pt x="0" y="53"/>
                    </a:lnTo>
                    <a:lnTo>
                      <a:pt x="0" y="70"/>
                    </a:lnTo>
                    <a:lnTo>
                      <a:pt x="4" y="97"/>
                    </a:lnTo>
                    <a:lnTo>
                      <a:pt x="14" y="115"/>
                    </a:lnTo>
                    <a:lnTo>
                      <a:pt x="28" y="125"/>
                    </a:lnTo>
                    <a:lnTo>
                      <a:pt x="38" y="125"/>
                    </a:lnTo>
                    <a:lnTo>
                      <a:pt x="48" y="115"/>
                    </a:lnTo>
                    <a:lnTo>
                      <a:pt x="56" y="97"/>
                    </a:lnTo>
                  </a:path>
                </a:pathLst>
              </a:custGeom>
              <a:noFill/>
              <a:ln w="4445">
                <a:solidFill>
                  <a:srgbClr val="FEFEFE"/>
                </a:solidFill>
                <a:prstDash val="solid"/>
                <a:round/>
                <a:headEnd/>
                <a:tailEnd/>
              </a:ln>
            </p:spPr>
            <p:txBody>
              <a:bodyPr/>
              <a:lstStyle/>
              <a:p>
                <a:endParaRPr lang="es-ES"/>
              </a:p>
            </p:txBody>
          </p:sp>
          <p:sp>
            <p:nvSpPr>
              <p:cNvPr id="82015" name="Freeform 8287"/>
              <p:cNvSpPr>
                <a:spLocks/>
              </p:cNvSpPr>
              <p:nvPr/>
            </p:nvSpPr>
            <p:spPr bwMode="auto">
              <a:xfrm>
                <a:off x="2453" y="1907"/>
                <a:ext cx="12" cy="63"/>
              </a:xfrm>
              <a:custGeom>
                <a:avLst/>
                <a:gdLst/>
                <a:ahLst/>
                <a:cxnLst>
                  <a:cxn ang="0">
                    <a:pos x="24" y="0"/>
                  </a:cxn>
                  <a:cxn ang="0">
                    <a:pos x="15" y="8"/>
                  </a:cxn>
                  <a:cxn ang="0">
                    <a:pos x="6" y="25"/>
                  </a:cxn>
                  <a:cxn ang="0">
                    <a:pos x="0" y="53"/>
                  </a:cxn>
                  <a:cxn ang="0">
                    <a:pos x="0" y="70"/>
                  </a:cxn>
                  <a:cxn ang="0">
                    <a:pos x="6" y="97"/>
                  </a:cxn>
                  <a:cxn ang="0">
                    <a:pos x="15" y="115"/>
                  </a:cxn>
                  <a:cxn ang="0">
                    <a:pos x="24" y="125"/>
                  </a:cxn>
                </a:cxnLst>
                <a:rect l="0" t="0" r="r" b="b"/>
                <a:pathLst>
                  <a:path w="24" h="125">
                    <a:moveTo>
                      <a:pt x="24" y="0"/>
                    </a:moveTo>
                    <a:lnTo>
                      <a:pt x="15" y="8"/>
                    </a:lnTo>
                    <a:lnTo>
                      <a:pt x="6" y="25"/>
                    </a:lnTo>
                    <a:lnTo>
                      <a:pt x="0" y="53"/>
                    </a:lnTo>
                    <a:lnTo>
                      <a:pt x="0" y="70"/>
                    </a:lnTo>
                    <a:lnTo>
                      <a:pt x="6"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82016" name="Line 8288"/>
              <p:cNvSpPr>
                <a:spLocks noChangeShapeType="1"/>
              </p:cNvSpPr>
              <p:nvPr/>
            </p:nvSpPr>
            <p:spPr bwMode="auto">
              <a:xfrm>
                <a:off x="2472" y="1875"/>
                <a:ext cx="9" cy="1"/>
              </a:xfrm>
              <a:prstGeom prst="line">
                <a:avLst/>
              </a:prstGeom>
              <a:noFill/>
              <a:ln w="4445">
                <a:solidFill>
                  <a:srgbClr val="FEFEFE"/>
                </a:solidFill>
                <a:round/>
                <a:headEnd/>
                <a:tailEnd/>
              </a:ln>
            </p:spPr>
            <p:txBody>
              <a:bodyPr/>
              <a:lstStyle/>
              <a:p>
                <a:endParaRPr lang="es-ES"/>
              </a:p>
            </p:txBody>
          </p:sp>
          <p:sp>
            <p:nvSpPr>
              <p:cNvPr id="82017" name="Line 8289"/>
              <p:cNvSpPr>
                <a:spLocks noChangeShapeType="1"/>
              </p:cNvSpPr>
              <p:nvPr/>
            </p:nvSpPr>
            <p:spPr bwMode="auto">
              <a:xfrm>
                <a:off x="2479" y="1970"/>
                <a:ext cx="9" cy="1"/>
              </a:xfrm>
              <a:prstGeom prst="line">
                <a:avLst/>
              </a:prstGeom>
              <a:noFill/>
              <a:ln w="4445">
                <a:solidFill>
                  <a:srgbClr val="FEFEFE"/>
                </a:solidFill>
                <a:round/>
                <a:headEnd/>
                <a:tailEnd/>
              </a:ln>
            </p:spPr>
            <p:txBody>
              <a:bodyPr/>
              <a:lstStyle/>
              <a:p>
                <a:endParaRPr lang="es-ES"/>
              </a:p>
            </p:txBody>
          </p:sp>
          <p:sp>
            <p:nvSpPr>
              <p:cNvPr id="82018" name="Freeform 8290"/>
              <p:cNvSpPr>
                <a:spLocks/>
              </p:cNvSpPr>
              <p:nvPr/>
            </p:nvSpPr>
            <p:spPr bwMode="auto">
              <a:xfrm>
                <a:off x="2506" y="1907"/>
                <a:ext cx="27" cy="63"/>
              </a:xfrm>
              <a:custGeom>
                <a:avLst/>
                <a:gdLst/>
                <a:ahLst/>
                <a:cxnLst>
                  <a:cxn ang="0">
                    <a:pos x="0" y="0"/>
                  </a:cxn>
                  <a:cxn ang="0">
                    <a:pos x="0" y="97"/>
                  </a:cxn>
                  <a:cxn ang="0">
                    <a:pos x="5" y="115"/>
                  </a:cxn>
                  <a:cxn ang="0">
                    <a:pos x="20" y="125"/>
                  </a:cxn>
                  <a:cxn ang="0">
                    <a:pos x="29" y="125"/>
                  </a:cxn>
                  <a:cxn ang="0">
                    <a:pos x="44" y="115"/>
                  </a:cxn>
                  <a:cxn ang="0">
                    <a:pos x="53" y="97"/>
                  </a:cxn>
                </a:cxnLst>
                <a:rect l="0" t="0" r="r" b="b"/>
                <a:pathLst>
                  <a:path w="53" h="125">
                    <a:moveTo>
                      <a:pt x="0" y="0"/>
                    </a:moveTo>
                    <a:lnTo>
                      <a:pt x="0" y="97"/>
                    </a:lnTo>
                    <a:lnTo>
                      <a:pt x="5" y="115"/>
                    </a:lnTo>
                    <a:lnTo>
                      <a:pt x="20" y="125"/>
                    </a:lnTo>
                    <a:lnTo>
                      <a:pt x="29" y="125"/>
                    </a:lnTo>
                    <a:lnTo>
                      <a:pt x="44" y="115"/>
                    </a:lnTo>
                    <a:lnTo>
                      <a:pt x="53" y="97"/>
                    </a:lnTo>
                  </a:path>
                </a:pathLst>
              </a:custGeom>
              <a:noFill/>
              <a:ln w="4445">
                <a:solidFill>
                  <a:srgbClr val="FEFEFE"/>
                </a:solidFill>
                <a:prstDash val="solid"/>
                <a:round/>
                <a:headEnd/>
                <a:tailEnd/>
              </a:ln>
            </p:spPr>
            <p:txBody>
              <a:bodyPr/>
              <a:lstStyle/>
              <a:p>
                <a:endParaRPr lang="es-ES"/>
              </a:p>
            </p:txBody>
          </p:sp>
          <p:sp>
            <p:nvSpPr>
              <p:cNvPr id="82019" name="Freeform 8291"/>
              <p:cNvSpPr>
                <a:spLocks/>
              </p:cNvSpPr>
              <p:nvPr/>
            </p:nvSpPr>
            <p:spPr bwMode="auto">
              <a:xfrm>
                <a:off x="2509" y="1907"/>
                <a:ext cx="7" cy="63"/>
              </a:xfrm>
              <a:custGeom>
                <a:avLst/>
                <a:gdLst/>
                <a:ahLst/>
                <a:cxnLst>
                  <a:cxn ang="0">
                    <a:pos x="0" y="0"/>
                  </a:cxn>
                  <a:cxn ang="0">
                    <a:pos x="0" y="97"/>
                  </a:cxn>
                  <a:cxn ang="0">
                    <a:pos x="6" y="115"/>
                  </a:cxn>
                  <a:cxn ang="0">
                    <a:pos x="15" y="125"/>
                  </a:cxn>
                </a:cxnLst>
                <a:rect l="0" t="0" r="r" b="b"/>
                <a:pathLst>
                  <a:path w="15" h="125">
                    <a:moveTo>
                      <a:pt x="0" y="0"/>
                    </a:moveTo>
                    <a:lnTo>
                      <a:pt x="0" y="97"/>
                    </a:lnTo>
                    <a:lnTo>
                      <a:pt x="6" y="115"/>
                    </a:lnTo>
                    <a:lnTo>
                      <a:pt x="15" y="125"/>
                    </a:lnTo>
                  </a:path>
                </a:pathLst>
              </a:custGeom>
              <a:noFill/>
              <a:ln w="4445">
                <a:solidFill>
                  <a:srgbClr val="FEFEFE"/>
                </a:solidFill>
                <a:prstDash val="solid"/>
                <a:round/>
                <a:headEnd/>
                <a:tailEnd/>
              </a:ln>
            </p:spPr>
            <p:txBody>
              <a:bodyPr/>
              <a:lstStyle/>
              <a:p>
                <a:endParaRPr lang="es-ES"/>
              </a:p>
            </p:txBody>
          </p:sp>
          <p:sp>
            <p:nvSpPr>
              <p:cNvPr id="82020" name="Line 8292"/>
              <p:cNvSpPr>
                <a:spLocks noChangeShapeType="1"/>
              </p:cNvSpPr>
              <p:nvPr/>
            </p:nvSpPr>
            <p:spPr bwMode="auto">
              <a:xfrm>
                <a:off x="2533" y="1907"/>
                <a:ext cx="1" cy="63"/>
              </a:xfrm>
              <a:prstGeom prst="line">
                <a:avLst/>
              </a:prstGeom>
              <a:noFill/>
              <a:ln w="4445">
                <a:solidFill>
                  <a:srgbClr val="FEFEFE"/>
                </a:solidFill>
                <a:round/>
                <a:headEnd/>
                <a:tailEnd/>
              </a:ln>
            </p:spPr>
            <p:txBody>
              <a:bodyPr/>
              <a:lstStyle/>
              <a:p>
                <a:endParaRPr lang="es-ES"/>
              </a:p>
            </p:txBody>
          </p:sp>
          <p:sp>
            <p:nvSpPr>
              <p:cNvPr id="82021" name="Line 8293"/>
              <p:cNvSpPr>
                <a:spLocks noChangeShapeType="1"/>
              </p:cNvSpPr>
              <p:nvPr/>
            </p:nvSpPr>
            <p:spPr bwMode="auto">
              <a:xfrm>
                <a:off x="2535" y="1907"/>
                <a:ext cx="1" cy="63"/>
              </a:xfrm>
              <a:prstGeom prst="line">
                <a:avLst/>
              </a:prstGeom>
              <a:noFill/>
              <a:ln w="4445">
                <a:solidFill>
                  <a:srgbClr val="FEFEFE"/>
                </a:solidFill>
                <a:round/>
                <a:headEnd/>
                <a:tailEnd/>
              </a:ln>
            </p:spPr>
            <p:txBody>
              <a:bodyPr/>
              <a:lstStyle/>
              <a:p>
                <a:endParaRPr lang="es-ES"/>
              </a:p>
            </p:txBody>
          </p:sp>
          <p:sp>
            <p:nvSpPr>
              <p:cNvPr id="82022" name="Line 8294"/>
              <p:cNvSpPr>
                <a:spLocks noChangeShapeType="1"/>
              </p:cNvSpPr>
              <p:nvPr/>
            </p:nvSpPr>
            <p:spPr bwMode="auto">
              <a:xfrm>
                <a:off x="2499" y="1907"/>
                <a:ext cx="10" cy="1"/>
              </a:xfrm>
              <a:prstGeom prst="line">
                <a:avLst/>
              </a:prstGeom>
              <a:noFill/>
              <a:ln w="4445">
                <a:solidFill>
                  <a:srgbClr val="FEFEFE"/>
                </a:solidFill>
                <a:round/>
                <a:headEnd/>
                <a:tailEnd/>
              </a:ln>
            </p:spPr>
            <p:txBody>
              <a:bodyPr/>
              <a:lstStyle/>
              <a:p>
                <a:endParaRPr lang="es-ES"/>
              </a:p>
            </p:txBody>
          </p:sp>
          <p:sp>
            <p:nvSpPr>
              <p:cNvPr id="82023" name="Line 8295"/>
              <p:cNvSpPr>
                <a:spLocks noChangeShapeType="1"/>
              </p:cNvSpPr>
              <p:nvPr/>
            </p:nvSpPr>
            <p:spPr bwMode="auto">
              <a:xfrm>
                <a:off x="2525" y="1907"/>
                <a:ext cx="10" cy="1"/>
              </a:xfrm>
              <a:prstGeom prst="line">
                <a:avLst/>
              </a:prstGeom>
              <a:noFill/>
              <a:ln w="4445">
                <a:solidFill>
                  <a:srgbClr val="FEFEFE"/>
                </a:solidFill>
                <a:round/>
                <a:headEnd/>
                <a:tailEnd/>
              </a:ln>
            </p:spPr>
            <p:txBody>
              <a:bodyPr/>
              <a:lstStyle/>
              <a:p>
                <a:endParaRPr lang="es-ES"/>
              </a:p>
            </p:txBody>
          </p:sp>
          <p:sp>
            <p:nvSpPr>
              <p:cNvPr id="82024" name="Line 8296"/>
              <p:cNvSpPr>
                <a:spLocks noChangeShapeType="1"/>
              </p:cNvSpPr>
              <p:nvPr/>
            </p:nvSpPr>
            <p:spPr bwMode="auto">
              <a:xfrm>
                <a:off x="2533" y="1970"/>
                <a:ext cx="9" cy="1"/>
              </a:xfrm>
              <a:prstGeom prst="line">
                <a:avLst/>
              </a:prstGeom>
              <a:noFill/>
              <a:ln w="4445">
                <a:solidFill>
                  <a:srgbClr val="FEFEFE"/>
                </a:solidFill>
                <a:round/>
                <a:headEnd/>
                <a:tailEnd/>
              </a:ln>
            </p:spPr>
            <p:txBody>
              <a:bodyPr/>
              <a:lstStyle/>
              <a:p>
                <a:endParaRPr lang="es-ES"/>
              </a:p>
            </p:txBody>
          </p:sp>
          <p:sp>
            <p:nvSpPr>
              <p:cNvPr id="82025" name="Freeform 8297"/>
              <p:cNvSpPr>
                <a:spLocks/>
              </p:cNvSpPr>
              <p:nvPr/>
            </p:nvSpPr>
            <p:spPr bwMode="auto">
              <a:xfrm>
                <a:off x="2555" y="1907"/>
                <a:ext cx="31" cy="63"/>
              </a:xfrm>
              <a:custGeom>
                <a:avLst/>
                <a:gdLst/>
                <a:ahLst/>
                <a:cxnLst>
                  <a:cxn ang="0">
                    <a:pos x="56" y="25"/>
                  </a:cxn>
                  <a:cxn ang="0">
                    <a:pos x="53" y="35"/>
                  </a:cxn>
                  <a:cxn ang="0">
                    <a:pos x="56" y="45"/>
                  </a:cxn>
                  <a:cxn ang="0">
                    <a:pos x="61" y="35"/>
                  </a:cxn>
                  <a:cxn ang="0">
                    <a:pos x="61" y="25"/>
                  </a:cxn>
                  <a:cxn ang="0">
                    <a:pos x="53" y="8"/>
                  </a:cxn>
                  <a:cxn ang="0">
                    <a:pos x="42" y="0"/>
                  </a:cxn>
                  <a:cxn ang="0">
                    <a:pos x="29" y="0"/>
                  </a:cxn>
                  <a:cxn ang="0">
                    <a:pos x="13" y="8"/>
                  </a:cxn>
                  <a:cxn ang="0">
                    <a:pos x="5" y="25"/>
                  </a:cxn>
                  <a:cxn ang="0">
                    <a:pos x="0" y="53"/>
                  </a:cxn>
                  <a:cxn ang="0">
                    <a:pos x="0" y="70"/>
                  </a:cxn>
                  <a:cxn ang="0">
                    <a:pos x="5" y="97"/>
                  </a:cxn>
                  <a:cxn ang="0">
                    <a:pos x="13" y="115"/>
                  </a:cxn>
                  <a:cxn ang="0">
                    <a:pos x="29" y="125"/>
                  </a:cxn>
                  <a:cxn ang="0">
                    <a:pos x="37" y="125"/>
                  </a:cxn>
                  <a:cxn ang="0">
                    <a:pos x="53" y="115"/>
                  </a:cxn>
                  <a:cxn ang="0">
                    <a:pos x="61" y="97"/>
                  </a:cxn>
                </a:cxnLst>
                <a:rect l="0" t="0" r="r" b="b"/>
                <a:pathLst>
                  <a:path w="61" h="125">
                    <a:moveTo>
                      <a:pt x="56" y="25"/>
                    </a:moveTo>
                    <a:lnTo>
                      <a:pt x="53" y="35"/>
                    </a:lnTo>
                    <a:lnTo>
                      <a:pt x="56" y="45"/>
                    </a:lnTo>
                    <a:lnTo>
                      <a:pt x="61" y="35"/>
                    </a:lnTo>
                    <a:lnTo>
                      <a:pt x="61" y="25"/>
                    </a:lnTo>
                    <a:lnTo>
                      <a:pt x="53" y="8"/>
                    </a:lnTo>
                    <a:lnTo>
                      <a:pt x="42" y="0"/>
                    </a:lnTo>
                    <a:lnTo>
                      <a:pt x="29" y="0"/>
                    </a:lnTo>
                    <a:lnTo>
                      <a:pt x="13" y="8"/>
                    </a:lnTo>
                    <a:lnTo>
                      <a:pt x="5" y="25"/>
                    </a:lnTo>
                    <a:lnTo>
                      <a:pt x="0" y="53"/>
                    </a:lnTo>
                    <a:lnTo>
                      <a:pt x="0" y="70"/>
                    </a:lnTo>
                    <a:lnTo>
                      <a:pt x="5" y="97"/>
                    </a:lnTo>
                    <a:lnTo>
                      <a:pt x="13" y="115"/>
                    </a:lnTo>
                    <a:lnTo>
                      <a:pt x="29" y="125"/>
                    </a:lnTo>
                    <a:lnTo>
                      <a:pt x="37" y="125"/>
                    </a:lnTo>
                    <a:lnTo>
                      <a:pt x="53" y="115"/>
                    </a:lnTo>
                    <a:lnTo>
                      <a:pt x="61" y="97"/>
                    </a:lnTo>
                  </a:path>
                </a:pathLst>
              </a:custGeom>
              <a:noFill/>
              <a:ln w="4445">
                <a:solidFill>
                  <a:srgbClr val="FEFEFE"/>
                </a:solidFill>
                <a:prstDash val="solid"/>
                <a:round/>
                <a:headEnd/>
                <a:tailEnd/>
              </a:ln>
            </p:spPr>
            <p:txBody>
              <a:bodyPr/>
              <a:lstStyle/>
              <a:p>
                <a:endParaRPr lang="es-ES"/>
              </a:p>
            </p:txBody>
          </p:sp>
          <p:sp>
            <p:nvSpPr>
              <p:cNvPr id="82026" name="Freeform 8298"/>
              <p:cNvSpPr>
                <a:spLocks/>
              </p:cNvSpPr>
              <p:nvPr/>
            </p:nvSpPr>
            <p:spPr bwMode="auto">
              <a:xfrm>
                <a:off x="2558" y="1907"/>
                <a:ext cx="12" cy="63"/>
              </a:xfrm>
              <a:custGeom>
                <a:avLst/>
                <a:gdLst/>
                <a:ahLst/>
                <a:cxnLst>
                  <a:cxn ang="0">
                    <a:pos x="24" y="0"/>
                  </a:cxn>
                  <a:cxn ang="0">
                    <a:pos x="13" y="8"/>
                  </a:cxn>
                  <a:cxn ang="0">
                    <a:pos x="3" y="25"/>
                  </a:cxn>
                  <a:cxn ang="0">
                    <a:pos x="0" y="53"/>
                  </a:cxn>
                  <a:cxn ang="0">
                    <a:pos x="0" y="70"/>
                  </a:cxn>
                  <a:cxn ang="0">
                    <a:pos x="3" y="97"/>
                  </a:cxn>
                  <a:cxn ang="0">
                    <a:pos x="13" y="115"/>
                  </a:cxn>
                  <a:cxn ang="0">
                    <a:pos x="24" y="125"/>
                  </a:cxn>
                </a:cxnLst>
                <a:rect l="0" t="0" r="r" b="b"/>
                <a:pathLst>
                  <a:path w="24" h="125">
                    <a:moveTo>
                      <a:pt x="24" y="0"/>
                    </a:moveTo>
                    <a:lnTo>
                      <a:pt x="13" y="8"/>
                    </a:lnTo>
                    <a:lnTo>
                      <a:pt x="3" y="25"/>
                    </a:lnTo>
                    <a:lnTo>
                      <a:pt x="0" y="53"/>
                    </a:lnTo>
                    <a:lnTo>
                      <a:pt x="0" y="70"/>
                    </a:lnTo>
                    <a:lnTo>
                      <a:pt x="3" y="97"/>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82027" name="Freeform 8299"/>
              <p:cNvSpPr>
                <a:spLocks/>
              </p:cNvSpPr>
              <p:nvPr/>
            </p:nvSpPr>
            <p:spPr bwMode="auto">
              <a:xfrm>
                <a:off x="2605" y="1875"/>
                <a:ext cx="19" cy="95"/>
              </a:xfrm>
              <a:custGeom>
                <a:avLst/>
                <a:gdLst/>
                <a:ahLst/>
                <a:cxnLst>
                  <a:cxn ang="0">
                    <a:pos x="0" y="0"/>
                  </a:cxn>
                  <a:cxn ang="0">
                    <a:pos x="0" y="155"/>
                  </a:cxn>
                  <a:cxn ang="0">
                    <a:pos x="5" y="180"/>
                  </a:cxn>
                  <a:cxn ang="0">
                    <a:pos x="15" y="190"/>
                  </a:cxn>
                  <a:cxn ang="0">
                    <a:pos x="24" y="190"/>
                  </a:cxn>
                  <a:cxn ang="0">
                    <a:pos x="34" y="180"/>
                  </a:cxn>
                  <a:cxn ang="0">
                    <a:pos x="39" y="162"/>
                  </a:cxn>
                </a:cxnLst>
                <a:rect l="0" t="0" r="r" b="b"/>
                <a:pathLst>
                  <a:path w="39" h="190">
                    <a:moveTo>
                      <a:pt x="0" y="0"/>
                    </a:moveTo>
                    <a:lnTo>
                      <a:pt x="0" y="155"/>
                    </a:lnTo>
                    <a:lnTo>
                      <a:pt x="5" y="180"/>
                    </a:lnTo>
                    <a:lnTo>
                      <a:pt x="15" y="190"/>
                    </a:lnTo>
                    <a:lnTo>
                      <a:pt x="24" y="190"/>
                    </a:lnTo>
                    <a:lnTo>
                      <a:pt x="34" y="180"/>
                    </a:lnTo>
                    <a:lnTo>
                      <a:pt x="39" y="162"/>
                    </a:lnTo>
                  </a:path>
                </a:pathLst>
              </a:custGeom>
              <a:noFill/>
              <a:ln w="4445">
                <a:solidFill>
                  <a:srgbClr val="FEFEFE"/>
                </a:solidFill>
                <a:prstDash val="solid"/>
                <a:round/>
                <a:headEnd/>
                <a:tailEnd/>
              </a:ln>
            </p:spPr>
            <p:txBody>
              <a:bodyPr/>
              <a:lstStyle/>
              <a:p>
                <a:endParaRPr lang="es-ES"/>
              </a:p>
            </p:txBody>
          </p:sp>
          <p:sp>
            <p:nvSpPr>
              <p:cNvPr id="82028" name="Freeform 8300"/>
              <p:cNvSpPr>
                <a:spLocks/>
              </p:cNvSpPr>
              <p:nvPr/>
            </p:nvSpPr>
            <p:spPr bwMode="auto">
              <a:xfrm>
                <a:off x="2607" y="1875"/>
                <a:ext cx="5" cy="95"/>
              </a:xfrm>
              <a:custGeom>
                <a:avLst/>
                <a:gdLst/>
                <a:ahLst/>
                <a:cxnLst>
                  <a:cxn ang="0">
                    <a:pos x="0" y="0"/>
                  </a:cxn>
                  <a:cxn ang="0">
                    <a:pos x="0" y="155"/>
                  </a:cxn>
                  <a:cxn ang="0">
                    <a:pos x="5" y="180"/>
                  </a:cxn>
                  <a:cxn ang="0">
                    <a:pos x="10" y="190"/>
                  </a:cxn>
                </a:cxnLst>
                <a:rect l="0" t="0" r="r" b="b"/>
                <a:pathLst>
                  <a:path w="10" h="190">
                    <a:moveTo>
                      <a:pt x="0" y="0"/>
                    </a:moveTo>
                    <a:lnTo>
                      <a:pt x="0" y="155"/>
                    </a:lnTo>
                    <a:lnTo>
                      <a:pt x="5" y="180"/>
                    </a:lnTo>
                    <a:lnTo>
                      <a:pt x="10" y="190"/>
                    </a:lnTo>
                  </a:path>
                </a:pathLst>
              </a:custGeom>
              <a:noFill/>
              <a:ln w="4445">
                <a:solidFill>
                  <a:srgbClr val="FEFEFE"/>
                </a:solidFill>
                <a:prstDash val="solid"/>
                <a:round/>
                <a:headEnd/>
                <a:tailEnd/>
              </a:ln>
            </p:spPr>
            <p:txBody>
              <a:bodyPr/>
              <a:lstStyle/>
              <a:p>
                <a:endParaRPr lang="es-ES"/>
              </a:p>
            </p:txBody>
          </p:sp>
          <p:sp>
            <p:nvSpPr>
              <p:cNvPr id="82029" name="Line 8301"/>
              <p:cNvSpPr>
                <a:spLocks noChangeShapeType="1"/>
              </p:cNvSpPr>
              <p:nvPr/>
            </p:nvSpPr>
            <p:spPr bwMode="auto">
              <a:xfrm>
                <a:off x="2598" y="1907"/>
                <a:ext cx="19" cy="1"/>
              </a:xfrm>
              <a:prstGeom prst="line">
                <a:avLst/>
              </a:prstGeom>
              <a:noFill/>
              <a:ln w="4445">
                <a:solidFill>
                  <a:srgbClr val="FEFEFE"/>
                </a:solidFill>
                <a:round/>
                <a:headEnd/>
                <a:tailEnd/>
              </a:ln>
            </p:spPr>
            <p:txBody>
              <a:bodyPr/>
              <a:lstStyle/>
              <a:p>
                <a:endParaRPr lang="es-ES"/>
              </a:p>
            </p:txBody>
          </p:sp>
          <p:sp>
            <p:nvSpPr>
              <p:cNvPr id="82030" name="Freeform 8302"/>
              <p:cNvSpPr>
                <a:spLocks/>
              </p:cNvSpPr>
              <p:nvPr/>
            </p:nvSpPr>
            <p:spPr bwMode="auto">
              <a:xfrm>
                <a:off x="2639" y="1875"/>
                <a:ext cx="4" cy="10"/>
              </a:xfrm>
              <a:custGeom>
                <a:avLst/>
                <a:gdLst/>
                <a:ahLst/>
                <a:cxnLst>
                  <a:cxn ang="0">
                    <a:pos x="4" y="0"/>
                  </a:cxn>
                  <a:cxn ang="0">
                    <a:pos x="0" y="10"/>
                  </a:cxn>
                  <a:cxn ang="0">
                    <a:pos x="4" y="20"/>
                  </a:cxn>
                  <a:cxn ang="0">
                    <a:pos x="8" y="10"/>
                  </a:cxn>
                  <a:cxn ang="0">
                    <a:pos x="4" y="0"/>
                  </a:cxn>
                </a:cxnLst>
                <a:rect l="0" t="0" r="r" b="b"/>
                <a:pathLst>
                  <a:path w="8" h="20">
                    <a:moveTo>
                      <a:pt x="4" y="0"/>
                    </a:moveTo>
                    <a:lnTo>
                      <a:pt x="0" y="10"/>
                    </a:lnTo>
                    <a:lnTo>
                      <a:pt x="4" y="20"/>
                    </a:lnTo>
                    <a:lnTo>
                      <a:pt x="8" y="10"/>
                    </a:lnTo>
                    <a:lnTo>
                      <a:pt x="4" y="0"/>
                    </a:lnTo>
                  </a:path>
                </a:pathLst>
              </a:custGeom>
              <a:noFill/>
              <a:ln w="4445">
                <a:solidFill>
                  <a:srgbClr val="FEFEFE"/>
                </a:solidFill>
                <a:prstDash val="solid"/>
                <a:round/>
                <a:headEnd/>
                <a:tailEnd/>
              </a:ln>
            </p:spPr>
            <p:txBody>
              <a:bodyPr/>
              <a:lstStyle/>
              <a:p>
                <a:endParaRPr lang="es-ES"/>
              </a:p>
            </p:txBody>
          </p:sp>
          <p:sp>
            <p:nvSpPr>
              <p:cNvPr id="82031" name="Line 8303"/>
              <p:cNvSpPr>
                <a:spLocks noChangeShapeType="1"/>
              </p:cNvSpPr>
              <p:nvPr/>
            </p:nvSpPr>
            <p:spPr bwMode="auto">
              <a:xfrm>
                <a:off x="2641" y="1907"/>
                <a:ext cx="1" cy="63"/>
              </a:xfrm>
              <a:prstGeom prst="line">
                <a:avLst/>
              </a:prstGeom>
              <a:noFill/>
              <a:ln w="4445">
                <a:solidFill>
                  <a:srgbClr val="FEFEFE"/>
                </a:solidFill>
                <a:round/>
                <a:headEnd/>
                <a:tailEnd/>
              </a:ln>
            </p:spPr>
            <p:txBody>
              <a:bodyPr/>
              <a:lstStyle/>
              <a:p>
                <a:endParaRPr lang="es-ES"/>
              </a:p>
            </p:txBody>
          </p:sp>
          <p:sp>
            <p:nvSpPr>
              <p:cNvPr id="82032" name="Line 8304"/>
              <p:cNvSpPr>
                <a:spLocks noChangeShapeType="1"/>
              </p:cNvSpPr>
              <p:nvPr/>
            </p:nvSpPr>
            <p:spPr bwMode="auto">
              <a:xfrm>
                <a:off x="2643" y="1907"/>
                <a:ext cx="1" cy="63"/>
              </a:xfrm>
              <a:prstGeom prst="line">
                <a:avLst/>
              </a:prstGeom>
              <a:noFill/>
              <a:ln w="4445">
                <a:solidFill>
                  <a:srgbClr val="FEFEFE"/>
                </a:solidFill>
                <a:round/>
                <a:headEnd/>
                <a:tailEnd/>
              </a:ln>
            </p:spPr>
            <p:txBody>
              <a:bodyPr/>
              <a:lstStyle/>
              <a:p>
                <a:endParaRPr lang="es-ES"/>
              </a:p>
            </p:txBody>
          </p:sp>
          <p:sp>
            <p:nvSpPr>
              <p:cNvPr id="82033" name="Line 8305"/>
              <p:cNvSpPr>
                <a:spLocks noChangeShapeType="1"/>
              </p:cNvSpPr>
              <p:nvPr/>
            </p:nvSpPr>
            <p:spPr bwMode="auto">
              <a:xfrm>
                <a:off x="2634" y="1907"/>
                <a:ext cx="9" cy="1"/>
              </a:xfrm>
              <a:prstGeom prst="line">
                <a:avLst/>
              </a:prstGeom>
              <a:noFill/>
              <a:ln w="4445">
                <a:solidFill>
                  <a:srgbClr val="FEFEFE"/>
                </a:solidFill>
                <a:round/>
                <a:headEnd/>
                <a:tailEnd/>
              </a:ln>
            </p:spPr>
            <p:txBody>
              <a:bodyPr/>
              <a:lstStyle/>
              <a:p>
                <a:endParaRPr lang="es-ES"/>
              </a:p>
            </p:txBody>
          </p:sp>
          <p:sp>
            <p:nvSpPr>
              <p:cNvPr id="82034" name="Line 8306"/>
              <p:cNvSpPr>
                <a:spLocks noChangeShapeType="1"/>
              </p:cNvSpPr>
              <p:nvPr/>
            </p:nvSpPr>
            <p:spPr bwMode="auto">
              <a:xfrm>
                <a:off x="2634" y="1970"/>
                <a:ext cx="17" cy="1"/>
              </a:xfrm>
              <a:prstGeom prst="line">
                <a:avLst/>
              </a:prstGeom>
              <a:noFill/>
              <a:ln w="4445">
                <a:solidFill>
                  <a:srgbClr val="FEFEFE"/>
                </a:solidFill>
                <a:round/>
                <a:headEnd/>
                <a:tailEnd/>
              </a:ln>
            </p:spPr>
            <p:txBody>
              <a:bodyPr/>
              <a:lstStyle/>
              <a:p>
                <a:endParaRPr lang="es-ES"/>
              </a:p>
            </p:txBody>
          </p:sp>
          <p:sp>
            <p:nvSpPr>
              <p:cNvPr id="82035" name="Freeform 8307"/>
              <p:cNvSpPr>
                <a:spLocks/>
              </p:cNvSpPr>
              <p:nvPr/>
            </p:nvSpPr>
            <p:spPr bwMode="auto">
              <a:xfrm>
                <a:off x="2661" y="1907"/>
                <a:ext cx="34" cy="63"/>
              </a:xfrm>
              <a:custGeom>
                <a:avLst/>
                <a:gdLst/>
                <a:ahLst/>
                <a:cxnLst>
                  <a:cxn ang="0">
                    <a:pos x="29" y="0"/>
                  </a:cxn>
                  <a:cxn ang="0">
                    <a:pos x="15" y="8"/>
                  </a:cxn>
                  <a:cxn ang="0">
                    <a:pos x="5" y="25"/>
                  </a:cxn>
                  <a:cxn ang="0">
                    <a:pos x="0" y="53"/>
                  </a:cxn>
                  <a:cxn ang="0">
                    <a:pos x="0" y="70"/>
                  </a:cxn>
                  <a:cxn ang="0">
                    <a:pos x="5" y="97"/>
                  </a:cxn>
                  <a:cxn ang="0">
                    <a:pos x="15" y="115"/>
                  </a:cxn>
                  <a:cxn ang="0">
                    <a:pos x="29" y="125"/>
                  </a:cxn>
                  <a:cxn ang="0">
                    <a:pos x="39" y="125"/>
                  </a:cxn>
                  <a:cxn ang="0">
                    <a:pos x="52" y="115"/>
                  </a:cxn>
                  <a:cxn ang="0">
                    <a:pos x="63" y="97"/>
                  </a:cxn>
                  <a:cxn ang="0">
                    <a:pos x="68" y="70"/>
                  </a:cxn>
                  <a:cxn ang="0">
                    <a:pos x="68" y="53"/>
                  </a:cxn>
                  <a:cxn ang="0">
                    <a:pos x="63" y="25"/>
                  </a:cxn>
                  <a:cxn ang="0">
                    <a:pos x="52" y="8"/>
                  </a:cxn>
                  <a:cxn ang="0">
                    <a:pos x="39" y="0"/>
                  </a:cxn>
                  <a:cxn ang="0">
                    <a:pos x="29" y="0"/>
                  </a:cxn>
                </a:cxnLst>
                <a:rect l="0" t="0" r="r" b="b"/>
                <a:pathLst>
                  <a:path w="68" h="125">
                    <a:moveTo>
                      <a:pt x="29" y="0"/>
                    </a:moveTo>
                    <a:lnTo>
                      <a:pt x="15" y="8"/>
                    </a:lnTo>
                    <a:lnTo>
                      <a:pt x="5" y="25"/>
                    </a:lnTo>
                    <a:lnTo>
                      <a:pt x="0" y="53"/>
                    </a:lnTo>
                    <a:lnTo>
                      <a:pt x="0" y="70"/>
                    </a:lnTo>
                    <a:lnTo>
                      <a:pt x="5" y="97"/>
                    </a:lnTo>
                    <a:lnTo>
                      <a:pt x="15" y="115"/>
                    </a:lnTo>
                    <a:lnTo>
                      <a:pt x="29" y="125"/>
                    </a:lnTo>
                    <a:lnTo>
                      <a:pt x="39" y="125"/>
                    </a:lnTo>
                    <a:lnTo>
                      <a:pt x="52" y="115"/>
                    </a:lnTo>
                    <a:lnTo>
                      <a:pt x="63" y="97"/>
                    </a:lnTo>
                    <a:lnTo>
                      <a:pt x="68" y="70"/>
                    </a:lnTo>
                    <a:lnTo>
                      <a:pt x="68" y="53"/>
                    </a:lnTo>
                    <a:lnTo>
                      <a:pt x="63" y="25"/>
                    </a:lnTo>
                    <a:lnTo>
                      <a:pt x="52" y="8"/>
                    </a:lnTo>
                    <a:lnTo>
                      <a:pt x="39" y="0"/>
                    </a:lnTo>
                    <a:lnTo>
                      <a:pt x="29" y="0"/>
                    </a:lnTo>
                  </a:path>
                </a:pathLst>
              </a:custGeom>
              <a:noFill/>
              <a:ln w="4445">
                <a:solidFill>
                  <a:srgbClr val="FEFEFE"/>
                </a:solidFill>
                <a:prstDash val="solid"/>
                <a:round/>
                <a:headEnd/>
                <a:tailEnd/>
              </a:ln>
            </p:spPr>
            <p:txBody>
              <a:bodyPr/>
              <a:lstStyle/>
              <a:p>
                <a:endParaRPr lang="es-ES"/>
              </a:p>
            </p:txBody>
          </p:sp>
          <p:sp>
            <p:nvSpPr>
              <p:cNvPr id="82036" name="Freeform 8308"/>
              <p:cNvSpPr>
                <a:spLocks/>
              </p:cNvSpPr>
              <p:nvPr/>
            </p:nvSpPr>
            <p:spPr bwMode="auto">
              <a:xfrm>
                <a:off x="2663" y="1907"/>
                <a:ext cx="12" cy="63"/>
              </a:xfrm>
              <a:custGeom>
                <a:avLst/>
                <a:gdLst/>
                <a:ahLst/>
                <a:cxnLst>
                  <a:cxn ang="0">
                    <a:pos x="24" y="0"/>
                  </a:cxn>
                  <a:cxn ang="0">
                    <a:pos x="15" y="8"/>
                  </a:cxn>
                  <a:cxn ang="0">
                    <a:pos x="5" y="25"/>
                  </a:cxn>
                  <a:cxn ang="0">
                    <a:pos x="0" y="53"/>
                  </a:cxn>
                  <a:cxn ang="0">
                    <a:pos x="0" y="70"/>
                  </a:cxn>
                  <a:cxn ang="0">
                    <a:pos x="5" y="97"/>
                  </a:cxn>
                  <a:cxn ang="0">
                    <a:pos x="15" y="115"/>
                  </a:cxn>
                  <a:cxn ang="0">
                    <a:pos x="24" y="125"/>
                  </a:cxn>
                </a:cxnLst>
                <a:rect l="0" t="0" r="r" b="b"/>
                <a:pathLst>
                  <a:path w="24" h="125">
                    <a:moveTo>
                      <a:pt x="24" y="0"/>
                    </a:moveTo>
                    <a:lnTo>
                      <a:pt x="15" y="8"/>
                    </a:lnTo>
                    <a:lnTo>
                      <a:pt x="5" y="25"/>
                    </a:lnTo>
                    <a:lnTo>
                      <a:pt x="0" y="53"/>
                    </a:lnTo>
                    <a:lnTo>
                      <a:pt x="0" y="70"/>
                    </a:lnTo>
                    <a:lnTo>
                      <a:pt x="5"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82037" name="Freeform 8309"/>
              <p:cNvSpPr>
                <a:spLocks/>
              </p:cNvSpPr>
              <p:nvPr/>
            </p:nvSpPr>
            <p:spPr bwMode="auto">
              <a:xfrm>
                <a:off x="2680" y="1907"/>
                <a:ext cx="12" cy="63"/>
              </a:xfrm>
              <a:custGeom>
                <a:avLst/>
                <a:gdLst/>
                <a:ahLst/>
                <a:cxnLst>
                  <a:cxn ang="0">
                    <a:pos x="0" y="125"/>
                  </a:cxn>
                  <a:cxn ang="0">
                    <a:pos x="9" y="115"/>
                  </a:cxn>
                  <a:cxn ang="0">
                    <a:pos x="19" y="97"/>
                  </a:cxn>
                  <a:cxn ang="0">
                    <a:pos x="24" y="70"/>
                  </a:cxn>
                  <a:cxn ang="0">
                    <a:pos x="24" y="53"/>
                  </a:cxn>
                  <a:cxn ang="0">
                    <a:pos x="19" y="25"/>
                  </a:cxn>
                  <a:cxn ang="0">
                    <a:pos x="9" y="8"/>
                  </a:cxn>
                  <a:cxn ang="0">
                    <a:pos x="0" y="0"/>
                  </a:cxn>
                </a:cxnLst>
                <a:rect l="0" t="0" r="r" b="b"/>
                <a:pathLst>
                  <a:path w="24" h="125">
                    <a:moveTo>
                      <a:pt x="0" y="125"/>
                    </a:moveTo>
                    <a:lnTo>
                      <a:pt x="9" y="115"/>
                    </a:lnTo>
                    <a:lnTo>
                      <a:pt x="19" y="97"/>
                    </a:lnTo>
                    <a:lnTo>
                      <a:pt x="24" y="70"/>
                    </a:lnTo>
                    <a:lnTo>
                      <a:pt x="24" y="53"/>
                    </a:lnTo>
                    <a:lnTo>
                      <a:pt x="19" y="25"/>
                    </a:lnTo>
                    <a:lnTo>
                      <a:pt x="9" y="8"/>
                    </a:lnTo>
                    <a:lnTo>
                      <a:pt x="0" y="0"/>
                    </a:lnTo>
                  </a:path>
                </a:pathLst>
              </a:custGeom>
              <a:noFill/>
              <a:ln w="4445">
                <a:solidFill>
                  <a:srgbClr val="FEFEFE"/>
                </a:solidFill>
                <a:prstDash val="solid"/>
                <a:round/>
                <a:headEnd/>
                <a:tailEnd/>
              </a:ln>
            </p:spPr>
            <p:txBody>
              <a:bodyPr/>
              <a:lstStyle/>
              <a:p>
                <a:endParaRPr lang="es-ES"/>
              </a:p>
            </p:txBody>
          </p:sp>
          <p:sp>
            <p:nvSpPr>
              <p:cNvPr id="82038" name="Line 8310"/>
              <p:cNvSpPr>
                <a:spLocks noChangeShapeType="1"/>
              </p:cNvSpPr>
              <p:nvPr/>
            </p:nvSpPr>
            <p:spPr bwMode="auto">
              <a:xfrm>
                <a:off x="2714" y="1907"/>
                <a:ext cx="1" cy="63"/>
              </a:xfrm>
              <a:prstGeom prst="line">
                <a:avLst/>
              </a:prstGeom>
              <a:noFill/>
              <a:ln w="4445">
                <a:solidFill>
                  <a:srgbClr val="FEFEFE"/>
                </a:solidFill>
                <a:round/>
                <a:headEnd/>
                <a:tailEnd/>
              </a:ln>
            </p:spPr>
            <p:txBody>
              <a:bodyPr/>
              <a:lstStyle/>
              <a:p>
                <a:endParaRPr lang="es-ES"/>
              </a:p>
            </p:txBody>
          </p:sp>
          <p:sp>
            <p:nvSpPr>
              <p:cNvPr id="82039" name="Line 8311"/>
              <p:cNvSpPr>
                <a:spLocks noChangeShapeType="1"/>
              </p:cNvSpPr>
              <p:nvPr/>
            </p:nvSpPr>
            <p:spPr bwMode="auto">
              <a:xfrm>
                <a:off x="2716" y="1907"/>
                <a:ext cx="1" cy="63"/>
              </a:xfrm>
              <a:prstGeom prst="line">
                <a:avLst/>
              </a:prstGeom>
              <a:noFill/>
              <a:ln w="4445">
                <a:solidFill>
                  <a:srgbClr val="FEFEFE"/>
                </a:solidFill>
                <a:round/>
                <a:headEnd/>
                <a:tailEnd/>
              </a:ln>
            </p:spPr>
            <p:txBody>
              <a:bodyPr/>
              <a:lstStyle/>
              <a:p>
                <a:endParaRPr lang="es-ES"/>
              </a:p>
            </p:txBody>
          </p:sp>
          <p:sp>
            <p:nvSpPr>
              <p:cNvPr id="82040" name="Freeform 8312"/>
              <p:cNvSpPr>
                <a:spLocks/>
              </p:cNvSpPr>
              <p:nvPr/>
            </p:nvSpPr>
            <p:spPr bwMode="auto">
              <a:xfrm>
                <a:off x="2716" y="1907"/>
                <a:ext cx="27" cy="63"/>
              </a:xfrm>
              <a:custGeom>
                <a:avLst/>
                <a:gdLst/>
                <a:ahLst/>
                <a:cxnLst>
                  <a:cxn ang="0">
                    <a:pos x="0" y="25"/>
                  </a:cxn>
                  <a:cxn ang="0">
                    <a:pos x="9" y="8"/>
                  </a:cxn>
                  <a:cxn ang="0">
                    <a:pos x="24" y="0"/>
                  </a:cxn>
                  <a:cxn ang="0">
                    <a:pos x="33" y="0"/>
                  </a:cxn>
                  <a:cxn ang="0">
                    <a:pos x="48" y="8"/>
                  </a:cxn>
                  <a:cxn ang="0">
                    <a:pos x="53" y="25"/>
                  </a:cxn>
                  <a:cxn ang="0">
                    <a:pos x="53" y="125"/>
                  </a:cxn>
                </a:cxnLst>
                <a:rect l="0" t="0" r="r" b="b"/>
                <a:pathLst>
                  <a:path w="53" h="125">
                    <a:moveTo>
                      <a:pt x="0" y="25"/>
                    </a:moveTo>
                    <a:lnTo>
                      <a:pt x="9" y="8"/>
                    </a:lnTo>
                    <a:lnTo>
                      <a:pt x="24" y="0"/>
                    </a:lnTo>
                    <a:lnTo>
                      <a:pt x="33" y="0"/>
                    </a:lnTo>
                    <a:lnTo>
                      <a:pt x="48" y="8"/>
                    </a:lnTo>
                    <a:lnTo>
                      <a:pt x="53" y="25"/>
                    </a:lnTo>
                    <a:lnTo>
                      <a:pt x="53" y="125"/>
                    </a:lnTo>
                  </a:path>
                </a:pathLst>
              </a:custGeom>
              <a:noFill/>
              <a:ln w="4445">
                <a:solidFill>
                  <a:srgbClr val="FEFEFE"/>
                </a:solidFill>
                <a:prstDash val="solid"/>
                <a:round/>
                <a:headEnd/>
                <a:tailEnd/>
              </a:ln>
            </p:spPr>
            <p:txBody>
              <a:bodyPr/>
              <a:lstStyle/>
              <a:p>
                <a:endParaRPr lang="es-ES"/>
              </a:p>
            </p:txBody>
          </p:sp>
          <p:sp>
            <p:nvSpPr>
              <p:cNvPr id="82041" name="Freeform 8313"/>
              <p:cNvSpPr>
                <a:spLocks/>
              </p:cNvSpPr>
              <p:nvPr/>
            </p:nvSpPr>
            <p:spPr bwMode="auto">
              <a:xfrm>
                <a:off x="2732" y="1907"/>
                <a:ext cx="8" cy="63"/>
              </a:xfrm>
              <a:custGeom>
                <a:avLst/>
                <a:gdLst/>
                <a:ahLst/>
                <a:cxnLst>
                  <a:cxn ang="0">
                    <a:pos x="0" y="0"/>
                  </a:cxn>
                  <a:cxn ang="0">
                    <a:pos x="10" y="8"/>
                  </a:cxn>
                  <a:cxn ang="0">
                    <a:pos x="15" y="25"/>
                  </a:cxn>
                  <a:cxn ang="0">
                    <a:pos x="15" y="125"/>
                  </a:cxn>
                </a:cxnLst>
                <a:rect l="0" t="0" r="r" b="b"/>
                <a:pathLst>
                  <a:path w="15" h="125">
                    <a:moveTo>
                      <a:pt x="0" y="0"/>
                    </a:moveTo>
                    <a:lnTo>
                      <a:pt x="10" y="8"/>
                    </a:lnTo>
                    <a:lnTo>
                      <a:pt x="15" y="25"/>
                    </a:lnTo>
                    <a:lnTo>
                      <a:pt x="15" y="125"/>
                    </a:lnTo>
                  </a:path>
                </a:pathLst>
              </a:custGeom>
              <a:noFill/>
              <a:ln w="4445">
                <a:solidFill>
                  <a:srgbClr val="FEFEFE"/>
                </a:solidFill>
                <a:prstDash val="solid"/>
                <a:round/>
                <a:headEnd/>
                <a:tailEnd/>
              </a:ln>
            </p:spPr>
            <p:txBody>
              <a:bodyPr/>
              <a:lstStyle/>
              <a:p>
                <a:endParaRPr lang="es-ES"/>
              </a:p>
            </p:txBody>
          </p:sp>
          <p:sp>
            <p:nvSpPr>
              <p:cNvPr id="82042" name="Line 8314"/>
              <p:cNvSpPr>
                <a:spLocks noChangeShapeType="1"/>
              </p:cNvSpPr>
              <p:nvPr/>
            </p:nvSpPr>
            <p:spPr bwMode="auto">
              <a:xfrm>
                <a:off x="2707" y="1907"/>
                <a:ext cx="9" cy="1"/>
              </a:xfrm>
              <a:prstGeom prst="line">
                <a:avLst/>
              </a:prstGeom>
              <a:noFill/>
              <a:ln w="4445">
                <a:solidFill>
                  <a:srgbClr val="FEFEFE"/>
                </a:solidFill>
                <a:round/>
                <a:headEnd/>
                <a:tailEnd/>
              </a:ln>
            </p:spPr>
            <p:txBody>
              <a:bodyPr/>
              <a:lstStyle/>
              <a:p>
                <a:endParaRPr lang="es-ES"/>
              </a:p>
            </p:txBody>
          </p:sp>
          <p:sp>
            <p:nvSpPr>
              <p:cNvPr id="82043" name="Line 8315"/>
              <p:cNvSpPr>
                <a:spLocks noChangeShapeType="1"/>
              </p:cNvSpPr>
              <p:nvPr/>
            </p:nvSpPr>
            <p:spPr bwMode="auto">
              <a:xfrm>
                <a:off x="2707" y="1970"/>
                <a:ext cx="16" cy="1"/>
              </a:xfrm>
              <a:prstGeom prst="line">
                <a:avLst/>
              </a:prstGeom>
              <a:noFill/>
              <a:ln w="4445">
                <a:solidFill>
                  <a:srgbClr val="FEFEFE"/>
                </a:solidFill>
                <a:round/>
                <a:headEnd/>
                <a:tailEnd/>
              </a:ln>
            </p:spPr>
            <p:txBody>
              <a:bodyPr/>
              <a:lstStyle/>
              <a:p>
                <a:endParaRPr lang="es-ES"/>
              </a:p>
            </p:txBody>
          </p:sp>
          <p:sp>
            <p:nvSpPr>
              <p:cNvPr id="82044" name="Line 8316"/>
              <p:cNvSpPr>
                <a:spLocks noChangeShapeType="1"/>
              </p:cNvSpPr>
              <p:nvPr/>
            </p:nvSpPr>
            <p:spPr bwMode="auto">
              <a:xfrm>
                <a:off x="2732" y="1970"/>
                <a:ext cx="17" cy="1"/>
              </a:xfrm>
              <a:prstGeom prst="line">
                <a:avLst/>
              </a:prstGeom>
              <a:noFill/>
              <a:ln w="4445">
                <a:solidFill>
                  <a:srgbClr val="FEFEFE"/>
                </a:solidFill>
                <a:round/>
                <a:headEnd/>
                <a:tailEnd/>
              </a:ln>
            </p:spPr>
            <p:txBody>
              <a:bodyPr/>
              <a:lstStyle/>
              <a:p>
                <a:endParaRPr lang="es-ES"/>
              </a:p>
            </p:txBody>
          </p:sp>
          <p:sp>
            <p:nvSpPr>
              <p:cNvPr id="82045" name="Line 8317"/>
              <p:cNvSpPr>
                <a:spLocks noChangeShapeType="1"/>
              </p:cNvSpPr>
              <p:nvPr/>
            </p:nvSpPr>
            <p:spPr bwMode="auto">
              <a:xfrm>
                <a:off x="2436" y="2055"/>
                <a:ext cx="1" cy="95"/>
              </a:xfrm>
              <a:prstGeom prst="line">
                <a:avLst/>
              </a:prstGeom>
              <a:noFill/>
              <a:ln w="4445">
                <a:solidFill>
                  <a:srgbClr val="FEFEFE"/>
                </a:solidFill>
                <a:round/>
                <a:headEnd/>
                <a:tailEnd/>
              </a:ln>
            </p:spPr>
            <p:txBody>
              <a:bodyPr/>
              <a:lstStyle/>
              <a:p>
                <a:endParaRPr lang="es-ES"/>
              </a:p>
            </p:txBody>
          </p:sp>
          <p:sp>
            <p:nvSpPr>
              <p:cNvPr id="82046" name="Line 8318"/>
              <p:cNvSpPr>
                <a:spLocks noChangeShapeType="1"/>
              </p:cNvSpPr>
              <p:nvPr/>
            </p:nvSpPr>
            <p:spPr bwMode="auto">
              <a:xfrm>
                <a:off x="2439" y="2055"/>
                <a:ext cx="1" cy="95"/>
              </a:xfrm>
              <a:prstGeom prst="line">
                <a:avLst/>
              </a:prstGeom>
              <a:noFill/>
              <a:ln w="4445">
                <a:solidFill>
                  <a:srgbClr val="FEFEFE"/>
                </a:solidFill>
                <a:round/>
                <a:headEnd/>
                <a:tailEnd/>
              </a:ln>
            </p:spPr>
            <p:txBody>
              <a:bodyPr/>
              <a:lstStyle/>
              <a:p>
                <a:endParaRPr lang="es-ES"/>
              </a:p>
            </p:txBody>
          </p:sp>
          <p:sp>
            <p:nvSpPr>
              <p:cNvPr id="82047" name="Freeform 8319"/>
              <p:cNvSpPr>
                <a:spLocks/>
              </p:cNvSpPr>
              <p:nvPr/>
            </p:nvSpPr>
            <p:spPr bwMode="auto">
              <a:xfrm>
                <a:off x="2419" y="2055"/>
                <a:ext cx="36" cy="27"/>
              </a:xfrm>
              <a:custGeom>
                <a:avLst/>
                <a:gdLst/>
                <a:ahLst/>
                <a:cxnLst>
                  <a:cxn ang="0">
                    <a:pos x="4" y="0"/>
                  </a:cxn>
                  <a:cxn ang="0">
                    <a:pos x="0" y="54"/>
                  </a:cxn>
                  <a:cxn ang="0">
                    <a:pos x="0" y="0"/>
                  </a:cxn>
                  <a:cxn ang="0">
                    <a:pos x="72" y="0"/>
                  </a:cxn>
                  <a:cxn ang="0">
                    <a:pos x="72" y="54"/>
                  </a:cxn>
                  <a:cxn ang="0">
                    <a:pos x="66" y="0"/>
                  </a:cxn>
                </a:cxnLst>
                <a:rect l="0" t="0" r="r" b="b"/>
                <a:pathLst>
                  <a:path w="72" h="54">
                    <a:moveTo>
                      <a:pt x="4" y="0"/>
                    </a:moveTo>
                    <a:lnTo>
                      <a:pt x="0" y="54"/>
                    </a:lnTo>
                    <a:lnTo>
                      <a:pt x="0" y="0"/>
                    </a:lnTo>
                    <a:lnTo>
                      <a:pt x="72" y="0"/>
                    </a:lnTo>
                    <a:lnTo>
                      <a:pt x="72" y="54"/>
                    </a:lnTo>
                    <a:lnTo>
                      <a:pt x="66" y="0"/>
                    </a:lnTo>
                  </a:path>
                </a:pathLst>
              </a:custGeom>
              <a:noFill/>
              <a:ln w="4445">
                <a:solidFill>
                  <a:srgbClr val="FEFEFE"/>
                </a:solidFill>
                <a:prstDash val="solid"/>
                <a:round/>
                <a:headEnd/>
                <a:tailEnd/>
              </a:ln>
            </p:spPr>
            <p:txBody>
              <a:bodyPr/>
              <a:lstStyle/>
              <a:p>
                <a:endParaRPr lang="es-ES"/>
              </a:p>
            </p:txBody>
          </p:sp>
          <p:sp>
            <p:nvSpPr>
              <p:cNvPr id="82048" name="Line 8320"/>
              <p:cNvSpPr>
                <a:spLocks noChangeShapeType="1"/>
              </p:cNvSpPr>
              <p:nvPr/>
            </p:nvSpPr>
            <p:spPr bwMode="auto">
              <a:xfrm>
                <a:off x="2429" y="2150"/>
                <a:ext cx="16" cy="1"/>
              </a:xfrm>
              <a:prstGeom prst="line">
                <a:avLst/>
              </a:prstGeom>
              <a:noFill/>
              <a:ln w="4445">
                <a:solidFill>
                  <a:srgbClr val="FEFEFE"/>
                </a:solidFill>
                <a:round/>
                <a:headEnd/>
                <a:tailEnd/>
              </a:ln>
            </p:spPr>
            <p:txBody>
              <a:bodyPr/>
              <a:lstStyle/>
              <a:p>
                <a:endParaRPr lang="es-ES"/>
              </a:p>
            </p:txBody>
          </p:sp>
          <p:sp>
            <p:nvSpPr>
              <p:cNvPr id="82049" name="Line 8321"/>
              <p:cNvSpPr>
                <a:spLocks noChangeShapeType="1"/>
              </p:cNvSpPr>
              <p:nvPr/>
            </p:nvSpPr>
            <p:spPr bwMode="auto">
              <a:xfrm>
                <a:off x="2472" y="2087"/>
                <a:ext cx="1" cy="63"/>
              </a:xfrm>
              <a:prstGeom prst="line">
                <a:avLst/>
              </a:prstGeom>
              <a:noFill/>
              <a:ln w="4445">
                <a:solidFill>
                  <a:srgbClr val="FEFEFE"/>
                </a:solidFill>
                <a:round/>
                <a:headEnd/>
                <a:tailEnd/>
              </a:ln>
            </p:spPr>
            <p:txBody>
              <a:bodyPr/>
              <a:lstStyle/>
              <a:p>
                <a:endParaRPr lang="es-ES"/>
              </a:p>
            </p:txBody>
          </p:sp>
          <p:sp>
            <p:nvSpPr>
              <p:cNvPr id="82050" name="Line 8322"/>
              <p:cNvSpPr>
                <a:spLocks noChangeShapeType="1"/>
              </p:cNvSpPr>
              <p:nvPr/>
            </p:nvSpPr>
            <p:spPr bwMode="auto">
              <a:xfrm>
                <a:off x="2474" y="2087"/>
                <a:ext cx="1" cy="63"/>
              </a:xfrm>
              <a:prstGeom prst="line">
                <a:avLst/>
              </a:prstGeom>
              <a:noFill/>
              <a:ln w="4445">
                <a:solidFill>
                  <a:srgbClr val="FEFEFE"/>
                </a:solidFill>
                <a:round/>
                <a:headEnd/>
                <a:tailEnd/>
              </a:ln>
            </p:spPr>
            <p:txBody>
              <a:bodyPr/>
              <a:lstStyle/>
              <a:p>
                <a:endParaRPr lang="es-ES"/>
              </a:p>
            </p:txBody>
          </p:sp>
          <p:sp>
            <p:nvSpPr>
              <p:cNvPr id="82051" name="Freeform 8323"/>
              <p:cNvSpPr>
                <a:spLocks/>
              </p:cNvSpPr>
              <p:nvPr/>
            </p:nvSpPr>
            <p:spPr bwMode="auto">
              <a:xfrm>
                <a:off x="2474" y="2087"/>
                <a:ext cx="22" cy="25"/>
              </a:xfrm>
              <a:custGeom>
                <a:avLst/>
                <a:gdLst/>
                <a:ahLst/>
                <a:cxnLst>
                  <a:cxn ang="0">
                    <a:pos x="0" y="51"/>
                  </a:cxn>
                  <a:cxn ang="0">
                    <a:pos x="4" y="26"/>
                  </a:cxn>
                  <a:cxn ang="0">
                    <a:pos x="13" y="8"/>
                  </a:cxn>
                  <a:cxn ang="0">
                    <a:pos x="24" y="0"/>
                  </a:cxn>
                  <a:cxn ang="0">
                    <a:pos x="37" y="0"/>
                  </a:cxn>
                  <a:cxn ang="0">
                    <a:pos x="42" y="8"/>
                  </a:cxn>
                  <a:cxn ang="0">
                    <a:pos x="42" y="16"/>
                  </a:cxn>
                  <a:cxn ang="0">
                    <a:pos x="37" y="26"/>
                  </a:cxn>
                  <a:cxn ang="0">
                    <a:pos x="32" y="16"/>
                  </a:cxn>
                  <a:cxn ang="0">
                    <a:pos x="37" y="8"/>
                  </a:cxn>
                </a:cxnLst>
                <a:rect l="0" t="0" r="r" b="b"/>
                <a:pathLst>
                  <a:path w="42" h="51">
                    <a:moveTo>
                      <a:pt x="0" y="51"/>
                    </a:moveTo>
                    <a:lnTo>
                      <a:pt x="4" y="26"/>
                    </a:lnTo>
                    <a:lnTo>
                      <a:pt x="13" y="8"/>
                    </a:lnTo>
                    <a:lnTo>
                      <a:pt x="24" y="0"/>
                    </a:lnTo>
                    <a:lnTo>
                      <a:pt x="37" y="0"/>
                    </a:lnTo>
                    <a:lnTo>
                      <a:pt x="42" y="8"/>
                    </a:lnTo>
                    <a:lnTo>
                      <a:pt x="42" y="16"/>
                    </a:lnTo>
                    <a:lnTo>
                      <a:pt x="37" y="26"/>
                    </a:lnTo>
                    <a:lnTo>
                      <a:pt x="32" y="16"/>
                    </a:lnTo>
                    <a:lnTo>
                      <a:pt x="37" y="8"/>
                    </a:lnTo>
                  </a:path>
                </a:pathLst>
              </a:custGeom>
              <a:noFill/>
              <a:ln w="4445">
                <a:solidFill>
                  <a:srgbClr val="FEFEFE"/>
                </a:solidFill>
                <a:prstDash val="solid"/>
                <a:round/>
                <a:headEnd/>
                <a:tailEnd/>
              </a:ln>
            </p:spPr>
            <p:txBody>
              <a:bodyPr/>
              <a:lstStyle/>
              <a:p>
                <a:endParaRPr lang="es-ES"/>
              </a:p>
            </p:txBody>
          </p:sp>
          <p:sp>
            <p:nvSpPr>
              <p:cNvPr id="82052" name="Line 8324"/>
              <p:cNvSpPr>
                <a:spLocks noChangeShapeType="1"/>
              </p:cNvSpPr>
              <p:nvPr/>
            </p:nvSpPr>
            <p:spPr bwMode="auto">
              <a:xfrm>
                <a:off x="2465" y="2087"/>
                <a:ext cx="9" cy="1"/>
              </a:xfrm>
              <a:prstGeom prst="line">
                <a:avLst/>
              </a:prstGeom>
              <a:noFill/>
              <a:ln w="4445">
                <a:solidFill>
                  <a:srgbClr val="FEFEFE"/>
                </a:solidFill>
                <a:round/>
                <a:headEnd/>
                <a:tailEnd/>
              </a:ln>
            </p:spPr>
            <p:txBody>
              <a:bodyPr/>
              <a:lstStyle/>
              <a:p>
                <a:endParaRPr lang="es-ES"/>
              </a:p>
            </p:txBody>
          </p:sp>
          <p:sp>
            <p:nvSpPr>
              <p:cNvPr id="82053" name="Line 8325"/>
              <p:cNvSpPr>
                <a:spLocks noChangeShapeType="1"/>
              </p:cNvSpPr>
              <p:nvPr/>
            </p:nvSpPr>
            <p:spPr bwMode="auto">
              <a:xfrm>
                <a:off x="2465" y="2150"/>
                <a:ext cx="16" cy="1"/>
              </a:xfrm>
              <a:prstGeom prst="line">
                <a:avLst/>
              </a:prstGeom>
              <a:noFill/>
              <a:ln w="4445">
                <a:solidFill>
                  <a:srgbClr val="FEFEFE"/>
                </a:solidFill>
                <a:round/>
                <a:headEnd/>
                <a:tailEnd/>
              </a:ln>
            </p:spPr>
            <p:txBody>
              <a:bodyPr/>
              <a:lstStyle/>
              <a:p>
                <a:endParaRPr lang="es-ES"/>
              </a:p>
            </p:txBody>
          </p:sp>
          <p:sp>
            <p:nvSpPr>
              <p:cNvPr id="82054" name="Freeform 8326"/>
              <p:cNvSpPr>
                <a:spLocks/>
              </p:cNvSpPr>
              <p:nvPr/>
            </p:nvSpPr>
            <p:spPr bwMode="auto">
              <a:xfrm>
                <a:off x="2509" y="2087"/>
                <a:ext cx="31" cy="63"/>
              </a:xfrm>
              <a:custGeom>
                <a:avLst/>
                <a:gdLst/>
                <a:ahLst/>
                <a:cxnLst>
                  <a:cxn ang="0">
                    <a:pos x="6" y="16"/>
                  </a:cxn>
                  <a:cxn ang="0">
                    <a:pos x="6" y="26"/>
                  </a:cxn>
                  <a:cxn ang="0">
                    <a:pos x="0" y="26"/>
                  </a:cxn>
                  <a:cxn ang="0">
                    <a:pos x="0" y="16"/>
                  </a:cxn>
                  <a:cxn ang="0">
                    <a:pos x="6" y="8"/>
                  </a:cxn>
                  <a:cxn ang="0">
                    <a:pos x="15" y="0"/>
                  </a:cxn>
                  <a:cxn ang="0">
                    <a:pos x="34" y="0"/>
                  </a:cxn>
                  <a:cxn ang="0">
                    <a:pos x="43" y="8"/>
                  </a:cxn>
                  <a:cxn ang="0">
                    <a:pos x="48" y="16"/>
                  </a:cxn>
                  <a:cxn ang="0">
                    <a:pos x="53" y="35"/>
                  </a:cxn>
                  <a:cxn ang="0">
                    <a:pos x="53" y="96"/>
                  </a:cxn>
                  <a:cxn ang="0">
                    <a:pos x="57" y="115"/>
                  </a:cxn>
                  <a:cxn ang="0">
                    <a:pos x="63" y="125"/>
                  </a:cxn>
                </a:cxnLst>
                <a:rect l="0" t="0" r="r" b="b"/>
                <a:pathLst>
                  <a:path w="63" h="125">
                    <a:moveTo>
                      <a:pt x="6" y="16"/>
                    </a:moveTo>
                    <a:lnTo>
                      <a:pt x="6" y="26"/>
                    </a:lnTo>
                    <a:lnTo>
                      <a:pt x="0" y="26"/>
                    </a:lnTo>
                    <a:lnTo>
                      <a:pt x="0" y="16"/>
                    </a:lnTo>
                    <a:lnTo>
                      <a:pt x="6" y="8"/>
                    </a:lnTo>
                    <a:lnTo>
                      <a:pt x="15" y="0"/>
                    </a:lnTo>
                    <a:lnTo>
                      <a:pt x="34" y="0"/>
                    </a:lnTo>
                    <a:lnTo>
                      <a:pt x="43" y="8"/>
                    </a:lnTo>
                    <a:lnTo>
                      <a:pt x="48" y="16"/>
                    </a:lnTo>
                    <a:lnTo>
                      <a:pt x="53" y="35"/>
                    </a:lnTo>
                    <a:lnTo>
                      <a:pt x="53" y="96"/>
                    </a:lnTo>
                    <a:lnTo>
                      <a:pt x="57" y="115"/>
                    </a:lnTo>
                    <a:lnTo>
                      <a:pt x="63" y="125"/>
                    </a:lnTo>
                  </a:path>
                </a:pathLst>
              </a:custGeom>
              <a:noFill/>
              <a:ln w="4445">
                <a:solidFill>
                  <a:srgbClr val="FEFEFE"/>
                </a:solidFill>
                <a:prstDash val="solid"/>
                <a:round/>
                <a:headEnd/>
                <a:tailEnd/>
              </a:ln>
            </p:spPr>
            <p:txBody>
              <a:bodyPr/>
              <a:lstStyle/>
              <a:p>
                <a:endParaRPr lang="es-ES"/>
              </a:p>
            </p:txBody>
          </p:sp>
          <p:sp>
            <p:nvSpPr>
              <p:cNvPr id="82055" name="Freeform 8327"/>
              <p:cNvSpPr>
                <a:spLocks/>
              </p:cNvSpPr>
              <p:nvPr/>
            </p:nvSpPr>
            <p:spPr bwMode="auto">
              <a:xfrm>
                <a:off x="2533" y="2095"/>
                <a:ext cx="9" cy="55"/>
              </a:xfrm>
              <a:custGeom>
                <a:avLst/>
                <a:gdLst/>
                <a:ahLst/>
                <a:cxnLst>
                  <a:cxn ang="0">
                    <a:pos x="0" y="0"/>
                  </a:cxn>
                  <a:cxn ang="0">
                    <a:pos x="0" y="80"/>
                  </a:cxn>
                  <a:cxn ang="0">
                    <a:pos x="5" y="99"/>
                  </a:cxn>
                  <a:cxn ang="0">
                    <a:pos x="15" y="109"/>
                  </a:cxn>
                  <a:cxn ang="0">
                    <a:pos x="19" y="109"/>
                  </a:cxn>
                </a:cxnLst>
                <a:rect l="0" t="0" r="r" b="b"/>
                <a:pathLst>
                  <a:path w="19" h="109">
                    <a:moveTo>
                      <a:pt x="0" y="0"/>
                    </a:moveTo>
                    <a:lnTo>
                      <a:pt x="0" y="80"/>
                    </a:lnTo>
                    <a:lnTo>
                      <a:pt x="5" y="99"/>
                    </a:lnTo>
                    <a:lnTo>
                      <a:pt x="15" y="109"/>
                    </a:lnTo>
                    <a:lnTo>
                      <a:pt x="19" y="109"/>
                    </a:lnTo>
                  </a:path>
                </a:pathLst>
              </a:custGeom>
              <a:noFill/>
              <a:ln w="4445">
                <a:solidFill>
                  <a:srgbClr val="FEFEFE"/>
                </a:solidFill>
                <a:prstDash val="solid"/>
                <a:round/>
                <a:headEnd/>
                <a:tailEnd/>
              </a:ln>
            </p:spPr>
            <p:txBody>
              <a:bodyPr/>
              <a:lstStyle/>
              <a:p>
                <a:endParaRPr lang="es-ES"/>
              </a:p>
            </p:txBody>
          </p:sp>
          <p:sp>
            <p:nvSpPr>
              <p:cNvPr id="82056" name="Freeform 8328"/>
              <p:cNvSpPr>
                <a:spLocks/>
              </p:cNvSpPr>
              <p:nvPr/>
            </p:nvSpPr>
            <p:spPr bwMode="auto">
              <a:xfrm>
                <a:off x="2506" y="2105"/>
                <a:ext cx="27" cy="45"/>
              </a:xfrm>
              <a:custGeom>
                <a:avLst/>
                <a:gdLst/>
                <a:ahLst/>
                <a:cxnLst>
                  <a:cxn ang="0">
                    <a:pos x="53" y="0"/>
                  </a:cxn>
                  <a:cxn ang="0">
                    <a:pos x="48" y="10"/>
                  </a:cxn>
                  <a:cxn ang="0">
                    <a:pos x="20" y="16"/>
                  </a:cxn>
                  <a:cxn ang="0">
                    <a:pos x="5" y="26"/>
                  </a:cxn>
                  <a:cxn ang="0">
                    <a:pos x="0" y="45"/>
                  </a:cxn>
                  <a:cxn ang="0">
                    <a:pos x="0" y="61"/>
                  </a:cxn>
                  <a:cxn ang="0">
                    <a:pos x="5" y="80"/>
                  </a:cxn>
                  <a:cxn ang="0">
                    <a:pos x="20" y="90"/>
                  </a:cxn>
                  <a:cxn ang="0">
                    <a:pos x="34" y="90"/>
                  </a:cxn>
                  <a:cxn ang="0">
                    <a:pos x="44" y="80"/>
                  </a:cxn>
                  <a:cxn ang="0">
                    <a:pos x="53" y="61"/>
                  </a:cxn>
                </a:cxnLst>
                <a:rect l="0" t="0" r="r" b="b"/>
                <a:pathLst>
                  <a:path w="53" h="90">
                    <a:moveTo>
                      <a:pt x="53" y="0"/>
                    </a:moveTo>
                    <a:lnTo>
                      <a:pt x="48" y="10"/>
                    </a:lnTo>
                    <a:lnTo>
                      <a:pt x="20" y="16"/>
                    </a:lnTo>
                    <a:lnTo>
                      <a:pt x="5" y="26"/>
                    </a:lnTo>
                    <a:lnTo>
                      <a:pt x="0" y="45"/>
                    </a:lnTo>
                    <a:lnTo>
                      <a:pt x="0" y="61"/>
                    </a:lnTo>
                    <a:lnTo>
                      <a:pt x="5" y="80"/>
                    </a:lnTo>
                    <a:lnTo>
                      <a:pt x="20" y="90"/>
                    </a:lnTo>
                    <a:lnTo>
                      <a:pt x="34" y="90"/>
                    </a:lnTo>
                    <a:lnTo>
                      <a:pt x="44" y="80"/>
                    </a:lnTo>
                    <a:lnTo>
                      <a:pt x="53" y="61"/>
                    </a:lnTo>
                  </a:path>
                </a:pathLst>
              </a:custGeom>
              <a:noFill/>
              <a:ln w="4445">
                <a:solidFill>
                  <a:srgbClr val="FEFEFE"/>
                </a:solidFill>
                <a:prstDash val="solid"/>
                <a:round/>
                <a:headEnd/>
                <a:tailEnd/>
              </a:ln>
            </p:spPr>
            <p:txBody>
              <a:bodyPr/>
              <a:lstStyle/>
              <a:p>
                <a:endParaRPr lang="es-ES"/>
              </a:p>
            </p:txBody>
          </p:sp>
          <p:sp>
            <p:nvSpPr>
              <p:cNvPr id="82057" name="Freeform 8329"/>
              <p:cNvSpPr>
                <a:spLocks/>
              </p:cNvSpPr>
              <p:nvPr/>
            </p:nvSpPr>
            <p:spPr bwMode="auto">
              <a:xfrm>
                <a:off x="2509" y="2112"/>
                <a:ext cx="7" cy="38"/>
              </a:xfrm>
              <a:custGeom>
                <a:avLst/>
                <a:gdLst/>
                <a:ahLst/>
                <a:cxnLst>
                  <a:cxn ang="0">
                    <a:pos x="15" y="0"/>
                  </a:cxn>
                  <a:cxn ang="0">
                    <a:pos x="6" y="10"/>
                  </a:cxn>
                  <a:cxn ang="0">
                    <a:pos x="0" y="29"/>
                  </a:cxn>
                  <a:cxn ang="0">
                    <a:pos x="0" y="45"/>
                  </a:cxn>
                  <a:cxn ang="0">
                    <a:pos x="6" y="64"/>
                  </a:cxn>
                  <a:cxn ang="0">
                    <a:pos x="15" y="74"/>
                  </a:cxn>
                </a:cxnLst>
                <a:rect l="0" t="0" r="r" b="b"/>
                <a:pathLst>
                  <a:path w="15" h="74">
                    <a:moveTo>
                      <a:pt x="15" y="0"/>
                    </a:moveTo>
                    <a:lnTo>
                      <a:pt x="6" y="10"/>
                    </a:lnTo>
                    <a:lnTo>
                      <a:pt x="0" y="29"/>
                    </a:lnTo>
                    <a:lnTo>
                      <a:pt x="0" y="45"/>
                    </a:lnTo>
                    <a:lnTo>
                      <a:pt x="6" y="64"/>
                    </a:lnTo>
                    <a:lnTo>
                      <a:pt x="15" y="74"/>
                    </a:lnTo>
                  </a:path>
                </a:pathLst>
              </a:custGeom>
              <a:noFill/>
              <a:ln w="4445">
                <a:solidFill>
                  <a:srgbClr val="FEFEFE"/>
                </a:solidFill>
                <a:prstDash val="solid"/>
                <a:round/>
                <a:headEnd/>
                <a:tailEnd/>
              </a:ln>
            </p:spPr>
            <p:txBody>
              <a:bodyPr/>
              <a:lstStyle/>
              <a:p>
                <a:endParaRPr lang="es-ES"/>
              </a:p>
            </p:txBody>
          </p:sp>
          <p:sp>
            <p:nvSpPr>
              <p:cNvPr id="82058" name="Freeform 8330"/>
              <p:cNvSpPr>
                <a:spLocks/>
              </p:cNvSpPr>
              <p:nvPr/>
            </p:nvSpPr>
            <p:spPr bwMode="auto">
              <a:xfrm>
                <a:off x="2555" y="2087"/>
                <a:ext cx="31" cy="63"/>
              </a:xfrm>
              <a:custGeom>
                <a:avLst/>
                <a:gdLst/>
                <a:ahLst/>
                <a:cxnLst>
                  <a:cxn ang="0">
                    <a:pos x="56" y="26"/>
                  </a:cxn>
                  <a:cxn ang="0">
                    <a:pos x="53" y="35"/>
                  </a:cxn>
                  <a:cxn ang="0">
                    <a:pos x="56" y="45"/>
                  </a:cxn>
                  <a:cxn ang="0">
                    <a:pos x="61" y="35"/>
                  </a:cxn>
                  <a:cxn ang="0">
                    <a:pos x="61" y="26"/>
                  </a:cxn>
                  <a:cxn ang="0">
                    <a:pos x="53" y="8"/>
                  </a:cxn>
                  <a:cxn ang="0">
                    <a:pos x="42" y="0"/>
                  </a:cxn>
                  <a:cxn ang="0">
                    <a:pos x="29" y="0"/>
                  </a:cxn>
                  <a:cxn ang="0">
                    <a:pos x="13" y="8"/>
                  </a:cxn>
                  <a:cxn ang="0">
                    <a:pos x="5" y="26"/>
                  </a:cxn>
                  <a:cxn ang="0">
                    <a:pos x="0" y="51"/>
                  </a:cxn>
                  <a:cxn ang="0">
                    <a:pos x="0" y="71"/>
                  </a:cxn>
                  <a:cxn ang="0">
                    <a:pos x="5" y="96"/>
                  </a:cxn>
                  <a:cxn ang="0">
                    <a:pos x="13" y="115"/>
                  </a:cxn>
                  <a:cxn ang="0">
                    <a:pos x="29" y="125"/>
                  </a:cxn>
                  <a:cxn ang="0">
                    <a:pos x="37" y="125"/>
                  </a:cxn>
                  <a:cxn ang="0">
                    <a:pos x="53" y="115"/>
                  </a:cxn>
                  <a:cxn ang="0">
                    <a:pos x="61" y="96"/>
                  </a:cxn>
                </a:cxnLst>
                <a:rect l="0" t="0" r="r" b="b"/>
                <a:pathLst>
                  <a:path w="61" h="125">
                    <a:moveTo>
                      <a:pt x="56" y="26"/>
                    </a:moveTo>
                    <a:lnTo>
                      <a:pt x="53" y="35"/>
                    </a:lnTo>
                    <a:lnTo>
                      <a:pt x="56" y="45"/>
                    </a:lnTo>
                    <a:lnTo>
                      <a:pt x="61" y="35"/>
                    </a:lnTo>
                    <a:lnTo>
                      <a:pt x="61" y="26"/>
                    </a:lnTo>
                    <a:lnTo>
                      <a:pt x="53" y="8"/>
                    </a:lnTo>
                    <a:lnTo>
                      <a:pt x="42" y="0"/>
                    </a:lnTo>
                    <a:lnTo>
                      <a:pt x="29" y="0"/>
                    </a:lnTo>
                    <a:lnTo>
                      <a:pt x="13" y="8"/>
                    </a:lnTo>
                    <a:lnTo>
                      <a:pt x="5" y="26"/>
                    </a:lnTo>
                    <a:lnTo>
                      <a:pt x="0" y="51"/>
                    </a:lnTo>
                    <a:lnTo>
                      <a:pt x="0" y="71"/>
                    </a:lnTo>
                    <a:lnTo>
                      <a:pt x="5" y="96"/>
                    </a:lnTo>
                    <a:lnTo>
                      <a:pt x="13" y="115"/>
                    </a:lnTo>
                    <a:lnTo>
                      <a:pt x="29" y="125"/>
                    </a:lnTo>
                    <a:lnTo>
                      <a:pt x="37" y="125"/>
                    </a:lnTo>
                    <a:lnTo>
                      <a:pt x="53" y="115"/>
                    </a:lnTo>
                    <a:lnTo>
                      <a:pt x="61" y="96"/>
                    </a:lnTo>
                  </a:path>
                </a:pathLst>
              </a:custGeom>
              <a:noFill/>
              <a:ln w="4445">
                <a:solidFill>
                  <a:srgbClr val="FEFEFE"/>
                </a:solidFill>
                <a:prstDash val="solid"/>
                <a:round/>
                <a:headEnd/>
                <a:tailEnd/>
              </a:ln>
            </p:spPr>
            <p:txBody>
              <a:bodyPr/>
              <a:lstStyle/>
              <a:p>
                <a:endParaRPr lang="es-ES"/>
              </a:p>
            </p:txBody>
          </p:sp>
          <p:sp>
            <p:nvSpPr>
              <p:cNvPr id="82059" name="Freeform 8331"/>
              <p:cNvSpPr>
                <a:spLocks/>
              </p:cNvSpPr>
              <p:nvPr/>
            </p:nvSpPr>
            <p:spPr bwMode="auto">
              <a:xfrm>
                <a:off x="2558" y="2087"/>
                <a:ext cx="12" cy="63"/>
              </a:xfrm>
              <a:custGeom>
                <a:avLst/>
                <a:gdLst/>
                <a:ahLst/>
                <a:cxnLst>
                  <a:cxn ang="0">
                    <a:pos x="24" y="0"/>
                  </a:cxn>
                  <a:cxn ang="0">
                    <a:pos x="13" y="8"/>
                  </a:cxn>
                  <a:cxn ang="0">
                    <a:pos x="3" y="26"/>
                  </a:cxn>
                  <a:cxn ang="0">
                    <a:pos x="0" y="51"/>
                  </a:cxn>
                  <a:cxn ang="0">
                    <a:pos x="0" y="71"/>
                  </a:cxn>
                  <a:cxn ang="0">
                    <a:pos x="3" y="96"/>
                  </a:cxn>
                  <a:cxn ang="0">
                    <a:pos x="13" y="115"/>
                  </a:cxn>
                  <a:cxn ang="0">
                    <a:pos x="24" y="125"/>
                  </a:cxn>
                </a:cxnLst>
                <a:rect l="0" t="0" r="r" b="b"/>
                <a:pathLst>
                  <a:path w="24" h="125">
                    <a:moveTo>
                      <a:pt x="24" y="0"/>
                    </a:moveTo>
                    <a:lnTo>
                      <a:pt x="13" y="8"/>
                    </a:lnTo>
                    <a:lnTo>
                      <a:pt x="3" y="26"/>
                    </a:lnTo>
                    <a:lnTo>
                      <a:pt x="0" y="51"/>
                    </a:lnTo>
                    <a:lnTo>
                      <a:pt x="0" y="71"/>
                    </a:lnTo>
                    <a:lnTo>
                      <a:pt x="3" y="96"/>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82060" name="Line 8332"/>
              <p:cNvSpPr>
                <a:spLocks noChangeShapeType="1"/>
              </p:cNvSpPr>
              <p:nvPr/>
            </p:nvSpPr>
            <p:spPr bwMode="auto">
              <a:xfrm>
                <a:off x="2605" y="2055"/>
                <a:ext cx="1" cy="95"/>
              </a:xfrm>
              <a:prstGeom prst="line">
                <a:avLst/>
              </a:prstGeom>
              <a:noFill/>
              <a:ln w="4445">
                <a:solidFill>
                  <a:srgbClr val="FEFEFE"/>
                </a:solidFill>
                <a:round/>
                <a:headEnd/>
                <a:tailEnd/>
              </a:ln>
            </p:spPr>
            <p:txBody>
              <a:bodyPr/>
              <a:lstStyle/>
              <a:p>
                <a:endParaRPr lang="es-ES"/>
              </a:p>
            </p:txBody>
          </p:sp>
          <p:sp>
            <p:nvSpPr>
              <p:cNvPr id="82061" name="Line 8333"/>
              <p:cNvSpPr>
                <a:spLocks noChangeShapeType="1"/>
              </p:cNvSpPr>
              <p:nvPr/>
            </p:nvSpPr>
            <p:spPr bwMode="auto">
              <a:xfrm>
                <a:off x="2607" y="2055"/>
                <a:ext cx="1" cy="95"/>
              </a:xfrm>
              <a:prstGeom prst="line">
                <a:avLst/>
              </a:prstGeom>
              <a:noFill/>
              <a:ln w="4445">
                <a:solidFill>
                  <a:srgbClr val="FEFEFE"/>
                </a:solidFill>
                <a:round/>
                <a:headEnd/>
                <a:tailEnd/>
              </a:ln>
            </p:spPr>
            <p:txBody>
              <a:bodyPr/>
              <a:lstStyle/>
              <a:p>
                <a:endParaRPr lang="es-ES"/>
              </a:p>
            </p:txBody>
          </p:sp>
          <p:sp>
            <p:nvSpPr>
              <p:cNvPr id="82062" name="Line 8334"/>
              <p:cNvSpPr>
                <a:spLocks noChangeShapeType="1"/>
              </p:cNvSpPr>
              <p:nvPr/>
            </p:nvSpPr>
            <p:spPr bwMode="auto">
              <a:xfrm flipH="1">
                <a:off x="2607" y="2087"/>
                <a:ext cx="24" cy="45"/>
              </a:xfrm>
              <a:prstGeom prst="line">
                <a:avLst/>
              </a:prstGeom>
              <a:noFill/>
              <a:ln w="4445">
                <a:solidFill>
                  <a:srgbClr val="FEFEFE"/>
                </a:solidFill>
                <a:round/>
                <a:headEnd/>
                <a:tailEnd/>
              </a:ln>
            </p:spPr>
            <p:txBody>
              <a:bodyPr/>
              <a:lstStyle/>
              <a:p>
                <a:endParaRPr lang="es-ES"/>
              </a:p>
            </p:txBody>
          </p:sp>
          <p:sp>
            <p:nvSpPr>
              <p:cNvPr id="82063" name="Line 8335"/>
              <p:cNvSpPr>
                <a:spLocks noChangeShapeType="1"/>
              </p:cNvSpPr>
              <p:nvPr/>
            </p:nvSpPr>
            <p:spPr bwMode="auto">
              <a:xfrm>
                <a:off x="2619" y="2112"/>
                <a:ext cx="15" cy="38"/>
              </a:xfrm>
              <a:prstGeom prst="line">
                <a:avLst/>
              </a:prstGeom>
              <a:noFill/>
              <a:ln w="4445">
                <a:solidFill>
                  <a:srgbClr val="FEFEFE"/>
                </a:solidFill>
                <a:round/>
                <a:headEnd/>
                <a:tailEnd/>
              </a:ln>
            </p:spPr>
            <p:txBody>
              <a:bodyPr/>
              <a:lstStyle/>
              <a:p>
                <a:endParaRPr lang="es-ES"/>
              </a:p>
            </p:txBody>
          </p:sp>
          <p:sp>
            <p:nvSpPr>
              <p:cNvPr id="82064" name="Line 8336"/>
              <p:cNvSpPr>
                <a:spLocks noChangeShapeType="1"/>
              </p:cNvSpPr>
              <p:nvPr/>
            </p:nvSpPr>
            <p:spPr bwMode="auto">
              <a:xfrm>
                <a:off x="2617" y="2112"/>
                <a:ext cx="14" cy="38"/>
              </a:xfrm>
              <a:prstGeom prst="line">
                <a:avLst/>
              </a:prstGeom>
              <a:noFill/>
              <a:ln w="4445">
                <a:solidFill>
                  <a:srgbClr val="FEFEFE"/>
                </a:solidFill>
                <a:round/>
                <a:headEnd/>
                <a:tailEnd/>
              </a:ln>
            </p:spPr>
            <p:txBody>
              <a:bodyPr/>
              <a:lstStyle/>
              <a:p>
                <a:endParaRPr lang="es-ES"/>
              </a:p>
            </p:txBody>
          </p:sp>
          <p:sp>
            <p:nvSpPr>
              <p:cNvPr id="82065" name="Line 8337"/>
              <p:cNvSpPr>
                <a:spLocks noChangeShapeType="1"/>
              </p:cNvSpPr>
              <p:nvPr/>
            </p:nvSpPr>
            <p:spPr bwMode="auto">
              <a:xfrm>
                <a:off x="2598" y="2055"/>
                <a:ext cx="9" cy="1"/>
              </a:xfrm>
              <a:prstGeom prst="line">
                <a:avLst/>
              </a:prstGeom>
              <a:noFill/>
              <a:ln w="4445">
                <a:solidFill>
                  <a:srgbClr val="FEFEFE"/>
                </a:solidFill>
                <a:round/>
                <a:headEnd/>
                <a:tailEnd/>
              </a:ln>
            </p:spPr>
            <p:txBody>
              <a:bodyPr/>
              <a:lstStyle/>
              <a:p>
                <a:endParaRPr lang="es-ES"/>
              </a:p>
            </p:txBody>
          </p:sp>
          <p:sp>
            <p:nvSpPr>
              <p:cNvPr id="82066" name="Line 8338"/>
              <p:cNvSpPr>
                <a:spLocks noChangeShapeType="1"/>
              </p:cNvSpPr>
              <p:nvPr/>
            </p:nvSpPr>
            <p:spPr bwMode="auto">
              <a:xfrm>
                <a:off x="2624" y="2087"/>
                <a:ext cx="15" cy="1"/>
              </a:xfrm>
              <a:prstGeom prst="line">
                <a:avLst/>
              </a:prstGeom>
              <a:noFill/>
              <a:ln w="4445">
                <a:solidFill>
                  <a:srgbClr val="FEFEFE"/>
                </a:solidFill>
                <a:round/>
                <a:headEnd/>
                <a:tailEnd/>
              </a:ln>
            </p:spPr>
            <p:txBody>
              <a:bodyPr/>
              <a:lstStyle/>
              <a:p>
                <a:endParaRPr lang="es-ES"/>
              </a:p>
            </p:txBody>
          </p:sp>
          <p:sp>
            <p:nvSpPr>
              <p:cNvPr id="82067" name="Line 8339"/>
              <p:cNvSpPr>
                <a:spLocks noChangeShapeType="1"/>
              </p:cNvSpPr>
              <p:nvPr/>
            </p:nvSpPr>
            <p:spPr bwMode="auto">
              <a:xfrm>
                <a:off x="2598" y="2150"/>
                <a:ext cx="17" cy="1"/>
              </a:xfrm>
              <a:prstGeom prst="line">
                <a:avLst/>
              </a:prstGeom>
              <a:noFill/>
              <a:ln w="4445">
                <a:solidFill>
                  <a:srgbClr val="FEFEFE"/>
                </a:solidFill>
                <a:round/>
                <a:headEnd/>
                <a:tailEnd/>
              </a:ln>
            </p:spPr>
            <p:txBody>
              <a:bodyPr/>
              <a:lstStyle/>
              <a:p>
                <a:endParaRPr lang="es-ES"/>
              </a:p>
            </p:txBody>
          </p:sp>
          <p:sp>
            <p:nvSpPr>
              <p:cNvPr id="82068" name="Line 8340"/>
              <p:cNvSpPr>
                <a:spLocks noChangeShapeType="1"/>
              </p:cNvSpPr>
              <p:nvPr/>
            </p:nvSpPr>
            <p:spPr bwMode="auto">
              <a:xfrm>
                <a:off x="2624" y="2150"/>
                <a:ext cx="15" cy="1"/>
              </a:xfrm>
              <a:prstGeom prst="line">
                <a:avLst/>
              </a:prstGeom>
              <a:noFill/>
              <a:ln w="4445">
                <a:solidFill>
                  <a:srgbClr val="FEFEFE"/>
                </a:solidFill>
                <a:round/>
                <a:headEnd/>
                <a:tailEnd/>
              </a:ln>
            </p:spPr>
            <p:txBody>
              <a:bodyPr/>
              <a:lstStyle/>
              <a:p>
                <a:endParaRPr lang="es-ES"/>
              </a:p>
            </p:txBody>
          </p:sp>
          <p:sp>
            <p:nvSpPr>
              <p:cNvPr id="82069" name="Freeform 8341"/>
              <p:cNvSpPr>
                <a:spLocks/>
              </p:cNvSpPr>
              <p:nvPr/>
            </p:nvSpPr>
            <p:spPr bwMode="auto">
              <a:xfrm>
                <a:off x="143" y="1932"/>
                <a:ext cx="28" cy="52"/>
              </a:xfrm>
              <a:custGeom>
                <a:avLst/>
                <a:gdLst/>
                <a:ahLst/>
                <a:cxnLst>
                  <a:cxn ang="0">
                    <a:pos x="51" y="21"/>
                  </a:cxn>
                  <a:cxn ang="0">
                    <a:pos x="55" y="0"/>
                  </a:cxn>
                  <a:cxn ang="0">
                    <a:pos x="55" y="45"/>
                  </a:cxn>
                  <a:cxn ang="0">
                    <a:pos x="51" y="21"/>
                  </a:cxn>
                  <a:cxn ang="0">
                    <a:pos x="44" y="7"/>
                  </a:cxn>
                  <a:cxn ang="0">
                    <a:pos x="32" y="0"/>
                  </a:cxn>
                  <a:cxn ang="0">
                    <a:pos x="20" y="0"/>
                  </a:cxn>
                  <a:cxn ang="0">
                    <a:pos x="8" y="7"/>
                  </a:cxn>
                  <a:cxn ang="0">
                    <a:pos x="0" y="21"/>
                  </a:cxn>
                  <a:cxn ang="0">
                    <a:pos x="0" y="37"/>
                  </a:cxn>
                  <a:cxn ang="0">
                    <a:pos x="4" y="52"/>
                  </a:cxn>
                  <a:cxn ang="0">
                    <a:pos x="8" y="58"/>
                  </a:cxn>
                  <a:cxn ang="0">
                    <a:pos x="16" y="66"/>
                  </a:cxn>
                  <a:cxn ang="0">
                    <a:pos x="40" y="82"/>
                  </a:cxn>
                  <a:cxn ang="0">
                    <a:pos x="47" y="89"/>
                  </a:cxn>
                  <a:cxn ang="0">
                    <a:pos x="55" y="103"/>
                  </a:cxn>
                </a:cxnLst>
                <a:rect l="0" t="0" r="r" b="b"/>
                <a:pathLst>
                  <a:path w="55" h="103">
                    <a:moveTo>
                      <a:pt x="51" y="21"/>
                    </a:moveTo>
                    <a:lnTo>
                      <a:pt x="55" y="0"/>
                    </a:lnTo>
                    <a:lnTo>
                      <a:pt x="55" y="45"/>
                    </a:lnTo>
                    <a:lnTo>
                      <a:pt x="51" y="21"/>
                    </a:lnTo>
                    <a:lnTo>
                      <a:pt x="44" y="7"/>
                    </a:lnTo>
                    <a:lnTo>
                      <a:pt x="32" y="0"/>
                    </a:lnTo>
                    <a:lnTo>
                      <a:pt x="20" y="0"/>
                    </a:lnTo>
                    <a:lnTo>
                      <a:pt x="8" y="7"/>
                    </a:lnTo>
                    <a:lnTo>
                      <a:pt x="0" y="21"/>
                    </a:lnTo>
                    <a:lnTo>
                      <a:pt x="0" y="37"/>
                    </a:lnTo>
                    <a:lnTo>
                      <a:pt x="4" y="52"/>
                    </a:lnTo>
                    <a:lnTo>
                      <a:pt x="8" y="58"/>
                    </a:lnTo>
                    <a:lnTo>
                      <a:pt x="16" y="66"/>
                    </a:lnTo>
                    <a:lnTo>
                      <a:pt x="40" y="82"/>
                    </a:lnTo>
                    <a:lnTo>
                      <a:pt x="47" y="89"/>
                    </a:lnTo>
                    <a:lnTo>
                      <a:pt x="55" y="103"/>
                    </a:lnTo>
                  </a:path>
                </a:pathLst>
              </a:custGeom>
              <a:noFill/>
              <a:ln w="4445">
                <a:solidFill>
                  <a:srgbClr val="FEFEFE"/>
                </a:solidFill>
                <a:prstDash val="solid"/>
                <a:round/>
                <a:headEnd/>
                <a:tailEnd/>
              </a:ln>
            </p:spPr>
            <p:txBody>
              <a:bodyPr/>
              <a:lstStyle/>
              <a:p>
                <a:endParaRPr lang="es-ES"/>
              </a:p>
            </p:txBody>
          </p:sp>
          <p:sp>
            <p:nvSpPr>
              <p:cNvPr id="82070" name="Freeform 8342"/>
              <p:cNvSpPr>
                <a:spLocks/>
              </p:cNvSpPr>
              <p:nvPr/>
            </p:nvSpPr>
            <p:spPr bwMode="auto">
              <a:xfrm>
                <a:off x="143" y="1950"/>
                <a:ext cx="28" cy="60"/>
              </a:xfrm>
              <a:custGeom>
                <a:avLst/>
                <a:gdLst/>
                <a:ahLst/>
                <a:cxnLst>
                  <a:cxn ang="0">
                    <a:pos x="0" y="0"/>
                  </a:cxn>
                  <a:cxn ang="0">
                    <a:pos x="8" y="15"/>
                  </a:cxn>
                  <a:cxn ang="0">
                    <a:pos x="16" y="21"/>
                  </a:cxn>
                  <a:cxn ang="0">
                    <a:pos x="40" y="37"/>
                  </a:cxn>
                  <a:cxn ang="0">
                    <a:pos x="47" y="45"/>
                  </a:cxn>
                  <a:cxn ang="0">
                    <a:pos x="51" y="52"/>
                  </a:cxn>
                  <a:cxn ang="0">
                    <a:pos x="55" y="66"/>
                  </a:cxn>
                  <a:cxn ang="0">
                    <a:pos x="55" y="97"/>
                  </a:cxn>
                  <a:cxn ang="0">
                    <a:pos x="47" y="111"/>
                  </a:cxn>
                  <a:cxn ang="0">
                    <a:pos x="36" y="119"/>
                  </a:cxn>
                  <a:cxn ang="0">
                    <a:pos x="24" y="119"/>
                  </a:cxn>
                  <a:cxn ang="0">
                    <a:pos x="12" y="111"/>
                  </a:cxn>
                  <a:cxn ang="0">
                    <a:pos x="4" y="97"/>
                  </a:cxn>
                  <a:cxn ang="0">
                    <a:pos x="0" y="74"/>
                  </a:cxn>
                  <a:cxn ang="0">
                    <a:pos x="0" y="119"/>
                  </a:cxn>
                  <a:cxn ang="0">
                    <a:pos x="4" y="97"/>
                  </a:cxn>
                </a:cxnLst>
                <a:rect l="0" t="0" r="r" b="b"/>
                <a:pathLst>
                  <a:path w="55" h="119">
                    <a:moveTo>
                      <a:pt x="0" y="0"/>
                    </a:moveTo>
                    <a:lnTo>
                      <a:pt x="8" y="15"/>
                    </a:lnTo>
                    <a:lnTo>
                      <a:pt x="16" y="21"/>
                    </a:lnTo>
                    <a:lnTo>
                      <a:pt x="40" y="37"/>
                    </a:lnTo>
                    <a:lnTo>
                      <a:pt x="47" y="45"/>
                    </a:lnTo>
                    <a:lnTo>
                      <a:pt x="51" y="52"/>
                    </a:lnTo>
                    <a:lnTo>
                      <a:pt x="55" y="66"/>
                    </a:lnTo>
                    <a:lnTo>
                      <a:pt x="55" y="97"/>
                    </a:lnTo>
                    <a:lnTo>
                      <a:pt x="47" y="111"/>
                    </a:lnTo>
                    <a:lnTo>
                      <a:pt x="36" y="119"/>
                    </a:lnTo>
                    <a:lnTo>
                      <a:pt x="24" y="119"/>
                    </a:lnTo>
                    <a:lnTo>
                      <a:pt x="12" y="111"/>
                    </a:lnTo>
                    <a:lnTo>
                      <a:pt x="4" y="97"/>
                    </a:lnTo>
                    <a:lnTo>
                      <a:pt x="0" y="74"/>
                    </a:lnTo>
                    <a:lnTo>
                      <a:pt x="0" y="119"/>
                    </a:lnTo>
                    <a:lnTo>
                      <a:pt x="4" y="97"/>
                    </a:lnTo>
                  </a:path>
                </a:pathLst>
              </a:custGeom>
              <a:noFill/>
              <a:ln w="4445">
                <a:solidFill>
                  <a:srgbClr val="FEFEFE"/>
                </a:solidFill>
                <a:prstDash val="solid"/>
                <a:round/>
                <a:headEnd/>
                <a:tailEnd/>
              </a:ln>
            </p:spPr>
            <p:txBody>
              <a:bodyPr/>
              <a:lstStyle/>
              <a:p>
                <a:endParaRPr lang="es-ES"/>
              </a:p>
            </p:txBody>
          </p:sp>
          <p:sp>
            <p:nvSpPr>
              <p:cNvPr id="82071" name="Line 8343"/>
              <p:cNvSpPr>
                <a:spLocks noChangeShapeType="1"/>
              </p:cNvSpPr>
              <p:nvPr/>
            </p:nvSpPr>
            <p:spPr bwMode="auto">
              <a:xfrm>
                <a:off x="187" y="1932"/>
                <a:ext cx="1" cy="78"/>
              </a:xfrm>
              <a:prstGeom prst="line">
                <a:avLst/>
              </a:prstGeom>
              <a:noFill/>
              <a:ln w="4445">
                <a:solidFill>
                  <a:srgbClr val="FEFEFE"/>
                </a:solidFill>
                <a:round/>
                <a:headEnd/>
                <a:tailEnd/>
              </a:ln>
            </p:spPr>
            <p:txBody>
              <a:bodyPr/>
              <a:lstStyle/>
              <a:p>
                <a:endParaRPr lang="es-ES"/>
              </a:p>
            </p:txBody>
          </p:sp>
          <p:sp>
            <p:nvSpPr>
              <p:cNvPr id="82072" name="Line 8344"/>
              <p:cNvSpPr>
                <a:spLocks noChangeShapeType="1"/>
              </p:cNvSpPr>
              <p:nvPr/>
            </p:nvSpPr>
            <p:spPr bwMode="auto">
              <a:xfrm>
                <a:off x="189" y="1932"/>
                <a:ext cx="1" cy="78"/>
              </a:xfrm>
              <a:prstGeom prst="line">
                <a:avLst/>
              </a:prstGeom>
              <a:noFill/>
              <a:ln w="4445">
                <a:solidFill>
                  <a:srgbClr val="FEFEFE"/>
                </a:solidFill>
                <a:round/>
                <a:headEnd/>
                <a:tailEnd/>
              </a:ln>
            </p:spPr>
            <p:txBody>
              <a:bodyPr/>
              <a:lstStyle/>
              <a:p>
                <a:endParaRPr lang="es-ES"/>
              </a:p>
            </p:txBody>
          </p:sp>
          <p:sp>
            <p:nvSpPr>
              <p:cNvPr id="82073" name="Freeform 8345"/>
              <p:cNvSpPr>
                <a:spLocks/>
              </p:cNvSpPr>
              <p:nvPr/>
            </p:nvSpPr>
            <p:spPr bwMode="auto">
              <a:xfrm>
                <a:off x="189" y="1958"/>
                <a:ext cx="22" cy="52"/>
              </a:xfrm>
              <a:custGeom>
                <a:avLst/>
                <a:gdLst/>
                <a:ahLst/>
                <a:cxnLst>
                  <a:cxn ang="0">
                    <a:pos x="0" y="22"/>
                  </a:cxn>
                  <a:cxn ang="0">
                    <a:pos x="7" y="6"/>
                  </a:cxn>
                  <a:cxn ang="0">
                    <a:pos x="19" y="0"/>
                  </a:cxn>
                  <a:cxn ang="0">
                    <a:pos x="27" y="0"/>
                  </a:cxn>
                  <a:cxn ang="0">
                    <a:pos x="39" y="6"/>
                  </a:cxn>
                  <a:cxn ang="0">
                    <a:pos x="43" y="22"/>
                  </a:cxn>
                  <a:cxn ang="0">
                    <a:pos x="43" y="104"/>
                  </a:cxn>
                </a:cxnLst>
                <a:rect l="0" t="0" r="r" b="b"/>
                <a:pathLst>
                  <a:path w="43" h="104">
                    <a:moveTo>
                      <a:pt x="0" y="22"/>
                    </a:moveTo>
                    <a:lnTo>
                      <a:pt x="7" y="6"/>
                    </a:lnTo>
                    <a:lnTo>
                      <a:pt x="19" y="0"/>
                    </a:lnTo>
                    <a:lnTo>
                      <a:pt x="27" y="0"/>
                    </a:lnTo>
                    <a:lnTo>
                      <a:pt x="39" y="6"/>
                    </a:lnTo>
                    <a:lnTo>
                      <a:pt x="43" y="22"/>
                    </a:lnTo>
                    <a:lnTo>
                      <a:pt x="43" y="104"/>
                    </a:lnTo>
                  </a:path>
                </a:pathLst>
              </a:custGeom>
              <a:noFill/>
              <a:ln w="4445">
                <a:solidFill>
                  <a:srgbClr val="FEFEFE"/>
                </a:solidFill>
                <a:prstDash val="solid"/>
                <a:round/>
                <a:headEnd/>
                <a:tailEnd/>
              </a:ln>
            </p:spPr>
            <p:txBody>
              <a:bodyPr/>
              <a:lstStyle/>
              <a:p>
                <a:endParaRPr lang="es-ES"/>
              </a:p>
            </p:txBody>
          </p:sp>
          <p:sp>
            <p:nvSpPr>
              <p:cNvPr id="82074" name="Freeform 8346"/>
              <p:cNvSpPr>
                <a:spLocks/>
              </p:cNvSpPr>
              <p:nvPr/>
            </p:nvSpPr>
            <p:spPr bwMode="auto">
              <a:xfrm>
                <a:off x="202" y="1958"/>
                <a:ext cx="7" cy="52"/>
              </a:xfrm>
              <a:custGeom>
                <a:avLst/>
                <a:gdLst/>
                <a:ahLst/>
                <a:cxnLst>
                  <a:cxn ang="0">
                    <a:pos x="0" y="0"/>
                  </a:cxn>
                  <a:cxn ang="0">
                    <a:pos x="8" y="6"/>
                  </a:cxn>
                  <a:cxn ang="0">
                    <a:pos x="12" y="22"/>
                  </a:cxn>
                  <a:cxn ang="0">
                    <a:pos x="12" y="104"/>
                  </a:cxn>
                </a:cxnLst>
                <a:rect l="0" t="0" r="r" b="b"/>
                <a:pathLst>
                  <a:path w="12" h="104">
                    <a:moveTo>
                      <a:pt x="0" y="0"/>
                    </a:moveTo>
                    <a:lnTo>
                      <a:pt x="8" y="6"/>
                    </a:lnTo>
                    <a:lnTo>
                      <a:pt x="12" y="22"/>
                    </a:lnTo>
                    <a:lnTo>
                      <a:pt x="12" y="104"/>
                    </a:lnTo>
                  </a:path>
                </a:pathLst>
              </a:custGeom>
              <a:noFill/>
              <a:ln w="4445">
                <a:solidFill>
                  <a:srgbClr val="FEFEFE"/>
                </a:solidFill>
                <a:prstDash val="solid"/>
                <a:round/>
                <a:headEnd/>
                <a:tailEnd/>
              </a:ln>
            </p:spPr>
            <p:txBody>
              <a:bodyPr/>
              <a:lstStyle/>
              <a:p>
                <a:endParaRPr lang="es-ES"/>
              </a:p>
            </p:txBody>
          </p:sp>
          <p:sp>
            <p:nvSpPr>
              <p:cNvPr id="82075" name="Line 8347"/>
              <p:cNvSpPr>
                <a:spLocks noChangeShapeType="1"/>
              </p:cNvSpPr>
              <p:nvPr/>
            </p:nvSpPr>
            <p:spPr bwMode="auto">
              <a:xfrm>
                <a:off x="181" y="1932"/>
                <a:ext cx="8" cy="1"/>
              </a:xfrm>
              <a:prstGeom prst="line">
                <a:avLst/>
              </a:prstGeom>
              <a:noFill/>
              <a:ln w="4445">
                <a:solidFill>
                  <a:srgbClr val="FEFEFE"/>
                </a:solidFill>
                <a:round/>
                <a:headEnd/>
                <a:tailEnd/>
              </a:ln>
            </p:spPr>
            <p:txBody>
              <a:bodyPr/>
              <a:lstStyle/>
              <a:p>
                <a:endParaRPr lang="es-ES"/>
              </a:p>
            </p:txBody>
          </p:sp>
          <p:sp>
            <p:nvSpPr>
              <p:cNvPr id="82076" name="Line 8348"/>
              <p:cNvSpPr>
                <a:spLocks noChangeShapeType="1"/>
              </p:cNvSpPr>
              <p:nvPr/>
            </p:nvSpPr>
            <p:spPr bwMode="auto">
              <a:xfrm>
                <a:off x="181" y="2010"/>
                <a:ext cx="14" cy="1"/>
              </a:xfrm>
              <a:prstGeom prst="line">
                <a:avLst/>
              </a:prstGeom>
              <a:noFill/>
              <a:ln w="4445">
                <a:solidFill>
                  <a:srgbClr val="FEFEFE"/>
                </a:solidFill>
                <a:round/>
                <a:headEnd/>
                <a:tailEnd/>
              </a:ln>
            </p:spPr>
            <p:txBody>
              <a:bodyPr/>
              <a:lstStyle/>
              <a:p>
                <a:endParaRPr lang="es-ES"/>
              </a:p>
            </p:txBody>
          </p:sp>
          <p:sp>
            <p:nvSpPr>
              <p:cNvPr id="82077" name="Line 8349"/>
              <p:cNvSpPr>
                <a:spLocks noChangeShapeType="1"/>
              </p:cNvSpPr>
              <p:nvPr/>
            </p:nvSpPr>
            <p:spPr bwMode="auto">
              <a:xfrm>
                <a:off x="202" y="2010"/>
                <a:ext cx="14" cy="1"/>
              </a:xfrm>
              <a:prstGeom prst="line">
                <a:avLst/>
              </a:prstGeom>
              <a:noFill/>
              <a:ln w="4445">
                <a:solidFill>
                  <a:srgbClr val="FEFEFE"/>
                </a:solidFill>
                <a:round/>
                <a:headEnd/>
                <a:tailEnd/>
              </a:ln>
            </p:spPr>
            <p:txBody>
              <a:bodyPr/>
              <a:lstStyle/>
              <a:p>
                <a:endParaRPr lang="es-ES"/>
              </a:p>
            </p:txBody>
          </p:sp>
          <p:sp>
            <p:nvSpPr>
              <p:cNvPr id="82078" name="Freeform 8350"/>
              <p:cNvSpPr>
                <a:spLocks/>
              </p:cNvSpPr>
              <p:nvPr/>
            </p:nvSpPr>
            <p:spPr bwMode="auto">
              <a:xfrm>
                <a:off x="226" y="1958"/>
                <a:ext cx="28" cy="52"/>
              </a:xfrm>
              <a:custGeom>
                <a:avLst/>
                <a:gdLst/>
                <a:ahLst/>
                <a:cxnLst>
                  <a:cxn ang="0">
                    <a:pos x="24" y="0"/>
                  </a:cxn>
                  <a:cxn ang="0">
                    <a:pos x="13" y="6"/>
                  </a:cxn>
                  <a:cxn ang="0">
                    <a:pos x="5" y="22"/>
                  </a:cxn>
                  <a:cxn ang="0">
                    <a:pos x="0" y="45"/>
                  </a:cxn>
                  <a:cxn ang="0">
                    <a:pos x="0" y="59"/>
                  </a:cxn>
                  <a:cxn ang="0">
                    <a:pos x="5" y="82"/>
                  </a:cxn>
                  <a:cxn ang="0">
                    <a:pos x="13" y="96"/>
                  </a:cxn>
                  <a:cxn ang="0">
                    <a:pos x="24" y="104"/>
                  </a:cxn>
                  <a:cxn ang="0">
                    <a:pos x="33" y="104"/>
                  </a:cxn>
                  <a:cxn ang="0">
                    <a:pos x="44" y="96"/>
                  </a:cxn>
                  <a:cxn ang="0">
                    <a:pos x="52" y="82"/>
                  </a:cxn>
                  <a:cxn ang="0">
                    <a:pos x="56" y="59"/>
                  </a:cxn>
                  <a:cxn ang="0">
                    <a:pos x="56" y="45"/>
                  </a:cxn>
                  <a:cxn ang="0">
                    <a:pos x="52" y="22"/>
                  </a:cxn>
                  <a:cxn ang="0">
                    <a:pos x="44" y="6"/>
                  </a:cxn>
                  <a:cxn ang="0">
                    <a:pos x="33" y="0"/>
                  </a:cxn>
                  <a:cxn ang="0">
                    <a:pos x="24" y="0"/>
                  </a:cxn>
                </a:cxnLst>
                <a:rect l="0" t="0" r="r" b="b"/>
                <a:pathLst>
                  <a:path w="56" h="104">
                    <a:moveTo>
                      <a:pt x="24" y="0"/>
                    </a:moveTo>
                    <a:lnTo>
                      <a:pt x="13" y="6"/>
                    </a:lnTo>
                    <a:lnTo>
                      <a:pt x="5" y="22"/>
                    </a:lnTo>
                    <a:lnTo>
                      <a:pt x="0" y="45"/>
                    </a:lnTo>
                    <a:lnTo>
                      <a:pt x="0" y="59"/>
                    </a:lnTo>
                    <a:lnTo>
                      <a:pt x="5" y="82"/>
                    </a:lnTo>
                    <a:lnTo>
                      <a:pt x="13" y="96"/>
                    </a:lnTo>
                    <a:lnTo>
                      <a:pt x="24" y="104"/>
                    </a:lnTo>
                    <a:lnTo>
                      <a:pt x="33" y="104"/>
                    </a:lnTo>
                    <a:lnTo>
                      <a:pt x="44" y="96"/>
                    </a:lnTo>
                    <a:lnTo>
                      <a:pt x="52" y="82"/>
                    </a:lnTo>
                    <a:lnTo>
                      <a:pt x="56" y="59"/>
                    </a:lnTo>
                    <a:lnTo>
                      <a:pt x="56" y="45"/>
                    </a:lnTo>
                    <a:lnTo>
                      <a:pt x="52" y="22"/>
                    </a:lnTo>
                    <a:lnTo>
                      <a:pt x="44" y="6"/>
                    </a:lnTo>
                    <a:lnTo>
                      <a:pt x="33" y="0"/>
                    </a:lnTo>
                    <a:lnTo>
                      <a:pt x="24" y="0"/>
                    </a:lnTo>
                  </a:path>
                </a:pathLst>
              </a:custGeom>
              <a:noFill/>
              <a:ln w="4445">
                <a:solidFill>
                  <a:srgbClr val="FEFEFE"/>
                </a:solidFill>
                <a:prstDash val="solid"/>
                <a:round/>
                <a:headEnd/>
                <a:tailEnd/>
              </a:ln>
            </p:spPr>
            <p:txBody>
              <a:bodyPr/>
              <a:lstStyle/>
              <a:p>
                <a:endParaRPr lang="es-ES"/>
              </a:p>
            </p:txBody>
          </p:sp>
          <p:sp>
            <p:nvSpPr>
              <p:cNvPr id="82079" name="Freeform 8351"/>
              <p:cNvSpPr>
                <a:spLocks/>
              </p:cNvSpPr>
              <p:nvPr/>
            </p:nvSpPr>
            <p:spPr bwMode="auto">
              <a:xfrm>
                <a:off x="228" y="1958"/>
                <a:ext cx="10" cy="52"/>
              </a:xfrm>
              <a:custGeom>
                <a:avLst/>
                <a:gdLst/>
                <a:ahLst/>
                <a:cxnLst>
                  <a:cxn ang="0">
                    <a:pos x="19" y="0"/>
                  </a:cxn>
                  <a:cxn ang="0">
                    <a:pos x="12" y="6"/>
                  </a:cxn>
                  <a:cxn ang="0">
                    <a:pos x="4" y="22"/>
                  </a:cxn>
                  <a:cxn ang="0">
                    <a:pos x="0" y="45"/>
                  </a:cxn>
                  <a:cxn ang="0">
                    <a:pos x="0" y="59"/>
                  </a:cxn>
                  <a:cxn ang="0">
                    <a:pos x="4" y="82"/>
                  </a:cxn>
                  <a:cxn ang="0">
                    <a:pos x="12" y="96"/>
                  </a:cxn>
                  <a:cxn ang="0">
                    <a:pos x="19" y="104"/>
                  </a:cxn>
                </a:cxnLst>
                <a:rect l="0" t="0" r="r" b="b"/>
                <a:pathLst>
                  <a:path w="19" h="104">
                    <a:moveTo>
                      <a:pt x="19" y="0"/>
                    </a:moveTo>
                    <a:lnTo>
                      <a:pt x="12" y="6"/>
                    </a:lnTo>
                    <a:lnTo>
                      <a:pt x="4" y="22"/>
                    </a:lnTo>
                    <a:lnTo>
                      <a:pt x="0" y="45"/>
                    </a:lnTo>
                    <a:lnTo>
                      <a:pt x="0" y="59"/>
                    </a:lnTo>
                    <a:lnTo>
                      <a:pt x="4" y="82"/>
                    </a:lnTo>
                    <a:lnTo>
                      <a:pt x="12" y="96"/>
                    </a:lnTo>
                    <a:lnTo>
                      <a:pt x="19" y="104"/>
                    </a:lnTo>
                  </a:path>
                </a:pathLst>
              </a:custGeom>
              <a:noFill/>
              <a:ln w="4445">
                <a:solidFill>
                  <a:srgbClr val="FEFEFE"/>
                </a:solidFill>
                <a:prstDash val="solid"/>
                <a:round/>
                <a:headEnd/>
                <a:tailEnd/>
              </a:ln>
            </p:spPr>
            <p:txBody>
              <a:bodyPr/>
              <a:lstStyle/>
              <a:p>
                <a:endParaRPr lang="es-ES"/>
              </a:p>
            </p:txBody>
          </p:sp>
          <p:sp>
            <p:nvSpPr>
              <p:cNvPr id="82080" name="Freeform 8352"/>
              <p:cNvSpPr>
                <a:spLocks/>
              </p:cNvSpPr>
              <p:nvPr/>
            </p:nvSpPr>
            <p:spPr bwMode="auto">
              <a:xfrm>
                <a:off x="242" y="1958"/>
                <a:ext cx="10" cy="52"/>
              </a:xfrm>
              <a:custGeom>
                <a:avLst/>
                <a:gdLst/>
                <a:ahLst/>
                <a:cxnLst>
                  <a:cxn ang="0">
                    <a:pos x="0" y="104"/>
                  </a:cxn>
                  <a:cxn ang="0">
                    <a:pos x="8" y="96"/>
                  </a:cxn>
                  <a:cxn ang="0">
                    <a:pos x="15" y="82"/>
                  </a:cxn>
                  <a:cxn ang="0">
                    <a:pos x="19" y="59"/>
                  </a:cxn>
                  <a:cxn ang="0">
                    <a:pos x="19" y="45"/>
                  </a:cxn>
                  <a:cxn ang="0">
                    <a:pos x="15" y="22"/>
                  </a:cxn>
                  <a:cxn ang="0">
                    <a:pos x="8" y="6"/>
                  </a:cxn>
                  <a:cxn ang="0">
                    <a:pos x="0" y="0"/>
                  </a:cxn>
                </a:cxnLst>
                <a:rect l="0" t="0" r="r" b="b"/>
                <a:pathLst>
                  <a:path w="19" h="104">
                    <a:moveTo>
                      <a:pt x="0" y="104"/>
                    </a:moveTo>
                    <a:lnTo>
                      <a:pt x="8" y="96"/>
                    </a:lnTo>
                    <a:lnTo>
                      <a:pt x="15" y="82"/>
                    </a:lnTo>
                    <a:lnTo>
                      <a:pt x="19" y="59"/>
                    </a:lnTo>
                    <a:lnTo>
                      <a:pt x="19" y="45"/>
                    </a:lnTo>
                    <a:lnTo>
                      <a:pt x="15" y="22"/>
                    </a:lnTo>
                    <a:lnTo>
                      <a:pt x="8" y="6"/>
                    </a:lnTo>
                    <a:lnTo>
                      <a:pt x="0" y="0"/>
                    </a:lnTo>
                  </a:path>
                </a:pathLst>
              </a:custGeom>
              <a:noFill/>
              <a:ln w="4445">
                <a:solidFill>
                  <a:srgbClr val="FEFEFE"/>
                </a:solidFill>
                <a:prstDash val="solid"/>
                <a:round/>
                <a:headEnd/>
                <a:tailEnd/>
              </a:ln>
            </p:spPr>
            <p:txBody>
              <a:bodyPr/>
              <a:lstStyle/>
              <a:p>
                <a:endParaRPr lang="es-ES"/>
              </a:p>
            </p:txBody>
          </p:sp>
          <p:sp>
            <p:nvSpPr>
              <p:cNvPr id="82081" name="Line 8353"/>
              <p:cNvSpPr>
                <a:spLocks noChangeShapeType="1"/>
              </p:cNvSpPr>
              <p:nvPr/>
            </p:nvSpPr>
            <p:spPr bwMode="auto">
              <a:xfrm>
                <a:off x="268" y="1958"/>
                <a:ext cx="8" cy="52"/>
              </a:xfrm>
              <a:prstGeom prst="line">
                <a:avLst/>
              </a:prstGeom>
              <a:noFill/>
              <a:ln w="4445">
                <a:solidFill>
                  <a:srgbClr val="FEFEFE"/>
                </a:solidFill>
                <a:round/>
                <a:headEnd/>
                <a:tailEnd/>
              </a:ln>
            </p:spPr>
            <p:txBody>
              <a:bodyPr/>
              <a:lstStyle/>
              <a:p>
                <a:endParaRPr lang="es-ES"/>
              </a:p>
            </p:txBody>
          </p:sp>
          <p:sp>
            <p:nvSpPr>
              <p:cNvPr id="82082" name="Line 8354"/>
              <p:cNvSpPr>
                <a:spLocks noChangeShapeType="1"/>
              </p:cNvSpPr>
              <p:nvPr/>
            </p:nvSpPr>
            <p:spPr bwMode="auto">
              <a:xfrm>
                <a:off x="270" y="1958"/>
                <a:ext cx="6" cy="41"/>
              </a:xfrm>
              <a:prstGeom prst="line">
                <a:avLst/>
              </a:prstGeom>
              <a:noFill/>
              <a:ln w="4445">
                <a:solidFill>
                  <a:srgbClr val="FEFEFE"/>
                </a:solidFill>
                <a:round/>
                <a:headEnd/>
                <a:tailEnd/>
              </a:ln>
            </p:spPr>
            <p:txBody>
              <a:bodyPr/>
              <a:lstStyle/>
              <a:p>
                <a:endParaRPr lang="es-ES"/>
              </a:p>
            </p:txBody>
          </p:sp>
          <p:sp>
            <p:nvSpPr>
              <p:cNvPr id="82083" name="Line 8355"/>
              <p:cNvSpPr>
                <a:spLocks noChangeShapeType="1"/>
              </p:cNvSpPr>
              <p:nvPr/>
            </p:nvSpPr>
            <p:spPr bwMode="auto">
              <a:xfrm flipH="1">
                <a:off x="276" y="1958"/>
                <a:ext cx="8" cy="52"/>
              </a:xfrm>
              <a:prstGeom prst="line">
                <a:avLst/>
              </a:prstGeom>
              <a:noFill/>
              <a:ln w="4445">
                <a:solidFill>
                  <a:srgbClr val="FEFEFE"/>
                </a:solidFill>
                <a:round/>
                <a:headEnd/>
                <a:tailEnd/>
              </a:ln>
            </p:spPr>
            <p:txBody>
              <a:bodyPr/>
              <a:lstStyle/>
              <a:p>
                <a:endParaRPr lang="es-ES"/>
              </a:p>
            </p:txBody>
          </p:sp>
          <p:sp>
            <p:nvSpPr>
              <p:cNvPr id="82084" name="Line 8356"/>
              <p:cNvSpPr>
                <a:spLocks noChangeShapeType="1"/>
              </p:cNvSpPr>
              <p:nvPr/>
            </p:nvSpPr>
            <p:spPr bwMode="auto">
              <a:xfrm>
                <a:off x="284" y="1958"/>
                <a:ext cx="8" cy="52"/>
              </a:xfrm>
              <a:prstGeom prst="line">
                <a:avLst/>
              </a:prstGeom>
              <a:noFill/>
              <a:ln w="4445">
                <a:solidFill>
                  <a:srgbClr val="FEFEFE"/>
                </a:solidFill>
                <a:round/>
                <a:headEnd/>
                <a:tailEnd/>
              </a:ln>
            </p:spPr>
            <p:txBody>
              <a:bodyPr/>
              <a:lstStyle/>
              <a:p>
                <a:endParaRPr lang="es-ES"/>
              </a:p>
            </p:txBody>
          </p:sp>
          <p:sp>
            <p:nvSpPr>
              <p:cNvPr id="82085" name="Line 8357"/>
              <p:cNvSpPr>
                <a:spLocks noChangeShapeType="1"/>
              </p:cNvSpPr>
              <p:nvPr/>
            </p:nvSpPr>
            <p:spPr bwMode="auto">
              <a:xfrm>
                <a:off x="286" y="1958"/>
                <a:ext cx="6" cy="41"/>
              </a:xfrm>
              <a:prstGeom prst="line">
                <a:avLst/>
              </a:prstGeom>
              <a:noFill/>
              <a:ln w="4445">
                <a:solidFill>
                  <a:srgbClr val="FEFEFE"/>
                </a:solidFill>
                <a:round/>
                <a:headEnd/>
                <a:tailEnd/>
              </a:ln>
            </p:spPr>
            <p:txBody>
              <a:bodyPr/>
              <a:lstStyle/>
              <a:p>
                <a:endParaRPr lang="es-ES"/>
              </a:p>
            </p:txBody>
          </p:sp>
          <p:sp>
            <p:nvSpPr>
              <p:cNvPr id="82086" name="Line 8358"/>
              <p:cNvSpPr>
                <a:spLocks noChangeShapeType="1"/>
              </p:cNvSpPr>
              <p:nvPr/>
            </p:nvSpPr>
            <p:spPr bwMode="auto">
              <a:xfrm flipH="1">
                <a:off x="292" y="1958"/>
                <a:ext cx="8" cy="52"/>
              </a:xfrm>
              <a:prstGeom prst="line">
                <a:avLst/>
              </a:prstGeom>
              <a:noFill/>
              <a:ln w="4445">
                <a:solidFill>
                  <a:srgbClr val="FEFEFE"/>
                </a:solidFill>
                <a:round/>
                <a:headEnd/>
                <a:tailEnd/>
              </a:ln>
            </p:spPr>
            <p:txBody>
              <a:bodyPr/>
              <a:lstStyle/>
              <a:p>
                <a:endParaRPr lang="es-ES"/>
              </a:p>
            </p:txBody>
          </p:sp>
          <p:sp>
            <p:nvSpPr>
              <p:cNvPr id="82087" name="Line 8359"/>
              <p:cNvSpPr>
                <a:spLocks noChangeShapeType="1"/>
              </p:cNvSpPr>
              <p:nvPr/>
            </p:nvSpPr>
            <p:spPr bwMode="auto">
              <a:xfrm>
                <a:off x="262" y="1958"/>
                <a:ext cx="14" cy="1"/>
              </a:xfrm>
              <a:prstGeom prst="line">
                <a:avLst/>
              </a:prstGeom>
              <a:noFill/>
              <a:ln w="4445">
                <a:solidFill>
                  <a:srgbClr val="FEFEFE"/>
                </a:solidFill>
                <a:round/>
                <a:headEnd/>
                <a:tailEnd/>
              </a:ln>
            </p:spPr>
            <p:txBody>
              <a:bodyPr/>
              <a:lstStyle/>
              <a:p>
                <a:endParaRPr lang="es-ES"/>
              </a:p>
            </p:txBody>
          </p:sp>
          <p:sp>
            <p:nvSpPr>
              <p:cNvPr id="82088" name="Line 8360"/>
              <p:cNvSpPr>
                <a:spLocks noChangeShapeType="1"/>
              </p:cNvSpPr>
              <p:nvPr/>
            </p:nvSpPr>
            <p:spPr bwMode="auto">
              <a:xfrm>
                <a:off x="294" y="1958"/>
                <a:ext cx="12" cy="1"/>
              </a:xfrm>
              <a:prstGeom prst="line">
                <a:avLst/>
              </a:prstGeom>
              <a:noFill/>
              <a:ln w="4445">
                <a:solidFill>
                  <a:srgbClr val="FEFEFE"/>
                </a:solidFill>
                <a:round/>
                <a:headEnd/>
                <a:tailEnd/>
              </a:ln>
            </p:spPr>
            <p:txBody>
              <a:bodyPr/>
              <a:lstStyle/>
              <a:p>
                <a:endParaRPr lang="es-ES"/>
              </a:p>
            </p:txBody>
          </p:sp>
          <p:sp>
            <p:nvSpPr>
              <p:cNvPr id="82089" name="Line 8361"/>
              <p:cNvSpPr>
                <a:spLocks noChangeShapeType="1"/>
              </p:cNvSpPr>
              <p:nvPr/>
            </p:nvSpPr>
            <p:spPr bwMode="auto">
              <a:xfrm>
                <a:off x="147" y="2081"/>
                <a:ext cx="1" cy="78"/>
              </a:xfrm>
              <a:prstGeom prst="line">
                <a:avLst/>
              </a:prstGeom>
              <a:noFill/>
              <a:ln w="4445">
                <a:solidFill>
                  <a:srgbClr val="FEFEFE"/>
                </a:solidFill>
                <a:round/>
                <a:headEnd/>
                <a:tailEnd/>
              </a:ln>
            </p:spPr>
            <p:txBody>
              <a:bodyPr/>
              <a:lstStyle/>
              <a:p>
                <a:endParaRPr lang="es-ES"/>
              </a:p>
            </p:txBody>
          </p:sp>
          <p:sp>
            <p:nvSpPr>
              <p:cNvPr id="82090" name="Line 8362"/>
              <p:cNvSpPr>
                <a:spLocks noChangeShapeType="1"/>
              </p:cNvSpPr>
              <p:nvPr/>
            </p:nvSpPr>
            <p:spPr bwMode="auto">
              <a:xfrm>
                <a:off x="149" y="2081"/>
                <a:ext cx="1" cy="78"/>
              </a:xfrm>
              <a:prstGeom prst="line">
                <a:avLst/>
              </a:prstGeom>
              <a:noFill/>
              <a:ln w="4445">
                <a:solidFill>
                  <a:srgbClr val="FEFEFE"/>
                </a:solidFill>
                <a:round/>
                <a:headEnd/>
                <a:tailEnd/>
              </a:ln>
            </p:spPr>
            <p:txBody>
              <a:bodyPr/>
              <a:lstStyle/>
              <a:p>
                <a:endParaRPr lang="es-ES"/>
              </a:p>
            </p:txBody>
          </p:sp>
          <p:sp>
            <p:nvSpPr>
              <p:cNvPr id="82091" name="Freeform 8363"/>
              <p:cNvSpPr>
                <a:spLocks/>
              </p:cNvSpPr>
              <p:nvPr/>
            </p:nvSpPr>
            <p:spPr bwMode="auto">
              <a:xfrm>
                <a:off x="133" y="2081"/>
                <a:ext cx="30" cy="23"/>
              </a:xfrm>
              <a:custGeom>
                <a:avLst/>
                <a:gdLst/>
                <a:ahLst/>
                <a:cxnLst>
                  <a:cxn ang="0">
                    <a:pos x="4" y="0"/>
                  </a:cxn>
                  <a:cxn ang="0">
                    <a:pos x="0" y="45"/>
                  </a:cxn>
                  <a:cxn ang="0">
                    <a:pos x="0" y="0"/>
                  </a:cxn>
                  <a:cxn ang="0">
                    <a:pos x="60" y="0"/>
                  </a:cxn>
                  <a:cxn ang="0">
                    <a:pos x="60" y="45"/>
                  </a:cxn>
                  <a:cxn ang="0">
                    <a:pos x="56" y="0"/>
                  </a:cxn>
                </a:cxnLst>
                <a:rect l="0" t="0" r="r" b="b"/>
                <a:pathLst>
                  <a:path w="60" h="45">
                    <a:moveTo>
                      <a:pt x="4" y="0"/>
                    </a:moveTo>
                    <a:lnTo>
                      <a:pt x="0" y="45"/>
                    </a:lnTo>
                    <a:lnTo>
                      <a:pt x="0" y="0"/>
                    </a:lnTo>
                    <a:lnTo>
                      <a:pt x="60" y="0"/>
                    </a:lnTo>
                    <a:lnTo>
                      <a:pt x="60" y="45"/>
                    </a:lnTo>
                    <a:lnTo>
                      <a:pt x="56" y="0"/>
                    </a:lnTo>
                  </a:path>
                </a:pathLst>
              </a:custGeom>
              <a:noFill/>
              <a:ln w="4445">
                <a:solidFill>
                  <a:srgbClr val="FEFEFE"/>
                </a:solidFill>
                <a:prstDash val="solid"/>
                <a:round/>
                <a:headEnd/>
                <a:tailEnd/>
              </a:ln>
            </p:spPr>
            <p:txBody>
              <a:bodyPr/>
              <a:lstStyle/>
              <a:p>
                <a:endParaRPr lang="es-ES"/>
              </a:p>
            </p:txBody>
          </p:sp>
          <p:sp>
            <p:nvSpPr>
              <p:cNvPr id="82092" name="Line 8364"/>
              <p:cNvSpPr>
                <a:spLocks noChangeShapeType="1"/>
              </p:cNvSpPr>
              <p:nvPr/>
            </p:nvSpPr>
            <p:spPr bwMode="auto">
              <a:xfrm>
                <a:off x="141" y="2159"/>
                <a:ext cx="14" cy="1"/>
              </a:xfrm>
              <a:prstGeom prst="line">
                <a:avLst/>
              </a:prstGeom>
              <a:noFill/>
              <a:ln w="4445">
                <a:solidFill>
                  <a:srgbClr val="FEFEFE"/>
                </a:solidFill>
                <a:round/>
                <a:headEnd/>
                <a:tailEnd/>
              </a:ln>
            </p:spPr>
            <p:txBody>
              <a:bodyPr/>
              <a:lstStyle/>
              <a:p>
                <a:endParaRPr lang="es-ES"/>
              </a:p>
            </p:txBody>
          </p:sp>
          <p:sp>
            <p:nvSpPr>
              <p:cNvPr id="82093" name="Line 8365"/>
              <p:cNvSpPr>
                <a:spLocks noChangeShapeType="1"/>
              </p:cNvSpPr>
              <p:nvPr/>
            </p:nvSpPr>
            <p:spPr bwMode="auto">
              <a:xfrm>
                <a:off x="177" y="2108"/>
                <a:ext cx="1" cy="51"/>
              </a:xfrm>
              <a:prstGeom prst="line">
                <a:avLst/>
              </a:prstGeom>
              <a:noFill/>
              <a:ln w="4445">
                <a:solidFill>
                  <a:srgbClr val="FEFEFE"/>
                </a:solidFill>
                <a:round/>
                <a:headEnd/>
                <a:tailEnd/>
              </a:ln>
            </p:spPr>
            <p:txBody>
              <a:bodyPr/>
              <a:lstStyle/>
              <a:p>
                <a:endParaRPr lang="es-ES"/>
              </a:p>
            </p:txBody>
          </p:sp>
          <p:sp>
            <p:nvSpPr>
              <p:cNvPr id="82094" name="Line 8366"/>
              <p:cNvSpPr>
                <a:spLocks noChangeShapeType="1"/>
              </p:cNvSpPr>
              <p:nvPr/>
            </p:nvSpPr>
            <p:spPr bwMode="auto">
              <a:xfrm>
                <a:off x="178" y="2108"/>
                <a:ext cx="1" cy="51"/>
              </a:xfrm>
              <a:prstGeom prst="line">
                <a:avLst/>
              </a:prstGeom>
              <a:noFill/>
              <a:ln w="4445">
                <a:solidFill>
                  <a:srgbClr val="FEFEFE"/>
                </a:solidFill>
                <a:round/>
                <a:headEnd/>
                <a:tailEnd/>
              </a:ln>
            </p:spPr>
            <p:txBody>
              <a:bodyPr/>
              <a:lstStyle/>
              <a:p>
                <a:endParaRPr lang="es-ES"/>
              </a:p>
            </p:txBody>
          </p:sp>
          <p:sp>
            <p:nvSpPr>
              <p:cNvPr id="82095" name="Freeform 8367"/>
              <p:cNvSpPr>
                <a:spLocks/>
              </p:cNvSpPr>
              <p:nvPr/>
            </p:nvSpPr>
            <p:spPr bwMode="auto">
              <a:xfrm>
                <a:off x="178" y="2108"/>
                <a:ext cx="19" cy="22"/>
              </a:xfrm>
              <a:custGeom>
                <a:avLst/>
                <a:gdLst/>
                <a:ahLst/>
                <a:cxnLst>
                  <a:cxn ang="0">
                    <a:pos x="0" y="45"/>
                  </a:cxn>
                  <a:cxn ang="0">
                    <a:pos x="4" y="22"/>
                  </a:cxn>
                  <a:cxn ang="0">
                    <a:pos x="12" y="8"/>
                  </a:cxn>
                  <a:cxn ang="0">
                    <a:pos x="21" y="0"/>
                  </a:cxn>
                  <a:cxn ang="0">
                    <a:pos x="32" y="0"/>
                  </a:cxn>
                  <a:cxn ang="0">
                    <a:pos x="36" y="8"/>
                  </a:cxn>
                  <a:cxn ang="0">
                    <a:pos x="36" y="14"/>
                  </a:cxn>
                  <a:cxn ang="0">
                    <a:pos x="32" y="22"/>
                  </a:cxn>
                  <a:cxn ang="0">
                    <a:pos x="28" y="14"/>
                  </a:cxn>
                  <a:cxn ang="0">
                    <a:pos x="32" y="8"/>
                  </a:cxn>
                </a:cxnLst>
                <a:rect l="0" t="0" r="r" b="b"/>
                <a:pathLst>
                  <a:path w="36" h="45">
                    <a:moveTo>
                      <a:pt x="0" y="45"/>
                    </a:moveTo>
                    <a:lnTo>
                      <a:pt x="4" y="22"/>
                    </a:lnTo>
                    <a:lnTo>
                      <a:pt x="12" y="8"/>
                    </a:lnTo>
                    <a:lnTo>
                      <a:pt x="21" y="0"/>
                    </a:lnTo>
                    <a:lnTo>
                      <a:pt x="32" y="0"/>
                    </a:lnTo>
                    <a:lnTo>
                      <a:pt x="36" y="8"/>
                    </a:lnTo>
                    <a:lnTo>
                      <a:pt x="36" y="14"/>
                    </a:lnTo>
                    <a:lnTo>
                      <a:pt x="32" y="22"/>
                    </a:lnTo>
                    <a:lnTo>
                      <a:pt x="28" y="14"/>
                    </a:lnTo>
                    <a:lnTo>
                      <a:pt x="32" y="8"/>
                    </a:lnTo>
                  </a:path>
                </a:pathLst>
              </a:custGeom>
              <a:noFill/>
              <a:ln w="4445">
                <a:solidFill>
                  <a:srgbClr val="FEFEFE"/>
                </a:solidFill>
                <a:prstDash val="solid"/>
                <a:round/>
                <a:headEnd/>
                <a:tailEnd/>
              </a:ln>
            </p:spPr>
            <p:txBody>
              <a:bodyPr/>
              <a:lstStyle/>
              <a:p>
                <a:endParaRPr lang="es-ES"/>
              </a:p>
            </p:txBody>
          </p:sp>
          <p:sp>
            <p:nvSpPr>
              <p:cNvPr id="82096" name="Line 8368"/>
              <p:cNvSpPr>
                <a:spLocks noChangeShapeType="1"/>
              </p:cNvSpPr>
              <p:nvPr/>
            </p:nvSpPr>
            <p:spPr bwMode="auto">
              <a:xfrm>
                <a:off x="171" y="2108"/>
                <a:ext cx="7" cy="1"/>
              </a:xfrm>
              <a:prstGeom prst="line">
                <a:avLst/>
              </a:prstGeom>
              <a:noFill/>
              <a:ln w="4445">
                <a:solidFill>
                  <a:srgbClr val="FEFEFE"/>
                </a:solidFill>
                <a:round/>
                <a:headEnd/>
                <a:tailEnd/>
              </a:ln>
            </p:spPr>
            <p:txBody>
              <a:bodyPr/>
              <a:lstStyle/>
              <a:p>
                <a:endParaRPr lang="es-ES"/>
              </a:p>
            </p:txBody>
          </p:sp>
          <p:sp>
            <p:nvSpPr>
              <p:cNvPr id="82097" name="Line 8369"/>
              <p:cNvSpPr>
                <a:spLocks noChangeShapeType="1"/>
              </p:cNvSpPr>
              <p:nvPr/>
            </p:nvSpPr>
            <p:spPr bwMode="auto">
              <a:xfrm>
                <a:off x="171" y="2159"/>
                <a:ext cx="14" cy="1"/>
              </a:xfrm>
              <a:prstGeom prst="line">
                <a:avLst/>
              </a:prstGeom>
              <a:noFill/>
              <a:ln w="4445">
                <a:solidFill>
                  <a:srgbClr val="FEFEFE"/>
                </a:solidFill>
                <a:round/>
                <a:headEnd/>
                <a:tailEnd/>
              </a:ln>
            </p:spPr>
            <p:txBody>
              <a:bodyPr/>
              <a:lstStyle/>
              <a:p>
                <a:endParaRPr lang="es-ES"/>
              </a:p>
            </p:txBody>
          </p:sp>
          <p:sp>
            <p:nvSpPr>
              <p:cNvPr id="82098" name="Freeform 8370"/>
              <p:cNvSpPr>
                <a:spLocks/>
              </p:cNvSpPr>
              <p:nvPr/>
            </p:nvSpPr>
            <p:spPr bwMode="auto">
              <a:xfrm>
                <a:off x="208" y="2108"/>
                <a:ext cx="25" cy="51"/>
              </a:xfrm>
              <a:custGeom>
                <a:avLst/>
                <a:gdLst/>
                <a:ahLst/>
                <a:cxnLst>
                  <a:cxn ang="0">
                    <a:pos x="4" y="14"/>
                  </a:cxn>
                  <a:cxn ang="0">
                    <a:pos x="4" y="22"/>
                  </a:cxn>
                  <a:cxn ang="0">
                    <a:pos x="0" y="22"/>
                  </a:cxn>
                  <a:cxn ang="0">
                    <a:pos x="0" y="14"/>
                  </a:cxn>
                  <a:cxn ang="0">
                    <a:pos x="4" y="8"/>
                  </a:cxn>
                  <a:cxn ang="0">
                    <a:pos x="12" y="0"/>
                  </a:cxn>
                  <a:cxn ang="0">
                    <a:pos x="28" y="0"/>
                  </a:cxn>
                  <a:cxn ang="0">
                    <a:pos x="35" y="8"/>
                  </a:cxn>
                  <a:cxn ang="0">
                    <a:pos x="40" y="14"/>
                  </a:cxn>
                  <a:cxn ang="0">
                    <a:pos x="44" y="30"/>
                  </a:cxn>
                  <a:cxn ang="0">
                    <a:pos x="44" y="82"/>
                  </a:cxn>
                  <a:cxn ang="0">
                    <a:pos x="48" y="96"/>
                  </a:cxn>
                  <a:cxn ang="0">
                    <a:pos x="52" y="104"/>
                  </a:cxn>
                </a:cxnLst>
                <a:rect l="0" t="0" r="r" b="b"/>
                <a:pathLst>
                  <a:path w="52" h="104">
                    <a:moveTo>
                      <a:pt x="4" y="14"/>
                    </a:moveTo>
                    <a:lnTo>
                      <a:pt x="4" y="22"/>
                    </a:lnTo>
                    <a:lnTo>
                      <a:pt x="0" y="22"/>
                    </a:lnTo>
                    <a:lnTo>
                      <a:pt x="0" y="14"/>
                    </a:lnTo>
                    <a:lnTo>
                      <a:pt x="4" y="8"/>
                    </a:lnTo>
                    <a:lnTo>
                      <a:pt x="12" y="0"/>
                    </a:lnTo>
                    <a:lnTo>
                      <a:pt x="28" y="0"/>
                    </a:lnTo>
                    <a:lnTo>
                      <a:pt x="35" y="8"/>
                    </a:lnTo>
                    <a:lnTo>
                      <a:pt x="40" y="14"/>
                    </a:lnTo>
                    <a:lnTo>
                      <a:pt x="44" y="30"/>
                    </a:lnTo>
                    <a:lnTo>
                      <a:pt x="44"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82099" name="Freeform 8371"/>
              <p:cNvSpPr>
                <a:spLocks/>
              </p:cNvSpPr>
              <p:nvPr/>
            </p:nvSpPr>
            <p:spPr bwMode="auto">
              <a:xfrm>
                <a:off x="227" y="2114"/>
                <a:ext cx="9" cy="45"/>
              </a:xfrm>
              <a:custGeom>
                <a:avLst/>
                <a:gdLst/>
                <a:ahLst/>
                <a:cxnLst>
                  <a:cxn ang="0">
                    <a:pos x="0" y="0"/>
                  </a:cxn>
                  <a:cxn ang="0">
                    <a:pos x="0" y="68"/>
                  </a:cxn>
                  <a:cxn ang="0">
                    <a:pos x="4" y="82"/>
                  </a:cxn>
                  <a:cxn ang="0">
                    <a:pos x="12" y="90"/>
                  </a:cxn>
                  <a:cxn ang="0">
                    <a:pos x="16" y="90"/>
                  </a:cxn>
                </a:cxnLst>
                <a:rect l="0" t="0" r="r" b="b"/>
                <a:pathLst>
                  <a:path w="16" h="90">
                    <a:moveTo>
                      <a:pt x="0" y="0"/>
                    </a:moveTo>
                    <a:lnTo>
                      <a:pt x="0" y="68"/>
                    </a:lnTo>
                    <a:lnTo>
                      <a:pt x="4" y="82"/>
                    </a:lnTo>
                    <a:lnTo>
                      <a:pt x="12" y="90"/>
                    </a:lnTo>
                    <a:lnTo>
                      <a:pt x="16" y="90"/>
                    </a:lnTo>
                  </a:path>
                </a:pathLst>
              </a:custGeom>
              <a:noFill/>
              <a:ln w="4445">
                <a:solidFill>
                  <a:srgbClr val="FEFEFE"/>
                </a:solidFill>
                <a:prstDash val="solid"/>
                <a:round/>
                <a:headEnd/>
                <a:tailEnd/>
              </a:ln>
            </p:spPr>
            <p:txBody>
              <a:bodyPr/>
              <a:lstStyle/>
              <a:p>
                <a:endParaRPr lang="es-ES"/>
              </a:p>
            </p:txBody>
          </p:sp>
          <p:sp>
            <p:nvSpPr>
              <p:cNvPr id="82100" name="Freeform 8372"/>
              <p:cNvSpPr>
                <a:spLocks/>
              </p:cNvSpPr>
              <p:nvPr/>
            </p:nvSpPr>
            <p:spPr bwMode="auto">
              <a:xfrm>
                <a:off x="205" y="2122"/>
                <a:ext cx="22" cy="37"/>
              </a:xfrm>
              <a:custGeom>
                <a:avLst/>
                <a:gdLst/>
                <a:ahLst/>
                <a:cxnLst>
                  <a:cxn ang="0">
                    <a:pos x="44" y="0"/>
                  </a:cxn>
                  <a:cxn ang="0">
                    <a:pos x="39" y="7"/>
                  </a:cxn>
                  <a:cxn ang="0">
                    <a:pos x="16" y="15"/>
                  </a:cxn>
                  <a:cxn ang="0">
                    <a:pos x="4" y="23"/>
                  </a:cxn>
                  <a:cxn ang="0">
                    <a:pos x="0" y="37"/>
                  </a:cxn>
                  <a:cxn ang="0">
                    <a:pos x="0" y="52"/>
                  </a:cxn>
                  <a:cxn ang="0">
                    <a:pos x="4" y="66"/>
                  </a:cxn>
                  <a:cxn ang="0">
                    <a:pos x="16" y="74"/>
                  </a:cxn>
                  <a:cxn ang="0">
                    <a:pos x="28" y="74"/>
                  </a:cxn>
                  <a:cxn ang="0">
                    <a:pos x="36" y="66"/>
                  </a:cxn>
                  <a:cxn ang="0">
                    <a:pos x="44" y="52"/>
                  </a:cxn>
                </a:cxnLst>
                <a:rect l="0" t="0" r="r" b="b"/>
                <a:pathLst>
                  <a:path w="44" h="74">
                    <a:moveTo>
                      <a:pt x="44" y="0"/>
                    </a:moveTo>
                    <a:lnTo>
                      <a:pt x="39" y="7"/>
                    </a:lnTo>
                    <a:lnTo>
                      <a:pt x="16" y="15"/>
                    </a:lnTo>
                    <a:lnTo>
                      <a:pt x="4" y="23"/>
                    </a:lnTo>
                    <a:lnTo>
                      <a:pt x="0" y="37"/>
                    </a:lnTo>
                    <a:lnTo>
                      <a:pt x="0" y="52"/>
                    </a:lnTo>
                    <a:lnTo>
                      <a:pt x="4" y="66"/>
                    </a:lnTo>
                    <a:lnTo>
                      <a:pt x="16" y="74"/>
                    </a:lnTo>
                    <a:lnTo>
                      <a:pt x="28" y="74"/>
                    </a:lnTo>
                    <a:lnTo>
                      <a:pt x="36" y="66"/>
                    </a:lnTo>
                    <a:lnTo>
                      <a:pt x="44" y="52"/>
                    </a:lnTo>
                  </a:path>
                </a:pathLst>
              </a:custGeom>
              <a:noFill/>
              <a:ln w="4445">
                <a:solidFill>
                  <a:srgbClr val="FEFEFE"/>
                </a:solidFill>
                <a:prstDash val="solid"/>
                <a:round/>
                <a:headEnd/>
                <a:tailEnd/>
              </a:ln>
            </p:spPr>
            <p:txBody>
              <a:bodyPr/>
              <a:lstStyle/>
              <a:p>
                <a:endParaRPr lang="es-ES"/>
              </a:p>
            </p:txBody>
          </p:sp>
          <p:sp>
            <p:nvSpPr>
              <p:cNvPr id="82101" name="Freeform 8373"/>
              <p:cNvSpPr>
                <a:spLocks/>
              </p:cNvSpPr>
              <p:nvPr/>
            </p:nvSpPr>
            <p:spPr bwMode="auto">
              <a:xfrm>
                <a:off x="208" y="2130"/>
                <a:ext cx="5" cy="29"/>
              </a:xfrm>
              <a:custGeom>
                <a:avLst/>
                <a:gdLst/>
                <a:ahLst/>
                <a:cxnLst>
                  <a:cxn ang="0">
                    <a:pos x="12" y="0"/>
                  </a:cxn>
                  <a:cxn ang="0">
                    <a:pos x="4" y="8"/>
                  </a:cxn>
                  <a:cxn ang="0">
                    <a:pos x="0" y="22"/>
                  </a:cxn>
                  <a:cxn ang="0">
                    <a:pos x="0" y="37"/>
                  </a:cxn>
                  <a:cxn ang="0">
                    <a:pos x="4" y="51"/>
                  </a:cxn>
                  <a:cxn ang="0">
                    <a:pos x="12" y="59"/>
                  </a:cxn>
                </a:cxnLst>
                <a:rect l="0" t="0" r="r" b="b"/>
                <a:pathLst>
                  <a:path w="12" h="59">
                    <a:moveTo>
                      <a:pt x="12" y="0"/>
                    </a:moveTo>
                    <a:lnTo>
                      <a:pt x="4" y="8"/>
                    </a:lnTo>
                    <a:lnTo>
                      <a:pt x="0" y="22"/>
                    </a:lnTo>
                    <a:lnTo>
                      <a:pt x="0" y="37"/>
                    </a:lnTo>
                    <a:lnTo>
                      <a:pt x="4" y="51"/>
                    </a:lnTo>
                    <a:lnTo>
                      <a:pt x="12" y="59"/>
                    </a:lnTo>
                  </a:path>
                </a:pathLst>
              </a:custGeom>
              <a:noFill/>
              <a:ln w="4445">
                <a:solidFill>
                  <a:srgbClr val="FEFEFE"/>
                </a:solidFill>
                <a:prstDash val="solid"/>
                <a:round/>
                <a:headEnd/>
                <a:tailEnd/>
              </a:ln>
            </p:spPr>
            <p:txBody>
              <a:bodyPr/>
              <a:lstStyle/>
              <a:p>
                <a:endParaRPr lang="es-ES"/>
              </a:p>
            </p:txBody>
          </p:sp>
          <p:sp>
            <p:nvSpPr>
              <p:cNvPr id="82102" name="Freeform 8374"/>
              <p:cNvSpPr>
                <a:spLocks/>
              </p:cNvSpPr>
              <p:nvPr/>
            </p:nvSpPr>
            <p:spPr bwMode="auto">
              <a:xfrm>
                <a:off x="246" y="2108"/>
                <a:ext cx="26" cy="51"/>
              </a:xfrm>
              <a:custGeom>
                <a:avLst/>
                <a:gdLst/>
                <a:ahLst/>
                <a:cxnLst>
                  <a:cxn ang="0">
                    <a:pos x="48" y="22"/>
                  </a:cxn>
                  <a:cxn ang="0">
                    <a:pos x="44" y="30"/>
                  </a:cxn>
                  <a:cxn ang="0">
                    <a:pos x="48" y="37"/>
                  </a:cxn>
                  <a:cxn ang="0">
                    <a:pos x="51" y="30"/>
                  </a:cxn>
                  <a:cxn ang="0">
                    <a:pos x="51" y="22"/>
                  </a:cxn>
                  <a:cxn ang="0">
                    <a:pos x="44" y="8"/>
                  </a:cxn>
                  <a:cxn ang="0">
                    <a:pos x="35" y="0"/>
                  </a:cxn>
                  <a:cxn ang="0">
                    <a:pos x="24" y="0"/>
                  </a:cxn>
                  <a:cxn ang="0">
                    <a:pos x="11" y="8"/>
                  </a:cxn>
                  <a:cxn ang="0">
                    <a:pos x="3" y="22"/>
                  </a:cxn>
                  <a:cxn ang="0">
                    <a:pos x="0" y="45"/>
                  </a:cxn>
                  <a:cxn ang="0">
                    <a:pos x="0" y="59"/>
                  </a:cxn>
                  <a:cxn ang="0">
                    <a:pos x="3" y="82"/>
                  </a:cxn>
                  <a:cxn ang="0">
                    <a:pos x="11" y="96"/>
                  </a:cxn>
                  <a:cxn ang="0">
                    <a:pos x="24" y="104"/>
                  </a:cxn>
                  <a:cxn ang="0">
                    <a:pos x="31" y="104"/>
                  </a:cxn>
                  <a:cxn ang="0">
                    <a:pos x="44" y="96"/>
                  </a:cxn>
                  <a:cxn ang="0">
                    <a:pos x="51" y="82"/>
                  </a:cxn>
                </a:cxnLst>
                <a:rect l="0" t="0" r="r" b="b"/>
                <a:pathLst>
                  <a:path w="51" h="104">
                    <a:moveTo>
                      <a:pt x="48" y="22"/>
                    </a:moveTo>
                    <a:lnTo>
                      <a:pt x="44" y="30"/>
                    </a:lnTo>
                    <a:lnTo>
                      <a:pt x="48" y="37"/>
                    </a:lnTo>
                    <a:lnTo>
                      <a:pt x="51" y="30"/>
                    </a:lnTo>
                    <a:lnTo>
                      <a:pt x="51" y="22"/>
                    </a:lnTo>
                    <a:lnTo>
                      <a:pt x="44" y="8"/>
                    </a:lnTo>
                    <a:lnTo>
                      <a:pt x="35" y="0"/>
                    </a:lnTo>
                    <a:lnTo>
                      <a:pt x="24" y="0"/>
                    </a:lnTo>
                    <a:lnTo>
                      <a:pt x="11" y="8"/>
                    </a:lnTo>
                    <a:lnTo>
                      <a:pt x="3" y="22"/>
                    </a:lnTo>
                    <a:lnTo>
                      <a:pt x="0" y="45"/>
                    </a:lnTo>
                    <a:lnTo>
                      <a:pt x="0" y="59"/>
                    </a:lnTo>
                    <a:lnTo>
                      <a:pt x="3" y="82"/>
                    </a:lnTo>
                    <a:lnTo>
                      <a:pt x="11" y="96"/>
                    </a:lnTo>
                    <a:lnTo>
                      <a:pt x="24" y="104"/>
                    </a:lnTo>
                    <a:lnTo>
                      <a:pt x="31" y="104"/>
                    </a:lnTo>
                    <a:lnTo>
                      <a:pt x="44" y="96"/>
                    </a:lnTo>
                    <a:lnTo>
                      <a:pt x="51" y="82"/>
                    </a:lnTo>
                  </a:path>
                </a:pathLst>
              </a:custGeom>
              <a:noFill/>
              <a:ln w="4445">
                <a:solidFill>
                  <a:srgbClr val="FEFEFE"/>
                </a:solidFill>
                <a:prstDash val="solid"/>
                <a:round/>
                <a:headEnd/>
                <a:tailEnd/>
              </a:ln>
            </p:spPr>
            <p:txBody>
              <a:bodyPr/>
              <a:lstStyle/>
              <a:p>
                <a:endParaRPr lang="es-ES"/>
              </a:p>
            </p:txBody>
          </p:sp>
          <p:sp>
            <p:nvSpPr>
              <p:cNvPr id="82103" name="Freeform 8375"/>
              <p:cNvSpPr>
                <a:spLocks/>
              </p:cNvSpPr>
              <p:nvPr/>
            </p:nvSpPr>
            <p:spPr bwMode="auto">
              <a:xfrm>
                <a:off x="248" y="2108"/>
                <a:ext cx="10" cy="51"/>
              </a:xfrm>
              <a:custGeom>
                <a:avLst/>
                <a:gdLst/>
                <a:ahLst/>
                <a:cxnLst>
                  <a:cxn ang="0">
                    <a:pos x="21" y="0"/>
                  </a:cxn>
                  <a:cxn ang="0">
                    <a:pos x="12" y="8"/>
                  </a:cxn>
                  <a:cxn ang="0">
                    <a:pos x="4" y="22"/>
                  </a:cxn>
                  <a:cxn ang="0">
                    <a:pos x="0" y="45"/>
                  </a:cxn>
                  <a:cxn ang="0">
                    <a:pos x="0" y="59"/>
                  </a:cxn>
                  <a:cxn ang="0">
                    <a:pos x="4" y="82"/>
                  </a:cxn>
                  <a:cxn ang="0">
                    <a:pos x="12" y="96"/>
                  </a:cxn>
                  <a:cxn ang="0">
                    <a:pos x="21" y="104"/>
                  </a:cxn>
                </a:cxnLst>
                <a:rect l="0" t="0" r="r" b="b"/>
                <a:pathLst>
                  <a:path w="21" h="104">
                    <a:moveTo>
                      <a:pt x="21" y="0"/>
                    </a:moveTo>
                    <a:lnTo>
                      <a:pt x="12" y="8"/>
                    </a:lnTo>
                    <a:lnTo>
                      <a:pt x="4" y="22"/>
                    </a:lnTo>
                    <a:lnTo>
                      <a:pt x="0" y="45"/>
                    </a:lnTo>
                    <a:lnTo>
                      <a:pt x="0" y="59"/>
                    </a:lnTo>
                    <a:lnTo>
                      <a:pt x="4" y="82"/>
                    </a:lnTo>
                    <a:lnTo>
                      <a:pt x="12" y="96"/>
                    </a:lnTo>
                    <a:lnTo>
                      <a:pt x="21" y="104"/>
                    </a:lnTo>
                  </a:path>
                </a:pathLst>
              </a:custGeom>
              <a:noFill/>
              <a:ln w="4445">
                <a:solidFill>
                  <a:srgbClr val="FEFEFE"/>
                </a:solidFill>
                <a:prstDash val="solid"/>
                <a:round/>
                <a:headEnd/>
                <a:tailEnd/>
              </a:ln>
            </p:spPr>
            <p:txBody>
              <a:bodyPr/>
              <a:lstStyle/>
              <a:p>
                <a:endParaRPr lang="es-ES"/>
              </a:p>
            </p:txBody>
          </p:sp>
          <p:sp>
            <p:nvSpPr>
              <p:cNvPr id="82104" name="Line 8376"/>
              <p:cNvSpPr>
                <a:spLocks noChangeShapeType="1"/>
              </p:cNvSpPr>
              <p:nvPr/>
            </p:nvSpPr>
            <p:spPr bwMode="auto">
              <a:xfrm>
                <a:off x="288" y="2081"/>
                <a:ext cx="1" cy="78"/>
              </a:xfrm>
              <a:prstGeom prst="line">
                <a:avLst/>
              </a:prstGeom>
              <a:noFill/>
              <a:ln w="4445">
                <a:solidFill>
                  <a:srgbClr val="FEFEFE"/>
                </a:solidFill>
                <a:round/>
                <a:headEnd/>
                <a:tailEnd/>
              </a:ln>
            </p:spPr>
            <p:txBody>
              <a:bodyPr/>
              <a:lstStyle/>
              <a:p>
                <a:endParaRPr lang="es-ES"/>
              </a:p>
            </p:txBody>
          </p:sp>
          <p:sp>
            <p:nvSpPr>
              <p:cNvPr id="82105" name="Line 8377"/>
              <p:cNvSpPr>
                <a:spLocks noChangeShapeType="1"/>
              </p:cNvSpPr>
              <p:nvPr/>
            </p:nvSpPr>
            <p:spPr bwMode="auto">
              <a:xfrm>
                <a:off x="290" y="2081"/>
                <a:ext cx="1" cy="78"/>
              </a:xfrm>
              <a:prstGeom prst="line">
                <a:avLst/>
              </a:prstGeom>
              <a:noFill/>
              <a:ln w="4445">
                <a:solidFill>
                  <a:srgbClr val="FEFEFE"/>
                </a:solidFill>
                <a:round/>
                <a:headEnd/>
                <a:tailEnd/>
              </a:ln>
            </p:spPr>
            <p:txBody>
              <a:bodyPr/>
              <a:lstStyle/>
              <a:p>
                <a:endParaRPr lang="es-ES"/>
              </a:p>
            </p:txBody>
          </p:sp>
          <p:sp>
            <p:nvSpPr>
              <p:cNvPr id="82106" name="Line 8378"/>
              <p:cNvSpPr>
                <a:spLocks noChangeShapeType="1"/>
              </p:cNvSpPr>
              <p:nvPr/>
            </p:nvSpPr>
            <p:spPr bwMode="auto">
              <a:xfrm flipH="1">
                <a:off x="290" y="2108"/>
                <a:ext cx="20" cy="37"/>
              </a:xfrm>
              <a:prstGeom prst="line">
                <a:avLst/>
              </a:prstGeom>
              <a:noFill/>
              <a:ln w="4445">
                <a:solidFill>
                  <a:srgbClr val="FEFEFE"/>
                </a:solidFill>
                <a:round/>
                <a:headEnd/>
                <a:tailEnd/>
              </a:ln>
            </p:spPr>
            <p:txBody>
              <a:bodyPr/>
              <a:lstStyle/>
              <a:p>
                <a:endParaRPr lang="es-ES"/>
              </a:p>
            </p:txBody>
          </p:sp>
          <p:sp>
            <p:nvSpPr>
              <p:cNvPr id="82107" name="Line 8379"/>
              <p:cNvSpPr>
                <a:spLocks noChangeShapeType="1"/>
              </p:cNvSpPr>
              <p:nvPr/>
            </p:nvSpPr>
            <p:spPr bwMode="auto">
              <a:xfrm>
                <a:off x="300" y="2130"/>
                <a:ext cx="12" cy="29"/>
              </a:xfrm>
              <a:prstGeom prst="line">
                <a:avLst/>
              </a:prstGeom>
              <a:noFill/>
              <a:ln w="4445">
                <a:solidFill>
                  <a:srgbClr val="FEFEFE"/>
                </a:solidFill>
                <a:round/>
                <a:headEnd/>
                <a:tailEnd/>
              </a:ln>
            </p:spPr>
            <p:txBody>
              <a:bodyPr/>
              <a:lstStyle/>
              <a:p>
                <a:endParaRPr lang="es-ES"/>
              </a:p>
            </p:txBody>
          </p:sp>
          <p:sp>
            <p:nvSpPr>
              <p:cNvPr id="82108" name="Line 8380"/>
              <p:cNvSpPr>
                <a:spLocks noChangeShapeType="1"/>
              </p:cNvSpPr>
              <p:nvPr/>
            </p:nvSpPr>
            <p:spPr bwMode="auto">
              <a:xfrm>
                <a:off x="298" y="2130"/>
                <a:ext cx="12" cy="29"/>
              </a:xfrm>
              <a:prstGeom prst="line">
                <a:avLst/>
              </a:prstGeom>
              <a:noFill/>
              <a:ln w="4445">
                <a:solidFill>
                  <a:srgbClr val="FEFEFE"/>
                </a:solidFill>
                <a:round/>
                <a:headEnd/>
                <a:tailEnd/>
              </a:ln>
            </p:spPr>
            <p:txBody>
              <a:bodyPr/>
              <a:lstStyle/>
              <a:p>
                <a:endParaRPr lang="es-ES"/>
              </a:p>
            </p:txBody>
          </p:sp>
          <p:sp>
            <p:nvSpPr>
              <p:cNvPr id="82109" name="Line 8381"/>
              <p:cNvSpPr>
                <a:spLocks noChangeShapeType="1"/>
              </p:cNvSpPr>
              <p:nvPr/>
            </p:nvSpPr>
            <p:spPr bwMode="auto">
              <a:xfrm>
                <a:off x="282" y="2081"/>
                <a:ext cx="8" cy="1"/>
              </a:xfrm>
              <a:prstGeom prst="line">
                <a:avLst/>
              </a:prstGeom>
              <a:noFill/>
              <a:ln w="4445">
                <a:solidFill>
                  <a:srgbClr val="FEFEFE"/>
                </a:solidFill>
                <a:round/>
                <a:headEnd/>
                <a:tailEnd/>
              </a:ln>
            </p:spPr>
            <p:txBody>
              <a:bodyPr/>
              <a:lstStyle/>
              <a:p>
                <a:endParaRPr lang="es-ES"/>
              </a:p>
            </p:txBody>
          </p:sp>
          <p:sp>
            <p:nvSpPr>
              <p:cNvPr id="82110" name="Line 8382"/>
              <p:cNvSpPr>
                <a:spLocks noChangeShapeType="1"/>
              </p:cNvSpPr>
              <p:nvPr/>
            </p:nvSpPr>
            <p:spPr bwMode="auto">
              <a:xfrm>
                <a:off x="304" y="2108"/>
                <a:ext cx="12" cy="1"/>
              </a:xfrm>
              <a:prstGeom prst="line">
                <a:avLst/>
              </a:prstGeom>
              <a:noFill/>
              <a:ln w="4445">
                <a:solidFill>
                  <a:srgbClr val="FEFEFE"/>
                </a:solidFill>
                <a:round/>
                <a:headEnd/>
                <a:tailEnd/>
              </a:ln>
            </p:spPr>
            <p:txBody>
              <a:bodyPr/>
              <a:lstStyle/>
              <a:p>
                <a:endParaRPr lang="es-ES"/>
              </a:p>
            </p:txBody>
          </p:sp>
          <p:sp>
            <p:nvSpPr>
              <p:cNvPr id="82111" name="Line 8383"/>
              <p:cNvSpPr>
                <a:spLocks noChangeShapeType="1"/>
              </p:cNvSpPr>
              <p:nvPr/>
            </p:nvSpPr>
            <p:spPr bwMode="auto">
              <a:xfrm>
                <a:off x="282" y="2159"/>
                <a:ext cx="14" cy="1"/>
              </a:xfrm>
              <a:prstGeom prst="line">
                <a:avLst/>
              </a:prstGeom>
              <a:noFill/>
              <a:ln w="4445">
                <a:solidFill>
                  <a:srgbClr val="FEFEFE"/>
                </a:solidFill>
                <a:round/>
                <a:headEnd/>
                <a:tailEnd/>
              </a:ln>
            </p:spPr>
            <p:txBody>
              <a:bodyPr/>
              <a:lstStyle/>
              <a:p>
                <a:endParaRPr lang="es-ES"/>
              </a:p>
            </p:txBody>
          </p:sp>
          <p:sp>
            <p:nvSpPr>
              <p:cNvPr id="82112" name="Line 8384"/>
              <p:cNvSpPr>
                <a:spLocks noChangeShapeType="1"/>
              </p:cNvSpPr>
              <p:nvPr/>
            </p:nvSpPr>
            <p:spPr bwMode="auto">
              <a:xfrm>
                <a:off x="304" y="2159"/>
                <a:ext cx="12" cy="1"/>
              </a:xfrm>
              <a:prstGeom prst="line">
                <a:avLst/>
              </a:prstGeom>
              <a:noFill/>
              <a:ln w="4445">
                <a:solidFill>
                  <a:srgbClr val="FEFEFE"/>
                </a:solidFill>
                <a:round/>
                <a:headEnd/>
                <a:tailEnd/>
              </a:ln>
            </p:spPr>
            <p:txBody>
              <a:bodyPr/>
              <a:lstStyle/>
              <a:p>
                <a:endParaRPr lang="es-ES"/>
              </a:p>
            </p:txBody>
          </p:sp>
          <p:sp>
            <p:nvSpPr>
              <p:cNvPr id="82113" name="Freeform 8385"/>
              <p:cNvSpPr>
                <a:spLocks/>
              </p:cNvSpPr>
              <p:nvPr/>
            </p:nvSpPr>
            <p:spPr bwMode="auto">
              <a:xfrm>
                <a:off x="135" y="1875"/>
                <a:ext cx="29" cy="95"/>
              </a:xfrm>
              <a:custGeom>
                <a:avLst/>
                <a:gdLst/>
                <a:ahLst/>
                <a:cxnLst>
                  <a:cxn ang="0">
                    <a:pos x="0" y="190"/>
                  </a:cxn>
                  <a:cxn ang="0">
                    <a:pos x="0" y="0"/>
                  </a:cxn>
                  <a:cxn ang="0">
                    <a:pos x="42" y="0"/>
                  </a:cxn>
                  <a:cxn ang="0">
                    <a:pos x="58" y="28"/>
                  </a:cxn>
                  <a:cxn ang="0">
                    <a:pos x="58" y="55"/>
                  </a:cxn>
                  <a:cxn ang="0">
                    <a:pos x="42" y="82"/>
                  </a:cxn>
                  <a:cxn ang="0">
                    <a:pos x="0" y="82"/>
                  </a:cxn>
                </a:cxnLst>
                <a:rect l="0" t="0" r="r" b="b"/>
                <a:pathLst>
                  <a:path w="58" h="190">
                    <a:moveTo>
                      <a:pt x="0" y="190"/>
                    </a:moveTo>
                    <a:lnTo>
                      <a:pt x="0" y="0"/>
                    </a:lnTo>
                    <a:lnTo>
                      <a:pt x="42" y="0"/>
                    </a:lnTo>
                    <a:lnTo>
                      <a:pt x="58" y="28"/>
                    </a:lnTo>
                    <a:lnTo>
                      <a:pt x="58" y="55"/>
                    </a:lnTo>
                    <a:lnTo>
                      <a:pt x="42" y="82"/>
                    </a:lnTo>
                    <a:lnTo>
                      <a:pt x="0" y="82"/>
                    </a:lnTo>
                  </a:path>
                </a:pathLst>
              </a:custGeom>
              <a:noFill/>
              <a:ln w="4445">
                <a:solidFill>
                  <a:srgbClr val="FEFEFE"/>
                </a:solidFill>
                <a:prstDash val="solid"/>
                <a:round/>
                <a:headEnd/>
                <a:tailEnd/>
              </a:ln>
            </p:spPr>
            <p:txBody>
              <a:bodyPr/>
              <a:lstStyle/>
              <a:p>
                <a:endParaRPr lang="es-ES"/>
              </a:p>
            </p:txBody>
          </p:sp>
          <p:sp>
            <p:nvSpPr>
              <p:cNvPr id="82114" name="Line 8386"/>
              <p:cNvSpPr>
                <a:spLocks noChangeShapeType="1"/>
              </p:cNvSpPr>
              <p:nvPr/>
            </p:nvSpPr>
            <p:spPr bwMode="auto">
              <a:xfrm>
                <a:off x="212" y="1907"/>
                <a:ext cx="1" cy="63"/>
              </a:xfrm>
              <a:prstGeom prst="line">
                <a:avLst/>
              </a:prstGeom>
              <a:noFill/>
              <a:ln w="4445">
                <a:solidFill>
                  <a:srgbClr val="FEFEFE"/>
                </a:solidFill>
                <a:round/>
                <a:headEnd/>
                <a:tailEnd/>
              </a:ln>
            </p:spPr>
            <p:txBody>
              <a:bodyPr/>
              <a:lstStyle/>
              <a:p>
                <a:endParaRPr lang="es-ES"/>
              </a:p>
            </p:txBody>
          </p:sp>
          <p:sp>
            <p:nvSpPr>
              <p:cNvPr id="82115" name="Freeform 8387"/>
              <p:cNvSpPr>
                <a:spLocks/>
              </p:cNvSpPr>
              <p:nvPr/>
            </p:nvSpPr>
            <p:spPr bwMode="auto">
              <a:xfrm>
                <a:off x="183" y="1907"/>
                <a:ext cx="29" cy="63"/>
              </a:xfrm>
              <a:custGeom>
                <a:avLst/>
                <a:gdLst/>
                <a:ahLst/>
                <a:cxnLst>
                  <a:cxn ang="0">
                    <a:pos x="58" y="25"/>
                  </a:cxn>
                  <a:cxn ang="0">
                    <a:pos x="48" y="8"/>
                  </a:cxn>
                  <a:cxn ang="0">
                    <a:pos x="38" y="0"/>
                  </a:cxn>
                  <a:cxn ang="0">
                    <a:pos x="24" y="0"/>
                  </a:cxn>
                  <a:cxn ang="0">
                    <a:pos x="15" y="8"/>
                  </a:cxn>
                  <a:cxn ang="0">
                    <a:pos x="5" y="25"/>
                  </a:cxn>
                  <a:cxn ang="0">
                    <a:pos x="0" y="53"/>
                  </a:cxn>
                  <a:cxn ang="0">
                    <a:pos x="0" y="70"/>
                  </a:cxn>
                  <a:cxn ang="0">
                    <a:pos x="5" y="97"/>
                  </a:cxn>
                  <a:cxn ang="0">
                    <a:pos x="15" y="115"/>
                  </a:cxn>
                  <a:cxn ang="0">
                    <a:pos x="24" y="125"/>
                  </a:cxn>
                  <a:cxn ang="0">
                    <a:pos x="38" y="125"/>
                  </a:cxn>
                  <a:cxn ang="0">
                    <a:pos x="48" y="115"/>
                  </a:cxn>
                  <a:cxn ang="0">
                    <a:pos x="58" y="97"/>
                  </a:cxn>
                </a:cxnLst>
                <a:rect l="0" t="0" r="r" b="b"/>
                <a:pathLst>
                  <a:path w="58" h="125">
                    <a:moveTo>
                      <a:pt x="58" y="25"/>
                    </a:moveTo>
                    <a:lnTo>
                      <a:pt x="48" y="8"/>
                    </a:lnTo>
                    <a:lnTo>
                      <a:pt x="38" y="0"/>
                    </a:lnTo>
                    <a:lnTo>
                      <a:pt x="24" y="0"/>
                    </a:lnTo>
                    <a:lnTo>
                      <a:pt x="15" y="8"/>
                    </a:lnTo>
                    <a:lnTo>
                      <a:pt x="5" y="25"/>
                    </a:lnTo>
                    <a:lnTo>
                      <a:pt x="0" y="53"/>
                    </a:lnTo>
                    <a:lnTo>
                      <a:pt x="0" y="70"/>
                    </a:lnTo>
                    <a:lnTo>
                      <a:pt x="5" y="97"/>
                    </a:lnTo>
                    <a:lnTo>
                      <a:pt x="15" y="115"/>
                    </a:lnTo>
                    <a:lnTo>
                      <a:pt x="24" y="125"/>
                    </a:lnTo>
                    <a:lnTo>
                      <a:pt x="38" y="125"/>
                    </a:lnTo>
                    <a:lnTo>
                      <a:pt x="48" y="115"/>
                    </a:lnTo>
                    <a:lnTo>
                      <a:pt x="58" y="97"/>
                    </a:lnTo>
                  </a:path>
                </a:pathLst>
              </a:custGeom>
              <a:noFill/>
              <a:ln w="4445">
                <a:solidFill>
                  <a:srgbClr val="FEFEFE"/>
                </a:solidFill>
                <a:prstDash val="solid"/>
                <a:round/>
                <a:headEnd/>
                <a:tailEnd/>
              </a:ln>
            </p:spPr>
            <p:txBody>
              <a:bodyPr/>
              <a:lstStyle/>
              <a:p>
                <a:endParaRPr lang="es-ES"/>
              </a:p>
            </p:txBody>
          </p:sp>
          <p:sp>
            <p:nvSpPr>
              <p:cNvPr id="82116" name="Line 8388"/>
              <p:cNvSpPr>
                <a:spLocks noChangeShapeType="1"/>
              </p:cNvSpPr>
              <p:nvPr/>
            </p:nvSpPr>
            <p:spPr bwMode="auto">
              <a:xfrm>
                <a:off x="229" y="1875"/>
                <a:ext cx="1" cy="95"/>
              </a:xfrm>
              <a:prstGeom prst="line">
                <a:avLst/>
              </a:prstGeom>
              <a:noFill/>
              <a:ln w="4445">
                <a:solidFill>
                  <a:srgbClr val="FEFEFE"/>
                </a:solidFill>
                <a:round/>
                <a:headEnd/>
                <a:tailEnd/>
              </a:ln>
            </p:spPr>
            <p:txBody>
              <a:bodyPr/>
              <a:lstStyle/>
              <a:p>
                <a:endParaRPr lang="es-ES"/>
              </a:p>
            </p:txBody>
          </p:sp>
          <p:sp>
            <p:nvSpPr>
              <p:cNvPr id="82117" name="Freeform 8389"/>
              <p:cNvSpPr>
                <a:spLocks/>
              </p:cNvSpPr>
              <p:nvPr/>
            </p:nvSpPr>
            <p:spPr bwMode="auto">
              <a:xfrm>
                <a:off x="246" y="1907"/>
                <a:ext cx="28" cy="63"/>
              </a:xfrm>
              <a:custGeom>
                <a:avLst/>
                <a:gdLst/>
                <a:ahLst/>
                <a:cxnLst>
                  <a:cxn ang="0">
                    <a:pos x="0" y="53"/>
                  </a:cxn>
                  <a:cxn ang="0">
                    <a:pos x="57" y="53"/>
                  </a:cxn>
                  <a:cxn ang="0">
                    <a:pos x="57" y="35"/>
                  </a:cxn>
                  <a:cxn ang="0">
                    <a:pos x="52" y="17"/>
                  </a:cxn>
                  <a:cxn ang="0">
                    <a:pos x="48" y="8"/>
                  </a:cxn>
                  <a:cxn ang="0">
                    <a:pos x="38" y="0"/>
                  </a:cxn>
                  <a:cxn ang="0">
                    <a:pos x="24" y="0"/>
                  </a:cxn>
                  <a:cxn ang="0">
                    <a:pos x="14" y="8"/>
                  </a:cxn>
                  <a:cxn ang="0">
                    <a:pos x="4" y="25"/>
                  </a:cxn>
                  <a:cxn ang="0">
                    <a:pos x="0" y="53"/>
                  </a:cxn>
                  <a:cxn ang="0">
                    <a:pos x="0" y="70"/>
                  </a:cxn>
                  <a:cxn ang="0">
                    <a:pos x="4" y="97"/>
                  </a:cxn>
                  <a:cxn ang="0">
                    <a:pos x="14" y="115"/>
                  </a:cxn>
                  <a:cxn ang="0">
                    <a:pos x="24" y="125"/>
                  </a:cxn>
                  <a:cxn ang="0">
                    <a:pos x="38" y="125"/>
                  </a:cxn>
                  <a:cxn ang="0">
                    <a:pos x="48" y="115"/>
                  </a:cxn>
                  <a:cxn ang="0">
                    <a:pos x="57" y="97"/>
                  </a:cxn>
                </a:cxnLst>
                <a:rect l="0" t="0" r="r" b="b"/>
                <a:pathLst>
                  <a:path w="57" h="125">
                    <a:moveTo>
                      <a:pt x="0" y="53"/>
                    </a:moveTo>
                    <a:lnTo>
                      <a:pt x="57" y="53"/>
                    </a:lnTo>
                    <a:lnTo>
                      <a:pt x="57" y="35"/>
                    </a:lnTo>
                    <a:lnTo>
                      <a:pt x="52" y="17"/>
                    </a:lnTo>
                    <a:lnTo>
                      <a:pt x="48" y="8"/>
                    </a:lnTo>
                    <a:lnTo>
                      <a:pt x="38" y="0"/>
                    </a:lnTo>
                    <a:lnTo>
                      <a:pt x="24" y="0"/>
                    </a:lnTo>
                    <a:lnTo>
                      <a:pt x="14" y="8"/>
                    </a:lnTo>
                    <a:lnTo>
                      <a:pt x="4" y="25"/>
                    </a:lnTo>
                    <a:lnTo>
                      <a:pt x="0" y="53"/>
                    </a:lnTo>
                    <a:lnTo>
                      <a:pt x="0" y="70"/>
                    </a:lnTo>
                    <a:lnTo>
                      <a:pt x="4" y="97"/>
                    </a:lnTo>
                    <a:lnTo>
                      <a:pt x="14" y="115"/>
                    </a:lnTo>
                    <a:lnTo>
                      <a:pt x="24" y="125"/>
                    </a:lnTo>
                    <a:lnTo>
                      <a:pt x="38" y="125"/>
                    </a:lnTo>
                    <a:lnTo>
                      <a:pt x="48" y="115"/>
                    </a:lnTo>
                    <a:lnTo>
                      <a:pt x="57" y="97"/>
                    </a:lnTo>
                  </a:path>
                </a:pathLst>
              </a:custGeom>
              <a:noFill/>
              <a:ln w="4445">
                <a:solidFill>
                  <a:srgbClr val="FEFEFE"/>
                </a:solidFill>
                <a:prstDash val="solid"/>
                <a:round/>
                <a:headEnd/>
                <a:tailEnd/>
              </a:ln>
            </p:spPr>
            <p:txBody>
              <a:bodyPr/>
              <a:lstStyle/>
              <a:p>
                <a:endParaRPr lang="es-ES"/>
              </a:p>
            </p:txBody>
          </p:sp>
          <p:sp>
            <p:nvSpPr>
              <p:cNvPr id="82118" name="Freeform 8390"/>
              <p:cNvSpPr>
                <a:spLocks/>
              </p:cNvSpPr>
              <p:nvPr/>
            </p:nvSpPr>
            <p:spPr bwMode="auto">
              <a:xfrm>
                <a:off x="290" y="1907"/>
                <a:ext cx="31" cy="63"/>
              </a:xfrm>
              <a:custGeom>
                <a:avLst/>
                <a:gdLst/>
                <a:ahLst/>
                <a:cxnLst>
                  <a:cxn ang="0">
                    <a:pos x="24" y="0"/>
                  </a:cxn>
                  <a:cxn ang="0">
                    <a:pos x="14" y="8"/>
                  </a:cxn>
                  <a:cxn ang="0">
                    <a:pos x="5" y="25"/>
                  </a:cxn>
                  <a:cxn ang="0">
                    <a:pos x="0" y="53"/>
                  </a:cxn>
                  <a:cxn ang="0">
                    <a:pos x="0" y="70"/>
                  </a:cxn>
                  <a:cxn ang="0">
                    <a:pos x="5" y="97"/>
                  </a:cxn>
                  <a:cxn ang="0">
                    <a:pos x="14" y="115"/>
                  </a:cxn>
                  <a:cxn ang="0">
                    <a:pos x="24" y="125"/>
                  </a:cxn>
                  <a:cxn ang="0">
                    <a:pos x="37" y="125"/>
                  </a:cxn>
                  <a:cxn ang="0">
                    <a:pos x="48" y="115"/>
                  </a:cxn>
                  <a:cxn ang="0">
                    <a:pos x="57" y="97"/>
                  </a:cxn>
                  <a:cxn ang="0">
                    <a:pos x="61" y="70"/>
                  </a:cxn>
                  <a:cxn ang="0">
                    <a:pos x="61" y="53"/>
                  </a:cxn>
                  <a:cxn ang="0">
                    <a:pos x="57" y="25"/>
                  </a:cxn>
                  <a:cxn ang="0">
                    <a:pos x="48" y="8"/>
                  </a:cxn>
                  <a:cxn ang="0">
                    <a:pos x="37" y="0"/>
                  </a:cxn>
                  <a:cxn ang="0">
                    <a:pos x="24" y="0"/>
                  </a:cxn>
                </a:cxnLst>
                <a:rect l="0" t="0" r="r" b="b"/>
                <a:pathLst>
                  <a:path w="61" h="125">
                    <a:moveTo>
                      <a:pt x="24" y="0"/>
                    </a:moveTo>
                    <a:lnTo>
                      <a:pt x="14" y="8"/>
                    </a:lnTo>
                    <a:lnTo>
                      <a:pt x="5" y="25"/>
                    </a:lnTo>
                    <a:lnTo>
                      <a:pt x="0" y="53"/>
                    </a:lnTo>
                    <a:lnTo>
                      <a:pt x="0" y="70"/>
                    </a:lnTo>
                    <a:lnTo>
                      <a:pt x="5" y="97"/>
                    </a:lnTo>
                    <a:lnTo>
                      <a:pt x="14" y="115"/>
                    </a:lnTo>
                    <a:lnTo>
                      <a:pt x="24" y="125"/>
                    </a:lnTo>
                    <a:lnTo>
                      <a:pt x="37" y="125"/>
                    </a:lnTo>
                    <a:lnTo>
                      <a:pt x="48" y="115"/>
                    </a:lnTo>
                    <a:lnTo>
                      <a:pt x="57" y="97"/>
                    </a:lnTo>
                    <a:lnTo>
                      <a:pt x="61" y="70"/>
                    </a:lnTo>
                    <a:lnTo>
                      <a:pt x="61" y="53"/>
                    </a:lnTo>
                    <a:lnTo>
                      <a:pt x="57" y="25"/>
                    </a:lnTo>
                    <a:lnTo>
                      <a:pt x="48" y="8"/>
                    </a:lnTo>
                    <a:lnTo>
                      <a:pt x="37" y="0"/>
                    </a:lnTo>
                    <a:lnTo>
                      <a:pt x="24" y="0"/>
                    </a:lnTo>
                  </a:path>
                </a:pathLst>
              </a:custGeom>
              <a:noFill/>
              <a:ln w="4445">
                <a:solidFill>
                  <a:srgbClr val="FEFEFE"/>
                </a:solidFill>
                <a:prstDash val="solid"/>
                <a:round/>
                <a:headEnd/>
                <a:tailEnd/>
              </a:ln>
            </p:spPr>
            <p:txBody>
              <a:bodyPr/>
              <a:lstStyle/>
              <a:p>
                <a:endParaRPr lang="es-ES"/>
              </a:p>
            </p:txBody>
          </p:sp>
          <p:sp>
            <p:nvSpPr>
              <p:cNvPr id="82119" name="Line 8391"/>
              <p:cNvSpPr>
                <a:spLocks noChangeShapeType="1"/>
              </p:cNvSpPr>
              <p:nvPr/>
            </p:nvSpPr>
            <p:spPr bwMode="auto">
              <a:xfrm>
                <a:off x="132" y="2055"/>
                <a:ext cx="29" cy="1"/>
              </a:xfrm>
              <a:prstGeom prst="line">
                <a:avLst/>
              </a:prstGeom>
              <a:noFill/>
              <a:ln w="4445">
                <a:solidFill>
                  <a:srgbClr val="FEFEFE"/>
                </a:solidFill>
                <a:round/>
                <a:headEnd/>
                <a:tailEnd/>
              </a:ln>
            </p:spPr>
            <p:txBody>
              <a:bodyPr/>
              <a:lstStyle/>
              <a:p>
                <a:endParaRPr lang="es-ES"/>
              </a:p>
            </p:txBody>
          </p:sp>
          <p:sp>
            <p:nvSpPr>
              <p:cNvPr id="82120" name="Line 8392"/>
              <p:cNvSpPr>
                <a:spLocks noChangeShapeType="1"/>
              </p:cNvSpPr>
              <p:nvPr/>
            </p:nvSpPr>
            <p:spPr bwMode="auto">
              <a:xfrm>
                <a:off x="147" y="2055"/>
                <a:ext cx="1" cy="95"/>
              </a:xfrm>
              <a:prstGeom prst="line">
                <a:avLst/>
              </a:prstGeom>
              <a:noFill/>
              <a:ln w="4445">
                <a:solidFill>
                  <a:srgbClr val="FEFEFE"/>
                </a:solidFill>
                <a:round/>
                <a:headEnd/>
                <a:tailEnd/>
              </a:ln>
            </p:spPr>
            <p:txBody>
              <a:bodyPr/>
              <a:lstStyle/>
              <a:p>
                <a:endParaRPr lang="es-ES"/>
              </a:p>
            </p:txBody>
          </p:sp>
          <p:sp>
            <p:nvSpPr>
              <p:cNvPr id="82121" name="Line 8393"/>
              <p:cNvSpPr>
                <a:spLocks noChangeShapeType="1"/>
              </p:cNvSpPr>
              <p:nvPr/>
            </p:nvSpPr>
            <p:spPr bwMode="auto">
              <a:xfrm>
                <a:off x="178" y="2087"/>
                <a:ext cx="1" cy="63"/>
              </a:xfrm>
              <a:prstGeom prst="line">
                <a:avLst/>
              </a:prstGeom>
              <a:noFill/>
              <a:ln w="4445">
                <a:solidFill>
                  <a:srgbClr val="FEFEFE"/>
                </a:solidFill>
                <a:round/>
                <a:headEnd/>
                <a:tailEnd/>
              </a:ln>
            </p:spPr>
            <p:txBody>
              <a:bodyPr/>
              <a:lstStyle/>
              <a:p>
                <a:endParaRPr lang="es-ES"/>
              </a:p>
            </p:txBody>
          </p:sp>
          <p:sp>
            <p:nvSpPr>
              <p:cNvPr id="82122" name="Freeform 8394"/>
              <p:cNvSpPr>
                <a:spLocks/>
              </p:cNvSpPr>
              <p:nvPr/>
            </p:nvSpPr>
            <p:spPr bwMode="auto">
              <a:xfrm>
                <a:off x="178" y="2087"/>
                <a:ext cx="19" cy="25"/>
              </a:xfrm>
              <a:custGeom>
                <a:avLst/>
                <a:gdLst/>
                <a:ahLst/>
                <a:cxnLst>
                  <a:cxn ang="0">
                    <a:pos x="0" y="51"/>
                  </a:cxn>
                  <a:cxn ang="0">
                    <a:pos x="4" y="26"/>
                  </a:cxn>
                  <a:cxn ang="0">
                    <a:pos x="14" y="8"/>
                  </a:cxn>
                  <a:cxn ang="0">
                    <a:pos x="24" y="0"/>
                  </a:cxn>
                  <a:cxn ang="0">
                    <a:pos x="38" y="0"/>
                  </a:cxn>
                </a:cxnLst>
                <a:rect l="0" t="0" r="r" b="b"/>
                <a:pathLst>
                  <a:path w="38" h="51">
                    <a:moveTo>
                      <a:pt x="0" y="51"/>
                    </a:moveTo>
                    <a:lnTo>
                      <a:pt x="4" y="26"/>
                    </a:lnTo>
                    <a:lnTo>
                      <a:pt x="14" y="8"/>
                    </a:lnTo>
                    <a:lnTo>
                      <a:pt x="24" y="0"/>
                    </a:lnTo>
                    <a:lnTo>
                      <a:pt x="38" y="0"/>
                    </a:lnTo>
                  </a:path>
                </a:pathLst>
              </a:custGeom>
              <a:noFill/>
              <a:ln w="4445">
                <a:solidFill>
                  <a:srgbClr val="FEFEFE"/>
                </a:solidFill>
                <a:prstDash val="solid"/>
                <a:round/>
                <a:headEnd/>
                <a:tailEnd/>
              </a:ln>
            </p:spPr>
            <p:txBody>
              <a:bodyPr/>
              <a:lstStyle/>
              <a:p>
                <a:endParaRPr lang="es-ES"/>
              </a:p>
            </p:txBody>
          </p:sp>
          <p:sp>
            <p:nvSpPr>
              <p:cNvPr id="82123" name="Line 8395"/>
              <p:cNvSpPr>
                <a:spLocks noChangeShapeType="1"/>
              </p:cNvSpPr>
              <p:nvPr/>
            </p:nvSpPr>
            <p:spPr bwMode="auto">
              <a:xfrm>
                <a:off x="240" y="2087"/>
                <a:ext cx="1" cy="63"/>
              </a:xfrm>
              <a:prstGeom prst="line">
                <a:avLst/>
              </a:prstGeom>
              <a:noFill/>
              <a:ln w="4445">
                <a:solidFill>
                  <a:srgbClr val="FEFEFE"/>
                </a:solidFill>
                <a:round/>
                <a:headEnd/>
                <a:tailEnd/>
              </a:ln>
            </p:spPr>
            <p:txBody>
              <a:bodyPr/>
              <a:lstStyle/>
              <a:p>
                <a:endParaRPr lang="es-ES"/>
              </a:p>
            </p:txBody>
          </p:sp>
          <p:sp>
            <p:nvSpPr>
              <p:cNvPr id="82124" name="Freeform 8396"/>
              <p:cNvSpPr>
                <a:spLocks/>
              </p:cNvSpPr>
              <p:nvPr/>
            </p:nvSpPr>
            <p:spPr bwMode="auto">
              <a:xfrm>
                <a:off x="212" y="2087"/>
                <a:ext cx="28" cy="63"/>
              </a:xfrm>
              <a:custGeom>
                <a:avLst/>
                <a:gdLst/>
                <a:ahLst/>
                <a:cxnLst>
                  <a:cxn ang="0">
                    <a:pos x="56" y="26"/>
                  </a:cxn>
                  <a:cxn ang="0">
                    <a:pos x="48" y="8"/>
                  </a:cxn>
                  <a:cxn ang="0">
                    <a:pos x="38" y="0"/>
                  </a:cxn>
                  <a:cxn ang="0">
                    <a:pos x="24" y="0"/>
                  </a:cxn>
                  <a:cxn ang="0">
                    <a:pos x="14" y="8"/>
                  </a:cxn>
                  <a:cxn ang="0">
                    <a:pos x="4" y="26"/>
                  </a:cxn>
                  <a:cxn ang="0">
                    <a:pos x="0" y="51"/>
                  </a:cxn>
                  <a:cxn ang="0">
                    <a:pos x="0" y="71"/>
                  </a:cxn>
                  <a:cxn ang="0">
                    <a:pos x="4" y="96"/>
                  </a:cxn>
                  <a:cxn ang="0">
                    <a:pos x="14" y="115"/>
                  </a:cxn>
                  <a:cxn ang="0">
                    <a:pos x="24" y="125"/>
                  </a:cxn>
                  <a:cxn ang="0">
                    <a:pos x="38" y="125"/>
                  </a:cxn>
                  <a:cxn ang="0">
                    <a:pos x="48" y="115"/>
                  </a:cxn>
                  <a:cxn ang="0">
                    <a:pos x="56" y="96"/>
                  </a:cxn>
                </a:cxnLst>
                <a:rect l="0" t="0" r="r" b="b"/>
                <a:pathLst>
                  <a:path w="56" h="125">
                    <a:moveTo>
                      <a:pt x="56" y="26"/>
                    </a:moveTo>
                    <a:lnTo>
                      <a:pt x="48" y="8"/>
                    </a:lnTo>
                    <a:lnTo>
                      <a:pt x="38" y="0"/>
                    </a:lnTo>
                    <a:lnTo>
                      <a:pt x="24" y="0"/>
                    </a:lnTo>
                    <a:lnTo>
                      <a:pt x="14" y="8"/>
                    </a:lnTo>
                    <a:lnTo>
                      <a:pt x="4" y="26"/>
                    </a:lnTo>
                    <a:lnTo>
                      <a:pt x="0" y="51"/>
                    </a:lnTo>
                    <a:lnTo>
                      <a:pt x="0" y="71"/>
                    </a:lnTo>
                    <a:lnTo>
                      <a:pt x="4" y="96"/>
                    </a:lnTo>
                    <a:lnTo>
                      <a:pt x="14" y="115"/>
                    </a:lnTo>
                    <a:lnTo>
                      <a:pt x="24" y="125"/>
                    </a:lnTo>
                    <a:lnTo>
                      <a:pt x="38" y="125"/>
                    </a:lnTo>
                    <a:lnTo>
                      <a:pt x="48" y="115"/>
                    </a:lnTo>
                    <a:lnTo>
                      <a:pt x="56" y="96"/>
                    </a:lnTo>
                  </a:path>
                </a:pathLst>
              </a:custGeom>
              <a:noFill/>
              <a:ln w="4445">
                <a:solidFill>
                  <a:srgbClr val="FEFEFE"/>
                </a:solidFill>
                <a:prstDash val="solid"/>
                <a:round/>
                <a:headEnd/>
                <a:tailEnd/>
              </a:ln>
            </p:spPr>
            <p:txBody>
              <a:bodyPr/>
              <a:lstStyle/>
              <a:p>
                <a:endParaRPr lang="es-ES"/>
              </a:p>
            </p:txBody>
          </p:sp>
          <p:sp>
            <p:nvSpPr>
              <p:cNvPr id="82125" name="Freeform 8397"/>
              <p:cNvSpPr>
                <a:spLocks/>
              </p:cNvSpPr>
              <p:nvPr/>
            </p:nvSpPr>
            <p:spPr bwMode="auto">
              <a:xfrm>
                <a:off x="255" y="2087"/>
                <a:ext cx="29" cy="63"/>
              </a:xfrm>
              <a:custGeom>
                <a:avLst/>
                <a:gdLst/>
                <a:ahLst/>
                <a:cxnLst>
                  <a:cxn ang="0">
                    <a:pos x="57" y="26"/>
                  </a:cxn>
                  <a:cxn ang="0">
                    <a:pos x="47" y="8"/>
                  </a:cxn>
                  <a:cxn ang="0">
                    <a:pos x="38" y="0"/>
                  </a:cxn>
                  <a:cxn ang="0">
                    <a:pos x="23" y="0"/>
                  </a:cxn>
                  <a:cxn ang="0">
                    <a:pos x="14" y="8"/>
                  </a:cxn>
                  <a:cxn ang="0">
                    <a:pos x="5" y="26"/>
                  </a:cxn>
                  <a:cxn ang="0">
                    <a:pos x="0" y="51"/>
                  </a:cxn>
                  <a:cxn ang="0">
                    <a:pos x="0" y="71"/>
                  </a:cxn>
                  <a:cxn ang="0">
                    <a:pos x="5" y="96"/>
                  </a:cxn>
                  <a:cxn ang="0">
                    <a:pos x="14" y="115"/>
                  </a:cxn>
                  <a:cxn ang="0">
                    <a:pos x="23" y="125"/>
                  </a:cxn>
                  <a:cxn ang="0">
                    <a:pos x="38" y="125"/>
                  </a:cxn>
                  <a:cxn ang="0">
                    <a:pos x="47" y="115"/>
                  </a:cxn>
                  <a:cxn ang="0">
                    <a:pos x="57" y="96"/>
                  </a:cxn>
                </a:cxnLst>
                <a:rect l="0" t="0" r="r" b="b"/>
                <a:pathLst>
                  <a:path w="57" h="125">
                    <a:moveTo>
                      <a:pt x="57" y="26"/>
                    </a:moveTo>
                    <a:lnTo>
                      <a:pt x="47" y="8"/>
                    </a:lnTo>
                    <a:lnTo>
                      <a:pt x="38" y="0"/>
                    </a:lnTo>
                    <a:lnTo>
                      <a:pt x="23" y="0"/>
                    </a:lnTo>
                    <a:lnTo>
                      <a:pt x="14" y="8"/>
                    </a:lnTo>
                    <a:lnTo>
                      <a:pt x="5" y="26"/>
                    </a:lnTo>
                    <a:lnTo>
                      <a:pt x="0" y="51"/>
                    </a:lnTo>
                    <a:lnTo>
                      <a:pt x="0" y="71"/>
                    </a:lnTo>
                    <a:lnTo>
                      <a:pt x="5" y="96"/>
                    </a:lnTo>
                    <a:lnTo>
                      <a:pt x="14" y="115"/>
                    </a:lnTo>
                    <a:lnTo>
                      <a:pt x="23" y="125"/>
                    </a:lnTo>
                    <a:lnTo>
                      <a:pt x="38" y="125"/>
                    </a:lnTo>
                    <a:lnTo>
                      <a:pt x="47" y="115"/>
                    </a:lnTo>
                    <a:lnTo>
                      <a:pt x="57" y="96"/>
                    </a:lnTo>
                  </a:path>
                </a:pathLst>
              </a:custGeom>
              <a:noFill/>
              <a:ln w="4445">
                <a:solidFill>
                  <a:srgbClr val="FEFEFE"/>
                </a:solidFill>
                <a:prstDash val="solid"/>
                <a:round/>
                <a:headEnd/>
                <a:tailEnd/>
              </a:ln>
            </p:spPr>
            <p:txBody>
              <a:bodyPr/>
              <a:lstStyle/>
              <a:p>
                <a:endParaRPr lang="es-ES"/>
              </a:p>
            </p:txBody>
          </p:sp>
          <p:sp>
            <p:nvSpPr>
              <p:cNvPr id="82126" name="Line 8398"/>
              <p:cNvSpPr>
                <a:spLocks noChangeShapeType="1"/>
              </p:cNvSpPr>
              <p:nvPr/>
            </p:nvSpPr>
            <p:spPr bwMode="auto">
              <a:xfrm>
                <a:off x="299" y="2055"/>
                <a:ext cx="1" cy="95"/>
              </a:xfrm>
              <a:prstGeom prst="line">
                <a:avLst/>
              </a:prstGeom>
              <a:noFill/>
              <a:ln w="4445">
                <a:solidFill>
                  <a:srgbClr val="FEFEFE"/>
                </a:solidFill>
                <a:round/>
                <a:headEnd/>
                <a:tailEnd/>
              </a:ln>
            </p:spPr>
            <p:txBody>
              <a:bodyPr/>
              <a:lstStyle/>
              <a:p>
                <a:endParaRPr lang="es-ES"/>
              </a:p>
            </p:txBody>
          </p:sp>
          <p:sp>
            <p:nvSpPr>
              <p:cNvPr id="82127" name="Line 8399"/>
              <p:cNvSpPr>
                <a:spLocks noChangeShapeType="1"/>
              </p:cNvSpPr>
              <p:nvPr/>
            </p:nvSpPr>
            <p:spPr bwMode="auto">
              <a:xfrm flipH="1">
                <a:off x="299" y="2087"/>
                <a:ext cx="24" cy="45"/>
              </a:xfrm>
              <a:prstGeom prst="line">
                <a:avLst/>
              </a:prstGeom>
              <a:noFill/>
              <a:ln w="4445">
                <a:solidFill>
                  <a:srgbClr val="FEFEFE"/>
                </a:solidFill>
                <a:round/>
                <a:headEnd/>
                <a:tailEnd/>
              </a:ln>
            </p:spPr>
            <p:txBody>
              <a:bodyPr/>
              <a:lstStyle/>
              <a:p>
                <a:endParaRPr lang="es-ES"/>
              </a:p>
            </p:txBody>
          </p:sp>
          <p:sp>
            <p:nvSpPr>
              <p:cNvPr id="82128" name="Line 8400"/>
              <p:cNvSpPr>
                <a:spLocks noChangeShapeType="1"/>
              </p:cNvSpPr>
              <p:nvPr/>
            </p:nvSpPr>
            <p:spPr bwMode="auto">
              <a:xfrm>
                <a:off x="309" y="2112"/>
                <a:ext cx="17" cy="38"/>
              </a:xfrm>
              <a:prstGeom prst="line">
                <a:avLst/>
              </a:prstGeom>
              <a:noFill/>
              <a:ln w="4445">
                <a:solidFill>
                  <a:srgbClr val="FEFEFE"/>
                </a:solidFill>
                <a:round/>
                <a:headEnd/>
                <a:tailEnd/>
              </a:ln>
            </p:spPr>
            <p:txBody>
              <a:bodyPr/>
              <a:lstStyle/>
              <a:p>
                <a:endParaRPr lang="es-ES"/>
              </a:p>
            </p:txBody>
          </p:sp>
          <p:sp>
            <p:nvSpPr>
              <p:cNvPr id="82129" name="Freeform 8401"/>
              <p:cNvSpPr>
                <a:spLocks/>
              </p:cNvSpPr>
              <p:nvPr/>
            </p:nvSpPr>
            <p:spPr bwMode="auto">
              <a:xfrm>
                <a:off x="1681" y="2212"/>
                <a:ext cx="172" cy="5131"/>
              </a:xfrm>
              <a:custGeom>
                <a:avLst/>
                <a:gdLst/>
                <a:ahLst/>
                <a:cxnLst>
                  <a:cxn ang="0">
                    <a:pos x="344" y="0"/>
                  </a:cxn>
                  <a:cxn ang="0">
                    <a:pos x="0" y="0"/>
                  </a:cxn>
                  <a:cxn ang="0">
                    <a:pos x="0" y="10263"/>
                  </a:cxn>
                </a:cxnLst>
                <a:rect l="0" t="0" r="r" b="b"/>
                <a:pathLst>
                  <a:path w="344" h="10263">
                    <a:moveTo>
                      <a:pt x="344" y="0"/>
                    </a:moveTo>
                    <a:lnTo>
                      <a:pt x="0" y="0"/>
                    </a:lnTo>
                    <a:lnTo>
                      <a:pt x="0" y="10263"/>
                    </a:lnTo>
                  </a:path>
                </a:pathLst>
              </a:custGeom>
              <a:noFill/>
              <a:ln w="12700">
                <a:solidFill>
                  <a:srgbClr val="BB472F"/>
                </a:solidFill>
                <a:prstDash val="solid"/>
                <a:round/>
                <a:headEnd/>
                <a:tailEnd/>
              </a:ln>
            </p:spPr>
            <p:txBody>
              <a:bodyPr/>
              <a:lstStyle/>
              <a:p>
                <a:endParaRPr lang="es-ES"/>
              </a:p>
            </p:txBody>
          </p:sp>
          <p:sp>
            <p:nvSpPr>
              <p:cNvPr id="82130" name="Freeform 8402"/>
              <p:cNvSpPr>
                <a:spLocks/>
              </p:cNvSpPr>
              <p:nvPr/>
            </p:nvSpPr>
            <p:spPr bwMode="auto">
              <a:xfrm>
                <a:off x="1681" y="7282"/>
                <a:ext cx="45" cy="61"/>
              </a:xfrm>
              <a:custGeom>
                <a:avLst/>
                <a:gdLst/>
                <a:ahLst/>
                <a:cxnLst>
                  <a:cxn ang="0">
                    <a:pos x="0" y="123"/>
                  </a:cxn>
                  <a:cxn ang="0">
                    <a:pos x="89" y="123"/>
                  </a:cxn>
                  <a:cxn ang="0">
                    <a:pos x="0" y="0"/>
                  </a:cxn>
                  <a:cxn ang="0">
                    <a:pos x="0" y="123"/>
                  </a:cxn>
                </a:cxnLst>
                <a:rect l="0" t="0" r="r" b="b"/>
                <a:pathLst>
                  <a:path w="89" h="123">
                    <a:moveTo>
                      <a:pt x="0" y="123"/>
                    </a:moveTo>
                    <a:lnTo>
                      <a:pt x="89" y="123"/>
                    </a:lnTo>
                    <a:lnTo>
                      <a:pt x="0" y="0"/>
                    </a:lnTo>
                    <a:lnTo>
                      <a:pt x="0" y="123"/>
                    </a:lnTo>
                    <a:close/>
                  </a:path>
                </a:pathLst>
              </a:custGeom>
              <a:solidFill>
                <a:srgbClr val="BB472F"/>
              </a:solidFill>
              <a:ln w="9525">
                <a:noFill/>
                <a:round/>
                <a:headEnd/>
                <a:tailEnd/>
              </a:ln>
            </p:spPr>
            <p:txBody>
              <a:bodyPr/>
              <a:lstStyle/>
              <a:p>
                <a:endParaRPr lang="es-ES"/>
              </a:p>
            </p:txBody>
          </p:sp>
          <p:sp>
            <p:nvSpPr>
              <p:cNvPr id="82131" name="Freeform 8403"/>
              <p:cNvSpPr>
                <a:spLocks/>
              </p:cNvSpPr>
              <p:nvPr/>
            </p:nvSpPr>
            <p:spPr bwMode="auto">
              <a:xfrm>
                <a:off x="1410" y="2212"/>
                <a:ext cx="171" cy="5131"/>
              </a:xfrm>
              <a:custGeom>
                <a:avLst/>
                <a:gdLst/>
                <a:ahLst/>
                <a:cxnLst>
                  <a:cxn ang="0">
                    <a:pos x="0" y="0"/>
                  </a:cxn>
                  <a:cxn ang="0">
                    <a:pos x="344" y="0"/>
                  </a:cxn>
                  <a:cxn ang="0">
                    <a:pos x="344" y="10263"/>
                  </a:cxn>
                </a:cxnLst>
                <a:rect l="0" t="0" r="r" b="b"/>
                <a:pathLst>
                  <a:path w="344" h="10263">
                    <a:moveTo>
                      <a:pt x="0" y="0"/>
                    </a:moveTo>
                    <a:lnTo>
                      <a:pt x="344" y="0"/>
                    </a:lnTo>
                    <a:lnTo>
                      <a:pt x="344" y="10263"/>
                    </a:lnTo>
                  </a:path>
                </a:pathLst>
              </a:custGeom>
              <a:noFill/>
              <a:ln w="12700">
                <a:solidFill>
                  <a:srgbClr val="BB472F"/>
                </a:solidFill>
                <a:prstDash val="solid"/>
                <a:round/>
                <a:headEnd/>
                <a:tailEnd/>
              </a:ln>
            </p:spPr>
            <p:txBody>
              <a:bodyPr/>
              <a:lstStyle/>
              <a:p>
                <a:endParaRPr lang="es-ES"/>
              </a:p>
            </p:txBody>
          </p:sp>
          <p:sp>
            <p:nvSpPr>
              <p:cNvPr id="82132" name="Freeform 8404"/>
              <p:cNvSpPr>
                <a:spLocks/>
              </p:cNvSpPr>
              <p:nvPr/>
            </p:nvSpPr>
            <p:spPr bwMode="auto">
              <a:xfrm>
                <a:off x="1537" y="7282"/>
                <a:ext cx="44" cy="61"/>
              </a:xfrm>
              <a:custGeom>
                <a:avLst/>
                <a:gdLst/>
                <a:ahLst/>
                <a:cxnLst>
                  <a:cxn ang="0">
                    <a:pos x="89" y="123"/>
                  </a:cxn>
                  <a:cxn ang="0">
                    <a:pos x="0" y="123"/>
                  </a:cxn>
                  <a:cxn ang="0">
                    <a:pos x="89" y="0"/>
                  </a:cxn>
                  <a:cxn ang="0">
                    <a:pos x="89" y="123"/>
                  </a:cxn>
                </a:cxnLst>
                <a:rect l="0" t="0" r="r" b="b"/>
                <a:pathLst>
                  <a:path w="89" h="123">
                    <a:moveTo>
                      <a:pt x="89" y="123"/>
                    </a:moveTo>
                    <a:lnTo>
                      <a:pt x="0" y="123"/>
                    </a:lnTo>
                    <a:lnTo>
                      <a:pt x="89" y="0"/>
                    </a:lnTo>
                    <a:lnTo>
                      <a:pt x="89" y="123"/>
                    </a:lnTo>
                    <a:close/>
                  </a:path>
                </a:pathLst>
              </a:custGeom>
              <a:solidFill>
                <a:srgbClr val="BB472F"/>
              </a:solidFill>
              <a:ln w="9525">
                <a:noFill/>
                <a:round/>
                <a:headEnd/>
                <a:tailEnd/>
              </a:ln>
            </p:spPr>
            <p:txBody>
              <a:bodyPr/>
              <a:lstStyle/>
              <a:p>
                <a:endParaRPr lang="es-ES"/>
              </a:p>
            </p:txBody>
          </p:sp>
          <p:sp>
            <p:nvSpPr>
              <p:cNvPr id="82133" name="Line 8405"/>
              <p:cNvSpPr>
                <a:spLocks noChangeShapeType="1"/>
              </p:cNvSpPr>
              <p:nvPr/>
            </p:nvSpPr>
            <p:spPr bwMode="auto">
              <a:xfrm>
                <a:off x="1665" y="7173"/>
                <a:ext cx="49" cy="1"/>
              </a:xfrm>
              <a:prstGeom prst="line">
                <a:avLst/>
              </a:prstGeom>
              <a:noFill/>
              <a:ln w="4445">
                <a:solidFill>
                  <a:srgbClr val="000000"/>
                </a:solidFill>
                <a:round/>
                <a:headEnd/>
                <a:tailEnd/>
              </a:ln>
            </p:spPr>
            <p:txBody>
              <a:bodyPr/>
              <a:lstStyle/>
              <a:p>
                <a:endParaRPr lang="es-ES"/>
              </a:p>
            </p:txBody>
          </p:sp>
          <p:sp>
            <p:nvSpPr>
              <p:cNvPr id="82134" name="Line 8406"/>
              <p:cNvSpPr>
                <a:spLocks noChangeShapeType="1"/>
              </p:cNvSpPr>
              <p:nvPr/>
            </p:nvSpPr>
            <p:spPr bwMode="auto">
              <a:xfrm flipH="1">
                <a:off x="1548" y="7173"/>
                <a:ext cx="50" cy="1"/>
              </a:xfrm>
              <a:prstGeom prst="line">
                <a:avLst/>
              </a:prstGeom>
              <a:noFill/>
              <a:ln w="4445">
                <a:solidFill>
                  <a:srgbClr val="000000"/>
                </a:solidFill>
                <a:round/>
                <a:headEnd/>
                <a:tailEnd/>
              </a:ln>
            </p:spPr>
            <p:txBody>
              <a:bodyPr/>
              <a:lstStyle/>
              <a:p>
                <a:endParaRPr lang="es-ES"/>
              </a:p>
            </p:txBody>
          </p:sp>
          <p:sp>
            <p:nvSpPr>
              <p:cNvPr id="82135" name="Line 8407"/>
              <p:cNvSpPr>
                <a:spLocks noChangeShapeType="1"/>
              </p:cNvSpPr>
              <p:nvPr/>
            </p:nvSpPr>
            <p:spPr bwMode="auto">
              <a:xfrm>
                <a:off x="1665" y="6671"/>
                <a:ext cx="49" cy="1"/>
              </a:xfrm>
              <a:prstGeom prst="line">
                <a:avLst/>
              </a:prstGeom>
              <a:noFill/>
              <a:ln w="4445">
                <a:solidFill>
                  <a:srgbClr val="000000"/>
                </a:solidFill>
                <a:round/>
                <a:headEnd/>
                <a:tailEnd/>
              </a:ln>
            </p:spPr>
            <p:txBody>
              <a:bodyPr/>
              <a:lstStyle/>
              <a:p>
                <a:endParaRPr lang="es-ES"/>
              </a:p>
            </p:txBody>
          </p:sp>
          <p:sp>
            <p:nvSpPr>
              <p:cNvPr id="82136" name="Line 8408"/>
              <p:cNvSpPr>
                <a:spLocks noChangeShapeType="1"/>
              </p:cNvSpPr>
              <p:nvPr/>
            </p:nvSpPr>
            <p:spPr bwMode="auto">
              <a:xfrm flipH="1">
                <a:off x="1548" y="6671"/>
                <a:ext cx="50" cy="1"/>
              </a:xfrm>
              <a:prstGeom prst="line">
                <a:avLst/>
              </a:prstGeom>
              <a:noFill/>
              <a:ln w="4445">
                <a:solidFill>
                  <a:srgbClr val="000000"/>
                </a:solidFill>
                <a:round/>
                <a:headEnd/>
                <a:tailEnd/>
              </a:ln>
            </p:spPr>
            <p:txBody>
              <a:bodyPr/>
              <a:lstStyle/>
              <a:p>
                <a:endParaRPr lang="es-ES"/>
              </a:p>
            </p:txBody>
          </p:sp>
          <p:sp>
            <p:nvSpPr>
              <p:cNvPr id="82137" name="Line 8409"/>
              <p:cNvSpPr>
                <a:spLocks noChangeShapeType="1"/>
              </p:cNvSpPr>
              <p:nvPr/>
            </p:nvSpPr>
            <p:spPr bwMode="auto">
              <a:xfrm>
                <a:off x="1665" y="6653"/>
                <a:ext cx="49" cy="1"/>
              </a:xfrm>
              <a:prstGeom prst="line">
                <a:avLst/>
              </a:prstGeom>
              <a:noFill/>
              <a:ln w="4445">
                <a:solidFill>
                  <a:srgbClr val="000000"/>
                </a:solidFill>
                <a:round/>
                <a:headEnd/>
                <a:tailEnd/>
              </a:ln>
            </p:spPr>
            <p:txBody>
              <a:bodyPr/>
              <a:lstStyle/>
              <a:p>
                <a:endParaRPr lang="es-ES"/>
              </a:p>
            </p:txBody>
          </p:sp>
          <p:sp>
            <p:nvSpPr>
              <p:cNvPr id="82138" name="Line 8410"/>
              <p:cNvSpPr>
                <a:spLocks noChangeShapeType="1"/>
              </p:cNvSpPr>
              <p:nvPr/>
            </p:nvSpPr>
            <p:spPr bwMode="auto">
              <a:xfrm flipH="1">
                <a:off x="1548" y="6653"/>
                <a:ext cx="50" cy="1"/>
              </a:xfrm>
              <a:prstGeom prst="line">
                <a:avLst/>
              </a:prstGeom>
              <a:noFill/>
              <a:ln w="4445">
                <a:solidFill>
                  <a:srgbClr val="000000"/>
                </a:solidFill>
                <a:round/>
                <a:headEnd/>
                <a:tailEnd/>
              </a:ln>
            </p:spPr>
            <p:txBody>
              <a:bodyPr/>
              <a:lstStyle/>
              <a:p>
                <a:endParaRPr lang="es-ES"/>
              </a:p>
            </p:txBody>
          </p:sp>
          <p:sp>
            <p:nvSpPr>
              <p:cNvPr id="82139" name="Line 8411"/>
              <p:cNvSpPr>
                <a:spLocks noChangeShapeType="1"/>
              </p:cNvSpPr>
              <p:nvPr/>
            </p:nvSpPr>
            <p:spPr bwMode="auto">
              <a:xfrm>
                <a:off x="1665" y="6599"/>
                <a:ext cx="49" cy="1"/>
              </a:xfrm>
              <a:prstGeom prst="line">
                <a:avLst/>
              </a:prstGeom>
              <a:noFill/>
              <a:ln w="4445">
                <a:solidFill>
                  <a:srgbClr val="000000"/>
                </a:solidFill>
                <a:round/>
                <a:headEnd/>
                <a:tailEnd/>
              </a:ln>
            </p:spPr>
            <p:txBody>
              <a:bodyPr/>
              <a:lstStyle/>
              <a:p>
                <a:endParaRPr lang="es-ES"/>
              </a:p>
            </p:txBody>
          </p:sp>
          <p:sp>
            <p:nvSpPr>
              <p:cNvPr id="82140" name="Line 8412"/>
              <p:cNvSpPr>
                <a:spLocks noChangeShapeType="1"/>
              </p:cNvSpPr>
              <p:nvPr/>
            </p:nvSpPr>
            <p:spPr bwMode="auto">
              <a:xfrm flipH="1">
                <a:off x="1548" y="6599"/>
                <a:ext cx="50" cy="1"/>
              </a:xfrm>
              <a:prstGeom prst="line">
                <a:avLst/>
              </a:prstGeom>
              <a:noFill/>
              <a:ln w="4445">
                <a:solidFill>
                  <a:srgbClr val="000000"/>
                </a:solidFill>
                <a:round/>
                <a:headEnd/>
                <a:tailEnd/>
              </a:ln>
            </p:spPr>
            <p:txBody>
              <a:bodyPr/>
              <a:lstStyle/>
              <a:p>
                <a:endParaRPr lang="es-ES"/>
              </a:p>
            </p:txBody>
          </p:sp>
          <p:sp>
            <p:nvSpPr>
              <p:cNvPr id="82141" name="Line 8413"/>
              <p:cNvSpPr>
                <a:spLocks noChangeShapeType="1"/>
              </p:cNvSpPr>
              <p:nvPr/>
            </p:nvSpPr>
            <p:spPr bwMode="auto">
              <a:xfrm>
                <a:off x="1665" y="6586"/>
                <a:ext cx="49" cy="1"/>
              </a:xfrm>
              <a:prstGeom prst="line">
                <a:avLst/>
              </a:prstGeom>
              <a:noFill/>
              <a:ln w="4445">
                <a:solidFill>
                  <a:srgbClr val="000000"/>
                </a:solidFill>
                <a:round/>
                <a:headEnd/>
                <a:tailEnd/>
              </a:ln>
            </p:spPr>
            <p:txBody>
              <a:bodyPr/>
              <a:lstStyle/>
              <a:p>
                <a:endParaRPr lang="es-ES"/>
              </a:p>
            </p:txBody>
          </p:sp>
          <p:sp>
            <p:nvSpPr>
              <p:cNvPr id="82142" name="Line 8414"/>
              <p:cNvSpPr>
                <a:spLocks noChangeShapeType="1"/>
              </p:cNvSpPr>
              <p:nvPr/>
            </p:nvSpPr>
            <p:spPr bwMode="auto">
              <a:xfrm flipH="1">
                <a:off x="1548" y="6586"/>
                <a:ext cx="50" cy="1"/>
              </a:xfrm>
              <a:prstGeom prst="line">
                <a:avLst/>
              </a:prstGeom>
              <a:noFill/>
              <a:ln w="4445">
                <a:solidFill>
                  <a:srgbClr val="000000"/>
                </a:solidFill>
                <a:round/>
                <a:headEnd/>
                <a:tailEnd/>
              </a:ln>
            </p:spPr>
            <p:txBody>
              <a:bodyPr/>
              <a:lstStyle/>
              <a:p>
                <a:endParaRPr lang="es-ES"/>
              </a:p>
            </p:txBody>
          </p:sp>
          <p:sp>
            <p:nvSpPr>
              <p:cNvPr id="82143" name="Line 8415"/>
              <p:cNvSpPr>
                <a:spLocks noChangeShapeType="1"/>
              </p:cNvSpPr>
              <p:nvPr/>
            </p:nvSpPr>
            <p:spPr bwMode="auto">
              <a:xfrm>
                <a:off x="1665" y="5253"/>
                <a:ext cx="49" cy="1"/>
              </a:xfrm>
              <a:prstGeom prst="line">
                <a:avLst/>
              </a:prstGeom>
              <a:noFill/>
              <a:ln w="4445">
                <a:solidFill>
                  <a:srgbClr val="000000"/>
                </a:solidFill>
                <a:round/>
                <a:headEnd/>
                <a:tailEnd/>
              </a:ln>
            </p:spPr>
            <p:txBody>
              <a:bodyPr/>
              <a:lstStyle/>
              <a:p>
                <a:endParaRPr lang="es-ES"/>
              </a:p>
            </p:txBody>
          </p:sp>
          <p:sp>
            <p:nvSpPr>
              <p:cNvPr id="82144" name="Line 8416"/>
              <p:cNvSpPr>
                <a:spLocks noChangeShapeType="1"/>
              </p:cNvSpPr>
              <p:nvPr/>
            </p:nvSpPr>
            <p:spPr bwMode="auto">
              <a:xfrm flipH="1">
                <a:off x="1548" y="5253"/>
                <a:ext cx="50" cy="1"/>
              </a:xfrm>
              <a:prstGeom prst="line">
                <a:avLst/>
              </a:prstGeom>
              <a:noFill/>
              <a:ln w="4445">
                <a:solidFill>
                  <a:srgbClr val="000000"/>
                </a:solidFill>
                <a:round/>
                <a:headEnd/>
                <a:tailEnd/>
              </a:ln>
            </p:spPr>
            <p:txBody>
              <a:bodyPr/>
              <a:lstStyle/>
              <a:p>
                <a:endParaRPr lang="es-ES"/>
              </a:p>
            </p:txBody>
          </p:sp>
          <p:sp>
            <p:nvSpPr>
              <p:cNvPr id="82145" name="Line 8417"/>
              <p:cNvSpPr>
                <a:spLocks noChangeShapeType="1"/>
              </p:cNvSpPr>
              <p:nvPr/>
            </p:nvSpPr>
            <p:spPr bwMode="auto">
              <a:xfrm>
                <a:off x="1665" y="5002"/>
                <a:ext cx="49" cy="1"/>
              </a:xfrm>
              <a:prstGeom prst="line">
                <a:avLst/>
              </a:prstGeom>
              <a:noFill/>
              <a:ln w="4445">
                <a:solidFill>
                  <a:srgbClr val="000000"/>
                </a:solidFill>
                <a:round/>
                <a:headEnd/>
                <a:tailEnd/>
              </a:ln>
            </p:spPr>
            <p:txBody>
              <a:bodyPr/>
              <a:lstStyle/>
              <a:p>
                <a:endParaRPr lang="es-ES"/>
              </a:p>
            </p:txBody>
          </p:sp>
          <p:sp>
            <p:nvSpPr>
              <p:cNvPr id="82146" name="Line 8418"/>
              <p:cNvSpPr>
                <a:spLocks noChangeShapeType="1"/>
              </p:cNvSpPr>
              <p:nvPr/>
            </p:nvSpPr>
            <p:spPr bwMode="auto">
              <a:xfrm flipH="1">
                <a:off x="1548" y="5002"/>
                <a:ext cx="50" cy="1"/>
              </a:xfrm>
              <a:prstGeom prst="line">
                <a:avLst/>
              </a:prstGeom>
              <a:noFill/>
              <a:ln w="4445">
                <a:solidFill>
                  <a:srgbClr val="000000"/>
                </a:solidFill>
                <a:round/>
                <a:headEnd/>
                <a:tailEnd/>
              </a:ln>
            </p:spPr>
            <p:txBody>
              <a:bodyPr/>
              <a:lstStyle/>
              <a:p>
                <a:endParaRPr lang="es-ES"/>
              </a:p>
            </p:txBody>
          </p:sp>
          <p:sp>
            <p:nvSpPr>
              <p:cNvPr id="82147" name="Line 8419"/>
              <p:cNvSpPr>
                <a:spLocks noChangeShapeType="1"/>
              </p:cNvSpPr>
              <p:nvPr/>
            </p:nvSpPr>
            <p:spPr bwMode="auto">
              <a:xfrm>
                <a:off x="1665" y="4831"/>
                <a:ext cx="49" cy="1"/>
              </a:xfrm>
              <a:prstGeom prst="line">
                <a:avLst/>
              </a:prstGeom>
              <a:noFill/>
              <a:ln w="4445">
                <a:solidFill>
                  <a:srgbClr val="000000"/>
                </a:solidFill>
                <a:round/>
                <a:headEnd/>
                <a:tailEnd/>
              </a:ln>
            </p:spPr>
            <p:txBody>
              <a:bodyPr/>
              <a:lstStyle/>
              <a:p>
                <a:endParaRPr lang="es-ES"/>
              </a:p>
            </p:txBody>
          </p:sp>
          <p:sp>
            <p:nvSpPr>
              <p:cNvPr id="82148" name="Line 8420"/>
              <p:cNvSpPr>
                <a:spLocks noChangeShapeType="1"/>
              </p:cNvSpPr>
              <p:nvPr/>
            </p:nvSpPr>
            <p:spPr bwMode="auto">
              <a:xfrm flipH="1">
                <a:off x="1548" y="4831"/>
                <a:ext cx="50" cy="1"/>
              </a:xfrm>
              <a:prstGeom prst="line">
                <a:avLst/>
              </a:prstGeom>
              <a:noFill/>
              <a:ln w="4445">
                <a:solidFill>
                  <a:srgbClr val="000000"/>
                </a:solidFill>
                <a:round/>
                <a:headEnd/>
                <a:tailEnd/>
              </a:ln>
            </p:spPr>
            <p:txBody>
              <a:bodyPr/>
              <a:lstStyle/>
              <a:p>
                <a:endParaRPr lang="es-ES"/>
              </a:p>
            </p:txBody>
          </p:sp>
          <p:sp>
            <p:nvSpPr>
              <p:cNvPr id="82149" name="Line 8421"/>
              <p:cNvSpPr>
                <a:spLocks noChangeShapeType="1"/>
              </p:cNvSpPr>
              <p:nvPr/>
            </p:nvSpPr>
            <p:spPr bwMode="auto">
              <a:xfrm>
                <a:off x="1665" y="4809"/>
                <a:ext cx="49" cy="1"/>
              </a:xfrm>
              <a:prstGeom prst="line">
                <a:avLst/>
              </a:prstGeom>
              <a:noFill/>
              <a:ln w="4445">
                <a:solidFill>
                  <a:srgbClr val="000000"/>
                </a:solidFill>
                <a:round/>
                <a:headEnd/>
                <a:tailEnd/>
              </a:ln>
            </p:spPr>
            <p:txBody>
              <a:bodyPr/>
              <a:lstStyle/>
              <a:p>
                <a:endParaRPr lang="es-ES"/>
              </a:p>
            </p:txBody>
          </p:sp>
          <p:sp>
            <p:nvSpPr>
              <p:cNvPr id="82150" name="Line 8422"/>
              <p:cNvSpPr>
                <a:spLocks noChangeShapeType="1"/>
              </p:cNvSpPr>
              <p:nvPr/>
            </p:nvSpPr>
            <p:spPr bwMode="auto">
              <a:xfrm flipH="1">
                <a:off x="1548" y="4809"/>
                <a:ext cx="50" cy="1"/>
              </a:xfrm>
              <a:prstGeom prst="line">
                <a:avLst/>
              </a:prstGeom>
              <a:noFill/>
              <a:ln w="4445">
                <a:solidFill>
                  <a:srgbClr val="000000"/>
                </a:solidFill>
                <a:round/>
                <a:headEnd/>
                <a:tailEnd/>
              </a:ln>
            </p:spPr>
            <p:txBody>
              <a:bodyPr/>
              <a:lstStyle/>
              <a:p>
                <a:endParaRPr lang="es-ES"/>
              </a:p>
            </p:txBody>
          </p:sp>
          <p:sp>
            <p:nvSpPr>
              <p:cNvPr id="82151" name="Line 8423"/>
              <p:cNvSpPr>
                <a:spLocks noChangeShapeType="1"/>
              </p:cNvSpPr>
              <p:nvPr/>
            </p:nvSpPr>
            <p:spPr bwMode="auto">
              <a:xfrm>
                <a:off x="1665" y="4622"/>
                <a:ext cx="49" cy="1"/>
              </a:xfrm>
              <a:prstGeom prst="line">
                <a:avLst/>
              </a:prstGeom>
              <a:noFill/>
              <a:ln w="4445">
                <a:solidFill>
                  <a:srgbClr val="000000"/>
                </a:solidFill>
                <a:round/>
                <a:headEnd/>
                <a:tailEnd/>
              </a:ln>
            </p:spPr>
            <p:txBody>
              <a:bodyPr/>
              <a:lstStyle/>
              <a:p>
                <a:endParaRPr lang="es-ES"/>
              </a:p>
            </p:txBody>
          </p:sp>
          <p:sp>
            <p:nvSpPr>
              <p:cNvPr id="82152" name="Line 8424"/>
              <p:cNvSpPr>
                <a:spLocks noChangeShapeType="1"/>
              </p:cNvSpPr>
              <p:nvPr/>
            </p:nvSpPr>
            <p:spPr bwMode="auto">
              <a:xfrm flipH="1">
                <a:off x="1548" y="4622"/>
                <a:ext cx="50" cy="1"/>
              </a:xfrm>
              <a:prstGeom prst="line">
                <a:avLst/>
              </a:prstGeom>
              <a:noFill/>
              <a:ln w="4445">
                <a:solidFill>
                  <a:srgbClr val="000000"/>
                </a:solidFill>
                <a:round/>
                <a:headEnd/>
                <a:tailEnd/>
              </a:ln>
            </p:spPr>
            <p:txBody>
              <a:bodyPr/>
              <a:lstStyle/>
              <a:p>
                <a:endParaRPr lang="es-ES"/>
              </a:p>
            </p:txBody>
          </p:sp>
          <p:sp>
            <p:nvSpPr>
              <p:cNvPr id="82153" name="Line 8425"/>
              <p:cNvSpPr>
                <a:spLocks noChangeShapeType="1"/>
              </p:cNvSpPr>
              <p:nvPr/>
            </p:nvSpPr>
            <p:spPr bwMode="auto">
              <a:xfrm>
                <a:off x="1665" y="4110"/>
                <a:ext cx="49" cy="1"/>
              </a:xfrm>
              <a:prstGeom prst="line">
                <a:avLst/>
              </a:prstGeom>
              <a:noFill/>
              <a:ln w="4445">
                <a:solidFill>
                  <a:srgbClr val="000000"/>
                </a:solidFill>
                <a:round/>
                <a:headEnd/>
                <a:tailEnd/>
              </a:ln>
            </p:spPr>
            <p:txBody>
              <a:bodyPr/>
              <a:lstStyle/>
              <a:p>
                <a:endParaRPr lang="es-ES"/>
              </a:p>
            </p:txBody>
          </p:sp>
          <p:sp>
            <p:nvSpPr>
              <p:cNvPr id="82154" name="Line 8426"/>
              <p:cNvSpPr>
                <a:spLocks noChangeShapeType="1"/>
              </p:cNvSpPr>
              <p:nvPr/>
            </p:nvSpPr>
            <p:spPr bwMode="auto">
              <a:xfrm flipH="1">
                <a:off x="1548" y="4110"/>
                <a:ext cx="50" cy="1"/>
              </a:xfrm>
              <a:prstGeom prst="line">
                <a:avLst/>
              </a:prstGeom>
              <a:noFill/>
              <a:ln w="4445">
                <a:solidFill>
                  <a:srgbClr val="000000"/>
                </a:solidFill>
                <a:round/>
                <a:headEnd/>
                <a:tailEnd/>
              </a:ln>
            </p:spPr>
            <p:txBody>
              <a:bodyPr/>
              <a:lstStyle/>
              <a:p>
                <a:endParaRPr lang="es-ES"/>
              </a:p>
            </p:txBody>
          </p:sp>
          <p:sp>
            <p:nvSpPr>
              <p:cNvPr id="82155" name="Line 8427"/>
              <p:cNvSpPr>
                <a:spLocks noChangeShapeType="1"/>
              </p:cNvSpPr>
              <p:nvPr/>
            </p:nvSpPr>
            <p:spPr bwMode="auto">
              <a:xfrm>
                <a:off x="1669" y="1875"/>
                <a:ext cx="12" cy="95"/>
              </a:xfrm>
              <a:prstGeom prst="line">
                <a:avLst/>
              </a:prstGeom>
              <a:noFill/>
              <a:ln w="4445">
                <a:solidFill>
                  <a:srgbClr val="FEFEFE"/>
                </a:solidFill>
                <a:round/>
                <a:headEnd/>
                <a:tailEnd/>
              </a:ln>
            </p:spPr>
            <p:txBody>
              <a:bodyPr/>
              <a:lstStyle/>
              <a:p>
                <a:endParaRPr lang="es-ES"/>
              </a:p>
            </p:txBody>
          </p:sp>
          <p:sp>
            <p:nvSpPr>
              <p:cNvPr id="82156" name="Line 8428"/>
              <p:cNvSpPr>
                <a:spLocks noChangeShapeType="1"/>
              </p:cNvSpPr>
              <p:nvPr/>
            </p:nvSpPr>
            <p:spPr bwMode="auto">
              <a:xfrm flipH="1">
                <a:off x="1681" y="1875"/>
                <a:ext cx="12" cy="95"/>
              </a:xfrm>
              <a:prstGeom prst="line">
                <a:avLst/>
              </a:prstGeom>
              <a:noFill/>
              <a:ln w="4445">
                <a:solidFill>
                  <a:srgbClr val="FEFEFE"/>
                </a:solidFill>
                <a:round/>
                <a:headEnd/>
                <a:tailEnd/>
              </a:ln>
            </p:spPr>
            <p:txBody>
              <a:bodyPr/>
              <a:lstStyle/>
              <a:p>
                <a:endParaRPr lang="es-ES"/>
              </a:p>
            </p:txBody>
          </p:sp>
          <p:sp>
            <p:nvSpPr>
              <p:cNvPr id="82157" name="Line 8429"/>
              <p:cNvSpPr>
                <a:spLocks noChangeShapeType="1"/>
              </p:cNvSpPr>
              <p:nvPr/>
            </p:nvSpPr>
            <p:spPr bwMode="auto">
              <a:xfrm>
                <a:off x="1693" y="1875"/>
                <a:ext cx="12" cy="95"/>
              </a:xfrm>
              <a:prstGeom prst="line">
                <a:avLst/>
              </a:prstGeom>
              <a:noFill/>
              <a:ln w="4445">
                <a:solidFill>
                  <a:srgbClr val="FEFEFE"/>
                </a:solidFill>
                <a:round/>
                <a:headEnd/>
                <a:tailEnd/>
              </a:ln>
            </p:spPr>
            <p:txBody>
              <a:bodyPr/>
              <a:lstStyle/>
              <a:p>
                <a:endParaRPr lang="es-ES"/>
              </a:p>
            </p:txBody>
          </p:sp>
          <p:sp>
            <p:nvSpPr>
              <p:cNvPr id="82158" name="Line 8430"/>
              <p:cNvSpPr>
                <a:spLocks noChangeShapeType="1"/>
              </p:cNvSpPr>
              <p:nvPr/>
            </p:nvSpPr>
            <p:spPr bwMode="auto">
              <a:xfrm flipH="1">
                <a:off x="1705" y="1875"/>
                <a:ext cx="12" cy="95"/>
              </a:xfrm>
              <a:prstGeom prst="line">
                <a:avLst/>
              </a:prstGeom>
              <a:noFill/>
              <a:ln w="4445">
                <a:solidFill>
                  <a:srgbClr val="FEFEFE"/>
                </a:solidFill>
                <a:round/>
                <a:headEnd/>
                <a:tailEnd/>
              </a:ln>
            </p:spPr>
            <p:txBody>
              <a:bodyPr/>
              <a:lstStyle/>
              <a:p>
                <a:endParaRPr lang="es-ES"/>
              </a:p>
            </p:txBody>
          </p:sp>
          <p:sp>
            <p:nvSpPr>
              <p:cNvPr id="82159" name="Freeform 8431"/>
              <p:cNvSpPr>
                <a:spLocks/>
              </p:cNvSpPr>
              <p:nvPr/>
            </p:nvSpPr>
            <p:spPr bwMode="auto">
              <a:xfrm>
                <a:off x="1729" y="1907"/>
                <a:ext cx="28" cy="63"/>
              </a:xfrm>
              <a:custGeom>
                <a:avLst/>
                <a:gdLst/>
                <a:ahLst/>
                <a:cxnLst>
                  <a:cxn ang="0">
                    <a:pos x="0" y="53"/>
                  </a:cxn>
                  <a:cxn ang="0">
                    <a:pos x="56" y="53"/>
                  </a:cxn>
                  <a:cxn ang="0">
                    <a:pos x="56" y="35"/>
                  </a:cxn>
                  <a:cxn ang="0">
                    <a:pos x="51" y="17"/>
                  </a:cxn>
                  <a:cxn ang="0">
                    <a:pos x="47" y="8"/>
                  </a:cxn>
                  <a:cxn ang="0">
                    <a:pos x="37" y="0"/>
                  </a:cxn>
                  <a:cxn ang="0">
                    <a:pos x="24" y="0"/>
                  </a:cxn>
                  <a:cxn ang="0">
                    <a:pos x="13" y="8"/>
                  </a:cxn>
                  <a:cxn ang="0">
                    <a:pos x="4" y="25"/>
                  </a:cxn>
                  <a:cxn ang="0">
                    <a:pos x="0" y="53"/>
                  </a:cxn>
                  <a:cxn ang="0">
                    <a:pos x="0" y="70"/>
                  </a:cxn>
                  <a:cxn ang="0">
                    <a:pos x="4" y="97"/>
                  </a:cxn>
                  <a:cxn ang="0">
                    <a:pos x="13" y="115"/>
                  </a:cxn>
                  <a:cxn ang="0">
                    <a:pos x="24" y="125"/>
                  </a:cxn>
                  <a:cxn ang="0">
                    <a:pos x="37" y="125"/>
                  </a:cxn>
                  <a:cxn ang="0">
                    <a:pos x="47" y="115"/>
                  </a:cxn>
                  <a:cxn ang="0">
                    <a:pos x="56" y="97"/>
                  </a:cxn>
                </a:cxnLst>
                <a:rect l="0" t="0" r="r" b="b"/>
                <a:pathLst>
                  <a:path w="56" h="125">
                    <a:moveTo>
                      <a:pt x="0" y="53"/>
                    </a:moveTo>
                    <a:lnTo>
                      <a:pt x="56" y="53"/>
                    </a:lnTo>
                    <a:lnTo>
                      <a:pt x="56" y="35"/>
                    </a:lnTo>
                    <a:lnTo>
                      <a:pt x="51" y="17"/>
                    </a:lnTo>
                    <a:lnTo>
                      <a:pt x="47" y="8"/>
                    </a:lnTo>
                    <a:lnTo>
                      <a:pt x="37" y="0"/>
                    </a:lnTo>
                    <a:lnTo>
                      <a:pt x="24" y="0"/>
                    </a:lnTo>
                    <a:lnTo>
                      <a:pt x="13" y="8"/>
                    </a:lnTo>
                    <a:lnTo>
                      <a:pt x="4" y="25"/>
                    </a:lnTo>
                    <a:lnTo>
                      <a:pt x="0" y="53"/>
                    </a:lnTo>
                    <a:lnTo>
                      <a:pt x="0" y="70"/>
                    </a:lnTo>
                    <a:lnTo>
                      <a:pt x="4" y="97"/>
                    </a:lnTo>
                    <a:lnTo>
                      <a:pt x="13" y="115"/>
                    </a:lnTo>
                    <a:lnTo>
                      <a:pt x="24" y="125"/>
                    </a:lnTo>
                    <a:lnTo>
                      <a:pt x="37" y="125"/>
                    </a:lnTo>
                    <a:lnTo>
                      <a:pt x="47" y="115"/>
                    </a:lnTo>
                    <a:lnTo>
                      <a:pt x="56" y="97"/>
                    </a:lnTo>
                  </a:path>
                </a:pathLst>
              </a:custGeom>
              <a:noFill/>
              <a:ln w="4445">
                <a:solidFill>
                  <a:srgbClr val="FEFEFE"/>
                </a:solidFill>
                <a:prstDash val="solid"/>
                <a:round/>
                <a:headEnd/>
                <a:tailEnd/>
              </a:ln>
            </p:spPr>
            <p:txBody>
              <a:bodyPr/>
              <a:lstStyle/>
              <a:p>
                <a:endParaRPr lang="es-ES"/>
              </a:p>
            </p:txBody>
          </p:sp>
          <p:sp>
            <p:nvSpPr>
              <p:cNvPr id="82160" name="Line 8432"/>
              <p:cNvSpPr>
                <a:spLocks noChangeShapeType="1"/>
              </p:cNvSpPr>
              <p:nvPr/>
            </p:nvSpPr>
            <p:spPr bwMode="auto">
              <a:xfrm>
                <a:off x="1774" y="1875"/>
                <a:ext cx="1" cy="95"/>
              </a:xfrm>
              <a:prstGeom prst="line">
                <a:avLst/>
              </a:prstGeom>
              <a:noFill/>
              <a:ln w="4445">
                <a:solidFill>
                  <a:srgbClr val="FEFEFE"/>
                </a:solidFill>
                <a:round/>
                <a:headEnd/>
                <a:tailEnd/>
              </a:ln>
            </p:spPr>
            <p:txBody>
              <a:bodyPr/>
              <a:lstStyle/>
              <a:p>
                <a:endParaRPr lang="es-ES"/>
              </a:p>
            </p:txBody>
          </p:sp>
          <p:sp>
            <p:nvSpPr>
              <p:cNvPr id="82161" name="Line 8433"/>
              <p:cNvSpPr>
                <a:spLocks noChangeShapeType="1"/>
              </p:cNvSpPr>
              <p:nvPr/>
            </p:nvSpPr>
            <p:spPr bwMode="auto">
              <a:xfrm>
                <a:off x="1793" y="1875"/>
                <a:ext cx="1" cy="95"/>
              </a:xfrm>
              <a:prstGeom prst="line">
                <a:avLst/>
              </a:prstGeom>
              <a:noFill/>
              <a:ln w="4445">
                <a:solidFill>
                  <a:srgbClr val="FEFEFE"/>
                </a:solidFill>
                <a:round/>
                <a:headEnd/>
                <a:tailEnd/>
              </a:ln>
            </p:spPr>
            <p:txBody>
              <a:bodyPr/>
              <a:lstStyle/>
              <a:p>
                <a:endParaRPr lang="es-ES"/>
              </a:p>
            </p:txBody>
          </p:sp>
          <p:sp>
            <p:nvSpPr>
              <p:cNvPr id="82162" name="Line 8434"/>
              <p:cNvSpPr>
                <a:spLocks noChangeShapeType="1"/>
              </p:cNvSpPr>
              <p:nvPr/>
            </p:nvSpPr>
            <p:spPr bwMode="auto">
              <a:xfrm>
                <a:off x="1869" y="1875"/>
                <a:ext cx="1" cy="95"/>
              </a:xfrm>
              <a:prstGeom prst="line">
                <a:avLst/>
              </a:prstGeom>
              <a:noFill/>
              <a:ln w="4445">
                <a:solidFill>
                  <a:srgbClr val="FEFEFE"/>
                </a:solidFill>
                <a:round/>
                <a:headEnd/>
                <a:tailEnd/>
              </a:ln>
            </p:spPr>
            <p:txBody>
              <a:bodyPr/>
              <a:lstStyle/>
              <a:p>
                <a:endParaRPr lang="es-ES"/>
              </a:p>
            </p:txBody>
          </p:sp>
          <p:sp>
            <p:nvSpPr>
              <p:cNvPr id="82163" name="Line 8435"/>
              <p:cNvSpPr>
                <a:spLocks noChangeShapeType="1"/>
              </p:cNvSpPr>
              <p:nvPr/>
            </p:nvSpPr>
            <p:spPr bwMode="auto">
              <a:xfrm>
                <a:off x="1852" y="1875"/>
                <a:ext cx="34" cy="1"/>
              </a:xfrm>
              <a:prstGeom prst="line">
                <a:avLst/>
              </a:prstGeom>
              <a:noFill/>
              <a:ln w="4445">
                <a:solidFill>
                  <a:srgbClr val="FEFEFE"/>
                </a:solidFill>
                <a:round/>
                <a:headEnd/>
                <a:tailEnd/>
              </a:ln>
            </p:spPr>
            <p:txBody>
              <a:bodyPr/>
              <a:lstStyle/>
              <a:p>
                <a:endParaRPr lang="es-ES"/>
              </a:p>
            </p:txBody>
          </p:sp>
          <p:sp>
            <p:nvSpPr>
              <p:cNvPr id="82164" name="Freeform 8436"/>
              <p:cNvSpPr>
                <a:spLocks/>
              </p:cNvSpPr>
              <p:nvPr/>
            </p:nvSpPr>
            <p:spPr bwMode="auto">
              <a:xfrm>
                <a:off x="1895" y="1907"/>
                <a:ext cx="29" cy="63"/>
              </a:xfrm>
              <a:custGeom>
                <a:avLst/>
                <a:gdLst/>
                <a:ahLst/>
                <a:cxnLst>
                  <a:cxn ang="0">
                    <a:pos x="0" y="53"/>
                  </a:cxn>
                  <a:cxn ang="0">
                    <a:pos x="57" y="53"/>
                  </a:cxn>
                  <a:cxn ang="0">
                    <a:pos x="57" y="35"/>
                  </a:cxn>
                  <a:cxn ang="0">
                    <a:pos x="52" y="17"/>
                  </a:cxn>
                  <a:cxn ang="0">
                    <a:pos x="48" y="8"/>
                  </a:cxn>
                  <a:cxn ang="0">
                    <a:pos x="38" y="0"/>
                  </a:cxn>
                  <a:cxn ang="0">
                    <a:pos x="24" y="0"/>
                  </a:cxn>
                  <a:cxn ang="0">
                    <a:pos x="14" y="8"/>
                  </a:cxn>
                  <a:cxn ang="0">
                    <a:pos x="4" y="25"/>
                  </a:cxn>
                  <a:cxn ang="0">
                    <a:pos x="0" y="53"/>
                  </a:cxn>
                  <a:cxn ang="0">
                    <a:pos x="0" y="70"/>
                  </a:cxn>
                  <a:cxn ang="0">
                    <a:pos x="4" y="97"/>
                  </a:cxn>
                  <a:cxn ang="0">
                    <a:pos x="14" y="115"/>
                  </a:cxn>
                  <a:cxn ang="0">
                    <a:pos x="24" y="125"/>
                  </a:cxn>
                  <a:cxn ang="0">
                    <a:pos x="38" y="125"/>
                  </a:cxn>
                  <a:cxn ang="0">
                    <a:pos x="48" y="115"/>
                  </a:cxn>
                  <a:cxn ang="0">
                    <a:pos x="57" y="97"/>
                  </a:cxn>
                </a:cxnLst>
                <a:rect l="0" t="0" r="r" b="b"/>
                <a:pathLst>
                  <a:path w="57" h="125">
                    <a:moveTo>
                      <a:pt x="0" y="53"/>
                    </a:moveTo>
                    <a:lnTo>
                      <a:pt x="57" y="53"/>
                    </a:lnTo>
                    <a:lnTo>
                      <a:pt x="57" y="35"/>
                    </a:lnTo>
                    <a:lnTo>
                      <a:pt x="52" y="17"/>
                    </a:lnTo>
                    <a:lnTo>
                      <a:pt x="48" y="8"/>
                    </a:lnTo>
                    <a:lnTo>
                      <a:pt x="38" y="0"/>
                    </a:lnTo>
                    <a:lnTo>
                      <a:pt x="24" y="0"/>
                    </a:lnTo>
                    <a:lnTo>
                      <a:pt x="14" y="8"/>
                    </a:lnTo>
                    <a:lnTo>
                      <a:pt x="4" y="25"/>
                    </a:lnTo>
                    <a:lnTo>
                      <a:pt x="0" y="53"/>
                    </a:lnTo>
                    <a:lnTo>
                      <a:pt x="0" y="70"/>
                    </a:lnTo>
                    <a:lnTo>
                      <a:pt x="4" y="97"/>
                    </a:lnTo>
                    <a:lnTo>
                      <a:pt x="14" y="115"/>
                    </a:lnTo>
                    <a:lnTo>
                      <a:pt x="24" y="125"/>
                    </a:lnTo>
                    <a:lnTo>
                      <a:pt x="38" y="125"/>
                    </a:lnTo>
                    <a:lnTo>
                      <a:pt x="48" y="115"/>
                    </a:lnTo>
                    <a:lnTo>
                      <a:pt x="57" y="97"/>
                    </a:lnTo>
                  </a:path>
                </a:pathLst>
              </a:custGeom>
              <a:noFill/>
              <a:ln w="4445">
                <a:solidFill>
                  <a:srgbClr val="FEFEFE"/>
                </a:solidFill>
                <a:prstDash val="solid"/>
                <a:round/>
                <a:headEnd/>
                <a:tailEnd/>
              </a:ln>
            </p:spPr>
            <p:txBody>
              <a:bodyPr/>
              <a:lstStyle/>
              <a:p>
                <a:endParaRPr lang="es-ES"/>
              </a:p>
            </p:txBody>
          </p:sp>
          <p:sp>
            <p:nvSpPr>
              <p:cNvPr id="82165" name="Freeform 8437"/>
              <p:cNvSpPr>
                <a:spLocks/>
              </p:cNvSpPr>
              <p:nvPr/>
            </p:nvSpPr>
            <p:spPr bwMode="auto">
              <a:xfrm>
                <a:off x="1939" y="1907"/>
                <a:ext cx="26" cy="63"/>
              </a:xfrm>
              <a:custGeom>
                <a:avLst/>
                <a:gdLst/>
                <a:ahLst/>
                <a:cxnLst>
                  <a:cxn ang="0">
                    <a:pos x="53" y="25"/>
                  </a:cxn>
                  <a:cxn ang="0">
                    <a:pos x="48" y="8"/>
                  </a:cxn>
                  <a:cxn ang="0">
                    <a:pos x="34" y="0"/>
                  </a:cxn>
                  <a:cxn ang="0">
                    <a:pos x="21" y="0"/>
                  </a:cxn>
                  <a:cxn ang="0">
                    <a:pos x="5" y="8"/>
                  </a:cxn>
                  <a:cxn ang="0">
                    <a:pos x="0" y="25"/>
                  </a:cxn>
                  <a:cxn ang="0">
                    <a:pos x="5" y="45"/>
                  </a:cxn>
                  <a:cxn ang="0">
                    <a:pos x="16" y="53"/>
                  </a:cxn>
                  <a:cxn ang="0">
                    <a:pos x="39" y="62"/>
                  </a:cxn>
                  <a:cxn ang="0">
                    <a:pos x="48" y="70"/>
                  </a:cxn>
                  <a:cxn ang="0">
                    <a:pos x="53" y="90"/>
                  </a:cxn>
                  <a:cxn ang="0">
                    <a:pos x="53" y="97"/>
                  </a:cxn>
                  <a:cxn ang="0">
                    <a:pos x="48" y="115"/>
                  </a:cxn>
                  <a:cxn ang="0">
                    <a:pos x="34" y="125"/>
                  </a:cxn>
                  <a:cxn ang="0">
                    <a:pos x="21" y="125"/>
                  </a:cxn>
                  <a:cxn ang="0">
                    <a:pos x="5" y="115"/>
                  </a:cxn>
                  <a:cxn ang="0">
                    <a:pos x="0" y="97"/>
                  </a:cxn>
                </a:cxnLst>
                <a:rect l="0" t="0" r="r" b="b"/>
                <a:pathLst>
                  <a:path w="53" h="125">
                    <a:moveTo>
                      <a:pt x="53" y="25"/>
                    </a:moveTo>
                    <a:lnTo>
                      <a:pt x="48" y="8"/>
                    </a:lnTo>
                    <a:lnTo>
                      <a:pt x="34" y="0"/>
                    </a:lnTo>
                    <a:lnTo>
                      <a:pt x="21" y="0"/>
                    </a:lnTo>
                    <a:lnTo>
                      <a:pt x="5" y="8"/>
                    </a:lnTo>
                    <a:lnTo>
                      <a:pt x="0" y="25"/>
                    </a:lnTo>
                    <a:lnTo>
                      <a:pt x="5" y="45"/>
                    </a:lnTo>
                    <a:lnTo>
                      <a:pt x="16" y="53"/>
                    </a:lnTo>
                    <a:lnTo>
                      <a:pt x="39" y="62"/>
                    </a:lnTo>
                    <a:lnTo>
                      <a:pt x="48" y="70"/>
                    </a:lnTo>
                    <a:lnTo>
                      <a:pt x="53" y="90"/>
                    </a:lnTo>
                    <a:lnTo>
                      <a:pt x="53" y="97"/>
                    </a:lnTo>
                    <a:lnTo>
                      <a:pt x="48" y="115"/>
                    </a:lnTo>
                    <a:lnTo>
                      <a:pt x="34" y="125"/>
                    </a:lnTo>
                    <a:lnTo>
                      <a:pt x="21" y="125"/>
                    </a:lnTo>
                    <a:lnTo>
                      <a:pt x="5" y="115"/>
                    </a:lnTo>
                    <a:lnTo>
                      <a:pt x="0" y="97"/>
                    </a:lnTo>
                  </a:path>
                </a:pathLst>
              </a:custGeom>
              <a:noFill/>
              <a:ln w="4445">
                <a:solidFill>
                  <a:srgbClr val="FEFEFE"/>
                </a:solidFill>
                <a:prstDash val="solid"/>
                <a:round/>
                <a:headEnd/>
                <a:tailEnd/>
              </a:ln>
            </p:spPr>
            <p:txBody>
              <a:bodyPr/>
              <a:lstStyle/>
              <a:p>
                <a:endParaRPr lang="es-ES"/>
              </a:p>
            </p:txBody>
          </p:sp>
          <p:sp>
            <p:nvSpPr>
              <p:cNvPr id="82166" name="Freeform 8438"/>
              <p:cNvSpPr>
                <a:spLocks/>
              </p:cNvSpPr>
              <p:nvPr/>
            </p:nvSpPr>
            <p:spPr bwMode="auto">
              <a:xfrm>
                <a:off x="1984" y="1875"/>
                <a:ext cx="12" cy="95"/>
              </a:xfrm>
              <a:custGeom>
                <a:avLst/>
                <a:gdLst/>
                <a:ahLst/>
                <a:cxnLst>
                  <a:cxn ang="0">
                    <a:pos x="0" y="0"/>
                  </a:cxn>
                  <a:cxn ang="0">
                    <a:pos x="0" y="155"/>
                  </a:cxn>
                  <a:cxn ang="0">
                    <a:pos x="4" y="180"/>
                  </a:cxn>
                  <a:cxn ang="0">
                    <a:pos x="15" y="190"/>
                  </a:cxn>
                  <a:cxn ang="0">
                    <a:pos x="24" y="190"/>
                  </a:cxn>
                </a:cxnLst>
                <a:rect l="0" t="0" r="r" b="b"/>
                <a:pathLst>
                  <a:path w="24" h="190">
                    <a:moveTo>
                      <a:pt x="0" y="0"/>
                    </a:moveTo>
                    <a:lnTo>
                      <a:pt x="0" y="155"/>
                    </a:lnTo>
                    <a:lnTo>
                      <a:pt x="4" y="180"/>
                    </a:lnTo>
                    <a:lnTo>
                      <a:pt x="15" y="190"/>
                    </a:lnTo>
                    <a:lnTo>
                      <a:pt x="24" y="190"/>
                    </a:lnTo>
                  </a:path>
                </a:pathLst>
              </a:custGeom>
              <a:noFill/>
              <a:ln w="4445">
                <a:solidFill>
                  <a:srgbClr val="FEFEFE"/>
                </a:solidFill>
                <a:prstDash val="solid"/>
                <a:round/>
                <a:headEnd/>
                <a:tailEnd/>
              </a:ln>
            </p:spPr>
            <p:txBody>
              <a:bodyPr/>
              <a:lstStyle/>
              <a:p>
                <a:endParaRPr lang="es-ES"/>
              </a:p>
            </p:txBody>
          </p:sp>
          <p:sp>
            <p:nvSpPr>
              <p:cNvPr id="82167" name="Line 8439"/>
              <p:cNvSpPr>
                <a:spLocks noChangeShapeType="1"/>
              </p:cNvSpPr>
              <p:nvPr/>
            </p:nvSpPr>
            <p:spPr bwMode="auto">
              <a:xfrm>
                <a:off x="1976" y="1907"/>
                <a:ext cx="17" cy="1"/>
              </a:xfrm>
              <a:prstGeom prst="line">
                <a:avLst/>
              </a:prstGeom>
              <a:noFill/>
              <a:ln w="4445">
                <a:solidFill>
                  <a:srgbClr val="FEFEFE"/>
                </a:solidFill>
                <a:round/>
                <a:headEnd/>
                <a:tailEnd/>
              </a:ln>
            </p:spPr>
            <p:txBody>
              <a:bodyPr/>
              <a:lstStyle/>
              <a:p>
                <a:endParaRPr lang="es-ES"/>
              </a:p>
            </p:txBody>
          </p:sp>
          <p:sp>
            <p:nvSpPr>
              <p:cNvPr id="82168" name="Line 8440"/>
              <p:cNvSpPr>
                <a:spLocks noChangeShapeType="1"/>
              </p:cNvSpPr>
              <p:nvPr/>
            </p:nvSpPr>
            <p:spPr bwMode="auto">
              <a:xfrm>
                <a:off x="1744" y="2055"/>
                <a:ext cx="1" cy="95"/>
              </a:xfrm>
              <a:prstGeom prst="line">
                <a:avLst/>
              </a:prstGeom>
              <a:noFill/>
              <a:ln w="4445">
                <a:solidFill>
                  <a:srgbClr val="FEFEFE"/>
                </a:solidFill>
                <a:round/>
                <a:headEnd/>
                <a:tailEnd/>
              </a:ln>
            </p:spPr>
            <p:txBody>
              <a:bodyPr/>
              <a:lstStyle/>
              <a:p>
                <a:endParaRPr lang="es-ES"/>
              </a:p>
            </p:txBody>
          </p:sp>
        </p:grpSp>
        <p:grpSp>
          <p:nvGrpSpPr>
            <p:cNvPr id="82169" name="Group 8441"/>
            <p:cNvGrpSpPr>
              <a:grpSpLocks/>
            </p:cNvGrpSpPr>
            <p:nvPr/>
          </p:nvGrpSpPr>
          <p:grpSpPr bwMode="auto">
            <a:xfrm>
              <a:off x="757" y="-750"/>
              <a:ext cx="4759" cy="7897"/>
              <a:chOff x="757" y="-750"/>
              <a:chExt cx="4759" cy="7897"/>
            </a:xfrm>
          </p:grpSpPr>
          <p:sp>
            <p:nvSpPr>
              <p:cNvPr id="82170" name="Line 8442"/>
              <p:cNvSpPr>
                <a:spLocks noChangeShapeType="1"/>
              </p:cNvSpPr>
              <p:nvPr/>
            </p:nvSpPr>
            <p:spPr bwMode="auto">
              <a:xfrm>
                <a:off x="1728" y="2055"/>
                <a:ext cx="34" cy="1"/>
              </a:xfrm>
              <a:prstGeom prst="line">
                <a:avLst/>
              </a:prstGeom>
              <a:noFill/>
              <a:ln w="4445">
                <a:solidFill>
                  <a:srgbClr val="FEFEFE"/>
                </a:solidFill>
                <a:round/>
                <a:headEnd/>
                <a:tailEnd/>
              </a:ln>
            </p:spPr>
            <p:txBody>
              <a:bodyPr/>
              <a:lstStyle/>
              <a:p>
                <a:endParaRPr lang="es-ES"/>
              </a:p>
            </p:txBody>
          </p:sp>
          <p:sp>
            <p:nvSpPr>
              <p:cNvPr id="82171" name="Line 8443"/>
              <p:cNvSpPr>
                <a:spLocks noChangeShapeType="1"/>
              </p:cNvSpPr>
              <p:nvPr/>
            </p:nvSpPr>
            <p:spPr bwMode="auto">
              <a:xfrm>
                <a:off x="1769" y="2087"/>
                <a:ext cx="1" cy="63"/>
              </a:xfrm>
              <a:prstGeom prst="line">
                <a:avLst/>
              </a:prstGeom>
              <a:noFill/>
              <a:ln w="4445">
                <a:solidFill>
                  <a:srgbClr val="FEFEFE"/>
                </a:solidFill>
                <a:round/>
                <a:headEnd/>
                <a:tailEnd/>
              </a:ln>
            </p:spPr>
            <p:txBody>
              <a:bodyPr/>
              <a:lstStyle/>
              <a:p>
                <a:endParaRPr lang="es-ES"/>
              </a:p>
            </p:txBody>
          </p:sp>
          <p:sp>
            <p:nvSpPr>
              <p:cNvPr id="82172" name="Freeform 8444"/>
              <p:cNvSpPr>
                <a:spLocks/>
              </p:cNvSpPr>
              <p:nvPr/>
            </p:nvSpPr>
            <p:spPr bwMode="auto">
              <a:xfrm>
                <a:off x="1769" y="2087"/>
                <a:ext cx="20" cy="25"/>
              </a:xfrm>
              <a:custGeom>
                <a:avLst/>
                <a:gdLst/>
                <a:ahLst/>
                <a:cxnLst>
                  <a:cxn ang="0">
                    <a:pos x="0" y="51"/>
                  </a:cxn>
                  <a:cxn ang="0">
                    <a:pos x="5" y="26"/>
                  </a:cxn>
                  <a:cxn ang="0">
                    <a:pos x="15" y="8"/>
                  </a:cxn>
                  <a:cxn ang="0">
                    <a:pos x="24" y="0"/>
                  </a:cxn>
                  <a:cxn ang="0">
                    <a:pos x="38" y="0"/>
                  </a:cxn>
                </a:cxnLst>
                <a:rect l="0" t="0" r="r" b="b"/>
                <a:pathLst>
                  <a:path w="38" h="51">
                    <a:moveTo>
                      <a:pt x="0" y="51"/>
                    </a:moveTo>
                    <a:lnTo>
                      <a:pt x="5" y="26"/>
                    </a:lnTo>
                    <a:lnTo>
                      <a:pt x="15" y="8"/>
                    </a:lnTo>
                    <a:lnTo>
                      <a:pt x="24" y="0"/>
                    </a:lnTo>
                    <a:lnTo>
                      <a:pt x="38" y="0"/>
                    </a:lnTo>
                  </a:path>
                </a:pathLst>
              </a:custGeom>
              <a:noFill/>
              <a:ln w="4445">
                <a:solidFill>
                  <a:srgbClr val="FEFEFE"/>
                </a:solidFill>
                <a:prstDash val="solid"/>
                <a:round/>
                <a:headEnd/>
                <a:tailEnd/>
              </a:ln>
            </p:spPr>
            <p:txBody>
              <a:bodyPr/>
              <a:lstStyle/>
              <a:p>
                <a:endParaRPr lang="es-ES"/>
              </a:p>
            </p:txBody>
          </p:sp>
          <p:sp>
            <p:nvSpPr>
              <p:cNvPr id="82173" name="Line 8445"/>
              <p:cNvSpPr>
                <a:spLocks noChangeShapeType="1"/>
              </p:cNvSpPr>
              <p:nvPr/>
            </p:nvSpPr>
            <p:spPr bwMode="auto">
              <a:xfrm>
                <a:off x="1832" y="2087"/>
                <a:ext cx="1" cy="63"/>
              </a:xfrm>
              <a:prstGeom prst="line">
                <a:avLst/>
              </a:prstGeom>
              <a:noFill/>
              <a:ln w="4445">
                <a:solidFill>
                  <a:srgbClr val="FEFEFE"/>
                </a:solidFill>
                <a:round/>
                <a:headEnd/>
                <a:tailEnd/>
              </a:ln>
            </p:spPr>
            <p:txBody>
              <a:bodyPr/>
              <a:lstStyle/>
              <a:p>
                <a:endParaRPr lang="es-ES"/>
              </a:p>
            </p:txBody>
          </p:sp>
          <p:sp>
            <p:nvSpPr>
              <p:cNvPr id="82174" name="Freeform 8446"/>
              <p:cNvSpPr>
                <a:spLocks/>
              </p:cNvSpPr>
              <p:nvPr/>
            </p:nvSpPr>
            <p:spPr bwMode="auto">
              <a:xfrm>
                <a:off x="1803" y="2087"/>
                <a:ext cx="29" cy="63"/>
              </a:xfrm>
              <a:custGeom>
                <a:avLst/>
                <a:gdLst/>
                <a:ahLst/>
                <a:cxnLst>
                  <a:cxn ang="0">
                    <a:pos x="57" y="26"/>
                  </a:cxn>
                  <a:cxn ang="0">
                    <a:pos x="48" y="8"/>
                  </a:cxn>
                  <a:cxn ang="0">
                    <a:pos x="38" y="0"/>
                  </a:cxn>
                  <a:cxn ang="0">
                    <a:pos x="24" y="0"/>
                  </a:cxn>
                  <a:cxn ang="0">
                    <a:pos x="15" y="8"/>
                  </a:cxn>
                  <a:cxn ang="0">
                    <a:pos x="4" y="26"/>
                  </a:cxn>
                  <a:cxn ang="0">
                    <a:pos x="0" y="51"/>
                  </a:cxn>
                  <a:cxn ang="0">
                    <a:pos x="0" y="71"/>
                  </a:cxn>
                  <a:cxn ang="0">
                    <a:pos x="4" y="96"/>
                  </a:cxn>
                  <a:cxn ang="0">
                    <a:pos x="15" y="115"/>
                  </a:cxn>
                  <a:cxn ang="0">
                    <a:pos x="24" y="125"/>
                  </a:cxn>
                  <a:cxn ang="0">
                    <a:pos x="38" y="125"/>
                  </a:cxn>
                  <a:cxn ang="0">
                    <a:pos x="48" y="115"/>
                  </a:cxn>
                  <a:cxn ang="0">
                    <a:pos x="57" y="96"/>
                  </a:cxn>
                </a:cxnLst>
                <a:rect l="0" t="0" r="r" b="b"/>
                <a:pathLst>
                  <a:path w="57" h="125">
                    <a:moveTo>
                      <a:pt x="57" y="26"/>
                    </a:moveTo>
                    <a:lnTo>
                      <a:pt x="48" y="8"/>
                    </a:lnTo>
                    <a:lnTo>
                      <a:pt x="38" y="0"/>
                    </a:lnTo>
                    <a:lnTo>
                      <a:pt x="24" y="0"/>
                    </a:lnTo>
                    <a:lnTo>
                      <a:pt x="15" y="8"/>
                    </a:lnTo>
                    <a:lnTo>
                      <a:pt x="4" y="26"/>
                    </a:lnTo>
                    <a:lnTo>
                      <a:pt x="0" y="51"/>
                    </a:lnTo>
                    <a:lnTo>
                      <a:pt x="0" y="71"/>
                    </a:lnTo>
                    <a:lnTo>
                      <a:pt x="4" y="96"/>
                    </a:lnTo>
                    <a:lnTo>
                      <a:pt x="15" y="115"/>
                    </a:lnTo>
                    <a:lnTo>
                      <a:pt x="24" y="125"/>
                    </a:lnTo>
                    <a:lnTo>
                      <a:pt x="38" y="125"/>
                    </a:lnTo>
                    <a:lnTo>
                      <a:pt x="48" y="115"/>
                    </a:lnTo>
                    <a:lnTo>
                      <a:pt x="57" y="96"/>
                    </a:lnTo>
                  </a:path>
                </a:pathLst>
              </a:custGeom>
              <a:noFill/>
              <a:ln w="4445">
                <a:solidFill>
                  <a:srgbClr val="FEFEFE"/>
                </a:solidFill>
                <a:prstDash val="solid"/>
                <a:round/>
                <a:headEnd/>
                <a:tailEnd/>
              </a:ln>
            </p:spPr>
            <p:txBody>
              <a:bodyPr/>
              <a:lstStyle/>
              <a:p>
                <a:endParaRPr lang="es-ES"/>
              </a:p>
            </p:txBody>
          </p:sp>
          <p:sp>
            <p:nvSpPr>
              <p:cNvPr id="82175" name="Freeform 8447"/>
              <p:cNvSpPr>
                <a:spLocks/>
              </p:cNvSpPr>
              <p:nvPr/>
            </p:nvSpPr>
            <p:spPr bwMode="auto">
              <a:xfrm>
                <a:off x="1847" y="2087"/>
                <a:ext cx="29" cy="63"/>
              </a:xfrm>
              <a:custGeom>
                <a:avLst/>
                <a:gdLst/>
                <a:ahLst/>
                <a:cxnLst>
                  <a:cxn ang="0">
                    <a:pos x="58" y="26"/>
                  </a:cxn>
                  <a:cxn ang="0">
                    <a:pos x="48" y="8"/>
                  </a:cxn>
                  <a:cxn ang="0">
                    <a:pos x="40" y="0"/>
                  </a:cxn>
                  <a:cxn ang="0">
                    <a:pos x="24" y="0"/>
                  </a:cxn>
                  <a:cxn ang="0">
                    <a:pos x="16" y="8"/>
                  </a:cxn>
                  <a:cxn ang="0">
                    <a:pos x="5" y="26"/>
                  </a:cxn>
                  <a:cxn ang="0">
                    <a:pos x="0" y="51"/>
                  </a:cxn>
                  <a:cxn ang="0">
                    <a:pos x="0" y="71"/>
                  </a:cxn>
                  <a:cxn ang="0">
                    <a:pos x="5" y="96"/>
                  </a:cxn>
                  <a:cxn ang="0">
                    <a:pos x="16" y="115"/>
                  </a:cxn>
                  <a:cxn ang="0">
                    <a:pos x="24" y="125"/>
                  </a:cxn>
                  <a:cxn ang="0">
                    <a:pos x="40" y="125"/>
                  </a:cxn>
                  <a:cxn ang="0">
                    <a:pos x="48" y="115"/>
                  </a:cxn>
                  <a:cxn ang="0">
                    <a:pos x="58" y="96"/>
                  </a:cxn>
                </a:cxnLst>
                <a:rect l="0" t="0" r="r" b="b"/>
                <a:pathLst>
                  <a:path w="58" h="125">
                    <a:moveTo>
                      <a:pt x="58" y="26"/>
                    </a:moveTo>
                    <a:lnTo>
                      <a:pt x="48" y="8"/>
                    </a:lnTo>
                    <a:lnTo>
                      <a:pt x="40" y="0"/>
                    </a:lnTo>
                    <a:lnTo>
                      <a:pt x="24" y="0"/>
                    </a:lnTo>
                    <a:lnTo>
                      <a:pt x="16" y="8"/>
                    </a:lnTo>
                    <a:lnTo>
                      <a:pt x="5" y="26"/>
                    </a:lnTo>
                    <a:lnTo>
                      <a:pt x="0" y="51"/>
                    </a:lnTo>
                    <a:lnTo>
                      <a:pt x="0" y="71"/>
                    </a:lnTo>
                    <a:lnTo>
                      <a:pt x="5" y="96"/>
                    </a:lnTo>
                    <a:lnTo>
                      <a:pt x="16" y="115"/>
                    </a:lnTo>
                    <a:lnTo>
                      <a:pt x="24" y="125"/>
                    </a:lnTo>
                    <a:lnTo>
                      <a:pt x="40" y="125"/>
                    </a:lnTo>
                    <a:lnTo>
                      <a:pt x="48" y="115"/>
                    </a:lnTo>
                    <a:lnTo>
                      <a:pt x="58" y="96"/>
                    </a:lnTo>
                  </a:path>
                </a:pathLst>
              </a:custGeom>
              <a:noFill/>
              <a:ln w="4445">
                <a:solidFill>
                  <a:srgbClr val="FEFEFE"/>
                </a:solidFill>
                <a:prstDash val="solid"/>
                <a:round/>
                <a:headEnd/>
                <a:tailEnd/>
              </a:ln>
            </p:spPr>
            <p:txBody>
              <a:bodyPr/>
              <a:lstStyle/>
              <a:p>
                <a:endParaRPr lang="es-ES"/>
              </a:p>
            </p:txBody>
          </p:sp>
          <p:sp>
            <p:nvSpPr>
              <p:cNvPr id="82176" name="Line 8448"/>
              <p:cNvSpPr>
                <a:spLocks noChangeShapeType="1"/>
              </p:cNvSpPr>
              <p:nvPr/>
            </p:nvSpPr>
            <p:spPr bwMode="auto">
              <a:xfrm>
                <a:off x="1891" y="2055"/>
                <a:ext cx="1" cy="95"/>
              </a:xfrm>
              <a:prstGeom prst="line">
                <a:avLst/>
              </a:prstGeom>
              <a:noFill/>
              <a:ln w="4445">
                <a:solidFill>
                  <a:srgbClr val="FEFEFE"/>
                </a:solidFill>
                <a:round/>
                <a:headEnd/>
                <a:tailEnd/>
              </a:ln>
            </p:spPr>
            <p:txBody>
              <a:bodyPr/>
              <a:lstStyle/>
              <a:p>
                <a:endParaRPr lang="es-ES"/>
              </a:p>
            </p:txBody>
          </p:sp>
          <p:sp>
            <p:nvSpPr>
              <p:cNvPr id="82177" name="Line 8449"/>
              <p:cNvSpPr>
                <a:spLocks noChangeShapeType="1"/>
              </p:cNvSpPr>
              <p:nvPr/>
            </p:nvSpPr>
            <p:spPr bwMode="auto">
              <a:xfrm flipH="1">
                <a:off x="1891" y="2087"/>
                <a:ext cx="24" cy="45"/>
              </a:xfrm>
              <a:prstGeom prst="line">
                <a:avLst/>
              </a:prstGeom>
              <a:noFill/>
              <a:ln w="4445">
                <a:solidFill>
                  <a:srgbClr val="FEFEFE"/>
                </a:solidFill>
                <a:round/>
                <a:headEnd/>
                <a:tailEnd/>
              </a:ln>
            </p:spPr>
            <p:txBody>
              <a:bodyPr/>
              <a:lstStyle/>
              <a:p>
                <a:endParaRPr lang="es-ES"/>
              </a:p>
            </p:txBody>
          </p:sp>
          <p:sp>
            <p:nvSpPr>
              <p:cNvPr id="82178" name="Line 8450"/>
              <p:cNvSpPr>
                <a:spLocks noChangeShapeType="1"/>
              </p:cNvSpPr>
              <p:nvPr/>
            </p:nvSpPr>
            <p:spPr bwMode="auto">
              <a:xfrm>
                <a:off x="1901" y="2112"/>
                <a:ext cx="16" cy="38"/>
              </a:xfrm>
              <a:prstGeom prst="line">
                <a:avLst/>
              </a:prstGeom>
              <a:noFill/>
              <a:ln w="4445">
                <a:solidFill>
                  <a:srgbClr val="FEFEFE"/>
                </a:solidFill>
                <a:round/>
                <a:headEnd/>
                <a:tailEnd/>
              </a:ln>
            </p:spPr>
            <p:txBody>
              <a:bodyPr/>
              <a:lstStyle/>
              <a:p>
                <a:endParaRPr lang="es-ES"/>
              </a:p>
            </p:txBody>
          </p:sp>
          <p:sp>
            <p:nvSpPr>
              <p:cNvPr id="82179" name="Freeform 8451"/>
              <p:cNvSpPr>
                <a:spLocks/>
              </p:cNvSpPr>
              <p:nvPr/>
            </p:nvSpPr>
            <p:spPr bwMode="auto">
              <a:xfrm>
                <a:off x="821" y="1932"/>
                <a:ext cx="30" cy="78"/>
              </a:xfrm>
              <a:custGeom>
                <a:avLst/>
                <a:gdLst/>
                <a:ahLst/>
                <a:cxnLst>
                  <a:cxn ang="0">
                    <a:pos x="55" y="21"/>
                  </a:cxn>
                  <a:cxn ang="0">
                    <a:pos x="59" y="45"/>
                  </a:cxn>
                  <a:cxn ang="0">
                    <a:pos x="59" y="0"/>
                  </a:cxn>
                  <a:cxn ang="0">
                    <a:pos x="55" y="21"/>
                  </a:cxn>
                  <a:cxn ang="0">
                    <a:pos x="47" y="7"/>
                  </a:cxn>
                  <a:cxn ang="0">
                    <a:pos x="35" y="0"/>
                  </a:cxn>
                  <a:cxn ang="0">
                    <a:pos x="27" y="0"/>
                  </a:cxn>
                  <a:cxn ang="0">
                    <a:pos x="15" y="7"/>
                  </a:cxn>
                  <a:cxn ang="0">
                    <a:pos x="7" y="21"/>
                  </a:cxn>
                  <a:cxn ang="0">
                    <a:pos x="3" y="37"/>
                  </a:cxn>
                  <a:cxn ang="0">
                    <a:pos x="0" y="58"/>
                  </a:cxn>
                  <a:cxn ang="0">
                    <a:pos x="0" y="97"/>
                  </a:cxn>
                  <a:cxn ang="0">
                    <a:pos x="3" y="119"/>
                  </a:cxn>
                  <a:cxn ang="0">
                    <a:pos x="7" y="134"/>
                  </a:cxn>
                  <a:cxn ang="0">
                    <a:pos x="15" y="148"/>
                  </a:cxn>
                  <a:cxn ang="0">
                    <a:pos x="27" y="156"/>
                  </a:cxn>
                  <a:cxn ang="0">
                    <a:pos x="35" y="156"/>
                  </a:cxn>
                  <a:cxn ang="0">
                    <a:pos x="47" y="148"/>
                  </a:cxn>
                  <a:cxn ang="0">
                    <a:pos x="55" y="134"/>
                  </a:cxn>
                  <a:cxn ang="0">
                    <a:pos x="59" y="119"/>
                  </a:cxn>
                </a:cxnLst>
                <a:rect l="0" t="0" r="r" b="b"/>
                <a:pathLst>
                  <a:path w="59" h="156">
                    <a:moveTo>
                      <a:pt x="55" y="21"/>
                    </a:moveTo>
                    <a:lnTo>
                      <a:pt x="59" y="45"/>
                    </a:lnTo>
                    <a:lnTo>
                      <a:pt x="59" y="0"/>
                    </a:lnTo>
                    <a:lnTo>
                      <a:pt x="55" y="21"/>
                    </a:lnTo>
                    <a:lnTo>
                      <a:pt x="47" y="7"/>
                    </a:lnTo>
                    <a:lnTo>
                      <a:pt x="35" y="0"/>
                    </a:lnTo>
                    <a:lnTo>
                      <a:pt x="27" y="0"/>
                    </a:lnTo>
                    <a:lnTo>
                      <a:pt x="15" y="7"/>
                    </a:lnTo>
                    <a:lnTo>
                      <a:pt x="7" y="21"/>
                    </a:lnTo>
                    <a:lnTo>
                      <a:pt x="3" y="37"/>
                    </a:lnTo>
                    <a:lnTo>
                      <a:pt x="0" y="58"/>
                    </a:lnTo>
                    <a:lnTo>
                      <a:pt x="0" y="97"/>
                    </a:lnTo>
                    <a:lnTo>
                      <a:pt x="3" y="119"/>
                    </a:lnTo>
                    <a:lnTo>
                      <a:pt x="7" y="134"/>
                    </a:lnTo>
                    <a:lnTo>
                      <a:pt x="15" y="148"/>
                    </a:lnTo>
                    <a:lnTo>
                      <a:pt x="27" y="156"/>
                    </a:lnTo>
                    <a:lnTo>
                      <a:pt x="35" y="156"/>
                    </a:lnTo>
                    <a:lnTo>
                      <a:pt x="47" y="148"/>
                    </a:lnTo>
                    <a:lnTo>
                      <a:pt x="55" y="134"/>
                    </a:lnTo>
                    <a:lnTo>
                      <a:pt x="59" y="119"/>
                    </a:lnTo>
                  </a:path>
                </a:pathLst>
              </a:custGeom>
              <a:noFill/>
              <a:ln w="4445">
                <a:solidFill>
                  <a:srgbClr val="FEFEFE"/>
                </a:solidFill>
                <a:prstDash val="solid"/>
                <a:round/>
                <a:headEnd/>
                <a:tailEnd/>
              </a:ln>
            </p:spPr>
            <p:txBody>
              <a:bodyPr/>
              <a:lstStyle/>
              <a:p>
                <a:endParaRPr lang="es-ES"/>
              </a:p>
            </p:txBody>
          </p:sp>
          <p:sp>
            <p:nvSpPr>
              <p:cNvPr id="82180" name="Freeform 8452"/>
              <p:cNvSpPr>
                <a:spLocks/>
              </p:cNvSpPr>
              <p:nvPr/>
            </p:nvSpPr>
            <p:spPr bwMode="auto">
              <a:xfrm>
                <a:off x="823" y="1932"/>
                <a:ext cx="12" cy="78"/>
              </a:xfrm>
              <a:custGeom>
                <a:avLst/>
                <a:gdLst/>
                <a:ahLst/>
                <a:cxnLst>
                  <a:cxn ang="0">
                    <a:pos x="24" y="0"/>
                  </a:cxn>
                  <a:cxn ang="0">
                    <a:pos x="16" y="7"/>
                  </a:cxn>
                  <a:cxn ang="0">
                    <a:pos x="8" y="21"/>
                  </a:cxn>
                  <a:cxn ang="0">
                    <a:pos x="4" y="37"/>
                  </a:cxn>
                  <a:cxn ang="0">
                    <a:pos x="0" y="58"/>
                  </a:cxn>
                  <a:cxn ang="0">
                    <a:pos x="0" y="97"/>
                  </a:cxn>
                  <a:cxn ang="0">
                    <a:pos x="4" y="119"/>
                  </a:cxn>
                  <a:cxn ang="0">
                    <a:pos x="8" y="134"/>
                  </a:cxn>
                  <a:cxn ang="0">
                    <a:pos x="16" y="148"/>
                  </a:cxn>
                  <a:cxn ang="0">
                    <a:pos x="24" y="156"/>
                  </a:cxn>
                </a:cxnLst>
                <a:rect l="0" t="0" r="r" b="b"/>
                <a:pathLst>
                  <a:path w="24" h="156">
                    <a:moveTo>
                      <a:pt x="24" y="0"/>
                    </a:moveTo>
                    <a:lnTo>
                      <a:pt x="16" y="7"/>
                    </a:lnTo>
                    <a:lnTo>
                      <a:pt x="8" y="21"/>
                    </a:lnTo>
                    <a:lnTo>
                      <a:pt x="4" y="37"/>
                    </a:lnTo>
                    <a:lnTo>
                      <a:pt x="0" y="58"/>
                    </a:lnTo>
                    <a:lnTo>
                      <a:pt x="0" y="97"/>
                    </a:lnTo>
                    <a:lnTo>
                      <a:pt x="4" y="119"/>
                    </a:lnTo>
                    <a:lnTo>
                      <a:pt x="8" y="134"/>
                    </a:lnTo>
                    <a:lnTo>
                      <a:pt x="16" y="148"/>
                    </a:lnTo>
                    <a:lnTo>
                      <a:pt x="24" y="156"/>
                    </a:lnTo>
                  </a:path>
                </a:pathLst>
              </a:custGeom>
              <a:noFill/>
              <a:ln w="4445">
                <a:solidFill>
                  <a:srgbClr val="FEFEFE"/>
                </a:solidFill>
                <a:prstDash val="solid"/>
                <a:round/>
                <a:headEnd/>
                <a:tailEnd/>
              </a:ln>
            </p:spPr>
            <p:txBody>
              <a:bodyPr/>
              <a:lstStyle/>
              <a:p>
                <a:endParaRPr lang="es-ES"/>
              </a:p>
            </p:txBody>
          </p:sp>
          <p:sp>
            <p:nvSpPr>
              <p:cNvPr id="82181" name="Freeform 8453"/>
              <p:cNvSpPr>
                <a:spLocks/>
              </p:cNvSpPr>
              <p:nvPr/>
            </p:nvSpPr>
            <p:spPr bwMode="auto">
              <a:xfrm>
                <a:off x="862" y="1958"/>
                <a:ext cx="28" cy="52"/>
              </a:xfrm>
              <a:custGeom>
                <a:avLst/>
                <a:gdLst/>
                <a:ahLst/>
                <a:cxnLst>
                  <a:cxn ang="0">
                    <a:pos x="24" y="0"/>
                  </a:cxn>
                  <a:cxn ang="0">
                    <a:pos x="12" y="6"/>
                  </a:cxn>
                  <a:cxn ang="0">
                    <a:pos x="4" y="22"/>
                  </a:cxn>
                  <a:cxn ang="0">
                    <a:pos x="0" y="45"/>
                  </a:cxn>
                  <a:cxn ang="0">
                    <a:pos x="0" y="59"/>
                  </a:cxn>
                  <a:cxn ang="0">
                    <a:pos x="4" y="82"/>
                  </a:cxn>
                  <a:cxn ang="0">
                    <a:pos x="12" y="96"/>
                  </a:cxn>
                  <a:cxn ang="0">
                    <a:pos x="24" y="104"/>
                  </a:cxn>
                  <a:cxn ang="0">
                    <a:pos x="32" y="104"/>
                  </a:cxn>
                  <a:cxn ang="0">
                    <a:pos x="43" y="96"/>
                  </a:cxn>
                  <a:cxn ang="0">
                    <a:pos x="52" y="82"/>
                  </a:cxn>
                  <a:cxn ang="0">
                    <a:pos x="56" y="59"/>
                  </a:cxn>
                  <a:cxn ang="0">
                    <a:pos x="56" y="45"/>
                  </a:cxn>
                  <a:cxn ang="0">
                    <a:pos x="52" y="22"/>
                  </a:cxn>
                  <a:cxn ang="0">
                    <a:pos x="43" y="6"/>
                  </a:cxn>
                  <a:cxn ang="0">
                    <a:pos x="32" y="0"/>
                  </a:cxn>
                  <a:cxn ang="0">
                    <a:pos x="24" y="0"/>
                  </a:cxn>
                </a:cxnLst>
                <a:rect l="0" t="0" r="r" b="b"/>
                <a:pathLst>
                  <a:path w="56" h="104">
                    <a:moveTo>
                      <a:pt x="24" y="0"/>
                    </a:moveTo>
                    <a:lnTo>
                      <a:pt x="12" y="6"/>
                    </a:lnTo>
                    <a:lnTo>
                      <a:pt x="4" y="22"/>
                    </a:lnTo>
                    <a:lnTo>
                      <a:pt x="0" y="45"/>
                    </a:lnTo>
                    <a:lnTo>
                      <a:pt x="0" y="59"/>
                    </a:lnTo>
                    <a:lnTo>
                      <a:pt x="4" y="82"/>
                    </a:lnTo>
                    <a:lnTo>
                      <a:pt x="12" y="96"/>
                    </a:lnTo>
                    <a:lnTo>
                      <a:pt x="24" y="104"/>
                    </a:lnTo>
                    <a:lnTo>
                      <a:pt x="32" y="104"/>
                    </a:lnTo>
                    <a:lnTo>
                      <a:pt x="43" y="96"/>
                    </a:lnTo>
                    <a:lnTo>
                      <a:pt x="52" y="82"/>
                    </a:lnTo>
                    <a:lnTo>
                      <a:pt x="56" y="59"/>
                    </a:lnTo>
                    <a:lnTo>
                      <a:pt x="56" y="45"/>
                    </a:lnTo>
                    <a:lnTo>
                      <a:pt x="52" y="22"/>
                    </a:lnTo>
                    <a:lnTo>
                      <a:pt x="43" y="6"/>
                    </a:lnTo>
                    <a:lnTo>
                      <a:pt x="32" y="0"/>
                    </a:lnTo>
                    <a:lnTo>
                      <a:pt x="24" y="0"/>
                    </a:lnTo>
                  </a:path>
                </a:pathLst>
              </a:custGeom>
              <a:noFill/>
              <a:ln w="4445">
                <a:solidFill>
                  <a:srgbClr val="FEFEFE"/>
                </a:solidFill>
                <a:prstDash val="solid"/>
                <a:round/>
                <a:headEnd/>
                <a:tailEnd/>
              </a:ln>
            </p:spPr>
            <p:txBody>
              <a:bodyPr/>
              <a:lstStyle/>
              <a:p>
                <a:endParaRPr lang="es-ES"/>
              </a:p>
            </p:txBody>
          </p:sp>
          <p:sp>
            <p:nvSpPr>
              <p:cNvPr id="82182" name="Freeform 8454"/>
              <p:cNvSpPr>
                <a:spLocks/>
              </p:cNvSpPr>
              <p:nvPr/>
            </p:nvSpPr>
            <p:spPr bwMode="auto">
              <a:xfrm>
                <a:off x="864" y="1958"/>
                <a:ext cx="10" cy="52"/>
              </a:xfrm>
              <a:custGeom>
                <a:avLst/>
                <a:gdLst/>
                <a:ahLst/>
                <a:cxnLst>
                  <a:cxn ang="0">
                    <a:pos x="20" y="0"/>
                  </a:cxn>
                  <a:cxn ang="0">
                    <a:pos x="11" y="6"/>
                  </a:cxn>
                  <a:cxn ang="0">
                    <a:pos x="4" y="22"/>
                  </a:cxn>
                  <a:cxn ang="0">
                    <a:pos x="0" y="45"/>
                  </a:cxn>
                  <a:cxn ang="0">
                    <a:pos x="0" y="59"/>
                  </a:cxn>
                  <a:cxn ang="0">
                    <a:pos x="4" y="82"/>
                  </a:cxn>
                  <a:cxn ang="0">
                    <a:pos x="11" y="96"/>
                  </a:cxn>
                  <a:cxn ang="0">
                    <a:pos x="20" y="104"/>
                  </a:cxn>
                </a:cxnLst>
                <a:rect l="0" t="0" r="r" b="b"/>
                <a:pathLst>
                  <a:path w="20" h="104">
                    <a:moveTo>
                      <a:pt x="20" y="0"/>
                    </a:moveTo>
                    <a:lnTo>
                      <a:pt x="11" y="6"/>
                    </a:lnTo>
                    <a:lnTo>
                      <a:pt x="4" y="22"/>
                    </a:lnTo>
                    <a:lnTo>
                      <a:pt x="0" y="45"/>
                    </a:lnTo>
                    <a:lnTo>
                      <a:pt x="0" y="59"/>
                    </a:lnTo>
                    <a:lnTo>
                      <a:pt x="4" y="82"/>
                    </a:lnTo>
                    <a:lnTo>
                      <a:pt x="11" y="96"/>
                    </a:lnTo>
                    <a:lnTo>
                      <a:pt x="20" y="104"/>
                    </a:lnTo>
                  </a:path>
                </a:pathLst>
              </a:custGeom>
              <a:noFill/>
              <a:ln w="4445">
                <a:solidFill>
                  <a:srgbClr val="FEFEFE"/>
                </a:solidFill>
                <a:prstDash val="solid"/>
                <a:round/>
                <a:headEnd/>
                <a:tailEnd/>
              </a:ln>
            </p:spPr>
            <p:txBody>
              <a:bodyPr/>
              <a:lstStyle/>
              <a:p>
                <a:endParaRPr lang="es-ES"/>
              </a:p>
            </p:txBody>
          </p:sp>
          <p:sp>
            <p:nvSpPr>
              <p:cNvPr id="82183" name="Freeform 8455"/>
              <p:cNvSpPr>
                <a:spLocks/>
              </p:cNvSpPr>
              <p:nvPr/>
            </p:nvSpPr>
            <p:spPr bwMode="auto">
              <a:xfrm>
                <a:off x="878" y="1958"/>
                <a:ext cx="10" cy="52"/>
              </a:xfrm>
              <a:custGeom>
                <a:avLst/>
                <a:gdLst/>
                <a:ahLst/>
                <a:cxnLst>
                  <a:cxn ang="0">
                    <a:pos x="0" y="104"/>
                  </a:cxn>
                  <a:cxn ang="0">
                    <a:pos x="7" y="96"/>
                  </a:cxn>
                  <a:cxn ang="0">
                    <a:pos x="15" y="82"/>
                  </a:cxn>
                  <a:cxn ang="0">
                    <a:pos x="20" y="59"/>
                  </a:cxn>
                  <a:cxn ang="0">
                    <a:pos x="20" y="45"/>
                  </a:cxn>
                  <a:cxn ang="0">
                    <a:pos x="15" y="22"/>
                  </a:cxn>
                  <a:cxn ang="0">
                    <a:pos x="7" y="6"/>
                  </a:cxn>
                  <a:cxn ang="0">
                    <a:pos x="0" y="0"/>
                  </a:cxn>
                </a:cxnLst>
                <a:rect l="0" t="0" r="r" b="b"/>
                <a:pathLst>
                  <a:path w="20" h="104">
                    <a:moveTo>
                      <a:pt x="0" y="104"/>
                    </a:moveTo>
                    <a:lnTo>
                      <a:pt x="7" y="96"/>
                    </a:lnTo>
                    <a:lnTo>
                      <a:pt x="15" y="82"/>
                    </a:lnTo>
                    <a:lnTo>
                      <a:pt x="20" y="59"/>
                    </a:lnTo>
                    <a:lnTo>
                      <a:pt x="20" y="45"/>
                    </a:lnTo>
                    <a:lnTo>
                      <a:pt x="15" y="22"/>
                    </a:lnTo>
                    <a:lnTo>
                      <a:pt x="7" y="6"/>
                    </a:lnTo>
                    <a:lnTo>
                      <a:pt x="0" y="0"/>
                    </a:lnTo>
                  </a:path>
                </a:pathLst>
              </a:custGeom>
              <a:noFill/>
              <a:ln w="4445">
                <a:solidFill>
                  <a:srgbClr val="FEFEFE"/>
                </a:solidFill>
                <a:prstDash val="solid"/>
                <a:round/>
                <a:headEnd/>
                <a:tailEnd/>
              </a:ln>
            </p:spPr>
            <p:txBody>
              <a:bodyPr/>
              <a:lstStyle/>
              <a:p>
                <a:endParaRPr lang="es-ES"/>
              </a:p>
            </p:txBody>
          </p:sp>
          <p:sp>
            <p:nvSpPr>
              <p:cNvPr id="82184" name="Line 8456"/>
              <p:cNvSpPr>
                <a:spLocks noChangeShapeType="1"/>
              </p:cNvSpPr>
              <p:nvPr/>
            </p:nvSpPr>
            <p:spPr bwMode="auto">
              <a:xfrm>
                <a:off x="906" y="1958"/>
                <a:ext cx="1" cy="52"/>
              </a:xfrm>
              <a:prstGeom prst="line">
                <a:avLst/>
              </a:prstGeom>
              <a:noFill/>
              <a:ln w="4445">
                <a:solidFill>
                  <a:srgbClr val="FEFEFE"/>
                </a:solidFill>
                <a:round/>
                <a:headEnd/>
                <a:tailEnd/>
              </a:ln>
            </p:spPr>
            <p:txBody>
              <a:bodyPr/>
              <a:lstStyle/>
              <a:p>
                <a:endParaRPr lang="es-ES"/>
              </a:p>
            </p:txBody>
          </p:sp>
          <p:sp>
            <p:nvSpPr>
              <p:cNvPr id="82185" name="Line 8457"/>
              <p:cNvSpPr>
                <a:spLocks noChangeShapeType="1"/>
              </p:cNvSpPr>
              <p:nvPr/>
            </p:nvSpPr>
            <p:spPr bwMode="auto">
              <a:xfrm>
                <a:off x="909" y="1958"/>
                <a:ext cx="1" cy="52"/>
              </a:xfrm>
              <a:prstGeom prst="line">
                <a:avLst/>
              </a:prstGeom>
              <a:noFill/>
              <a:ln w="4445">
                <a:solidFill>
                  <a:srgbClr val="FEFEFE"/>
                </a:solidFill>
                <a:round/>
                <a:headEnd/>
                <a:tailEnd/>
              </a:ln>
            </p:spPr>
            <p:txBody>
              <a:bodyPr/>
              <a:lstStyle/>
              <a:p>
                <a:endParaRPr lang="es-ES"/>
              </a:p>
            </p:txBody>
          </p:sp>
          <p:sp>
            <p:nvSpPr>
              <p:cNvPr id="82186" name="Freeform 8458"/>
              <p:cNvSpPr>
                <a:spLocks/>
              </p:cNvSpPr>
              <p:nvPr/>
            </p:nvSpPr>
            <p:spPr bwMode="auto">
              <a:xfrm>
                <a:off x="909" y="1958"/>
                <a:ext cx="17" cy="23"/>
              </a:xfrm>
              <a:custGeom>
                <a:avLst/>
                <a:gdLst/>
                <a:ahLst/>
                <a:cxnLst>
                  <a:cxn ang="0">
                    <a:pos x="0" y="45"/>
                  </a:cxn>
                  <a:cxn ang="0">
                    <a:pos x="4" y="22"/>
                  </a:cxn>
                  <a:cxn ang="0">
                    <a:pos x="11" y="6"/>
                  </a:cxn>
                  <a:cxn ang="0">
                    <a:pos x="20" y="0"/>
                  </a:cxn>
                  <a:cxn ang="0">
                    <a:pos x="32" y="0"/>
                  </a:cxn>
                  <a:cxn ang="0">
                    <a:pos x="35" y="6"/>
                  </a:cxn>
                  <a:cxn ang="0">
                    <a:pos x="35" y="14"/>
                  </a:cxn>
                  <a:cxn ang="0">
                    <a:pos x="32" y="22"/>
                  </a:cxn>
                  <a:cxn ang="0">
                    <a:pos x="28" y="14"/>
                  </a:cxn>
                  <a:cxn ang="0">
                    <a:pos x="32" y="6"/>
                  </a:cxn>
                </a:cxnLst>
                <a:rect l="0" t="0" r="r" b="b"/>
                <a:pathLst>
                  <a:path w="35" h="45">
                    <a:moveTo>
                      <a:pt x="0" y="45"/>
                    </a:moveTo>
                    <a:lnTo>
                      <a:pt x="4" y="22"/>
                    </a:lnTo>
                    <a:lnTo>
                      <a:pt x="11" y="6"/>
                    </a:lnTo>
                    <a:lnTo>
                      <a:pt x="20" y="0"/>
                    </a:lnTo>
                    <a:lnTo>
                      <a:pt x="32" y="0"/>
                    </a:lnTo>
                    <a:lnTo>
                      <a:pt x="35" y="6"/>
                    </a:lnTo>
                    <a:lnTo>
                      <a:pt x="35" y="14"/>
                    </a:lnTo>
                    <a:lnTo>
                      <a:pt x="32" y="22"/>
                    </a:lnTo>
                    <a:lnTo>
                      <a:pt x="28" y="14"/>
                    </a:lnTo>
                    <a:lnTo>
                      <a:pt x="32" y="6"/>
                    </a:lnTo>
                  </a:path>
                </a:pathLst>
              </a:custGeom>
              <a:noFill/>
              <a:ln w="4445">
                <a:solidFill>
                  <a:srgbClr val="FEFEFE"/>
                </a:solidFill>
                <a:prstDash val="solid"/>
                <a:round/>
                <a:headEnd/>
                <a:tailEnd/>
              </a:ln>
            </p:spPr>
            <p:txBody>
              <a:bodyPr/>
              <a:lstStyle/>
              <a:p>
                <a:endParaRPr lang="es-ES"/>
              </a:p>
            </p:txBody>
          </p:sp>
          <p:sp>
            <p:nvSpPr>
              <p:cNvPr id="82187" name="Line 8459"/>
              <p:cNvSpPr>
                <a:spLocks noChangeShapeType="1"/>
              </p:cNvSpPr>
              <p:nvPr/>
            </p:nvSpPr>
            <p:spPr bwMode="auto">
              <a:xfrm>
                <a:off x="901" y="1958"/>
                <a:ext cx="8" cy="1"/>
              </a:xfrm>
              <a:prstGeom prst="line">
                <a:avLst/>
              </a:prstGeom>
              <a:noFill/>
              <a:ln w="4445">
                <a:solidFill>
                  <a:srgbClr val="FEFEFE"/>
                </a:solidFill>
                <a:round/>
                <a:headEnd/>
                <a:tailEnd/>
              </a:ln>
            </p:spPr>
            <p:txBody>
              <a:bodyPr/>
              <a:lstStyle/>
              <a:p>
                <a:endParaRPr lang="es-ES"/>
              </a:p>
            </p:txBody>
          </p:sp>
          <p:sp>
            <p:nvSpPr>
              <p:cNvPr id="82188" name="Line 8460"/>
              <p:cNvSpPr>
                <a:spLocks noChangeShapeType="1"/>
              </p:cNvSpPr>
              <p:nvPr/>
            </p:nvSpPr>
            <p:spPr bwMode="auto">
              <a:xfrm>
                <a:off x="901" y="2010"/>
                <a:ext cx="13" cy="1"/>
              </a:xfrm>
              <a:prstGeom prst="line">
                <a:avLst/>
              </a:prstGeom>
              <a:noFill/>
              <a:ln w="4445">
                <a:solidFill>
                  <a:srgbClr val="FEFEFE"/>
                </a:solidFill>
                <a:round/>
                <a:headEnd/>
                <a:tailEnd/>
              </a:ln>
            </p:spPr>
            <p:txBody>
              <a:bodyPr/>
              <a:lstStyle/>
              <a:p>
                <a:endParaRPr lang="es-ES"/>
              </a:p>
            </p:txBody>
          </p:sp>
          <p:sp>
            <p:nvSpPr>
              <p:cNvPr id="82189" name="Freeform 8461"/>
              <p:cNvSpPr>
                <a:spLocks/>
              </p:cNvSpPr>
              <p:nvPr/>
            </p:nvSpPr>
            <p:spPr bwMode="auto">
              <a:xfrm>
                <a:off x="937" y="1958"/>
                <a:ext cx="25" cy="52"/>
              </a:xfrm>
              <a:custGeom>
                <a:avLst/>
                <a:gdLst/>
                <a:ahLst/>
                <a:cxnLst>
                  <a:cxn ang="0">
                    <a:pos x="3" y="45"/>
                  </a:cxn>
                  <a:cxn ang="0">
                    <a:pos x="51" y="45"/>
                  </a:cxn>
                  <a:cxn ang="0">
                    <a:pos x="51" y="30"/>
                  </a:cxn>
                  <a:cxn ang="0">
                    <a:pos x="48" y="14"/>
                  </a:cxn>
                  <a:cxn ang="0">
                    <a:pos x="44" y="6"/>
                  </a:cxn>
                  <a:cxn ang="0">
                    <a:pos x="35" y="0"/>
                  </a:cxn>
                  <a:cxn ang="0">
                    <a:pos x="24" y="0"/>
                  </a:cxn>
                  <a:cxn ang="0">
                    <a:pos x="12" y="6"/>
                  </a:cxn>
                  <a:cxn ang="0">
                    <a:pos x="3" y="22"/>
                  </a:cxn>
                  <a:cxn ang="0">
                    <a:pos x="0" y="45"/>
                  </a:cxn>
                  <a:cxn ang="0">
                    <a:pos x="0" y="59"/>
                  </a:cxn>
                  <a:cxn ang="0">
                    <a:pos x="3" y="82"/>
                  </a:cxn>
                  <a:cxn ang="0">
                    <a:pos x="12" y="96"/>
                  </a:cxn>
                  <a:cxn ang="0">
                    <a:pos x="24" y="104"/>
                  </a:cxn>
                  <a:cxn ang="0">
                    <a:pos x="31" y="104"/>
                  </a:cxn>
                  <a:cxn ang="0">
                    <a:pos x="44" y="96"/>
                  </a:cxn>
                  <a:cxn ang="0">
                    <a:pos x="51" y="82"/>
                  </a:cxn>
                </a:cxnLst>
                <a:rect l="0" t="0" r="r" b="b"/>
                <a:pathLst>
                  <a:path w="51" h="104">
                    <a:moveTo>
                      <a:pt x="3" y="45"/>
                    </a:moveTo>
                    <a:lnTo>
                      <a:pt x="51" y="45"/>
                    </a:lnTo>
                    <a:lnTo>
                      <a:pt x="51" y="30"/>
                    </a:lnTo>
                    <a:lnTo>
                      <a:pt x="48" y="14"/>
                    </a:lnTo>
                    <a:lnTo>
                      <a:pt x="44" y="6"/>
                    </a:lnTo>
                    <a:lnTo>
                      <a:pt x="35" y="0"/>
                    </a:lnTo>
                    <a:lnTo>
                      <a:pt x="24" y="0"/>
                    </a:lnTo>
                    <a:lnTo>
                      <a:pt x="12" y="6"/>
                    </a:lnTo>
                    <a:lnTo>
                      <a:pt x="3" y="22"/>
                    </a:lnTo>
                    <a:lnTo>
                      <a:pt x="0" y="45"/>
                    </a:lnTo>
                    <a:lnTo>
                      <a:pt x="0" y="59"/>
                    </a:lnTo>
                    <a:lnTo>
                      <a:pt x="3" y="82"/>
                    </a:lnTo>
                    <a:lnTo>
                      <a:pt x="12" y="96"/>
                    </a:lnTo>
                    <a:lnTo>
                      <a:pt x="24" y="104"/>
                    </a:lnTo>
                    <a:lnTo>
                      <a:pt x="31" y="104"/>
                    </a:lnTo>
                    <a:lnTo>
                      <a:pt x="44" y="96"/>
                    </a:lnTo>
                    <a:lnTo>
                      <a:pt x="51" y="82"/>
                    </a:lnTo>
                  </a:path>
                </a:pathLst>
              </a:custGeom>
              <a:noFill/>
              <a:ln w="4445">
                <a:solidFill>
                  <a:srgbClr val="FEFEFE"/>
                </a:solidFill>
                <a:prstDash val="solid"/>
                <a:round/>
                <a:headEnd/>
                <a:tailEnd/>
              </a:ln>
            </p:spPr>
            <p:txBody>
              <a:bodyPr/>
              <a:lstStyle/>
              <a:p>
                <a:endParaRPr lang="es-ES"/>
              </a:p>
            </p:txBody>
          </p:sp>
          <p:sp>
            <p:nvSpPr>
              <p:cNvPr id="82190" name="Freeform 8462"/>
              <p:cNvSpPr>
                <a:spLocks/>
              </p:cNvSpPr>
              <p:nvPr/>
            </p:nvSpPr>
            <p:spPr bwMode="auto">
              <a:xfrm>
                <a:off x="958" y="1961"/>
                <a:ext cx="2" cy="20"/>
              </a:xfrm>
              <a:custGeom>
                <a:avLst/>
                <a:gdLst/>
                <a:ahLst/>
                <a:cxnLst>
                  <a:cxn ang="0">
                    <a:pos x="4" y="39"/>
                  </a:cxn>
                  <a:cxn ang="0">
                    <a:pos x="4" y="16"/>
                  </a:cxn>
                  <a:cxn ang="0">
                    <a:pos x="0" y="0"/>
                  </a:cxn>
                </a:cxnLst>
                <a:rect l="0" t="0" r="r" b="b"/>
                <a:pathLst>
                  <a:path w="4" h="39">
                    <a:moveTo>
                      <a:pt x="4" y="39"/>
                    </a:moveTo>
                    <a:lnTo>
                      <a:pt x="4" y="16"/>
                    </a:lnTo>
                    <a:lnTo>
                      <a:pt x="0" y="0"/>
                    </a:lnTo>
                  </a:path>
                </a:pathLst>
              </a:custGeom>
              <a:noFill/>
              <a:ln w="4445">
                <a:solidFill>
                  <a:srgbClr val="FEFEFE"/>
                </a:solidFill>
                <a:prstDash val="solid"/>
                <a:round/>
                <a:headEnd/>
                <a:tailEnd/>
              </a:ln>
            </p:spPr>
            <p:txBody>
              <a:bodyPr/>
              <a:lstStyle/>
              <a:p>
                <a:endParaRPr lang="es-ES"/>
              </a:p>
            </p:txBody>
          </p:sp>
          <p:sp>
            <p:nvSpPr>
              <p:cNvPr id="82191" name="Freeform 8463"/>
              <p:cNvSpPr>
                <a:spLocks/>
              </p:cNvSpPr>
              <p:nvPr/>
            </p:nvSpPr>
            <p:spPr bwMode="auto">
              <a:xfrm>
                <a:off x="938" y="1958"/>
                <a:ext cx="10" cy="52"/>
              </a:xfrm>
              <a:custGeom>
                <a:avLst/>
                <a:gdLst/>
                <a:ahLst/>
                <a:cxnLst>
                  <a:cxn ang="0">
                    <a:pos x="21" y="0"/>
                  </a:cxn>
                  <a:cxn ang="0">
                    <a:pos x="13" y="6"/>
                  </a:cxn>
                  <a:cxn ang="0">
                    <a:pos x="4" y="22"/>
                  </a:cxn>
                  <a:cxn ang="0">
                    <a:pos x="0" y="45"/>
                  </a:cxn>
                  <a:cxn ang="0">
                    <a:pos x="0" y="59"/>
                  </a:cxn>
                  <a:cxn ang="0">
                    <a:pos x="4" y="82"/>
                  </a:cxn>
                  <a:cxn ang="0">
                    <a:pos x="13" y="96"/>
                  </a:cxn>
                  <a:cxn ang="0">
                    <a:pos x="21" y="104"/>
                  </a:cxn>
                </a:cxnLst>
                <a:rect l="0" t="0" r="r" b="b"/>
                <a:pathLst>
                  <a:path w="21" h="104">
                    <a:moveTo>
                      <a:pt x="21" y="0"/>
                    </a:moveTo>
                    <a:lnTo>
                      <a:pt x="13" y="6"/>
                    </a:lnTo>
                    <a:lnTo>
                      <a:pt x="4" y="22"/>
                    </a:lnTo>
                    <a:lnTo>
                      <a:pt x="0" y="45"/>
                    </a:lnTo>
                    <a:lnTo>
                      <a:pt x="0" y="59"/>
                    </a:lnTo>
                    <a:lnTo>
                      <a:pt x="4" y="82"/>
                    </a:lnTo>
                    <a:lnTo>
                      <a:pt x="13" y="96"/>
                    </a:lnTo>
                    <a:lnTo>
                      <a:pt x="21" y="104"/>
                    </a:lnTo>
                  </a:path>
                </a:pathLst>
              </a:custGeom>
              <a:noFill/>
              <a:ln w="4445">
                <a:solidFill>
                  <a:srgbClr val="FEFEFE"/>
                </a:solidFill>
                <a:prstDash val="solid"/>
                <a:round/>
                <a:headEnd/>
                <a:tailEnd/>
              </a:ln>
            </p:spPr>
            <p:txBody>
              <a:bodyPr/>
              <a:lstStyle/>
              <a:p>
                <a:endParaRPr lang="es-ES"/>
              </a:p>
            </p:txBody>
          </p:sp>
          <p:sp>
            <p:nvSpPr>
              <p:cNvPr id="82192" name="Line 8464"/>
              <p:cNvSpPr>
                <a:spLocks noChangeShapeType="1"/>
              </p:cNvSpPr>
              <p:nvPr/>
            </p:nvSpPr>
            <p:spPr bwMode="auto">
              <a:xfrm flipH="1">
                <a:off x="761" y="2081"/>
                <a:ext cx="14" cy="78"/>
              </a:xfrm>
              <a:prstGeom prst="line">
                <a:avLst/>
              </a:prstGeom>
              <a:noFill/>
              <a:ln w="4445">
                <a:solidFill>
                  <a:srgbClr val="FEFEFE"/>
                </a:solidFill>
                <a:round/>
                <a:headEnd/>
                <a:tailEnd/>
              </a:ln>
            </p:spPr>
            <p:txBody>
              <a:bodyPr/>
              <a:lstStyle/>
              <a:p>
                <a:endParaRPr lang="es-ES"/>
              </a:p>
            </p:txBody>
          </p:sp>
          <p:sp>
            <p:nvSpPr>
              <p:cNvPr id="82193" name="Line 8465"/>
              <p:cNvSpPr>
                <a:spLocks noChangeShapeType="1"/>
              </p:cNvSpPr>
              <p:nvPr/>
            </p:nvSpPr>
            <p:spPr bwMode="auto">
              <a:xfrm>
                <a:off x="775" y="2081"/>
                <a:ext cx="14" cy="78"/>
              </a:xfrm>
              <a:prstGeom prst="line">
                <a:avLst/>
              </a:prstGeom>
              <a:noFill/>
              <a:ln w="4445">
                <a:solidFill>
                  <a:srgbClr val="FEFEFE"/>
                </a:solidFill>
                <a:round/>
                <a:headEnd/>
                <a:tailEnd/>
              </a:ln>
            </p:spPr>
            <p:txBody>
              <a:bodyPr/>
              <a:lstStyle/>
              <a:p>
                <a:endParaRPr lang="es-ES"/>
              </a:p>
            </p:txBody>
          </p:sp>
          <p:sp>
            <p:nvSpPr>
              <p:cNvPr id="82194" name="Line 8466"/>
              <p:cNvSpPr>
                <a:spLocks noChangeShapeType="1"/>
              </p:cNvSpPr>
              <p:nvPr/>
            </p:nvSpPr>
            <p:spPr bwMode="auto">
              <a:xfrm>
                <a:off x="775" y="2092"/>
                <a:ext cx="12" cy="67"/>
              </a:xfrm>
              <a:prstGeom prst="line">
                <a:avLst/>
              </a:prstGeom>
              <a:noFill/>
              <a:ln w="4445">
                <a:solidFill>
                  <a:srgbClr val="FEFEFE"/>
                </a:solidFill>
                <a:round/>
                <a:headEnd/>
                <a:tailEnd/>
              </a:ln>
            </p:spPr>
            <p:txBody>
              <a:bodyPr/>
              <a:lstStyle/>
              <a:p>
                <a:endParaRPr lang="es-ES"/>
              </a:p>
            </p:txBody>
          </p:sp>
          <p:sp>
            <p:nvSpPr>
              <p:cNvPr id="82195" name="Line 8467"/>
              <p:cNvSpPr>
                <a:spLocks noChangeShapeType="1"/>
              </p:cNvSpPr>
              <p:nvPr/>
            </p:nvSpPr>
            <p:spPr bwMode="auto">
              <a:xfrm>
                <a:off x="765" y="2137"/>
                <a:ext cx="18" cy="1"/>
              </a:xfrm>
              <a:prstGeom prst="line">
                <a:avLst/>
              </a:prstGeom>
              <a:noFill/>
              <a:ln w="4445">
                <a:solidFill>
                  <a:srgbClr val="FEFEFE"/>
                </a:solidFill>
                <a:round/>
                <a:headEnd/>
                <a:tailEnd/>
              </a:ln>
            </p:spPr>
            <p:txBody>
              <a:bodyPr/>
              <a:lstStyle/>
              <a:p>
                <a:endParaRPr lang="es-ES"/>
              </a:p>
            </p:txBody>
          </p:sp>
          <p:sp>
            <p:nvSpPr>
              <p:cNvPr id="82196" name="Line 8468"/>
              <p:cNvSpPr>
                <a:spLocks noChangeShapeType="1"/>
              </p:cNvSpPr>
              <p:nvPr/>
            </p:nvSpPr>
            <p:spPr bwMode="auto">
              <a:xfrm>
                <a:off x="757" y="2159"/>
                <a:ext cx="12" cy="1"/>
              </a:xfrm>
              <a:prstGeom prst="line">
                <a:avLst/>
              </a:prstGeom>
              <a:noFill/>
              <a:ln w="4445">
                <a:solidFill>
                  <a:srgbClr val="FEFEFE"/>
                </a:solidFill>
                <a:round/>
                <a:headEnd/>
                <a:tailEnd/>
              </a:ln>
            </p:spPr>
            <p:txBody>
              <a:bodyPr/>
              <a:lstStyle/>
              <a:p>
                <a:endParaRPr lang="es-ES"/>
              </a:p>
            </p:txBody>
          </p:sp>
          <p:sp>
            <p:nvSpPr>
              <p:cNvPr id="82197" name="Line 8469"/>
              <p:cNvSpPr>
                <a:spLocks noChangeShapeType="1"/>
              </p:cNvSpPr>
              <p:nvPr/>
            </p:nvSpPr>
            <p:spPr bwMode="auto">
              <a:xfrm>
                <a:off x="781" y="2159"/>
                <a:ext cx="12" cy="1"/>
              </a:xfrm>
              <a:prstGeom prst="line">
                <a:avLst/>
              </a:prstGeom>
              <a:noFill/>
              <a:ln w="4445">
                <a:solidFill>
                  <a:srgbClr val="FEFEFE"/>
                </a:solidFill>
                <a:round/>
                <a:headEnd/>
                <a:tailEnd/>
              </a:ln>
            </p:spPr>
            <p:txBody>
              <a:bodyPr/>
              <a:lstStyle/>
              <a:p>
                <a:endParaRPr lang="es-ES"/>
              </a:p>
            </p:txBody>
          </p:sp>
          <p:sp>
            <p:nvSpPr>
              <p:cNvPr id="82198" name="Line 8470"/>
              <p:cNvSpPr>
                <a:spLocks noChangeShapeType="1"/>
              </p:cNvSpPr>
              <p:nvPr/>
            </p:nvSpPr>
            <p:spPr bwMode="auto">
              <a:xfrm>
                <a:off x="805" y="2108"/>
                <a:ext cx="1" cy="51"/>
              </a:xfrm>
              <a:prstGeom prst="line">
                <a:avLst/>
              </a:prstGeom>
              <a:noFill/>
              <a:ln w="4445">
                <a:solidFill>
                  <a:srgbClr val="FEFEFE"/>
                </a:solidFill>
                <a:round/>
                <a:headEnd/>
                <a:tailEnd/>
              </a:ln>
            </p:spPr>
            <p:txBody>
              <a:bodyPr/>
              <a:lstStyle/>
              <a:p>
                <a:endParaRPr lang="es-ES"/>
              </a:p>
            </p:txBody>
          </p:sp>
          <p:sp>
            <p:nvSpPr>
              <p:cNvPr id="82199" name="Line 8471"/>
              <p:cNvSpPr>
                <a:spLocks noChangeShapeType="1"/>
              </p:cNvSpPr>
              <p:nvPr/>
            </p:nvSpPr>
            <p:spPr bwMode="auto">
              <a:xfrm>
                <a:off x="807" y="2108"/>
                <a:ext cx="1" cy="51"/>
              </a:xfrm>
              <a:prstGeom prst="line">
                <a:avLst/>
              </a:prstGeom>
              <a:noFill/>
              <a:ln w="4445">
                <a:solidFill>
                  <a:srgbClr val="FEFEFE"/>
                </a:solidFill>
                <a:round/>
                <a:headEnd/>
                <a:tailEnd/>
              </a:ln>
            </p:spPr>
            <p:txBody>
              <a:bodyPr/>
              <a:lstStyle/>
              <a:p>
                <a:endParaRPr lang="es-ES"/>
              </a:p>
            </p:txBody>
          </p:sp>
          <p:sp>
            <p:nvSpPr>
              <p:cNvPr id="82200" name="Freeform 8472"/>
              <p:cNvSpPr>
                <a:spLocks/>
              </p:cNvSpPr>
              <p:nvPr/>
            </p:nvSpPr>
            <p:spPr bwMode="auto">
              <a:xfrm>
                <a:off x="807" y="2108"/>
                <a:ext cx="22" cy="51"/>
              </a:xfrm>
              <a:custGeom>
                <a:avLst/>
                <a:gdLst/>
                <a:ahLst/>
                <a:cxnLst>
                  <a:cxn ang="0">
                    <a:pos x="0" y="22"/>
                  </a:cxn>
                  <a:cxn ang="0">
                    <a:pos x="8" y="8"/>
                  </a:cxn>
                  <a:cxn ang="0">
                    <a:pos x="19" y="0"/>
                  </a:cxn>
                  <a:cxn ang="0">
                    <a:pos x="28" y="0"/>
                  </a:cxn>
                  <a:cxn ang="0">
                    <a:pos x="39" y="8"/>
                  </a:cxn>
                  <a:cxn ang="0">
                    <a:pos x="43" y="22"/>
                  </a:cxn>
                  <a:cxn ang="0">
                    <a:pos x="43" y="104"/>
                  </a:cxn>
                </a:cxnLst>
                <a:rect l="0" t="0" r="r" b="b"/>
                <a:pathLst>
                  <a:path w="43" h="104">
                    <a:moveTo>
                      <a:pt x="0" y="22"/>
                    </a:moveTo>
                    <a:lnTo>
                      <a:pt x="8" y="8"/>
                    </a:lnTo>
                    <a:lnTo>
                      <a:pt x="19" y="0"/>
                    </a:lnTo>
                    <a:lnTo>
                      <a:pt x="28" y="0"/>
                    </a:lnTo>
                    <a:lnTo>
                      <a:pt x="39" y="8"/>
                    </a:lnTo>
                    <a:lnTo>
                      <a:pt x="43" y="22"/>
                    </a:lnTo>
                    <a:lnTo>
                      <a:pt x="43" y="104"/>
                    </a:lnTo>
                  </a:path>
                </a:pathLst>
              </a:custGeom>
              <a:noFill/>
              <a:ln w="4445">
                <a:solidFill>
                  <a:srgbClr val="FEFEFE"/>
                </a:solidFill>
                <a:prstDash val="solid"/>
                <a:round/>
                <a:headEnd/>
                <a:tailEnd/>
              </a:ln>
            </p:spPr>
            <p:txBody>
              <a:bodyPr/>
              <a:lstStyle/>
              <a:p>
                <a:endParaRPr lang="es-ES"/>
              </a:p>
            </p:txBody>
          </p:sp>
          <p:sp>
            <p:nvSpPr>
              <p:cNvPr id="82201" name="Freeform 8473"/>
              <p:cNvSpPr>
                <a:spLocks/>
              </p:cNvSpPr>
              <p:nvPr/>
            </p:nvSpPr>
            <p:spPr bwMode="auto">
              <a:xfrm>
                <a:off x="821" y="2108"/>
                <a:ext cx="6" cy="51"/>
              </a:xfrm>
              <a:custGeom>
                <a:avLst/>
                <a:gdLst/>
                <a:ahLst/>
                <a:cxnLst>
                  <a:cxn ang="0">
                    <a:pos x="0" y="0"/>
                  </a:cxn>
                  <a:cxn ang="0">
                    <a:pos x="7" y="8"/>
                  </a:cxn>
                  <a:cxn ang="0">
                    <a:pos x="11" y="22"/>
                  </a:cxn>
                  <a:cxn ang="0">
                    <a:pos x="11" y="104"/>
                  </a:cxn>
                </a:cxnLst>
                <a:rect l="0" t="0" r="r" b="b"/>
                <a:pathLst>
                  <a:path w="11" h="104">
                    <a:moveTo>
                      <a:pt x="0" y="0"/>
                    </a:moveTo>
                    <a:lnTo>
                      <a:pt x="7" y="8"/>
                    </a:lnTo>
                    <a:lnTo>
                      <a:pt x="11" y="22"/>
                    </a:lnTo>
                    <a:lnTo>
                      <a:pt x="11" y="104"/>
                    </a:lnTo>
                  </a:path>
                </a:pathLst>
              </a:custGeom>
              <a:noFill/>
              <a:ln w="4445">
                <a:solidFill>
                  <a:srgbClr val="FEFEFE"/>
                </a:solidFill>
                <a:prstDash val="solid"/>
                <a:round/>
                <a:headEnd/>
                <a:tailEnd/>
              </a:ln>
            </p:spPr>
            <p:txBody>
              <a:bodyPr/>
              <a:lstStyle/>
              <a:p>
                <a:endParaRPr lang="es-ES"/>
              </a:p>
            </p:txBody>
          </p:sp>
          <p:sp>
            <p:nvSpPr>
              <p:cNvPr id="82202" name="Line 8474"/>
              <p:cNvSpPr>
                <a:spLocks noChangeShapeType="1"/>
              </p:cNvSpPr>
              <p:nvPr/>
            </p:nvSpPr>
            <p:spPr bwMode="auto">
              <a:xfrm>
                <a:off x="799" y="2108"/>
                <a:ext cx="8" cy="1"/>
              </a:xfrm>
              <a:prstGeom prst="line">
                <a:avLst/>
              </a:prstGeom>
              <a:noFill/>
              <a:ln w="4445">
                <a:solidFill>
                  <a:srgbClr val="FEFEFE"/>
                </a:solidFill>
                <a:round/>
                <a:headEnd/>
                <a:tailEnd/>
              </a:ln>
            </p:spPr>
            <p:txBody>
              <a:bodyPr/>
              <a:lstStyle/>
              <a:p>
                <a:endParaRPr lang="es-ES"/>
              </a:p>
            </p:txBody>
          </p:sp>
          <p:sp>
            <p:nvSpPr>
              <p:cNvPr id="82203" name="Line 8475"/>
              <p:cNvSpPr>
                <a:spLocks noChangeShapeType="1"/>
              </p:cNvSpPr>
              <p:nvPr/>
            </p:nvSpPr>
            <p:spPr bwMode="auto">
              <a:xfrm>
                <a:off x="799" y="2159"/>
                <a:ext cx="14" cy="1"/>
              </a:xfrm>
              <a:prstGeom prst="line">
                <a:avLst/>
              </a:prstGeom>
              <a:noFill/>
              <a:ln w="4445">
                <a:solidFill>
                  <a:srgbClr val="FEFEFE"/>
                </a:solidFill>
                <a:round/>
                <a:headEnd/>
                <a:tailEnd/>
              </a:ln>
            </p:spPr>
            <p:txBody>
              <a:bodyPr/>
              <a:lstStyle/>
              <a:p>
                <a:endParaRPr lang="es-ES"/>
              </a:p>
            </p:txBody>
          </p:sp>
          <p:sp>
            <p:nvSpPr>
              <p:cNvPr id="82204" name="Line 8476"/>
              <p:cNvSpPr>
                <a:spLocks noChangeShapeType="1"/>
              </p:cNvSpPr>
              <p:nvPr/>
            </p:nvSpPr>
            <p:spPr bwMode="auto">
              <a:xfrm>
                <a:off x="821" y="2159"/>
                <a:ext cx="13" cy="1"/>
              </a:xfrm>
              <a:prstGeom prst="line">
                <a:avLst/>
              </a:prstGeom>
              <a:noFill/>
              <a:ln w="4445">
                <a:solidFill>
                  <a:srgbClr val="FEFEFE"/>
                </a:solidFill>
                <a:round/>
                <a:headEnd/>
                <a:tailEnd/>
              </a:ln>
            </p:spPr>
            <p:txBody>
              <a:bodyPr/>
              <a:lstStyle/>
              <a:p>
                <a:endParaRPr lang="es-ES"/>
              </a:p>
            </p:txBody>
          </p:sp>
          <p:sp>
            <p:nvSpPr>
              <p:cNvPr id="82205" name="Freeform 8477"/>
              <p:cNvSpPr>
                <a:spLocks/>
              </p:cNvSpPr>
              <p:nvPr/>
            </p:nvSpPr>
            <p:spPr bwMode="auto">
              <a:xfrm>
                <a:off x="846" y="2108"/>
                <a:ext cx="26" cy="51"/>
              </a:xfrm>
              <a:custGeom>
                <a:avLst/>
                <a:gdLst/>
                <a:ahLst/>
                <a:cxnLst>
                  <a:cxn ang="0">
                    <a:pos x="4" y="14"/>
                  </a:cxn>
                  <a:cxn ang="0">
                    <a:pos x="4" y="22"/>
                  </a:cxn>
                  <a:cxn ang="0">
                    <a:pos x="0" y="22"/>
                  </a:cxn>
                  <a:cxn ang="0">
                    <a:pos x="0" y="14"/>
                  </a:cxn>
                  <a:cxn ang="0">
                    <a:pos x="4" y="8"/>
                  </a:cxn>
                  <a:cxn ang="0">
                    <a:pos x="12" y="0"/>
                  </a:cxn>
                  <a:cxn ang="0">
                    <a:pos x="28" y="0"/>
                  </a:cxn>
                  <a:cxn ang="0">
                    <a:pos x="36" y="8"/>
                  </a:cxn>
                  <a:cxn ang="0">
                    <a:pos x="40" y="14"/>
                  </a:cxn>
                  <a:cxn ang="0">
                    <a:pos x="44" y="30"/>
                  </a:cxn>
                  <a:cxn ang="0">
                    <a:pos x="44" y="82"/>
                  </a:cxn>
                  <a:cxn ang="0">
                    <a:pos x="47" y="96"/>
                  </a:cxn>
                  <a:cxn ang="0">
                    <a:pos x="51" y="104"/>
                  </a:cxn>
                </a:cxnLst>
                <a:rect l="0" t="0" r="r" b="b"/>
                <a:pathLst>
                  <a:path w="51" h="104">
                    <a:moveTo>
                      <a:pt x="4" y="14"/>
                    </a:moveTo>
                    <a:lnTo>
                      <a:pt x="4" y="22"/>
                    </a:lnTo>
                    <a:lnTo>
                      <a:pt x="0" y="22"/>
                    </a:lnTo>
                    <a:lnTo>
                      <a:pt x="0" y="14"/>
                    </a:lnTo>
                    <a:lnTo>
                      <a:pt x="4" y="8"/>
                    </a:lnTo>
                    <a:lnTo>
                      <a:pt x="12" y="0"/>
                    </a:lnTo>
                    <a:lnTo>
                      <a:pt x="28" y="0"/>
                    </a:lnTo>
                    <a:lnTo>
                      <a:pt x="36" y="8"/>
                    </a:lnTo>
                    <a:lnTo>
                      <a:pt x="40" y="14"/>
                    </a:lnTo>
                    <a:lnTo>
                      <a:pt x="44" y="30"/>
                    </a:lnTo>
                    <a:lnTo>
                      <a:pt x="44" y="82"/>
                    </a:lnTo>
                    <a:lnTo>
                      <a:pt x="47" y="96"/>
                    </a:lnTo>
                    <a:lnTo>
                      <a:pt x="51" y="104"/>
                    </a:lnTo>
                  </a:path>
                </a:pathLst>
              </a:custGeom>
              <a:noFill/>
              <a:ln w="4445">
                <a:solidFill>
                  <a:srgbClr val="FEFEFE"/>
                </a:solidFill>
                <a:prstDash val="solid"/>
                <a:round/>
                <a:headEnd/>
                <a:tailEnd/>
              </a:ln>
            </p:spPr>
            <p:txBody>
              <a:bodyPr/>
              <a:lstStyle/>
              <a:p>
                <a:endParaRPr lang="es-ES"/>
              </a:p>
            </p:txBody>
          </p:sp>
          <p:sp>
            <p:nvSpPr>
              <p:cNvPr id="82206" name="Freeform 8478"/>
              <p:cNvSpPr>
                <a:spLocks/>
              </p:cNvSpPr>
              <p:nvPr/>
            </p:nvSpPr>
            <p:spPr bwMode="auto">
              <a:xfrm>
                <a:off x="866" y="2114"/>
                <a:ext cx="8" cy="45"/>
              </a:xfrm>
              <a:custGeom>
                <a:avLst/>
                <a:gdLst/>
                <a:ahLst/>
                <a:cxnLst>
                  <a:cxn ang="0">
                    <a:pos x="0" y="0"/>
                  </a:cxn>
                  <a:cxn ang="0">
                    <a:pos x="0" y="68"/>
                  </a:cxn>
                  <a:cxn ang="0">
                    <a:pos x="4" y="82"/>
                  </a:cxn>
                  <a:cxn ang="0">
                    <a:pos x="11" y="90"/>
                  </a:cxn>
                  <a:cxn ang="0">
                    <a:pos x="16" y="90"/>
                  </a:cxn>
                </a:cxnLst>
                <a:rect l="0" t="0" r="r" b="b"/>
                <a:pathLst>
                  <a:path w="16" h="90">
                    <a:moveTo>
                      <a:pt x="0" y="0"/>
                    </a:moveTo>
                    <a:lnTo>
                      <a:pt x="0" y="68"/>
                    </a:lnTo>
                    <a:lnTo>
                      <a:pt x="4" y="82"/>
                    </a:lnTo>
                    <a:lnTo>
                      <a:pt x="11" y="90"/>
                    </a:lnTo>
                    <a:lnTo>
                      <a:pt x="16" y="90"/>
                    </a:lnTo>
                  </a:path>
                </a:pathLst>
              </a:custGeom>
              <a:noFill/>
              <a:ln w="4445">
                <a:solidFill>
                  <a:srgbClr val="FEFEFE"/>
                </a:solidFill>
                <a:prstDash val="solid"/>
                <a:round/>
                <a:headEnd/>
                <a:tailEnd/>
              </a:ln>
            </p:spPr>
            <p:txBody>
              <a:bodyPr/>
              <a:lstStyle/>
              <a:p>
                <a:endParaRPr lang="es-ES"/>
              </a:p>
            </p:txBody>
          </p:sp>
          <p:sp>
            <p:nvSpPr>
              <p:cNvPr id="82207" name="Freeform 8479"/>
              <p:cNvSpPr>
                <a:spLocks/>
              </p:cNvSpPr>
              <p:nvPr/>
            </p:nvSpPr>
            <p:spPr bwMode="auto">
              <a:xfrm>
                <a:off x="845" y="2122"/>
                <a:ext cx="21" cy="37"/>
              </a:xfrm>
              <a:custGeom>
                <a:avLst/>
                <a:gdLst/>
                <a:ahLst/>
                <a:cxnLst>
                  <a:cxn ang="0">
                    <a:pos x="44" y="0"/>
                  </a:cxn>
                  <a:cxn ang="0">
                    <a:pos x="40" y="7"/>
                  </a:cxn>
                  <a:cxn ang="0">
                    <a:pos x="16" y="15"/>
                  </a:cxn>
                  <a:cxn ang="0">
                    <a:pos x="4" y="23"/>
                  </a:cxn>
                  <a:cxn ang="0">
                    <a:pos x="0" y="37"/>
                  </a:cxn>
                  <a:cxn ang="0">
                    <a:pos x="0" y="52"/>
                  </a:cxn>
                  <a:cxn ang="0">
                    <a:pos x="4" y="66"/>
                  </a:cxn>
                  <a:cxn ang="0">
                    <a:pos x="16" y="74"/>
                  </a:cxn>
                  <a:cxn ang="0">
                    <a:pos x="27" y="74"/>
                  </a:cxn>
                  <a:cxn ang="0">
                    <a:pos x="36" y="66"/>
                  </a:cxn>
                  <a:cxn ang="0">
                    <a:pos x="44" y="52"/>
                  </a:cxn>
                </a:cxnLst>
                <a:rect l="0" t="0" r="r" b="b"/>
                <a:pathLst>
                  <a:path w="44" h="74">
                    <a:moveTo>
                      <a:pt x="44" y="0"/>
                    </a:moveTo>
                    <a:lnTo>
                      <a:pt x="40" y="7"/>
                    </a:lnTo>
                    <a:lnTo>
                      <a:pt x="16" y="15"/>
                    </a:lnTo>
                    <a:lnTo>
                      <a:pt x="4" y="23"/>
                    </a:lnTo>
                    <a:lnTo>
                      <a:pt x="0" y="37"/>
                    </a:lnTo>
                    <a:lnTo>
                      <a:pt x="0" y="52"/>
                    </a:lnTo>
                    <a:lnTo>
                      <a:pt x="4" y="66"/>
                    </a:lnTo>
                    <a:lnTo>
                      <a:pt x="16" y="74"/>
                    </a:lnTo>
                    <a:lnTo>
                      <a:pt x="27" y="74"/>
                    </a:lnTo>
                    <a:lnTo>
                      <a:pt x="36" y="66"/>
                    </a:lnTo>
                    <a:lnTo>
                      <a:pt x="44" y="52"/>
                    </a:lnTo>
                  </a:path>
                </a:pathLst>
              </a:custGeom>
              <a:noFill/>
              <a:ln w="4445">
                <a:solidFill>
                  <a:srgbClr val="FEFEFE"/>
                </a:solidFill>
                <a:prstDash val="solid"/>
                <a:round/>
                <a:headEnd/>
                <a:tailEnd/>
              </a:ln>
            </p:spPr>
            <p:txBody>
              <a:bodyPr/>
              <a:lstStyle/>
              <a:p>
                <a:endParaRPr lang="es-ES"/>
              </a:p>
            </p:txBody>
          </p:sp>
          <p:sp>
            <p:nvSpPr>
              <p:cNvPr id="82208" name="Freeform 8480"/>
              <p:cNvSpPr>
                <a:spLocks/>
              </p:cNvSpPr>
              <p:nvPr/>
            </p:nvSpPr>
            <p:spPr bwMode="auto">
              <a:xfrm>
                <a:off x="846" y="2130"/>
                <a:ext cx="6" cy="29"/>
              </a:xfrm>
              <a:custGeom>
                <a:avLst/>
                <a:gdLst/>
                <a:ahLst/>
                <a:cxnLst>
                  <a:cxn ang="0">
                    <a:pos x="12" y="0"/>
                  </a:cxn>
                  <a:cxn ang="0">
                    <a:pos x="4" y="8"/>
                  </a:cxn>
                  <a:cxn ang="0">
                    <a:pos x="0" y="22"/>
                  </a:cxn>
                  <a:cxn ang="0">
                    <a:pos x="0" y="37"/>
                  </a:cxn>
                  <a:cxn ang="0">
                    <a:pos x="4" y="51"/>
                  </a:cxn>
                  <a:cxn ang="0">
                    <a:pos x="12" y="59"/>
                  </a:cxn>
                </a:cxnLst>
                <a:rect l="0" t="0" r="r" b="b"/>
                <a:pathLst>
                  <a:path w="12" h="59">
                    <a:moveTo>
                      <a:pt x="12" y="0"/>
                    </a:moveTo>
                    <a:lnTo>
                      <a:pt x="4" y="8"/>
                    </a:lnTo>
                    <a:lnTo>
                      <a:pt x="0" y="22"/>
                    </a:lnTo>
                    <a:lnTo>
                      <a:pt x="0" y="37"/>
                    </a:lnTo>
                    <a:lnTo>
                      <a:pt x="4" y="51"/>
                    </a:lnTo>
                    <a:lnTo>
                      <a:pt x="12" y="59"/>
                    </a:lnTo>
                  </a:path>
                </a:pathLst>
              </a:custGeom>
              <a:noFill/>
              <a:ln w="4445">
                <a:solidFill>
                  <a:srgbClr val="FEFEFE"/>
                </a:solidFill>
                <a:prstDash val="solid"/>
                <a:round/>
                <a:headEnd/>
                <a:tailEnd/>
              </a:ln>
            </p:spPr>
            <p:txBody>
              <a:bodyPr/>
              <a:lstStyle/>
              <a:p>
                <a:endParaRPr lang="es-ES"/>
              </a:p>
            </p:txBody>
          </p:sp>
          <p:sp>
            <p:nvSpPr>
              <p:cNvPr id="82209" name="Line 8481"/>
              <p:cNvSpPr>
                <a:spLocks noChangeShapeType="1"/>
              </p:cNvSpPr>
              <p:nvPr/>
            </p:nvSpPr>
            <p:spPr bwMode="auto">
              <a:xfrm>
                <a:off x="889" y="2081"/>
                <a:ext cx="1" cy="78"/>
              </a:xfrm>
              <a:prstGeom prst="line">
                <a:avLst/>
              </a:prstGeom>
              <a:noFill/>
              <a:ln w="4445">
                <a:solidFill>
                  <a:srgbClr val="FEFEFE"/>
                </a:solidFill>
                <a:round/>
                <a:headEnd/>
                <a:tailEnd/>
              </a:ln>
            </p:spPr>
            <p:txBody>
              <a:bodyPr/>
              <a:lstStyle/>
              <a:p>
                <a:endParaRPr lang="es-ES"/>
              </a:p>
            </p:txBody>
          </p:sp>
          <p:sp>
            <p:nvSpPr>
              <p:cNvPr id="82210" name="Line 8482"/>
              <p:cNvSpPr>
                <a:spLocks noChangeShapeType="1"/>
              </p:cNvSpPr>
              <p:nvPr/>
            </p:nvSpPr>
            <p:spPr bwMode="auto">
              <a:xfrm>
                <a:off x="891" y="2081"/>
                <a:ext cx="1" cy="78"/>
              </a:xfrm>
              <a:prstGeom prst="line">
                <a:avLst/>
              </a:prstGeom>
              <a:noFill/>
              <a:ln w="4445">
                <a:solidFill>
                  <a:srgbClr val="FEFEFE"/>
                </a:solidFill>
                <a:round/>
                <a:headEnd/>
                <a:tailEnd/>
              </a:ln>
            </p:spPr>
            <p:txBody>
              <a:bodyPr/>
              <a:lstStyle/>
              <a:p>
                <a:endParaRPr lang="es-ES"/>
              </a:p>
            </p:txBody>
          </p:sp>
          <p:sp>
            <p:nvSpPr>
              <p:cNvPr id="82211" name="Line 8483"/>
              <p:cNvSpPr>
                <a:spLocks noChangeShapeType="1"/>
              </p:cNvSpPr>
              <p:nvPr/>
            </p:nvSpPr>
            <p:spPr bwMode="auto">
              <a:xfrm>
                <a:off x="883" y="2081"/>
                <a:ext cx="8" cy="1"/>
              </a:xfrm>
              <a:prstGeom prst="line">
                <a:avLst/>
              </a:prstGeom>
              <a:noFill/>
              <a:ln w="4445">
                <a:solidFill>
                  <a:srgbClr val="FEFEFE"/>
                </a:solidFill>
                <a:round/>
                <a:headEnd/>
                <a:tailEnd/>
              </a:ln>
            </p:spPr>
            <p:txBody>
              <a:bodyPr/>
              <a:lstStyle/>
              <a:p>
                <a:endParaRPr lang="es-ES"/>
              </a:p>
            </p:txBody>
          </p:sp>
          <p:sp>
            <p:nvSpPr>
              <p:cNvPr id="82212" name="Line 8484"/>
              <p:cNvSpPr>
                <a:spLocks noChangeShapeType="1"/>
              </p:cNvSpPr>
              <p:nvPr/>
            </p:nvSpPr>
            <p:spPr bwMode="auto">
              <a:xfrm>
                <a:off x="883" y="2159"/>
                <a:ext cx="14" cy="1"/>
              </a:xfrm>
              <a:prstGeom prst="line">
                <a:avLst/>
              </a:prstGeom>
              <a:noFill/>
              <a:ln w="4445">
                <a:solidFill>
                  <a:srgbClr val="FEFEFE"/>
                </a:solidFill>
                <a:round/>
                <a:headEnd/>
                <a:tailEnd/>
              </a:ln>
            </p:spPr>
            <p:txBody>
              <a:bodyPr/>
              <a:lstStyle/>
              <a:p>
                <a:endParaRPr lang="es-ES"/>
              </a:p>
            </p:txBody>
          </p:sp>
          <p:sp>
            <p:nvSpPr>
              <p:cNvPr id="82213" name="Line 8485"/>
              <p:cNvSpPr>
                <a:spLocks noChangeShapeType="1"/>
              </p:cNvSpPr>
              <p:nvPr/>
            </p:nvSpPr>
            <p:spPr bwMode="auto">
              <a:xfrm>
                <a:off x="907" y="2108"/>
                <a:ext cx="12" cy="51"/>
              </a:xfrm>
              <a:prstGeom prst="line">
                <a:avLst/>
              </a:prstGeom>
              <a:noFill/>
              <a:ln w="4445">
                <a:solidFill>
                  <a:srgbClr val="FEFEFE"/>
                </a:solidFill>
                <a:round/>
                <a:headEnd/>
                <a:tailEnd/>
              </a:ln>
            </p:spPr>
            <p:txBody>
              <a:bodyPr/>
              <a:lstStyle/>
              <a:p>
                <a:endParaRPr lang="es-ES"/>
              </a:p>
            </p:txBody>
          </p:sp>
          <p:sp>
            <p:nvSpPr>
              <p:cNvPr id="82214" name="Line 8486"/>
              <p:cNvSpPr>
                <a:spLocks noChangeShapeType="1"/>
              </p:cNvSpPr>
              <p:nvPr/>
            </p:nvSpPr>
            <p:spPr bwMode="auto">
              <a:xfrm>
                <a:off x="909" y="2108"/>
                <a:ext cx="10" cy="45"/>
              </a:xfrm>
              <a:prstGeom prst="line">
                <a:avLst/>
              </a:prstGeom>
              <a:noFill/>
              <a:ln w="4445">
                <a:solidFill>
                  <a:srgbClr val="FEFEFE"/>
                </a:solidFill>
                <a:round/>
                <a:headEnd/>
                <a:tailEnd/>
              </a:ln>
            </p:spPr>
            <p:txBody>
              <a:bodyPr/>
              <a:lstStyle/>
              <a:p>
                <a:endParaRPr lang="es-ES"/>
              </a:p>
            </p:txBody>
          </p:sp>
          <p:sp>
            <p:nvSpPr>
              <p:cNvPr id="82215" name="Freeform 8487"/>
              <p:cNvSpPr>
                <a:spLocks/>
              </p:cNvSpPr>
              <p:nvPr/>
            </p:nvSpPr>
            <p:spPr bwMode="auto">
              <a:xfrm>
                <a:off x="903" y="2108"/>
                <a:ext cx="28" cy="78"/>
              </a:xfrm>
              <a:custGeom>
                <a:avLst/>
                <a:gdLst/>
                <a:ahLst/>
                <a:cxnLst>
                  <a:cxn ang="0">
                    <a:pos x="56" y="0"/>
                  </a:cxn>
                  <a:cxn ang="0">
                    <a:pos x="32" y="104"/>
                  </a:cxn>
                  <a:cxn ang="0">
                    <a:pos x="24" y="135"/>
                  </a:cxn>
                  <a:cxn ang="0">
                    <a:pos x="16" y="149"/>
                  </a:cxn>
                  <a:cxn ang="0">
                    <a:pos x="8" y="156"/>
                  </a:cxn>
                  <a:cxn ang="0">
                    <a:pos x="4" y="156"/>
                  </a:cxn>
                  <a:cxn ang="0">
                    <a:pos x="0" y="149"/>
                  </a:cxn>
                  <a:cxn ang="0">
                    <a:pos x="4" y="141"/>
                  </a:cxn>
                  <a:cxn ang="0">
                    <a:pos x="8" y="149"/>
                  </a:cxn>
                </a:cxnLst>
                <a:rect l="0" t="0" r="r" b="b"/>
                <a:pathLst>
                  <a:path w="56" h="156">
                    <a:moveTo>
                      <a:pt x="56" y="0"/>
                    </a:moveTo>
                    <a:lnTo>
                      <a:pt x="32" y="104"/>
                    </a:lnTo>
                    <a:lnTo>
                      <a:pt x="24" y="135"/>
                    </a:lnTo>
                    <a:lnTo>
                      <a:pt x="16" y="149"/>
                    </a:lnTo>
                    <a:lnTo>
                      <a:pt x="8" y="156"/>
                    </a:lnTo>
                    <a:lnTo>
                      <a:pt x="4" y="156"/>
                    </a:lnTo>
                    <a:lnTo>
                      <a:pt x="0" y="149"/>
                    </a:lnTo>
                    <a:lnTo>
                      <a:pt x="4" y="141"/>
                    </a:lnTo>
                    <a:lnTo>
                      <a:pt x="8" y="149"/>
                    </a:lnTo>
                  </a:path>
                </a:pathLst>
              </a:custGeom>
              <a:noFill/>
              <a:ln w="4445">
                <a:solidFill>
                  <a:srgbClr val="FEFEFE"/>
                </a:solidFill>
                <a:prstDash val="solid"/>
                <a:round/>
                <a:headEnd/>
                <a:tailEnd/>
              </a:ln>
            </p:spPr>
            <p:txBody>
              <a:bodyPr/>
              <a:lstStyle/>
              <a:p>
                <a:endParaRPr lang="es-ES"/>
              </a:p>
            </p:txBody>
          </p:sp>
          <p:sp>
            <p:nvSpPr>
              <p:cNvPr id="82216" name="Line 8488"/>
              <p:cNvSpPr>
                <a:spLocks noChangeShapeType="1"/>
              </p:cNvSpPr>
              <p:nvPr/>
            </p:nvSpPr>
            <p:spPr bwMode="auto">
              <a:xfrm>
                <a:off x="903" y="2108"/>
                <a:ext cx="12" cy="1"/>
              </a:xfrm>
              <a:prstGeom prst="line">
                <a:avLst/>
              </a:prstGeom>
              <a:noFill/>
              <a:ln w="4445">
                <a:solidFill>
                  <a:srgbClr val="FEFEFE"/>
                </a:solidFill>
                <a:round/>
                <a:headEnd/>
                <a:tailEnd/>
              </a:ln>
            </p:spPr>
            <p:txBody>
              <a:bodyPr/>
              <a:lstStyle/>
              <a:p>
                <a:endParaRPr lang="es-ES"/>
              </a:p>
            </p:txBody>
          </p:sp>
          <p:sp>
            <p:nvSpPr>
              <p:cNvPr id="82217" name="Line 8489"/>
              <p:cNvSpPr>
                <a:spLocks noChangeShapeType="1"/>
              </p:cNvSpPr>
              <p:nvPr/>
            </p:nvSpPr>
            <p:spPr bwMode="auto">
              <a:xfrm>
                <a:off x="923" y="2108"/>
                <a:ext cx="12" cy="1"/>
              </a:xfrm>
              <a:prstGeom prst="line">
                <a:avLst/>
              </a:prstGeom>
              <a:noFill/>
              <a:ln w="4445">
                <a:solidFill>
                  <a:srgbClr val="FEFEFE"/>
                </a:solidFill>
                <a:round/>
                <a:headEnd/>
                <a:tailEnd/>
              </a:ln>
            </p:spPr>
            <p:txBody>
              <a:bodyPr/>
              <a:lstStyle/>
              <a:p>
                <a:endParaRPr lang="es-ES"/>
              </a:p>
            </p:txBody>
          </p:sp>
          <p:sp>
            <p:nvSpPr>
              <p:cNvPr id="82218" name="Freeform 8490"/>
              <p:cNvSpPr>
                <a:spLocks/>
              </p:cNvSpPr>
              <p:nvPr/>
            </p:nvSpPr>
            <p:spPr bwMode="auto">
              <a:xfrm>
                <a:off x="945" y="2108"/>
                <a:ext cx="22" cy="37"/>
              </a:xfrm>
              <a:custGeom>
                <a:avLst/>
                <a:gdLst/>
                <a:ahLst/>
                <a:cxnLst>
                  <a:cxn ang="0">
                    <a:pos x="39" y="14"/>
                  </a:cxn>
                  <a:cxn ang="0">
                    <a:pos x="43" y="0"/>
                  </a:cxn>
                  <a:cxn ang="0">
                    <a:pos x="43" y="30"/>
                  </a:cxn>
                  <a:cxn ang="0">
                    <a:pos x="39" y="14"/>
                  </a:cxn>
                  <a:cxn ang="0">
                    <a:pos x="35" y="8"/>
                  </a:cxn>
                  <a:cxn ang="0">
                    <a:pos x="28" y="0"/>
                  </a:cxn>
                  <a:cxn ang="0">
                    <a:pos x="11" y="0"/>
                  </a:cxn>
                  <a:cxn ang="0">
                    <a:pos x="4" y="8"/>
                  </a:cxn>
                  <a:cxn ang="0">
                    <a:pos x="0" y="14"/>
                  </a:cxn>
                  <a:cxn ang="0">
                    <a:pos x="0" y="30"/>
                  </a:cxn>
                  <a:cxn ang="0">
                    <a:pos x="4" y="37"/>
                  </a:cxn>
                  <a:cxn ang="0">
                    <a:pos x="11" y="45"/>
                  </a:cxn>
                  <a:cxn ang="0">
                    <a:pos x="31" y="59"/>
                  </a:cxn>
                  <a:cxn ang="0">
                    <a:pos x="39" y="67"/>
                  </a:cxn>
                  <a:cxn ang="0">
                    <a:pos x="43" y="74"/>
                  </a:cxn>
                </a:cxnLst>
                <a:rect l="0" t="0" r="r" b="b"/>
                <a:pathLst>
                  <a:path w="43" h="74">
                    <a:moveTo>
                      <a:pt x="39" y="14"/>
                    </a:moveTo>
                    <a:lnTo>
                      <a:pt x="43" y="0"/>
                    </a:lnTo>
                    <a:lnTo>
                      <a:pt x="43" y="30"/>
                    </a:lnTo>
                    <a:lnTo>
                      <a:pt x="39" y="14"/>
                    </a:lnTo>
                    <a:lnTo>
                      <a:pt x="35" y="8"/>
                    </a:lnTo>
                    <a:lnTo>
                      <a:pt x="28" y="0"/>
                    </a:lnTo>
                    <a:lnTo>
                      <a:pt x="11" y="0"/>
                    </a:lnTo>
                    <a:lnTo>
                      <a:pt x="4" y="8"/>
                    </a:lnTo>
                    <a:lnTo>
                      <a:pt x="0" y="14"/>
                    </a:lnTo>
                    <a:lnTo>
                      <a:pt x="0" y="30"/>
                    </a:lnTo>
                    <a:lnTo>
                      <a:pt x="4" y="37"/>
                    </a:lnTo>
                    <a:lnTo>
                      <a:pt x="11" y="45"/>
                    </a:lnTo>
                    <a:lnTo>
                      <a:pt x="31" y="59"/>
                    </a:lnTo>
                    <a:lnTo>
                      <a:pt x="39" y="67"/>
                    </a:lnTo>
                    <a:lnTo>
                      <a:pt x="43" y="74"/>
                    </a:lnTo>
                  </a:path>
                </a:pathLst>
              </a:custGeom>
              <a:noFill/>
              <a:ln w="4445">
                <a:solidFill>
                  <a:srgbClr val="FEFEFE"/>
                </a:solidFill>
                <a:prstDash val="solid"/>
                <a:round/>
                <a:headEnd/>
                <a:tailEnd/>
              </a:ln>
            </p:spPr>
            <p:txBody>
              <a:bodyPr/>
              <a:lstStyle/>
              <a:p>
                <a:endParaRPr lang="es-ES"/>
              </a:p>
            </p:txBody>
          </p:sp>
          <p:sp>
            <p:nvSpPr>
              <p:cNvPr id="82219" name="Freeform 8491"/>
              <p:cNvSpPr>
                <a:spLocks/>
              </p:cNvSpPr>
              <p:nvPr/>
            </p:nvSpPr>
            <p:spPr bwMode="auto">
              <a:xfrm>
                <a:off x="945" y="2118"/>
                <a:ext cx="22" cy="41"/>
              </a:xfrm>
              <a:custGeom>
                <a:avLst/>
                <a:gdLst/>
                <a:ahLst/>
                <a:cxnLst>
                  <a:cxn ang="0">
                    <a:pos x="0" y="0"/>
                  </a:cxn>
                  <a:cxn ang="0">
                    <a:pos x="4" y="8"/>
                  </a:cxn>
                  <a:cxn ang="0">
                    <a:pos x="11" y="15"/>
                  </a:cxn>
                  <a:cxn ang="0">
                    <a:pos x="31" y="31"/>
                  </a:cxn>
                  <a:cxn ang="0">
                    <a:pos x="39" y="37"/>
                  </a:cxn>
                  <a:cxn ang="0">
                    <a:pos x="43" y="45"/>
                  </a:cxn>
                  <a:cxn ang="0">
                    <a:pos x="43" y="68"/>
                  </a:cxn>
                  <a:cxn ang="0">
                    <a:pos x="39" y="74"/>
                  </a:cxn>
                  <a:cxn ang="0">
                    <a:pos x="31" y="82"/>
                  </a:cxn>
                  <a:cxn ang="0">
                    <a:pos x="15" y="82"/>
                  </a:cxn>
                  <a:cxn ang="0">
                    <a:pos x="8" y="74"/>
                  </a:cxn>
                  <a:cxn ang="0">
                    <a:pos x="4" y="68"/>
                  </a:cxn>
                  <a:cxn ang="0">
                    <a:pos x="0" y="52"/>
                  </a:cxn>
                  <a:cxn ang="0">
                    <a:pos x="0" y="82"/>
                  </a:cxn>
                  <a:cxn ang="0">
                    <a:pos x="4" y="68"/>
                  </a:cxn>
                </a:cxnLst>
                <a:rect l="0" t="0" r="r" b="b"/>
                <a:pathLst>
                  <a:path w="43" h="82">
                    <a:moveTo>
                      <a:pt x="0" y="0"/>
                    </a:moveTo>
                    <a:lnTo>
                      <a:pt x="4" y="8"/>
                    </a:lnTo>
                    <a:lnTo>
                      <a:pt x="11" y="15"/>
                    </a:lnTo>
                    <a:lnTo>
                      <a:pt x="31" y="31"/>
                    </a:lnTo>
                    <a:lnTo>
                      <a:pt x="39" y="37"/>
                    </a:lnTo>
                    <a:lnTo>
                      <a:pt x="43" y="45"/>
                    </a:lnTo>
                    <a:lnTo>
                      <a:pt x="43" y="68"/>
                    </a:lnTo>
                    <a:lnTo>
                      <a:pt x="39" y="74"/>
                    </a:lnTo>
                    <a:lnTo>
                      <a:pt x="31" y="82"/>
                    </a:lnTo>
                    <a:lnTo>
                      <a:pt x="15" y="82"/>
                    </a:lnTo>
                    <a:lnTo>
                      <a:pt x="8" y="74"/>
                    </a:lnTo>
                    <a:lnTo>
                      <a:pt x="4" y="68"/>
                    </a:lnTo>
                    <a:lnTo>
                      <a:pt x="0" y="52"/>
                    </a:lnTo>
                    <a:lnTo>
                      <a:pt x="0" y="82"/>
                    </a:lnTo>
                    <a:lnTo>
                      <a:pt x="4" y="68"/>
                    </a:lnTo>
                  </a:path>
                </a:pathLst>
              </a:custGeom>
              <a:noFill/>
              <a:ln w="4445">
                <a:solidFill>
                  <a:srgbClr val="FEFEFE"/>
                </a:solidFill>
                <a:prstDash val="solid"/>
                <a:round/>
                <a:headEnd/>
                <a:tailEnd/>
              </a:ln>
            </p:spPr>
            <p:txBody>
              <a:bodyPr/>
              <a:lstStyle/>
              <a:p>
                <a:endParaRPr lang="es-ES"/>
              </a:p>
            </p:txBody>
          </p:sp>
          <p:sp>
            <p:nvSpPr>
              <p:cNvPr id="82220" name="Freeform 8492"/>
              <p:cNvSpPr>
                <a:spLocks/>
              </p:cNvSpPr>
              <p:nvPr/>
            </p:nvSpPr>
            <p:spPr bwMode="auto">
              <a:xfrm>
                <a:off x="981" y="2081"/>
                <a:ext cx="3" cy="8"/>
              </a:xfrm>
              <a:custGeom>
                <a:avLst/>
                <a:gdLst/>
                <a:ahLst/>
                <a:cxnLst>
                  <a:cxn ang="0">
                    <a:pos x="4" y="0"/>
                  </a:cxn>
                  <a:cxn ang="0">
                    <a:pos x="0" y="8"/>
                  </a:cxn>
                  <a:cxn ang="0">
                    <a:pos x="4" y="16"/>
                  </a:cxn>
                  <a:cxn ang="0">
                    <a:pos x="8" y="8"/>
                  </a:cxn>
                  <a:cxn ang="0">
                    <a:pos x="4" y="0"/>
                  </a:cxn>
                </a:cxnLst>
                <a:rect l="0" t="0" r="r" b="b"/>
                <a:pathLst>
                  <a:path w="8" h="16">
                    <a:moveTo>
                      <a:pt x="4" y="0"/>
                    </a:moveTo>
                    <a:lnTo>
                      <a:pt x="0" y="8"/>
                    </a:lnTo>
                    <a:lnTo>
                      <a:pt x="4" y="16"/>
                    </a:lnTo>
                    <a:lnTo>
                      <a:pt x="8" y="8"/>
                    </a:lnTo>
                    <a:lnTo>
                      <a:pt x="4" y="0"/>
                    </a:lnTo>
                  </a:path>
                </a:pathLst>
              </a:custGeom>
              <a:noFill/>
              <a:ln w="4445">
                <a:solidFill>
                  <a:srgbClr val="FEFEFE"/>
                </a:solidFill>
                <a:prstDash val="solid"/>
                <a:round/>
                <a:headEnd/>
                <a:tailEnd/>
              </a:ln>
            </p:spPr>
            <p:txBody>
              <a:bodyPr/>
              <a:lstStyle/>
              <a:p>
                <a:endParaRPr lang="es-ES"/>
              </a:p>
            </p:txBody>
          </p:sp>
          <p:sp>
            <p:nvSpPr>
              <p:cNvPr id="82221" name="Line 8493"/>
              <p:cNvSpPr>
                <a:spLocks noChangeShapeType="1"/>
              </p:cNvSpPr>
              <p:nvPr/>
            </p:nvSpPr>
            <p:spPr bwMode="auto">
              <a:xfrm>
                <a:off x="983" y="2108"/>
                <a:ext cx="1" cy="51"/>
              </a:xfrm>
              <a:prstGeom prst="line">
                <a:avLst/>
              </a:prstGeom>
              <a:noFill/>
              <a:ln w="4445">
                <a:solidFill>
                  <a:srgbClr val="FEFEFE"/>
                </a:solidFill>
                <a:round/>
                <a:headEnd/>
                <a:tailEnd/>
              </a:ln>
            </p:spPr>
            <p:txBody>
              <a:bodyPr/>
              <a:lstStyle/>
              <a:p>
                <a:endParaRPr lang="es-ES"/>
              </a:p>
            </p:txBody>
          </p:sp>
          <p:sp>
            <p:nvSpPr>
              <p:cNvPr id="82222" name="Line 8494"/>
              <p:cNvSpPr>
                <a:spLocks noChangeShapeType="1"/>
              </p:cNvSpPr>
              <p:nvPr/>
            </p:nvSpPr>
            <p:spPr bwMode="auto">
              <a:xfrm>
                <a:off x="984" y="2108"/>
                <a:ext cx="1" cy="51"/>
              </a:xfrm>
              <a:prstGeom prst="line">
                <a:avLst/>
              </a:prstGeom>
              <a:noFill/>
              <a:ln w="4445">
                <a:solidFill>
                  <a:srgbClr val="FEFEFE"/>
                </a:solidFill>
                <a:round/>
                <a:headEnd/>
                <a:tailEnd/>
              </a:ln>
            </p:spPr>
            <p:txBody>
              <a:bodyPr/>
              <a:lstStyle/>
              <a:p>
                <a:endParaRPr lang="es-ES"/>
              </a:p>
            </p:txBody>
          </p:sp>
          <p:sp>
            <p:nvSpPr>
              <p:cNvPr id="82223" name="Line 8495"/>
              <p:cNvSpPr>
                <a:spLocks noChangeShapeType="1"/>
              </p:cNvSpPr>
              <p:nvPr/>
            </p:nvSpPr>
            <p:spPr bwMode="auto">
              <a:xfrm>
                <a:off x="976" y="2108"/>
                <a:ext cx="8" cy="1"/>
              </a:xfrm>
              <a:prstGeom prst="line">
                <a:avLst/>
              </a:prstGeom>
              <a:noFill/>
              <a:ln w="4445">
                <a:solidFill>
                  <a:srgbClr val="FEFEFE"/>
                </a:solidFill>
                <a:round/>
                <a:headEnd/>
                <a:tailEnd/>
              </a:ln>
            </p:spPr>
            <p:txBody>
              <a:bodyPr/>
              <a:lstStyle/>
              <a:p>
                <a:endParaRPr lang="es-ES"/>
              </a:p>
            </p:txBody>
          </p:sp>
          <p:sp>
            <p:nvSpPr>
              <p:cNvPr id="82224" name="Line 8496"/>
              <p:cNvSpPr>
                <a:spLocks noChangeShapeType="1"/>
              </p:cNvSpPr>
              <p:nvPr/>
            </p:nvSpPr>
            <p:spPr bwMode="auto">
              <a:xfrm>
                <a:off x="976" y="2159"/>
                <a:ext cx="15" cy="1"/>
              </a:xfrm>
              <a:prstGeom prst="line">
                <a:avLst/>
              </a:prstGeom>
              <a:noFill/>
              <a:ln w="4445">
                <a:solidFill>
                  <a:srgbClr val="FEFEFE"/>
                </a:solidFill>
                <a:round/>
                <a:headEnd/>
                <a:tailEnd/>
              </a:ln>
            </p:spPr>
            <p:txBody>
              <a:bodyPr/>
              <a:lstStyle/>
              <a:p>
                <a:endParaRPr lang="es-ES"/>
              </a:p>
            </p:txBody>
          </p:sp>
          <p:sp>
            <p:nvSpPr>
              <p:cNvPr id="82225" name="Freeform 8497"/>
              <p:cNvSpPr>
                <a:spLocks/>
              </p:cNvSpPr>
              <p:nvPr/>
            </p:nvSpPr>
            <p:spPr bwMode="auto">
              <a:xfrm>
                <a:off x="1000" y="2108"/>
                <a:ext cx="22" cy="37"/>
              </a:xfrm>
              <a:custGeom>
                <a:avLst/>
                <a:gdLst/>
                <a:ahLst/>
                <a:cxnLst>
                  <a:cxn ang="0">
                    <a:pos x="39" y="14"/>
                  </a:cxn>
                  <a:cxn ang="0">
                    <a:pos x="43" y="0"/>
                  </a:cxn>
                  <a:cxn ang="0">
                    <a:pos x="43" y="30"/>
                  </a:cxn>
                  <a:cxn ang="0">
                    <a:pos x="39" y="14"/>
                  </a:cxn>
                  <a:cxn ang="0">
                    <a:pos x="35" y="8"/>
                  </a:cxn>
                  <a:cxn ang="0">
                    <a:pos x="28" y="0"/>
                  </a:cxn>
                  <a:cxn ang="0">
                    <a:pos x="12" y="0"/>
                  </a:cxn>
                  <a:cxn ang="0">
                    <a:pos x="4" y="8"/>
                  </a:cxn>
                  <a:cxn ang="0">
                    <a:pos x="0" y="14"/>
                  </a:cxn>
                  <a:cxn ang="0">
                    <a:pos x="0" y="30"/>
                  </a:cxn>
                  <a:cxn ang="0">
                    <a:pos x="4" y="37"/>
                  </a:cxn>
                  <a:cxn ang="0">
                    <a:pos x="12" y="45"/>
                  </a:cxn>
                  <a:cxn ang="0">
                    <a:pos x="32" y="59"/>
                  </a:cxn>
                  <a:cxn ang="0">
                    <a:pos x="39" y="67"/>
                  </a:cxn>
                  <a:cxn ang="0">
                    <a:pos x="43" y="74"/>
                  </a:cxn>
                </a:cxnLst>
                <a:rect l="0" t="0" r="r" b="b"/>
                <a:pathLst>
                  <a:path w="43" h="74">
                    <a:moveTo>
                      <a:pt x="39" y="14"/>
                    </a:moveTo>
                    <a:lnTo>
                      <a:pt x="43" y="0"/>
                    </a:lnTo>
                    <a:lnTo>
                      <a:pt x="43" y="30"/>
                    </a:lnTo>
                    <a:lnTo>
                      <a:pt x="39" y="14"/>
                    </a:lnTo>
                    <a:lnTo>
                      <a:pt x="35" y="8"/>
                    </a:lnTo>
                    <a:lnTo>
                      <a:pt x="28" y="0"/>
                    </a:lnTo>
                    <a:lnTo>
                      <a:pt x="12" y="0"/>
                    </a:lnTo>
                    <a:lnTo>
                      <a:pt x="4" y="8"/>
                    </a:lnTo>
                    <a:lnTo>
                      <a:pt x="0" y="14"/>
                    </a:lnTo>
                    <a:lnTo>
                      <a:pt x="0" y="30"/>
                    </a:lnTo>
                    <a:lnTo>
                      <a:pt x="4" y="37"/>
                    </a:lnTo>
                    <a:lnTo>
                      <a:pt x="12" y="45"/>
                    </a:lnTo>
                    <a:lnTo>
                      <a:pt x="32" y="59"/>
                    </a:lnTo>
                    <a:lnTo>
                      <a:pt x="39" y="67"/>
                    </a:lnTo>
                    <a:lnTo>
                      <a:pt x="43" y="74"/>
                    </a:lnTo>
                  </a:path>
                </a:pathLst>
              </a:custGeom>
              <a:noFill/>
              <a:ln w="4445">
                <a:solidFill>
                  <a:srgbClr val="FEFEFE"/>
                </a:solidFill>
                <a:prstDash val="solid"/>
                <a:round/>
                <a:headEnd/>
                <a:tailEnd/>
              </a:ln>
            </p:spPr>
            <p:txBody>
              <a:bodyPr/>
              <a:lstStyle/>
              <a:p>
                <a:endParaRPr lang="es-ES"/>
              </a:p>
            </p:txBody>
          </p:sp>
          <p:sp>
            <p:nvSpPr>
              <p:cNvPr id="82226" name="Freeform 8498"/>
              <p:cNvSpPr>
                <a:spLocks/>
              </p:cNvSpPr>
              <p:nvPr/>
            </p:nvSpPr>
            <p:spPr bwMode="auto">
              <a:xfrm>
                <a:off x="1000" y="2118"/>
                <a:ext cx="22" cy="41"/>
              </a:xfrm>
              <a:custGeom>
                <a:avLst/>
                <a:gdLst/>
                <a:ahLst/>
                <a:cxnLst>
                  <a:cxn ang="0">
                    <a:pos x="0" y="0"/>
                  </a:cxn>
                  <a:cxn ang="0">
                    <a:pos x="4" y="8"/>
                  </a:cxn>
                  <a:cxn ang="0">
                    <a:pos x="12" y="15"/>
                  </a:cxn>
                  <a:cxn ang="0">
                    <a:pos x="32" y="31"/>
                  </a:cxn>
                  <a:cxn ang="0">
                    <a:pos x="39" y="37"/>
                  </a:cxn>
                  <a:cxn ang="0">
                    <a:pos x="43" y="45"/>
                  </a:cxn>
                  <a:cxn ang="0">
                    <a:pos x="43" y="68"/>
                  </a:cxn>
                  <a:cxn ang="0">
                    <a:pos x="39" y="74"/>
                  </a:cxn>
                  <a:cxn ang="0">
                    <a:pos x="32" y="82"/>
                  </a:cxn>
                  <a:cxn ang="0">
                    <a:pos x="15" y="82"/>
                  </a:cxn>
                  <a:cxn ang="0">
                    <a:pos x="8" y="74"/>
                  </a:cxn>
                  <a:cxn ang="0">
                    <a:pos x="4" y="68"/>
                  </a:cxn>
                  <a:cxn ang="0">
                    <a:pos x="0" y="52"/>
                  </a:cxn>
                  <a:cxn ang="0">
                    <a:pos x="0" y="82"/>
                  </a:cxn>
                  <a:cxn ang="0">
                    <a:pos x="4" y="68"/>
                  </a:cxn>
                </a:cxnLst>
                <a:rect l="0" t="0" r="r" b="b"/>
                <a:pathLst>
                  <a:path w="43" h="82">
                    <a:moveTo>
                      <a:pt x="0" y="0"/>
                    </a:moveTo>
                    <a:lnTo>
                      <a:pt x="4" y="8"/>
                    </a:lnTo>
                    <a:lnTo>
                      <a:pt x="12" y="15"/>
                    </a:lnTo>
                    <a:lnTo>
                      <a:pt x="32" y="31"/>
                    </a:lnTo>
                    <a:lnTo>
                      <a:pt x="39" y="37"/>
                    </a:lnTo>
                    <a:lnTo>
                      <a:pt x="43" y="45"/>
                    </a:lnTo>
                    <a:lnTo>
                      <a:pt x="43" y="68"/>
                    </a:lnTo>
                    <a:lnTo>
                      <a:pt x="39" y="74"/>
                    </a:lnTo>
                    <a:lnTo>
                      <a:pt x="32" y="82"/>
                    </a:lnTo>
                    <a:lnTo>
                      <a:pt x="15" y="82"/>
                    </a:lnTo>
                    <a:lnTo>
                      <a:pt x="8" y="74"/>
                    </a:lnTo>
                    <a:lnTo>
                      <a:pt x="4" y="68"/>
                    </a:lnTo>
                    <a:lnTo>
                      <a:pt x="0" y="52"/>
                    </a:lnTo>
                    <a:lnTo>
                      <a:pt x="0" y="82"/>
                    </a:lnTo>
                    <a:lnTo>
                      <a:pt x="4" y="68"/>
                    </a:lnTo>
                  </a:path>
                </a:pathLst>
              </a:custGeom>
              <a:noFill/>
              <a:ln w="4445">
                <a:solidFill>
                  <a:srgbClr val="FEFEFE"/>
                </a:solidFill>
                <a:prstDash val="solid"/>
                <a:round/>
                <a:headEnd/>
                <a:tailEnd/>
              </a:ln>
            </p:spPr>
            <p:txBody>
              <a:bodyPr/>
              <a:lstStyle/>
              <a:p>
                <a:endParaRPr lang="es-ES"/>
              </a:p>
            </p:txBody>
          </p:sp>
          <p:sp>
            <p:nvSpPr>
              <p:cNvPr id="82227" name="Line 8499"/>
              <p:cNvSpPr>
                <a:spLocks noChangeShapeType="1"/>
              </p:cNvSpPr>
              <p:nvPr/>
            </p:nvSpPr>
            <p:spPr bwMode="auto">
              <a:xfrm>
                <a:off x="3019" y="1599"/>
                <a:ext cx="2496" cy="1"/>
              </a:xfrm>
              <a:prstGeom prst="line">
                <a:avLst/>
              </a:prstGeom>
              <a:noFill/>
              <a:ln w="4445">
                <a:solidFill>
                  <a:srgbClr val="FEFEFE"/>
                </a:solidFill>
                <a:round/>
                <a:headEnd/>
                <a:tailEnd/>
              </a:ln>
            </p:spPr>
            <p:txBody>
              <a:bodyPr/>
              <a:lstStyle/>
              <a:p>
                <a:endParaRPr lang="es-ES"/>
              </a:p>
            </p:txBody>
          </p:sp>
          <p:sp>
            <p:nvSpPr>
              <p:cNvPr id="82228" name="Line 8500"/>
              <p:cNvSpPr>
                <a:spLocks noChangeShapeType="1"/>
              </p:cNvSpPr>
              <p:nvPr/>
            </p:nvSpPr>
            <p:spPr bwMode="auto">
              <a:xfrm flipV="1">
                <a:off x="5515" y="-750"/>
                <a:ext cx="1" cy="2349"/>
              </a:xfrm>
              <a:prstGeom prst="line">
                <a:avLst/>
              </a:prstGeom>
              <a:noFill/>
              <a:ln w="4445">
                <a:solidFill>
                  <a:srgbClr val="FEFEFE"/>
                </a:solidFill>
                <a:round/>
                <a:headEnd/>
                <a:tailEnd/>
              </a:ln>
            </p:spPr>
            <p:txBody>
              <a:bodyPr/>
              <a:lstStyle/>
              <a:p>
                <a:endParaRPr lang="es-ES"/>
              </a:p>
            </p:txBody>
          </p:sp>
          <p:sp>
            <p:nvSpPr>
              <p:cNvPr id="82229" name="Line 8501"/>
              <p:cNvSpPr>
                <a:spLocks noChangeShapeType="1"/>
              </p:cNvSpPr>
              <p:nvPr/>
            </p:nvSpPr>
            <p:spPr bwMode="auto">
              <a:xfrm flipH="1">
                <a:off x="3019" y="-750"/>
                <a:ext cx="2496" cy="1"/>
              </a:xfrm>
              <a:prstGeom prst="line">
                <a:avLst/>
              </a:prstGeom>
              <a:noFill/>
              <a:ln w="4445">
                <a:solidFill>
                  <a:srgbClr val="FEFEFE"/>
                </a:solidFill>
                <a:round/>
                <a:headEnd/>
                <a:tailEnd/>
              </a:ln>
            </p:spPr>
            <p:txBody>
              <a:bodyPr/>
              <a:lstStyle/>
              <a:p>
                <a:endParaRPr lang="es-ES"/>
              </a:p>
            </p:txBody>
          </p:sp>
          <p:sp>
            <p:nvSpPr>
              <p:cNvPr id="82230" name="Line 8502"/>
              <p:cNvSpPr>
                <a:spLocks noChangeShapeType="1"/>
              </p:cNvSpPr>
              <p:nvPr/>
            </p:nvSpPr>
            <p:spPr bwMode="auto">
              <a:xfrm>
                <a:off x="3019" y="-750"/>
                <a:ext cx="1" cy="2349"/>
              </a:xfrm>
              <a:prstGeom prst="line">
                <a:avLst/>
              </a:prstGeom>
              <a:noFill/>
              <a:ln w="4445">
                <a:solidFill>
                  <a:srgbClr val="FEFEFE"/>
                </a:solidFill>
                <a:round/>
                <a:headEnd/>
                <a:tailEnd/>
              </a:ln>
            </p:spPr>
            <p:txBody>
              <a:bodyPr/>
              <a:lstStyle/>
              <a:p>
                <a:endParaRPr lang="es-ES"/>
              </a:p>
            </p:txBody>
          </p:sp>
          <p:sp>
            <p:nvSpPr>
              <p:cNvPr id="82231" name="Line 8503"/>
              <p:cNvSpPr>
                <a:spLocks noChangeShapeType="1"/>
              </p:cNvSpPr>
              <p:nvPr/>
            </p:nvSpPr>
            <p:spPr bwMode="auto">
              <a:xfrm flipH="1">
                <a:off x="3750" y="739"/>
                <a:ext cx="52" cy="296"/>
              </a:xfrm>
              <a:prstGeom prst="line">
                <a:avLst/>
              </a:prstGeom>
              <a:noFill/>
              <a:ln w="4445">
                <a:solidFill>
                  <a:srgbClr val="000000"/>
                </a:solidFill>
                <a:round/>
                <a:headEnd/>
                <a:tailEnd/>
              </a:ln>
            </p:spPr>
            <p:txBody>
              <a:bodyPr/>
              <a:lstStyle/>
              <a:p>
                <a:endParaRPr lang="es-ES"/>
              </a:p>
            </p:txBody>
          </p:sp>
          <p:sp>
            <p:nvSpPr>
              <p:cNvPr id="82232" name="Line 8504"/>
              <p:cNvSpPr>
                <a:spLocks noChangeShapeType="1"/>
              </p:cNvSpPr>
              <p:nvPr/>
            </p:nvSpPr>
            <p:spPr bwMode="auto">
              <a:xfrm>
                <a:off x="3802" y="739"/>
                <a:ext cx="53" cy="296"/>
              </a:xfrm>
              <a:prstGeom prst="line">
                <a:avLst/>
              </a:prstGeom>
              <a:noFill/>
              <a:ln w="4445">
                <a:solidFill>
                  <a:srgbClr val="000000"/>
                </a:solidFill>
                <a:round/>
                <a:headEnd/>
                <a:tailEnd/>
              </a:ln>
            </p:spPr>
            <p:txBody>
              <a:bodyPr/>
              <a:lstStyle/>
              <a:p>
                <a:endParaRPr lang="es-ES"/>
              </a:p>
            </p:txBody>
          </p:sp>
          <p:sp>
            <p:nvSpPr>
              <p:cNvPr id="82233" name="Line 8505"/>
              <p:cNvSpPr>
                <a:spLocks noChangeShapeType="1"/>
              </p:cNvSpPr>
              <p:nvPr/>
            </p:nvSpPr>
            <p:spPr bwMode="auto">
              <a:xfrm>
                <a:off x="3802" y="781"/>
                <a:ext cx="45" cy="254"/>
              </a:xfrm>
              <a:prstGeom prst="line">
                <a:avLst/>
              </a:prstGeom>
              <a:noFill/>
              <a:ln w="4445">
                <a:solidFill>
                  <a:srgbClr val="000000"/>
                </a:solidFill>
                <a:round/>
                <a:headEnd/>
                <a:tailEnd/>
              </a:ln>
            </p:spPr>
            <p:txBody>
              <a:bodyPr/>
              <a:lstStyle/>
              <a:p>
                <a:endParaRPr lang="es-ES"/>
              </a:p>
            </p:txBody>
          </p:sp>
          <p:sp>
            <p:nvSpPr>
              <p:cNvPr id="82234" name="Line 8506"/>
              <p:cNvSpPr>
                <a:spLocks noChangeShapeType="1"/>
              </p:cNvSpPr>
              <p:nvPr/>
            </p:nvSpPr>
            <p:spPr bwMode="auto">
              <a:xfrm>
                <a:off x="3765" y="950"/>
                <a:ext cx="67" cy="1"/>
              </a:xfrm>
              <a:prstGeom prst="line">
                <a:avLst/>
              </a:prstGeom>
              <a:noFill/>
              <a:ln w="4445">
                <a:solidFill>
                  <a:srgbClr val="000000"/>
                </a:solidFill>
                <a:round/>
                <a:headEnd/>
                <a:tailEnd/>
              </a:ln>
            </p:spPr>
            <p:txBody>
              <a:bodyPr/>
              <a:lstStyle/>
              <a:p>
                <a:endParaRPr lang="es-ES"/>
              </a:p>
            </p:txBody>
          </p:sp>
          <p:sp>
            <p:nvSpPr>
              <p:cNvPr id="82235" name="Line 8507"/>
              <p:cNvSpPr>
                <a:spLocks noChangeShapeType="1"/>
              </p:cNvSpPr>
              <p:nvPr/>
            </p:nvSpPr>
            <p:spPr bwMode="auto">
              <a:xfrm>
                <a:off x="3735" y="1035"/>
                <a:ext cx="45" cy="1"/>
              </a:xfrm>
              <a:prstGeom prst="line">
                <a:avLst/>
              </a:prstGeom>
              <a:noFill/>
              <a:ln w="4445">
                <a:solidFill>
                  <a:srgbClr val="000000"/>
                </a:solidFill>
                <a:round/>
                <a:headEnd/>
                <a:tailEnd/>
              </a:ln>
            </p:spPr>
            <p:txBody>
              <a:bodyPr/>
              <a:lstStyle/>
              <a:p>
                <a:endParaRPr lang="es-ES"/>
              </a:p>
            </p:txBody>
          </p:sp>
          <p:sp>
            <p:nvSpPr>
              <p:cNvPr id="82236" name="Line 8508"/>
              <p:cNvSpPr>
                <a:spLocks noChangeShapeType="1"/>
              </p:cNvSpPr>
              <p:nvPr/>
            </p:nvSpPr>
            <p:spPr bwMode="auto">
              <a:xfrm>
                <a:off x="3825" y="1035"/>
                <a:ext cx="45" cy="1"/>
              </a:xfrm>
              <a:prstGeom prst="line">
                <a:avLst/>
              </a:prstGeom>
              <a:noFill/>
              <a:ln w="4445">
                <a:solidFill>
                  <a:srgbClr val="000000"/>
                </a:solidFill>
                <a:round/>
                <a:headEnd/>
                <a:tailEnd/>
              </a:ln>
            </p:spPr>
            <p:txBody>
              <a:bodyPr/>
              <a:lstStyle/>
              <a:p>
                <a:endParaRPr lang="es-ES"/>
              </a:p>
            </p:txBody>
          </p:sp>
          <p:sp>
            <p:nvSpPr>
              <p:cNvPr id="82237" name="Line 8509"/>
              <p:cNvSpPr>
                <a:spLocks noChangeShapeType="1"/>
              </p:cNvSpPr>
              <p:nvPr/>
            </p:nvSpPr>
            <p:spPr bwMode="auto">
              <a:xfrm>
                <a:off x="3918" y="739"/>
                <a:ext cx="1" cy="296"/>
              </a:xfrm>
              <a:prstGeom prst="line">
                <a:avLst/>
              </a:prstGeom>
              <a:noFill/>
              <a:ln w="4445">
                <a:solidFill>
                  <a:srgbClr val="000000"/>
                </a:solidFill>
                <a:round/>
                <a:headEnd/>
                <a:tailEnd/>
              </a:ln>
            </p:spPr>
            <p:txBody>
              <a:bodyPr/>
              <a:lstStyle/>
              <a:p>
                <a:endParaRPr lang="es-ES"/>
              </a:p>
            </p:txBody>
          </p:sp>
          <p:sp>
            <p:nvSpPr>
              <p:cNvPr id="82238" name="Line 8510"/>
              <p:cNvSpPr>
                <a:spLocks noChangeShapeType="1"/>
              </p:cNvSpPr>
              <p:nvPr/>
            </p:nvSpPr>
            <p:spPr bwMode="auto">
              <a:xfrm>
                <a:off x="3926" y="739"/>
                <a:ext cx="90" cy="268"/>
              </a:xfrm>
              <a:prstGeom prst="line">
                <a:avLst/>
              </a:prstGeom>
              <a:noFill/>
              <a:ln w="4445">
                <a:solidFill>
                  <a:srgbClr val="000000"/>
                </a:solidFill>
                <a:round/>
                <a:headEnd/>
                <a:tailEnd/>
              </a:ln>
            </p:spPr>
            <p:txBody>
              <a:bodyPr/>
              <a:lstStyle/>
              <a:p>
                <a:endParaRPr lang="es-ES"/>
              </a:p>
            </p:txBody>
          </p:sp>
          <p:sp>
            <p:nvSpPr>
              <p:cNvPr id="82239" name="Line 8511"/>
              <p:cNvSpPr>
                <a:spLocks noChangeShapeType="1"/>
              </p:cNvSpPr>
              <p:nvPr/>
            </p:nvSpPr>
            <p:spPr bwMode="auto">
              <a:xfrm>
                <a:off x="3926" y="768"/>
                <a:ext cx="90" cy="267"/>
              </a:xfrm>
              <a:prstGeom prst="line">
                <a:avLst/>
              </a:prstGeom>
              <a:noFill/>
              <a:ln w="4445">
                <a:solidFill>
                  <a:srgbClr val="000000"/>
                </a:solidFill>
                <a:round/>
                <a:headEnd/>
                <a:tailEnd/>
              </a:ln>
            </p:spPr>
            <p:txBody>
              <a:bodyPr/>
              <a:lstStyle/>
              <a:p>
                <a:endParaRPr lang="es-ES"/>
              </a:p>
            </p:txBody>
          </p:sp>
          <p:sp>
            <p:nvSpPr>
              <p:cNvPr id="82240" name="Line 8512"/>
              <p:cNvSpPr>
                <a:spLocks noChangeShapeType="1"/>
              </p:cNvSpPr>
              <p:nvPr/>
            </p:nvSpPr>
            <p:spPr bwMode="auto">
              <a:xfrm>
                <a:off x="4016" y="739"/>
                <a:ext cx="1" cy="296"/>
              </a:xfrm>
              <a:prstGeom prst="line">
                <a:avLst/>
              </a:prstGeom>
              <a:noFill/>
              <a:ln w="4445">
                <a:solidFill>
                  <a:srgbClr val="000000"/>
                </a:solidFill>
                <a:round/>
                <a:headEnd/>
                <a:tailEnd/>
              </a:ln>
            </p:spPr>
            <p:txBody>
              <a:bodyPr/>
              <a:lstStyle/>
              <a:p>
                <a:endParaRPr lang="es-ES"/>
              </a:p>
            </p:txBody>
          </p:sp>
          <p:sp>
            <p:nvSpPr>
              <p:cNvPr id="82241" name="Line 8513"/>
              <p:cNvSpPr>
                <a:spLocks noChangeShapeType="1"/>
              </p:cNvSpPr>
              <p:nvPr/>
            </p:nvSpPr>
            <p:spPr bwMode="auto">
              <a:xfrm>
                <a:off x="3896" y="739"/>
                <a:ext cx="30" cy="1"/>
              </a:xfrm>
              <a:prstGeom prst="line">
                <a:avLst/>
              </a:prstGeom>
              <a:noFill/>
              <a:ln w="4445">
                <a:solidFill>
                  <a:srgbClr val="000000"/>
                </a:solidFill>
                <a:round/>
                <a:headEnd/>
                <a:tailEnd/>
              </a:ln>
            </p:spPr>
            <p:txBody>
              <a:bodyPr/>
              <a:lstStyle/>
              <a:p>
                <a:endParaRPr lang="es-ES"/>
              </a:p>
            </p:txBody>
          </p:sp>
          <p:sp>
            <p:nvSpPr>
              <p:cNvPr id="82242" name="Line 8514"/>
              <p:cNvSpPr>
                <a:spLocks noChangeShapeType="1"/>
              </p:cNvSpPr>
              <p:nvPr/>
            </p:nvSpPr>
            <p:spPr bwMode="auto">
              <a:xfrm>
                <a:off x="3993" y="739"/>
                <a:ext cx="45" cy="1"/>
              </a:xfrm>
              <a:prstGeom prst="line">
                <a:avLst/>
              </a:prstGeom>
              <a:noFill/>
              <a:ln w="4445">
                <a:solidFill>
                  <a:srgbClr val="000000"/>
                </a:solidFill>
                <a:round/>
                <a:headEnd/>
                <a:tailEnd/>
              </a:ln>
            </p:spPr>
            <p:txBody>
              <a:bodyPr/>
              <a:lstStyle/>
              <a:p>
                <a:endParaRPr lang="es-ES"/>
              </a:p>
            </p:txBody>
          </p:sp>
          <p:sp>
            <p:nvSpPr>
              <p:cNvPr id="82243" name="Line 8515"/>
              <p:cNvSpPr>
                <a:spLocks noChangeShapeType="1"/>
              </p:cNvSpPr>
              <p:nvPr/>
            </p:nvSpPr>
            <p:spPr bwMode="auto">
              <a:xfrm>
                <a:off x="3896" y="1035"/>
                <a:ext cx="45" cy="1"/>
              </a:xfrm>
              <a:prstGeom prst="line">
                <a:avLst/>
              </a:prstGeom>
              <a:noFill/>
              <a:ln w="4445">
                <a:solidFill>
                  <a:srgbClr val="000000"/>
                </a:solidFill>
                <a:round/>
                <a:headEnd/>
                <a:tailEnd/>
              </a:ln>
            </p:spPr>
            <p:txBody>
              <a:bodyPr/>
              <a:lstStyle/>
              <a:p>
                <a:endParaRPr lang="es-ES"/>
              </a:p>
            </p:txBody>
          </p:sp>
          <p:sp>
            <p:nvSpPr>
              <p:cNvPr id="82244" name="Freeform 8516"/>
              <p:cNvSpPr>
                <a:spLocks/>
              </p:cNvSpPr>
              <p:nvPr/>
            </p:nvSpPr>
            <p:spPr bwMode="auto">
              <a:xfrm>
                <a:off x="4076" y="739"/>
                <a:ext cx="112" cy="296"/>
              </a:xfrm>
              <a:custGeom>
                <a:avLst/>
                <a:gdLst/>
                <a:ahLst/>
                <a:cxnLst>
                  <a:cxn ang="0">
                    <a:pos x="211" y="84"/>
                  </a:cxn>
                  <a:cxn ang="0">
                    <a:pos x="226" y="168"/>
                  </a:cxn>
                  <a:cxn ang="0">
                    <a:pos x="226" y="0"/>
                  </a:cxn>
                  <a:cxn ang="0">
                    <a:pos x="211" y="84"/>
                  </a:cxn>
                  <a:cxn ang="0">
                    <a:pos x="180" y="27"/>
                  </a:cxn>
                  <a:cxn ang="0">
                    <a:pos x="135" y="0"/>
                  </a:cxn>
                  <a:cxn ang="0">
                    <a:pos x="105" y="0"/>
                  </a:cxn>
                  <a:cxn ang="0">
                    <a:pos x="61" y="27"/>
                  </a:cxn>
                  <a:cxn ang="0">
                    <a:pos x="29" y="84"/>
                  </a:cxn>
                  <a:cxn ang="0">
                    <a:pos x="15" y="140"/>
                  </a:cxn>
                  <a:cxn ang="0">
                    <a:pos x="0" y="226"/>
                  </a:cxn>
                  <a:cxn ang="0">
                    <a:pos x="0" y="365"/>
                  </a:cxn>
                  <a:cxn ang="0">
                    <a:pos x="15" y="451"/>
                  </a:cxn>
                  <a:cxn ang="0">
                    <a:pos x="29" y="506"/>
                  </a:cxn>
                  <a:cxn ang="0">
                    <a:pos x="61" y="564"/>
                  </a:cxn>
                  <a:cxn ang="0">
                    <a:pos x="105" y="591"/>
                  </a:cxn>
                  <a:cxn ang="0">
                    <a:pos x="135" y="591"/>
                  </a:cxn>
                  <a:cxn ang="0">
                    <a:pos x="180" y="564"/>
                  </a:cxn>
                  <a:cxn ang="0">
                    <a:pos x="211" y="506"/>
                  </a:cxn>
                  <a:cxn ang="0">
                    <a:pos x="226" y="451"/>
                  </a:cxn>
                </a:cxnLst>
                <a:rect l="0" t="0" r="r" b="b"/>
                <a:pathLst>
                  <a:path w="226" h="591">
                    <a:moveTo>
                      <a:pt x="211" y="84"/>
                    </a:moveTo>
                    <a:lnTo>
                      <a:pt x="226" y="168"/>
                    </a:lnTo>
                    <a:lnTo>
                      <a:pt x="226" y="0"/>
                    </a:lnTo>
                    <a:lnTo>
                      <a:pt x="211" y="84"/>
                    </a:lnTo>
                    <a:lnTo>
                      <a:pt x="180" y="27"/>
                    </a:lnTo>
                    <a:lnTo>
                      <a:pt x="135" y="0"/>
                    </a:lnTo>
                    <a:lnTo>
                      <a:pt x="105" y="0"/>
                    </a:lnTo>
                    <a:lnTo>
                      <a:pt x="61" y="27"/>
                    </a:lnTo>
                    <a:lnTo>
                      <a:pt x="29" y="84"/>
                    </a:lnTo>
                    <a:lnTo>
                      <a:pt x="15" y="140"/>
                    </a:lnTo>
                    <a:lnTo>
                      <a:pt x="0" y="226"/>
                    </a:lnTo>
                    <a:lnTo>
                      <a:pt x="0" y="365"/>
                    </a:lnTo>
                    <a:lnTo>
                      <a:pt x="15" y="451"/>
                    </a:lnTo>
                    <a:lnTo>
                      <a:pt x="29" y="506"/>
                    </a:lnTo>
                    <a:lnTo>
                      <a:pt x="61" y="564"/>
                    </a:lnTo>
                    <a:lnTo>
                      <a:pt x="105" y="591"/>
                    </a:lnTo>
                    <a:lnTo>
                      <a:pt x="135" y="591"/>
                    </a:lnTo>
                    <a:lnTo>
                      <a:pt x="180" y="564"/>
                    </a:lnTo>
                    <a:lnTo>
                      <a:pt x="211" y="506"/>
                    </a:lnTo>
                    <a:lnTo>
                      <a:pt x="226" y="451"/>
                    </a:lnTo>
                  </a:path>
                </a:pathLst>
              </a:custGeom>
              <a:noFill/>
              <a:ln w="4445">
                <a:solidFill>
                  <a:srgbClr val="000000"/>
                </a:solidFill>
                <a:prstDash val="solid"/>
                <a:round/>
                <a:headEnd/>
                <a:tailEnd/>
              </a:ln>
            </p:spPr>
            <p:txBody>
              <a:bodyPr/>
              <a:lstStyle/>
              <a:p>
                <a:endParaRPr lang="es-ES"/>
              </a:p>
            </p:txBody>
          </p:sp>
          <p:sp>
            <p:nvSpPr>
              <p:cNvPr id="82245" name="Freeform 8517"/>
              <p:cNvSpPr>
                <a:spLocks/>
              </p:cNvSpPr>
              <p:nvPr/>
            </p:nvSpPr>
            <p:spPr bwMode="auto">
              <a:xfrm>
                <a:off x="4083" y="739"/>
                <a:ext cx="45" cy="296"/>
              </a:xfrm>
              <a:custGeom>
                <a:avLst/>
                <a:gdLst/>
                <a:ahLst/>
                <a:cxnLst>
                  <a:cxn ang="0">
                    <a:pos x="90" y="0"/>
                  </a:cxn>
                  <a:cxn ang="0">
                    <a:pos x="60" y="27"/>
                  </a:cxn>
                  <a:cxn ang="0">
                    <a:pos x="31" y="84"/>
                  </a:cxn>
                  <a:cxn ang="0">
                    <a:pos x="14" y="140"/>
                  </a:cxn>
                  <a:cxn ang="0">
                    <a:pos x="0" y="226"/>
                  </a:cxn>
                  <a:cxn ang="0">
                    <a:pos x="0" y="365"/>
                  </a:cxn>
                  <a:cxn ang="0">
                    <a:pos x="14" y="451"/>
                  </a:cxn>
                  <a:cxn ang="0">
                    <a:pos x="31" y="506"/>
                  </a:cxn>
                  <a:cxn ang="0">
                    <a:pos x="60" y="564"/>
                  </a:cxn>
                  <a:cxn ang="0">
                    <a:pos x="90" y="591"/>
                  </a:cxn>
                </a:cxnLst>
                <a:rect l="0" t="0" r="r" b="b"/>
                <a:pathLst>
                  <a:path w="90" h="591">
                    <a:moveTo>
                      <a:pt x="90" y="0"/>
                    </a:moveTo>
                    <a:lnTo>
                      <a:pt x="60" y="27"/>
                    </a:lnTo>
                    <a:lnTo>
                      <a:pt x="31" y="84"/>
                    </a:lnTo>
                    <a:lnTo>
                      <a:pt x="14" y="140"/>
                    </a:lnTo>
                    <a:lnTo>
                      <a:pt x="0" y="226"/>
                    </a:lnTo>
                    <a:lnTo>
                      <a:pt x="0" y="365"/>
                    </a:lnTo>
                    <a:lnTo>
                      <a:pt x="14" y="451"/>
                    </a:lnTo>
                    <a:lnTo>
                      <a:pt x="31" y="506"/>
                    </a:lnTo>
                    <a:lnTo>
                      <a:pt x="60" y="564"/>
                    </a:lnTo>
                    <a:lnTo>
                      <a:pt x="90" y="591"/>
                    </a:lnTo>
                  </a:path>
                </a:pathLst>
              </a:custGeom>
              <a:noFill/>
              <a:ln w="4445">
                <a:solidFill>
                  <a:srgbClr val="000000"/>
                </a:solidFill>
                <a:prstDash val="solid"/>
                <a:round/>
                <a:headEnd/>
                <a:tailEnd/>
              </a:ln>
            </p:spPr>
            <p:txBody>
              <a:bodyPr/>
              <a:lstStyle/>
              <a:p>
                <a:endParaRPr lang="es-ES"/>
              </a:p>
            </p:txBody>
          </p:sp>
          <p:sp>
            <p:nvSpPr>
              <p:cNvPr id="82246" name="Freeform 8518"/>
              <p:cNvSpPr>
                <a:spLocks/>
              </p:cNvSpPr>
              <p:nvPr/>
            </p:nvSpPr>
            <p:spPr bwMode="auto">
              <a:xfrm>
                <a:off x="4252" y="739"/>
                <a:ext cx="37" cy="296"/>
              </a:xfrm>
              <a:custGeom>
                <a:avLst/>
                <a:gdLst/>
                <a:ahLst/>
                <a:cxnLst>
                  <a:cxn ang="0">
                    <a:pos x="0" y="111"/>
                  </a:cxn>
                  <a:cxn ang="0">
                    <a:pos x="30" y="84"/>
                  </a:cxn>
                  <a:cxn ang="0">
                    <a:pos x="75" y="0"/>
                  </a:cxn>
                  <a:cxn ang="0">
                    <a:pos x="75" y="591"/>
                  </a:cxn>
                </a:cxnLst>
                <a:rect l="0" t="0" r="r" b="b"/>
                <a:pathLst>
                  <a:path w="75" h="591">
                    <a:moveTo>
                      <a:pt x="0" y="111"/>
                    </a:moveTo>
                    <a:lnTo>
                      <a:pt x="30" y="84"/>
                    </a:lnTo>
                    <a:lnTo>
                      <a:pt x="75" y="0"/>
                    </a:lnTo>
                    <a:lnTo>
                      <a:pt x="75" y="591"/>
                    </a:lnTo>
                  </a:path>
                </a:pathLst>
              </a:custGeom>
              <a:noFill/>
              <a:ln w="4445">
                <a:solidFill>
                  <a:srgbClr val="000000"/>
                </a:solidFill>
                <a:prstDash val="solid"/>
                <a:round/>
                <a:headEnd/>
                <a:tailEnd/>
              </a:ln>
            </p:spPr>
            <p:txBody>
              <a:bodyPr/>
              <a:lstStyle/>
              <a:p>
                <a:endParaRPr lang="es-ES"/>
              </a:p>
            </p:txBody>
          </p:sp>
          <p:sp>
            <p:nvSpPr>
              <p:cNvPr id="82247" name="Line 8519"/>
              <p:cNvSpPr>
                <a:spLocks noChangeShapeType="1"/>
              </p:cNvSpPr>
              <p:nvPr/>
            </p:nvSpPr>
            <p:spPr bwMode="auto">
              <a:xfrm>
                <a:off x="4282" y="753"/>
                <a:ext cx="1" cy="282"/>
              </a:xfrm>
              <a:prstGeom prst="line">
                <a:avLst/>
              </a:prstGeom>
              <a:noFill/>
              <a:ln w="4445">
                <a:solidFill>
                  <a:srgbClr val="000000"/>
                </a:solidFill>
                <a:round/>
                <a:headEnd/>
                <a:tailEnd/>
              </a:ln>
            </p:spPr>
            <p:txBody>
              <a:bodyPr/>
              <a:lstStyle/>
              <a:p>
                <a:endParaRPr lang="es-ES"/>
              </a:p>
            </p:txBody>
          </p:sp>
          <p:sp>
            <p:nvSpPr>
              <p:cNvPr id="82248" name="Line 8520"/>
              <p:cNvSpPr>
                <a:spLocks noChangeShapeType="1"/>
              </p:cNvSpPr>
              <p:nvPr/>
            </p:nvSpPr>
            <p:spPr bwMode="auto">
              <a:xfrm>
                <a:off x="4252" y="1035"/>
                <a:ext cx="67" cy="1"/>
              </a:xfrm>
              <a:prstGeom prst="line">
                <a:avLst/>
              </a:prstGeom>
              <a:noFill/>
              <a:ln w="4445">
                <a:solidFill>
                  <a:srgbClr val="000000"/>
                </a:solidFill>
                <a:round/>
                <a:headEnd/>
                <a:tailEnd/>
              </a:ln>
            </p:spPr>
            <p:txBody>
              <a:bodyPr/>
              <a:lstStyle/>
              <a:p>
                <a:endParaRPr lang="es-ES"/>
              </a:p>
            </p:txBody>
          </p:sp>
          <p:sp>
            <p:nvSpPr>
              <p:cNvPr id="82249" name="Freeform 8521"/>
              <p:cNvSpPr>
                <a:spLocks/>
              </p:cNvSpPr>
              <p:nvPr/>
            </p:nvSpPr>
            <p:spPr bwMode="auto">
              <a:xfrm>
                <a:off x="4379" y="739"/>
                <a:ext cx="104" cy="296"/>
              </a:xfrm>
              <a:custGeom>
                <a:avLst/>
                <a:gdLst/>
                <a:ahLst/>
                <a:cxnLst>
                  <a:cxn ang="0">
                    <a:pos x="181" y="84"/>
                  </a:cxn>
                  <a:cxn ang="0">
                    <a:pos x="165" y="111"/>
                  </a:cxn>
                  <a:cxn ang="0">
                    <a:pos x="181" y="140"/>
                  </a:cxn>
                  <a:cxn ang="0">
                    <a:pos x="195" y="111"/>
                  </a:cxn>
                  <a:cxn ang="0">
                    <a:pos x="195" y="84"/>
                  </a:cxn>
                  <a:cxn ang="0">
                    <a:pos x="181" y="27"/>
                  </a:cxn>
                  <a:cxn ang="0">
                    <a:pos x="151" y="0"/>
                  </a:cxn>
                  <a:cxn ang="0">
                    <a:pos x="106" y="0"/>
                  </a:cxn>
                  <a:cxn ang="0">
                    <a:pos x="62" y="27"/>
                  </a:cxn>
                  <a:cxn ang="0">
                    <a:pos x="30" y="84"/>
                  </a:cxn>
                  <a:cxn ang="0">
                    <a:pos x="16" y="140"/>
                  </a:cxn>
                  <a:cxn ang="0">
                    <a:pos x="0" y="254"/>
                  </a:cxn>
                  <a:cxn ang="0">
                    <a:pos x="0" y="422"/>
                  </a:cxn>
                  <a:cxn ang="0">
                    <a:pos x="16" y="506"/>
                  </a:cxn>
                  <a:cxn ang="0">
                    <a:pos x="45" y="564"/>
                  </a:cxn>
                  <a:cxn ang="0">
                    <a:pos x="91" y="591"/>
                  </a:cxn>
                  <a:cxn ang="0">
                    <a:pos x="121" y="591"/>
                  </a:cxn>
                  <a:cxn ang="0">
                    <a:pos x="165" y="564"/>
                  </a:cxn>
                  <a:cxn ang="0">
                    <a:pos x="195" y="506"/>
                  </a:cxn>
                  <a:cxn ang="0">
                    <a:pos x="210" y="422"/>
                  </a:cxn>
                  <a:cxn ang="0">
                    <a:pos x="210" y="394"/>
                  </a:cxn>
                  <a:cxn ang="0">
                    <a:pos x="195" y="310"/>
                  </a:cxn>
                  <a:cxn ang="0">
                    <a:pos x="165" y="254"/>
                  </a:cxn>
                  <a:cxn ang="0">
                    <a:pos x="121" y="226"/>
                  </a:cxn>
                  <a:cxn ang="0">
                    <a:pos x="106" y="226"/>
                  </a:cxn>
                  <a:cxn ang="0">
                    <a:pos x="62" y="254"/>
                  </a:cxn>
                  <a:cxn ang="0">
                    <a:pos x="30" y="310"/>
                  </a:cxn>
                  <a:cxn ang="0">
                    <a:pos x="16" y="394"/>
                  </a:cxn>
                </a:cxnLst>
                <a:rect l="0" t="0" r="r" b="b"/>
                <a:pathLst>
                  <a:path w="210" h="591">
                    <a:moveTo>
                      <a:pt x="181" y="84"/>
                    </a:moveTo>
                    <a:lnTo>
                      <a:pt x="165" y="111"/>
                    </a:lnTo>
                    <a:lnTo>
                      <a:pt x="181" y="140"/>
                    </a:lnTo>
                    <a:lnTo>
                      <a:pt x="195" y="111"/>
                    </a:lnTo>
                    <a:lnTo>
                      <a:pt x="195" y="84"/>
                    </a:lnTo>
                    <a:lnTo>
                      <a:pt x="181" y="27"/>
                    </a:lnTo>
                    <a:lnTo>
                      <a:pt x="151" y="0"/>
                    </a:lnTo>
                    <a:lnTo>
                      <a:pt x="106" y="0"/>
                    </a:lnTo>
                    <a:lnTo>
                      <a:pt x="62" y="27"/>
                    </a:lnTo>
                    <a:lnTo>
                      <a:pt x="30" y="84"/>
                    </a:lnTo>
                    <a:lnTo>
                      <a:pt x="16" y="140"/>
                    </a:lnTo>
                    <a:lnTo>
                      <a:pt x="0" y="254"/>
                    </a:lnTo>
                    <a:lnTo>
                      <a:pt x="0" y="422"/>
                    </a:lnTo>
                    <a:lnTo>
                      <a:pt x="16" y="506"/>
                    </a:lnTo>
                    <a:lnTo>
                      <a:pt x="45" y="564"/>
                    </a:lnTo>
                    <a:lnTo>
                      <a:pt x="91" y="591"/>
                    </a:lnTo>
                    <a:lnTo>
                      <a:pt x="121" y="591"/>
                    </a:lnTo>
                    <a:lnTo>
                      <a:pt x="165" y="564"/>
                    </a:lnTo>
                    <a:lnTo>
                      <a:pt x="195" y="506"/>
                    </a:lnTo>
                    <a:lnTo>
                      <a:pt x="210" y="422"/>
                    </a:lnTo>
                    <a:lnTo>
                      <a:pt x="210" y="394"/>
                    </a:lnTo>
                    <a:lnTo>
                      <a:pt x="195" y="310"/>
                    </a:lnTo>
                    <a:lnTo>
                      <a:pt x="165" y="254"/>
                    </a:lnTo>
                    <a:lnTo>
                      <a:pt x="121" y="226"/>
                    </a:lnTo>
                    <a:lnTo>
                      <a:pt x="106" y="226"/>
                    </a:lnTo>
                    <a:lnTo>
                      <a:pt x="62" y="254"/>
                    </a:lnTo>
                    <a:lnTo>
                      <a:pt x="30" y="310"/>
                    </a:lnTo>
                    <a:lnTo>
                      <a:pt x="16" y="394"/>
                    </a:lnTo>
                  </a:path>
                </a:pathLst>
              </a:custGeom>
              <a:noFill/>
              <a:ln w="4445">
                <a:solidFill>
                  <a:srgbClr val="000000"/>
                </a:solidFill>
                <a:prstDash val="solid"/>
                <a:round/>
                <a:headEnd/>
                <a:tailEnd/>
              </a:ln>
            </p:spPr>
            <p:txBody>
              <a:bodyPr/>
              <a:lstStyle/>
              <a:p>
                <a:endParaRPr lang="es-ES"/>
              </a:p>
            </p:txBody>
          </p:sp>
          <p:sp>
            <p:nvSpPr>
              <p:cNvPr id="82250" name="Freeform 8522"/>
              <p:cNvSpPr>
                <a:spLocks/>
              </p:cNvSpPr>
              <p:nvPr/>
            </p:nvSpPr>
            <p:spPr bwMode="auto">
              <a:xfrm>
                <a:off x="4386" y="739"/>
                <a:ext cx="46" cy="296"/>
              </a:xfrm>
              <a:custGeom>
                <a:avLst/>
                <a:gdLst/>
                <a:ahLst/>
                <a:cxnLst>
                  <a:cxn ang="0">
                    <a:pos x="90" y="0"/>
                  </a:cxn>
                  <a:cxn ang="0">
                    <a:pos x="60" y="27"/>
                  </a:cxn>
                  <a:cxn ang="0">
                    <a:pos x="29" y="84"/>
                  </a:cxn>
                  <a:cxn ang="0">
                    <a:pos x="14" y="140"/>
                  </a:cxn>
                  <a:cxn ang="0">
                    <a:pos x="0" y="254"/>
                  </a:cxn>
                  <a:cxn ang="0">
                    <a:pos x="0" y="422"/>
                  </a:cxn>
                  <a:cxn ang="0">
                    <a:pos x="14" y="506"/>
                  </a:cxn>
                  <a:cxn ang="0">
                    <a:pos x="46" y="564"/>
                  </a:cxn>
                  <a:cxn ang="0">
                    <a:pos x="75" y="591"/>
                  </a:cxn>
                </a:cxnLst>
                <a:rect l="0" t="0" r="r" b="b"/>
                <a:pathLst>
                  <a:path w="90" h="591">
                    <a:moveTo>
                      <a:pt x="90" y="0"/>
                    </a:moveTo>
                    <a:lnTo>
                      <a:pt x="60" y="27"/>
                    </a:lnTo>
                    <a:lnTo>
                      <a:pt x="29" y="84"/>
                    </a:lnTo>
                    <a:lnTo>
                      <a:pt x="14" y="140"/>
                    </a:lnTo>
                    <a:lnTo>
                      <a:pt x="0" y="254"/>
                    </a:lnTo>
                    <a:lnTo>
                      <a:pt x="0" y="422"/>
                    </a:lnTo>
                    <a:lnTo>
                      <a:pt x="14" y="506"/>
                    </a:lnTo>
                    <a:lnTo>
                      <a:pt x="46" y="564"/>
                    </a:lnTo>
                    <a:lnTo>
                      <a:pt x="75" y="591"/>
                    </a:lnTo>
                  </a:path>
                </a:pathLst>
              </a:custGeom>
              <a:noFill/>
              <a:ln w="4445">
                <a:solidFill>
                  <a:srgbClr val="000000"/>
                </a:solidFill>
                <a:prstDash val="solid"/>
                <a:round/>
                <a:headEnd/>
                <a:tailEnd/>
              </a:ln>
            </p:spPr>
            <p:txBody>
              <a:bodyPr/>
              <a:lstStyle/>
              <a:p>
                <a:endParaRPr lang="es-ES"/>
              </a:p>
            </p:txBody>
          </p:sp>
          <p:sp>
            <p:nvSpPr>
              <p:cNvPr id="82251" name="Freeform 8523"/>
              <p:cNvSpPr>
                <a:spLocks/>
              </p:cNvSpPr>
              <p:nvPr/>
            </p:nvSpPr>
            <p:spPr bwMode="auto">
              <a:xfrm>
                <a:off x="4439" y="853"/>
                <a:ext cx="37" cy="182"/>
              </a:xfrm>
              <a:custGeom>
                <a:avLst/>
                <a:gdLst/>
                <a:ahLst/>
                <a:cxnLst>
                  <a:cxn ang="0">
                    <a:pos x="0" y="365"/>
                  </a:cxn>
                  <a:cxn ang="0">
                    <a:pos x="30" y="338"/>
                  </a:cxn>
                  <a:cxn ang="0">
                    <a:pos x="60" y="280"/>
                  </a:cxn>
                  <a:cxn ang="0">
                    <a:pos x="74" y="196"/>
                  </a:cxn>
                  <a:cxn ang="0">
                    <a:pos x="74" y="168"/>
                  </a:cxn>
                  <a:cxn ang="0">
                    <a:pos x="60" y="84"/>
                  </a:cxn>
                  <a:cxn ang="0">
                    <a:pos x="30" y="28"/>
                  </a:cxn>
                  <a:cxn ang="0">
                    <a:pos x="0" y="0"/>
                  </a:cxn>
                </a:cxnLst>
                <a:rect l="0" t="0" r="r" b="b"/>
                <a:pathLst>
                  <a:path w="74" h="365">
                    <a:moveTo>
                      <a:pt x="0" y="365"/>
                    </a:moveTo>
                    <a:lnTo>
                      <a:pt x="30" y="338"/>
                    </a:lnTo>
                    <a:lnTo>
                      <a:pt x="60" y="280"/>
                    </a:lnTo>
                    <a:lnTo>
                      <a:pt x="74" y="196"/>
                    </a:lnTo>
                    <a:lnTo>
                      <a:pt x="74" y="168"/>
                    </a:lnTo>
                    <a:lnTo>
                      <a:pt x="60" y="84"/>
                    </a:lnTo>
                    <a:lnTo>
                      <a:pt x="30" y="28"/>
                    </a:lnTo>
                    <a:lnTo>
                      <a:pt x="0" y="0"/>
                    </a:lnTo>
                  </a:path>
                </a:pathLst>
              </a:custGeom>
              <a:noFill/>
              <a:ln w="4445">
                <a:solidFill>
                  <a:srgbClr val="000000"/>
                </a:solidFill>
                <a:prstDash val="solid"/>
                <a:round/>
                <a:headEnd/>
                <a:tailEnd/>
              </a:ln>
            </p:spPr>
            <p:txBody>
              <a:bodyPr/>
              <a:lstStyle/>
              <a:p>
                <a:endParaRPr lang="es-ES"/>
              </a:p>
            </p:txBody>
          </p:sp>
          <p:sp>
            <p:nvSpPr>
              <p:cNvPr id="82252" name="Freeform 8524"/>
              <p:cNvSpPr>
                <a:spLocks/>
              </p:cNvSpPr>
              <p:nvPr/>
            </p:nvSpPr>
            <p:spPr bwMode="auto">
              <a:xfrm>
                <a:off x="4551" y="739"/>
                <a:ext cx="38" cy="296"/>
              </a:xfrm>
              <a:custGeom>
                <a:avLst/>
                <a:gdLst/>
                <a:ahLst/>
                <a:cxnLst>
                  <a:cxn ang="0">
                    <a:pos x="0" y="111"/>
                  </a:cxn>
                  <a:cxn ang="0">
                    <a:pos x="30" y="84"/>
                  </a:cxn>
                  <a:cxn ang="0">
                    <a:pos x="76" y="0"/>
                  </a:cxn>
                  <a:cxn ang="0">
                    <a:pos x="76" y="591"/>
                  </a:cxn>
                </a:cxnLst>
                <a:rect l="0" t="0" r="r" b="b"/>
                <a:pathLst>
                  <a:path w="76" h="591">
                    <a:moveTo>
                      <a:pt x="0" y="111"/>
                    </a:moveTo>
                    <a:lnTo>
                      <a:pt x="30" y="84"/>
                    </a:lnTo>
                    <a:lnTo>
                      <a:pt x="76" y="0"/>
                    </a:lnTo>
                    <a:lnTo>
                      <a:pt x="76" y="591"/>
                    </a:lnTo>
                  </a:path>
                </a:pathLst>
              </a:custGeom>
              <a:noFill/>
              <a:ln w="4445">
                <a:solidFill>
                  <a:srgbClr val="000000"/>
                </a:solidFill>
                <a:prstDash val="solid"/>
                <a:round/>
                <a:headEnd/>
                <a:tailEnd/>
              </a:ln>
            </p:spPr>
            <p:txBody>
              <a:bodyPr/>
              <a:lstStyle/>
              <a:p>
                <a:endParaRPr lang="es-ES"/>
              </a:p>
            </p:txBody>
          </p:sp>
          <p:sp>
            <p:nvSpPr>
              <p:cNvPr id="82253" name="Line 8525"/>
              <p:cNvSpPr>
                <a:spLocks noChangeShapeType="1"/>
              </p:cNvSpPr>
              <p:nvPr/>
            </p:nvSpPr>
            <p:spPr bwMode="auto">
              <a:xfrm>
                <a:off x="4581" y="753"/>
                <a:ext cx="1" cy="282"/>
              </a:xfrm>
              <a:prstGeom prst="line">
                <a:avLst/>
              </a:prstGeom>
              <a:noFill/>
              <a:ln w="4445">
                <a:solidFill>
                  <a:srgbClr val="000000"/>
                </a:solidFill>
                <a:round/>
                <a:headEnd/>
                <a:tailEnd/>
              </a:ln>
            </p:spPr>
            <p:txBody>
              <a:bodyPr/>
              <a:lstStyle/>
              <a:p>
                <a:endParaRPr lang="es-ES"/>
              </a:p>
            </p:txBody>
          </p:sp>
          <p:sp>
            <p:nvSpPr>
              <p:cNvPr id="82254" name="Line 8526"/>
              <p:cNvSpPr>
                <a:spLocks noChangeShapeType="1"/>
              </p:cNvSpPr>
              <p:nvPr/>
            </p:nvSpPr>
            <p:spPr bwMode="auto">
              <a:xfrm>
                <a:off x="4551" y="1035"/>
                <a:ext cx="67" cy="1"/>
              </a:xfrm>
              <a:prstGeom prst="line">
                <a:avLst/>
              </a:prstGeom>
              <a:noFill/>
              <a:ln w="4445">
                <a:solidFill>
                  <a:srgbClr val="000000"/>
                </a:solidFill>
                <a:round/>
                <a:headEnd/>
                <a:tailEnd/>
              </a:ln>
            </p:spPr>
            <p:txBody>
              <a:bodyPr/>
              <a:lstStyle/>
              <a:p>
                <a:endParaRPr lang="es-ES"/>
              </a:p>
            </p:txBody>
          </p:sp>
          <p:sp>
            <p:nvSpPr>
              <p:cNvPr id="82255" name="Line 8527"/>
              <p:cNvSpPr>
                <a:spLocks noChangeShapeType="1"/>
              </p:cNvSpPr>
              <p:nvPr/>
            </p:nvSpPr>
            <p:spPr bwMode="auto">
              <a:xfrm flipH="1">
                <a:off x="4679" y="739"/>
                <a:ext cx="15" cy="141"/>
              </a:xfrm>
              <a:prstGeom prst="line">
                <a:avLst/>
              </a:prstGeom>
              <a:noFill/>
              <a:ln w="4445">
                <a:solidFill>
                  <a:srgbClr val="000000"/>
                </a:solidFill>
                <a:round/>
                <a:headEnd/>
                <a:tailEnd/>
              </a:ln>
            </p:spPr>
            <p:txBody>
              <a:bodyPr/>
              <a:lstStyle/>
              <a:p>
                <a:endParaRPr lang="es-ES"/>
              </a:p>
            </p:txBody>
          </p:sp>
          <p:sp>
            <p:nvSpPr>
              <p:cNvPr id="82256" name="Freeform 8528"/>
              <p:cNvSpPr>
                <a:spLocks/>
              </p:cNvSpPr>
              <p:nvPr/>
            </p:nvSpPr>
            <p:spPr bwMode="auto">
              <a:xfrm>
                <a:off x="4679" y="837"/>
                <a:ext cx="104" cy="198"/>
              </a:xfrm>
              <a:custGeom>
                <a:avLst/>
                <a:gdLst/>
                <a:ahLst/>
                <a:cxnLst>
                  <a:cxn ang="0">
                    <a:pos x="0" y="86"/>
                  </a:cxn>
                  <a:cxn ang="0">
                    <a:pos x="30" y="31"/>
                  </a:cxn>
                  <a:cxn ang="0">
                    <a:pos x="75" y="0"/>
                  </a:cxn>
                  <a:cxn ang="0">
                    <a:pos x="119" y="0"/>
                  </a:cxn>
                  <a:cxn ang="0">
                    <a:pos x="165" y="31"/>
                  </a:cxn>
                  <a:cxn ang="0">
                    <a:pos x="195" y="86"/>
                  </a:cxn>
                  <a:cxn ang="0">
                    <a:pos x="210" y="170"/>
                  </a:cxn>
                  <a:cxn ang="0">
                    <a:pos x="210" y="227"/>
                  </a:cxn>
                  <a:cxn ang="0">
                    <a:pos x="195" y="311"/>
                  </a:cxn>
                  <a:cxn ang="0">
                    <a:pos x="165" y="369"/>
                  </a:cxn>
                  <a:cxn ang="0">
                    <a:pos x="119" y="396"/>
                  </a:cxn>
                  <a:cxn ang="0">
                    <a:pos x="75" y="396"/>
                  </a:cxn>
                  <a:cxn ang="0">
                    <a:pos x="30" y="369"/>
                  </a:cxn>
                  <a:cxn ang="0">
                    <a:pos x="16" y="340"/>
                  </a:cxn>
                  <a:cxn ang="0">
                    <a:pos x="0" y="283"/>
                  </a:cxn>
                  <a:cxn ang="0">
                    <a:pos x="0" y="256"/>
                  </a:cxn>
                  <a:cxn ang="0">
                    <a:pos x="16" y="227"/>
                  </a:cxn>
                  <a:cxn ang="0">
                    <a:pos x="30" y="256"/>
                  </a:cxn>
                  <a:cxn ang="0">
                    <a:pos x="16" y="283"/>
                  </a:cxn>
                </a:cxnLst>
                <a:rect l="0" t="0" r="r" b="b"/>
                <a:pathLst>
                  <a:path w="210" h="396">
                    <a:moveTo>
                      <a:pt x="0" y="86"/>
                    </a:moveTo>
                    <a:lnTo>
                      <a:pt x="30" y="31"/>
                    </a:lnTo>
                    <a:lnTo>
                      <a:pt x="75" y="0"/>
                    </a:lnTo>
                    <a:lnTo>
                      <a:pt x="119" y="0"/>
                    </a:lnTo>
                    <a:lnTo>
                      <a:pt x="165" y="31"/>
                    </a:lnTo>
                    <a:lnTo>
                      <a:pt x="195" y="86"/>
                    </a:lnTo>
                    <a:lnTo>
                      <a:pt x="210" y="170"/>
                    </a:lnTo>
                    <a:lnTo>
                      <a:pt x="210" y="227"/>
                    </a:lnTo>
                    <a:lnTo>
                      <a:pt x="195" y="311"/>
                    </a:lnTo>
                    <a:lnTo>
                      <a:pt x="165" y="369"/>
                    </a:lnTo>
                    <a:lnTo>
                      <a:pt x="119" y="396"/>
                    </a:lnTo>
                    <a:lnTo>
                      <a:pt x="75" y="396"/>
                    </a:lnTo>
                    <a:lnTo>
                      <a:pt x="30" y="369"/>
                    </a:lnTo>
                    <a:lnTo>
                      <a:pt x="16" y="340"/>
                    </a:lnTo>
                    <a:lnTo>
                      <a:pt x="0" y="283"/>
                    </a:lnTo>
                    <a:lnTo>
                      <a:pt x="0" y="256"/>
                    </a:lnTo>
                    <a:lnTo>
                      <a:pt x="16" y="227"/>
                    </a:lnTo>
                    <a:lnTo>
                      <a:pt x="30" y="256"/>
                    </a:lnTo>
                    <a:lnTo>
                      <a:pt x="16" y="283"/>
                    </a:lnTo>
                  </a:path>
                </a:pathLst>
              </a:custGeom>
              <a:noFill/>
              <a:ln w="4445">
                <a:solidFill>
                  <a:srgbClr val="000000"/>
                </a:solidFill>
                <a:prstDash val="solid"/>
                <a:round/>
                <a:headEnd/>
                <a:tailEnd/>
              </a:ln>
            </p:spPr>
            <p:txBody>
              <a:bodyPr/>
              <a:lstStyle/>
              <a:p>
                <a:endParaRPr lang="es-ES"/>
              </a:p>
            </p:txBody>
          </p:sp>
          <p:sp>
            <p:nvSpPr>
              <p:cNvPr id="82257" name="Freeform 8529"/>
              <p:cNvSpPr>
                <a:spLocks/>
              </p:cNvSpPr>
              <p:nvPr/>
            </p:nvSpPr>
            <p:spPr bwMode="auto">
              <a:xfrm>
                <a:off x="4738" y="837"/>
                <a:ext cx="38" cy="198"/>
              </a:xfrm>
              <a:custGeom>
                <a:avLst/>
                <a:gdLst/>
                <a:ahLst/>
                <a:cxnLst>
                  <a:cxn ang="0">
                    <a:pos x="0" y="0"/>
                  </a:cxn>
                  <a:cxn ang="0">
                    <a:pos x="31" y="31"/>
                  </a:cxn>
                  <a:cxn ang="0">
                    <a:pos x="61" y="86"/>
                  </a:cxn>
                  <a:cxn ang="0">
                    <a:pos x="76" y="170"/>
                  </a:cxn>
                  <a:cxn ang="0">
                    <a:pos x="76" y="227"/>
                  </a:cxn>
                  <a:cxn ang="0">
                    <a:pos x="61" y="311"/>
                  </a:cxn>
                  <a:cxn ang="0">
                    <a:pos x="31" y="369"/>
                  </a:cxn>
                  <a:cxn ang="0">
                    <a:pos x="0" y="396"/>
                  </a:cxn>
                </a:cxnLst>
                <a:rect l="0" t="0" r="r" b="b"/>
                <a:pathLst>
                  <a:path w="76" h="396">
                    <a:moveTo>
                      <a:pt x="0" y="0"/>
                    </a:moveTo>
                    <a:lnTo>
                      <a:pt x="31" y="31"/>
                    </a:lnTo>
                    <a:lnTo>
                      <a:pt x="61" y="86"/>
                    </a:lnTo>
                    <a:lnTo>
                      <a:pt x="76" y="170"/>
                    </a:lnTo>
                    <a:lnTo>
                      <a:pt x="76" y="227"/>
                    </a:lnTo>
                    <a:lnTo>
                      <a:pt x="61" y="311"/>
                    </a:lnTo>
                    <a:lnTo>
                      <a:pt x="31" y="369"/>
                    </a:lnTo>
                    <a:lnTo>
                      <a:pt x="0" y="396"/>
                    </a:lnTo>
                  </a:path>
                </a:pathLst>
              </a:custGeom>
              <a:noFill/>
              <a:ln w="4445">
                <a:solidFill>
                  <a:srgbClr val="000000"/>
                </a:solidFill>
                <a:prstDash val="solid"/>
                <a:round/>
                <a:headEnd/>
                <a:tailEnd/>
              </a:ln>
            </p:spPr>
            <p:txBody>
              <a:bodyPr/>
              <a:lstStyle/>
              <a:p>
                <a:endParaRPr lang="es-ES"/>
              </a:p>
            </p:txBody>
          </p:sp>
          <p:sp>
            <p:nvSpPr>
              <p:cNvPr id="82258" name="Line 8530"/>
              <p:cNvSpPr>
                <a:spLocks noChangeShapeType="1"/>
              </p:cNvSpPr>
              <p:nvPr/>
            </p:nvSpPr>
            <p:spPr bwMode="auto">
              <a:xfrm>
                <a:off x="4694" y="739"/>
                <a:ext cx="74" cy="1"/>
              </a:xfrm>
              <a:prstGeom prst="line">
                <a:avLst/>
              </a:prstGeom>
              <a:noFill/>
              <a:ln w="4445">
                <a:solidFill>
                  <a:srgbClr val="000000"/>
                </a:solidFill>
                <a:round/>
                <a:headEnd/>
                <a:tailEnd/>
              </a:ln>
            </p:spPr>
            <p:txBody>
              <a:bodyPr/>
              <a:lstStyle/>
              <a:p>
                <a:endParaRPr lang="es-ES"/>
              </a:p>
            </p:txBody>
          </p:sp>
          <p:sp>
            <p:nvSpPr>
              <p:cNvPr id="82259" name="Freeform 8531"/>
              <p:cNvSpPr>
                <a:spLocks/>
              </p:cNvSpPr>
              <p:nvPr/>
            </p:nvSpPr>
            <p:spPr bwMode="auto">
              <a:xfrm>
                <a:off x="4694" y="739"/>
                <a:ext cx="74" cy="14"/>
              </a:xfrm>
              <a:custGeom>
                <a:avLst/>
                <a:gdLst/>
                <a:ahLst/>
                <a:cxnLst>
                  <a:cxn ang="0">
                    <a:pos x="0" y="27"/>
                  </a:cxn>
                  <a:cxn ang="0">
                    <a:pos x="75" y="27"/>
                  </a:cxn>
                  <a:cxn ang="0">
                    <a:pos x="150" y="0"/>
                  </a:cxn>
                </a:cxnLst>
                <a:rect l="0" t="0" r="r" b="b"/>
                <a:pathLst>
                  <a:path w="150" h="27">
                    <a:moveTo>
                      <a:pt x="0" y="27"/>
                    </a:moveTo>
                    <a:lnTo>
                      <a:pt x="75" y="27"/>
                    </a:lnTo>
                    <a:lnTo>
                      <a:pt x="150" y="0"/>
                    </a:lnTo>
                  </a:path>
                </a:pathLst>
              </a:custGeom>
              <a:noFill/>
              <a:ln w="4445">
                <a:solidFill>
                  <a:srgbClr val="000000"/>
                </a:solidFill>
                <a:prstDash val="solid"/>
                <a:round/>
                <a:headEnd/>
                <a:tailEnd/>
              </a:ln>
            </p:spPr>
            <p:txBody>
              <a:bodyPr/>
              <a:lstStyle/>
              <a:p>
                <a:endParaRPr lang="es-ES"/>
              </a:p>
            </p:txBody>
          </p:sp>
          <p:sp>
            <p:nvSpPr>
              <p:cNvPr id="82260" name="Freeform 8532"/>
              <p:cNvSpPr>
                <a:spLocks/>
              </p:cNvSpPr>
              <p:nvPr/>
            </p:nvSpPr>
            <p:spPr bwMode="auto">
              <a:xfrm>
                <a:off x="4144" y="1368"/>
                <a:ext cx="245" cy="462"/>
              </a:xfrm>
              <a:custGeom>
                <a:avLst/>
                <a:gdLst/>
                <a:ahLst/>
                <a:cxnLst>
                  <a:cxn ang="0">
                    <a:pos x="489" y="420"/>
                  </a:cxn>
                  <a:cxn ang="0">
                    <a:pos x="483" y="341"/>
                  </a:cxn>
                  <a:cxn ang="0">
                    <a:pos x="467" y="265"/>
                  </a:cxn>
                  <a:cxn ang="0">
                    <a:pos x="447" y="195"/>
                  </a:cxn>
                  <a:cxn ang="0">
                    <a:pos x="420" y="134"/>
                  </a:cxn>
                  <a:cxn ang="0">
                    <a:pos x="386" y="82"/>
                  </a:cxn>
                  <a:cxn ang="0">
                    <a:pos x="350" y="43"/>
                  </a:cxn>
                  <a:cxn ang="0">
                    <a:pos x="309" y="15"/>
                  </a:cxn>
                  <a:cxn ang="0">
                    <a:pos x="267" y="2"/>
                  </a:cxn>
                  <a:cxn ang="0">
                    <a:pos x="223" y="2"/>
                  </a:cxn>
                  <a:cxn ang="0">
                    <a:pos x="182" y="15"/>
                  </a:cxn>
                  <a:cxn ang="0">
                    <a:pos x="141" y="43"/>
                  </a:cxn>
                  <a:cxn ang="0">
                    <a:pos x="104" y="82"/>
                  </a:cxn>
                  <a:cxn ang="0">
                    <a:pos x="72" y="134"/>
                  </a:cxn>
                  <a:cxn ang="0">
                    <a:pos x="44" y="195"/>
                  </a:cxn>
                  <a:cxn ang="0">
                    <a:pos x="23" y="265"/>
                  </a:cxn>
                  <a:cxn ang="0">
                    <a:pos x="8" y="341"/>
                  </a:cxn>
                  <a:cxn ang="0">
                    <a:pos x="0" y="420"/>
                  </a:cxn>
                  <a:cxn ang="0">
                    <a:pos x="0" y="502"/>
                  </a:cxn>
                  <a:cxn ang="0">
                    <a:pos x="8" y="580"/>
                  </a:cxn>
                  <a:cxn ang="0">
                    <a:pos x="23" y="658"/>
                  </a:cxn>
                  <a:cxn ang="0">
                    <a:pos x="44" y="726"/>
                  </a:cxn>
                  <a:cxn ang="0">
                    <a:pos x="72" y="789"/>
                  </a:cxn>
                  <a:cxn ang="0">
                    <a:pos x="104" y="839"/>
                  </a:cxn>
                  <a:cxn ang="0">
                    <a:pos x="141" y="881"/>
                  </a:cxn>
                  <a:cxn ang="0">
                    <a:pos x="182" y="908"/>
                  </a:cxn>
                  <a:cxn ang="0">
                    <a:pos x="223" y="923"/>
                  </a:cxn>
                  <a:cxn ang="0">
                    <a:pos x="267" y="923"/>
                  </a:cxn>
                  <a:cxn ang="0">
                    <a:pos x="309" y="908"/>
                  </a:cxn>
                  <a:cxn ang="0">
                    <a:pos x="350" y="881"/>
                  </a:cxn>
                  <a:cxn ang="0">
                    <a:pos x="386" y="839"/>
                  </a:cxn>
                  <a:cxn ang="0">
                    <a:pos x="420" y="789"/>
                  </a:cxn>
                  <a:cxn ang="0">
                    <a:pos x="447" y="726"/>
                  </a:cxn>
                  <a:cxn ang="0">
                    <a:pos x="467" y="658"/>
                  </a:cxn>
                  <a:cxn ang="0">
                    <a:pos x="483" y="580"/>
                  </a:cxn>
                  <a:cxn ang="0">
                    <a:pos x="489" y="502"/>
                  </a:cxn>
                </a:cxnLst>
                <a:rect l="0" t="0" r="r" b="b"/>
                <a:pathLst>
                  <a:path w="490" h="923">
                    <a:moveTo>
                      <a:pt x="490" y="461"/>
                    </a:moveTo>
                    <a:lnTo>
                      <a:pt x="489" y="420"/>
                    </a:lnTo>
                    <a:lnTo>
                      <a:pt x="488" y="380"/>
                    </a:lnTo>
                    <a:lnTo>
                      <a:pt x="483" y="341"/>
                    </a:lnTo>
                    <a:lnTo>
                      <a:pt x="476" y="302"/>
                    </a:lnTo>
                    <a:lnTo>
                      <a:pt x="467" y="265"/>
                    </a:lnTo>
                    <a:lnTo>
                      <a:pt x="458" y="230"/>
                    </a:lnTo>
                    <a:lnTo>
                      <a:pt x="447" y="195"/>
                    </a:lnTo>
                    <a:lnTo>
                      <a:pt x="434" y="164"/>
                    </a:lnTo>
                    <a:lnTo>
                      <a:pt x="420" y="134"/>
                    </a:lnTo>
                    <a:lnTo>
                      <a:pt x="403" y="105"/>
                    </a:lnTo>
                    <a:lnTo>
                      <a:pt x="386" y="82"/>
                    </a:lnTo>
                    <a:lnTo>
                      <a:pt x="369" y="60"/>
                    </a:lnTo>
                    <a:lnTo>
                      <a:pt x="350" y="43"/>
                    </a:lnTo>
                    <a:lnTo>
                      <a:pt x="329" y="27"/>
                    </a:lnTo>
                    <a:lnTo>
                      <a:pt x="309" y="15"/>
                    </a:lnTo>
                    <a:lnTo>
                      <a:pt x="288" y="5"/>
                    </a:lnTo>
                    <a:lnTo>
                      <a:pt x="267" y="2"/>
                    </a:lnTo>
                    <a:lnTo>
                      <a:pt x="245" y="0"/>
                    </a:lnTo>
                    <a:lnTo>
                      <a:pt x="223" y="2"/>
                    </a:lnTo>
                    <a:lnTo>
                      <a:pt x="203" y="5"/>
                    </a:lnTo>
                    <a:lnTo>
                      <a:pt x="182" y="15"/>
                    </a:lnTo>
                    <a:lnTo>
                      <a:pt x="161" y="27"/>
                    </a:lnTo>
                    <a:lnTo>
                      <a:pt x="141" y="43"/>
                    </a:lnTo>
                    <a:lnTo>
                      <a:pt x="122" y="60"/>
                    </a:lnTo>
                    <a:lnTo>
                      <a:pt x="104" y="82"/>
                    </a:lnTo>
                    <a:lnTo>
                      <a:pt x="87" y="105"/>
                    </a:lnTo>
                    <a:lnTo>
                      <a:pt x="72" y="134"/>
                    </a:lnTo>
                    <a:lnTo>
                      <a:pt x="56" y="164"/>
                    </a:lnTo>
                    <a:lnTo>
                      <a:pt x="44" y="195"/>
                    </a:lnTo>
                    <a:lnTo>
                      <a:pt x="32" y="230"/>
                    </a:lnTo>
                    <a:lnTo>
                      <a:pt x="23" y="265"/>
                    </a:lnTo>
                    <a:lnTo>
                      <a:pt x="14" y="302"/>
                    </a:lnTo>
                    <a:lnTo>
                      <a:pt x="8" y="341"/>
                    </a:lnTo>
                    <a:lnTo>
                      <a:pt x="3" y="380"/>
                    </a:lnTo>
                    <a:lnTo>
                      <a:pt x="0" y="420"/>
                    </a:lnTo>
                    <a:lnTo>
                      <a:pt x="0" y="461"/>
                    </a:lnTo>
                    <a:lnTo>
                      <a:pt x="0" y="502"/>
                    </a:lnTo>
                    <a:lnTo>
                      <a:pt x="3" y="541"/>
                    </a:lnTo>
                    <a:lnTo>
                      <a:pt x="8" y="580"/>
                    </a:lnTo>
                    <a:lnTo>
                      <a:pt x="14" y="621"/>
                    </a:lnTo>
                    <a:lnTo>
                      <a:pt x="23" y="658"/>
                    </a:lnTo>
                    <a:lnTo>
                      <a:pt x="32" y="693"/>
                    </a:lnTo>
                    <a:lnTo>
                      <a:pt x="44" y="726"/>
                    </a:lnTo>
                    <a:lnTo>
                      <a:pt x="56" y="757"/>
                    </a:lnTo>
                    <a:lnTo>
                      <a:pt x="72" y="789"/>
                    </a:lnTo>
                    <a:lnTo>
                      <a:pt x="87" y="816"/>
                    </a:lnTo>
                    <a:lnTo>
                      <a:pt x="104" y="839"/>
                    </a:lnTo>
                    <a:lnTo>
                      <a:pt x="122" y="861"/>
                    </a:lnTo>
                    <a:lnTo>
                      <a:pt x="141" y="881"/>
                    </a:lnTo>
                    <a:lnTo>
                      <a:pt x="161" y="896"/>
                    </a:lnTo>
                    <a:lnTo>
                      <a:pt x="182" y="908"/>
                    </a:lnTo>
                    <a:lnTo>
                      <a:pt x="203" y="918"/>
                    </a:lnTo>
                    <a:lnTo>
                      <a:pt x="223" y="923"/>
                    </a:lnTo>
                    <a:lnTo>
                      <a:pt x="245" y="923"/>
                    </a:lnTo>
                    <a:lnTo>
                      <a:pt x="267" y="923"/>
                    </a:lnTo>
                    <a:lnTo>
                      <a:pt x="288" y="918"/>
                    </a:lnTo>
                    <a:lnTo>
                      <a:pt x="309" y="908"/>
                    </a:lnTo>
                    <a:lnTo>
                      <a:pt x="329" y="896"/>
                    </a:lnTo>
                    <a:lnTo>
                      <a:pt x="350" y="881"/>
                    </a:lnTo>
                    <a:lnTo>
                      <a:pt x="369" y="861"/>
                    </a:lnTo>
                    <a:lnTo>
                      <a:pt x="386" y="839"/>
                    </a:lnTo>
                    <a:lnTo>
                      <a:pt x="403" y="816"/>
                    </a:lnTo>
                    <a:lnTo>
                      <a:pt x="420" y="789"/>
                    </a:lnTo>
                    <a:lnTo>
                      <a:pt x="434" y="757"/>
                    </a:lnTo>
                    <a:lnTo>
                      <a:pt x="447" y="726"/>
                    </a:lnTo>
                    <a:lnTo>
                      <a:pt x="458" y="693"/>
                    </a:lnTo>
                    <a:lnTo>
                      <a:pt x="467" y="658"/>
                    </a:lnTo>
                    <a:lnTo>
                      <a:pt x="476" y="621"/>
                    </a:lnTo>
                    <a:lnTo>
                      <a:pt x="483" y="580"/>
                    </a:lnTo>
                    <a:lnTo>
                      <a:pt x="488" y="541"/>
                    </a:lnTo>
                    <a:lnTo>
                      <a:pt x="489" y="502"/>
                    </a:lnTo>
                    <a:lnTo>
                      <a:pt x="490" y="461"/>
                    </a:lnTo>
                  </a:path>
                </a:pathLst>
              </a:custGeom>
              <a:noFill/>
              <a:ln w="4445">
                <a:solidFill>
                  <a:srgbClr val="00FE00"/>
                </a:solidFill>
                <a:prstDash val="solid"/>
                <a:round/>
                <a:headEnd/>
                <a:tailEnd/>
              </a:ln>
            </p:spPr>
            <p:txBody>
              <a:bodyPr/>
              <a:lstStyle/>
              <a:p>
                <a:endParaRPr lang="es-ES"/>
              </a:p>
            </p:txBody>
          </p:sp>
          <p:sp>
            <p:nvSpPr>
              <p:cNvPr id="82261" name="Freeform 8533"/>
              <p:cNvSpPr>
                <a:spLocks/>
              </p:cNvSpPr>
              <p:nvPr/>
            </p:nvSpPr>
            <p:spPr bwMode="auto">
              <a:xfrm>
                <a:off x="4180" y="1436"/>
                <a:ext cx="209" cy="394"/>
              </a:xfrm>
              <a:custGeom>
                <a:avLst/>
                <a:gdLst/>
                <a:ahLst/>
                <a:cxnLst>
                  <a:cxn ang="0">
                    <a:pos x="0" y="655"/>
                  </a:cxn>
                  <a:cxn ang="0">
                    <a:pos x="15" y="682"/>
                  </a:cxn>
                  <a:cxn ang="0">
                    <a:pos x="32" y="705"/>
                  </a:cxn>
                  <a:cxn ang="0">
                    <a:pos x="50" y="727"/>
                  </a:cxn>
                  <a:cxn ang="0">
                    <a:pos x="69" y="747"/>
                  </a:cxn>
                  <a:cxn ang="0">
                    <a:pos x="89" y="762"/>
                  </a:cxn>
                  <a:cxn ang="0">
                    <a:pos x="110" y="774"/>
                  </a:cxn>
                  <a:cxn ang="0">
                    <a:pos x="131" y="784"/>
                  </a:cxn>
                  <a:cxn ang="0">
                    <a:pos x="151" y="789"/>
                  </a:cxn>
                  <a:cxn ang="0">
                    <a:pos x="173" y="789"/>
                  </a:cxn>
                  <a:cxn ang="0">
                    <a:pos x="195" y="789"/>
                  </a:cxn>
                  <a:cxn ang="0">
                    <a:pos x="216" y="784"/>
                  </a:cxn>
                  <a:cxn ang="0">
                    <a:pos x="237" y="774"/>
                  </a:cxn>
                  <a:cxn ang="0">
                    <a:pos x="257" y="762"/>
                  </a:cxn>
                  <a:cxn ang="0">
                    <a:pos x="278" y="747"/>
                  </a:cxn>
                  <a:cxn ang="0">
                    <a:pos x="297" y="727"/>
                  </a:cxn>
                  <a:cxn ang="0">
                    <a:pos x="314" y="705"/>
                  </a:cxn>
                  <a:cxn ang="0">
                    <a:pos x="331" y="682"/>
                  </a:cxn>
                  <a:cxn ang="0">
                    <a:pos x="348" y="655"/>
                  </a:cxn>
                  <a:cxn ang="0">
                    <a:pos x="362" y="623"/>
                  </a:cxn>
                  <a:cxn ang="0">
                    <a:pos x="375" y="592"/>
                  </a:cxn>
                  <a:cxn ang="0">
                    <a:pos x="386" y="559"/>
                  </a:cxn>
                  <a:cxn ang="0">
                    <a:pos x="395" y="524"/>
                  </a:cxn>
                  <a:cxn ang="0">
                    <a:pos x="404" y="487"/>
                  </a:cxn>
                  <a:cxn ang="0">
                    <a:pos x="411" y="446"/>
                  </a:cxn>
                  <a:cxn ang="0">
                    <a:pos x="416" y="407"/>
                  </a:cxn>
                  <a:cxn ang="0">
                    <a:pos x="417" y="368"/>
                  </a:cxn>
                  <a:cxn ang="0">
                    <a:pos x="418" y="327"/>
                  </a:cxn>
                  <a:cxn ang="0">
                    <a:pos x="417" y="286"/>
                  </a:cxn>
                  <a:cxn ang="0">
                    <a:pos x="416" y="246"/>
                  </a:cxn>
                  <a:cxn ang="0">
                    <a:pos x="411" y="207"/>
                  </a:cxn>
                  <a:cxn ang="0">
                    <a:pos x="404" y="168"/>
                  </a:cxn>
                  <a:cxn ang="0">
                    <a:pos x="395" y="131"/>
                  </a:cxn>
                  <a:cxn ang="0">
                    <a:pos x="386" y="96"/>
                  </a:cxn>
                  <a:cxn ang="0">
                    <a:pos x="375" y="61"/>
                  </a:cxn>
                  <a:cxn ang="0">
                    <a:pos x="362" y="30"/>
                  </a:cxn>
                  <a:cxn ang="0">
                    <a:pos x="348" y="0"/>
                  </a:cxn>
                  <a:cxn ang="0">
                    <a:pos x="173" y="327"/>
                  </a:cxn>
                  <a:cxn ang="0">
                    <a:pos x="0" y="655"/>
                  </a:cxn>
                </a:cxnLst>
                <a:rect l="0" t="0" r="r" b="b"/>
                <a:pathLst>
                  <a:path w="418" h="789">
                    <a:moveTo>
                      <a:pt x="0" y="655"/>
                    </a:moveTo>
                    <a:lnTo>
                      <a:pt x="15" y="682"/>
                    </a:lnTo>
                    <a:lnTo>
                      <a:pt x="32" y="705"/>
                    </a:lnTo>
                    <a:lnTo>
                      <a:pt x="50" y="727"/>
                    </a:lnTo>
                    <a:lnTo>
                      <a:pt x="69" y="747"/>
                    </a:lnTo>
                    <a:lnTo>
                      <a:pt x="89" y="762"/>
                    </a:lnTo>
                    <a:lnTo>
                      <a:pt x="110" y="774"/>
                    </a:lnTo>
                    <a:lnTo>
                      <a:pt x="131" y="784"/>
                    </a:lnTo>
                    <a:lnTo>
                      <a:pt x="151" y="789"/>
                    </a:lnTo>
                    <a:lnTo>
                      <a:pt x="173" y="789"/>
                    </a:lnTo>
                    <a:lnTo>
                      <a:pt x="195" y="789"/>
                    </a:lnTo>
                    <a:lnTo>
                      <a:pt x="216" y="784"/>
                    </a:lnTo>
                    <a:lnTo>
                      <a:pt x="237" y="774"/>
                    </a:lnTo>
                    <a:lnTo>
                      <a:pt x="257" y="762"/>
                    </a:lnTo>
                    <a:lnTo>
                      <a:pt x="278" y="747"/>
                    </a:lnTo>
                    <a:lnTo>
                      <a:pt x="297" y="727"/>
                    </a:lnTo>
                    <a:lnTo>
                      <a:pt x="314" y="705"/>
                    </a:lnTo>
                    <a:lnTo>
                      <a:pt x="331" y="682"/>
                    </a:lnTo>
                    <a:lnTo>
                      <a:pt x="348" y="655"/>
                    </a:lnTo>
                    <a:lnTo>
                      <a:pt x="362" y="623"/>
                    </a:lnTo>
                    <a:lnTo>
                      <a:pt x="375" y="592"/>
                    </a:lnTo>
                    <a:lnTo>
                      <a:pt x="386" y="559"/>
                    </a:lnTo>
                    <a:lnTo>
                      <a:pt x="395" y="524"/>
                    </a:lnTo>
                    <a:lnTo>
                      <a:pt x="404" y="487"/>
                    </a:lnTo>
                    <a:lnTo>
                      <a:pt x="411" y="446"/>
                    </a:lnTo>
                    <a:lnTo>
                      <a:pt x="416" y="407"/>
                    </a:lnTo>
                    <a:lnTo>
                      <a:pt x="417" y="368"/>
                    </a:lnTo>
                    <a:lnTo>
                      <a:pt x="418" y="327"/>
                    </a:lnTo>
                    <a:lnTo>
                      <a:pt x="417" y="286"/>
                    </a:lnTo>
                    <a:lnTo>
                      <a:pt x="416" y="246"/>
                    </a:lnTo>
                    <a:lnTo>
                      <a:pt x="411" y="207"/>
                    </a:lnTo>
                    <a:lnTo>
                      <a:pt x="404" y="168"/>
                    </a:lnTo>
                    <a:lnTo>
                      <a:pt x="395" y="131"/>
                    </a:lnTo>
                    <a:lnTo>
                      <a:pt x="386" y="96"/>
                    </a:lnTo>
                    <a:lnTo>
                      <a:pt x="375" y="61"/>
                    </a:lnTo>
                    <a:lnTo>
                      <a:pt x="362" y="30"/>
                    </a:lnTo>
                    <a:lnTo>
                      <a:pt x="348" y="0"/>
                    </a:lnTo>
                    <a:lnTo>
                      <a:pt x="173" y="327"/>
                    </a:lnTo>
                    <a:lnTo>
                      <a:pt x="0" y="655"/>
                    </a:lnTo>
                    <a:close/>
                  </a:path>
                </a:pathLst>
              </a:custGeom>
              <a:solidFill>
                <a:srgbClr val="00FE00"/>
              </a:solidFill>
              <a:ln w="9525">
                <a:noFill/>
                <a:round/>
                <a:headEnd/>
                <a:tailEnd/>
              </a:ln>
            </p:spPr>
            <p:txBody>
              <a:bodyPr/>
              <a:lstStyle/>
              <a:p>
                <a:endParaRPr lang="es-ES"/>
              </a:p>
            </p:txBody>
          </p:sp>
          <p:sp>
            <p:nvSpPr>
              <p:cNvPr id="82262" name="Line 8534"/>
              <p:cNvSpPr>
                <a:spLocks noChangeShapeType="1"/>
              </p:cNvSpPr>
              <p:nvPr/>
            </p:nvSpPr>
            <p:spPr bwMode="auto">
              <a:xfrm>
                <a:off x="3783" y="2212"/>
                <a:ext cx="1" cy="4934"/>
              </a:xfrm>
              <a:prstGeom prst="line">
                <a:avLst/>
              </a:prstGeom>
              <a:noFill/>
              <a:ln w="4445">
                <a:solidFill>
                  <a:srgbClr val="FEFEFE"/>
                </a:solidFill>
                <a:round/>
                <a:headEnd/>
                <a:tailEnd/>
              </a:ln>
            </p:spPr>
            <p:txBody>
              <a:bodyPr/>
              <a:lstStyle/>
              <a:p>
                <a:endParaRPr lang="es-ES"/>
              </a:p>
            </p:txBody>
          </p:sp>
          <p:sp>
            <p:nvSpPr>
              <p:cNvPr id="82263" name="Freeform 8535"/>
              <p:cNvSpPr>
                <a:spLocks/>
              </p:cNvSpPr>
              <p:nvPr/>
            </p:nvSpPr>
            <p:spPr bwMode="auto">
              <a:xfrm>
                <a:off x="3712"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2264" name="Line 8536"/>
              <p:cNvSpPr>
                <a:spLocks noChangeShapeType="1"/>
              </p:cNvSpPr>
              <p:nvPr/>
            </p:nvSpPr>
            <p:spPr bwMode="auto">
              <a:xfrm>
                <a:off x="3712" y="1920"/>
                <a:ext cx="19" cy="1"/>
              </a:xfrm>
              <a:prstGeom prst="line">
                <a:avLst/>
              </a:prstGeom>
              <a:noFill/>
              <a:ln w="4445">
                <a:solidFill>
                  <a:srgbClr val="000000"/>
                </a:solidFill>
                <a:round/>
                <a:headEnd/>
                <a:tailEnd/>
              </a:ln>
            </p:spPr>
            <p:txBody>
              <a:bodyPr/>
              <a:lstStyle/>
              <a:p>
                <a:endParaRPr lang="es-ES"/>
              </a:p>
            </p:txBody>
          </p:sp>
          <p:sp>
            <p:nvSpPr>
              <p:cNvPr id="82265" name="Freeform 8537"/>
              <p:cNvSpPr>
                <a:spLocks/>
              </p:cNvSpPr>
              <p:nvPr/>
            </p:nvSpPr>
            <p:spPr bwMode="auto">
              <a:xfrm>
                <a:off x="3754"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2266" name="Line 8538"/>
              <p:cNvSpPr>
                <a:spLocks noChangeShapeType="1"/>
              </p:cNvSpPr>
              <p:nvPr/>
            </p:nvSpPr>
            <p:spPr bwMode="auto">
              <a:xfrm flipH="1">
                <a:off x="3754" y="1920"/>
                <a:ext cx="18" cy="1"/>
              </a:xfrm>
              <a:prstGeom prst="line">
                <a:avLst/>
              </a:prstGeom>
              <a:noFill/>
              <a:ln w="4445">
                <a:solidFill>
                  <a:srgbClr val="000000"/>
                </a:solidFill>
                <a:round/>
                <a:headEnd/>
                <a:tailEnd/>
              </a:ln>
            </p:spPr>
            <p:txBody>
              <a:bodyPr/>
              <a:lstStyle/>
              <a:p>
                <a:endParaRPr lang="es-ES"/>
              </a:p>
            </p:txBody>
          </p:sp>
          <p:sp>
            <p:nvSpPr>
              <p:cNvPr id="82267" name="Line 8539"/>
              <p:cNvSpPr>
                <a:spLocks noChangeShapeType="1"/>
              </p:cNvSpPr>
              <p:nvPr/>
            </p:nvSpPr>
            <p:spPr bwMode="auto">
              <a:xfrm>
                <a:off x="3754" y="1965"/>
                <a:ext cx="24" cy="1"/>
              </a:xfrm>
              <a:prstGeom prst="line">
                <a:avLst/>
              </a:prstGeom>
              <a:noFill/>
              <a:ln w="4445">
                <a:solidFill>
                  <a:srgbClr val="000000"/>
                </a:solidFill>
                <a:round/>
                <a:headEnd/>
                <a:tailEnd/>
              </a:ln>
            </p:spPr>
            <p:txBody>
              <a:bodyPr/>
              <a:lstStyle/>
              <a:p>
                <a:endParaRPr lang="es-ES"/>
              </a:p>
            </p:txBody>
          </p:sp>
          <p:sp>
            <p:nvSpPr>
              <p:cNvPr id="82268" name="Freeform 8540"/>
              <p:cNvSpPr>
                <a:spLocks/>
              </p:cNvSpPr>
              <p:nvPr/>
            </p:nvSpPr>
            <p:spPr bwMode="auto">
              <a:xfrm>
                <a:off x="3796"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2269" name="Line 8541"/>
              <p:cNvSpPr>
                <a:spLocks noChangeShapeType="1"/>
              </p:cNvSpPr>
              <p:nvPr/>
            </p:nvSpPr>
            <p:spPr bwMode="auto">
              <a:xfrm flipH="1">
                <a:off x="3796" y="1920"/>
                <a:ext cx="18" cy="1"/>
              </a:xfrm>
              <a:prstGeom prst="line">
                <a:avLst/>
              </a:prstGeom>
              <a:noFill/>
              <a:ln w="4445">
                <a:solidFill>
                  <a:srgbClr val="000000"/>
                </a:solidFill>
                <a:round/>
                <a:headEnd/>
                <a:tailEnd/>
              </a:ln>
            </p:spPr>
            <p:txBody>
              <a:bodyPr/>
              <a:lstStyle/>
              <a:p>
                <a:endParaRPr lang="es-ES"/>
              </a:p>
            </p:txBody>
          </p:sp>
          <p:sp>
            <p:nvSpPr>
              <p:cNvPr id="82270" name="Line 8542"/>
              <p:cNvSpPr>
                <a:spLocks noChangeShapeType="1"/>
              </p:cNvSpPr>
              <p:nvPr/>
            </p:nvSpPr>
            <p:spPr bwMode="auto">
              <a:xfrm>
                <a:off x="3796" y="1965"/>
                <a:ext cx="24" cy="1"/>
              </a:xfrm>
              <a:prstGeom prst="line">
                <a:avLst/>
              </a:prstGeom>
              <a:noFill/>
              <a:ln w="4445">
                <a:solidFill>
                  <a:srgbClr val="000000"/>
                </a:solidFill>
                <a:round/>
                <a:headEnd/>
                <a:tailEnd/>
              </a:ln>
            </p:spPr>
            <p:txBody>
              <a:bodyPr/>
              <a:lstStyle/>
              <a:p>
                <a:endParaRPr lang="es-ES"/>
              </a:p>
            </p:txBody>
          </p:sp>
          <p:sp>
            <p:nvSpPr>
              <p:cNvPr id="82271" name="Line 8543"/>
              <p:cNvSpPr>
                <a:spLocks noChangeShapeType="1"/>
              </p:cNvSpPr>
              <p:nvPr/>
            </p:nvSpPr>
            <p:spPr bwMode="auto">
              <a:xfrm>
                <a:off x="3838" y="1887"/>
                <a:ext cx="23" cy="1"/>
              </a:xfrm>
              <a:prstGeom prst="line">
                <a:avLst/>
              </a:prstGeom>
              <a:noFill/>
              <a:ln w="4445">
                <a:solidFill>
                  <a:srgbClr val="000000"/>
                </a:solidFill>
                <a:round/>
                <a:headEnd/>
                <a:tailEnd/>
              </a:ln>
            </p:spPr>
            <p:txBody>
              <a:bodyPr/>
              <a:lstStyle/>
              <a:p>
                <a:endParaRPr lang="es-ES"/>
              </a:p>
            </p:txBody>
          </p:sp>
          <p:sp>
            <p:nvSpPr>
              <p:cNvPr id="82272" name="Line 8544"/>
              <p:cNvSpPr>
                <a:spLocks noChangeShapeType="1"/>
              </p:cNvSpPr>
              <p:nvPr/>
            </p:nvSpPr>
            <p:spPr bwMode="auto">
              <a:xfrm>
                <a:off x="3849" y="1887"/>
                <a:ext cx="1" cy="78"/>
              </a:xfrm>
              <a:prstGeom prst="line">
                <a:avLst/>
              </a:prstGeom>
              <a:noFill/>
              <a:ln w="4445">
                <a:solidFill>
                  <a:srgbClr val="000000"/>
                </a:solidFill>
                <a:round/>
                <a:headEnd/>
                <a:tailEnd/>
              </a:ln>
            </p:spPr>
            <p:txBody>
              <a:bodyPr/>
              <a:lstStyle/>
              <a:p>
                <a:endParaRPr lang="es-ES"/>
              </a:p>
            </p:txBody>
          </p:sp>
          <p:sp>
            <p:nvSpPr>
              <p:cNvPr id="82273" name="Line 8545"/>
              <p:cNvSpPr>
                <a:spLocks noChangeShapeType="1"/>
              </p:cNvSpPr>
              <p:nvPr/>
            </p:nvSpPr>
            <p:spPr bwMode="auto">
              <a:xfrm>
                <a:off x="3554" y="2022"/>
                <a:ext cx="24" cy="1"/>
              </a:xfrm>
              <a:prstGeom prst="line">
                <a:avLst/>
              </a:prstGeom>
              <a:noFill/>
              <a:ln w="4445">
                <a:solidFill>
                  <a:srgbClr val="000000"/>
                </a:solidFill>
                <a:round/>
                <a:headEnd/>
                <a:tailEnd/>
              </a:ln>
            </p:spPr>
            <p:txBody>
              <a:bodyPr/>
              <a:lstStyle/>
              <a:p>
                <a:endParaRPr lang="es-ES"/>
              </a:p>
            </p:txBody>
          </p:sp>
          <p:sp>
            <p:nvSpPr>
              <p:cNvPr id="82274" name="Line 8546"/>
              <p:cNvSpPr>
                <a:spLocks noChangeShapeType="1"/>
              </p:cNvSpPr>
              <p:nvPr/>
            </p:nvSpPr>
            <p:spPr bwMode="auto">
              <a:xfrm>
                <a:off x="3566" y="2022"/>
                <a:ext cx="1" cy="78"/>
              </a:xfrm>
              <a:prstGeom prst="line">
                <a:avLst/>
              </a:prstGeom>
              <a:noFill/>
              <a:ln w="4445">
                <a:solidFill>
                  <a:srgbClr val="000000"/>
                </a:solidFill>
                <a:round/>
                <a:headEnd/>
                <a:tailEnd/>
              </a:ln>
            </p:spPr>
            <p:txBody>
              <a:bodyPr/>
              <a:lstStyle/>
              <a:p>
                <a:endParaRPr lang="es-ES"/>
              </a:p>
            </p:txBody>
          </p:sp>
          <p:sp>
            <p:nvSpPr>
              <p:cNvPr id="82275" name="Freeform 8547"/>
              <p:cNvSpPr>
                <a:spLocks/>
              </p:cNvSpPr>
              <p:nvPr/>
            </p:nvSpPr>
            <p:spPr bwMode="auto">
              <a:xfrm>
                <a:off x="3595" y="2022"/>
                <a:ext cx="24" cy="78"/>
              </a:xfrm>
              <a:custGeom>
                <a:avLst/>
                <a:gdLst/>
                <a:ahLst/>
                <a:cxnLst>
                  <a:cxn ang="0">
                    <a:pos x="0" y="0"/>
                  </a:cxn>
                  <a:cxn ang="0">
                    <a:pos x="24" y="157"/>
                  </a:cxn>
                  <a:cxn ang="0">
                    <a:pos x="48" y="0"/>
                  </a:cxn>
                </a:cxnLst>
                <a:rect l="0" t="0" r="r" b="b"/>
                <a:pathLst>
                  <a:path w="48" h="157">
                    <a:moveTo>
                      <a:pt x="0" y="0"/>
                    </a:moveTo>
                    <a:lnTo>
                      <a:pt x="24" y="157"/>
                    </a:lnTo>
                    <a:lnTo>
                      <a:pt x="48" y="0"/>
                    </a:lnTo>
                  </a:path>
                </a:pathLst>
              </a:custGeom>
              <a:noFill/>
              <a:ln w="4445">
                <a:solidFill>
                  <a:srgbClr val="000000"/>
                </a:solidFill>
                <a:prstDash val="solid"/>
                <a:round/>
                <a:headEnd/>
                <a:tailEnd/>
              </a:ln>
            </p:spPr>
            <p:txBody>
              <a:bodyPr/>
              <a:lstStyle/>
              <a:p>
                <a:endParaRPr lang="es-ES"/>
              </a:p>
            </p:txBody>
          </p:sp>
          <p:sp>
            <p:nvSpPr>
              <p:cNvPr id="82276" name="Freeform 8548"/>
              <p:cNvSpPr>
                <a:spLocks/>
              </p:cNvSpPr>
              <p:nvPr/>
            </p:nvSpPr>
            <p:spPr bwMode="auto">
              <a:xfrm>
                <a:off x="3637" y="2022"/>
                <a:ext cx="24" cy="78"/>
              </a:xfrm>
              <a:custGeom>
                <a:avLst/>
                <a:gdLst/>
                <a:ahLst/>
                <a:cxnLst>
                  <a:cxn ang="0">
                    <a:pos x="0" y="157"/>
                  </a:cxn>
                  <a:cxn ang="0">
                    <a:pos x="0" y="0"/>
                  </a:cxn>
                  <a:cxn ang="0">
                    <a:pos x="36" y="0"/>
                  </a:cxn>
                  <a:cxn ang="0">
                    <a:pos x="48" y="22"/>
                  </a:cxn>
                  <a:cxn ang="0">
                    <a:pos x="48" y="135"/>
                  </a:cxn>
                  <a:cxn ang="0">
                    <a:pos x="36" y="157"/>
                  </a:cxn>
                  <a:cxn ang="0">
                    <a:pos x="0" y="157"/>
                  </a:cxn>
                </a:cxnLst>
                <a:rect l="0" t="0" r="r" b="b"/>
                <a:pathLst>
                  <a:path w="48" h="157">
                    <a:moveTo>
                      <a:pt x="0" y="157"/>
                    </a:moveTo>
                    <a:lnTo>
                      <a:pt x="0" y="0"/>
                    </a:lnTo>
                    <a:lnTo>
                      <a:pt x="36" y="0"/>
                    </a:lnTo>
                    <a:lnTo>
                      <a:pt x="48" y="22"/>
                    </a:lnTo>
                    <a:lnTo>
                      <a:pt x="48"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82277" name="Freeform 8549"/>
              <p:cNvSpPr>
                <a:spLocks/>
              </p:cNvSpPr>
              <p:nvPr/>
            </p:nvSpPr>
            <p:spPr bwMode="auto">
              <a:xfrm>
                <a:off x="3679" y="2022"/>
                <a:ext cx="24" cy="78"/>
              </a:xfrm>
              <a:custGeom>
                <a:avLst/>
                <a:gdLst/>
                <a:ahLst/>
                <a:cxnLst>
                  <a:cxn ang="0">
                    <a:pos x="0" y="135"/>
                  </a:cxn>
                  <a:cxn ang="0">
                    <a:pos x="13" y="157"/>
                  </a:cxn>
                  <a:cxn ang="0">
                    <a:pos x="37" y="157"/>
                  </a:cxn>
                  <a:cxn ang="0">
                    <a:pos x="48" y="135"/>
                  </a:cxn>
                  <a:cxn ang="0">
                    <a:pos x="48" y="90"/>
                  </a:cxn>
                  <a:cxn ang="0">
                    <a:pos x="37" y="67"/>
                  </a:cxn>
                  <a:cxn ang="0">
                    <a:pos x="13" y="67"/>
                  </a:cxn>
                  <a:cxn ang="0">
                    <a:pos x="0" y="45"/>
                  </a:cxn>
                  <a:cxn ang="0">
                    <a:pos x="0" y="22"/>
                  </a:cxn>
                  <a:cxn ang="0">
                    <a:pos x="13" y="0"/>
                  </a:cxn>
                  <a:cxn ang="0">
                    <a:pos x="37" y="0"/>
                  </a:cxn>
                  <a:cxn ang="0">
                    <a:pos x="48" y="22"/>
                  </a:cxn>
                </a:cxnLst>
                <a:rect l="0" t="0" r="r" b="b"/>
                <a:pathLst>
                  <a:path w="48" h="157">
                    <a:moveTo>
                      <a:pt x="0" y="135"/>
                    </a:moveTo>
                    <a:lnTo>
                      <a:pt x="13" y="157"/>
                    </a:lnTo>
                    <a:lnTo>
                      <a:pt x="37" y="157"/>
                    </a:lnTo>
                    <a:lnTo>
                      <a:pt x="48" y="135"/>
                    </a:lnTo>
                    <a:lnTo>
                      <a:pt x="48" y="90"/>
                    </a:lnTo>
                    <a:lnTo>
                      <a:pt x="37" y="67"/>
                    </a:lnTo>
                    <a:lnTo>
                      <a:pt x="13" y="67"/>
                    </a:lnTo>
                    <a:lnTo>
                      <a:pt x="0" y="45"/>
                    </a:lnTo>
                    <a:lnTo>
                      <a:pt x="0" y="22"/>
                    </a:lnTo>
                    <a:lnTo>
                      <a:pt x="13" y="0"/>
                    </a:lnTo>
                    <a:lnTo>
                      <a:pt x="37" y="0"/>
                    </a:lnTo>
                    <a:lnTo>
                      <a:pt x="48" y="22"/>
                    </a:lnTo>
                  </a:path>
                </a:pathLst>
              </a:custGeom>
              <a:noFill/>
              <a:ln w="4445">
                <a:solidFill>
                  <a:srgbClr val="000000"/>
                </a:solidFill>
                <a:prstDash val="solid"/>
                <a:round/>
                <a:headEnd/>
                <a:tailEnd/>
              </a:ln>
            </p:spPr>
            <p:txBody>
              <a:bodyPr/>
              <a:lstStyle/>
              <a:p>
                <a:endParaRPr lang="es-ES"/>
              </a:p>
            </p:txBody>
          </p:sp>
          <p:sp>
            <p:nvSpPr>
              <p:cNvPr id="82278" name="Freeform 8550"/>
              <p:cNvSpPr>
                <a:spLocks/>
              </p:cNvSpPr>
              <p:nvPr/>
            </p:nvSpPr>
            <p:spPr bwMode="auto">
              <a:xfrm>
                <a:off x="3721" y="2022"/>
                <a:ext cx="23" cy="78"/>
              </a:xfrm>
              <a:custGeom>
                <a:avLst/>
                <a:gdLst/>
                <a:ahLst/>
                <a:cxnLst>
                  <a:cxn ang="0">
                    <a:pos x="0" y="135"/>
                  </a:cxn>
                  <a:cxn ang="0">
                    <a:pos x="11" y="157"/>
                  </a:cxn>
                  <a:cxn ang="0">
                    <a:pos x="35" y="157"/>
                  </a:cxn>
                  <a:cxn ang="0">
                    <a:pos x="46" y="135"/>
                  </a:cxn>
                  <a:cxn ang="0">
                    <a:pos x="46" y="90"/>
                  </a:cxn>
                  <a:cxn ang="0">
                    <a:pos x="35" y="67"/>
                  </a:cxn>
                  <a:cxn ang="0">
                    <a:pos x="11" y="67"/>
                  </a:cxn>
                  <a:cxn ang="0">
                    <a:pos x="0" y="45"/>
                  </a:cxn>
                  <a:cxn ang="0">
                    <a:pos x="0" y="22"/>
                  </a:cxn>
                  <a:cxn ang="0">
                    <a:pos x="11" y="0"/>
                  </a:cxn>
                  <a:cxn ang="0">
                    <a:pos x="35" y="0"/>
                  </a:cxn>
                  <a:cxn ang="0">
                    <a:pos x="46" y="22"/>
                  </a:cxn>
                </a:cxnLst>
                <a:rect l="0" t="0" r="r" b="b"/>
                <a:pathLst>
                  <a:path w="46" h="157">
                    <a:moveTo>
                      <a:pt x="0" y="135"/>
                    </a:moveTo>
                    <a:lnTo>
                      <a:pt x="11" y="157"/>
                    </a:lnTo>
                    <a:lnTo>
                      <a:pt x="35" y="157"/>
                    </a:lnTo>
                    <a:lnTo>
                      <a:pt x="46" y="135"/>
                    </a:lnTo>
                    <a:lnTo>
                      <a:pt x="46" y="90"/>
                    </a:lnTo>
                    <a:lnTo>
                      <a:pt x="35" y="67"/>
                    </a:lnTo>
                    <a:lnTo>
                      <a:pt x="11" y="67"/>
                    </a:lnTo>
                    <a:lnTo>
                      <a:pt x="0" y="45"/>
                    </a:lnTo>
                    <a:lnTo>
                      <a:pt x="0" y="22"/>
                    </a:lnTo>
                    <a:lnTo>
                      <a:pt x="11" y="0"/>
                    </a:lnTo>
                    <a:lnTo>
                      <a:pt x="35" y="0"/>
                    </a:lnTo>
                    <a:lnTo>
                      <a:pt x="46" y="22"/>
                    </a:lnTo>
                  </a:path>
                </a:pathLst>
              </a:custGeom>
              <a:noFill/>
              <a:ln w="4445">
                <a:solidFill>
                  <a:srgbClr val="000000"/>
                </a:solidFill>
                <a:prstDash val="solid"/>
                <a:round/>
                <a:headEnd/>
                <a:tailEnd/>
              </a:ln>
            </p:spPr>
            <p:txBody>
              <a:bodyPr/>
              <a:lstStyle/>
              <a:p>
                <a:endParaRPr lang="es-ES"/>
              </a:p>
            </p:txBody>
          </p:sp>
          <p:sp>
            <p:nvSpPr>
              <p:cNvPr id="82279" name="Freeform 8551"/>
              <p:cNvSpPr>
                <a:spLocks/>
              </p:cNvSpPr>
              <p:nvPr/>
            </p:nvSpPr>
            <p:spPr bwMode="auto">
              <a:xfrm>
                <a:off x="3832" y="2022"/>
                <a:ext cx="24" cy="78"/>
              </a:xfrm>
              <a:custGeom>
                <a:avLst/>
                <a:gdLst/>
                <a:ahLst/>
                <a:cxnLst>
                  <a:cxn ang="0">
                    <a:pos x="0" y="157"/>
                  </a:cxn>
                  <a:cxn ang="0">
                    <a:pos x="0" y="0"/>
                  </a:cxn>
                  <a:cxn ang="0">
                    <a:pos x="23" y="90"/>
                  </a:cxn>
                  <a:cxn ang="0">
                    <a:pos x="47" y="0"/>
                  </a:cxn>
                  <a:cxn ang="0">
                    <a:pos x="47" y="157"/>
                  </a:cxn>
                </a:cxnLst>
                <a:rect l="0" t="0" r="r" b="b"/>
                <a:pathLst>
                  <a:path w="47" h="157">
                    <a:moveTo>
                      <a:pt x="0" y="157"/>
                    </a:moveTo>
                    <a:lnTo>
                      <a:pt x="0" y="0"/>
                    </a:lnTo>
                    <a:lnTo>
                      <a:pt x="23" y="90"/>
                    </a:lnTo>
                    <a:lnTo>
                      <a:pt x="47" y="0"/>
                    </a:lnTo>
                    <a:lnTo>
                      <a:pt x="47" y="157"/>
                    </a:lnTo>
                  </a:path>
                </a:pathLst>
              </a:custGeom>
              <a:noFill/>
              <a:ln w="4445">
                <a:solidFill>
                  <a:srgbClr val="000000"/>
                </a:solidFill>
                <a:prstDash val="solid"/>
                <a:round/>
                <a:headEnd/>
                <a:tailEnd/>
              </a:ln>
            </p:spPr>
            <p:txBody>
              <a:bodyPr/>
              <a:lstStyle/>
              <a:p>
                <a:endParaRPr lang="es-ES"/>
              </a:p>
            </p:txBody>
          </p:sp>
          <p:sp>
            <p:nvSpPr>
              <p:cNvPr id="82280" name="Freeform 8552"/>
              <p:cNvSpPr>
                <a:spLocks/>
              </p:cNvSpPr>
              <p:nvPr/>
            </p:nvSpPr>
            <p:spPr bwMode="auto">
              <a:xfrm>
                <a:off x="3873" y="2022"/>
                <a:ext cx="24" cy="78"/>
              </a:xfrm>
              <a:custGeom>
                <a:avLst/>
                <a:gdLst/>
                <a:ahLst/>
                <a:cxnLst>
                  <a:cxn ang="0">
                    <a:pos x="0" y="157"/>
                  </a:cxn>
                  <a:cxn ang="0">
                    <a:pos x="0" y="0"/>
                  </a:cxn>
                  <a:cxn ang="0">
                    <a:pos x="36" y="0"/>
                  </a:cxn>
                  <a:cxn ang="0">
                    <a:pos x="47" y="22"/>
                  </a:cxn>
                  <a:cxn ang="0">
                    <a:pos x="47" y="135"/>
                  </a:cxn>
                  <a:cxn ang="0">
                    <a:pos x="36" y="157"/>
                  </a:cxn>
                  <a:cxn ang="0">
                    <a:pos x="0" y="157"/>
                  </a:cxn>
                </a:cxnLst>
                <a:rect l="0" t="0" r="r" b="b"/>
                <a:pathLst>
                  <a:path w="47" h="157">
                    <a:moveTo>
                      <a:pt x="0" y="157"/>
                    </a:moveTo>
                    <a:lnTo>
                      <a:pt x="0" y="0"/>
                    </a:lnTo>
                    <a:lnTo>
                      <a:pt x="36" y="0"/>
                    </a:lnTo>
                    <a:lnTo>
                      <a:pt x="47" y="22"/>
                    </a:lnTo>
                    <a:lnTo>
                      <a:pt x="47"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82281" name="Line 8553"/>
              <p:cNvSpPr>
                <a:spLocks noChangeShapeType="1"/>
              </p:cNvSpPr>
              <p:nvPr/>
            </p:nvSpPr>
            <p:spPr bwMode="auto">
              <a:xfrm>
                <a:off x="3585" y="6508"/>
                <a:ext cx="24" cy="1"/>
              </a:xfrm>
              <a:prstGeom prst="line">
                <a:avLst/>
              </a:prstGeom>
              <a:noFill/>
              <a:ln w="4445">
                <a:solidFill>
                  <a:srgbClr val="000000"/>
                </a:solidFill>
                <a:round/>
                <a:headEnd/>
                <a:tailEnd/>
              </a:ln>
            </p:spPr>
            <p:txBody>
              <a:bodyPr/>
              <a:lstStyle/>
              <a:p>
                <a:endParaRPr lang="es-ES"/>
              </a:p>
            </p:txBody>
          </p:sp>
          <p:sp>
            <p:nvSpPr>
              <p:cNvPr id="82282" name="Freeform 8554"/>
              <p:cNvSpPr>
                <a:spLocks/>
              </p:cNvSpPr>
              <p:nvPr/>
            </p:nvSpPr>
            <p:spPr bwMode="auto">
              <a:xfrm>
                <a:off x="3627" y="6464"/>
                <a:ext cx="24" cy="79"/>
              </a:xfrm>
              <a:custGeom>
                <a:avLst/>
                <a:gdLst/>
                <a:ahLst/>
                <a:cxnLst>
                  <a:cxn ang="0">
                    <a:pos x="11" y="66"/>
                  </a:cxn>
                  <a:cxn ang="0">
                    <a:pos x="0" y="43"/>
                  </a:cxn>
                  <a:cxn ang="0">
                    <a:pos x="0" y="21"/>
                  </a:cxn>
                  <a:cxn ang="0">
                    <a:pos x="11" y="0"/>
                  </a:cxn>
                  <a:cxn ang="0">
                    <a:pos x="35" y="0"/>
                  </a:cxn>
                  <a:cxn ang="0">
                    <a:pos x="47" y="21"/>
                  </a:cxn>
                  <a:cxn ang="0">
                    <a:pos x="47" y="43"/>
                  </a:cxn>
                  <a:cxn ang="0">
                    <a:pos x="35" y="66"/>
                  </a:cxn>
                  <a:cxn ang="0">
                    <a:pos x="11" y="66"/>
                  </a:cxn>
                  <a:cxn ang="0">
                    <a:pos x="0" y="88"/>
                  </a:cxn>
                  <a:cxn ang="0">
                    <a:pos x="0" y="133"/>
                  </a:cxn>
                  <a:cxn ang="0">
                    <a:pos x="11" y="156"/>
                  </a:cxn>
                  <a:cxn ang="0">
                    <a:pos x="35" y="156"/>
                  </a:cxn>
                  <a:cxn ang="0">
                    <a:pos x="47" y="133"/>
                  </a:cxn>
                  <a:cxn ang="0">
                    <a:pos x="47" y="88"/>
                  </a:cxn>
                  <a:cxn ang="0">
                    <a:pos x="35" y="66"/>
                  </a:cxn>
                </a:cxnLst>
                <a:rect l="0" t="0" r="r" b="b"/>
                <a:pathLst>
                  <a:path w="47" h="156">
                    <a:moveTo>
                      <a:pt x="11" y="66"/>
                    </a:moveTo>
                    <a:lnTo>
                      <a:pt x="0" y="43"/>
                    </a:lnTo>
                    <a:lnTo>
                      <a:pt x="0" y="21"/>
                    </a:lnTo>
                    <a:lnTo>
                      <a:pt x="11" y="0"/>
                    </a:lnTo>
                    <a:lnTo>
                      <a:pt x="35" y="0"/>
                    </a:lnTo>
                    <a:lnTo>
                      <a:pt x="47" y="21"/>
                    </a:lnTo>
                    <a:lnTo>
                      <a:pt x="47" y="43"/>
                    </a:lnTo>
                    <a:lnTo>
                      <a:pt x="35" y="66"/>
                    </a:lnTo>
                    <a:lnTo>
                      <a:pt x="11" y="66"/>
                    </a:lnTo>
                    <a:lnTo>
                      <a:pt x="0" y="88"/>
                    </a:lnTo>
                    <a:lnTo>
                      <a:pt x="0" y="133"/>
                    </a:lnTo>
                    <a:lnTo>
                      <a:pt x="11" y="156"/>
                    </a:lnTo>
                    <a:lnTo>
                      <a:pt x="35" y="156"/>
                    </a:lnTo>
                    <a:lnTo>
                      <a:pt x="47" y="133"/>
                    </a:lnTo>
                    <a:lnTo>
                      <a:pt x="47" y="88"/>
                    </a:lnTo>
                    <a:lnTo>
                      <a:pt x="35" y="66"/>
                    </a:lnTo>
                  </a:path>
                </a:pathLst>
              </a:custGeom>
              <a:noFill/>
              <a:ln w="4445">
                <a:solidFill>
                  <a:srgbClr val="000000"/>
                </a:solidFill>
                <a:prstDash val="solid"/>
                <a:round/>
                <a:headEnd/>
                <a:tailEnd/>
              </a:ln>
            </p:spPr>
            <p:txBody>
              <a:bodyPr/>
              <a:lstStyle/>
              <a:p>
                <a:endParaRPr lang="es-ES"/>
              </a:p>
            </p:txBody>
          </p:sp>
          <p:sp>
            <p:nvSpPr>
              <p:cNvPr id="82283" name="Freeform 8555"/>
              <p:cNvSpPr>
                <a:spLocks/>
              </p:cNvSpPr>
              <p:nvPr/>
            </p:nvSpPr>
            <p:spPr bwMode="auto">
              <a:xfrm>
                <a:off x="3669" y="6464"/>
                <a:ext cx="24" cy="79"/>
              </a:xfrm>
              <a:custGeom>
                <a:avLst/>
                <a:gdLst/>
                <a:ahLst/>
                <a:cxnLst>
                  <a:cxn ang="0">
                    <a:pos x="0" y="133"/>
                  </a:cxn>
                  <a:cxn ang="0">
                    <a:pos x="47" y="21"/>
                  </a:cxn>
                  <a:cxn ang="0">
                    <a:pos x="35" y="0"/>
                  </a:cxn>
                  <a:cxn ang="0">
                    <a:pos x="12" y="0"/>
                  </a:cxn>
                  <a:cxn ang="0">
                    <a:pos x="0" y="21"/>
                  </a:cxn>
                  <a:cxn ang="0">
                    <a:pos x="0" y="133"/>
                  </a:cxn>
                  <a:cxn ang="0">
                    <a:pos x="15" y="156"/>
                  </a:cxn>
                  <a:cxn ang="0">
                    <a:pos x="35" y="156"/>
                  </a:cxn>
                  <a:cxn ang="0">
                    <a:pos x="47" y="133"/>
                  </a:cxn>
                  <a:cxn ang="0">
                    <a:pos x="47" y="21"/>
                  </a:cxn>
                </a:cxnLst>
                <a:rect l="0" t="0" r="r" b="b"/>
                <a:pathLst>
                  <a:path w="47" h="156">
                    <a:moveTo>
                      <a:pt x="0" y="133"/>
                    </a:moveTo>
                    <a:lnTo>
                      <a:pt x="47" y="21"/>
                    </a:lnTo>
                    <a:lnTo>
                      <a:pt x="35" y="0"/>
                    </a:lnTo>
                    <a:lnTo>
                      <a:pt x="12" y="0"/>
                    </a:lnTo>
                    <a:lnTo>
                      <a:pt x="0" y="21"/>
                    </a:lnTo>
                    <a:lnTo>
                      <a:pt x="0" y="133"/>
                    </a:lnTo>
                    <a:lnTo>
                      <a:pt x="15" y="156"/>
                    </a:lnTo>
                    <a:lnTo>
                      <a:pt x="35" y="156"/>
                    </a:lnTo>
                    <a:lnTo>
                      <a:pt x="47" y="133"/>
                    </a:lnTo>
                    <a:lnTo>
                      <a:pt x="47" y="21"/>
                    </a:lnTo>
                  </a:path>
                </a:pathLst>
              </a:custGeom>
              <a:noFill/>
              <a:ln w="4445">
                <a:solidFill>
                  <a:srgbClr val="000000"/>
                </a:solidFill>
                <a:prstDash val="solid"/>
                <a:round/>
                <a:headEnd/>
                <a:tailEnd/>
              </a:ln>
            </p:spPr>
            <p:txBody>
              <a:bodyPr/>
              <a:lstStyle/>
              <a:p>
                <a:endParaRPr lang="es-ES"/>
              </a:p>
            </p:txBody>
          </p:sp>
          <p:sp>
            <p:nvSpPr>
              <p:cNvPr id="82284" name="Freeform 8556"/>
              <p:cNvSpPr>
                <a:spLocks/>
              </p:cNvSpPr>
              <p:nvPr/>
            </p:nvSpPr>
            <p:spPr bwMode="auto">
              <a:xfrm>
                <a:off x="3710" y="6464"/>
                <a:ext cx="24" cy="79"/>
              </a:xfrm>
              <a:custGeom>
                <a:avLst/>
                <a:gdLst/>
                <a:ahLst/>
                <a:cxnLst>
                  <a:cxn ang="0">
                    <a:pos x="0" y="133"/>
                  </a:cxn>
                  <a:cxn ang="0">
                    <a:pos x="48" y="21"/>
                  </a:cxn>
                  <a:cxn ang="0">
                    <a:pos x="36" y="0"/>
                  </a:cxn>
                  <a:cxn ang="0">
                    <a:pos x="12" y="0"/>
                  </a:cxn>
                  <a:cxn ang="0">
                    <a:pos x="0" y="21"/>
                  </a:cxn>
                  <a:cxn ang="0">
                    <a:pos x="0" y="133"/>
                  </a:cxn>
                  <a:cxn ang="0">
                    <a:pos x="16" y="156"/>
                  </a:cxn>
                  <a:cxn ang="0">
                    <a:pos x="36" y="156"/>
                  </a:cxn>
                  <a:cxn ang="0">
                    <a:pos x="48" y="133"/>
                  </a:cxn>
                  <a:cxn ang="0">
                    <a:pos x="48" y="21"/>
                  </a:cxn>
                </a:cxnLst>
                <a:rect l="0" t="0" r="r" b="b"/>
                <a:pathLst>
                  <a:path w="48" h="156">
                    <a:moveTo>
                      <a:pt x="0" y="133"/>
                    </a:moveTo>
                    <a:lnTo>
                      <a:pt x="48" y="21"/>
                    </a:lnTo>
                    <a:lnTo>
                      <a:pt x="36" y="0"/>
                    </a:lnTo>
                    <a:lnTo>
                      <a:pt x="12" y="0"/>
                    </a:lnTo>
                    <a:lnTo>
                      <a:pt x="0" y="21"/>
                    </a:lnTo>
                    <a:lnTo>
                      <a:pt x="0" y="133"/>
                    </a:lnTo>
                    <a:lnTo>
                      <a:pt x="16" y="156"/>
                    </a:lnTo>
                    <a:lnTo>
                      <a:pt x="36" y="156"/>
                    </a:lnTo>
                    <a:lnTo>
                      <a:pt x="48" y="133"/>
                    </a:lnTo>
                    <a:lnTo>
                      <a:pt x="48" y="21"/>
                    </a:lnTo>
                  </a:path>
                </a:pathLst>
              </a:custGeom>
              <a:noFill/>
              <a:ln w="4445">
                <a:solidFill>
                  <a:srgbClr val="000000"/>
                </a:solidFill>
                <a:prstDash val="solid"/>
                <a:round/>
                <a:headEnd/>
                <a:tailEnd/>
              </a:ln>
            </p:spPr>
            <p:txBody>
              <a:bodyPr/>
              <a:lstStyle/>
              <a:p>
                <a:endParaRPr lang="es-ES"/>
              </a:p>
            </p:txBody>
          </p:sp>
          <p:sp>
            <p:nvSpPr>
              <p:cNvPr id="82285" name="Line 8557"/>
              <p:cNvSpPr>
                <a:spLocks noChangeShapeType="1"/>
              </p:cNvSpPr>
              <p:nvPr/>
            </p:nvSpPr>
            <p:spPr bwMode="auto">
              <a:xfrm>
                <a:off x="3585" y="5612"/>
                <a:ext cx="24" cy="1"/>
              </a:xfrm>
              <a:prstGeom prst="line">
                <a:avLst/>
              </a:prstGeom>
              <a:noFill/>
              <a:ln w="4445">
                <a:solidFill>
                  <a:srgbClr val="000000"/>
                </a:solidFill>
                <a:round/>
                <a:headEnd/>
                <a:tailEnd/>
              </a:ln>
            </p:spPr>
            <p:txBody>
              <a:bodyPr/>
              <a:lstStyle/>
              <a:p>
                <a:endParaRPr lang="es-ES"/>
              </a:p>
            </p:txBody>
          </p:sp>
          <p:sp>
            <p:nvSpPr>
              <p:cNvPr id="82286" name="Freeform 8558"/>
              <p:cNvSpPr>
                <a:spLocks/>
              </p:cNvSpPr>
              <p:nvPr/>
            </p:nvSpPr>
            <p:spPr bwMode="auto">
              <a:xfrm>
                <a:off x="3627" y="5567"/>
                <a:ext cx="24" cy="78"/>
              </a:xfrm>
              <a:custGeom>
                <a:avLst/>
                <a:gdLst/>
                <a:ahLst/>
                <a:cxnLst>
                  <a:cxn ang="0">
                    <a:pos x="47" y="21"/>
                  </a:cxn>
                  <a:cxn ang="0">
                    <a:pos x="35" y="0"/>
                  </a:cxn>
                  <a:cxn ang="0">
                    <a:pos x="11" y="0"/>
                  </a:cxn>
                  <a:cxn ang="0">
                    <a:pos x="0" y="21"/>
                  </a:cxn>
                  <a:cxn ang="0">
                    <a:pos x="0" y="135"/>
                  </a:cxn>
                  <a:cxn ang="0">
                    <a:pos x="11" y="156"/>
                  </a:cxn>
                  <a:cxn ang="0">
                    <a:pos x="35" y="156"/>
                  </a:cxn>
                  <a:cxn ang="0">
                    <a:pos x="47" y="135"/>
                  </a:cxn>
                  <a:cxn ang="0">
                    <a:pos x="47" y="90"/>
                  </a:cxn>
                  <a:cxn ang="0">
                    <a:pos x="35" y="66"/>
                  </a:cxn>
                  <a:cxn ang="0">
                    <a:pos x="11" y="66"/>
                  </a:cxn>
                  <a:cxn ang="0">
                    <a:pos x="0" y="90"/>
                  </a:cxn>
                </a:cxnLst>
                <a:rect l="0" t="0" r="r" b="b"/>
                <a:pathLst>
                  <a:path w="47" h="156">
                    <a:moveTo>
                      <a:pt x="47" y="21"/>
                    </a:moveTo>
                    <a:lnTo>
                      <a:pt x="35" y="0"/>
                    </a:lnTo>
                    <a:lnTo>
                      <a:pt x="11" y="0"/>
                    </a:lnTo>
                    <a:lnTo>
                      <a:pt x="0" y="21"/>
                    </a:lnTo>
                    <a:lnTo>
                      <a:pt x="0" y="135"/>
                    </a:lnTo>
                    <a:lnTo>
                      <a:pt x="11" y="156"/>
                    </a:lnTo>
                    <a:lnTo>
                      <a:pt x="35" y="156"/>
                    </a:lnTo>
                    <a:lnTo>
                      <a:pt x="47" y="135"/>
                    </a:lnTo>
                    <a:lnTo>
                      <a:pt x="47" y="90"/>
                    </a:lnTo>
                    <a:lnTo>
                      <a:pt x="35" y="66"/>
                    </a:lnTo>
                    <a:lnTo>
                      <a:pt x="11" y="66"/>
                    </a:lnTo>
                    <a:lnTo>
                      <a:pt x="0" y="90"/>
                    </a:lnTo>
                  </a:path>
                </a:pathLst>
              </a:custGeom>
              <a:noFill/>
              <a:ln w="4445">
                <a:solidFill>
                  <a:srgbClr val="000000"/>
                </a:solidFill>
                <a:prstDash val="solid"/>
                <a:round/>
                <a:headEnd/>
                <a:tailEnd/>
              </a:ln>
            </p:spPr>
            <p:txBody>
              <a:bodyPr/>
              <a:lstStyle/>
              <a:p>
                <a:endParaRPr lang="es-ES"/>
              </a:p>
            </p:txBody>
          </p:sp>
          <p:sp>
            <p:nvSpPr>
              <p:cNvPr id="82287" name="Freeform 8559"/>
              <p:cNvSpPr>
                <a:spLocks/>
              </p:cNvSpPr>
              <p:nvPr/>
            </p:nvSpPr>
            <p:spPr bwMode="auto">
              <a:xfrm>
                <a:off x="3669" y="5567"/>
                <a:ext cx="24" cy="78"/>
              </a:xfrm>
              <a:custGeom>
                <a:avLst/>
                <a:gdLst/>
                <a:ahLst/>
                <a:cxnLst>
                  <a:cxn ang="0">
                    <a:pos x="0" y="135"/>
                  </a:cxn>
                  <a:cxn ang="0">
                    <a:pos x="47" y="21"/>
                  </a:cxn>
                  <a:cxn ang="0">
                    <a:pos x="35" y="0"/>
                  </a:cxn>
                  <a:cxn ang="0">
                    <a:pos x="12" y="0"/>
                  </a:cxn>
                  <a:cxn ang="0">
                    <a:pos x="0" y="21"/>
                  </a:cxn>
                  <a:cxn ang="0">
                    <a:pos x="0" y="135"/>
                  </a:cxn>
                  <a:cxn ang="0">
                    <a:pos x="15" y="156"/>
                  </a:cxn>
                  <a:cxn ang="0">
                    <a:pos x="35" y="156"/>
                  </a:cxn>
                  <a:cxn ang="0">
                    <a:pos x="47" y="135"/>
                  </a:cxn>
                  <a:cxn ang="0">
                    <a:pos x="47" y="21"/>
                  </a:cxn>
                </a:cxnLst>
                <a:rect l="0" t="0" r="r" b="b"/>
                <a:pathLst>
                  <a:path w="47" h="156">
                    <a:moveTo>
                      <a:pt x="0" y="135"/>
                    </a:moveTo>
                    <a:lnTo>
                      <a:pt x="47" y="21"/>
                    </a:lnTo>
                    <a:lnTo>
                      <a:pt x="35" y="0"/>
                    </a:lnTo>
                    <a:lnTo>
                      <a:pt x="12" y="0"/>
                    </a:lnTo>
                    <a:lnTo>
                      <a:pt x="0" y="21"/>
                    </a:lnTo>
                    <a:lnTo>
                      <a:pt x="0" y="135"/>
                    </a:lnTo>
                    <a:lnTo>
                      <a:pt x="15" y="156"/>
                    </a:lnTo>
                    <a:lnTo>
                      <a:pt x="35" y="156"/>
                    </a:lnTo>
                    <a:lnTo>
                      <a:pt x="47" y="135"/>
                    </a:lnTo>
                    <a:lnTo>
                      <a:pt x="47" y="21"/>
                    </a:lnTo>
                  </a:path>
                </a:pathLst>
              </a:custGeom>
              <a:noFill/>
              <a:ln w="4445">
                <a:solidFill>
                  <a:srgbClr val="000000"/>
                </a:solidFill>
                <a:prstDash val="solid"/>
                <a:round/>
                <a:headEnd/>
                <a:tailEnd/>
              </a:ln>
            </p:spPr>
            <p:txBody>
              <a:bodyPr/>
              <a:lstStyle/>
              <a:p>
                <a:endParaRPr lang="es-ES"/>
              </a:p>
            </p:txBody>
          </p:sp>
          <p:sp>
            <p:nvSpPr>
              <p:cNvPr id="82288" name="Freeform 8560"/>
              <p:cNvSpPr>
                <a:spLocks/>
              </p:cNvSpPr>
              <p:nvPr/>
            </p:nvSpPr>
            <p:spPr bwMode="auto">
              <a:xfrm>
                <a:off x="3710" y="5567"/>
                <a:ext cx="24" cy="78"/>
              </a:xfrm>
              <a:custGeom>
                <a:avLst/>
                <a:gdLst/>
                <a:ahLst/>
                <a:cxnLst>
                  <a:cxn ang="0">
                    <a:pos x="0" y="135"/>
                  </a:cxn>
                  <a:cxn ang="0">
                    <a:pos x="48" y="21"/>
                  </a:cxn>
                  <a:cxn ang="0">
                    <a:pos x="36" y="0"/>
                  </a:cxn>
                  <a:cxn ang="0">
                    <a:pos x="12" y="0"/>
                  </a:cxn>
                  <a:cxn ang="0">
                    <a:pos x="0" y="21"/>
                  </a:cxn>
                  <a:cxn ang="0">
                    <a:pos x="0" y="135"/>
                  </a:cxn>
                  <a:cxn ang="0">
                    <a:pos x="16" y="156"/>
                  </a:cxn>
                  <a:cxn ang="0">
                    <a:pos x="36" y="156"/>
                  </a:cxn>
                  <a:cxn ang="0">
                    <a:pos x="48" y="135"/>
                  </a:cxn>
                  <a:cxn ang="0">
                    <a:pos x="48" y="21"/>
                  </a:cxn>
                </a:cxnLst>
                <a:rect l="0" t="0" r="r" b="b"/>
                <a:pathLst>
                  <a:path w="48" h="156">
                    <a:moveTo>
                      <a:pt x="0" y="135"/>
                    </a:moveTo>
                    <a:lnTo>
                      <a:pt x="48" y="21"/>
                    </a:lnTo>
                    <a:lnTo>
                      <a:pt x="36" y="0"/>
                    </a:lnTo>
                    <a:lnTo>
                      <a:pt x="12" y="0"/>
                    </a:lnTo>
                    <a:lnTo>
                      <a:pt x="0" y="21"/>
                    </a:lnTo>
                    <a:lnTo>
                      <a:pt x="0" y="135"/>
                    </a:lnTo>
                    <a:lnTo>
                      <a:pt x="16" y="156"/>
                    </a:lnTo>
                    <a:lnTo>
                      <a:pt x="36" y="156"/>
                    </a:lnTo>
                    <a:lnTo>
                      <a:pt x="48" y="135"/>
                    </a:lnTo>
                    <a:lnTo>
                      <a:pt x="48" y="21"/>
                    </a:lnTo>
                  </a:path>
                </a:pathLst>
              </a:custGeom>
              <a:noFill/>
              <a:ln w="4445">
                <a:solidFill>
                  <a:srgbClr val="000000"/>
                </a:solidFill>
                <a:prstDash val="solid"/>
                <a:round/>
                <a:headEnd/>
                <a:tailEnd/>
              </a:ln>
            </p:spPr>
            <p:txBody>
              <a:bodyPr/>
              <a:lstStyle/>
              <a:p>
                <a:endParaRPr lang="es-ES"/>
              </a:p>
            </p:txBody>
          </p:sp>
          <p:sp>
            <p:nvSpPr>
              <p:cNvPr id="82289" name="Line 8561"/>
              <p:cNvSpPr>
                <a:spLocks noChangeShapeType="1"/>
              </p:cNvSpPr>
              <p:nvPr/>
            </p:nvSpPr>
            <p:spPr bwMode="auto">
              <a:xfrm>
                <a:off x="3585" y="4714"/>
                <a:ext cx="24" cy="1"/>
              </a:xfrm>
              <a:prstGeom prst="line">
                <a:avLst/>
              </a:prstGeom>
              <a:noFill/>
              <a:ln w="4445">
                <a:solidFill>
                  <a:srgbClr val="000000"/>
                </a:solidFill>
                <a:round/>
                <a:headEnd/>
                <a:tailEnd/>
              </a:ln>
            </p:spPr>
            <p:txBody>
              <a:bodyPr/>
              <a:lstStyle/>
              <a:p>
                <a:endParaRPr lang="es-ES"/>
              </a:p>
            </p:txBody>
          </p:sp>
          <p:sp>
            <p:nvSpPr>
              <p:cNvPr id="82290" name="Freeform 8562"/>
              <p:cNvSpPr>
                <a:spLocks/>
              </p:cNvSpPr>
              <p:nvPr/>
            </p:nvSpPr>
            <p:spPr bwMode="auto">
              <a:xfrm>
                <a:off x="3627" y="4669"/>
                <a:ext cx="24" cy="79"/>
              </a:xfrm>
              <a:custGeom>
                <a:avLst/>
                <a:gdLst/>
                <a:ahLst/>
                <a:cxnLst>
                  <a:cxn ang="0">
                    <a:pos x="35" y="158"/>
                  </a:cxn>
                  <a:cxn ang="0">
                    <a:pos x="35" y="0"/>
                  </a:cxn>
                  <a:cxn ang="0">
                    <a:pos x="24" y="0"/>
                  </a:cxn>
                  <a:cxn ang="0">
                    <a:pos x="0" y="68"/>
                  </a:cxn>
                  <a:cxn ang="0">
                    <a:pos x="0" y="90"/>
                  </a:cxn>
                  <a:cxn ang="0">
                    <a:pos x="47" y="90"/>
                  </a:cxn>
                </a:cxnLst>
                <a:rect l="0" t="0" r="r" b="b"/>
                <a:pathLst>
                  <a:path w="47" h="158">
                    <a:moveTo>
                      <a:pt x="35" y="158"/>
                    </a:moveTo>
                    <a:lnTo>
                      <a:pt x="35" y="0"/>
                    </a:lnTo>
                    <a:lnTo>
                      <a:pt x="24" y="0"/>
                    </a:lnTo>
                    <a:lnTo>
                      <a:pt x="0" y="68"/>
                    </a:lnTo>
                    <a:lnTo>
                      <a:pt x="0" y="90"/>
                    </a:lnTo>
                    <a:lnTo>
                      <a:pt x="47" y="90"/>
                    </a:lnTo>
                  </a:path>
                </a:pathLst>
              </a:custGeom>
              <a:noFill/>
              <a:ln w="4445">
                <a:solidFill>
                  <a:srgbClr val="000000"/>
                </a:solidFill>
                <a:prstDash val="solid"/>
                <a:round/>
                <a:headEnd/>
                <a:tailEnd/>
              </a:ln>
            </p:spPr>
            <p:txBody>
              <a:bodyPr/>
              <a:lstStyle/>
              <a:p>
                <a:endParaRPr lang="es-ES"/>
              </a:p>
            </p:txBody>
          </p:sp>
          <p:sp>
            <p:nvSpPr>
              <p:cNvPr id="82291" name="Line 8563"/>
              <p:cNvSpPr>
                <a:spLocks noChangeShapeType="1"/>
              </p:cNvSpPr>
              <p:nvPr/>
            </p:nvSpPr>
            <p:spPr bwMode="auto">
              <a:xfrm>
                <a:off x="3639" y="4748"/>
                <a:ext cx="12" cy="1"/>
              </a:xfrm>
              <a:prstGeom prst="line">
                <a:avLst/>
              </a:prstGeom>
              <a:noFill/>
              <a:ln w="4445">
                <a:solidFill>
                  <a:srgbClr val="000000"/>
                </a:solidFill>
                <a:round/>
                <a:headEnd/>
                <a:tailEnd/>
              </a:ln>
            </p:spPr>
            <p:txBody>
              <a:bodyPr/>
              <a:lstStyle/>
              <a:p>
                <a:endParaRPr lang="es-ES"/>
              </a:p>
            </p:txBody>
          </p:sp>
          <p:sp>
            <p:nvSpPr>
              <p:cNvPr id="82292" name="Freeform 8564"/>
              <p:cNvSpPr>
                <a:spLocks/>
              </p:cNvSpPr>
              <p:nvPr/>
            </p:nvSpPr>
            <p:spPr bwMode="auto">
              <a:xfrm>
                <a:off x="3669" y="4669"/>
                <a:ext cx="24" cy="79"/>
              </a:xfrm>
              <a:custGeom>
                <a:avLst/>
                <a:gdLst/>
                <a:ahLst/>
                <a:cxnLst>
                  <a:cxn ang="0">
                    <a:pos x="0" y="135"/>
                  </a:cxn>
                  <a:cxn ang="0">
                    <a:pos x="47" y="23"/>
                  </a:cxn>
                  <a:cxn ang="0">
                    <a:pos x="35" y="0"/>
                  </a:cxn>
                  <a:cxn ang="0">
                    <a:pos x="12" y="0"/>
                  </a:cxn>
                  <a:cxn ang="0">
                    <a:pos x="0" y="23"/>
                  </a:cxn>
                  <a:cxn ang="0">
                    <a:pos x="0" y="135"/>
                  </a:cxn>
                  <a:cxn ang="0">
                    <a:pos x="15" y="158"/>
                  </a:cxn>
                  <a:cxn ang="0">
                    <a:pos x="35" y="158"/>
                  </a:cxn>
                  <a:cxn ang="0">
                    <a:pos x="47" y="135"/>
                  </a:cxn>
                  <a:cxn ang="0">
                    <a:pos x="47" y="23"/>
                  </a:cxn>
                </a:cxnLst>
                <a:rect l="0" t="0" r="r" b="b"/>
                <a:pathLst>
                  <a:path w="47" h="158">
                    <a:moveTo>
                      <a:pt x="0" y="135"/>
                    </a:moveTo>
                    <a:lnTo>
                      <a:pt x="47" y="23"/>
                    </a:lnTo>
                    <a:lnTo>
                      <a:pt x="35" y="0"/>
                    </a:lnTo>
                    <a:lnTo>
                      <a:pt x="12" y="0"/>
                    </a:lnTo>
                    <a:lnTo>
                      <a:pt x="0" y="23"/>
                    </a:lnTo>
                    <a:lnTo>
                      <a:pt x="0" y="135"/>
                    </a:lnTo>
                    <a:lnTo>
                      <a:pt x="15" y="158"/>
                    </a:lnTo>
                    <a:lnTo>
                      <a:pt x="35" y="158"/>
                    </a:lnTo>
                    <a:lnTo>
                      <a:pt x="47" y="135"/>
                    </a:lnTo>
                    <a:lnTo>
                      <a:pt x="47" y="23"/>
                    </a:lnTo>
                  </a:path>
                </a:pathLst>
              </a:custGeom>
              <a:noFill/>
              <a:ln w="4445">
                <a:solidFill>
                  <a:srgbClr val="000000"/>
                </a:solidFill>
                <a:prstDash val="solid"/>
                <a:round/>
                <a:headEnd/>
                <a:tailEnd/>
              </a:ln>
            </p:spPr>
            <p:txBody>
              <a:bodyPr/>
              <a:lstStyle/>
              <a:p>
                <a:endParaRPr lang="es-ES"/>
              </a:p>
            </p:txBody>
          </p:sp>
          <p:sp>
            <p:nvSpPr>
              <p:cNvPr id="82293" name="Freeform 8565"/>
              <p:cNvSpPr>
                <a:spLocks/>
              </p:cNvSpPr>
              <p:nvPr/>
            </p:nvSpPr>
            <p:spPr bwMode="auto">
              <a:xfrm>
                <a:off x="3710" y="4669"/>
                <a:ext cx="24" cy="79"/>
              </a:xfrm>
              <a:custGeom>
                <a:avLst/>
                <a:gdLst/>
                <a:ahLst/>
                <a:cxnLst>
                  <a:cxn ang="0">
                    <a:pos x="0" y="135"/>
                  </a:cxn>
                  <a:cxn ang="0">
                    <a:pos x="48" y="23"/>
                  </a:cxn>
                  <a:cxn ang="0">
                    <a:pos x="36" y="0"/>
                  </a:cxn>
                  <a:cxn ang="0">
                    <a:pos x="12" y="0"/>
                  </a:cxn>
                  <a:cxn ang="0">
                    <a:pos x="0" y="23"/>
                  </a:cxn>
                  <a:cxn ang="0">
                    <a:pos x="0" y="135"/>
                  </a:cxn>
                  <a:cxn ang="0">
                    <a:pos x="16" y="158"/>
                  </a:cxn>
                  <a:cxn ang="0">
                    <a:pos x="36" y="158"/>
                  </a:cxn>
                  <a:cxn ang="0">
                    <a:pos x="48" y="135"/>
                  </a:cxn>
                  <a:cxn ang="0">
                    <a:pos x="48" y="23"/>
                  </a:cxn>
                </a:cxnLst>
                <a:rect l="0" t="0" r="r" b="b"/>
                <a:pathLst>
                  <a:path w="48" h="158">
                    <a:moveTo>
                      <a:pt x="0" y="135"/>
                    </a:moveTo>
                    <a:lnTo>
                      <a:pt x="48" y="23"/>
                    </a:lnTo>
                    <a:lnTo>
                      <a:pt x="36" y="0"/>
                    </a:lnTo>
                    <a:lnTo>
                      <a:pt x="12" y="0"/>
                    </a:lnTo>
                    <a:lnTo>
                      <a:pt x="0" y="23"/>
                    </a:lnTo>
                    <a:lnTo>
                      <a:pt x="0" y="135"/>
                    </a:lnTo>
                    <a:lnTo>
                      <a:pt x="16" y="158"/>
                    </a:lnTo>
                    <a:lnTo>
                      <a:pt x="36"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2294" name="Line 8566"/>
              <p:cNvSpPr>
                <a:spLocks noChangeShapeType="1"/>
              </p:cNvSpPr>
              <p:nvPr/>
            </p:nvSpPr>
            <p:spPr bwMode="auto">
              <a:xfrm>
                <a:off x="3585" y="3818"/>
                <a:ext cx="24" cy="1"/>
              </a:xfrm>
              <a:prstGeom prst="line">
                <a:avLst/>
              </a:prstGeom>
              <a:noFill/>
              <a:ln w="4445">
                <a:solidFill>
                  <a:srgbClr val="000000"/>
                </a:solidFill>
                <a:round/>
                <a:headEnd/>
                <a:tailEnd/>
              </a:ln>
            </p:spPr>
            <p:txBody>
              <a:bodyPr/>
              <a:lstStyle/>
              <a:p>
                <a:endParaRPr lang="es-ES"/>
              </a:p>
            </p:txBody>
          </p:sp>
          <p:sp>
            <p:nvSpPr>
              <p:cNvPr id="82295" name="Freeform 8567"/>
              <p:cNvSpPr>
                <a:spLocks/>
              </p:cNvSpPr>
              <p:nvPr/>
            </p:nvSpPr>
            <p:spPr bwMode="auto">
              <a:xfrm>
                <a:off x="3627" y="3773"/>
                <a:ext cx="24" cy="78"/>
              </a:xfrm>
              <a:custGeom>
                <a:avLst/>
                <a:gdLst/>
                <a:ahLst/>
                <a:cxnLst>
                  <a:cxn ang="0">
                    <a:pos x="0" y="21"/>
                  </a:cxn>
                  <a:cxn ang="0">
                    <a:pos x="11" y="0"/>
                  </a:cxn>
                  <a:cxn ang="0">
                    <a:pos x="35" y="0"/>
                  </a:cxn>
                  <a:cxn ang="0">
                    <a:pos x="47" y="21"/>
                  </a:cxn>
                  <a:cxn ang="0">
                    <a:pos x="47" y="45"/>
                  </a:cxn>
                  <a:cxn ang="0">
                    <a:pos x="0" y="134"/>
                  </a:cxn>
                  <a:cxn ang="0">
                    <a:pos x="0" y="156"/>
                  </a:cxn>
                  <a:cxn ang="0">
                    <a:pos x="47" y="156"/>
                  </a:cxn>
                </a:cxnLst>
                <a:rect l="0" t="0" r="r" b="b"/>
                <a:pathLst>
                  <a:path w="47" h="156">
                    <a:moveTo>
                      <a:pt x="0" y="21"/>
                    </a:moveTo>
                    <a:lnTo>
                      <a:pt x="11" y="0"/>
                    </a:lnTo>
                    <a:lnTo>
                      <a:pt x="35" y="0"/>
                    </a:lnTo>
                    <a:lnTo>
                      <a:pt x="47" y="21"/>
                    </a:lnTo>
                    <a:lnTo>
                      <a:pt x="47" y="45"/>
                    </a:lnTo>
                    <a:lnTo>
                      <a:pt x="0" y="134"/>
                    </a:lnTo>
                    <a:lnTo>
                      <a:pt x="0" y="156"/>
                    </a:lnTo>
                    <a:lnTo>
                      <a:pt x="47" y="156"/>
                    </a:lnTo>
                  </a:path>
                </a:pathLst>
              </a:custGeom>
              <a:noFill/>
              <a:ln w="4445">
                <a:solidFill>
                  <a:srgbClr val="000000"/>
                </a:solidFill>
                <a:prstDash val="solid"/>
                <a:round/>
                <a:headEnd/>
                <a:tailEnd/>
              </a:ln>
            </p:spPr>
            <p:txBody>
              <a:bodyPr/>
              <a:lstStyle/>
              <a:p>
                <a:endParaRPr lang="es-ES"/>
              </a:p>
            </p:txBody>
          </p:sp>
          <p:sp>
            <p:nvSpPr>
              <p:cNvPr id="82296" name="Freeform 8568"/>
              <p:cNvSpPr>
                <a:spLocks/>
              </p:cNvSpPr>
              <p:nvPr/>
            </p:nvSpPr>
            <p:spPr bwMode="auto">
              <a:xfrm>
                <a:off x="3669" y="3773"/>
                <a:ext cx="24" cy="78"/>
              </a:xfrm>
              <a:custGeom>
                <a:avLst/>
                <a:gdLst/>
                <a:ahLst/>
                <a:cxnLst>
                  <a:cxn ang="0">
                    <a:pos x="0" y="134"/>
                  </a:cxn>
                  <a:cxn ang="0">
                    <a:pos x="47" y="21"/>
                  </a:cxn>
                  <a:cxn ang="0">
                    <a:pos x="35" y="0"/>
                  </a:cxn>
                  <a:cxn ang="0">
                    <a:pos x="12" y="0"/>
                  </a:cxn>
                  <a:cxn ang="0">
                    <a:pos x="0" y="21"/>
                  </a:cxn>
                  <a:cxn ang="0">
                    <a:pos x="0" y="134"/>
                  </a:cxn>
                  <a:cxn ang="0">
                    <a:pos x="15" y="156"/>
                  </a:cxn>
                  <a:cxn ang="0">
                    <a:pos x="35" y="156"/>
                  </a:cxn>
                  <a:cxn ang="0">
                    <a:pos x="47" y="134"/>
                  </a:cxn>
                  <a:cxn ang="0">
                    <a:pos x="47" y="21"/>
                  </a:cxn>
                </a:cxnLst>
                <a:rect l="0" t="0" r="r" b="b"/>
                <a:pathLst>
                  <a:path w="47" h="156">
                    <a:moveTo>
                      <a:pt x="0" y="134"/>
                    </a:moveTo>
                    <a:lnTo>
                      <a:pt x="47" y="21"/>
                    </a:lnTo>
                    <a:lnTo>
                      <a:pt x="35" y="0"/>
                    </a:lnTo>
                    <a:lnTo>
                      <a:pt x="12" y="0"/>
                    </a:lnTo>
                    <a:lnTo>
                      <a:pt x="0" y="21"/>
                    </a:lnTo>
                    <a:lnTo>
                      <a:pt x="0" y="134"/>
                    </a:lnTo>
                    <a:lnTo>
                      <a:pt x="15" y="156"/>
                    </a:lnTo>
                    <a:lnTo>
                      <a:pt x="35"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82297" name="Freeform 8569"/>
              <p:cNvSpPr>
                <a:spLocks/>
              </p:cNvSpPr>
              <p:nvPr/>
            </p:nvSpPr>
            <p:spPr bwMode="auto">
              <a:xfrm>
                <a:off x="3710" y="3773"/>
                <a:ext cx="24"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2298" name="Freeform 8570"/>
              <p:cNvSpPr>
                <a:spLocks/>
              </p:cNvSpPr>
              <p:nvPr/>
            </p:nvSpPr>
            <p:spPr bwMode="auto">
              <a:xfrm>
                <a:off x="3710" y="2875"/>
                <a:ext cx="24"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2299" name="Freeform 8571"/>
              <p:cNvSpPr>
                <a:spLocks/>
              </p:cNvSpPr>
              <p:nvPr/>
            </p:nvSpPr>
            <p:spPr bwMode="auto">
              <a:xfrm>
                <a:off x="3832" y="3068"/>
                <a:ext cx="24" cy="79"/>
              </a:xfrm>
              <a:custGeom>
                <a:avLst/>
                <a:gdLst/>
                <a:ahLst/>
                <a:cxnLst>
                  <a:cxn ang="0">
                    <a:pos x="0" y="24"/>
                  </a:cxn>
                  <a:cxn ang="0">
                    <a:pos x="11" y="0"/>
                  </a:cxn>
                  <a:cxn ang="0">
                    <a:pos x="35" y="0"/>
                  </a:cxn>
                  <a:cxn ang="0">
                    <a:pos x="47" y="24"/>
                  </a:cxn>
                  <a:cxn ang="0">
                    <a:pos x="47" y="45"/>
                  </a:cxn>
                  <a:cxn ang="0">
                    <a:pos x="0" y="135"/>
                  </a:cxn>
                  <a:cxn ang="0">
                    <a:pos x="0" y="159"/>
                  </a:cxn>
                  <a:cxn ang="0">
                    <a:pos x="47" y="159"/>
                  </a:cxn>
                </a:cxnLst>
                <a:rect l="0" t="0" r="r" b="b"/>
                <a:pathLst>
                  <a:path w="47" h="159">
                    <a:moveTo>
                      <a:pt x="0" y="24"/>
                    </a:moveTo>
                    <a:lnTo>
                      <a:pt x="11" y="0"/>
                    </a:lnTo>
                    <a:lnTo>
                      <a:pt x="35" y="0"/>
                    </a:lnTo>
                    <a:lnTo>
                      <a:pt x="47" y="24"/>
                    </a:lnTo>
                    <a:lnTo>
                      <a:pt x="47" y="45"/>
                    </a:lnTo>
                    <a:lnTo>
                      <a:pt x="0" y="135"/>
                    </a:lnTo>
                    <a:lnTo>
                      <a:pt x="0" y="159"/>
                    </a:lnTo>
                    <a:lnTo>
                      <a:pt x="47" y="159"/>
                    </a:lnTo>
                  </a:path>
                </a:pathLst>
              </a:custGeom>
              <a:noFill/>
              <a:ln w="4445">
                <a:solidFill>
                  <a:srgbClr val="000000"/>
                </a:solidFill>
                <a:prstDash val="solid"/>
                <a:round/>
                <a:headEnd/>
                <a:tailEnd/>
              </a:ln>
            </p:spPr>
            <p:txBody>
              <a:bodyPr/>
              <a:lstStyle/>
              <a:p>
                <a:endParaRPr lang="es-ES"/>
              </a:p>
            </p:txBody>
          </p:sp>
          <p:sp>
            <p:nvSpPr>
              <p:cNvPr id="82300" name="Freeform 8572"/>
              <p:cNvSpPr>
                <a:spLocks/>
              </p:cNvSpPr>
              <p:nvPr/>
            </p:nvSpPr>
            <p:spPr bwMode="auto">
              <a:xfrm>
                <a:off x="3873" y="3068"/>
                <a:ext cx="24" cy="79"/>
              </a:xfrm>
              <a:custGeom>
                <a:avLst/>
                <a:gdLst/>
                <a:ahLst/>
                <a:cxnLst>
                  <a:cxn ang="0">
                    <a:pos x="0" y="135"/>
                  </a:cxn>
                  <a:cxn ang="0">
                    <a:pos x="47" y="24"/>
                  </a:cxn>
                  <a:cxn ang="0">
                    <a:pos x="36" y="0"/>
                  </a:cxn>
                  <a:cxn ang="0">
                    <a:pos x="12" y="0"/>
                  </a:cxn>
                  <a:cxn ang="0">
                    <a:pos x="0" y="24"/>
                  </a:cxn>
                  <a:cxn ang="0">
                    <a:pos x="0" y="135"/>
                  </a:cxn>
                  <a:cxn ang="0">
                    <a:pos x="16" y="159"/>
                  </a:cxn>
                  <a:cxn ang="0">
                    <a:pos x="36" y="159"/>
                  </a:cxn>
                  <a:cxn ang="0">
                    <a:pos x="47" y="135"/>
                  </a:cxn>
                  <a:cxn ang="0">
                    <a:pos x="47" y="24"/>
                  </a:cxn>
                </a:cxnLst>
                <a:rect l="0" t="0" r="r" b="b"/>
                <a:pathLst>
                  <a:path w="47" h="159">
                    <a:moveTo>
                      <a:pt x="0" y="135"/>
                    </a:moveTo>
                    <a:lnTo>
                      <a:pt x="47" y="24"/>
                    </a:lnTo>
                    <a:lnTo>
                      <a:pt x="36" y="0"/>
                    </a:lnTo>
                    <a:lnTo>
                      <a:pt x="12" y="0"/>
                    </a:lnTo>
                    <a:lnTo>
                      <a:pt x="0" y="24"/>
                    </a:lnTo>
                    <a:lnTo>
                      <a:pt x="0" y="135"/>
                    </a:lnTo>
                    <a:lnTo>
                      <a:pt x="16" y="159"/>
                    </a:lnTo>
                    <a:lnTo>
                      <a:pt x="36" y="159"/>
                    </a:lnTo>
                    <a:lnTo>
                      <a:pt x="47" y="135"/>
                    </a:lnTo>
                    <a:lnTo>
                      <a:pt x="47" y="24"/>
                    </a:lnTo>
                  </a:path>
                </a:pathLst>
              </a:custGeom>
              <a:noFill/>
              <a:ln w="4445">
                <a:solidFill>
                  <a:srgbClr val="000000"/>
                </a:solidFill>
                <a:prstDash val="solid"/>
                <a:round/>
                <a:headEnd/>
                <a:tailEnd/>
              </a:ln>
            </p:spPr>
            <p:txBody>
              <a:bodyPr/>
              <a:lstStyle/>
              <a:p>
                <a:endParaRPr lang="es-ES"/>
              </a:p>
            </p:txBody>
          </p:sp>
          <p:sp>
            <p:nvSpPr>
              <p:cNvPr id="82301" name="Freeform 8573"/>
              <p:cNvSpPr>
                <a:spLocks/>
              </p:cNvSpPr>
              <p:nvPr/>
            </p:nvSpPr>
            <p:spPr bwMode="auto">
              <a:xfrm>
                <a:off x="3915" y="3068"/>
                <a:ext cx="24" cy="79"/>
              </a:xfrm>
              <a:custGeom>
                <a:avLst/>
                <a:gdLst/>
                <a:ahLst/>
                <a:cxnLst>
                  <a:cxn ang="0">
                    <a:pos x="0" y="135"/>
                  </a:cxn>
                  <a:cxn ang="0">
                    <a:pos x="47" y="24"/>
                  </a:cxn>
                  <a:cxn ang="0">
                    <a:pos x="35" y="0"/>
                  </a:cxn>
                  <a:cxn ang="0">
                    <a:pos x="11" y="0"/>
                  </a:cxn>
                  <a:cxn ang="0">
                    <a:pos x="0" y="24"/>
                  </a:cxn>
                  <a:cxn ang="0">
                    <a:pos x="0" y="135"/>
                  </a:cxn>
                  <a:cxn ang="0">
                    <a:pos x="15" y="159"/>
                  </a:cxn>
                  <a:cxn ang="0">
                    <a:pos x="35" y="159"/>
                  </a:cxn>
                  <a:cxn ang="0">
                    <a:pos x="47" y="135"/>
                  </a:cxn>
                  <a:cxn ang="0">
                    <a:pos x="47" y="24"/>
                  </a:cxn>
                </a:cxnLst>
                <a:rect l="0" t="0" r="r" b="b"/>
                <a:pathLst>
                  <a:path w="47" h="159">
                    <a:moveTo>
                      <a:pt x="0" y="135"/>
                    </a:moveTo>
                    <a:lnTo>
                      <a:pt x="47" y="24"/>
                    </a:lnTo>
                    <a:lnTo>
                      <a:pt x="35" y="0"/>
                    </a:lnTo>
                    <a:lnTo>
                      <a:pt x="11" y="0"/>
                    </a:lnTo>
                    <a:lnTo>
                      <a:pt x="0" y="24"/>
                    </a:lnTo>
                    <a:lnTo>
                      <a:pt x="0" y="135"/>
                    </a:lnTo>
                    <a:lnTo>
                      <a:pt x="15" y="159"/>
                    </a:lnTo>
                    <a:lnTo>
                      <a:pt x="35" y="159"/>
                    </a:lnTo>
                    <a:lnTo>
                      <a:pt x="47" y="135"/>
                    </a:lnTo>
                    <a:lnTo>
                      <a:pt x="47" y="24"/>
                    </a:lnTo>
                  </a:path>
                </a:pathLst>
              </a:custGeom>
              <a:noFill/>
              <a:ln w="4445">
                <a:solidFill>
                  <a:srgbClr val="000000"/>
                </a:solidFill>
                <a:prstDash val="solid"/>
                <a:round/>
                <a:headEnd/>
                <a:tailEnd/>
              </a:ln>
            </p:spPr>
            <p:txBody>
              <a:bodyPr/>
              <a:lstStyle/>
              <a:p>
                <a:endParaRPr lang="es-ES"/>
              </a:p>
            </p:txBody>
          </p:sp>
          <p:sp>
            <p:nvSpPr>
              <p:cNvPr id="82302" name="Freeform 8574"/>
              <p:cNvSpPr>
                <a:spLocks/>
              </p:cNvSpPr>
              <p:nvPr/>
            </p:nvSpPr>
            <p:spPr bwMode="auto">
              <a:xfrm>
                <a:off x="3832" y="3965"/>
                <a:ext cx="24" cy="78"/>
              </a:xfrm>
              <a:custGeom>
                <a:avLst/>
                <a:gdLst/>
                <a:ahLst/>
                <a:cxnLst>
                  <a:cxn ang="0">
                    <a:pos x="35" y="157"/>
                  </a:cxn>
                  <a:cxn ang="0">
                    <a:pos x="35" y="0"/>
                  </a:cxn>
                  <a:cxn ang="0">
                    <a:pos x="23" y="0"/>
                  </a:cxn>
                  <a:cxn ang="0">
                    <a:pos x="0" y="67"/>
                  </a:cxn>
                  <a:cxn ang="0">
                    <a:pos x="0" y="90"/>
                  </a:cxn>
                  <a:cxn ang="0">
                    <a:pos x="47" y="90"/>
                  </a:cxn>
                </a:cxnLst>
                <a:rect l="0" t="0" r="r" b="b"/>
                <a:pathLst>
                  <a:path w="47" h="157">
                    <a:moveTo>
                      <a:pt x="35" y="157"/>
                    </a:moveTo>
                    <a:lnTo>
                      <a:pt x="35" y="0"/>
                    </a:lnTo>
                    <a:lnTo>
                      <a:pt x="23" y="0"/>
                    </a:lnTo>
                    <a:lnTo>
                      <a:pt x="0" y="67"/>
                    </a:lnTo>
                    <a:lnTo>
                      <a:pt x="0" y="90"/>
                    </a:lnTo>
                    <a:lnTo>
                      <a:pt x="47" y="90"/>
                    </a:lnTo>
                  </a:path>
                </a:pathLst>
              </a:custGeom>
              <a:noFill/>
              <a:ln w="4445">
                <a:solidFill>
                  <a:srgbClr val="000000"/>
                </a:solidFill>
                <a:prstDash val="solid"/>
                <a:round/>
                <a:headEnd/>
                <a:tailEnd/>
              </a:ln>
            </p:spPr>
            <p:txBody>
              <a:bodyPr/>
              <a:lstStyle/>
              <a:p>
                <a:endParaRPr lang="es-ES"/>
              </a:p>
            </p:txBody>
          </p:sp>
          <p:sp>
            <p:nvSpPr>
              <p:cNvPr id="82303" name="Line 8575"/>
              <p:cNvSpPr>
                <a:spLocks noChangeShapeType="1"/>
              </p:cNvSpPr>
              <p:nvPr/>
            </p:nvSpPr>
            <p:spPr bwMode="auto">
              <a:xfrm>
                <a:off x="3844" y="4043"/>
                <a:ext cx="12" cy="1"/>
              </a:xfrm>
              <a:prstGeom prst="line">
                <a:avLst/>
              </a:prstGeom>
              <a:noFill/>
              <a:ln w="4445">
                <a:solidFill>
                  <a:srgbClr val="000000"/>
                </a:solidFill>
                <a:round/>
                <a:headEnd/>
                <a:tailEnd/>
              </a:ln>
            </p:spPr>
            <p:txBody>
              <a:bodyPr/>
              <a:lstStyle/>
              <a:p>
                <a:endParaRPr lang="es-ES"/>
              </a:p>
            </p:txBody>
          </p:sp>
          <p:sp>
            <p:nvSpPr>
              <p:cNvPr id="82304" name="Freeform 8576"/>
              <p:cNvSpPr>
                <a:spLocks/>
              </p:cNvSpPr>
              <p:nvPr/>
            </p:nvSpPr>
            <p:spPr bwMode="auto">
              <a:xfrm>
                <a:off x="3873" y="3965"/>
                <a:ext cx="24" cy="78"/>
              </a:xfrm>
              <a:custGeom>
                <a:avLst/>
                <a:gdLst/>
                <a:ahLst/>
                <a:cxnLst>
                  <a:cxn ang="0">
                    <a:pos x="0" y="135"/>
                  </a:cxn>
                  <a:cxn ang="0">
                    <a:pos x="47" y="22"/>
                  </a:cxn>
                  <a:cxn ang="0">
                    <a:pos x="36" y="0"/>
                  </a:cxn>
                  <a:cxn ang="0">
                    <a:pos x="12" y="0"/>
                  </a:cxn>
                  <a:cxn ang="0">
                    <a:pos x="0" y="22"/>
                  </a:cxn>
                  <a:cxn ang="0">
                    <a:pos x="0" y="135"/>
                  </a:cxn>
                  <a:cxn ang="0">
                    <a:pos x="16" y="157"/>
                  </a:cxn>
                  <a:cxn ang="0">
                    <a:pos x="36" y="157"/>
                  </a:cxn>
                  <a:cxn ang="0">
                    <a:pos x="47" y="135"/>
                  </a:cxn>
                  <a:cxn ang="0">
                    <a:pos x="47" y="22"/>
                  </a:cxn>
                </a:cxnLst>
                <a:rect l="0" t="0" r="r" b="b"/>
                <a:pathLst>
                  <a:path w="47" h="157">
                    <a:moveTo>
                      <a:pt x="0" y="135"/>
                    </a:moveTo>
                    <a:lnTo>
                      <a:pt x="47" y="22"/>
                    </a:lnTo>
                    <a:lnTo>
                      <a:pt x="36" y="0"/>
                    </a:lnTo>
                    <a:lnTo>
                      <a:pt x="12" y="0"/>
                    </a:lnTo>
                    <a:lnTo>
                      <a:pt x="0" y="22"/>
                    </a:lnTo>
                    <a:lnTo>
                      <a:pt x="0" y="135"/>
                    </a:lnTo>
                    <a:lnTo>
                      <a:pt x="16" y="157"/>
                    </a:lnTo>
                    <a:lnTo>
                      <a:pt x="36" y="157"/>
                    </a:lnTo>
                    <a:lnTo>
                      <a:pt x="47" y="135"/>
                    </a:lnTo>
                    <a:lnTo>
                      <a:pt x="47" y="22"/>
                    </a:lnTo>
                  </a:path>
                </a:pathLst>
              </a:custGeom>
              <a:noFill/>
              <a:ln w="4445">
                <a:solidFill>
                  <a:srgbClr val="000000"/>
                </a:solidFill>
                <a:prstDash val="solid"/>
                <a:round/>
                <a:headEnd/>
                <a:tailEnd/>
              </a:ln>
            </p:spPr>
            <p:txBody>
              <a:bodyPr/>
              <a:lstStyle/>
              <a:p>
                <a:endParaRPr lang="es-ES"/>
              </a:p>
            </p:txBody>
          </p:sp>
          <p:sp>
            <p:nvSpPr>
              <p:cNvPr id="82305" name="Freeform 8577"/>
              <p:cNvSpPr>
                <a:spLocks/>
              </p:cNvSpPr>
              <p:nvPr/>
            </p:nvSpPr>
            <p:spPr bwMode="auto">
              <a:xfrm>
                <a:off x="3915" y="3965"/>
                <a:ext cx="24" cy="78"/>
              </a:xfrm>
              <a:custGeom>
                <a:avLst/>
                <a:gdLst/>
                <a:ahLst/>
                <a:cxnLst>
                  <a:cxn ang="0">
                    <a:pos x="0" y="135"/>
                  </a:cxn>
                  <a:cxn ang="0">
                    <a:pos x="47" y="22"/>
                  </a:cxn>
                  <a:cxn ang="0">
                    <a:pos x="35" y="0"/>
                  </a:cxn>
                  <a:cxn ang="0">
                    <a:pos x="11" y="0"/>
                  </a:cxn>
                  <a:cxn ang="0">
                    <a:pos x="0" y="22"/>
                  </a:cxn>
                  <a:cxn ang="0">
                    <a:pos x="0" y="135"/>
                  </a:cxn>
                  <a:cxn ang="0">
                    <a:pos x="15" y="157"/>
                  </a:cxn>
                  <a:cxn ang="0">
                    <a:pos x="35" y="157"/>
                  </a:cxn>
                  <a:cxn ang="0">
                    <a:pos x="47" y="135"/>
                  </a:cxn>
                  <a:cxn ang="0">
                    <a:pos x="47" y="22"/>
                  </a:cxn>
                </a:cxnLst>
                <a:rect l="0" t="0" r="r" b="b"/>
                <a:pathLst>
                  <a:path w="47" h="157">
                    <a:moveTo>
                      <a:pt x="0" y="135"/>
                    </a:moveTo>
                    <a:lnTo>
                      <a:pt x="47" y="22"/>
                    </a:lnTo>
                    <a:lnTo>
                      <a:pt x="35" y="0"/>
                    </a:lnTo>
                    <a:lnTo>
                      <a:pt x="11" y="0"/>
                    </a:lnTo>
                    <a:lnTo>
                      <a:pt x="0" y="22"/>
                    </a:lnTo>
                    <a:lnTo>
                      <a:pt x="0" y="135"/>
                    </a:lnTo>
                    <a:lnTo>
                      <a:pt x="15" y="157"/>
                    </a:lnTo>
                    <a:lnTo>
                      <a:pt x="35" y="157"/>
                    </a:lnTo>
                    <a:lnTo>
                      <a:pt x="47" y="135"/>
                    </a:lnTo>
                    <a:lnTo>
                      <a:pt x="47" y="22"/>
                    </a:lnTo>
                  </a:path>
                </a:pathLst>
              </a:custGeom>
              <a:noFill/>
              <a:ln w="4445">
                <a:solidFill>
                  <a:srgbClr val="000000"/>
                </a:solidFill>
                <a:prstDash val="solid"/>
                <a:round/>
                <a:headEnd/>
                <a:tailEnd/>
              </a:ln>
            </p:spPr>
            <p:txBody>
              <a:bodyPr/>
              <a:lstStyle/>
              <a:p>
                <a:endParaRPr lang="es-ES"/>
              </a:p>
            </p:txBody>
          </p:sp>
          <p:sp>
            <p:nvSpPr>
              <p:cNvPr id="82306" name="Freeform 8578"/>
              <p:cNvSpPr>
                <a:spLocks/>
              </p:cNvSpPr>
              <p:nvPr/>
            </p:nvSpPr>
            <p:spPr bwMode="auto">
              <a:xfrm>
                <a:off x="3832" y="4862"/>
                <a:ext cx="24" cy="79"/>
              </a:xfrm>
              <a:custGeom>
                <a:avLst/>
                <a:gdLst/>
                <a:ahLst/>
                <a:cxnLst>
                  <a:cxn ang="0">
                    <a:pos x="47" y="23"/>
                  </a:cxn>
                  <a:cxn ang="0">
                    <a:pos x="35" y="0"/>
                  </a:cxn>
                  <a:cxn ang="0">
                    <a:pos x="11" y="0"/>
                  </a:cxn>
                  <a:cxn ang="0">
                    <a:pos x="0" y="23"/>
                  </a:cxn>
                  <a:cxn ang="0">
                    <a:pos x="0" y="134"/>
                  </a:cxn>
                  <a:cxn ang="0">
                    <a:pos x="11" y="158"/>
                  </a:cxn>
                  <a:cxn ang="0">
                    <a:pos x="35" y="158"/>
                  </a:cxn>
                  <a:cxn ang="0">
                    <a:pos x="47" y="134"/>
                  </a:cxn>
                  <a:cxn ang="0">
                    <a:pos x="47" y="89"/>
                  </a:cxn>
                  <a:cxn ang="0">
                    <a:pos x="35" y="68"/>
                  </a:cxn>
                  <a:cxn ang="0">
                    <a:pos x="11" y="68"/>
                  </a:cxn>
                  <a:cxn ang="0">
                    <a:pos x="0" y="89"/>
                  </a:cxn>
                </a:cxnLst>
                <a:rect l="0" t="0" r="r" b="b"/>
                <a:pathLst>
                  <a:path w="47" h="158">
                    <a:moveTo>
                      <a:pt x="47" y="23"/>
                    </a:moveTo>
                    <a:lnTo>
                      <a:pt x="35" y="0"/>
                    </a:lnTo>
                    <a:lnTo>
                      <a:pt x="11" y="0"/>
                    </a:lnTo>
                    <a:lnTo>
                      <a:pt x="0" y="23"/>
                    </a:lnTo>
                    <a:lnTo>
                      <a:pt x="0" y="134"/>
                    </a:lnTo>
                    <a:lnTo>
                      <a:pt x="11" y="158"/>
                    </a:lnTo>
                    <a:lnTo>
                      <a:pt x="35" y="158"/>
                    </a:lnTo>
                    <a:lnTo>
                      <a:pt x="47" y="134"/>
                    </a:lnTo>
                    <a:lnTo>
                      <a:pt x="47" y="89"/>
                    </a:lnTo>
                    <a:lnTo>
                      <a:pt x="35" y="68"/>
                    </a:lnTo>
                    <a:lnTo>
                      <a:pt x="11" y="68"/>
                    </a:lnTo>
                    <a:lnTo>
                      <a:pt x="0" y="89"/>
                    </a:lnTo>
                  </a:path>
                </a:pathLst>
              </a:custGeom>
              <a:noFill/>
              <a:ln w="4445">
                <a:solidFill>
                  <a:srgbClr val="000000"/>
                </a:solidFill>
                <a:prstDash val="solid"/>
                <a:round/>
                <a:headEnd/>
                <a:tailEnd/>
              </a:ln>
            </p:spPr>
            <p:txBody>
              <a:bodyPr/>
              <a:lstStyle/>
              <a:p>
                <a:endParaRPr lang="es-ES"/>
              </a:p>
            </p:txBody>
          </p:sp>
          <p:sp>
            <p:nvSpPr>
              <p:cNvPr id="82307" name="Freeform 8579"/>
              <p:cNvSpPr>
                <a:spLocks/>
              </p:cNvSpPr>
              <p:nvPr/>
            </p:nvSpPr>
            <p:spPr bwMode="auto">
              <a:xfrm>
                <a:off x="3873" y="4862"/>
                <a:ext cx="24" cy="79"/>
              </a:xfrm>
              <a:custGeom>
                <a:avLst/>
                <a:gdLst/>
                <a:ahLst/>
                <a:cxnLst>
                  <a:cxn ang="0">
                    <a:pos x="0" y="134"/>
                  </a:cxn>
                  <a:cxn ang="0">
                    <a:pos x="47" y="23"/>
                  </a:cxn>
                  <a:cxn ang="0">
                    <a:pos x="36" y="0"/>
                  </a:cxn>
                  <a:cxn ang="0">
                    <a:pos x="12" y="0"/>
                  </a:cxn>
                  <a:cxn ang="0">
                    <a:pos x="0" y="23"/>
                  </a:cxn>
                  <a:cxn ang="0">
                    <a:pos x="0" y="134"/>
                  </a:cxn>
                  <a:cxn ang="0">
                    <a:pos x="16" y="158"/>
                  </a:cxn>
                  <a:cxn ang="0">
                    <a:pos x="36" y="158"/>
                  </a:cxn>
                  <a:cxn ang="0">
                    <a:pos x="47" y="134"/>
                  </a:cxn>
                  <a:cxn ang="0">
                    <a:pos x="47" y="23"/>
                  </a:cxn>
                </a:cxnLst>
                <a:rect l="0" t="0" r="r" b="b"/>
                <a:pathLst>
                  <a:path w="47" h="158">
                    <a:moveTo>
                      <a:pt x="0" y="134"/>
                    </a:moveTo>
                    <a:lnTo>
                      <a:pt x="47" y="23"/>
                    </a:lnTo>
                    <a:lnTo>
                      <a:pt x="36" y="0"/>
                    </a:lnTo>
                    <a:lnTo>
                      <a:pt x="12" y="0"/>
                    </a:lnTo>
                    <a:lnTo>
                      <a:pt x="0" y="23"/>
                    </a:lnTo>
                    <a:lnTo>
                      <a:pt x="0" y="134"/>
                    </a:lnTo>
                    <a:lnTo>
                      <a:pt x="16" y="158"/>
                    </a:lnTo>
                    <a:lnTo>
                      <a:pt x="36" y="158"/>
                    </a:lnTo>
                    <a:lnTo>
                      <a:pt x="47" y="134"/>
                    </a:lnTo>
                    <a:lnTo>
                      <a:pt x="47" y="23"/>
                    </a:lnTo>
                  </a:path>
                </a:pathLst>
              </a:custGeom>
              <a:noFill/>
              <a:ln w="4445">
                <a:solidFill>
                  <a:srgbClr val="000000"/>
                </a:solidFill>
                <a:prstDash val="solid"/>
                <a:round/>
                <a:headEnd/>
                <a:tailEnd/>
              </a:ln>
            </p:spPr>
            <p:txBody>
              <a:bodyPr/>
              <a:lstStyle/>
              <a:p>
                <a:endParaRPr lang="es-ES"/>
              </a:p>
            </p:txBody>
          </p:sp>
          <p:sp>
            <p:nvSpPr>
              <p:cNvPr id="82308" name="Freeform 8580"/>
              <p:cNvSpPr>
                <a:spLocks/>
              </p:cNvSpPr>
              <p:nvPr/>
            </p:nvSpPr>
            <p:spPr bwMode="auto">
              <a:xfrm>
                <a:off x="3915" y="4862"/>
                <a:ext cx="24" cy="79"/>
              </a:xfrm>
              <a:custGeom>
                <a:avLst/>
                <a:gdLst/>
                <a:ahLst/>
                <a:cxnLst>
                  <a:cxn ang="0">
                    <a:pos x="0" y="134"/>
                  </a:cxn>
                  <a:cxn ang="0">
                    <a:pos x="47" y="23"/>
                  </a:cxn>
                  <a:cxn ang="0">
                    <a:pos x="35" y="0"/>
                  </a:cxn>
                  <a:cxn ang="0">
                    <a:pos x="11" y="0"/>
                  </a:cxn>
                  <a:cxn ang="0">
                    <a:pos x="0" y="23"/>
                  </a:cxn>
                  <a:cxn ang="0">
                    <a:pos x="0" y="134"/>
                  </a:cxn>
                  <a:cxn ang="0">
                    <a:pos x="15" y="158"/>
                  </a:cxn>
                  <a:cxn ang="0">
                    <a:pos x="35" y="158"/>
                  </a:cxn>
                  <a:cxn ang="0">
                    <a:pos x="47" y="134"/>
                  </a:cxn>
                  <a:cxn ang="0">
                    <a:pos x="47" y="23"/>
                  </a:cxn>
                </a:cxnLst>
                <a:rect l="0" t="0" r="r" b="b"/>
                <a:pathLst>
                  <a:path w="47" h="158">
                    <a:moveTo>
                      <a:pt x="0" y="134"/>
                    </a:moveTo>
                    <a:lnTo>
                      <a:pt x="47" y="23"/>
                    </a:lnTo>
                    <a:lnTo>
                      <a:pt x="35" y="0"/>
                    </a:lnTo>
                    <a:lnTo>
                      <a:pt x="11" y="0"/>
                    </a:lnTo>
                    <a:lnTo>
                      <a:pt x="0" y="23"/>
                    </a:lnTo>
                    <a:lnTo>
                      <a:pt x="0" y="134"/>
                    </a:lnTo>
                    <a:lnTo>
                      <a:pt x="15" y="158"/>
                    </a:lnTo>
                    <a:lnTo>
                      <a:pt x="35" y="158"/>
                    </a:lnTo>
                    <a:lnTo>
                      <a:pt x="47" y="134"/>
                    </a:lnTo>
                    <a:lnTo>
                      <a:pt x="47" y="23"/>
                    </a:lnTo>
                  </a:path>
                </a:pathLst>
              </a:custGeom>
              <a:noFill/>
              <a:ln w="4445">
                <a:solidFill>
                  <a:srgbClr val="000000"/>
                </a:solidFill>
                <a:prstDash val="solid"/>
                <a:round/>
                <a:headEnd/>
                <a:tailEnd/>
              </a:ln>
            </p:spPr>
            <p:txBody>
              <a:bodyPr/>
              <a:lstStyle/>
              <a:p>
                <a:endParaRPr lang="es-ES"/>
              </a:p>
            </p:txBody>
          </p:sp>
          <p:sp>
            <p:nvSpPr>
              <p:cNvPr id="82309" name="Freeform 8581"/>
              <p:cNvSpPr>
                <a:spLocks/>
              </p:cNvSpPr>
              <p:nvPr/>
            </p:nvSpPr>
            <p:spPr bwMode="auto">
              <a:xfrm>
                <a:off x="3832" y="5759"/>
                <a:ext cx="24" cy="78"/>
              </a:xfrm>
              <a:custGeom>
                <a:avLst/>
                <a:gdLst/>
                <a:ahLst/>
                <a:cxnLst>
                  <a:cxn ang="0">
                    <a:pos x="11" y="68"/>
                  </a:cxn>
                  <a:cxn ang="0">
                    <a:pos x="0" y="45"/>
                  </a:cxn>
                  <a:cxn ang="0">
                    <a:pos x="0" y="23"/>
                  </a:cxn>
                  <a:cxn ang="0">
                    <a:pos x="11" y="0"/>
                  </a:cxn>
                  <a:cxn ang="0">
                    <a:pos x="35" y="0"/>
                  </a:cxn>
                  <a:cxn ang="0">
                    <a:pos x="47" y="23"/>
                  </a:cxn>
                  <a:cxn ang="0">
                    <a:pos x="47" y="45"/>
                  </a:cxn>
                  <a:cxn ang="0">
                    <a:pos x="35" y="68"/>
                  </a:cxn>
                  <a:cxn ang="0">
                    <a:pos x="11" y="68"/>
                  </a:cxn>
                  <a:cxn ang="0">
                    <a:pos x="0" y="89"/>
                  </a:cxn>
                  <a:cxn ang="0">
                    <a:pos x="0" y="134"/>
                  </a:cxn>
                  <a:cxn ang="0">
                    <a:pos x="11" y="156"/>
                  </a:cxn>
                  <a:cxn ang="0">
                    <a:pos x="35" y="156"/>
                  </a:cxn>
                  <a:cxn ang="0">
                    <a:pos x="47" y="134"/>
                  </a:cxn>
                  <a:cxn ang="0">
                    <a:pos x="47" y="89"/>
                  </a:cxn>
                  <a:cxn ang="0">
                    <a:pos x="35" y="68"/>
                  </a:cxn>
                </a:cxnLst>
                <a:rect l="0" t="0" r="r" b="b"/>
                <a:pathLst>
                  <a:path w="47" h="156">
                    <a:moveTo>
                      <a:pt x="11" y="68"/>
                    </a:moveTo>
                    <a:lnTo>
                      <a:pt x="0" y="45"/>
                    </a:lnTo>
                    <a:lnTo>
                      <a:pt x="0" y="23"/>
                    </a:lnTo>
                    <a:lnTo>
                      <a:pt x="11" y="0"/>
                    </a:lnTo>
                    <a:lnTo>
                      <a:pt x="35" y="0"/>
                    </a:lnTo>
                    <a:lnTo>
                      <a:pt x="47" y="23"/>
                    </a:lnTo>
                    <a:lnTo>
                      <a:pt x="47" y="45"/>
                    </a:lnTo>
                    <a:lnTo>
                      <a:pt x="35" y="68"/>
                    </a:lnTo>
                    <a:lnTo>
                      <a:pt x="11" y="68"/>
                    </a:lnTo>
                    <a:lnTo>
                      <a:pt x="0" y="89"/>
                    </a:lnTo>
                    <a:lnTo>
                      <a:pt x="0" y="134"/>
                    </a:lnTo>
                    <a:lnTo>
                      <a:pt x="11" y="156"/>
                    </a:lnTo>
                    <a:lnTo>
                      <a:pt x="35" y="156"/>
                    </a:lnTo>
                    <a:lnTo>
                      <a:pt x="47" y="134"/>
                    </a:lnTo>
                    <a:lnTo>
                      <a:pt x="47" y="89"/>
                    </a:lnTo>
                    <a:lnTo>
                      <a:pt x="35" y="68"/>
                    </a:lnTo>
                  </a:path>
                </a:pathLst>
              </a:custGeom>
              <a:noFill/>
              <a:ln w="4445">
                <a:solidFill>
                  <a:srgbClr val="000000"/>
                </a:solidFill>
                <a:prstDash val="solid"/>
                <a:round/>
                <a:headEnd/>
                <a:tailEnd/>
              </a:ln>
            </p:spPr>
            <p:txBody>
              <a:bodyPr/>
              <a:lstStyle/>
              <a:p>
                <a:endParaRPr lang="es-ES"/>
              </a:p>
            </p:txBody>
          </p:sp>
          <p:sp>
            <p:nvSpPr>
              <p:cNvPr id="82310" name="Freeform 8582"/>
              <p:cNvSpPr>
                <a:spLocks/>
              </p:cNvSpPr>
              <p:nvPr/>
            </p:nvSpPr>
            <p:spPr bwMode="auto">
              <a:xfrm>
                <a:off x="3873" y="5759"/>
                <a:ext cx="24" cy="78"/>
              </a:xfrm>
              <a:custGeom>
                <a:avLst/>
                <a:gdLst/>
                <a:ahLst/>
                <a:cxnLst>
                  <a:cxn ang="0">
                    <a:pos x="0" y="134"/>
                  </a:cxn>
                  <a:cxn ang="0">
                    <a:pos x="47" y="23"/>
                  </a:cxn>
                  <a:cxn ang="0">
                    <a:pos x="36" y="0"/>
                  </a:cxn>
                  <a:cxn ang="0">
                    <a:pos x="12" y="0"/>
                  </a:cxn>
                  <a:cxn ang="0">
                    <a:pos x="0" y="23"/>
                  </a:cxn>
                  <a:cxn ang="0">
                    <a:pos x="0" y="134"/>
                  </a:cxn>
                  <a:cxn ang="0">
                    <a:pos x="16" y="156"/>
                  </a:cxn>
                  <a:cxn ang="0">
                    <a:pos x="36" y="156"/>
                  </a:cxn>
                  <a:cxn ang="0">
                    <a:pos x="47" y="134"/>
                  </a:cxn>
                  <a:cxn ang="0">
                    <a:pos x="47" y="23"/>
                  </a:cxn>
                </a:cxnLst>
                <a:rect l="0" t="0" r="r" b="b"/>
                <a:pathLst>
                  <a:path w="47" h="156">
                    <a:moveTo>
                      <a:pt x="0" y="134"/>
                    </a:moveTo>
                    <a:lnTo>
                      <a:pt x="47" y="23"/>
                    </a:lnTo>
                    <a:lnTo>
                      <a:pt x="36" y="0"/>
                    </a:lnTo>
                    <a:lnTo>
                      <a:pt x="12" y="0"/>
                    </a:lnTo>
                    <a:lnTo>
                      <a:pt x="0" y="23"/>
                    </a:lnTo>
                    <a:lnTo>
                      <a:pt x="0" y="134"/>
                    </a:lnTo>
                    <a:lnTo>
                      <a:pt x="16" y="156"/>
                    </a:lnTo>
                    <a:lnTo>
                      <a:pt x="36" y="156"/>
                    </a:lnTo>
                    <a:lnTo>
                      <a:pt x="47" y="134"/>
                    </a:lnTo>
                    <a:lnTo>
                      <a:pt x="47" y="23"/>
                    </a:lnTo>
                  </a:path>
                </a:pathLst>
              </a:custGeom>
              <a:noFill/>
              <a:ln w="4445">
                <a:solidFill>
                  <a:srgbClr val="000000"/>
                </a:solidFill>
                <a:prstDash val="solid"/>
                <a:round/>
                <a:headEnd/>
                <a:tailEnd/>
              </a:ln>
            </p:spPr>
            <p:txBody>
              <a:bodyPr/>
              <a:lstStyle/>
              <a:p>
                <a:endParaRPr lang="es-ES"/>
              </a:p>
            </p:txBody>
          </p:sp>
          <p:sp>
            <p:nvSpPr>
              <p:cNvPr id="82311" name="Freeform 8583"/>
              <p:cNvSpPr>
                <a:spLocks/>
              </p:cNvSpPr>
              <p:nvPr/>
            </p:nvSpPr>
            <p:spPr bwMode="auto">
              <a:xfrm>
                <a:off x="3915" y="5759"/>
                <a:ext cx="24" cy="78"/>
              </a:xfrm>
              <a:custGeom>
                <a:avLst/>
                <a:gdLst/>
                <a:ahLst/>
                <a:cxnLst>
                  <a:cxn ang="0">
                    <a:pos x="0" y="134"/>
                  </a:cxn>
                  <a:cxn ang="0">
                    <a:pos x="47" y="23"/>
                  </a:cxn>
                  <a:cxn ang="0">
                    <a:pos x="35" y="0"/>
                  </a:cxn>
                  <a:cxn ang="0">
                    <a:pos x="11" y="0"/>
                  </a:cxn>
                  <a:cxn ang="0">
                    <a:pos x="0" y="23"/>
                  </a:cxn>
                  <a:cxn ang="0">
                    <a:pos x="0" y="134"/>
                  </a:cxn>
                  <a:cxn ang="0">
                    <a:pos x="15" y="156"/>
                  </a:cxn>
                  <a:cxn ang="0">
                    <a:pos x="35" y="156"/>
                  </a:cxn>
                  <a:cxn ang="0">
                    <a:pos x="47" y="134"/>
                  </a:cxn>
                  <a:cxn ang="0">
                    <a:pos x="47" y="23"/>
                  </a:cxn>
                </a:cxnLst>
                <a:rect l="0" t="0" r="r" b="b"/>
                <a:pathLst>
                  <a:path w="47" h="156">
                    <a:moveTo>
                      <a:pt x="0" y="134"/>
                    </a:moveTo>
                    <a:lnTo>
                      <a:pt x="47" y="23"/>
                    </a:lnTo>
                    <a:lnTo>
                      <a:pt x="35" y="0"/>
                    </a:lnTo>
                    <a:lnTo>
                      <a:pt x="11" y="0"/>
                    </a:lnTo>
                    <a:lnTo>
                      <a:pt x="0" y="23"/>
                    </a:lnTo>
                    <a:lnTo>
                      <a:pt x="0" y="134"/>
                    </a:lnTo>
                    <a:lnTo>
                      <a:pt x="15" y="156"/>
                    </a:lnTo>
                    <a:lnTo>
                      <a:pt x="35" y="156"/>
                    </a:lnTo>
                    <a:lnTo>
                      <a:pt x="47" y="134"/>
                    </a:lnTo>
                    <a:lnTo>
                      <a:pt x="47" y="23"/>
                    </a:lnTo>
                  </a:path>
                </a:pathLst>
              </a:custGeom>
              <a:noFill/>
              <a:ln w="4445">
                <a:solidFill>
                  <a:srgbClr val="000000"/>
                </a:solidFill>
                <a:prstDash val="solid"/>
                <a:round/>
                <a:headEnd/>
                <a:tailEnd/>
              </a:ln>
            </p:spPr>
            <p:txBody>
              <a:bodyPr/>
              <a:lstStyle/>
              <a:p>
                <a:endParaRPr lang="es-ES"/>
              </a:p>
            </p:txBody>
          </p:sp>
          <p:sp>
            <p:nvSpPr>
              <p:cNvPr id="82312" name="Freeform 8584"/>
              <p:cNvSpPr>
                <a:spLocks/>
              </p:cNvSpPr>
              <p:nvPr/>
            </p:nvSpPr>
            <p:spPr bwMode="auto">
              <a:xfrm>
                <a:off x="3838" y="6657"/>
                <a:ext cx="6" cy="78"/>
              </a:xfrm>
              <a:custGeom>
                <a:avLst/>
                <a:gdLst/>
                <a:ahLst/>
                <a:cxnLst>
                  <a:cxn ang="0">
                    <a:pos x="0" y="21"/>
                  </a:cxn>
                  <a:cxn ang="0">
                    <a:pos x="12" y="0"/>
                  </a:cxn>
                  <a:cxn ang="0">
                    <a:pos x="12" y="156"/>
                  </a:cxn>
                </a:cxnLst>
                <a:rect l="0" t="0" r="r" b="b"/>
                <a:pathLst>
                  <a:path w="12" h="156">
                    <a:moveTo>
                      <a:pt x="0" y="21"/>
                    </a:moveTo>
                    <a:lnTo>
                      <a:pt x="12" y="0"/>
                    </a:lnTo>
                    <a:lnTo>
                      <a:pt x="12" y="156"/>
                    </a:lnTo>
                  </a:path>
                </a:pathLst>
              </a:custGeom>
              <a:noFill/>
              <a:ln w="4445">
                <a:solidFill>
                  <a:srgbClr val="000000"/>
                </a:solidFill>
                <a:prstDash val="solid"/>
                <a:round/>
                <a:headEnd/>
                <a:tailEnd/>
              </a:ln>
            </p:spPr>
            <p:txBody>
              <a:bodyPr/>
              <a:lstStyle/>
              <a:p>
                <a:endParaRPr lang="es-ES"/>
              </a:p>
            </p:txBody>
          </p:sp>
          <p:sp>
            <p:nvSpPr>
              <p:cNvPr id="82313" name="Line 8585"/>
              <p:cNvSpPr>
                <a:spLocks noChangeShapeType="1"/>
              </p:cNvSpPr>
              <p:nvPr/>
            </p:nvSpPr>
            <p:spPr bwMode="auto">
              <a:xfrm>
                <a:off x="3838" y="6735"/>
                <a:ext cx="11" cy="1"/>
              </a:xfrm>
              <a:prstGeom prst="line">
                <a:avLst/>
              </a:prstGeom>
              <a:noFill/>
              <a:ln w="4445">
                <a:solidFill>
                  <a:srgbClr val="000000"/>
                </a:solidFill>
                <a:round/>
                <a:headEnd/>
                <a:tailEnd/>
              </a:ln>
            </p:spPr>
            <p:txBody>
              <a:bodyPr/>
              <a:lstStyle/>
              <a:p>
                <a:endParaRPr lang="es-ES"/>
              </a:p>
            </p:txBody>
          </p:sp>
          <p:sp>
            <p:nvSpPr>
              <p:cNvPr id="82314" name="Freeform 8586"/>
              <p:cNvSpPr>
                <a:spLocks/>
              </p:cNvSpPr>
              <p:nvPr/>
            </p:nvSpPr>
            <p:spPr bwMode="auto">
              <a:xfrm>
                <a:off x="3873" y="6657"/>
                <a:ext cx="24" cy="78"/>
              </a:xfrm>
              <a:custGeom>
                <a:avLst/>
                <a:gdLst/>
                <a:ahLst/>
                <a:cxnLst>
                  <a:cxn ang="0">
                    <a:pos x="0" y="134"/>
                  </a:cxn>
                  <a:cxn ang="0">
                    <a:pos x="47" y="21"/>
                  </a:cxn>
                  <a:cxn ang="0">
                    <a:pos x="36" y="0"/>
                  </a:cxn>
                  <a:cxn ang="0">
                    <a:pos x="12" y="0"/>
                  </a:cxn>
                  <a:cxn ang="0">
                    <a:pos x="0" y="21"/>
                  </a:cxn>
                  <a:cxn ang="0">
                    <a:pos x="0" y="134"/>
                  </a:cxn>
                  <a:cxn ang="0">
                    <a:pos x="16" y="156"/>
                  </a:cxn>
                  <a:cxn ang="0">
                    <a:pos x="36" y="156"/>
                  </a:cxn>
                  <a:cxn ang="0">
                    <a:pos x="47" y="134"/>
                  </a:cxn>
                  <a:cxn ang="0">
                    <a:pos x="47" y="21"/>
                  </a:cxn>
                </a:cxnLst>
                <a:rect l="0" t="0" r="r" b="b"/>
                <a:pathLst>
                  <a:path w="47" h="156">
                    <a:moveTo>
                      <a:pt x="0" y="134"/>
                    </a:moveTo>
                    <a:lnTo>
                      <a:pt x="47" y="21"/>
                    </a:lnTo>
                    <a:lnTo>
                      <a:pt x="36" y="0"/>
                    </a:lnTo>
                    <a:lnTo>
                      <a:pt x="12" y="0"/>
                    </a:lnTo>
                    <a:lnTo>
                      <a:pt x="0" y="21"/>
                    </a:lnTo>
                    <a:lnTo>
                      <a:pt x="0" y="134"/>
                    </a:lnTo>
                    <a:lnTo>
                      <a:pt x="16" y="156"/>
                    </a:lnTo>
                    <a:lnTo>
                      <a:pt x="36"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82315" name="Freeform 8587"/>
              <p:cNvSpPr>
                <a:spLocks/>
              </p:cNvSpPr>
              <p:nvPr/>
            </p:nvSpPr>
            <p:spPr bwMode="auto">
              <a:xfrm>
                <a:off x="3915" y="6657"/>
                <a:ext cx="24" cy="78"/>
              </a:xfrm>
              <a:custGeom>
                <a:avLst/>
                <a:gdLst/>
                <a:ahLst/>
                <a:cxnLst>
                  <a:cxn ang="0">
                    <a:pos x="0" y="134"/>
                  </a:cxn>
                  <a:cxn ang="0">
                    <a:pos x="47" y="21"/>
                  </a:cxn>
                  <a:cxn ang="0">
                    <a:pos x="35" y="0"/>
                  </a:cxn>
                  <a:cxn ang="0">
                    <a:pos x="11" y="0"/>
                  </a:cxn>
                  <a:cxn ang="0">
                    <a:pos x="0" y="21"/>
                  </a:cxn>
                  <a:cxn ang="0">
                    <a:pos x="0" y="134"/>
                  </a:cxn>
                  <a:cxn ang="0">
                    <a:pos x="15" y="156"/>
                  </a:cxn>
                  <a:cxn ang="0">
                    <a:pos x="35" y="156"/>
                  </a:cxn>
                  <a:cxn ang="0">
                    <a:pos x="47" y="134"/>
                  </a:cxn>
                  <a:cxn ang="0">
                    <a:pos x="47" y="21"/>
                  </a:cxn>
                </a:cxnLst>
                <a:rect l="0" t="0" r="r" b="b"/>
                <a:pathLst>
                  <a:path w="47" h="156">
                    <a:moveTo>
                      <a:pt x="0" y="134"/>
                    </a:moveTo>
                    <a:lnTo>
                      <a:pt x="47" y="21"/>
                    </a:lnTo>
                    <a:lnTo>
                      <a:pt x="35" y="0"/>
                    </a:lnTo>
                    <a:lnTo>
                      <a:pt x="11" y="0"/>
                    </a:lnTo>
                    <a:lnTo>
                      <a:pt x="0" y="21"/>
                    </a:lnTo>
                    <a:lnTo>
                      <a:pt x="0" y="134"/>
                    </a:lnTo>
                    <a:lnTo>
                      <a:pt x="15" y="156"/>
                    </a:lnTo>
                    <a:lnTo>
                      <a:pt x="35"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82316" name="Freeform 8588"/>
              <p:cNvSpPr>
                <a:spLocks/>
              </p:cNvSpPr>
              <p:nvPr/>
            </p:nvSpPr>
            <p:spPr bwMode="auto">
              <a:xfrm>
                <a:off x="3957" y="6657"/>
                <a:ext cx="24" cy="78"/>
              </a:xfrm>
              <a:custGeom>
                <a:avLst/>
                <a:gdLst/>
                <a:ahLst/>
                <a:cxnLst>
                  <a:cxn ang="0">
                    <a:pos x="0" y="134"/>
                  </a:cxn>
                  <a:cxn ang="0">
                    <a:pos x="47" y="21"/>
                  </a:cxn>
                  <a:cxn ang="0">
                    <a:pos x="35" y="0"/>
                  </a:cxn>
                  <a:cxn ang="0">
                    <a:pos x="11" y="0"/>
                  </a:cxn>
                  <a:cxn ang="0">
                    <a:pos x="0" y="21"/>
                  </a:cxn>
                  <a:cxn ang="0">
                    <a:pos x="0" y="134"/>
                  </a:cxn>
                  <a:cxn ang="0">
                    <a:pos x="15" y="156"/>
                  </a:cxn>
                  <a:cxn ang="0">
                    <a:pos x="35" y="156"/>
                  </a:cxn>
                  <a:cxn ang="0">
                    <a:pos x="47" y="134"/>
                  </a:cxn>
                  <a:cxn ang="0">
                    <a:pos x="47" y="21"/>
                  </a:cxn>
                </a:cxnLst>
                <a:rect l="0" t="0" r="r" b="b"/>
                <a:pathLst>
                  <a:path w="47" h="156">
                    <a:moveTo>
                      <a:pt x="0" y="134"/>
                    </a:moveTo>
                    <a:lnTo>
                      <a:pt x="47" y="21"/>
                    </a:lnTo>
                    <a:lnTo>
                      <a:pt x="35" y="0"/>
                    </a:lnTo>
                    <a:lnTo>
                      <a:pt x="11" y="0"/>
                    </a:lnTo>
                    <a:lnTo>
                      <a:pt x="0" y="21"/>
                    </a:lnTo>
                    <a:lnTo>
                      <a:pt x="0" y="134"/>
                    </a:lnTo>
                    <a:lnTo>
                      <a:pt x="15" y="156"/>
                    </a:lnTo>
                    <a:lnTo>
                      <a:pt x="35" y="156"/>
                    </a:lnTo>
                    <a:lnTo>
                      <a:pt x="47" y="134"/>
                    </a:lnTo>
                    <a:lnTo>
                      <a:pt x="47" y="21"/>
                    </a:lnTo>
                  </a:path>
                </a:pathLst>
              </a:custGeom>
              <a:noFill/>
              <a:ln w="4445">
                <a:solidFill>
                  <a:srgbClr val="000000"/>
                </a:solidFill>
                <a:prstDash val="solid"/>
                <a:round/>
                <a:headEnd/>
                <a:tailEnd/>
              </a:ln>
            </p:spPr>
            <p:txBody>
              <a:bodyPr/>
              <a:lstStyle/>
              <a:p>
                <a:endParaRPr lang="es-ES"/>
              </a:p>
            </p:txBody>
          </p:sp>
          <p:sp>
            <p:nvSpPr>
              <p:cNvPr id="82317" name="Line 8589"/>
              <p:cNvSpPr>
                <a:spLocks noChangeShapeType="1"/>
              </p:cNvSpPr>
              <p:nvPr/>
            </p:nvSpPr>
            <p:spPr bwMode="auto">
              <a:xfrm flipH="1">
                <a:off x="3773" y="6954"/>
                <a:ext cx="10" cy="1"/>
              </a:xfrm>
              <a:prstGeom prst="line">
                <a:avLst/>
              </a:prstGeom>
              <a:noFill/>
              <a:ln w="4445">
                <a:solidFill>
                  <a:srgbClr val="FEFEFE"/>
                </a:solidFill>
                <a:round/>
                <a:headEnd/>
                <a:tailEnd/>
              </a:ln>
            </p:spPr>
            <p:txBody>
              <a:bodyPr/>
              <a:lstStyle/>
              <a:p>
                <a:endParaRPr lang="es-ES"/>
              </a:p>
            </p:txBody>
          </p:sp>
          <p:sp>
            <p:nvSpPr>
              <p:cNvPr id="82318" name="Line 8590"/>
              <p:cNvSpPr>
                <a:spLocks noChangeShapeType="1"/>
              </p:cNvSpPr>
              <p:nvPr/>
            </p:nvSpPr>
            <p:spPr bwMode="auto">
              <a:xfrm flipH="1">
                <a:off x="3763" y="6505"/>
                <a:ext cx="20" cy="1"/>
              </a:xfrm>
              <a:prstGeom prst="line">
                <a:avLst/>
              </a:prstGeom>
              <a:noFill/>
              <a:ln w="4445">
                <a:solidFill>
                  <a:srgbClr val="FEFEFE"/>
                </a:solidFill>
                <a:round/>
                <a:headEnd/>
                <a:tailEnd/>
              </a:ln>
            </p:spPr>
            <p:txBody>
              <a:bodyPr/>
              <a:lstStyle/>
              <a:p>
                <a:endParaRPr lang="es-ES"/>
              </a:p>
            </p:txBody>
          </p:sp>
          <p:sp>
            <p:nvSpPr>
              <p:cNvPr id="82319" name="Line 8591"/>
              <p:cNvSpPr>
                <a:spLocks noChangeShapeType="1"/>
              </p:cNvSpPr>
              <p:nvPr/>
            </p:nvSpPr>
            <p:spPr bwMode="auto">
              <a:xfrm flipH="1">
                <a:off x="3773" y="6056"/>
                <a:ext cx="10" cy="1"/>
              </a:xfrm>
              <a:prstGeom prst="line">
                <a:avLst/>
              </a:prstGeom>
              <a:noFill/>
              <a:ln w="4445">
                <a:solidFill>
                  <a:srgbClr val="FEFEFE"/>
                </a:solidFill>
                <a:round/>
                <a:headEnd/>
                <a:tailEnd/>
              </a:ln>
            </p:spPr>
            <p:txBody>
              <a:bodyPr/>
              <a:lstStyle/>
              <a:p>
                <a:endParaRPr lang="es-ES"/>
              </a:p>
            </p:txBody>
          </p:sp>
          <p:sp>
            <p:nvSpPr>
              <p:cNvPr id="82320" name="Line 8592"/>
              <p:cNvSpPr>
                <a:spLocks noChangeShapeType="1"/>
              </p:cNvSpPr>
              <p:nvPr/>
            </p:nvSpPr>
            <p:spPr bwMode="auto">
              <a:xfrm flipH="1">
                <a:off x="3763" y="5608"/>
                <a:ext cx="20" cy="1"/>
              </a:xfrm>
              <a:prstGeom prst="line">
                <a:avLst/>
              </a:prstGeom>
              <a:noFill/>
              <a:ln w="4445">
                <a:solidFill>
                  <a:srgbClr val="FEFEFE"/>
                </a:solidFill>
                <a:round/>
                <a:headEnd/>
                <a:tailEnd/>
              </a:ln>
            </p:spPr>
            <p:txBody>
              <a:bodyPr/>
              <a:lstStyle/>
              <a:p>
                <a:endParaRPr lang="es-ES"/>
              </a:p>
            </p:txBody>
          </p:sp>
          <p:sp>
            <p:nvSpPr>
              <p:cNvPr id="82321" name="Line 8593"/>
              <p:cNvSpPr>
                <a:spLocks noChangeShapeType="1"/>
              </p:cNvSpPr>
              <p:nvPr/>
            </p:nvSpPr>
            <p:spPr bwMode="auto">
              <a:xfrm flipH="1">
                <a:off x="3773" y="5160"/>
                <a:ext cx="10" cy="1"/>
              </a:xfrm>
              <a:prstGeom prst="line">
                <a:avLst/>
              </a:prstGeom>
              <a:noFill/>
              <a:ln w="4445">
                <a:solidFill>
                  <a:srgbClr val="FEFEFE"/>
                </a:solidFill>
                <a:round/>
                <a:headEnd/>
                <a:tailEnd/>
              </a:ln>
            </p:spPr>
            <p:txBody>
              <a:bodyPr/>
              <a:lstStyle/>
              <a:p>
                <a:endParaRPr lang="es-ES"/>
              </a:p>
            </p:txBody>
          </p:sp>
          <p:sp>
            <p:nvSpPr>
              <p:cNvPr id="82322" name="Line 8594"/>
              <p:cNvSpPr>
                <a:spLocks noChangeShapeType="1"/>
              </p:cNvSpPr>
              <p:nvPr/>
            </p:nvSpPr>
            <p:spPr bwMode="auto">
              <a:xfrm flipH="1">
                <a:off x="3763" y="4710"/>
                <a:ext cx="20" cy="1"/>
              </a:xfrm>
              <a:prstGeom prst="line">
                <a:avLst/>
              </a:prstGeom>
              <a:noFill/>
              <a:ln w="4445">
                <a:solidFill>
                  <a:srgbClr val="FEFEFE"/>
                </a:solidFill>
                <a:round/>
                <a:headEnd/>
                <a:tailEnd/>
              </a:ln>
            </p:spPr>
            <p:txBody>
              <a:bodyPr/>
              <a:lstStyle/>
              <a:p>
                <a:endParaRPr lang="es-ES"/>
              </a:p>
            </p:txBody>
          </p:sp>
          <p:sp>
            <p:nvSpPr>
              <p:cNvPr id="82323" name="Line 8595"/>
              <p:cNvSpPr>
                <a:spLocks noChangeShapeType="1"/>
              </p:cNvSpPr>
              <p:nvPr/>
            </p:nvSpPr>
            <p:spPr bwMode="auto">
              <a:xfrm flipH="1">
                <a:off x="3773" y="4262"/>
                <a:ext cx="10" cy="1"/>
              </a:xfrm>
              <a:prstGeom prst="line">
                <a:avLst/>
              </a:prstGeom>
              <a:noFill/>
              <a:ln w="4445">
                <a:solidFill>
                  <a:srgbClr val="FEFEFE"/>
                </a:solidFill>
                <a:round/>
                <a:headEnd/>
                <a:tailEnd/>
              </a:ln>
            </p:spPr>
            <p:txBody>
              <a:bodyPr/>
              <a:lstStyle/>
              <a:p>
                <a:endParaRPr lang="es-ES"/>
              </a:p>
            </p:txBody>
          </p:sp>
          <p:sp>
            <p:nvSpPr>
              <p:cNvPr id="82324" name="Line 8596"/>
              <p:cNvSpPr>
                <a:spLocks noChangeShapeType="1"/>
              </p:cNvSpPr>
              <p:nvPr/>
            </p:nvSpPr>
            <p:spPr bwMode="auto">
              <a:xfrm flipH="1">
                <a:off x="3763" y="3814"/>
                <a:ext cx="20" cy="1"/>
              </a:xfrm>
              <a:prstGeom prst="line">
                <a:avLst/>
              </a:prstGeom>
              <a:noFill/>
              <a:ln w="4445">
                <a:solidFill>
                  <a:srgbClr val="FEFEFE"/>
                </a:solidFill>
                <a:round/>
                <a:headEnd/>
                <a:tailEnd/>
              </a:ln>
            </p:spPr>
            <p:txBody>
              <a:bodyPr/>
              <a:lstStyle/>
              <a:p>
                <a:endParaRPr lang="es-ES"/>
              </a:p>
            </p:txBody>
          </p:sp>
          <p:sp>
            <p:nvSpPr>
              <p:cNvPr id="82325" name="Line 8597"/>
              <p:cNvSpPr>
                <a:spLocks noChangeShapeType="1"/>
              </p:cNvSpPr>
              <p:nvPr/>
            </p:nvSpPr>
            <p:spPr bwMode="auto">
              <a:xfrm flipH="1">
                <a:off x="3773" y="3366"/>
                <a:ext cx="10" cy="1"/>
              </a:xfrm>
              <a:prstGeom prst="line">
                <a:avLst/>
              </a:prstGeom>
              <a:noFill/>
              <a:ln w="4445">
                <a:solidFill>
                  <a:srgbClr val="FEFEFE"/>
                </a:solidFill>
                <a:round/>
                <a:headEnd/>
                <a:tailEnd/>
              </a:ln>
            </p:spPr>
            <p:txBody>
              <a:bodyPr/>
              <a:lstStyle/>
              <a:p>
                <a:endParaRPr lang="es-ES"/>
              </a:p>
            </p:txBody>
          </p:sp>
          <p:sp>
            <p:nvSpPr>
              <p:cNvPr id="82326" name="Line 8598"/>
              <p:cNvSpPr>
                <a:spLocks noChangeShapeType="1"/>
              </p:cNvSpPr>
              <p:nvPr/>
            </p:nvSpPr>
            <p:spPr bwMode="auto">
              <a:xfrm flipH="1">
                <a:off x="3763" y="2916"/>
                <a:ext cx="20" cy="1"/>
              </a:xfrm>
              <a:prstGeom prst="line">
                <a:avLst/>
              </a:prstGeom>
              <a:noFill/>
              <a:ln w="4445">
                <a:solidFill>
                  <a:srgbClr val="FEFEFE"/>
                </a:solidFill>
                <a:round/>
                <a:headEnd/>
                <a:tailEnd/>
              </a:ln>
            </p:spPr>
            <p:txBody>
              <a:bodyPr/>
              <a:lstStyle/>
              <a:p>
                <a:endParaRPr lang="es-ES"/>
              </a:p>
            </p:txBody>
          </p:sp>
          <p:sp>
            <p:nvSpPr>
              <p:cNvPr id="82327" name="Line 8599"/>
              <p:cNvSpPr>
                <a:spLocks noChangeShapeType="1"/>
              </p:cNvSpPr>
              <p:nvPr/>
            </p:nvSpPr>
            <p:spPr bwMode="auto">
              <a:xfrm flipH="1">
                <a:off x="3773" y="2468"/>
                <a:ext cx="10" cy="1"/>
              </a:xfrm>
              <a:prstGeom prst="line">
                <a:avLst/>
              </a:prstGeom>
              <a:noFill/>
              <a:ln w="4445">
                <a:solidFill>
                  <a:srgbClr val="FEFEFE"/>
                </a:solidFill>
                <a:round/>
                <a:headEnd/>
                <a:tailEnd/>
              </a:ln>
            </p:spPr>
            <p:txBody>
              <a:bodyPr/>
              <a:lstStyle/>
              <a:p>
                <a:endParaRPr lang="es-ES"/>
              </a:p>
            </p:txBody>
          </p:sp>
          <p:sp>
            <p:nvSpPr>
              <p:cNvPr id="82328" name="Line 8600"/>
              <p:cNvSpPr>
                <a:spLocks noChangeShapeType="1"/>
              </p:cNvSpPr>
              <p:nvPr/>
            </p:nvSpPr>
            <p:spPr bwMode="auto">
              <a:xfrm>
                <a:off x="3783" y="2660"/>
                <a:ext cx="10" cy="1"/>
              </a:xfrm>
              <a:prstGeom prst="line">
                <a:avLst/>
              </a:prstGeom>
              <a:noFill/>
              <a:ln w="4445">
                <a:solidFill>
                  <a:srgbClr val="FEFEFE"/>
                </a:solidFill>
                <a:round/>
                <a:headEnd/>
                <a:tailEnd/>
              </a:ln>
            </p:spPr>
            <p:txBody>
              <a:bodyPr/>
              <a:lstStyle/>
              <a:p>
                <a:endParaRPr lang="es-ES"/>
              </a:p>
            </p:txBody>
          </p:sp>
          <p:sp>
            <p:nvSpPr>
              <p:cNvPr id="82329" name="Line 8601"/>
              <p:cNvSpPr>
                <a:spLocks noChangeShapeType="1"/>
              </p:cNvSpPr>
              <p:nvPr/>
            </p:nvSpPr>
            <p:spPr bwMode="auto">
              <a:xfrm>
                <a:off x="3783" y="3109"/>
                <a:ext cx="20" cy="1"/>
              </a:xfrm>
              <a:prstGeom prst="line">
                <a:avLst/>
              </a:prstGeom>
              <a:noFill/>
              <a:ln w="4445">
                <a:solidFill>
                  <a:srgbClr val="FEFEFE"/>
                </a:solidFill>
                <a:round/>
                <a:headEnd/>
                <a:tailEnd/>
              </a:ln>
            </p:spPr>
            <p:txBody>
              <a:bodyPr/>
              <a:lstStyle/>
              <a:p>
                <a:endParaRPr lang="es-ES"/>
              </a:p>
            </p:txBody>
          </p:sp>
          <p:sp>
            <p:nvSpPr>
              <p:cNvPr id="82330" name="Line 8602"/>
              <p:cNvSpPr>
                <a:spLocks noChangeShapeType="1"/>
              </p:cNvSpPr>
              <p:nvPr/>
            </p:nvSpPr>
            <p:spPr bwMode="auto">
              <a:xfrm>
                <a:off x="3783" y="3558"/>
                <a:ext cx="10" cy="1"/>
              </a:xfrm>
              <a:prstGeom prst="line">
                <a:avLst/>
              </a:prstGeom>
              <a:noFill/>
              <a:ln w="4445">
                <a:solidFill>
                  <a:srgbClr val="FEFEFE"/>
                </a:solidFill>
                <a:round/>
                <a:headEnd/>
                <a:tailEnd/>
              </a:ln>
            </p:spPr>
            <p:txBody>
              <a:bodyPr/>
              <a:lstStyle/>
              <a:p>
                <a:endParaRPr lang="es-ES"/>
              </a:p>
            </p:txBody>
          </p:sp>
          <p:sp>
            <p:nvSpPr>
              <p:cNvPr id="82331" name="Line 8603"/>
              <p:cNvSpPr>
                <a:spLocks noChangeShapeType="1"/>
              </p:cNvSpPr>
              <p:nvPr/>
            </p:nvSpPr>
            <p:spPr bwMode="auto">
              <a:xfrm>
                <a:off x="3783" y="4006"/>
                <a:ext cx="20" cy="1"/>
              </a:xfrm>
              <a:prstGeom prst="line">
                <a:avLst/>
              </a:prstGeom>
              <a:noFill/>
              <a:ln w="4445">
                <a:solidFill>
                  <a:srgbClr val="FEFEFE"/>
                </a:solidFill>
                <a:round/>
                <a:headEnd/>
                <a:tailEnd/>
              </a:ln>
            </p:spPr>
            <p:txBody>
              <a:bodyPr/>
              <a:lstStyle/>
              <a:p>
                <a:endParaRPr lang="es-ES"/>
              </a:p>
            </p:txBody>
          </p:sp>
          <p:sp>
            <p:nvSpPr>
              <p:cNvPr id="82332" name="Line 8604"/>
              <p:cNvSpPr>
                <a:spLocks noChangeShapeType="1"/>
              </p:cNvSpPr>
              <p:nvPr/>
            </p:nvSpPr>
            <p:spPr bwMode="auto">
              <a:xfrm>
                <a:off x="3783" y="4455"/>
                <a:ext cx="10" cy="1"/>
              </a:xfrm>
              <a:prstGeom prst="line">
                <a:avLst/>
              </a:prstGeom>
              <a:noFill/>
              <a:ln w="4445">
                <a:solidFill>
                  <a:srgbClr val="FEFEFE"/>
                </a:solidFill>
                <a:round/>
                <a:headEnd/>
                <a:tailEnd/>
              </a:ln>
            </p:spPr>
            <p:txBody>
              <a:bodyPr/>
              <a:lstStyle/>
              <a:p>
                <a:endParaRPr lang="es-ES"/>
              </a:p>
            </p:txBody>
          </p:sp>
          <p:sp>
            <p:nvSpPr>
              <p:cNvPr id="82333" name="Line 8605"/>
              <p:cNvSpPr>
                <a:spLocks noChangeShapeType="1"/>
              </p:cNvSpPr>
              <p:nvPr/>
            </p:nvSpPr>
            <p:spPr bwMode="auto">
              <a:xfrm>
                <a:off x="3783" y="4904"/>
                <a:ext cx="20" cy="1"/>
              </a:xfrm>
              <a:prstGeom prst="line">
                <a:avLst/>
              </a:prstGeom>
              <a:noFill/>
              <a:ln w="4445">
                <a:solidFill>
                  <a:srgbClr val="FEFEFE"/>
                </a:solidFill>
                <a:round/>
                <a:headEnd/>
                <a:tailEnd/>
              </a:ln>
            </p:spPr>
            <p:txBody>
              <a:bodyPr/>
              <a:lstStyle/>
              <a:p>
                <a:endParaRPr lang="es-ES"/>
              </a:p>
            </p:txBody>
          </p:sp>
          <p:sp>
            <p:nvSpPr>
              <p:cNvPr id="82334" name="Line 8606"/>
              <p:cNvSpPr>
                <a:spLocks noChangeShapeType="1"/>
              </p:cNvSpPr>
              <p:nvPr/>
            </p:nvSpPr>
            <p:spPr bwMode="auto">
              <a:xfrm>
                <a:off x="3783" y="5352"/>
                <a:ext cx="10" cy="1"/>
              </a:xfrm>
              <a:prstGeom prst="line">
                <a:avLst/>
              </a:prstGeom>
              <a:noFill/>
              <a:ln w="4445">
                <a:solidFill>
                  <a:srgbClr val="FEFEFE"/>
                </a:solidFill>
                <a:round/>
                <a:headEnd/>
                <a:tailEnd/>
              </a:ln>
            </p:spPr>
            <p:txBody>
              <a:bodyPr/>
              <a:lstStyle/>
              <a:p>
                <a:endParaRPr lang="es-ES"/>
              </a:p>
            </p:txBody>
          </p:sp>
          <p:sp>
            <p:nvSpPr>
              <p:cNvPr id="82335" name="Line 8607"/>
              <p:cNvSpPr>
                <a:spLocks noChangeShapeType="1"/>
              </p:cNvSpPr>
              <p:nvPr/>
            </p:nvSpPr>
            <p:spPr bwMode="auto">
              <a:xfrm>
                <a:off x="3783" y="5800"/>
                <a:ext cx="20" cy="1"/>
              </a:xfrm>
              <a:prstGeom prst="line">
                <a:avLst/>
              </a:prstGeom>
              <a:noFill/>
              <a:ln w="4445">
                <a:solidFill>
                  <a:srgbClr val="FEFEFE"/>
                </a:solidFill>
                <a:round/>
                <a:headEnd/>
                <a:tailEnd/>
              </a:ln>
            </p:spPr>
            <p:txBody>
              <a:bodyPr/>
              <a:lstStyle/>
              <a:p>
                <a:endParaRPr lang="es-ES"/>
              </a:p>
            </p:txBody>
          </p:sp>
          <p:sp>
            <p:nvSpPr>
              <p:cNvPr id="82336" name="Line 8608"/>
              <p:cNvSpPr>
                <a:spLocks noChangeShapeType="1"/>
              </p:cNvSpPr>
              <p:nvPr/>
            </p:nvSpPr>
            <p:spPr bwMode="auto">
              <a:xfrm>
                <a:off x="3783" y="6249"/>
                <a:ext cx="10" cy="1"/>
              </a:xfrm>
              <a:prstGeom prst="line">
                <a:avLst/>
              </a:prstGeom>
              <a:noFill/>
              <a:ln w="4445">
                <a:solidFill>
                  <a:srgbClr val="FEFEFE"/>
                </a:solidFill>
                <a:round/>
                <a:headEnd/>
                <a:tailEnd/>
              </a:ln>
            </p:spPr>
            <p:txBody>
              <a:bodyPr/>
              <a:lstStyle/>
              <a:p>
                <a:endParaRPr lang="es-ES"/>
              </a:p>
            </p:txBody>
          </p:sp>
          <p:sp>
            <p:nvSpPr>
              <p:cNvPr id="82337" name="Line 8609"/>
              <p:cNvSpPr>
                <a:spLocks noChangeShapeType="1"/>
              </p:cNvSpPr>
              <p:nvPr/>
            </p:nvSpPr>
            <p:spPr bwMode="auto">
              <a:xfrm>
                <a:off x="3783" y="6698"/>
                <a:ext cx="20" cy="1"/>
              </a:xfrm>
              <a:prstGeom prst="line">
                <a:avLst/>
              </a:prstGeom>
              <a:noFill/>
              <a:ln w="4445">
                <a:solidFill>
                  <a:srgbClr val="FEFEFE"/>
                </a:solidFill>
                <a:round/>
                <a:headEnd/>
                <a:tailEnd/>
              </a:ln>
            </p:spPr>
            <p:txBody>
              <a:bodyPr/>
              <a:lstStyle/>
              <a:p>
                <a:endParaRPr lang="es-ES"/>
              </a:p>
            </p:txBody>
          </p:sp>
          <p:sp>
            <p:nvSpPr>
              <p:cNvPr id="82338" name="Line 8610"/>
              <p:cNvSpPr>
                <a:spLocks noChangeShapeType="1"/>
              </p:cNvSpPr>
              <p:nvPr/>
            </p:nvSpPr>
            <p:spPr bwMode="auto">
              <a:xfrm>
                <a:off x="3783" y="7146"/>
                <a:ext cx="10" cy="1"/>
              </a:xfrm>
              <a:prstGeom prst="line">
                <a:avLst/>
              </a:prstGeom>
              <a:noFill/>
              <a:ln w="4445">
                <a:solidFill>
                  <a:srgbClr val="FEFEFE"/>
                </a:solidFill>
                <a:round/>
                <a:headEnd/>
                <a:tailEnd/>
              </a:ln>
            </p:spPr>
            <p:txBody>
              <a:bodyPr/>
              <a:lstStyle/>
              <a:p>
                <a:endParaRPr lang="es-ES"/>
              </a:p>
            </p:txBody>
          </p:sp>
          <p:sp>
            <p:nvSpPr>
              <p:cNvPr id="82339" name="Freeform 8611"/>
              <p:cNvSpPr>
                <a:spLocks/>
              </p:cNvSpPr>
              <p:nvPr/>
            </p:nvSpPr>
            <p:spPr bwMode="auto">
              <a:xfrm>
                <a:off x="3882" y="2122"/>
                <a:ext cx="23" cy="78"/>
              </a:xfrm>
              <a:custGeom>
                <a:avLst/>
                <a:gdLst/>
                <a:ahLst/>
                <a:cxnLst>
                  <a:cxn ang="0">
                    <a:pos x="0" y="134"/>
                  </a:cxn>
                  <a:cxn ang="0">
                    <a:pos x="47" y="23"/>
                  </a:cxn>
                  <a:cxn ang="0">
                    <a:pos x="35" y="0"/>
                  </a:cxn>
                  <a:cxn ang="0">
                    <a:pos x="12" y="0"/>
                  </a:cxn>
                  <a:cxn ang="0">
                    <a:pos x="0" y="23"/>
                  </a:cxn>
                  <a:cxn ang="0">
                    <a:pos x="0" y="134"/>
                  </a:cxn>
                  <a:cxn ang="0">
                    <a:pos x="16" y="156"/>
                  </a:cxn>
                  <a:cxn ang="0">
                    <a:pos x="35" y="156"/>
                  </a:cxn>
                  <a:cxn ang="0">
                    <a:pos x="47" y="134"/>
                  </a:cxn>
                  <a:cxn ang="0">
                    <a:pos x="47" y="23"/>
                  </a:cxn>
                </a:cxnLst>
                <a:rect l="0" t="0" r="r" b="b"/>
                <a:pathLst>
                  <a:path w="47" h="156">
                    <a:moveTo>
                      <a:pt x="0" y="134"/>
                    </a:moveTo>
                    <a:lnTo>
                      <a:pt x="47" y="23"/>
                    </a:lnTo>
                    <a:lnTo>
                      <a:pt x="35" y="0"/>
                    </a:lnTo>
                    <a:lnTo>
                      <a:pt x="12" y="0"/>
                    </a:lnTo>
                    <a:lnTo>
                      <a:pt x="0" y="23"/>
                    </a:lnTo>
                    <a:lnTo>
                      <a:pt x="0" y="134"/>
                    </a:lnTo>
                    <a:lnTo>
                      <a:pt x="16" y="156"/>
                    </a:lnTo>
                    <a:lnTo>
                      <a:pt x="35" y="156"/>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82340" name="Freeform 8612"/>
              <p:cNvSpPr>
                <a:spLocks/>
              </p:cNvSpPr>
              <p:nvPr/>
            </p:nvSpPr>
            <p:spPr bwMode="auto">
              <a:xfrm>
                <a:off x="4241" y="2122"/>
                <a:ext cx="6" cy="78"/>
              </a:xfrm>
              <a:custGeom>
                <a:avLst/>
                <a:gdLst/>
                <a:ahLst/>
                <a:cxnLst>
                  <a:cxn ang="0">
                    <a:pos x="0" y="23"/>
                  </a:cxn>
                  <a:cxn ang="0">
                    <a:pos x="13" y="0"/>
                  </a:cxn>
                  <a:cxn ang="0">
                    <a:pos x="13" y="156"/>
                  </a:cxn>
                </a:cxnLst>
                <a:rect l="0" t="0" r="r" b="b"/>
                <a:pathLst>
                  <a:path w="13" h="156">
                    <a:moveTo>
                      <a:pt x="0" y="23"/>
                    </a:moveTo>
                    <a:lnTo>
                      <a:pt x="13" y="0"/>
                    </a:lnTo>
                    <a:lnTo>
                      <a:pt x="13" y="156"/>
                    </a:lnTo>
                  </a:path>
                </a:pathLst>
              </a:custGeom>
              <a:noFill/>
              <a:ln w="4445">
                <a:solidFill>
                  <a:srgbClr val="00FE00"/>
                </a:solidFill>
                <a:prstDash val="solid"/>
                <a:round/>
                <a:headEnd/>
                <a:tailEnd/>
              </a:ln>
            </p:spPr>
            <p:txBody>
              <a:bodyPr/>
              <a:lstStyle/>
              <a:p>
                <a:endParaRPr lang="es-ES"/>
              </a:p>
            </p:txBody>
          </p:sp>
          <p:sp>
            <p:nvSpPr>
              <p:cNvPr id="82341" name="Line 8613"/>
              <p:cNvSpPr>
                <a:spLocks noChangeShapeType="1"/>
              </p:cNvSpPr>
              <p:nvPr/>
            </p:nvSpPr>
            <p:spPr bwMode="auto">
              <a:xfrm>
                <a:off x="4241" y="2200"/>
                <a:ext cx="12" cy="1"/>
              </a:xfrm>
              <a:prstGeom prst="line">
                <a:avLst/>
              </a:prstGeom>
              <a:noFill/>
              <a:ln w="4445">
                <a:solidFill>
                  <a:srgbClr val="00FE00"/>
                </a:solidFill>
                <a:round/>
                <a:headEnd/>
                <a:tailEnd/>
              </a:ln>
            </p:spPr>
            <p:txBody>
              <a:bodyPr/>
              <a:lstStyle/>
              <a:p>
                <a:endParaRPr lang="es-ES"/>
              </a:p>
            </p:txBody>
          </p:sp>
          <p:sp>
            <p:nvSpPr>
              <p:cNvPr id="82342" name="Freeform 8614"/>
              <p:cNvSpPr>
                <a:spLocks/>
              </p:cNvSpPr>
              <p:nvPr/>
            </p:nvSpPr>
            <p:spPr bwMode="auto">
              <a:xfrm>
                <a:off x="4276" y="2122"/>
                <a:ext cx="24" cy="78"/>
              </a:xfrm>
              <a:custGeom>
                <a:avLst/>
                <a:gdLst/>
                <a:ahLst/>
                <a:cxnLst>
                  <a:cxn ang="0">
                    <a:pos x="0" y="134"/>
                  </a:cxn>
                  <a:cxn ang="0">
                    <a:pos x="48" y="23"/>
                  </a:cxn>
                  <a:cxn ang="0">
                    <a:pos x="36" y="0"/>
                  </a:cxn>
                  <a:cxn ang="0">
                    <a:pos x="12" y="0"/>
                  </a:cxn>
                  <a:cxn ang="0">
                    <a:pos x="0" y="23"/>
                  </a:cxn>
                  <a:cxn ang="0">
                    <a:pos x="0" y="134"/>
                  </a:cxn>
                  <a:cxn ang="0">
                    <a:pos x="17"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7" y="156"/>
                    </a:lnTo>
                    <a:lnTo>
                      <a:pt x="36" y="156"/>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2343" name="Freeform 8615"/>
              <p:cNvSpPr>
                <a:spLocks/>
              </p:cNvSpPr>
              <p:nvPr/>
            </p:nvSpPr>
            <p:spPr bwMode="auto">
              <a:xfrm>
                <a:off x="4058" y="2032"/>
                <a:ext cx="24" cy="80"/>
              </a:xfrm>
              <a:custGeom>
                <a:avLst/>
                <a:gdLst/>
                <a:ahLst/>
                <a:cxnLst>
                  <a:cxn ang="0">
                    <a:pos x="0" y="135"/>
                  </a:cxn>
                  <a:cxn ang="0">
                    <a:pos x="12" y="158"/>
                  </a:cxn>
                  <a:cxn ang="0">
                    <a:pos x="36" y="158"/>
                  </a:cxn>
                  <a:cxn ang="0">
                    <a:pos x="48" y="135"/>
                  </a:cxn>
                  <a:cxn ang="0">
                    <a:pos x="48" y="90"/>
                  </a:cxn>
                  <a:cxn ang="0">
                    <a:pos x="36" y="68"/>
                  </a:cxn>
                  <a:cxn ang="0">
                    <a:pos x="12" y="68"/>
                  </a:cxn>
                  <a:cxn ang="0">
                    <a:pos x="0" y="45"/>
                  </a:cxn>
                  <a:cxn ang="0">
                    <a:pos x="0" y="23"/>
                  </a:cxn>
                  <a:cxn ang="0">
                    <a:pos x="12" y="0"/>
                  </a:cxn>
                  <a:cxn ang="0">
                    <a:pos x="36" y="0"/>
                  </a:cxn>
                  <a:cxn ang="0">
                    <a:pos x="48" y="23"/>
                  </a:cxn>
                </a:cxnLst>
                <a:rect l="0" t="0" r="r" b="b"/>
                <a:pathLst>
                  <a:path w="48" h="158">
                    <a:moveTo>
                      <a:pt x="0" y="135"/>
                    </a:moveTo>
                    <a:lnTo>
                      <a:pt x="12" y="158"/>
                    </a:lnTo>
                    <a:lnTo>
                      <a:pt x="36" y="158"/>
                    </a:lnTo>
                    <a:lnTo>
                      <a:pt x="48" y="135"/>
                    </a:lnTo>
                    <a:lnTo>
                      <a:pt x="48" y="90"/>
                    </a:lnTo>
                    <a:lnTo>
                      <a:pt x="36" y="68"/>
                    </a:lnTo>
                    <a:lnTo>
                      <a:pt x="12" y="68"/>
                    </a:lnTo>
                    <a:lnTo>
                      <a:pt x="0" y="45"/>
                    </a:lnTo>
                    <a:lnTo>
                      <a:pt x="0" y="23"/>
                    </a:lnTo>
                    <a:lnTo>
                      <a:pt x="12" y="0"/>
                    </a:lnTo>
                    <a:lnTo>
                      <a:pt x="36" y="0"/>
                    </a:lnTo>
                    <a:lnTo>
                      <a:pt x="48" y="23"/>
                    </a:lnTo>
                  </a:path>
                </a:pathLst>
              </a:custGeom>
              <a:noFill/>
              <a:ln w="4445">
                <a:solidFill>
                  <a:srgbClr val="00FE00"/>
                </a:solidFill>
                <a:prstDash val="solid"/>
                <a:round/>
                <a:headEnd/>
                <a:tailEnd/>
              </a:ln>
            </p:spPr>
            <p:txBody>
              <a:bodyPr/>
              <a:lstStyle/>
              <a:p>
                <a:endParaRPr lang="es-ES"/>
              </a:p>
            </p:txBody>
          </p:sp>
          <p:sp>
            <p:nvSpPr>
              <p:cNvPr id="82344" name="Freeform 8616"/>
              <p:cNvSpPr>
                <a:spLocks/>
              </p:cNvSpPr>
              <p:nvPr/>
            </p:nvSpPr>
            <p:spPr bwMode="auto">
              <a:xfrm>
                <a:off x="4100" y="2032"/>
                <a:ext cx="24" cy="80"/>
              </a:xfrm>
              <a:custGeom>
                <a:avLst/>
                <a:gdLst/>
                <a:ahLst/>
                <a:cxnLst>
                  <a:cxn ang="0">
                    <a:pos x="0" y="158"/>
                  </a:cxn>
                  <a:cxn ang="0">
                    <a:pos x="0" y="0"/>
                  </a:cxn>
                  <a:cxn ang="0">
                    <a:pos x="48" y="158"/>
                  </a:cxn>
                  <a:cxn ang="0">
                    <a:pos x="48" y="0"/>
                  </a:cxn>
                </a:cxnLst>
                <a:rect l="0" t="0" r="r" b="b"/>
                <a:pathLst>
                  <a:path w="48" h="158">
                    <a:moveTo>
                      <a:pt x="0" y="158"/>
                    </a:moveTo>
                    <a:lnTo>
                      <a:pt x="0" y="0"/>
                    </a:lnTo>
                    <a:lnTo>
                      <a:pt x="48" y="158"/>
                    </a:lnTo>
                    <a:lnTo>
                      <a:pt x="48" y="0"/>
                    </a:lnTo>
                  </a:path>
                </a:pathLst>
              </a:custGeom>
              <a:noFill/>
              <a:ln w="4445">
                <a:solidFill>
                  <a:srgbClr val="00FE00"/>
                </a:solidFill>
                <a:prstDash val="solid"/>
                <a:round/>
                <a:headEnd/>
                <a:tailEnd/>
              </a:ln>
            </p:spPr>
            <p:txBody>
              <a:bodyPr/>
              <a:lstStyle/>
              <a:p>
                <a:endParaRPr lang="es-ES"/>
              </a:p>
            </p:txBody>
          </p:sp>
          <p:sp>
            <p:nvSpPr>
              <p:cNvPr id="82345" name="Line 8617"/>
              <p:cNvSpPr>
                <a:spLocks noChangeShapeType="1"/>
              </p:cNvSpPr>
              <p:nvPr/>
            </p:nvSpPr>
            <p:spPr bwMode="auto">
              <a:xfrm>
                <a:off x="3960" y="2163"/>
                <a:ext cx="218" cy="1"/>
              </a:xfrm>
              <a:prstGeom prst="line">
                <a:avLst/>
              </a:prstGeom>
              <a:noFill/>
              <a:ln w="4445">
                <a:solidFill>
                  <a:srgbClr val="00FE00"/>
                </a:solidFill>
                <a:round/>
                <a:headEnd/>
                <a:tailEnd/>
              </a:ln>
            </p:spPr>
            <p:txBody>
              <a:bodyPr/>
              <a:lstStyle/>
              <a:p>
                <a:endParaRPr lang="es-ES"/>
              </a:p>
            </p:txBody>
          </p:sp>
          <p:sp>
            <p:nvSpPr>
              <p:cNvPr id="82346" name="Freeform 8618"/>
              <p:cNvSpPr>
                <a:spLocks/>
              </p:cNvSpPr>
              <p:nvPr/>
            </p:nvSpPr>
            <p:spPr bwMode="auto">
              <a:xfrm>
                <a:off x="3931" y="4051"/>
                <a:ext cx="378" cy="3095"/>
              </a:xfrm>
              <a:custGeom>
                <a:avLst/>
                <a:gdLst/>
                <a:ahLst/>
                <a:cxnLst>
                  <a:cxn ang="0">
                    <a:pos x="91" y="90"/>
                  </a:cxn>
                  <a:cxn ang="0">
                    <a:pos x="131" y="186"/>
                  </a:cxn>
                  <a:cxn ang="0">
                    <a:pos x="206" y="280"/>
                  </a:cxn>
                  <a:cxn ang="0">
                    <a:pos x="146" y="371"/>
                  </a:cxn>
                  <a:cxn ang="0">
                    <a:pos x="55" y="467"/>
                  </a:cxn>
                  <a:cxn ang="0">
                    <a:pos x="67" y="561"/>
                  </a:cxn>
                  <a:cxn ang="0">
                    <a:pos x="60" y="657"/>
                  </a:cxn>
                  <a:cxn ang="0">
                    <a:pos x="87" y="750"/>
                  </a:cxn>
                  <a:cxn ang="0">
                    <a:pos x="110" y="842"/>
                  </a:cxn>
                  <a:cxn ang="0">
                    <a:pos x="86" y="938"/>
                  </a:cxn>
                  <a:cxn ang="0">
                    <a:pos x="46" y="1032"/>
                  </a:cxn>
                  <a:cxn ang="0">
                    <a:pos x="61" y="1127"/>
                  </a:cxn>
                  <a:cxn ang="0">
                    <a:pos x="50" y="1221"/>
                  </a:cxn>
                  <a:cxn ang="0">
                    <a:pos x="118" y="1315"/>
                  </a:cxn>
                  <a:cxn ang="0">
                    <a:pos x="3" y="1409"/>
                  </a:cxn>
                  <a:cxn ang="0">
                    <a:pos x="48" y="1502"/>
                  </a:cxn>
                  <a:cxn ang="0">
                    <a:pos x="178" y="1598"/>
                  </a:cxn>
                  <a:cxn ang="0">
                    <a:pos x="55" y="1692"/>
                  </a:cxn>
                  <a:cxn ang="0">
                    <a:pos x="32" y="1786"/>
                  </a:cxn>
                  <a:cxn ang="0">
                    <a:pos x="33" y="1881"/>
                  </a:cxn>
                  <a:cxn ang="0">
                    <a:pos x="60" y="1973"/>
                  </a:cxn>
                  <a:cxn ang="0">
                    <a:pos x="46" y="2069"/>
                  </a:cxn>
                  <a:cxn ang="0">
                    <a:pos x="36" y="2163"/>
                  </a:cxn>
                  <a:cxn ang="0">
                    <a:pos x="98" y="2256"/>
                  </a:cxn>
                  <a:cxn ang="0">
                    <a:pos x="156" y="2352"/>
                  </a:cxn>
                  <a:cxn ang="0">
                    <a:pos x="66" y="2446"/>
                  </a:cxn>
                  <a:cxn ang="0">
                    <a:pos x="109" y="2540"/>
                  </a:cxn>
                  <a:cxn ang="0">
                    <a:pos x="118" y="2633"/>
                  </a:cxn>
                  <a:cxn ang="0">
                    <a:pos x="136" y="2727"/>
                  </a:cxn>
                  <a:cxn ang="0">
                    <a:pos x="63" y="2823"/>
                  </a:cxn>
                  <a:cxn ang="0">
                    <a:pos x="88" y="2917"/>
                  </a:cxn>
                  <a:cxn ang="0">
                    <a:pos x="123" y="3010"/>
                  </a:cxn>
                  <a:cxn ang="0">
                    <a:pos x="110" y="3104"/>
                  </a:cxn>
                  <a:cxn ang="0">
                    <a:pos x="131" y="3198"/>
                  </a:cxn>
                  <a:cxn ang="0">
                    <a:pos x="86" y="3294"/>
                  </a:cxn>
                  <a:cxn ang="0">
                    <a:pos x="85" y="3387"/>
                  </a:cxn>
                  <a:cxn ang="0">
                    <a:pos x="108" y="3483"/>
                  </a:cxn>
                  <a:cxn ang="0">
                    <a:pos x="12" y="3575"/>
                  </a:cxn>
                  <a:cxn ang="0">
                    <a:pos x="76" y="3669"/>
                  </a:cxn>
                  <a:cxn ang="0">
                    <a:pos x="99" y="3764"/>
                  </a:cxn>
                  <a:cxn ang="0">
                    <a:pos x="54" y="3858"/>
                  </a:cxn>
                  <a:cxn ang="0">
                    <a:pos x="96" y="3954"/>
                  </a:cxn>
                  <a:cxn ang="0">
                    <a:pos x="152" y="4048"/>
                  </a:cxn>
                  <a:cxn ang="0">
                    <a:pos x="178" y="4139"/>
                  </a:cxn>
                  <a:cxn ang="0">
                    <a:pos x="178" y="4235"/>
                  </a:cxn>
                  <a:cxn ang="0">
                    <a:pos x="169" y="4329"/>
                  </a:cxn>
                  <a:cxn ang="0">
                    <a:pos x="151" y="4425"/>
                  </a:cxn>
                  <a:cxn ang="0">
                    <a:pos x="178" y="4518"/>
                  </a:cxn>
                  <a:cxn ang="0">
                    <a:pos x="246" y="4610"/>
                  </a:cxn>
                  <a:cxn ang="0">
                    <a:pos x="278" y="4706"/>
                  </a:cxn>
                  <a:cxn ang="0">
                    <a:pos x="606" y="4800"/>
                  </a:cxn>
                  <a:cxn ang="0">
                    <a:pos x="234" y="4895"/>
                  </a:cxn>
                  <a:cxn ang="0">
                    <a:pos x="215" y="4989"/>
                  </a:cxn>
                  <a:cxn ang="0">
                    <a:pos x="528" y="5083"/>
                  </a:cxn>
                  <a:cxn ang="0">
                    <a:pos x="545" y="5280"/>
                  </a:cxn>
                  <a:cxn ang="0">
                    <a:pos x="750" y="5606"/>
                  </a:cxn>
                  <a:cxn ang="0">
                    <a:pos x="160" y="5702"/>
                  </a:cxn>
                  <a:cxn ang="0">
                    <a:pos x="181" y="5796"/>
                  </a:cxn>
                  <a:cxn ang="0">
                    <a:pos x="201" y="5889"/>
                  </a:cxn>
                  <a:cxn ang="0">
                    <a:pos x="195" y="5985"/>
                  </a:cxn>
                  <a:cxn ang="0">
                    <a:pos x="248" y="6079"/>
                  </a:cxn>
                  <a:cxn ang="0">
                    <a:pos x="163" y="6173"/>
                  </a:cxn>
                </a:cxnLst>
                <a:rect l="0" t="0" r="r" b="b"/>
                <a:pathLst>
                  <a:path w="756" h="6190">
                    <a:moveTo>
                      <a:pt x="49" y="0"/>
                    </a:moveTo>
                    <a:lnTo>
                      <a:pt x="62" y="6"/>
                    </a:lnTo>
                    <a:lnTo>
                      <a:pt x="69" y="10"/>
                    </a:lnTo>
                    <a:lnTo>
                      <a:pt x="68" y="14"/>
                    </a:lnTo>
                    <a:lnTo>
                      <a:pt x="75" y="20"/>
                    </a:lnTo>
                    <a:lnTo>
                      <a:pt x="84" y="22"/>
                    </a:lnTo>
                    <a:lnTo>
                      <a:pt x="90" y="28"/>
                    </a:lnTo>
                    <a:lnTo>
                      <a:pt x="92" y="32"/>
                    </a:lnTo>
                    <a:lnTo>
                      <a:pt x="69" y="35"/>
                    </a:lnTo>
                    <a:lnTo>
                      <a:pt x="52" y="41"/>
                    </a:lnTo>
                    <a:lnTo>
                      <a:pt x="58" y="45"/>
                    </a:lnTo>
                    <a:lnTo>
                      <a:pt x="66" y="51"/>
                    </a:lnTo>
                    <a:lnTo>
                      <a:pt x="75" y="55"/>
                    </a:lnTo>
                    <a:lnTo>
                      <a:pt x="86" y="59"/>
                    </a:lnTo>
                    <a:lnTo>
                      <a:pt x="95" y="63"/>
                    </a:lnTo>
                    <a:lnTo>
                      <a:pt x="98" y="67"/>
                    </a:lnTo>
                    <a:lnTo>
                      <a:pt x="92" y="73"/>
                    </a:lnTo>
                    <a:lnTo>
                      <a:pt x="86" y="76"/>
                    </a:lnTo>
                    <a:lnTo>
                      <a:pt x="84" y="80"/>
                    </a:lnTo>
                    <a:lnTo>
                      <a:pt x="86" y="86"/>
                    </a:lnTo>
                    <a:lnTo>
                      <a:pt x="91" y="90"/>
                    </a:lnTo>
                    <a:lnTo>
                      <a:pt x="95" y="96"/>
                    </a:lnTo>
                    <a:lnTo>
                      <a:pt x="98" y="100"/>
                    </a:lnTo>
                    <a:lnTo>
                      <a:pt x="98" y="104"/>
                    </a:lnTo>
                    <a:lnTo>
                      <a:pt x="99" y="108"/>
                    </a:lnTo>
                    <a:lnTo>
                      <a:pt x="105" y="112"/>
                    </a:lnTo>
                    <a:lnTo>
                      <a:pt x="121" y="117"/>
                    </a:lnTo>
                    <a:lnTo>
                      <a:pt x="142" y="121"/>
                    </a:lnTo>
                    <a:lnTo>
                      <a:pt x="168" y="125"/>
                    </a:lnTo>
                    <a:lnTo>
                      <a:pt x="188" y="131"/>
                    </a:lnTo>
                    <a:lnTo>
                      <a:pt x="201" y="135"/>
                    </a:lnTo>
                    <a:lnTo>
                      <a:pt x="219" y="141"/>
                    </a:lnTo>
                    <a:lnTo>
                      <a:pt x="140" y="145"/>
                    </a:lnTo>
                    <a:lnTo>
                      <a:pt x="131" y="149"/>
                    </a:lnTo>
                    <a:lnTo>
                      <a:pt x="121" y="153"/>
                    </a:lnTo>
                    <a:lnTo>
                      <a:pt x="115" y="157"/>
                    </a:lnTo>
                    <a:lnTo>
                      <a:pt x="112" y="162"/>
                    </a:lnTo>
                    <a:lnTo>
                      <a:pt x="115" y="166"/>
                    </a:lnTo>
                    <a:lnTo>
                      <a:pt x="121" y="170"/>
                    </a:lnTo>
                    <a:lnTo>
                      <a:pt x="127" y="176"/>
                    </a:lnTo>
                    <a:lnTo>
                      <a:pt x="128" y="180"/>
                    </a:lnTo>
                    <a:lnTo>
                      <a:pt x="131" y="186"/>
                    </a:lnTo>
                    <a:lnTo>
                      <a:pt x="127" y="190"/>
                    </a:lnTo>
                    <a:lnTo>
                      <a:pt x="123" y="194"/>
                    </a:lnTo>
                    <a:lnTo>
                      <a:pt x="122" y="198"/>
                    </a:lnTo>
                    <a:lnTo>
                      <a:pt x="125" y="201"/>
                    </a:lnTo>
                    <a:lnTo>
                      <a:pt x="128" y="207"/>
                    </a:lnTo>
                    <a:lnTo>
                      <a:pt x="127" y="211"/>
                    </a:lnTo>
                    <a:lnTo>
                      <a:pt x="121" y="215"/>
                    </a:lnTo>
                    <a:lnTo>
                      <a:pt x="110" y="221"/>
                    </a:lnTo>
                    <a:lnTo>
                      <a:pt x="97" y="225"/>
                    </a:lnTo>
                    <a:lnTo>
                      <a:pt x="98" y="231"/>
                    </a:lnTo>
                    <a:lnTo>
                      <a:pt x="106" y="235"/>
                    </a:lnTo>
                    <a:lnTo>
                      <a:pt x="107" y="237"/>
                    </a:lnTo>
                    <a:lnTo>
                      <a:pt x="99" y="242"/>
                    </a:lnTo>
                    <a:lnTo>
                      <a:pt x="85" y="246"/>
                    </a:lnTo>
                    <a:lnTo>
                      <a:pt x="80" y="252"/>
                    </a:lnTo>
                    <a:lnTo>
                      <a:pt x="85" y="256"/>
                    </a:lnTo>
                    <a:lnTo>
                      <a:pt x="94" y="260"/>
                    </a:lnTo>
                    <a:lnTo>
                      <a:pt x="105" y="266"/>
                    </a:lnTo>
                    <a:lnTo>
                      <a:pt x="122" y="270"/>
                    </a:lnTo>
                    <a:lnTo>
                      <a:pt x="149" y="276"/>
                    </a:lnTo>
                    <a:lnTo>
                      <a:pt x="206" y="280"/>
                    </a:lnTo>
                    <a:lnTo>
                      <a:pt x="229" y="282"/>
                    </a:lnTo>
                    <a:lnTo>
                      <a:pt x="255" y="287"/>
                    </a:lnTo>
                    <a:lnTo>
                      <a:pt x="276" y="291"/>
                    </a:lnTo>
                    <a:lnTo>
                      <a:pt x="293" y="297"/>
                    </a:lnTo>
                    <a:lnTo>
                      <a:pt x="253" y="301"/>
                    </a:lnTo>
                    <a:lnTo>
                      <a:pt x="226" y="305"/>
                    </a:lnTo>
                    <a:lnTo>
                      <a:pt x="208" y="311"/>
                    </a:lnTo>
                    <a:lnTo>
                      <a:pt x="188" y="315"/>
                    </a:lnTo>
                    <a:lnTo>
                      <a:pt x="167" y="321"/>
                    </a:lnTo>
                    <a:lnTo>
                      <a:pt x="156" y="323"/>
                    </a:lnTo>
                    <a:lnTo>
                      <a:pt x="173" y="326"/>
                    </a:lnTo>
                    <a:lnTo>
                      <a:pt x="200" y="332"/>
                    </a:lnTo>
                    <a:lnTo>
                      <a:pt x="246" y="336"/>
                    </a:lnTo>
                    <a:lnTo>
                      <a:pt x="269" y="342"/>
                    </a:lnTo>
                    <a:lnTo>
                      <a:pt x="295" y="346"/>
                    </a:lnTo>
                    <a:lnTo>
                      <a:pt x="323" y="350"/>
                    </a:lnTo>
                    <a:lnTo>
                      <a:pt x="341" y="356"/>
                    </a:lnTo>
                    <a:lnTo>
                      <a:pt x="300" y="360"/>
                    </a:lnTo>
                    <a:lnTo>
                      <a:pt x="187" y="366"/>
                    </a:lnTo>
                    <a:lnTo>
                      <a:pt x="160" y="368"/>
                    </a:lnTo>
                    <a:lnTo>
                      <a:pt x="146" y="371"/>
                    </a:lnTo>
                    <a:lnTo>
                      <a:pt x="133" y="377"/>
                    </a:lnTo>
                    <a:lnTo>
                      <a:pt x="124" y="381"/>
                    </a:lnTo>
                    <a:lnTo>
                      <a:pt x="114" y="387"/>
                    </a:lnTo>
                    <a:lnTo>
                      <a:pt x="106" y="391"/>
                    </a:lnTo>
                    <a:lnTo>
                      <a:pt x="98" y="395"/>
                    </a:lnTo>
                    <a:lnTo>
                      <a:pt x="90" y="401"/>
                    </a:lnTo>
                    <a:lnTo>
                      <a:pt x="98" y="405"/>
                    </a:lnTo>
                    <a:lnTo>
                      <a:pt x="116" y="410"/>
                    </a:lnTo>
                    <a:lnTo>
                      <a:pt x="119" y="412"/>
                    </a:lnTo>
                    <a:lnTo>
                      <a:pt x="115" y="416"/>
                    </a:lnTo>
                    <a:lnTo>
                      <a:pt x="110" y="422"/>
                    </a:lnTo>
                    <a:lnTo>
                      <a:pt x="110" y="426"/>
                    </a:lnTo>
                    <a:lnTo>
                      <a:pt x="113" y="432"/>
                    </a:lnTo>
                    <a:lnTo>
                      <a:pt x="101" y="436"/>
                    </a:lnTo>
                    <a:lnTo>
                      <a:pt x="86" y="440"/>
                    </a:lnTo>
                    <a:lnTo>
                      <a:pt x="73" y="446"/>
                    </a:lnTo>
                    <a:lnTo>
                      <a:pt x="63" y="450"/>
                    </a:lnTo>
                    <a:lnTo>
                      <a:pt x="70" y="453"/>
                    </a:lnTo>
                    <a:lnTo>
                      <a:pt x="67" y="457"/>
                    </a:lnTo>
                    <a:lnTo>
                      <a:pt x="61" y="461"/>
                    </a:lnTo>
                    <a:lnTo>
                      <a:pt x="55" y="467"/>
                    </a:lnTo>
                    <a:lnTo>
                      <a:pt x="50" y="471"/>
                    </a:lnTo>
                    <a:lnTo>
                      <a:pt x="52" y="477"/>
                    </a:lnTo>
                    <a:lnTo>
                      <a:pt x="60" y="481"/>
                    </a:lnTo>
                    <a:lnTo>
                      <a:pt x="68" y="485"/>
                    </a:lnTo>
                    <a:lnTo>
                      <a:pt x="78" y="491"/>
                    </a:lnTo>
                    <a:lnTo>
                      <a:pt x="86" y="494"/>
                    </a:lnTo>
                    <a:lnTo>
                      <a:pt x="86" y="498"/>
                    </a:lnTo>
                    <a:lnTo>
                      <a:pt x="86" y="502"/>
                    </a:lnTo>
                    <a:lnTo>
                      <a:pt x="82" y="506"/>
                    </a:lnTo>
                    <a:lnTo>
                      <a:pt x="76" y="512"/>
                    </a:lnTo>
                    <a:lnTo>
                      <a:pt x="72" y="516"/>
                    </a:lnTo>
                    <a:lnTo>
                      <a:pt x="71" y="522"/>
                    </a:lnTo>
                    <a:lnTo>
                      <a:pt x="70" y="526"/>
                    </a:lnTo>
                    <a:lnTo>
                      <a:pt x="65" y="530"/>
                    </a:lnTo>
                    <a:lnTo>
                      <a:pt x="60" y="535"/>
                    </a:lnTo>
                    <a:lnTo>
                      <a:pt x="51" y="539"/>
                    </a:lnTo>
                    <a:lnTo>
                      <a:pt x="46" y="543"/>
                    </a:lnTo>
                    <a:lnTo>
                      <a:pt x="46" y="547"/>
                    </a:lnTo>
                    <a:lnTo>
                      <a:pt x="54" y="551"/>
                    </a:lnTo>
                    <a:lnTo>
                      <a:pt x="63" y="557"/>
                    </a:lnTo>
                    <a:lnTo>
                      <a:pt x="67" y="561"/>
                    </a:lnTo>
                    <a:lnTo>
                      <a:pt x="66" y="567"/>
                    </a:lnTo>
                    <a:lnTo>
                      <a:pt x="65" y="571"/>
                    </a:lnTo>
                    <a:lnTo>
                      <a:pt x="67" y="575"/>
                    </a:lnTo>
                    <a:lnTo>
                      <a:pt x="86" y="580"/>
                    </a:lnTo>
                    <a:lnTo>
                      <a:pt x="93" y="582"/>
                    </a:lnTo>
                    <a:lnTo>
                      <a:pt x="87" y="588"/>
                    </a:lnTo>
                    <a:lnTo>
                      <a:pt x="79" y="592"/>
                    </a:lnTo>
                    <a:lnTo>
                      <a:pt x="71" y="596"/>
                    </a:lnTo>
                    <a:lnTo>
                      <a:pt x="70" y="602"/>
                    </a:lnTo>
                    <a:lnTo>
                      <a:pt x="70" y="606"/>
                    </a:lnTo>
                    <a:lnTo>
                      <a:pt x="65" y="612"/>
                    </a:lnTo>
                    <a:lnTo>
                      <a:pt x="67" y="616"/>
                    </a:lnTo>
                    <a:lnTo>
                      <a:pt x="87" y="619"/>
                    </a:lnTo>
                    <a:lnTo>
                      <a:pt x="82" y="625"/>
                    </a:lnTo>
                    <a:lnTo>
                      <a:pt x="68" y="627"/>
                    </a:lnTo>
                    <a:lnTo>
                      <a:pt x="86" y="633"/>
                    </a:lnTo>
                    <a:lnTo>
                      <a:pt x="98" y="637"/>
                    </a:lnTo>
                    <a:lnTo>
                      <a:pt x="90" y="641"/>
                    </a:lnTo>
                    <a:lnTo>
                      <a:pt x="73" y="647"/>
                    </a:lnTo>
                    <a:lnTo>
                      <a:pt x="66" y="651"/>
                    </a:lnTo>
                    <a:lnTo>
                      <a:pt x="60" y="657"/>
                    </a:lnTo>
                    <a:lnTo>
                      <a:pt x="57" y="661"/>
                    </a:lnTo>
                    <a:lnTo>
                      <a:pt x="59" y="664"/>
                    </a:lnTo>
                    <a:lnTo>
                      <a:pt x="64" y="670"/>
                    </a:lnTo>
                    <a:lnTo>
                      <a:pt x="64" y="672"/>
                    </a:lnTo>
                    <a:lnTo>
                      <a:pt x="61" y="678"/>
                    </a:lnTo>
                    <a:lnTo>
                      <a:pt x="59" y="682"/>
                    </a:lnTo>
                    <a:lnTo>
                      <a:pt x="59" y="686"/>
                    </a:lnTo>
                    <a:lnTo>
                      <a:pt x="61" y="692"/>
                    </a:lnTo>
                    <a:lnTo>
                      <a:pt x="58" y="696"/>
                    </a:lnTo>
                    <a:lnTo>
                      <a:pt x="53" y="702"/>
                    </a:lnTo>
                    <a:lnTo>
                      <a:pt x="48" y="705"/>
                    </a:lnTo>
                    <a:lnTo>
                      <a:pt x="41" y="709"/>
                    </a:lnTo>
                    <a:lnTo>
                      <a:pt x="39" y="713"/>
                    </a:lnTo>
                    <a:lnTo>
                      <a:pt x="45" y="717"/>
                    </a:lnTo>
                    <a:lnTo>
                      <a:pt x="49" y="723"/>
                    </a:lnTo>
                    <a:lnTo>
                      <a:pt x="53" y="727"/>
                    </a:lnTo>
                    <a:lnTo>
                      <a:pt x="57" y="731"/>
                    </a:lnTo>
                    <a:lnTo>
                      <a:pt x="62" y="737"/>
                    </a:lnTo>
                    <a:lnTo>
                      <a:pt x="68" y="741"/>
                    </a:lnTo>
                    <a:lnTo>
                      <a:pt x="75" y="746"/>
                    </a:lnTo>
                    <a:lnTo>
                      <a:pt x="87" y="750"/>
                    </a:lnTo>
                    <a:lnTo>
                      <a:pt x="85" y="754"/>
                    </a:lnTo>
                    <a:lnTo>
                      <a:pt x="79" y="758"/>
                    </a:lnTo>
                    <a:lnTo>
                      <a:pt x="71" y="762"/>
                    </a:lnTo>
                    <a:lnTo>
                      <a:pt x="66" y="768"/>
                    </a:lnTo>
                    <a:lnTo>
                      <a:pt x="63" y="772"/>
                    </a:lnTo>
                    <a:lnTo>
                      <a:pt x="61" y="776"/>
                    </a:lnTo>
                    <a:lnTo>
                      <a:pt x="56" y="782"/>
                    </a:lnTo>
                    <a:lnTo>
                      <a:pt x="53" y="786"/>
                    </a:lnTo>
                    <a:lnTo>
                      <a:pt x="50" y="791"/>
                    </a:lnTo>
                    <a:lnTo>
                      <a:pt x="50" y="795"/>
                    </a:lnTo>
                    <a:lnTo>
                      <a:pt x="53" y="799"/>
                    </a:lnTo>
                    <a:lnTo>
                      <a:pt x="63" y="803"/>
                    </a:lnTo>
                    <a:lnTo>
                      <a:pt x="71" y="807"/>
                    </a:lnTo>
                    <a:lnTo>
                      <a:pt x="72" y="813"/>
                    </a:lnTo>
                    <a:lnTo>
                      <a:pt x="67" y="817"/>
                    </a:lnTo>
                    <a:lnTo>
                      <a:pt x="63" y="821"/>
                    </a:lnTo>
                    <a:lnTo>
                      <a:pt x="62" y="827"/>
                    </a:lnTo>
                    <a:lnTo>
                      <a:pt x="85" y="830"/>
                    </a:lnTo>
                    <a:lnTo>
                      <a:pt x="96" y="836"/>
                    </a:lnTo>
                    <a:lnTo>
                      <a:pt x="104" y="840"/>
                    </a:lnTo>
                    <a:lnTo>
                      <a:pt x="110" y="842"/>
                    </a:lnTo>
                    <a:lnTo>
                      <a:pt x="96" y="848"/>
                    </a:lnTo>
                    <a:lnTo>
                      <a:pt x="86" y="852"/>
                    </a:lnTo>
                    <a:lnTo>
                      <a:pt x="85" y="858"/>
                    </a:lnTo>
                    <a:lnTo>
                      <a:pt x="83" y="862"/>
                    </a:lnTo>
                    <a:lnTo>
                      <a:pt x="77" y="866"/>
                    </a:lnTo>
                    <a:lnTo>
                      <a:pt x="64" y="871"/>
                    </a:lnTo>
                    <a:lnTo>
                      <a:pt x="63" y="875"/>
                    </a:lnTo>
                    <a:lnTo>
                      <a:pt x="103" y="881"/>
                    </a:lnTo>
                    <a:lnTo>
                      <a:pt x="101" y="885"/>
                    </a:lnTo>
                    <a:lnTo>
                      <a:pt x="93" y="887"/>
                    </a:lnTo>
                    <a:lnTo>
                      <a:pt x="83" y="893"/>
                    </a:lnTo>
                    <a:lnTo>
                      <a:pt x="77" y="897"/>
                    </a:lnTo>
                    <a:lnTo>
                      <a:pt x="75" y="903"/>
                    </a:lnTo>
                    <a:lnTo>
                      <a:pt x="75" y="907"/>
                    </a:lnTo>
                    <a:lnTo>
                      <a:pt x="73" y="911"/>
                    </a:lnTo>
                    <a:lnTo>
                      <a:pt x="71" y="916"/>
                    </a:lnTo>
                    <a:lnTo>
                      <a:pt x="66" y="920"/>
                    </a:lnTo>
                    <a:lnTo>
                      <a:pt x="56" y="926"/>
                    </a:lnTo>
                    <a:lnTo>
                      <a:pt x="68" y="930"/>
                    </a:lnTo>
                    <a:lnTo>
                      <a:pt x="81" y="932"/>
                    </a:lnTo>
                    <a:lnTo>
                      <a:pt x="86" y="938"/>
                    </a:lnTo>
                    <a:lnTo>
                      <a:pt x="88" y="942"/>
                    </a:lnTo>
                    <a:lnTo>
                      <a:pt x="94" y="948"/>
                    </a:lnTo>
                    <a:lnTo>
                      <a:pt x="108" y="952"/>
                    </a:lnTo>
                    <a:lnTo>
                      <a:pt x="120" y="955"/>
                    </a:lnTo>
                    <a:lnTo>
                      <a:pt x="132" y="961"/>
                    </a:lnTo>
                    <a:lnTo>
                      <a:pt x="139" y="965"/>
                    </a:lnTo>
                    <a:lnTo>
                      <a:pt x="132" y="971"/>
                    </a:lnTo>
                    <a:lnTo>
                      <a:pt x="110" y="973"/>
                    </a:lnTo>
                    <a:lnTo>
                      <a:pt x="91" y="977"/>
                    </a:lnTo>
                    <a:lnTo>
                      <a:pt x="101" y="983"/>
                    </a:lnTo>
                    <a:lnTo>
                      <a:pt x="106" y="987"/>
                    </a:lnTo>
                    <a:lnTo>
                      <a:pt x="85" y="993"/>
                    </a:lnTo>
                    <a:lnTo>
                      <a:pt x="68" y="996"/>
                    </a:lnTo>
                    <a:lnTo>
                      <a:pt x="55" y="1000"/>
                    </a:lnTo>
                    <a:lnTo>
                      <a:pt x="56" y="1006"/>
                    </a:lnTo>
                    <a:lnTo>
                      <a:pt x="57" y="1010"/>
                    </a:lnTo>
                    <a:lnTo>
                      <a:pt x="52" y="1016"/>
                    </a:lnTo>
                    <a:lnTo>
                      <a:pt x="44" y="1018"/>
                    </a:lnTo>
                    <a:lnTo>
                      <a:pt x="42" y="1022"/>
                    </a:lnTo>
                    <a:lnTo>
                      <a:pt x="46" y="1028"/>
                    </a:lnTo>
                    <a:lnTo>
                      <a:pt x="46" y="1032"/>
                    </a:lnTo>
                    <a:lnTo>
                      <a:pt x="44" y="1037"/>
                    </a:lnTo>
                    <a:lnTo>
                      <a:pt x="50" y="1041"/>
                    </a:lnTo>
                    <a:lnTo>
                      <a:pt x="57" y="1045"/>
                    </a:lnTo>
                    <a:lnTo>
                      <a:pt x="54" y="1051"/>
                    </a:lnTo>
                    <a:lnTo>
                      <a:pt x="52" y="1055"/>
                    </a:lnTo>
                    <a:lnTo>
                      <a:pt x="56" y="1059"/>
                    </a:lnTo>
                    <a:lnTo>
                      <a:pt x="52" y="1063"/>
                    </a:lnTo>
                    <a:lnTo>
                      <a:pt x="43" y="1067"/>
                    </a:lnTo>
                    <a:lnTo>
                      <a:pt x="40" y="1073"/>
                    </a:lnTo>
                    <a:lnTo>
                      <a:pt x="37" y="1077"/>
                    </a:lnTo>
                    <a:lnTo>
                      <a:pt x="38" y="1082"/>
                    </a:lnTo>
                    <a:lnTo>
                      <a:pt x="44" y="1086"/>
                    </a:lnTo>
                    <a:lnTo>
                      <a:pt x="54" y="1090"/>
                    </a:lnTo>
                    <a:lnTo>
                      <a:pt x="64" y="1096"/>
                    </a:lnTo>
                    <a:lnTo>
                      <a:pt x="77" y="1100"/>
                    </a:lnTo>
                    <a:lnTo>
                      <a:pt x="72" y="1104"/>
                    </a:lnTo>
                    <a:lnTo>
                      <a:pt x="64" y="1108"/>
                    </a:lnTo>
                    <a:lnTo>
                      <a:pt x="61" y="1112"/>
                    </a:lnTo>
                    <a:lnTo>
                      <a:pt x="68" y="1118"/>
                    </a:lnTo>
                    <a:lnTo>
                      <a:pt x="66" y="1121"/>
                    </a:lnTo>
                    <a:lnTo>
                      <a:pt x="61" y="1127"/>
                    </a:lnTo>
                    <a:lnTo>
                      <a:pt x="57" y="1131"/>
                    </a:lnTo>
                    <a:lnTo>
                      <a:pt x="58" y="1135"/>
                    </a:lnTo>
                    <a:lnTo>
                      <a:pt x="65" y="1141"/>
                    </a:lnTo>
                    <a:lnTo>
                      <a:pt x="82" y="1145"/>
                    </a:lnTo>
                    <a:lnTo>
                      <a:pt x="107" y="1149"/>
                    </a:lnTo>
                    <a:lnTo>
                      <a:pt x="122" y="1153"/>
                    </a:lnTo>
                    <a:lnTo>
                      <a:pt x="142" y="1157"/>
                    </a:lnTo>
                    <a:lnTo>
                      <a:pt x="170" y="1163"/>
                    </a:lnTo>
                    <a:lnTo>
                      <a:pt x="226" y="1166"/>
                    </a:lnTo>
                    <a:lnTo>
                      <a:pt x="210" y="1172"/>
                    </a:lnTo>
                    <a:lnTo>
                      <a:pt x="198" y="1176"/>
                    </a:lnTo>
                    <a:lnTo>
                      <a:pt x="176" y="1180"/>
                    </a:lnTo>
                    <a:lnTo>
                      <a:pt x="155" y="1186"/>
                    </a:lnTo>
                    <a:lnTo>
                      <a:pt x="123" y="1190"/>
                    </a:lnTo>
                    <a:lnTo>
                      <a:pt x="101" y="1194"/>
                    </a:lnTo>
                    <a:lnTo>
                      <a:pt x="84" y="1198"/>
                    </a:lnTo>
                    <a:lnTo>
                      <a:pt x="70" y="1202"/>
                    </a:lnTo>
                    <a:lnTo>
                      <a:pt x="62" y="1207"/>
                    </a:lnTo>
                    <a:lnTo>
                      <a:pt x="57" y="1211"/>
                    </a:lnTo>
                    <a:lnTo>
                      <a:pt x="53" y="1217"/>
                    </a:lnTo>
                    <a:lnTo>
                      <a:pt x="50" y="1221"/>
                    </a:lnTo>
                    <a:lnTo>
                      <a:pt x="50" y="1225"/>
                    </a:lnTo>
                    <a:lnTo>
                      <a:pt x="51" y="1231"/>
                    </a:lnTo>
                    <a:lnTo>
                      <a:pt x="51" y="1233"/>
                    </a:lnTo>
                    <a:lnTo>
                      <a:pt x="51" y="1239"/>
                    </a:lnTo>
                    <a:lnTo>
                      <a:pt x="49" y="1243"/>
                    </a:lnTo>
                    <a:lnTo>
                      <a:pt x="45" y="1246"/>
                    </a:lnTo>
                    <a:lnTo>
                      <a:pt x="40" y="1252"/>
                    </a:lnTo>
                    <a:lnTo>
                      <a:pt x="35" y="1256"/>
                    </a:lnTo>
                    <a:lnTo>
                      <a:pt x="32" y="1262"/>
                    </a:lnTo>
                    <a:lnTo>
                      <a:pt x="34" y="1266"/>
                    </a:lnTo>
                    <a:lnTo>
                      <a:pt x="39" y="1270"/>
                    </a:lnTo>
                    <a:lnTo>
                      <a:pt x="48" y="1276"/>
                    </a:lnTo>
                    <a:lnTo>
                      <a:pt x="76" y="1278"/>
                    </a:lnTo>
                    <a:lnTo>
                      <a:pt x="107" y="1284"/>
                    </a:lnTo>
                    <a:lnTo>
                      <a:pt x="124" y="1288"/>
                    </a:lnTo>
                    <a:lnTo>
                      <a:pt x="127" y="1291"/>
                    </a:lnTo>
                    <a:lnTo>
                      <a:pt x="122" y="1297"/>
                    </a:lnTo>
                    <a:lnTo>
                      <a:pt x="114" y="1301"/>
                    </a:lnTo>
                    <a:lnTo>
                      <a:pt x="109" y="1307"/>
                    </a:lnTo>
                    <a:lnTo>
                      <a:pt x="110" y="1311"/>
                    </a:lnTo>
                    <a:lnTo>
                      <a:pt x="118" y="1315"/>
                    </a:lnTo>
                    <a:lnTo>
                      <a:pt x="114" y="1319"/>
                    </a:lnTo>
                    <a:lnTo>
                      <a:pt x="92" y="1323"/>
                    </a:lnTo>
                    <a:lnTo>
                      <a:pt x="79" y="1329"/>
                    </a:lnTo>
                    <a:lnTo>
                      <a:pt x="61" y="1332"/>
                    </a:lnTo>
                    <a:lnTo>
                      <a:pt x="51" y="1336"/>
                    </a:lnTo>
                    <a:lnTo>
                      <a:pt x="43" y="1342"/>
                    </a:lnTo>
                    <a:lnTo>
                      <a:pt x="39" y="1346"/>
                    </a:lnTo>
                    <a:lnTo>
                      <a:pt x="38" y="1352"/>
                    </a:lnTo>
                    <a:lnTo>
                      <a:pt x="36" y="1356"/>
                    </a:lnTo>
                    <a:lnTo>
                      <a:pt x="35" y="1360"/>
                    </a:lnTo>
                    <a:lnTo>
                      <a:pt x="34" y="1364"/>
                    </a:lnTo>
                    <a:lnTo>
                      <a:pt x="31" y="1368"/>
                    </a:lnTo>
                    <a:lnTo>
                      <a:pt x="26" y="1373"/>
                    </a:lnTo>
                    <a:lnTo>
                      <a:pt x="18" y="1377"/>
                    </a:lnTo>
                    <a:lnTo>
                      <a:pt x="14" y="1381"/>
                    </a:lnTo>
                    <a:lnTo>
                      <a:pt x="7" y="1387"/>
                    </a:lnTo>
                    <a:lnTo>
                      <a:pt x="2" y="1391"/>
                    </a:lnTo>
                    <a:lnTo>
                      <a:pt x="0" y="1397"/>
                    </a:lnTo>
                    <a:lnTo>
                      <a:pt x="0" y="1401"/>
                    </a:lnTo>
                    <a:lnTo>
                      <a:pt x="0" y="1405"/>
                    </a:lnTo>
                    <a:lnTo>
                      <a:pt x="3" y="1409"/>
                    </a:lnTo>
                    <a:lnTo>
                      <a:pt x="11" y="1413"/>
                    </a:lnTo>
                    <a:lnTo>
                      <a:pt x="24" y="1418"/>
                    </a:lnTo>
                    <a:lnTo>
                      <a:pt x="34" y="1422"/>
                    </a:lnTo>
                    <a:lnTo>
                      <a:pt x="52" y="1426"/>
                    </a:lnTo>
                    <a:lnTo>
                      <a:pt x="71" y="1432"/>
                    </a:lnTo>
                    <a:lnTo>
                      <a:pt x="75" y="1436"/>
                    </a:lnTo>
                    <a:lnTo>
                      <a:pt x="68" y="1442"/>
                    </a:lnTo>
                    <a:lnTo>
                      <a:pt x="63" y="1446"/>
                    </a:lnTo>
                    <a:lnTo>
                      <a:pt x="55" y="1450"/>
                    </a:lnTo>
                    <a:lnTo>
                      <a:pt x="48" y="1454"/>
                    </a:lnTo>
                    <a:lnTo>
                      <a:pt x="41" y="1457"/>
                    </a:lnTo>
                    <a:lnTo>
                      <a:pt x="36" y="1463"/>
                    </a:lnTo>
                    <a:lnTo>
                      <a:pt x="40" y="1467"/>
                    </a:lnTo>
                    <a:lnTo>
                      <a:pt x="50" y="1471"/>
                    </a:lnTo>
                    <a:lnTo>
                      <a:pt x="52" y="1477"/>
                    </a:lnTo>
                    <a:lnTo>
                      <a:pt x="52" y="1481"/>
                    </a:lnTo>
                    <a:lnTo>
                      <a:pt x="49" y="1487"/>
                    </a:lnTo>
                    <a:lnTo>
                      <a:pt x="50" y="1491"/>
                    </a:lnTo>
                    <a:lnTo>
                      <a:pt x="59" y="1493"/>
                    </a:lnTo>
                    <a:lnTo>
                      <a:pt x="53" y="1498"/>
                    </a:lnTo>
                    <a:lnTo>
                      <a:pt x="48" y="1502"/>
                    </a:lnTo>
                    <a:lnTo>
                      <a:pt x="43" y="1508"/>
                    </a:lnTo>
                    <a:lnTo>
                      <a:pt x="38" y="1512"/>
                    </a:lnTo>
                    <a:lnTo>
                      <a:pt x="32" y="1516"/>
                    </a:lnTo>
                    <a:lnTo>
                      <a:pt x="27" y="1522"/>
                    </a:lnTo>
                    <a:lnTo>
                      <a:pt x="23" y="1526"/>
                    </a:lnTo>
                    <a:lnTo>
                      <a:pt x="20" y="1532"/>
                    </a:lnTo>
                    <a:lnTo>
                      <a:pt x="14" y="1536"/>
                    </a:lnTo>
                    <a:lnTo>
                      <a:pt x="11" y="1538"/>
                    </a:lnTo>
                    <a:lnTo>
                      <a:pt x="11" y="1543"/>
                    </a:lnTo>
                    <a:lnTo>
                      <a:pt x="9" y="1547"/>
                    </a:lnTo>
                    <a:lnTo>
                      <a:pt x="12" y="1553"/>
                    </a:lnTo>
                    <a:lnTo>
                      <a:pt x="25" y="1557"/>
                    </a:lnTo>
                    <a:lnTo>
                      <a:pt x="38" y="1561"/>
                    </a:lnTo>
                    <a:lnTo>
                      <a:pt x="52" y="1567"/>
                    </a:lnTo>
                    <a:lnTo>
                      <a:pt x="68" y="1571"/>
                    </a:lnTo>
                    <a:lnTo>
                      <a:pt x="100" y="1577"/>
                    </a:lnTo>
                    <a:lnTo>
                      <a:pt x="130" y="1579"/>
                    </a:lnTo>
                    <a:lnTo>
                      <a:pt x="153" y="1582"/>
                    </a:lnTo>
                    <a:lnTo>
                      <a:pt x="169" y="1588"/>
                    </a:lnTo>
                    <a:lnTo>
                      <a:pt x="182" y="1592"/>
                    </a:lnTo>
                    <a:lnTo>
                      <a:pt x="178" y="1598"/>
                    </a:lnTo>
                    <a:lnTo>
                      <a:pt x="169" y="1602"/>
                    </a:lnTo>
                    <a:lnTo>
                      <a:pt x="160" y="1606"/>
                    </a:lnTo>
                    <a:lnTo>
                      <a:pt x="149" y="1612"/>
                    </a:lnTo>
                    <a:lnTo>
                      <a:pt x="140" y="1616"/>
                    </a:lnTo>
                    <a:lnTo>
                      <a:pt x="131" y="1622"/>
                    </a:lnTo>
                    <a:lnTo>
                      <a:pt x="119" y="1623"/>
                    </a:lnTo>
                    <a:lnTo>
                      <a:pt x="116" y="1627"/>
                    </a:lnTo>
                    <a:lnTo>
                      <a:pt x="128" y="1633"/>
                    </a:lnTo>
                    <a:lnTo>
                      <a:pt x="140" y="1637"/>
                    </a:lnTo>
                    <a:lnTo>
                      <a:pt x="172" y="1643"/>
                    </a:lnTo>
                    <a:lnTo>
                      <a:pt x="188" y="1647"/>
                    </a:lnTo>
                    <a:lnTo>
                      <a:pt x="173" y="1651"/>
                    </a:lnTo>
                    <a:lnTo>
                      <a:pt x="145" y="1657"/>
                    </a:lnTo>
                    <a:lnTo>
                      <a:pt x="123" y="1661"/>
                    </a:lnTo>
                    <a:lnTo>
                      <a:pt x="109" y="1666"/>
                    </a:lnTo>
                    <a:lnTo>
                      <a:pt x="97" y="1668"/>
                    </a:lnTo>
                    <a:lnTo>
                      <a:pt x="85" y="1672"/>
                    </a:lnTo>
                    <a:lnTo>
                      <a:pt x="72" y="1678"/>
                    </a:lnTo>
                    <a:lnTo>
                      <a:pt x="63" y="1682"/>
                    </a:lnTo>
                    <a:lnTo>
                      <a:pt x="58" y="1688"/>
                    </a:lnTo>
                    <a:lnTo>
                      <a:pt x="55" y="1692"/>
                    </a:lnTo>
                    <a:lnTo>
                      <a:pt x="53" y="1696"/>
                    </a:lnTo>
                    <a:lnTo>
                      <a:pt x="51" y="1702"/>
                    </a:lnTo>
                    <a:lnTo>
                      <a:pt x="51" y="1706"/>
                    </a:lnTo>
                    <a:lnTo>
                      <a:pt x="53" y="1709"/>
                    </a:lnTo>
                    <a:lnTo>
                      <a:pt x="57" y="1713"/>
                    </a:lnTo>
                    <a:lnTo>
                      <a:pt x="62" y="1717"/>
                    </a:lnTo>
                    <a:lnTo>
                      <a:pt x="68" y="1723"/>
                    </a:lnTo>
                    <a:lnTo>
                      <a:pt x="77" y="1727"/>
                    </a:lnTo>
                    <a:lnTo>
                      <a:pt x="81" y="1733"/>
                    </a:lnTo>
                    <a:lnTo>
                      <a:pt x="72" y="1737"/>
                    </a:lnTo>
                    <a:lnTo>
                      <a:pt x="64" y="1741"/>
                    </a:lnTo>
                    <a:lnTo>
                      <a:pt x="59" y="1747"/>
                    </a:lnTo>
                    <a:lnTo>
                      <a:pt x="62" y="1750"/>
                    </a:lnTo>
                    <a:lnTo>
                      <a:pt x="63" y="1754"/>
                    </a:lnTo>
                    <a:lnTo>
                      <a:pt x="57" y="1758"/>
                    </a:lnTo>
                    <a:lnTo>
                      <a:pt x="52" y="1762"/>
                    </a:lnTo>
                    <a:lnTo>
                      <a:pt x="48" y="1768"/>
                    </a:lnTo>
                    <a:lnTo>
                      <a:pt x="49" y="1772"/>
                    </a:lnTo>
                    <a:lnTo>
                      <a:pt x="51" y="1778"/>
                    </a:lnTo>
                    <a:lnTo>
                      <a:pt x="40" y="1782"/>
                    </a:lnTo>
                    <a:lnTo>
                      <a:pt x="32" y="1786"/>
                    </a:lnTo>
                    <a:lnTo>
                      <a:pt x="27" y="1791"/>
                    </a:lnTo>
                    <a:lnTo>
                      <a:pt x="24" y="1795"/>
                    </a:lnTo>
                    <a:lnTo>
                      <a:pt x="20" y="1799"/>
                    </a:lnTo>
                    <a:lnTo>
                      <a:pt x="17" y="1803"/>
                    </a:lnTo>
                    <a:lnTo>
                      <a:pt x="14" y="1807"/>
                    </a:lnTo>
                    <a:lnTo>
                      <a:pt x="12" y="1813"/>
                    </a:lnTo>
                    <a:lnTo>
                      <a:pt x="10" y="1817"/>
                    </a:lnTo>
                    <a:lnTo>
                      <a:pt x="9" y="1823"/>
                    </a:lnTo>
                    <a:lnTo>
                      <a:pt x="8" y="1827"/>
                    </a:lnTo>
                    <a:lnTo>
                      <a:pt x="7" y="1831"/>
                    </a:lnTo>
                    <a:lnTo>
                      <a:pt x="7" y="1836"/>
                    </a:lnTo>
                    <a:lnTo>
                      <a:pt x="7" y="1838"/>
                    </a:lnTo>
                    <a:lnTo>
                      <a:pt x="7" y="1844"/>
                    </a:lnTo>
                    <a:lnTo>
                      <a:pt x="7" y="1848"/>
                    </a:lnTo>
                    <a:lnTo>
                      <a:pt x="8" y="1852"/>
                    </a:lnTo>
                    <a:lnTo>
                      <a:pt x="10" y="1858"/>
                    </a:lnTo>
                    <a:lnTo>
                      <a:pt x="12" y="1862"/>
                    </a:lnTo>
                    <a:lnTo>
                      <a:pt x="15" y="1868"/>
                    </a:lnTo>
                    <a:lnTo>
                      <a:pt x="20" y="1872"/>
                    </a:lnTo>
                    <a:lnTo>
                      <a:pt x="26" y="1875"/>
                    </a:lnTo>
                    <a:lnTo>
                      <a:pt x="33" y="1881"/>
                    </a:lnTo>
                    <a:lnTo>
                      <a:pt x="41" y="1883"/>
                    </a:lnTo>
                    <a:lnTo>
                      <a:pt x="48" y="1889"/>
                    </a:lnTo>
                    <a:lnTo>
                      <a:pt x="51" y="1893"/>
                    </a:lnTo>
                    <a:lnTo>
                      <a:pt x="51" y="1897"/>
                    </a:lnTo>
                    <a:lnTo>
                      <a:pt x="51" y="1903"/>
                    </a:lnTo>
                    <a:lnTo>
                      <a:pt x="53" y="1907"/>
                    </a:lnTo>
                    <a:lnTo>
                      <a:pt x="61" y="1913"/>
                    </a:lnTo>
                    <a:lnTo>
                      <a:pt x="70" y="1916"/>
                    </a:lnTo>
                    <a:lnTo>
                      <a:pt x="73" y="1920"/>
                    </a:lnTo>
                    <a:lnTo>
                      <a:pt x="73" y="1926"/>
                    </a:lnTo>
                    <a:lnTo>
                      <a:pt x="71" y="1928"/>
                    </a:lnTo>
                    <a:lnTo>
                      <a:pt x="68" y="1934"/>
                    </a:lnTo>
                    <a:lnTo>
                      <a:pt x="67" y="1938"/>
                    </a:lnTo>
                    <a:lnTo>
                      <a:pt x="67" y="1942"/>
                    </a:lnTo>
                    <a:lnTo>
                      <a:pt x="68" y="1948"/>
                    </a:lnTo>
                    <a:lnTo>
                      <a:pt x="69" y="1952"/>
                    </a:lnTo>
                    <a:lnTo>
                      <a:pt x="64" y="1957"/>
                    </a:lnTo>
                    <a:lnTo>
                      <a:pt x="58" y="1961"/>
                    </a:lnTo>
                    <a:lnTo>
                      <a:pt x="52" y="1965"/>
                    </a:lnTo>
                    <a:lnTo>
                      <a:pt x="53" y="1969"/>
                    </a:lnTo>
                    <a:lnTo>
                      <a:pt x="60" y="1973"/>
                    </a:lnTo>
                    <a:lnTo>
                      <a:pt x="67" y="1979"/>
                    </a:lnTo>
                    <a:lnTo>
                      <a:pt x="77" y="1983"/>
                    </a:lnTo>
                    <a:lnTo>
                      <a:pt x="86" y="1987"/>
                    </a:lnTo>
                    <a:lnTo>
                      <a:pt x="95" y="1993"/>
                    </a:lnTo>
                    <a:lnTo>
                      <a:pt x="105" y="1997"/>
                    </a:lnTo>
                    <a:lnTo>
                      <a:pt x="111" y="2002"/>
                    </a:lnTo>
                    <a:lnTo>
                      <a:pt x="101" y="2006"/>
                    </a:lnTo>
                    <a:lnTo>
                      <a:pt x="88" y="2010"/>
                    </a:lnTo>
                    <a:lnTo>
                      <a:pt x="80" y="2014"/>
                    </a:lnTo>
                    <a:lnTo>
                      <a:pt x="70" y="2018"/>
                    </a:lnTo>
                    <a:lnTo>
                      <a:pt x="63" y="2024"/>
                    </a:lnTo>
                    <a:lnTo>
                      <a:pt x="58" y="2028"/>
                    </a:lnTo>
                    <a:lnTo>
                      <a:pt x="56" y="2032"/>
                    </a:lnTo>
                    <a:lnTo>
                      <a:pt x="57" y="2038"/>
                    </a:lnTo>
                    <a:lnTo>
                      <a:pt x="58" y="2041"/>
                    </a:lnTo>
                    <a:lnTo>
                      <a:pt x="60" y="2047"/>
                    </a:lnTo>
                    <a:lnTo>
                      <a:pt x="61" y="2051"/>
                    </a:lnTo>
                    <a:lnTo>
                      <a:pt x="61" y="2055"/>
                    </a:lnTo>
                    <a:lnTo>
                      <a:pt x="58" y="2059"/>
                    </a:lnTo>
                    <a:lnTo>
                      <a:pt x="52" y="2063"/>
                    </a:lnTo>
                    <a:lnTo>
                      <a:pt x="46" y="2069"/>
                    </a:lnTo>
                    <a:lnTo>
                      <a:pt x="45" y="2073"/>
                    </a:lnTo>
                    <a:lnTo>
                      <a:pt x="51" y="2077"/>
                    </a:lnTo>
                    <a:lnTo>
                      <a:pt x="52" y="2083"/>
                    </a:lnTo>
                    <a:lnTo>
                      <a:pt x="48" y="2086"/>
                    </a:lnTo>
                    <a:lnTo>
                      <a:pt x="42" y="2092"/>
                    </a:lnTo>
                    <a:lnTo>
                      <a:pt x="37" y="2096"/>
                    </a:lnTo>
                    <a:lnTo>
                      <a:pt x="31" y="2098"/>
                    </a:lnTo>
                    <a:lnTo>
                      <a:pt x="27" y="2104"/>
                    </a:lnTo>
                    <a:lnTo>
                      <a:pt x="22" y="2108"/>
                    </a:lnTo>
                    <a:lnTo>
                      <a:pt x="17" y="2114"/>
                    </a:lnTo>
                    <a:lnTo>
                      <a:pt x="16" y="2118"/>
                    </a:lnTo>
                    <a:lnTo>
                      <a:pt x="14" y="2122"/>
                    </a:lnTo>
                    <a:lnTo>
                      <a:pt x="12" y="2127"/>
                    </a:lnTo>
                    <a:lnTo>
                      <a:pt x="9" y="2131"/>
                    </a:lnTo>
                    <a:lnTo>
                      <a:pt x="7" y="2137"/>
                    </a:lnTo>
                    <a:lnTo>
                      <a:pt x="6" y="2141"/>
                    </a:lnTo>
                    <a:lnTo>
                      <a:pt x="8" y="2143"/>
                    </a:lnTo>
                    <a:lnTo>
                      <a:pt x="12" y="2149"/>
                    </a:lnTo>
                    <a:lnTo>
                      <a:pt x="18" y="2153"/>
                    </a:lnTo>
                    <a:lnTo>
                      <a:pt x="26" y="2159"/>
                    </a:lnTo>
                    <a:lnTo>
                      <a:pt x="36" y="2163"/>
                    </a:lnTo>
                    <a:lnTo>
                      <a:pt x="46" y="2166"/>
                    </a:lnTo>
                    <a:lnTo>
                      <a:pt x="60" y="2172"/>
                    </a:lnTo>
                    <a:lnTo>
                      <a:pt x="77" y="2176"/>
                    </a:lnTo>
                    <a:lnTo>
                      <a:pt x="93" y="2182"/>
                    </a:lnTo>
                    <a:lnTo>
                      <a:pt x="130" y="2186"/>
                    </a:lnTo>
                    <a:lnTo>
                      <a:pt x="152" y="2188"/>
                    </a:lnTo>
                    <a:lnTo>
                      <a:pt x="171" y="2194"/>
                    </a:lnTo>
                    <a:lnTo>
                      <a:pt x="202" y="2198"/>
                    </a:lnTo>
                    <a:lnTo>
                      <a:pt x="227" y="2204"/>
                    </a:lnTo>
                    <a:lnTo>
                      <a:pt x="231" y="2208"/>
                    </a:lnTo>
                    <a:lnTo>
                      <a:pt x="222" y="2211"/>
                    </a:lnTo>
                    <a:lnTo>
                      <a:pt x="210" y="2217"/>
                    </a:lnTo>
                    <a:lnTo>
                      <a:pt x="197" y="2221"/>
                    </a:lnTo>
                    <a:lnTo>
                      <a:pt x="183" y="2227"/>
                    </a:lnTo>
                    <a:lnTo>
                      <a:pt x="170" y="2229"/>
                    </a:lnTo>
                    <a:lnTo>
                      <a:pt x="152" y="2233"/>
                    </a:lnTo>
                    <a:lnTo>
                      <a:pt x="126" y="2239"/>
                    </a:lnTo>
                    <a:lnTo>
                      <a:pt x="106" y="2243"/>
                    </a:lnTo>
                    <a:lnTo>
                      <a:pt x="94" y="2249"/>
                    </a:lnTo>
                    <a:lnTo>
                      <a:pt x="90" y="2252"/>
                    </a:lnTo>
                    <a:lnTo>
                      <a:pt x="98" y="2256"/>
                    </a:lnTo>
                    <a:lnTo>
                      <a:pt x="93" y="2262"/>
                    </a:lnTo>
                    <a:lnTo>
                      <a:pt x="83" y="2266"/>
                    </a:lnTo>
                    <a:lnTo>
                      <a:pt x="86" y="2272"/>
                    </a:lnTo>
                    <a:lnTo>
                      <a:pt x="101" y="2274"/>
                    </a:lnTo>
                    <a:lnTo>
                      <a:pt x="111" y="2278"/>
                    </a:lnTo>
                    <a:lnTo>
                      <a:pt x="118" y="2284"/>
                    </a:lnTo>
                    <a:lnTo>
                      <a:pt x="126" y="2288"/>
                    </a:lnTo>
                    <a:lnTo>
                      <a:pt x="134" y="2293"/>
                    </a:lnTo>
                    <a:lnTo>
                      <a:pt x="133" y="2297"/>
                    </a:lnTo>
                    <a:lnTo>
                      <a:pt x="128" y="2301"/>
                    </a:lnTo>
                    <a:lnTo>
                      <a:pt x="122" y="2307"/>
                    </a:lnTo>
                    <a:lnTo>
                      <a:pt x="115" y="2311"/>
                    </a:lnTo>
                    <a:lnTo>
                      <a:pt x="108" y="2315"/>
                    </a:lnTo>
                    <a:lnTo>
                      <a:pt x="99" y="2319"/>
                    </a:lnTo>
                    <a:lnTo>
                      <a:pt x="110" y="2323"/>
                    </a:lnTo>
                    <a:lnTo>
                      <a:pt x="117" y="2329"/>
                    </a:lnTo>
                    <a:lnTo>
                      <a:pt x="130" y="2333"/>
                    </a:lnTo>
                    <a:lnTo>
                      <a:pt x="139" y="2338"/>
                    </a:lnTo>
                    <a:lnTo>
                      <a:pt x="146" y="2342"/>
                    </a:lnTo>
                    <a:lnTo>
                      <a:pt x="151" y="2346"/>
                    </a:lnTo>
                    <a:lnTo>
                      <a:pt x="156" y="2352"/>
                    </a:lnTo>
                    <a:lnTo>
                      <a:pt x="162" y="2356"/>
                    </a:lnTo>
                    <a:lnTo>
                      <a:pt x="167" y="2360"/>
                    </a:lnTo>
                    <a:lnTo>
                      <a:pt x="168" y="2364"/>
                    </a:lnTo>
                    <a:lnTo>
                      <a:pt x="160" y="2368"/>
                    </a:lnTo>
                    <a:lnTo>
                      <a:pt x="148" y="2374"/>
                    </a:lnTo>
                    <a:lnTo>
                      <a:pt x="149" y="2377"/>
                    </a:lnTo>
                    <a:lnTo>
                      <a:pt x="164" y="2383"/>
                    </a:lnTo>
                    <a:lnTo>
                      <a:pt x="158" y="2387"/>
                    </a:lnTo>
                    <a:lnTo>
                      <a:pt x="148" y="2391"/>
                    </a:lnTo>
                    <a:lnTo>
                      <a:pt x="139" y="2397"/>
                    </a:lnTo>
                    <a:lnTo>
                      <a:pt x="130" y="2401"/>
                    </a:lnTo>
                    <a:lnTo>
                      <a:pt x="118" y="2405"/>
                    </a:lnTo>
                    <a:lnTo>
                      <a:pt x="110" y="2409"/>
                    </a:lnTo>
                    <a:lnTo>
                      <a:pt x="101" y="2413"/>
                    </a:lnTo>
                    <a:lnTo>
                      <a:pt x="92" y="2418"/>
                    </a:lnTo>
                    <a:lnTo>
                      <a:pt x="86" y="2422"/>
                    </a:lnTo>
                    <a:lnTo>
                      <a:pt x="82" y="2428"/>
                    </a:lnTo>
                    <a:lnTo>
                      <a:pt x="78" y="2432"/>
                    </a:lnTo>
                    <a:lnTo>
                      <a:pt x="73" y="2436"/>
                    </a:lnTo>
                    <a:lnTo>
                      <a:pt x="68" y="2442"/>
                    </a:lnTo>
                    <a:lnTo>
                      <a:pt x="66" y="2446"/>
                    </a:lnTo>
                    <a:lnTo>
                      <a:pt x="64" y="2450"/>
                    </a:lnTo>
                    <a:lnTo>
                      <a:pt x="63" y="2454"/>
                    </a:lnTo>
                    <a:lnTo>
                      <a:pt x="60" y="2458"/>
                    </a:lnTo>
                    <a:lnTo>
                      <a:pt x="54" y="2463"/>
                    </a:lnTo>
                    <a:lnTo>
                      <a:pt x="49" y="2467"/>
                    </a:lnTo>
                    <a:lnTo>
                      <a:pt x="53" y="2473"/>
                    </a:lnTo>
                    <a:lnTo>
                      <a:pt x="62" y="2477"/>
                    </a:lnTo>
                    <a:lnTo>
                      <a:pt x="73" y="2481"/>
                    </a:lnTo>
                    <a:lnTo>
                      <a:pt x="92" y="2487"/>
                    </a:lnTo>
                    <a:lnTo>
                      <a:pt x="133" y="2489"/>
                    </a:lnTo>
                    <a:lnTo>
                      <a:pt x="163" y="2495"/>
                    </a:lnTo>
                    <a:lnTo>
                      <a:pt x="179" y="2499"/>
                    </a:lnTo>
                    <a:lnTo>
                      <a:pt x="198" y="2502"/>
                    </a:lnTo>
                    <a:lnTo>
                      <a:pt x="204" y="2508"/>
                    </a:lnTo>
                    <a:lnTo>
                      <a:pt x="193" y="2512"/>
                    </a:lnTo>
                    <a:lnTo>
                      <a:pt x="182" y="2518"/>
                    </a:lnTo>
                    <a:lnTo>
                      <a:pt x="167" y="2522"/>
                    </a:lnTo>
                    <a:lnTo>
                      <a:pt x="147" y="2526"/>
                    </a:lnTo>
                    <a:lnTo>
                      <a:pt x="117" y="2532"/>
                    </a:lnTo>
                    <a:lnTo>
                      <a:pt x="116" y="2534"/>
                    </a:lnTo>
                    <a:lnTo>
                      <a:pt x="109" y="2540"/>
                    </a:lnTo>
                    <a:lnTo>
                      <a:pt x="97" y="2543"/>
                    </a:lnTo>
                    <a:lnTo>
                      <a:pt x="84" y="2547"/>
                    </a:lnTo>
                    <a:lnTo>
                      <a:pt x="69" y="2553"/>
                    </a:lnTo>
                    <a:lnTo>
                      <a:pt x="56" y="2557"/>
                    </a:lnTo>
                    <a:lnTo>
                      <a:pt x="37" y="2563"/>
                    </a:lnTo>
                    <a:lnTo>
                      <a:pt x="40" y="2567"/>
                    </a:lnTo>
                    <a:lnTo>
                      <a:pt x="53" y="2571"/>
                    </a:lnTo>
                    <a:lnTo>
                      <a:pt x="63" y="2575"/>
                    </a:lnTo>
                    <a:lnTo>
                      <a:pt x="69" y="2579"/>
                    </a:lnTo>
                    <a:lnTo>
                      <a:pt x="65" y="2585"/>
                    </a:lnTo>
                    <a:lnTo>
                      <a:pt x="62" y="2588"/>
                    </a:lnTo>
                    <a:lnTo>
                      <a:pt x="58" y="2592"/>
                    </a:lnTo>
                    <a:lnTo>
                      <a:pt x="60" y="2598"/>
                    </a:lnTo>
                    <a:lnTo>
                      <a:pt x="66" y="2602"/>
                    </a:lnTo>
                    <a:lnTo>
                      <a:pt x="64" y="2608"/>
                    </a:lnTo>
                    <a:lnTo>
                      <a:pt x="70" y="2612"/>
                    </a:lnTo>
                    <a:lnTo>
                      <a:pt x="75" y="2616"/>
                    </a:lnTo>
                    <a:lnTo>
                      <a:pt x="82" y="2620"/>
                    </a:lnTo>
                    <a:lnTo>
                      <a:pt x="94" y="2624"/>
                    </a:lnTo>
                    <a:lnTo>
                      <a:pt x="114" y="2629"/>
                    </a:lnTo>
                    <a:lnTo>
                      <a:pt x="118" y="2633"/>
                    </a:lnTo>
                    <a:lnTo>
                      <a:pt x="111" y="2637"/>
                    </a:lnTo>
                    <a:lnTo>
                      <a:pt x="107" y="2643"/>
                    </a:lnTo>
                    <a:lnTo>
                      <a:pt x="109" y="2647"/>
                    </a:lnTo>
                    <a:lnTo>
                      <a:pt x="120" y="2653"/>
                    </a:lnTo>
                    <a:lnTo>
                      <a:pt x="124" y="2657"/>
                    </a:lnTo>
                    <a:lnTo>
                      <a:pt x="120" y="2661"/>
                    </a:lnTo>
                    <a:lnTo>
                      <a:pt x="112" y="2665"/>
                    </a:lnTo>
                    <a:lnTo>
                      <a:pt x="103" y="2668"/>
                    </a:lnTo>
                    <a:lnTo>
                      <a:pt x="95" y="2674"/>
                    </a:lnTo>
                    <a:lnTo>
                      <a:pt x="90" y="2678"/>
                    </a:lnTo>
                    <a:lnTo>
                      <a:pt x="86" y="2682"/>
                    </a:lnTo>
                    <a:lnTo>
                      <a:pt x="82" y="2688"/>
                    </a:lnTo>
                    <a:lnTo>
                      <a:pt x="79" y="2692"/>
                    </a:lnTo>
                    <a:lnTo>
                      <a:pt x="76" y="2698"/>
                    </a:lnTo>
                    <a:lnTo>
                      <a:pt x="70" y="2702"/>
                    </a:lnTo>
                    <a:lnTo>
                      <a:pt x="63" y="2706"/>
                    </a:lnTo>
                    <a:lnTo>
                      <a:pt x="57" y="2710"/>
                    </a:lnTo>
                    <a:lnTo>
                      <a:pt x="64" y="2713"/>
                    </a:lnTo>
                    <a:lnTo>
                      <a:pt x="81" y="2719"/>
                    </a:lnTo>
                    <a:lnTo>
                      <a:pt x="122" y="2723"/>
                    </a:lnTo>
                    <a:lnTo>
                      <a:pt x="136" y="2727"/>
                    </a:lnTo>
                    <a:lnTo>
                      <a:pt x="148" y="2733"/>
                    </a:lnTo>
                    <a:lnTo>
                      <a:pt x="155" y="2737"/>
                    </a:lnTo>
                    <a:lnTo>
                      <a:pt x="162" y="2743"/>
                    </a:lnTo>
                    <a:lnTo>
                      <a:pt x="169" y="2747"/>
                    </a:lnTo>
                    <a:lnTo>
                      <a:pt x="154" y="2749"/>
                    </a:lnTo>
                    <a:lnTo>
                      <a:pt x="127" y="2754"/>
                    </a:lnTo>
                    <a:lnTo>
                      <a:pt x="117" y="2758"/>
                    </a:lnTo>
                    <a:lnTo>
                      <a:pt x="110" y="2764"/>
                    </a:lnTo>
                    <a:lnTo>
                      <a:pt x="122" y="2768"/>
                    </a:lnTo>
                    <a:lnTo>
                      <a:pt x="101" y="2772"/>
                    </a:lnTo>
                    <a:lnTo>
                      <a:pt x="91" y="2778"/>
                    </a:lnTo>
                    <a:lnTo>
                      <a:pt x="83" y="2782"/>
                    </a:lnTo>
                    <a:lnTo>
                      <a:pt x="77" y="2788"/>
                    </a:lnTo>
                    <a:lnTo>
                      <a:pt x="70" y="2792"/>
                    </a:lnTo>
                    <a:lnTo>
                      <a:pt x="63" y="2794"/>
                    </a:lnTo>
                    <a:lnTo>
                      <a:pt x="62" y="2799"/>
                    </a:lnTo>
                    <a:lnTo>
                      <a:pt x="67" y="2803"/>
                    </a:lnTo>
                    <a:lnTo>
                      <a:pt x="71" y="2809"/>
                    </a:lnTo>
                    <a:lnTo>
                      <a:pt x="72" y="2813"/>
                    </a:lnTo>
                    <a:lnTo>
                      <a:pt x="68" y="2817"/>
                    </a:lnTo>
                    <a:lnTo>
                      <a:pt x="63" y="2823"/>
                    </a:lnTo>
                    <a:lnTo>
                      <a:pt x="60" y="2827"/>
                    </a:lnTo>
                    <a:lnTo>
                      <a:pt x="56" y="2833"/>
                    </a:lnTo>
                    <a:lnTo>
                      <a:pt x="53" y="2835"/>
                    </a:lnTo>
                    <a:lnTo>
                      <a:pt x="51" y="2838"/>
                    </a:lnTo>
                    <a:lnTo>
                      <a:pt x="52" y="2844"/>
                    </a:lnTo>
                    <a:lnTo>
                      <a:pt x="58" y="2848"/>
                    </a:lnTo>
                    <a:lnTo>
                      <a:pt x="64" y="2854"/>
                    </a:lnTo>
                    <a:lnTo>
                      <a:pt x="63" y="2858"/>
                    </a:lnTo>
                    <a:lnTo>
                      <a:pt x="60" y="2862"/>
                    </a:lnTo>
                    <a:lnTo>
                      <a:pt x="56" y="2868"/>
                    </a:lnTo>
                    <a:lnTo>
                      <a:pt x="55" y="2872"/>
                    </a:lnTo>
                    <a:lnTo>
                      <a:pt x="56" y="2877"/>
                    </a:lnTo>
                    <a:lnTo>
                      <a:pt x="59" y="2879"/>
                    </a:lnTo>
                    <a:lnTo>
                      <a:pt x="63" y="2883"/>
                    </a:lnTo>
                    <a:lnTo>
                      <a:pt x="69" y="2889"/>
                    </a:lnTo>
                    <a:lnTo>
                      <a:pt x="78" y="2893"/>
                    </a:lnTo>
                    <a:lnTo>
                      <a:pt x="90" y="2899"/>
                    </a:lnTo>
                    <a:lnTo>
                      <a:pt x="96" y="2903"/>
                    </a:lnTo>
                    <a:lnTo>
                      <a:pt x="97" y="2907"/>
                    </a:lnTo>
                    <a:lnTo>
                      <a:pt x="94" y="2913"/>
                    </a:lnTo>
                    <a:lnTo>
                      <a:pt x="88" y="2917"/>
                    </a:lnTo>
                    <a:lnTo>
                      <a:pt x="84" y="2922"/>
                    </a:lnTo>
                    <a:lnTo>
                      <a:pt x="80" y="2924"/>
                    </a:lnTo>
                    <a:lnTo>
                      <a:pt x="80" y="2928"/>
                    </a:lnTo>
                    <a:lnTo>
                      <a:pt x="83" y="2934"/>
                    </a:lnTo>
                    <a:lnTo>
                      <a:pt x="86" y="2938"/>
                    </a:lnTo>
                    <a:lnTo>
                      <a:pt x="93" y="2944"/>
                    </a:lnTo>
                    <a:lnTo>
                      <a:pt x="99" y="2948"/>
                    </a:lnTo>
                    <a:lnTo>
                      <a:pt x="106" y="2952"/>
                    </a:lnTo>
                    <a:lnTo>
                      <a:pt x="111" y="2958"/>
                    </a:lnTo>
                    <a:lnTo>
                      <a:pt x="117" y="2961"/>
                    </a:lnTo>
                    <a:lnTo>
                      <a:pt x="121" y="2965"/>
                    </a:lnTo>
                    <a:lnTo>
                      <a:pt x="124" y="2969"/>
                    </a:lnTo>
                    <a:lnTo>
                      <a:pt x="128" y="2973"/>
                    </a:lnTo>
                    <a:lnTo>
                      <a:pt x="130" y="2979"/>
                    </a:lnTo>
                    <a:lnTo>
                      <a:pt x="126" y="2983"/>
                    </a:lnTo>
                    <a:lnTo>
                      <a:pt x="120" y="2989"/>
                    </a:lnTo>
                    <a:lnTo>
                      <a:pt x="119" y="2993"/>
                    </a:lnTo>
                    <a:lnTo>
                      <a:pt x="121" y="2997"/>
                    </a:lnTo>
                    <a:lnTo>
                      <a:pt x="123" y="3003"/>
                    </a:lnTo>
                    <a:lnTo>
                      <a:pt x="125" y="3006"/>
                    </a:lnTo>
                    <a:lnTo>
                      <a:pt x="123" y="3010"/>
                    </a:lnTo>
                    <a:lnTo>
                      <a:pt x="112" y="3014"/>
                    </a:lnTo>
                    <a:lnTo>
                      <a:pt x="103" y="3018"/>
                    </a:lnTo>
                    <a:lnTo>
                      <a:pt x="88" y="3024"/>
                    </a:lnTo>
                    <a:lnTo>
                      <a:pt x="89" y="3028"/>
                    </a:lnTo>
                    <a:lnTo>
                      <a:pt x="104" y="3034"/>
                    </a:lnTo>
                    <a:lnTo>
                      <a:pt x="108" y="3038"/>
                    </a:lnTo>
                    <a:lnTo>
                      <a:pt x="103" y="3042"/>
                    </a:lnTo>
                    <a:lnTo>
                      <a:pt x="93" y="3047"/>
                    </a:lnTo>
                    <a:lnTo>
                      <a:pt x="86" y="3051"/>
                    </a:lnTo>
                    <a:lnTo>
                      <a:pt x="82" y="3055"/>
                    </a:lnTo>
                    <a:lnTo>
                      <a:pt x="79" y="3059"/>
                    </a:lnTo>
                    <a:lnTo>
                      <a:pt x="80" y="3063"/>
                    </a:lnTo>
                    <a:lnTo>
                      <a:pt x="85" y="3069"/>
                    </a:lnTo>
                    <a:lnTo>
                      <a:pt x="92" y="3073"/>
                    </a:lnTo>
                    <a:lnTo>
                      <a:pt x="103" y="3079"/>
                    </a:lnTo>
                    <a:lnTo>
                      <a:pt x="113" y="3083"/>
                    </a:lnTo>
                    <a:lnTo>
                      <a:pt x="118" y="3087"/>
                    </a:lnTo>
                    <a:lnTo>
                      <a:pt x="115" y="3092"/>
                    </a:lnTo>
                    <a:lnTo>
                      <a:pt x="110" y="3094"/>
                    </a:lnTo>
                    <a:lnTo>
                      <a:pt x="108" y="3100"/>
                    </a:lnTo>
                    <a:lnTo>
                      <a:pt x="110" y="3104"/>
                    </a:lnTo>
                    <a:lnTo>
                      <a:pt x="114" y="3108"/>
                    </a:lnTo>
                    <a:lnTo>
                      <a:pt x="116" y="3114"/>
                    </a:lnTo>
                    <a:lnTo>
                      <a:pt x="111" y="3118"/>
                    </a:lnTo>
                    <a:lnTo>
                      <a:pt x="110" y="3124"/>
                    </a:lnTo>
                    <a:lnTo>
                      <a:pt x="112" y="3128"/>
                    </a:lnTo>
                    <a:lnTo>
                      <a:pt x="119" y="3131"/>
                    </a:lnTo>
                    <a:lnTo>
                      <a:pt x="122" y="3137"/>
                    </a:lnTo>
                    <a:lnTo>
                      <a:pt x="116" y="3139"/>
                    </a:lnTo>
                    <a:lnTo>
                      <a:pt x="109" y="3145"/>
                    </a:lnTo>
                    <a:lnTo>
                      <a:pt x="104" y="3149"/>
                    </a:lnTo>
                    <a:lnTo>
                      <a:pt x="100" y="3153"/>
                    </a:lnTo>
                    <a:lnTo>
                      <a:pt x="103" y="3159"/>
                    </a:lnTo>
                    <a:lnTo>
                      <a:pt x="108" y="3163"/>
                    </a:lnTo>
                    <a:lnTo>
                      <a:pt x="112" y="3169"/>
                    </a:lnTo>
                    <a:lnTo>
                      <a:pt x="119" y="3172"/>
                    </a:lnTo>
                    <a:lnTo>
                      <a:pt x="125" y="3176"/>
                    </a:lnTo>
                    <a:lnTo>
                      <a:pt x="134" y="3182"/>
                    </a:lnTo>
                    <a:lnTo>
                      <a:pt x="141" y="3184"/>
                    </a:lnTo>
                    <a:lnTo>
                      <a:pt x="144" y="3190"/>
                    </a:lnTo>
                    <a:lnTo>
                      <a:pt x="141" y="3194"/>
                    </a:lnTo>
                    <a:lnTo>
                      <a:pt x="131" y="3198"/>
                    </a:lnTo>
                    <a:lnTo>
                      <a:pt x="123" y="3204"/>
                    </a:lnTo>
                    <a:lnTo>
                      <a:pt x="115" y="3208"/>
                    </a:lnTo>
                    <a:lnTo>
                      <a:pt x="110" y="3213"/>
                    </a:lnTo>
                    <a:lnTo>
                      <a:pt x="104" y="3217"/>
                    </a:lnTo>
                    <a:lnTo>
                      <a:pt x="98" y="3221"/>
                    </a:lnTo>
                    <a:lnTo>
                      <a:pt x="94" y="3225"/>
                    </a:lnTo>
                    <a:lnTo>
                      <a:pt x="92" y="3229"/>
                    </a:lnTo>
                    <a:lnTo>
                      <a:pt x="93" y="3235"/>
                    </a:lnTo>
                    <a:lnTo>
                      <a:pt x="94" y="3239"/>
                    </a:lnTo>
                    <a:lnTo>
                      <a:pt x="93" y="3243"/>
                    </a:lnTo>
                    <a:lnTo>
                      <a:pt x="90" y="3249"/>
                    </a:lnTo>
                    <a:lnTo>
                      <a:pt x="87" y="3253"/>
                    </a:lnTo>
                    <a:lnTo>
                      <a:pt x="83" y="3258"/>
                    </a:lnTo>
                    <a:lnTo>
                      <a:pt x="78" y="3262"/>
                    </a:lnTo>
                    <a:lnTo>
                      <a:pt x="72" y="3266"/>
                    </a:lnTo>
                    <a:lnTo>
                      <a:pt x="73" y="3270"/>
                    </a:lnTo>
                    <a:lnTo>
                      <a:pt x="79" y="3274"/>
                    </a:lnTo>
                    <a:lnTo>
                      <a:pt x="84" y="3280"/>
                    </a:lnTo>
                    <a:lnTo>
                      <a:pt x="87" y="3284"/>
                    </a:lnTo>
                    <a:lnTo>
                      <a:pt x="88" y="3288"/>
                    </a:lnTo>
                    <a:lnTo>
                      <a:pt x="86" y="3294"/>
                    </a:lnTo>
                    <a:lnTo>
                      <a:pt x="82" y="3297"/>
                    </a:lnTo>
                    <a:lnTo>
                      <a:pt x="78" y="3303"/>
                    </a:lnTo>
                    <a:lnTo>
                      <a:pt x="77" y="3307"/>
                    </a:lnTo>
                    <a:lnTo>
                      <a:pt x="79" y="3311"/>
                    </a:lnTo>
                    <a:lnTo>
                      <a:pt x="81" y="3315"/>
                    </a:lnTo>
                    <a:lnTo>
                      <a:pt x="83" y="3319"/>
                    </a:lnTo>
                    <a:lnTo>
                      <a:pt x="84" y="3325"/>
                    </a:lnTo>
                    <a:lnTo>
                      <a:pt x="84" y="3329"/>
                    </a:lnTo>
                    <a:lnTo>
                      <a:pt x="84" y="3333"/>
                    </a:lnTo>
                    <a:lnTo>
                      <a:pt x="80" y="3338"/>
                    </a:lnTo>
                    <a:lnTo>
                      <a:pt x="71" y="3342"/>
                    </a:lnTo>
                    <a:lnTo>
                      <a:pt x="66" y="3348"/>
                    </a:lnTo>
                    <a:lnTo>
                      <a:pt x="75" y="3352"/>
                    </a:lnTo>
                    <a:lnTo>
                      <a:pt x="83" y="3354"/>
                    </a:lnTo>
                    <a:lnTo>
                      <a:pt x="88" y="3360"/>
                    </a:lnTo>
                    <a:lnTo>
                      <a:pt x="86" y="3364"/>
                    </a:lnTo>
                    <a:lnTo>
                      <a:pt x="78" y="3370"/>
                    </a:lnTo>
                    <a:lnTo>
                      <a:pt x="71" y="3374"/>
                    </a:lnTo>
                    <a:lnTo>
                      <a:pt x="71" y="3378"/>
                    </a:lnTo>
                    <a:lnTo>
                      <a:pt x="80" y="3383"/>
                    </a:lnTo>
                    <a:lnTo>
                      <a:pt x="85" y="3387"/>
                    </a:lnTo>
                    <a:lnTo>
                      <a:pt x="87" y="3393"/>
                    </a:lnTo>
                    <a:lnTo>
                      <a:pt x="87" y="3397"/>
                    </a:lnTo>
                    <a:lnTo>
                      <a:pt x="86" y="3399"/>
                    </a:lnTo>
                    <a:lnTo>
                      <a:pt x="82" y="3405"/>
                    </a:lnTo>
                    <a:lnTo>
                      <a:pt x="80" y="3409"/>
                    </a:lnTo>
                    <a:lnTo>
                      <a:pt x="83" y="3415"/>
                    </a:lnTo>
                    <a:lnTo>
                      <a:pt x="88" y="3419"/>
                    </a:lnTo>
                    <a:lnTo>
                      <a:pt x="96" y="3422"/>
                    </a:lnTo>
                    <a:lnTo>
                      <a:pt x="103" y="3428"/>
                    </a:lnTo>
                    <a:lnTo>
                      <a:pt x="109" y="3432"/>
                    </a:lnTo>
                    <a:lnTo>
                      <a:pt x="114" y="3438"/>
                    </a:lnTo>
                    <a:lnTo>
                      <a:pt x="118" y="3442"/>
                    </a:lnTo>
                    <a:lnTo>
                      <a:pt x="125" y="3444"/>
                    </a:lnTo>
                    <a:lnTo>
                      <a:pt x="133" y="3450"/>
                    </a:lnTo>
                    <a:lnTo>
                      <a:pt x="136" y="3454"/>
                    </a:lnTo>
                    <a:lnTo>
                      <a:pt x="134" y="3460"/>
                    </a:lnTo>
                    <a:lnTo>
                      <a:pt x="132" y="3463"/>
                    </a:lnTo>
                    <a:lnTo>
                      <a:pt x="134" y="3467"/>
                    </a:lnTo>
                    <a:lnTo>
                      <a:pt x="133" y="3473"/>
                    </a:lnTo>
                    <a:lnTo>
                      <a:pt x="122" y="3477"/>
                    </a:lnTo>
                    <a:lnTo>
                      <a:pt x="108" y="3483"/>
                    </a:lnTo>
                    <a:lnTo>
                      <a:pt x="99" y="3485"/>
                    </a:lnTo>
                    <a:lnTo>
                      <a:pt x="96" y="3489"/>
                    </a:lnTo>
                    <a:lnTo>
                      <a:pt x="94" y="3495"/>
                    </a:lnTo>
                    <a:lnTo>
                      <a:pt x="86" y="3499"/>
                    </a:lnTo>
                    <a:lnTo>
                      <a:pt x="76" y="3505"/>
                    </a:lnTo>
                    <a:lnTo>
                      <a:pt x="66" y="3508"/>
                    </a:lnTo>
                    <a:lnTo>
                      <a:pt x="62" y="3512"/>
                    </a:lnTo>
                    <a:lnTo>
                      <a:pt x="57" y="3518"/>
                    </a:lnTo>
                    <a:lnTo>
                      <a:pt x="54" y="3522"/>
                    </a:lnTo>
                    <a:lnTo>
                      <a:pt x="51" y="3528"/>
                    </a:lnTo>
                    <a:lnTo>
                      <a:pt x="48" y="3530"/>
                    </a:lnTo>
                    <a:lnTo>
                      <a:pt x="45" y="3534"/>
                    </a:lnTo>
                    <a:lnTo>
                      <a:pt x="43" y="3540"/>
                    </a:lnTo>
                    <a:lnTo>
                      <a:pt x="40" y="3544"/>
                    </a:lnTo>
                    <a:lnTo>
                      <a:pt x="36" y="3549"/>
                    </a:lnTo>
                    <a:lnTo>
                      <a:pt x="34" y="3553"/>
                    </a:lnTo>
                    <a:lnTo>
                      <a:pt x="33" y="3557"/>
                    </a:lnTo>
                    <a:lnTo>
                      <a:pt x="32" y="3563"/>
                    </a:lnTo>
                    <a:lnTo>
                      <a:pt x="26" y="3567"/>
                    </a:lnTo>
                    <a:lnTo>
                      <a:pt x="17" y="3571"/>
                    </a:lnTo>
                    <a:lnTo>
                      <a:pt x="12" y="3575"/>
                    </a:lnTo>
                    <a:lnTo>
                      <a:pt x="14" y="3579"/>
                    </a:lnTo>
                    <a:lnTo>
                      <a:pt x="21" y="3585"/>
                    </a:lnTo>
                    <a:lnTo>
                      <a:pt x="28" y="3589"/>
                    </a:lnTo>
                    <a:lnTo>
                      <a:pt x="36" y="3594"/>
                    </a:lnTo>
                    <a:lnTo>
                      <a:pt x="45" y="3598"/>
                    </a:lnTo>
                    <a:lnTo>
                      <a:pt x="58" y="3602"/>
                    </a:lnTo>
                    <a:lnTo>
                      <a:pt x="67" y="3608"/>
                    </a:lnTo>
                    <a:lnTo>
                      <a:pt x="66" y="3612"/>
                    </a:lnTo>
                    <a:lnTo>
                      <a:pt x="60" y="3616"/>
                    </a:lnTo>
                    <a:lnTo>
                      <a:pt x="54" y="3620"/>
                    </a:lnTo>
                    <a:lnTo>
                      <a:pt x="54" y="3624"/>
                    </a:lnTo>
                    <a:lnTo>
                      <a:pt x="56" y="3630"/>
                    </a:lnTo>
                    <a:lnTo>
                      <a:pt x="59" y="3633"/>
                    </a:lnTo>
                    <a:lnTo>
                      <a:pt x="63" y="3639"/>
                    </a:lnTo>
                    <a:lnTo>
                      <a:pt x="68" y="3643"/>
                    </a:lnTo>
                    <a:lnTo>
                      <a:pt x="72" y="3647"/>
                    </a:lnTo>
                    <a:lnTo>
                      <a:pt x="73" y="3653"/>
                    </a:lnTo>
                    <a:lnTo>
                      <a:pt x="72" y="3657"/>
                    </a:lnTo>
                    <a:lnTo>
                      <a:pt x="69" y="3661"/>
                    </a:lnTo>
                    <a:lnTo>
                      <a:pt x="68" y="3665"/>
                    </a:lnTo>
                    <a:lnTo>
                      <a:pt x="76" y="3669"/>
                    </a:lnTo>
                    <a:lnTo>
                      <a:pt x="67" y="3674"/>
                    </a:lnTo>
                    <a:lnTo>
                      <a:pt x="59" y="3678"/>
                    </a:lnTo>
                    <a:lnTo>
                      <a:pt x="51" y="3684"/>
                    </a:lnTo>
                    <a:lnTo>
                      <a:pt x="45" y="3688"/>
                    </a:lnTo>
                    <a:lnTo>
                      <a:pt x="39" y="3692"/>
                    </a:lnTo>
                    <a:lnTo>
                      <a:pt x="34" y="3698"/>
                    </a:lnTo>
                    <a:lnTo>
                      <a:pt x="27" y="3702"/>
                    </a:lnTo>
                    <a:lnTo>
                      <a:pt x="31" y="3706"/>
                    </a:lnTo>
                    <a:lnTo>
                      <a:pt x="40" y="3710"/>
                    </a:lnTo>
                    <a:lnTo>
                      <a:pt x="49" y="3714"/>
                    </a:lnTo>
                    <a:lnTo>
                      <a:pt x="57" y="3719"/>
                    </a:lnTo>
                    <a:lnTo>
                      <a:pt x="65" y="3723"/>
                    </a:lnTo>
                    <a:lnTo>
                      <a:pt x="75" y="3729"/>
                    </a:lnTo>
                    <a:lnTo>
                      <a:pt x="81" y="3733"/>
                    </a:lnTo>
                    <a:lnTo>
                      <a:pt x="83" y="3737"/>
                    </a:lnTo>
                    <a:lnTo>
                      <a:pt x="84" y="3743"/>
                    </a:lnTo>
                    <a:lnTo>
                      <a:pt x="86" y="3745"/>
                    </a:lnTo>
                    <a:lnTo>
                      <a:pt x="91" y="3751"/>
                    </a:lnTo>
                    <a:lnTo>
                      <a:pt x="101" y="3755"/>
                    </a:lnTo>
                    <a:lnTo>
                      <a:pt x="105" y="3758"/>
                    </a:lnTo>
                    <a:lnTo>
                      <a:pt x="99" y="3764"/>
                    </a:lnTo>
                    <a:lnTo>
                      <a:pt x="92" y="3768"/>
                    </a:lnTo>
                    <a:lnTo>
                      <a:pt x="87" y="3774"/>
                    </a:lnTo>
                    <a:lnTo>
                      <a:pt x="86" y="3778"/>
                    </a:lnTo>
                    <a:lnTo>
                      <a:pt x="88" y="3782"/>
                    </a:lnTo>
                    <a:lnTo>
                      <a:pt x="89" y="3788"/>
                    </a:lnTo>
                    <a:lnTo>
                      <a:pt x="86" y="3790"/>
                    </a:lnTo>
                    <a:lnTo>
                      <a:pt x="79" y="3796"/>
                    </a:lnTo>
                    <a:lnTo>
                      <a:pt x="75" y="3799"/>
                    </a:lnTo>
                    <a:lnTo>
                      <a:pt x="69" y="3803"/>
                    </a:lnTo>
                    <a:lnTo>
                      <a:pt x="64" y="3809"/>
                    </a:lnTo>
                    <a:lnTo>
                      <a:pt x="64" y="3813"/>
                    </a:lnTo>
                    <a:lnTo>
                      <a:pt x="66" y="3819"/>
                    </a:lnTo>
                    <a:lnTo>
                      <a:pt x="69" y="3823"/>
                    </a:lnTo>
                    <a:lnTo>
                      <a:pt x="70" y="3827"/>
                    </a:lnTo>
                    <a:lnTo>
                      <a:pt x="69" y="3831"/>
                    </a:lnTo>
                    <a:lnTo>
                      <a:pt x="67" y="3835"/>
                    </a:lnTo>
                    <a:lnTo>
                      <a:pt x="64" y="3840"/>
                    </a:lnTo>
                    <a:lnTo>
                      <a:pt x="61" y="3844"/>
                    </a:lnTo>
                    <a:lnTo>
                      <a:pt x="58" y="3848"/>
                    </a:lnTo>
                    <a:lnTo>
                      <a:pt x="55" y="3854"/>
                    </a:lnTo>
                    <a:lnTo>
                      <a:pt x="54" y="3858"/>
                    </a:lnTo>
                    <a:lnTo>
                      <a:pt x="53" y="3864"/>
                    </a:lnTo>
                    <a:lnTo>
                      <a:pt x="53" y="3868"/>
                    </a:lnTo>
                    <a:lnTo>
                      <a:pt x="54" y="3872"/>
                    </a:lnTo>
                    <a:lnTo>
                      <a:pt x="57" y="3876"/>
                    </a:lnTo>
                    <a:lnTo>
                      <a:pt x="62" y="3880"/>
                    </a:lnTo>
                    <a:lnTo>
                      <a:pt x="66" y="3885"/>
                    </a:lnTo>
                    <a:lnTo>
                      <a:pt x="71" y="3889"/>
                    </a:lnTo>
                    <a:lnTo>
                      <a:pt x="76" y="3893"/>
                    </a:lnTo>
                    <a:lnTo>
                      <a:pt x="81" y="3899"/>
                    </a:lnTo>
                    <a:lnTo>
                      <a:pt x="86" y="3903"/>
                    </a:lnTo>
                    <a:lnTo>
                      <a:pt x="88" y="3909"/>
                    </a:lnTo>
                    <a:lnTo>
                      <a:pt x="88" y="3913"/>
                    </a:lnTo>
                    <a:lnTo>
                      <a:pt x="86" y="3917"/>
                    </a:lnTo>
                    <a:lnTo>
                      <a:pt x="78" y="3921"/>
                    </a:lnTo>
                    <a:lnTo>
                      <a:pt x="76" y="3924"/>
                    </a:lnTo>
                    <a:lnTo>
                      <a:pt x="84" y="3930"/>
                    </a:lnTo>
                    <a:lnTo>
                      <a:pt x="89" y="3934"/>
                    </a:lnTo>
                    <a:lnTo>
                      <a:pt x="95" y="3938"/>
                    </a:lnTo>
                    <a:lnTo>
                      <a:pt x="96" y="3944"/>
                    </a:lnTo>
                    <a:lnTo>
                      <a:pt x="98" y="3948"/>
                    </a:lnTo>
                    <a:lnTo>
                      <a:pt x="96" y="3954"/>
                    </a:lnTo>
                    <a:lnTo>
                      <a:pt x="87" y="3958"/>
                    </a:lnTo>
                    <a:lnTo>
                      <a:pt x="78" y="3962"/>
                    </a:lnTo>
                    <a:lnTo>
                      <a:pt x="72" y="3965"/>
                    </a:lnTo>
                    <a:lnTo>
                      <a:pt x="80" y="3969"/>
                    </a:lnTo>
                    <a:lnTo>
                      <a:pt x="88" y="3975"/>
                    </a:lnTo>
                    <a:lnTo>
                      <a:pt x="96" y="3979"/>
                    </a:lnTo>
                    <a:lnTo>
                      <a:pt x="105" y="3983"/>
                    </a:lnTo>
                    <a:lnTo>
                      <a:pt x="115" y="3989"/>
                    </a:lnTo>
                    <a:lnTo>
                      <a:pt x="125" y="3993"/>
                    </a:lnTo>
                    <a:lnTo>
                      <a:pt x="138" y="3999"/>
                    </a:lnTo>
                    <a:lnTo>
                      <a:pt x="147" y="4003"/>
                    </a:lnTo>
                    <a:lnTo>
                      <a:pt x="155" y="4005"/>
                    </a:lnTo>
                    <a:lnTo>
                      <a:pt x="174" y="4010"/>
                    </a:lnTo>
                    <a:lnTo>
                      <a:pt x="182" y="4014"/>
                    </a:lnTo>
                    <a:lnTo>
                      <a:pt x="187" y="4020"/>
                    </a:lnTo>
                    <a:lnTo>
                      <a:pt x="180" y="4024"/>
                    </a:lnTo>
                    <a:lnTo>
                      <a:pt x="177" y="4028"/>
                    </a:lnTo>
                    <a:lnTo>
                      <a:pt x="171" y="4034"/>
                    </a:lnTo>
                    <a:lnTo>
                      <a:pt x="166" y="4038"/>
                    </a:lnTo>
                    <a:lnTo>
                      <a:pt x="158" y="4044"/>
                    </a:lnTo>
                    <a:lnTo>
                      <a:pt x="152" y="4048"/>
                    </a:lnTo>
                    <a:lnTo>
                      <a:pt x="156" y="4049"/>
                    </a:lnTo>
                    <a:lnTo>
                      <a:pt x="167" y="4055"/>
                    </a:lnTo>
                    <a:lnTo>
                      <a:pt x="176" y="4059"/>
                    </a:lnTo>
                    <a:lnTo>
                      <a:pt x="188" y="4065"/>
                    </a:lnTo>
                    <a:lnTo>
                      <a:pt x="191" y="4069"/>
                    </a:lnTo>
                    <a:lnTo>
                      <a:pt x="187" y="4073"/>
                    </a:lnTo>
                    <a:lnTo>
                      <a:pt x="180" y="4079"/>
                    </a:lnTo>
                    <a:lnTo>
                      <a:pt x="175" y="4083"/>
                    </a:lnTo>
                    <a:lnTo>
                      <a:pt x="170" y="4089"/>
                    </a:lnTo>
                    <a:lnTo>
                      <a:pt x="168" y="4090"/>
                    </a:lnTo>
                    <a:lnTo>
                      <a:pt x="166" y="4094"/>
                    </a:lnTo>
                    <a:lnTo>
                      <a:pt x="166" y="4100"/>
                    </a:lnTo>
                    <a:lnTo>
                      <a:pt x="166" y="4104"/>
                    </a:lnTo>
                    <a:lnTo>
                      <a:pt x="166" y="4110"/>
                    </a:lnTo>
                    <a:lnTo>
                      <a:pt x="167" y="4114"/>
                    </a:lnTo>
                    <a:lnTo>
                      <a:pt x="168" y="4118"/>
                    </a:lnTo>
                    <a:lnTo>
                      <a:pt x="169" y="4124"/>
                    </a:lnTo>
                    <a:lnTo>
                      <a:pt x="170" y="4128"/>
                    </a:lnTo>
                    <a:lnTo>
                      <a:pt x="172" y="4133"/>
                    </a:lnTo>
                    <a:lnTo>
                      <a:pt x="174" y="4135"/>
                    </a:lnTo>
                    <a:lnTo>
                      <a:pt x="178" y="4139"/>
                    </a:lnTo>
                    <a:lnTo>
                      <a:pt x="183" y="4145"/>
                    </a:lnTo>
                    <a:lnTo>
                      <a:pt x="190" y="4149"/>
                    </a:lnTo>
                    <a:lnTo>
                      <a:pt x="190" y="4155"/>
                    </a:lnTo>
                    <a:lnTo>
                      <a:pt x="190" y="4159"/>
                    </a:lnTo>
                    <a:lnTo>
                      <a:pt x="191" y="4163"/>
                    </a:lnTo>
                    <a:lnTo>
                      <a:pt x="193" y="4169"/>
                    </a:lnTo>
                    <a:lnTo>
                      <a:pt x="197" y="4173"/>
                    </a:lnTo>
                    <a:lnTo>
                      <a:pt x="202" y="4176"/>
                    </a:lnTo>
                    <a:lnTo>
                      <a:pt x="213" y="4180"/>
                    </a:lnTo>
                    <a:lnTo>
                      <a:pt x="216" y="4184"/>
                    </a:lnTo>
                    <a:lnTo>
                      <a:pt x="217" y="4190"/>
                    </a:lnTo>
                    <a:lnTo>
                      <a:pt x="216" y="4194"/>
                    </a:lnTo>
                    <a:lnTo>
                      <a:pt x="214" y="4200"/>
                    </a:lnTo>
                    <a:lnTo>
                      <a:pt x="210" y="4204"/>
                    </a:lnTo>
                    <a:lnTo>
                      <a:pt x="205" y="4208"/>
                    </a:lnTo>
                    <a:lnTo>
                      <a:pt x="201" y="4214"/>
                    </a:lnTo>
                    <a:lnTo>
                      <a:pt x="195" y="4217"/>
                    </a:lnTo>
                    <a:lnTo>
                      <a:pt x="190" y="4221"/>
                    </a:lnTo>
                    <a:lnTo>
                      <a:pt x="188" y="4225"/>
                    </a:lnTo>
                    <a:lnTo>
                      <a:pt x="183" y="4229"/>
                    </a:lnTo>
                    <a:lnTo>
                      <a:pt x="178" y="4235"/>
                    </a:lnTo>
                    <a:lnTo>
                      <a:pt x="177" y="4239"/>
                    </a:lnTo>
                    <a:lnTo>
                      <a:pt x="178" y="4245"/>
                    </a:lnTo>
                    <a:lnTo>
                      <a:pt x="179" y="4249"/>
                    </a:lnTo>
                    <a:lnTo>
                      <a:pt x="179" y="4253"/>
                    </a:lnTo>
                    <a:lnTo>
                      <a:pt x="179" y="4258"/>
                    </a:lnTo>
                    <a:lnTo>
                      <a:pt x="176" y="4262"/>
                    </a:lnTo>
                    <a:lnTo>
                      <a:pt x="172" y="4266"/>
                    </a:lnTo>
                    <a:lnTo>
                      <a:pt x="169" y="4270"/>
                    </a:lnTo>
                    <a:lnTo>
                      <a:pt x="168" y="4274"/>
                    </a:lnTo>
                    <a:lnTo>
                      <a:pt x="168" y="4280"/>
                    </a:lnTo>
                    <a:lnTo>
                      <a:pt x="168" y="4284"/>
                    </a:lnTo>
                    <a:lnTo>
                      <a:pt x="168" y="4290"/>
                    </a:lnTo>
                    <a:lnTo>
                      <a:pt x="169" y="4294"/>
                    </a:lnTo>
                    <a:lnTo>
                      <a:pt x="170" y="4298"/>
                    </a:lnTo>
                    <a:lnTo>
                      <a:pt x="173" y="4303"/>
                    </a:lnTo>
                    <a:lnTo>
                      <a:pt x="174" y="4307"/>
                    </a:lnTo>
                    <a:lnTo>
                      <a:pt x="173" y="4311"/>
                    </a:lnTo>
                    <a:lnTo>
                      <a:pt x="172" y="4315"/>
                    </a:lnTo>
                    <a:lnTo>
                      <a:pt x="171" y="4319"/>
                    </a:lnTo>
                    <a:lnTo>
                      <a:pt x="170" y="4325"/>
                    </a:lnTo>
                    <a:lnTo>
                      <a:pt x="169" y="4329"/>
                    </a:lnTo>
                    <a:lnTo>
                      <a:pt x="169" y="4335"/>
                    </a:lnTo>
                    <a:lnTo>
                      <a:pt x="169" y="4339"/>
                    </a:lnTo>
                    <a:lnTo>
                      <a:pt x="169" y="4342"/>
                    </a:lnTo>
                    <a:lnTo>
                      <a:pt x="169" y="4348"/>
                    </a:lnTo>
                    <a:lnTo>
                      <a:pt x="169" y="4350"/>
                    </a:lnTo>
                    <a:lnTo>
                      <a:pt x="168" y="4356"/>
                    </a:lnTo>
                    <a:lnTo>
                      <a:pt x="167" y="4360"/>
                    </a:lnTo>
                    <a:lnTo>
                      <a:pt x="165" y="4364"/>
                    </a:lnTo>
                    <a:lnTo>
                      <a:pt x="164" y="4370"/>
                    </a:lnTo>
                    <a:lnTo>
                      <a:pt x="161" y="4374"/>
                    </a:lnTo>
                    <a:lnTo>
                      <a:pt x="159" y="4380"/>
                    </a:lnTo>
                    <a:lnTo>
                      <a:pt x="160" y="4383"/>
                    </a:lnTo>
                    <a:lnTo>
                      <a:pt x="161" y="4387"/>
                    </a:lnTo>
                    <a:lnTo>
                      <a:pt x="165" y="4393"/>
                    </a:lnTo>
                    <a:lnTo>
                      <a:pt x="167" y="4395"/>
                    </a:lnTo>
                    <a:lnTo>
                      <a:pt x="168" y="4401"/>
                    </a:lnTo>
                    <a:lnTo>
                      <a:pt x="167" y="4405"/>
                    </a:lnTo>
                    <a:lnTo>
                      <a:pt x="165" y="4409"/>
                    </a:lnTo>
                    <a:lnTo>
                      <a:pt x="162" y="4415"/>
                    </a:lnTo>
                    <a:lnTo>
                      <a:pt x="155" y="4419"/>
                    </a:lnTo>
                    <a:lnTo>
                      <a:pt x="151" y="4425"/>
                    </a:lnTo>
                    <a:lnTo>
                      <a:pt x="150" y="4428"/>
                    </a:lnTo>
                    <a:lnTo>
                      <a:pt x="152" y="4432"/>
                    </a:lnTo>
                    <a:lnTo>
                      <a:pt x="154" y="4436"/>
                    </a:lnTo>
                    <a:lnTo>
                      <a:pt x="158" y="4440"/>
                    </a:lnTo>
                    <a:lnTo>
                      <a:pt x="162" y="4446"/>
                    </a:lnTo>
                    <a:lnTo>
                      <a:pt x="166" y="4450"/>
                    </a:lnTo>
                    <a:lnTo>
                      <a:pt x="170" y="4454"/>
                    </a:lnTo>
                    <a:lnTo>
                      <a:pt x="172" y="4460"/>
                    </a:lnTo>
                    <a:lnTo>
                      <a:pt x="176" y="4464"/>
                    </a:lnTo>
                    <a:lnTo>
                      <a:pt x="178" y="4469"/>
                    </a:lnTo>
                    <a:lnTo>
                      <a:pt x="179" y="4473"/>
                    </a:lnTo>
                    <a:lnTo>
                      <a:pt x="179" y="4477"/>
                    </a:lnTo>
                    <a:lnTo>
                      <a:pt x="178" y="4481"/>
                    </a:lnTo>
                    <a:lnTo>
                      <a:pt x="174" y="4485"/>
                    </a:lnTo>
                    <a:lnTo>
                      <a:pt x="171" y="4491"/>
                    </a:lnTo>
                    <a:lnTo>
                      <a:pt x="169" y="4495"/>
                    </a:lnTo>
                    <a:lnTo>
                      <a:pt x="169" y="4499"/>
                    </a:lnTo>
                    <a:lnTo>
                      <a:pt x="170" y="4505"/>
                    </a:lnTo>
                    <a:lnTo>
                      <a:pt x="172" y="4509"/>
                    </a:lnTo>
                    <a:lnTo>
                      <a:pt x="175" y="4514"/>
                    </a:lnTo>
                    <a:lnTo>
                      <a:pt x="178" y="4518"/>
                    </a:lnTo>
                    <a:lnTo>
                      <a:pt x="181" y="4522"/>
                    </a:lnTo>
                    <a:lnTo>
                      <a:pt x="188" y="4526"/>
                    </a:lnTo>
                    <a:lnTo>
                      <a:pt x="197" y="4530"/>
                    </a:lnTo>
                    <a:lnTo>
                      <a:pt x="205" y="4536"/>
                    </a:lnTo>
                    <a:lnTo>
                      <a:pt x="215" y="4540"/>
                    </a:lnTo>
                    <a:lnTo>
                      <a:pt x="223" y="4544"/>
                    </a:lnTo>
                    <a:lnTo>
                      <a:pt x="231" y="4550"/>
                    </a:lnTo>
                    <a:lnTo>
                      <a:pt x="237" y="4553"/>
                    </a:lnTo>
                    <a:lnTo>
                      <a:pt x="243" y="4559"/>
                    </a:lnTo>
                    <a:lnTo>
                      <a:pt x="247" y="4563"/>
                    </a:lnTo>
                    <a:lnTo>
                      <a:pt x="250" y="4567"/>
                    </a:lnTo>
                    <a:lnTo>
                      <a:pt x="253" y="4571"/>
                    </a:lnTo>
                    <a:lnTo>
                      <a:pt x="254" y="4575"/>
                    </a:lnTo>
                    <a:lnTo>
                      <a:pt x="253" y="4581"/>
                    </a:lnTo>
                    <a:lnTo>
                      <a:pt x="251" y="4585"/>
                    </a:lnTo>
                    <a:lnTo>
                      <a:pt x="248" y="4589"/>
                    </a:lnTo>
                    <a:lnTo>
                      <a:pt x="245" y="4594"/>
                    </a:lnTo>
                    <a:lnTo>
                      <a:pt x="245" y="4598"/>
                    </a:lnTo>
                    <a:lnTo>
                      <a:pt x="246" y="4604"/>
                    </a:lnTo>
                    <a:lnTo>
                      <a:pt x="246" y="4608"/>
                    </a:lnTo>
                    <a:lnTo>
                      <a:pt x="246" y="4610"/>
                    </a:lnTo>
                    <a:lnTo>
                      <a:pt x="244" y="4616"/>
                    </a:lnTo>
                    <a:lnTo>
                      <a:pt x="240" y="4620"/>
                    </a:lnTo>
                    <a:lnTo>
                      <a:pt x="234" y="4626"/>
                    </a:lnTo>
                    <a:lnTo>
                      <a:pt x="233" y="4630"/>
                    </a:lnTo>
                    <a:lnTo>
                      <a:pt x="233" y="4634"/>
                    </a:lnTo>
                    <a:lnTo>
                      <a:pt x="233" y="4639"/>
                    </a:lnTo>
                    <a:lnTo>
                      <a:pt x="234" y="4643"/>
                    </a:lnTo>
                    <a:lnTo>
                      <a:pt x="237" y="4649"/>
                    </a:lnTo>
                    <a:lnTo>
                      <a:pt x="241" y="4653"/>
                    </a:lnTo>
                    <a:lnTo>
                      <a:pt x="245" y="4655"/>
                    </a:lnTo>
                    <a:lnTo>
                      <a:pt x="251" y="4661"/>
                    </a:lnTo>
                    <a:lnTo>
                      <a:pt x="261" y="4665"/>
                    </a:lnTo>
                    <a:lnTo>
                      <a:pt x="269" y="4671"/>
                    </a:lnTo>
                    <a:lnTo>
                      <a:pt x="279" y="4675"/>
                    </a:lnTo>
                    <a:lnTo>
                      <a:pt x="298" y="4678"/>
                    </a:lnTo>
                    <a:lnTo>
                      <a:pt x="313" y="4684"/>
                    </a:lnTo>
                    <a:lnTo>
                      <a:pt x="319" y="4688"/>
                    </a:lnTo>
                    <a:lnTo>
                      <a:pt x="316" y="4694"/>
                    </a:lnTo>
                    <a:lnTo>
                      <a:pt x="307" y="4696"/>
                    </a:lnTo>
                    <a:lnTo>
                      <a:pt x="292" y="4700"/>
                    </a:lnTo>
                    <a:lnTo>
                      <a:pt x="278" y="4706"/>
                    </a:lnTo>
                    <a:lnTo>
                      <a:pt x="263" y="4710"/>
                    </a:lnTo>
                    <a:lnTo>
                      <a:pt x="244" y="4716"/>
                    </a:lnTo>
                    <a:lnTo>
                      <a:pt x="220" y="4719"/>
                    </a:lnTo>
                    <a:lnTo>
                      <a:pt x="195" y="4723"/>
                    </a:lnTo>
                    <a:lnTo>
                      <a:pt x="155" y="4729"/>
                    </a:lnTo>
                    <a:lnTo>
                      <a:pt x="163" y="4733"/>
                    </a:lnTo>
                    <a:lnTo>
                      <a:pt x="164" y="4739"/>
                    </a:lnTo>
                    <a:lnTo>
                      <a:pt x="168" y="4741"/>
                    </a:lnTo>
                    <a:lnTo>
                      <a:pt x="183" y="4745"/>
                    </a:lnTo>
                    <a:lnTo>
                      <a:pt x="214" y="4751"/>
                    </a:lnTo>
                    <a:lnTo>
                      <a:pt x="243" y="4755"/>
                    </a:lnTo>
                    <a:lnTo>
                      <a:pt x="255" y="4760"/>
                    </a:lnTo>
                    <a:lnTo>
                      <a:pt x="268" y="4764"/>
                    </a:lnTo>
                    <a:lnTo>
                      <a:pt x="282" y="4768"/>
                    </a:lnTo>
                    <a:lnTo>
                      <a:pt x="305" y="4774"/>
                    </a:lnTo>
                    <a:lnTo>
                      <a:pt x="402" y="4778"/>
                    </a:lnTo>
                    <a:lnTo>
                      <a:pt x="454" y="4784"/>
                    </a:lnTo>
                    <a:lnTo>
                      <a:pt x="499" y="4786"/>
                    </a:lnTo>
                    <a:lnTo>
                      <a:pt x="563" y="4790"/>
                    </a:lnTo>
                    <a:lnTo>
                      <a:pt x="662" y="4796"/>
                    </a:lnTo>
                    <a:lnTo>
                      <a:pt x="606" y="4800"/>
                    </a:lnTo>
                    <a:lnTo>
                      <a:pt x="549" y="4805"/>
                    </a:lnTo>
                    <a:lnTo>
                      <a:pt x="503" y="4809"/>
                    </a:lnTo>
                    <a:lnTo>
                      <a:pt x="465" y="4813"/>
                    </a:lnTo>
                    <a:lnTo>
                      <a:pt x="445" y="4819"/>
                    </a:lnTo>
                    <a:lnTo>
                      <a:pt x="427" y="4823"/>
                    </a:lnTo>
                    <a:lnTo>
                      <a:pt x="416" y="4827"/>
                    </a:lnTo>
                    <a:lnTo>
                      <a:pt x="375" y="4831"/>
                    </a:lnTo>
                    <a:lnTo>
                      <a:pt x="352" y="4835"/>
                    </a:lnTo>
                    <a:lnTo>
                      <a:pt x="309" y="4841"/>
                    </a:lnTo>
                    <a:lnTo>
                      <a:pt x="278" y="4844"/>
                    </a:lnTo>
                    <a:lnTo>
                      <a:pt x="259" y="4850"/>
                    </a:lnTo>
                    <a:lnTo>
                      <a:pt x="240" y="4854"/>
                    </a:lnTo>
                    <a:lnTo>
                      <a:pt x="204" y="4858"/>
                    </a:lnTo>
                    <a:lnTo>
                      <a:pt x="195" y="4864"/>
                    </a:lnTo>
                    <a:lnTo>
                      <a:pt x="186" y="4868"/>
                    </a:lnTo>
                    <a:lnTo>
                      <a:pt x="175" y="4872"/>
                    </a:lnTo>
                    <a:lnTo>
                      <a:pt x="164" y="4876"/>
                    </a:lnTo>
                    <a:lnTo>
                      <a:pt x="161" y="4880"/>
                    </a:lnTo>
                    <a:lnTo>
                      <a:pt x="190" y="4885"/>
                    </a:lnTo>
                    <a:lnTo>
                      <a:pt x="211" y="4889"/>
                    </a:lnTo>
                    <a:lnTo>
                      <a:pt x="234" y="4895"/>
                    </a:lnTo>
                    <a:lnTo>
                      <a:pt x="275" y="4899"/>
                    </a:lnTo>
                    <a:lnTo>
                      <a:pt x="334" y="4903"/>
                    </a:lnTo>
                    <a:lnTo>
                      <a:pt x="421" y="4909"/>
                    </a:lnTo>
                    <a:lnTo>
                      <a:pt x="439" y="4913"/>
                    </a:lnTo>
                    <a:lnTo>
                      <a:pt x="451" y="4917"/>
                    </a:lnTo>
                    <a:lnTo>
                      <a:pt x="422" y="4921"/>
                    </a:lnTo>
                    <a:lnTo>
                      <a:pt x="401" y="4925"/>
                    </a:lnTo>
                    <a:lnTo>
                      <a:pt x="383" y="4930"/>
                    </a:lnTo>
                    <a:lnTo>
                      <a:pt x="366" y="4934"/>
                    </a:lnTo>
                    <a:lnTo>
                      <a:pt x="320" y="4940"/>
                    </a:lnTo>
                    <a:lnTo>
                      <a:pt x="311" y="4944"/>
                    </a:lnTo>
                    <a:lnTo>
                      <a:pt x="304" y="4948"/>
                    </a:lnTo>
                    <a:lnTo>
                      <a:pt x="298" y="4954"/>
                    </a:lnTo>
                    <a:lnTo>
                      <a:pt x="290" y="4956"/>
                    </a:lnTo>
                    <a:lnTo>
                      <a:pt x="279" y="4962"/>
                    </a:lnTo>
                    <a:lnTo>
                      <a:pt x="264" y="4966"/>
                    </a:lnTo>
                    <a:lnTo>
                      <a:pt x="247" y="4969"/>
                    </a:lnTo>
                    <a:lnTo>
                      <a:pt x="231" y="4975"/>
                    </a:lnTo>
                    <a:lnTo>
                      <a:pt x="225" y="4979"/>
                    </a:lnTo>
                    <a:lnTo>
                      <a:pt x="221" y="4985"/>
                    </a:lnTo>
                    <a:lnTo>
                      <a:pt x="215" y="4989"/>
                    </a:lnTo>
                    <a:lnTo>
                      <a:pt x="230" y="4993"/>
                    </a:lnTo>
                    <a:lnTo>
                      <a:pt x="249" y="4999"/>
                    </a:lnTo>
                    <a:lnTo>
                      <a:pt x="263" y="5001"/>
                    </a:lnTo>
                    <a:lnTo>
                      <a:pt x="288" y="5007"/>
                    </a:lnTo>
                    <a:lnTo>
                      <a:pt x="362" y="5011"/>
                    </a:lnTo>
                    <a:lnTo>
                      <a:pt x="399" y="5014"/>
                    </a:lnTo>
                    <a:lnTo>
                      <a:pt x="412" y="5020"/>
                    </a:lnTo>
                    <a:lnTo>
                      <a:pt x="418" y="5024"/>
                    </a:lnTo>
                    <a:lnTo>
                      <a:pt x="418" y="5030"/>
                    </a:lnTo>
                    <a:lnTo>
                      <a:pt x="439" y="5034"/>
                    </a:lnTo>
                    <a:lnTo>
                      <a:pt x="508" y="5038"/>
                    </a:lnTo>
                    <a:lnTo>
                      <a:pt x="524" y="5044"/>
                    </a:lnTo>
                    <a:lnTo>
                      <a:pt x="539" y="5046"/>
                    </a:lnTo>
                    <a:lnTo>
                      <a:pt x="565" y="5052"/>
                    </a:lnTo>
                    <a:lnTo>
                      <a:pt x="568" y="5055"/>
                    </a:lnTo>
                    <a:lnTo>
                      <a:pt x="554" y="5059"/>
                    </a:lnTo>
                    <a:lnTo>
                      <a:pt x="548" y="5065"/>
                    </a:lnTo>
                    <a:lnTo>
                      <a:pt x="553" y="5069"/>
                    </a:lnTo>
                    <a:lnTo>
                      <a:pt x="555" y="5075"/>
                    </a:lnTo>
                    <a:lnTo>
                      <a:pt x="539" y="5079"/>
                    </a:lnTo>
                    <a:lnTo>
                      <a:pt x="528" y="5083"/>
                    </a:lnTo>
                    <a:lnTo>
                      <a:pt x="525" y="5087"/>
                    </a:lnTo>
                    <a:lnTo>
                      <a:pt x="524" y="5091"/>
                    </a:lnTo>
                    <a:lnTo>
                      <a:pt x="506" y="5096"/>
                    </a:lnTo>
                    <a:lnTo>
                      <a:pt x="494" y="5100"/>
                    </a:lnTo>
                    <a:lnTo>
                      <a:pt x="479" y="5104"/>
                    </a:lnTo>
                    <a:lnTo>
                      <a:pt x="467" y="5110"/>
                    </a:lnTo>
                    <a:lnTo>
                      <a:pt x="450" y="5114"/>
                    </a:lnTo>
                    <a:lnTo>
                      <a:pt x="440" y="5120"/>
                    </a:lnTo>
                    <a:lnTo>
                      <a:pt x="512" y="5124"/>
                    </a:lnTo>
                    <a:lnTo>
                      <a:pt x="634" y="5128"/>
                    </a:lnTo>
                    <a:lnTo>
                      <a:pt x="672" y="5132"/>
                    </a:lnTo>
                    <a:lnTo>
                      <a:pt x="756" y="5132"/>
                    </a:lnTo>
                    <a:lnTo>
                      <a:pt x="756" y="5249"/>
                    </a:lnTo>
                    <a:lnTo>
                      <a:pt x="740" y="5249"/>
                    </a:lnTo>
                    <a:lnTo>
                      <a:pt x="576" y="5255"/>
                    </a:lnTo>
                    <a:lnTo>
                      <a:pt x="477" y="5259"/>
                    </a:lnTo>
                    <a:lnTo>
                      <a:pt x="449" y="5261"/>
                    </a:lnTo>
                    <a:lnTo>
                      <a:pt x="436" y="5266"/>
                    </a:lnTo>
                    <a:lnTo>
                      <a:pt x="477" y="5270"/>
                    </a:lnTo>
                    <a:lnTo>
                      <a:pt x="517" y="5276"/>
                    </a:lnTo>
                    <a:lnTo>
                      <a:pt x="545" y="5280"/>
                    </a:lnTo>
                    <a:lnTo>
                      <a:pt x="588" y="5284"/>
                    </a:lnTo>
                    <a:lnTo>
                      <a:pt x="751" y="5290"/>
                    </a:lnTo>
                    <a:lnTo>
                      <a:pt x="756" y="5290"/>
                    </a:lnTo>
                    <a:lnTo>
                      <a:pt x="756" y="5536"/>
                    </a:lnTo>
                    <a:lnTo>
                      <a:pt x="752" y="5536"/>
                    </a:lnTo>
                    <a:lnTo>
                      <a:pt x="745" y="5540"/>
                    </a:lnTo>
                    <a:lnTo>
                      <a:pt x="737" y="5546"/>
                    </a:lnTo>
                    <a:lnTo>
                      <a:pt x="728" y="5550"/>
                    </a:lnTo>
                    <a:lnTo>
                      <a:pt x="719" y="5554"/>
                    </a:lnTo>
                    <a:lnTo>
                      <a:pt x="708" y="5559"/>
                    </a:lnTo>
                    <a:lnTo>
                      <a:pt x="696" y="5563"/>
                    </a:lnTo>
                    <a:lnTo>
                      <a:pt x="687" y="5567"/>
                    </a:lnTo>
                    <a:lnTo>
                      <a:pt x="678" y="5571"/>
                    </a:lnTo>
                    <a:lnTo>
                      <a:pt x="673" y="5575"/>
                    </a:lnTo>
                    <a:lnTo>
                      <a:pt x="685" y="5581"/>
                    </a:lnTo>
                    <a:lnTo>
                      <a:pt x="705" y="5585"/>
                    </a:lnTo>
                    <a:lnTo>
                      <a:pt x="721" y="5591"/>
                    </a:lnTo>
                    <a:lnTo>
                      <a:pt x="730" y="5595"/>
                    </a:lnTo>
                    <a:lnTo>
                      <a:pt x="738" y="5598"/>
                    </a:lnTo>
                    <a:lnTo>
                      <a:pt x="747" y="5604"/>
                    </a:lnTo>
                    <a:lnTo>
                      <a:pt x="750" y="5606"/>
                    </a:lnTo>
                    <a:lnTo>
                      <a:pt x="739" y="5612"/>
                    </a:lnTo>
                    <a:lnTo>
                      <a:pt x="726" y="5616"/>
                    </a:lnTo>
                    <a:lnTo>
                      <a:pt x="708" y="5620"/>
                    </a:lnTo>
                    <a:lnTo>
                      <a:pt x="685" y="5626"/>
                    </a:lnTo>
                    <a:lnTo>
                      <a:pt x="656" y="5630"/>
                    </a:lnTo>
                    <a:lnTo>
                      <a:pt x="629" y="5636"/>
                    </a:lnTo>
                    <a:lnTo>
                      <a:pt x="598" y="5639"/>
                    </a:lnTo>
                    <a:lnTo>
                      <a:pt x="572" y="5643"/>
                    </a:lnTo>
                    <a:lnTo>
                      <a:pt x="553" y="5649"/>
                    </a:lnTo>
                    <a:lnTo>
                      <a:pt x="533" y="5651"/>
                    </a:lnTo>
                    <a:lnTo>
                      <a:pt x="519" y="5657"/>
                    </a:lnTo>
                    <a:lnTo>
                      <a:pt x="440" y="5661"/>
                    </a:lnTo>
                    <a:lnTo>
                      <a:pt x="341" y="5665"/>
                    </a:lnTo>
                    <a:lnTo>
                      <a:pt x="309" y="5671"/>
                    </a:lnTo>
                    <a:lnTo>
                      <a:pt x="273" y="5675"/>
                    </a:lnTo>
                    <a:lnTo>
                      <a:pt x="227" y="5680"/>
                    </a:lnTo>
                    <a:lnTo>
                      <a:pt x="202" y="5684"/>
                    </a:lnTo>
                    <a:lnTo>
                      <a:pt x="182" y="5688"/>
                    </a:lnTo>
                    <a:lnTo>
                      <a:pt x="174" y="5692"/>
                    </a:lnTo>
                    <a:lnTo>
                      <a:pt x="166" y="5696"/>
                    </a:lnTo>
                    <a:lnTo>
                      <a:pt x="160" y="5702"/>
                    </a:lnTo>
                    <a:lnTo>
                      <a:pt x="154" y="5706"/>
                    </a:lnTo>
                    <a:lnTo>
                      <a:pt x="148" y="5710"/>
                    </a:lnTo>
                    <a:lnTo>
                      <a:pt x="141" y="5716"/>
                    </a:lnTo>
                    <a:lnTo>
                      <a:pt x="135" y="5720"/>
                    </a:lnTo>
                    <a:lnTo>
                      <a:pt x="130" y="5725"/>
                    </a:lnTo>
                    <a:lnTo>
                      <a:pt x="126" y="5729"/>
                    </a:lnTo>
                    <a:lnTo>
                      <a:pt x="126" y="5733"/>
                    </a:lnTo>
                    <a:lnTo>
                      <a:pt x="126" y="5737"/>
                    </a:lnTo>
                    <a:lnTo>
                      <a:pt x="128" y="5741"/>
                    </a:lnTo>
                    <a:lnTo>
                      <a:pt x="133" y="5747"/>
                    </a:lnTo>
                    <a:lnTo>
                      <a:pt x="139" y="5751"/>
                    </a:lnTo>
                    <a:lnTo>
                      <a:pt x="146" y="5755"/>
                    </a:lnTo>
                    <a:lnTo>
                      <a:pt x="156" y="5761"/>
                    </a:lnTo>
                    <a:lnTo>
                      <a:pt x="165" y="5764"/>
                    </a:lnTo>
                    <a:lnTo>
                      <a:pt x="173" y="5770"/>
                    </a:lnTo>
                    <a:lnTo>
                      <a:pt x="178" y="5774"/>
                    </a:lnTo>
                    <a:lnTo>
                      <a:pt x="180" y="5778"/>
                    </a:lnTo>
                    <a:lnTo>
                      <a:pt x="180" y="5782"/>
                    </a:lnTo>
                    <a:lnTo>
                      <a:pt x="181" y="5786"/>
                    </a:lnTo>
                    <a:lnTo>
                      <a:pt x="182" y="5792"/>
                    </a:lnTo>
                    <a:lnTo>
                      <a:pt x="181" y="5796"/>
                    </a:lnTo>
                    <a:lnTo>
                      <a:pt x="180" y="5800"/>
                    </a:lnTo>
                    <a:lnTo>
                      <a:pt x="179" y="5805"/>
                    </a:lnTo>
                    <a:lnTo>
                      <a:pt x="180" y="5809"/>
                    </a:lnTo>
                    <a:lnTo>
                      <a:pt x="181" y="5815"/>
                    </a:lnTo>
                    <a:lnTo>
                      <a:pt x="181" y="5819"/>
                    </a:lnTo>
                    <a:lnTo>
                      <a:pt x="182" y="5823"/>
                    </a:lnTo>
                    <a:lnTo>
                      <a:pt x="186" y="5827"/>
                    </a:lnTo>
                    <a:lnTo>
                      <a:pt x="191" y="5831"/>
                    </a:lnTo>
                    <a:lnTo>
                      <a:pt x="201" y="5837"/>
                    </a:lnTo>
                    <a:lnTo>
                      <a:pt x="210" y="5841"/>
                    </a:lnTo>
                    <a:lnTo>
                      <a:pt x="216" y="5845"/>
                    </a:lnTo>
                    <a:lnTo>
                      <a:pt x="218" y="5850"/>
                    </a:lnTo>
                    <a:lnTo>
                      <a:pt x="217" y="5854"/>
                    </a:lnTo>
                    <a:lnTo>
                      <a:pt x="215" y="5860"/>
                    </a:lnTo>
                    <a:lnTo>
                      <a:pt x="209" y="5864"/>
                    </a:lnTo>
                    <a:lnTo>
                      <a:pt x="205" y="5866"/>
                    </a:lnTo>
                    <a:lnTo>
                      <a:pt x="202" y="5872"/>
                    </a:lnTo>
                    <a:lnTo>
                      <a:pt x="198" y="5876"/>
                    </a:lnTo>
                    <a:lnTo>
                      <a:pt x="196" y="5882"/>
                    </a:lnTo>
                    <a:lnTo>
                      <a:pt x="198" y="5886"/>
                    </a:lnTo>
                    <a:lnTo>
                      <a:pt x="201" y="5889"/>
                    </a:lnTo>
                    <a:lnTo>
                      <a:pt x="206" y="5895"/>
                    </a:lnTo>
                    <a:lnTo>
                      <a:pt x="210" y="5899"/>
                    </a:lnTo>
                    <a:lnTo>
                      <a:pt x="215" y="5905"/>
                    </a:lnTo>
                    <a:lnTo>
                      <a:pt x="216" y="5909"/>
                    </a:lnTo>
                    <a:lnTo>
                      <a:pt x="215" y="5911"/>
                    </a:lnTo>
                    <a:lnTo>
                      <a:pt x="208" y="5917"/>
                    </a:lnTo>
                    <a:lnTo>
                      <a:pt x="203" y="5921"/>
                    </a:lnTo>
                    <a:lnTo>
                      <a:pt x="199" y="5927"/>
                    </a:lnTo>
                    <a:lnTo>
                      <a:pt x="195" y="5931"/>
                    </a:lnTo>
                    <a:lnTo>
                      <a:pt x="193" y="5934"/>
                    </a:lnTo>
                    <a:lnTo>
                      <a:pt x="192" y="5940"/>
                    </a:lnTo>
                    <a:lnTo>
                      <a:pt x="192" y="5944"/>
                    </a:lnTo>
                    <a:lnTo>
                      <a:pt x="193" y="5950"/>
                    </a:lnTo>
                    <a:lnTo>
                      <a:pt x="195" y="5952"/>
                    </a:lnTo>
                    <a:lnTo>
                      <a:pt x="195" y="5956"/>
                    </a:lnTo>
                    <a:lnTo>
                      <a:pt x="194" y="5962"/>
                    </a:lnTo>
                    <a:lnTo>
                      <a:pt x="193" y="5966"/>
                    </a:lnTo>
                    <a:lnTo>
                      <a:pt x="192" y="5972"/>
                    </a:lnTo>
                    <a:lnTo>
                      <a:pt x="194" y="5975"/>
                    </a:lnTo>
                    <a:lnTo>
                      <a:pt x="196" y="5979"/>
                    </a:lnTo>
                    <a:lnTo>
                      <a:pt x="195" y="5985"/>
                    </a:lnTo>
                    <a:lnTo>
                      <a:pt x="192" y="5989"/>
                    </a:lnTo>
                    <a:lnTo>
                      <a:pt x="190" y="5995"/>
                    </a:lnTo>
                    <a:lnTo>
                      <a:pt x="179" y="5997"/>
                    </a:lnTo>
                    <a:lnTo>
                      <a:pt x="166" y="6001"/>
                    </a:lnTo>
                    <a:lnTo>
                      <a:pt x="170" y="6007"/>
                    </a:lnTo>
                    <a:lnTo>
                      <a:pt x="173" y="6011"/>
                    </a:lnTo>
                    <a:lnTo>
                      <a:pt x="173" y="6016"/>
                    </a:lnTo>
                    <a:lnTo>
                      <a:pt x="173" y="6020"/>
                    </a:lnTo>
                    <a:lnTo>
                      <a:pt x="174" y="6024"/>
                    </a:lnTo>
                    <a:lnTo>
                      <a:pt x="178" y="6030"/>
                    </a:lnTo>
                    <a:lnTo>
                      <a:pt x="185" y="6034"/>
                    </a:lnTo>
                    <a:lnTo>
                      <a:pt x="196" y="6040"/>
                    </a:lnTo>
                    <a:lnTo>
                      <a:pt x="210" y="6042"/>
                    </a:lnTo>
                    <a:lnTo>
                      <a:pt x="220" y="6046"/>
                    </a:lnTo>
                    <a:lnTo>
                      <a:pt x="206" y="6052"/>
                    </a:lnTo>
                    <a:lnTo>
                      <a:pt x="188" y="6056"/>
                    </a:lnTo>
                    <a:lnTo>
                      <a:pt x="177" y="6061"/>
                    </a:lnTo>
                    <a:lnTo>
                      <a:pt x="191" y="6065"/>
                    </a:lnTo>
                    <a:lnTo>
                      <a:pt x="241" y="6069"/>
                    </a:lnTo>
                    <a:lnTo>
                      <a:pt x="260" y="6075"/>
                    </a:lnTo>
                    <a:lnTo>
                      <a:pt x="248" y="6079"/>
                    </a:lnTo>
                    <a:lnTo>
                      <a:pt x="217" y="6083"/>
                    </a:lnTo>
                    <a:lnTo>
                      <a:pt x="202" y="6087"/>
                    </a:lnTo>
                    <a:lnTo>
                      <a:pt x="194" y="6091"/>
                    </a:lnTo>
                    <a:lnTo>
                      <a:pt x="191" y="6097"/>
                    </a:lnTo>
                    <a:lnTo>
                      <a:pt x="190" y="6100"/>
                    </a:lnTo>
                    <a:lnTo>
                      <a:pt x="190" y="6106"/>
                    </a:lnTo>
                    <a:lnTo>
                      <a:pt x="190" y="6110"/>
                    </a:lnTo>
                    <a:lnTo>
                      <a:pt x="189" y="6114"/>
                    </a:lnTo>
                    <a:lnTo>
                      <a:pt x="183" y="6120"/>
                    </a:lnTo>
                    <a:lnTo>
                      <a:pt x="178" y="6124"/>
                    </a:lnTo>
                    <a:lnTo>
                      <a:pt x="170" y="6128"/>
                    </a:lnTo>
                    <a:lnTo>
                      <a:pt x="163" y="6132"/>
                    </a:lnTo>
                    <a:lnTo>
                      <a:pt x="155" y="6136"/>
                    </a:lnTo>
                    <a:lnTo>
                      <a:pt x="150" y="6141"/>
                    </a:lnTo>
                    <a:lnTo>
                      <a:pt x="150" y="6145"/>
                    </a:lnTo>
                    <a:lnTo>
                      <a:pt x="153" y="6151"/>
                    </a:lnTo>
                    <a:lnTo>
                      <a:pt x="159" y="6155"/>
                    </a:lnTo>
                    <a:lnTo>
                      <a:pt x="164" y="6159"/>
                    </a:lnTo>
                    <a:lnTo>
                      <a:pt x="166" y="6165"/>
                    </a:lnTo>
                    <a:lnTo>
                      <a:pt x="166" y="6169"/>
                    </a:lnTo>
                    <a:lnTo>
                      <a:pt x="163" y="6173"/>
                    </a:lnTo>
                    <a:lnTo>
                      <a:pt x="160" y="6177"/>
                    </a:lnTo>
                    <a:lnTo>
                      <a:pt x="165" y="6181"/>
                    </a:lnTo>
                    <a:lnTo>
                      <a:pt x="171" y="6186"/>
                    </a:lnTo>
                    <a:lnTo>
                      <a:pt x="174" y="6190"/>
                    </a:lnTo>
                  </a:path>
                </a:pathLst>
              </a:custGeom>
              <a:noFill/>
              <a:ln w="4445">
                <a:solidFill>
                  <a:srgbClr val="00FE00"/>
                </a:solidFill>
                <a:prstDash val="solid"/>
                <a:round/>
                <a:headEnd/>
                <a:tailEnd/>
              </a:ln>
            </p:spPr>
            <p:txBody>
              <a:bodyPr/>
              <a:lstStyle/>
              <a:p>
                <a:endParaRPr lang="es-ES"/>
              </a:p>
            </p:txBody>
          </p:sp>
          <p:sp>
            <p:nvSpPr>
              <p:cNvPr id="82347" name="Freeform 8619"/>
              <p:cNvSpPr>
                <a:spLocks/>
              </p:cNvSpPr>
              <p:nvPr/>
            </p:nvSpPr>
            <p:spPr bwMode="auto">
              <a:xfrm>
                <a:off x="3882" y="1917"/>
                <a:ext cx="23" cy="78"/>
              </a:xfrm>
              <a:custGeom>
                <a:avLst/>
                <a:gdLst/>
                <a:ahLst/>
                <a:cxnLst>
                  <a:cxn ang="0">
                    <a:pos x="0" y="133"/>
                  </a:cxn>
                  <a:cxn ang="0">
                    <a:pos x="47" y="22"/>
                  </a:cxn>
                  <a:cxn ang="0">
                    <a:pos x="35" y="0"/>
                  </a:cxn>
                  <a:cxn ang="0">
                    <a:pos x="12" y="0"/>
                  </a:cxn>
                  <a:cxn ang="0">
                    <a:pos x="0" y="22"/>
                  </a:cxn>
                  <a:cxn ang="0">
                    <a:pos x="0" y="133"/>
                  </a:cxn>
                  <a:cxn ang="0">
                    <a:pos x="16" y="157"/>
                  </a:cxn>
                  <a:cxn ang="0">
                    <a:pos x="35" y="157"/>
                  </a:cxn>
                  <a:cxn ang="0">
                    <a:pos x="47" y="133"/>
                  </a:cxn>
                  <a:cxn ang="0">
                    <a:pos x="47" y="22"/>
                  </a:cxn>
                </a:cxnLst>
                <a:rect l="0" t="0" r="r" b="b"/>
                <a:pathLst>
                  <a:path w="47" h="157">
                    <a:moveTo>
                      <a:pt x="0" y="133"/>
                    </a:moveTo>
                    <a:lnTo>
                      <a:pt x="47" y="22"/>
                    </a:lnTo>
                    <a:lnTo>
                      <a:pt x="35" y="0"/>
                    </a:lnTo>
                    <a:lnTo>
                      <a:pt x="12" y="0"/>
                    </a:lnTo>
                    <a:lnTo>
                      <a:pt x="0" y="22"/>
                    </a:lnTo>
                    <a:lnTo>
                      <a:pt x="0" y="133"/>
                    </a:lnTo>
                    <a:lnTo>
                      <a:pt x="16" y="157"/>
                    </a:lnTo>
                    <a:lnTo>
                      <a:pt x="35" y="157"/>
                    </a:lnTo>
                    <a:lnTo>
                      <a:pt x="47" y="133"/>
                    </a:lnTo>
                    <a:lnTo>
                      <a:pt x="47" y="22"/>
                    </a:lnTo>
                  </a:path>
                </a:pathLst>
              </a:custGeom>
              <a:noFill/>
              <a:ln w="4445">
                <a:solidFill>
                  <a:srgbClr val="8420BF"/>
                </a:solidFill>
                <a:prstDash val="solid"/>
                <a:round/>
                <a:headEnd/>
                <a:tailEnd/>
              </a:ln>
            </p:spPr>
            <p:txBody>
              <a:bodyPr/>
              <a:lstStyle/>
              <a:p>
                <a:endParaRPr lang="es-ES"/>
              </a:p>
            </p:txBody>
          </p:sp>
          <p:sp>
            <p:nvSpPr>
              <p:cNvPr id="82348" name="Freeform 8620"/>
              <p:cNvSpPr>
                <a:spLocks/>
              </p:cNvSpPr>
              <p:nvPr/>
            </p:nvSpPr>
            <p:spPr bwMode="auto">
              <a:xfrm>
                <a:off x="4241" y="1917"/>
                <a:ext cx="6" cy="78"/>
              </a:xfrm>
              <a:custGeom>
                <a:avLst/>
                <a:gdLst/>
                <a:ahLst/>
                <a:cxnLst>
                  <a:cxn ang="0">
                    <a:pos x="0" y="22"/>
                  </a:cxn>
                  <a:cxn ang="0">
                    <a:pos x="13" y="0"/>
                  </a:cxn>
                  <a:cxn ang="0">
                    <a:pos x="13" y="157"/>
                  </a:cxn>
                </a:cxnLst>
                <a:rect l="0" t="0" r="r" b="b"/>
                <a:pathLst>
                  <a:path w="13" h="157">
                    <a:moveTo>
                      <a:pt x="0" y="22"/>
                    </a:moveTo>
                    <a:lnTo>
                      <a:pt x="13" y="0"/>
                    </a:lnTo>
                    <a:lnTo>
                      <a:pt x="13" y="157"/>
                    </a:lnTo>
                  </a:path>
                </a:pathLst>
              </a:custGeom>
              <a:noFill/>
              <a:ln w="4445">
                <a:solidFill>
                  <a:srgbClr val="8420BF"/>
                </a:solidFill>
                <a:prstDash val="solid"/>
                <a:round/>
                <a:headEnd/>
                <a:tailEnd/>
              </a:ln>
            </p:spPr>
            <p:txBody>
              <a:bodyPr/>
              <a:lstStyle/>
              <a:p>
                <a:endParaRPr lang="es-ES"/>
              </a:p>
            </p:txBody>
          </p:sp>
          <p:sp>
            <p:nvSpPr>
              <p:cNvPr id="82349" name="Line 8621"/>
              <p:cNvSpPr>
                <a:spLocks noChangeShapeType="1"/>
              </p:cNvSpPr>
              <p:nvPr/>
            </p:nvSpPr>
            <p:spPr bwMode="auto">
              <a:xfrm>
                <a:off x="4241" y="1995"/>
                <a:ext cx="12" cy="1"/>
              </a:xfrm>
              <a:prstGeom prst="line">
                <a:avLst/>
              </a:prstGeom>
              <a:noFill/>
              <a:ln w="4445">
                <a:solidFill>
                  <a:srgbClr val="8420BF"/>
                </a:solidFill>
                <a:round/>
                <a:headEnd/>
                <a:tailEnd/>
              </a:ln>
            </p:spPr>
            <p:txBody>
              <a:bodyPr/>
              <a:lstStyle/>
              <a:p>
                <a:endParaRPr lang="es-ES"/>
              </a:p>
            </p:txBody>
          </p:sp>
          <p:sp>
            <p:nvSpPr>
              <p:cNvPr id="82350" name="Freeform 8622"/>
              <p:cNvSpPr>
                <a:spLocks/>
              </p:cNvSpPr>
              <p:nvPr/>
            </p:nvSpPr>
            <p:spPr bwMode="auto">
              <a:xfrm>
                <a:off x="4276" y="1917"/>
                <a:ext cx="24" cy="78"/>
              </a:xfrm>
              <a:custGeom>
                <a:avLst/>
                <a:gdLst/>
                <a:ahLst/>
                <a:cxnLst>
                  <a:cxn ang="0">
                    <a:pos x="0" y="133"/>
                  </a:cxn>
                  <a:cxn ang="0">
                    <a:pos x="48" y="22"/>
                  </a:cxn>
                  <a:cxn ang="0">
                    <a:pos x="36" y="0"/>
                  </a:cxn>
                  <a:cxn ang="0">
                    <a:pos x="12" y="0"/>
                  </a:cxn>
                  <a:cxn ang="0">
                    <a:pos x="0" y="22"/>
                  </a:cxn>
                  <a:cxn ang="0">
                    <a:pos x="0" y="133"/>
                  </a:cxn>
                  <a:cxn ang="0">
                    <a:pos x="17"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7" y="157"/>
                    </a:lnTo>
                    <a:lnTo>
                      <a:pt x="36" y="157"/>
                    </a:lnTo>
                    <a:lnTo>
                      <a:pt x="48" y="133"/>
                    </a:lnTo>
                    <a:lnTo>
                      <a:pt x="48" y="22"/>
                    </a:lnTo>
                  </a:path>
                </a:pathLst>
              </a:custGeom>
              <a:noFill/>
              <a:ln w="4445">
                <a:solidFill>
                  <a:srgbClr val="8420BF"/>
                </a:solidFill>
                <a:prstDash val="solid"/>
                <a:round/>
                <a:headEnd/>
                <a:tailEnd/>
              </a:ln>
            </p:spPr>
            <p:txBody>
              <a:bodyPr/>
              <a:lstStyle/>
              <a:p>
                <a:endParaRPr lang="es-ES"/>
              </a:p>
            </p:txBody>
          </p:sp>
          <p:sp>
            <p:nvSpPr>
              <p:cNvPr id="82351" name="Freeform 8623"/>
              <p:cNvSpPr>
                <a:spLocks/>
              </p:cNvSpPr>
              <p:nvPr/>
            </p:nvSpPr>
            <p:spPr bwMode="auto">
              <a:xfrm>
                <a:off x="4058" y="1827"/>
                <a:ext cx="24" cy="78"/>
              </a:xfrm>
              <a:custGeom>
                <a:avLst/>
                <a:gdLst/>
                <a:ahLst/>
                <a:cxnLst>
                  <a:cxn ang="0">
                    <a:pos x="0" y="0"/>
                  </a:cxn>
                  <a:cxn ang="0">
                    <a:pos x="0" y="156"/>
                  </a:cxn>
                  <a:cxn ang="0">
                    <a:pos x="48" y="156"/>
                  </a:cxn>
                </a:cxnLst>
                <a:rect l="0" t="0" r="r" b="b"/>
                <a:pathLst>
                  <a:path w="48" h="156">
                    <a:moveTo>
                      <a:pt x="0" y="0"/>
                    </a:moveTo>
                    <a:lnTo>
                      <a:pt x="0" y="156"/>
                    </a:lnTo>
                    <a:lnTo>
                      <a:pt x="48" y="156"/>
                    </a:lnTo>
                  </a:path>
                </a:pathLst>
              </a:custGeom>
              <a:noFill/>
              <a:ln w="4445">
                <a:solidFill>
                  <a:srgbClr val="8420BF"/>
                </a:solidFill>
                <a:prstDash val="solid"/>
                <a:round/>
                <a:headEnd/>
                <a:tailEnd/>
              </a:ln>
            </p:spPr>
            <p:txBody>
              <a:bodyPr/>
              <a:lstStyle/>
              <a:p>
                <a:endParaRPr lang="es-ES"/>
              </a:p>
            </p:txBody>
          </p:sp>
          <p:sp>
            <p:nvSpPr>
              <p:cNvPr id="82352" name="Freeform 8624"/>
              <p:cNvSpPr>
                <a:spLocks/>
              </p:cNvSpPr>
              <p:nvPr/>
            </p:nvSpPr>
            <p:spPr bwMode="auto">
              <a:xfrm>
                <a:off x="4100" y="1827"/>
                <a:ext cx="24" cy="78"/>
              </a:xfrm>
              <a:custGeom>
                <a:avLst/>
                <a:gdLst/>
                <a:ahLst/>
                <a:cxnLst>
                  <a:cxn ang="0">
                    <a:pos x="0" y="156"/>
                  </a:cxn>
                  <a:cxn ang="0">
                    <a:pos x="0" y="0"/>
                  </a:cxn>
                  <a:cxn ang="0">
                    <a:pos x="48" y="156"/>
                  </a:cxn>
                  <a:cxn ang="0">
                    <a:pos x="48" y="0"/>
                  </a:cxn>
                </a:cxnLst>
                <a:rect l="0" t="0" r="r" b="b"/>
                <a:pathLst>
                  <a:path w="48" h="156">
                    <a:moveTo>
                      <a:pt x="0" y="156"/>
                    </a:moveTo>
                    <a:lnTo>
                      <a:pt x="0" y="0"/>
                    </a:lnTo>
                    <a:lnTo>
                      <a:pt x="48" y="156"/>
                    </a:lnTo>
                    <a:lnTo>
                      <a:pt x="48" y="0"/>
                    </a:lnTo>
                  </a:path>
                </a:pathLst>
              </a:custGeom>
              <a:noFill/>
              <a:ln w="4445">
                <a:solidFill>
                  <a:srgbClr val="8420BF"/>
                </a:solidFill>
                <a:prstDash val="solid"/>
                <a:round/>
                <a:headEnd/>
                <a:tailEnd/>
              </a:ln>
            </p:spPr>
            <p:txBody>
              <a:bodyPr/>
              <a:lstStyle/>
              <a:p>
                <a:endParaRPr lang="es-ES"/>
              </a:p>
            </p:txBody>
          </p:sp>
          <p:sp>
            <p:nvSpPr>
              <p:cNvPr id="82353" name="Line 8625"/>
              <p:cNvSpPr>
                <a:spLocks noChangeShapeType="1"/>
              </p:cNvSpPr>
              <p:nvPr/>
            </p:nvSpPr>
            <p:spPr bwMode="auto">
              <a:xfrm>
                <a:off x="3960" y="1958"/>
                <a:ext cx="218" cy="1"/>
              </a:xfrm>
              <a:prstGeom prst="line">
                <a:avLst/>
              </a:prstGeom>
              <a:noFill/>
              <a:ln w="4445">
                <a:solidFill>
                  <a:srgbClr val="8420BF"/>
                </a:solidFill>
                <a:round/>
                <a:headEnd/>
                <a:tailEnd/>
              </a:ln>
            </p:spPr>
            <p:txBody>
              <a:bodyPr/>
              <a:lstStyle/>
              <a:p>
                <a:endParaRPr lang="es-ES"/>
              </a:p>
            </p:txBody>
          </p:sp>
          <p:sp>
            <p:nvSpPr>
              <p:cNvPr id="82354" name="Freeform 8626"/>
              <p:cNvSpPr>
                <a:spLocks/>
              </p:cNvSpPr>
              <p:nvPr/>
            </p:nvSpPr>
            <p:spPr bwMode="auto">
              <a:xfrm>
                <a:off x="3903" y="4051"/>
                <a:ext cx="406" cy="3095"/>
              </a:xfrm>
              <a:custGeom>
                <a:avLst/>
                <a:gdLst/>
                <a:ahLst/>
                <a:cxnLst>
                  <a:cxn ang="0">
                    <a:pos x="184" y="90"/>
                  </a:cxn>
                  <a:cxn ang="0">
                    <a:pos x="187" y="186"/>
                  </a:cxn>
                  <a:cxn ang="0">
                    <a:pos x="139" y="280"/>
                  </a:cxn>
                  <a:cxn ang="0">
                    <a:pos x="211" y="371"/>
                  </a:cxn>
                  <a:cxn ang="0">
                    <a:pos x="174" y="467"/>
                  </a:cxn>
                  <a:cxn ang="0">
                    <a:pos x="165" y="561"/>
                  </a:cxn>
                  <a:cxn ang="0">
                    <a:pos x="123" y="657"/>
                  </a:cxn>
                  <a:cxn ang="0">
                    <a:pos x="104" y="750"/>
                  </a:cxn>
                  <a:cxn ang="0">
                    <a:pos x="100" y="842"/>
                  </a:cxn>
                  <a:cxn ang="0">
                    <a:pos x="156" y="938"/>
                  </a:cxn>
                  <a:cxn ang="0">
                    <a:pos x="102" y="1032"/>
                  </a:cxn>
                  <a:cxn ang="0">
                    <a:pos x="110" y="1127"/>
                  </a:cxn>
                  <a:cxn ang="0">
                    <a:pos x="104" y="1221"/>
                  </a:cxn>
                  <a:cxn ang="0">
                    <a:pos x="71" y="1315"/>
                  </a:cxn>
                  <a:cxn ang="0">
                    <a:pos x="87" y="1409"/>
                  </a:cxn>
                  <a:cxn ang="0">
                    <a:pos x="78" y="1502"/>
                  </a:cxn>
                  <a:cxn ang="0">
                    <a:pos x="135" y="1598"/>
                  </a:cxn>
                  <a:cxn ang="0">
                    <a:pos x="117" y="1692"/>
                  </a:cxn>
                  <a:cxn ang="0">
                    <a:pos x="82" y="1786"/>
                  </a:cxn>
                  <a:cxn ang="0">
                    <a:pos x="70" y="1881"/>
                  </a:cxn>
                  <a:cxn ang="0">
                    <a:pos x="96" y="1973"/>
                  </a:cxn>
                  <a:cxn ang="0">
                    <a:pos x="63" y="2069"/>
                  </a:cxn>
                  <a:cxn ang="0">
                    <a:pos x="96" y="2163"/>
                  </a:cxn>
                  <a:cxn ang="0">
                    <a:pos x="133" y="2256"/>
                  </a:cxn>
                  <a:cxn ang="0">
                    <a:pos x="135" y="2352"/>
                  </a:cxn>
                  <a:cxn ang="0">
                    <a:pos x="109" y="2446"/>
                  </a:cxn>
                  <a:cxn ang="0">
                    <a:pos x="98" y="2540"/>
                  </a:cxn>
                  <a:cxn ang="0">
                    <a:pos x="97" y="2633"/>
                  </a:cxn>
                  <a:cxn ang="0">
                    <a:pos x="104" y="2727"/>
                  </a:cxn>
                  <a:cxn ang="0">
                    <a:pos x="105" y="2823"/>
                  </a:cxn>
                  <a:cxn ang="0">
                    <a:pos x="110" y="2917"/>
                  </a:cxn>
                  <a:cxn ang="0">
                    <a:pos x="91" y="3010"/>
                  </a:cxn>
                  <a:cxn ang="0">
                    <a:pos x="120" y="3104"/>
                  </a:cxn>
                  <a:cxn ang="0">
                    <a:pos x="119" y="3198"/>
                  </a:cxn>
                  <a:cxn ang="0">
                    <a:pos x="106" y="3294"/>
                  </a:cxn>
                  <a:cxn ang="0">
                    <a:pos x="138" y="3387"/>
                  </a:cxn>
                  <a:cxn ang="0">
                    <a:pos x="119" y="3483"/>
                  </a:cxn>
                  <a:cxn ang="0">
                    <a:pos x="94" y="3575"/>
                  </a:cxn>
                  <a:cxn ang="0">
                    <a:pos x="79" y="3669"/>
                  </a:cxn>
                  <a:cxn ang="0">
                    <a:pos x="92" y="3764"/>
                  </a:cxn>
                  <a:cxn ang="0">
                    <a:pos x="115" y="3858"/>
                  </a:cxn>
                  <a:cxn ang="0">
                    <a:pos x="125" y="3954"/>
                  </a:cxn>
                  <a:cxn ang="0">
                    <a:pos x="172" y="4048"/>
                  </a:cxn>
                  <a:cxn ang="0">
                    <a:pos x="216" y="4139"/>
                  </a:cxn>
                  <a:cxn ang="0">
                    <a:pos x="211" y="4235"/>
                  </a:cxn>
                  <a:cxn ang="0">
                    <a:pos x="209" y="4329"/>
                  </a:cxn>
                  <a:cxn ang="0">
                    <a:pos x="231" y="4425"/>
                  </a:cxn>
                  <a:cxn ang="0">
                    <a:pos x="248" y="4518"/>
                  </a:cxn>
                  <a:cxn ang="0">
                    <a:pos x="272" y="4610"/>
                  </a:cxn>
                  <a:cxn ang="0">
                    <a:pos x="215" y="4706"/>
                  </a:cxn>
                  <a:cxn ang="0">
                    <a:pos x="234" y="4800"/>
                  </a:cxn>
                  <a:cxn ang="0">
                    <a:pos x="264" y="4895"/>
                  </a:cxn>
                  <a:cxn ang="0">
                    <a:pos x="343" y="4989"/>
                  </a:cxn>
                  <a:cxn ang="0">
                    <a:pos x="661" y="5083"/>
                  </a:cxn>
                  <a:cxn ang="0">
                    <a:pos x="812" y="5259"/>
                  </a:cxn>
                  <a:cxn ang="0">
                    <a:pos x="677" y="5612"/>
                  </a:cxn>
                  <a:cxn ang="0">
                    <a:pos x="305" y="5706"/>
                  </a:cxn>
                  <a:cxn ang="0">
                    <a:pos x="254" y="5800"/>
                  </a:cxn>
                  <a:cxn ang="0">
                    <a:pos x="251" y="5895"/>
                  </a:cxn>
                  <a:cxn ang="0">
                    <a:pos x="225" y="5989"/>
                  </a:cxn>
                  <a:cxn ang="0">
                    <a:pos x="211" y="6083"/>
                  </a:cxn>
                  <a:cxn ang="0">
                    <a:pos x="208" y="6177"/>
                  </a:cxn>
                </a:cxnLst>
                <a:rect l="0" t="0" r="r" b="b"/>
                <a:pathLst>
                  <a:path w="812" h="6190">
                    <a:moveTo>
                      <a:pt x="123" y="0"/>
                    </a:moveTo>
                    <a:lnTo>
                      <a:pt x="124" y="6"/>
                    </a:lnTo>
                    <a:lnTo>
                      <a:pt x="108" y="10"/>
                    </a:lnTo>
                    <a:lnTo>
                      <a:pt x="92" y="14"/>
                    </a:lnTo>
                    <a:lnTo>
                      <a:pt x="77" y="20"/>
                    </a:lnTo>
                    <a:lnTo>
                      <a:pt x="59" y="22"/>
                    </a:lnTo>
                    <a:lnTo>
                      <a:pt x="53" y="28"/>
                    </a:lnTo>
                    <a:lnTo>
                      <a:pt x="51" y="32"/>
                    </a:lnTo>
                    <a:lnTo>
                      <a:pt x="51" y="35"/>
                    </a:lnTo>
                    <a:lnTo>
                      <a:pt x="57" y="41"/>
                    </a:lnTo>
                    <a:lnTo>
                      <a:pt x="66" y="45"/>
                    </a:lnTo>
                    <a:lnTo>
                      <a:pt x="73" y="51"/>
                    </a:lnTo>
                    <a:lnTo>
                      <a:pt x="79" y="55"/>
                    </a:lnTo>
                    <a:lnTo>
                      <a:pt x="89" y="59"/>
                    </a:lnTo>
                    <a:lnTo>
                      <a:pt x="106" y="63"/>
                    </a:lnTo>
                    <a:lnTo>
                      <a:pt x="129" y="67"/>
                    </a:lnTo>
                    <a:lnTo>
                      <a:pt x="152" y="73"/>
                    </a:lnTo>
                    <a:lnTo>
                      <a:pt x="168" y="76"/>
                    </a:lnTo>
                    <a:lnTo>
                      <a:pt x="177" y="80"/>
                    </a:lnTo>
                    <a:lnTo>
                      <a:pt x="179" y="86"/>
                    </a:lnTo>
                    <a:lnTo>
                      <a:pt x="184" y="90"/>
                    </a:lnTo>
                    <a:lnTo>
                      <a:pt x="190" y="96"/>
                    </a:lnTo>
                    <a:lnTo>
                      <a:pt x="202" y="100"/>
                    </a:lnTo>
                    <a:lnTo>
                      <a:pt x="184" y="104"/>
                    </a:lnTo>
                    <a:lnTo>
                      <a:pt x="145" y="108"/>
                    </a:lnTo>
                    <a:lnTo>
                      <a:pt x="119" y="112"/>
                    </a:lnTo>
                    <a:lnTo>
                      <a:pt x="88" y="117"/>
                    </a:lnTo>
                    <a:lnTo>
                      <a:pt x="73" y="121"/>
                    </a:lnTo>
                    <a:lnTo>
                      <a:pt x="64" y="125"/>
                    </a:lnTo>
                    <a:lnTo>
                      <a:pt x="62" y="131"/>
                    </a:lnTo>
                    <a:lnTo>
                      <a:pt x="64" y="135"/>
                    </a:lnTo>
                    <a:lnTo>
                      <a:pt x="73" y="141"/>
                    </a:lnTo>
                    <a:lnTo>
                      <a:pt x="82" y="145"/>
                    </a:lnTo>
                    <a:lnTo>
                      <a:pt x="94" y="149"/>
                    </a:lnTo>
                    <a:lnTo>
                      <a:pt x="116" y="153"/>
                    </a:lnTo>
                    <a:lnTo>
                      <a:pt x="140" y="157"/>
                    </a:lnTo>
                    <a:lnTo>
                      <a:pt x="164" y="162"/>
                    </a:lnTo>
                    <a:lnTo>
                      <a:pt x="194" y="166"/>
                    </a:lnTo>
                    <a:lnTo>
                      <a:pt x="206" y="170"/>
                    </a:lnTo>
                    <a:lnTo>
                      <a:pt x="199" y="176"/>
                    </a:lnTo>
                    <a:lnTo>
                      <a:pt x="192" y="180"/>
                    </a:lnTo>
                    <a:lnTo>
                      <a:pt x="187" y="186"/>
                    </a:lnTo>
                    <a:lnTo>
                      <a:pt x="182" y="190"/>
                    </a:lnTo>
                    <a:lnTo>
                      <a:pt x="177" y="194"/>
                    </a:lnTo>
                    <a:lnTo>
                      <a:pt x="176" y="198"/>
                    </a:lnTo>
                    <a:lnTo>
                      <a:pt x="176" y="201"/>
                    </a:lnTo>
                    <a:lnTo>
                      <a:pt x="176" y="207"/>
                    </a:lnTo>
                    <a:lnTo>
                      <a:pt x="179" y="211"/>
                    </a:lnTo>
                    <a:lnTo>
                      <a:pt x="180" y="215"/>
                    </a:lnTo>
                    <a:lnTo>
                      <a:pt x="182" y="221"/>
                    </a:lnTo>
                    <a:lnTo>
                      <a:pt x="184" y="225"/>
                    </a:lnTo>
                    <a:lnTo>
                      <a:pt x="189" y="231"/>
                    </a:lnTo>
                    <a:lnTo>
                      <a:pt x="192" y="235"/>
                    </a:lnTo>
                    <a:lnTo>
                      <a:pt x="198" y="237"/>
                    </a:lnTo>
                    <a:lnTo>
                      <a:pt x="205" y="242"/>
                    </a:lnTo>
                    <a:lnTo>
                      <a:pt x="228" y="246"/>
                    </a:lnTo>
                    <a:lnTo>
                      <a:pt x="236" y="252"/>
                    </a:lnTo>
                    <a:lnTo>
                      <a:pt x="243" y="256"/>
                    </a:lnTo>
                    <a:lnTo>
                      <a:pt x="245" y="260"/>
                    </a:lnTo>
                    <a:lnTo>
                      <a:pt x="243" y="266"/>
                    </a:lnTo>
                    <a:lnTo>
                      <a:pt x="223" y="270"/>
                    </a:lnTo>
                    <a:lnTo>
                      <a:pt x="162" y="276"/>
                    </a:lnTo>
                    <a:lnTo>
                      <a:pt x="139" y="280"/>
                    </a:lnTo>
                    <a:lnTo>
                      <a:pt x="113" y="282"/>
                    </a:lnTo>
                    <a:lnTo>
                      <a:pt x="99" y="287"/>
                    </a:lnTo>
                    <a:lnTo>
                      <a:pt x="87" y="291"/>
                    </a:lnTo>
                    <a:lnTo>
                      <a:pt x="83" y="297"/>
                    </a:lnTo>
                    <a:lnTo>
                      <a:pt x="92" y="301"/>
                    </a:lnTo>
                    <a:lnTo>
                      <a:pt x="104" y="305"/>
                    </a:lnTo>
                    <a:lnTo>
                      <a:pt x="115" y="311"/>
                    </a:lnTo>
                    <a:lnTo>
                      <a:pt x="137" y="315"/>
                    </a:lnTo>
                    <a:lnTo>
                      <a:pt x="173" y="321"/>
                    </a:lnTo>
                    <a:lnTo>
                      <a:pt x="196" y="323"/>
                    </a:lnTo>
                    <a:lnTo>
                      <a:pt x="230" y="326"/>
                    </a:lnTo>
                    <a:lnTo>
                      <a:pt x="232" y="332"/>
                    </a:lnTo>
                    <a:lnTo>
                      <a:pt x="193" y="336"/>
                    </a:lnTo>
                    <a:lnTo>
                      <a:pt x="133" y="342"/>
                    </a:lnTo>
                    <a:lnTo>
                      <a:pt x="131" y="346"/>
                    </a:lnTo>
                    <a:lnTo>
                      <a:pt x="142" y="350"/>
                    </a:lnTo>
                    <a:lnTo>
                      <a:pt x="154" y="356"/>
                    </a:lnTo>
                    <a:lnTo>
                      <a:pt x="168" y="360"/>
                    </a:lnTo>
                    <a:lnTo>
                      <a:pt x="180" y="366"/>
                    </a:lnTo>
                    <a:lnTo>
                      <a:pt x="190" y="368"/>
                    </a:lnTo>
                    <a:lnTo>
                      <a:pt x="211" y="371"/>
                    </a:lnTo>
                    <a:lnTo>
                      <a:pt x="226" y="377"/>
                    </a:lnTo>
                    <a:lnTo>
                      <a:pt x="242" y="381"/>
                    </a:lnTo>
                    <a:lnTo>
                      <a:pt x="233" y="387"/>
                    </a:lnTo>
                    <a:lnTo>
                      <a:pt x="224" y="391"/>
                    </a:lnTo>
                    <a:lnTo>
                      <a:pt x="214" y="395"/>
                    </a:lnTo>
                    <a:lnTo>
                      <a:pt x="207" y="401"/>
                    </a:lnTo>
                    <a:lnTo>
                      <a:pt x="197" y="405"/>
                    </a:lnTo>
                    <a:lnTo>
                      <a:pt x="190" y="410"/>
                    </a:lnTo>
                    <a:lnTo>
                      <a:pt x="183" y="412"/>
                    </a:lnTo>
                    <a:lnTo>
                      <a:pt x="177" y="416"/>
                    </a:lnTo>
                    <a:lnTo>
                      <a:pt x="171" y="422"/>
                    </a:lnTo>
                    <a:lnTo>
                      <a:pt x="166" y="426"/>
                    </a:lnTo>
                    <a:lnTo>
                      <a:pt x="165" y="432"/>
                    </a:lnTo>
                    <a:lnTo>
                      <a:pt x="164" y="436"/>
                    </a:lnTo>
                    <a:lnTo>
                      <a:pt x="164" y="440"/>
                    </a:lnTo>
                    <a:lnTo>
                      <a:pt x="164" y="446"/>
                    </a:lnTo>
                    <a:lnTo>
                      <a:pt x="164" y="450"/>
                    </a:lnTo>
                    <a:lnTo>
                      <a:pt x="162" y="453"/>
                    </a:lnTo>
                    <a:lnTo>
                      <a:pt x="163" y="457"/>
                    </a:lnTo>
                    <a:lnTo>
                      <a:pt x="168" y="461"/>
                    </a:lnTo>
                    <a:lnTo>
                      <a:pt x="174" y="467"/>
                    </a:lnTo>
                    <a:lnTo>
                      <a:pt x="176" y="471"/>
                    </a:lnTo>
                    <a:lnTo>
                      <a:pt x="177" y="477"/>
                    </a:lnTo>
                    <a:lnTo>
                      <a:pt x="177" y="481"/>
                    </a:lnTo>
                    <a:lnTo>
                      <a:pt x="174" y="485"/>
                    </a:lnTo>
                    <a:lnTo>
                      <a:pt x="167" y="491"/>
                    </a:lnTo>
                    <a:lnTo>
                      <a:pt x="160" y="494"/>
                    </a:lnTo>
                    <a:lnTo>
                      <a:pt x="154" y="498"/>
                    </a:lnTo>
                    <a:lnTo>
                      <a:pt x="153" y="502"/>
                    </a:lnTo>
                    <a:lnTo>
                      <a:pt x="152" y="506"/>
                    </a:lnTo>
                    <a:lnTo>
                      <a:pt x="152" y="512"/>
                    </a:lnTo>
                    <a:lnTo>
                      <a:pt x="153" y="516"/>
                    </a:lnTo>
                    <a:lnTo>
                      <a:pt x="154" y="522"/>
                    </a:lnTo>
                    <a:lnTo>
                      <a:pt x="157" y="526"/>
                    </a:lnTo>
                    <a:lnTo>
                      <a:pt x="163" y="530"/>
                    </a:lnTo>
                    <a:lnTo>
                      <a:pt x="171" y="535"/>
                    </a:lnTo>
                    <a:lnTo>
                      <a:pt x="179" y="539"/>
                    </a:lnTo>
                    <a:lnTo>
                      <a:pt x="180" y="543"/>
                    </a:lnTo>
                    <a:lnTo>
                      <a:pt x="178" y="547"/>
                    </a:lnTo>
                    <a:lnTo>
                      <a:pt x="170" y="551"/>
                    </a:lnTo>
                    <a:lnTo>
                      <a:pt x="166" y="557"/>
                    </a:lnTo>
                    <a:lnTo>
                      <a:pt x="165" y="561"/>
                    </a:lnTo>
                    <a:lnTo>
                      <a:pt x="165" y="567"/>
                    </a:lnTo>
                    <a:lnTo>
                      <a:pt x="164" y="571"/>
                    </a:lnTo>
                    <a:lnTo>
                      <a:pt x="163" y="575"/>
                    </a:lnTo>
                    <a:lnTo>
                      <a:pt x="159" y="580"/>
                    </a:lnTo>
                    <a:lnTo>
                      <a:pt x="143" y="582"/>
                    </a:lnTo>
                    <a:lnTo>
                      <a:pt x="122" y="588"/>
                    </a:lnTo>
                    <a:lnTo>
                      <a:pt x="100" y="592"/>
                    </a:lnTo>
                    <a:lnTo>
                      <a:pt x="90" y="596"/>
                    </a:lnTo>
                    <a:lnTo>
                      <a:pt x="77" y="602"/>
                    </a:lnTo>
                    <a:lnTo>
                      <a:pt x="71" y="606"/>
                    </a:lnTo>
                    <a:lnTo>
                      <a:pt x="67" y="612"/>
                    </a:lnTo>
                    <a:lnTo>
                      <a:pt x="64" y="616"/>
                    </a:lnTo>
                    <a:lnTo>
                      <a:pt x="62" y="619"/>
                    </a:lnTo>
                    <a:lnTo>
                      <a:pt x="61" y="625"/>
                    </a:lnTo>
                    <a:lnTo>
                      <a:pt x="63" y="627"/>
                    </a:lnTo>
                    <a:lnTo>
                      <a:pt x="68" y="633"/>
                    </a:lnTo>
                    <a:lnTo>
                      <a:pt x="74" y="637"/>
                    </a:lnTo>
                    <a:lnTo>
                      <a:pt x="91" y="641"/>
                    </a:lnTo>
                    <a:lnTo>
                      <a:pt x="123" y="647"/>
                    </a:lnTo>
                    <a:lnTo>
                      <a:pt x="131" y="651"/>
                    </a:lnTo>
                    <a:lnTo>
                      <a:pt x="123" y="657"/>
                    </a:lnTo>
                    <a:lnTo>
                      <a:pt x="119" y="661"/>
                    </a:lnTo>
                    <a:lnTo>
                      <a:pt x="116" y="664"/>
                    </a:lnTo>
                    <a:lnTo>
                      <a:pt x="109" y="670"/>
                    </a:lnTo>
                    <a:lnTo>
                      <a:pt x="101" y="672"/>
                    </a:lnTo>
                    <a:lnTo>
                      <a:pt x="96" y="678"/>
                    </a:lnTo>
                    <a:lnTo>
                      <a:pt x="93" y="682"/>
                    </a:lnTo>
                    <a:lnTo>
                      <a:pt x="92" y="686"/>
                    </a:lnTo>
                    <a:lnTo>
                      <a:pt x="92" y="692"/>
                    </a:lnTo>
                    <a:lnTo>
                      <a:pt x="93" y="696"/>
                    </a:lnTo>
                    <a:lnTo>
                      <a:pt x="96" y="702"/>
                    </a:lnTo>
                    <a:lnTo>
                      <a:pt x="100" y="705"/>
                    </a:lnTo>
                    <a:lnTo>
                      <a:pt x="104" y="709"/>
                    </a:lnTo>
                    <a:lnTo>
                      <a:pt x="102" y="713"/>
                    </a:lnTo>
                    <a:lnTo>
                      <a:pt x="101" y="717"/>
                    </a:lnTo>
                    <a:lnTo>
                      <a:pt x="99" y="723"/>
                    </a:lnTo>
                    <a:lnTo>
                      <a:pt x="99" y="727"/>
                    </a:lnTo>
                    <a:lnTo>
                      <a:pt x="99" y="731"/>
                    </a:lnTo>
                    <a:lnTo>
                      <a:pt x="101" y="737"/>
                    </a:lnTo>
                    <a:lnTo>
                      <a:pt x="105" y="741"/>
                    </a:lnTo>
                    <a:lnTo>
                      <a:pt x="107" y="746"/>
                    </a:lnTo>
                    <a:lnTo>
                      <a:pt x="104" y="750"/>
                    </a:lnTo>
                    <a:lnTo>
                      <a:pt x="98" y="754"/>
                    </a:lnTo>
                    <a:lnTo>
                      <a:pt x="97" y="758"/>
                    </a:lnTo>
                    <a:lnTo>
                      <a:pt x="105" y="762"/>
                    </a:lnTo>
                    <a:lnTo>
                      <a:pt x="114" y="768"/>
                    </a:lnTo>
                    <a:lnTo>
                      <a:pt x="123" y="772"/>
                    </a:lnTo>
                    <a:lnTo>
                      <a:pt x="128" y="776"/>
                    </a:lnTo>
                    <a:lnTo>
                      <a:pt x="129" y="782"/>
                    </a:lnTo>
                    <a:lnTo>
                      <a:pt x="128" y="786"/>
                    </a:lnTo>
                    <a:lnTo>
                      <a:pt x="119" y="791"/>
                    </a:lnTo>
                    <a:lnTo>
                      <a:pt x="108" y="795"/>
                    </a:lnTo>
                    <a:lnTo>
                      <a:pt x="96" y="799"/>
                    </a:lnTo>
                    <a:lnTo>
                      <a:pt x="90" y="803"/>
                    </a:lnTo>
                    <a:lnTo>
                      <a:pt x="83" y="807"/>
                    </a:lnTo>
                    <a:lnTo>
                      <a:pt x="78" y="813"/>
                    </a:lnTo>
                    <a:lnTo>
                      <a:pt x="78" y="817"/>
                    </a:lnTo>
                    <a:lnTo>
                      <a:pt x="82" y="821"/>
                    </a:lnTo>
                    <a:lnTo>
                      <a:pt x="90" y="827"/>
                    </a:lnTo>
                    <a:lnTo>
                      <a:pt x="97" y="830"/>
                    </a:lnTo>
                    <a:lnTo>
                      <a:pt x="102" y="836"/>
                    </a:lnTo>
                    <a:lnTo>
                      <a:pt x="104" y="840"/>
                    </a:lnTo>
                    <a:lnTo>
                      <a:pt x="100" y="842"/>
                    </a:lnTo>
                    <a:lnTo>
                      <a:pt x="94" y="848"/>
                    </a:lnTo>
                    <a:lnTo>
                      <a:pt x="83" y="852"/>
                    </a:lnTo>
                    <a:lnTo>
                      <a:pt x="54" y="858"/>
                    </a:lnTo>
                    <a:lnTo>
                      <a:pt x="55" y="862"/>
                    </a:lnTo>
                    <a:lnTo>
                      <a:pt x="57" y="866"/>
                    </a:lnTo>
                    <a:lnTo>
                      <a:pt x="59" y="871"/>
                    </a:lnTo>
                    <a:lnTo>
                      <a:pt x="60" y="875"/>
                    </a:lnTo>
                    <a:lnTo>
                      <a:pt x="66" y="881"/>
                    </a:lnTo>
                    <a:lnTo>
                      <a:pt x="72" y="885"/>
                    </a:lnTo>
                    <a:lnTo>
                      <a:pt x="80" y="887"/>
                    </a:lnTo>
                    <a:lnTo>
                      <a:pt x="90" y="893"/>
                    </a:lnTo>
                    <a:lnTo>
                      <a:pt x="142" y="897"/>
                    </a:lnTo>
                    <a:lnTo>
                      <a:pt x="161" y="903"/>
                    </a:lnTo>
                    <a:lnTo>
                      <a:pt x="157" y="907"/>
                    </a:lnTo>
                    <a:lnTo>
                      <a:pt x="145" y="911"/>
                    </a:lnTo>
                    <a:lnTo>
                      <a:pt x="141" y="916"/>
                    </a:lnTo>
                    <a:lnTo>
                      <a:pt x="147" y="920"/>
                    </a:lnTo>
                    <a:lnTo>
                      <a:pt x="154" y="926"/>
                    </a:lnTo>
                    <a:lnTo>
                      <a:pt x="162" y="930"/>
                    </a:lnTo>
                    <a:lnTo>
                      <a:pt x="166" y="932"/>
                    </a:lnTo>
                    <a:lnTo>
                      <a:pt x="156" y="938"/>
                    </a:lnTo>
                    <a:lnTo>
                      <a:pt x="132" y="942"/>
                    </a:lnTo>
                    <a:lnTo>
                      <a:pt x="111" y="948"/>
                    </a:lnTo>
                    <a:lnTo>
                      <a:pt x="36" y="952"/>
                    </a:lnTo>
                    <a:lnTo>
                      <a:pt x="9" y="955"/>
                    </a:lnTo>
                    <a:lnTo>
                      <a:pt x="5" y="961"/>
                    </a:lnTo>
                    <a:lnTo>
                      <a:pt x="3" y="965"/>
                    </a:lnTo>
                    <a:lnTo>
                      <a:pt x="0" y="971"/>
                    </a:lnTo>
                    <a:lnTo>
                      <a:pt x="5" y="973"/>
                    </a:lnTo>
                    <a:lnTo>
                      <a:pt x="11" y="977"/>
                    </a:lnTo>
                    <a:lnTo>
                      <a:pt x="23" y="983"/>
                    </a:lnTo>
                    <a:lnTo>
                      <a:pt x="51" y="987"/>
                    </a:lnTo>
                    <a:lnTo>
                      <a:pt x="80" y="993"/>
                    </a:lnTo>
                    <a:lnTo>
                      <a:pt x="96" y="996"/>
                    </a:lnTo>
                    <a:lnTo>
                      <a:pt x="112" y="1000"/>
                    </a:lnTo>
                    <a:lnTo>
                      <a:pt x="124" y="1006"/>
                    </a:lnTo>
                    <a:lnTo>
                      <a:pt x="134" y="1010"/>
                    </a:lnTo>
                    <a:lnTo>
                      <a:pt x="127" y="1016"/>
                    </a:lnTo>
                    <a:lnTo>
                      <a:pt x="120" y="1018"/>
                    </a:lnTo>
                    <a:lnTo>
                      <a:pt x="117" y="1022"/>
                    </a:lnTo>
                    <a:lnTo>
                      <a:pt x="109" y="1028"/>
                    </a:lnTo>
                    <a:lnTo>
                      <a:pt x="102" y="1032"/>
                    </a:lnTo>
                    <a:lnTo>
                      <a:pt x="95" y="1037"/>
                    </a:lnTo>
                    <a:lnTo>
                      <a:pt x="91" y="1041"/>
                    </a:lnTo>
                    <a:lnTo>
                      <a:pt x="89" y="1045"/>
                    </a:lnTo>
                    <a:lnTo>
                      <a:pt x="89" y="1051"/>
                    </a:lnTo>
                    <a:lnTo>
                      <a:pt x="89" y="1055"/>
                    </a:lnTo>
                    <a:lnTo>
                      <a:pt x="90" y="1059"/>
                    </a:lnTo>
                    <a:lnTo>
                      <a:pt x="93" y="1063"/>
                    </a:lnTo>
                    <a:lnTo>
                      <a:pt x="97" y="1067"/>
                    </a:lnTo>
                    <a:lnTo>
                      <a:pt x="102" y="1073"/>
                    </a:lnTo>
                    <a:lnTo>
                      <a:pt x="98" y="1077"/>
                    </a:lnTo>
                    <a:lnTo>
                      <a:pt x="91" y="1082"/>
                    </a:lnTo>
                    <a:lnTo>
                      <a:pt x="85" y="1086"/>
                    </a:lnTo>
                    <a:lnTo>
                      <a:pt x="79" y="1090"/>
                    </a:lnTo>
                    <a:lnTo>
                      <a:pt x="73" y="1096"/>
                    </a:lnTo>
                    <a:lnTo>
                      <a:pt x="70" y="1100"/>
                    </a:lnTo>
                    <a:lnTo>
                      <a:pt x="69" y="1104"/>
                    </a:lnTo>
                    <a:lnTo>
                      <a:pt x="70" y="1108"/>
                    </a:lnTo>
                    <a:lnTo>
                      <a:pt x="74" y="1112"/>
                    </a:lnTo>
                    <a:lnTo>
                      <a:pt x="87" y="1118"/>
                    </a:lnTo>
                    <a:lnTo>
                      <a:pt x="98" y="1121"/>
                    </a:lnTo>
                    <a:lnTo>
                      <a:pt x="110" y="1127"/>
                    </a:lnTo>
                    <a:lnTo>
                      <a:pt x="122" y="1131"/>
                    </a:lnTo>
                    <a:lnTo>
                      <a:pt x="131" y="1135"/>
                    </a:lnTo>
                    <a:lnTo>
                      <a:pt x="127" y="1141"/>
                    </a:lnTo>
                    <a:lnTo>
                      <a:pt x="117" y="1145"/>
                    </a:lnTo>
                    <a:lnTo>
                      <a:pt x="105" y="1149"/>
                    </a:lnTo>
                    <a:lnTo>
                      <a:pt x="89" y="1153"/>
                    </a:lnTo>
                    <a:lnTo>
                      <a:pt x="78" y="1157"/>
                    </a:lnTo>
                    <a:lnTo>
                      <a:pt x="72" y="1163"/>
                    </a:lnTo>
                    <a:lnTo>
                      <a:pt x="68" y="1166"/>
                    </a:lnTo>
                    <a:lnTo>
                      <a:pt x="67" y="1172"/>
                    </a:lnTo>
                    <a:lnTo>
                      <a:pt x="68" y="1176"/>
                    </a:lnTo>
                    <a:lnTo>
                      <a:pt x="70" y="1180"/>
                    </a:lnTo>
                    <a:lnTo>
                      <a:pt x="73" y="1186"/>
                    </a:lnTo>
                    <a:lnTo>
                      <a:pt x="76" y="1190"/>
                    </a:lnTo>
                    <a:lnTo>
                      <a:pt x="79" y="1194"/>
                    </a:lnTo>
                    <a:lnTo>
                      <a:pt x="84" y="1198"/>
                    </a:lnTo>
                    <a:lnTo>
                      <a:pt x="97" y="1202"/>
                    </a:lnTo>
                    <a:lnTo>
                      <a:pt x="106" y="1207"/>
                    </a:lnTo>
                    <a:lnTo>
                      <a:pt x="112" y="1211"/>
                    </a:lnTo>
                    <a:lnTo>
                      <a:pt x="108" y="1217"/>
                    </a:lnTo>
                    <a:lnTo>
                      <a:pt x="104" y="1221"/>
                    </a:lnTo>
                    <a:lnTo>
                      <a:pt x="96" y="1225"/>
                    </a:lnTo>
                    <a:lnTo>
                      <a:pt x="91" y="1231"/>
                    </a:lnTo>
                    <a:lnTo>
                      <a:pt x="87" y="1233"/>
                    </a:lnTo>
                    <a:lnTo>
                      <a:pt x="85" y="1239"/>
                    </a:lnTo>
                    <a:lnTo>
                      <a:pt x="84" y="1243"/>
                    </a:lnTo>
                    <a:lnTo>
                      <a:pt x="85" y="1246"/>
                    </a:lnTo>
                    <a:lnTo>
                      <a:pt x="88" y="1252"/>
                    </a:lnTo>
                    <a:lnTo>
                      <a:pt x="92" y="1256"/>
                    </a:lnTo>
                    <a:lnTo>
                      <a:pt x="99" y="1262"/>
                    </a:lnTo>
                    <a:lnTo>
                      <a:pt x="100" y="1266"/>
                    </a:lnTo>
                    <a:lnTo>
                      <a:pt x="85" y="1270"/>
                    </a:lnTo>
                    <a:lnTo>
                      <a:pt x="78" y="1276"/>
                    </a:lnTo>
                    <a:lnTo>
                      <a:pt x="72" y="1278"/>
                    </a:lnTo>
                    <a:lnTo>
                      <a:pt x="63" y="1284"/>
                    </a:lnTo>
                    <a:lnTo>
                      <a:pt x="57" y="1288"/>
                    </a:lnTo>
                    <a:lnTo>
                      <a:pt x="54" y="1291"/>
                    </a:lnTo>
                    <a:lnTo>
                      <a:pt x="52" y="1297"/>
                    </a:lnTo>
                    <a:lnTo>
                      <a:pt x="55" y="1301"/>
                    </a:lnTo>
                    <a:lnTo>
                      <a:pt x="59" y="1307"/>
                    </a:lnTo>
                    <a:lnTo>
                      <a:pt x="63" y="1311"/>
                    </a:lnTo>
                    <a:lnTo>
                      <a:pt x="71" y="1315"/>
                    </a:lnTo>
                    <a:lnTo>
                      <a:pt x="82" y="1319"/>
                    </a:lnTo>
                    <a:lnTo>
                      <a:pt x="100" y="1323"/>
                    </a:lnTo>
                    <a:lnTo>
                      <a:pt x="112" y="1329"/>
                    </a:lnTo>
                    <a:lnTo>
                      <a:pt x="113" y="1332"/>
                    </a:lnTo>
                    <a:lnTo>
                      <a:pt x="108" y="1336"/>
                    </a:lnTo>
                    <a:lnTo>
                      <a:pt x="101" y="1342"/>
                    </a:lnTo>
                    <a:lnTo>
                      <a:pt x="94" y="1346"/>
                    </a:lnTo>
                    <a:lnTo>
                      <a:pt x="88" y="1352"/>
                    </a:lnTo>
                    <a:lnTo>
                      <a:pt x="81" y="1356"/>
                    </a:lnTo>
                    <a:lnTo>
                      <a:pt x="76" y="1360"/>
                    </a:lnTo>
                    <a:lnTo>
                      <a:pt x="71" y="1364"/>
                    </a:lnTo>
                    <a:lnTo>
                      <a:pt x="71" y="1368"/>
                    </a:lnTo>
                    <a:lnTo>
                      <a:pt x="77" y="1373"/>
                    </a:lnTo>
                    <a:lnTo>
                      <a:pt x="84" y="1377"/>
                    </a:lnTo>
                    <a:lnTo>
                      <a:pt x="90" y="1381"/>
                    </a:lnTo>
                    <a:lnTo>
                      <a:pt x="95" y="1387"/>
                    </a:lnTo>
                    <a:lnTo>
                      <a:pt x="97" y="1391"/>
                    </a:lnTo>
                    <a:lnTo>
                      <a:pt x="98" y="1397"/>
                    </a:lnTo>
                    <a:lnTo>
                      <a:pt x="96" y="1401"/>
                    </a:lnTo>
                    <a:lnTo>
                      <a:pt x="92" y="1405"/>
                    </a:lnTo>
                    <a:lnTo>
                      <a:pt x="87" y="1409"/>
                    </a:lnTo>
                    <a:lnTo>
                      <a:pt x="79" y="1413"/>
                    </a:lnTo>
                    <a:lnTo>
                      <a:pt x="69" y="1418"/>
                    </a:lnTo>
                    <a:lnTo>
                      <a:pt x="59" y="1422"/>
                    </a:lnTo>
                    <a:lnTo>
                      <a:pt x="52" y="1426"/>
                    </a:lnTo>
                    <a:lnTo>
                      <a:pt x="51" y="1432"/>
                    </a:lnTo>
                    <a:lnTo>
                      <a:pt x="50" y="1436"/>
                    </a:lnTo>
                    <a:lnTo>
                      <a:pt x="51" y="1442"/>
                    </a:lnTo>
                    <a:lnTo>
                      <a:pt x="54" y="1446"/>
                    </a:lnTo>
                    <a:lnTo>
                      <a:pt x="61" y="1450"/>
                    </a:lnTo>
                    <a:lnTo>
                      <a:pt x="73" y="1454"/>
                    </a:lnTo>
                    <a:lnTo>
                      <a:pt x="78" y="1457"/>
                    </a:lnTo>
                    <a:lnTo>
                      <a:pt x="80" y="1463"/>
                    </a:lnTo>
                    <a:lnTo>
                      <a:pt x="81" y="1467"/>
                    </a:lnTo>
                    <a:lnTo>
                      <a:pt x="81" y="1471"/>
                    </a:lnTo>
                    <a:lnTo>
                      <a:pt x="81" y="1477"/>
                    </a:lnTo>
                    <a:lnTo>
                      <a:pt x="80" y="1481"/>
                    </a:lnTo>
                    <a:lnTo>
                      <a:pt x="78" y="1487"/>
                    </a:lnTo>
                    <a:lnTo>
                      <a:pt x="77" y="1491"/>
                    </a:lnTo>
                    <a:lnTo>
                      <a:pt x="78" y="1493"/>
                    </a:lnTo>
                    <a:lnTo>
                      <a:pt x="78" y="1498"/>
                    </a:lnTo>
                    <a:lnTo>
                      <a:pt x="78" y="1502"/>
                    </a:lnTo>
                    <a:lnTo>
                      <a:pt x="81" y="1508"/>
                    </a:lnTo>
                    <a:lnTo>
                      <a:pt x="84" y="1512"/>
                    </a:lnTo>
                    <a:lnTo>
                      <a:pt x="86" y="1516"/>
                    </a:lnTo>
                    <a:lnTo>
                      <a:pt x="86" y="1522"/>
                    </a:lnTo>
                    <a:lnTo>
                      <a:pt x="86" y="1526"/>
                    </a:lnTo>
                    <a:lnTo>
                      <a:pt x="86" y="1532"/>
                    </a:lnTo>
                    <a:lnTo>
                      <a:pt x="85" y="1536"/>
                    </a:lnTo>
                    <a:lnTo>
                      <a:pt x="85" y="1538"/>
                    </a:lnTo>
                    <a:lnTo>
                      <a:pt x="85" y="1543"/>
                    </a:lnTo>
                    <a:lnTo>
                      <a:pt x="83" y="1547"/>
                    </a:lnTo>
                    <a:lnTo>
                      <a:pt x="84" y="1553"/>
                    </a:lnTo>
                    <a:lnTo>
                      <a:pt x="89" y="1557"/>
                    </a:lnTo>
                    <a:lnTo>
                      <a:pt x="98" y="1561"/>
                    </a:lnTo>
                    <a:lnTo>
                      <a:pt x="108" y="1567"/>
                    </a:lnTo>
                    <a:lnTo>
                      <a:pt x="110" y="1571"/>
                    </a:lnTo>
                    <a:lnTo>
                      <a:pt x="108" y="1577"/>
                    </a:lnTo>
                    <a:lnTo>
                      <a:pt x="105" y="1579"/>
                    </a:lnTo>
                    <a:lnTo>
                      <a:pt x="101" y="1582"/>
                    </a:lnTo>
                    <a:lnTo>
                      <a:pt x="100" y="1588"/>
                    </a:lnTo>
                    <a:lnTo>
                      <a:pt x="120" y="1592"/>
                    </a:lnTo>
                    <a:lnTo>
                      <a:pt x="135" y="1598"/>
                    </a:lnTo>
                    <a:lnTo>
                      <a:pt x="142" y="1602"/>
                    </a:lnTo>
                    <a:lnTo>
                      <a:pt x="148" y="1606"/>
                    </a:lnTo>
                    <a:lnTo>
                      <a:pt x="152" y="1612"/>
                    </a:lnTo>
                    <a:lnTo>
                      <a:pt x="154" y="1616"/>
                    </a:lnTo>
                    <a:lnTo>
                      <a:pt x="145" y="1622"/>
                    </a:lnTo>
                    <a:lnTo>
                      <a:pt x="135" y="1623"/>
                    </a:lnTo>
                    <a:lnTo>
                      <a:pt x="117" y="1627"/>
                    </a:lnTo>
                    <a:lnTo>
                      <a:pt x="102" y="1633"/>
                    </a:lnTo>
                    <a:lnTo>
                      <a:pt x="92" y="1637"/>
                    </a:lnTo>
                    <a:lnTo>
                      <a:pt x="85" y="1643"/>
                    </a:lnTo>
                    <a:lnTo>
                      <a:pt x="81" y="1647"/>
                    </a:lnTo>
                    <a:lnTo>
                      <a:pt x="79" y="1651"/>
                    </a:lnTo>
                    <a:lnTo>
                      <a:pt x="79" y="1657"/>
                    </a:lnTo>
                    <a:lnTo>
                      <a:pt x="79" y="1661"/>
                    </a:lnTo>
                    <a:lnTo>
                      <a:pt x="82" y="1666"/>
                    </a:lnTo>
                    <a:lnTo>
                      <a:pt x="96" y="1668"/>
                    </a:lnTo>
                    <a:lnTo>
                      <a:pt x="119" y="1672"/>
                    </a:lnTo>
                    <a:lnTo>
                      <a:pt x="134" y="1678"/>
                    </a:lnTo>
                    <a:lnTo>
                      <a:pt x="129" y="1682"/>
                    </a:lnTo>
                    <a:lnTo>
                      <a:pt x="122" y="1688"/>
                    </a:lnTo>
                    <a:lnTo>
                      <a:pt x="117" y="1692"/>
                    </a:lnTo>
                    <a:lnTo>
                      <a:pt x="114" y="1696"/>
                    </a:lnTo>
                    <a:lnTo>
                      <a:pt x="112" y="1702"/>
                    </a:lnTo>
                    <a:lnTo>
                      <a:pt x="110" y="1706"/>
                    </a:lnTo>
                    <a:lnTo>
                      <a:pt x="108" y="1709"/>
                    </a:lnTo>
                    <a:lnTo>
                      <a:pt x="105" y="1713"/>
                    </a:lnTo>
                    <a:lnTo>
                      <a:pt x="101" y="1717"/>
                    </a:lnTo>
                    <a:lnTo>
                      <a:pt x="98" y="1723"/>
                    </a:lnTo>
                    <a:lnTo>
                      <a:pt x="95" y="1727"/>
                    </a:lnTo>
                    <a:lnTo>
                      <a:pt x="91" y="1733"/>
                    </a:lnTo>
                    <a:lnTo>
                      <a:pt x="86" y="1737"/>
                    </a:lnTo>
                    <a:lnTo>
                      <a:pt x="83" y="1741"/>
                    </a:lnTo>
                    <a:lnTo>
                      <a:pt x="80" y="1747"/>
                    </a:lnTo>
                    <a:lnTo>
                      <a:pt x="79" y="1750"/>
                    </a:lnTo>
                    <a:lnTo>
                      <a:pt x="79" y="1754"/>
                    </a:lnTo>
                    <a:lnTo>
                      <a:pt x="78" y="1758"/>
                    </a:lnTo>
                    <a:lnTo>
                      <a:pt x="78" y="1762"/>
                    </a:lnTo>
                    <a:lnTo>
                      <a:pt x="76" y="1768"/>
                    </a:lnTo>
                    <a:lnTo>
                      <a:pt x="73" y="1772"/>
                    </a:lnTo>
                    <a:lnTo>
                      <a:pt x="77" y="1778"/>
                    </a:lnTo>
                    <a:lnTo>
                      <a:pt x="80" y="1782"/>
                    </a:lnTo>
                    <a:lnTo>
                      <a:pt x="82" y="1786"/>
                    </a:lnTo>
                    <a:lnTo>
                      <a:pt x="82" y="1791"/>
                    </a:lnTo>
                    <a:lnTo>
                      <a:pt x="82" y="1795"/>
                    </a:lnTo>
                    <a:lnTo>
                      <a:pt x="81" y="1799"/>
                    </a:lnTo>
                    <a:lnTo>
                      <a:pt x="78" y="1803"/>
                    </a:lnTo>
                    <a:lnTo>
                      <a:pt x="76" y="1807"/>
                    </a:lnTo>
                    <a:lnTo>
                      <a:pt x="72" y="1813"/>
                    </a:lnTo>
                    <a:lnTo>
                      <a:pt x="70" y="1817"/>
                    </a:lnTo>
                    <a:lnTo>
                      <a:pt x="68" y="1823"/>
                    </a:lnTo>
                    <a:lnTo>
                      <a:pt x="68" y="1827"/>
                    </a:lnTo>
                    <a:lnTo>
                      <a:pt x="67" y="1831"/>
                    </a:lnTo>
                    <a:lnTo>
                      <a:pt x="67" y="1836"/>
                    </a:lnTo>
                    <a:lnTo>
                      <a:pt x="67" y="1838"/>
                    </a:lnTo>
                    <a:lnTo>
                      <a:pt x="67" y="1844"/>
                    </a:lnTo>
                    <a:lnTo>
                      <a:pt x="69" y="1848"/>
                    </a:lnTo>
                    <a:lnTo>
                      <a:pt x="70" y="1852"/>
                    </a:lnTo>
                    <a:lnTo>
                      <a:pt x="71" y="1858"/>
                    </a:lnTo>
                    <a:lnTo>
                      <a:pt x="72" y="1862"/>
                    </a:lnTo>
                    <a:lnTo>
                      <a:pt x="71" y="1868"/>
                    </a:lnTo>
                    <a:lnTo>
                      <a:pt x="71" y="1872"/>
                    </a:lnTo>
                    <a:lnTo>
                      <a:pt x="70" y="1875"/>
                    </a:lnTo>
                    <a:lnTo>
                      <a:pt x="70" y="1881"/>
                    </a:lnTo>
                    <a:lnTo>
                      <a:pt x="71" y="1883"/>
                    </a:lnTo>
                    <a:lnTo>
                      <a:pt x="72" y="1889"/>
                    </a:lnTo>
                    <a:lnTo>
                      <a:pt x="77" y="1893"/>
                    </a:lnTo>
                    <a:lnTo>
                      <a:pt x="84" y="1897"/>
                    </a:lnTo>
                    <a:lnTo>
                      <a:pt x="90" y="1903"/>
                    </a:lnTo>
                    <a:lnTo>
                      <a:pt x="94" y="1907"/>
                    </a:lnTo>
                    <a:lnTo>
                      <a:pt x="96" y="1913"/>
                    </a:lnTo>
                    <a:lnTo>
                      <a:pt x="96" y="1916"/>
                    </a:lnTo>
                    <a:lnTo>
                      <a:pt x="96" y="1920"/>
                    </a:lnTo>
                    <a:lnTo>
                      <a:pt x="95" y="1926"/>
                    </a:lnTo>
                    <a:lnTo>
                      <a:pt x="93" y="1928"/>
                    </a:lnTo>
                    <a:lnTo>
                      <a:pt x="89" y="1934"/>
                    </a:lnTo>
                    <a:lnTo>
                      <a:pt x="85" y="1938"/>
                    </a:lnTo>
                    <a:lnTo>
                      <a:pt x="83" y="1942"/>
                    </a:lnTo>
                    <a:lnTo>
                      <a:pt x="82" y="1948"/>
                    </a:lnTo>
                    <a:lnTo>
                      <a:pt x="82" y="1952"/>
                    </a:lnTo>
                    <a:lnTo>
                      <a:pt x="83" y="1957"/>
                    </a:lnTo>
                    <a:lnTo>
                      <a:pt x="86" y="1961"/>
                    </a:lnTo>
                    <a:lnTo>
                      <a:pt x="90" y="1965"/>
                    </a:lnTo>
                    <a:lnTo>
                      <a:pt x="94" y="1969"/>
                    </a:lnTo>
                    <a:lnTo>
                      <a:pt x="96" y="1973"/>
                    </a:lnTo>
                    <a:lnTo>
                      <a:pt x="97" y="1979"/>
                    </a:lnTo>
                    <a:lnTo>
                      <a:pt x="97" y="1983"/>
                    </a:lnTo>
                    <a:lnTo>
                      <a:pt x="97" y="1987"/>
                    </a:lnTo>
                    <a:lnTo>
                      <a:pt x="96" y="1993"/>
                    </a:lnTo>
                    <a:lnTo>
                      <a:pt x="95" y="1997"/>
                    </a:lnTo>
                    <a:lnTo>
                      <a:pt x="93" y="2002"/>
                    </a:lnTo>
                    <a:lnTo>
                      <a:pt x="91" y="2006"/>
                    </a:lnTo>
                    <a:lnTo>
                      <a:pt x="91" y="2010"/>
                    </a:lnTo>
                    <a:lnTo>
                      <a:pt x="91" y="2014"/>
                    </a:lnTo>
                    <a:lnTo>
                      <a:pt x="93" y="2018"/>
                    </a:lnTo>
                    <a:lnTo>
                      <a:pt x="97" y="2024"/>
                    </a:lnTo>
                    <a:lnTo>
                      <a:pt x="100" y="2028"/>
                    </a:lnTo>
                    <a:lnTo>
                      <a:pt x="101" y="2032"/>
                    </a:lnTo>
                    <a:lnTo>
                      <a:pt x="100" y="2038"/>
                    </a:lnTo>
                    <a:lnTo>
                      <a:pt x="97" y="2041"/>
                    </a:lnTo>
                    <a:lnTo>
                      <a:pt x="92" y="2047"/>
                    </a:lnTo>
                    <a:lnTo>
                      <a:pt x="87" y="2051"/>
                    </a:lnTo>
                    <a:lnTo>
                      <a:pt x="78" y="2055"/>
                    </a:lnTo>
                    <a:lnTo>
                      <a:pt x="68" y="2059"/>
                    </a:lnTo>
                    <a:lnTo>
                      <a:pt x="65" y="2063"/>
                    </a:lnTo>
                    <a:lnTo>
                      <a:pt x="63" y="2069"/>
                    </a:lnTo>
                    <a:lnTo>
                      <a:pt x="62" y="2073"/>
                    </a:lnTo>
                    <a:lnTo>
                      <a:pt x="61" y="2077"/>
                    </a:lnTo>
                    <a:lnTo>
                      <a:pt x="61" y="2083"/>
                    </a:lnTo>
                    <a:lnTo>
                      <a:pt x="60" y="2086"/>
                    </a:lnTo>
                    <a:lnTo>
                      <a:pt x="60" y="2092"/>
                    </a:lnTo>
                    <a:lnTo>
                      <a:pt x="61" y="2096"/>
                    </a:lnTo>
                    <a:lnTo>
                      <a:pt x="61" y="2098"/>
                    </a:lnTo>
                    <a:lnTo>
                      <a:pt x="64" y="2104"/>
                    </a:lnTo>
                    <a:lnTo>
                      <a:pt x="68" y="2108"/>
                    </a:lnTo>
                    <a:lnTo>
                      <a:pt x="71" y="2114"/>
                    </a:lnTo>
                    <a:lnTo>
                      <a:pt x="73" y="2118"/>
                    </a:lnTo>
                    <a:lnTo>
                      <a:pt x="73" y="2122"/>
                    </a:lnTo>
                    <a:lnTo>
                      <a:pt x="73" y="2127"/>
                    </a:lnTo>
                    <a:lnTo>
                      <a:pt x="71" y="2131"/>
                    </a:lnTo>
                    <a:lnTo>
                      <a:pt x="69" y="2137"/>
                    </a:lnTo>
                    <a:lnTo>
                      <a:pt x="69" y="2141"/>
                    </a:lnTo>
                    <a:lnTo>
                      <a:pt x="69" y="2143"/>
                    </a:lnTo>
                    <a:lnTo>
                      <a:pt x="73" y="2149"/>
                    </a:lnTo>
                    <a:lnTo>
                      <a:pt x="83" y="2153"/>
                    </a:lnTo>
                    <a:lnTo>
                      <a:pt x="89" y="2159"/>
                    </a:lnTo>
                    <a:lnTo>
                      <a:pt x="96" y="2163"/>
                    </a:lnTo>
                    <a:lnTo>
                      <a:pt x="102" y="2166"/>
                    </a:lnTo>
                    <a:lnTo>
                      <a:pt x="106" y="2172"/>
                    </a:lnTo>
                    <a:lnTo>
                      <a:pt x="107" y="2176"/>
                    </a:lnTo>
                    <a:lnTo>
                      <a:pt x="105" y="2182"/>
                    </a:lnTo>
                    <a:lnTo>
                      <a:pt x="99" y="2186"/>
                    </a:lnTo>
                    <a:lnTo>
                      <a:pt x="88" y="2188"/>
                    </a:lnTo>
                    <a:lnTo>
                      <a:pt x="73" y="2194"/>
                    </a:lnTo>
                    <a:lnTo>
                      <a:pt x="72" y="2198"/>
                    </a:lnTo>
                    <a:lnTo>
                      <a:pt x="72" y="2204"/>
                    </a:lnTo>
                    <a:lnTo>
                      <a:pt x="73" y="2208"/>
                    </a:lnTo>
                    <a:lnTo>
                      <a:pt x="77" y="2211"/>
                    </a:lnTo>
                    <a:lnTo>
                      <a:pt x="82" y="2217"/>
                    </a:lnTo>
                    <a:lnTo>
                      <a:pt x="92" y="2221"/>
                    </a:lnTo>
                    <a:lnTo>
                      <a:pt x="143" y="2227"/>
                    </a:lnTo>
                    <a:lnTo>
                      <a:pt x="160" y="2229"/>
                    </a:lnTo>
                    <a:lnTo>
                      <a:pt x="160" y="2233"/>
                    </a:lnTo>
                    <a:lnTo>
                      <a:pt x="159" y="2239"/>
                    </a:lnTo>
                    <a:lnTo>
                      <a:pt x="153" y="2243"/>
                    </a:lnTo>
                    <a:lnTo>
                      <a:pt x="144" y="2249"/>
                    </a:lnTo>
                    <a:lnTo>
                      <a:pt x="138" y="2252"/>
                    </a:lnTo>
                    <a:lnTo>
                      <a:pt x="133" y="2256"/>
                    </a:lnTo>
                    <a:lnTo>
                      <a:pt x="131" y="2262"/>
                    </a:lnTo>
                    <a:lnTo>
                      <a:pt x="129" y="2266"/>
                    </a:lnTo>
                    <a:lnTo>
                      <a:pt x="129" y="2272"/>
                    </a:lnTo>
                    <a:lnTo>
                      <a:pt x="131" y="2274"/>
                    </a:lnTo>
                    <a:lnTo>
                      <a:pt x="129" y="2278"/>
                    </a:lnTo>
                    <a:lnTo>
                      <a:pt x="127" y="2284"/>
                    </a:lnTo>
                    <a:lnTo>
                      <a:pt x="121" y="2288"/>
                    </a:lnTo>
                    <a:lnTo>
                      <a:pt x="114" y="2293"/>
                    </a:lnTo>
                    <a:lnTo>
                      <a:pt x="108" y="2297"/>
                    </a:lnTo>
                    <a:lnTo>
                      <a:pt x="104" y="2301"/>
                    </a:lnTo>
                    <a:lnTo>
                      <a:pt x="100" y="2307"/>
                    </a:lnTo>
                    <a:lnTo>
                      <a:pt x="100" y="2311"/>
                    </a:lnTo>
                    <a:lnTo>
                      <a:pt x="102" y="2315"/>
                    </a:lnTo>
                    <a:lnTo>
                      <a:pt x="109" y="2319"/>
                    </a:lnTo>
                    <a:lnTo>
                      <a:pt x="121" y="2323"/>
                    </a:lnTo>
                    <a:lnTo>
                      <a:pt x="140" y="2329"/>
                    </a:lnTo>
                    <a:lnTo>
                      <a:pt x="159" y="2333"/>
                    </a:lnTo>
                    <a:lnTo>
                      <a:pt x="172" y="2338"/>
                    </a:lnTo>
                    <a:lnTo>
                      <a:pt x="175" y="2342"/>
                    </a:lnTo>
                    <a:lnTo>
                      <a:pt x="154" y="2346"/>
                    </a:lnTo>
                    <a:lnTo>
                      <a:pt x="135" y="2352"/>
                    </a:lnTo>
                    <a:lnTo>
                      <a:pt x="119" y="2356"/>
                    </a:lnTo>
                    <a:lnTo>
                      <a:pt x="113" y="2360"/>
                    </a:lnTo>
                    <a:lnTo>
                      <a:pt x="110" y="2364"/>
                    </a:lnTo>
                    <a:lnTo>
                      <a:pt x="109" y="2368"/>
                    </a:lnTo>
                    <a:lnTo>
                      <a:pt x="108" y="2374"/>
                    </a:lnTo>
                    <a:lnTo>
                      <a:pt x="106" y="2377"/>
                    </a:lnTo>
                    <a:lnTo>
                      <a:pt x="101" y="2383"/>
                    </a:lnTo>
                    <a:lnTo>
                      <a:pt x="108" y="2387"/>
                    </a:lnTo>
                    <a:lnTo>
                      <a:pt x="118" y="2391"/>
                    </a:lnTo>
                    <a:lnTo>
                      <a:pt x="132" y="2397"/>
                    </a:lnTo>
                    <a:lnTo>
                      <a:pt x="148" y="2401"/>
                    </a:lnTo>
                    <a:lnTo>
                      <a:pt x="156" y="2405"/>
                    </a:lnTo>
                    <a:lnTo>
                      <a:pt x="157" y="2409"/>
                    </a:lnTo>
                    <a:lnTo>
                      <a:pt x="153" y="2413"/>
                    </a:lnTo>
                    <a:lnTo>
                      <a:pt x="148" y="2418"/>
                    </a:lnTo>
                    <a:lnTo>
                      <a:pt x="142" y="2422"/>
                    </a:lnTo>
                    <a:lnTo>
                      <a:pt x="132" y="2428"/>
                    </a:lnTo>
                    <a:lnTo>
                      <a:pt x="125" y="2432"/>
                    </a:lnTo>
                    <a:lnTo>
                      <a:pt x="117" y="2436"/>
                    </a:lnTo>
                    <a:lnTo>
                      <a:pt x="113" y="2442"/>
                    </a:lnTo>
                    <a:lnTo>
                      <a:pt x="109" y="2446"/>
                    </a:lnTo>
                    <a:lnTo>
                      <a:pt x="106" y="2450"/>
                    </a:lnTo>
                    <a:lnTo>
                      <a:pt x="105" y="2454"/>
                    </a:lnTo>
                    <a:lnTo>
                      <a:pt x="106" y="2458"/>
                    </a:lnTo>
                    <a:lnTo>
                      <a:pt x="115" y="2463"/>
                    </a:lnTo>
                    <a:lnTo>
                      <a:pt x="124" y="2467"/>
                    </a:lnTo>
                    <a:lnTo>
                      <a:pt x="126" y="2473"/>
                    </a:lnTo>
                    <a:lnTo>
                      <a:pt x="126" y="2477"/>
                    </a:lnTo>
                    <a:lnTo>
                      <a:pt x="124" y="2481"/>
                    </a:lnTo>
                    <a:lnTo>
                      <a:pt x="119" y="2487"/>
                    </a:lnTo>
                    <a:lnTo>
                      <a:pt x="113" y="2489"/>
                    </a:lnTo>
                    <a:lnTo>
                      <a:pt x="105" y="2495"/>
                    </a:lnTo>
                    <a:lnTo>
                      <a:pt x="97" y="2499"/>
                    </a:lnTo>
                    <a:lnTo>
                      <a:pt x="88" y="2502"/>
                    </a:lnTo>
                    <a:lnTo>
                      <a:pt x="88" y="2508"/>
                    </a:lnTo>
                    <a:lnTo>
                      <a:pt x="89" y="2512"/>
                    </a:lnTo>
                    <a:lnTo>
                      <a:pt x="90" y="2518"/>
                    </a:lnTo>
                    <a:lnTo>
                      <a:pt x="91" y="2522"/>
                    </a:lnTo>
                    <a:lnTo>
                      <a:pt x="91" y="2526"/>
                    </a:lnTo>
                    <a:lnTo>
                      <a:pt x="92" y="2532"/>
                    </a:lnTo>
                    <a:lnTo>
                      <a:pt x="95" y="2534"/>
                    </a:lnTo>
                    <a:lnTo>
                      <a:pt x="98" y="2540"/>
                    </a:lnTo>
                    <a:lnTo>
                      <a:pt x="104" y="2543"/>
                    </a:lnTo>
                    <a:lnTo>
                      <a:pt x="113" y="2547"/>
                    </a:lnTo>
                    <a:lnTo>
                      <a:pt x="122" y="2553"/>
                    </a:lnTo>
                    <a:lnTo>
                      <a:pt x="124" y="2557"/>
                    </a:lnTo>
                    <a:lnTo>
                      <a:pt x="124" y="2563"/>
                    </a:lnTo>
                    <a:lnTo>
                      <a:pt x="122" y="2567"/>
                    </a:lnTo>
                    <a:lnTo>
                      <a:pt x="112" y="2571"/>
                    </a:lnTo>
                    <a:lnTo>
                      <a:pt x="101" y="2575"/>
                    </a:lnTo>
                    <a:lnTo>
                      <a:pt x="96" y="2579"/>
                    </a:lnTo>
                    <a:lnTo>
                      <a:pt x="95" y="2585"/>
                    </a:lnTo>
                    <a:lnTo>
                      <a:pt x="94" y="2588"/>
                    </a:lnTo>
                    <a:lnTo>
                      <a:pt x="93" y="2592"/>
                    </a:lnTo>
                    <a:lnTo>
                      <a:pt x="89" y="2598"/>
                    </a:lnTo>
                    <a:lnTo>
                      <a:pt x="86" y="2602"/>
                    </a:lnTo>
                    <a:lnTo>
                      <a:pt x="84" y="2608"/>
                    </a:lnTo>
                    <a:lnTo>
                      <a:pt x="91" y="2612"/>
                    </a:lnTo>
                    <a:lnTo>
                      <a:pt x="96" y="2616"/>
                    </a:lnTo>
                    <a:lnTo>
                      <a:pt x="97" y="2620"/>
                    </a:lnTo>
                    <a:lnTo>
                      <a:pt x="98" y="2624"/>
                    </a:lnTo>
                    <a:lnTo>
                      <a:pt x="98" y="2629"/>
                    </a:lnTo>
                    <a:lnTo>
                      <a:pt x="97" y="2633"/>
                    </a:lnTo>
                    <a:lnTo>
                      <a:pt x="98" y="2637"/>
                    </a:lnTo>
                    <a:lnTo>
                      <a:pt x="100" y="2643"/>
                    </a:lnTo>
                    <a:lnTo>
                      <a:pt x="104" y="2647"/>
                    </a:lnTo>
                    <a:lnTo>
                      <a:pt x="109" y="2653"/>
                    </a:lnTo>
                    <a:lnTo>
                      <a:pt x="123" y="2657"/>
                    </a:lnTo>
                    <a:lnTo>
                      <a:pt x="127" y="2661"/>
                    </a:lnTo>
                    <a:lnTo>
                      <a:pt x="125" y="2665"/>
                    </a:lnTo>
                    <a:lnTo>
                      <a:pt x="124" y="2668"/>
                    </a:lnTo>
                    <a:lnTo>
                      <a:pt x="124" y="2674"/>
                    </a:lnTo>
                    <a:lnTo>
                      <a:pt x="125" y="2678"/>
                    </a:lnTo>
                    <a:lnTo>
                      <a:pt x="134" y="2682"/>
                    </a:lnTo>
                    <a:lnTo>
                      <a:pt x="141" y="2688"/>
                    </a:lnTo>
                    <a:lnTo>
                      <a:pt x="153" y="2692"/>
                    </a:lnTo>
                    <a:lnTo>
                      <a:pt x="164" y="2698"/>
                    </a:lnTo>
                    <a:lnTo>
                      <a:pt x="172" y="2702"/>
                    </a:lnTo>
                    <a:lnTo>
                      <a:pt x="175" y="2706"/>
                    </a:lnTo>
                    <a:lnTo>
                      <a:pt x="168" y="2710"/>
                    </a:lnTo>
                    <a:lnTo>
                      <a:pt x="152" y="2713"/>
                    </a:lnTo>
                    <a:lnTo>
                      <a:pt x="135" y="2719"/>
                    </a:lnTo>
                    <a:lnTo>
                      <a:pt x="119" y="2723"/>
                    </a:lnTo>
                    <a:lnTo>
                      <a:pt x="104" y="2727"/>
                    </a:lnTo>
                    <a:lnTo>
                      <a:pt x="88" y="2733"/>
                    </a:lnTo>
                    <a:lnTo>
                      <a:pt x="54" y="2737"/>
                    </a:lnTo>
                    <a:lnTo>
                      <a:pt x="35" y="2743"/>
                    </a:lnTo>
                    <a:lnTo>
                      <a:pt x="26" y="2747"/>
                    </a:lnTo>
                    <a:lnTo>
                      <a:pt x="27" y="2749"/>
                    </a:lnTo>
                    <a:lnTo>
                      <a:pt x="37" y="2754"/>
                    </a:lnTo>
                    <a:lnTo>
                      <a:pt x="51" y="2758"/>
                    </a:lnTo>
                    <a:lnTo>
                      <a:pt x="69" y="2764"/>
                    </a:lnTo>
                    <a:lnTo>
                      <a:pt x="85" y="2768"/>
                    </a:lnTo>
                    <a:lnTo>
                      <a:pt x="98" y="2772"/>
                    </a:lnTo>
                    <a:lnTo>
                      <a:pt x="112" y="2778"/>
                    </a:lnTo>
                    <a:lnTo>
                      <a:pt x="125" y="2782"/>
                    </a:lnTo>
                    <a:lnTo>
                      <a:pt x="142" y="2788"/>
                    </a:lnTo>
                    <a:lnTo>
                      <a:pt x="144" y="2792"/>
                    </a:lnTo>
                    <a:lnTo>
                      <a:pt x="134" y="2794"/>
                    </a:lnTo>
                    <a:lnTo>
                      <a:pt x="121" y="2799"/>
                    </a:lnTo>
                    <a:lnTo>
                      <a:pt x="115" y="2803"/>
                    </a:lnTo>
                    <a:lnTo>
                      <a:pt x="109" y="2809"/>
                    </a:lnTo>
                    <a:lnTo>
                      <a:pt x="106" y="2813"/>
                    </a:lnTo>
                    <a:lnTo>
                      <a:pt x="105" y="2817"/>
                    </a:lnTo>
                    <a:lnTo>
                      <a:pt x="105" y="2823"/>
                    </a:lnTo>
                    <a:lnTo>
                      <a:pt x="105" y="2827"/>
                    </a:lnTo>
                    <a:lnTo>
                      <a:pt x="106" y="2833"/>
                    </a:lnTo>
                    <a:lnTo>
                      <a:pt x="107" y="2835"/>
                    </a:lnTo>
                    <a:lnTo>
                      <a:pt x="108" y="2838"/>
                    </a:lnTo>
                    <a:lnTo>
                      <a:pt x="109" y="2844"/>
                    </a:lnTo>
                    <a:lnTo>
                      <a:pt x="109" y="2848"/>
                    </a:lnTo>
                    <a:lnTo>
                      <a:pt x="108" y="2854"/>
                    </a:lnTo>
                    <a:lnTo>
                      <a:pt x="106" y="2858"/>
                    </a:lnTo>
                    <a:lnTo>
                      <a:pt x="105" y="2862"/>
                    </a:lnTo>
                    <a:lnTo>
                      <a:pt x="104" y="2868"/>
                    </a:lnTo>
                    <a:lnTo>
                      <a:pt x="104" y="2872"/>
                    </a:lnTo>
                    <a:lnTo>
                      <a:pt x="104" y="2877"/>
                    </a:lnTo>
                    <a:lnTo>
                      <a:pt x="106" y="2879"/>
                    </a:lnTo>
                    <a:lnTo>
                      <a:pt x="107" y="2883"/>
                    </a:lnTo>
                    <a:lnTo>
                      <a:pt x="109" y="2889"/>
                    </a:lnTo>
                    <a:lnTo>
                      <a:pt x="110" y="2893"/>
                    </a:lnTo>
                    <a:lnTo>
                      <a:pt x="112" y="2899"/>
                    </a:lnTo>
                    <a:lnTo>
                      <a:pt x="112" y="2903"/>
                    </a:lnTo>
                    <a:lnTo>
                      <a:pt x="111" y="2907"/>
                    </a:lnTo>
                    <a:lnTo>
                      <a:pt x="110" y="2913"/>
                    </a:lnTo>
                    <a:lnTo>
                      <a:pt x="110" y="2917"/>
                    </a:lnTo>
                    <a:lnTo>
                      <a:pt x="111" y="2922"/>
                    </a:lnTo>
                    <a:lnTo>
                      <a:pt x="113" y="2924"/>
                    </a:lnTo>
                    <a:lnTo>
                      <a:pt x="116" y="2928"/>
                    </a:lnTo>
                    <a:lnTo>
                      <a:pt x="119" y="2934"/>
                    </a:lnTo>
                    <a:lnTo>
                      <a:pt x="120" y="2938"/>
                    </a:lnTo>
                    <a:lnTo>
                      <a:pt x="122" y="2944"/>
                    </a:lnTo>
                    <a:lnTo>
                      <a:pt x="122" y="2948"/>
                    </a:lnTo>
                    <a:lnTo>
                      <a:pt x="122" y="2952"/>
                    </a:lnTo>
                    <a:lnTo>
                      <a:pt x="120" y="2958"/>
                    </a:lnTo>
                    <a:lnTo>
                      <a:pt x="118" y="2961"/>
                    </a:lnTo>
                    <a:lnTo>
                      <a:pt x="117" y="2965"/>
                    </a:lnTo>
                    <a:lnTo>
                      <a:pt x="117" y="2969"/>
                    </a:lnTo>
                    <a:lnTo>
                      <a:pt x="117" y="2973"/>
                    </a:lnTo>
                    <a:lnTo>
                      <a:pt x="118" y="2979"/>
                    </a:lnTo>
                    <a:lnTo>
                      <a:pt x="119" y="2983"/>
                    </a:lnTo>
                    <a:lnTo>
                      <a:pt x="123" y="2989"/>
                    </a:lnTo>
                    <a:lnTo>
                      <a:pt x="120" y="2993"/>
                    </a:lnTo>
                    <a:lnTo>
                      <a:pt x="110" y="2997"/>
                    </a:lnTo>
                    <a:lnTo>
                      <a:pt x="100" y="3003"/>
                    </a:lnTo>
                    <a:lnTo>
                      <a:pt x="94" y="3006"/>
                    </a:lnTo>
                    <a:lnTo>
                      <a:pt x="91" y="3010"/>
                    </a:lnTo>
                    <a:lnTo>
                      <a:pt x="99" y="3014"/>
                    </a:lnTo>
                    <a:lnTo>
                      <a:pt x="104" y="3018"/>
                    </a:lnTo>
                    <a:lnTo>
                      <a:pt x="106" y="3024"/>
                    </a:lnTo>
                    <a:lnTo>
                      <a:pt x="107" y="3028"/>
                    </a:lnTo>
                    <a:lnTo>
                      <a:pt x="110" y="3034"/>
                    </a:lnTo>
                    <a:lnTo>
                      <a:pt x="119" y="3038"/>
                    </a:lnTo>
                    <a:lnTo>
                      <a:pt x="133" y="3042"/>
                    </a:lnTo>
                    <a:lnTo>
                      <a:pt x="144" y="3047"/>
                    </a:lnTo>
                    <a:lnTo>
                      <a:pt x="150" y="3051"/>
                    </a:lnTo>
                    <a:lnTo>
                      <a:pt x="140" y="3055"/>
                    </a:lnTo>
                    <a:lnTo>
                      <a:pt x="133" y="3059"/>
                    </a:lnTo>
                    <a:lnTo>
                      <a:pt x="129" y="3063"/>
                    </a:lnTo>
                    <a:lnTo>
                      <a:pt x="126" y="3069"/>
                    </a:lnTo>
                    <a:lnTo>
                      <a:pt x="125" y="3073"/>
                    </a:lnTo>
                    <a:lnTo>
                      <a:pt x="122" y="3079"/>
                    </a:lnTo>
                    <a:lnTo>
                      <a:pt x="119" y="3083"/>
                    </a:lnTo>
                    <a:lnTo>
                      <a:pt x="115" y="3087"/>
                    </a:lnTo>
                    <a:lnTo>
                      <a:pt x="114" y="3092"/>
                    </a:lnTo>
                    <a:lnTo>
                      <a:pt x="115" y="3094"/>
                    </a:lnTo>
                    <a:lnTo>
                      <a:pt x="117" y="3100"/>
                    </a:lnTo>
                    <a:lnTo>
                      <a:pt x="120" y="3104"/>
                    </a:lnTo>
                    <a:lnTo>
                      <a:pt x="126" y="3108"/>
                    </a:lnTo>
                    <a:lnTo>
                      <a:pt x="134" y="3114"/>
                    </a:lnTo>
                    <a:lnTo>
                      <a:pt x="142" y="3118"/>
                    </a:lnTo>
                    <a:lnTo>
                      <a:pt x="152" y="3124"/>
                    </a:lnTo>
                    <a:lnTo>
                      <a:pt x="163" y="3128"/>
                    </a:lnTo>
                    <a:lnTo>
                      <a:pt x="169" y="3131"/>
                    </a:lnTo>
                    <a:lnTo>
                      <a:pt x="176" y="3137"/>
                    </a:lnTo>
                    <a:lnTo>
                      <a:pt x="178" y="3139"/>
                    </a:lnTo>
                    <a:lnTo>
                      <a:pt x="169" y="3145"/>
                    </a:lnTo>
                    <a:lnTo>
                      <a:pt x="152" y="3149"/>
                    </a:lnTo>
                    <a:lnTo>
                      <a:pt x="139" y="3153"/>
                    </a:lnTo>
                    <a:lnTo>
                      <a:pt x="129" y="3159"/>
                    </a:lnTo>
                    <a:lnTo>
                      <a:pt x="121" y="3163"/>
                    </a:lnTo>
                    <a:lnTo>
                      <a:pt x="115" y="3169"/>
                    </a:lnTo>
                    <a:lnTo>
                      <a:pt x="110" y="3172"/>
                    </a:lnTo>
                    <a:lnTo>
                      <a:pt x="106" y="3176"/>
                    </a:lnTo>
                    <a:lnTo>
                      <a:pt x="101" y="3182"/>
                    </a:lnTo>
                    <a:lnTo>
                      <a:pt x="101" y="3184"/>
                    </a:lnTo>
                    <a:lnTo>
                      <a:pt x="105" y="3190"/>
                    </a:lnTo>
                    <a:lnTo>
                      <a:pt x="111" y="3194"/>
                    </a:lnTo>
                    <a:lnTo>
                      <a:pt x="119" y="3198"/>
                    </a:lnTo>
                    <a:lnTo>
                      <a:pt x="125" y="3204"/>
                    </a:lnTo>
                    <a:lnTo>
                      <a:pt x="134" y="3208"/>
                    </a:lnTo>
                    <a:lnTo>
                      <a:pt x="139" y="3213"/>
                    </a:lnTo>
                    <a:lnTo>
                      <a:pt x="141" y="3217"/>
                    </a:lnTo>
                    <a:lnTo>
                      <a:pt x="141" y="3221"/>
                    </a:lnTo>
                    <a:lnTo>
                      <a:pt x="138" y="3225"/>
                    </a:lnTo>
                    <a:lnTo>
                      <a:pt x="135" y="3229"/>
                    </a:lnTo>
                    <a:lnTo>
                      <a:pt x="133" y="3235"/>
                    </a:lnTo>
                    <a:lnTo>
                      <a:pt x="129" y="3239"/>
                    </a:lnTo>
                    <a:lnTo>
                      <a:pt x="125" y="3243"/>
                    </a:lnTo>
                    <a:lnTo>
                      <a:pt x="122" y="3249"/>
                    </a:lnTo>
                    <a:lnTo>
                      <a:pt x="121" y="3253"/>
                    </a:lnTo>
                    <a:lnTo>
                      <a:pt x="121" y="3258"/>
                    </a:lnTo>
                    <a:lnTo>
                      <a:pt x="121" y="3262"/>
                    </a:lnTo>
                    <a:lnTo>
                      <a:pt x="121" y="3266"/>
                    </a:lnTo>
                    <a:lnTo>
                      <a:pt x="121" y="3270"/>
                    </a:lnTo>
                    <a:lnTo>
                      <a:pt x="120" y="3274"/>
                    </a:lnTo>
                    <a:lnTo>
                      <a:pt x="119" y="3280"/>
                    </a:lnTo>
                    <a:lnTo>
                      <a:pt x="116" y="3284"/>
                    </a:lnTo>
                    <a:lnTo>
                      <a:pt x="109" y="3288"/>
                    </a:lnTo>
                    <a:lnTo>
                      <a:pt x="106" y="3294"/>
                    </a:lnTo>
                    <a:lnTo>
                      <a:pt x="102" y="3297"/>
                    </a:lnTo>
                    <a:lnTo>
                      <a:pt x="102" y="3303"/>
                    </a:lnTo>
                    <a:lnTo>
                      <a:pt x="104" y="3307"/>
                    </a:lnTo>
                    <a:lnTo>
                      <a:pt x="105" y="3311"/>
                    </a:lnTo>
                    <a:lnTo>
                      <a:pt x="107" y="3315"/>
                    </a:lnTo>
                    <a:lnTo>
                      <a:pt x="110" y="3319"/>
                    </a:lnTo>
                    <a:lnTo>
                      <a:pt x="109" y="3325"/>
                    </a:lnTo>
                    <a:lnTo>
                      <a:pt x="102" y="3329"/>
                    </a:lnTo>
                    <a:lnTo>
                      <a:pt x="97" y="3333"/>
                    </a:lnTo>
                    <a:lnTo>
                      <a:pt x="96" y="3338"/>
                    </a:lnTo>
                    <a:lnTo>
                      <a:pt x="95" y="3342"/>
                    </a:lnTo>
                    <a:lnTo>
                      <a:pt x="97" y="3348"/>
                    </a:lnTo>
                    <a:lnTo>
                      <a:pt x="101" y="3352"/>
                    </a:lnTo>
                    <a:lnTo>
                      <a:pt x="105" y="3354"/>
                    </a:lnTo>
                    <a:lnTo>
                      <a:pt x="107" y="3360"/>
                    </a:lnTo>
                    <a:lnTo>
                      <a:pt x="111" y="3364"/>
                    </a:lnTo>
                    <a:lnTo>
                      <a:pt x="117" y="3370"/>
                    </a:lnTo>
                    <a:lnTo>
                      <a:pt x="125" y="3374"/>
                    </a:lnTo>
                    <a:lnTo>
                      <a:pt x="133" y="3378"/>
                    </a:lnTo>
                    <a:lnTo>
                      <a:pt x="138" y="3383"/>
                    </a:lnTo>
                    <a:lnTo>
                      <a:pt x="138" y="3387"/>
                    </a:lnTo>
                    <a:lnTo>
                      <a:pt x="134" y="3393"/>
                    </a:lnTo>
                    <a:lnTo>
                      <a:pt x="132" y="3397"/>
                    </a:lnTo>
                    <a:lnTo>
                      <a:pt x="132" y="3399"/>
                    </a:lnTo>
                    <a:lnTo>
                      <a:pt x="132" y="3405"/>
                    </a:lnTo>
                    <a:lnTo>
                      <a:pt x="132" y="3409"/>
                    </a:lnTo>
                    <a:lnTo>
                      <a:pt x="135" y="3415"/>
                    </a:lnTo>
                    <a:lnTo>
                      <a:pt x="135" y="3419"/>
                    </a:lnTo>
                    <a:lnTo>
                      <a:pt x="136" y="3422"/>
                    </a:lnTo>
                    <a:lnTo>
                      <a:pt x="135" y="3428"/>
                    </a:lnTo>
                    <a:lnTo>
                      <a:pt x="127" y="3432"/>
                    </a:lnTo>
                    <a:lnTo>
                      <a:pt x="119" y="3438"/>
                    </a:lnTo>
                    <a:lnTo>
                      <a:pt x="117" y="3442"/>
                    </a:lnTo>
                    <a:lnTo>
                      <a:pt x="116" y="3444"/>
                    </a:lnTo>
                    <a:lnTo>
                      <a:pt x="118" y="3450"/>
                    </a:lnTo>
                    <a:lnTo>
                      <a:pt x="119" y="3454"/>
                    </a:lnTo>
                    <a:lnTo>
                      <a:pt x="118" y="3460"/>
                    </a:lnTo>
                    <a:lnTo>
                      <a:pt x="114" y="3463"/>
                    </a:lnTo>
                    <a:lnTo>
                      <a:pt x="114" y="3467"/>
                    </a:lnTo>
                    <a:lnTo>
                      <a:pt x="117" y="3473"/>
                    </a:lnTo>
                    <a:lnTo>
                      <a:pt x="119" y="3477"/>
                    </a:lnTo>
                    <a:lnTo>
                      <a:pt x="119" y="3483"/>
                    </a:lnTo>
                    <a:lnTo>
                      <a:pt x="119" y="3485"/>
                    </a:lnTo>
                    <a:lnTo>
                      <a:pt x="115" y="3489"/>
                    </a:lnTo>
                    <a:lnTo>
                      <a:pt x="111" y="3495"/>
                    </a:lnTo>
                    <a:lnTo>
                      <a:pt x="107" y="3499"/>
                    </a:lnTo>
                    <a:lnTo>
                      <a:pt x="104" y="3505"/>
                    </a:lnTo>
                    <a:lnTo>
                      <a:pt x="102" y="3508"/>
                    </a:lnTo>
                    <a:lnTo>
                      <a:pt x="100" y="3512"/>
                    </a:lnTo>
                    <a:lnTo>
                      <a:pt x="99" y="3518"/>
                    </a:lnTo>
                    <a:lnTo>
                      <a:pt x="98" y="3522"/>
                    </a:lnTo>
                    <a:lnTo>
                      <a:pt x="97" y="3528"/>
                    </a:lnTo>
                    <a:lnTo>
                      <a:pt x="96" y="3530"/>
                    </a:lnTo>
                    <a:lnTo>
                      <a:pt x="95" y="3534"/>
                    </a:lnTo>
                    <a:lnTo>
                      <a:pt x="92" y="3540"/>
                    </a:lnTo>
                    <a:lnTo>
                      <a:pt x="92" y="3544"/>
                    </a:lnTo>
                    <a:lnTo>
                      <a:pt x="91" y="3549"/>
                    </a:lnTo>
                    <a:lnTo>
                      <a:pt x="91" y="3553"/>
                    </a:lnTo>
                    <a:lnTo>
                      <a:pt x="92" y="3557"/>
                    </a:lnTo>
                    <a:lnTo>
                      <a:pt x="93" y="3563"/>
                    </a:lnTo>
                    <a:lnTo>
                      <a:pt x="93" y="3567"/>
                    </a:lnTo>
                    <a:lnTo>
                      <a:pt x="94" y="3571"/>
                    </a:lnTo>
                    <a:lnTo>
                      <a:pt x="94" y="3575"/>
                    </a:lnTo>
                    <a:lnTo>
                      <a:pt x="92" y="3579"/>
                    </a:lnTo>
                    <a:lnTo>
                      <a:pt x="90" y="3585"/>
                    </a:lnTo>
                    <a:lnTo>
                      <a:pt x="88" y="3589"/>
                    </a:lnTo>
                    <a:lnTo>
                      <a:pt x="86" y="3594"/>
                    </a:lnTo>
                    <a:lnTo>
                      <a:pt x="84" y="3598"/>
                    </a:lnTo>
                    <a:lnTo>
                      <a:pt x="82" y="3602"/>
                    </a:lnTo>
                    <a:lnTo>
                      <a:pt x="81" y="3608"/>
                    </a:lnTo>
                    <a:lnTo>
                      <a:pt x="81" y="3612"/>
                    </a:lnTo>
                    <a:lnTo>
                      <a:pt x="82" y="3616"/>
                    </a:lnTo>
                    <a:lnTo>
                      <a:pt x="88" y="3620"/>
                    </a:lnTo>
                    <a:lnTo>
                      <a:pt x="95" y="3624"/>
                    </a:lnTo>
                    <a:lnTo>
                      <a:pt x="97" y="3630"/>
                    </a:lnTo>
                    <a:lnTo>
                      <a:pt x="97" y="3633"/>
                    </a:lnTo>
                    <a:lnTo>
                      <a:pt x="96" y="3639"/>
                    </a:lnTo>
                    <a:lnTo>
                      <a:pt x="94" y="3643"/>
                    </a:lnTo>
                    <a:lnTo>
                      <a:pt x="92" y="3647"/>
                    </a:lnTo>
                    <a:lnTo>
                      <a:pt x="89" y="3653"/>
                    </a:lnTo>
                    <a:lnTo>
                      <a:pt x="87" y="3657"/>
                    </a:lnTo>
                    <a:lnTo>
                      <a:pt x="84" y="3661"/>
                    </a:lnTo>
                    <a:lnTo>
                      <a:pt x="81" y="3665"/>
                    </a:lnTo>
                    <a:lnTo>
                      <a:pt x="79" y="3669"/>
                    </a:lnTo>
                    <a:lnTo>
                      <a:pt x="79" y="3674"/>
                    </a:lnTo>
                    <a:lnTo>
                      <a:pt x="81" y="3678"/>
                    </a:lnTo>
                    <a:lnTo>
                      <a:pt x="84" y="3684"/>
                    </a:lnTo>
                    <a:lnTo>
                      <a:pt x="94" y="3688"/>
                    </a:lnTo>
                    <a:lnTo>
                      <a:pt x="111" y="3692"/>
                    </a:lnTo>
                    <a:lnTo>
                      <a:pt x="111" y="3698"/>
                    </a:lnTo>
                    <a:lnTo>
                      <a:pt x="112" y="3702"/>
                    </a:lnTo>
                    <a:lnTo>
                      <a:pt x="111" y="3706"/>
                    </a:lnTo>
                    <a:lnTo>
                      <a:pt x="109" y="3710"/>
                    </a:lnTo>
                    <a:lnTo>
                      <a:pt x="106" y="3714"/>
                    </a:lnTo>
                    <a:lnTo>
                      <a:pt x="102" y="3719"/>
                    </a:lnTo>
                    <a:lnTo>
                      <a:pt x="102" y="3723"/>
                    </a:lnTo>
                    <a:lnTo>
                      <a:pt x="102" y="3729"/>
                    </a:lnTo>
                    <a:lnTo>
                      <a:pt x="105" y="3733"/>
                    </a:lnTo>
                    <a:lnTo>
                      <a:pt x="106" y="3737"/>
                    </a:lnTo>
                    <a:lnTo>
                      <a:pt x="106" y="3743"/>
                    </a:lnTo>
                    <a:lnTo>
                      <a:pt x="102" y="3745"/>
                    </a:lnTo>
                    <a:lnTo>
                      <a:pt x="97" y="3751"/>
                    </a:lnTo>
                    <a:lnTo>
                      <a:pt x="94" y="3755"/>
                    </a:lnTo>
                    <a:lnTo>
                      <a:pt x="92" y="3758"/>
                    </a:lnTo>
                    <a:lnTo>
                      <a:pt x="92" y="3764"/>
                    </a:lnTo>
                    <a:lnTo>
                      <a:pt x="93" y="3768"/>
                    </a:lnTo>
                    <a:lnTo>
                      <a:pt x="95" y="3774"/>
                    </a:lnTo>
                    <a:lnTo>
                      <a:pt x="97" y="3778"/>
                    </a:lnTo>
                    <a:lnTo>
                      <a:pt x="102" y="3782"/>
                    </a:lnTo>
                    <a:lnTo>
                      <a:pt x="110" y="3788"/>
                    </a:lnTo>
                    <a:lnTo>
                      <a:pt x="117" y="3790"/>
                    </a:lnTo>
                    <a:lnTo>
                      <a:pt x="119" y="3796"/>
                    </a:lnTo>
                    <a:lnTo>
                      <a:pt x="116" y="3799"/>
                    </a:lnTo>
                    <a:lnTo>
                      <a:pt x="109" y="3803"/>
                    </a:lnTo>
                    <a:lnTo>
                      <a:pt x="105" y="3809"/>
                    </a:lnTo>
                    <a:lnTo>
                      <a:pt x="101" y="3813"/>
                    </a:lnTo>
                    <a:lnTo>
                      <a:pt x="99" y="3819"/>
                    </a:lnTo>
                    <a:lnTo>
                      <a:pt x="98" y="3823"/>
                    </a:lnTo>
                    <a:lnTo>
                      <a:pt x="98" y="3827"/>
                    </a:lnTo>
                    <a:lnTo>
                      <a:pt x="99" y="3831"/>
                    </a:lnTo>
                    <a:lnTo>
                      <a:pt x="100" y="3835"/>
                    </a:lnTo>
                    <a:lnTo>
                      <a:pt x="102" y="3840"/>
                    </a:lnTo>
                    <a:lnTo>
                      <a:pt x="106" y="3844"/>
                    </a:lnTo>
                    <a:lnTo>
                      <a:pt x="110" y="3848"/>
                    </a:lnTo>
                    <a:lnTo>
                      <a:pt x="113" y="3854"/>
                    </a:lnTo>
                    <a:lnTo>
                      <a:pt x="115" y="3858"/>
                    </a:lnTo>
                    <a:lnTo>
                      <a:pt x="116" y="3864"/>
                    </a:lnTo>
                    <a:lnTo>
                      <a:pt x="116" y="3868"/>
                    </a:lnTo>
                    <a:lnTo>
                      <a:pt x="115" y="3872"/>
                    </a:lnTo>
                    <a:lnTo>
                      <a:pt x="116" y="3876"/>
                    </a:lnTo>
                    <a:lnTo>
                      <a:pt x="117" y="3880"/>
                    </a:lnTo>
                    <a:lnTo>
                      <a:pt x="118" y="3885"/>
                    </a:lnTo>
                    <a:lnTo>
                      <a:pt x="117" y="3889"/>
                    </a:lnTo>
                    <a:lnTo>
                      <a:pt x="112" y="3893"/>
                    </a:lnTo>
                    <a:lnTo>
                      <a:pt x="108" y="3899"/>
                    </a:lnTo>
                    <a:lnTo>
                      <a:pt x="106" y="3903"/>
                    </a:lnTo>
                    <a:lnTo>
                      <a:pt x="104" y="3909"/>
                    </a:lnTo>
                    <a:lnTo>
                      <a:pt x="104" y="3913"/>
                    </a:lnTo>
                    <a:lnTo>
                      <a:pt x="102" y="3917"/>
                    </a:lnTo>
                    <a:lnTo>
                      <a:pt x="102" y="3921"/>
                    </a:lnTo>
                    <a:lnTo>
                      <a:pt x="102" y="3924"/>
                    </a:lnTo>
                    <a:lnTo>
                      <a:pt x="102" y="3930"/>
                    </a:lnTo>
                    <a:lnTo>
                      <a:pt x="105" y="3934"/>
                    </a:lnTo>
                    <a:lnTo>
                      <a:pt x="111" y="3938"/>
                    </a:lnTo>
                    <a:lnTo>
                      <a:pt x="118" y="3944"/>
                    </a:lnTo>
                    <a:lnTo>
                      <a:pt x="122" y="3948"/>
                    </a:lnTo>
                    <a:lnTo>
                      <a:pt x="125" y="3954"/>
                    </a:lnTo>
                    <a:lnTo>
                      <a:pt x="131" y="3958"/>
                    </a:lnTo>
                    <a:lnTo>
                      <a:pt x="138" y="3962"/>
                    </a:lnTo>
                    <a:lnTo>
                      <a:pt x="144" y="3965"/>
                    </a:lnTo>
                    <a:lnTo>
                      <a:pt x="146" y="3969"/>
                    </a:lnTo>
                    <a:lnTo>
                      <a:pt x="143" y="3975"/>
                    </a:lnTo>
                    <a:lnTo>
                      <a:pt x="141" y="3979"/>
                    </a:lnTo>
                    <a:lnTo>
                      <a:pt x="139" y="3983"/>
                    </a:lnTo>
                    <a:lnTo>
                      <a:pt x="139" y="3989"/>
                    </a:lnTo>
                    <a:lnTo>
                      <a:pt x="142" y="3993"/>
                    </a:lnTo>
                    <a:lnTo>
                      <a:pt x="150" y="3999"/>
                    </a:lnTo>
                    <a:lnTo>
                      <a:pt x="162" y="4003"/>
                    </a:lnTo>
                    <a:lnTo>
                      <a:pt x="170" y="4005"/>
                    </a:lnTo>
                    <a:lnTo>
                      <a:pt x="183" y="4010"/>
                    </a:lnTo>
                    <a:lnTo>
                      <a:pt x="195" y="4014"/>
                    </a:lnTo>
                    <a:lnTo>
                      <a:pt x="205" y="4020"/>
                    </a:lnTo>
                    <a:lnTo>
                      <a:pt x="203" y="4024"/>
                    </a:lnTo>
                    <a:lnTo>
                      <a:pt x="193" y="4028"/>
                    </a:lnTo>
                    <a:lnTo>
                      <a:pt x="184" y="4034"/>
                    </a:lnTo>
                    <a:lnTo>
                      <a:pt x="177" y="4038"/>
                    </a:lnTo>
                    <a:lnTo>
                      <a:pt x="174" y="4044"/>
                    </a:lnTo>
                    <a:lnTo>
                      <a:pt x="172" y="4048"/>
                    </a:lnTo>
                    <a:lnTo>
                      <a:pt x="171" y="4049"/>
                    </a:lnTo>
                    <a:lnTo>
                      <a:pt x="171" y="4055"/>
                    </a:lnTo>
                    <a:lnTo>
                      <a:pt x="172" y="4059"/>
                    </a:lnTo>
                    <a:lnTo>
                      <a:pt x="174" y="4065"/>
                    </a:lnTo>
                    <a:lnTo>
                      <a:pt x="180" y="4069"/>
                    </a:lnTo>
                    <a:lnTo>
                      <a:pt x="189" y="4073"/>
                    </a:lnTo>
                    <a:lnTo>
                      <a:pt x="200" y="4079"/>
                    </a:lnTo>
                    <a:lnTo>
                      <a:pt x="208" y="4083"/>
                    </a:lnTo>
                    <a:lnTo>
                      <a:pt x="215" y="4089"/>
                    </a:lnTo>
                    <a:lnTo>
                      <a:pt x="214" y="4090"/>
                    </a:lnTo>
                    <a:lnTo>
                      <a:pt x="211" y="4094"/>
                    </a:lnTo>
                    <a:lnTo>
                      <a:pt x="209" y="4100"/>
                    </a:lnTo>
                    <a:lnTo>
                      <a:pt x="208" y="4104"/>
                    </a:lnTo>
                    <a:lnTo>
                      <a:pt x="207" y="4110"/>
                    </a:lnTo>
                    <a:lnTo>
                      <a:pt x="207" y="4114"/>
                    </a:lnTo>
                    <a:lnTo>
                      <a:pt x="207" y="4118"/>
                    </a:lnTo>
                    <a:lnTo>
                      <a:pt x="207" y="4124"/>
                    </a:lnTo>
                    <a:lnTo>
                      <a:pt x="208" y="4128"/>
                    </a:lnTo>
                    <a:lnTo>
                      <a:pt x="210" y="4133"/>
                    </a:lnTo>
                    <a:lnTo>
                      <a:pt x="212" y="4135"/>
                    </a:lnTo>
                    <a:lnTo>
                      <a:pt x="216" y="4139"/>
                    </a:lnTo>
                    <a:lnTo>
                      <a:pt x="220" y="4145"/>
                    </a:lnTo>
                    <a:lnTo>
                      <a:pt x="223" y="4149"/>
                    </a:lnTo>
                    <a:lnTo>
                      <a:pt x="228" y="4155"/>
                    </a:lnTo>
                    <a:lnTo>
                      <a:pt x="230" y="4159"/>
                    </a:lnTo>
                    <a:lnTo>
                      <a:pt x="232" y="4163"/>
                    </a:lnTo>
                    <a:lnTo>
                      <a:pt x="233" y="4169"/>
                    </a:lnTo>
                    <a:lnTo>
                      <a:pt x="234" y="4173"/>
                    </a:lnTo>
                    <a:lnTo>
                      <a:pt x="234" y="4176"/>
                    </a:lnTo>
                    <a:lnTo>
                      <a:pt x="234" y="4180"/>
                    </a:lnTo>
                    <a:lnTo>
                      <a:pt x="234" y="4184"/>
                    </a:lnTo>
                    <a:lnTo>
                      <a:pt x="234" y="4190"/>
                    </a:lnTo>
                    <a:lnTo>
                      <a:pt x="231" y="4194"/>
                    </a:lnTo>
                    <a:lnTo>
                      <a:pt x="227" y="4200"/>
                    </a:lnTo>
                    <a:lnTo>
                      <a:pt x="226" y="4204"/>
                    </a:lnTo>
                    <a:lnTo>
                      <a:pt x="225" y="4208"/>
                    </a:lnTo>
                    <a:lnTo>
                      <a:pt x="224" y="4214"/>
                    </a:lnTo>
                    <a:lnTo>
                      <a:pt x="222" y="4217"/>
                    </a:lnTo>
                    <a:lnTo>
                      <a:pt x="220" y="4221"/>
                    </a:lnTo>
                    <a:lnTo>
                      <a:pt x="218" y="4225"/>
                    </a:lnTo>
                    <a:lnTo>
                      <a:pt x="215" y="4229"/>
                    </a:lnTo>
                    <a:lnTo>
                      <a:pt x="211" y="4235"/>
                    </a:lnTo>
                    <a:lnTo>
                      <a:pt x="210" y="4239"/>
                    </a:lnTo>
                    <a:lnTo>
                      <a:pt x="209" y="4245"/>
                    </a:lnTo>
                    <a:lnTo>
                      <a:pt x="210" y="4249"/>
                    </a:lnTo>
                    <a:lnTo>
                      <a:pt x="210" y="4253"/>
                    </a:lnTo>
                    <a:lnTo>
                      <a:pt x="211" y="4258"/>
                    </a:lnTo>
                    <a:lnTo>
                      <a:pt x="212" y="4262"/>
                    </a:lnTo>
                    <a:lnTo>
                      <a:pt x="215" y="4266"/>
                    </a:lnTo>
                    <a:lnTo>
                      <a:pt x="218" y="4270"/>
                    </a:lnTo>
                    <a:lnTo>
                      <a:pt x="220" y="4274"/>
                    </a:lnTo>
                    <a:lnTo>
                      <a:pt x="221" y="4280"/>
                    </a:lnTo>
                    <a:lnTo>
                      <a:pt x="221" y="4284"/>
                    </a:lnTo>
                    <a:lnTo>
                      <a:pt x="220" y="4290"/>
                    </a:lnTo>
                    <a:lnTo>
                      <a:pt x="218" y="4294"/>
                    </a:lnTo>
                    <a:lnTo>
                      <a:pt x="218" y="4298"/>
                    </a:lnTo>
                    <a:lnTo>
                      <a:pt x="218" y="4303"/>
                    </a:lnTo>
                    <a:lnTo>
                      <a:pt x="218" y="4307"/>
                    </a:lnTo>
                    <a:lnTo>
                      <a:pt x="218" y="4311"/>
                    </a:lnTo>
                    <a:lnTo>
                      <a:pt x="215" y="4315"/>
                    </a:lnTo>
                    <a:lnTo>
                      <a:pt x="211" y="4319"/>
                    </a:lnTo>
                    <a:lnTo>
                      <a:pt x="210" y="4325"/>
                    </a:lnTo>
                    <a:lnTo>
                      <a:pt x="209" y="4329"/>
                    </a:lnTo>
                    <a:lnTo>
                      <a:pt x="208" y="4335"/>
                    </a:lnTo>
                    <a:lnTo>
                      <a:pt x="207" y="4339"/>
                    </a:lnTo>
                    <a:lnTo>
                      <a:pt x="207" y="4342"/>
                    </a:lnTo>
                    <a:lnTo>
                      <a:pt x="208" y="4348"/>
                    </a:lnTo>
                    <a:lnTo>
                      <a:pt x="210" y="4350"/>
                    </a:lnTo>
                    <a:lnTo>
                      <a:pt x="211" y="4356"/>
                    </a:lnTo>
                    <a:lnTo>
                      <a:pt x="212" y="4360"/>
                    </a:lnTo>
                    <a:lnTo>
                      <a:pt x="211" y="4364"/>
                    </a:lnTo>
                    <a:lnTo>
                      <a:pt x="211" y="4370"/>
                    </a:lnTo>
                    <a:lnTo>
                      <a:pt x="211" y="4374"/>
                    </a:lnTo>
                    <a:lnTo>
                      <a:pt x="211" y="4380"/>
                    </a:lnTo>
                    <a:lnTo>
                      <a:pt x="211" y="4383"/>
                    </a:lnTo>
                    <a:lnTo>
                      <a:pt x="216" y="4387"/>
                    </a:lnTo>
                    <a:lnTo>
                      <a:pt x="219" y="4393"/>
                    </a:lnTo>
                    <a:lnTo>
                      <a:pt x="222" y="4395"/>
                    </a:lnTo>
                    <a:lnTo>
                      <a:pt x="224" y="4401"/>
                    </a:lnTo>
                    <a:lnTo>
                      <a:pt x="226" y="4405"/>
                    </a:lnTo>
                    <a:lnTo>
                      <a:pt x="228" y="4409"/>
                    </a:lnTo>
                    <a:lnTo>
                      <a:pt x="229" y="4415"/>
                    </a:lnTo>
                    <a:lnTo>
                      <a:pt x="230" y="4419"/>
                    </a:lnTo>
                    <a:lnTo>
                      <a:pt x="231" y="4425"/>
                    </a:lnTo>
                    <a:lnTo>
                      <a:pt x="231" y="4428"/>
                    </a:lnTo>
                    <a:lnTo>
                      <a:pt x="231" y="4432"/>
                    </a:lnTo>
                    <a:lnTo>
                      <a:pt x="231" y="4436"/>
                    </a:lnTo>
                    <a:lnTo>
                      <a:pt x="228" y="4440"/>
                    </a:lnTo>
                    <a:lnTo>
                      <a:pt x="226" y="4446"/>
                    </a:lnTo>
                    <a:lnTo>
                      <a:pt x="224" y="4450"/>
                    </a:lnTo>
                    <a:lnTo>
                      <a:pt x="223" y="4454"/>
                    </a:lnTo>
                    <a:lnTo>
                      <a:pt x="219" y="4460"/>
                    </a:lnTo>
                    <a:lnTo>
                      <a:pt x="216" y="4464"/>
                    </a:lnTo>
                    <a:lnTo>
                      <a:pt x="217" y="4469"/>
                    </a:lnTo>
                    <a:lnTo>
                      <a:pt x="219" y="4473"/>
                    </a:lnTo>
                    <a:lnTo>
                      <a:pt x="221" y="4477"/>
                    </a:lnTo>
                    <a:lnTo>
                      <a:pt x="225" y="4481"/>
                    </a:lnTo>
                    <a:lnTo>
                      <a:pt x="229" y="4485"/>
                    </a:lnTo>
                    <a:lnTo>
                      <a:pt x="233" y="4491"/>
                    </a:lnTo>
                    <a:lnTo>
                      <a:pt x="234" y="4495"/>
                    </a:lnTo>
                    <a:lnTo>
                      <a:pt x="234" y="4499"/>
                    </a:lnTo>
                    <a:lnTo>
                      <a:pt x="234" y="4505"/>
                    </a:lnTo>
                    <a:lnTo>
                      <a:pt x="237" y="4509"/>
                    </a:lnTo>
                    <a:lnTo>
                      <a:pt x="242" y="4514"/>
                    </a:lnTo>
                    <a:lnTo>
                      <a:pt x="248" y="4518"/>
                    </a:lnTo>
                    <a:lnTo>
                      <a:pt x="255" y="4522"/>
                    </a:lnTo>
                    <a:lnTo>
                      <a:pt x="260" y="4526"/>
                    </a:lnTo>
                    <a:lnTo>
                      <a:pt x="267" y="4530"/>
                    </a:lnTo>
                    <a:lnTo>
                      <a:pt x="269" y="4536"/>
                    </a:lnTo>
                    <a:lnTo>
                      <a:pt x="269" y="4540"/>
                    </a:lnTo>
                    <a:lnTo>
                      <a:pt x="269" y="4544"/>
                    </a:lnTo>
                    <a:lnTo>
                      <a:pt x="269" y="4550"/>
                    </a:lnTo>
                    <a:lnTo>
                      <a:pt x="269" y="4553"/>
                    </a:lnTo>
                    <a:lnTo>
                      <a:pt x="265" y="4559"/>
                    </a:lnTo>
                    <a:lnTo>
                      <a:pt x="262" y="4563"/>
                    </a:lnTo>
                    <a:lnTo>
                      <a:pt x="259" y="4567"/>
                    </a:lnTo>
                    <a:lnTo>
                      <a:pt x="259" y="4571"/>
                    </a:lnTo>
                    <a:lnTo>
                      <a:pt x="261" y="4575"/>
                    </a:lnTo>
                    <a:lnTo>
                      <a:pt x="264" y="4581"/>
                    </a:lnTo>
                    <a:lnTo>
                      <a:pt x="265" y="4585"/>
                    </a:lnTo>
                    <a:lnTo>
                      <a:pt x="264" y="4589"/>
                    </a:lnTo>
                    <a:lnTo>
                      <a:pt x="262" y="4594"/>
                    </a:lnTo>
                    <a:lnTo>
                      <a:pt x="262" y="4598"/>
                    </a:lnTo>
                    <a:lnTo>
                      <a:pt x="264" y="4604"/>
                    </a:lnTo>
                    <a:lnTo>
                      <a:pt x="267" y="4608"/>
                    </a:lnTo>
                    <a:lnTo>
                      <a:pt x="272" y="4610"/>
                    </a:lnTo>
                    <a:lnTo>
                      <a:pt x="275" y="4616"/>
                    </a:lnTo>
                    <a:lnTo>
                      <a:pt x="279" y="4620"/>
                    </a:lnTo>
                    <a:lnTo>
                      <a:pt x="287" y="4626"/>
                    </a:lnTo>
                    <a:lnTo>
                      <a:pt x="299" y="4630"/>
                    </a:lnTo>
                    <a:lnTo>
                      <a:pt x="305" y="4634"/>
                    </a:lnTo>
                    <a:lnTo>
                      <a:pt x="312" y="4639"/>
                    </a:lnTo>
                    <a:lnTo>
                      <a:pt x="318" y="4643"/>
                    </a:lnTo>
                    <a:lnTo>
                      <a:pt x="324" y="4649"/>
                    </a:lnTo>
                    <a:lnTo>
                      <a:pt x="327" y="4653"/>
                    </a:lnTo>
                    <a:lnTo>
                      <a:pt x="331" y="4655"/>
                    </a:lnTo>
                    <a:lnTo>
                      <a:pt x="340" y="4661"/>
                    </a:lnTo>
                    <a:lnTo>
                      <a:pt x="346" y="4665"/>
                    </a:lnTo>
                    <a:lnTo>
                      <a:pt x="341" y="4671"/>
                    </a:lnTo>
                    <a:lnTo>
                      <a:pt x="333" y="4675"/>
                    </a:lnTo>
                    <a:lnTo>
                      <a:pt x="321" y="4678"/>
                    </a:lnTo>
                    <a:lnTo>
                      <a:pt x="303" y="4684"/>
                    </a:lnTo>
                    <a:lnTo>
                      <a:pt x="274" y="4688"/>
                    </a:lnTo>
                    <a:lnTo>
                      <a:pt x="257" y="4694"/>
                    </a:lnTo>
                    <a:lnTo>
                      <a:pt x="242" y="4696"/>
                    </a:lnTo>
                    <a:lnTo>
                      <a:pt x="225" y="4700"/>
                    </a:lnTo>
                    <a:lnTo>
                      <a:pt x="215" y="4706"/>
                    </a:lnTo>
                    <a:lnTo>
                      <a:pt x="211" y="4710"/>
                    </a:lnTo>
                    <a:lnTo>
                      <a:pt x="216" y="4716"/>
                    </a:lnTo>
                    <a:lnTo>
                      <a:pt x="232" y="4719"/>
                    </a:lnTo>
                    <a:lnTo>
                      <a:pt x="245" y="4723"/>
                    </a:lnTo>
                    <a:lnTo>
                      <a:pt x="249" y="4729"/>
                    </a:lnTo>
                    <a:lnTo>
                      <a:pt x="251" y="4733"/>
                    </a:lnTo>
                    <a:lnTo>
                      <a:pt x="257" y="4739"/>
                    </a:lnTo>
                    <a:lnTo>
                      <a:pt x="265" y="4741"/>
                    </a:lnTo>
                    <a:lnTo>
                      <a:pt x="280" y="4745"/>
                    </a:lnTo>
                    <a:lnTo>
                      <a:pt x="269" y="4751"/>
                    </a:lnTo>
                    <a:lnTo>
                      <a:pt x="243" y="4755"/>
                    </a:lnTo>
                    <a:lnTo>
                      <a:pt x="225" y="4760"/>
                    </a:lnTo>
                    <a:lnTo>
                      <a:pt x="217" y="4764"/>
                    </a:lnTo>
                    <a:lnTo>
                      <a:pt x="210" y="4768"/>
                    </a:lnTo>
                    <a:lnTo>
                      <a:pt x="208" y="4774"/>
                    </a:lnTo>
                    <a:lnTo>
                      <a:pt x="208" y="4778"/>
                    </a:lnTo>
                    <a:lnTo>
                      <a:pt x="207" y="4784"/>
                    </a:lnTo>
                    <a:lnTo>
                      <a:pt x="207" y="4786"/>
                    </a:lnTo>
                    <a:lnTo>
                      <a:pt x="207" y="4790"/>
                    </a:lnTo>
                    <a:lnTo>
                      <a:pt x="211" y="4796"/>
                    </a:lnTo>
                    <a:lnTo>
                      <a:pt x="234" y="4800"/>
                    </a:lnTo>
                    <a:lnTo>
                      <a:pt x="275" y="4805"/>
                    </a:lnTo>
                    <a:lnTo>
                      <a:pt x="286" y="4809"/>
                    </a:lnTo>
                    <a:lnTo>
                      <a:pt x="301" y="4813"/>
                    </a:lnTo>
                    <a:lnTo>
                      <a:pt x="291" y="4819"/>
                    </a:lnTo>
                    <a:lnTo>
                      <a:pt x="284" y="4823"/>
                    </a:lnTo>
                    <a:lnTo>
                      <a:pt x="287" y="4827"/>
                    </a:lnTo>
                    <a:lnTo>
                      <a:pt x="298" y="4831"/>
                    </a:lnTo>
                    <a:lnTo>
                      <a:pt x="314" y="4835"/>
                    </a:lnTo>
                    <a:lnTo>
                      <a:pt x="360" y="4841"/>
                    </a:lnTo>
                    <a:lnTo>
                      <a:pt x="406" y="4844"/>
                    </a:lnTo>
                    <a:lnTo>
                      <a:pt x="413" y="4850"/>
                    </a:lnTo>
                    <a:lnTo>
                      <a:pt x="420" y="4854"/>
                    </a:lnTo>
                    <a:lnTo>
                      <a:pt x="429" y="4858"/>
                    </a:lnTo>
                    <a:lnTo>
                      <a:pt x="434" y="4864"/>
                    </a:lnTo>
                    <a:lnTo>
                      <a:pt x="420" y="4868"/>
                    </a:lnTo>
                    <a:lnTo>
                      <a:pt x="402" y="4872"/>
                    </a:lnTo>
                    <a:lnTo>
                      <a:pt x="387" y="4876"/>
                    </a:lnTo>
                    <a:lnTo>
                      <a:pt x="342" y="4880"/>
                    </a:lnTo>
                    <a:lnTo>
                      <a:pt x="304" y="4885"/>
                    </a:lnTo>
                    <a:lnTo>
                      <a:pt x="282" y="4889"/>
                    </a:lnTo>
                    <a:lnTo>
                      <a:pt x="264" y="4895"/>
                    </a:lnTo>
                    <a:lnTo>
                      <a:pt x="254" y="4899"/>
                    </a:lnTo>
                    <a:lnTo>
                      <a:pt x="237" y="4903"/>
                    </a:lnTo>
                    <a:lnTo>
                      <a:pt x="220" y="4909"/>
                    </a:lnTo>
                    <a:lnTo>
                      <a:pt x="210" y="4913"/>
                    </a:lnTo>
                    <a:lnTo>
                      <a:pt x="208" y="4917"/>
                    </a:lnTo>
                    <a:lnTo>
                      <a:pt x="235" y="4921"/>
                    </a:lnTo>
                    <a:lnTo>
                      <a:pt x="284" y="4925"/>
                    </a:lnTo>
                    <a:lnTo>
                      <a:pt x="336" y="4930"/>
                    </a:lnTo>
                    <a:lnTo>
                      <a:pt x="353" y="4934"/>
                    </a:lnTo>
                    <a:lnTo>
                      <a:pt x="351" y="4940"/>
                    </a:lnTo>
                    <a:lnTo>
                      <a:pt x="348" y="4944"/>
                    </a:lnTo>
                    <a:lnTo>
                      <a:pt x="346" y="4948"/>
                    </a:lnTo>
                    <a:lnTo>
                      <a:pt x="346" y="4954"/>
                    </a:lnTo>
                    <a:lnTo>
                      <a:pt x="353" y="4956"/>
                    </a:lnTo>
                    <a:lnTo>
                      <a:pt x="360" y="4962"/>
                    </a:lnTo>
                    <a:lnTo>
                      <a:pt x="362" y="4966"/>
                    </a:lnTo>
                    <a:lnTo>
                      <a:pt x="360" y="4969"/>
                    </a:lnTo>
                    <a:lnTo>
                      <a:pt x="361" y="4975"/>
                    </a:lnTo>
                    <a:lnTo>
                      <a:pt x="359" y="4979"/>
                    </a:lnTo>
                    <a:lnTo>
                      <a:pt x="353" y="4985"/>
                    </a:lnTo>
                    <a:lnTo>
                      <a:pt x="343" y="4989"/>
                    </a:lnTo>
                    <a:lnTo>
                      <a:pt x="326" y="4993"/>
                    </a:lnTo>
                    <a:lnTo>
                      <a:pt x="311" y="4999"/>
                    </a:lnTo>
                    <a:lnTo>
                      <a:pt x="307" y="5001"/>
                    </a:lnTo>
                    <a:lnTo>
                      <a:pt x="304" y="5007"/>
                    </a:lnTo>
                    <a:lnTo>
                      <a:pt x="302" y="5011"/>
                    </a:lnTo>
                    <a:lnTo>
                      <a:pt x="301" y="5014"/>
                    </a:lnTo>
                    <a:lnTo>
                      <a:pt x="302" y="5020"/>
                    </a:lnTo>
                    <a:lnTo>
                      <a:pt x="305" y="5024"/>
                    </a:lnTo>
                    <a:lnTo>
                      <a:pt x="338" y="5030"/>
                    </a:lnTo>
                    <a:lnTo>
                      <a:pt x="380" y="5034"/>
                    </a:lnTo>
                    <a:lnTo>
                      <a:pt x="411" y="5038"/>
                    </a:lnTo>
                    <a:lnTo>
                      <a:pt x="418" y="5044"/>
                    </a:lnTo>
                    <a:lnTo>
                      <a:pt x="429" y="5046"/>
                    </a:lnTo>
                    <a:lnTo>
                      <a:pt x="449" y="5052"/>
                    </a:lnTo>
                    <a:lnTo>
                      <a:pt x="487" y="5055"/>
                    </a:lnTo>
                    <a:lnTo>
                      <a:pt x="553" y="5059"/>
                    </a:lnTo>
                    <a:lnTo>
                      <a:pt x="597" y="5065"/>
                    </a:lnTo>
                    <a:lnTo>
                      <a:pt x="636" y="5069"/>
                    </a:lnTo>
                    <a:lnTo>
                      <a:pt x="651" y="5075"/>
                    </a:lnTo>
                    <a:lnTo>
                      <a:pt x="662" y="5079"/>
                    </a:lnTo>
                    <a:lnTo>
                      <a:pt x="661" y="5083"/>
                    </a:lnTo>
                    <a:lnTo>
                      <a:pt x="664" y="5087"/>
                    </a:lnTo>
                    <a:lnTo>
                      <a:pt x="671" y="5091"/>
                    </a:lnTo>
                    <a:lnTo>
                      <a:pt x="679" y="5096"/>
                    </a:lnTo>
                    <a:lnTo>
                      <a:pt x="688" y="5100"/>
                    </a:lnTo>
                    <a:lnTo>
                      <a:pt x="693" y="5104"/>
                    </a:lnTo>
                    <a:lnTo>
                      <a:pt x="698" y="5110"/>
                    </a:lnTo>
                    <a:lnTo>
                      <a:pt x="711" y="5114"/>
                    </a:lnTo>
                    <a:lnTo>
                      <a:pt x="718" y="5120"/>
                    </a:lnTo>
                    <a:lnTo>
                      <a:pt x="727" y="5124"/>
                    </a:lnTo>
                    <a:lnTo>
                      <a:pt x="729" y="5128"/>
                    </a:lnTo>
                    <a:lnTo>
                      <a:pt x="724" y="5132"/>
                    </a:lnTo>
                    <a:lnTo>
                      <a:pt x="718" y="5136"/>
                    </a:lnTo>
                    <a:lnTo>
                      <a:pt x="723" y="5141"/>
                    </a:lnTo>
                    <a:lnTo>
                      <a:pt x="738" y="5145"/>
                    </a:lnTo>
                    <a:lnTo>
                      <a:pt x="749" y="5149"/>
                    </a:lnTo>
                    <a:lnTo>
                      <a:pt x="761" y="5155"/>
                    </a:lnTo>
                    <a:lnTo>
                      <a:pt x="772" y="5159"/>
                    </a:lnTo>
                    <a:lnTo>
                      <a:pt x="782" y="5165"/>
                    </a:lnTo>
                    <a:lnTo>
                      <a:pt x="791" y="5169"/>
                    </a:lnTo>
                    <a:lnTo>
                      <a:pt x="812" y="5169"/>
                    </a:lnTo>
                    <a:lnTo>
                      <a:pt x="812" y="5259"/>
                    </a:lnTo>
                    <a:lnTo>
                      <a:pt x="809" y="5259"/>
                    </a:lnTo>
                    <a:lnTo>
                      <a:pt x="791" y="5261"/>
                    </a:lnTo>
                    <a:lnTo>
                      <a:pt x="772" y="5266"/>
                    </a:lnTo>
                    <a:lnTo>
                      <a:pt x="751" y="5270"/>
                    </a:lnTo>
                    <a:lnTo>
                      <a:pt x="719" y="5276"/>
                    </a:lnTo>
                    <a:lnTo>
                      <a:pt x="705" y="5280"/>
                    </a:lnTo>
                    <a:lnTo>
                      <a:pt x="694" y="5284"/>
                    </a:lnTo>
                    <a:lnTo>
                      <a:pt x="694" y="5290"/>
                    </a:lnTo>
                    <a:lnTo>
                      <a:pt x="746" y="5294"/>
                    </a:lnTo>
                    <a:lnTo>
                      <a:pt x="812" y="5296"/>
                    </a:lnTo>
                    <a:lnTo>
                      <a:pt x="812" y="5571"/>
                    </a:lnTo>
                    <a:lnTo>
                      <a:pt x="810" y="5571"/>
                    </a:lnTo>
                    <a:lnTo>
                      <a:pt x="810" y="5575"/>
                    </a:lnTo>
                    <a:lnTo>
                      <a:pt x="806" y="5581"/>
                    </a:lnTo>
                    <a:lnTo>
                      <a:pt x="793" y="5585"/>
                    </a:lnTo>
                    <a:lnTo>
                      <a:pt x="768" y="5591"/>
                    </a:lnTo>
                    <a:lnTo>
                      <a:pt x="739" y="5595"/>
                    </a:lnTo>
                    <a:lnTo>
                      <a:pt x="711" y="5598"/>
                    </a:lnTo>
                    <a:lnTo>
                      <a:pt x="697" y="5604"/>
                    </a:lnTo>
                    <a:lnTo>
                      <a:pt x="688" y="5606"/>
                    </a:lnTo>
                    <a:lnTo>
                      <a:pt x="677" y="5612"/>
                    </a:lnTo>
                    <a:lnTo>
                      <a:pt x="665" y="5616"/>
                    </a:lnTo>
                    <a:lnTo>
                      <a:pt x="595" y="5620"/>
                    </a:lnTo>
                    <a:lnTo>
                      <a:pt x="533" y="5626"/>
                    </a:lnTo>
                    <a:lnTo>
                      <a:pt x="513" y="5630"/>
                    </a:lnTo>
                    <a:lnTo>
                      <a:pt x="497" y="5636"/>
                    </a:lnTo>
                    <a:lnTo>
                      <a:pt x="482" y="5639"/>
                    </a:lnTo>
                    <a:lnTo>
                      <a:pt x="455" y="5643"/>
                    </a:lnTo>
                    <a:lnTo>
                      <a:pt x="421" y="5649"/>
                    </a:lnTo>
                    <a:lnTo>
                      <a:pt x="382" y="5651"/>
                    </a:lnTo>
                    <a:lnTo>
                      <a:pt x="366" y="5657"/>
                    </a:lnTo>
                    <a:lnTo>
                      <a:pt x="360" y="5661"/>
                    </a:lnTo>
                    <a:lnTo>
                      <a:pt x="356" y="5665"/>
                    </a:lnTo>
                    <a:lnTo>
                      <a:pt x="353" y="5671"/>
                    </a:lnTo>
                    <a:lnTo>
                      <a:pt x="352" y="5675"/>
                    </a:lnTo>
                    <a:lnTo>
                      <a:pt x="349" y="5680"/>
                    </a:lnTo>
                    <a:lnTo>
                      <a:pt x="344" y="5684"/>
                    </a:lnTo>
                    <a:lnTo>
                      <a:pt x="336" y="5688"/>
                    </a:lnTo>
                    <a:lnTo>
                      <a:pt x="325" y="5692"/>
                    </a:lnTo>
                    <a:lnTo>
                      <a:pt x="316" y="5696"/>
                    </a:lnTo>
                    <a:lnTo>
                      <a:pt x="311" y="5702"/>
                    </a:lnTo>
                    <a:lnTo>
                      <a:pt x="305" y="5706"/>
                    </a:lnTo>
                    <a:lnTo>
                      <a:pt x="296" y="5710"/>
                    </a:lnTo>
                    <a:lnTo>
                      <a:pt x="282" y="5716"/>
                    </a:lnTo>
                    <a:lnTo>
                      <a:pt x="277" y="5720"/>
                    </a:lnTo>
                    <a:lnTo>
                      <a:pt x="270" y="5725"/>
                    </a:lnTo>
                    <a:lnTo>
                      <a:pt x="264" y="5729"/>
                    </a:lnTo>
                    <a:lnTo>
                      <a:pt x="259" y="5733"/>
                    </a:lnTo>
                    <a:lnTo>
                      <a:pt x="255" y="5737"/>
                    </a:lnTo>
                    <a:lnTo>
                      <a:pt x="250" y="5741"/>
                    </a:lnTo>
                    <a:lnTo>
                      <a:pt x="246" y="5747"/>
                    </a:lnTo>
                    <a:lnTo>
                      <a:pt x="241" y="5751"/>
                    </a:lnTo>
                    <a:lnTo>
                      <a:pt x="233" y="5755"/>
                    </a:lnTo>
                    <a:lnTo>
                      <a:pt x="228" y="5761"/>
                    </a:lnTo>
                    <a:lnTo>
                      <a:pt x="227" y="5764"/>
                    </a:lnTo>
                    <a:lnTo>
                      <a:pt x="228" y="5770"/>
                    </a:lnTo>
                    <a:lnTo>
                      <a:pt x="229" y="5774"/>
                    </a:lnTo>
                    <a:lnTo>
                      <a:pt x="232" y="5778"/>
                    </a:lnTo>
                    <a:lnTo>
                      <a:pt x="235" y="5782"/>
                    </a:lnTo>
                    <a:lnTo>
                      <a:pt x="243" y="5786"/>
                    </a:lnTo>
                    <a:lnTo>
                      <a:pt x="250" y="5792"/>
                    </a:lnTo>
                    <a:lnTo>
                      <a:pt x="253" y="5796"/>
                    </a:lnTo>
                    <a:lnTo>
                      <a:pt x="254" y="5800"/>
                    </a:lnTo>
                    <a:lnTo>
                      <a:pt x="255" y="5805"/>
                    </a:lnTo>
                    <a:lnTo>
                      <a:pt x="257" y="5809"/>
                    </a:lnTo>
                    <a:lnTo>
                      <a:pt x="254" y="5815"/>
                    </a:lnTo>
                    <a:lnTo>
                      <a:pt x="249" y="5819"/>
                    </a:lnTo>
                    <a:lnTo>
                      <a:pt x="246" y="5823"/>
                    </a:lnTo>
                    <a:lnTo>
                      <a:pt x="246" y="5827"/>
                    </a:lnTo>
                    <a:lnTo>
                      <a:pt x="246" y="5831"/>
                    </a:lnTo>
                    <a:lnTo>
                      <a:pt x="247" y="5837"/>
                    </a:lnTo>
                    <a:lnTo>
                      <a:pt x="249" y="5841"/>
                    </a:lnTo>
                    <a:lnTo>
                      <a:pt x="251" y="5845"/>
                    </a:lnTo>
                    <a:lnTo>
                      <a:pt x="254" y="5850"/>
                    </a:lnTo>
                    <a:lnTo>
                      <a:pt x="258" y="5854"/>
                    </a:lnTo>
                    <a:lnTo>
                      <a:pt x="260" y="5860"/>
                    </a:lnTo>
                    <a:lnTo>
                      <a:pt x="262" y="5864"/>
                    </a:lnTo>
                    <a:lnTo>
                      <a:pt x="263" y="5866"/>
                    </a:lnTo>
                    <a:lnTo>
                      <a:pt x="264" y="5872"/>
                    </a:lnTo>
                    <a:lnTo>
                      <a:pt x="261" y="5876"/>
                    </a:lnTo>
                    <a:lnTo>
                      <a:pt x="258" y="5882"/>
                    </a:lnTo>
                    <a:lnTo>
                      <a:pt x="256" y="5886"/>
                    </a:lnTo>
                    <a:lnTo>
                      <a:pt x="254" y="5889"/>
                    </a:lnTo>
                    <a:lnTo>
                      <a:pt x="251" y="5895"/>
                    </a:lnTo>
                    <a:lnTo>
                      <a:pt x="248" y="5899"/>
                    </a:lnTo>
                    <a:lnTo>
                      <a:pt x="245" y="5905"/>
                    </a:lnTo>
                    <a:lnTo>
                      <a:pt x="242" y="5909"/>
                    </a:lnTo>
                    <a:lnTo>
                      <a:pt x="239" y="5911"/>
                    </a:lnTo>
                    <a:lnTo>
                      <a:pt x="239" y="5917"/>
                    </a:lnTo>
                    <a:lnTo>
                      <a:pt x="238" y="5921"/>
                    </a:lnTo>
                    <a:lnTo>
                      <a:pt x="239" y="5927"/>
                    </a:lnTo>
                    <a:lnTo>
                      <a:pt x="243" y="5931"/>
                    </a:lnTo>
                    <a:lnTo>
                      <a:pt x="246" y="5934"/>
                    </a:lnTo>
                    <a:lnTo>
                      <a:pt x="250" y="5940"/>
                    </a:lnTo>
                    <a:lnTo>
                      <a:pt x="252" y="5944"/>
                    </a:lnTo>
                    <a:lnTo>
                      <a:pt x="254" y="5950"/>
                    </a:lnTo>
                    <a:lnTo>
                      <a:pt x="254" y="5952"/>
                    </a:lnTo>
                    <a:lnTo>
                      <a:pt x="254" y="5956"/>
                    </a:lnTo>
                    <a:lnTo>
                      <a:pt x="253" y="5962"/>
                    </a:lnTo>
                    <a:lnTo>
                      <a:pt x="251" y="5966"/>
                    </a:lnTo>
                    <a:lnTo>
                      <a:pt x="248" y="5972"/>
                    </a:lnTo>
                    <a:lnTo>
                      <a:pt x="243" y="5975"/>
                    </a:lnTo>
                    <a:lnTo>
                      <a:pt x="235" y="5979"/>
                    </a:lnTo>
                    <a:lnTo>
                      <a:pt x="229" y="5985"/>
                    </a:lnTo>
                    <a:lnTo>
                      <a:pt x="225" y="5989"/>
                    </a:lnTo>
                    <a:lnTo>
                      <a:pt x="223" y="5995"/>
                    </a:lnTo>
                    <a:lnTo>
                      <a:pt x="221" y="5997"/>
                    </a:lnTo>
                    <a:lnTo>
                      <a:pt x="218" y="6001"/>
                    </a:lnTo>
                    <a:lnTo>
                      <a:pt x="212" y="6007"/>
                    </a:lnTo>
                    <a:lnTo>
                      <a:pt x="206" y="6011"/>
                    </a:lnTo>
                    <a:lnTo>
                      <a:pt x="200" y="6016"/>
                    </a:lnTo>
                    <a:lnTo>
                      <a:pt x="193" y="6020"/>
                    </a:lnTo>
                    <a:lnTo>
                      <a:pt x="195" y="6024"/>
                    </a:lnTo>
                    <a:lnTo>
                      <a:pt x="199" y="6030"/>
                    </a:lnTo>
                    <a:lnTo>
                      <a:pt x="199" y="6034"/>
                    </a:lnTo>
                    <a:lnTo>
                      <a:pt x="197" y="6040"/>
                    </a:lnTo>
                    <a:lnTo>
                      <a:pt x="193" y="6042"/>
                    </a:lnTo>
                    <a:lnTo>
                      <a:pt x="191" y="6046"/>
                    </a:lnTo>
                    <a:lnTo>
                      <a:pt x="194" y="6052"/>
                    </a:lnTo>
                    <a:lnTo>
                      <a:pt x="201" y="6056"/>
                    </a:lnTo>
                    <a:lnTo>
                      <a:pt x="207" y="6061"/>
                    </a:lnTo>
                    <a:lnTo>
                      <a:pt x="212" y="6065"/>
                    </a:lnTo>
                    <a:lnTo>
                      <a:pt x="214" y="6069"/>
                    </a:lnTo>
                    <a:lnTo>
                      <a:pt x="211" y="6075"/>
                    </a:lnTo>
                    <a:lnTo>
                      <a:pt x="210" y="6079"/>
                    </a:lnTo>
                    <a:lnTo>
                      <a:pt x="211" y="6083"/>
                    </a:lnTo>
                    <a:lnTo>
                      <a:pt x="212" y="6087"/>
                    </a:lnTo>
                    <a:lnTo>
                      <a:pt x="218" y="6091"/>
                    </a:lnTo>
                    <a:lnTo>
                      <a:pt x="221" y="6097"/>
                    </a:lnTo>
                    <a:lnTo>
                      <a:pt x="221" y="6100"/>
                    </a:lnTo>
                    <a:lnTo>
                      <a:pt x="219" y="6106"/>
                    </a:lnTo>
                    <a:lnTo>
                      <a:pt x="216" y="6110"/>
                    </a:lnTo>
                    <a:lnTo>
                      <a:pt x="211" y="6114"/>
                    </a:lnTo>
                    <a:lnTo>
                      <a:pt x="210" y="6120"/>
                    </a:lnTo>
                    <a:lnTo>
                      <a:pt x="208" y="6124"/>
                    </a:lnTo>
                    <a:lnTo>
                      <a:pt x="205" y="6128"/>
                    </a:lnTo>
                    <a:lnTo>
                      <a:pt x="202" y="6132"/>
                    </a:lnTo>
                    <a:lnTo>
                      <a:pt x="200" y="6136"/>
                    </a:lnTo>
                    <a:lnTo>
                      <a:pt x="198" y="6141"/>
                    </a:lnTo>
                    <a:lnTo>
                      <a:pt x="198" y="6145"/>
                    </a:lnTo>
                    <a:lnTo>
                      <a:pt x="198" y="6151"/>
                    </a:lnTo>
                    <a:lnTo>
                      <a:pt x="202" y="6155"/>
                    </a:lnTo>
                    <a:lnTo>
                      <a:pt x="205" y="6159"/>
                    </a:lnTo>
                    <a:lnTo>
                      <a:pt x="207" y="6165"/>
                    </a:lnTo>
                    <a:lnTo>
                      <a:pt x="208" y="6169"/>
                    </a:lnTo>
                    <a:lnTo>
                      <a:pt x="208" y="6173"/>
                    </a:lnTo>
                    <a:lnTo>
                      <a:pt x="208" y="6177"/>
                    </a:lnTo>
                    <a:lnTo>
                      <a:pt x="208" y="6181"/>
                    </a:lnTo>
                    <a:lnTo>
                      <a:pt x="206" y="6186"/>
                    </a:lnTo>
                    <a:lnTo>
                      <a:pt x="206" y="6190"/>
                    </a:lnTo>
                  </a:path>
                </a:pathLst>
              </a:custGeom>
              <a:noFill/>
              <a:ln w="4445">
                <a:solidFill>
                  <a:srgbClr val="8420BF"/>
                </a:solidFill>
                <a:prstDash val="solid"/>
                <a:round/>
                <a:headEnd/>
                <a:tailEnd/>
              </a:ln>
            </p:spPr>
            <p:txBody>
              <a:bodyPr/>
              <a:lstStyle/>
              <a:p>
                <a:endParaRPr lang="es-ES"/>
              </a:p>
            </p:txBody>
          </p:sp>
          <p:sp>
            <p:nvSpPr>
              <p:cNvPr id="82355" name="Line 8627"/>
              <p:cNvSpPr>
                <a:spLocks noChangeShapeType="1"/>
              </p:cNvSpPr>
              <p:nvPr/>
            </p:nvSpPr>
            <p:spPr bwMode="auto">
              <a:xfrm>
                <a:off x="3226" y="2163"/>
                <a:ext cx="24" cy="1"/>
              </a:xfrm>
              <a:prstGeom prst="line">
                <a:avLst/>
              </a:prstGeom>
              <a:noFill/>
              <a:ln w="4445">
                <a:solidFill>
                  <a:srgbClr val="00FE00"/>
                </a:solidFill>
                <a:round/>
                <a:headEnd/>
                <a:tailEnd/>
              </a:ln>
            </p:spPr>
            <p:txBody>
              <a:bodyPr/>
              <a:lstStyle/>
              <a:p>
                <a:endParaRPr lang="es-ES"/>
              </a:p>
            </p:txBody>
          </p:sp>
          <p:sp>
            <p:nvSpPr>
              <p:cNvPr id="82356" name="Freeform 8628"/>
              <p:cNvSpPr>
                <a:spLocks/>
              </p:cNvSpPr>
              <p:nvPr/>
            </p:nvSpPr>
            <p:spPr bwMode="auto">
              <a:xfrm>
                <a:off x="3268" y="2118"/>
                <a:ext cx="24" cy="79"/>
              </a:xfrm>
              <a:custGeom>
                <a:avLst/>
                <a:gdLst/>
                <a:ahLst/>
                <a:cxnLst>
                  <a:cxn ang="0">
                    <a:pos x="47" y="23"/>
                  </a:cxn>
                  <a:cxn ang="0">
                    <a:pos x="35" y="0"/>
                  </a:cxn>
                  <a:cxn ang="0">
                    <a:pos x="11" y="0"/>
                  </a:cxn>
                  <a:cxn ang="0">
                    <a:pos x="0" y="23"/>
                  </a:cxn>
                  <a:cxn ang="0">
                    <a:pos x="0" y="134"/>
                  </a:cxn>
                  <a:cxn ang="0">
                    <a:pos x="11" y="158"/>
                  </a:cxn>
                  <a:cxn ang="0">
                    <a:pos x="35" y="158"/>
                  </a:cxn>
                  <a:cxn ang="0">
                    <a:pos x="47" y="134"/>
                  </a:cxn>
                  <a:cxn ang="0">
                    <a:pos x="47" y="90"/>
                  </a:cxn>
                  <a:cxn ang="0">
                    <a:pos x="35" y="68"/>
                  </a:cxn>
                  <a:cxn ang="0">
                    <a:pos x="11" y="68"/>
                  </a:cxn>
                  <a:cxn ang="0">
                    <a:pos x="0" y="90"/>
                  </a:cxn>
                </a:cxnLst>
                <a:rect l="0" t="0" r="r" b="b"/>
                <a:pathLst>
                  <a:path w="47" h="158">
                    <a:moveTo>
                      <a:pt x="47" y="23"/>
                    </a:moveTo>
                    <a:lnTo>
                      <a:pt x="35" y="0"/>
                    </a:lnTo>
                    <a:lnTo>
                      <a:pt x="11" y="0"/>
                    </a:lnTo>
                    <a:lnTo>
                      <a:pt x="0" y="23"/>
                    </a:lnTo>
                    <a:lnTo>
                      <a:pt x="0" y="134"/>
                    </a:lnTo>
                    <a:lnTo>
                      <a:pt x="11" y="158"/>
                    </a:lnTo>
                    <a:lnTo>
                      <a:pt x="35" y="158"/>
                    </a:lnTo>
                    <a:lnTo>
                      <a:pt x="47" y="134"/>
                    </a:lnTo>
                    <a:lnTo>
                      <a:pt x="47" y="90"/>
                    </a:lnTo>
                    <a:lnTo>
                      <a:pt x="35" y="68"/>
                    </a:lnTo>
                    <a:lnTo>
                      <a:pt x="11" y="68"/>
                    </a:lnTo>
                    <a:lnTo>
                      <a:pt x="0" y="90"/>
                    </a:lnTo>
                  </a:path>
                </a:pathLst>
              </a:custGeom>
              <a:noFill/>
              <a:ln w="4445">
                <a:solidFill>
                  <a:srgbClr val="00FE00"/>
                </a:solidFill>
                <a:prstDash val="solid"/>
                <a:round/>
                <a:headEnd/>
                <a:tailEnd/>
              </a:ln>
            </p:spPr>
            <p:txBody>
              <a:bodyPr/>
              <a:lstStyle/>
              <a:p>
                <a:endParaRPr lang="es-ES"/>
              </a:p>
            </p:txBody>
          </p:sp>
          <p:sp>
            <p:nvSpPr>
              <p:cNvPr id="82357" name="Freeform 8629"/>
              <p:cNvSpPr>
                <a:spLocks/>
              </p:cNvSpPr>
              <p:nvPr/>
            </p:nvSpPr>
            <p:spPr bwMode="auto">
              <a:xfrm>
                <a:off x="3309" y="2118"/>
                <a:ext cx="24" cy="79"/>
              </a:xfrm>
              <a:custGeom>
                <a:avLst/>
                <a:gdLst/>
                <a:ahLst/>
                <a:cxnLst>
                  <a:cxn ang="0">
                    <a:pos x="0" y="134"/>
                  </a:cxn>
                  <a:cxn ang="0">
                    <a:pos x="47" y="23"/>
                  </a:cxn>
                  <a:cxn ang="0">
                    <a:pos x="36" y="0"/>
                  </a:cxn>
                  <a:cxn ang="0">
                    <a:pos x="12" y="0"/>
                  </a:cxn>
                  <a:cxn ang="0">
                    <a:pos x="0" y="23"/>
                  </a:cxn>
                  <a:cxn ang="0">
                    <a:pos x="0" y="134"/>
                  </a:cxn>
                  <a:cxn ang="0">
                    <a:pos x="16" y="158"/>
                  </a:cxn>
                  <a:cxn ang="0">
                    <a:pos x="36" y="158"/>
                  </a:cxn>
                  <a:cxn ang="0">
                    <a:pos x="47" y="134"/>
                  </a:cxn>
                  <a:cxn ang="0">
                    <a:pos x="47" y="23"/>
                  </a:cxn>
                </a:cxnLst>
                <a:rect l="0" t="0" r="r" b="b"/>
                <a:pathLst>
                  <a:path w="47" h="158">
                    <a:moveTo>
                      <a:pt x="0" y="134"/>
                    </a:moveTo>
                    <a:lnTo>
                      <a:pt x="47" y="23"/>
                    </a:lnTo>
                    <a:lnTo>
                      <a:pt x="36" y="0"/>
                    </a:lnTo>
                    <a:lnTo>
                      <a:pt x="12" y="0"/>
                    </a:lnTo>
                    <a:lnTo>
                      <a:pt x="0" y="23"/>
                    </a:lnTo>
                    <a:lnTo>
                      <a:pt x="0" y="134"/>
                    </a:lnTo>
                    <a:lnTo>
                      <a:pt x="16" y="158"/>
                    </a:lnTo>
                    <a:lnTo>
                      <a:pt x="36" y="158"/>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82358" name="Freeform 8630"/>
              <p:cNvSpPr>
                <a:spLocks/>
              </p:cNvSpPr>
              <p:nvPr/>
            </p:nvSpPr>
            <p:spPr bwMode="auto">
              <a:xfrm>
                <a:off x="3621" y="2118"/>
                <a:ext cx="24" cy="79"/>
              </a:xfrm>
              <a:custGeom>
                <a:avLst/>
                <a:gdLst/>
                <a:ahLst/>
                <a:cxnLst>
                  <a:cxn ang="0">
                    <a:pos x="0" y="134"/>
                  </a:cxn>
                  <a:cxn ang="0">
                    <a:pos x="48" y="23"/>
                  </a:cxn>
                  <a:cxn ang="0">
                    <a:pos x="37" y="0"/>
                  </a:cxn>
                  <a:cxn ang="0">
                    <a:pos x="13" y="0"/>
                  </a:cxn>
                  <a:cxn ang="0">
                    <a:pos x="0" y="23"/>
                  </a:cxn>
                  <a:cxn ang="0">
                    <a:pos x="0" y="134"/>
                  </a:cxn>
                  <a:cxn ang="0">
                    <a:pos x="16" y="158"/>
                  </a:cxn>
                  <a:cxn ang="0">
                    <a:pos x="37" y="158"/>
                  </a:cxn>
                  <a:cxn ang="0">
                    <a:pos x="48" y="134"/>
                  </a:cxn>
                  <a:cxn ang="0">
                    <a:pos x="48" y="23"/>
                  </a:cxn>
                </a:cxnLst>
                <a:rect l="0" t="0" r="r" b="b"/>
                <a:pathLst>
                  <a:path w="48" h="158">
                    <a:moveTo>
                      <a:pt x="0" y="134"/>
                    </a:moveTo>
                    <a:lnTo>
                      <a:pt x="48" y="23"/>
                    </a:lnTo>
                    <a:lnTo>
                      <a:pt x="37" y="0"/>
                    </a:lnTo>
                    <a:lnTo>
                      <a:pt x="13" y="0"/>
                    </a:lnTo>
                    <a:lnTo>
                      <a:pt x="0" y="23"/>
                    </a:lnTo>
                    <a:lnTo>
                      <a:pt x="0" y="134"/>
                    </a:lnTo>
                    <a:lnTo>
                      <a:pt x="16" y="158"/>
                    </a:lnTo>
                    <a:lnTo>
                      <a:pt x="37" y="158"/>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2359" name="Freeform 8631"/>
              <p:cNvSpPr>
                <a:spLocks/>
              </p:cNvSpPr>
              <p:nvPr/>
            </p:nvSpPr>
            <p:spPr bwMode="auto">
              <a:xfrm>
                <a:off x="3403" y="2029"/>
                <a:ext cx="24" cy="79"/>
              </a:xfrm>
              <a:custGeom>
                <a:avLst/>
                <a:gdLst/>
                <a:ahLst/>
                <a:cxnLst>
                  <a:cxn ang="0">
                    <a:pos x="0" y="135"/>
                  </a:cxn>
                  <a:cxn ang="0">
                    <a:pos x="13" y="158"/>
                  </a:cxn>
                  <a:cxn ang="0">
                    <a:pos x="37" y="158"/>
                  </a:cxn>
                  <a:cxn ang="0">
                    <a:pos x="48" y="135"/>
                  </a:cxn>
                  <a:cxn ang="0">
                    <a:pos x="48" y="90"/>
                  </a:cxn>
                  <a:cxn ang="0">
                    <a:pos x="37" y="68"/>
                  </a:cxn>
                  <a:cxn ang="0">
                    <a:pos x="13" y="68"/>
                  </a:cxn>
                  <a:cxn ang="0">
                    <a:pos x="0" y="45"/>
                  </a:cxn>
                  <a:cxn ang="0">
                    <a:pos x="0" y="23"/>
                  </a:cxn>
                  <a:cxn ang="0">
                    <a:pos x="13" y="0"/>
                  </a:cxn>
                  <a:cxn ang="0">
                    <a:pos x="37" y="0"/>
                  </a:cxn>
                  <a:cxn ang="0">
                    <a:pos x="48" y="23"/>
                  </a:cxn>
                </a:cxnLst>
                <a:rect l="0" t="0" r="r" b="b"/>
                <a:pathLst>
                  <a:path w="48" h="158">
                    <a:moveTo>
                      <a:pt x="0" y="135"/>
                    </a:moveTo>
                    <a:lnTo>
                      <a:pt x="13" y="158"/>
                    </a:lnTo>
                    <a:lnTo>
                      <a:pt x="37" y="158"/>
                    </a:lnTo>
                    <a:lnTo>
                      <a:pt x="48" y="135"/>
                    </a:lnTo>
                    <a:lnTo>
                      <a:pt x="48" y="90"/>
                    </a:lnTo>
                    <a:lnTo>
                      <a:pt x="37" y="68"/>
                    </a:lnTo>
                    <a:lnTo>
                      <a:pt x="13" y="68"/>
                    </a:lnTo>
                    <a:lnTo>
                      <a:pt x="0" y="45"/>
                    </a:lnTo>
                    <a:lnTo>
                      <a:pt x="0" y="23"/>
                    </a:lnTo>
                    <a:lnTo>
                      <a:pt x="13" y="0"/>
                    </a:lnTo>
                    <a:lnTo>
                      <a:pt x="37" y="0"/>
                    </a:lnTo>
                    <a:lnTo>
                      <a:pt x="48" y="23"/>
                    </a:lnTo>
                  </a:path>
                </a:pathLst>
              </a:custGeom>
              <a:noFill/>
              <a:ln w="4445">
                <a:solidFill>
                  <a:srgbClr val="00FE00"/>
                </a:solidFill>
                <a:prstDash val="solid"/>
                <a:round/>
                <a:headEnd/>
                <a:tailEnd/>
              </a:ln>
            </p:spPr>
            <p:txBody>
              <a:bodyPr/>
              <a:lstStyle/>
              <a:p>
                <a:endParaRPr lang="es-ES"/>
              </a:p>
            </p:txBody>
          </p:sp>
          <p:sp>
            <p:nvSpPr>
              <p:cNvPr id="82360" name="Freeform 8632"/>
              <p:cNvSpPr>
                <a:spLocks/>
              </p:cNvSpPr>
              <p:nvPr/>
            </p:nvSpPr>
            <p:spPr bwMode="auto">
              <a:xfrm>
                <a:off x="3445" y="2029"/>
                <a:ext cx="23" cy="79"/>
              </a:xfrm>
              <a:custGeom>
                <a:avLst/>
                <a:gdLst/>
                <a:ahLst/>
                <a:cxnLst>
                  <a:cxn ang="0">
                    <a:pos x="0" y="158"/>
                  </a:cxn>
                  <a:cxn ang="0">
                    <a:pos x="0" y="0"/>
                  </a:cxn>
                  <a:cxn ang="0">
                    <a:pos x="36" y="0"/>
                  </a:cxn>
                  <a:cxn ang="0">
                    <a:pos x="47" y="23"/>
                  </a:cxn>
                  <a:cxn ang="0">
                    <a:pos x="47" y="45"/>
                  </a:cxn>
                  <a:cxn ang="0">
                    <a:pos x="36" y="68"/>
                  </a:cxn>
                  <a:cxn ang="0">
                    <a:pos x="0" y="68"/>
                  </a:cxn>
                </a:cxnLst>
                <a:rect l="0" t="0" r="r" b="b"/>
                <a:pathLst>
                  <a:path w="47" h="158">
                    <a:moveTo>
                      <a:pt x="0" y="158"/>
                    </a:moveTo>
                    <a:lnTo>
                      <a:pt x="0" y="0"/>
                    </a:lnTo>
                    <a:lnTo>
                      <a:pt x="36" y="0"/>
                    </a:lnTo>
                    <a:lnTo>
                      <a:pt x="47" y="23"/>
                    </a:lnTo>
                    <a:lnTo>
                      <a:pt x="47" y="45"/>
                    </a:lnTo>
                    <a:lnTo>
                      <a:pt x="36" y="68"/>
                    </a:lnTo>
                    <a:lnTo>
                      <a:pt x="0" y="68"/>
                    </a:lnTo>
                  </a:path>
                </a:pathLst>
              </a:custGeom>
              <a:noFill/>
              <a:ln w="4445">
                <a:solidFill>
                  <a:srgbClr val="00FE00"/>
                </a:solidFill>
                <a:prstDash val="solid"/>
                <a:round/>
                <a:headEnd/>
                <a:tailEnd/>
              </a:ln>
            </p:spPr>
            <p:txBody>
              <a:bodyPr/>
              <a:lstStyle/>
              <a:p>
                <a:endParaRPr lang="es-ES"/>
              </a:p>
            </p:txBody>
          </p:sp>
          <p:sp>
            <p:nvSpPr>
              <p:cNvPr id="82361" name="Line 8633"/>
              <p:cNvSpPr>
                <a:spLocks noChangeShapeType="1"/>
              </p:cNvSpPr>
              <p:nvPr/>
            </p:nvSpPr>
            <p:spPr bwMode="auto">
              <a:xfrm>
                <a:off x="3392" y="2159"/>
                <a:ext cx="175" cy="1"/>
              </a:xfrm>
              <a:prstGeom prst="line">
                <a:avLst/>
              </a:prstGeom>
              <a:noFill/>
              <a:ln w="4445">
                <a:solidFill>
                  <a:srgbClr val="00FE00"/>
                </a:solidFill>
                <a:round/>
                <a:headEnd/>
                <a:tailEnd/>
              </a:ln>
            </p:spPr>
            <p:txBody>
              <a:bodyPr/>
              <a:lstStyle/>
              <a:p>
                <a:endParaRPr lang="es-ES"/>
              </a:p>
            </p:txBody>
          </p:sp>
          <p:sp>
            <p:nvSpPr>
              <p:cNvPr id="82362" name="Freeform 8634"/>
              <p:cNvSpPr>
                <a:spLocks/>
              </p:cNvSpPr>
              <p:nvPr/>
            </p:nvSpPr>
            <p:spPr bwMode="auto">
              <a:xfrm>
                <a:off x="3217" y="4051"/>
                <a:ext cx="303" cy="3095"/>
              </a:xfrm>
              <a:custGeom>
                <a:avLst/>
                <a:gdLst/>
                <a:ahLst/>
                <a:cxnLst>
                  <a:cxn ang="0">
                    <a:pos x="283" y="96"/>
                  </a:cxn>
                  <a:cxn ang="0">
                    <a:pos x="299" y="194"/>
                  </a:cxn>
                  <a:cxn ang="0">
                    <a:pos x="226" y="291"/>
                  </a:cxn>
                  <a:cxn ang="0">
                    <a:pos x="298" y="391"/>
                  </a:cxn>
                  <a:cxn ang="0">
                    <a:pos x="301" y="491"/>
                  </a:cxn>
                  <a:cxn ang="0">
                    <a:pos x="295" y="588"/>
                  </a:cxn>
                  <a:cxn ang="0">
                    <a:pos x="318" y="686"/>
                  </a:cxn>
                  <a:cxn ang="0">
                    <a:pos x="306" y="786"/>
                  </a:cxn>
                  <a:cxn ang="0">
                    <a:pos x="314" y="885"/>
                  </a:cxn>
                  <a:cxn ang="0">
                    <a:pos x="303" y="983"/>
                  </a:cxn>
                  <a:cxn ang="0">
                    <a:pos x="326" y="1082"/>
                  </a:cxn>
                  <a:cxn ang="0">
                    <a:pos x="280" y="1180"/>
                  </a:cxn>
                  <a:cxn ang="0">
                    <a:pos x="313" y="1278"/>
                  </a:cxn>
                  <a:cxn ang="0">
                    <a:pos x="329" y="1377"/>
                  </a:cxn>
                  <a:cxn ang="0">
                    <a:pos x="316" y="1477"/>
                  </a:cxn>
                  <a:cxn ang="0">
                    <a:pos x="275" y="1577"/>
                  </a:cxn>
                  <a:cxn ang="0">
                    <a:pos x="296" y="1672"/>
                  </a:cxn>
                  <a:cxn ang="0">
                    <a:pos x="305" y="1772"/>
                  </a:cxn>
                  <a:cxn ang="0">
                    <a:pos x="217" y="1872"/>
                  </a:cxn>
                  <a:cxn ang="0">
                    <a:pos x="320" y="1969"/>
                  </a:cxn>
                  <a:cxn ang="0">
                    <a:pos x="340" y="2069"/>
                  </a:cxn>
                  <a:cxn ang="0">
                    <a:pos x="331" y="2166"/>
                  </a:cxn>
                  <a:cxn ang="0">
                    <a:pos x="313" y="2266"/>
                  </a:cxn>
                  <a:cxn ang="0">
                    <a:pos x="324" y="2364"/>
                  </a:cxn>
                  <a:cxn ang="0">
                    <a:pos x="341" y="2463"/>
                  </a:cxn>
                  <a:cxn ang="0">
                    <a:pos x="284" y="2563"/>
                  </a:cxn>
                  <a:cxn ang="0">
                    <a:pos x="243" y="2661"/>
                  </a:cxn>
                  <a:cxn ang="0">
                    <a:pos x="230" y="2758"/>
                  </a:cxn>
                  <a:cxn ang="0">
                    <a:pos x="278" y="2858"/>
                  </a:cxn>
                  <a:cxn ang="0">
                    <a:pos x="263" y="2958"/>
                  </a:cxn>
                  <a:cxn ang="0">
                    <a:pos x="270" y="3055"/>
                  </a:cxn>
                  <a:cxn ang="0">
                    <a:pos x="245" y="3153"/>
                  </a:cxn>
                  <a:cxn ang="0">
                    <a:pos x="267" y="3253"/>
                  </a:cxn>
                  <a:cxn ang="0">
                    <a:pos x="249" y="3352"/>
                  </a:cxn>
                  <a:cxn ang="0">
                    <a:pos x="248" y="3450"/>
                  </a:cxn>
                  <a:cxn ang="0">
                    <a:pos x="254" y="3549"/>
                  </a:cxn>
                  <a:cxn ang="0">
                    <a:pos x="247" y="3647"/>
                  </a:cxn>
                  <a:cxn ang="0">
                    <a:pos x="234" y="3745"/>
                  </a:cxn>
                  <a:cxn ang="0">
                    <a:pos x="266" y="3844"/>
                  </a:cxn>
                  <a:cxn ang="0">
                    <a:pos x="187" y="3944"/>
                  </a:cxn>
                  <a:cxn ang="0">
                    <a:pos x="247" y="4044"/>
                  </a:cxn>
                  <a:cxn ang="0">
                    <a:pos x="203" y="4139"/>
                  </a:cxn>
                  <a:cxn ang="0">
                    <a:pos x="242" y="4239"/>
                  </a:cxn>
                  <a:cxn ang="0">
                    <a:pos x="188" y="4339"/>
                  </a:cxn>
                  <a:cxn ang="0">
                    <a:pos x="197" y="4436"/>
                  </a:cxn>
                  <a:cxn ang="0">
                    <a:pos x="250" y="4536"/>
                  </a:cxn>
                  <a:cxn ang="0">
                    <a:pos x="172" y="4634"/>
                  </a:cxn>
                  <a:cxn ang="0">
                    <a:pos x="249" y="4733"/>
                  </a:cxn>
                  <a:cxn ang="0">
                    <a:pos x="121" y="4831"/>
                  </a:cxn>
                  <a:cxn ang="0">
                    <a:pos x="73" y="4930"/>
                  </a:cxn>
                  <a:cxn ang="0">
                    <a:pos x="147" y="5030"/>
                  </a:cxn>
                  <a:cxn ang="0">
                    <a:pos x="156" y="5128"/>
                  </a:cxn>
                  <a:cxn ang="0">
                    <a:pos x="41" y="5284"/>
                  </a:cxn>
                  <a:cxn ang="0">
                    <a:pos x="0" y="5387"/>
                  </a:cxn>
                  <a:cxn ang="0">
                    <a:pos x="129" y="5509"/>
                  </a:cxn>
                  <a:cxn ang="0">
                    <a:pos x="29" y="5606"/>
                  </a:cxn>
                  <a:cxn ang="0">
                    <a:pos x="229" y="5706"/>
                  </a:cxn>
                  <a:cxn ang="0">
                    <a:pos x="270" y="5805"/>
                  </a:cxn>
                  <a:cxn ang="0">
                    <a:pos x="301" y="5905"/>
                  </a:cxn>
                  <a:cxn ang="0">
                    <a:pos x="353" y="6001"/>
                  </a:cxn>
                  <a:cxn ang="0">
                    <a:pos x="400" y="6100"/>
                  </a:cxn>
                </a:cxnLst>
                <a:rect l="0" t="0" r="r" b="b"/>
                <a:pathLst>
                  <a:path w="606" h="6190">
                    <a:moveTo>
                      <a:pt x="298" y="0"/>
                    </a:moveTo>
                    <a:lnTo>
                      <a:pt x="300" y="6"/>
                    </a:lnTo>
                    <a:lnTo>
                      <a:pt x="301" y="10"/>
                    </a:lnTo>
                    <a:lnTo>
                      <a:pt x="302" y="14"/>
                    </a:lnTo>
                    <a:lnTo>
                      <a:pt x="299" y="20"/>
                    </a:lnTo>
                    <a:lnTo>
                      <a:pt x="294" y="22"/>
                    </a:lnTo>
                    <a:lnTo>
                      <a:pt x="283" y="28"/>
                    </a:lnTo>
                    <a:lnTo>
                      <a:pt x="283" y="32"/>
                    </a:lnTo>
                    <a:lnTo>
                      <a:pt x="290" y="35"/>
                    </a:lnTo>
                    <a:lnTo>
                      <a:pt x="298" y="41"/>
                    </a:lnTo>
                    <a:lnTo>
                      <a:pt x="310" y="45"/>
                    </a:lnTo>
                    <a:lnTo>
                      <a:pt x="311" y="51"/>
                    </a:lnTo>
                    <a:lnTo>
                      <a:pt x="301" y="55"/>
                    </a:lnTo>
                    <a:lnTo>
                      <a:pt x="289" y="59"/>
                    </a:lnTo>
                    <a:lnTo>
                      <a:pt x="284" y="63"/>
                    </a:lnTo>
                    <a:lnTo>
                      <a:pt x="283" y="67"/>
                    </a:lnTo>
                    <a:lnTo>
                      <a:pt x="280" y="73"/>
                    </a:lnTo>
                    <a:lnTo>
                      <a:pt x="270" y="76"/>
                    </a:lnTo>
                    <a:lnTo>
                      <a:pt x="270" y="80"/>
                    </a:lnTo>
                    <a:lnTo>
                      <a:pt x="277" y="86"/>
                    </a:lnTo>
                    <a:lnTo>
                      <a:pt x="281" y="90"/>
                    </a:lnTo>
                    <a:lnTo>
                      <a:pt x="283" y="96"/>
                    </a:lnTo>
                    <a:lnTo>
                      <a:pt x="283" y="100"/>
                    </a:lnTo>
                    <a:lnTo>
                      <a:pt x="282" y="104"/>
                    </a:lnTo>
                    <a:lnTo>
                      <a:pt x="280" y="108"/>
                    </a:lnTo>
                    <a:lnTo>
                      <a:pt x="274" y="112"/>
                    </a:lnTo>
                    <a:lnTo>
                      <a:pt x="261" y="117"/>
                    </a:lnTo>
                    <a:lnTo>
                      <a:pt x="236" y="121"/>
                    </a:lnTo>
                    <a:lnTo>
                      <a:pt x="198" y="125"/>
                    </a:lnTo>
                    <a:lnTo>
                      <a:pt x="193" y="131"/>
                    </a:lnTo>
                    <a:lnTo>
                      <a:pt x="221" y="135"/>
                    </a:lnTo>
                    <a:lnTo>
                      <a:pt x="241" y="141"/>
                    </a:lnTo>
                    <a:lnTo>
                      <a:pt x="259" y="145"/>
                    </a:lnTo>
                    <a:lnTo>
                      <a:pt x="279" y="149"/>
                    </a:lnTo>
                    <a:lnTo>
                      <a:pt x="301" y="153"/>
                    </a:lnTo>
                    <a:lnTo>
                      <a:pt x="320" y="157"/>
                    </a:lnTo>
                    <a:lnTo>
                      <a:pt x="315" y="162"/>
                    </a:lnTo>
                    <a:lnTo>
                      <a:pt x="272" y="166"/>
                    </a:lnTo>
                    <a:lnTo>
                      <a:pt x="247" y="170"/>
                    </a:lnTo>
                    <a:lnTo>
                      <a:pt x="244" y="176"/>
                    </a:lnTo>
                    <a:lnTo>
                      <a:pt x="262" y="180"/>
                    </a:lnTo>
                    <a:lnTo>
                      <a:pt x="276" y="186"/>
                    </a:lnTo>
                    <a:lnTo>
                      <a:pt x="288" y="190"/>
                    </a:lnTo>
                    <a:lnTo>
                      <a:pt x="299" y="194"/>
                    </a:lnTo>
                    <a:lnTo>
                      <a:pt x="307" y="198"/>
                    </a:lnTo>
                    <a:lnTo>
                      <a:pt x="306" y="201"/>
                    </a:lnTo>
                    <a:lnTo>
                      <a:pt x="295" y="207"/>
                    </a:lnTo>
                    <a:lnTo>
                      <a:pt x="301" y="211"/>
                    </a:lnTo>
                    <a:lnTo>
                      <a:pt x="279" y="215"/>
                    </a:lnTo>
                    <a:lnTo>
                      <a:pt x="233" y="221"/>
                    </a:lnTo>
                    <a:lnTo>
                      <a:pt x="258" y="225"/>
                    </a:lnTo>
                    <a:lnTo>
                      <a:pt x="275" y="231"/>
                    </a:lnTo>
                    <a:lnTo>
                      <a:pt x="281" y="235"/>
                    </a:lnTo>
                    <a:lnTo>
                      <a:pt x="283" y="237"/>
                    </a:lnTo>
                    <a:lnTo>
                      <a:pt x="280" y="242"/>
                    </a:lnTo>
                    <a:lnTo>
                      <a:pt x="270" y="246"/>
                    </a:lnTo>
                    <a:lnTo>
                      <a:pt x="266" y="252"/>
                    </a:lnTo>
                    <a:lnTo>
                      <a:pt x="272" y="256"/>
                    </a:lnTo>
                    <a:lnTo>
                      <a:pt x="277" y="260"/>
                    </a:lnTo>
                    <a:lnTo>
                      <a:pt x="280" y="266"/>
                    </a:lnTo>
                    <a:lnTo>
                      <a:pt x="280" y="270"/>
                    </a:lnTo>
                    <a:lnTo>
                      <a:pt x="272" y="276"/>
                    </a:lnTo>
                    <a:lnTo>
                      <a:pt x="260" y="280"/>
                    </a:lnTo>
                    <a:lnTo>
                      <a:pt x="245" y="282"/>
                    </a:lnTo>
                    <a:lnTo>
                      <a:pt x="229" y="287"/>
                    </a:lnTo>
                    <a:lnTo>
                      <a:pt x="226" y="291"/>
                    </a:lnTo>
                    <a:lnTo>
                      <a:pt x="236" y="297"/>
                    </a:lnTo>
                    <a:lnTo>
                      <a:pt x="253" y="301"/>
                    </a:lnTo>
                    <a:lnTo>
                      <a:pt x="293" y="305"/>
                    </a:lnTo>
                    <a:lnTo>
                      <a:pt x="310" y="311"/>
                    </a:lnTo>
                    <a:lnTo>
                      <a:pt x="318" y="315"/>
                    </a:lnTo>
                    <a:lnTo>
                      <a:pt x="322" y="321"/>
                    </a:lnTo>
                    <a:lnTo>
                      <a:pt x="321" y="323"/>
                    </a:lnTo>
                    <a:lnTo>
                      <a:pt x="311" y="326"/>
                    </a:lnTo>
                    <a:lnTo>
                      <a:pt x="288" y="332"/>
                    </a:lnTo>
                    <a:lnTo>
                      <a:pt x="259" y="336"/>
                    </a:lnTo>
                    <a:lnTo>
                      <a:pt x="222" y="342"/>
                    </a:lnTo>
                    <a:lnTo>
                      <a:pt x="191" y="346"/>
                    </a:lnTo>
                    <a:lnTo>
                      <a:pt x="165" y="350"/>
                    </a:lnTo>
                    <a:lnTo>
                      <a:pt x="157" y="356"/>
                    </a:lnTo>
                    <a:lnTo>
                      <a:pt x="185" y="360"/>
                    </a:lnTo>
                    <a:lnTo>
                      <a:pt x="216" y="366"/>
                    </a:lnTo>
                    <a:lnTo>
                      <a:pt x="246" y="368"/>
                    </a:lnTo>
                    <a:lnTo>
                      <a:pt x="268" y="371"/>
                    </a:lnTo>
                    <a:lnTo>
                      <a:pt x="288" y="377"/>
                    </a:lnTo>
                    <a:lnTo>
                      <a:pt x="301" y="381"/>
                    </a:lnTo>
                    <a:lnTo>
                      <a:pt x="308" y="387"/>
                    </a:lnTo>
                    <a:lnTo>
                      <a:pt x="298" y="391"/>
                    </a:lnTo>
                    <a:lnTo>
                      <a:pt x="284" y="395"/>
                    </a:lnTo>
                    <a:lnTo>
                      <a:pt x="275" y="401"/>
                    </a:lnTo>
                    <a:lnTo>
                      <a:pt x="271" y="405"/>
                    </a:lnTo>
                    <a:lnTo>
                      <a:pt x="272" y="410"/>
                    </a:lnTo>
                    <a:lnTo>
                      <a:pt x="283" y="412"/>
                    </a:lnTo>
                    <a:lnTo>
                      <a:pt x="298" y="416"/>
                    </a:lnTo>
                    <a:lnTo>
                      <a:pt x="308" y="422"/>
                    </a:lnTo>
                    <a:lnTo>
                      <a:pt x="307" y="426"/>
                    </a:lnTo>
                    <a:lnTo>
                      <a:pt x="294" y="432"/>
                    </a:lnTo>
                    <a:lnTo>
                      <a:pt x="285" y="436"/>
                    </a:lnTo>
                    <a:lnTo>
                      <a:pt x="287" y="440"/>
                    </a:lnTo>
                    <a:lnTo>
                      <a:pt x="297" y="446"/>
                    </a:lnTo>
                    <a:lnTo>
                      <a:pt x="299" y="450"/>
                    </a:lnTo>
                    <a:lnTo>
                      <a:pt x="293" y="453"/>
                    </a:lnTo>
                    <a:lnTo>
                      <a:pt x="285" y="457"/>
                    </a:lnTo>
                    <a:lnTo>
                      <a:pt x="276" y="461"/>
                    </a:lnTo>
                    <a:lnTo>
                      <a:pt x="269" y="467"/>
                    </a:lnTo>
                    <a:lnTo>
                      <a:pt x="271" y="471"/>
                    </a:lnTo>
                    <a:lnTo>
                      <a:pt x="295" y="477"/>
                    </a:lnTo>
                    <a:lnTo>
                      <a:pt x="301" y="481"/>
                    </a:lnTo>
                    <a:lnTo>
                      <a:pt x="302" y="485"/>
                    </a:lnTo>
                    <a:lnTo>
                      <a:pt x="301" y="491"/>
                    </a:lnTo>
                    <a:lnTo>
                      <a:pt x="299" y="494"/>
                    </a:lnTo>
                    <a:lnTo>
                      <a:pt x="299" y="498"/>
                    </a:lnTo>
                    <a:lnTo>
                      <a:pt x="299" y="502"/>
                    </a:lnTo>
                    <a:lnTo>
                      <a:pt x="299" y="506"/>
                    </a:lnTo>
                    <a:lnTo>
                      <a:pt x="305" y="512"/>
                    </a:lnTo>
                    <a:lnTo>
                      <a:pt x="310" y="516"/>
                    </a:lnTo>
                    <a:lnTo>
                      <a:pt x="314" y="522"/>
                    </a:lnTo>
                    <a:lnTo>
                      <a:pt x="314" y="526"/>
                    </a:lnTo>
                    <a:lnTo>
                      <a:pt x="310" y="530"/>
                    </a:lnTo>
                    <a:lnTo>
                      <a:pt x="303" y="535"/>
                    </a:lnTo>
                    <a:lnTo>
                      <a:pt x="301" y="539"/>
                    </a:lnTo>
                    <a:lnTo>
                      <a:pt x="303" y="543"/>
                    </a:lnTo>
                    <a:lnTo>
                      <a:pt x="309" y="547"/>
                    </a:lnTo>
                    <a:lnTo>
                      <a:pt x="314" y="551"/>
                    </a:lnTo>
                    <a:lnTo>
                      <a:pt x="321" y="557"/>
                    </a:lnTo>
                    <a:lnTo>
                      <a:pt x="329" y="561"/>
                    </a:lnTo>
                    <a:lnTo>
                      <a:pt x="332" y="567"/>
                    </a:lnTo>
                    <a:lnTo>
                      <a:pt x="325" y="571"/>
                    </a:lnTo>
                    <a:lnTo>
                      <a:pt x="309" y="575"/>
                    </a:lnTo>
                    <a:lnTo>
                      <a:pt x="282" y="580"/>
                    </a:lnTo>
                    <a:lnTo>
                      <a:pt x="287" y="582"/>
                    </a:lnTo>
                    <a:lnTo>
                      <a:pt x="295" y="588"/>
                    </a:lnTo>
                    <a:lnTo>
                      <a:pt x="294" y="592"/>
                    </a:lnTo>
                    <a:lnTo>
                      <a:pt x="288" y="596"/>
                    </a:lnTo>
                    <a:lnTo>
                      <a:pt x="284" y="602"/>
                    </a:lnTo>
                    <a:lnTo>
                      <a:pt x="281" y="606"/>
                    </a:lnTo>
                    <a:lnTo>
                      <a:pt x="277" y="612"/>
                    </a:lnTo>
                    <a:lnTo>
                      <a:pt x="276" y="616"/>
                    </a:lnTo>
                    <a:lnTo>
                      <a:pt x="276" y="619"/>
                    </a:lnTo>
                    <a:lnTo>
                      <a:pt x="277" y="625"/>
                    </a:lnTo>
                    <a:lnTo>
                      <a:pt x="278" y="627"/>
                    </a:lnTo>
                    <a:lnTo>
                      <a:pt x="282" y="633"/>
                    </a:lnTo>
                    <a:lnTo>
                      <a:pt x="288" y="637"/>
                    </a:lnTo>
                    <a:lnTo>
                      <a:pt x="301" y="641"/>
                    </a:lnTo>
                    <a:lnTo>
                      <a:pt x="321" y="647"/>
                    </a:lnTo>
                    <a:lnTo>
                      <a:pt x="327" y="651"/>
                    </a:lnTo>
                    <a:lnTo>
                      <a:pt x="323" y="657"/>
                    </a:lnTo>
                    <a:lnTo>
                      <a:pt x="318" y="661"/>
                    </a:lnTo>
                    <a:lnTo>
                      <a:pt x="315" y="664"/>
                    </a:lnTo>
                    <a:lnTo>
                      <a:pt x="317" y="670"/>
                    </a:lnTo>
                    <a:lnTo>
                      <a:pt x="323" y="672"/>
                    </a:lnTo>
                    <a:lnTo>
                      <a:pt x="324" y="678"/>
                    </a:lnTo>
                    <a:lnTo>
                      <a:pt x="322" y="682"/>
                    </a:lnTo>
                    <a:lnTo>
                      <a:pt x="318" y="686"/>
                    </a:lnTo>
                    <a:lnTo>
                      <a:pt x="312" y="692"/>
                    </a:lnTo>
                    <a:lnTo>
                      <a:pt x="307" y="696"/>
                    </a:lnTo>
                    <a:lnTo>
                      <a:pt x="301" y="702"/>
                    </a:lnTo>
                    <a:lnTo>
                      <a:pt x="296" y="705"/>
                    </a:lnTo>
                    <a:lnTo>
                      <a:pt x="295" y="709"/>
                    </a:lnTo>
                    <a:lnTo>
                      <a:pt x="300" y="713"/>
                    </a:lnTo>
                    <a:lnTo>
                      <a:pt x="305" y="717"/>
                    </a:lnTo>
                    <a:lnTo>
                      <a:pt x="305" y="723"/>
                    </a:lnTo>
                    <a:lnTo>
                      <a:pt x="305" y="727"/>
                    </a:lnTo>
                    <a:lnTo>
                      <a:pt x="304" y="731"/>
                    </a:lnTo>
                    <a:lnTo>
                      <a:pt x="299" y="737"/>
                    </a:lnTo>
                    <a:lnTo>
                      <a:pt x="296" y="741"/>
                    </a:lnTo>
                    <a:lnTo>
                      <a:pt x="305" y="746"/>
                    </a:lnTo>
                    <a:lnTo>
                      <a:pt x="316" y="750"/>
                    </a:lnTo>
                    <a:lnTo>
                      <a:pt x="325" y="754"/>
                    </a:lnTo>
                    <a:lnTo>
                      <a:pt x="330" y="758"/>
                    </a:lnTo>
                    <a:lnTo>
                      <a:pt x="332" y="762"/>
                    </a:lnTo>
                    <a:lnTo>
                      <a:pt x="335" y="768"/>
                    </a:lnTo>
                    <a:lnTo>
                      <a:pt x="334" y="772"/>
                    </a:lnTo>
                    <a:lnTo>
                      <a:pt x="325" y="776"/>
                    </a:lnTo>
                    <a:lnTo>
                      <a:pt x="315" y="782"/>
                    </a:lnTo>
                    <a:lnTo>
                      <a:pt x="306" y="786"/>
                    </a:lnTo>
                    <a:lnTo>
                      <a:pt x="298" y="791"/>
                    </a:lnTo>
                    <a:lnTo>
                      <a:pt x="294" y="795"/>
                    </a:lnTo>
                    <a:lnTo>
                      <a:pt x="290" y="799"/>
                    </a:lnTo>
                    <a:lnTo>
                      <a:pt x="283" y="803"/>
                    </a:lnTo>
                    <a:lnTo>
                      <a:pt x="273" y="807"/>
                    </a:lnTo>
                    <a:lnTo>
                      <a:pt x="266" y="813"/>
                    </a:lnTo>
                    <a:lnTo>
                      <a:pt x="271" y="817"/>
                    </a:lnTo>
                    <a:lnTo>
                      <a:pt x="284" y="821"/>
                    </a:lnTo>
                    <a:lnTo>
                      <a:pt x="293" y="827"/>
                    </a:lnTo>
                    <a:lnTo>
                      <a:pt x="295" y="830"/>
                    </a:lnTo>
                    <a:lnTo>
                      <a:pt x="295" y="836"/>
                    </a:lnTo>
                    <a:lnTo>
                      <a:pt x="286" y="840"/>
                    </a:lnTo>
                    <a:lnTo>
                      <a:pt x="282" y="842"/>
                    </a:lnTo>
                    <a:lnTo>
                      <a:pt x="295" y="848"/>
                    </a:lnTo>
                    <a:lnTo>
                      <a:pt x="307" y="852"/>
                    </a:lnTo>
                    <a:lnTo>
                      <a:pt x="313" y="858"/>
                    </a:lnTo>
                    <a:lnTo>
                      <a:pt x="315" y="862"/>
                    </a:lnTo>
                    <a:lnTo>
                      <a:pt x="311" y="866"/>
                    </a:lnTo>
                    <a:lnTo>
                      <a:pt x="305" y="871"/>
                    </a:lnTo>
                    <a:lnTo>
                      <a:pt x="300" y="875"/>
                    </a:lnTo>
                    <a:lnTo>
                      <a:pt x="300" y="881"/>
                    </a:lnTo>
                    <a:lnTo>
                      <a:pt x="314" y="885"/>
                    </a:lnTo>
                    <a:lnTo>
                      <a:pt x="324" y="887"/>
                    </a:lnTo>
                    <a:lnTo>
                      <a:pt x="327" y="893"/>
                    </a:lnTo>
                    <a:lnTo>
                      <a:pt x="321" y="897"/>
                    </a:lnTo>
                    <a:lnTo>
                      <a:pt x="314" y="903"/>
                    </a:lnTo>
                    <a:lnTo>
                      <a:pt x="308" y="907"/>
                    </a:lnTo>
                    <a:lnTo>
                      <a:pt x="303" y="911"/>
                    </a:lnTo>
                    <a:lnTo>
                      <a:pt x="317" y="916"/>
                    </a:lnTo>
                    <a:lnTo>
                      <a:pt x="330" y="920"/>
                    </a:lnTo>
                    <a:lnTo>
                      <a:pt x="335" y="926"/>
                    </a:lnTo>
                    <a:lnTo>
                      <a:pt x="334" y="930"/>
                    </a:lnTo>
                    <a:lnTo>
                      <a:pt x="330" y="932"/>
                    </a:lnTo>
                    <a:lnTo>
                      <a:pt x="326" y="938"/>
                    </a:lnTo>
                    <a:lnTo>
                      <a:pt x="318" y="942"/>
                    </a:lnTo>
                    <a:lnTo>
                      <a:pt x="311" y="948"/>
                    </a:lnTo>
                    <a:lnTo>
                      <a:pt x="302" y="952"/>
                    </a:lnTo>
                    <a:lnTo>
                      <a:pt x="295" y="955"/>
                    </a:lnTo>
                    <a:lnTo>
                      <a:pt x="289" y="961"/>
                    </a:lnTo>
                    <a:lnTo>
                      <a:pt x="284" y="965"/>
                    </a:lnTo>
                    <a:lnTo>
                      <a:pt x="279" y="971"/>
                    </a:lnTo>
                    <a:lnTo>
                      <a:pt x="275" y="973"/>
                    </a:lnTo>
                    <a:lnTo>
                      <a:pt x="286" y="977"/>
                    </a:lnTo>
                    <a:lnTo>
                      <a:pt x="303" y="983"/>
                    </a:lnTo>
                    <a:lnTo>
                      <a:pt x="313" y="987"/>
                    </a:lnTo>
                    <a:lnTo>
                      <a:pt x="313" y="993"/>
                    </a:lnTo>
                    <a:lnTo>
                      <a:pt x="308" y="996"/>
                    </a:lnTo>
                    <a:lnTo>
                      <a:pt x="302" y="1000"/>
                    </a:lnTo>
                    <a:lnTo>
                      <a:pt x="300" y="1006"/>
                    </a:lnTo>
                    <a:lnTo>
                      <a:pt x="308" y="1010"/>
                    </a:lnTo>
                    <a:lnTo>
                      <a:pt x="321" y="1016"/>
                    </a:lnTo>
                    <a:lnTo>
                      <a:pt x="331" y="1018"/>
                    </a:lnTo>
                    <a:lnTo>
                      <a:pt x="328" y="1022"/>
                    </a:lnTo>
                    <a:lnTo>
                      <a:pt x="317" y="1028"/>
                    </a:lnTo>
                    <a:lnTo>
                      <a:pt x="311" y="1032"/>
                    </a:lnTo>
                    <a:lnTo>
                      <a:pt x="323" y="1037"/>
                    </a:lnTo>
                    <a:lnTo>
                      <a:pt x="330" y="1041"/>
                    </a:lnTo>
                    <a:lnTo>
                      <a:pt x="334" y="1045"/>
                    </a:lnTo>
                    <a:lnTo>
                      <a:pt x="332" y="1051"/>
                    </a:lnTo>
                    <a:lnTo>
                      <a:pt x="323" y="1055"/>
                    </a:lnTo>
                    <a:lnTo>
                      <a:pt x="314" y="1059"/>
                    </a:lnTo>
                    <a:lnTo>
                      <a:pt x="308" y="1063"/>
                    </a:lnTo>
                    <a:lnTo>
                      <a:pt x="307" y="1067"/>
                    </a:lnTo>
                    <a:lnTo>
                      <a:pt x="315" y="1073"/>
                    </a:lnTo>
                    <a:lnTo>
                      <a:pt x="325" y="1077"/>
                    </a:lnTo>
                    <a:lnTo>
                      <a:pt x="326" y="1082"/>
                    </a:lnTo>
                    <a:lnTo>
                      <a:pt x="321" y="1086"/>
                    </a:lnTo>
                    <a:lnTo>
                      <a:pt x="310" y="1090"/>
                    </a:lnTo>
                    <a:lnTo>
                      <a:pt x="307" y="1096"/>
                    </a:lnTo>
                    <a:lnTo>
                      <a:pt x="308" y="1100"/>
                    </a:lnTo>
                    <a:lnTo>
                      <a:pt x="301" y="1104"/>
                    </a:lnTo>
                    <a:lnTo>
                      <a:pt x="286" y="1108"/>
                    </a:lnTo>
                    <a:lnTo>
                      <a:pt x="297" y="1112"/>
                    </a:lnTo>
                    <a:lnTo>
                      <a:pt x="310" y="1118"/>
                    </a:lnTo>
                    <a:lnTo>
                      <a:pt x="323" y="1121"/>
                    </a:lnTo>
                    <a:lnTo>
                      <a:pt x="316" y="1127"/>
                    </a:lnTo>
                    <a:lnTo>
                      <a:pt x="303" y="1131"/>
                    </a:lnTo>
                    <a:lnTo>
                      <a:pt x="291" y="1135"/>
                    </a:lnTo>
                    <a:lnTo>
                      <a:pt x="283" y="1141"/>
                    </a:lnTo>
                    <a:lnTo>
                      <a:pt x="280" y="1145"/>
                    </a:lnTo>
                    <a:lnTo>
                      <a:pt x="283" y="1149"/>
                    </a:lnTo>
                    <a:lnTo>
                      <a:pt x="284" y="1153"/>
                    </a:lnTo>
                    <a:lnTo>
                      <a:pt x="284" y="1157"/>
                    </a:lnTo>
                    <a:lnTo>
                      <a:pt x="280" y="1163"/>
                    </a:lnTo>
                    <a:lnTo>
                      <a:pt x="272" y="1166"/>
                    </a:lnTo>
                    <a:lnTo>
                      <a:pt x="260" y="1172"/>
                    </a:lnTo>
                    <a:lnTo>
                      <a:pt x="251" y="1176"/>
                    </a:lnTo>
                    <a:lnTo>
                      <a:pt x="280" y="1180"/>
                    </a:lnTo>
                    <a:lnTo>
                      <a:pt x="297" y="1186"/>
                    </a:lnTo>
                    <a:lnTo>
                      <a:pt x="306" y="1190"/>
                    </a:lnTo>
                    <a:lnTo>
                      <a:pt x="314" y="1194"/>
                    </a:lnTo>
                    <a:lnTo>
                      <a:pt x="320" y="1198"/>
                    </a:lnTo>
                    <a:lnTo>
                      <a:pt x="328" y="1202"/>
                    </a:lnTo>
                    <a:lnTo>
                      <a:pt x="337" y="1207"/>
                    </a:lnTo>
                    <a:lnTo>
                      <a:pt x="340" y="1211"/>
                    </a:lnTo>
                    <a:lnTo>
                      <a:pt x="338" y="1217"/>
                    </a:lnTo>
                    <a:lnTo>
                      <a:pt x="331" y="1221"/>
                    </a:lnTo>
                    <a:lnTo>
                      <a:pt x="314" y="1225"/>
                    </a:lnTo>
                    <a:lnTo>
                      <a:pt x="300" y="1231"/>
                    </a:lnTo>
                    <a:lnTo>
                      <a:pt x="293" y="1233"/>
                    </a:lnTo>
                    <a:lnTo>
                      <a:pt x="285" y="1239"/>
                    </a:lnTo>
                    <a:lnTo>
                      <a:pt x="276" y="1243"/>
                    </a:lnTo>
                    <a:lnTo>
                      <a:pt x="268" y="1246"/>
                    </a:lnTo>
                    <a:lnTo>
                      <a:pt x="255" y="1252"/>
                    </a:lnTo>
                    <a:lnTo>
                      <a:pt x="269" y="1256"/>
                    </a:lnTo>
                    <a:lnTo>
                      <a:pt x="287" y="1262"/>
                    </a:lnTo>
                    <a:lnTo>
                      <a:pt x="298" y="1266"/>
                    </a:lnTo>
                    <a:lnTo>
                      <a:pt x="311" y="1270"/>
                    </a:lnTo>
                    <a:lnTo>
                      <a:pt x="315" y="1276"/>
                    </a:lnTo>
                    <a:lnTo>
                      <a:pt x="313" y="1278"/>
                    </a:lnTo>
                    <a:lnTo>
                      <a:pt x="305" y="1284"/>
                    </a:lnTo>
                    <a:lnTo>
                      <a:pt x="296" y="1288"/>
                    </a:lnTo>
                    <a:lnTo>
                      <a:pt x="288" y="1291"/>
                    </a:lnTo>
                    <a:lnTo>
                      <a:pt x="286" y="1297"/>
                    </a:lnTo>
                    <a:lnTo>
                      <a:pt x="293" y="1301"/>
                    </a:lnTo>
                    <a:lnTo>
                      <a:pt x="304" y="1307"/>
                    </a:lnTo>
                    <a:lnTo>
                      <a:pt x="316" y="1311"/>
                    </a:lnTo>
                    <a:lnTo>
                      <a:pt x="328" y="1315"/>
                    </a:lnTo>
                    <a:lnTo>
                      <a:pt x="332" y="1319"/>
                    </a:lnTo>
                    <a:lnTo>
                      <a:pt x="328" y="1323"/>
                    </a:lnTo>
                    <a:lnTo>
                      <a:pt x="323" y="1329"/>
                    </a:lnTo>
                    <a:lnTo>
                      <a:pt x="323" y="1332"/>
                    </a:lnTo>
                    <a:lnTo>
                      <a:pt x="326" y="1336"/>
                    </a:lnTo>
                    <a:lnTo>
                      <a:pt x="324" y="1342"/>
                    </a:lnTo>
                    <a:lnTo>
                      <a:pt x="314" y="1346"/>
                    </a:lnTo>
                    <a:lnTo>
                      <a:pt x="305" y="1352"/>
                    </a:lnTo>
                    <a:lnTo>
                      <a:pt x="302" y="1356"/>
                    </a:lnTo>
                    <a:lnTo>
                      <a:pt x="305" y="1360"/>
                    </a:lnTo>
                    <a:lnTo>
                      <a:pt x="311" y="1364"/>
                    </a:lnTo>
                    <a:lnTo>
                      <a:pt x="318" y="1368"/>
                    </a:lnTo>
                    <a:lnTo>
                      <a:pt x="323" y="1373"/>
                    </a:lnTo>
                    <a:lnTo>
                      <a:pt x="329" y="1377"/>
                    </a:lnTo>
                    <a:lnTo>
                      <a:pt x="334" y="1381"/>
                    </a:lnTo>
                    <a:lnTo>
                      <a:pt x="337" y="1387"/>
                    </a:lnTo>
                    <a:lnTo>
                      <a:pt x="341" y="1391"/>
                    </a:lnTo>
                    <a:lnTo>
                      <a:pt x="353" y="1397"/>
                    </a:lnTo>
                    <a:lnTo>
                      <a:pt x="353" y="1401"/>
                    </a:lnTo>
                    <a:lnTo>
                      <a:pt x="352" y="1405"/>
                    </a:lnTo>
                    <a:lnTo>
                      <a:pt x="340" y="1409"/>
                    </a:lnTo>
                    <a:lnTo>
                      <a:pt x="318" y="1413"/>
                    </a:lnTo>
                    <a:lnTo>
                      <a:pt x="285" y="1418"/>
                    </a:lnTo>
                    <a:lnTo>
                      <a:pt x="268" y="1422"/>
                    </a:lnTo>
                    <a:lnTo>
                      <a:pt x="251" y="1426"/>
                    </a:lnTo>
                    <a:lnTo>
                      <a:pt x="238" y="1432"/>
                    </a:lnTo>
                    <a:lnTo>
                      <a:pt x="238" y="1436"/>
                    </a:lnTo>
                    <a:lnTo>
                      <a:pt x="253" y="1442"/>
                    </a:lnTo>
                    <a:lnTo>
                      <a:pt x="273" y="1446"/>
                    </a:lnTo>
                    <a:lnTo>
                      <a:pt x="290" y="1450"/>
                    </a:lnTo>
                    <a:lnTo>
                      <a:pt x="306" y="1454"/>
                    </a:lnTo>
                    <a:lnTo>
                      <a:pt x="312" y="1457"/>
                    </a:lnTo>
                    <a:lnTo>
                      <a:pt x="298" y="1463"/>
                    </a:lnTo>
                    <a:lnTo>
                      <a:pt x="293" y="1467"/>
                    </a:lnTo>
                    <a:lnTo>
                      <a:pt x="310" y="1471"/>
                    </a:lnTo>
                    <a:lnTo>
                      <a:pt x="316" y="1477"/>
                    </a:lnTo>
                    <a:lnTo>
                      <a:pt x="315" y="1481"/>
                    </a:lnTo>
                    <a:lnTo>
                      <a:pt x="301" y="1487"/>
                    </a:lnTo>
                    <a:lnTo>
                      <a:pt x="288" y="1491"/>
                    </a:lnTo>
                    <a:lnTo>
                      <a:pt x="284" y="1493"/>
                    </a:lnTo>
                    <a:lnTo>
                      <a:pt x="300" y="1498"/>
                    </a:lnTo>
                    <a:lnTo>
                      <a:pt x="314" y="1502"/>
                    </a:lnTo>
                    <a:lnTo>
                      <a:pt x="313" y="1508"/>
                    </a:lnTo>
                    <a:lnTo>
                      <a:pt x="301" y="1512"/>
                    </a:lnTo>
                    <a:lnTo>
                      <a:pt x="289" y="1516"/>
                    </a:lnTo>
                    <a:lnTo>
                      <a:pt x="279" y="1522"/>
                    </a:lnTo>
                    <a:lnTo>
                      <a:pt x="270" y="1526"/>
                    </a:lnTo>
                    <a:lnTo>
                      <a:pt x="261" y="1532"/>
                    </a:lnTo>
                    <a:lnTo>
                      <a:pt x="254" y="1536"/>
                    </a:lnTo>
                    <a:lnTo>
                      <a:pt x="253" y="1538"/>
                    </a:lnTo>
                    <a:lnTo>
                      <a:pt x="271" y="1543"/>
                    </a:lnTo>
                    <a:lnTo>
                      <a:pt x="294" y="1547"/>
                    </a:lnTo>
                    <a:lnTo>
                      <a:pt x="322" y="1553"/>
                    </a:lnTo>
                    <a:lnTo>
                      <a:pt x="338" y="1557"/>
                    </a:lnTo>
                    <a:lnTo>
                      <a:pt x="339" y="1561"/>
                    </a:lnTo>
                    <a:lnTo>
                      <a:pt x="321" y="1567"/>
                    </a:lnTo>
                    <a:lnTo>
                      <a:pt x="295" y="1571"/>
                    </a:lnTo>
                    <a:lnTo>
                      <a:pt x="275" y="1577"/>
                    </a:lnTo>
                    <a:lnTo>
                      <a:pt x="256" y="1579"/>
                    </a:lnTo>
                    <a:lnTo>
                      <a:pt x="239" y="1582"/>
                    </a:lnTo>
                    <a:lnTo>
                      <a:pt x="248" y="1588"/>
                    </a:lnTo>
                    <a:lnTo>
                      <a:pt x="258" y="1592"/>
                    </a:lnTo>
                    <a:lnTo>
                      <a:pt x="261" y="1598"/>
                    </a:lnTo>
                    <a:lnTo>
                      <a:pt x="251" y="1602"/>
                    </a:lnTo>
                    <a:lnTo>
                      <a:pt x="243" y="1606"/>
                    </a:lnTo>
                    <a:lnTo>
                      <a:pt x="249" y="1612"/>
                    </a:lnTo>
                    <a:lnTo>
                      <a:pt x="276" y="1616"/>
                    </a:lnTo>
                    <a:lnTo>
                      <a:pt x="308" y="1622"/>
                    </a:lnTo>
                    <a:lnTo>
                      <a:pt x="321" y="1623"/>
                    </a:lnTo>
                    <a:lnTo>
                      <a:pt x="318" y="1627"/>
                    </a:lnTo>
                    <a:lnTo>
                      <a:pt x="304" y="1633"/>
                    </a:lnTo>
                    <a:lnTo>
                      <a:pt x="283" y="1637"/>
                    </a:lnTo>
                    <a:lnTo>
                      <a:pt x="255" y="1643"/>
                    </a:lnTo>
                    <a:lnTo>
                      <a:pt x="226" y="1647"/>
                    </a:lnTo>
                    <a:lnTo>
                      <a:pt x="215" y="1651"/>
                    </a:lnTo>
                    <a:lnTo>
                      <a:pt x="225" y="1657"/>
                    </a:lnTo>
                    <a:lnTo>
                      <a:pt x="262" y="1661"/>
                    </a:lnTo>
                    <a:lnTo>
                      <a:pt x="303" y="1666"/>
                    </a:lnTo>
                    <a:lnTo>
                      <a:pt x="303" y="1668"/>
                    </a:lnTo>
                    <a:lnTo>
                      <a:pt x="296" y="1672"/>
                    </a:lnTo>
                    <a:lnTo>
                      <a:pt x="286" y="1678"/>
                    </a:lnTo>
                    <a:lnTo>
                      <a:pt x="280" y="1682"/>
                    </a:lnTo>
                    <a:lnTo>
                      <a:pt x="288" y="1688"/>
                    </a:lnTo>
                    <a:lnTo>
                      <a:pt x="311" y="1692"/>
                    </a:lnTo>
                    <a:lnTo>
                      <a:pt x="323" y="1696"/>
                    </a:lnTo>
                    <a:lnTo>
                      <a:pt x="336" y="1702"/>
                    </a:lnTo>
                    <a:lnTo>
                      <a:pt x="341" y="1706"/>
                    </a:lnTo>
                    <a:lnTo>
                      <a:pt x="334" y="1709"/>
                    </a:lnTo>
                    <a:lnTo>
                      <a:pt x="325" y="1713"/>
                    </a:lnTo>
                    <a:lnTo>
                      <a:pt x="320" y="1717"/>
                    </a:lnTo>
                    <a:lnTo>
                      <a:pt x="325" y="1723"/>
                    </a:lnTo>
                    <a:lnTo>
                      <a:pt x="329" y="1727"/>
                    </a:lnTo>
                    <a:lnTo>
                      <a:pt x="326" y="1733"/>
                    </a:lnTo>
                    <a:lnTo>
                      <a:pt x="318" y="1737"/>
                    </a:lnTo>
                    <a:lnTo>
                      <a:pt x="315" y="1741"/>
                    </a:lnTo>
                    <a:lnTo>
                      <a:pt x="312" y="1747"/>
                    </a:lnTo>
                    <a:lnTo>
                      <a:pt x="310" y="1750"/>
                    </a:lnTo>
                    <a:lnTo>
                      <a:pt x="310" y="1754"/>
                    </a:lnTo>
                    <a:lnTo>
                      <a:pt x="311" y="1758"/>
                    </a:lnTo>
                    <a:lnTo>
                      <a:pt x="309" y="1762"/>
                    </a:lnTo>
                    <a:lnTo>
                      <a:pt x="306" y="1768"/>
                    </a:lnTo>
                    <a:lnTo>
                      <a:pt x="305" y="1772"/>
                    </a:lnTo>
                    <a:lnTo>
                      <a:pt x="305" y="1778"/>
                    </a:lnTo>
                    <a:lnTo>
                      <a:pt x="304" y="1782"/>
                    </a:lnTo>
                    <a:lnTo>
                      <a:pt x="295" y="1786"/>
                    </a:lnTo>
                    <a:lnTo>
                      <a:pt x="283" y="1791"/>
                    </a:lnTo>
                    <a:lnTo>
                      <a:pt x="272" y="1795"/>
                    </a:lnTo>
                    <a:lnTo>
                      <a:pt x="285" y="1799"/>
                    </a:lnTo>
                    <a:lnTo>
                      <a:pt x="310" y="1803"/>
                    </a:lnTo>
                    <a:lnTo>
                      <a:pt x="320" y="1807"/>
                    </a:lnTo>
                    <a:lnTo>
                      <a:pt x="316" y="1813"/>
                    </a:lnTo>
                    <a:lnTo>
                      <a:pt x="304" y="1817"/>
                    </a:lnTo>
                    <a:lnTo>
                      <a:pt x="289" y="1823"/>
                    </a:lnTo>
                    <a:lnTo>
                      <a:pt x="273" y="1827"/>
                    </a:lnTo>
                    <a:lnTo>
                      <a:pt x="250" y="1831"/>
                    </a:lnTo>
                    <a:lnTo>
                      <a:pt x="242" y="1836"/>
                    </a:lnTo>
                    <a:lnTo>
                      <a:pt x="247" y="1838"/>
                    </a:lnTo>
                    <a:lnTo>
                      <a:pt x="254" y="1844"/>
                    </a:lnTo>
                    <a:lnTo>
                      <a:pt x="258" y="1848"/>
                    </a:lnTo>
                    <a:lnTo>
                      <a:pt x="254" y="1852"/>
                    </a:lnTo>
                    <a:lnTo>
                      <a:pt x="240" y="1858"/>
                    </a:lnTo>
                    <a:lnTo>
                      <a:pt x="224" y="1862"/>
                    </a:lnTo>
                    <a:lnTo>
                      <a:pt x="212" y="1868"/>
                    </a:lnTo>
                    <a:lnTo>
                      <a:pt x="217" y="1872"/>
                    </a:lnTo>
                    <a:lnTo>
                      <a:pt x="251" y="1875"/>
                    </a:lnTo>
                    <a:lnTo>
                      <a:pt x="286" y="1881"/>
                    </a:lnTo>
                    <a:lnTo>
                      <a:pt x="301" y="1883"/>
                    </a:lnTo>
                    <a:lnTo>
                      <a:pt x="307" y="1889"/>
                    </a:lnTo>
                    <a:lnTo>
                      <a:pt x="314" y="1893"/>
                    </a:lnTo>
                    <a:lnTo>
                      <a:pt x="317" y="1897"/>
                    </a:lnTo>
                    <a:lnTo>
                      <a:pt x="318" y="1903"/>
                    </a:lnTo>
                    <a:lnTo>
                      <a:pt x="317" y="1907"/>
                    </a:lnTo>
                    <a:lnTo>
                      <a:pt x="312" y="1913"/>
                    </a:lnTo>
                    <a:lnTo>
                      <a:pt x="308" y="1916"/>
                    </a:lnTo>
                    <a:lnTo>
                      <a:pt x="302" y="1920"/>
                    </a:lnTo>
                    <a:lnTo>
                      <a:pt x="296" y="1926"/>
                    </a:lnTo>
                    <a:lnTo>
                      <a:pt x="298" y="1928"/>
                    </a:lnTo>
                    <a:lnTo>
                      <a:pt x="311" y="1934"/>
                    </a:lnTo>
                    <a:lnTo>
                      <a:pt x="318" y="1938"/>
                    </a:lnTo>
                    <a:lnTo>
                      <a:pt x="318" y="1942"/>
                    </a:lnTo>
                    <a:lnTo>
                      <a:pt x="312" y="1948"/>
                    </a:lnTo>
                    <a:lnTo>
                      <a:pt x="305" y="1952"/>
                    </a:lnTo>
                    <a:lnTo>
                      <a:pt x="301" y="1957"/>
                    </a:lnTo>
                    <a:lnTo>
                      <a:pt x="299" y="1961"/>
                    </a:lnTo>
                    <a:lnTo>
                      <a:pt x="313" y="1965"/>
                    </a:lnTo>
                    <a:lnTo>
                      <a:pt x="320" y="1969"/>
                    </a:lnTo>
                    <a:lnTo>
                      <a:pt x="322" y="1973"/>
                    </a:lnTo>
                    <a:lnTo>
                      <a:pt x="332" y="1979"/>
                    </a:lnTo>
                    <a:lnTo>
                      <a:pt x="341" y="1983"/>
                    </a:lnTo>
                    <a:lnTo>
                      <a:pt x="340" y="1987"/>
                    </a:lnTo>
                    <a:lnTo>
                      <a:pt x="328" y="1993"/>
                    </a:lnTo>
                    <a:lnTo>
                      <a:pt x="308" y="1997"/>
                    </a:lnTo>
                    <a:lnTo>
                      <a:pt x="295" y="2002"/>
                    </a:lnTo>
                    <a:lnTo>
                      <a:pt x="289" y="2006"/>
                    </a:lnTo>
                    <a:lnTo>
                      <a:pt x="313" y="2010"/>
                    </a:lnTo>
                    <a:lnTo>
                      <a:pt x="322" y="2014"/>
                    </a:lnTo>
                    <a:lnTo>
                      <a:pt x="314" y="2018"/>
                    </a:lnTo>
                    <a:lnTo>
                      <a:pt x="309" y="2024"/>
                    </a:lnTo>
                    <a:lnTo>
                      <a:pt x="314" y="2028"/>
                    </a:lnTo>
                    <a:lnTo>
                      <a:pt x="323" y="2032"/>
                    </a:lnTo>
                    <a:lnTo>
                      <a:pt x="330" y="2038"/>
                    </a:lnTo>
                    <a:lnTo>
                      <a:pt x="330" y="2041"/>
                    </a:lnTo>
                    <a:lnTo>
                      <a:pt x="328" y="2047"/>
                    </a:lnTo>
                    <a:lnTo>
                      <a:pt x="327" y="2051"/>
                    </a:lnTo>
                    <a:lnTo>
                      <a:pt x="331" y="2055"/>
                    </a:lnTo>
                    <a:lnTo>
                      <a:pt x="337" y="2059"/>
                    </a:lnTo>
                    <a:lnTo>
                      <a:pt x="341" y="2063"/>
                    </a:lnTo>
                    <a:lnTo>
                      <a:pt x="340" y="2069"/>
                    </a:lnTo>
                    <a:lnTo>
                      <a:pt x="334" y="2073"/>
                    </a:lnTo>
                    <a:lnTo>
                      <a:pt x="322" y="2077"/>
                    </a:lnTo>
                    <a:lnTo>
                      <a:pt x="316" y="2083"/>
                    </a:lnTo>
                    <a:lnTo>
                      <a:pt x="316" y="2086"/>
                    </a:lnTo>
                    <a:lnTo>
                      <a:pt x="318" y="2092"/>
                    </a:lnTo>
                    <a:lnTo>
                      <a:pt x="321" y="2096"/>
                    </a:lnTo>
                    <a:lnTo>
                      <a:pt x="321" y="2098"/>
                    </a:lnTo>
                    <a:lnTo>
                      <a:pt x="318" y="2104"/>
                    </a:lnTo>
                    <a:lnTo>
                      <a:pt x="308" y="2108"/>
                    </a:lnTo>
                    <a:lnTo>
                      <a:pt x="298" y="2114"/>
                    </a:lnTo>
                    <a:lnTo>
                      <a:pt x="288" y="2118"/>
                    </a:lnTo>
                    <a:lnTo>
                      <a:pt x="308" y="2122"/>
                    </a:lnTo>
                    <a:lnTo>
                      <a:pt x="321" y="2127"/>
                    </a:lnTo>
                    <a:lnTo>
                      <a:pt x="326" y="2131"/>
                    </a:lnTo>
                    <a:lnTo>
                      <a:pt x="325" y="2137"/>
                    </a:lnTo>
                    <a:lnTo>
                      <a:pt x="321" y="2141"/>
                    </a:lnTo>
                    <a:lnTo>
                      <a:pt x="317" y="2143"/>
                    </a:lnTo>
                    <a:lnTo>
                      <a:pt x="318" y="2149"/>
                    </a:lnTo>
                    <a:lnTo>
                      <a:pt x="327" y="2153"/>
                    </a:lnTo>
                    <a:lnTo>
                      <a:pt x="332" y="2159"/>
                    </a:lnTo>
                    <a:lnTo>
                      <a:pt x="333" y="2163"/>
                    </a:lnTo>
                    <a:lnTo>
                      <a:pt x="331" y="2166"/>
                    </a:lnTo>
                    <a:lnTo>
                      <a:pt x="324" y="2172"/>
                    </a:lnTo>
                    <a:lnTo>
                      <a:pt x="313" y="2176"/>
                    </a:lnTo>
                    <a:lnTo>
                      <a:pt x="300" y="2182"/>
                    </a:lnTo>
                    <a:lnTo>
                      <a:pt x="291" y="2186"/>
                    </a:lnTo>
                    <a:lnTo>
                      <a:pt x="279" y="2188"/>
                    </a:lnTo>
                    <a:lnTo>
                      <a:pt x="267" y="2194"/>
                    </a:lnTo>
                    <a:lnTo>
                      <a:pt x="257" y="2198"/>
                    </a:lnTo>
                    <a:lnTo>
                      <a:pt x="250" y="2204"/>
                    </a:lnTo>
                    <a:lnTo>
                      <a:pt x="262" y="2208"/>
                    </a:lnTo>
                    <a:lnTo>
                      <a:pt x="280" y="2211"/>
                    </a:lnTo>
                    <a:lnTo>
                      <a:pt x="308" y="2217"/>
                    </a:lnTo>
                    <a:lnTo>
                      <a:pt x="330" y="2221"/>
                    </a:lnTo>
                    <a:lnTo>
                      <a:pt x="336" y="2227"/>
                    </a:lnTo>
                    <a:lnTo>
                      <a:pt x="331" y="2229"/>
                    </a:lnTo>
                    <a:lnTo>
                      <a:pt x="323" y="2233"/>
                    </a:lnTo>
                    <a:lnTo>
                      <a:pt x="316" y="2239"/>
                    </a:lnTo>
                    <a:lnTo>
                      <a:pt x="313" y="2243"/>
                    </a:lnTo>
                    <a:lnTo>
                      <a:pt x="318" y="2249"/>
                    </a:lnTo>
                    <a:lnTo>
                      <a:pt x="323" y="2252"/>
                    </a:lnTo>
                    <a:lnTo>
                      <a:pt x="325" y="2256"/>
                    </a:lnTo>
                    <a:lnTo>
                      <a:pt x="322" y="2262"/>
                    </a:lnTo>
                    <a:lnTo>
                      <a:pt x="313" y="2266"/>
                    </a:lnTo>
                    <a:lnTo>
                      <a:pt x="308" y="2272"/>
                    </a:lnTo>
                    <a:lnTo>
                      <a:pt x="308" y="2274"/>
                    </a:lnTo>
                    <a:lnTo>
                      <a:pt x="311" y="2278"/>
                    </a:lnTo>
                    <a:lnTo>
                      <a:pt x="314" y="2284"/>
                    </a:lnTo>
                    <a:lnTo>
                      <a:pt x="313" y="2288"/>
                    </a:lnTo>
                    <a:lnTo>
                      <a:pt x="310" y="2293"/>
                    </a:lnTo>
                    <a:lnTo>
                      <a:pt x="304" y="2297"/>
                    </a:lnTo>
                    <a:lnTo>
                      <a:pt x="297" y="2301"/>
                    </a:lnTo>
                    <a:lnTo>
                      <a:pt x="291" y="2307"/>
                    </a:lnTo>
                    <a:lnTo>
                      <a:pt x="307" y="2311"/>
                    </a:lnTo>
                    <a:lnTo>
                      <a:pt x="325" y="2315"/>
                    </a:lnTo>
                    <a:lnTo>
                      <a:pt x="318" y="2319"/>
                    </a:lnTo>
                    <a:lnTo>
                      <a:pt x="309" y="2323"/>
                    </a:lnTo>
                    <a:lnTo>
                      <a:pt x="307" y="2329"/>
                    </a:lnTo>
                    <a:lnTo>
                      <a:pt x="307" y="2333"/>
                    </a:lnTo>
                    <a:lnTo>
                      <a:pt x="307" y="2338"/>
                    </a:lnTo>
                    <a:lnTo>
                      <a:pt x="307" y="2342"/>
                    </a:lnTo>
                    <a:lnTo>
                      <a:pt x="311" y="2346"/>
                    </a:lnTo>
                    <a:lnTo>
                      <a:pt x="317" y="2352"/>
                    </a:lnTo>
                    <a:lnTo>
                      <a:pt x="322" y="2356"/>
                    </a:lnTo>
                    <a:lnTo>
                      <a:pt x="325" y="2360"/>
                    </a:lnTo>
                    <a:lnTo>
                      <a:pt x="324" y="2364"/>
                    </a:lnTo>
                    <a:lnTo>
                      <a:pt x="300" y="2368"/>
                    </a:lnTo>
                    <a:lnTo>
                      <a:pt x="283" y="2374"/>
                    </a:lnTo>
                    <a:lnTo>
                      <a:pt x="276" y="2377"/>
                    </a:lnTo>
                    <a:lnTo>
                      <a:pt x="299" y="2383"/>
                    </a:lnTo>
                    <a:lnTo>
                      <a:pt x="338" y="2387"/>
                    </a:lnTo>
                    <a:lnTo>
                      <a:pt x="342" y="2391"/>
                    </a:lnTo>
                    <a:lnTo>
                      <a:pt x="335" y="2397"/>
                    </a:lnTo>
                    <a:lnTo>
                      <a:pt x="324" y="2401"/>
                    </a:lnTo>
                    <a:lnTo>
                      <a:pt x="320" y="2405"/>
                    </a:lnTo>
                    <a:lnTo>
                      <a:pt x="326" y="2409"/>
                    </a:lnTo>
                    <a:lnTo>
                      <a:pt x="329" y="2413"/>
                    </a:lnTo>
                    <a:lnTo>
                      <a:pt x="329" y="2418"/>
                    </a:lnTo>
                    <a:lnTo>
                      <a:pt x="325" y="2422"/>
                    </a:lnTo>
                    <a:lnTo>
                      <a:pt x="314" y="2428"/>
                    </a:lnTo>
                    <a:lnTo>
                      <a:pt x="303" y="2432"/>
                    </a:lnTo>
                    <a:lnTo>
                      <a:pt x="296" y="2436"/>
                    </a:lnTo>
                    <a:lnTo>
                      <a:pt x="295" y="2442"/>
                    </a:lnTo>
                    <a:lnTo>
                      <a:pt x="300" y="2446"/>
                    </a:lnTo>
                    <a:lnTo>
                      <a:pt x="310" y="2450"/>
                    </a:lnTo>
                    <a:lnTo>
                      <a:pt x="321" y="2454"/>
                    </a:lnTo>
                    <a:lnTo>
                      <a:pt x="331" y="2458"/>
                    </a:lnTo>
                    <a:lnTo>
                      <a:pt x="341" y="2463"/>
                    </a:lnTo>
                    <a:lnTo>
                      <a:pt x="348" y="2467"/>
                    </a:lnTo>
                    <a:lnTo>
                      <a:pt x="342" y="2473"/>
                    </a:lnTo>
                    <a:lnTo>
                      <a:pt x="336" y="2477"/>
                    </a:lnTo>
                    <a:lnTo>
                      <a:pt x="327" y="2481"/>
                    </a:lnTo>
                    <a:lnTo>
                      <a:pt x="318" y="2487"/>
                    </a:lnTo>
                    <a:lnTo>
                      <a:pt x="309" y="2489"/>
                    </a:lnTo>
                    <a:lnTo>
                      <a:pt x="300" y="2495"/>
                    </a:lnTo>
                    <a:lnTo>
                      <a:pt x="289" y="2499"/>
                    </a:lnTo>
                    <a:lnTo>
                      <a:pt x="274" y="2502"/>
                    </a:lnTo>
                    <a:lnTo>
                      <a:pt x="263" y="2508"/>
                    </a:lnTo>
                    <a:lnTo>
                      <a:pt x="249" y="2512"/>
                    </a:lnTo>
                    <a:lnTo>
                      <a:pt x="257" y="2518"/>
                    </a:lnTo>
                    <a:lnTo>
                      <a:pt x="270" y="2522"/>
                    </a:lnTo>
                    <a:lnTo>
                      <a:pt x="278" y="2526"/>
                    </a:lnTo>
                    <a:lnTo>
                      <a:pt x="273" y="2532"/>
                    </a:lnTo>
                    <a:lnTo>
                      <a:pt x="261" y="2534"/>
                    </a:lnTo>
                    <a:lnTo>
                      <a:pt x="248" y="2540"/>
                    </a:lnTo>
                    <a:lnTo>
                      <a:pt x="242" y="2543"/>
                    </a:lnTo>
                    <a:lnTo>
                      <a:pt x="250" y="2547"/>
                    </a:lnTo>
                    <a:lnTo>
                      <a:pt x="262" y="2553"/>
                    </a:lnTo>
                    <a:lnTo>
                      <a:pt x="273" y="2557"/>
                    </a:lnTo>
                    <a:lnTo>
                      <a:pt x="284" y="2563"/>
                    </a:lnTo>
                    <a:lnTo>
                      <a:pt x="293" y="2567"/>
                    </a:lnTo>
                    <a:lnTo>
                      <a:pt x="288" y="2571"/>
                    </a:lnTo>
                    <a:lnTo>
                      <a:pt x="285" y="2575"/>
                    </a:lnTo>
                    <a:lnTo>
                      <a:pt x="286" y="2579"/>
                    </a:lnTo>
                    <a:lnTo>
                      <a:pt x="299" y="2585"/>
                    </a:lnTo>
                    <a:lnTo>
                      <a:pt x="288" y="2588"/>
                    </a:lnTo>
                    <a:lnTo>
                      <a:pt x="277" y="2592"/>
                    </a:lnTo>
                    <a:lnTo>
                      <a:pt x="267" y="2598"/>
                    </a:lnTo>
                    <a:lnTo>
                      <a:pt x="254" y="2602"/>
                    </a:lnTo>
                    <a:lnTo>
                      <a:pt x="265" y="2608"/>
                    </a:lnTo>
                    <a:lnTo>
                      <a:pt x="260" y="2612"/>
                    </a:lnTo>
                    <a:lnTo>
                      <a:pt x="261" y="2616"/>
                    </a:lnTo>
                    <a:lnTo>
                      <a:pt x="265" y="2620"/>
                    </a:lnTo>
                    <a:lnTo>
                      <a:pt x="263" y="2624"/>
                    </a:lnTo>
                    <a:lnTo>
                      <a:pt x="250" y="2629"/>
                    </a:lnTo>
                    <a:lnTo>
                      <a:pt x="232" y="2633"/>
                    </a:lnTo>
                    <a:lnTo>
                      <a:pt x="226" y="2637"/>
                    </a:lnTo>
                    <a:lnTo>
                      <a:pt x="225" y="2643"/>
                    </a:lnTo>
                    <a:lnTo>
                      <a:pt x="230" y="2647"/>
                    </a:lnTo>
                    <a:lnTo>
                      <a:pt x="240" y="2653"/>
                    </a:lnTo>
                    <a:lnTo>
                      <a:pt x="244" y="2657"/>
                    </a:lnTo>
                    <a:lnTo>
                      <a:pt x="243" y="2661"/>
                    </a:lnTo>
                    <a:lnTo>
                      <a:pt x="235" y="2665"/>
                    </a:lnTo>
                    <a:lnTo>
                      <a:pt x="231" y="2668"/>
                    </a:lnTo>
                    <a:lnTo>
                      <a:pt x="233" y="2674"/>
                    </a:lnTo>
                    <a:lnTo>
                      <a:pt x="238" y="2678"/>
                    </a:lnTo>
                    <a:lnTo>
                      <a:pt x="249" y="2682"/>
                    </a:lnTo>
                    <a:lnTo>
                      <a:pt x="258" y="2688"/>
                    </a:lnTo>
                    <a:lnTo>
                      <a:pt x="260" y="2692"/>
                    </a:lnTo>
                    <a:lnTo>
                      <a:pt x="256" y="2698"/>
                    </a:lnTo>
                    <a:lnTo>
                      <a:pt x="249" y="2702"/>
                    </a:lnTo>
                    <a:lnTo>
                      <a:pt x="245" y="2706"/>
                    </a:lnTo>
                    <a:lnTo>
                      <a:pt x="244" y="2710"/>
                    </a:lnTo>
                    <a:lnTo>
                      <a:pt x="250" y="2713"/>
                    </a:lnTo>
                    <a:lnTo>
                      <a:pt x="266" y="2719"/>
                    </a:lnTo>
                    <a:lnTo>
                      <a:pt x="285" y="2723"/>
                    </a:lnTo>
                    <a:lnTo>
                      <a:pt x="287" y="2727"/>
                    </a:lnTo>
                    <a:lnTo>
                      <a:pt x="279" y="2733"/>
                    </a:lnTo>
                    <a:lnTo>
                      <a:pt x="270" y="2737"/>
                    </a:lnTo>
                    <a:lnTo>
                      <a:pt x="260" y="2743"/>
                    </a:lnTo>
                    <a:lnTo>
                      <a:pt x="250" y="2747"/>
                    </a:lnTo>
                    <a:lnTo>
                      <a:pt x="243" y="2749"/>
                    </a:lnTo>
                    <a:lnTo>
                      <a:pt x="235" y="2754"/>
                    </a:lnTo>
                    <a:lnTo>
                      <a:pt x="230" y="2758"/>
                    </a:lnTo>
                    <a:lnTo>
                      <a:pt x="230" y="2764"/>
                    </a:lnTo>
                    <a:lnTo>
                      <a:pt x="235" y="2768"/>
                    </a:lnTo>
                    <a:lnTo>
                      <a:pt x="241" y="2772"/>
                    </a:lnTo>
                    <a:lnTo>
                      <a:pt x="236" y="2778"/>
                    </a:lnTo>
                    <a:lnTo>
                      <a:pt x="231" y="2782"/>
                    </a:lnTo>
                    <a:lnTo>
                      <a:pt x="230" y="2788"/>
                    </a:lnTo>
                    <a:lnTo>
                      <a:pt x="234" y="2792"/>
                    </a:lnTo>
                    <a:lnTo>
                      <a:pt x="244" y="2794"/>
                    </a:lnTo>
                    <a:lnTo>
                      <a:pt x="250" y="2799"/>
                    </a:lnTo>
                    <a:lnTo>
                      <a:pt x="255" y="2803"/>
                    </a:lnTo>
                    <a:lnTo>
                      <a:pt x="259" y="2809"/>
                    </a:lnTo>
                    <a:lnTo>
                      <a:pt x="259" y="2813"/>
                    </a:lnTo>
                    <a:lnTo>
                      <a:pt x="255" y="2817"/>
                    </a:lnTo>
                    <a:lnTo>
                      <a:pt x="249" y="2823"/>
                    </a:lnTo>
                    <a:lnTo>
                      <a:pt x="254" y="2827"/>
                    </a:lnTo>
                    <a:lnTo>
                      <a:pt x="262" y="2833"/>
                    </a:lnTo>
                    <a:lnTo>
                      <a:pt x="268" y="2835"/>
                    </a:lnTo>
                    <a:lnTo>
                      <a:pt x="272" y="2838"/>
                    </a:lnTo>
                    <a:lnTo>
                      <a:pt x="276" y="2844"/>
                    </a:lnTo>
                    <a:lnTo>
                      <a:pt x="281" y="2848"/>
                    </a:lnTo>
                    <a:lnTo>
                      <a:pt x="282" y="2854"/>
                    </a:lnTo>
                    <a:lnTo>
                      <a:pt x="278" y="2858"/>
                    </a:lnTo>
                    <a:lnTo>
                      <a:pt x="272" y="2862"/>
                    </a:lnTo>
                    <a:lnTo>
                      <a:pt x="265" y="2868"/>
                    </a:lnTo>
                    <a:lnTo>
                      <a:pt x="258" y="2872"/>
                    </a:lnTo>
                    <a:lnTo>
                      <a:pt x="253" y="2877"/>
                    </a:lnTo>
                    <a:lnTo>
                      <a:pt x="251" y="2879"/>
                    </a:lnTo>
                    <a:lnTo>
                      <a:pt x="251" y="2883"/>
                    </a:lnTo>
                    <a:lnTo>
                      <a:pt x="252" y="2889"/>
                    </a:lnTo>
                    <a:lnTo>
                      <a:pt x="265" y="2893"/>
                    </a:lnTo>
                    <a:lnTo>
                      <a:pt x="272" y="2899"/>
                    </a:lnTo>
                    <a:lnTo>
                      <a:pt x="273" y="2903"/>
                    </a:lnTo>
                    <a:lnTo>
                      <a:pt x="273" y="2907"/>
                    </a:lnTo>
                    <a:lnTo>
                      <a:pt x="269" y="2913"/>
                    </a:lnTo>
                    <a:lnTo>
                      <a:pt x="266" y="2917"/>
                    </a:lnTo>
                    <a:lnTo>
                      <a:pt x="268" y="2922"/>
                    </a:lnTo>
                    <a:lnTo>
                      <a:pt x="273" y="2924"/>
                    </a:lnTo>
                    <a:lnTo>
                      <a:pt x="279" y="2928"/>
                    </a:lnTo>
                    <a:lnTo>
                      <a:pt x="281" y="2934"/>
                    </a:lnTo>
                    <a:lnTo>
                      <a:pt x="280" y="2938"/>
                    </a:lnTo>
                    <a:lnTo>
                      <a:pt x="275" y="2944"/>
                    </a:lnTo>
                    <a:lnTo>
                      <a:pt x="271" y="2948"/>
                    </a:lnTo>
                    <a:lnTo>
                      <a:pt x="267" y="2952"/>
                    </a:lnTo>
                    <a:lnTo>
                      <a:pt x="263" y="2958"/>
                    </a:lnTo>
                    <a:lnTo>
                      <a:pt x="260" y="2961"/>
                    </a:lnTo>
                    <a:lnTo>
                      <a:pt x="259" y="2965"/>
                    </a:lnTo>
                    <a:lnTo>
                      <a:pt x="258" y="2969"/>
                    </a:lnTo>
                    <a:lnTo>
                      <a:pt x="255" y="2973"/>
                    </a:lnTo>
                    <a:lnTo>
                      <a:pt x="249" y="2979"/>
                    </a:lnTo>
                    <a:lnTo>
                      <a:pt x="245" y="2983"/>
                    </a:lnTo>
                    <a:lnTo>
                      <a:pt x="241" y="2989"/>
                    </a:lnTo>
                    <a:lnTo>
                      <a:pt x="244" y="2993"/>
                    </a:lnTo>
                    <a:lnTo>
                      <a:pt x="252" y="2997"/>
                    </a:lnTo>
                    <a:lnTo>
                      <a:pt x="258" y="3003"/>
                    </a:lnTo>
                    <a:lnTo>
                      <a:pt x="263" y="3006"/>
                    </a:lnTo>
                    <a:lnTo>
                      <a:pt x="265" y="3010"/>
                    </a:lnTo>
                    <a:lnTo>
                      <a:pt x="261" y="3014"/>
                    </a:lnTo>
                    <a:lnTo>
                      <a:pt x="255" y="3018"/>
                    </a:lnTo>
                    <a:lnTo>
                      <a:pt x="244" y="3024"/>
                    </a:lnTo>
                    <a:lnTo>
                      <a:pt x="240" y="3028"/>
                    </a:lnTo>
                    <a:lnTo>
                      <a:pt x="249" y="3034"/>
                    </a:lnTo>
                    <a:lnTo>
                      <a:pt x="265" y="3038"/>
                    </a:lnTo>
                    <a:lnTo>
                      <a:pt x="270" y="3042"/>
                    </a:lnTo>
                    <a:lnTo>
                      <a:pt x="272" y="3047"/>
                    </a:lnTo>
                    <a:lnTo>
                      <a:pt x="272" y="3051"/>
                    </a:lnTo>
                    <a:lnTo>
                      <a:pt x="270" y="3055"/>
                    </a:lnTo>
                    <a:lnTo>
                      <a:pt x="269" y="3059"/>
                    </a:lnTo>
                    <a:lnTo>
                      <a:pt x="267" y="3063"/>
                    </a:lnTo>
                    <a:lnTo>
                      <a:pt x="267" y="3069"/>
                    </a:lnTo>
                    <a:lnTo>
                      <a:pt x="270" y="3073"/>
                    </a:lnTo>
                    <a:lnTo>
                      <a:pt x="272" y="3079"/>
                    </a:lnTo>
                    <a:lnTo>
                      <a:pt x="269" y="3083"/>
                    </a:lnTo>
                    <a:lnTo>
                      <a:pt x="249" y="3087"/>
                    </a:lnTo>
                    <a:lnTo>
                      <a:pt x="241" y="3092"/>
                    </a:lnTo>
                    <a:lnTo>
                      <a:pt x="244" y="3094"/>
                    </a:lnTo>
                    <a:lnTo>
                      <a:pt x="255" y="3100"/>
                    </a:lnTo>
                    <a:lnTo>
                      <a:pt x="267" y="3104"/>
                    </a:lnTo>
                    <a:lnTo>
                      <a:pt x="272" y="3108"/>
                    </a:lnTo>
                    <a:lnTo>
                      <a:pt x="272" y="3114"/>
                    </a:lnTo>
                    <a:lnTo>
                      <a:pt x="268" y="3118"/>
                    </a:lnTo>
                    <a:lnTo>
                      <a:pt x="254" y="3124"/>
                    </a:lnTo>
                    <a:lnTo>
                      <a:pt x="247" y="3128"/>
                    </a:lnTo>
                    <a:lnTo>
                      <a:pt x="245" y="3131"/>
                    </a:lnTo>
                    <a:lnTo>
                      <a:pt x="245" y="3137"/>
                    </a:lnTo>
                    <a:lnTo>
                      <a:pt x="249" y="3139"/>
                    </a:lnTo>
                    <a:lnTo>
                      <a:pt x="250" y="3145"/>
                    </a:lnTo>
                    <a:lnTo>
                      <a:pt x="247" y="3149"/>
                    </a:lnTo>
                    <a:lnTo>
                      <a:pt x="245" y="3153"/>
                    </a:lnTo>
                    <a:lnTo>
                      <a:pt x="248" y="3159"/>
                    </a:lnTo>
                    <a:lnTo>
                      <a:pt x="265" y="3163"/>
                    </a:lnTo>
                    <a:lnTo>
                      <a:pt x="275" y="3169"/>
                    </a:lnTo>
                    <a:lnTo>
                      <a:pt x="276" y="3172"/>
                    </a:lnTo>
                    <a:lnTo>
                      <a:pt x="272" y="3176"/>
                    </a:lnTo>
                    <a:lnTo>
                      <a:pt x="266" y="3182"/>
                    </a:lnTo>
                    <a:lnTo>
                      <a:pt x="258" y="3184"/>
                    </a:lnTo>
                    <a:lnTo>
                      <a:pt x="250" y="3190"/>
                    </a:lnTo>
                    <a:lnTo>
                      <a:pt x="246" y="3194"/>
                    </a:lnTo>
                    <a:lnTo>
                      <a:pt x="245" y="3198"/>
                    </a:lnTo>
                    <a:lnTo>
                      <a:pt x="245" y="3204"/>
                    </a:lnTo>
                    <a:lnTo>
                      <a:pt x="245" y="3208"/>
                    </a:lnTo>
                    <a:lnTo>
                      <a:pt x="246" y="3213"/>
                    </a:lnTo>
                    <a:lnTo>
                      <a:pt x="246" y="3217"/>
                    </a:lnTo>
                    <a:lnTo>
                      <a:pt x="243" y="3221"/>
                    </a:lnTo>
                    <a:lnTo>
                      <a:pt x="234" y="3225"/>
                    </a:lnTo>
                    <a:lnTo>
                      <a:pt x="226" y="3229"/>
                    </a:lnTo>
                    <a:lnTo>
                      <a:pt x="223" y="3235"/>
                    </a:lnTo>
                    <a:lnTo>
                      <a:pt x="221" y="3239"/>
                    </a:lnTo>
                    <a:lnTo>
                      <a:pt x="226" y="3243"/>
                    </a:lnTo>
                    <a:lnTo>
                      <a:pt x="252" y="3249"/>
                    </a:lnTo>
                    <a:lnTo>
                      <a:pt x="267" y="3253"/>
                    </a:lnTo>
                    <a:lnTo>
                      <a:pt x="271" y="3258"/>
                    </a:lnTo>
                    <a:lnTo>
                      <a:pt x="262" y="3262"/>
                    </a:lnTo>
                    <a:lnTo>
                      <a:pt x="255" y="3266"/>
                    </a:lnTo>
                    <a:lnTo>
                      <a:pt x="255" y="3270"/>
                    </a:lnTo>
                    <a:lnTo>
                      <a:pt x="265" y="3274"/>
                    </a:lnTo>
                    <a:lnTo>
                      <a:pt x="270" y="3280"/>
                    </a:lnTo>
                    <a:lnTo>
                      <a:pt x="269" y="3284"/>
                    </a:lnTo>
                    <a:lnTo>
                      <a:pt x="265" y="3288"/>
                    </a:lnTo>
                    <a:lnTo>
                      <a:pt x="256" y="3294"/>
                    </a:lnTo>
                    <a:lnTo>
                      <a:pt x="248" y="3297"/>
                    </a:lnTo>
                    <a:lnTo>
                      <a:pt x="238" y="3303"/>
                    </a:lnTo>
                    <a:lnTo>
                      <a:pt x="229" y="3307"/>
                    </a:lnTo>
                    <a:lnTo>
                      <a:pt x="226" y="3311"/>
                    </a:lnTo>
                    <a:lnTo>
                      <a:pt x="223" y="3315"/>
                    </a:lnTo>
                    <a:lnTo>
                      <a:pt x="221" y="3319"/>
                    </a:lnTo>
                    <a:lnTo>
                      <a:pt x="222" y="3325"/>
                    </a:lnTo>
                    <a:lnTo>
                      <a:pt x="224" y="3329"/>
                    </a:lnTo>
                    <a:lnTo>
                      <a:pt x="228" y="3333"/>
                    </a:lnTo>
                    <a:lnTo>
                      <a:pt x="235" y="3338"/>
                    </a:lnTo>
                    <a:lnTo>
                      <a:pt x="242" y="3342"/>
                    </a:lnTo>
                    <a:lnTo>
                      <a:pt x="246" y="3348"/>
                    </a:lnTo>
                    <a:lnTo>
                      <a:pt x="249" y="3352"/>
                    </a:lnTo>
                    <a:lnTo>
                      <a:pt x="258" y="3354"/>
                    </a:lnTo>
                    <a:lnTo>
                      <a:pt x="263" y="3360"/>
                    </a:lnTo>
                    <a:lnTo>
                      <a:pt x="265" y="3364"/>
                    </a:lnTo>
                    <a:lnTo>
                      <a:pt x="257" y="3370"/>
                    </a:lnTo>
                    <a:lnTo>
                      <a:pt x="248" y="3374"/>
                    </a:lnTo>
                    <a:lnTo>
                      <a:pt x="241" y="3378"/>
                    </a:lnTo>
                    <a:lnTo>
                      <a:pt x="235" y="3383"/>
                    </a:lnTo>
                    <a:lnTo>
                      <a:pt x="231" y="3387"/>
                    </a:lnTo>
                    <a:lnTo>
                      <a:pt x="227" y="3393"/>
                    </a:lnTo>
                    <a:lnTo>
                      <a:pt x="225" y="3397"/>
                    </a:lnTo>
                    <a:lnTo>
                      <a:pt x="223" y="3399"/>
                    </a:lnTo>
                    <a:lnTo>
                      <a:pt x="223" y="3405"/>
                    </a:lnTo>
                    <a:lnTo>
                      <a:pt x="227" y="3409"/>
                    </a:lnTo>
                    <a:lnTo>
                      <a:pt x="248" y="3415"/>
                    </a:lnTo>
                    <a:lnTo>
                      <a:pt x="263" y="3419"/>
                    </a:lnTo>
                    <a:lnTo>
                      <a:pt x="272" y="3422"/>
                    </a:lnTo>
                    <a:lnTo>
                      <a:pt x="272" y="3428"/>
                    </a:lnTo>
                    <a:lnTo>
                      <a:pt x="271" y="3432"/>
                    </a:lnTo>
                    <a:lnTo>
                      <a:pt x="271" y="3438"/>
                    </a:lnTo>
                    <a:lnTo>
                      <a:pt x="268" y="3442"/>
                    </a:lnTo>
                    <a:lnTo>
                      <a:pt x="256" y="3444"/>
                    </a:lnTo>
                    <a:lnTo>
                      <a:pt x="248" y="3450"/>
                    </a:lnTo>
                    <a:lnTo>
                      <a:pt x="241" y="3454"/>
                    </a:lnTo>
                    <a:lnTo>
                      <a:pt x="232" y="3460"/>
                    </a:lnTo>
                    <a:lnTo>
                      <a:pt x="227" y="3463"/>
                    </a:lnTo>
                    <a:lnTo>
                      <a:pt x="233" y="3467"/>
                    </a:lnTo>
                    <a:lnTo>
                      <a:pt x="239" y="3473"/>
                    </a:lnTo>
                    <a:lnTo>
                      <a:pt x="238" y="3477"/>
                    </a:lnTo>
                    <a:lnTo>
                      <a:pt x="229" y="3483"/>
                    </a:lnTo>
                    <a:lnTo>
                      <a:pt x="223" y="3485"/>
                    </a:lnTo>
                    <a:lnTo>
                      <a:pt x="219" y="3489"/>
                    </a:lnTo>
                    <a:lnTo>
                      <a:pt x="224" y="3495"/>
                    </a:lnTo>
                    <a:lnTo>
                      <a:pt x="238" y="3499"/>
                    </a:lnTo>
                    <a:lnTo>
                      <a:pt x="247" y="3505"/>
                    </a:lnTo>
                    <a:lnTo>
                      <a:pt x="248" y="3508"/>
                    </a:lnTo>
                    <a:lnTo>
                      <a:pt x="243" y="3512"/>
                    </a:lnTo>
                    <a:lnTo>
                      <a:pt x="236" y="3518"/>
                    </a:lnTo>
                    <a:lnTo>
                      <a:pt x="236" y="3522"/>
                    </a:lnTo>
                    <a:lnTo>
                      <a:pt x="243" y="3528"/>
                    </a:lnTo>
                    <a:lnTo>
                      <a:pt x="252" y="3530"/>
                    </a:lnTo>
                    <a:lnTo>
                      <a:pt x="259" y="3534"/>
                    </a:lnTo>
                    <a:lnTo>
                      <a:pt x="259" y="3540"/>
                    </a:lnTo>
                    <a:lnTo>
                      <a:pt x="257" y="3544"/>
                    </a:lnTo>
                    <a:lnTo>
                      <a:pt x="254" y="3549"/>
                    </a:lnTo>
                    <a:lnTo>
                      <a:pt x="250" y="3553"/>
                    </a:lnTo>
                    <a:lnTo>
                      <a:pt x="248" y="3557"/>
                    </a:lnTo>
                    <a:lnTo>
                      <a:pt x="245" y="3563"/>
                    </a:lnTo>
                    <a:lnTo>
                      <a:pt x="233" y="3567"/>
                    </a:lnTo>
                    <a:lnTo>
                      <a:pt x="221" y="3571"/>
                    </a:lnTo>
                    <a:lnTo>
                      <a:pt x="216" y="3575"/>
                    </a:lnTo>
                    <a:lnTo>
                      <a:pt x="232" y="3579"/>
                    </a:lnTo>
                    <a:lnTo>
                      <a:pt x="253" y="3585"/>
                    </a:lnTo>
                    <a:lnTo>
                      <a:pt x="276" y="3589"/>
                    </a:lnTo>
                    <a:lnTo>
                      <a:pt x="282" y="3594"/>
                    </a:lnTo>
                    <a:lnTo>
                      <a:pt x="275" y="3598"/>
                    </a:lnTo>
                    <a:lnTo>
                      <a:pt x="265" y="3602"/>
                    </a:lnTo>
                    <a:lnTo>
                      <a:pt x="253" y="3608"/>
                    </a:lnTo>
                    <a:lnTo>
                      <a:pt x="244" y="3612"/>
                    </a:lnTo>
                    <a:lnTo>
                      <a:pt x="233" y="3616"/>
                    </a:lnTo>
                    <a:lnTo>
                      <a:pt x="223" y="3620"/>
                    </a:lnTo>
                    <a:lnTo>
                      <a:pt x="218" y="3624"/>
                    </a:lnTo>
                    <a:lnTo>
                      <a:pt x="221" y="3630"/>
                    </a:lnTo>
                    <a:lnTo>
                      <a:pt x="228" y="3633"/>
                    </a:lnTo>
                    <a:lnTo>
                      <a:pt x="238" y="3639"/>
                    </a:lnTo>
                    <a:lnTo>
                      <a:pt x="244" y="3643"/>
                    </a:lnTo>
                    <a:lnTo>
                      <a:pt x="247" y="3647"/>
                    </a:lnTo>
                    <a:lnTo>
                      <a:pt x="249" y="3653"/>
                    </a:lnTo>
                    <a:lnTo>
                      <a:pt x="249" y="3657"/>
                    </a:lnTo>
                    <a:lnTo>
                      <a:pt x="249" y="3661"/>
                    </a:lnTo>
                    <a:lnTo>
                      <a:pt x="248" y="3665"/>
                    </a:lnTo>
                    <a:lnTo>
                      <a:pt x="246" y="3669"/>
                    </a:lnTo>
                    <a:lnTo>
                      <a:pt x="243" y="3674"/>
                    </a:lnTo>
                    <a:lnTo>
                      <a:pt x="242" y="3678"/>
                    </a:lnTo>
                    <a:lnTo>
                      <a:pt x="242" y="3684"/>
                    </a:lnTo>
                    <a:lnTo>
                      <a:pt x="245" y="3688"/>
                    </a:lnTo>
                    <a:lnTo>
                      <a:pt x="249" y="3692"/>
                    </a:lnTo>
                    <a:lnTo>
                      <a:pt x="260" y="3698"/>
                    </a:lnTo>
                    <a:lnTo>
                      <a:pt x="271" y="3702"/>
                    </a:lnTo>
                    <a:lnTo>
                      <a:pt x="280" y="3706"/>
                    </a:lnTo>
                    <a:lnTo>
                      <a:pt x="282" y="3710"/>
                    </a:lnTo>
                    <a:lnTo>
                      <a:pt x="272" y="3714"/>
                    </a:lnTo>
                    <a:lnTo>
                      <a:pt x="263" y="3719"/>
                    </a:lnTo>
                    <a:lnTo>
                      <a:pt x="252" y="3723"/>
                    </a:lnTo>
                    <a:lnTo>
                      <a:pt x="241" y="3729"/>
                    </a:lnTo>
                    <a:lnTo>
                      <a:pt x="233" y="3733"/>
                    </a:lnTo>
                    <a:lnTo>
                      <a:pt x="228" y="3737"/>
                    </a:lnTo>
                    <a:lnTo>
                      <a:pt x="228" y="3743"/>
                    </a:lnTo>
                    <a:lnTo>
                      <a:pt x="234" y="3745"/>
                    </a:lnTo>
                    <a:lnTo>
                      <a:pt x="243" y="3751"/>
                    </a:lnTo>
                    <a:lnTo>
                      <a:pt x="249" y="3755"/>
                    </a:lnTo>
                    <a:lnTo>
                      <a:pt x="252" y="3758"/>
                    </a:lnTo>
                    <a:lnTo>
                      <a:pt x="253" y="3764"/>
                    </a:lnTo>
                    <a:lnTo>
                      <a:pt x="247" y="3768"/>
                    </a:lnTo>
                    <a:lnTo>
                      <a:pt x="241" y="3774"/>
                    </a:lnTo>
                    <a:lnTo>
                      <a:pt x="240" y="3778"/>
                    </a:lnTo>
                    <a:lnTo>
                      <a:pt x="242" y="3782"/>
                    </a:lnTo>
                    <a:lnTo>
                      <a:pt x="246" y="3788"/>
                    </a:lnTo>
                    <a:lnTo>
                      <a:pt x="242" y="3790"/>
                    </a:lnTo>
                    <a:lnTo>
                      <a:pt x="236" y="3796"/>
                    </a:lnTo>
                    <a:lnTo>
                      <a:pt x="255" y="3799"/>
                    </a:lnTo>
                    <a:lnTo>
                      <a:pt x="271" y="3803"/>
                    </a:lnTo>
                    <a:lnTo>
                      <a:pt x="263" y="3809"/>
                    </a:lnTo>
                    <a:lnTo>
                      <a:pt x="248" y="3813"/>
                    </a:lnTo>
                    <a:lnTo>
                      <a:pt x="235" y="3819"/>
                    </a:lnTo>
                    <a:lnTo>
                      <a:pt x="224" y="3823"/>
                    </a:lnTo>
                    <a:lnTo>
                      <a:pt x="225" y="3827"/>
                    </a:lnTo>
                    <a:lnTo>
                      <a:pt x="235" y="3831"/>
                    </a:lnTo>
                    <a:lnTo>
                      <a:pt x="249" y="3835"/>
                    </a:lnTo>
                    <a:lnTo>
                      <a:pt x="259" y="3840"/>
                    </a:lnTo>
                    <a:lnTo>
                      <a:pt x="266" y="3844"/>
                    </a:lnTo>
                    <a:lnTo>
                      <a:pt x="267" y="3848"/>
                    </a:lnTo>
                    <a:lnTo>
                      <a:pt x="261" y="3854"/>
                    </a:lnTo>
                    <a:lnTo>
                      <a:pt x="257" y="3858"/>
                    </a:lnTo>
                    <a:lnTo>
                      <a:pt x="257" y="3864"/>
                    </a:lnTo>
                    <a:lnTo>
                      <a:pt x="257" y="3868"/>
                    </a:lnTo>
                    <a:lnTo>
                      <a:pt x="261" y="3872"/>
                    </a:lnTo>
                    <a:lnTo>
                      <a:pt x="271" y="3876"/>
                    </a:lnTo>
                    <a:lnTo>
                      <a:pt x="276" y="3880"/>
                    </a:lnTo>
                    <a:lnTo>
                      <a:pt x="275" y="3885"/>
                    </a:lnTo>
                    <a:lnTo>
                      <a:pt x="268" y="3889"/>
                    </a:lnTo>
                    <a:lnTo>
                      <a:pt x="263" y="3893"/>
                    </a:lnTo>
                    <a:lnTo>
                      <a:pt x="268" y="3899"/>
                    </a:lnTo>
                    <a:lnTo>
                      <a:pt x="270" y="3903"/>
                    </a:lnTo>
                    <a:lnTo>
                      <a:pt x="268" y="3909"/>
                    </a:lnTo>
                    <a:lnTo>
                      <a:pt x="261" y="3913"/>
                    </a:lnTo>
                    <a:lnTo>
                      <a:pt x="250" y="3917"/>
                    </a:lnTo>
                    <a:lnTo>
                      <a:pt x="235" y="3921"/>
                    </a:lnTo>
                    <a:lnTo>
                      <a:pt x="215" y="3924"/>
                    </a:lnTo>
                    <a:lnTo>
                      <a:pt x="197" y="3930"/>
                    </a:lnTo>
                    <a:lnTo>
                      <a:pt x="187" y="3934"/>
                    </a:lnTo>
                    <a:lnTo>
                      <a:pt x="180" y="3938"/>
                    </a:lnTo>
                    <a:lnTo>
                      <a:pt x="187" y="3944"/>
                    </a:lnTo>
                    <a:lnTo>
                      <a:pt x="207" y="3948"/>
                    </a:lnTo>
                    <a:lnTo>
                      <a:pt x="224" y="3954"/>
                    </a:lnTo>
                    <a:lnTo>
                      <a:pt x="235" y="3958"/>
                    </a:lnTo>
                    <a:lnTo>
                      <a:pt x="242" y="3962"/>
                    </a:lnTo>
                    <a:lnTo>
                      <a:pt x="244" y="3965"/>
                    </a:lnTo>
                    <a:lnTo>
                      <a:pt x="243" y="3969"/>
                    </a:lnTo>
                    <a:lnTo>
                      <a:pt x="239" y="3975"/>
                    </a:lnTo>
                    <a:lnTo>
                      <a:pt x="231" y="3979"/>
                    </a:lnTo>
                    <a:lnTo>
                      <a:pt x="223" y="3983"/>
                    </a:lnTo>
                    <a:lnTo>
                      <a:pt x="208" y="3989"/>
                    </a:lnTo>
                    <a:lnTo>
                      <a:pt x="195" y="3993"/>
                    </a:lnTo>
                    <a:lnTo>
                      <a:pt x="179" y="3999"/>
                    </a:lnTo>
                    <a:lnTo>
                      <a:pt x="171" y="4003"/>
                    </a:lnTo>
                    <a:lnTo>
                      <a:pt x="184" y="4005"/>
                    </a:lnTo>
                    <a:lnTo>
                      <a:pt x="200" y="4010"/>
                    </a:lnTo>
                    <a:lnTo>
                      <a:pt x="206" y="4014"/>
                    </a:lnTo>
                    <a:lnTo>
                      <a:pt x="217" y="4020"/>
                    </a:lnTo>
                    <a:lnTo>
                      <a:pt x="228" y="4024"/>
                    </a:lnTo>
                    <a:lnTo>
                      <a:pt x="242" y="4028"/>
                    </a:lnTo>
                    <a:lnTo>
                      <a:pt x="246" y="4034"/>
                    </a:lnTo>
                    <a:lnTo>
                      <a:pt x="247" y="4038"/>
                    </a:lnTo>
                    <a:lnTo>
                      <a:pt x="247" y="4044"/>
                    </a:lnTo>
                    <a:lnTo>
                      <a:pt x="238" y="4048"/>
                    </a:lnTo>
                    <a:lnTo>
                      <a:pt x="221" y="4049"/>
                    </a:lnTo>
                    <a:lnTo>
                      <a:pt x="198" y="4055"/>
                    </a:lnTo>
                    <a:lnTo>
                      <a:pt x="195" y="4059"/>
                    </a:lnTo>
                    <a:lnTo>
                      <a:pt x="215" y="4065"/>
                    </a:lnTo>
                    <a:lnTo>
                      <a:pt x="233" y="4069"/>
                    </a:lnTo>
                    <a:lnTo>
                      <a:pt x="244" y="4073"/>
                    </a:lnTo>
                    <a:lnTo>
                      <a:pt x="244" y="4079"/>
                    </a:lnTo>
                    <a:lnTo>
                      <a:pt x="236" y="4083"/>
                    </a:lnTo>
                    <a:lnTo>
                      <a:pt x="228" y="4089"/>
                    </a:lnTo>
                    <a:lnTo>
                      <a:pt x="224" y="4090"/>
                    </a:lnTo>
                    <a:lnTo>
                      <a:pt x="221" y="4094"/>
                    </a:lnTo>
                    <a:lnTo>
                      <a:pt x="219" y="4100"/>
                    </a:lnTo>
                    <a:lnTo>
                      <a:pt x="221" y="4104"/>
                    </a:lnTo>
                    <a:lnTo>
                      <a:pt x="225" y="4110"/>
                    </a:lnTo>
                    <a:lnTo>
                      <a:pt x="224" y="4114"/>
                    </a:lnTo>
                    <a:lnTo>
                      <a:pt x="221" y="4118"/>
                    </a:lnTo>
                    <a:lnTo>
                      <a:pt x="214" y="4124"/>
                    </a:lnTo>
                    <a:lnTo>
                      <a:pt x="205" y="4128"/>
                    </a:lnTo>
                    <a:lnTo>
                      <a:pt x="199" y="4133"/>
                    </a:lnTo>
                    <a:lnTo>
                      <a:pt x="201" y="4135"/>
                    </a:lnTo>
                    <a:lnTo>
                      <a:pt x="203" y="4139"/>
                    </a:lnTo>
                    <a:lnTo>
                      <a:pt x="203" y="4145"/>
                    </a:lnTo>
                    <a:lnTo>
                      <a:pt x="200" y="4149"/>
                    </a:lnTo>
                    <a:lnTo>
                      <a:pt x="194" y="4155"/>
                    </a:lnTo>
                    <a:lnTo>
                      <a:pt x="179" y="4159"/>
                    </a:lnTo>
                    <a:lnTo>
                      <a:pt x="165" y="4163"/>
                    </a:lnTo>
                    <a:lnTo>
                      <a:pt x="151" y="4169"/>
                    </a:lnTo>
                    <a:lnTo>
                      <a:pt x="158" y="4173"/>
                    </a:lnTo>
                    <a:lnTo>
                      <a:pt x="171" y="4176"/>
                    </a:lnTo>
                    <a:lnTo>
                      <a:pt x="181" y="4180"/>
                    </a:lnTo>
                    <a:lnTo>
                      <a:pt x="191" y="4184"/>
                    </a:lnTo>
                    <a:lnTo>
                      <a:pt x="200" y="4190"/>
                    </a:lnTo>
                    <a:lnTo>
                      <a:pt x="204" y="4194"/>
                    </a:lnTo>
                    <a:lnTo>
                      <a:pt x="203" y="4200"/>
                    </a:lnTo>
                    <a:lnTo>
                      <a:pt x="202" y="4204"/>
                    </a:lnTo>
                    <a:lnTo>
                      <a:pt x="202" y="4208"/>
                    </a:lnTo>
                    <a:lnTo>
                      <a:pt x="206" y="4214"/>
                    </a:lnTo>
                    <a:lnTo>
                      <a:pt x="214" y="4217"/>
                    </a:lnTo>
                    <a:lnTo>
                      <a:pt x="221" y="4221"/>
                    </a:lnTo>
                    <a:lnTo>
                      <a:pt x="225" y="4225"/>
                    </a:lnTo>
                    <a:lnTo>
                      <a:pt x="228" y="4229"/>
                    </a:lnTo>
                    <a:lnTo>
                      <a:pt x="232" y="4235"/>
                    </a:lnTo>
                    <a:lnTo>
                      <a:pt x="242" y="4239"/>
                    </a:lnTo>
                    <a:lnTo>
                      <a:pt x="239" y="4245"/>
                    </a:lnTo>
                    <a:lnTo>
                      <a:pt x="232" y="4249"/>
                    </a:lnTo>
                    <a:lnTo>
                      <a:pt x="232" y="4253"/>
                    </a:lnTo>
                    <a:lnTo>
                      <a:pt x="242" y="4258"/>
                    </a:lnTo>
                    <a:lnTo>
                      <a:pt x="247" y="4262"/>
                    </a:lnTo>
                    <a:lnTo>
                      <a:pt x="249" y="4266"/>
                    </a:lnTo>
                    <a:lnTo>
                      <a:pt x="244" y="4270"/>
                    </a:lnTo>
                    <a:lnTo>
                      <a:pt x="236" y="4274"/>
                    </a:lnTo>
                    <a:lnTo>
                      <a:pt x="230" y="4280"/>
                    </a:lnTo>
                    <a:lnTo>
                      <a:pt x="228" y="4284"/>
                    </a:lnTo>
                    <a:lnTo>
                      <a:pt x="231" y="4290"/>
                    </a:lnTo>
                    <a:lnTo>
                      <a:pt x="244" y="4294"/>
                    </a:lnTo>
                    <a:lnTo>
                      <a:pt x="252" y="4298"/>
                    </a:lnTo>
                    <a:lnTo>
                      <a:pt x="254" y="4303"/>
                    </a:lnTo>
                    <a:lnTo>
                      <a:pt x="245" y="4307"/>
                    </a:lnTo>
                    <a:lnTo>
                      <a:pt x="228" y="4311"/>
                    </a:lnTo>
                    <a:lnTo>
                      <a:pt x="214" y="4315"/>
                    </a:lnTo>
                    <a:lnTo>
                      <a:pt x="203" y="4319"/>
                    </a:lnTo>
                    <a:lnTo>
                      <a:pt x="196" y="4325"/>
                    </a:lnTo>
                    <a:lnTo>
                      <a:pt x="192" y="4329"/>
                    </a:lnTo>
                    <a:lnTo>
                      <a:pt x="189" y="4335"/>
                    </a:lnTo>
                    <a:lnTo>
                      <a:pt x="188" y="4339"/>
                    </a:lnTo>
                    <a:lnTo>
                      <a:pt x="184" y="4342"/>
                    </a:lnTo>
                    <a:lnTo>
                      <a:pt x="179" y="4348"/>
                    </a:lnTo>
                    <a:lnTo>
                      <a:pt x="177" y="4350"/>
                    </a:lnTo>
                    <a:lnTo>
                      <a:pt x="195" y="4356"/>
                    </a:lnTo>
                    <a:lnTo>
                      <a:pt x="207" y="4360"/>
                    </a:lnTo>
                    <a:lnTo>
                      <a:pt x="223" y="4364"/>
                    </a:lnTo>
                    <a:lnTo>
                      <a:pt x="233" y="4370"/>
                    </a:lnTo>
                    <a:lnTo>
                      <a:pt x="241" y="4374"/>
                    </a:lnTo>
                    <a:lnTo>
                      <a:pt x="245" y="4380"/>
                    </a:lnTo>
                    <a:lnTo>
                      <a:pt x="244" y="4383"/>
                    </a:lnTo>
                    <a:lnTo>
                      <a:pt x="232" y="4387"/>
                    </a:lnTo>
                    <a:lnTo>
                      <a:pt x="219" y="4393"/>
                    </a:lnTo>
                    <a:lnTo>
                      <a:pt x="212" y="4395"/>
                    </a:lnTo>
                    <a:lnTo>
                      <a:pt x="217" y="4401"/>
                    </a:lnTo>
                    <a:lnTo>
                      <a:pt x="227" y="4405"/>
                    </a:lnTo>
                    <a:lnTo>
                      <a:pt x="225" y="4409"/>
                    </a:lnTo>
                    <a:lnTo>
                      <a:pt x="213" y="4415"/>
                    </a:lnTo>
                    <a:lnTo>
                      <a:pt x="200" y="4419"/>
                    </a:lnTo>
                    <a:lnTo>
                      <a:pt x="187" y="4425"/>
                    </a:lnTo>
                    <a:lnTo>
                      <a:pt x="170" y="4428"/>
                    </a:lnTo>
                    <a:lnTo>
                      <a:pt x="176" y="4432"/>
                    </a:lnTo>
                    <a:lnTo>
                      <a:pt x="197" y="4436"/>
                    </a:lnTo>
                    <a:lnTo>
                      <a:pt x="218" y="4440"/>
                    </a:lnTo>
                    <a:lnTo>
                      <a:pt x="226" y="4446"/>
                    </a:lnTo>
                    <a:lnTo>
                      <a:pt x="217" y="4450"/>
                    </a:lnTo>
                    <a:lnTo>
                      <a:pt x="213" y="4454"/>
                    </a:lnTo>
                    <a:lnTo>
                      <a:pt x="221" y="4460"/>
                    </a:lnTo>
                    <a:lnTo>
                      <a:pt x="220" y="4464"/>
                    </a:lnTo>
                    <a:lnTo>
                      <a:pt x="213" y="4469"/>
                    </a:lnTo>
                    <a:lnTo>
                      <a:pt x="202" y="4473"/>
                    </a:lnTo>
                    <a:lnTo>
                      <a:pt x="192" y="4477"/>
                    </a:lnTo>
                    <a:lnTo>
                      <a:pt x="186" y="4481"/>
                    </a:lnTo>
                    <a:lnTo>
                      <a:pt x="206" y="4485"/>
                    </a:lnTo>
                    <a:lnTo>
                      <a:pt x="243" y="4491"/>
                    </a:lnTo>
                    <a:lnTo>
                      <a:pt x="249" y="4495"/>
                    </a:lnTo>
                    <a:lnTo>
                      <a:pt x="250" y="4499"/>
                    </a:lnTo>
                    <a:lnTo>
                      <a:pt x="252" y="4505"/>
                    </a:lnTo>
                    <a:lnTo>
                      <a:pt x="253" y="4509"/>
                    </a:lnTo>
                    <a:lnTo>
                      <a:pt x="253" y="4514"/>
                    </a:lnTo>
                    <a:lnTo>
                      <a:pt x="253" y="4518"/>
                    </a:lnTo>
                    <a:lnTo>
                      <a:pt x="254" y="4522"/>
                    </a:lnTo>
                    <a:lnTo>
                      <a:pt x="255" y="4526"/>
                    </a:lnTo>
                    <a:lnTo>
                      <a:pt x="252" y="4530"/>
                    </a:lnTo>
                    <a:lnTo>
                      <a:pt x="250" y="4536"/>
                    </a:lnTo>
                    <a:lnTo>
                      <a:pt x="258" y="4540"/>
                    </a:lnTo>
                    <a:lnTo>
                      <a:pt x="274" y="4544"/>
                    </a:lnTo>
                    <a:lnTo>
                      <a:pt x="271" y="4550"/>
                    </a:lnTo>
                    <a:lnTo>
                      <a:pt x="265" y="4553"/>
                    </a:lnTo>
                    <a:lnTo>
                      <a:pt x="255" y="4559"/>
                    </a:lnTo>
                    <a:lnTo>
                      <a:pt x="248" y="4563"/>
                    </a:lnTo>
                    <a:lnTo>
                      <a:pt x="238" y="4567"/>
                    </a:lnTo>
                    <a:lnTo>
                      <a:pt x="229" y="4571"/>
                    </a:lnTo>
                    <a:lnTo>
                      <a:pt x="221" y="4575"/>
                    </a:lnTo>
                    <a:lnTo>
                      <a:pt x="211" y="4581"/>
                    </a:lnTo>
                    <a:lnTo>
                      <a:pt x="202" y="4585"/>
                    </a:lnTo>
                    <a:lnTo>
                      <a:pt x="197" y="4589"/>
                    </a:lnTo>
                    <a:lnTo>
                      <a:pt x="211" y="4594"/>
                    </a:lnTo>
                    <a:lnTo>
                      <a:pt x="224" y="4598"/>
                    </a:lnTo>
                    <a:lnTo>
                      <a:pt x="219" y="4604"/>
                    </a:lnTo>
                    <a:lnTo>
                      <a:pt x="205" y="4608"/>
                    </a:lnTo>
                    <a:lnTo>
                      <a:pt x="187" y="4610"/>
                    </a:lnTo>
                    <a:lnTo>
                      <a:pt x="161" y="4616"/>
                    </a:lnTo>
                    <a:lnTo>
                      <a:pt x="149" y="4620"/>
                    </a:lnTo>
                    <a:lnTo>
                      <a:pt x="144" y="4626"/>
                    </a:lnTo>
                    <a:lnTo>
                      <a:pt x="157" y="4630"/>
                    </a:lnTo>
                    <a:lnTo>
                      <a:pt x="172" y="4634"/>
                    </a:lnTo>
                    <a:lnTo>
                      <a:pt x="189" y="4639"/>
                    </a:lnTo>
                    <a:lnTo>
                      <a:pt x="206" y="4643"/>
                    </a:lnTo>
                    <a:lnTo>
                      <a:pt x="227" y="4649"/>
                    </a:lnTo>
                    <a:lnTo>
                      <a:pt x="234" y="4653"/>
                    </a:lnTo>
                    <a:lnTo>
                      <a:pt x="220" y="4655"/>
                    </a:lnTo>
                    <a:lnTo>
                      <a:pt x="208" y="4661"/>
                    </a:lnTo>
                    <a:lnTo>
                      <a:pt x="212" y="4665"/>
                    </a:lnTo>
                    <a:lnTo>
                      <a:pt x="227" y="4671"/>
                    </a:lnTo>
                    <a:lnTo>
                      <a:pt x="239" y="4675"/>
                    </a:lnTo>
                    <a:lnTo>
                      <a:pt x="240" y="4678"/>
                    </a:lnTo>
                    <a:lnTo>
                      <a:pt x="225" y="4684"/>
                    </a:lnTo>
                    <a:lnTo>
                      <a:pt x="208" y="4688"/>
                    </a:lnTo>
                    <a:lnTo>
                      <a:pt x="216" y="4694"/>
                    </a:lnTo>
                    <a:lnTo>
                      <a:pt x="221" y="4696"/>
                    </a:lnTo>
                    <a:lnTo>
                      <a:pt x="203" y="4700"/>
                    </a:lnTo>
                    <a:lnTo>
                      <a:pt x="190" y="4706"/>
                    </a:lnTo>
                    <a:lnTo>
                      <a:pt x="198" y="4710"/>
                    </a:lnTo>
                    <a:lnTo>
                      <a:pt x="226" y="4716"/>
                    </a:lnTo>
                    <a:lnTo>
                      <a:pt x="255" y="4719"/>
                    </a:lnTo>
                    <a:lnTo>
                      <a:pt x="272" y="4723"/>
                    </a:lnTo>
                    <a:lnTo>
                      <a:pt x="259" y="4729"/>
                    </a:lnTo>
                    <a:lnTo>
                      <a:pt x="249" y="4733"/>
                    </a:lnTo>
                    <a:lnTo>
                      <a:pt x="244" y="4739"/>
                    </a:lnTo>
                    <a:lnTo>
                      <a:pt x="250" y="4741"/>
                    </a:lnTo>
                    <a:lnTo>
                      <a:pt x="253" y="4745"/>
                    </a:lnTo>
                    <a:lnTo>
                      <a:pt x="249" y="4751"/>
                    </a:lnTo>
                    <a:lnTo>
                      <a:pt x="235" y="4755"/>
                    </a:lnTo>
                    <a:lnTo>
                      <a:pt x="223" y="4760"/>
                    </a:lnTo>
                    <a:lnTo>
                      <a:pt x="212" y="4764"/>
                    </a:lnTo>
                    <a:lnTo>
                      <a:pt x="203" y="4768"/>
                    </a:lnTo>
                    <a:lnTo>
                      <a:pt x="210" y="4774"/>
                    </a:lnTo>
                    <a:lnTo>
                      <a:pt x="221" y="4778"/>
                    </a:lnTo>
                    <a:lnTo>
                      <a:pt x="231" y="4784"/>
                    </a:lnTo>
                    <a:lnTo>
                      <a:pt x="245" y="4786"/>
                    </a:lnTo>
                    <a:lnTo>
                      <a:pt x="249" y="4790"/>
                    </a:lnTo>
                    <a:lnTo>
                      <a:pt x="238" y="4796"/>
                    </a:lnTo>
                    <a:lnTo>
                      <a:pt x="210" y="4800"/>
                    </a:lnTo>
                    <a:lnTo>
                      <a:pt x="122" y="4805"/>
                    </a:lnTo>
                    <a:lnTo>
                      <a:pt x="92" y="4809"/>
                    </a:lnTo>
                    <a:lnTo>
                      <a:pt x="69" y="4813"/>
                    </a:lnTo>
                    <a:lnTo>
                      <a:pt x="54" y="4819"/>
                    </a:lnTo>
                    <a:lnTo>
                      <a:pt x="79" y="4823"/>
                    </a:lnTo>
                    <a:lnTo>
                      <a:pt x="125" y="4827"/>
                    </a:lnTo>
                    <a:lnTo>
                      <a:pt x="121" y="4831"/>
                    </a:lnTo>
                    <a:lnTo>
                      <a:pt x="106" y="4835"/>
                    </a:lnTo>
                    <a:lnTo>
                      <a:pt x="122" y="4841"/>
                    </a:lnTo>
                    <a:lnTo>
                      <a:pt x="157" y="4844"/>
                    </a:lnTo>
                    <a:lnTo>
                      <a:pt x="181" y="4850"/>
                    </a:lnTo>
                    <a:lnTo>
                      <a:pt x="203" y="4854"/>
                    </a:lnTo>
                    <a:lnTo>
                      <a:pt x="213" y="4858"/>
                    </a:lnTo>
                    <a:lnTo>
                      <a:pt x="226" y="4864"/>
                    </a:lnTo>
                    <a:lnTo>
                      <a:pt x="234" y="4868"/>
                    </a:lnTo>
                    <a:lnTo>
                      <a:pt x="245" y="4872"/>
                    </a:lnTo>
                    <a:lnTo>
                      <a:pt x="258" y="4876"/>
                    </a:lnTo>
                    <a:lnTo>
                      <a:pt x="277" y="4880"/>
                    </a:lnTo>
                    <a:lnTo>
                      <a:pt x="289" y="4885"/>
                    </a:lnTo>
                    <a:lnTo>
                      <a:pt x="261" y="4889"/>
                    </a:lnTo>
                    <a:lnTo>
                      <a:pt x="228" y="4895"/>
                    </a:lnTo>
                    <a:lnTo>
                      <a:pt x="183" y="4899"/>
                    </a:lnTo>
                    <a:lnTo>
                      <a:pt x="138" y="4903"/>
                    </a:lnTo>
                    <a:lnTo>
                      <a:pt x="82" y="4909"/>
                    </a:lnTo>
                    <a:lnTo>
                      <a:pt x="27" y="4913"/>
                    </a:lnTo>
                    <a:lnTo>
                      <a:pt x="39" y="4917"/>
                    </a:lnTo>
                    <a:lnTo>
                      <a:pt x="81" y="4921"/>
                    </a:lnTo>
                    <a:lnTo>
                      <a:pt x="91" y="4925"/>
                    </a:lnTo>
                    <a:lnTo>
                      <a:pt x="73" y="4930"/>
                    </a:lnTo>
                    <a:lnTo>
                      <a:pt x="60" y="4934"/>
                    </a:lnTo>
                    <a:lnTo>
                      <a:pt x="162" y="4940"/>
                    </a:lnTo>
                    <a:lnTo>
                      <a:pt x="179" y="4944"/>
                    </a:lnTo>
                    <a:lnTo>
                      <a:pt x="210" y="4948"/>
                    </a:lnTo>
                    <a:lnTo>
                      <a:pt x="225" y="4954"/>
                    </a:lnTo>
                    <a:lnTo>
                      <a:pt x="205" y="4956"/>
                    </a:lnTo>
                    <a:lnTo>
                      <a:pt x="177" y="4962"/>
                    </a:lnTo>
                    <a:lnTo>
                      <a:pt x="163" y="4966"/>
                    </a:lnTo>
                    <a:lnTo>
                      <a:pt x="242" y="4969"/>
                    </a:lnTo>
                    <a:lnTo>
                      <a:pt x="258" y="4975"/>
                    </a:lnTo>
                    <a:lnTo>
                      <a:pt x="268" y="4979"/>
                    </a:lnTo>
                    <a:lnTo>
                      <a:pt x="271" y="4985"/>
                    </a:lnTo>
                    <a:lnTo>
                      <a:pt x="273" y="4989"/>
                    </a:lnTo>
                    <a:lnTo>
                      <a:pt x="250" y="4993"/>
                    </a:lnTo>
                    <a:lnTo>
                      <a:pt x="221" y="4999"/>
                    </a:lnTo>
                    <a:lnTo>
                      <a:pt x="180" y="5001"/>
                    </a:lnTo>
                    <a:lnTo>
                      <a:pt x="134" y="5007"/>
                    </a:lnTo>
                    <a:lnTo>
                      <a:pt x="106" y="5011"/>
                    </a:lnTo>
                    <a:lnTo>
                      <a:pt x="89" y="5014"/>
                    </a:lnTo>
                    <a:lnTo>
                      <a:pt x="111" y="5020"/>
                    </a:lnTo>
                    <a:lnTo>
                      <a:pt x="135" y="5024"/>
                    </a:lnTo>
                    <a:lnTo>
                      <a:pt x="147" y="5030"/>
                    </a:lnTo>
                    <a:lnTo>
                      <a:pt x="158" y="5034"/>
                    </a:lnTo>
                    <a:lnTo>
                      <a:pt x="130" y="5038"/>
                    </a:lnTo>
                    <a:lnTo>
                      <a:pt x="101" y="5044"/>
                    </a:lnTo>
                    <a:lnTo>
                      <a:pt x="71" y="5046"/>
                    </a:lnTo>
                    <a:lnTo>
                      <a:pt x="34" y="5052"/>
                    </a:lnTo>
                    <a:lnTo>
                      <a:pt x="34" y="5055"/>
                    </a:lnTo>
                    <a:lnTo>
                      <a:pt x="73" y="5059"/>
                    </a:lnTo>
                    <a:lnTo>
                      <a:pt x="90" y="5065"/>
                    </a:lnTo>
                    <a:lnTo>
                      <a:pt x="78" y="5069"/>
                    </a:lnTo>
                    <a:lnTo>
                      <a:pt x="84" y="5075"/>
                    </a:lnTo>
                    <a:lnTo>
                      <a:pt x="110" y="5079"/>
                    </a:lnTo>
                    <a:lnTo>
                      <a:pt x="131" y="5083"/>
                    </a:lnTo>
                    <a:lnTo>
                      <a:pt x="155" y="5087"/>
                    </a:lnTo>
                    <a:lnTo>
                      <a:pt x="171" y="5091"/>
                    </a:lnTo>
                    <a:lnTo>
                      <a:pt x="173" y="5096"/>
                    </a:lnTo>
                    <a:lnTo>
                      <a:pt x="157" y="5100"/>
                    </a:lnTo>
                    <a:lnTo>
                      <a:pt x="141" y="5104"/>
                    </a:lnTo>
                    <a:lnTo>
                      <a:pt x="128" y="5110"/>
                    </a:lnTo>
                    <a:lnTo>
                      <a:pt x="145" y="5114"/>
                    </a:lnTo>
                    <a:lnTo>
                      <a:pt x="178" y="5120"/>
                    </a:lnTo>
                    <a:lnTo>
                      <a:pt x="171" y="5124"/>
                    </a:lnTo>
                    <a:lnTo>
                      <a:pt x="156" y="5128"/>
                    </a:lnTo>
                    <a:lnTo>
                      <a:pt x="133" y="5132"/>
                    </a:lnTo>
                    <a:lnTo>
                      <a:pt x="92" y="5136"/>
                    </a:lnTo>
                    <a:lnTo>
                      <a:pt x="25" y="5141"/>
                    </a:lnTo>
                    <a:lnTo>
                      <a:pt x="0" y="5143"/>
                    </a:lnTo>
                    <a:lnTo>
                      <a:pt x="0" y="5210"/>
                    </a:lnTo>
                    <a:lnTo>
                      <a:pt x="12" y="5214"/>
                    </a:lnTo>
                    <a:lnTo>
                      <a:pt x="19" y="5216"/>
                    </a:lnTo>
                    <a:lnTo>
                      <a:pt x="26" y="5221"/>
                    </a:lnTo>
                    <a:lnTo>
                      <a:pt x="40" y="5225"/>
                    </a:lnTo>
                    <a:lnTo>
                      <a:pt x="52" y="5231"/>
                    </a:lnTo>
                    <a:lnTo>
                      <a:pt x="66" y="5235"/>
                    </a:lnTo>
                    <a:lnTo>
                      <a:pt x="88" y="5239"/>
                    </a:lnTo>
                    <a:lnTo>
                      <a:pt x="116" y="5245"/>
                    </a:lnTo>
                    <a:lnTo>
                      <a:pt x="145" y="5249"/>
                    </a:lnTo>
                    <a:lnTo>
                      <a:pt x="164" y="5255"/>
                    </a:lnTo>
                    <a:lnTo>
                      <a:pt x="184" y="5259"/>
                    </a:lnTo>
                    <a:lnTo>
                      <a:pt x="202" y="5261"/>
                    </a:lnTo>
                    <a:lnTo>
                      <a:pt x="218" y="5266"/>
                    </a:lnTo>
                    <a:lnTo>
                      <a:pt x="189" y="5270"/>
                    </a:lnTo>
                    <a:lnTo>
                      <a:pt x="97" y="5276"/>
                    </a:lnTo>
                    <a:lnTo>
                      <a:pt x="65" y="5280"/>
                    </a:lnTo>
                    <a:lnTo>
                      <a:pt x="41" y="5284"/>
                    </a:lnTo>
                    <a:lnTo>
                      <a:pt x="3" y="5290"/>
                    </a:lnTo>
                    <a:lnTo>
                      <a:pt x="34" y="5294"/>
                    </a:lnTo>
                    <a:lnTo>
                      <a:pt x="104" y="5300"/>
                    </a:lnTo>
                    <a:lnTo>
                      <a:pt x="126" y="5303"/>
                    </a:lnTo>
                    <a:lnTo>
                      <a:pt x="152" y="5305"/>
                    </a:lnTo>
                    <a:lnTo>
                      <a:pt x="173" y="5311"/>
                    </a:lnTo>
                    <a:lnTo>
                      <a:pt x="108" y="5315"/>
                    </a:lnTo>
                    <a:lnTo>
                      <a:pt x="63" y="5321"/>
                    </a:lnTo>
                    <a:lnTo>
                      <a:pt x="3" y="5325"/>
                    </a:lnTo>
                    <a:lnTo>
                      <a:pt x="0" y="5325"/>
                    </a:lnTo>
                    <a:lnTo>
                      <a:pt x="0" y="5343"/>
                    </a:lnTo>
                    <a:lnTo>
                      <a:pt x="14" y="5345"/>
                    </a:lnTo>
                    <a:lnTo>
                      <a:pt x="63" y="5346"/>
                    </a:lnTo>
                    <a:lnTo>
                      <a:pt x="120" y="5350"/>
                    </a:lnTo>
                    <a:lnTo>
                      <a:pt x="152" y="5356"/>
                    </a:lnTo>
                    <a:lnTo>
                      <a:pt x="170" y="5360"/>
                    </a:lnTo>
                    <a:lnTo>
                      <a:pt x="180" y="5366"/>
                    </a:lnTo>
                    <a:lnTo>
                      <a:pt x="158" y="5370"/>
                    </a:lnTo>
                    <a:lnTo>
                      <a:pt x="118" y="5374"/>
                    </a:lnTo>
                    <a:lnTo>
                      <a:pt x="77" y="5380"/>
                    </a:lnTo>
                    <a:lnTo>
                      <a:pt x="28" y="5384"/>
                    </a:lnTo>
                    <a:lnTo>
                      <a:pt x="0" y="5387"/>
                    </a:lnTo>
                    <a:lnTo>
                      <a:pt x="0" y="5393"/>
                    </a:lnTo>
                    <a:lnTo>
                      <a:pt x="15" y="5395"/>
                    </a:lnTo>
                    <a:lnTo>
                      <a:pt x="23" y="5401"/>
                    </a:lnTo>
                    <a:lnTo>
                      <a:pt x="16" y="5405"/>
                    </a:lnTo>
                    <a:lnTo>
                      <a:pt x="0" y="5411"/>
                    </a:lnTo>
                    <a:lnTo>
                      <a:pt x="0" y="5411"/>
                    </a:lnTo>
                    <a:lnTo>
                      <a:pt x="0" y="5434"/>
                    </a:lnTo>
                    <a:lnTo>
                      <a:pt x="3" y="5436"/>
                    </a:lnTo>
                    <a:lnTo>
                      <a:pt x="1" y="5440"/>
                    </a:lnTo>
                    <a:lnTo>
                      <a:pt x="0" y="5442"/>
                    </a:lnTo>
                    <a:lnTo>
                      <a:pt x="0" y="5462"/>
                    </a:lnTo>
                    <a:lnTo>
                      <a:pt x="21" y="5464"/>
                    </a:lnTo>
                    <a:lnTo>
                      <a:pt x="31" y="5470"/>
                    </a:lnTo>
                    <a:lnTo>
                      <a:pt x="37" y="5473"/>
                    </a:lnTo>
                    <a:lnTo>
                      <a:pt x="45" y="5477"/>
                    </a:lnTo>
                    <a:lnTo>
                      <a:pt x="54" y="5481"/>
                    </a:lnTo>
                    <a:lnTo>
                      <a:pt x="65" y="5485"/>
                    </a:lnTo>
                    <a:lnTo>
                      <a:pt x="83" y="5491"/>
                    </a:lnTo>
                    <a:lnTo>
                      <a:pt x="110" y="5495"/>
                    </a:lnTo>
                    <a:lnTo>
                      <a:pt x="128" y="5501"/>
                    </a:lnTo>
                    <a:lnTo>
                      <a:pt x="133" y="5505"/>
                    </a:lnTo>
                    <a:lnTo>
                      <a:pt x="129" y="5509"/>
                    </a:lnTo>
                    <a:lnTo>
                      <a:pt x="122" y="5514"/>
                    </a:lnTo>
                    <a:lnTo>
                      <a:pt x="115" y="5518"/>
                    </a:lnTo>
                    <a:lnTo>
                      <a:pt x="107" y="5522"/>
                    </a:lnTo>
                    <a:lnTo>
                      <a:pt x="93" y="5526"/>
                    </a:lnTo>
                    <a:lnTo>
                      <a:pt x="79" y="5530"/>
                    </a:lnTo>
                    <a:lnTo>
                      <a:pt x="65" y="5536"/>
                    </a:lnTo>
                    <a:lnTo>
                      <a:pt x="68" y="5540"/>
                    </a:lnTo>
                    <a:lnTo>
                      <a:pt x="82" y="5546"/>
                    </a:lnTo>
                    <a:lnTo>
                      <a:pt x="94" y="5550"/>
                    </a:lnTo>
                    <a:lnTo>
                      <a:pt x="98" y="5554"/>
                    </a:lnTo>
                    <a:lnTo>
                      <a:pt x="98" y="5559"/>
                    </a:lnTo>
                    <a:lnTo>
                      <a:pt x="92" y="5563"/>
                    </a:lnTo>
                    <a:lnTo>
                      <a:pt x="91" y="5567"/>
                    </a:lnTo>
                    <a:lnTo>
                      <a:pt x="126" y="5571"/>
                    </a:lnTo>
                    <a:lnTo>
                      <a:pt x="138" y="5575"/>
                    </a:lnTo>
                    <a:lnTo>
                      <a:pt x="136" y="5581"/>
                    </a:lnTo>
                    <a:lnTo>
                      <a:pt x="123" y="5585"/>
                    </a:lnTo>
                    <a:lnTo>
                      <a:pt x="97" y="5591"/>
                    </a:lnTo>
                    <a:lnTo>
                      <a:pt x="65" y="5595"/>
                    </a:lnTo>
                    <a:lnTo>
                      <a:pt x="39" y="5598"/>
                    </a:lnTo>
                    <a:lnTo>
                      <a:pt x="31" y="5604"/>
                    </a:lnTo>
                    <a:lnTo>
                      <a:pt x="29" y="5606"/>
                    </a:lnTo>
                    <a:lnTo>
                      <a:pt x="41" y="5612"/>
                    </a:lnTo>
                    <a:lnTo>
                      <a:pt x="41" y="5616"/>
                    </a:lnTo>
                    <a:lnTo>
                      <a:pt x="31" y="5620"/>
                    </a:lnTo>
                    <a:lnTo>
                      <a:pt x="19" y="5626"/>
                    </a:lnTo>
                    <a:lnTo>
                      <a:pt x="7" y="5630"/>
                    </a:lnTo>
                    <a:lnTo>
                      <a:pt x="6" y="5636"/>
                    </a:lnTo>
                    <a:lnTo>
                      <a:pt x="22" y="5639"/>
                    </a:lnTo>
                    <a:lnTo>
                      <a:pt x="66" y="5643"/>
                    </a:lnTo>
                    <a:lnTo>
                      <a:pt x="102" y="5649"/>
                    </a:lnTo>
                    <a:lnTo>
                      <a:pt x="115" y="5651"/>
                    </a:lnTo>
                    <a:lnTo>
                      <a:pt x="128" y="5657"/>
                    </a:lnTo>
                    <a:lnTo>
                      <a:pt x="144" y="5661"/>
                    </a:lnTo>
                    <a:lnTo>
                      <a:pt x="163" y="5665"/>
                    </a:lnTo>
                    <a:lnTo>
                      <a:pt x="187" y="5671"/>
                    </a:lnTo>
                    <a:lnTo>
                      <a:pt x="221" y="5675"/>
                    </a:lnTo>
                    <a:lnTo>
                      <a:pt x="249" y="5680"/>
                    </a:lnTo>
                    <a:lnTo>
                      <a:pt x="263" y="5684"/>
                    </a:lnTo>
                    <a:lnTo>
                      <a:pt x="279" y="5688"/>
                    </a:lnTo>
                    <a:lnTo>
                      <a:pt x="282" y="5692"/>
                    </a:lnTo>
                    <a:lnTo>
                      <a:pt x="268" y="5696"/>
                    </a:lnTo>
                    <a:lnTo>
                      <a:pt x="250" y="5702"/>
                    </a:lnTo>
                    <a:lnTo>
                      <a:pt x="229" y="5706"/>
                    </a:lnTo>
                    <a:lnTo>
                      <a:pt x="212" y="5710"/>
                    </a:lnTo>
                    <a:lnTo>
                      <a:pt x="203" y="5716"/>
                    </a:lnTo>
                    <a:lnTo>
                      <a:pt x="216" y="5720"/>
                    </a:lnTo>
                    <a:lnTo>
                      <a:pt x="226" y="5725"/>
                    </a:lnTo>
                    <a:lnTo>
                      <a:pt x="242" y="5729"/>
                    </a:lnTo>
                    <a:lnTo>
                      <a:pt x="254" y="5733"/>
                    </a:lnTo>
                    <a:lnTo>
                      <a:pt x="278" y="5737"/>
                    </a:lnTo>
                    <a:lnTo>
                      <a:pt x="301" y="5741"/>
                    </a:lnTo>
                    <a:lnTo>
                      <a:pt x="310" y="5747"/>
                    </a:lnTo>
                    <a:lnTo>
                      <a:pt x="306" y="5751"/>
                    </a:lnTo>
                    <a:lnTo>
                      <a:pt x="295" y="5755"/>
                    </a:lnTo>
                    <a:lnTo>
                      <a:pt x="282" y="5761"/>
                    </a:lnTo>
                    <a:lnTo>
                      <a:pt x="270" y="5764"/>
                    </a:lnTo>
                    <a:lnTo>
                      <a:pt x="258" y="5770"/>
                    </a:lnTo>
                    <a:lnTo>
                      <a:pt x="250" y="5774"/>
                    </a:lnTo>
                    <a:lnTo>
                      <a:pt x="244" y="5778"/>
                    </a:lnTo>
                    <a:lnTo>
                      <a:pt x="239" y="5782"/>
                    </a:lnTo>
                    <a:lnTo>
                      <a:pt x="233" y="5786"/>
                    </a:lnTo>
                    <a:lnTo>
                      <a:pt x="228" y="5792"/>
                    </a:lnTo>
                    <a:lnTo>
                      <a:pt x="228" y="5796"/>
                    </a:lnTo>
                    <a:lnTo>
                      <a:pt x="249" y="5800"/>
                    </a:lnTo>
                    <a:lnTo>
                      <a:pt x="270" y="5805"/>
                    </a:lnTo>
                    <a:lnTo>
                      <a:pt x="284" y="5809"/>
                    </a:lnTo>
                    <a:lnTo>
                      <a:pt x="290" y="5815"/>
                    </a:lnTo>
                    <a:lnTo>
                      <a:pt x="281" y="5819"/>
                    </a:lnTo>
                    <a:lnTo>
                      <a:pt x="269" y="5823"/>
                    </a:lnTo>
                    <a:lnTo>
                      <a:pt x="259" y="5827"/>
                    </a:lnTo>
                    <a:lnTo>
                      <a:pt x="253" y="5831"/>
                    </a:lnTo>
                    <a:lnTo>
                      <a:pt x="253" y="5837"/>
                    </a:lnTo>
                    <a:lnTo>
                      <a:pt x="261" y="5841"/>
                    </a:lnTo>
                    <a:lnTo>
                      <a:pt x="271" y="5845"/>
                    </a:lnTo>
                    <a:lnTo>
                      <a:pt x="278" y="5850"/>
                    </a:lnTo>
                    <a:lnTo>
                      <a:pt x="286" y="5854"/>
                    </a:lnTo>
                    <a:lnTo>
                      <a:pt x="290" y="5860"/>
                    </a:lnTo>
                    <a:lnTo>
                      <a:pt x="290" y="5864"/>
                    </a:lnTo>
                    <a:lnTo>
                      <a:pt x="288" y="5866"/>
                    </a:lnTo>
                    <a:lnTo>
                      <a:pt x="282" y="5872"/>
                    </a:lnTo>
                    <a:lnTo>
                      <a:pt x="275" y="5876"/>
                    </a:lnTo>
                    <a:lnTo>
                      <a:pt x="269" y="5882"/>
                    </a:lnTo>
                    <a:lnTo>
                      <a:pt x="266" y="5886"/>
                    </a:lnTo>
                    <a:lnTo>
                      <a:pt x="267" y="5889"/>
                    </a:lnTo>
                    <a:lnTo>
                      <a:pt x="276" y="5895"/>
                    </a:lnTo>
                    <a:lnTo>
                      <a:pt x="288" y="5899"/>
                    </a:lnTo>
                    <a:lnTo>
                      <a:pt x="301" y="5905"/>
                    </a:lnTo>
                    <a:lnTo>
                      <a:pt x="311" y="5909"/>
                    </a:lnTo>
                    <a:lnTo>
                      <a:pt x="318" y="5911"/>
                    </a:lnTo>
                    <a:lnTo>
                      <a:pt x="324" y="5917"/>
                    </a:lnTo>
                    <a:lnTo>
                      <a:pt x="324" y="5921"/>
                    </a:lnTo>
                    <a:lnTo>
                      <a:pt x="321" y="5927"/>
                    </a:lnTo>
                    <a:lnTo>
                      <a:pt x="315" y="5931"/>
                    </a:lnTo>
                    <a:lnTo>
                      <a:pt x="311" y="5934"/>
                    </a:lnTo>
                    <a:lnTo>
                      <a:pt x="310" y="5940"/>
                    </a:lnTo>
                    <a:lnTo>
                      <a:pt x="311" y="5944"/>
                    </a:lnTo>
                    <a:lnTo>
                      <a:pt x="314" y="5950"/>
                    </a:lnTo>
                    <a:lnTo>
                      <a:pt x="317" y="5952"/>
                    </a:lnTo>
                    <a:lnTo>
                      <a:pt x="318" y="5956"/>
                    </a:lnTo>
                    <a:lnTo>
                      <a:pt x="324" y="5962"/>
                    </a:lnTo>
                    <a:lnTo>
                      <a:pt x="329" y="5966"/>
                    </a:lnTo>
                    <a:lnTo>
                      <a:pt x="335" y="5972"/>
                    </a:lnTo>
                    <a:lnTo>
                      <a:pt x="341" y="5975"/>
                    </a:lnTo>
                    <a:lnTo>
                      <a:pt x="346" y="5979"/>
                    </a:lnTo>
                    <a:lnTo>
                      <a:pt x="353" y="5985"/>
                    </a:lnTo>
                    <a:lnTo>
                      <a:pt x="359" y="5989"/>
                    </a:lnTo>
                    <a:lnTo>
                      <a:pt x="367" y="5995"/>
                    </a:lnTo>
                    <a:lnTo>
                      <a:pt x="361" y="5997"/>
                    </a:lnTo>
                    <a:lnTo>
                      <a:pt x="353" y="6001"/>
                    </a:lnTo>
                    <a:lnTo>
                      <a:pt x="350" y="6007"/>
                    </a:lnTo>
                    <a:lnTo>
                      <a:pt x="370" y="6011"/>
                    </a:lnTo>
                    <a:lnTo>
                      <a:pt x="377" y="6016"/>
                    </a:lnTo>
                    <a:lnTo>
                      <a:pt x="376" y="6020"/>
                    </a:lnTo>
                    <a:lnTo>
                      <a:pt x="370" y="6024"/>
                    </a:lnTo>
                    <a:lnTo>
                      <a:pt x="363" y="6030"/>
                    </a:lnTo>
                    <a:lnTo>
                      <a:pt x="360" y="6034"/>
                    </a:lnTo>
                    <a:lnTo>
                      <a:pt x="371" y="6040"/>
                    </a:lnTo>
                    <a:lnTo>
                      <a:pt x="368" y="6042"/>
                    </a:lnTo>
                    <a:lnTo>
                      <a:pt x="342" y="6046"/>
                    </a:lnTo>
                    <a:lnTo>
                      <a:pt x="325" y="6052"/>
                    </a:lnTo>
                    <a:lnTo>
                      <a:pt x="362" y="6056"/>
                    </a:lnTo>
                    <a:lnTo>
                      <a:pt x="391" y="6061"/>
                    </a:lnTo>
                    <a:lnTo>
                      <a:pt x="413" y="6065"/>
                    </a:lnTo>
                    <a:lnTo>
                      <a:pt x="425" y="6069"/>
                    </a:lnTo>
                    <a:lnTo>
                      <a:pt x="428" y="6075"/>
                    </a:lnTo>
                    <a:lnTo>
                      <a:pt x="426" y="6079"/>
                    </a:lnTo>
                    <a:lnTo>
                      <a:pt x="416" y="6083"/>
                    </a:lnTo>
                    <a:lnTo>
                      <a:pt x="405" y="6087"/>
                    </a:lnTo>
                    <a:lnTo>
                      <a:pt x="395" y="6091"/>
                    </a:lnTo>
                    <a:lnTo>
                      <a:pt x="390" y="6097"/>
                    </a:lnTo>
                    <a:lnTo>
                      <a:pt x="400" y="6100"/>
                    </a:lnTo>
                    <a:lnTo>
                      <a:pt x="414" y="6106"/>
                    </a:lnTo>
                    <a:lnTo>
                      <a:pt x="425" y="6110"/>
                    </a:lnTo>
                    <a:lnTo>
                      <a:pt x="434" y="6114"/>
                    </a:lnTo>
                    <a:lnTo>
                      <a:pt x="442" y="6120"/>
                    </a:lnTo>
                    <a:lnTo>
                      <a:pt x="450" y="6124"/>
                    </a:lnTo>
                    <a:lnTo>
                      <a:pt x="454" y="6128"/>
                    </a:lnTo>
                    <a:lnTo>
                      <a:pt x="454" y="6132"/>
                    </a:lnTo>
                    <a:lnTo>
                      <a:pt x="454" y="6136"/>
                    </a:lnTo>
                    <a:lnTo>
                      <a:pt x="454" y="6141"/>
                    </a:lnTo>
                    <a:lnTo>
                      <a:pt x="456" y="6145"/>
                    </a:lnTo>
                    <a:lnTo>
                      <a:pt x="461" y="6151"/>
                    </a:lnTo>
                    <a:lnTo>
                      <a:pt x="470" y="6155"/>
                    </a:lnTo>
                    <a:lnTo>
                      <a:pt x="489" y="6159"/>
                    </a:lnTo>
                    <a:lnTo>
                      <a:pt x="525" y="6165"/>
                    </a:lnTo>
                    <a:lnTo>
                      <a:pt x="588" y="6169"/>
                    </a:lnTo>
                    <a:lnTo>
                      <a:pt x="598" y="6173"/>
                    </a:lnTo>
                    <a:lnTo>
                      <a:pt x="601" y="6177"/>
                    </a:lnTo>
                    <a:lnTo>
                      <a:pt x="604" y="6181"/>
                    </a:lnTo>
                    <a:lnTo>
                      <a:pt x="606" y="6186"/>
                    </a:lnTo>
                    <a:lnTo>
                      <a:pt x="601" y="6190"/>
                    </a:lnTo>
                  </a:path>
                </a:pathLst>
              </a:custGeom>
              <a:noFill/>
              <a:ln w="4445">
                <a:solidFill>
                  <a:srgbClr val="00FE00"/>
                </a:solidFill>
                <a:prstDash val="solid"/>
                <a:round/>
                <a:headEnd/>
                <a:tailEnd/>
              </a:ln>
            </p:spPr>
            <p:txBody>
              <a:bodyPr/>
              <a:lstStyle/>
              <a:p>
                <a:endParaRPr lang="es-ES"/>
              </a:p>
            </p:txBody>
          </p:sp>
          <p:sp>
            <p:nvSpPr>
              <p:cNvPr id="82363" name="Line 8635"/>
              <p:cNvSpPr>
                <a:spLocks noChangeShapeType="1"/>
              </p:cNvSpPr>
              <p:nvPr/>
            </p:nvSpPr>
            <p:spPr bwMode="auto">
              <a:xfrm>
                <a:off x="3224" y="2023"/>
                <a:ext cx="17" cy="1"/>
              </a:xfrm>
              <a:prstGeom prst="line">
                <a:avLst/>
              </a:prstGeom>
              <a:noFill/>
              <a:ln w="4445">
                <a:solidFill>
                  <a:srgbClr val="00FE00"/>
                </a:solidFill>
                <a:round/>
                <a:headEnd/>
                <a:tailEnd/>
              </a:ln>
            </p:spPr>
            <p:txBody>
              <a:bodyPr/>
              <a:lstStyle/>
              <a:p>
                <a:endParaRPr lang="es-ES"/>
              </a:p>
            </p:txBody>
          </p:sp>
          <p:sp>
            <p:nvSpPr>
              <p:cNvPr id="82364" name="Freeform 8636"/>
              <p:cNvSpPr>
                <a:spLocks/>
              </p:cNvSpPr>
              <p:nvPr/>
            </p:nvSpPr>
            <p:spPr bwMode="auto">
              <a:xfrm>
                <a:off x="3255" y="1988"/>
                <a:ext cx="17" cy="59"/>
              </a:xfrm>
              <a:custGeom>
                <a:avLst/>
                <a:gdLst/>
                <a:ahLst/>
                <a:cxnLst>
                  <a:cxn ang="0">
                    <a:pos x="9" y="51"/>
                  </a:cxn>
                  <a:cxn ang="0">
                    <a:pos x="0" y="33"/>
                  </a:cxn>
                  <a:cxn ang="0">
                    <a:pos x="0" y="17"/>
                  </a:cxn>
                  <a:cxn ang="0">
                    <a:pos x="9" y="0"/>
                  </a:cxn>
                  <a:cxn ang="0">
                    <a:pos x="27" y="0"/>
                  </a:cxn>
                  <a:cxn ang="0">
                    <a:pos x="35" y="17"/>
                  </a:cxn>
                  <a:cxn ang="0">
                    <a:pos x="35" y="33"/>
                  </a:cxn>
                  <a:cxn ang="0">
                    <a:pos x="27" y="51"/>
                  </a:cxn>
                  <a:cxn ang="0">
                    <a:pos x="9" y="51"/>
                  </a:cxn>
                  <a:cxn ang="0">
                    <a:pos x="0" y="68"/>
                  </a:cxn>
                  <a:cxn ang="0">
                    <a:pos x="0" y="101"/>
                  </a:cxn>
                  <a:cxn ang="0">
                    <a:pos x="9" y="117"/>
                  </a:cxn>
                  <a:cxn ang="0">
                    <a:pos x="27" y="117"/>
                  </a:cxn>
                  <a:cxn ang="0">
                    <a:pos x="35" y="101"/>
                  </a:cxn>
                  <a:cxn ang="0">
                    <a:pos x="35" y="68"/>
                  </a:cxn>
                  <a:cxn ang="0">
                    <a:pos x="27" y="51"/>
                  </a:cxn>
                </a:cxnLst>
                <a:rect l="0" t="0" r="r" b="b"/>
                <a:pathLst>
                  <a:path w="35" h="117">
                    <a:moveTo>
                      <a:pt x="9" y="51"/>
                    </a:moveTo>
                    <a:lnTo>
                      <a:pt x="0" y="33"/>
                    </a:lnTo>
                    <a:lnTo>
                      <a:pt x="0" y="17"/>
                    </a:lnTo>
                    <a:lnTo>
                      <a:pt x="9" y="0"/>
                    </a:lnTo>
                    <a:lnTo>
                      <a:pt x="27" y="0"/>
                    </a:lnTo>
                    <a:lnTo>
                      <a:pt x="35" y="17"/>
                    </a:lnTo>
                    <a:lnTo>
                      <a:pt x="35" y="33"/>
                    </a:lnTo>
                    <a:lnTo>
                      <a:pt x="27" y="51"/>
                    </a:lnTo>
                    <a:lnTo>
                      <a:pt x="9" y="51"/>
                    </a:lnTo>
                    <a:lnTo>
                      <a:pt x="0" y="68"/>
                    </a:lnTo>
                    <a:lnTo>
                      <a:pt x="0" y="101"/>
                    </a:lnTo>
                    <a:lnTo>
                      <a:pt x="9" y="117"/>
                    </a:lnTo>
                    <a:lnTo>
                      <a:pt x="27" y="117"/>
                    </a:lnTo>
                    <a:lnTo>
                      <a:pt x="35" y="101"/>
                    </a:lnTo>
                    <a:lnTo>
                      <a:pt x="35" y="68"/>
                    </a:lnTo>
                    <a:lnTo>
                      <a:pt x="27" y="51"/>
                    </a:lnTo>
                  </a:path>
                </a:pathLst>
              </a:custGeom>
              <a:noFill/>
              <a:ln w="4445">
                <a:solidFill>
                  <a:srgbClr val="00FE00"/>
                </a:solidFill>
                <a:prstDash val="solid"/>
                <a:round/>
                <a:headEnd/>
                <a:tailEnd/>
              </a:ln>
            </p:spPr>
            <p:txBody>
              <a:bodyPr/>
              <a:lstStyle/>
              <a:p>
                <a:endParaRPr lang="es-ES"/>
              </a:p>
            </p:txBody>
          </p:sp>
          <p:sp>
            <p:nvSpPr>
              <p:cNvPr id="82365" name="Freeform 8637"/>
              <p:cNvSpPr>
                <a:spLocks/>
              </p:cNvSpPr>
              <p:nvPr/>
            </p:nvSpPr>
            <p:spPr bwMode="auto">
              <a:xfrm>
                <a:off x="3286" y="1988"/>
                <a:ext cx="18" cy="59"/>
              </a:xfrm>
              <a:custGeom>
                <a:avLst/>
                <a:gdLst/>
                <a:ahLst/>
                <a:cxnLst>
                  <a:cxn ang="0">
                    <a:pos x="0" y="101"/>
                  </a:cxn>
                  <a:cxn ang="0">
                    <a:pos x="36" y="17"/>
                  </a:cxn>
                  <a:cxn ang="0">
                    <a:pos x="27" y="0"/>
                  </a:cxn>
                  <a:cxn ang="0">
                    <a:pos x="9" y="0"/>
                  </a:cxn>
                  <a:cxn ang="0">
                    <a:pos x="0" y="17"/>
                  </a:cxn>
                  <a:cxn ang="0">
                    <a:pos x="0" y="101"/>
                  </a:cxn>
                  <a:cxn ang="0">
                    <a:pos x="12"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2"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82366" name="Line 8638"/>
              <p:cNvSpPr>
                <a:spLocks noChangeShapeType="1"/>
              </p:cNvSpPr>
              <p:nvPr/>
            </p:nvSpPr>
            <p:spPr bwMode="auto">
              <a:xfrm>
                <a:off x="3567" y="2023"/>
                <a:ext cx="17" cy="1"/>
              </a:xfrm>
              <a:prstGeom prst="line">
                <a:avLst/>
              </a:prstGeom>
              <a:noFill/>
              <a:ln w="4445">
                <a:solidFill>
                  <a:srgbClr val="00FE00"/>
                </a:solidFill>
                <a:round/>
                <a:headEnd/>
                <a:tailEnd/>
              </a:ln>
            </p:spPr>
            <p:txBody>
              <a:bodyPr/>
              <a:lstStyle/>
              <a:p>
                <a:endParaRPr lang="es-ES"/>
              </a:p>
            </p:txBody>
          </p:sp>
          <p:sp>
            <p:nvSpPr>
              <p:cNvPr id="82367" name="Freeform 8639"/>
              <p:cNvSpPr>
                <a:spLocks/>
              </p:cNvSpPr>
              <p:nvPr/>
            </p:nvSpPr>
            <p:spPr bwMode="auto">
              <a:xfrm>
                <a:off x="3598" y="1988"/>
                <a:ext cx="18" cy="59"/>
              </a:xfrm>
              <a:custGeom>
                <a:avLst/>
                <a:gdLst/>
                <a:ahLst/>
                <a:cxnLst>
                  <a:cxn ang="0">
                    <a:pos x="27" y="117"/>
                  </a:cxn>
                  <a:cxn ang="0">
                    <a:pos x="27" y="0"/>
                  </a:cxn>
                  <a:cxn ang="0">
                    <a:pos x="17" y="0"/>
                  </a:cxn>
                  <a:cxn ang="0">
                    <a:pos x="0" y="51"/>
                  </a:cxn>
                  <a:cxn ang="0">
                    <a:pos x="0" y="68"/>
                  </a:cxn>
                  <a:cxn ang="0">
                    <a:pos x="36" y="68"/>
                  </a:cxn>
                </a:cxnLst>
                <a:rect l="0" t="0" r="r" b="b"/>
                <a:pathLst>
                  <a:path w="36" h="117">
                    <a:moveTo>
                      <a:pt x="27" y="117"/>
                    </a:moveTo>
                    <a:lnTo>
                      <a:pt x="27" y="0"/>
                    </a:lnTo>
                    <a:lnTo>
                      <a:pt x="17" y="0"/>
                    </a:lnTo>
                    <a:lnTo>
                      <a:pt x="0" y="51"/>
                    </a:lnTo>
                    <a:lnTo>
                      <a:pt x="0" y="68"/>
                    </a:lnTo>
                    <a:lnTo>
                      <a:pt x="36" y="68"/>
                    </a:lnTo>
                  </a:path>
                </a:pathLst>
              </a:custGeom>
              <a:noFill/>
              <a:ln w="4445">
                <a:solidFill>
                  <a:srgbClr val="00FE00"/>
                </a:solidFill>
                <a:prstDash val="solid"/>
                <a:round/>
                <a:headEnd/>
                <a:tailEnd/>
              </a:ln>
            </p:spPr>
            <p:txBody>
              <a:bodyPr/>
              <a:lstStyle/>
              <a:p>
                <a:endParaRPr lang="es-ES"/>
              </a:p>
            </p:txBody>
          </p:sp>
          <p:sp>
            <p:nvSpPr>
              <p:cNvPr id="82368" name="Line 8640"/>
              <p:cNvSpPr>
                <a:spLocks noChangeShapeType="1"/>
              </p:cNvSpPr>
              <p:nvPr/>
            </p:nvSpPr>
            <p:spPr bwMode="auto">
              <a:xfrm>
                <a:off x="3607" y="2047"/>
                <a:ext cx="9" cy="1"/>
              </a:xfrm>
              <a:prstGeom prst="line">
                <a:avLst/>
              </a:prstGeom>
              <a:noFill/>
              <a:ln w="4445">
                <a:solidFill>
                  <a:srgbClr val="00FE00"/>
                </a:solidFill>
                <a:round/>
                <a:headEnd/>
                <a:tailEnd/>
              </a:ln>
            </p:spPr>
            <p:txBody>
              <a:bodyPr/>
              <a:lstStyle/>
              <a:p>
                <a:endParaRPr lang="es-ES"/>
              </a:p>
            </p:txBody>
          </p:sp>
          <p:sp>
            <p:nvSpPr>
              <p:cNvPr id="82369" name="Freeform 8641"/>
              <p:cNvSpPr>
                <a:spLocks/>
              </p:cNvSpPr>
              <p:nvPr/>
            </p:nvSpPr>
            <p:spPr bwMode="auto">
              <a:xfrm>
                <a:off x="3629" y="1988"/>
                <a:ext cx="18" cy="59"/>
              </a:xfrm>
              <a:custGeom>
                <a:avLst/>
                <a:gdLst/>
                <a:ahLst/>
                <a:cxnLst>
                  <a:cxn ang="0">
                    <a:pos x="0" y="101"/>
                  </a:cxn>
                  <a:cxn ang="0">
                    <a:pos x="36" y="17"/>
                  </a:cxn>
                  <a:cxn ang="0">
                    <a:pos x="27" y="0"/>
                  </a:cxn>
                  <a:cxn ang="0">
                    <a:pos x="9" y="0"/>
                  </a:cxn>
                  <a:cxn ang="0">
                    <a:pos x="0" y="17"/>
                  </a:cxn>
                  <a:cxn ang="0">
                    <a:pos x="0" y="101"/>
                  </a:cxn>
                  <a:cxn ang="0">
                    <a:pos x="12"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2"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grpSp>
        <p:grpSp>
          <p:nvGrpSpPr>
            <p:cNvPr id="82370" name="Group 8642"/>
            <p:cNvGrpSpPr>
              <a:grpSpLocks/>
            </p:cNvGrpSpPr>
            <p:nvPr/>
          </p:nvGrpSpPr>
          <p:grpSpPr bwMode="auto">
            <a:xfrm>
              <a:off x="3348" y="1921"/>
              <a:ext cx="306" cy="4608"/>
              <a:chOff x="3348" y="1921"/>
              <a:chExt cx="306" cy="4608"/>
            </a:xfrm>
          </p:grpSpPr>
          <p:sp>
            <p:nvSpPr>
              <p:cNvPr id="82371" name="Freeform 8643"/>
              <p:cNvSpPr>
                <a:spLocks/>
              </p:cNvSpPr>
              <p:nvPr/>
            </p:nvSpPr>
            <p:spPr bwMode="auto">
              <a:xfrm>
                <a:off x="3410" y="1921"/>
                <a:ext cx="19" cy="60"/>
              </a:xfrm>
              <a:custGeom>
                <a:avLst/>
                <a:gdLst/>
                <a:ahLst/>
                <a:cxnLst>
                  <a:cxn ang="0">
                    <a:pos x="0" y="102"/>
                  </a:cxn>
                  <a:cxn ang="0">
                    <a:pos x="9" y="119"/>
                  </a:cxn>
                  <a:cxn ang="0">
                    <a:pos x="27" y="119"/>
                  </a:cxn>
                  <a:cxn ang="0">
                    <a:pos x="36" y="102"/>
                  </a:cxn>
                  <a:cxn ang="0">
                    <a:pos x="36" y="69"/>
                  </a:cxn>
                  <a:cxn ang="0">
                    <a:pos x="27" y="51"/>
                  </a:cxn>
                  <a:cxn ang="0">
                    <a:pos x="9" y="51"/>
                  </a:cxn>
                  <a:cxn ang="0">
                    <a:pos x="0" y="35"/>
                  </a:cxn>
                  <a:cxn ang="0">
                    <a:pos x="0" y="18"/>
                  </a:cxn>
                  <a:cxn ang="0">
                    <a:pos x="9" y="0"/>
                  </a:cxn>
                  <a:cxn ang="0">
                    <a:pos x="27" y="0"/>
                  </a:cxn>
                  <a:cxn ang="0">
                    <a:pos x="36" y="18"/>
                  </a:cxn>
                </a:cxnLst>
                <a:rect l="0" t="0" r="r" b="b"/>
                <a:pathLst>
                  <a:path w="36" h="119">
                    <a:moveTo>
                      <a:pt x="0" y="102"/>
                    </a:moveTo>
                    <a:lnTo>
                      <a:pt x="9" y="119"/>
                    </a:lnTo>
                    <a:lnTo>
                      <a:pt x="27" y="119"/>
                    </a:lnTo>
                    <a:lnTo>
                      <a:pt x="36" y="102"/>
                    </a:lnTo>
                    <a:lnTo>
                      <a:pt x="36" y="69"/>
                    </a:lnTo>
                    <a:lnTo>
                      <a:pt x="27" y="51"/>
                    </a:lnTo>
                    <a:lnTo>
                      <a:pt x="9" y="51"/>
                    </a:lnTo>
                    <a:lnTo>
                      <a:pt x="0" y="35"/>
                    </a:lnTo>
                    <a:lnTo>
                      <a:pt x="0" y="18"/>
                    </a:lnTo>
                    <a:lnTo>
                      <a:pt x="9" y="0"/>
                    </a:lnTo>
                    <a:lnTo>
                      <a:pt x="27" y="0"/>
                    </a:lnTo>
                    <a:lnTo>
                      <a:pt x="36" y="18"/>
                    </a:lnTo>
                  </a:path>
                </a:pathLst>
              </a:custGeom>
              <a:noFill/>
              <a:ln w="4445">
                <a:solidFill>
                  <a:srgbClr val="00FE00"/>
                </a:solidFill>
                <a:prstDash val="solid"/>
                <a:round/>
                <a:headEnd/>
                <a:tailEnd/>
              </a:ln>
            </p:spPr>
            <p:txBody>
              <a:bodyPr/>
              <a:lstStyle/>
              <a:p>
                <a:endParaRPr lang="es-ES"/>
              </a:p>
            </p:txBody>
          </p:sp>
          <p:sp>
            <p:nvSpPr>
              <p:cNvPr id="82372" name="Freeform 8644"/>
              <p:cNvSpPr>
                <a:spLocks/>
              </p:cNvSpPr>
              <p:nvPr/>
            </p:nvSpPr>
            <p:spPr bwMode="auto">
              <a:xfrm>
                <a:off x="3442" y="1921"/>
                <a:ext cx="18" cy="60"/>
              </a:xfrm>
              <a:custGeom>
                <a:avLst/>
                <a:gdLst/>
                <a:ahLst/>
                <a:cxnLst>
                  <a:cxn ang="0">
                    <a:pos x="0" y="119"/>
                  </a:cxn>
                  <a:cxn ang="0">
                    <a:pos x="0" y="0"/>
                  </a:cxn>
                  <a:cxn ang="0">
                    <a:pos x="27" y="0"/>
                  </a:cxn>
                  <a:cxn ang="0">
                    <a:pos x="36" y="18"/>
                  </a:cxn>
                  <a:cxn ang="0">
                    <a:pos x="36" y="35"/>
                  </a:cxn>
                  <a:cxn ang="0">
                    <a:pos x="27" y="51"/>
                  </a:cxn>
                  <a:cxn ang="0">
                    <a:pos x="0" y="51"/>
                  </a:cxn>
                </a:cxnLst>
                <a:rect l="0" t="0" r="r" b="b"/>
                <a:pathLst>
                  <a:path w="36" h="119">
                    <a:moveTo>
                      <a:pt x="0" y="119"/>
                    </a:moveTo>
                    <a:lnTo>
                      <a:pt x="0" y="0"/>
                    </a:lnTo>
                    <a:lnTo>
                      <a:pt x="27" y="0"/>
                    </a:lnTo>
                    <a:lnTo>
                      <a:pt x="36" y="18"/>
                    </a:lnTo>
                    <a:lnTo>
                      <a:pt x="36" y="35"/>
                    </a:lnTo>
                    <a:lnTo>
                      <a:pt x="27" y="51"/>
                    </a:lnTo>
                    <a:lnTo>
                      <a:pt x="0" y="51"/>
                    </a:lnTo>
                  </a:path>
                </a:pathLst>
              </a:custGeom>
              <a:noFill/>
              <a:ln w="4445">
                <a:solidFill>
                  <a:srgbClr val="00FE00"/>
                </a:solidFill>
                <a:prstDash val="solid"/>
                <a:round/>
                <a:headEnd/>
                <a:tailEnd/>
              </a:ln>
            </p:spPr>
            <p:txBody>
              <a:bodyPr/>
              <a:lstStyle/>
              <a:p>
                <a:endParaRPr lang="es-ES"/>
              </a:p>
            </p:txBody>
          </p:sp>
          <p:sp>
            <p:nvSpPr>
              <p:cNvPr id="82373" name="Line 8645"/>
              <p:cNvSpPr>
                <a:spLocks noChangeShapeType="1"/>
              </p:cNvSpPr>
              <p:nvPr/>
            </p:nvSpPr>
            <p:spPr bwMode="auto">
              <a:xfrm>
                <a:off x="3348" y="2020"/>
                <a:ext cx="20" cy="1"/>
              </a:xfrm>
              <a:prstGeom prst="line">
                <a:avLst/>
              </a:prstGeom>
              <a:noFill/>
              <a:ln w="4445">
                <a:solidFill>
                  <a:srgbClr val="00FE00"/>
                </a:solidFill>
                <a:round/>
                <a:headEnd/>
                <a:tailEnd/>
              </a:ln>
            </p:spPr>
            <p:txBody>
              <a:bodyPr/>
              <a:lstStyle/>
              <a:p>
                <a:endParaRPr lang="es-ES"/>
              </a:p>
            </p:txBody>
          </p:sp>
          <p:sp>
            <p:nvSpPr>
              <p:cNvPr id="82374" name="Line 8646"/>
              <p:cNvSpPr>
                <a:spLocks noChangeShapeType="1"/>
              </p:cNvSpPr>
              <p:nvPr/>
            </p:nvSpPr>
            <p:spPr bwMode="auto">
              <a:xfrm>
                <a:off x="3378" y="2020"/>
                <a:ext cx="20" cy="1"/>
              </a:xfrm>
              <a:prstGeom prst="line">
                <a:avLst/>
              </a:prstGeom>
              <a:noFill/>
              <a:ln w="4445">
                <a:solidFill>
                  <a:srgbClr val="00FE00"/>
                </a:solidFill>
                <a:round/>
                <a:headEnd/>
                <a:tailEnd/>
              </a:ln>
            </p:spPr>
            <p:txBody>
              <a:bodyPr/>
              <a:lstStyle/>
              <a:p>
                <a:endParaRPr lang="es-ES"/>
              </a:p>
            </p:txBody>
          </p:sp>
          <p:sp>
            <p:nvSpPr>
              <p:cNvPr id="82375" name="Line 8647"/>
              <p:cNvSpPr>
                <a:spLocks noChangeShapeType="1"/>
              </p:cNvSpPr>
              <p:nvPr/>
            </p:nvSpPr>
            <p:spPr bwMode="auto">
              <a:xfrm>
                <a:off x="3408" y="2020"/>
                <a:ext cx="20" cy="1"/>
              </a:xfrm>
              <a:prstGeom prst="line">
                <a:avLst/>
              </a:prstGeom>
              <a:noFill/>
              <a:ln w="4445">
                <a:solidFill>
                  <a:srgbClr val="00FE00"/>
                </a:solidFill>
                <a:round/>
                <a:headEnd/>
                <a:tailEnd/>
              </a:ln>
            </p:spPr>
            <p:txBody>
              <a:bodyPr/>
              <a:lstStyle/>
              <a:p>
                <a:endParaRPr lang="es-ES"/>
              </a:p>
            </p:txBody>
          </p:sp>
          <p:sp>
            <p:nvSpPr>
              <p:cNvPr id="82376" name="Line 8648"/>
              <p:cNvSpPr>
                <a:spLocks noChangeShapeType="1"/>
              </p:cNvSpPr>
              <p:nvPr/>
            </p:nvSpPr>
            <p:spPr bwMode="auto">
              <a:xfrm>
                <a:off x="3437" y="2020"/>
                <a:ext cx="20" cy="1"/>
              </a:xfrm>
              <a:prstGeom prst="line">
                <a:avLst/>
              </a:prstGeom>
              <a:noFill/>
              <a:ln w="4445">
                <a:solidFill>
                  <a:srgbClr val="00FE00"/>
                </a:solidFill>
                <a:round/>
                <a:headEnd/>
                <a:tailEnd/>
              </a:ln>
            </p:spPr>
            <p:txBody>
              <a:bodyPr/>
              <a:lstStyle/>
              <a:p>
                <a:endParaRPr lang="es-ES"/>
              </a:p>
            </p:txBody>
          </p:sp>
          <p:sp>
            <p:nvSpPr>
              <p:cNvPr id="82377" name="Line 8649"/>
              <p:cNvSpPr>
                <a:spLocks noChangeShapeType="1"/>
              </p:cNvSpPr>
              <p:nvPr/>
            </p:nvSpPr>
            <p:spPr bwMode="auto">
              <a:xfrm>
                <a:off x="3468" y="2020"/>
                <a:ext cx="19" cy="1"/>
              </a:xfrm>
              <a:prstGeom prst="line">
                <a:avLst/>
              </a:prstGeom>
              <a:noFill/>
              <a:ln w="4445">
                <a:solidFill>
                  <a:srgbClr val="00FE00"/>
                </a:solidFill>
                <a:round/>
                <a:headEnd/>
                <a:tailEnd/>
              </a:ln>
            </p:spPr>
            <p:txBody>
              <a:bodyPr/>
              <a:lstStyle/>
              <a:p>
                <a:endParaRPr lang="es-ES"/>
              </a:p>
            </p:txBody>
          </p:sp>
          <p:sp>
            <p:nvSpPr>
              <p:cNvPr id="82378" name="Line 8650"/>
              <p:cNvSpPr>
                <a:spLocks noChangeShapeType="1"/>
              </p:cNvSpPr>
              <p:nvPr/>
            </p:nvSpPr>
            <p:spPr bwMode="auto">
              <a:xfrm>
                <a:off x="3497" y="2020"/>
                <a:ext cx="20" cy="1"/>
              </a:xfrm>
              <a:prstGeom prst="line">
                <a:avLst/>
              </a:prstGeom>
              <a:noFill/>
              <a:ln w="4445">
                <a:solidFill>
                  <a:srgbClr val="00FE00"/>
                </a:solidFill>
                <a:round/>
                <a:headEnd/>
                <a:tailEnd/>
              </a:ln>
            </p:spPr>
            <p:txBody>
              <a:bodyPr/>
              <a:lstStyle/>
              <a:p>
                <a:endParaRPr lang="es-ES"/>
              </a:p>
            </p:txBody>
          </p:sp>
          <p:sp>
            <p:nvSpPr>
              <p:cNvPr id="82379" name="Freeform 8651"/>
              <p:cNvSpPr>
                <a:spLocks/>
              </p:cNvSpPr>
              <p:nvPr/>
            </p:nvSpPr>
            <p:spPr bwMode="auto">
              <a:xfrm>
                <a:off x="3648" y="4063"/>
                <a:ext cx="6" cy="7"/>
              </a:xfrm>
              <a:custGeom>
                <a:avLst/>
                <a:gdLst/>
                <a:ahLst/>
                <a:cxnLst>
                  <a:cxn ang="0">
                    <a:pos x="12" y="0"/>
                  </a:cxn>
                  <a:cxn ang="0">
                    <a:pos x="0" y="4"/>
                  </a:cxn>
                  <a:cxn ang="0">
                    <a:pos x="0" y="8"/>
                  </a:cxn>
                  <a:cxn ang="0">
                    <a:pos x="10" y="11"/>
                  </a:cxn>
                  <a:cxn ang="0">
                    <a:pos x="12" y="13"/>
                  </a:cxn>
                </a:cxnLst>
                <a:rect l="0" t="0" r="r" b="b"/>
                <a:pathLst>
                  <a:path w="12" h="13">
                    <a:moveTo>
                      <a:pt x="12" y="0"/>
                    </a:moveTo>
                    <a:lnTo>
                      <a:pt x="0" y="4"/>
                    </a:lnTo>
                    <a:lnTo>
                      <a:pt x="0" y="8"/>
                    </a:lnTo>
                    <a:lnTo>
                      <a:pt x="10" y="11"/>
                    </a:lnTo>
                    <a:lnTo>
                      <a:pt x="12" y="13"/>
                    </a:lnTo>
                  </a:path>
                </a:pathLst>
              </a:custGeom>
              <a:noFill/>
              <a:ln w="4445">
                <a:solidFill>
                  <a:srgbClr val="00FE00"/>
                </a:solidFill>
                <a:prstDash val="solid"/>
                <a:round/>
                <a:headEnd/>
                <a:tailEnd/>
              </a:ln>
            </p:spPr>
            <p:txBody>
              <a:bodyPr/>
              <a:lstStyle/>
              <a:p>
                <a:endParaRPr lang="es-ES"/>
              </a:p>
            </p:txBody>
          </p:sp>
          <p:sp>
            <p:nvSpPr>
              <p:cNvPr id="82380" name="Freeform 8652"/>
              <p:cNvSpPr>
                <a:spLocks/>
              </p:cNvSpPr>
              <p:nvPr/>
            </p:nvSpPr>
            <p:spPr bwMode="auto">
              <a:xfrm>
                <a:off x="3637" y="4080"/>
                <a:ext cx="17" cy="12"/>
              </a:xfrm>
              <a:custGeom>
                <a:avLst/>
                <a:gdLst/>
                <a:ahLst/>
                <a:cxnLst>
                  <a:cxn ang="0">
                    <a:pos x="34" y="0"/>
                  </a:cxn>
                  <a:cxn ang="0">
                    <a:pos x="31" y="0"/>
                  </a:cxn>
                  <a:cxn ang="0">
                    <a:pos x="22" y="4"/>
                  </a:cxn>
                  <a:cxn ang="0">
                    <a:pos x="21" y="8"/>
                  </a:cxn>
                  <a:cxn ang="0">
                    <a:pos x="18" y="14"/>
                  </a:cxn>
                  <a:cxn ang="0">
                    <a:pos x="0" y="17"/>
                  </a:cxn>
                  <a:cxn ang="0">
                    <a:pos x="0" y="21"/>
                  </a:cxn>
                  <a:cxn ang="0">
                    <a:pos x="3" y="23"/>
                  </a:cxn>
                </a:cxnLst>
                <a:rect l="0" t="0" r="r" b="b"/>
                <a:pathLst>
                  <a:path w="34" h="23">
                    <a:moveTo>
                      <a:pt x="34" y="0"/>
                    </a:moveTo>
                    <a:lnTo>
                      <a:pt x="31" y="0"/>
                    </a:lnTo>
                    <a:lnTo>
                      <a:pt x="22" y="4"/>
                    </a:lnTo>
                    <a:lnTo>
                      <a:pt x="21" y="8"/>
                    </a:lnTo>
                    <a:lnTo>
                      <a:pt x="18" y="14"/>
                    </a:lnTo>
                    <a:lnTo>
                      <a:pt x="0" y="17"/>
                    </a:lnTo>
                    <a:lnTo>
                      <a:pt x="0" y="21"/>
                    </a:lnTo>
                    <a:lnTo>
                      <a:pt x="3" y="23"/>
                    </a:lnTo>
                  </a:path>
                </a:pathLst>
              </a:custGeom>
              <a:noFill/>
              <a:ln w="4445">
                <a:solidFill>
                  <a:srgbClr val="00FE00"/>
                </a:solidFill>
                <a:prstDash val="solid"/>
                <a:round/>
                <a:headEnd/>
                <a:tailEnd/>
              </a:ln>
            </p:spPr>
            <p:txBody>
              <a:bodyPr/>
              <a:lstStyle/>
              <a:p>
                <a:endParaRPr lang="es-ES"/>
              </a:p>
            </p:txBody>
          </p:sp>
          <p:sp>
            <p:nvSpPr>
              <p:cNvPr id="82381" name="Freeform 8653"/>
              <p:cNvSpPr>
                <a:spLocks/>
              </p:cNvSpPr>
              <p:nvPr/>
            </p:nvSpPr>
            <p:spPr bwMode="auto">
              <a:xfrm>
                <a:off x="3630" y="4098"/>
                <a:ext cx="18" cy="12"/>
              </a:xfrm>
              <a:custGeom>
                <a:avLst/>
                <a:gdLst/>
                <a:ahLst/>
                <a:cxnLst>
                  <a:cxn ang="0">
                    <a:pos x="33" y="0"/>
                  </a:cxn>
                  <a:cxn ang="0">
                    <a:pos x="34" y="2"/>
                  </a:cxn>
                  <a:cxn ang="0">
                    <a:pos x="34" y="6"/>
                  </a:cxn>
                  <a:cxn ang="0">
                    <a:pos x="33" y="10"/>
                  </a:cxn>
                  <a:cxn ang="0">
                    <a:pos x="30" y="14"/>
                  </a:cxn>
                  <a:cxn ang="0">
                    <a:pos x="21" y="18"/>
                  </a:cxn>
                  <a:cxn ang="0">
                    <a:pos x="2" y="23"/>
                  </a:cxn>
                  <a:cxn ang="0">
                    <a:pos x="0" y="23"/>
                  </a:cxn>
                </a:cxnLst>
                <a:rect l="0" t="0" r="r" b="b"/>
                <a:pathLst>
                  <a:path w="34" h="23">
                    <a:moveTo>
                      <a:pt x="33" y="0"/>
                    </a:moveTo>
                    <a:lnTo>
                      <a:pt x="34" y="2"/>
                    </a:lnTo>
                    <a:lnTo>
                      <a:pt x="34" y="6"/>
                    </a:lnTo>
                    <a:lnTo>
                      <a:pt x="33" y="10"/>
                    </a:lnTo>
                    <a:lnTo>
                      <a:pt x="30" y="14"/>
                    </a:lnTo>
                    <a:lnTo>
                      <a:pt x="21" y="18"/>
                    </a:lnTo>
                    <a:lnTo>
                      <a:pt x="2" y="23"/>
                    </a:lnTo>
                    <a:lnTo>
                      <a:pt x="0" y="23"/>
                    </a:lnTo>
                  </a:path>
                </a:pathLst>
              </a:custGeom>
              <a:noFill/>
              <a:ln w="4445">
                <a:solidFill>
                  <a:srgbClr val="00FE00"/>
                </a:solidFill>
                <a:prstDash val="solid"/>
                <a:round/>
                <a:headEnd/>
                <a:tailEnd/>
              </a:ln>
            </p:spPr>
            <p:txBody>
              <a:bodyPr/>
              <a:lstStyle/>
              <a:p>
                <a:endParaRPr lang="es-ES"/>
              </a:p>
            </p:txBody>
          </p:sp>
          <p:sp>
            <p:nvSpPr>
              <p:cNvPr id="82382" name="Freeform 8654"/>
              <p:cNvSpPr>
                <a:spLocks/>
              </p:cNvSpPr>
              <p:nvPr/>
            </p:nvSpPr>
            <p:spPr bwMode="auto">
              <a:xfrm>
                <a:off x="3601" y="4111"/>
                <a:ext cx="20" cy="2"/>
              </a:xfrm>
              <a:custGeom>
                <a:avLst/>
                <a:gdLst/>
                <a:ahLst/>
                <a:cxnLst>
                  <a:cxn ang="0">
                    <a:pos x="39" y="0"/>
                  </a:cxn>
                  <a:cxn ang="0">
                    <a:pos x="22" y="2"/>
                  </a:cxn>
                  <a:cxn ang="0">
                    <a:pos x="0" y="4"/>
                  </a:cxn>
                </a:cxnLst>
                <a:rect l="0" t="0" r="r" b="b"/>
                <a:pathLst>
                  <a:path w="39" h="4">
                    <a:moveTo>
                      <a:pt x="39" y="0"/>
                    </a:moveTo>
                    <a:lnTo>
                      <a:pt x="22" y="2"/>
                    </a:lnTo>
                    <a:lnTo>
                      <a:pt x="0" y="4"/>
                    </a:lnTo>
                  </a:path>
                </a:pathLst>
              </a:custGeom>
              <a:noFill/>
              <a:ln w="4445">
                <a:solidFill>
                  <a:srgbClr val="00FE00"/>
                </a:solidFill>
                <a:prstDash val="solid"/>
                <a:round/>
                <a:headEnd/>
                <a:tailEnd/>
              </a:ln>
            </p:spPr>
            <p:txBody>
              <a:bodyPr/>
              <a:lstStyle/>
              <a:p>
                <a:endParaRPr lang="es-ES"/>
              </a:p>
            </p:txBody>
          </p:sp>
          <p:sp>
            <p:nvSpPr>
              <p:cNvPr id="82383" name="Freeform 8655"/>
              <p:cNvSpPr>
                <a:spLocks/>
              </p:cNvSpPr>
              <p:nvPr/>
            </p:nvSpPr>
            <p:spPr bwMode="auto">
              <a:xfrm>
                <a:off x="3580" y="4114"/>
                <a:ext cx="12" cy="4"/>
              </a:xfrm>
              <a:custGeom>
                <a:avLst/>
                <a:gdLst/>
                <a:ahLst/>
                <a:cxnLst>
                  <a:cxn ang="0">
                    <a:pos x="23" y="0"/>
                  </a:cxn>
                  <a:cxn ang="0">
                    <a:pos x="8" y="0"/>
                  </a:cxn>
                  <a:cxn ang="0">
                    <a:pos x="0" y="6"/>
                  </a:cxn>
                  <a:cxn ang="0">
                    <a:pos x="17" y="8"/>
                  </a:cxn>
                </a:cxnLst>
                <a:rect l="0" t="0" r="r" b="b"/>
                <a:pathLst>
                  <a:path w="23" h="8">
                    <a:moveTo>
                      <a:pt x="23" y="0"/>
                    </a:moveTo>
                    <a:lnTo>
                      <a:pt x="8" y="0"/>
                    </a:lnTo>
                    <a:lnTo>
                      <a:pt x="0" y="6"/>
                    </a:lnTo>
                    <a:lnTo>
                      <a:pt x="17" y="8"/>
                    </a:lnTo>
                  </a:path>
                </a:pathLst>
              </a:custGeom>
              <a:noFill/>
              <a:ln w="4445">
                <a:solidFill>
                  <a:srgbClr val="00FE00"/>
                </a:solidFill>
                <a:prstDash val="solid"/>
                <a:round/>
                <a:headEnd/>
                <a:tailEnd/>
              </a:ln>
            </p:spPr>
            <p:txBody>
              <a:bodyPr/>
              <a:lstStyle/>
              <a:p>
                <a:endParaRPr lang="es-ES"/>
              </a:p>
            </p:txBody>
          </p:sp>
          <p:sp>
            <p:nvSpPr>
              <p:cNvPr id="82384" name="Freeform 8656"/>
              <p:cNvSpPr>
                <a:spLocks/>
              </p:cNvSpPr>
              <p:nvPr/>
            </p:nvSpPr>
            <p:spPr bwMode="auto">
              <a:xfrm>
                <a:off x="3598" y="4119"/>
                <a:ext cx="20" cy="2"/>
              </a:xfrm>
              <a:custGeom>
                <a:avLst/>
                <a:gdLst/>
                <a:ahLst/>
                <a:cxnLst>
                  <a:cxn ang="0">
                    <a:pos x="0" y="0"/>
                  </a:cxn>
                  <a:cxn ang="0">
                    <a:pos x="4" y="0"/>
                  </a:cxn>
                  <a:cxn ang="0">
                    <a:pos x="35" y="6"/>
                  </a:cxn>
                  <a:cxn ang="0">
                    <a:pos x="39" y="6"/>
                  </a:cxn>
                </a:cxnLst>
                <a:rect l="0" t="0" r="r" b="b"/>
                <a:pathLst>
                  <a:path w="39" h="6">
                    <a:moveTo>
                      <a:pt x="0" y="0"/>
                    </a:moveTo>
                    <a:lnTo>
                      <a:pt x="4" y="0"/>
                    </a:lnTo>
                    <a:lnTo>
                      <a:pt x="35" y="6"/>
                    </a:lnTo>
                    <a:lnTo>
                      <a:pt x="39" y="6"/>
                    </a:lnTo>
                  </a:path>
                </a:pathLst>
              </a:custGeom>
              <a:noFill/>
              <a:ln w="4445">
                <a:solidFill>
                  <a:srgbClr val="00FE00"/>
                </a:solidFill>
                <a:prstDash val="solid"/>
                <a:round/>
                <a:headEnd/>
                <a:tailEnd/>
              </a:ln>
            </p:spPr>
            <p:txBody>
              <a:bodyPr/>
              <a:lstStyle/>
              <a:p>
                <a:endParaRPr lang="es-ES"/>
              </a:p>
            </p:txBody>
          </p:sp>
          <p:sp>
            <p:nvSpPr>
              <p:cNvPr id="82385" name="Freeform 8657"/>
              <p:cNvSpPr>
                <a:spLocks/>
              </p:cNvSpPr>
              <p:nvPr/>
            </p:nvSpPr>
            <p:spPr bwMode="auto">
              <a:xfrm>
                <a:off x="3628" y="4123"/>
                <a:ext cx="20" cy="3"/>
              </a:xfrm>
              <a:custGeom>
                <a:avLst/>
                <a:gdLst/>
                <a:ahLst/>
                <a:cxnLst>
                  <a:cxn ang="0">
                    <a:pos x="0" y="0"/>
                  </a:cxn>
                  <a:cxn ang="0">
                    <a:pos x="3" y="0"/>
                  </a:cxn>
                  <a:cxn ang="0">
                    <a:pos x="33" y="4"/>
                  </a:cxn>
                  <a:cxn ang="0">
                    <a:pos x="38" y="6"/>
                  </a:cxn>
                </a:cxnLst>
                <a:rect l="0" t="0" r="r" b="b"/>
                <a:pathLst>
                  <a:path w="38" h="6">
                    <a:moveTo>
                      <a:pt x="0" y="0"/>
                    </a:moveTo>
                    <a:lnTo>
                      <a:pt x="3" y="0"/>
                    </a:lnTo>
                    <a:lnTo>
                      <a:pt x="33" y="4"/>
                    </a:lnTo>
                    <a:lnTo>
                      <a:pt x="38" y="6"/>
                    </a:lnTo>
                  </a:path>
                </a:pathLst>
              </a:custGeom>
              <a:noFill/>
              <a:ln w="4445">
                <a:solidFill>
                  <a:srgbClr val="00FE00"/>
                </a:solidFill>
                <a:prstDash val="solid"/>
                <a:round/>
                <a:headEnd/>
                <a:tailEnd/>
              </a:ln>
            </p:spPr>
            <p:txBody>
              <a:bodyPr/>
              <a:lstStyle/>
              <a:p>
                <a:endParaRPr lang="es-ES"/>
              </a:p>
            </p:txBody>
          </p:sp>
          <p:sp>
            <p:nvSpPr>
              <p:cNvPr id="82386" name="Freeform 8658"/>
              <p:cNvSpPr>
                <a:spLocks/>
              </p:cNvSpPr>
              <p:nvPr/>
            </p:nvSpPr>
            <p:spPr bwMode="auto">
              <a:xfrm>
                <a:off x="3634" y="4133"/>
                <a:ext cx="20" cy="2"/>
              </a:xfrm>
              <a:custGeom>
                <a:avLst/>
                <a:gdLst/>
                <a:ahLst/>
                <a:cxnLst>
                  <a:cxn ang="0">
                    <a:pos x="40" y="0"/>
                  </a:cxn>
                  <a:cxn ang="0">
                    <a:pos x="11" y="2"/>
                  </a:cxn>
                  <a:cxn ang="0">
                    <a:pos x="0" y="4"/>
                  </a:cxn>
                </a:cxnLst>
                <a:rect l="0" t="0" r="r" b="b"/>
                <a:pathLst>
                  <a:path w="40" h="4">
                    <a:moveTo>
                      <a:pt x="40" y="0"/>
                    </a:moveTo>
                    <a:lnTo>
                      <a:pt x="11" y="2"/>
                    </a:lnTo>
                    <a:lnTo>
                      <a:pt x="0" y="4"/>
                    </a:lnTo>
                  </a:path>
                </a:pathLst>
              </a:custGeom>
              <a:noFill/>
              <a:ln w="4445">
                <a:solidFill>
                  <a:srgbClr val="00FE00"/>
                </a:solidFill>
                <a:prstDash val="solid"/>
                <a:round/>
                <a:headEnd/>
                <a:tailEnd/>
              </a:ln>
            </p:spPr>
            <p:txBody>
              <a:bodyPr/>
              <a:lstStyle/>
              <a:p>
                <a:endParaRPr lang="es-ES"/>
              </a:p>
            </p:txBody>
          </p:sp>
          <p:sp>
            <p:nvSpPr>
              <p:cNvPr id="82387" name="Freeform 8659"/>
              <p:cNvSpPr>
                <a:spLocks/>
              </p:cNvSpPr>
              <p:nvPr/>
            </p:nvSpPr>
            <p:spPr bwMode="auto">
              <a:xfrm>
                <a:off x="3618" y="4136"/>
                <a:ext cx="13" cy="5"/>
              </a:xfrm>
              <a:custGeom>
                <a:avLst/>
                <a:gdLst/>
                <a:ahLst/>
                <a:cxnLst>
                  <a:cxn ang="0">
                    <a:pos x="13" y="0"/>
                  </a:cxn>
                  <a:cxn ang="0">
                    <a:pos x="4" y="0"/>
                  </a:cxn>
                  <a:cxn ang="0">
                    <a:pos x="0" y="6"/>
                  </a:cxn>
                  <a:cxn ang="0">
                    <a:pos x="26" y="10"/>
                  </a:cxn>
                </a:cxnLst>
                <a:rect l="0" t="0" r="r" b="b"/>
                <a:pathLst>
                  <a:path w="26" h="10">
                    <a:moveTo>
                      <a:pt x="13" y="0"/>
                    </a:moveTo>
                    <a:lnTo>
                      <a:pt x="4" y="0"/>
                    </a:lnTo>
                    <a:lnTo>
                      <a:pt x="0" y="6"/>
                    </a:lnTo>
                    <a:lnTo>
                      <a:pt x="26" y="10"/>
                    </a:lnTo>
                  </a:path>
                </a:pathLst>
              </a:custGeom>
              <a:noFill/>
              <a:ln w="4445">
                <a:solidFill>
                  <a:srgbClr val="00FE00"/>
                </a:solidFill>
                <a:prstDash val="solid"/>
                <a:round/>
                <a:headEnd/>
                <a:tailEnd/>
              </a:ln>
            </p:spPr>
            <p:txBody>
              <a:bodyPr/>
              <a:lstStyle/>
              <a:p>
                <a:endParaRPr lang="es-ES"/>
              </a:p>
            </p:txBody>
          </p:sp>
          <p:sp>
            <p:nvSpPr>
              <p:cNvPr id="82388" name="Freeform 8660"/>
              <p:cNvSpPr>
                <a:spLocks/>
              </p:cNvSpPr>
              <p:nvPr/>
            </p:nvSpPr>
            <p:spPr bwMode="auto">
              <a:xfrm>
                <a:off x="3641" y="4143"/>
                <a:ext cx="13" cy="4"/>
              </a:xfrm>
              <a:custGeom>
                <a:avLst/>
                <a:gdLst/>
                <a:ahLst/>
                <a:cxnLst>
                  <a:cxn ang="0">
                    <a:pos x="0" y="0"/>
                  </a:cxn>
                  <a:cxn ang="0">
                    <a:pos x="2" y="2"/>
                  </a:cxn>
                  <a:cxn ang="0">
                    <a:pos x="22" y="6"/>
                  </a:cxn>
                  <a:cxn ang="0">
                    <a:pos x="26" y="8"/>
                  </a:cxn>
                </a:cxnLst>
                <a:rect l="0" t="0" r="r" b="b"/>
                <a:pathLst>
                  <a:path w="26" h="8">
                    <a:moveTo>
                      <a:pt x="0" y="0"/>
                    </a:moveTo>
                    <a:lnTo>
                      <a:pt x="2" y="2"/>
                    </a:lnTo>
                    <a:lnTo>
                      <a:pt x="22" y="6"/>
                    </a:lnTo>
                    <a:lnTo>
                      <a:pt x="26" y="8"/>
                    </a:lnTo>
                  </a:path>
                </a:pathLst>
              </a:custGeom>
              <a:noFill/>
              <a:ln w="4445">
                <a:solidFill>
                  <a:srgbClr val="00FE00"/>
                </a:solidFill>
                <a:prstDash val="solid"/>
                <a:round/>
                <a:headEnd/>
                <a:tailEnd/>
              </a:ln>
            </p:spPr>
            <p:txBody>
              <a:bodyPr/>
              <a:lstStyle/>
              <a:p>
                <a:endParaRPr lang="es-ES"/>
              </a:p>
            </p:txBody>
          </p:sp>
          <p:sp>
            <p:nvSpPr>
              <p:cNvPr id="82389" name="Freeform 8661"/>
              <p:cNvSpPr>
                <a:spLocks/>
              </p:cNvSpPr>
              <p:nvPr/>
            </p:nvSpPr>
            <p:spPr bwMode="auto">
              <a:xfrm>
                <a:off x="3634" y="4158"/>
                <a:ext cx="20" cy="2"/>
              </a:xfrm>
              <a:custGeom>
                <a:avLst/>
                <a:gdLst/>
                <a:ahLst/>
                <a:cxnLst>
                  <a:cxn ang="0">
                    <a:pos x="40" y="0"/>
                  </a:cxn>
                  <a:cxn ang="0">
                    <a:pos x="21" y="2"/>
                  </a:cxn>
                  <a:cxn ang="0">
                    <a:pos x="0" y="4"/>
                  </a:cxn>
                </a:cxnLst>
                <a:rect l="0" t="0" r="r" b="b"/>
                <a:pathLst>
                  <a:path w="40" h="4">
                    <a:moveTo>
                      <a:pt x="40" y="0"/>
                    </a:moveTo>
                    <a:lnTo>
                      <a:pt x="21" y="2"/>
                    </a:lnTo>
                    <a:lnTo>
                      <a:pt x="0" y="4"/>
                    </a:lnTo>
                  </a:path>
                </a:pathLst>
              </a:custGeom>
              <a:noFill/>
              <a:ln w="4445">
                <a:solidFill>
                  <a:srgbClr val="00FE00"/>
                </a:solidFill>
                <a:prstDash val="solid"/>
                <a:round/>
                <a:headEnd/>
                <a:tailEnd/>
              </a:ln>
            </p:spPr>
            <p:txBody>
              <a:bodyPr/>
              <a:lstStyle/>
              <a:p>
                <a:endParaRPr lang="es-ES"/>
              </a:p>
            </p:txBody>
          </p:sp>
          <p:sp>
            <p:nvSpPr>
              <p:cNvPr id="82390" name="Freeform 8662"/>
              <p:cNvSpPr>
                <a:spLocks/>
              </p:cNvSpPr>
              <p:nvPr/>
            </p:nvSpPr>
            <p:spPr bwMode="auto">
              <a:xfrm>
                <a:off x="3610" y="4161"/>
                <a:ext cx="14" cy="1"/>
              </a:xfrm>
              <a:custGeom>
                <a:avLst/>
                <a:gdLst/>
                <a:ahLst/>
                <a:cxnLst>
                  <a:cxn ang="0">
                    <a:pos x="29" y="0"/>
                  </a:cxn>
                  <a:cxn ang="0">
                    <a:pos x="0" y="2"/>
                  </a:cxn>
                  <a:cxn ang="0">
                    <a:pos x="14" y="2"/>
                  </a:cxn>
                </a:cxnLst>
                <a:rect l="0" t="0" r="r" b="b"/>
                <a:pathLst>
                  <a:path w="29" h="2">
                    <a:moveTo>
                      <a:pt x="29" y="0"/>
                    </a:moveTo>
                    <a:lnTo>
                      <a:pt x="0" y="2"/>
                    </a:lnTo>
                    <a:lnTo>
                      <a:pt x="14" y="2"/>
                    </a:lnTo>
                  </a:path>
                </a:pathLst>
              </a:custGeom>
              <a:noFill/>
              <a:ln w="4445">
                <a:solidFill>
                  <a:srgbClr val="00FE00"/>
                </a:solidFill>
                <a:prstDash val="solid"/>
                <a:round/>
                <a:headEnd/>
                <a:tailEnd/>
              </a:ln>
            </p:spPr>
            <p:txBody>
              <a:bodyPr/>
              <a:lstStyle/>
              <a:p>
                <a:endParaRPr lang="es-ES"/>
              </a:p>
            </p:txBody>
          </p:sp>
          <p:sp>
            <p:nvSpPr>
              <p:cNvPr id="82391" name="Freeform 8663"/>
              <p:cNvSpPr>
                <a:spLocks/>
              </p:cNvSpPr>
              <p:nvPr/>
            </p:nvSpPr>
            <p:spPr bwMode="auto">
              <a:xfrm>
                <a:off x="3627" y="4163"/>
                <a:ext cx="19" cy="5"/>
              </a:xfrm>
              <a:custGeom>
                <a:avLst/>
                <a:gdLst/>
                <a:ahLst/>
                <a:cxnLst>
                  <a:cxn ang="0">
                    <a:pos x="0" y="0"/>
                  </a:cxn>
                  <a:cxn ang="0">
                    <a:pos x="4" y="0"/>
                  </a:cxn>
                  <a:cxn ang="0">
                    <a:pos x="29" y="6"/>
                  </a:cxn>
                  <a:cxn ang="0">
                    <a:pos x="38" y="10"/>
                  </a:cxn>
                </a:cxnLst>
                <a:rect l="0" t="0" r="r" b="b"/>
                <a:pathLst>
                  <a:path w="38" h="10">
                    <a:moveTo>
                      <a:pt x="0" y="0"/>
                    </a:moveTo>
                    <a:lnTo>
                      <a:pt x="4" y="0"/>
                    </a:lnTo>
                    <a:lnTo>
                      <a:pt x="29" y="6"/>
                    </a:lnTo>
                    <a:lnTo>
                      <a:pt x="38" y="10"/>
                    </a:lnTo>
                  </a:path>
                </a:pathLst>
              </a:custGeom>
              <a:noFill/>
              <a:ln w="4445">
                <a:solidFill>
                  <a:srgbClr val="00FE00"/>
                </a:solidFill>
                <a:prstDash val="solid"/>
                <a:round/>
                <a:headEnd/>
                <a:tailEnd/>
              </a:ln>
            </p:spPr>
            <p:txBody>
              <a:bodyPr/>
              <a:lstStyle/>
              <a:p>
                <a:endParaRPr lang="es-ES"/>
              </a:p>
            </p:txBody>
          </p:sp>
          <p:sp>
            <p:nvSpPr>
              <p:cNvPr id="82392" name="Freeform 8664"/>
              <p:cNvSpPr>
                <a:spLocks/>
              </p:cNvSpPr>
              <p:nvPr/>
            </p:nvSpPr>
            <p:spPr bwMode="auto">
              <a:xfrm>
                <a:off x="3635" y="4173"/>
                <a:ext cx="11" cy="13"/>
              </a:xfrm>
              <a:custGeom>
                <a:avLst/>
                <a:gdLst/>
                <a:ahLst/>
                <a:cxnLst>
                  <a:cxn ang="0">
                    <a:pos x="13" y="0"/>
                  </a:cxn>
                  <a:cxn ang="0">
                    <a:pos x="6" y="2"/>
                  </a:cxn>
                  <a:cxn ang="0">
                    <a:pos x="0" y="8"/>
                  </a:cxn>
                  <a:cxn ang="0">
                    <a:pos x="10" y="12"/>
                  </a:cxn>
                  <a:cxn ang="0">
                    <a:pos x="18" y="16"/>
                  </a:cxn>
                  <a:cxn ang="0">
                    <a:pos x="22" y="22"/>
                  </a:cxn>
                  <a:cxn ang="0">
                    <a:pos x="22" y="26"/>
                  </a:cxn>
                  <a:cxn ang="0">
                    <a:pos x="21" y="26"/>
                  </a:cxn>
                </a:cxnLst>
                <a:rect l="0" t="0" r="r" b="b"/>
                <a:pathLst>
                  <a:path w="22" h="26">
                    <a:moveTo>
                      <a:pt x="13" y="0"/>
                    </a:moveTo>
                    <a:lnTo>
                      <a:pt x="6" y="2"/>
                    </a:lnTo>
                    <a:lnTo>
                      <a:pt x="0" y="8"/>
                    </a:lnTo>
                    <a:lnTo>
                      <a:pt x="10" y="12"/>
                    </a:lnTo>
                    <a:lnTo>
                      <a:pt x="18" y="16"/>
                    </a:lnTo>
                    <a:lnTo>
                      <a:pt x="22" y="22"/>
                    </a:lnTo>
                    <a:lnTo>
                      <a:pt x="22" y="26"/>
                    </a:lnTo>
                    <a:lnTo>
                      <a:pt x="21" y="26"/>
                    </a:lnTo>
                  </a:path>
                </a:pathLst>
              </a:custGeom>
              <a:noFill/>
              <a:ln w="4445">
                <a:solidFill>
                  <a:srgbClr val="00FE00"/>
                </a:solidFill>
                <a:prstDash val="solid"/>
                <a:round/>
                <a:headEnd/>
                <a:tailEnd/>
              </a:ln>
            </p:spPr>
            <p:txBody>
              <a:bodyPr/>
              <a:lstStyle/>
              <a:p>
                <a:endParaRPr lang="es-ES"/>
              </a:p>
            </p:txBody>
          </p:sp>
          <p:sp>
            <p:nvSpPr>
              <p:cNvPr id="82393" name="Freeform 8665"/>
              <p:cNvSpPr>
                <a:spLocks/>
              </p:cNvSpPr>
              <p:nvPr/>
            </p:nvSpPr>
            <p:spPr bwMode="auto">
              <a:xfrm>
                <a:off x="3615" y="4190"/>
                <a:ext cx="20" cy="3"/>
              </a:xfrm>
              <a:custGeom>
                <a:avLst/>
                <a:gdLst/>
                <a:ahLst/>
                <a:cxnLst>
                  <a:cxn ang="0">
                    <a:pos x="39" y="0"/>
                  </a:cxn>
                  <a:cxn ang="0">
                    <a:pos x="30" y="2"/>
                  </a:cxn>
                  <a:cxn ang="0">
                    <a:pos x="6" y="4"/>
                  </a:cxn>
                  <a:cxn ang="0">
                    <a:pos x="0" y="6"/>
                  </a:cxn>
                </a:cxnLst>
                <a:rect l="0" t="0" r="r" b="b"/>
                <a:pathLst>
                  <a:path w="39" h="6">
                    <a:moveTo>
                      <a:pt x="39" y="0"/>
                    </a:moveTo>
                    <a:lnTo>
                      <a:pt x="30" y="2"/>
                    </a:lnTo>
                    <a:lnTo>
                      <a:pt x="6" y="4"/>
                    </a:lnTo>
                    <a:lnTo>
                      <a:pt x="0" y="6"/>
                    </a:lnTo>
                  </a:path>
                </a:pathLst>
              </a:custGeom>
              <a:noFill/>
              <a:ln w="4445">
                <a:solidFill>
                  <a:srgbClr val="00FE00"/>
                </a:solidFill>
                <a:prstDash val="solid"/>
                <a:round/>
                <a:headEnd/>
                <a:tailEnd/>
              </a:ln>
            </p:spPr>
            <p:txBody>
              <a:bodyPr/>
              <a:lstStyle/>
              <a:p>
                <a:endParaRPr lang="es-ES"/>
              </a:p>
            </p:txBody>
          </p:sp>
          <p:sp>
            <p:nvSpPr>
              <p:cNvPr id="82394" name="Freeform 8666"/>
              <p:cNvSpPr>
                <a:spLocks/>
              </p:cNvSpPr>
              <p:nvPr/>
            </p:nvSpPr>
            <p:spPr bwMode="auto">
              <a:xfrm>
                <a:off x="3605" y="4196"/>
                <a:ext cx="18" cy="5"/>
              </a:xfrm>
              <a:custGeom>
                <a:avLst/>
                <a:gdLst/>
                <a:ahLst/>
                <a:cxnLst>
                  <a:cxn ang="0">
                    <a:pos x="2" y="0"/>
                  </a:cxn>
                  <a:cxn ang="0">
                    <a:pos x="0" y="2"/>
                  </a:cxn>
                  <a:cxn ang="0">
                    <a:pos x="18" y="8"/>
                  </a:cxn>
                  <a:cxn ang="0">
                    <a:pos x="37" y="10"/>
                  </a:cxn>
                </a:cxnLst>
                <a:rect l="0" t="0" r="r" b="b"/>
                <a:pathLst>
                  <a:path w="37" h="10">
                    <a:moveTo>
                      <a:pt x="2" y="0"/>
                    </a:moveTo>
                    <a:lnTo>
                      <a:pt x="0" y="2"/>
                    </a:lnTo>
                    <a:lnTo>
                      <a:pt x="18" y="8"/>
                    </a:lnTo>
                    <a:lnTo>
                      <a:pt x="37" y="10"/>
                    </a:lnTo>
                  </a:path>
                </a:pathLst>
              </a:custGeom>
              <a:noFill/>
              <a:ln w="4445">
                <a:solidFill>
                  <a:srgbClr val="00FE00"/>
                </a:solidFill>
                <a:prstDash val="solid"/>
                <a:round/>
                <a:headEnd/>
                <a:tailEnd/>
              </a:ln>
            </p:spPr>
            <p:txBody>
              <a:bodyPr/>
              <a:lstStyle/>
              <a:p>
                <a:endParaRPr lang="es-ES"/>
              </a:p>
            </p:txBody>
          </p:sp>
          <p:sp>
            <p:nvSpPr>
              <p:cNvPr id="82395" name="Line 8667"/>
              <p:cNvSpPr>
                <a:spLocks noChangeShapeType="1"/>
              </p:cNvSpPr>
              <p:nvPr/>
            </p:nvSpPr>
            <p:spPr bwMode="auto">
              <a:xfrm>
                <a:off x="3633" y="4203"/>
                <a:ext cx="20" cy="1"/>
              </a:xfrm>
              <a:prstGeom prst="line">
                <a:avLst/>
              </a:prstGeom>
              <a:noFill/>
              <a:ln w="4445">
                <a:solidFill>
                  <a:srgbClr val="00FE00"/>
                </a:solidFill>
                <a:round/>
                <a:headEnd/>
                <a:tailEnd/>
              </a:ln>
            </p:spPr>
            <p:txBody>
              <a:bodyPr/>
              <a:lstStyle/>
              <a:p>
                <a:endParaRPr lang="es-ES"/>
              </a:p>
            </p:txBody>
          </p:sp>
          <p:sp>
            <p:nvSpPr>
              <p:cNvPr id="82396" name="Freeform 8668"/>
              <p:cNvSpPr>
                <a:spLocks/>
              </p:cNvSpPr>
              <p:nvPr/>
            </p:nvSpPr>
            <p:spPr bwMode="auto">
              <a:xfrm>
                <a:off x="3634" y="4216"/>
                <a:ext cx="20" cy="3"/>
              </a:xfrm>
              <a:custGeom>
                <a:avLst/>
                <a:gdLst/>
                <a:ahLst/>
                <a:cxnLst>
                  <a:cxn ang="0">
                    <a:pos x="40" y="0"/>
                  </a:cxn>
                  <a:cxn ang="0">
                    <a:pos x="36" y="2"/>
                  </a:cxn>
                  <a:cxn ang="0">
                    <a:pos x="0" y="6"/>
                  </a:cxn>
                </a:cxnLst>
                <a:rect l="0" t="0" r="r" b="b"/>
                <a:pathLst>
                  <a:path w="40" h="6">
                    <a:moveTo>
                      <a:pt x="40" y="0"/>
                    </a:moveTo>
                    <a:lnTo>
                      <a:pt x="36" y="2"/>
                    </a:lnTo>
                    <a:lnTo>
                      <a:pt x="0" y="6"/>
                    </a:lnTo>
                  </a:path>
                </a:pathLst>
              </a:custGeom>
              <a:noFill/>
              <a:ln w="4445">
                <a:solidFill>
                  <a:srgbClr val="00FE00"/>
                </a:solidFill>
                <a:prstDash val="solid"/>
                <a:round/>
                <a:headEnd/>
                <a:tailEnd/>
              </a:ln>
            </p:spPr>
            <p:txBody>
              <a:bodyPr/>
              <a:lstStyle/>
              <a:p>
                <a:endParaRPr lang="es-ES"/>
              </a:p>
            </p:txBody>
          </p:sp>
          <p:sp>
            <p:nvSpPr>
              <p:cNvPr id="82397" name="Line 8669"/>
              <p:cNvSpPr>
                <a:spLocks noChangeShapeType="1"/>
              </p:cNvSpPr>
              <p:nvPr/>
            </p:nvSpPr>
            <p:spPr bwMode="auto">
              <a:xfrm flipH="1">
                <a:off x="3605" y="4220"/>
                <a:ext cx="19" cy="1"/>
              </a:xfrm>
              <a:prstGeom prst="line">
                <a:avLst/>
              </a:prstGeom>
              <a:noFill/>
              <a:ln w="4445">
                <a:solidFill>
                  <a:srgbClr val="00FE00"/>
                </a:solidFill>
                <a:round/>
                <a:headEnd/>
                <a:tailEnd/>
              </a:ln>
            </p:spPr>
            <p:txBody>
              <a:bodyPr/>
              <a:lstStyle/>
              <a:p>
                <a:endParaRPr lang="es-ES"/>
              </a:p>
            </p:txBody>
          </p:sp>
          <p:sp>
            <p:nvSpPr>
              <p:cNvPr id="82398" name="Freeform 8670"/>
              <p:cNvSpPr>
                <a:spLocks/>
              </p:cNvSpPr>
              <p:nvPr/>
            </p:nvSpPr>
            <p:spPr bwMode="auto">
              <a:xfrm>
                <a:off x="3574" y="4222"/>
                <a:ext cx="21" cy="2"/>
              </a:xfrm>
              <a:custGeom>
                <a:avLst/>
                <a:gdLst/>
                <a:ahLst/>
                <a:cxnLst>
                  <a:cxn ang="0">
                    <a:pos x="40" y="0"/>
                  </a:cxn>
                  <a:cxn ang="0">
                    <a:pos x="8" y="4"/>
                  </a:cxn>
                  <a:cxn ang="0">
                    <a:pos x="0" y="4"/>
                  </a:cxn>
                </a:cxnLst>
                <a:rect l="0" t="0" r="r" b="b"/>
                <a:pathLst>
                  <a:path w="40" h="4">
                    <a:moveTo>
                      <a:pt x="40" y="0"/>
                    </a:moveTo>
                    <a:lnTo>
                      <a:pt x="8" y="4"/>
                    </a:lnTo>
                    <a:lnTo>
                      <a:pt x="0" y="4"/>
                    </a:lnTo>
                  </a:path>
                </a:pathLst>
              </a:custGeom>
              <a:noFill/>
              <a:ln w="4445">
                <a:solidFill>
                  <a:srgbClr val="00FE00"/>
                </a:solidFill>
                <a:prstDash val="solid"/>
                <a:round/>
                <a:headEnd/>
                <a:tailEnd/>
              </a:ln>
            </p:spPr>
            <p:txBody>
              <a:bodyPr/>
              <a:lstStyle/>
              <a:p>
                <a:endParaRPr lang="es-ES"/>
              </a:p>
            </p:txBody>
          </p:sp>
          <p:sp>
            <p:nvSpPr>
              <p:cNvPr id="82399" name="Freeform 8671"/>
              <p:cNvSpPr>
                <a:spLocks/>
              </p:cNvSpPr>
              <p:nvPr/>
            </p:nvSpPr>
            <p:spPr bwMode="auto">
              <a:xfrm>
                <a:off x="3553" y="4226"/>
                <a:ext cx="12" cy="4"/>
              </a:xfrm>
              <a:custGeom>
                <a:avLst/>
                <a:gdLst/>
                <a:ahLst/>
                <a:cxnLst>
                  <a:cxn ang="0">
                    <a:pos x="24" y="0"/>
                  </a:cxn>
                  <a:cxn ang="0">
                    <a:pos x="14" y="0"/>
                  </a:cxn>
                  <a:cxn ang="0">
                    <a:pos x="0" y="6"/>
                  </a:cxn>
                  <a:cxn ang="0">
                    <a:pos x="15" y="8"/>
                  </a:cxn>
                </a:cxnLst>
                <a:rect l="0" t="0" r="r" b="b"/>
                <a:pathLst>
                  <a:path w="24" h="8">
                    <a:moveTo>
                      <a:pt x="24" y="0"/>
                    </a:moveTo>
                    <a:lnTo>
                      <a:pt x="14" y="0"/>
                    </a:lnTo>
                    <a:lnTo>
                      <a:pt x="0" y="6"/>
                    </a:lnTo>
                    <a:lnTo>
                      <a:pt x="15" y="8"/>
                    </a:lnTo>
                  </a:path>
                </a:pathLst>
              </a:custGeom>
              <a:noFill/>
              <a:ln w="4445">
                <a:solidFill>
                  <a:srgbClr val="00FE00"/>
                </a:solidFill>
                <a:prstDash val="solid"/>
                <a:round/>
                <a:headEnd/>
                <a:tailEnd/>
              </a:ln>
            </p:spPr>
            <p:txBody>
              <a:bodyPr/>
              <a:lstStyle/>
              <a:p>
                <a:endParaRPr lang="es-ES"/>
              </a:p>
            </p:txBody>
          </p:sp>
          <p:sp>
            <p:nvSpPr>
              <p:cNvPr id="82400" name="Freeform 8672"/>
              <p:cNvSpPr>
                <a:spLocks/>
              </p:cNvSpPr>
              <p:nvPr/>
            </p:nvSpPr>
            <p:spPr bwMode="auto">
              <a:xfrm>
                <a:off x="3570" y="4231"/>
                <a:ext cx="20" cy="2"/>
              </a:xfrm>
              <a:custGeom>
                <a:avLst/>
                <a:gdLst/>
                <a:ahLst/>
                <a:cxnLst>
                  <a:cxn ang="0">
                    <a:pos x="0" y="0"/>
                  </a:cxn>
                  <a:cxn ang="0">
                    <a:pos x="7" y="0"/>
                  </a:cxn>
                  <a:cxn ang="0">
                    <a:pos x="39" y="4"/>
                  </a:cxn>
                </a:cxnLst>
                <a:rect l="0" t="0" r="r" b="b"/>
                <a:pathLst>
                  <a:path w="39" h="4">
                    <a:moveTo>
                      <a:pt x="0" y="0"/>
                    </a:moveTo>
                    <a:lnTo>
                      <a:pt x="7" y="0"/>
                    </a:lnTo>
                    <a:lnTo>
                      <a:pt x="39" y="4"/>
                    </a:lnTo>
                  </a:path>
                </a:pathLst>
              </a:custGeom>
              <a:noFill/>
              <a:ln w="4445">
                <a:solidFill>
                  <a:srgbClr val="00FE00"/>
                </a:solidFill>
                <a:prstDash val="solid"/>
                <a:round/>
                <a:headEnd/>
                <a:tailEnd/>
              </a:ln>
            </p:spPr>
            <p:txBody>
              <a:bodyPr/>
              <a:lstStyle/>
              <a:p>
                <a:endParaRPr lang="es-ES"/>
              </a:p>
            </p:txBody>
          </p:sp>
          <p:sp>
            <p:nvSpPr>
              <p:cNvPr id="82401" name="Freeform 8673"/>
              <p:cNvSpPr>
                <a:spLocks/>
              </p:cNvSpPr>
              <p:nvPr/>
            </p:nvSpPr>
            <p:spPr bwMode="auto">
              <a:xfrm>
                <a:off x="3600" y="4234"/>
                <a:ext cx="20" cy="1"/>
              </a:xfrm>
              <a:custGeom>
                <a:avLst/>
                <a:gdLst/>
                <a:ahLst/>
                <a:cxnLst>
                  <a:cxn ang="0">
                    <a:pos x="0" y="0"/>
                  </a:cxn>
                  <a:cxn ang="0">
                    <a:pos x="38" y="2"/>
                  </a:cxn>
                  <a:cxn ang="0">
                    <a:pos x="39" y="2"/>
                  </a:cxn>
                </a:cxnLst>
                <a:rect l="0" t="0" r="r" b="b"/>
                <a:pathLst>
                  <a:path w="39" h="2">
                    <a:moveTo>
                      <a:pt x="0" y="0"/>
                    </a:moveTo>
                    <a:lnTo>
                      <a:pt x="38" y="2"/>
                    </a:lnTo>
                    <a:lnTo>
                      <a:pt x="39" y="2"/>
                    </a:lnTo>
                  </a:path>
                </a:pathLst>
              </a:custGeom>
              <a:noFill/>
              <a:ln w="4445">
                <a:solidFill>
                  <a:srgbClr val="00FE00"/>
                </a:solidFill>
                <a:prstDash val="solid"/>
                <a:round/>
                <a:headEnd/>
                <a:tailEnd/>
              </a:ln>
            </p:spPr>
            <p:txBody>
              <a:bodyPr/>
              <a:lstStyle/>
              <a:p>
                <a:endParaRPr lang="es-ES"/>
              </a:p>
            </p:txBody>
          </p:sp>
          <p:sp>
            <p:nvSpPr>
              <p:cNvPr id="82402" name="Freeform 8674"/>
              <p:cNvSpPr>
                <a:spLocks/>
              </p:cNvSpPr>
              <p:nvPr/>
            </p:nvSpPr>
            <p:spPr bwMode="auto">
              <a:xfrm>
                <a:off x="3629" y="4236"/>
                <a:ext cx="21" cy="3"/>
              </a:xfrm>
              <a:custGeom>
                <a:avLst/>
                <a:gdLst/>
                <a:ahLst/>
                <a:cxnLst>
                  <a:cxn ang="0">
                    <a:pos x="0" y="0"/>
                  </a:cxn>
                  <a:cxn ang="0">
                    <a:pos x="12" y="2"/>
                  </a:cxn>
                  <a:cxn ang="0">
                    <a:pos x="40" y="6"/>
                  </a:cxn>
                </a:cxnLst>
                <a:rect l="0" t="0" r="r" b="b"/>
                <a:pathLst>
                  <a:path w="40" h="6">
                    <a:moveTo>
                      <a:pt x="0" y="0"/>
                    </a:moveTo>
                    <a:lnTo>
                      <a:pt x="12" y="2"/>
                    </a:lnTo>
                    <a:lnTo>
                      <a:pt x="40" y="6"/>
                    </a:lnTo>
                  </a:path>
                </a:pathLst>
              </a:custGeom>
              <a:noFill/>
              <a:ln w="4445">
                <a:solidFill>
                  <a:srgbClr val="00FE00"/>
                </a:solidFill>
                <a:prstDash val="solid"/>
                <a:round/>
                <a:headEnd/>
                <a:tailEnd/>
              </a:ln>
            </p:spPr>
            <p:txBody>
              <a:bodyPr/>
              <a:lstStyle/>
              <a:p>
                <a:endParaRPr lang="es-ES"/>
              </a:p>
            </p:txBody>
          </p:sp>
          <p:sp>
            <p:nvSpPr>
              <p:cNvPr id="82403" name="Freeform 8675"/>
              <p:cNvSpPr>
                <a:spLocks/>
              </p:cNvSpPr>
              <p:nvPr/>
            </p:nvSpPr>
            <p:spPr bwMode="auto">
              <a:xfrm>
                <a:off x="3638" y="4247"/>
                <a:ext cx="16" cy="9"/>
              </a:xfrm>
              <a:custGeom>
                <a:avLst/>
                <a:gdLst/>
                <a:ahLst/>
                <a:cxnLst>
                  <a:cxn ang="0">
                    <a:pos x="31" y="0"/>
                  </a:cxn>
                  <a:cxn ang="0">
                    <a:pos x="20" y="2"/>
                  </a:cxn>
                  <a:cxn ang="0">
                    <a:pos x="6" y="8"/>
                  </a:cxn>
                  <a:cxn ang="0">
                    <a:pos x="0" y="12"/>
                  </a:cxn>
                  <a:cxn ang="0">
                    <a:pos x="3" y="17"/>
                  </a:cxn>
                  <a:cxn ang="0">
                    <a:pos x="5" y="17"/>
                  </a:cxn>
                </a:cxnLst>
                <a:rect l="0" t="0" r="r" b="b"/>
                <a:pathLst>
                  <a:path w="31" h="17">
                    <a:moveTo>
                      <a:pt x="31" y="0"/>
                    </a:moveTo>
                    <a:lnTo>
                      <a:pt x="20" y="2"/>
                    </a:lnTo>
                    <a:lnTo>
                      <a:pt x="6" y="8"/>
                    </a:lnTo>
                    <a:lnTo>
                      <a:pt x="0" y="12"/>
                    </a:lnTo>
                    <a:lnTo>
                      <a:pt x="3" y="17"/>
                    </a:lnTo>
                    <a:lnTo>
                      <a:pt x="5" y="17"/>
                    </a:lnTo>
                  </a:path>
                </a:pathLst>
              </a:custGeom>
              <a:noFill/>
              <a:ln w="4445">
                <a:solidFill>
                  <a:srgbClr val="00FE00"/>
                </a:solidFill>
                <a:prstDash val="solid"/>
                <a:round/>
                <a:headEnd/>
                <a:tailEnd/>
              </a:ln>
            </p:spPr>
            <p:txBody>
              <a:bodyPr/>
              <a:lstStyle/>
              <a:p>
                <a:endParaRPr lang="es-ES"/>
              </a:p>
            </p:txBody>
          </p:sp>
          <p:sp>
            <p:nvSpPr>
              <p:cNvPr id="82404" name="Line 8676"/>
              <p:cNvSpPr>
                <a:spLocks noChangeShapeType="1"/>
              </p:cNvSpPr>
              <p:nvPr/>
            </p:nvSpPr>
            <p:spPr bwMode="auto">
              <a:xfrm>
                <a:off x="3651" y="4258"/>
                <a:ext cx="3" cy="1"/>
              </a:xfrm>
              <a:prstGeom prst="line">
                <a:avLst/>
              </a:prstGeom>
              <a:noFill/>
              <a:ln w="4445">
                <a:solidFill>
                  <a:srgbClr val="00FE00"/>
                </a:solidFill>
                <a:round/>
                <a:headEnd/>
                <a:tailEnd/>
              </a:ln>
            </p:spPr>
            <p:txBody>
              <a:bodyPr/>
              <a:lstStyle/>
              <a:p>
                <a:endParaRPr lang="es-ES"/>
              </a:p>
            </p:txBody>
          </p:sp>
          <p:sp>
            <p:nvSpPr>
              <p:cNvPr id="82405" name="Freeform 8677"/>
              <p:cNvSpPr>
                <a:spLocks/>
              </p:cNvSpPr>
              <p:nvPr/>
            </p:nvSpPr>
            <p:spPr bwMode="auto">
              <a:xfrm>
                <a:off x="3649" y="4267"/>
                <a:ext cx="5" cy="5"/>
              </a:xfrm>
              <a:custGeom>
                <a:avLst/>
                <a:gdLst/>
                <a:ahLst/>
                <a:cxnLst>
                  <a:cxn ang="0">
                    <a:pos x="10" y="0"/>
                  </a:cxn>
                  <a:cxn ang="0">
                    <a:pos x="0" y="4"/>
                  </a:cxn>
                  <a:cxn ang="0">
                    <a:pos x="3" y="8"/>
                  </a:cxn>
                  <a:cxn ang="0">
                    <a:pos x="10" y="10"/>
                  </a:cxn>
                </a:cxnLst>
                <a:rect l="0" t="0" r="r" b="b"/>
                <a:pathLst>
                  <a:path w="10" h="10">
                    <a:moveTo>
                      <a:pt x="10" y="0"/>
                    </a:moveTo>
                    <a:lnTo>
                      <a:pt x="0" y="4"/>
                    </a:lnTo>
                    <a:lnTo>
                      <a:pt x="3" y="8"/>
                    </a:lnTo>
                    <a:lnTo>
                      <a:pt x="10" y="10"/>
                    </a:lnTo>
                  </a:path>
                </a:pathLst>
              </a:custGeom>
              <a:noFill/>
              <a:ln w="4445">
                <a:solidFill>
                  <a:srgbClr val="00FE00"/>
                </a:solidFill>
                <a:prstDash val="solid"/>
                <a:round/>
                <a:headEnd/>
                <a:tailEnd/>
              </a:ln>
            </p:spPr>
            <p:txBody>
              <a:bodyPr/>
              <a:lstStyle/>
              <a:p>
                <a:endParaRPr lang="es-ES"/>
              </a:p>
            </p:txBody>
          </p:sp>
          <p:sp>
            <p:nvSpPr>
              <p:cNvPr id="82406" name="Freeform 8678"/>
              <p:cNvSpPr>
                <a:spLocks/>
              </p:cNvSpPr>
              <p:nvPr/>
            </p:nvSpPr>
            <p:spPr bwMode="auto">
              <a:xfrm>
                <a:off x="3637" y="4278"/>
                <a:ext cx="17" cy="9"/>
              </a:xfrm>
              <a:custGeom>
                <a:avLst/>
                <a:gdLst/>
                <a:ahLst/>
                <a:cxnLst>
                  <a:cxn ang="0">
                    <a:pos x="35" y="0"/>
                  </a:cxn>
                  <a:cxn ang="0">
                    <a:pos x="25" y="4"/>
                  </a:cxn>
                  <a:cxn ang="0">
                    <a:pos x="13" y="8"/>
                  </a:cxn>
                  <a:cxn ang="0">
                    <a:pos x="0" y="14"/>
                  </a:cxn>
                  <a:cxn ang="0">
                    <a:pos x="2" y="18"/>
                  </a:cxn>
                  <a:cxn ang="0">
                    <a:pos x="5" y="18"/>
                  </a:cxn>
                </a:cxnLst>
                <a:rect l="0" t="0" r="r" b="b"/>
                <a:pathLst>
                  <a:path w="35" h="18">
                    <a:moveTo>
                      <a:pt x="35" y="0"/>
                    </a:moveTo>
                    <a:lnTo>
                      <a:pt x="25" y="4"/>
                    </a:lnTo>
                    <a:lnTo>
                      <a:pt x="13" y="8"/>
                    </a:lnTo>
                    <a:lnTo>
                      <a:pt x="0" y="14"/>
                    </a:lnTo>
                    <a:lnTo>
                      <a:pt x="2" y="18"/>
                    </a:lnTo>
                    <a:lnTo>
                      <a:pt x="5" y="18"/>
                    </a:lnTo>
                  </a:path>
                </a:pathLst>
              </a:custGeom>
              <a:noFill/>
              <a:ln w="4445">
                <a:solidFill>
                  <a:srgbClr val="00FE00"/>
                </a:solidFill>
                <a:prstDash val="solid"/>
                <a:round/>
                <a:headEnd/>
                <a:tailEnd/>
              </a:ln>
            </p:spPr>
            <p:txBody>
              <a:bodyPr/>
              <a:lstStyle/>
              <a:p>
                <a:endParaRPr lang="es-ES"/>
              </a:p>
            </p:txBody>
          </p:sp>
          <p:sp>
            <p:nvSpPr>
              <p:cNvPr id="82407" name="Line 8679"/>
              <p:cNvSpPr>
                <a:spLocks noChangeShapeType="1"/>
              </p:cNvSpPr>
              <p:nvPr/>
            </p:nvSpPr>
            <p:spPr bwMode="auto">
              <a:xfrm>
                <a:off x="3649" y="4287"/>
                <a:ext cx="5" cy="1"/>
              </a:xfrm>
              <a:prstGeom prst="line">
                <a:avLst/>
              </a:prstGeom>
              <a:noFill/>
              <a:ln w="4445">
                <a:solidFill>
                  <a:srgbClr val="00FE00"/>
                </a:solidFill>
                <a:round/>
                <a:headEnd/>
                <a:tailEnd/>
              </a:ln>
            </p:spPr>
            <p:txBody>
              <a:bodyPr/>
              <a:lstStyle/>
              <a:p>
                <a:endParaRPr lang="es-ES"/>
              </a:p>
            </p:txBody>
          </p:sp>
          <p:sp>
            <p:nvSpPr>
              <p:cNvPr id="82408" name="Freeform 8680"/>
              <p:cNvSpPr>
                <a:spLocks/>
              </p:cNvSpPr>
              <p:nvPr/>
            </p:nvSpPr>
            <p:spPr bwMode="auto">
              <a:xfrm>
                <a:off x="3647" y="4340"/>
                <a:ext cx="7" cy="4"/>
              </a:xfrm>
              <a:custGeom>
                <a:avLst/>
                <a:gdLst/>
                <a:ahLst/>
                <a:cxnLst>
                  <a:cxn ang="0">
                    <a:pos x="14" y="0"/>
                  </a:cxn>
                  <a:cxn ang="0">
                    <a:pos x="0" y="2"/>
                  </a:cxn>
                  <a:cxn ang="0">
                    <a:pos x="8" y="4"/>
                  </a:cxn>
                  <a:cxn ang="0">
                    <a:pos x="14" y="8"/>
                  </a:cxn>
                </a:cxnLst>
                <a:rect l="0" t="0" r="r" b="b"/>
                <a:pathLst>
                  <a:path w="14" h="8">
                    <a:moveTo>
                      <a:pt x="14" y="0"/>
                    </a:moveTo>
                    <a:lnTo>
                      <a:pt x="0" y="2"/>
                    </a:lnTo>
                    <a:lnTo>
                      <a:pt x="8" y="4"/>
                    </a:lnTo>
                    <a:lnTo>
                      <a:pt x="14" y="8"/>
                    </a:lnTo>
                  </a:path>
                </a:pathLst>
              </a:custGeom>
              <a:noFill/>
              <a:ln w="4445">
                <a:solidFill>
                  <a:srgbClr val="00FE00"/>
                </a:solidFill>
                <a:prstDash val="solid"/>
                <a:round/>
                <a:headEnd/>
                <a:tailEnd/>
              </a:ln>
            </p:spPr>
            <p:txBody>
              <a:bodyPr/>
              <a:lstStyle/>
              <a:p>
                <a:endParaRPr lang="es-ES"/>
              </a:p>
            </p:txBody>
          </p:sp>
          <p:sp>
            <p:nvSpPr>
              <p:cNvPr id="82409" name="Freeform 8681"/>
              <p:cNvSpPr>
                <a:spLocks/>
              </p:cNvSpPr>
              <p:nvPr/>
            </p:nvSpPr>
            <p:spPr bwMode="auto">
              <a:xfrm>
                <a:off x="3643" y="4348"/>
                <a:ext cx="11" cy="20"/>
              </a:xfrm>
              <a:custGeom>
                <a:avLst/>
                <a:gdLst/>
                <a:ahLst/>
                <a:cxnLst>
                  <a:cxn ang="0">
                    <a:pos x="22" y="0"/>
                  </a:cxn>
                  <a:cxn ang="0">
                    <a:pos x="18" y="2"/>
                  </a:cxn>
                  <a:cxn ang="0">
                    <a:pos x="11" y="8"/>
                  </a:cxn>
                  <a:cxn ang="0">
                    <a:pos x="6" y="12"/>
                  </a:cxn>
                  <a:cxn ang="0">
                    <a:pos x="1" y="18"/>
                  </a:cxn>
                  <a:cxn ang="0">
                    <a:pos x="0" y="22"/>
                  </a:cxn>
                  <a:cxn ang="0">
                    <a:pos x="0" y="25"/>
                  </a:cxn>
                  <a:cxn ang="0">
                    <a:pos x="0" y="31"/>
                  </a:cxn>
                  <a:cxn ang="0">
                    <a:pos x="3" y="33"/>
                  </a:cxn>
                  <a:cxn ang="0">
                    <a:pos x="8" y="39"/>
                  </a:cxn>
                  <a:cxn ang="0">
                    <a:pos x="8" y="39"/>
                  </a:cxn>
                </a:cxnLst>
                <a:rect l="0" t="0" r="r" b="b"/>
                <a:pathLst>
                  <a:path w="22" h="39">
                    <a:moveTo>
                      <a:pt x="22" y="0"/>
                    </a:moveTo>
                    <a:lnTo>
                      <a:pt x="18" y="2"/>
                    </a:lnTo>
                    <a:lnTo>
                      <a:pt x="11" y="8"/>
                    </a:lnTo>
                    <a:lnTo>
                      <a:pt x="6" y="12"/>
                    </a:lnTo>
                    <a:lnTo>
                      <a:pt x="1" y="18"/>
                    </a:lnTo>
                    <a:lnTo>
                      <a:pt x="0" y="22"/>
                    </a:lnTo>
                    <a:lnTo>
                      <a:pt x="0" y="25"/>
                    </a:lnTo>
                    <a:lnTo>
                      <a:pt x="0" y="31"/>
                    </a:lnTo>
                    <a:lnTo>
                      <a:pt x="3" y="33"/>
                    </a:lnTo>
                    <a:lnTo>
                      <a:pt x="8" y="39"/>
                    </a:lnTo>
                    <a:lnTo>
                      <a:pt x="8" y="39"/>
                    </a:lnTo>
                  </a:path>
                </a:pathLst>
              </a:custGeom>
              <a:noFill/>
              <a:ln w="4445">
                <a:solidFill>
                  <a:srgbClr val="00FE00"/>
                </a:solidFill>
                <a:prstDash val="solid"/>
                <a:round/>
                <a:headEnd/>
                <a:tailEnd/>
              </a:ln>
            </p:spPr>
            <p:txBody>
              <a:bodyPr/>
              <a:lstStyle/>
              <a:p>
                <a:endParaRPr lang="es-ES"/>
              </a:p>
            </p:txBody>
          </p:sp>
          <p:sp>
            <p:nvSpPr>
              <p:cNvPr id="82410" name="Freeform 8682"/>
              <p:cNvSpPr>
                <a:spLocks/>
              </p:cNvSpPr>
              <p:nvPr/>
            </p:nvSpPr>
            <p:spPr bwMode="auto">
              <a:xfrm>
                <a:off x="3635" y="4450"/>
                <a:ext cx="19" cy="7"/>
              </a:xfrm>
              <a:custGeom>
                <a:avLst/>
                <a:gdLst/>
                <a:ahLst/>
                <a:cxnLst>
                  <a:cxn ang="0">
                    <a:pos x="39" y="0"/>
                  </a:cxn>
                  <a:cxn ang="0">
                    <a:pos x="37" y="2"/>
                  </a:cxn>
                  <a:cxn ang="0">
                    <a:pos x="26" y="6"/>
                  </a:cxn>
                  <a:cxn ang="0">
                    <a:pos x="12" y="10"/>
                  </a:cxn>
                  <a:cxn ang="0">
                    <a:pos x="0" y="16"/>
                  </a:cxn>
                  <a:cxn ang="0">
                    <a:pos x="0" y="16"/>
                  </a:cxn>
                </a:cxnLst>
                <a:rect l="0" t="0" r="r" b="b"/>
                <a:pathLst>
                  <a:path w="39" h="16">
                    <a:moveTo>
                      <a:pt x="39" y="0"/>
                    </a:moveTo>
                    <a:lnTo>
                      <a:pt x="37" y="2"/>
                    </a:lnTo>
                    <a:lnTo>
                      <a:pt x="26" y="6"/>
                    </a:lnTo>
                    <a:lnTo>
                      <a:pt x="12" y="10"/>
                    </a:lnTo>
                    <a:lnTo>
                      <a:pt x="0" y="16"/>
                    </a:lnTo>
                    <a:lnTo>
                      <a:pt x="0" y="16"/>
                    </a:lnTo>
                  </a:path>
                </a:pathLst>
              </a:custGeom>
              <a:noFill/>
              <a:ln w="4445">
                <a:solidFill>
                  <a:srgbClr val="00FE00"/>
                </a:solidFill>
                <a:prstDash val="solid"/>
                <a:round/>
                <a:headEnd/>
                <a:tailEnd/>
              </a:ln>
            </p:spPr>
            <p:txBody>
              <a:bodyPr/>
              <a:lstStyle/>
              <a:p>
                <a:endParaRPr lang="es-ES"/>
              </a:p>
            </p:txBody>
          </p:sp>
          <p:sp>
            <p:nvSpPr>
              <p:cNvPr id="82411" name="Freeform 8683"/>
              <p:cNvSpPr>
                <a:spLocks/>
              </p:cNvSpPr>
              <p:nvPr/>
            </p:nvSpPr>
            <p:spPr bwMode="auto">
              <a:xfrm>
                <a:off x="3644" y="4460"/>
                <a:ext cx="10" cy="4"/>
              </a:xfrm>
              <a:custGeom>
                <a:avLst/>
                <a:gdLst/>
                <a:ahLst/>
                <a:cxnLst>
                  <a:cxn ang="0">
                    <a:pos x="0" y="0"/>
                  </a:cxn>
                  <a:cxn ang="0">
                    <a:pos x="8" y="2"/>
                  </a:cxn>
                  <a:cxn ang="0">
                    <a:pos x="19" y="8"/>
                  </a:cxn>
                </a:cxnLst>
                <a:rect l="0" t="0" r="r" b="b"/>
                <a:pathLst>
                  <a:path w="19" h="8">
                    <a:moveTo>
                      <a:pt x="0" y="0"/>
                    </a:moveTo>
                    <a:lnTo>
                      <a:pt x="8" y="2"/>
                    </a:lnTo>
                    <a:lnTo>
                      <a:pt x="19" y="8"/>
                    </a:lnTo>
                  </a:path>
                </a:pathLst>
              </a:custGeom>
              <a:noFill/>
              <a:ln w="4445">
                <a:solidFill>
                  <a:srgbClr val="00FE00"/>
                </a:solidFill>
                <a:prstDash val="solid"/>
                <a:round/>
                <a:headEnd/>
                <a:tailEnd/>
              </a:ln>
            </p:spPr>
            <p:txBody>
              <a:bodyPr/>
              <a:lstStyle/>
              <a:p>
                <a:endParaRPr lang="es-ES"/>
              </a:p>
            </p:txBody>
          </p:sp>
          <p:sp>
            <p:nvSpPr>
              <p:cNvPr id="82412" name="Freeform 8684"/>
              <p:cNvSpPr>
                <a:spLocks/>
              </p:cNvSpPr>
              <p:nvPr/>
            </p:nvSpPr>
            <p:spPr bwMode="auto">
              <a:xfrm>
                <a:off x="3647" y="4469"/>
                <a:ext cx="7" cy="5"/>
              </a:xfrm>
              <a:custGeom>
                <a:avLst/>
                <a:gdLst/>
                <a:ahLst/>
                <a:cxnLst>
                  <a:cxn ang="0">
                    <a:pos x="14" y="0"/>
                  </a:cxn>
                  <a:cxn ang="0">
                    <a:pos x="6" y="4"/>
                  </a:cxn>
                  <a:cxn ang="0">
                    <a:pos x="0" y="6"/>
                  </a:cxn>
                  <a:cxn ang="0">
                    <a:pos x="14" y="10"/>
                  </a:cxn>
                </a:cxnLst>
                <a:rect l="0" t="0" r="r" b="b"/>
                <a:pathLst>
                  <a:path w="14" h="10">
                    <a:moveTo>
                      <a:pt x="14" y="0"/>
                    </a:moveTo>
                    <a:lnTo>
                      <a:pt x="6" y="4"/>
                    </a:lnTo>
                    <a:lnTo>
                      <a:pt x="0" y="6"/>
                    </a:lnTo>
                    <a:lnTo>
                      <a:pt x="14" y="10"/>
                    </a:lnTo>
                  </a:path>
                </a:pathLst>
              </a:custGeom>
              <a:noFill/>
              <a:ln w="4445">
                <a:solidFill>
                  <a:srgbClr val="00FE00"/>
                </a:solidFill>
                <a:prstDash val="solid"/>
                <a:round/>
                <a:headEnd/>
                <a:tailEnd/>
              </a:ln>
            </p:spPr>
            <p:txBody>
              <a:bodyPr/>
              <a:lstStyle/>
              <a:p>
                <a:endParaRPr lang="es-ES"/>
              </a:p>
            </p:txBody>
          </p:sp>
          <p:sp>
            <p:nvSpPr>
              <p:cNvPr id="82413" name="Freeform 8685"/>
              <p:cNvSpPr>
                <a:spLocks/>
              </p:cNvSpPr>
              <p:nvPr/>
            </p:nvSpPr>
            <p:spPr bwMode="auto">
              <a:xfrm>
                <a:off x="3642" y="4531"/>
                <a:ext cx="12" cy="8"/>
              </a:xfrm>
              <a:custGeom>
                <a:avLst/>
                <a:gdLst/>
                <a:ahLst/>
                <a:cxnLst>
                  <a:cxn ang="0">
                    <a:pos x="24" y="0"/>
                  </a:cxn>
                  <a:cxn ang="0">
                    <a:pos x="21" y="2"/>
                  </a:cxn>
                  <a:cxn ang="0">
                    <a:pos x="14" y="6"/>
                  </a:cxn>
                  <a:cxn ang="0">
                    <a:pos x="5" y="12"/>
                  </a:cxn>
                  <a:cxn ang="0">
                    <a:pos x="0" y="14"/>
                  </a:cxn>
                  <a:cxn ang="0">
                    <a:pos x="14" y="18"/>
                  </a:cxn>
                </a:cxnLst>
                <a:rect l="0" t="0" r="r" b="b"/>
                <a:pathLst>
                  <a:path w="24" h="18">
                    <a:moveTo>
                      <a:pt x="24" y="0"/>
                    </a:moveTo>
                    <a:lnTo>
                      <a:pt x="21" y="2"/>
                    </a:lnTo>
                    <a:lnTo>
                      <a:pt x="14" y="6"/>
                    </a:lnTo>
                    <a:lnTo>
                      <a:pt x="5" y="12"/>
                    </a:lnTo>
                    <a:lnTo>
                      <a:pt x="0" y="14"/>
                    </a:lnTo>
                    <a:lnTo>
                      <a:pt x="14" y="18"/>
                    </a:lnTo>
                  </a:path>
                </a:pathLst>
              </a:custGeom>
              <a:noFill/>
              <a:ln w="4445">
                <a:solidFill>
                  <a:srgbClr val="00FE00"/>
                </a:solidFill>
                <a:prstDash val="solid"/>
                <a:round/>
                <a:headEnd/>
                <a:tailEnd/>
              </a:ln>
            </p:spPr>
            <p:txBody>
              <a:bodyPr/>
              <a:lstStyle/>
              <a:p>
                <a:endParaRPr lang="es-ES"/>
              </a:p>
            </p:txBody>
          </p:sp>
          <p:sp>
            <p:nvSpPr>
              <p:cNvPr id="82414" name="Freeform 8686"/>
              <p:cNvSpPr>
                <a:spLocks/>
              </p:cNvSpPr>
              <p:nvPr/>
            </p:nvSpPr>
            <p:spPr bwMode="auto">
              <a:xfrm>
                <a:off x="3650" y="4604"/>
                <a:ext cx="4" cy="2"/>
              </a:xfrm>
              <a:custGeom>
                <a:avLst/>
                <a:gdLst/>
                <a:ahLst/>
                <a:cxnLst>
                  <a:cxn ang="0">
                    <a:pos x="8" y="0"/>
                  </a:cxn>
                  <a:cxn ang="0">
                    <a:pos x="0" y="2"/>
                  </a:cxn>
                  <a:cxn ang="0">
                    <a:pos x="8" y="4"/>
                  </a:cxn>
                </a:cxnLst>
                <a:rect l="0" t="0" r="r" b="b"/>
                <a:pathLst>
                  <a:path w="8" h="4">
                    <a:moveTo>
                      <a:pt x="8" y="0"/>
                    </a:moveTo>
                    <a:lnTo>
                      <a:pt x="0" y="2"/>
                    </a:lnTo>
                    <a:lnTo>
                      <a:pt x="8" y="4"/>
                    </a:lnTo>
                  </a:path>
                </a:pathLst>
              </a:custGeom>
              <a:noFill/>
              <a:ln w="4445">
                <a:solidFill>
                  <a:srgbClr val="00FE00"/>
                </a:solidFill>
                <a:prstDash val="solid"/>
                <a:round/>
                <a:headEnd/>
                <a:tailEnd/>
              </a:ln>
            </p:spPr>
            <p:txBody>
              <a:bodyPr/>
              <a:lstStyle/>
              <a:p>
                <a:endParaRPr lang="es-ES"/>
              </a:p>
            </p:txBody>
          </p:sp>
          <p:sp>
            <p:nvSpPr>
              <p:cNvPr id="82415" name="Freeform 8687"/>
              <p:cNvSpPr>
                <a:spLocks/>
              </p:cNvSpPr>
              <p:nvPr/>
            </p:nvSpPr>
            <p:spPr bwMode="auto">
              <a:xfrm>
                <a:off x="3643" y="4619"/>
                <a:ext cx="11" cy="14"/>
              </a:xfrm>
              <a:custGeom>
                <a:avLst/>
                <a:gdLst/>
                <a:ahLst/>
                <a:cxnLst>
                  <a:cxn ang="0">
                    <a:pos x="21" y="0"/>
                  </a:cxn>
                  <a:cxn ang="0">
                    <a:pos x="21" y="0"/>
                  </a:cxn>
                  <a:cxn ang="0">
                    <a:pos x="8" y="6"/>
                  </a:cxn>
                  <a:cxn ang="0">
                    <a:pos x="4" y="10"/>
                  </a:cxn>
                  <a:cxn ang="0">
                    <a:pos x="9" y="14"/>
                  </a:cxn>
                  <a:cxn ang="0">
                    <a:pos x="10" y="18"/>
                  </a:cxn>
                  <a:cxn ang="0">
                    <a:pos x="10" y="22"/>
                  </a:cxn>
                  <a:cxn ang="0">
                    <a:pos x="4" y="28"/>
                  </a:cxn>
                  <a:cxn ang="0">
                    <a:pos x="0" y="29"/>
                  </a:cxn>
                </a:cxnLst>
                <a:rect l="0" t="0" r="r" b="b"/>
                <a:pathLst>
                  <a:path w="21" h="29">
                    <a:moveTo>
                      <a:pt x="21" y="0"/>
                    </a:moveTo>
                    <a:lnTo>
                      <a:pt x="21" y="0"/>
                    </a:lnTo>
                    <a:lnTo>
                      <a:pt x="8" y="6"/>
                    </a:lnTo>
                    <a:lnTo>
                      <a:pt x="4" y="10"/>
                    </a:lnTo>
                    <a:lnTo>
                      <a:pt x="9" y="14"/>
                    </a:lnTo>
                    <a:lnTo>
                      <a:pt x="10" y="18"/>
                    </a:lnTo>
                    <a:lnTo>
                      <a:pt x="10" y="22"/>
                    </a:lnTo>
                    <a:lnTo>
                      <a:pt x="4" y="28"/>
                    </a:lnTo>
                    <a:lnTo>
                      <a:pt x="0" y="29"/>
                    </a:lnTo>
                  </a:path>
                </a:pathLst>
              </a:custGeom>
              <a:noFill/>
              <a:ln w="4445">
                <a:solidFill>
                  <a:srgbClr val="00FE00"/>
                </a:solidFill>
                <a:prstDash val="solid"/>
                <a:round/>
                <a:headEnd/>
                <a:tailEnd/>
              </a:ln>
            </p:spPr>
            <p:txBody>
              <a:bodyPr/>
              <a:lstStyle/>
              <a:p>
                <a:endParaRPr lang="es-ES"/>
              </a:p>
            </p:txBody>
          </p:sp>
          <p:sp>
            <p:nvSpPr>
              <p:cNvPr id="82416" name="Freeform 8688"/>
              <p:cNvSpPr>
                <a:spLocks/>
              </p:cNvSpPr>
              <p:nvPr/>
            </p:nvSpPr>
            <p:spPr bwMode="auto">
              <a:xfrm>
                <a:off x="3624" y="4636"/>
                <a:ext cx="11" cy="4"/>
              </a:xfrm>
              <a:custGeom>
                <a:avLst/>
                <a:gdLst/>
                <a:ahLst/>
                <a:cxnLst>
                  <a:cxn ang="0">
                    <a:pos x="18" y="0"/>
                  </a:cxn>
                  <a:cxn ang="0">
                    <a:pos x="11" y="2"/>
                  </a:cxn>
                  <a:cxn ang="0">
                    <a:pos x="0" y="6"/>
                  </a:cxn>
                  <a:cxn ang="0">
                    <a:pos x="20" y="8"/>
                  </a:cxn>
                </a:cxnLst>
                <a:rect l="0" t="0" r="r" b="b"/>
                <a:pathLst>
                  <a:path w="20" h="8">
                    <a:moveTo>
                      <a:pt x="18" y="0"/>
                    </a:moveTo>
                    <a:lnTo>
                      <a:pt x="11" y="2"/>
                    </a:lnTo>
                    <a:lnTo>
                      <a:pt x="0" y="6"/>
                    </a:lnTo>
                    <a:lnTo>
                      <a:pt x="20" y="8"/>
                    </a:lnTo>
                  </a:path>
                </a:pathLst>
              </a:custGeom>
              <a:noFill/>
              <a:ln w="4445">
                <a:solidFill>
                  <a:srgbClr val="00FE00"/>
                </a:solidFill>
                <a:prstDash val="solid"/>
                <a:round/>
                <a:headEnd/>
                <a:tailEnd/>
              </a:ln>
            </p:spPr>
            <p:txBody>
              <a:bodyPr/>
              <a:lstStyle/>
              <a:p>
                <a:endParaRPr lang="es-ES"/>
              </a:p>
            </p:txBody>
          </p:sp>
          <p:sp>
            <p:nvSpPr>
              <p:cNvPr id="82417" name="Freeform 8689"/>
              <p:cNvSpPr>
                <a:spLocks/>
              </p:cNvSpPr>
              <p:nvPr/>
            </p:nvSpPr>
            <p:spPr bwMode="auto">
              <a:xfrm>
                <a:off x="3644" y="4641"/>
                <a:ext cx="10" cy="2"/>
              </a:xfrm>
              <a:custGeom>
                <a:avLst/>
                <a:gdLst/>
                <a:ahLst/>
                <a:cxnLst>
                  <a:cxn ang="0">
                    <a:pos x="0" y="0"/>
                  </a:cxn>
                  <a:cxn ang="0">
                    <a:pos x="3" y="0"/>
                  </a:cxn>
                  <a:cxn ang="0">
                    <a:pos x="19" y="4"/>
                  </a:cxn>
                </a:cxnLst>
                <a:rect l="0" t="0" r="r" b="b"/>
                <a:pathLst>
                  <a:path w="19" h="4">
                    <a:moveTo>
                      <a:pt x="0" y="0"/>
                    </a:moveTo>
                    <a:lnTo>
                      <a:pt x="3" y="0"/>
                    </a:lnTo>
                    <a:lnTo>
                      <a:pt x="19" y="4"/>
                    </a:lnTo>
                  </a:path>
                </a:pathLst>
              </a:custGeom>
              <a:noFill/>
              <a:ln w="4445">
                <a:solidFill>
                  <a:srgbClr val="00FE00"/>
                </a:solidFill>
                <a:prstDash val="solid"/>
                <a:round/>
                <a:headEnd/>
                <a:tailEnd/>
              </a:ln>
            </p:spPr>
            <p:txBody>
              <a:bodyPr/>
              <a:lstStyle/>
              <a:p>
                <a:endParaRPr lang="es-ES"/>
              </a:p>
            </p:txBody>
          </p:sp>
          <p:sp>
            <p:nvSpPr>
              <p:cNvPr id="82418" name="Freeform 8690"/>
              <p:cNvSpPr>
                <a:spLocks/>
              </p:cNvSpPr>
              <p:nvPr/>
            </p:nvSpPr>
            <p:spPr bwMode="auto">
              <a:xfrm>
                <a:off x="3635" y="4667"/>
                <a:ext cx="19" cy="8"/>
              </a:xfrm>
              <a:custGeom>
                <a:avLst/>
                <a:gdLst/>
                <a:ahLst/>
                <a:cxnLst>
                  <a:cxn ang="0">
                    <a:pos x="39" y="0"/>
                  </a:cxn>
                  <a:cxn ang="0">
                    <a:pos x="30" y="6"/>
                  </a:cxn>
                  <a:cxn ang="0">
                    <a:pos x="17" y="10"/>
                  </a:cxn>
                  <a:cxn ang="0">
                    <a:pos x="3" y="13"/>
                  </a:cxn>
                  <a:cxn ang="0">
                    <a:pos x="0" y="15"/>
                  </a:cxn>
                </a:cxnLst>
                <a:rect l="0" t="0" r="r" b="b"/>
                <a:pathLst>
                  <a:path w="39" h="15">
                    <a:moveTo>
                      <a:pt x="39" y="0"/>
                    </a:moveTo>
                    <a:lnTo>
                      <a:pt x="30" y="6"/>
                    </a:lnTo>
                    <a:lnTo>
                      <a:pt x="17" y="10"/>
                    </a:lnTo>
                    <a:lnTo>
                      <a:pt x="3" y="13"/>
                    </a:lnTo>
                    <a:lnTo>
                      <a:pt x="0" y="15"/>
                    </a:lnTo>
                  </a:path>
                </a:pathLst>
              </a:custGeom>
              <a:noFill/>
              <a:ln w="4445">
                <a:solidFill>
                  <a:srgbClr val="00FE00"/>
                </a:solidFill>
                <a:prstDash val="solid"/>
                <a:round/>
                <a:headEnd/>
                <a:tailEnd/>
              </a:ln>
            </p:spPr>
            <p:txBody>
              <a:bodyPr/>
              <a:lstStyle/>
              <a:p>
                <a:endParaRPr lang="es-ES"/>
              </a:p>
            </p:txBody>
          </p:sp>
          <p:sp>
            <p:nvSpPr>
              <p:cNvPr id="82419" name="Freeform 8691"/>
              <p:cNvSpPr>
                <a:spLocks/>
              </p:cNvSpPr>
              <p:nvPr/>
            </p:nvSpPr>
            <p:spPr bwMode="auto">
              <a:xfrm>
                <a:off x="3629" y="4677"/>
                <a:ext cx="21" cy="4"/>
              </a:xfrm>
              <a:custGeom>
                <a:avLst/>
                <a:gdLst/>
                <a:ahLst/>
                <a:cxnLst>
                  <a:cxn ang="0">
                    <a:pos x="0" y="0"/>
                  </a:cxn>
                  <a:cxn ang="0">
                    <a:pos x="14" y="4"/>
                  </a:cxn>
                  <a:cxn ang="0">
                    <a:pos x="40" y="8"/>
                  </a:cxn>
                </a:cxnLst>
                <a:rect l="0" t="0" r="r" b="b"/>
                <a:pathLst>
                  <a:path w="40" h="8">
                    <a:moveTo>
                      <a:pt x="0" y="0"/>
                    </a:moveTo>
                    <a:lnTo>
                      <a:pt x="14" y="4"/>
                    </a:lnTo>
                    <a:lnTo>
                      <a:pt x="40" y="8"/>
                    </a:lnTo>
                  </a:path>
                </a:pathLst>
              </a:custGeom>
              <a:noFill/>
              <a:ln w="4445">
                <a:solidFill>
                  <a:srgbClr val="00FE00"/>
                </a:solidFill>
                <a:prstDash val="solid"/>
                <a:round/>
                <a:headEnd/>
                <a:tailEnd/>
              </a:ln>
            </p:spPr>
            <p:txBody>
              <a:bodyPr/>
              <a:lstStyle/>
              <a:p>
                <a:endParaRPr lang="es-ES"/>
              </a:p>
            </p:txBody>
          </p:sp>
          <p:sp>
            <p:nvSpPr>
              <p:cNvPr id="82420" name="Freeform 8692"/>
              <p:cNvSpPr>
                <a:spLocks/>
              </p:cNvSpPr>
              <p:nvPr/>
            </p:nvSpPr>
            <p:spPr bwMode="auto">
              <a:xfrm>
                <a:off x="3650" y="4696"/>
                <a:ext cx="4" cy="6"/>
              </a:xfrm>
              <a:custGeom>
                <a:avLst/>
                <a:gdLst/>
                <a:ahLst/>
                <a:cxnLst>
                  <a:cxn ang="0">
                    <a:pos x="9" y="0"/>
                  </a:cxn>
                  <a:cxn ang="0">
                    <a:pos x="6" y="2"/>
                  </a:cxn>
                  <a:cxn ang="0">
                    <a:pos x="0" y="8"/>
                  </a:cxn>
                  <a:cxn ang="0">
                    <a:pos x="9" y="12"/>
                  </a:cxn>
                </a:cxnLst>
                <a:rect l="0" t="0" r="r" b="b"/>
                <a:pathLst>
                  <a:path w="9" h="12">
                    <a:moveTo>
                      <a:pt x="9" y="0"/>
                    </a:moveTo>
                    <a:lnTo>
                      <a:pt x="6" y="2"/>
                    </a:lnTo>
                    <a:lnTo>
                      <a:pt x="0" y="8"/>
                    </a:lnTo>
                    <a:lnTo>
                      <a:pt x="9" y="12"/>
                    </a:lnTo>
                  </a:path>
                </a:pathLst>
              </a:custGeom>
              <a:noFill/>
              <a:ln w="4445">
                <a:solidFill>
                  <a:srgbClr val="00FE00"/>
                </a:solidFill>
                <a:prstDash val="solid"/>
                <a:round/>
                <a:headEnd/>
                <a:tailEnd/>
              </a:ln>
            </p:spPr>
            <p:txBody>
              <a:bodyPr/>
              <a:lstStyle/>
              <a:p>
                <a:endParaRPr lang="es-ES"/>
              </a:p>
            </p:txBody>
          </p:sp>
          <p:sp>
            <p:nvSpPr>
              <p:cNvPr id="82421" name="Freeform 8693"/>
              <p:cNvSpPr>
                <a:spLocks/>
              </p:cNvSpPr>
              <p:nvPr/>
            </p:nvSpPr>
            <p:spPr bwMode="auto">
              <a:xfrm>
                <a:off x="3634" y="4759"/>
                <a:ext cx="20" cy="3"/>
              </a:xfrm>
              <a:custGeom>
                <a:avLst/>
                <a:gdLst/>
                <a:ahLst/>
                <a:cxnLst>
                  <a:cxn ang="0">
                    <a:pos x="40" y="0"/>
                  </a:cxn>
                  <a:cxn ang="0">
                    <a:pos x="30" y="2"/>
                  </a:cxn>
                  <a:cxn ang="0">
                    <a:pos x="3" y="6"/>
                  </a:cxn>
                  <a:cxn ang="0">
                    <a:pos x="0" y="6"/>
                  </a:cxn>
                </a:cxnLst>
                <a:rect l="0" t="0" r="r" b="b"/>
                <a:pathLst>
                  <a:path w="40" h="6">
                    <a:moveTo>
                      <a:pt x="40" y="0"/>
                    </a:moveTo>
                    <a:lnTo>
                      <a:pt x="30" y="2"/>
                    </a:lnTo>
                    <a:lnTo>
                      <a:pt x="3" y="6"/>
                    </a:lnTo>
                    <a:lnTo>
                      <a:pt x="0" y="6"/>
                    </a:lnTo>
                  </a:path>
                </a:pathLst>
              </a:custGeom>
              <a:noFill/>
              <a:ln w="4445">
                <a:solidFill>
                  <a:srgbClr val="00FE00"/>
                </a:solidFill>
                <a:prstDash val="solid"/>
                <a:round/>
                <a:headEnd/>
                <a:tailEnd/>
              </a:ln>
            </p:spPr>
            <p:txBody>
              <a:bodyPr/>
              <a:lstStyle/>
              <a:p>
                <a:endParaRPr lang="es-ES"/>
              </a:p>
            </p:txBody>
          </p:sp>
          <p:sp>
            <p:nvSpPr>
              <p:cNvPr id="82422" name="Freeform 8694"/>
              <p:cNvSpPr>
                <a:spLocks/>
              </p:cNvSpPr>
              <p:nvPr/>
            </p:nvSpPr>
            <p:spPr bwMode="auto">
              <a:xfrm>
                <a:off x="3614" y="4764"/>
                <a:ext cx="10" cy="7"/>
              </a:xfrm>
              <a:custGeom>
                <a:avLst/>
                <a:gdLst/>
                <a:ahLst/>
                <a:cxnLst>
                  <a:cxn ang="0">
                    <a:pos x="21" y="0"/>
                  </a:cxn>
                  <a:cxn ang="0">
                    <a:pos x="19" y="0"/>
                  </a:cxn>
                  <a:cxn ang="0">
                    <a:pos x="0" y="6"/>
                  </a:cxn>
                  <a:cxn ang="0">
                    <a:pos x="0" y="10"/>
                  </a:cxn>
                  <a:cxn ang="0">
                    <a:pos x="15" y="14"/>
                  </a:cxn>
                </a:cxnLst>
                <a:rect l="0" t="0" r="r" b="b"/>
                <a:pathLst>
                  <a:path w="21" h="14">
                    <a:moveTo>
                      <a:pt x="21" y="0"/>
                    </a:moveTo>
                    <a:lnTo>
                      <a:pt x="19" y="0"/>
                    </a:lnTo>
                    <a:lnTo>
                      <a:pt x="0" y="6"/>
                    </a:lnTo>
                    <a:lnTo>
                      <a:pt x="0" y="10"/>
                    </a:lnTo>
                    <a:lnTo>
                      <a:pt x="15" y="14"/>
                    </a:lnTo>
                  </a:path>
                </a:pathLst>
              </a:custGeom>
              <a:noFill/>
              <a:ln w="4445">
                <a:solidFill>
                  <a:srgbClr val="00FE00"/>
                </a:solidFill>
                <a:prstDash val="solid"/>
                <a:round/>
                <a:headEnd/>
                <a:tailEnd/>
              </a:ln>
            </p:spPr>
            <p:txBody>
              <a:bodyPr/>
              <a:lstStyle/>
              <a:p>
                <a:endParaRPr lang="es-ES"/>
              </a:p>
            </p:txBody>
          </p:sp>
          <p:sp>
            <p:nvSpPr>
              <p:cNvPr id="82423" name="Freeform 8695"/>
              <p:cNvSpPr>
                <a:spLocks/>
              </p:cNvSpPr>
              <p:nvPr/>
            </p:nvSpPr>
            <p:spPr bwMode="auto">
              <a:xfrm>
                <a:off x="3632" y="4773"/>
                <a:ext cx="20" cy="3"/>
              </a:xfrm>
              <a:custGeom>
                <a:avLst/>
                <a:gdLst/>
                <a:ahLst/>
                <a:cxnLst>
                  <a:cxn ang="0">
                    <a:pos x="0" y="0"/>
                  </a:cxn>
                  <a:cxn ang="0">
                    <a:pos x="18" y="2"/>
                  </a:cxn>
                  <a:cxn ang="0">
                    <a:pos x="41" y="6"/>
                  </a:cxn>
                </a:cxnLst>
                <a:rect l="0" t="0" r="r" b="b"/>
                <a:pathLst>
                  <a:path w="41" h="6">
                    <a:moveTo>
                      <a:pt x="0" y="0"/>
                    </a:moveTo>
                    <a:lnTo>
                      <a:pt x="18" y="2"/>
                    </a:lnTo>
                    <a:lnTo>
                      <a:pt x="41" y="6"/>
                    </a:lnTo>
                  </a:path>
                </a:pathLst>
              </a:custGeom>
              <a:noFill/>
              <a:ln w="4445">
                <a:solidFill>
                  <a:srgbClr val="00FE00"/>
                </a:solidFill>
                <a:prstDash val="solid"/>
                <a:round/>
                <a:headEnd/>
                <a:tailEnd/>
              </a:ln>
            </p:spPr>
            <p:txBody>
              <a:bodyPr/>
              <a:lstStyle/>
              <a:p>
                <a:endParaRPr lang="es-ES"/>
              </a:p>
            </p:txBody>
          </p:sp>
          <p:sp>
            <p:nvSpPr>
              <p:cNvPr id="82424" name="Freeform 8696"/>
              <p:cNvSpPr>
                <a:spLocks/>
              </p:cNvSpPr>
              <p:nvPr/>
            </p:nvSpPr>
            <p:spPr bwMode="auto">
              <a:xfrm>
                <a:off x="3649" y="4795"/>
                <a:ext cx="5" cy="3"/>
              </a:xfrm>
              <a:custGeom>
                <a:avLst/>
                <a:gdLst/>
                <a:ahLst/>
                <a:cxnLst>
                  <a:cxn ang="0">
                    <a:pos x="11" y="0"/>
                  </a:cxn>
                  <a:cxn ang="0">
                    <a:pos x="7" y="2"/>
                  </a:cxn>
                  <a:cxn ang="0">
                    <a:pos x="0" y="4"/>
                  </a:cxn>
                  <a:cxn ang="0">
                    <a:pos x="11" y="6"/>
                  </a:cxn>
                </a:cxnLst>
                <a:rect l="0" t="0" r="r" b="b"/>
                <a:pathLst>
                  <a:path w="11" h="6">
                    <a:moveTo>
                      <a:pt x="11" y="0"/>
                    </a:moveTo>
                    <a:lnTo>
                      <a:pt x="7" y="2"/>
                    </a:lnTo>
                    <a:lnTo>
                      <a:pt x="0" y="4"/>
                    </a:lnTo>
                    <a:lnTo>
                      <a:pt x="11" y="6"/>
                    </a:lnTo>
                  </a:path>
                </a:pathLst>
              </a:custGeom>
              <a:noFill/>
              <a:ln w="4445">
                <a:solidFill>
                  <a:srgbClr val="00FE00"/>
                </a:solidFill>
                <a:prstDash val="solid"/>
                <a:round/>
                <a:headEnd/>
                <a:tailEnd/>
              </a:ln>
            </p:spPr>
            <p:txBody>
              <a:bodyPr/>
              <a:lstStyle/>
              <a:p>
                <a:endParaRPr lang="es-ES"/>
              </a:p>
            </p:txBody>
          </p:sp>
          <p:sp>
            <p:nvSpPr>
              <p:cNvPr id="82425" name="Freeform 8697"/>
              <p:cNvSpPr>
                <a:spLocks/>
              </p:cNvSpPr>
              <p:nvPr/>
            </p:nvSpPr>
            <p:spPr bwMode="auto">
              <a:xfrm>
                <a:off x="3635" y="4809"/>
                <a:ext cx="19" cy="6"/>
              </a:xfrm>
              <a:custGeom>
                <a:avLst/>
                <a:gdLst/>
                <a:ahLst/>
                <a:cxnLst>
                  <a:cxn ang="0">
                    <a:pos x="39" y="0"/>
                  </a:cxn>
                  <a:cxn ang="0">
                    <a:pos x="36" y="0"/>
                  </a:cxn>
                  <a:cxn ang="0">
                    <a:pos x="20" y="6"/>
                  </a:cxn>
                  <a:cxn ang="0">
                    <a:pos x="6" y="10"/>
                  </a:cxn>
                  <a:cxn ang="0">
                    <a:pos x="0" y="12"/>
                  </a:cxn>
                </a:cxnLst>
                <a:rect l="0" t="0" r="r" b="b"/>
                <a:pathLst>
                  <a:path w="39" h="12">
                    <a:moveTo>
                      <a:pt x="39" y="0"/>
                    </a:moveTo>
                    <a:lnTo>
                      <a:pt x="36" y="0"/>
                    </a:lnTo>
                    <a:lnTo>
                      <a:pt x="20" y="6"/>
                    </a:lnTo>
                    <a:lnTo>
                      <a:pt x="6" y="10"/>
                    </a:lnTo>
                    <a:lnTo>
                      <a:pt x="0" y="12"/>
                    </a:lnTo>
                  </a:path>
                </a:pathLst>
              </a:custGeom>
              <a:noFill/>
              <a:ln w="4445">
                <a:solidFill>
                  <a:srgbClr val="00FE00"/>
                </a:solidFill>
                <a:prstDash val="solid"/>
                <a:round/>
                <a:headEnd/>
                <a:tailEnd/>
              </a:ln>
            </p:spPr>
            <p:txBody>
              <a:bodyPr/>
              <a:lstStyle/>
              <a:p>
                <a:endParaRPr lang="es-ES"/>
              </a:p>
            </p:txBody>
          </p:sp>
          <p:sp>
            <p:nvSpPr>
              <p:cNvPr id="82426" name="Freeform 8698"/>
              <p:cNvSpPr>
                <a:spLocks/>
              </p:cNvSpPr>
              <p:nvPr/>
            </p:nvSpPr>
            <p:spPr bwMode="auto">
              <a:xfrm>
                <a:off x="3625" y="4820"/>
                <a:ext cx="20" cy="4"/>
              </a:xfrm>
              <a:custGeom>
                <a:avLst/>
                <a:gdLst/>
                <a:ahLst/>
                <a:cxnLst>
                  <a:cxn ang="0">
                    <a:pos x="0" y="0"/>
                  </a:cxn>
                  <a:cxn ang="0">
                    <a:pos x="27" y="5"/>
                  </a:cxn>
                  <a:cxn ang="0">
                    <a:pos x="39" y="7"/>
                  </a:cxn>
                </a:cxnLst>
                <a:rect l="0" t="0" r="r" b="b"/>
                <a:pathLst>
                  <a:path w="39" h="7">
                    <a:moveTo>
                      <a:pt x="0" y="0"/>
                    </a:moveTo>
                    <a:lnTo>
                      <a:pt x="27" y="5"/>
                    </a:lnTo>
                    <a:lnTo>
                      <a:pt x="39" y="7"/>
                    </a:lnTo>
                  </a:path>
                </a:pathLst>
              </a:custGeom>
              <a:noFill/>
              <a:ln w="4445">
                <a:solidFill>
                  <a:srgbClr val="00FE00"/>
                </a:solidFill>
                <a:prstDash val="solid"/>
                <a:round/>
                <a:headEnd/>
                <a:tailEnd/>
              </a:ln>
            </p:spPr>
            <p:txBody>
              <a:bodyPr/>
              <a:lstStyle/>
              <a:p>
                <a:endParaRPr lang="es-ES"/>
              </a:p>
            </p:txBody>
          </p:sp>
          <p:sp>
            <p:nvSpPr>
              <p:cNvPr id="82427" name="Freeform 8699"/>
              <p:cNvSpPr>
                <a:spLocks/>
              </p:cNvSpPr>
              <p:nvPr/>
            </p:nvSpPr>
            <p:spPr bwMode="auto">
              <a:xfrm>
                <a:off x="3634" y="4837"/>
                <a:ext cx="20" cy="3"/>
              </a:xfrm>
              <a:custGeom>
                <a:avLst/>
                <a:gdLst/>
                <a:ahLst/>
                <a:cxnLst>
                  <a:cxn ang="0">
                    <a:pos x="40" y="0"/>
                  </a:cxn>
                  <a:cxn ang="0">
                    <a:pos x="16" y="4"/>
                  </a:cxn>
                  <a:cxn ang="0">
                    <a:pos x="0" y="6"/>
                  </a:cxn>
                </a:cxnLst>
                <a:rect l="0" t="0" r="r" b="b"/>
                <a:pathLst>
                  <a:path w="40" h="6">
                    <a:moveTo>
                      <a:pt x="40" y="0"/>
                    </a:moveTo>
                    <a:lnTo>
                      <a:pt x="16" y="4"/>
                    </a:lnTo>
                    <a:lnTo>
                      <a:pt x="0" y="6"/>
                    </a:lnTo>
                  </a:path>
                </a:pathLst>
              </a:custGeom>
              <a:noFill/>
              <a:ln w="4445">
                <a:solidFill>
                  <a:srgbClr val="00FE00"/>
                </a:solidFill>
                <a:prstDash val="solid"/>
                <a:round/>
                <a:headEnd/>
                <a:tailEnd/>
              </a:ln>
            </p:spPr>
            <p:txBody>
              <a:bodyPr/>
              <a:lstStyle/>
              <a:p>
                <a:endParaRPr lang="es-ES"/>
              </a:p>
            </p:txBody>
          </p:sp>
          <p:sp>
            <p:nvSpPr>
              <p:cNvPr id="82428" name="Freeform 8700"/>
              <p:cNvSpPr>
                <a:spLocks/>
              </p:cNvSpPr>
              <p:nvPr/>
            </p:nvSpPr>
            <p:spPr bwMode="auto">
              <a:xfrm>
                <a:off x="3614" y="4841"/>
                <a:ext cx="10" cy="5"/>
              </a:xfrm>
              <a:custGeom>
                <a:avLst/>
                <a:gdLst/>
                <a:ahLst/>
                <a:cxnLst>
                  <a:cxn ang="0">
                    <a:pos x="20" y="0"/>
                  </a:cxn>
                  <a:cxn ang="0">
                    <a:pos x="0" y="1"/>
                  </a:cxn>
                  <a:cxn ang="0">
                    <a:pos x="13" y="7"/>
                  </a:cxn>
                  <a:cxn ang="0">
                    <a:pos x="20" y="9"/>
                  </a:cxn>
                </a:cxnLst>
                <a:rect l="0" t="0" r="r" b="b"/>
                <a:pathLst>
                  <a:path w="20" h="9">
                    <a:moveTo>
                      <a:pt x="20" y="0"/>
                    </a:moveTo>
                    <a:lnTo>
                      <a:pt x="0" y="1"/>
                    </a:lnTo>
                    <a:lnTo>
                      <a:pt x="13" y="7"/>
                    </a:lnTo>
                    <a:lnTo>
                      <a:pt x="20" y="9"/>
                    </a:lnTo>
                  </a:path>
                </a:pathLst>
              </a:custGeom>
              <a:noFill/>
              <a:ln w="4445">
                <a:solidFill>
                  <a:srgbClr val="00FE00"/>
                </a:solidFill>
                <a:prstDash val="solid"/>
                <a:round/>
                <a:headEnd/>
                <a:tailEnd/>
              </a:ln>
            </p:spPr>
            <p:txBody>
              <a:bodyPr/>
              <a:lstStyle/>
              <a:p>
                <a:endParaRPr lang="es-ES"/>
              </a:p>
            </p:txBody>
          </p:sp>
          <p:sp>
            <p:nvSpPr>
              <p:cNvPr id="82429" name="Freeform 8701"/>
              <p:cNvSpPr>
                <a:spLocks/>
              </p:cNvSpPr>
              <p:nvPr/>
            </p:nvSpPr>
            <p:spPr bwMode="auto">
              <a:xfrm>
                <a:off x="3618" y="4850"/>
                <a:ext cx="11" cy="7"/>
              </a:xfrm>
              <a:custGeom>
                <a:avLst/>
                <a:gdLst/>
                <a:ahLst/>
                <a:cxnLst>
                  <a:cxn ang="0">
                    <a:pos x="23" y="0"/>
                  </a:cxn>
                  <a:cxn ang="0">
                    <a:pos x="12" y="4"/>
                  </a:cxn>
                  <a:cxn ang="0">
                    <a:pos x="0" y="8"/>
                  </a:cxn>
                  <a:cxn ang="0">
                    <a:pos x="8" y="14"/>
                  </a:cxn>
                  <a:cxn ang="0">
                    <a:pos x="15" y="14"/>
                  </a:cxn>
                </a:cxnLst>
                <a:rect l="0" t="0" r="r" b="b"/>
                <a:pathLst>
                  <a:path w="23" h="14">
                    <a:moveTo>
                      <a:pt x="23" y="0"/>
                    </a:moveTo>
                    <a:lnTo>
                      <a:pt x="12" y="4"/>
                    </a:lnTo>
                    <a:lnTo>
                      <a:pt x="0" y="8"/>
                    </a:lnTo>
                    <a:lnTo>
                      <a:pt x="8" y="14"/>
                    </a:lnTo>
                    <a:lnTo>
                      <a:pt x="15" y="14"/>
                    </a:lnTo>
                  </a:path>
                </a:pathLst>
              </a:custGeom>
              <a:noFill/>
              <a:ln w="4445">
                <a:solidFill>
                  <a:srgbClr val="00FE00"/>
                </a:solidFill>
                <a:prstDash val="solid"/>
                <a:round/>
                <a:headEnd/>
                <a:tailEnd/>
              </a:ln>
            </p:spPr>
            <p:txBody>
              <a:bodyPr/>
              <a:lstStyle/>
              <a:p>
                <a:endParaRPr lang="es-ES"/>
              </a:p>
            </p:txBody>
          </p:sp>
          <p:sp>
            <p:nvSpPr>
              <p:cNvPr id="82430" name="Freeform 8702"/>
              <p:cNvSpPr>
                <a:spLocks/>
              </p:cNvSpPr>
              <p:nvPr/>
            </p:nvSpPr>
            <p:spPr bwMode="auto">
              <a:xfrm>
                <a:off x="3635" y="4858"/>
                <a:ext cx="19" cy="2"/>
              </a:xfrm>
              <a:custGeom>
                <a:avLst/>
                <a:gdLst/>
                <a:ahLst/>
                <a:cxnLst>
                  <a:cxn ang="0">
                    <a:pos x="0" y="0"/>
                  </a:cxn>
                  <a:cxn ang="0">
                    <a:pos x="16" y="2"/>
                  </a:cxn>
                  <a:cxn ang="0">
                    <a:pos x="39" y="4"/>
                  </a:cxn>
                </a:cxnLst>
                <a:rect l="0" t="0" r="r" b="b"/>
                <a:pathLst>
                  <a:path w="39" h="4">
                    <a:moveTo>
                      <a:pt x="0" y="0"/>
                    </a:moveTo>
                    <a:lnTo>
                      <a:pt x="16" y="2"/>
                    </a:lnTo>
                    <a:lnTo>
                      <a:pt x="39" y="4"/>
                    </a:lnTo>
                  </a:path>
                </a:pathLst>
              </a:custGeom>
              <a:noFill/>
              <a:ln w="4445">
                <a:solidFill>
                  <a:srgbClr val="00FE00"/>
                </a:solidFill>
                <a:prstDash val="solid"/>
                <a:round/>
                <a:headEnd/>
                <a:tailEnd/>
              </a:ln>
            </p:spPr>
            <p:txBody>
              <a:bodyPr/>
              <a:lstStyle/>
              <a:p>
                <a:endParaRPr lang="es-ES"/>
              </a:p>
            </p:txBody>
          </p:sp>
          <p:sp>
            <p:nvSpPr>
              <p:cNvPr id="82431" name="Freeform 8703"/>
              <p:cNvSpPr>
                <a:spLocks/>
              </p:cNvSpPr>
              <p:nvPr/>
            </p:nvSpPr>
            <p:spPr bwMode="auto">
              <a:xfrm>
                <a:off x="3634" y="4869"/>
                <a:ext cx="20" cy="3"/>
              </a:xfrm>
              <a:custGeom>
                <a:avLst/>
                <a:gdLst/>
                <a:ahLst/>
                <a:cxnLst>
                  <a:cxn ang="0">
                    <a:pos x="40" y="0"/>
                  </a:cxn>
                  <a:cxn ang="0">
                    <a:pos x="28" y="2"/>
                  </a:cxn>
                  <a:cxn ang="0">
                    <a:pos x="0" y="6"/>
                  </a:cxn>
                </a:cxnLst>
                <a:rect l="0" t="0" r="r" b="b"/>
                <a:pathLst>
                  <a:path w="40" h="6">
                    <a:moveTo>
                      <a:pt x="40" y="0"/>
                    </a:moveTo>
                    <a:lnTo>
                      <a:pt x="28" y="2"/>
                    </a:lnTo>
                    <a:lnTo>
                      <a:pt x="0" y="6"/>
                    </a:lnTo>
                  </a:path>
                </a:pathLst>
              </a:custGeom>
              <a:noFill/>
              <a:ln w="4445">
                <a:solidFill>
                  <a:srgbClr val="00FE00"/>
                </a:solidFill>
                <a:prstDash val="solid"/>
                <a:round/>
                <a:headEnd/>
                <a:tailEnd/>
              </a:ln>
            </p:spPr>
            <p:txBody>
              <a:bodyPr/>
              <a:lstStyle/>
              <a:p>
                <a:endParaRPr lang="es-ES"/>
              </a:p>
            </p:txBody>
          </p:sp>
          <p:sp>
            <p:nvSpPr>
              <p:cNvPr id="82432" name="Freeform 8704"/>
              <p:cNvSpPr>
                <a:spLocks/>
              </p:cNvSpPr>
              <p:nvPr/>
            </p:nvSpPr>
            <p:spPr bwMode="auto">
              <a:xfrm>
                <a:off x="3605" y="4873"/>
                <a:ext cx="19" cy="1"/>
              </a:xfrm>
              <a:custGeom>
                <a:avLst/>
                <a:gdLst/>
                <a:ahLst/>
                <a:cxnLst>
                  <a:cxn ang="0">
                    <a:pos x="40" y="0"/>
                  </a:cxn>
                  <a:cxn ang="0">
                    <a:pos x="0" y="4"/>
                  </a:cxn>
                  <a:cxn ang="0">
                    <a:pos x="0" y="4"/>
                  </a:cxn>
                </a:cxnLst>
                <a:rect l="0" t="0" r="r" b="b"/>
                <a:pathLst>
                  <a:path w="40" h="4">
                    <a:moveTo>
                      <a:pt x="40" y="0"/>
                    </a:moveTo>
                    <a:lnTo>
                      <a:pt x="0" y="4"/>
                    </a:lnTo>
                    <a:lnTo>
                      <a:pt x="0" y="4"/>
                    </a:lnTo>
                  </a:path>
                </a:pathLst>
              </a:custGeom>
              <a:noFill/>
              <a:ln w="4445">
                <a:solidFill>
                  <a:srgbClr val="00FE00"/>
                </a:solidFill>
                <a:prstDash val="solid"/>
                <a:round/>
                <a:headEnd/>
                <a:tailEnd/>
              </a:ln>
            </p:spPr>
            <p:txBody>
              <a:bodyPr/>
              <a:lstStyle/>
              <a:p>
                <a:endParaRPr lang="es-ES"/>
              </a:p>
            </p:txBody>
          </p:sp>
          <p:sp>
            <p:nvSpPr>
              <p:cNvPr id="82433" name="Freeform 8705"/>
              <p:cNvSpPr>
                <a:spLocks/>
              </p:cNvSpPr>
              <p:nvPr/>
            </p:nvSpPr>
            <p:spPr bwMode="auto">
              <a:xfrm>
                <a:off x="3598" y="4877"/>
                <a:ext cx="20" cy="3"/>
              </a:xfrm>
              <a:custGeom>
                <a:avLst/>
                <a:gdLst/>
                <a:ahLst/>
                <a:cxnLst>
                  <a:cxn ang="0">
                    <a:pos x="0" y="0"/>
                  </a:cxn>
                  <a:cxn ang="0">
                    <a:pos x="12" y="4"/>
                  </a:cxn>
                  <a:cxn ang="0">
                    <a:pos x="39" y="6"/>
                  </a:cxn>
                </a:cxnLst>
                <a:rect l="0" t="0" r="r" b="b"/>
                <a:pathLst>
                  <a:path w="39" h="6">
                    <a:moveTo>
                      <a:pt x="0" y="0"/>
                    </a:moveTo>
                    <a:lnTo>
                      <a:pt x="12" y="4"/>
                    </a:lnTo>
                    <a:lnTo>
                      <a:pt x="39" y="6"/>
                    </a:lnTo>
                  </a:path>
                </a:pathLst>
              </a:custGeom>
              <a:noFill/>
              <a:ln w="4445">
                <a:solidFill>
                  <a:srgbClr val="00FE00"/>
                </a:solidFill>
                <a:prstDash val="solid"/>
                <a:round/>
                <a:headEnd/>
                <a:tailEnd/>
              </a:ln>
            </p:spPr>
            <p:txBody>
              <a:bodyPr/>
              <a:lstStyle/>
              <a:p>
                <a:endParaRPr lang="es-ES"/>
              </a:p>
            </p:txBody>
          </p:sp>
          <p:sp>
            <p:nvSpPr>
              <p:cNvPr id="82434" name="Freeform 8706"/>
              <p:cNvSpPr>
                <a:spLocks/>
              </p:cNvSpPr>
              <p:nvPr/>
            </p:nvSpPr>
            <p:spPr bwMode="auto">
              <a:xfrm>
                <a:off x="3627" y="4881"/>
                <a:ext cx="20" cy="1"/>
              </a:xfrm>
              <a:custGeom>
                <a:avLst/>
                <a:gdLst/>
                <a:ahLst/>
                <a:cxnLst>
                  <a:cxn ang="0">
                    <a:pos x="0" y="0"/>
                  </a:cxn>
                  <a:cxn ang="0">
                    <a:pos x="9" y="0"/>
                  </a:cxn>
                  <a:cxn ang="0">
                    <a:pos x="39" y="2"/>
                  </a:cxn>
                </a:cxnLst>
                <a:rect l="0" t="0" r="r" b="b"/>
                <a:pathLst>
                  <a:path w="39" h="2">
                    <a:moveTo>
                      <a:pt x="0" y="0"/>
                    </a:moveTo>
                    <a:lnTo>
                      <a:pt x="9" y="0"/>
                    </a:lnTo>
                    <a:lnTo>
                      <a:pt x="39" y="2"/>
                    </a:lnTo>
                  </a:path>
                </a:pathLst>
              </a:custGeom>
              <a:noFill/>
              <a:ln w="4445">
                <a:solidFill>
                  <a:srgbClr val="00FE00"/>
                </a:solidFill>
                <a:prstDash val="solid"/>
                <a:round/>
                <a:headEnd/>
                <a:tailEnd/>
              </a:ln>
            </p:spPr>
            <p:txBody>
              <a:bodyPr/>
              <a:lstStyle/>
              <a:p>
                <a:endParaRPr lang="es-ES"/>
              </a:p>
            </p:txBody>
          </p:sp>
          <p:sp>
            <p:nvSpPr>
              <p:cNvPr id="82435" name="Freeform 8707"/>
              <p:cNvSpPr>
                <a:spLocks/>
              </p:cNvSpPr>
              <p:nvPr/>
            </p:nvSpPr>
            <p:spPr bwMode="auto">
              <a:xfrm>
                <a:off x="3646" y="4888"/>
                <a:ext cx="8" cy="7"/>
              </a:xfrm>
              <a:custGeom>
                <a:avLst/>
                <a:gdLst/>
                <a:ahLst/>
                <a:cxnLst>
                  <a:cxn ang="0">
                    <a:pos x="17" y="0"/>
                  </a:cxn>
                  <a:cxn ang="0">
                    <a:pos x="9" y="4"/>
                  </a:cxn>
                  <a:cxn ang="0">
                    <a:pos x="0" y="8"/>
                  </a:cxn>
                  <a:cxn ang="0">
                    <a:pos x="13" y="14"/>
                  </a:cxn>
                  <a:cxn ang="0">
                    <a:pos x="17" y="14"/>
                  </a:cxn>
                </a:cxnLst>
                <a:rect l="0" t="0" r="r" b="b"/>
                <a:pathLst>
                  <a:path w="17" h="14">
                    <a:moveTo>
                      <a:pt x="17" y="0"/>
                    </a:moveTo>
                    <a:lnTo>
                      <a:pt x="9" y="4"/>
                    </a:lnTo>
                    <a:lnTo>
                      <a:pt x="0" y="8"/>
                    </a:lnTo>
                    <a:lnTo>
                      <a:pt x="13" y="14"/>
                    </a:lnTo>
                    <a:lnTo>
                      <a:pt x="17" y="14"/>
                    </a:lnTo>
                  </a:path>
                </a:pathLst>
              </a:custGeom>
              <a:noFill/>
              <a:ln w="4445">
                <a:solidFill>
                  <a:srgbClr val="00FE00"/>
                </a:solidFill>
                <a:prstDash val="solid"/>
                <a:round/>
                <a:headEnd/>
                <a:tailEnd/>
              </a:ln>
            </p:spPr>
            <p:txBody>
              <a:bodyPr/>
              <a:lstStyle/>
              <a:p>
                <a:endParaRPr lang="es-ES"/>
              </a:p>
            </p:txBody>
          </p:sp>
          <p:sp>
            <p:nvSpPr>
              <p:cNvPr id="82436" name="Freeform 8708"/>
              <p:cNvSpPr>
                <a:spLocks/>
              </p:cNvSpPr>
              <p:nvPr/>
            </p:nvSpPr>
            <p:spPr bwMode="auto">
              <a:xfrm>
                <a:off x="3640" y="4945"/>
                <a:ext cx="14" cy="5"/>
              </a:xfrm>
              <a:custGeom>
                <a:avLst/>
                <a:gdLst/>
                <a:ahLst/>
                <a:cxnLst>
                  <a:cxn ang="0">
                    <a:pos x="27" y="0"/>
                  </a:cxn>
                  <a:cxn ang="0">
                    <a:pos x="14" y="3"/>
                  </a:cxn>
                  <a:cxn ang="0">
                    <a:pos x="0" y="7"/>
                  </a:cxn>
                  <a:cxn ang="0">
                    <a:pos x="10" y="9"/>
                  </a:cxn>
                </a:cxnLst>
                <a:rect l="0" t="0" r="r" b="b"/>
                <a:pathLst>
                  <a:path w="27" h="9">
                    <a:moveTo>
                      <a:pt x="27" y="0"/>
                    </a:moveTo>
                    <a:lnTo>
                      <a:pt x="14" y="3"/>
                    </a:lnTo>
                    <a:lnTo>
                      <a:pt x="0" y="7"/>
                    </a:lnTo>
                    <a:lnTo>
                      <a:pt x="10" y="9"/>
                    </a:lnTo>
                  </a:path>
                </a:pathLst>
              </a:custGeom>
              <a:noFill/>
              <a:ln w="4445">
                <a:solidFill>
                  <a:srgbClr val="00FE00"/>
                </a:solidFill>
                <a:prstDash val="solid"/>
                <a:round/>
                <a:headEnd/>
                <a:tailEnd/>
              </a:ln>
            </p:spPr>
            <p:txBody>
              <a:bodyPr/>
              <a:lstStyle/>
              <a:p>
                <a:endParaRPr lang="es-ES"/>
              </a:p>
            </p:txBody>
          </p:sp>
          <p:sp>
            <p:nvSpPr>
              <p:cNvPr id="82437" name="Freeform 8709"/>
              <p:cNvSpPr>
                <a:spLocks/>
              </p:cNvSpPr>
              <p:nvPr/>
            </p:nvSpPr>
            <p:spPr bwMode="auto">
              <a:xfrm>
                <a:off x="3634" y="4961"/>
                <a:ext cx="20" cy="4"/>
              </a:xfrm>
              <a:custGeom>
                <a:avLst/>
                <a:gdLst/>
                <a:ahLst/>
                <a:cxnLst>
                  <a:cxn ang="0">
                    <a:pos x="40" y="0"/>
                  </a:cxn>
                  <a:cxn ang="0">
                    <a:pos x="37" y="2"/>
                  </a:cxn>
                  <a:cxn ang="0">
                    <a:pos x="13" y="6"/>
                  </a:cxn>
                  <a:cxn ang="0">
                    <a:pos x="0" y="8"/>
                  </a:cxn>
                </a:cxnLst>
                <a:rect l="0" t="0" r="r" b="b"/>
                <a:pathLst>
                  <a:path w="40" h="8">
                    <a:moveTo>
                      <a:pt x="40" y="0"/>
                    </a:moveTo>
                    <a:lnTo>
                      <a:pt x="37" y="2"/>
                    </a:lnTo>
                    <a:lnTo>
                      <a:pt x="13" y="6"/>
                    </a:lnTo>
                    <a:lnTo>
                      <a:pt x="0" y="8"/>
                    </a:lnTo>
                  </a:path>
                </a:pathLst>
              </a:custGeom>
              <a:noFill/>
              <a:ln w="4445">
                <a:solidFill>
                  <a:srgbClr val="00FE00"/>
                </a:solidFill>
                <a:prstDash val="solid"/>
                <a:round/>
                <a:headEnd/>
                <a:tailEnd/>
              </a:ln>
            </p:spPr>
            <p:txBody>
              <a:bodyPr/>
              <a:lstStyle/>
              <a:p>
                <a:endParaRPr lang="es-ES"/>
              </a:p>
            </p:txBody>
          </p:sp>
          <p:sp>
            <p:nvSpPr>
              <p:cNvPr id="82438" name="Freeform 8710"/>
              <p:cNvSpPr>
                <a:spLocks/>
              </p:cNvSpPr>
              <p:nvPr/>
            </p:nvSpPr>
            <p:spPr bwMode="auto">
              <a:xfrm>
                <a:off x="3616" y="4966"/>
                <a:ext cx="12" cy="7"/>
              </a:xfrm>
              <a:custGeom>
                <a:avLst/>
                <a:gdLst/>
                <a:ahLst/>
                <a:cxnLst>
                  <a:cxn ang="0">
                    <a:pos x="16" y="0"/>
                  </a:cxn>
                  <a:cxn ang="0">
                    <a:pos x="14" y="0"/>
                  </a:cxn>
                  <a:cxn ang="0">
                    <a:pos x="0" y="5"/>
                  </a:cxn>
                  <a:cxn ang="0">
                    <a:pos x="8" y="7"/>
                  </a:cxn>
                  <a:cxn ang="0">
                    <a:pos x="20" y="13"/>
                  </a:cxn>
                  <a:cxn ang="0">
                    <a:pos x="23" y="13"/>
                  </a:cxn>
                </a:cxnLst>
                <a:rect l="0" t="0" r="r" b="b"/>
                <a:pathLst>
                  <a:path w="23" h="13">
                    <a:moveTo>
                      <a:pt x="16" y="0"/>
                    </a:moveTo>
                    <a:lnTo>
                      <a:pt x="14" y="0"/>
                    </a:lnTo>
                    <a:lnTo>
                      <a:pt x="0" y="5"/>
                    </a:lnTo>
                    <a:lnTo>
                      <a:pt x="8" y="7"/>
                    </a:lnTo>
                    <a:lnTo>
                      <a:pt x="20" y="13"/>
                    </a:lnTo>
                    <a:lnTo>
                      <a:pt x="23" y="13"/>
                    </a:lnTo>
                  </a:path>
                </a:pathLst>
              </a:custGeom>
              <a:noFill/>
              <a:ln w="4445">
                <a:solidFill>
                  <a:srgbClr val="00FE00"/>
                </a:solidFill>
                <a:prstDash val="solid"/>
                <a:round/>
                <a:headEnd/>
                <a:tailEnd/>
              </a:ln>
            </p:spPr>
            <p:txBody>
              <a:bodyPr/>
              <a:lstStyle/>
              <a:p>
                <a:endParaRPr lang="es-ES"/>
              </a:p>
            </p:txBody>
          </p:sp>
          <p:sp>
            <p:nvSpPr>
              <p:cNvPr id="82439" name="Freeform 8711"/>
              <p:cNvSpPr>
                <a:spLocks/>
              </p:cNvSpPr>
              <p:nvPr/>
            </p:nvSpPr>
            <p:spPr bwMode="auto">
              <a:xfrm>
                <a:off x="3601" y="4978"/>
                <a:ext cx="20" cy="5"/>
              </a:xfrm>
              <a:custGeom>
                <a:avLst/>
                <a:gdLst/>
                <a:ahLst/>
                <a:cxnLst>
                  <a:cxn ang="0">
                    <a:pos x="39" y="0"/>
                  </a:cxn>
                  <a:cxn ang="0">
                    <a:pos x="28" y="4"/>
                  </a:cxn>
                  <a:cxn ang="0">
                    <a:pos x="4" y="8"/>
                  </a:cxn>
                  <a:cxn ang="0">
                    <a:pos x="0" y="10"/>
                  </a:cxn>
                </a:cxnLst>
                <a:rect l="0" t="0" r="r" b="b"/>
                <a:pathLst>
                  <a:path w="39" h="10">
                    <a:moveTo>
                      <a:pt x="39" y="0"/>
                    </a:moveTo>
                    <a:lnTo>
                      <a:pt x="28" y="4"/>
                    </a:lnTo>
                    <a:lnTo>
                      <a:pt x="4" y="8"/>
                    </a:lnTo>
                    <a:lnTo>
                      <a:pt x="0" y="10"/>
                    </a:lnTo>
                  </a:path>
                </a:pathLst>
              </a:custGeom>
              <a:noFill/>
              <a:ln w="4445">
                <a:solidFill>
                  <a:srgbClr val="00FE00"/>
                </a:solidFill>
                <a:prstDash val="solid"/>
                <a:round/>
                <a:headEnd/>
                <a:tailEnd/>
              </a:ln>
            </p:spPr>
            <p:txBody>
              <a:bodyPr/>
              <a:lstStyle/>
              <a:p>
                <a:endParaRPr lang="es-ES"/>
              </a:p>
            </p:txBody>
          </p:sp>
          <p:sp>
            <p:nvSpPr>
              <p:cNvPr id="82440" name="Freeform 8712"/>
              <p:cNvSpPr>
                <a:spLocks/>
              </p:cNvSpPr>
              <p:nvPr/>
            </p:nvSpPr>
            <p:spPr bwMode="auto">
              <a:xfrm>
                <a:off x="3596" y="4986"/>
                <a:ext cx="20" cy="3"/>
              </a:xfrm>
              <a:custGeom>
                <a:avLst/>
                <a:gdLst/>
                <a:ahLst/>
                <a:cxnLst>
                  <a:cxn ang="0">
                    <a:pos x="0" y="0"/>
                  </a:cxn>
                  <a:cxn ang="0">
                    <a:pos x="4" y="2"/>
                  </a:cxn>
                  <a:cxn ang="0">
                    <a:pos x="41" y="5"/>
                  </a:cxn>
                </a:cxnLst>
                <a:rect l="0" t="0" r="r" b="b"/>
                <a:pathLst>
                  <a:path w="41" h="5">
                    <a:moveTo>
                      <a:pt x="0" y="0"/>
                    </a:moveTo>
                    <a:lnTo>
                      <a:pt x="4" y="2"/>
                    </a:lnTo>
                    <a:lnTo>
                      <a:pt x="41" y="5"/>
                    </a:lnTo>
                  </a:path>
                </a:pathLst>
              </a:custGeom>
              <a:noFill/>
              <a:ln w="4445">
                <a:solidFill>
                  <a:srgbClr val="00FE00"/>
                </a:solidFill>
                <a:prstDash val="solid"/>
                <a:round/>
                <a:headEnd/>
                <a:tailEnd/>
              </a:ln>
            </p:spPr>
            <p:txBody>
              <a:bodyPr/>
              <a:lstStyle/>
              <a:p>
                <a:endParaRPr lang="es-ES"/>
              </a:p>
            </p:txBody>
          </p:sp>
          <p:sp>
            <p:nvSpPr>
              <p:cNvPr id="82441" name="Line 8713"/>
              <p:cNvSpPr>
                <a:spLocks noChangeShapeType="1"/>
              </p:cNvSpPr>
              <p:nvPr/>
            </p:nvSpPr>
            <p:spPr bwMode="auto">
              <a:xfrm>
                <a:off x="3626" y="4990"/>
                <a:ext cx="20" cy="1"/>
              </a:xfrm>
              <a:prstGeom prst="line">
                <a:avLst/>
              </a:prstGeom>
              <a:noFill/>
              <a:ln w="4445">
                <a:solidFill>
                  <a:srgbClr val="00FE00"/>
                </a:solidFill>
                <a:round/>
                <a:headEnd/>
                <a:tailEnd/>
              </a:ln>
            </p:spPr>
            <p:txBody>
              <a:bodyPr/>
              <a:lstStyle/>
              <a:p>
                <a:endParaRPr lang="es-ES"/>
              </a:p>
            </p:txBody>
          </p:sp>
          <p:sp>
            <p:nvSpPr>
              <p:cNvPr id="82442" name="Freeform 8714"/>
              <p:cNvSpPr>
                <a:spLocks/>
              </p:cNvSpPr>
              <p:nvPr/>
            </p:nvSpPr>
            <p:spPr bwMode="auto">
              <a:xfrm>
                <a:off x="3652" y="5053"/>
                <a:ext cx="2" cy="1"/>
              </a:xfrm>
              <a:custGeom>
                <a:avLst/>
                <a:gdLst/>
                <a:ahLst/>
                <a:cxnLst>
                  <a:cxn ang="0">
                    <a:pos x="3" y="0"/>
                  </a:cxn>
                  <a:cxn ang="0">
                    <a:pos x="0" y="2"/>
                  </a:cxn>
                  <a:cxn ang="0">
                    <a:pos x="3" y="2"/>
                  </a:cxn>
                </a:cxnLst>
                <a:rect l="0" t="0" r="r" b="b"/>
                <a:pathLst>
                  <a:path w="3" h="2">
                    <a:moveTo>
                      <a:pt x="3" y="0"/>
                    </a:moveTo>
                    <a:lnTo>
                      <a:pt x="0" y="2"/>
                    </a:lnTo>
                    <a:lnTo>
                      <a:pt x="3" y="2"/>
                    </a:lnTo>
                  </a:path>
                </a:pathLst>
              </a:custGeom>
              <a:noFill/>
              <a:ln w="4445">
                <a:solidFill>
                  <a:srgbClr val="00FE00"/>
                </a:solidFill>
                <a:prstDash val="solid"/>
                <a:round/>
                <a:headEnd/>
                <a:tailEnd/>
              </a:ln>
            </p:spPr>
            <p:txBody>
              <a:bodyPr/>
              <a:lstStyle/>
              <a:p>
                <a:endParaRPr lang="es-ES"/>
              </a:p>
            </p:txBody>
          </p:sp>
          <p:sp>
            <p:nvSpPr>
              <p:cNvPr id="82443" name="Freeform 8715"/>
              <p:cNvSpPr>
                <a:spLocks/>
              </p:cNvSpPr>
              <p:nvPr/>
            </p:nvSpPr>
            <p:spPr bwMode="auto">
              <a:xfrm>
                <a:off x="3652" y="5109"/>
                <a:ext cx="2" cy="1"/>
              </a:xfrm>
              <a:custGeom>
                <a:avLst/>
                <a:gdLst/>
                <a:ahLst/>
                <a:cxnLst>
                  <a:cxn ang="0">
                    <a:pos x="4" y="0"/>
                  </a:cxn>
                  <a:cxn ang="0">
                    <a:pos x="0" y="2"/>
                  </a:cxn>
                  <a:cxn ang="0">
                    <a:pos x="4" y="2"/>
                  </a:cxn>
                </a:cxnLst>
                <a:rect l="0" t="0" r="r" b="b"/>
                <a:pathLst>
                  <a:path w="4" h="2">
                    <a:moveTo>
                      <a:pt x="4" y="0"/>
                    </a:moveTo>
                    <a:lnTo>
                      <a:pt x="0" y="2"/>
                    </a:lnTo>
                    <a:lnTo>
                      <a:pt x="4" y="2"/>
                    </a:lnTo>
                  </a:path>
                </a:pathLst>
              </a:custGeom>
              <a:noFill/>
              <a:ln w="4445">
                <a:solidFill>
                  <a:srgbClr val="00FE00"/>
                </a:solidFill>
                <a:prstDash val="solid"/>
                <a:round/>
                <a:headEnd/>
                <a:tailEnd/>
              </a:ln>
            </p:spPr>
            <p:txBody>
              <a:bodyPr/>
              <a:lstStyle/>
              <a:p>
                <a:endParaRPr lang="es-ES"/>
              </a:p>
            </p:txBody>
          </p:sp>
          <p:sp>
            <p:nvSpPr>
              <p:cNvPr id="82444" name="Freeform 8716"/>
              <p:cNvSpPr>
                <a:spLocks/>
              </p:cNvSpPr>
              <p:nvPr/>
            </p:nvSpPr>
            <p:spPr bwMode="auto">
              <a:xfrm>
                <a:off x="3634" y="5144"/>
                <a:ext cx="20" cy="4"/>
              </a:xfrm>
              <a:custGeom>
                <a:avLst/>
                <a:gdLst/>
                <a:ahLst/>
                <a:cxnLst>
                  <a:cxn ang="0">
                    <a:pos x="40" y="0"/>
                  </a:cxn>
                  <a:cxn ang="0">
                    <a:pos x="39" y="0"/>
                  </a:cxn>
                  <a:cxn ang="0">
                    <a:pos x="22" y="2"/>
                  </a:cxn>
                  <a:cxn ang="0">
                    <a:pos x="2" y="8"/>
                  </a:cxn>
                  <a:cxn ang="0">
                    <a:pos x="0" y="8"/>
                  </a:cxn>
                </a:cxnLst>
                <a:rect l="0" t="0" r="r" b="b"/>
                <a:pathLst>
                  <a:path w="40" h="8">
                    <a:moveTo>
                      <a:pt x="40" y="0"/>
                    </a:moveTo>
                    <a:lnTo>
                      <a:pt x="39" y="0"/>
                    </a:lnTo>
                    <a:lnTo>
                      <a:pt x="22" y="2"/>
                    </a:lnTo>
                    <a:lnTo>
                      <a:pt x="2" y="8"/>
                    </a:lnTo>
                    <a:lnTo>
                      <a:pt x="0" y="8"/>
                    </a:lnTo>
                  </a:path>
                </a:pathLst>
              </a:custGeom>
              <a:noFill/>
              <a:ln w="4445">
                <a:solidFill>
                  <a:srgbClr val="00FE00"/>
                </a:solidFill>
                <a:prstDash val="solid"/>
                <a:round/>
                <a:headEnd/>
                <a:tailEnd/>
              </a:ln>
            </p:spPr>
            <p:txBody>
              <a:bodyPr/>
              <a:lstStyle/>
              <a:p>
                <a:endParaRPr lang="es-ES"/>
              </a:p>
            </p:txBody>
          </p:sp>
          <p:sp>
            <p:nvSpPr>
              <p:cNvPr id="82445" name="Freeform 8717"/>
              <p:cNvSpPr>
                <a:spLocks/>
              </p:cNvSpPr>
              <p:nvPr/>
            </p:nvSpPr>
            <p:spPr bwMode="auto">
              <a:xfrm>
                <a:off x="3623" y="5152"/>
                <a:ext cx="18" cy="5"/>
              </a:xfrm>
              <a:custGeom>
                <a:avLst/>
                <a:gdLst/>
                <a:ahLst/>
                <a:cxnLst>
                  <a:cxn ang="0">
                    <a:pos x="4" y="0"/>
                  </a:cxn>
                  <a:cxn ang="0">
                    <a:pos x="0" y="2"/>
                  </a:cxn>
                  <a:cxn ang="0">
                    <a:pos x="17" y="6"/>
                  </a:cxn>
                  <a:cxn ang="0">
                    <a:pos x="37" y="9"/>
                  </a:cxn>
                </a:cxnLst>
                <a:rect l="0" t="0" r="r" b="b"/>
                <a:pathLst>
                  <a:path w="37" h="9">
                    <a:moveTo>
                      <a:pt x="4" y="0"/>
                    </a:moveTo>
                    <a:lnTo>
                      <a:pt x="0" y="2"/>
                    </a:lnTo>
                    <a:lnTo>
                      <a:pt x="17" y="6"/>
                    </a:lnTo>
                    <a:lnTo>
                      <a:pt x="37" y="9"/>
                    </a:lnTo>
                  </a:path>
                </a:pathLst>
              </a:custGeom>
              <a:noFill/>
              <a:ln w="4445">
                <a:solidFill>
                  <a:srgbClr val="00FE00"/>
                </a:solidFill>
                <a:prstDash val="solid"/>
                <a:round/>
                <a:headEnd/>
                <a:tailEnd/>
              </a:ln>
            </p:spPr>
            <p:txBody>
              <a:bodyPr/>
              <a:lstStyle/>
              <a:p>
                <a:endParaRPr lang="es-ES"/>
              </a:p>
            </p:txBody>
          </p:sp>
          <p:sp>
            <p:nvSpPr>
              <p:cNvPr id="82446" name="Line 8718"/>
              <p:cNvSpPr>
                <a:spLocks noChangeShapeType="1"/>
              </p:cNvSpPr>
              <p:nvPr/>
            </p:nvSpPr>
            <p:spPr bwMode="auto">
              <a:xfrm>
                <a:off x="3652" y="5158"/>
                <a:ext cx="2" cy="1"/>
              </a:xfrm>
              <a:prstGeom prst="line">
                <a:avLst/>
              </a:prstGeom>
              <a:noFill/>
              <a:ln w="4445">
                <a:solidFill>
                  <a:srgbClr val="00FE00"/>
                </a:solidFill>
                <a:round/>
                <a:headEnd/>
                <a:tailEnd/>
              </a:ln>
            </p:spPr>
            <p:txBody>
              <a:bodyPr/>
              <a:lstStyle/>
              <a:p>
                <a:endParaRPr lang="es-ES"/>
              </a:p>
            </p:txBody>
          </p:sp>
          <p:sp>
            <p:nvSpPr>
              <p:cNvPr id="82447" name="Freeform 8719"/>
              <p:cNvSpPr>
                <a:spLocks/>
              </p:cNvSpPr>
              <p:nvPr/>
            </p:nvSpPr>
            <p:spPr bwMode="auto">
              <a:xfrm>
                <a:off x="3653" y="5205"/>
                <a:ext cx="1" cy="1"/>
              </a:xfrm>
              <a:custGeom>
                <a:avLst/>
                <a:gdLst/>
                <a:ahLst/>
                <a:cxnLst>
                  <a:cxn ang="0">
                    <a:pos x="1" y="0"/>
                  </a:cxn>
                  <a:cxn ang="0">
                    <a:pos x="0" y="0"/>
                  </a:cxn>
                  <a:cxn ang="0">
                    <a:pos x="1" y="0"/>
                  </a:cxn>
                </a:cxnLst>
                <a:rect l="0" t="0" r="r" b="b"/>
                <a:pathLst>
                  <a:path w="1">
                    <a:moveTo>
                      <a:pt x="1" y="0"/>
                    </a:moveTo>
                    <a:lnTo>
                      <a:pt x="0" y="0"/>
                    </a:lnTo>
                    <a:lnTo>
                      <a:pt x="1" y="0"/>
                    </a:lnTo>
                  </a:path>
                </a:pathLst>
              </a:custGeom>
              <a:noFill/>
              <a:ln w="4445">
                <a:solidFill>
                  <a:srgbClr val="00FE00"/>
                </a:solidFill>
                <a:prstDash val="solid"/>
                <a:round/>
                <a:headEnd/>
                <a:tailEnd/>
              </a:ln>
            </p:spPr>
            <p:txBody>
              <a:bodyPr/>
              <a:lstStyle/>
              <a:p>
                <a:endParaRPr lang="es-ES"/>
              </a:p>
            </p:txBody>
          </p:sp>
          <p:sp>
            <p:nvSpPr>
              <p:cNvPr id="82448" name="Freeform 8720"/>
              <p:cNvSpPr>
                <a:spLocks/>
              </p:cNvSpPr>
              <p:nvPr/>
            </p:nvSpPr>
            <p:spPr bwMode="auto">
              <a:xfrm>
                <a:off x="3642" y="5237"/>
                <a:ext cx="12" cy="4"/>
              </a:xfrm>
              <a:custGeom>
                <a:avLst/>
                <a:gdLst/>
                <a:ahLst/>
                <a:cxnLst>
                  <a:cxn ang="0">
                    <a:pos x="23" y="0"/>
                  </a:cxn>
                  <a:cxn ang="0">
                    <a:pos x="10" y="2"/>
                  </a:cxn>
                  <a:cxn ang="0">
                    <a:pos x="0" y="5"/>
                  </a:cxn>
                  <a:cxn ang="0">
                    <a:pos x="16" y="7"/>
                  </a:cxn>
                </a:cxnLst>
                <a:rect l="0" t="0" r="r" b="b"/>
                <a:pathLst>
                  <a:path w="23" h="7">
                    <a:moveTo>
                      <a:pt x="23" y="0"/>
                    </a:moveTo>
                    <a:lnTo>
                      <a:pt x="10" y="2"/>
                    </a:lnTo>
                    <a:lnTo>
                      <a:pt x="0" y="5"/>
                    </a:lnTo>
                    <a:lnTo>
                      <a:pt x="16" y="7"/>
                    </a:lnTo>
                  </a:path>
                </a:pathLst>
              </a:custGeom>
              <a:noFill/>
              <a:ln w="4445">
                <a:solidFill>
                  <a:srgbClr val="00FE00"/>
                </a:solidFill>
                <a:prstDash val="solid"/>
                <a:round/>
                <a:headEnd/>
                <a:tailEnd/>
              </a:ln>
            </p:spPr>
            <p:txBody>
              <a:bodyPr/>
              <a:lstStyle/>
              <a:p>
                <a:endParaRPr lang="es-ES"/>
              </a:p>
            </p:txBody>
          </p:sp>
          <p:sp>
            <p:nvSpPr>
              <p:cNvPr id="82449" name="Freeform 8721"/>
              <p:cNvSpPr>
                <a:spLocks/>
              </p:cNvSpPr>
              <p:nvPr/>
            </p:nvSpPr>
            <p:spPr bwMode="auto">
              <a:xfrm>
                <a:off x="3634" y="5299"/>
                <a:ext cx="20" cy="5"/>
              </a:xfrm>
              <a:custGeom>
                <a:avLst/>
                <a:gdLst/>
                <a:ahLst/>
                <a:cxnLst>
                  <a:cxn ang="0">
                    <a:pos x="40" y="0"/>
                  </a:cxn>
                  <a:cxn ang="0">
                    <a:pos x="37" y="2"/>
                  </a:cxn>
                  <a:cxn ang="0">
                    <a:pos x="15" y="5"/>
                  </a:cxn>
                  <a:cxn ang="0">
                    <a:pos x="0" y="9"/>
                  </a:cxn>
                </a:cxnLst>
                <a:rect l="0" t="0" r="r" b="b"/>
                <a:pathLst>
                  <a:path w="40" h="9">
                    <a:moveTo>
                      <a:pt x="40" y="0"/>
                    </a:moveTo>
                    <a:lnTo>
                      <a:pt x="37" y="2"/>
                    </a:lnTo>
                    <a:lnTo>
                      <a:pt x="15" y="5"/>
                    </a:lnTo>
                    <a:lnTo>
                      <a:pt x="0" y="9"/>
                    </a:lnTo>
                  </a:path>
                </a:pathLst>
              </a:custGeom>
              <a:noFill/>
              <a:ln w="4445">
                <a:solidFill>
                  <a:srgbClr val="00FE00"/>
                </a:solidFill>
                <a:prstDash val="solid"/>
                <a:round/>
                <a:headEnd/>
                <a:tailEnd/>
              </a:ln>
            </p:spPr>
            <p:txBody>
              <a:bodyPr/>
              <a:lstStyle/>
              <a:p>
                <a:endParaRPr lang="es-ES"/>
              </a:p>
            </p:txBody>
          </p:sp>
          <p:sp>
            <p:nvSpPr>
              <p:cNvPr id="82450" name="Freeform 8722"/>
              <p:cNvSpPr>
                <a:spLocks/>
              </p:cNvSpPr>
              <p:nvPr/>
            </p:nvSpPr>
            <p:spPr bwMode="auto">
              <a:xfrm>
                <a:off x="3623" y="5307"/>
                <a:ext cx="17" cy="6"/>
              </a:xfrm>
              <a:custGeom>
                <a:avLst/>
                <a:gdLst/>
                <a:ahLst/>
                <a:cxnLst>
                  <a:cxn ang="0">
                    <a:pos x="4" y="0"/>
                  </a:cxn>
                  <a:cxn ang="0">
                    <a:pos x="0" y="0"/>
                  </a:cxn>
                  <a:cxn ang="0">
                    <a:pos x="12" y="6"/>
                  </a:cxn>
                  <a:cxn ang="0">
                    <a:pos x="29" y="10"/>
                  </a:cxn>
                  <a:cxn ang="0">
                    <a:pos x="36" y="12"/>
                  </a:cxn>
                </a:cxnLst>
                <a:rect l="0" t="0" r="r" b="b"/>
                <a:pathLst>
                  <a:path w="36" h="12">
                    <a:moveTo>
                      <a:pt x="4" y="0"/>
                    </a:moveTo>
                    <a:lnTo>
                      <a:pt x="0" y="0"/>
                    </a:lnTo>
                    <a:lnTo>
                      <a:pt x="12" y="6"/>
                    </a:lnTo>
                    <a:lnTo>
                      <a:pt x="29" y="10"/>
                    </a:lnTo>
                    <a:lnTo>
                      <a:pt x="36" y="12"/>
                    </a:lnTo>
                  </a:path>
                </a:pathLst>
              </a:custGeom>
              <a:noFill/>
              <a:ln w="4445">
                <a:solidFill>
                  <a:srgbClr val="00FE00"/>
                </a:solidFill>
                <a:prstDash val="solid"/>
                <a:round/>
                <a:headEnd/>
                <a:tailEnd/>
              </a:ln>
            </p:spPr>
            <p:txBody>
              <a:bodyPr/>
              <a:lstStyle/>
              <a:p>
                <a:endParaRPr lang="es-ES"/>
              </a:p>
            </p:txBody>
          </p:sp>
          <p:sp>
            <p:nvSpPr>
              <p:cNvPr id="82451" name="Freeform 8723"/>
              <p:cNvSpPr>
                <a:spLocks/>
              </p:cNvSpPr>
              <p:nvPr/>
            </p:nvSpPr>
            <p:spPr bwMode="auto">
              <a:xfrm>
                <a:off x="3618" y="5317"/>
                <a:ext cx="20" cy="5"/>
              </a:xfrm>
              <a:custGeom>
                <a:avLst/>
                <a:gdLst/>
                <a:ahLst/>
                <a:cxnLst>
                  <a:cxn ang="0">
                    <a:pos x="39" y="0"/>
                  </a:cxn>
                  <a:cxn ang="0">
                    <a:pos x="26" y="2"/>
                  </a:cxn>
                  <a:cxn ang="0">
                    <a:pos x="5" y="8"/>
                  </a:cxn>
                  <a:cxn ang="0">
                    <a:pos x="0" y="10"/>
                  </a:cxn>
                </a:cxnLst>
                <a:rect l="0" t="0" r="r" b="b"/>
                <a:pathLst>
                  <a:path w="39" h="10">
                    <a:moveTo>
                      <a:pt x="39" y="0"/>
                    </a:moveTo>
                    <a:lnTo>
                      <a:pt x="26" y="2"/>
                    </a:lnTo>
                    <a:lnTo>
                      <a:pt x="5" y="8"/>
                    </a:lnTo>
                    <a:lnTo>
                      <a:pt x="0" y="10"/>
                    </a:lnTo>
                  </a:path>
                </a:pathLst>
              </a:custGeom>
              <a:noFill/>
              <a:ln w="4445">
                <a:solidFill>
                  <a:srgbClr val="00FE00"/>
                </a:solidFill>
                <a:prstDash val="solid"/>
                <a:round/>
                <a:headEnd/>
                <a:tailEnd/>
              </a:ln>
            </p:spPr>
            <p:txBody>
              <a:bodyPr/>
              <a:lstStyle/>
              <a:p>
                <a:endParaRPr lang="es-ES"/>
              </a:p>
            </p:txBody>
          </p:sp>
          <p:sp>
            <p:nvSpPr>
              <p:cNvPr id="82452" name="Freeform 8724"/>
              <p:cNvSpPr>
                <a:spLocks/>
              </p:cNvSpPr>
              <p:nvPr/>
            </p:nvSpPr>
            <p:spPr bwMode="auto">
              <a:xfrm>
                <a:off x="3625" y="5326"/>
                <a:ext cx="19" cy="5"/>
              </a:xfrm>
              <a:custGeom>
                <a:avLst/>
                <a:gdLst/>
                <a:ahLst/>
                <a:cxnLst>
                  <a:cxn ang="0">
                    <a:pos x="0" y="0"/>
                  </a:cxn>
                  <a:cxn ang="0">
                    <a:pos x="13" y="4"/>
                  </a:cxn>
                  <a:cxn ang="0">
                    <a:pos x="30" y="8"/>
                  </a:cxn>
                  <a:cxn ang="0">
                    <a:pos x="38" y="10"/>
                  </a:cxn>
                </a:cxnLst>
                <a:rect l="0" t="0" r="r" b="b"/>
                <a:pathLst>
                  <a:path w="38" h="10">
                    <a:moveTo>
                      <a:pt x="0" y="0"/>
                    </a:moveTo>
                    <a:lnTo>
                      <a:pt x="13" y="4"/>
                    </a:lnTo>
                    <a:lnTo>
                      <a:pt x="30" y="8"/>
                    </a:lnTo>
                    <a:lnTo>
                      <a:pt x="38" y="10"/>
                    </a:lnTo>
                  </a:path>
                </a:pathLst>
              </a:custGeom>
              <a:noFill/>
              <a:ln w="4445">
                <a:solidFill>
                  <a:srgbClr val="00FE00"/>
                </a:solidFill>
                <a:prstDash val="solid"/>
                <a:round/>
                <a:headEnd/>
                <a:tailEnd/>
              </a:ln>
            </p:spPr>
            <p:txBody>
              <a:bodyPr/>
              <a:lstStyle/>
              <a:p>
                <a:endParaRPr lang="es-ES"/>
              </a:p>
            </p:txBody>
          </p:sp>
          <p:sp>
            <p:nvSpPr>
              <p:cNvPr id="82453" name="Freeform 8725"/>
              <p:cNvSpPr>
                <a:spLocks/>
              </p:cNvSpPr>
              <p:nvPr/>
            </p:nvSpPr>
            <p:spPr bwMode="auto">
              <a:xfrm>
                <a:off x="3649" y="5334"/>
                <a:ext cx="5" cy="7"/>
              </a:xfrm>
              <a:custGeom>
                <a:avLst/>
                <a:gdLst/>
                <a:ahLst/>
                <a:cxnLst>
                  <a:cxn ang="0">
                    <a:pos x="10" y="0"/>
                  </a:cxn>
                  <a:cxn ang="0">
                    <a:pos x="6" y="4"/>
                  </a:cxn>
                  <a:cxn ang="0">
                    <a:pos x="0" y="8"/>
                  </a:cxn>
                  <a:cxn ang="0">
                    <a:pos x="2" y="12"/>
                  </a:cxn>
                  <a:cxn ang="0">
                    <a:pos x="10" y="14"/>
                  </a:cxn>
                </a:cxnLst>
                <a:rect l="0" t="0" r="r" b="b"/>
                <a:pathLst>
                  <a:path w="10" h="14">
                    <a:moveTo>
                      <a:pt x="10" y="0"/>
                    </a:moveTo>
                    <a:lnTo>
                      <a:pt x="6" y="4"/>
                    </a:lnTo>
                    <a:lnTo>
                      <a:pt x="0" y="8"/>
                    </a:lnTo>
                    <a:lnTo>
                      <a:pt x="2" y="12"/>
                    </a:lnTo>
                    <a:lnTo>
                      <a:pt x="10" y="14"/>
                    </a:lnTo>
                  </a:path>
                </a:pathLst>
              </a:custGeom>
              <a:noFill/>
              <a:ln w="4445">
                <a:solidFill>
                  <a:srgbClr val="00FE00"/>
                </a:solidFill>
                <a:prstDash val="solid"/>
                <a:round/>
                <a:headEnd/>
                <a:tailEnd/>
              </a:ln>
            </p:spPr>
            <p:txBody>
              <a:bodyPr/>
              <a:lstStyle/>
              <a:p>
                <a:endParaRPr lang="es-ES"/>
              </a:p>
            </p:txBody>
          </p:sp>
          <p:sp>
            <p:nvSpPr>
              <p:cNvPr id="82454" name="Freeform 8726"/>
              <p:cNvSpPr>
                <a:spLocks/>
              </p:cNvSpPr>
              <p:nvPr/>
            </p:nvSpPr>
            <p:spPr bwMode="auto">
              <a:xfrm>
                <a:off x="3634" y="5344"/>
                <a:ext cx="20" cy="6"/>
              </a:xfrm>
              <a:custGeom>
                <a:avLst/>
                <a:gdLst/>
                <a:ahLst/>
                <a:cxnLst>
                  <a:cxn ang="0">
                    <a:pos x="40" y="0"/>
                  </a:cxn>
                  <a:cxn ang="0">
                    <a:pos x="34" y="2"/>
                  </a:cxn>
                  <a:cxn ang="0">
                    <a:pos x="19" y="6"/>
                  </a:cxn>
                  <a:cxn ang="0">
                    <a:pos x="2" y="12"/>
                  </a:cxn>
                  <a:cxn ang="0">
                    <a:pos x="0" y="12"/>
                  </a:cxn>
                </a:cxnLst>
                <a:rect l="0" t="0" r="r" b="b"/>
                <a:pathLst>
                  <a:path w="40" h="12">
                    <a:moveTo>
                      <a:pt x="40" y="0"/>
                    </a:moveTo>
                    <a:lnTo>
                      <a:pt x="34" y="2"/>
                    </a:lnTo>
                    <a:lnTo>
                      <a:pt x="19" y="6"/>
                    </a:lnTo>
                    <a:lnTo>
                      <a:pt x="2" y="12"/>
                    </a:lnTo>
                    <a:lnTo>
                      <a:pt x="0" y="12"/>
                    </a:lnTo>
                  </a:path>
                </a:pathLst>
              </a:custGeom>
              <a:noFill/>
              <a:ln w="4445">
                <a:solidFill>
                  <a:srgbClr val="00FE00"/>
                </a:solidFill>
                <a:prstDash val="solid"/>
                <a:round/>
                <a:headEnd/>
                <a:tailEnd/>
              </a:ln>
            </p:spPr>
            <p:txBody>
              <a:bodyPr/>
              <a:lstStyle/>
              <a:p>
                <a:endParaRPr lang="es-ES"/>
              </a:p>
            </p:txBody>
          </p:sp>
          <p:sp>
            <p:nvSpPr>
              <p:cNvPr id="82455" name="Freeform 8727"/>
              <p:cNvSpPr>
                <a:spLocks/>
              </p:cNvSpPr>
              <p:nvPr/>
            </p:nvSpPr>
            <p:spPr bwMode="auto">
              <a:xfrm>
                <a:off x="3628" y="5353"/>
                <a:ext cx="6" cy="11"/>
              </a:xfrm>
              <a:custGeom>
                <a:avLst/>
                <a:gdLst/>
                <a:ahLst/>
                <a:cxnLst>
                  <a:cxn ang="0">
                    <a:pos x="1" y="0"/>
                  </a:cxn>
                  <a:cxn ang="0">
                    <a:pos x="11" y="4"/>
                  </a:cxn>
                  <a:cxn ang="0">
                    <a:pos x="5" y="8"/>
                  </a:cxn>
                  <a:cxn ang="0">
                    <a:pos x="7" y="12"/>
                  </a:cxn>
                  <a:cxn ang="0">
                    <a:pos x="11" y="16"/>
                  </a:cxn>
                  <a:cxn ang="0">
                    <a:pos x="10" y="20"/>
                  </a:cxn>
                  <a:cxn ang="0">
                    <a:pos x="0" y="22"/>
                  </a:cxn>
                </a:cxnLst>
                <a:rect l="0" t="0" r="r" b="b"/>
                <a:pathLst>
                  <a:path w="11" h="22">
                    <a:moveTo>
                      <a:pt x="1" y="0"/>
                    </a:moveTo>
                    <a:lnTo>
                      <a:pt x="11" y="4"/>
                    </a:lnTo>
                    <a:lnTo>
                      <a:pt x="5" y="8"/>
                    </a:lnTo>
                    <a:lnTo>
                      <a:pt x="7" y="12"/>
                    </a:lnTo>
                    <a:lnTo>
                      <a:pt x="11" y="16"/>
                    </a:lnTo>
                    <a:lnTo>
                      <a:pt x="10" y="20"/>
                    </a:lnTo>
                    <a:lnTo>
                      <a:pt x="0" y="22"/>
                    </a:lnTo>
                  </a:path>
                </a:pathLst>
              </a:custGeom>
              <a:noFill/>
              <a:ln w="4445">
                <a:solidFill>
                  <a:srgbClr val="00FE00"/>
                </a:solidFill>
                <a:prstDash val="solid"/>
                <a:round/>
                <a:headEnd/>
                <a:tailEnd/>
              </a:ln>
            </p:spPr>
            <p:txBody>
              <a:bodyPr/>
              <a:lstStyle/>
              <a:p>
                <a:endParaRPr lang="es-ES"/>
              </a:p>
            </p:txBody>
          </p:sp>
          <p:sp>
            <p:nvSpPr>
              <p:cNvPr id="82456" name="Freeform 8728"/>
              <p:cNvSpPr>
                <a:spLocks/>
              </p:cNvSpPr>
              <p:nvPr/>
            </p:nvSpPr>
            <p:spPr bwMode="auto">
              <a:xfrm>
                <a:off x="3604" y="5366"/>
                <a:ext cx="14" cy="9"/>
              </a:xfrm>
              <a:custGeom>
                <a:avLst/>
                <a:gdLst/>
                <a:ahLst/>
                <a:cxnLst>
                  <a:cxn ang="0">
                    <a:pos x="27" y="0"/>
                  </a:cxn>
                  <a:cxn ang="0">
                    <a:pos x="10" y="4"/>
                  </a:cxn>
                  <a:cxn ang="0">
                    <a:pos x="1" y="8"/>
                  </a:cxn>
                  <a:cxn ang="0">
                    <a:pos x="0" y="14"/>
                  </a:cxn>
                  <a:cxn ang="0">
                    <a:pos x="8" y="18"/>
                  </a:cxn>
                  <a:cxn ang="0">
                    <a:pos x="9" y="18"/>
                  </a:cxn>
                </a:cxnLst>
                <a:rect l="0" t="0" r="r" b="b"/>
                <a:pathLst>
                  <a:path w="27" h="18">
                    <a:moveTo>
                      <a:pt x="27" y="0"/>
                    </a:moveTo>
                    <a:lnTo>
                      <a:pt x="10" y="4"/>
                    </a:lnTo>
                    <a:lnTo>
                      <a:pt x="1" y="8"/>
                    </a:lnTo>
                    <a:lnTo>
                      <a:pt x="0" y="14"/>
                    </a:lnTo>
                    <a:lnTo>
                      <a:pt x="8" y="18"/>
                    </a:lnTo>
                    <a:lnTo>
                      <a:pt x="9" y="18"/>
                    </a:lnTo>
                  </a:path>
                </a:pathLst>
              </a:custGeom>
              <a:noFill/>
              <a:ln w="4445">
                <a:solidFill>
                  <a:srgbClr val="00FE00"/>
                </a:solidFill>
                <a:prstDash val="solid"/>
                <a:round/>
                <a:headEnd/>
                <a:tailEnd/>
              </a:ln>
            </p:spPr>
            <p:txBody>
              <a:bodyPr/>
              <a:lstStyle/>
              <a:p>
                <a:endParaRPr lang="es-ES"/>
              </a:p>
            </p:txBody>
          </p:sp>
          <p:sp>
            <p:nvSpPr>
              <p:cNvPr id="82457" name="Freeform 8729"/>
              <p:cNvSpPr>
                <a:spLocks/>
              </p:cNvSpPr>
              <p:nvPr/>
            </p:nvSpPr>
            <p:spPr bwMode="auto">
              <a:xfrm>
                <a:off x="3609" y="5379"/>
                <a:ext cx="10" cy="12"/>
              </a:xfrm>
              <a:custGeom>
                <a:avLst/>
                <a:gdLst/>
                <a:ahLst/>
                <a:cxnLst>
                  <a:cxn ang="0">
                    <a:pos x="18" y="0"/>
                  </a:cxn>
                  <a:cxn ang="0">
                    <a:pos x="16" y="4"/>
                  </a:cxn>
                  <a:cxn ang="0">
                    <a:pos x="6" y="8"/>
                  </a:cxn>
                  <a:cxn ang="0">
                    <a:pos x="0" y="11"/>
                  </a:cxn>
                  <a:cxn ang="0">
                    <a:pos x="2" y="17"/>
                  </a:cxn>
                  <a:cxn ang="0">
                    <a:pos x="10" y="21"/>
                  </a:cxn>
                  <a:cxn ang="0">
                    <a:pos x="19" y="23"/>
                  </a:cxn>
                </a:cxnLst>
                <a:rect l="0" t="0" r="r" b="b"/>
                <a:pathLst>
                  <a:path w="19" h="23">
                    <a:moveTo>
                      <a:pt x="18" y="0"/>
                    </a:moveTo>
                    <a:lnTo>
                      <a:pt x="16" y="4"/>
                    </a:lnTo>
                    <a:lnTo>
                      <a:pt x="6" y="8"/>
                    </a:lnTo>
                    <a:lnTo>
                      <a:pt x="0" y="11"/>
                    </a:lnTo>
                    <a:lnTo>
                      <a:pt x="2" y="17"/>
                    </a:lnTo>
                    <a:lnTo>
                      <a:pt x="10" y="21"/>
                    </a:lnTo>
                    <a:lnTo>
                      <a:pt x="19" y="23"/>
                    </a:lnTo>
                  </a:path>
                </a:pathLst>
              </a:custGeom>
              <a:noFill/>
              <a:ln w="4445">
                <a:solidFill>
                  <a:srgbClr val="00FE00"/>
                </a:solidFill>
                <a:prstDash val="solid"/>
                <a:round/>
                <a:headEnd/>
                <a:tailEnd/>
              </a:ln>
            </p:spPr>
            <p:txBody>
              <a:bodyPr/>
              <a:lstStyle/>
              <a:p>
                <a:endParaRPr lang="es-ES"/>
              </a:p>
            </p:txBody>
          </p:sp>
          <p:sp>
            <p:nvSpPr>
              <p:cNvPr id="82458" name="Freeform 8730"/>
              <p:cNvSpPr>
                <a:spLocks/>
              </p:cNvSpPr>
              <p:nvPr/>
            </p:nvSpPr>
            <p:spPr bwMode="auto">
              <a:xfrm>
                <a:off x="3618" y="5395"/>
                <a:ext cx="12" cy="13"/>
              </a:xfrm>
              <a:custGeom>
                <a:avLst/>
                <a:gdLst/>
                <a:ahLst/>
                <a:cxnLst>
                  <a:cxn ang="0">
                    <a:pos x="22" y="0"/>
                  </a:cxn>
                  <a:cxn ang="0">
                    <a:pos x="22" y="0"/>
                  </a:cxn>
                  <a:cxn ang="0">
                    <a:pos x="25" y="4"/>
                  </a:cxn>
                  <a:cxn ang="0">
                    <a:pos x="20" y="10"/>
                  </a:cxn>
                  <a:cxn ang="0">
                    <a:pos x="7" y="14"/>
                  </a:cxn>
                  <a:cxn ang="0">
                    <a:pos x="1" y="18"/>
                  </a:cxn>
                  <a:cxn ang="0">
                    <a:pos x="0" y="22"/>
                  </a:cxn>
                  <a:cxn ang="0">
                    <a:pos x="8" y="25"/>
                  </a:cxn>
                </a:cxnLst>
                <a:rect l="0" t="0" r="r" b="b"/>
                <a:pathLst>
                  <a:path w="25" h="25">
                    <a:moveTo>
                      <a:pt x="22" y="0"/>
                    </a:moveTo>
                    <a:lnTo>
                      <a:pt x="22" y="0"/>
                    </a:lnTo>
                    <a:lnTo>
                      <a:pt x="25" y="4"/>
                    </a:lnTo>
                    <a:lnTo>
                      <a:pt x="20" y="10"/>
                    </a:lnTo>
                    <a:lnTo>
                      <a:pt x="7" y="14"/>
                    </a:lnTo>
                    <a:lnTo>
                      <a:pt x="1" y="18"/>
                    </a:lnTo>
                    <a:lnTo>
                      <a:pt x="0" y="22"/>
                    </a:lnTo>
                    <a:lnTo>
                      <a:pt x="8" y="25"/>
                    </a:lnTo>
                  </a:path>
                </a:pathLst>
              </a:custGeom>
              <a:noFill/>
              <a:ln w="4445">
                <a:solidFill>
                  <a:srgbClr val="00FE00"/>
                </a:solidFill>
                <a:prstDash val="solid"/>
                <a:round/>
                <a:headEnd/>
                <a:tailEnd/>
              </a:ln>
            </p:spPr>
            <p:txBody>
              <a:bodyPr/>
              <a:lstStyle/>
              <a:p>
                <a:endParaRPr lang="es-ES"/>
              </a:p>
            </p:txBody>
          </p:sp>
          <p:sp>
            <p:nvSpPr>
              <p:cNvPr id="82459" name="Freeform 8731"/>
              <p:cNvSpPr>
                <a:spLocks/>
              </p:cNvSpPr>
              <p:nvPr/>
            </p:nvSpPr>
            <p:spPr bwMode="auto">
              <a:xfrm>
                <a:off x="3632" y="5410"/>
                <a:ext cx="19" cy="6"/>
              </a:xfrm>
              <a:custGeom>
                <a:avLst/>
                <a:gdLst/>
                <a:ahLst/>
                <a:cxnLst>
                  <a:cxn ang="0">
                    <a:pos x="0" y="0"/>
                  </a:cxn>
                  <a:cxn ang="0">
                    <a:pos x="5" y="2"/>
                  </a:cxn>
                  <a:cxn ang="0">
                    <a:pos x="35" y="6"/>
                  </a:cxn>
                  <a:cxn ang="0">
                    <a:pos x="38" y="10"/>
                  </a:cxn>
                  <a:cxn ang="0">
                    <a:pos x="37" y="12"/>
                  </a:cxn>
                </a:cxnLst>
                <a:rect l="0" t="0" r="r" b="b"/>
                <a:pathLst>
                  <a:path w="38" h="12">
                    <a:moveTo>
                      <a:pt x="0" y="0"/>
                    </a:moveTo>
                    <a:lnTo>
                      <a:pt x="5" y="2"/>
                    </a:lnTo>
                    <a:lnTo>
                      <a:pt x="35" y="6"/>
                    </a:lnTo>
                    <a:lnTo>
                      <a:pt x="38" y="10"/>
                    </a:lnTo>
                    <a:lnTo>
                      <a:pt x="37" y="12"/>
                    </a:lnTo>
                  </a:path>
                </a:pathLst>
              </a:custGeom>
              <a:noFill/>
              <a:ln w="4445">
                <a:solidFill>
                  <a:srgbClr val="00FE00"/>
                </a:solidFill>
                <a:prstDash val="solid"/>
                <a:round/>
                <a:headEnd/>
                <a:tailEnd/>
              </a:ln>
            </p:spPr>
            <p:txBody>
              <a:bodyPr/>
              <a:lstStyle/>
              <a:p>
                <a:endParaRPr lang="es-ES"/>
              </a:p>
            </p:txBody>
          </p:sp>
          <p:sp>
            <p:nvSpPr>
              <p:cNvPr id="82460" name="Freeform 8732"/>
              <p:cNvSpPr>
                <a:spLocks/>
              </p:cNvSpPr>
              <p:nvPr/>
            </p:nvSpPr>
            <p:spPr bwMode="auto">
              <a:xfrm>
                <a:off x="3621" y="5418"/>
                <a:ext cx="20" cy="7"/>
              </a:xfrm>
              <a:custGeom>
                <a:avLst/>
                <a:gdLst/>
                <a:ahLst/>
                <a:cxnLst>
                  <a:cxn ang="0">
                    <a:pos x="40" y="0"/>
                  </a:cxn>
                  <a:cxn ang="0">
                    <a:pos x="33" y="2"/>
                  </a:cxn>
                  <a:cxn ang="0">
                    <a:pos x="19" y="8"/>
                  </a:cxn>
                  <a:cxn ang="0">
                    <a:pos x="3" y="12"/>
                  </a:cxn>
                  <a:cxn ang="0">
                    <a:pos x="0" y="14"/>
                  </a:cxn>
                </a:cxnLst>
                <a:rect l="0" t="0" r="r" b="b"/>
                <a:pathLst>
                  <a:path w="40" h="14">
                    <a:moveTo>
                      <a:pt x="40" y="0"/>
                    </a:moveTo>
                    <a:lnTo>
                      <a:pt x="33" y="2"/>
                    </a:lnTo>
                    <a:lnTo>
                      <a:pt x="19" y="8"/>
                    </a:lnTo>
                    <a:lnTo>
                      <a:pt x="3" y="12"/>
                    </a:lnTo>
                    <a:lnTo>
                      <a:pt x="0" y="14"/>
                    </a:lnTo>
                  </a:path>
                </a:pathLst>
              </a:custGeom>
              <a:noFill/>
              <a:ln w="4445">
                <a:solidFill>
                  <a:srgbClr val="00FE00"/>
                </a:solidFill>
                <a:prstDash val="solid"/>
                <a:round/>
                <a:headEnd/>
                <a:tailEnd/>
              </a:ln>
            </p:spPr>
            <p:txBody>
              <a:bodyPr/>
              <a:lstStyle/>
              <a:p>
                <a:endParaRPr lang="es-ES"/>
              </a:p>
            </p:txBody>
          </p:sp>
          <p:sp>
            <p:nvSpPr>
              <p:cNvPr id="82461" name="Freeform 8733"/>
              <p:cNvSpPr>
                <a:spLocks/>
              </p:cNvSpPr>
              <p:nvPr/>
            </p:nvSpPr>
            <p:spPr bwMode="auto">
              <a:xfrm>
                <a:off x="3608" y="5428"/>
                <a:ext cx="8" cy="16"/>
              </a:xfrm>
              <a:custGeom>
                <a:avLst/>
                <a:gdLst/>
                <a:ahLst/>
                <a:cxnLst>
                  <a:cxn ang="0">
                    <a:pos x="7" y="0"/>
                  </a:cxn>
                  <a:cxn ang="0">
                    <a:pos x="0" y="4"/>
                  </a:cxn>
                  <a:cxn ang="0">
                    <a:pos x="0" y="10"/>
                  </a:cxn>
                  <a:cxn ang="0">
                    <a:pos x="9" y="14"/>
                  </a:cxn>
                  <a:cxn ang="0">
                    <a:pos x="16" y="18"/>
                  </a:cxn>
                  <a:cxn ang="0">
                    <a:pos x="10" y="24"/>
                  </a:cxn>
                  <a:cxn ang="0">
                    <a:pos x="2" y="28"/>
                  </a:cxn>
                  <a:cxn ang="0">
                    <a:pos x="0" y="32"/>
                  </a:cxn>
                </a:cxnLst>
                <a:rect l="0" t="0" r="r" b="b"/>
                <a:pathLst>
                  <a:path w="16" h="32">
                    <a:moveTo>
                      <a:pt x="7" y="0"/>
                    </a:moveTo>
                    <a:lnTo>
                      <a:pt x="0" y="4"/>
                    </a:lnTo>
                    <a:lnTo>
                      <a:pt x="0" y="10"/>
                    </a:lnTo>
                    <a:lnTo>
                      <a:pt x="9" y="14"/>
                    </a:lnTo>
                    <a:lnTo>
                      <a:pt x="16" y="18"/>
                    </a:lnTo>
                    <a:lnTo>
                      <a:pt x="10" y="24"/>
                    </a:lnTo>
                    <a:lnTo>
                      <a:pt x="2" y="28"/>
                    </a:lnTo>
                    <a:lnTo>
                      <a:pt x="0" y="32"/>
                    </a:lnTo>
                  </a:path>
                </a:pathLst>
              </a:custGeom>
              <a:noFill/>
              <a:ln w="4445">
                <a:solidFill>
                  <a:srgbClr val="00FE00"/>
                </a:solidFill>
                <a:prstDash val="solid"/>
                <a:round/>
                <a:headEnd/>
                <a:tailEnd/>
              </a:ln>
            </p:spPr>
            <p:txBody>
              <a:bodyPr/>
              <a:lstStyle/>
              <a:p>
                <a:endParaRPr lang="es-ES"/>
              </a:p>
            </p:txBody>
          </p:sp>
          <p:sp>
            <p:nvSpPr>
              <p:cNvPr id="82462" name="Freeform 8734"/>
              <p:cNvSpPr>
                <a:spLocks/>
              </p:cNvSpPr>
              <p:nvPr/>
            </p:nvSpPr>
            <p:spPr bwMode="auto">
              <a:xfrm>
                <a:off x="3618" y="5448"/>
                <a:ext cx="12" cy="12"/>
              </a:xfrm>
              <a:custGeom>
                <a:avLst/>
                <a:gdLst/>
                <a:ahLst/>
                <a:cxnLst>
                  <a:cxn ang="0">
                    <a:pos x="0" y="0"/>
                  </a:cxn>
                  <a:cxn ang="0">
                    <a:pos x="0" y="0"/>
                  </a:cxn>
                  <a:cxn ang="0">
                    <a:pos x="11" y="5"/>
                  </a:cxn>
                  <a:cxn ang="0">
                    <a:pos x="20" y="9"/>
                  </a:cxn>
                  <a:cxn ang="0">
                    <a:pos x="25" y="15"/>
                  </a:cxn>
                  <a:cxn ang="0">
                    <a:pos x="25" y="19"/>
                  </a:cxn>
                  <a:cxn ang="0">
                    <a:pos x="19" y="23"/>
                  </a:cxn>
                  <a:cxn ang="0">
                    <a:pos x="16" y="25"/>
                  </a:cxn>
                </a:cxnLst>
                <a:rect l="0" t="0" r="r" b="b"/>
                <a:pathLst>
                  <a:path w="25" h="25">
                    <a:moveTo>
                      <a:pt x="0" y="0"/>
                    </a:moveTo>
                    <a:lnTo>
                      <a:pt x="0" y="0"/>
                    </a:lnTo>
                    <a:lnTo>
                      <a:pt x="11" y="5"/>
                    </a:lnTo>
                    <a:lnTo>
                      <a:pt x="20" y="9"/>
                    </a:lnTo>
                    <a:lnTo>
                      <a:pt x="25" y="15"/>
                    </a:lnTo>
                    <a:lnTo>
                      <a:pt x="25" y="19"/>
                    </a:lnTo>
                    <a:lnTo>
                      <a:pt x="19" y="23"/>
                    </a:lnTo>
                    <a:lnTo>
                      <a:pt x="16" y="25"/>
                    </a:lnTo>
                  </a:path>
                </a:pathLst>
              </a:custGeom>
              <a:noFill/>
              <a:ln w="4445">
                <a:solidFill>
                  <a:srgbClr val="00FE00"/>
                </a:solidFill>
                <a:prstDash val="solid"/>
                <a:round/>
                <a:headEnd/>
                <a:tailEnd/>
              </a:ln>
            </p:spPr>
            <p:txBody>
              <a:bodyPr/>
              <a:lstStyle/>
              <a:p>
                <a:endParaRPr lang="es-ES"/>
              </a:p>
            </p:txBody>
          </p:sp>
          <p:sp>
            <p:nvSpPr>
              <p:cNvPr id="82463" name="Freeform 8735"/>
              <p:cNvSpPr>
                <a:spLocks/>
              </p:cNvSpPr>
              <p:nvPr/>
            </p:nvSpPr>
            <p:spPr bwMode="auto">
              <a:xfrm>
                <a:off x="3629" y="5465"/>
                <a:ext cx="19" cy="13"/>
              </a:xfrm>
              <a:custGeom>
                <a:avLst/>
                <a:gdLst/>
                <a:ahLst/>
                <a:cxnLst>
                  <a:cxn ang="0">
                    <a:pos x="0" y="0"/>
                  </a:cxn>
                  <a:cxn ang="0">
                    <a:pos x="5" y="4"/>
                  </a:cxn>
                  <a:cxn ang="0">
                    <a:pos x="12" y="6"/>
                  </a:cxn>
                  <a:cxn ang="0">
                    <a:pos x="21" y="9"/>
                  </a:cxn>
                  <a:cxn ang="0">
                    <a:pos x="26" y="15"/>
                  </a:cxn>
                  <a:cxn ang="0">
                    <a:pos x="34" y="19"/>
                  </a:cxn>
                  <a:cxn ang="0">
                    <a:pos x="36" y="25"/>
                  </a:cxn>
                  <a:cxn ang="0">
                    <a:pos x="34" y="25"/>
                  </a:cxn>
                </a:cxnLst>
                <a:rect l="0" t="0" r="r" b="b"/>
                <a:pathLst>
                  <a:path w="36" h="25">
                    <a:moveTo>
                      <a:pt x="0" y="0"/>
                    </a:moveTo>
                    <a:lnTo>
                      <a:pt x="5" y="4"/>
                    </a:lnTo>
                    <a:lnTo>
                      <a:pt x="12" y="6"/>
                    </a:lnTo>
                    <a:lnTo>
                      <a:pt x="21" y="9"/>
                    </a:lnTo>
                    <a:lnTo>
                      <a:pt x="26" y="15"/>
                    </a:lnTo>
                    <a:lnTo>
                      <a:pt x="34" y="19"/>
                    </a:lnTo>
                    <a:lnTo>
                      <a:pt x="36" y="25"/>
                    </a:lnTo>
                    <a:lnTo>
                      <a:pt x="34" y="25"/>
                    </a:lnTo>
                  </a:path>
                </a:pathLst>
              </a:custGeom>
              <a:noFill/>
              <a:ln w="4445">
                <a:solidFill>
                  <a:srgbClr val="00FE00"/>
                </a:solidFill>
                <a:prstDash val="solid"/>
                <a:round/>
                <a:headEnd/>
                <a:tailEnd/>
              </a:ln>
            </p:spPr>
            <p:txBody>
              <a:bodyPr/>
              <a:lstStyle/>
              <a:p>
                <a:endParaRPr lang="es-ES"/>
              </a:p>
            </p:txBody>
          </p:sp>
          <p:sp>
            <p:nvSpPr>
              <p:cNvPr id="82464" name="Freeform 8736"/>
              <p:cNvSpPr>
                <a:spLocks/>
              </p:cNvSpPr>
              <p:nvPr/>
            </p:nvSpPr>
            <p:spPr bwMode="auto">
              <a:xfrm>
                <a:off x="3624" y="5483"/>
                <a:ext cx="13" cy="14"/>
              </a:xfrm>
              <a:custGeom>
                <a:avLst/>
                <a:gdLst/>
                <a:ahLst/>
                <a:cxnLst>
                  <a:cxn ang="0">
                    <a:pos x="27" y="0"/>
                  </a:cxn>
                  <a:cxn ang="0">
                    <a:pos x="21" y="4"/>
                  </a:cxn>
                  <a:cxn ang="0">
                    <a:pos x="11" y="8"/>
                  </a:cxn>
                  <a:cxn ang="0">
                    <a:pos x="5" y="13"/>
                  </a:cxn>
                  <a:cxn ang="0">
                    <a:pos x="2" y="15"/>
                  </a:cxn>
                  <a:cxn ang="0">
                    <a:pos x="0" y="19"/>
                  </a:cxn>
                  <a:cxn ang="0">
                    <a:pos x="3" y="25"/>
                  </a:cxn>
                  <a:cxn ang="0">
                    <a:pos x="10" y="27"/>
                  </a:cxn>
                </a:cxnLst>
                <a:rect l="0" t="0" r="r" b="b"/>
                <a:pathLst>
                  <a:path w="27" h="27">
                    <a:moveTo>
                      <a:pt x="27" y="0"/>
                    </a:moveTo>
                    <a:lnTo>
                      <a:pt x="21" y="4"/>
                    </a:lnTo>
                    <a:lnTo>
                      <a:pt x="11" y="8"/>
                    </a:lnTo>
                    <a:lnTo>
                      <a:pt x="5" y="13"/>
                    </a:lnTo>
                    <a:lnTo>
                      <a:pt x="2" y="15"/>
                    </a:lnTo>
                    <a:lnTo>
                      <a:pt x="0" y="19"/>
                    </a:lnTo>
                    <a:lnTo>
                      <a:pt x="3" y="25"/>
                    </a:lnTo>
                    <a:lnTo>
                      <a:pt x="10" y="27"/>
                    </a:lnTo>
                  </a:path>
                </a:pathLst>
              </a:custGeom>
              <a:noFill/>
              <a:ln w="4445">
                <a:solidFill>
                  <a:srgbClr val="00FE00"/>
                </a:solidFill>
                <a:prstDash val="solid"/>
                <a:round/>
                <a:headEnd/>
                <a:tailEnd/>
              </a:ln>
            </p:spPr>
            <p:txBody>
              <a:bodyPr/>
              <a:lstStyle/>
              <a:p>
                <a:endParaRPr lang="es-ES"/>
              </a:p>
            </p:txBody>
          </p:sp>
          <p:sp>
            <p:nvSpPr>
              <p:cNvPr id="82465" name="Freeform 8737"/>
              <p:cNvSpPr>
                <a:spLocks/>
              </p:cNvSpPr>
              <p:nvPr/>
            </p:nvSpPr>
            <p:spPr bwMode="auto">
              <a:xfrm>
                <a:off x="3635" y="5500"/>
                <a:ext cx="8" cy="14"/>
              </a:xfrm>
              <a:custGeom>
                <a:avLst/>
                <a:gdLst/>
                <a:ahLst/>
                <a:cxnLst>
                  <a:cxn ang="0">
                    <a:pos x="6" y="0"/>
                  </a:cxn>
                  <a:cxn ang="0">
                    <a:pos x="10" y="2"/>
                  </a:cxn>
                  <a:cxn ang="0">
                    <a:pos x="13" y="6"/>
                  </a:cxn>
                  <a:cxn ang="0">
                    <a:pos x="13" y="10"/>
                  </a:cxn>
                  <a:cxn ang="0">
                    <a:pos x="3" y="16"/>
                  </a:cxn>
                  <a:cxn ang="0">
                    <a:pos x="0" y="20"/>
                  </a:cxn>
                  <a:cxn ang="0">
                    <a:pos x="3" y="25"/>
                  </a:cxn>
                  <a:cxn ang="0">
                    <a:pos x="13" y="27"/>
                  </a:cxn>
                  <a:cxn ang="0">
                    <a:pos x="17" y="29"/>
                  </a:cxn>
                </a:cxnLst>
                <a:rect l="0" t="0" r="r" b="b"/>
                <a:pathLst>
                  <a:path w="17" h="29">
                    <a:moveTo>
                      <a:pt x="6" y="0"/>
                    </a:moveTo>
                    <a:lnTo>
                      <a:pt x="10" y="2"/>
                    </a:lnTo>
                    <a:lnTo>
                      <a:pt x="13" y="6"/>
                    </a:lnTo>
                    <a:lnTo>
                      <a:pt x="13" y="10"/>
                    </a:lnTo>
                    <a:lnTo>
                      <a:pt x="3" y="16"/>
                    </a:lnTo>
                    <a:lnTo>
                      <a:pt x="0" y="20"/>
                    </a:lnTo>
                    <a:lnTo>
                      <a:pt x="3" y="25"/>
                    </a:lnTo>
                    <a:lnTo>
                      <a:pt x="13" y="27"/>
                    </a:lnTo>
                    <a:lnTo>
                      <a:pt x="17" y="29"/>
                    </a:lnTo>
                  </a:path>
                </a:pathLst>
              </a:custGeom>
              <a:noFill/>
              <a:ln w="4445">
                <a:solidFill>
                  <a:srgbClr val="00FE00"/>
                </a:solidFill>
                <a:prstDash val="solid"/>
                <a:round/>
                <a:headEnd/>
                <a:tailEnd/>
              </a:ln>
            </p:spPr>
            <p:txBody>
              <a:bodyPr/>
              <a:lstStyle/>
              <a:p>
                <a:endParaRPr lang="es-ES"/>
              </a:p>
            </p:txBody>
          </p:sp>
          <p:sp>
            <p:nvSpPr>
              <p:cNvPr id="82466" name="Freeform 8738"/>
              <p:cNvSpPr>
                <a:spLocks/>
              </p:cNvSpPr>
              <p:nvPr/>
            </p:nvSpPr>
            <p:spPr bwMode="auto">
              <a:xfrm>
                <a:off x="3624" y="5523"/>
                <a:ext cx="17" cy="17"/>
              </a:xfrm>
              <a:custGeom>
                <a:avLst/>
                <a:gdLst/>
                <a:ahLst/>
                <a:cxnLst>
                  <a:cxn ang="0">
                    <a:pos x="35" y="0"/>
                  </a:cxn>
                  <a:cxn ang="0">
                    <a:pos x="31" y="4"/>
                  </a:cxn>
                  <a:cxn ang="0">
                    <a:pos x="23" y="8"/>
                  </a:cxn>
                  <a:cxn ang="0">
                    <a:pos x="18" y="14"/>
                  </a:cxn>
                  <a:cxn ang="0">
                    <a:pos x="14" y="17"/>
                  </a:cxn>
                  <a:cxn ang="0">
                    <a:pos x="12" y="21"/>
                  </a:cxn>
                  <a:cxn ang="0">
                    <a:pos x="11" y="25"/>
                  </a:cxn>
                  <a:cxn ang="0">
                    <a:pos x="7" y="29"/>
                  </a:cxn>
                  <a:cxn ang="0">
                    <a:pos x="0" y="33"/>
                  </a:cxn>
                </a:cxnLst>
                <a:rect l="0" t="0" r="r" b="b"/>
                <a:pathLst>
                  <a:path w="35" h="33">
                    <a:moveTo>
                      <a:pt x="35" y="0"/>
                    </a:moveTo>
                    <a:lnTo>
                      <a:pt x="31" y="4"/>
                    </a:lnTo>
                    <a:lnTo>
                      <a:pt x="23" y="8"/>
                    </a:lnTo>
                    <a:lnTo>
                      <a:pt x="18" y="14"/>
                    </a:lnTo>
                    <a:lnTo>
                      <a:pt x="14" y="17"/>
                    </a:lnTo>
                    <a:lnTo>
                      <a:pt x="12" y="21"/>
                    </a:lnTo>
                    <a:lnTo>
                      <a:pt x="11" y="25"/>
                    </a:lnTo>
                    <a:lnTo>
                      <a:pt x="7" y="29"/>
                    </a:lnTo>
                    <a:lnTo>
                      <a:pt x="0" y="33"/>
                    </a:lnTo>
                  </a:path>
                </a:pathLst>
              </a:custGeom>
              <a:noFill/>
              <a:ln w="4445">
                <a:solidFill>
                  <a:srgbClr val="00FE00"/>
                </a:solidFill>
                <a:prstDash val="solid"/>
                <a:round/>
                <a:headEnd/>
                <a:tailEnd/>
              </a:ln>
            </p:spPr>
            <p:txBody>
              <a:bodyPr/>
              <a:lstStyle/>
              <a:p>
                <a:endParaRPr lang="es-ES"/>
              </a:p>
            </p:txBody>
          </p:sp>
          <p:sp>
            <p:nvSpPr>
              <p:cNvPr id="82467" name="Freeform 8739"/>
              <p:cNvSpPr>
                <a:spLocks/>
              </p:cNvSpPr>
              <p:nvPr/>
            </p:nvSpPr>
            <p:spPr bwMode="auto">
              <a:xfrm>
                <a:off x="3618" y="5546"/>
                <a:ext cx="16" cy="12"/>
              </a:xfrm>
              <a:custGeom>
                <a:avLst/>
                <a:gdLst/>
                <a:ahLst/>
                <a:cxnLst>
                  <a:cxn ang="0">
                    <a:pos x="0" y="0"/>
                  </a:cxn>
                  <a:cxn ang="0">
                    <a:pos x="1" y="2"/>
                  </a:cxn>
                  <a:cxn ang="0">
                    <a:pos x="16" y="6"/>
                  </a:cxn>
                  <a:cxn ang="0">
                    <a:pos x="23" y="12"/>
                  </a:cxn>
                  <a:cxn ang="0">
                    <a:pos x="30" y="15"/>
                  </a:cxn>
                  <a:cxn ang="0">
                    <a:pos x="32" y="19"/>
                  </a:cxn>
                  <a:cxn ang="0">
                    <a:pos x="28" y="23"/>
                  </a:cxn>
                </a:cxnLst>
                <a:rect l="0" t="0" r="r" b="b"/>
                <a:pathLst>
                  <a:path w="32" h="23">
                    <a:moveTo>
                      <a:pt x="0" y="0"/>
                    </a:moveTo>
                    <a:lnTo>
                      <a:pt x="1" y="2"/>
                    </a:lnTo>
                    <a:lnTo>
                      <a:pt x="16" y="6"/>
                    </a:lnTo>
                    <a:lnTo>
                      <a:pt x="23" y="12"/>
                    </a:lnTo>
                    <a:lnTo>
                      <a:pt x="30" y="15"/>
                    </a:lnTo>
                    <a:lnTo>
                      <a:pt x="32" y="19"/>
                    </a:lnTo>
                    <a:lnTo>
                      <a:pt x="28" y="23"/>
                    </a:lnTo>
                  </a:path>
                </a:pathLst>
              </a:custGeom>
              <a:noFill/>
              <a:ln w="4445">
                <a:solidFill>
                  <a:srgbClr val="00FE00"/>
                </a:solidFill>
                <a:prstDash val="solid"/>
                <a:round/>
                <a:headEnd/>
                <a:tailEnd/>
              </a:ln>
            </p:spPr>
            <p:txBody>
              <a:bodyPr/>
              <a:lstStyle/>
              <a:p>
                <a:endParaRPr lang="es-ES"/>
              </a:p>
            </p:txBody>
          </p:sp>
          <p:sp>
            <p:nvSpPr>
              <p:cNvPr id="82468" name="Freeform 8740"/>
              <p:cNvSpPr>
                <a:spLocks/>
              </p:cNvSpPr>
              <p:nvPr/>
            </p:nvSpPr>
            <p:spPr bwMode="auto">
              <a:xfrm>
                <a:off x="3615" y="5562"/>
                <a:ext cx="13" cy="7"/>
              </a:xfrm>
              <a:custGeom>
                <a:avLst/>
                <a:gdLst/>
                <a:ahLst/>
                <a:cxnLst>
                  <a:cxn ang="0">
                    <a:pos x="12" y="0"/>
                  </a:cxn>
                  <a:cxn ang="0">
                    <a:pos x="4" y="2"/>
                  </a:cxn>
                  <a:cxn ang="0">
                    <a:pos x="0" y="6"/>
                  </a:cxn>
                  <a:cxn ang="0">
                    <a:pos x="14" y="12"/>
                  </a:cxn>
                  <a:cxn ang="0">
                    <a:pos x="26" y="14"/>
                  </a:cxn>
                </a:cxnLst>
                <a:rect l="0" t="0" r="r" b="b"/>
                <a:pathLst>
                  <a:path w="26" h="14">
                    <a:moveTo>
                      <a:pt x="12" y="0"/>
                    </a:moveTo>
                    <a:lnTo>
                      <a:pt x="4" y="2"/>
                    </a:lnTo>
                    <a:lnTo>
                      <a:pt x="0" y="6"/>
                    </a:lnTo>
                    <a:lnTo>
                      <a:pt x="14" y="12"/>
                    </a:lnTo>
                    <a:lnTo>
                      <a:pt x="26" y="14"/>
                    </a:lnTo>
                  </a:path>
                </a:pathLst>
              </a:custGeom>
              <a:noFill/>
              <a:ln w="4445">
                <a:solidFill>
                  <a:srgbClr val="00FE00"/>
                </a:solidFill>
                <a:prstDash val="solid"/>
                <a:round/>
                <a:headEnd/>
                <a:tailEnd/>
              </a:ln>
            </p:spPr>
            <p:txBody>
              <a:bodyPr/>
              <a:lstStyle/>
              <a:p>
                <a:endParaRPr lang="es-ES"/>
              </a:p>
            </p:txBody>
          </p:sp>
          <p:sp>
            <p:nvSpPr>
              <p:cNvPr id="82469" name="Freeform 8741"/>
              <p:cNvSpPr>
                <a:spLocks/>
              </p:cNvSpPr>
              <p:nvPr/>
            </p:nvSpPr>
            <p:spPr bwMode="auto">
              <a:xfrm>
                <a:off x="3634" y="5573"/>
                <a:ext cx="6" cy="19"/>
              </a:xfrm>
              <a:custGeom>
                <a:avLst/>
                <a:gdLst/>
                <a:ahLst/>
                <a:cxnLst>
                  <a:cxn ang="0">
                    <a:pos x="7" y="0"/>
                  </a:cxn>
                  <a:cxn ang="0">
                    <a:pos x="10" y="3"/>
                  </a:cxn>
                  <a:cxn ang="0">
                    <a:pos x="10" y="7"/>
                  </a:cxn>
                  <a:cxn ang="0">
                    <a:pos x="7" y="11"/>
                  </a:cxn>
                  <a:cxn ang="0">
                    <a:pos x="5" y="15"/>
                  </a:cxn>
                  <a:cxn ang="0">
                    <a:pos x="2" y="19"/>
                  </a:cxn>
                  <a:cxn ang="0">
                    <a:pos x="2" y="25"/>
                  </a:cxn>
                  <a:cxn ang="0">
                    <a:pos x="6" y="29"/>
                  </a:cxn>
                  <a:cxn ang="0">
                    <a:pos x="12" y="35"/>
                  </a:cxn>
                  <a:cxn ang="0">
                    <a:pos x="5" y="39"/>
                  </a:cxn>
                  <a:cxn ang="0">
                    <a:pos x="0" y="39"/>
                  </a:cxn>
                </a:cxnLst>
                <a:rect l="0" t="0" r="r" b="b"/>
                <a:pathLst>
                  <a:path w="12" h="39">
                    <a:moveTo>
                      <a:pt x="7" y="0"/>
                    </a:moveTo>
                    <a:lnTo>
                      <a:pt x="10" y="3"/>
                    </a:lnTo>
                    <a:lnTo>
                      <a:pt x="10" y="7"/>
                    </a:lnTo>
                    <a:lnTo>
                      <a:pt x="7" y="11"/>
                    </a:lnTo>
                    <a:lnTo>
                      <a:pt x="5" y="15"/>
                    </a:lnTo>
                    <a:lnTo>
                      <a:pt x="2" y="19"/>
                    </a:lnTo>
                    <a:lnTo>
                      <a:pt x="2" y="25"/>
                    </a:lnTo>
                    <a:lnTo>
                      <a:pt x="6" y="29"/>
                    </a:lnTo>
                    <a:lnTo>
                      <a:pt x="12" y="35"/>
                    </a:lnTo>
                    <a:lnTo>
                      <a:pt x="5" y="39"/>
                    </a:lnTo>
                    <a:lnTo>
                      <a:pt x="0" y="39"/>
                    </a:lnTo>
                  </a:path>
                </a:pathLst>
              </a:custGeom>
              <a:noFill/>
              <a:ln w="4445">
                <a:solidFill>
                  <a:srgbClr val="00FE00"/>
                </a:solidFill>
                <a:prstDash val="solid"/>
                <a:round/>
                <a:headEnd/>
                <a:tailEnd/>
              </a:ln>
            </p:spPr>
            <p:txBody>
              <a:bodyPr/>
              <a:lstStyle/>
              <a:p>
                <a:endParaRPr lang="es-ES"/>
              </a:p>
            </p:txBody>
          </p:sp>
          <p:sp>
            <p:nvSpPr>
              <p:cNvPr id="82470" name="Freeform 8742"/>
              <p:cNvSpPr>
                <a:spLocks/>
              </p:cNvSpPr>
              <p:nvPr/>
            </p:nvSpPr>
            <p:spPr bwMode="auto">
              <a:xfrm>
                <a:off x="3616" y="5594"/>
                <a:ext cx="10" cy="6"/>
              </a:xfrm>
              <a:custGeom>
                <a:avLst/>
                <a:gdLst/>
                <a:ahLst/>
                <a:cxnLst>
                  <a:cxn ang="0">
                    <a:pos x="17" y="0"/>
                  </a:cxn>
                  <a:cxn ang="0">
                    <a:pos x="12" y="0"/>
                  </a:cxn>
                  <a:cxn ang="0">
                    <a:pos x="0" y="5"/>
                  </a:cxn>
                  <a:cxn ang="0">
                    <a:pos x="3" y="7"/>
                  </a:cxn>
                  <a:cxn ang="0">
                    <a:pos x="21" y="11"/>
                  </a:cxn>
                </a:cxnLst>
                <a:rect l="0" t="0" r="r" b="b"/>
                <a:pathLst>
                  <a:path w="21" h="11">
                    <a:moveTo>
                      <a:pt x="17" y="0"/>
                    </a:moveTo>
                    <a:lnTo>
                      <a:pt x="12" y="0"/>
                    </a:lnTo>
                    <a:lnTo>
                      <a:pt x="0" y="5"/>
                    </a:lnTo>
                    <a:lnTo>
                      <a:pt x="3" y="7"/>
                    </a:lnTo>
                    <a:lnTo>
                      <a:pt x="21" y="11"/>
                    </a:lnTo>
                  </a:path>
                </a:pathLst>
              </a:custGeom>
              <a:noFill/>
              <a:ln w="4445">
                <a:solidFill>
                  <a:srgbClr val="00FE00"/>
                </a:solidFill>
                <a:prstDash val="solid"/>
                <a:round/>
                <a:headEnd/>
                <a:tailEnd/>
              </a:ln>
            </p:spPr>
            <p:txBody>
              <a:bodyPr/>
              <a:lstStyle/>
              <a:p>
                <a:endParaRPr lang="es-ES"/>
              </a:p>
            </p:txBody>
          </p:sp>
          <p:sp>
            <p:nvSpPr>
              <p:cNvPr id="82471" name="Freeform 8743"/>
              <p:cNvSpPr>
                <a:spLocks/>
              </p:cNvSpPr>
              <p:nvPr/>
            </p:nvSpPr>
            <p:spPr bwMode="auto">
              <a:xfrm>
                <a:off x="3625" y="5604"/>
                <a:ext cx="15" cy="9"/>
              </a:xfrm>
              <a:custGeom>
                <a:avLst/>
                <a:gdLst/>
                <a:ahLst/>
                <a:cxnLst>
                  <a:cxn ang="0">
                    <a:pos x="22" y="0"/>
                  </a:cxn>
                  <a:cxn ang="0">
                    <a:pos x="29" y="2"/>
                  </a:cxn>
                  <a:cxn ang="0">
                    <a:pos x="30" y="8"/>
                  </a:cxn>
                  <a:cxn ang="0">
                    <a:pos x="21" y="12"/>
                  </a:cxn>
                  <a:cxn ang="0">
                    <a:pos x="3" y="18"/>
                  </a:cxn>
                  <a:cxn ang="0">
                    <a:pos x="0" y="18"/>
                  </a:cxn>
                </a:cxnLst>
                <a:rect l="0" t="0" r="r" b="b"/>
                <a:pathLst>
                  <a:path w="30" h="18">
                    <a:moveTo>
                      <a:pt x="22" y="0"/>
                    </a:moveTo>
                    <a:lnTo>
                      <a:pt x="29" y="2"/>
                    </a:lnTo>
                    <a:lnTo>
                      <a:pt x="30" y="8"/>
                    </a:lnTo>
                    <a:lnTo>
                      <a:pt x="21" y="12"/>
                    </a:lnTo>
                    <a:lnTo>
                      <a:pt x="3" y="18"/>
                    </a:lnTo>
                    <a:lnTo>
                      <a:pt x="0" y="18"/>
                    </a:lnTo>
                  </a:path>
                </a:pathLst>
              </a:custGeom>
              <a:noFill/>
              <a:ln w="4445">
                <a:solidFill>
                  <a:srgbClr val="00FE00"/>
                </a:solidFill>
                <a:prstDash val="solid"/>
                <a:round/>
                <a:headEnd/>
                <a:tailEnd/>
              </a:ln>
            </p:spPr>
            <p:txBody>
              <a:bodyPr/>
              <a:lstStyle/>
              <a:p>
                <a:endParaRPr lang="es-ES"/>
              </a:p>
            </p:txBody>
          </p:sp>
          <p:sp>
            <p:nvSpPr>
              <p:cNvPr id="82472" name="Freeform 8744"/>
              <p:cNvSpPr>
                <a:spLocks/>
              </p:cNvSpPr>
              <p:nvPr/>
            </p:nvSpPr>
            <p:spPr bwMode="auto">
              <a:xfrm>
                <a:off x="3619" y="5621"/>
                <a:ext cx="11" cy="11"/>
              </a:xfrm>
              <a:custGeom>
                <a:avLst/>
                <a:gdLst/>
                <a:ahLst/>
                <a:cxnLst>
                  <a:cxn ang="0">
                    <a:pos x="4" y="0"/>
                  </a:cxn>
                  <a:cxn ang="0">
                    <a:pos x="6" y="0"/>
                  </a:cxn>
                  <a:cxn ang="0">
                    <a:pos x="9" y="6"/>
                  </a:cxn>
                  <a:cxn ang="0">
                    <a:pos x="3" y="10"/>
                  </a:cxn>
                  <a:cxn ang="0">
                    <a:pos x="0" y="14"/>
                  </a:cxn>
                  <a:cxn ang="0">
                    <a:pos x="4" y="20"/>
                  </a:cxn>
                  <a:cxn ang="0">
                    <a:pos x="24" y="24"/>
                  </a:cxn>
                </a:cxnLst>
                <a:rect l="0" t="0" r="r" b="b"/>
                <a:pathLst>
                  <a:path w="24" h="24">
                    <a:moveTo>
                      <a:pt x="4" y="0"/>
                    </a:moveTo>
                    <a:lnTo>
                      <a:pt x="6" y="0"/>
                    </a:lnTo>
                    <a:lnTo>
                      <a:pt x="9" y="6"/>
                    </a:lnTo>
                    <a:lnTo>
                      <a:pt x="3" y="10"/>
                    </a:lnTo>
                    <a:lnTo>
                      <a:pt x="0" y="14"/>
                    </a:lnTo>
                    <a:lnTo>
                      <a:pt x="4" y="20"/>
                    </a:lnTo>
                    <a:lnTo>
                      <a:pt x="24" y="24"/>
                    </a:lnTo>
                  </a:path>
                </a:pathLst>
              </a:custGeom>
              <a:noFill/>
              <a:ln w="4445">
                <a:solidFill>
                  <a:srgbClr val="00FE00"/>
                </a:solidFill>
                <a:prstDash val="solid"/>
                <a:round/>
                <a:headEnd/>
                <a:tailEnd/>
              </a:ln>
            </p:spPr>
            <p:txBody>
              <a:bodyPr/>
              <a:lstStyle/>
              <a:p>
                <a:endParaRPr lang="es-ES"/>
              </a:p>
            </p:txBody>
          </p:sp>
          <p:sp>
            <p:nvSpPr>
              <p:cNvPr id="82473" name="Freeform 8745"/>
              <p:cNvSpPr>
                <a:spLocks/>
              </p:cNvSpPr>
              <p:nvPr/>
            </p:nvSpPr>
            <p:spPr bwMode="auto">
              <a:xfrm>
                <a:off x="3627" y="5634"/>
                <a:ext cx="16" cy="10"/>
              </a:xfrm>
              <a:custGeom>
                <a:avLst/>
                <a:gdLst/>
                <a:ahLst/>
                <a:cxnLst>
                  <a:cxn ang="0">
                    <a:pos x="28" y="0"/>
                  </a:cxn>
                  <a:cxn ang="0">
                    <a:pos x="29" y="2"/>
                  </a:cxn>
                  <a:cxn ang="0">
                    <a:pos x="32" y="5"/>
                  </a:cxn>
                  <a:cxn ang="0">
                    <a:pos x="24" y="9"/>
                  </a:cxn>
                  <a:cxn ang="0">
                    <a:pos x="14" y="15"/>
                  </a:cxn>
                  <a:cxn ang="0">
                    <a:pos x="5" y="17"/>
                  </a:cxn>
                  <a:cxn ang="0">
                    <a:pos x="0" y="19"/>
                  </a:cxn>
                </a:cxnLst>
                <a:rect l="0" t="0" r="r" b="b"/>
                <a:pathLst>
                  <a:path w="32" h="19">
                    <a:moveTo>
                      <a:pt x="28" y="0"/>
                    </a:moveTo>
                    <a:lnTo>
                      <a:pt x="29" y="2"/>
                    </a:lnTo>
                    <a:lnTo>
                      <a:pt x="32" y="5"/>
                    </a:lnTo>
                    <a:lnTo>
                      <a:pt x="24" y="9"/>
                    </a:lnTo>
                    <a:lnTo>
                      <a:pt x="14" y="15"/>
                    </a:lnTo>
                    <a:lnTo>
                      <a:pt x="5" y="17"/>
                    </a:lnTo>
                    <a:lnTo>
                      <a:pt x="0" y="19"/>
                    </a:lnTo>
                  </a:path>
                </a:pathLst>
              </a:custGeom>
              <a:noFill/>
              <a:ln w="4445">
                <a:solidFill>
                  <a:srgbClr val="00FE00"/>
                </a:solidFill>
                <a:prstDash val="solid"/>
                <a:round/>
                <a:headEnd/>
                <a:tailEnd/>
              </a:ln>
            </p:spPr>
            <p:txBody>
              <a:bodyPr/>
              <a:lstStyle/>
              <a:p>
                <a:endParaRPr lang="es-ES"/>
              </a:p>
            </p:txBody>
          </p:sp>
          <p:sp>
            <p:nvSpPr>
              <p:cNvPr id="82474" name="Freeform 8746"/>
              <p:cNvSpPr>
                <a:spLocks/>
              </p:cNvSpPr>
              <p:nvPr/>
            </p:nvSpPr>
            <p:spPr bwMode="auto">
              <a:xfrm>
                <a:off x="3604" y="5653"/>
                <a:ext cx="15" cy="14"/>
              </a:xfrm>
              <a:custGeom>
                <a:avLst/>
                <a:gdLst/>
                <a:ahLst/>
                <a:cxnLst>
                  <a:cxn ang="0">
                    <a:pos x="29" y="0"/>
                  </a:cxn>
                  <a:cxn ang="0">
                    <a:pos x="29" y="4"/>
                  </a:cxn>
                  <a:cxn ang="0">
                    <a:pos x="30" y="9"/>
                  </a:cxn>
                  <a:cxn ang="0">
                    <a:pos x="30" y="13"/>
                  </a:cxn>
                  <a:cxn ang="0">
                    <a:pos x="27" y="17"/>
                  </a:cxn>
                  <a:cxn ang="0">
                    <a:pos x="15" y="21"/>
                  </a:cxn>
                  <a:cxn ang="0">
                    <a:pos x="3" y="25"/>
                  </a:cxn>
                  <a:cxn ang="0">
                    <a:pos x="0" y="27"/>
                  </a:cxn>
                </a:cxnLst>
                <a:rect l="0" t="0" r="r" b="b"/>
                <a:pathLst>
                  <a:path w="30" h="27">
                    <a:moveTo>
                      <a:pt x="29" y="0"/>
                    </a:moveTo>
                    <a:lnTo>
                      <a:pt x="29" y="4"/>
                    </a:lnTo>
                    <a:lnTo>
                      <a:pt x="30" y="9"/>
                    </a:lnTo>
                    <a:lnTo>
                      <a:pt x="30" y="13"/>
                    </a:lnTo>
                    <a:lnTo>
                      <a:pt x="27" y="17"/>
                    </a:lnTo>
                    <a:lnTo>
                      <a:pt x="15" y="21"/>
                    </a:lnTo>
                    <a:lnTo>
                      <a:pt x="3" y="25"/>
                    </a:lnTo>
                    <a:lnTo>
                      <a:pt x="0" y="27"/>
                    </a:lnTo>
                  </a:path>
                </a:pathLst>
              </a:custGeom>
              <a:noFill/>
              <a:ln w="4445">
                <a:solidFill>
                  <a:srgbClr val="00FE00"/>
                </a:solidFill>
                <a:prstDash val="solid"/>
                <a:round/>
                <a:headEnd/>
                <a:tailEnd/>
              </a:ln>
            </p:spPr>
            <p:txBody>
              <a:bodyPr/>
              <a:lstStyle/>
              <a:p>
                <a:endParaRPr lang="es-ES"/>
              </a:p>
            </p:txBody>
          </p:sp>
          <p:sp>
            <p:nvSpPr>
              <p:cNvPr id="82475" name="Freeform 8747"/>
              <p:cNvSpPr>
                <a:spLocks/>
              </p:cNvSpPr>
              <p:nvPr/>
            </p:nvSpPr>
            <p:spPr bwMode="auto">
              <a:xfrm>
                <a:off x="3608" y="5673"/>
                <a:ext cx="20" cy="2"/>
              </a:xfrm>
              <a:custGeom>
                <a:avLst/>
                <a:gdLst/>
                <a:ahLst/>
                <a:cxnLst>
                  <a:cxn ang="0">
                    <a:pos x="0" y="0"/>
                  </a:cxn>
                  <a:cxn ang="0">
                    <a:pos x="35" y="4"/>
                  </a:cxn>
                  <a:cxn ang="0">
                    <a:pos x="41" y="4"/>
                  </a:cxn>
                </a:cxnLst>
                <a:rect l="0" t="0" r="r" b="b"/>
                <a:pathLst>
                  <a:path w="41" h="4">
                    <a:moveTo>
                      <a:pt x="0" y="0"/>
                    </a:moveTo>
                    <a:lnTo>
                      <a:pt x="35" y="4"/>
                    </a:lnTo>
                    <a:lnTo>
                      <a:pt x="41" y="4"/>
                    </a:lnTo>
                  </a:path>
                </a:pathLst>
              </a:custGeom>
              <a:noFill/>
              <a:ln w="4445">
                <a:solidFill>
                  <a:srgbClr val="00FE00"/>
                </a:solidFill>
                <a:prstDash val="solid"/>
                <a:round/>
                <a:headEnd/>
                <a:tailEnd/>
              </a:ln>
            </p:spPr>
            <p:txBody>
              <a:bodyPr/>
              <a:lstStyle/>
              <a:p>
                <a:endParaRPr lang="es-ES"/>
              </a:p>
            </p:txBody>
          </p:sp>
          <p:sp>
            <p:nvSpPr>
              <p:cNvPr id="82476" name="Freeform 8748"/>
              <p:cNvSpPr>
                <a:spLocks/>
              </p:cNvSpPr>
              <p:nvPr/>
            </p:nvSpPr>
            <p:spPr bwMode="auto">
              <a:xfrm>
                <a:off x="3627" y="5679"/>
                <a:ext cx="12" cy="9"/>
              </a:xfrm>
              <a:custGeom>
                <a:avLst/>
                <a:gdLst/>
                <a:ahLst/>
                <a:cxnLst>
                  <a:cxn ang="0">
                    <a:pos x="20" y="0"/>
                  </a:cxn>
                  <a:cxn ang="0">
                    <a:pos x="23" y="2"/>
                  </a:cxn>
                  <a:cxn ang="0">
                    <a:pos x="9" y="6"/>
                  </a:cxn>
                  <a:cxn ang="0">
                    <a:pos x="0" y="10"/>
                  </a:cxn>
                  <a:cxn ang="0">
                    <a:pos x="0" y="14"/>
                  </a:cxn>
                  <a:cxn ang="0">
                    <a:pos x="11" y="18"/>
                  </a:cxn>
                </a:cxnLst>
                <a:rect l="0" t="0" r="r" b="b"/>
                <a:pathLst>
                  <a:path w="23" h="18">
                    <a:moveTo>
                      <a:pt x="20" y="0"/>
                    </a:moveTo>
                    <a:lnTo>
                      <a:pt x="23" y="2"/>
                    </a:lnTo>
                    <a:lnTo>
                      <a:pt x="9" y="6"/>
                    </a:lnTo>
                    <a:lnTo>
                      <a:pt x="0" y="10"/>
                    </a:lnTo>
                    <a:lnTo>
                      <a:pt x="0" y="14"/>
                    </a:lnTo>
                    <a:lnTo>
                      <a:pt x="11" y="18"/>
                    </a:lnTo>
                  </a:path>
                </a:pathLst>
              </a:custGeom>
              <a:noFill/>
              <a:ln w="4445">
                <a:solidFill>
                  <a:srgbClr val="00FE00"/>
                </a:solidFill>
                <a:prstDash val="solid"/>
                <a:round/>
                <a:headEnd/>
                <a:tailEnd/>
              </a:ln>
            </p:spPr>
            <p:txBody>
              <a:bodyPr/>
              <a:lstStyle/>
              <a:p>
                <a:endParaRPr lang="es-ES"/>
              </a:p>
            </p:txBody>
          </p:sp>
          <p:sp>
            <p:nvSpPr>
              <p:cNvPr id="82477" name="Freeform 8749"/>
              <p:cNvSpPr>
                <a:spLocks/>
              </p:cNvSpPr>
              <p:nvPr/>
            </p:nvSpPr>
            <p:spPr bwMode="auto">
              <a:xfrm>
                <a:off x="3613" y="5696"/>
                <a:ext cx="20" cy="7"/>
              </a:xfrm>
              <a:custGeom>
                <a:avLst/>
                <a:gdLst/>
                <a:ahLst/>
                <a:cxnLst>
                  <a:cxn ang="0">
                    <a:pos x="39" y="0"/>
                  </a:cxn>
                  <a:cxn ang="0">
                    <a:pos x="31" y="4"/>
                  </a:cxn>
                  <a:cxn ang="0">
                    <a:pos x="16" y="7"/>
                  </a:cxn>
                  <a:cxn ang="0">
                    <a:pos x="2" y="13"/>
                  </a:cxn>
                  <a:cxn ang="0">
                    <a:pos x="0" y="13"/>
                  </a:cxn>
                </a:cxnLst>
                <a:rect l="0" t="0" r="r" b="b"/>
                <a:pathLst>
                  <a:path w="39" h="13">
                    <a:moveTo>
                      <a:pt x="39" y="0"/>
                    </a:moveTo>
                    <a:lnTo>
                      <a:pt x="31" y="4"/>
                    </a:lnTo>
                    <a:lnTo>
                      <a:pt x="16" y="7"/>
                    </a:lnTo>
                    <a:lnTo>
                      <a:pt x="2" y="13"/>
                    </a:lnTo>
                    <a:lnTo>
                      <a:pt x="0" y="13"/>
                    </a:lnTo>
                  </a:path>
                </a:pathLst>
              </a:custGeom>
              <a:noFill/>
              <a:ln w="4445">
                <a:solidFill>
                  <a:srgbClr val="00FE00"/>
                </a:solidFill>
                <a:prstDash val="solid"/>
                <a:round/>
                <a:headEnd/>
                <a:tailEnd/>
              </a:ln>
            </p:spPr>
            <p:txBody>
              <a:bodyPr/>
              <a:lstStyle/>
              <a:p>
                <a:endParaRPr lang="es-ES"/>
              </a:p>
            </p:txBody>
          </p:sp>
          <p:sp>
            <p:nvSpPr>
              <p:cNvPr id="82478" name="Freeform 8750"/>
              <p:cNvSpPr>
                <a:spLocks/>
              </p:cNvSpPr>
              <p:nvPr/>
            </p:nvSpPr>
            <p:spPr bwMode="auto">
              <a:xfrm>
                <a:off x="3601" y="5707"/>
                <a:ext cx="15" cy="15"/>
              </a:xfrm>
              <a:custGeom>
                <a:avLst/>
                <a:gdLst/>
                <a:ahLst/>
                <a:cxnLst>
                  <a:cxn ang="0">
                    <a:pos x="4" y="0"/>
                  </a:cxn>
                  <a:cxn ang="0">
                    <a:pos x="2" y="4"/>
                  </a:cxn>
                  <a:cxn ang="0">
                    <a:pos x="0" y="8"/>
                  </a:cxn>
                  <a:cxn ang="0">
                    <a:pos x="0" y="14"/>
                  </a:cxn>
                  <a:cxn ang="0">
                    <a:pos x="3" y="18"/>
                  </a:cxn>
                  <a:cxn ang="0">
                    <a:pos x="9" y="22"/>
                  </a:cxn>
                  <a:cxn ang="0">
                    <a:pos x="21" y="27"/>
                  </a:cxn>
                  <a:cxn ang="0">
                    <a:pos x="30" y="31"/>
                  </a:cxn>
                </a:cxnLst>
                <a:rect l="0" t="0" r="r" b="b"/>
                <a:pathLst>
                  <a:path w="30" h="31">
                    <a:moveTo>
                      <a:pt x="4" y="0"/>
                    </a:moveTo>
                    <a:lnTo>
                      <a:pt x="2" y="4"/>
                    </a:lnTo>
                    <a:lnTo>
                      <a:pt x="0" y="8"/>
                    </a:lnTo>
                    <a:lnTo>
                      <a:pt x="0" y="14"/>
                    </a:lnTo>
                    <a:lnTo>
                      <a:pt x="3" y="18"/>
                    </a:lnTo>
                    <a:lnTo>
                      <a:pt x="9" y="22"/>
                    </a:lnTo>
                    <a:lnTo>
                      <a:pt x="21" y="27"/>
                    </a:lnTo>
                    <a:lnTo>
                      <a:pt x="30" y="31"/>
                    </a:lnTo>
                  </a:path>
                </a:pathLst>
              </a:custGeom>
              <a:noFill/>
              <a:ln w="4445">
                <a:solidFill>
                  <a:srgbClr val="00FE00"/>
                </a:solidFill>
                <a:prstDash val="solid"/>
                <a:round/>
                <a:headEnd/>
                <a:tailEnd/>
              </a:ln>
            </p:spPr>
            <p:txBody>
              <a:bodyPr/>
              <a:lstStyle/>
              <a:p>
                <a:endParaRPr lang="es-ES"/>
              </a:p>
            </p:txBody>
          </p:sp>
          <p:sp>
            <p:nvSpPr>
              <p:cNvPr id="82479" name="Freeform 8751"/>
              <p:cNvSpPr>
                <a:spLocks/>
              </p:cNvSpPr>
              <p:nvPr/>
            </p:nvSpPr>
            <p:spPr bwMode="auto">
              <a:xfrm>
                <a:off x="3623" y="5728"/>
                <a:ext cx="11" cy="9"/>
              </a:xfrm>
              <a:custGeom>
                <a:avLst/>
                <a:gdLst/>
                <a:ahLst/>
                <a:cxnLst>
                  <a:cxn ang="0">
                    <a:pos x="6" y="0"/>
                  </a:cxn>
                  <a:cxn ang="0">
                    <a:pos x="13" y="0"/>
                  </a:cxn>
                  <a:cxn ang="0">
                    <a:pos x="20" y="6"/>
                  </a:cxn>
                  <a:cxn ang="0">
                    <a:pos x="22" y="10"/>
                  </a:cxn>
                  <a:cxn ang="0">
                    <a:pos x="13" y="16"/>
                  </a:cxn>
                  <a:cxn ang="0">
                    <a:pos x="0" y="18"/>
                  </a:cxn>
                </a:cxnLst>
                <a:rect l="0" t="0" r="r" b="b"/>
                <a:pathLst>
                  <a:path w="22" h="18">
                    <a:moveTo>
                      <a:pt x="6" y="0"/>
                    </a:moveTo>
                    <a:lnTo>
                      <a:pt x="13" y="0"/>
                    </a:lnTo>
                    <a:lnTo>
                      <a:pt x="20" y="6"/>
                    </a:lnTo>
                    <a:lnTo>
                      <a:pt x="22" y="10"/>
                    </a:lnTo>
                    <a:lnTo>
                      <a:pt x="13" y="16"/>
                    </a:lnTo>
                    <a:lnTo>
                      <a:pt x="0" y="18"/>
                    </a:lnTo>
                  </a:path>
                </a:pathLst>
              </a:custGeom>
              <a:noFill/>
              <a:ln w="4445">
                <a:solidFill>
                  <a:srgbClr val="00FE00"/>
                </a:solidFill>
                <a:prstDash val="solid"/>
                <a:round/>
                <a:headEnd/>
                <a:tailEnd/>
              </a:ln>
            </p:spPr>
            <p:txBody>
              <a:bodyPr/>
              <a:lstStyle/>
              <a:p>
                <a:endParaRPr lang="es-ES"/>
              </a:p>
            </p:txBody>
          </p:sp>
          <p:sp>
            <p:nvSpPr>
              <p:cNvPr id="82480" name="Freeform 8752"/>
              <p:cNvSpPr>
                <a:spLocks/>
              </p:cNvSpPr>
              <p:nvPr/>
            </p:nvSpPr>
            <p:spPr bwMode="auto">
              <a:xfrm>
                <a:off x="3602" y="5742"/>
                <a:ext cx="11" cy="14"/>
              </a:xfrm>
              <a:custGeom>
                <a:avLst/>
                <a:gdLst/>
                <a:ahLst/>
                <a:cxnLst>
                  <a:cxn ang="0">
                    <a:pos x="22" y="0"/>
                  </a:cxn>
                  <a:cxn ang="0">
                    <a:pos x="20" y="2"/>
                  </a:cxn>
                  <a:cxn ang="0">
                    <a:pos x="12" y="6"/>
                  </a:cxn>
                  <a:cxn ang="0">
                    <a:pos x="7" y="12"/>
                  </a:cxn>
                  <a:cxn ang="0">
                    <a:pos x="3" y="16"/>
                  </a:cxn>
                  <a:cxn ang="0">
                    <a:pos x="1" y="18"/>
                  </a:cxn>
                  <a:cxn ang="0">
                    <a:pos x="0" y="24"/>
                  </a:cxn>
                  <a:cxn ang="0">
                    <a:pos x="7" y="28"/>
                  </a:cxn>
                  <a:cxn ang="0">
                    <a:pos x="12" y="30"/>
                  </a:cxn>
                </a:cxnLst>
                <a:rect l="0" t="0" r="r" b="b"/>
                <a:pathLst>
                  <a:path w="22" h="30">
                    <a:moveTo>
                      <a:pt x="22" y="0"/>
                    </a:moveTo>
                    <a:lnTo>
                      <a:pt x="20" y="2"/>
                    </a:lnTo>
                    <a:lnTo>
                      <a:pt x="12" y="6"/>
                    </a:lnTo>
                    <a:lnTo>
                      <a:pt x="7" y="12"/>
                    </a:lnTo>
                    <a:lnTo>
                      <a:pt x="3" y="16"/>
                    </a:lnTo>
                    <a:lnTo>
                      <a:pt x="1" y="18"/>
                    </a:lnTo>
                    <a:lnTo>
                      <a:pt x="0" y="24"/>
                    </a:lnTo>
                    <a:lnTo>
                      <a:pt x="7" y="28"/>
                    </a:lnTo>
                    <a:lnTo>
                      <a:pt x="12" y="30"/>
                    </a:lnTo>
                  </a:path>
                </a:pathLst>
              </a:custGeom>
              <a:noFill/>
              <a:ln w="4445">
                <a:solidFill>
                  <a:srgbClr val="00FE00"/>
                </a:solidFill>
                <a:prstDash val="solid"/>
                <a:round/>
                <a:headEnd/>
                <a:tailEnd/>
              </a:ln>
            </p:spPr>
            <p:txBody>
              <a:bodyPr/>
              <a:lstStyle/>
              <a:p>
                <a:endParaRPr lang="es-ES"/>
              </a:p>
            </p:txBody>
          </p:sp>
          <p:sp>
            <p:nvSpPr>
              <p:cNvPr id="82481" name="Freeform 8753"/>
              <p:cNvSpPr>
                <a:spLocks/>
              </p:cNvSpPr>
              <p:nvPr/>
            </p:nvSpPr>
            <p:spPr bwMode="auto">
              <a:xfrm>
                <a:off x="3619" y="5757"/>
                <a:ext cx="20" cy="5"/>
              </a:xfrm>
              <a:custGeom>
                <a:avLst/>
                <a:gdLst/>
                <a:ahLst/>
                <a:cxnLst>
                  <a:cxn ang="0">
                    <a:pos x="0" y="0"/>
                  </a:cxn>
                  <a:cxn ang="0">
                    <a:pos x="4" y="2"/>
                  </a:cxn>
                  <a:cxn ang="0">
                    <a:pos x="28" y="6"/>
                  </a:cxn>
                  <a:cxn ang="0">
                    <a:pos x="41" y="9"/>
                  </a:cxn>
                </a:cxnLst>
                <a:rect l="0" t="0" r="r" b="b"/>
                <a:pathLst>
                  <a:path w="41" h="9">
                    <a:moveTo>
                      <a:pt x="0" y="0"/>
                    </a:moveTo>
                    <a:lnTo>
                      <a:pt x="4" y="2"/>
                    </a:lnTo>
                    <a:lnTo>
                      <a:pt x="28" y="6"/>
                    </a:lnTo>
                    <a:lnTo>
                      <a:pt x="41" y="9"/>
                    </a:lnTo>
                  </a:path>
                </a:pathLst>
              </a:custGeom>
              <a:noFill/>
              <a:ln w="4445">
                <a:solidFill>
                  <a:srgbClr val="00FE00"/>
                </a:solidFill>
                <a:prstDash val="solid"/>
                <a:round/>
                <a:headEnd/>
                <a:tailEnd/>
              </a:ln>
            </p:spPr>
            <p:txBody>
              <a:bodyPr/>
              <a:lstStyle/>
              <a:p>
                <a:endParaRPr lang="es-ES"/>
              </a:p>
            </p:txBody>
          </p:sp>
          <p:sp>
            <p:nvSpPr>
              <p:cNvPr id="82482" name="Freeform 8754"/>
              <p:cNvSpPr>
                <a:spLocks/>
              </p:cNvSpPr>
              <p:nvPr/>
            </p:nvSpPr>
            <p:spPr bwMode="auto">
              <a:xfrm>
                <a:off x="3613" y="5772"/>
                <a:ext cx="20" cy="7"/>
              </a:xfrm>
              <a:custGeom>
                <a:avLst/>
                <a:gdLst/>
                <a:ahLst/>
                <a:cxnLst>
                  <a:cxn ang="0">
                    <a:pos x="38" y="0"/>
                  </a:cxn>
                  <a:cxn ang="0">
                    <a:pos x="29" y="2"/>
                  </a:cxn>
                  <a:cxn ang="0">
                    <a:pos x="15" y="8"/>
                  </a:cxn>
                  <a:cxn ang="0">
                    <a:pos x="5" y="12"/>
                  </a:cxn>
                  <a:cxn ang="0">
                    <a:pos x="0" y="14"/>
                  </a:cxn>
                </a:cxnLst>
                <a:rect l="0" t="0" r="r" b="b"/>
                <a:pathLst>
                  <a:path w="38" h="14">
                    <a:moveTo>
                      <a:pt x="38" y="0"/>
                    </a:moveTo>
                    <a:lnTo>
                      <a:pt x="29" y="2"/>
                    </a:lnTo>
                    <a:lnTo>
                      <a:pt x="15" y="8"/>
                    </a:lnTo>
                    <a:lnTo>
                      <a:pt x="5" y="12"/>
                    </a:lnTo>
                    <a:lnTo>
                      <a:pt x="0" y="14"/>
                    </a:lnTo>
                  </a:path>
                </a:pathLst>
              </a:custGeom>
              <a:noFill/>
              <a:ln w="4445">
                <a:solidFill>
                  <a:srgbClr val="00FE00"/>
                </a:solidFill>
                <a:prstDash val="solid"/>
                <a:round/>
                <a:headEnd/>
                <a:tailEnd/>
              </a:ln>
            </p:spPr>
            <p:txBody>
              <a:bodyPr/>
              <a:lstStyle/>
              <a:p>
                <a:endParaRPr lang="es-ES"/>
              </a:p>
            </p:txBody>
          </p:sp>
          <p:sp>
            <p:nvSpPr>
              <p:cNvPr id="82483" name="Freeform 8755"/>
              <p:cNvSpPr>
                <a:spLocks/>
              </p:cNvSpPr>
              <p:nvPr/>
            </p:nvSpPr>
            <p:spPr bwMode="auto">
              <a:xfrm>
                <a:off x="3602" y="5784"/>
                <a:ext cx="12" cy="9"/>
              </a:xfrm>
              <a:custGeom>
                <a:avLst/>
                <a:gdLst/>
                <a:ahLst/>
                <a:cxnLst>
                  <a:cxn ang="0">
                    <a:pos x="12" y="0"/>
                  </a:cxn>
                  <a:cxn ang="0">
                    <a:pos x="18" y="2"/>
                  </a:cxn>
                  <a:cxn ang="0">
                    <a:pos x="25" y="8"/>
                  </a:cxn>
                  <a:cxn ang="0">
                    <a:pos x="24" y="12"/>
                  </a:cxn>
                  <a:cxn ang="0">
                    <a:pos x="11" y="18"/>
                  </a:cxn>
                  <a:cxn ang="0">
                    <a:pos x="1" y="20"/>
                  </a:cxn>
                  <a:cxn ang="0">
                    <a:pos x="0" y="20"/>
                  </a:cxn>
                </a:cxnLst>
                <a:rect l="0" t="0" r="r" b="b"/>
                <a:pathLst>
                  <a:path w="25" h="20">
                    <a:moveTo>
                      <a:pt x="12" y="0"/>
                    </a:moveTo>
                    <a:lnTo>
                      <a:pt x="18" y="2"/>
                    </a:lnTo>
                    <a:lnTo>
                      <a:pt x="25" y="8"/>
                    </a:lnTo>
                    <a:lnTo>
                      <a:pt x="24" y="12"/>
                    </a:lnTo>
                    <a:lnTo>
                      <a:pt x="11" y="18"/>
                    </a:lnTo>
                    <a:lnTo>
                      <a:pt x="1" y="20"/>
                    </a:lnTo>
                    <a:lnTo>
                      <a:pt x="0" y="20"/>
                    </a:lnTo>
                  </a:path>
                </a:pathLst>
              </a:custGeom>
              <a:noFill/>
              <a:ln w="4445">
                <a:solidFill>
                  <a:srgbClr val="00FE00"/>
                </a:solidFill>
                <a:prstDash val="solid"/>
                <a:round/>
                <a:headEnd/>
                <a:tailEnd/>
              </a:ln>
            </p:spPr>
            <p:txBody>
              <a:bodyPr/>
              <a:lstStyle/>
              <a:p>
                <a:endParaRPr lang="es-ES"/>
              </a:p>
            </p:txBody>
          </p:sp>
          <p:sp>
            <p:nvSpPr>
              <p:cNvPr id="82484" name="Freeform 8756"/>
              <p:cNvSpPr>
                <a:spLocks/>
              </p:cNvSpPr>
              <p:nvPr/>
            </p:nvSpPr>
            <p:spPr bwMode="auto">
              <a:xfrm>
                <a:off x="3606" y="5798"/>
                <a:ext cx="15" cy="9"/>
              </a:xfrm>
              <a:custGeom>
                <a:avLst/>
                <a:gdLst/>
                <a:ahLst/>
                <a:cxnLst>
                  <a:cxn ang="0">
                    <a:pos x="0" y="0"/>
                  </a:cxn>
                  <a:cxn ang="0">
                    <a:pos x="16" y="4"/>
                  </a:cxn>
                  <a:cxn ang="0">
                    <a:pos x="29" y="10"/>
                  </a:cxn>
                  <a:cxn ang="0">
                    <a:pos x="30" y="13"/>
                  </a:cxn>
                  <a:cxn ang="0">
                    <a:pos x="23" y="17"/>
                  </a:cxn>
                  <a:cxn ang="0">
                    <a:pos x="23" y="17"/>
                  </a:cxn>
                </a:cxnLst>
                <a:rect l="0" t="0" r="r" b="b"/>
                <a:pathLst>
                  <a:path w="30" h="17">
                    <a:moveTo>
                      <a:pt x="0" y="0"/>
                    </a:moveTo>
                    <a:lnTo>
                      <a:pt x="16" y="4"/>
                    </a:lnTo>
                    <a:lnTo>
                      <a:pt x="29" y="10"/>
                    </a:lnTo>
                    <a:lnTo>
                      <a:pt x="30" y="13"/>
                    </a:lnTo>
                    <a:lnTo>
                      <a:pt x="23" y="17"/>
                    </a:lnTo>
                    <a:lnTo>
                      <a:pt x="23" y="17"/>
                    </a:lnTo>
                  </a:path>
                </a:pathLst>
              </a:custGeom>
              <a:noFill/>
              <a:ln w="4445">
                <a:solidFill>
                  <a:srgbClr val="00FE00"/>
                </a:solidFill>
                <a:prstDash val="solid"/>
                <a:round/>
                <a:headEnd/>
                <a:tailEnd/>
              </a:ln>
            </p:spPr>
            <p:txBody>
              <a:bodyPr/>
              <a:lstStyle/>
              <a:p>
                <a:endParaRPr lang="es-ES"/>
              </a:p>
            </p:txBody>
          </p:sp>
          <p:sp>
            <p:nvSpPr>
              <p:cNvPr id="82485" name="Freeform 8757"/>
              <p:cNvSpPr>
                <a:spLocks/>
              </p:cNvSpPr>
              <p:nvPr/>
            </p:nvSpPr>
            <p:spPr bwMode="auto">
              <a:xfrm>
                <a:off x="3617" y="5814"/>
                <a:ext cx="12" cy="12"/>
              </a:xfrm>
              <a:custGeom>
                <a:avLst/>
                <a:gdLst/>
                <a:ahLst/>
                <a:cxnLst>
                  <a:cxn ang="0">
                    <a:pos x="0" y="0"/>
                  </a:cxn>
                  <a:cxn ang="0">
                    <a:pos x="1" y="2"/>
                  </a:cxn>
                  <a:cxn ang="0">
                    <a:pos x="16" y="4"/>
                  </a:cxn>
                  <a:cxn ang="0">
                    <a:pos x="25" y="8"/>
                  </a:cxn>
                  <a:cxn ang="0">
                    <a:pos x="25" y="14"/>
                  </a:cxn>
                  <a:cxn ang="0">
                    <a:pos x="24" y="18"/>
                  </a:cxn>
                  <a:cxn ang="0">
                    <a:pos x="19" y="23"/>
                  </a:cxn>
                  <a:cxn ang="0">
                    <a:pos x="17" y="23"/>
                  </a:cxn>
                </a:cxnLst>
                <a:rect l="0" t="0" r="r" b="b"/>
                <a:pathLst>
                  <a:path w="25" h="23">
                    <a:moveTo>
                      <a:pt x="0" y="0"/>
                    </a:moveTo>
                    <a:lnTo>
                      <a:pt x="1" y="2"/>
                    </a:lnTo>
                    <a:lnTo>
                      <a:pt x="16" y="4"/>
                    </a:lnTo>
                    <a:lnTo>
                      <a:pt x="25" y="8"/>
                    </a:lnTo>
                    <a:lnTo>
                      <a:pt x="25" y="14"/>
                    </a:lnTo>
                    <a:lnTo>
                      <a:pt x="24" y="18"/>
                    </a:lnTo>
                    <a:lnTo>
                      <a:pt x="19" y="23"/>
                    </a:lnTo>
                    <a:lnTo>
                      <a:pt x="17" y="23"/>
                    </a:lnTo>
                  </a:path>
                </a:pathLst>
              </a:custGeom>
              <a:noFill/>
              <a:ln w="4445">
                <a:solidFill>
                  <a:srgbClr val="00FE00"/>
                </a:solidFill>
                <a:prstDash val="solid"/>
                <a:round/>
                <a:headEnd/>
                <a:tailEnd/>
              </a:ln>
            </p:spPr>
            <p:txBody>
              <a:bodyPr/>
              <a:lstStyle/>
              <a:p>
                <a:endParaRPr lang="es-ES"/>
              </a:p>
            </p:txBody>
          </p:sp>
          <p:sp>
            <p:nvSpPr>
              <p:cNvPr id="82486" name="Freeform 8758"/>
              <p:cNvSpPr>
                <a:spLocks/>
              </p:cNvSpPr>
              <p:nvPr/>
            </p:nvSpPr>
            <p:spPr bwMode="auto">
              <a:xfrm>
                <a:off x="3597" y="5834"/>
                <a:ext cx="19" cy="4"/>
              </a:xfrm>
              <a:custGeom>
                <a:avLst/>
                <a:gdLst/>
                <a:ahLst/>
                <a:cxnLst>
                  <a:cxn ang="0">
                    <a:pos x="39" y="0"/>
                  </a:cxn>
                  <a:cxn ang="0">
                    <a:pos x="26" y="2"/>
                  </a:cxn>
                  <a:cxn ang="0">
                    <a:pos x="9" y="6"/>
                  </a:cxn>
                  <a:cxn ang="0">
                    <a:pos x="0" y="10"/>
                  </a:cxn>
                  <a:cxn ang="0">
                    <a:pos x="1" y="10"/>
                  </a:cxn>
                </a:cxnLst>
                <a:rect l="0" t="0" r="r" b="b"/>
                <a:pathLst>
                  <a:path w="39" h="10">
                    <a:moveTo>
                      <a:pt x="39" y="0"/>
                    </a:moveTo>
                    <a:lnTo>
                      <a:pt x="26" y="2"/>
                    </a:lnTo>
                    <a:lnTo>
                      <a:pt x="9" y="6"/>
                    </a:lnTo>
                    <a:lnTo>
                      <a:pt x="0" y="10"/>
                    </a:lnTo>
                    <a:lnTo>
                      <a:pt x="1" y="10"/>
                    </a:lnTo>
                  </a:path>
                </a:pathLst>
              </a:custGeom>
              <a:noFill/>
              <a:ln w="4445">
                <a:solidFill>
                  <a:srgbClr val="00FE00"/>
                </a:solidFill>
                <a:prstDash val="solid"/>
                <a:round/>
                <a:headEnd/>
                <a:tailEnd/>
              </a:ln>
            </p:spPr>
            <p:txBody>
              <a:bodyPr/>
              <a:lstStyle/>
              <a:p>
                <a:endParaRPr lang="es-ES"/>
              </a:p>
            </p:txBody>
          </p:sp>
          <p:sp>
            <p:nvSpPr>
              <p:cNvPr id="82487" name="Freeform 8759"/>
              <p:cNvSpPr>
                <a:spLocks/>
              </p:cNvSpPr>
              <p:nvPr/>
            </p:nvSpPr>
            <p:spPr bwMode="auto">
              <a:xfrm>
                <a:off x="3607" y="5840"/>
                <a:ext cx="20" cy="3"/>
              </a:xfrm>
              <a:custGeom>
                <a:avLst/>
                <a:gdLst/>
                <a:ahLst/>
                <a:cxnLst>
                  <a:cxn ang="0">
                    <a:pos x="0" y="0"/>
                  </a:cxn>
                  <a:cxn ang="0">
                    <a:pos x="5" y="0"/>
                  </a:cxn>
                  <a:cxn ang="0">
                    <a:pos x="38" y="6"/>
                  </a:cxn>
                  <a:cxn ang="0">
                    <a:pos x="41" y="6"/>
                  </a:cxn>
                </a:cxnLst>
                <a:rect l="0" t="0" r="r" b="b"/>
                <a:pathLst>
                  <a:path w="41" h="6">
                    <a:moveTo>
                      <a:pt x="0" y="0"/>
                    </a:moveTo>
                    <a:lnTo>
                      <a:pt x="5" y="0"/>
                    </a:lnTo>
                    <a:lnTo>
                      <a:pt x="38" y="6"/>
                    </a:lnTo>
                    <a:lnTo>
                      <a:pt x="41" y="6"/>
                    </a:lnTo>
                  </a:path>
                </a:pathLst>
              </a:custGeom>
              <a:noFill/>
              <a:ln w="4445">
                <a:solidFill>
                  <a:srgbClr val="00FE00"/>
                </a:solidFill>
                <a:prstDash val="solid"/>
                <a:round/>
                <a:headEnd/>
                <a:tailEnd/>
              </a:ln>
            </p:spPr>
            <p:txBody>
              <a:bodyPr/>
              <a:lstStyle/>
              <a:p>
                <a:endParaRPr lang="es-ES"/>
              </a:p>
            </p:txBody>
          </p:sp>
          <p:sp>
            <p:nvSpPr>
              <p:cNvPr id="82488" name="Freeform 8760"/>
              <p:cNvSpPr>
                <a:spLocks/>
              </p:cNvSpPr>
              <p:nvPr/>
            </p:nvSpPr>
            <p:spPr bwMode="auto">
              <a:xfrm>
                <a:off x="3637" y="5844"/>
                <a:ext cx="11" cy="7"/>
              </a:xfrm>
              <a:custGeom>
                <a:avLst/>
                <a:gdLst/>
                <a:ahLst/>
                <a:cxnLst>
                  <a:cxn ang="0">
                    <a:pos x="0" y="0"/>
                  </a:cxn>
                  <a:cxn ang="0">
                    <a:pos x="11" y="2"/>
                  </a:cxn>
                  <a:cxn ang="0">
                    <a:pos x="21" y="7"/>
                  </a:cxn>
                  <a:cxn ang="0">
                    <a:pos x="9" y="11"/>
                  </a:cxn>
                  <a:cxn ang="0">
                    <a:pos x="3" y="13"/>
                  </a:cxn>
                </a:cxnLst>
                <a:rect l="0" t="0" r="r" b="b"/>
                <a:pathLst>
                  <a:path w="21" h="13">
                    <a:moveTo>
                      <a:pt x="0" y="0"/>
                    </a:moveTo>
                    <a:lnTo>
                      <a:pt x="11" y="2"/>
                    </a:lnTo>
                    <a:lnTo>
                      <a:pt x="21" y="7"/>
                    </a:lnTo>
                    <a:lnTo>
                      <a:pt x="9" y="11"/>
                    </a:lnTo>
                    <a:lnTo>
                      <a:pt x="3" y="13"/>
                    </a:lnTo>
                  </a:path>
                </a:pathLst>
              </a:custGeom>
              <a:noFill/>
              <a:ln w="4445">
                <a:solidFill>
                  <a:srgbClr val="00FE00"/>
                </a:solidFill>
                <a:prstDash val="solid"/>
                <a:round/>
                <a:headEnd/>
                <a:tailEnd/>
              </a:ln>
            </p:spPr>
            <p:txBody>
              <a:bodyPr/>
              <a:lstStyle/>
              <a:p>
                <a:endParaRPr lang="es-ES"/>
              </a:p>
            </p:txBody>
          </p:sp>
          <p:sp>
            <p:nvSpPr>
              <p:cNvPr id="82489" name="Freeform 8761"/>
              <p:cNvSpPr>
                <a:spLocks/>
              </p:cNvSpPr>
              <p:nvPr/>
            </p:nvSpPr>
            <p:spPr bwMode="auto">
              <a:xfrm>
                <a:off x="3609" y="5854"/>
                <a:ext cx="20" cy="5"/>
              </a:xfrm>
              <a:custGeom>
                <a:avLst/>
                <a:gdLst/>
                <a:ahLst/>
                <a:cxnLst>
                  <a:cxn ang="0">
                    <a:pos x="41" y="0"/>
                  </a:cxn>
                  <a:cxn ang="0">
                    <a:pos x="34" y="2"/>
                  </a:cxn>
                  <a:cxn ang="0">
                    <a:pos x="18" y="6"/>
                  </a:cxn>
                  <a:cxn ang="0">
                    <a:pos x="3" y="10"/>
                  </a:cxn>
                  <a:cxn ang="0">
                    <a:pos x="0" y="10"/>
                  </a:cxn>
                </a:cxnLst>
                <a:rect l="0" t="0" r="r" b="b"/>
                <a:pathLst>
                  <a:path w="41" h="10">
                    <a:moveTo>
                      <a:pt x="41" y="0"/>
                    </a:moveTo>
                    <a:lnTo>
                      <a:pt x="34" y="2"/>
                    </a:lnTo>
                    <a:lnTo>
                      <a:pt x="18" y="6"/>
                    </a:lnTo>
                    <a:lnTo>
                      <a:pt x="3" y="10"/>
                    </a:lnTo>
                    <a:lnTo>
                      <a:pt x="0" y="10"/>
                    </a:lnTo>
                  </a:path>
                </a:pathLst>
              </a:custGeom>
              <a:noFill/>
              <a:ln w="4445">
                <a:solidFill>
                  <a:srgbClr val="00FE00"/>
                </a:solidFill>
                <a:prstDash val="solid"/>
                <a:round/>
                <a:headEnd/>
                <a:tailEnd/>
              </a:ln>
            </p:spPr>
            <p:txBody>
              <a:bodyPr/>
              <a:lstStyle/>
              <a:p>
                <a:endParaRPr lang="es-ES"/>
              </a:p>
            </p:txBody>
          </p:sp>
          <p:sp>
            <p:nvSpPr>
              <p:cNvPr id="82490" name="Freeform 8762"/>
              <p:cNvSpPr>
                <a:spLocks/>
              </p:cNvSpPr>
              <p:nvPr/>
            </p:nvSpPr>
            <p:spPr bwMode="auto">
              <a:xfrm>
                <a:off x="3598" y="5863"/>
                <a:ext cx="20" cy="10"/>
              </a:xfrm>
              <a:custGeom>
                <a:avLst/>
                <a:gdLst/>
                <a:ahLst/>
                <a:cxnLst>
                  <a:cxn ang="0">
                    <a:pos x="2" y="0"/>
                  </a:cxn>
                  <a:cxn ang="0">
                    <a:pos x="0" y="0"/>
                  </a:cxn>
                  <a:cxn ang="0">
                    <a:pos x="5" y="6"/>
                  </a:cxn>
                  <a:cxn ang="0">
                    <a:pos x="17" y="9"/>
                  </a:cxn>
                  <a:cxn ang="0">
                    <a:pos x="30" y="15"/>
                  </a:cxn>
                  <a:cxn ang="0">
                    <a:pos x="38" y="19"/>
                  </a:cxn>
                </a:cxnLst>
                <a:rect l="0" t="0" r="r" b="b"/>
                <a:pathLst>
                  <a:path w="38" h="19">
                    <a:moveTo>
                      <a:pt x="2" y="0"/>
                    </a:moveTo>
                    <a:lnTo>
                      <a:pt x="0" y="0"/>
                    </a:lnTo>
                    <a:lnTo>
                      <a:pt x="5" y="6"/>
                    </a:lnTo>
                    <a:lnTo>
                      <a:pt x="17" y="9"/>
                    </a:lnTo>
                    <a:lnTo>
                      <a:pt x="30" y="15"/>
                    </a:lnTo>
                    <a:lnTo>
                      <a:pt x="38" y="19"/>
                    </a:lnTo>
                  </a:path>
                </a:pathLst>
              </a:custGeom>
              <a:noFill/>
              <a:ln w="4445">
                <a:solidFill>
                  <a:srgbClr val="00FE00"/>
                </a:solidFill>
                <a:prstDash val="solid"/>
                <a:round/>
                <a:headEnd/>
                <a:tailEnd/>
              </a:ln>
            </p:spPr>
            <p:txBody>
              <a:bodyPr/>
              <a:lstStyle/>
              <a:p>
                <a:endParaRPr lang="es-ES"/>
              </a:p>
            </p:txBody>
          </p:sp>
          <p:sp>
            <p:nvSpPr>
              <p:cNvPr id="82491" name="Freeform 8763"/>
              <p:cNvSpPr>
                <a:spLocks/>
              </p:cNvSpPr>
              <p:nvPr/>
            </p:nvSpPr>
            <p:spPr bwMode="auto">
              <a:xfrm>
                <a:off x="3617" y="5883"/>
                <a:ext cx="12" cy="16"/>
              </a:xfrm>
              <a:custGeom>
                <a:avLst/>
                <a:gdLst/>
                <a:ahLst/>
                <a:cxnLst>
                  <a:cxn ang="0">
                    <a:pos x="7" y="0"/>
                  </a:cxn>
                  <a:cxn ang="0">
                    <a:pos x="4" y="4"/>
                  </a:cxn>
                  <a:cxn ang="0">
                    <a:pos x="1" y="9"/>
                  </a:cxn>
                  <a:cxn ang="0">
                    <a:pos x="0" y="13"/>
                  </a:cxn>
                  <a:cxn ang="0">
                    <a:pos x="0" y="19"/>
                  </a:cxn>
                  <a:cxn ang="0">
                    <a:pos x="2" y="23"/>
                  </a:cxn>
                  <a:cxn ang="0">
                    <a:pos x="11" y="27"/>
                  </a:cxn>
                  <a:cxn ang="0">
                    <a:pos x="24" y="31"/>
                  </a:cxn>
                </a:cxnLst>
                <a:rect l="0" t="0" r="r" b="b"/>
                <a:pathLst>
                  <a:path w="24" h="31">
                    <a:moveTo>
                      <a:pt x="7" y="0"/>
                    </a:moveTo>
                    <a:lnTo>
                      <a:pt x="4" y="4"/>
                    </a:lnTo>
                    <a:lnTo>
                      <a:pt x="1" y="9"/>
                    </a:lnTo>
                    <a:lnTo>
                      <a:pt x="0" y="13"/>
                    </a:lnTo>
                    <a:lnTo>
                      <a:pt x="0" y="19"/>
                    </a:lnTo>
                    <a:lnTo>
                      <a:pt x="2" y="23"/>
                    </a:lnTo>
                    <a:lnTo>
                      <a:pt x="11" y="27"/>
                    </a:lnTo>
                    <a:lnTo>
                      <a:pt x="24" y="31"/>
                    </a:lnTo>
                  </a:path>
                </a:pathLst>
              </a:custGeom>
              <a:noFill/>
              <a:ln w="4445">
                <a:solidFill>
                  <a:srgbClr val="00FE00"/>
                </a:solidFill>
                <a:prstDash val="solid"/>
                <a:round/>
                <a:headEnd/>
                <a:tailEnd/>
              </a:ln>
            </p:spPr>
            <p:txBody>
              <a:bodyPr/>
              <a:lstStyle/>
              <a:p>
                <a:endParaRPr lang="es-ES"/>
              </a:p>
            </p:txBody>
          </p:sp>
          <p:sp>
            <p:nvSpPr>
              <p:cNvPr id="82492" name="Freeform 8764"/>
              <p:cNvSpPr>
                <a:spLocks/>
              </p:cNvSpPr>
              <p:nvPr/>
            </p:nvSpPr>
            <p:spPr bwMode="auto">
              <a:xfrm>
                <a:off x="3635" y="5902"/>
                <a:ext cx="12" cy="8"/>
              </a:xfrm>
              <a:custGeom>
                <a:avLst/>
                <a:gdLst/>
                <a:ahLst/>
                <a:cxnLst>
                  <a:cxn ang="0">
                    <a:pos x="9" y="0"/>
                  </a:cxn>
                  <a:cxn ang="0">
                    <a:pos x="20" y="4"/>
                  </a:cxn>
                  <a:cxn ang="0">
                    <a:pos x="23" y="8"/>
                  </a:cxn>
                  <a:cxn ang="0">
                    <a:pos x="10" y="12"/>
                  </a:cxn>
                  <a:cxn ang="0">
                    <a:pos x="0" y="15"/>
                  </a:cxn>
                </a:cxnLst>
                <a:rect l="0" t="0" r="r" b="b"/>
                <a:pathLst>
                  <a:path w="23" h="15">
                    <a:moveTo>
                      <a:pt x="9" y="0"/>
                    </a:moveTo>
                    <a:lnTo>
                      <a:pt x="20" y="4"/>
                    </a:lnTo>
                    <a:lnTo>
                      <a:pt x="23" y="8"/>
                    </a:lnTo>
                    <a:lnTo>
                      <a:pt x="10" y="12"/>
                    </a:lnTo>
                    <a:lnTo>
                      <a:pt x="0" y="15"/>
                    </a:lnTo>
                  </a:path>
                </a:pathLst>
              </a:custGeom>
              <a:noFill/>
              <a:ln w="4445">
                <a:solidFill>
                  <a:srgbClr val="00FE00"/>
                </a:solidFill>
                <a:prstDash val="solid"/>
                <a:round/>
                <a:headEnd/>
                <a:tailEnd/>
              </a:ln>
            </p:spPr>
            <p:txBody>
              <a:bodyPr/>
              <a:lstStyle/>
              <a:p>
                <a:endParaRPr lang="es-ES"/>
              </a:p>
            </p:txBody>
          </p:sp>
          <p:sp>
            <p:nvSpPr>
              <p:cNvPr id="82493" name="Freeform 8765"/>
              <p:cNvSpPr>
                <a:spLocks/>
              </p:cNvSpPr>
              <p:nvPr/>
            </p:nvSpPr>
            <p:spPr bwMode="auto">
              <a:xfrm>
                <a:off x="3607" y="5913"/>
                <a:ext cx="18" cy="8"/>
              </a:xfrm>
              <a:custGeom>
                <a:avLst/>
                <a:gdLst/>
                <a:ahLst/>
                <a:cxnLst>
                  <a:cxn ang="0">
                    <a:pos x="38" y="0"/>
                  </a:cxn>
                  <a:cxn ang="0">
                    <a:pos x="37" y="0"/>
                  </a:cxn>
                  <a:cxn ang="0">
                    <a:pos x="19" y="6"/>
                  </a:cxn>
                  <a:cxn ang="0">
                    <a:pos x="7" y="10"/>
                  </a:cxn>
                  <a:cxn ang="0">
                    <a:pos x="0" y="14"/>
                  </a:cxn>
                  <a:cxn ang="0">
                    <a:pos x="0" y="18"/>
                  </a:cxn>
                </a:cxnLst>
                <a:rect l="0" t="0" r="r" b="b"/>
                <a:pathLst>
                  <a:path w="38" h="18">
                    <a:moveTo>
                      <a:pt x="38" y="0"/>
                    </a:moveTo>
                    <a:lnTo>
                      <a:pt x="37" y="0"/>
                    </a:lnTo>
                    <a:lnTo>
                      <a:pt x="19" y="6"/>
                    </a:lnTo>
                    <a:lnTo>
                      <a:pt x="7" y="10"/>
                    </a:lnTo>
                    <a:lnTo>
                      <a:pt x="0" y="14"/>
                    </a:lnTo>
                    <a:lnTo>
                      <a:pt x="0" y="18"/>
                    </a:lnTo>
                  </a:path>
                </a:pathLst>
              </a:custGeom>
              <a:noFill/>
              <a:ln w="4445">
                <a:solidFill>
                  <a:srgbClr val="00FE00"/>
                </a:solidFill>
                <a:prstDash val="solid"/>
                <a:round/>
                <a:headEnd/>
                <a:tailEnd/>
              </a:ln>
            </p:spPr>
            <p:txBody>
              <a:bodyPr/>
              <a:lstStyle/>
              <a:p>
                <a:endParaRPr lang="es-ES"/>
              </a:p>
            </p:txBody>
          </p:sp>
          <p:sp>
            <p:nvSpPr>
              <p:cNvPr id="82494" name="Freeform 8766"/>
              <p:cNvSpPr>
                <a:spLocks/>
              </p:cNvSpPr>
              <p:nvPr/>
            </p:nvSpPr>
            <p:spPr bwMode="auto">
              <a:xfrm>
                <a:off x="3616" y="5925"/>
                <a:ext cx="9" cy="13"/>
              </a:xfrm>
              <a:custGeom>
                <a:avLst/>
                <a:gdLst/>
                <a:ahLst/>
                <a:cxnLst>
                  <a:cxn ang="0">
                    <a:pos x="0" y="0"/>
                  </a:cxn>
                  <a:cxn ang="0">
                    <a:pos x="2" y="2"/>
                  </a:cxn>
                  <a:cxn ang="0">
                    <a:pos x="11" y="6"/>
                  </a:cxn>
                  <a:cxn ang="0">
                    <a:pos x="18" y="9"/>
                  </a:cxn>
                  <a:cxn ang="0">
                    <a:pos x="18" y="15"/>
                  </a:cxn>
                  <a:cxn ang="0">
                    <a:pos x="7" y="19"/>
                  </a:cxn>
                  <a:cxn ang="0">
                    <a:pos x="0" y="25"/>
                  </a:cxn>
                  <a:cxn ang="0">
                    <a:pos x="0" y="25"/>
                  </a:cxn>
                </a:cxnLst>
                <a:rect l="0" t="0" r="r" b="b"/>
                <a:pathLst>
                  <a:path w="18" h="25">
                    <a:moveTo>
                      <a:pt x="0" y="0"/>
                    </a:moveTo>
                    <a:lnTo>
                      <a:pt x="2" y="2"/>
                    </a:lnTo>
                    <a:lnTo>
                      <a:pt x="11" y="6"/>
                    </a:lnTo>
                    <a:lnTo>
                      <a:pt x="18" y="9"/>
                    </a:lnTo>
                    <a:lnTo>
                      <a:pt x="18" y="15"/>
                    </a:lnTo>
                    <a:lnTo>
                      <a:pt x="7" y="19"/>
                    </a:lnTo>
                    <a:lnTo>
                      <a:pt x="0" y="25"/>
                    </a:lnTo>
                    <a:lnTo>
                      <a:pt x="0" y="25"/>
                    </a:lnTo>
                  </a:path>
                </a:pathLst>
              </a:custGeom>
              <a:noFill/>
              <a:ln w="4445">
                <a:solidFill>
                  <a:srgbClr val="00FE00"/>
                </a:solidFill>
                <a:prstDash val="solid"/>
                <a:round/>
                <a:headEnd/>
                <a:tailEnd/>
              </a:ln>
            </p:spPr>
            <p:txBody>
              <a:bodyPr/>
              <a:lstStyle/>
              <a:p>
                <a:endParaRPr lang="es-ES"/>
              </a:p>
            </p:txBody>
          </p:sp>
          <p:sp>
            <p:nvSpPr>
              <p:cNvPr id="82495" name="Freeform 8767"/>
              <p:cNvSpPr>
                <a:spLocks/>
              </p:cNvSpPr>
              <p:nvPr/>
            </p:nvSpPr>
            <p:spPr bwMode="auto">
              <a:xfrm>
                <a:off x="3613" y="5946"/>
                <a:ext cx="16" cy="5"/>
              </a:xfrm>
              <a:custGeom>
                <a:avLst/>
                <a:gdLst/>
                <a:ahLst/>
                <a:cxnLst>
                  <a:cxn ang="0">
                    <a:pos x="7" y="0"/>
                  </a:cxn>
                  <a:cxn ang="0">
                    <a:pos x="7" y="0"/>
                  </a:cxn>
                  <a:cxn ang="0">
                    <a:pos x="0" y="6"/>
                  </a:cxn>
                  <a:cxn ang="0">
                    <a:pos x="29" y="9"/>
                  </a:cxn>
                  <a:cxn ang="0">
                    <a:pos x="32" y="9"/>
                  </a:cxn>
                </a:cxnLst>
                <a:rect l="0" t="0" r="r" b="b"/>
                <a:pathLst>
                  <a:path w="32" h="9">
                    <a:moveTo>
                      <a:pt x="7" y="0"/>
                    </a:moveTo>
                    <a:lnTo>
                      <a:pt x="7" y="0"/>
                    </a:lnTo>
                    <a:lnTo>
                      <a:pt x="0" y="6"/>
                    </a:lnTo>
                    <a:lnTo>
                      <a:pt x="29" y="9"/>
                    </a:lnTo>
                    <a:lnTo>
                      <a:pt x="32" y="9"/>
                    </a:lnTo>
                  </a:path>
                </a:pathLst>
              </a:custGeom>
              <a:noFill/>
              <a:ln w="4445">
                <a:solidFill>
                  <a:srgbClr val="00FE00"/>
                </a:solidFill>
                <a:prstDash val="solid"/>
                <a:round/>
                <a:headEnd/>
                <a:tailEnd/>
              </a:ln>
            </p:spPr>
            <p:txBody>
              <a:bodyPr/>
              <a:lstStyle/>
              <a:p>
                <a:endParaRPr lang="es-ES"/>
              </a:p>
            </p:txBody>
          </p:sp>
          <p:sp>
            <p:nvSpPr>
              <p:cNvPr id="82496" name="Freeform 8768"/>
              <p:cNvSpPr>
                <a:spLocks/>
              </p:cNvSpPr>
              <p:nvPr/>
            </p:nvSpPr>
            <p:spPr bwMode="auto">
              <a:xfrm>
                <a:off x="3618" y="5954"/>
                <a:ext cx="20" cy="5"/>
              </a:xfrm>
              <a:custGeom>
                <a:avLst/>
                <a:gdLst/>
                <a:ahLst/>
                <a:cxnLst>
                  <a:cxn ang="0">
                    <a:pos x="40" y="0"/>
                  </a:cxn>
                  <a:cxn ang="0">
                    <a:pos x="31" y="4"/>
                  </a:cxn>
                  <a:cxn ang="0">
                    <a:pos x="7" y="8"/>
                  </a:cxn>
                  <a:cxn ang="0">
                    <a:pos x="0" y="10"/>
                  </a:cxn>
                </a:cxnLst>
                <a:rect l="0" t="0" r="r" b="b"/>
                <a:pathLst>
                  <a:path w="40" h="10">
                    <a:moveTo>
                      <a:pt x="40" y="0"/>
                    </a:moveTo>
                    <a:lnTo>
                      <a:pt x="31" y="4"/>
                    </a:lnTo>
                    <a:lnTo>
                      <a:pt x="7" y="8"/>
                    </a:lnTo>
                    <a:lnTo>
                      <a:pt x="0" y="10"/>
                    </a:lnTo>
                  </a:path>
                </a:pathLst>
              </a:custGeom>
              <a:noFill/>
              <a:ln w="4445">
                <a:solidFill>
                  <a:srgbClr val="00FE00"/>
                </a:solidFill>
                <a:prstDash val="solid"/>
                <a:round/>
                <a:headEnd/>
                <a:tailEnd/>
              </a:ln>
            </p:spPr>
            <p:txBody>
              <a:bodyPr/>
              <a:lstStyle/>
              <a:p>
                <a:endParaRPr lang="es-ES"/>
              </a:p>
            </p:txBody>
          </p:sp>
          <p:sp>
            <p:nvSpPr>
              <p:cNvPr id="82497" name="Freeform 8769"/>
              <p:cNvSpPr>
                <a:spLocks/>
              </p:cNvSpPr>
              <p:nvPr/>
            </p:nvSpPr>
            <p:spPr bwMode="auto">
              <a:xfrm>
                <a:off x="3603" y="5961"/>
                <a:ext cx="15" cy="6"/>
              </a:xfrm>
              <a:custGeom>
                <a:avLst/>
                <a:gdLst/>
                <a:ahLst/>
                <a:cxnLst>
                  <a:cxn ang="0">
                    <a:pos x="9" y="0"/>
                  </a:cxn>
                  <a:cxn ang="0">
                    <a:pos x="0" y="2"/>
                  </a:cxn>
                  <a:cxn ang="0">
                    <a:pos x="0" y="6"/>
                  </a:cxn>
                  <a:cxn ang="0">
                    <a:pos x="17" y="10"/>
                  </a:cxn>
                  <a:cxn ang="0">
                    <a:pos x="28" y="12"/>
                  </a:cxn>
                </a:cxnLst>
                <a:rect l="0" t="0" r="r" b="b"/>
                <a:pathLst>
                  <a:path w="28" h="12">
                    <a:moveTo>
                      <a:pt x="9" y="0"/>
                    </a:moveTo>
                    <a:lnTo>
                      <a:pt x="0" y="2"/>
                    </a:lnTo>
                    <a:lnTo>
                      <a:pt x="0" y="6"/>
                    </a:lnTo>
                    <a:lnTo>
                      <a:pt x="17" y="10"/>
                    </a:lnTo>
                    <a:lnTo>
                      <a:pt x="28" y="12"/>
                    </a:lnTo>
                  </a:path>
                </a:pathLst>
              </a:custGeom>
              <a:noFill/>
              <a:ln w="4445">
                <a:solidFill>
                  <a:srgbClr val="00FE00"/>
                </a:solidFill>
                <a:prstDash val="solid"/>
                <a:round/>
                <a:headEnd/>
                <a:tailEnd/>
              </a:ln>
            </p:spPr>
            <p:txBody>
              <a:bodyPr/>
              <a:lstStyle/>
              <a:p>
                <a:endParaRPr lang="es-ES"/>
              </a:p>
            </p:txBody>
          </p:sp>
          <p:sp>
            <p:nvSpPr>
              <p:cNvPr id="82498" name="Freeform 8770"/>
              <p:cNvSpPr>
                <a:spLocks/>
              </p:cNvSpPr>
              <p:nvPr/>
            </p:nvSpPr>
            <p:spPr bwMode="auto">
              <a:xfrm>
                <a:off x="3627" y="5970"/>
                <a:ext cx="9" cy="16"/>
              </a:xfrm>
              <a:custGeom>
                <a:avLst/>
                <a:gdLst/>
                <a:ahLst/>
                <a:cxnLst>
                  <a:cxn ang="0">
                    <a:pos x="0" y="0"/>
                  </a:cxn>
                  <a:cxn ang="0">
                    <a:pos x="5" y="1"/>
                  </a:cxn>
                  <a:cxn ang="0">
                    <a:pos x="14" y="5"/>
                  </a:cxn>
                  <a:cxn ang="0">
                    <a:pos x="16" y="9"/>
                  </a:cxn>
                  <a:cxn ang="0">
                    <a:pos x="7" y="15"/>
                  </a:cxn>
                  <a:cxn ang="0">
                    <a:pos x="3" y="19"/>
                  </a:cxn>
                  <a:cxn ang="0">
                    <a:pos x="2" y="25"/>
                  </a:cxn>
                  <a:cxn ang="0">
                    <a:pos x="2" y="29"/>
                  </a:cxn>
                  <a:cxn ang="0">
                    <a:pos x="4" y="31"/>
                  </a:cxn>
                </a:cxnLst>
                <a:rect l="0" t="0" r="r" b="b"/>
                <a:pathLst>
                  <a:path w="16" h="31">
                    <a:moveTo>
                      <a:pt x="0" y="0"/>
                    </a:moveTo>
                    <a:lnTo>
                      <a:pt x="5" y="1"/>
                    </a:lnTo>
                    <a:lnTo>
                      <a:pt x="14" y="5"/>
                    </a:lnTo>
                    <a:lnTo>
                      <a:pt x="16" y="9"/>
                    </a:lnTo>
                    <a:lnTo>
                      <a:pt x="7" y="15"/>
                    </a:lnTo>
                    <a:lnTo>
                      <a:pt x="3" y="19"/>
                    </a:lnTo>
                    <a:lnTo>
                      <a:pt x="2" y="25"/>
                    </a:lnTo>
                    <a:lnTo>
                      <a:pt x="2" y="29"/>
                    </a:lnTo>
                    <a:lnTo>
                      <a:pt x="4" y="31"/>
                    </a:lnTo>
                  </a:path>
                </a:pathLst>
              </a:custGeom>
              <a:noFill/>
              <a:ln w="4445">
                <a:solidFill>
                  <a:srgbClr val="00FE00"/>
                </a:solidFill>
                <a:prstDash val="solid"/>
                <a:round/>
                <a:headEnd/>
                <a:tailEnd/>
              </a:ln>
            </p:spPr>
            <p:txBody>
              <a:bodyPr/>
              <a:lstStyle/>
              <a:p>
                <a:endParaRPr lang="es-ES"/>
              </a:p>
            </p:txBody>
          </p:sp>
          <p:sp>
            <p:nvSpPr>
              <p:cNvPr id="82499" name="Freeform 8771"/>
              <p:cNvSpPr>
                <a:spLocks/>
              </p:cNvSpPr>
              <p:nvPr/>
            </p:nvSpPr>
            <p:spPr bwMode="auto">
              <a:xfrm>
                <a:off x="3633" y="5989"/>
                <a:ext cx="9" cy="15"/>
              </a:xfrm>
              <a:custGeom>
                <a:avLst/>
                <a:gdLst/>
                <a:ahLst/>
                <a:cxnLst>
                  <a:cxn ang="0">
                    <a:pos x="13" y="0"/>
                  </a:cxn>
                  <a:cxn ang="0">
                    <a:pos x="18" y="4"/>
                  </a:cxn>
                  <a:cxn ang="0">
                    <a:pos x="17" y="9"/>
                  </a:cxn>
                  <a:cxn ang="0">
                    <a:pos x="6" y="13"/>
                  </a:cxn>
                  <a:cxn ang="0">
                    <a:pos x="0" y="17"/>
                  </a:cxn>
                  <a:cxn ang="0">
                    <a:pos x="6" y="23"/>
                  </a:cxn>
                  <a:cxn ang="0">
                    <a:pos x="8" y="27"/>
                  </a:cxn>
                  <a:cxn ang="0">
                    <a:pos x="6" y="31"/>
                  </a:cxn>
                </a:cxnLst>
                <a:rect l="0" t="0" r="r" b="b"/>
                <a:pathLst>
                  <a:path w="18" h="31">
                    <a:moveTo>
                      <a:pt x="13" y="0"/>
                    </a:moveTo>
                    <a:lnTo>
                      <a:pt x="18" y="4"/>
                    </a:lnTo>
                    <a:lnTo>
                      <a:pt x="17" y="9"/>
                    </a:lnTo>
                    <a:lnTo>
                      <a:pt x="6" y="13"/>
                    </a:lnTo>
                    <a:lnTo>
                      <a:pt x="0" y="17"/>
                    </a:lnTo>
                    <a:lnTo>
                      <a:pt x="6" y="23"/>
                    </a:lnTo>
                    <a:lnTo>
                      <a:pt x="8" y="27"/>
                    </a:lnTo>
                    <a:lnTo>
                      <a:pt x="6" y="31"/>
                    </a:lnTo>
                  </a:path>
                </a:pathLst>
              </a:custGeom>
              <a:noFill/>
              <a:ln w="4445">
                <a:solidFill>
                  <a:srgbClr val="00FE00"/>
                </a:solidFill>
                <a:prstDash val="solid"/>
                <a:round/>
                <a:headEnd/>
                <a:tailEnd/>
              </a:ln>
            </p:spPr>
            <p:txBody>
              <a:bodyPr/>
              <a:lstStyle/>
              <a:p>
                <a:endParaRPr lang="es-ES"/>
              </a:p>
            </p:txBody>
          </p:sp>
          <p:sp>
            <p:nvSpPr>
              <p:cNvPr id="82500" name="Freeform 8772"/>
              <p:cNvSpPr>
                <a:spLocks/>
              </p:cNvSpPr>
              <p:nvPr/>
            </p:nvSpPr>
            <p:spPr bwMode="auto">
              <a:xfrm>
                <a:off x="3607" y="6008"/>
                <a:ext cx="20" cy="4"/>
              </a:xfrm>
              <a:custGeom>
                <a:avLst/>
                <a:gdLst/>
                <a:ahLst/>
                <a:cxnLst>
                  <a:cxn ang="0">
                    <a:pos x="41" y="0"/>
                  </a:cxn>
                  <a:cxn ang="0">
                    <a:pos x="34" y="2"/>
                  </a:cxn>
                  <a:cxn ang="0">
                    <a:pos x="11" y="6"/>
                  </a:cxn>
                  <a:cxn ang="0">
                    <a:pos x="0" y="8"/>
                  </a:cxn>
                </a:cxnLst>
                <a:rect l="0" t="0" r="r" b="b"/>
                <a:pathLst>
                  <a:path w="41" h="8">
                    <a:moveTo>
                      <a:pt x="41" y="0"/>
                    </a:moveTo>
                    <a:lnTo>
                      <a:pt x="34" y="2"/>
                    </a:lnTo>
                    <a:lnTo>
                      <a:pt x="11" y="6"/>
                    </a:lnTo>
                    <a:lnTo>
                      <a:pt x="0" y="8"/>
                    </a:lnTo>
                  </a:path>
                </a:pathLst>
              </a:custGeom>
              <a:noFill/>
              <a:ln w="4445">
                <a:solidFill>
                  <a:srgbClr val="00FE00"/>
                </a:solidFill>
                <a:prstDash val="solid"/>
                <a:round/>
                <a:headEnd/>
                <a:tailEnd/>
              </a:ln>
            </p:spPr>
            <p:txBody>
              <a:bodyPr/>
              <a:lstStyle/>
              <a:p>
                <a:endParaRPr lang="es-ES"/>
              </a:p>
            </p:txBody>
          </p:sp>
          <p:sp>
            <p:nvSpPr>
              <p:cNvPr id="82501" name="Freeform 8773"/>
              <p:cNvSpPr>
                <a:spLocks/>
              </p:cNvSpPr>
              <p:nvPr/>
            </p:nvSpPr>
            <p:spPr bwMode="auto">
              <a:xfrm>
                <a:off x="3577" y="6013"/>
                <a:ext cx="20" cy="4"/>
              </a:xfrm>
              <a:custGeom>
                <a:avLst/>
                <a:gdLst/>
                <a:ahLst/>
                <a:cxnLst>
                  <a:cxn ang="0">
                    <a:pos x="40" y="0"/>
                  </a:cxn>
                  <a:cxn ang="0">
                    <a:pos x="38" y="0"/>
                  </a:cxn>
                  <a:cxn ang="0">
                    <a:pos x="11" y="6"/>
                  </a:cxn>
                  <a:cxn ang="0">
                    <a:pos x="0" y="8"/>
                  </a:cxn>
                </a:cxnLst>
                <a:rect l="0" t="0" r="r" b="b"/>
                <a:pathLst>
                  <a:path w="40" h="8">
                    <a:moveTo>
                      <a:pt x="40" y="0"/>
                    </a:moveTo>
                    <a:lnTo>
                      <a:pt x="38" y="0"/>
                    </a:lnTo>
                    <a:lnTo>
                      <a:pt x="11" y="6"/>
                    </a:lnTo>
                    <a:lnTo>
                      <a:pt x="0" y="8"/>
                    </a:lnTo>
                  </a:path>
                </a:pathLst>
              </a:custGeom>
              <a:noFill/>
              <a:ln w="4445">
                <a:solidFill>
                  <a:srgbClr val="00FE00"/>
                </a:solidFill>
                <a:prstDash val="solid"/>
                <a:round/>
                <a:headEnd/>
                <a:tailEnd/>
              </a:ln>
            </p:spPr>
            <p:txBody>
              <a:bodyPr/>
              <a:lstStyle/>
              <a:p>
                <a:endParaRPr lang="es-ES"/>
              </a:p>
            </p:txBody>
          </p:sp>
          <p:sp>
            <p:nvSpPr>
              <p:cNvPr id="82502" name="Freeform 8774"/>
              <p:cNvSpPr>
                <a:spLocks/>
              </p:cNvSpPr>
              <p:nvPr/>
            </p:nvSpPr>
            <p:spPr bwMode="auto">
              <a:xfrm>
                <a:off x="3574" y="6022"/>
                <a:ext cx="21" cy="4"/>
              </a:xfrm>
              <a:custGeom>
                <a:avLst/>
                <a:gdLst/>
                <a:ahLst/>
                <a:cxnLst>
                  <a:cxn ang="0">
                    <a:pos x="0" y="0"/>
                  </a:cxn>
                  <a:cxn ang="0">
                    <a:pos x="2" y="2"/>
                  </a:cxn>
                  <a:cxn ang="0">
                    <a:pos x="33" y="6"/>
                  </a:cxn>
                  <a:cxn ang="0">
                    <a:pos x="40" y="8"/>
                  </a:cxn>
                </a:cxnLst>
                <a:rect l="0" t="0" r="r" b="b"/>
                <a:pathLst>
                  <a:path w="40" h="8">
                    <a:moveTo>
                      <a:pt x="0" y="0"/>
                    </a:moveTo>
                    <a:lnTo>
                      <a:pt x="2" y="2"/>
                    </a:lnTo>
                    <a:lnTo>
                      <a:pt x="33" y="6"/>
                    </a:lnTo>
                    <a:lnTo>
                      <a:pt x="40" y="8"/>
                    </a:lnTo>
                  </a:path>
                </a:pathLst>
              </a:custGeom>
              <a:noFill/>
              <a:ln w="4445">
                <a:solidFill>
                  <a:srgbClr val="00FE00"/>
                </a:solidFill>
                <a:prstDash val="solid"/>
                <a:round/>
                <a:headEnd/>
                <a:tailEnd/>
              </a:ln>
            </p:spPr>
            <p:txBody>
              <a:bodyPr/>
              <a:lstStyle/>
              <a:p>
                <a:endParaRPr lang="es-ES"/>
              </a:p>
            </p:txBody>
          </p:sp>
          <p:sp>
            <p:nvSpPr>
              <p:cNvPr id="82503" name="Freeform 8775"/>
              <p:cNvSpPr>
                <a:spLocks/>
              </p:cNvSpPr>
              <p:nvPr/>
            </p:nvSpPr>
            <p:spPr bwMode="auto">
              <a:xfrm>
                <a:off x="3604" y="6028"/>
                <a:ext cx="14" cy="11"/>
              </a:xfrm>
              <a:custGeom>
                <a:avLst/>
                <a:gdLst/>
                <a:ahLst/>
                <a:cxnLst>
                  <a:cxn ang="0">
                    <a:pos x="0" y="0"/>
                  </a:cxn>
                  <a:cxn ang="0">
                    <a:pos x="16" y="4"/>
                  </a:cxn>
                  <a:cxn ang="0">
                    <a:pos x="26" y="8"/>
                  </a:cxn>
                  <a:cxn ang="0">
                    <a:pos x="27" y="11"/>
                  </a:cxn>
                  <a:cxn ang="0">
                    <a:pos x="27" y="15"/>
                  </a:cxn>
                  <a:cxn ang="0">
                    <a:pos x="20" y="21"/>
                  </a:cxn>
                  <a:cxn ang="0">
                    <a:pos x="19" y="21"/>
                  </a:cxn>
                </a:cxnLst>
                <a:rect l="0" t="0" r="r" b="b"/>
                <a:pathLst>
                  <a:path w="27" h="21">
                    <a:moveTo>
                      <a:pt x="0" y="0"/>
                    </a:moveTo>
                    <a:lnTo>
                      <a:pt x="16" y="4"/>
                    </a:lnTo>
                    <a:lnTo>
                      <a:pt x="26" y="8"/>
                    </a:lnTo>
                    <a:lnTo>
                      <a:pt x="27" y="11"/>
                    </a:lnTo>
                    <a:lnTo>
                      <a:pt x="27" y="15"/>
                    </a:lnTo>
                    <a:lnTo>
                      <a:pt x="20" y="21"/>
                    </a:lnTo>
                    <a:lnTo>
                      <a:pt x="19" y="21"/>
                    </a:lnTo>
                  </a:path>
                </a:pathLst>
              </a:custGeom>
              <a:noFill/>
              <a:ln w="4445">
                <a:solidFill>
                  <a:srgbClr val="00FE00"/>
                </a:solidFill>
                <a:prstDash val="solid"/>
                <a:round/>
                <a:headEnd/>
                <a:tailEnd/>
              </a:ln>
            </p:spPr>
            <p:txBody>
              <a:bodyPr/>
              <a:lstStyle/>
              <a:p>
                <a:endParaRPr lang="es-ES"/>
              </a:p>
            </p:txBody>
          </p:sp>
          <p:sp>
            <p:nvSpPr>
              <p:cNvPr id="82504" name="Freeform 8776"/>
              <p:cNvSpPr>
                <a:spLocks/>
              </p:cNvSpPr>
              <p:nvPr/>
            </p:nvSpPr>
            <p:spPr bwMode="auto">
              <a:xfrm>
                <a:off x="3583" y="6043"/>
                <a:ext cx="20" cy="4"/>
              </a:xfrm>
              <a:custGeom>
                <a:avLst/>
                <a:gdLst/>
                <a:ahLst/>
                <a:cxnLst>
                  <a:cxn ang="0">
                    <a:pos x="40" y="0"/>
                  </a:cxn>
                  <a:cxn ang="0">
                    <a:pos x="38" y="0"/>
                  </a:cxn>
                  <a:cxn ang="0">
                    <a:pos x="17" y="6"/>
                  </a:cxn>
                  <a:cxn ang="0">
                    <a:pos x="0" y="10"/>
                  </a:cxn>
                </a:cxnLst>
                <a:rect l="0" t="0" r="r" b="b"/>
                <a:pathLst>
                  <a:path w="40" h="10">
                    <a:moveTo>
                      <a:pt x="40" y="0"/>
                    </a:moveTo>
                    <a:lnTo>
                      <a:pt x="38" y="0"/>
                    </a:lnTo>
                    <a:lnTo>
                      <a:pt x="17" y="6"/>
                    </a:lnTo>
                    <a:lnTo>
                      <a:pt x="0" y="10"/>
                    </a:lnTo>
                  </a:path>
                </a:pathLst>
              </a:custGeom>
              <a:noFill/>
              <a:ln w="4445">
                <a:solidFill>
                  <a:srgbClr val="00FE00"/>
                </a:solidFill>
                <a:prstDash val="solid"/>
                <a:round/>
                <a:headEnd/>
                <a:tailEnd/>
              </a:ln>
            </p:spPr>
            <p:txBody>
              <a:bodyPr/>
              <a:lstStyle/>
              <a:p>
                <a:endParaRPr lang="es-ES"/>
              </a:p>
            </p:txBody>
          </p:sp>
          <p:sp>
            <p:nvSpPr>
              <p:cNvPr id="82505" name="Freeform 8777"/>
              <p:cNvSpPr>
                <a:spLocks/>
              </p:cNvSpPr>
              <p:nvPr/>
            </p:nvSpPr>
            <p:spPr bwMode="auto">
              <a:xfrm>
                <a:off x="3564" y="6049"/>
                <a:ext cx="10" cy="4"/>
              </a:xfrm>
              <a:custGeom>
                <a:avLst/>
                <a:gdLst/>
                <a:ahLst/>
                <a:cxnLst>
                  <a:cxn ang="0">
                    <a:pos x="21" y="0"/>
                  </a:cxn>
                  <a:cxn ang="0">
                    <a:pos x="13" y="2"/>
                  </a:cxn>
                  <a:cxn ang="0">
                    <a:pos x="0" y="6"/>
                  </a:cxn>
                  <a:cxn ang="0">
                    <a:pos x="19" y="8"/>
                  </a:cxn>
                </a:cxnLst>
                <a:rect l="0" t="0" r="r" b="b"/>
                <a:pathLst>
                  <a:path w="21" h="8">
                    <a:moveTo>
                      <a:pt x="21" y="0"/>
                    </a:moveTo>
                    <a:lnTo>
                      <a:pt x="13" y="2"/>
                    </a:lnTo>
                    <a:lnTo>
                      <a:pt x="0" y="6"/>
                    </a:lnTo>
                    <a:lnTo>
                      <a:pt x="19" y="8"/>
                    </a:lnTo>
                  </a:path>
                </a:pathLst>
              </a:custGeom>
              <a:noFill/>
              <a:ln w="4445">
                <a:solidFill>
                  <a:srgbClr val="00FE00"/>
                </a:solidFill>
                <a:prstDash val="solid"/>
                <a:round/>
                <a:headEnd/>
                <a:tailEnd/>
              </a:ln>
            </p:spPr>
            <p:txBody>
              <a:bodyPr/>
              <a:lstStyle/>
              <a:p>
                <a:endParaRPr lang="es-ES"/>
              </a:p>
            </p:txBody>
          </p:sp>
          <p:sp>
            <p:nvSpPr>
              <p:cNvPr id="82506" name="Freeform 8778"/>
              <p:cNvSpPr>
                <a:spLocks/>
              </p:cNvSpPr>
              <p:nvPr/>
            </p:nvSpPr>
            <p:spPr bwMode="auto">
              <a:xfrm>
                <a:off x="3583" y="6055"/>
                <a:ext cx="19" cy="7"/>
              </a:xfrm>
              <a:custGeom>
                <a:avLst/>
                <a:gdLst/>
                <a:ahLst/>
                <a:cxnLst>
                  <a:cxn ang="0">
                    <a:pos x="0" y="0"/>
                  </a:cxn>
                  <a:cxn ang="0">
                    <a:pos x="3" y="2"/>
                  </a:cxn>
                  <a:cxn ang="0">
                    <a:pos x="15" y="6"/>
                  </a:cxn>
                  <a:cxn ang="0">
                    <a:pos x="29" y="12"/>
                  </a:cxn>
                  <a:cxn ang="0">
                    <a:pos x="38" y="14"/>
                  </a:cxn>
                </a:cxnLst>
                <a:rect l="0" t="0" r="r" b="b"/>
                <a:pathLst>
                  <a:path w="38" h="14">
                    <a:moveTo>
                      <a:pt x="0" y="0"/>
                    </a:moveTo>
                    <a:lnTo>
                      <a:pt x="3" y="2"/>
                    </a:lnTo>
                    <a:lnTo>
                      <a:pt x="15" y="6"/>
                    </a:lnTo>
                    <a:lnTo>
                      <a:pt x="29" y="12"/>
                    </a:lnTo>
                    <a:lnTo>
                      <a:pt x="38" y="14"/>
                    </a:lnTo>
                  </a:path>
                </a:pathLst>
              </a:custGeom>
              <a:noFill/>
              <a:ln w="4445">
                <a:solidFill>
                  <a:srgbClr val="00FE00"/>
                </a:solidFill>
                <a:prstDash val="solid"/>
                <a:round/>
                <a:headEnd/>
                <a:tailEnd/>
              </a:ln>
            </p:spPr>
            <p:txBody>
              <a:bodyPr/>
              <a:lstStyle/>
              <a:p>
                <a:endParaRPr lang="es-ES"/>
              </a:p>
            </p:txBody>
          </p:sp>
          <p:sp>
            <p:nvSpPr>
              <p:cNvPr id="82507" name="Freeform 8779"/>
              <p:cNvSpPr>
                <a:spLocks/>
              </p:cNvSpPr>
              <p:nvPr/>
            </p:nvSpPr>
            <p:spPr bwMode="auto">
              <a:xfrm>
                <a:off x="3610" y="6064"/>
                <a:ext cx="10" cy="11"/>
              </a:xfrm>
              <a:custGeom>
                <a:avLst/>
                <a:gdLst/>
                <a:ahLst/>
                <a:cxnLst>
                  <a:cxn ang="0">
                    <a:pos x="5" y="0"/>
                  </a:cxn>
                  <a:cxn ang="0">
                    <a:pos x="14" y="2"/>
                  </a:cxn>
                  <a:cxn ang="0">
                    <a:pos x="18" y="8"/>
                  </a:cxn>
                  <a:cxn ang="0">
                    <a:pos x="20" y="12"/>
                  </a:cxn>
                  <a:cxn ang="0">
                    <a:pos x="20" y="18"/>
                  </a:cxn>
                  <a:cxn ang="0">
                    <a:pos x="7" y="22"/>
                  </a:cxn>
                  <a:cxn ang="0">
                    <a:pos x="0" y="22"/>
                  </a:cxn>
                </a:cxnLst>
                <a:rect l="0" t="0" r="r" b="b"/>
                <a:pathLst>
                  <a:path w="20" h="22">
                    <a:moveTo>
                      <a:pt x="5" y="0"/>
                    </a:moveTo>
                    <a:lnTo>
                      <a:pt x="14" y="2"/>
                    </a:lnTo>
                    <a:lnTo>
                      <a:pt x="18" y="8"/>
                    </a:lnTo>
                    <a:lnTo>
                      <a:pt x="20" y="12"/>
                    </a:lnTo>
                    <a:lnTo>
                      <a:pt x="20" y="18"/>
                    </a:lnTo>
                    <a:lnTo>
                      <a:pt x="7" y="22"/>
                    </a:lnTo>
                    <a:lnTo>
                      <a:pt x="0" y="22"/>
                    </a:lnTo>
                  </a:path>
                </a:pathLst>
              </a:custGeom>
              <a:noFill/>
              <a:ln w="4445">
                <a:solidFill>
                  <a:srgbClr val="00FE00"/>
                </a:solidFill>
                <a:prstDash val="solid"/>
                <a:round/>
                <a:headEnd/>
                <a:tailEnd/>
              </a:ln>
            </p:spPr>
            <p:txBody>
              <a:bodyPr/>
              <a:lstStyle/>
              <a:p>
                <a:endParaRPr lang="es-ES"/>
              </a:p>
            </p:txBody>
          </p:sp>
          <p:sp>
            <p:nvSpPr>
              <p:cNvPr id="82508" name="Freeform 8780"/>
              <p:cNvSpPr>
                <a:spLocks/>
              </p:cNvSpPr>
              <p:nvPr/>
            </p:nvSpPr>
            <p:spPr bwMode="auto">
              <a:xfrm>
                <a:off x="3582" y="6076"/>
                <a:ext cx="19" cy="5"/>
              </a:xfrm>
              <a:custGeom>
                <a:avLst/>
                <a:gdLst/>
                <a:ahLst/>
                <a:cxnLst>
                  <a:cxn ang="0">
                    <a:pos x="39" y="0"/>
                  </a:cxn>
                  <a:cxn ang="0">
                    <a:pos x="4" y="6"/>
                  </a:cxn>
                  <a:cxn ang="0">
                    <a:pos x="0" y="10"/>
                  </a:cxn>
                  <a:cxn ang="0">
                    <a:pos x="0" y="10"/>
                  </a:cxn>
                </a:cxnLst>
                <a:rect l="0" t="0" r="r" b="b"/>
                <a:pathLst>
                  <a:path w="39" h="10">
                    <a:moveTo>
                      <a:pt x="39" y="0"/>
                    </a:moveTo>
                    <a:lnTo>
                      <a:pt x="4" y="6"/>
                    </a:lnTo>
                    <a:lnTo>
                      <a:pt x="0" y="10"/>
                    </a:lnTo>
                    <a:lnTo>
                      <a:pt x="0" y="10"/>
                    </a:lnTo>
                  </a:path>
                </a:pathLst>
              </a:custGeom>
              <a:noFill/>
              <a:ln w="4445">
                <a:solidFill>
                  <a:srgbClr val="00FE00"/>
                </a:solidFill>
                <a:prstDash val="solid"/>
                <a:round/>
                <a:headEnd/>
                <a:tailEnd/>
              </a:ln>
            </p:spPr>
            <p:txBody>
              <a:bodyPr/>
              <a:lstStyle/>
              <a:p>
                <a:endParaRPr lang="es-ES"/>
              </a:p>
            </p:txBody>
          </p:sp>
          <p:sp>
            <p:nvSpPr>
              <p:cNvPr id="82509" name="Freeform 8781"/>
              <p:cNvSpPr>
                <a:spLocks/>
              </p:cNvSpPr>
              <p:nvPr/>
            </p:nvSpPr>
            <p:spPr bwMode="auto">
              <a:xfrm>
                <a:off x="3592" y="6083"/>
                <a:ext cx="19" cy="3"/>
              </a:xfrm>
              <a:custGeom>
                <a:avLst/>
                <a:gdLst/>
                <a:ahLst/>
                <a:cxnLst>
                  <a:cxn ang="0">
                    <a:pos x="0" y="0"/>
                  </a:cxn>
                  <a:cxn ang="0">
                    <a:pos x="9" y="2"/>
                  </a:cxn>
                  <a:cxn ang="0">
                    <a:pos x="39" y="6"/>
                  </a:cxn>
                  <a:cxn ang="0">
                    <a:pos x="40" y="6"/>
                  </a:cxn>
                </a:cxnLst>
                <a:rect l="0" t="0" r="r" b="b"/>
                <a:pathLst>
                  <a:path w="40" h="6">
                    <a:moveTo>
                      <a:pt x="0" y="0"/>
                    </a:moveTo>
                    <a:lnTo>
                      <a:pt x="9" y="2"/>
                    </a:lnTo>
                    <a:lnTo>
                      <a:pt x="39" y="6"/>
                    </a:lnTo>
                    <a:lnTo>
                      <a:pt x="40" y="6"/>
                    </a:lnTo>
                  </a:path>
                </a:pathLst>
              </a:custGeom>
              <a:noFill/>
              <a:ln w="4445">
                <a:solidFill>
                  <a:srgbClr val="00FE00"/>
                </a:solidFill>
                <a:prstDash val="solid"/>
                <a:round/>
                <a:headEnd/>
                <a:tailEnd/>
              </a:ln>
            </p:spPr>
            <p:txBody>
              <a:bodyPr/>
              <a:lstStyle/>
              <a:p>
                <a:endParaRPr lang="es-ES"/>
              </a:p>
            </p:txBody>
          </p:sp>
          <p:sp>
            <p:nvSpPr>
              <p:cNvPr id="82510" name="Freeform 8782"/>
              <p:cNvSpPr>
                <a:spLocks/>
              </p:cNvSpPr>
              <p:nvPr/>
            </p:nvSpPr>
            <p:spPr bwMode="auto">
              <a:xfrm>
                <a:off x="3599" y="6090"/>
                <a:ext cx="18" cy="13"/>
              </a:xfrm>
              <a:custGeom>
                <a:avLst/>
                <a:gdLst/>
                <a:ahLst/>
                <a:cxnLst>
                  <a:cxn ang="0">
                    <a:pos x="35" y="0"/>
                  </a:cxn>
                  <a:cxn ang="0">
                    <a:pos x="26" y="4"/>
                  </a:cxn>
                  <a:cxn ang="0">
                    <a:pos x="15" y="10"/>
                  </a:cxn>
                  <a:cxn ang="0">
                    <a:pos x="8" y="11"/>
                  </a:cxn>
                  <a:cxn ang="0">
                    <a:pos x="2" y="15"/>
                  </a:cxn>
                  <a:cxn ang="0">
                    <a:pos x="0" y="21"/>
                  </a:cxn>
                  <a:cxn ang="0">
                    <a:pos x="2" y="25"/>
                  </a:cxn>
                </a:cxnLst>
                <a:rect l="0" t="0" r="r" b="b"/>
                <a:pathLst>
                  <a:path w="35" h="25">
                    <a:moveTo>
                      <a:pt x="35" y="0"/>
                    </a:moveTo>
                    <a:lnTo>
                      <a:pt x="26" y="4"/>
                    </a:lnTo>
                    <a:lnTo>
                      <a:pt x="15" y="10"/>
                    </a:lnTo>
                    <a:lnTo>
                      <a:pt x="8" y="11"/>
                    </a:lnTo>
                    <a:lnTo>
                      <a:pt x="2" y="15"/>
                    </a:lnTo>
                    <a:lnTo>
                      <a:pt x="0" y="21"/>
                    </a:lnTo>
                    <a:lnTo>
                      <a:pt x="2" y="25"/>
                    </a:lnTo>
                  </a:path>
                </a:pathLst>
              </a:custGeom>
              <a:noFill/>
              <a:ln w="4445">
                <a:solidFill>
                  <a:srgbClr val="00FE00"/>
                </a:solidFill>
                <a:prstDash val="solid"/>
                <a:round/>
                <a:headEnd/>
                <a:tailEnd/>
              </a:ln>
            </p:spPr>
            <p:txBody>
              <a:bodyPr/>
              <a:lstStyle/>
              <a:p>
                <a:endParaRPr lang="es-ES"/>
              </a:p>
            </p:txBody>
          </p:sp>
          <p:sp>
            <p:nvSpPr>
              <p:cNvPr id="82511" name="Freeform 8783"/>
              <p:cNvSpPr>
                <a:spLocks/>
              </p:cNvSpPr>
              <p:nvPr/>
            </p:nvSpPr>
            <p:spPr bwMode="auto">
              <a:xfrm>
                <a:off x="3584" y="6111"/>
                <a:ext cx="15" cy="12"/>
              </a:xfrm>
              <a:custGeom>
                <a:avLst/>
                <a:gdLst/>
                <a:ahLst/>
                <a:cxnLst>
                  <a:cxn ang="0">
                    <a:pos x="29" y="0"/>
                  </a:cxn>
                  <a:cxn ang="0">
                    <a:pos x="21" y="4"/>
                  </a:cxn>
                  <a:cxn ang="0">
                    <a:pos x="10" y="8"/>
                  </a:cxn>
                  <a:cxn ang="0">
                    <a:pos x="0" y="13"/>
                  </a:cxn>
                  <a:cxn ang="0">
                    <a:pos x="3" y="15"/>
                  </a:cxn>
                  <a:cxn ang="0">
                    <a:pos x="8" y="19"/>
                  </a:cxn>
                  <a:cxn ang="0">
                    <a:pos x="8" y="23"/>
                  </a:cxn>
                </a:cxnLst>
                <a:rect l="0" t="0" r="r" b="b"/>
                <a:pathLst>
                  <a:path w="29" h="23">
                    <a:moveTo>
                      <a:pt x="29" y="0"/>
                    </a:moveTo>
                    <a:lnTo>
                      <a:pt x="21" y="4"/>
                    </a:lnTo>
                    <a:lnTo>
                      <a:pt x="10" y="8"/>
                    </a:lnTo>
                    <a:lnTo>
                      <a:pt x="0" y="13"/>
                    </a:lnTo>
                    <a:lnTo>
                      <a:pt x="3" y="15"/>
                    </a:lnTo>
                    <a:lnTo>
                      <a:pt x="8" y="19"/>
                    </a:lnTo>
                    <a:lnTo>
                      <a:pt x="8" y="23"/>
                    </a:lnTo>
                  </a:path>
                </a:pathLst>
              </a:custGeom>
              <a:noFill/>
              <a:ln w="4445">
                <a:solidFill>
                  <a:srgbClr val="00FE00"/>
                </a:solidFill>
                <a:prstDash val="solid"/>
                <a:round/>
                <a:headEnd/>
                <a:tailEnd/>
              </a:ln>
            </p:spPr>
            <p:txBody>
              <a:bodyPr/>
              <a:lstStyle/>
              <a:p>
                <a:endParaRPr lang="es-ES"/>
              </a:p>
            </p:txBody>
          </p:sp>
          <p:sp>
            <p:nvSpPr>
              <p:cNvPr id="82512" name="Freeform 8784"/>
              <p:cNvSpPr>
                <a:spLocks/>
              </p:cNvSpPr>
              <p:nvPr/>
            </p:nvSpPr>
            <p:spPr bwMode="auto">
              <a:xfrm>
                <a:off x="3560" y="6128"/>
                <a:ext cx="20" cy="4"/>
              </a:xfrm>
              <a:custGeom>
                <a:avLst/>
                <a:gdLst/>
                <a:ahLst/>
                <a:cxnLst>
                  <a:cxn ang="0">
                    <a:pos x="39" y="0"/>
                  </a:cxn>
                  <a:cxn ang="0">
                    <a:pos x="20" y="4"/>
                  </a:cxn>
                  <a:cxn ang="0">
                    <a:pos x="0" y="8"/>
                  </a:cxn>
                </a:cxnLst>
                <a:rect l="0" t="0" r="r" b="b"/>
                <a:pathLst>
                  <a:path w="39" h="8">
                    <a:moveTo>
                      <a:pt x="39" y="0"/>
                    </a:moveTo>
                    <a:lnTo>
                      <a:pt x="20" y="4"/>
                    </a:lnTo>
                    <a:lnTo>
                      <a:pt x="0" y="8"/>
                    </a:lnTo>
                  </a:path>
                </a:pathLst>
              </a:custGeom>
              <a:noFill/>
              <a:ln w="4445">
                <a:solidFill>
                  <a:srgbClr val="00FE00"/>
                </a:solidFill>
                <a:prstDash val="solid"/>
                <a:round/>
                <a:headEnd/>
                <a:tailEnd/>
              </a:ln>
            </p:spPr>
            <p:txBody>
              <a:bodyPr/>
              <a:lstStyle/>
              <a:p>
                <a:endParaRPr lang="es-ES"/>
              </a:p>
            </p:txBody>
          </p:sp>
          <p:sp>
            <p:nvSpPr>
              <p:cNvPr id="82513" name="Freeform 8785"/>
              <p:cNvSpPr>
                <a:spLocks/>
              </p:cNvSpPr>
              <p:nvPr/>
            </p:nvSpPr>
            <p:spPr bwMode="auto">
              <a:xfrm>
                <a:off x="3548" y="6134"/>
                <a:ext cx="19" cy="5"/>
              </a:xfrm>
              <a:custGeom>
                <a:avLst/>
                <a:gdLst/>
                <a:ahLst/>
                <a:cxnLst>
                  <a:cxn ang="0">
                    <a:pos x="2" y="0"/>
                  </a:cxn>
                  <a:cxn ang="0">
                    <a:pos x="0" y="2"/>
                  </a:cxn>
                  <a:cxn ang="0">
                    <a:pos x="11" y="6"/>
                  </a:cxn>
                  <a:cxn ang="0">
                    <a:pos x="31" y="9"/>
                  </a:cxn>
                  <a:cxn ang="0">
                    <a:pos x="37" y="9"/>
                  </a:cxn>
                </a:cxnLst>
                <a:rect l="0" t="0" r="r" b="b"/>
                <a:pathLst>
                  <a:path w="37" h="9">
                    <a:moveTo>
                      <a:pt x="2" y="0"/>
                    </a:moveTo>
                    <a:lnTo>
                      <a:pt x="0" y="2"/>
                    </a:lnTo>
                    <a:lnTo>
                      <a:pt x="11" y="6"/>
                    </a:lnTo>
                    <a:lnTo>
                      <a:pt x="31" y="9"/>
                    </a:lnTo>
                    <a:lnTo>
                      <a:pt x="37" y="9"/>
                    </a:lnTo>
                  </a:path>
                </a:pathLst>
              </a:custGeom>
              <a:noFill/>
              <a:ln w="4445">
                <a:solidFill>
                  <a:srgbClr val="00FE00"/>
                </a:solidFill>
                <a:prstDash val="solid"/>
                <a:round/>
                <a:headEnd/>
                <a:tailEnd/>
              </a:ln>
            </p:spPr>
            <p:txBody>
              <a:bodyPr/>
              <a:lstStyle/>
              <a:p>
                <a:endParaRPr lang="es-ES"/>
              </a:p>
            </p:txBody>
          </p:sp>
          <p:sp>
            <p:nvSpPr>
              <p:cNvPr id="82514" name="Freeform 8786"/>
              <p:cNvSpPr>
                <a:spLocks/>
              </p:cNvSpPr>
              <p:nvPr/>
            </p:nvSpPr>
            <p:spPr bwMode="auto">
              <a:xfrm>
                <a:off x="3577" y="6143"/>
                <a:ext cx="13" cy="14"/>
              </a:xfrm>
              <a:custGeom>
                <a:avLst/>
                <a:gdLst/>
                <a:ahLst/>
                <a:cxnLst>
                  <a:cxn ang="0">
                    <a:pos x="0" y="0"/>
                  </a:cxn>
                  <a:cxn ang="0">
                    <a:pos x="4" y="0"/>
                  </a:cxn>
                  <a:cxn ang="0">
                    <a:pos x="17" y="6"/>
                  </a:cxn>
                  <a:cxn ang="0">
                    <a:pos x="24" y="10"/>
                  </a:cxn>
                  <a:cxn ang="0">
                    <a:pos x="22" y="16"/>
                  </a:cxn>
                  <a:cxn ang="0">
                    <a:pos x="19" y="20"/>
                  </a:cxn>
                  <a:cxn ang="0">
                    <a:pos x="20" y="24"/>
                  </a:cxn>
                  <a:cxn ang="0">
                    <a:pos x="26" y="28"/>
                  </a:cxn>
                </a:cxnLst>
                <a:rect l="0" t="0" r="r" b="b"/>
                <a:pathLst>
                  <a:path w="26" h="28">
                    <a:moveTo>
                      <a:pt x="0" y="0"/>
                    </a:moveTo>
                    <a:lnTo>
                      <a:pt x="4" y="0"/>
                    </a:lnTo>
                    <a:lnTo>
                      <a:pt x="17" y="6"/>
                    </a:lnTo>
                    <a:lnTo>
                      <a:pt x="24" y="10"/>
                    </a:lnTo>
                    <a:lnTo>
                      <a:pt x="22" y="16"/>
                    </a:lnTo>
                    <a:lnTo>
                      <a:pt x="19" y="20"/>
                    </a:lnTo>
                    <a:lnTo>
                      <a:pt x="20" y="24"/>
                    </a:lnTo>
                    <a:lnTo>
                      <a:pt x="26" y="28"/>
                    </a:lnTo>
                  </a:path>
                </a:pathLst>
              </a:custGeom>
              <a:noFill/>
              <a:ln w="4445">
                <a:solidFill>
                  <a:srgbClr val="00FE00"/>
                </a:solidFill>
                <a:prstDash val="solid"/>
                <a:round/>
                <a:headEnd/>
                <a:tailEnd/>
              </a:ln>
            </p:spPr>
            <p:txBody>
              <a:bodyPr/>
              <a:lstStyle/>
              <a:p>
                <a:endParaRPr lang="es-ES"/>
              </a:p>
            </p:txBody>
          </p:sp>
          <p:sp>
            <p:nvSpPr>
              <p:cNvPr id="82515" name="Freeform 8787"/>
              <p:cNvSpPr>
                <a:spLocks/>
              </p:cNvSpPr>
              <p:nvPr/>
            </p:nvSpPr>
            <p:spPr bwMode="auto">
              <a:xfrm>
                <a:off x="3599" y="6162"/>
                <a:ext cx="17" cy="11"/>
              </a:xfrm>
              <a:custGeom>
                <a:avLst/>
                <a:gdLst/>
                <a:ahLst/>
                <a:cxnLst>
                  <a:cxn ang="0">
                    <a:pos x="0" y="0"/>
                  </a:cxn>
                  <a:cxn ang="0">
                    <a:pos x="2" y="0"/>
                  </a:cxn>
                  <a:cxn ang="0">
                    <a:pos x="9" y="4"/>
                  </a:cxn>
                  <a:cxn ang="0">
                    <a:pos x="14" y="8"/>
                  </a:cxn>
                  <a:cxn ang="0">
                    <a:pos x="19" y="14"/>
                  </a:cxn>
                  <a:cxn ang="0">
                    <a:pos x="34" y="18"/>
                  </a:cxn>
                  <a:cxn ang="0">
                    <a:pos x="31" y="24"/>
                  </a:cxn>
                  <a:cxn ang="0">
                    <a:pos x="30" y="24"/>
                  </a:cxn>
                </a:cxnLst>
                <a:rect l="0" t="0" r="r" b="b"/>
                <a:pathLst>
                  <a:path w="34" h="24">
                    <a:moveTo>
                      <a:pt x="0" y="0"/>
                    </a:moveTo>
                    <a:lnTo>
                      <a:pt x="2" y="0"/>
                    </a:lnTo>
                    <a:lnTo>
                      <a:pt x="9" y="4"/>
                    </a:lnTo>
                    <a:lnTo>
                      <a:pt x="14" y="8"/>
                    </a:lnTo>
                    <a:lnTo>
                      <a:pt x="19" y="14"/>
                    </a:lnTo>
                    <a:lnTo>
                      <a:pt x="34" y="18"/>
                    </a:lnTo>
                    <a:lnTo>
                      <a:pt x="31" y="24"/>
                    </a:lnTo>
                    <a:lnTo>
                      <a:pt x="30" y="24"/>
                    </a:lnTo>
                  </a:path>
                </a:pathLst>
              </a:custGeom>
              <a:noFill/>
              <a:ln w="4445">
                <a:solidFill>
                  <a:srgbClr val="00FE00"/>
                </a:solidFill>
                <a:prstDash val="solid"/>
                <a:round/>
                <a:headEnd/>
                <a:tailEnd/>
              </a:ln>
            </p:spPr>
            <p:txBody>
              <a:bodyPr/>
              <a:lstStyle/>
              <a:p>
                <a:endParaRPr lang="es-ES"/>
              </a:p>
            </p:txBody>
          </p:sp>
          <p:sp>
            <p:nvSpPr>
              <p:cNvPr id="82516" name="Freeform 8788"/>
              <p:cNvSpPr>
                <a:spLocks/>
              </p:cNvSpPr>
              <p:nvPr/>
            </p:nvSpPr>
            <p:spPr bwMode="auto">
              <a:xfrm>
                <a:off x="3610" y="6179"/>
                <a:ext cx="11" cy="11"/>
              </a:xfrm>
              <a:custGeom>
                <a:avLst/>
                <a:gdLst/>
                <a:ahLst/>
                <a:cxnLst>
                  <a:cxn ang="0">
                    <a:pos x="8" y="0"/>
                  </a:cxn>
                  <a:cxn ang="0">
                    <a:pos x="13" y="1"/>
                  </a:cxn>
                  <a:cxn ang="0">
                    <a:pos x="21" y="5"/>
                  </a:cxn>
                  <a:cxn ang="0">
                    <a:pos x="22" y="9"/>
                  </a:cxn>
                  <a:cxn ang="0">
                    <a:pos x="15" y="13"/>
                  </a:cxn>
                  <a:cxn ang="0">
                    <a:pos x="5" y="17"/>
                  </a:cxn>
                  <a:cxn ang="0">
                    <a:pos x="0" y="21"/>
                  </a:cxn>
                </a:cxnLst>
                <a:rect l="0" t="0" r="r" b="b"/>
                <a:pathLst>
                  <a:path w="22" h="21">
                    <a:moveTo>
                      <a:pt x="8" y="0"/>
                    </a:moveTo>
                    <a:lnTo>
                      <a:pt x="13" y="1"/>
                    </a:lnTo>
                    <a:lnTo>
                      <a:pt x="21" y="5"/>
                    </a:lnTo>
                    <a:lnTo>
                      <a:pt x="22" y="9"/>
                    </a:lnTo>
                    <a:lnTo>
                      <a:pt x="15" y="13"/>
                    </a:lnTo>
                    <a:lnTo>
                      <a:pt x="5" y="17"/>
                    </a:lnTo>
                    <a:lnTo>
                      <a:pt x="0" y="21"/>
                    </a:lnTo>
                  </a:path>
                </a:pathLst>
              </a:custGeom>
              <a:noFill/>
              <a:ln w="4445">
                <a:solidFill>
                  <a:srgbClr val="00FE00"/>
                </a:solidFill>
                <a:prstDash val="solid"/>
                <a:round/>
                <a:headEnd/>
                <a:tailEnd/>
              </a:ln>
            </p:spPr>
            <p:txBody>
              <a:bodyPr/>
              <a:lstStyle/>
              <a:p>
                <a:endParaRPr lang="es-ES"/>
              </a:p>
            </p:txBody>
          </p:sp>
          <p:sp>
            <p:nvSpPr>
              <p:cNvPr id="82517" name="Freeform 8789"/>
              <p:cNvSpPr>
                <a:spLocks/>
              </p:cNvSpPr>
              <p:nvPr/>
            </p:nvSpPr>
            <p:spPr bwMode="auto">
              <a:xfrm>
                <a:off x="3613" y="6197"/>
                <a:ext cx="13" cy="8"/>
              </a:xfrm>
              <a:custGeom>
                <a:avLst/>
                <a:gdLst/>
                <a:ahLst/>
                <a:cxnLst>
                  <a:cxn ang="0">
                    <a:pos x="0" y="0"/>
                  </a:cxn>
                  <a:cxn ang="0">
                    <a:pos x="10" y="2"/>
                  </a:cxn>
                  <a:cxn ang="0">
                    <a:pos x="24" y="6"/>
                  </a:cxn>
                  <a:cxn ang="0">
                    <a:pos x="26" y="11"/>
                  </a:cxn>
                  <a:cxn ang="0">
                    <a:pos x="13" y="15"/>
                  </a:cxn>
                </a:cxnLst>
                <a:rect l="0" t="0" r="r" b="b"/>
                <a:pathLst>
                  <a:path w="26" h="15">
                    <a:moveTo>
                      <a:pt x="0" y="0"/>
                    </a:moveTo>
                    <a:lnTo>
                      <a:pt x="10" y="2"/>
                    </a:lnTo>
                    <a:lnTo>
                      <a:pt x="24" y="6"/>
                    </a:lnTo>
                    <a:lnTo>
                      <a:pt x="26" y="11"/>
                    </a:lnTo>
                    <a:lnTo>
                      <a:pt x="13" y="15"/>
                    </a:lnTo>
                  </a:path>
                </a:pathLst>
              </a:custGeom>
              <a:noFill/>
              <a:ln w="4445">
                <a:solidFill>
                  <a:srgbClr val="00FE00"/>
                </a:solidFill>
                <a:prstDash val="solid"/>
                <a:round/>
                <a:headEnd/>
                <a:tailEnd/>
              </a:ln>
            </p:spPr>
            <p:txBody>
              <a:bodyPr/>
              <a:lstStyle/>
              <a:p>
                <a:endParaRPr lang="es-ES"/>
              </a:p>
            </p:txBody>
          </p:sp>
          <p:sp>
            <p:nvSpPr>
              <p:cNvPr id="82518" name="Freeform 8790"/>
              <p:cNvSpPr>
                <a:spLocks/>
              </p:cNvSpPr>
              <p:nvPr/>
            </p:nvSpPr>
            <p:spPr bwMode="auto">
              <a:xfrm>
                <a:off x="3591" y="6206"/>
                <a:ext cx="19" cy="5"/>
              </a:xfrm>
              <a:custGeom>
                <a:avLst/>
                <a:gdLst/>
                <a:ahLst/>
                <a:cxnLst>
                  <a:cxn ang="0">
                    <a:pos x="38" y="0"/>
                  </a:cxn>
                  <a:cxn ang="0">
                    <a:pos x="32" y="2"/>
                  </a:cxn>
                  <a:cxn ang="0">
                    <a:pos x="10" y="6"/>
                  </a:cxn>
                  <a:cxn ang="0">
                    <a:pos x="0" y="10"/>
                  </a:cxn>
                </a:cxnLst>
                <a:rect l="0" t="0" r="r" b="b"/>
                <a:pathLst>
                  <a:path w="38" h="10">
                    <a:moveTo>
                      <a:pt x="38" y="0"/>
                    </a:moveTo>
                    <a:lnTo>
                      <a:pt x="32" y="2"/>
                    </a:lnTo>
                    <a:lnTo>
                      <a:pt x="10" y="6"/>
                    </a:lnTo>
                    <a:lnTo>
                      <a:pt x="0" y="10"/>
                    </a:lnTo>
                  </a:path>
                </a:pathLst>
              </a:custGeom>
              <a:noFill/>
              <a:ln w="4445">
                <a:solidFill>
                  <a:srgbClr val="00FE00"/>
                </a:solidFill>
                <a:prstDash val="solid"/>
                <a:round/>
                <a:headEnd/>
                <a:tailEnd/>
              </a:ln>
            </p:spPr>
            <p:txBody>
              <a:bodyPr/>
              <a:lstStyle/>
              <a:p>
                <a:endParaRPr lang="es-ES"/>
              </a:p>
            </p:txBody>
          </p:sp>
          <p:sp>
            <p:nvSpPr>
              <p:cNvPr id="82519" name="Freeform 8791"/>
              <p:cNvSpPr>
                <a:spLocks/>
              </p:cNvSpPr>
              <p:nvPr/>
            </p:nvSpPr>
            <p:spPr bwMode="auto">
              <a:xfrm>
                <a:off x="3568" y="6214"/>
                <a:ext cx="13" cy="13"/>
              </a:xfrm>
              <a:custGeom>
                <a:avLst/>
                <a:gdLst/>
                <a:ahLst/>
                <a:cxnLst>
                  <a:cxn ang="0">
                    <a:pos x="25" y="0"/>
                  </a:cxn>
                  <a:cxn ang="0">
                    <a:pos x="22" y="2"/>
                  </a:cxn>
                  <a:cxn ang="0">
                    <a:pos x="17" y="8"/>
                  </a:cxn>
                  <a:cxn ang="0">
                    <a:pos x="16" y="12"/>
                  </a:cxn>
                  <a:cxn ang="0">
                    <a:pos x="11" y="15"/>
                  </a:cxn>
                  <a:cxn ang="0">
                    <a:pos x="4" y="21"/>
                  </a:cxn>
                  <a:cxn ang="0">
                    <a:pos x="0" y="23"/>
                  </a:cxn>
                  <a:cxn ang="0">
                    <a:pos x="11" y="25"/>
                  </a:cxn>
                </a:cxnLst>
                <a:rect l="0" t="0" r="r" b="b"/>
                <a:pathLst>
                  <a:path w="25" h="25">
                    <a:moveTo>
                      <a:pt x="25" y="0"/>
                    </a:moveTo>
                    <a:lnTo>
                      <a:pt x="22" y="2"/>
                    </a:lnTo>
                    <a:lnTo>
                      <a:pt x="17" y="8"/>
                    </a:lnTo>
                    <a:lnTo>
                      <a:pt x="16" y="12"/>
                    </a:lnTo>
                    <a:lnTo>
                      <a:pt x="11" y="15"/>
                    </a:lnTo>
                    <a:lnTo>
                      <a:pt x="4" y="21"/>
                    </a:lnTo>
                    <a:lnTo>
                      <a:pt x="0" y="23"/>
                    </a:lnTo>
                    <a:lnTo>
                      <a:pt x="11" y="25"/>
                    </a:lnTo>
                  </a:path>
                </a:pathLst>
              </a:custGeom>
              <a:noFill/>
              <a:ln w="4445">
                <a:solidFill>
                  <a:srgbClr val="00FE00"/>
                </a:solidFill>
                <a:prstDash val="solid"/>
                <a:round/>
                <a:headEnd/>
                <a:tailEnd/>
              </a:ln>
            </p:spPr>
            <p:txBody>
              <a:bodyPr/>
              <a:lstStyle/>
              <a:p>
                <a:endParaRPr lang="es-ES"/>
              </a:p>
            </p:txBody>
          </p:sp>
          <p:sp>
            <p:nvSpPr>
              <p:cNvPr id="82520" name="Freeform 8792"/>
              <p:cNvSpPr>
                <a:spLocks/>
              </p:cNvSpPr>
              <p:nvPr/>
            </p:nvSpPr>
            <p:spPr bwMode="auto">
              <a:xfrm>
                <a:off x="3583" y="6229"/>
                <a:ext cx="20" cy="5"/>
              </a:xfrm>
              <a:custGeom>
                <a:avLst/>
                <a:gdLst/>
                <a:ahLst/>
                <a:cxnLst>
                  <a:cxn ang="0">
                    <a:pos x="0" y="0"/>
                  </a:cxn>
                  <a:cxn ang="0">
                    <a:pos x="15" y="4"/>
                  </a:cxn>
                  <a:cxn ang="0">
                    <a:pos x="38" y="8"/>
                  </a:cxn>
                  <a:cxn ang="0">
                    <a:pos x="40" y="10"/>
                  </a:cxn>
                </a:cxnLst>
                <a:rect l="0" t="0" r="r" b="b"/>
                <a:pathLst>
                  <a:path w="40" h="10">
                    <a:moveTo>
                      <a:pt x="0" y="0"/>
                    </a:moveTo>
                    <a:lnTo>
                      <a:pt x="15" y="4"/>
                    </a:lnTo>
                    <a:lnTo>
                      <a:pt x="38" y="8"/>
                    </a:lnTo>
                    <a:lnTo>
                      <a:pt x="40" y="10"/>
                    </a:lnTo>
                  </a:path>
                </a:pathLst>
              </a:custGeom>
              <a:noFill/>
              <a:ln w="4445">
                <a:solidFill>
                  <a:srgbClr val="00FE00"/>
                </a:solidFill>
                <a:prstDash val="solid"/>
                <a:round/>
                <a:headEnd/>
                <a:tailEnd/>
              </a:ln>
            </p:spPr>
            <p:txBody>
              <a:bodyPr/>
              <a:lstStyle/>
              <a:p>
                <a:endParaRPr lang="es-ES"/>
              </a:p>
            </p:txBody>
          </p:sp>
          <p:sp>
            <p:nvSpPr>
              <p:cNvPr id="82521" name="Freeform 8793"/>
              <p:cNvSpPr>
                <a:spLocks/>
              </p:cNvSpPr>
              <p:nvPr/>
            </p:nvSpPr>
            <p:spPr bwMode="auto">
              <a:xfrm>
                <a:off x="3606" y="6237"/>
                <a:ext cx="13" cy="9"/>
              </a:xfrm>
              <a:custGeom>
                <a:avLst/>
                <a:gdLst/>
                <a:ahLst/>
                <a:cxnLst>
                  <a:cxn ang="0">
                    <a:pos x="16" y="0"/>
                  </a:cxn>
                  <a:cxn ang="0">
                    <a:pos x="22" y="2"/>
                  </a:cxn>
                  <a:cxn ang="0">
                    <a:pos x="26" y="8"/>
                  </a:cxn>
                  <a:cxn ang="0">
                    <a:pos x="24" y="11"/>
                  </a:cxn>
                  <a:cxn ang="0">
                    <a:pos x="9" y="15"/>
                  </a:cxn>
                  <a:cxn ang="0">
                    <a:pos x="0" y="17"/>
                  </a:cxn>
                </a:cxnLst>
                <a:rect l="0" t="0" r="r" b="b"/>
                <a:pathLst>
                  <a:path w="26" h="17">
                    <a:moveTo>
                      <a:pt x="16" y="0"/>
                    </a:moveTo>
                    <a:lnTo>
                      <a:pt x="22" y="2"/>
                    </a:lnTo>
                    <a:lnTo>
                      <a:pt x="26" y="8"/>
                    </a:lnTo>
                    <a:lnTo>
                      <a:pt x="24" y="11"/>
                    </a:lnTo>
                    <a:lnTo>
                      <a:pt x="9" y="15"/>
                    </a:lnTo>
                    <a:lnTo>
                      <a:pt x="0" y="17"/>
                    </a:lnTo>
                  </a:path>
                </a:pathLst>
              </a:custGeom>
              <a:noFill/>
              <a:ln w="4445">
                <a:solidFill>
                  <a:srgbClr val="00FE00"/>
                </a:solidFill>
                <a:prstDash val="solid"/>
                <a:round/>
                <a:headEnd/>
                <a:tailEnd/>
              </a:ln>
            </p:spPr>
            <p:txBody>
              <a:bodyPr/>
              <a:lstStyle/>
              <a:p>
                <a:endParaRPr lang="es-ES"/>
              </a:p>
            </p:txBody>
          </p:sp>
          <p:sp>
            <p:nvSpPr>
              <p:cNvPr id="82522" name="Freeform 8794"/>
              <p:cNvSpPr>
                <a:spLocks/>
              </p:cNvSpPr>
              <p:nvPr/>
            </p:nvSpPr>
            <p:spPr bwMode="auto">
              <a:xfrm>
                <a:off x="3595" y="6249"/>
                <a:ext cx="11" cy="8"/>
              </a:xfrm>
              <a:custGeom>
                <a:avLst/>
                <a:gdLst/>
                <a:ahLst/>
                <a:cxnLst>
                  <a:cxn ang="0">
                    <a:pos x="1" y="0"/>
                  </a:cxn>
                  <a:cxn ang="0">
                    <a:pos x="0" y="0"/>
                  </a:cxn>
                  <a:cxn ang="0">
                    <a:pos x="7" y="6"/>
                  </a:cxn>
                  <a:cxn ang="0">
                    <a:pos x="23" y="10"/>
                  </a:cxn>
                  <a:cxn ang="0">
                    <a:pos x="19" y="14"/>
                  </a:cxn>
                  <a:cxn ang="0">
                    <a:pos x="10" y="18"/>
                  </a:cxn>
                </a:cxnLst>
                <a:rect l="0" t="0" r="r" b="b"/>
                <a:pathLst>
                  <a:path w="23" h="18">
                    <a:moveTo>
                      <a:pt x="1" y="0"/>
                    </a:moveTo>
                    <a:lnTo>
                      <a:pt x="0" y="0"/>
                    </a:lnTo>
                    <a:lnTo>
                      <a:pt x="7" y="6"/>
                    </a:lnTo>
                    <a:lnTo>
                      <a:pt x="23" y="10"/>
                    </a:lnTo>
                    <a:lnTo>
                      <a:pt x="19" y="14"/>
                    </a:lnTo>
                    <a:lnTo>
                      <a:pt x="10" y="18"/>
                    </a:lnTo>
                  </a:path>
                </a:pathLst>
              </a:custGeom>
              <a:noFill/>
              <a:ln w="4445">
                <a:solidFill>
                  <a:srgbClr val="00FE00"/>
                </a:solidFill>
                <a:prstDash val="solid"/>
                <a:round/>
                <a:headEnd/>
                <a:tailEnd/>
              </a:ln>
            </p:spPr>
            <p:txBody>
              <a:bodyPr/>
              <a:lstStyle/>
              <a:p>
                <a:endParaRPr lang="es-ES"/>
              </a:p>
            </p:txBody>
          </p:sp>
          <p:sp>
            <p:nvSpPr>
              <p:cNvPr id="82523" name="Freeform 8795"/>
              <p:cNvSpPr>
                <a:spLocks/>
              </p:cNvSpPr>
              <p:nvPr/>
            </p:nvSpPr>
            <p:spPr bwMode="auto">
              <a:xfrm>
                <a:off x="3570" y="6259"/>
                <a:ext cx="19" cy="5"/>
              </a:xfrm>
              <a:custGeom>
                <a:avLst/>
                <a:gdLst/>
                <a:ahLst/>
                <a:cxnLst>
                  <a:cxn ang="0">
                    <a:pos x="38" y="0"/>
                  </a:cxn>
                  <a:cxn ang="0">
                    <a:pos x="29" y="2"/>
                  </a:cxn>
                  <a:cxn ang="0">
                    <a:pos x="10" y="8"/>
                  </a:cxn>
                  <a:cxn ang="0">
                    <a:pos x="0" y="9"/>
                  </a:cxn>
                </a:cxnLst>
                <a:rect l="0" t="0" r="r" b="b"/>
                <a:pathLst>
                  <a:path w="38" h="9">
                    <a:moveTo>
                      <a:pt x="38" y="0"/>
                    </a:moveTo>
                    <a:lnTo>
                      <a:pt x="29" y="2"/>
                    </a:lnTo>
                    <a:lnTo>
                      <a:pt x="10" y="8"/>
                    </a:lnTo>
                    <a:lnTo>
                      <a:pt x="0" y="9"/>
                    </a:lnTo>
                  </a:path>
                </a:pathLst>
              </a:custGeom>
              <a:noFill/>
              <a:ln w="4445">
                <a:solidFill>
                  <a:srgbClr val="00FE00"/>
                </a:solidFill>
                <a:prstDash val="solid"/>
                <a:round/>
                <a:headEnd/>
                <a:tailEnd/>
              </a:ln>
            </p:spPr>
            <p:txBody>
              <a:bodyPr/>
              <a:lstStyle/>
              <a:p>
                <a:endParaRPr lang="es-ES"/>
              </a:p>
            </p:txBody>
          </p:sp>
          <p:sp>
            <p:nvSpPr>
              <p:cNvPr id="82524" name="Freeform 8796"/>
              <p:cNvSpPr>
                <a:spLocks/>
              </p:cNvSpPr>
              <p:nvPr/>
            </p:nvSpPr>
            <p:spPr bwMode="auto">
              <a:xfrm>
                <a:off x="3566" y="6267"/>
                <a:ext cx="19" cy="2"/>
              </a:xfrm>
              <a:custGeom>
                <a:avLst/>
                <a:gdLst/>
                <a:ahLst/>
                <a:cxnLst>
                  <a:cxn ang="0">
                    <a:pos x="0" y="0"/>
                  </a:cxn>
                  <a:cxn ang="0">
                    <a:pos x="2" y="0"/>
                  </a:cxn>
                  <a:cxn ang="0">
                    <a:pos x="35" y="4"/>
                  </a:cxn>
                  <a:cxn ang="0">
                    <a:pos x="39" y="4"/>
                  </a:cxn>
                </a:cxnLst>
                <a:rect l="0" t="0" r="r" b="b"/>
                <a:pathLst>
                  <a:path w="39" h="4">
                    <a:moveTo>
                      <a:pt x="0" y="0"/>
                    </a:moveTo>
                    <a:lnTo>
                      <a:pt x="2" y="0"/>
                    </a:lnTo>
                    <a:lnTo>
                      <a:pt x="35" y="4"/>
                    </a:lnTo>
                    <a:lnTo>
                      <a:pt x="39" y="4"/>
                    </a:lnTo>
                  </a:path>
                </a:pathLst>
              </a:custGeom>
              <a:noFill/>
              <a:ln w="4445">
                <a:solidFill>
                  <a:srgbClr val="00FE00"/>
                </a:solidFill>
                <a:prstDash val="solid"/>
                <a:round/>
                <a:headEnd/>
                <a:tailEnd/>
              </a:ln>
            </p:spPr>
            <p:txBody>
              <a:bodyPr/>
              <a:lstStyle/>
              <a:p>
                <a:endParaRPr lang="es-ES"/>
              </a:p>
            </p:txBody>
          </p:sp>
          <p:sp>
            <p:nvSpPr>
              <p:cNvPr id="82525" name="Freeform 8797"/>
              <p:cNvSpPr>
                <a:spLocks/>
              </p:cNvSpPr>
              <p:nvPr/>
            </p:nvSpPr>
            <p:spPr bwMode="auto">
              <a:xfrm>
                <a:off x="3595" y="6271"/>
                <a:ext cx="11" cy="7"/>
              </a:xfrm>
              <a:custGeom>
                <a:avLst/>
                <a:gdLst/>
                <a:ahLst/>
                <a:cxnLst>
                  <a:cxn ang="0">
                    <a:pos x="0" y="0"/>
                  </a:cxn>
                  <a:cxn ang="0">
                    <a:pos x="7" y="0"/>
                  </a:cxn>
                  <a:cxn ang="0">
                    <a:pos x="21" y="6"/>
                  </a:cxn>
                  <a:cxn ang="0">
                    <a:pos x="6" y="10"/>
                  </a:cxn>
                  <a:cxn ang="0">
                    <a:pos x="0" y="14"/>
                  </a:cxn>
                </a:cxnLst>
                <a:rect l="0" t="0" r="r" b="b"/>
                <a:pathLst>
                  <a:path w="21" h="14">
                    <a:moveTo>
                      <a:pt x="0" y="0"/>
                    </a:moveTo>
                    <a:lnTo>
                      <a:pt x="7" y="0"/>
                    </a:lnTo>
                    <a:lnTo>
                      <a:pt x="21" y="6"/>
                    </a:lnTo>
                    <a:lnTo>
                      <a:pt x="6" y="10"/>
                    </a:lnTo>
                    <a:lnTo>
                      <a:pt x="0" y="14"/>
                    </a:lnTo>
                  </a:path>
                </a:pathLst>
              </a:custGeom>
              <a:noFill/>
              <a:ln w="4445">
                <a:solidFill>
                  <a:srgbClr val="00FE00"/>
                </a:solidFill>
                <a:prstDash val="solid"/>
                <a:round/>
                <a:headEnd/>
                <a:tailEnd/>
              </a:ln>
            </p:spPr>
            <p:txBody>
              <a:bodyPr/>
              <a:lstStyle/>
              <a:p>
                <a:endParaRPr lang="es-ES"/>
              </a:p>
            </p:txBody>
          </p:sp>
          <p:sp>
            <p:nvSpPr>
              <p:cNvPr id="82526" name="Freeform 8798"/>
              <p:cNvSpPr>
                <a:spLocks/>
              </p:cNvSpPr>
              <p:nvPr/>
            </p:nvSpPr>
            <p:spPr bwMode="auto">
              <a:xfrm>
                <a:off x="3579" y="6284"/>
                <a:ext cx="19" cy="7"/>
              </a:xfrm>
              <a:custGeom>
                <a:avLst/>
                <a:gdLst/>
                <a:ahLst/>
                <a:cxnLst>
                  <a:cxn ang="0">
                    <a:pos x="39" y="0"/>
                  </a:cxn>
                  <a:cxn ang="0">
                    <a:pos x="31" y="3"/>
                  </a:cxn>
                  <a:cxn ang="0">
                    <a:pos x="15" y="7"/>
                  </a:cxn>
                  <a:cxn ang="0">
                    <a:pos x="1" y="11"/>
                  </a:cxn>
                  <a:cxn ang="0">
                    <a:pos x="0" y="13"/>
                  </a:cxn>
                </a:cxnLst>
                <a:rect l="0" t="0" r="r" b="b"/>
                <a:pathLst>
                  <a:path w="39" h="13">
                    <a:moveTo>
                      <a:pt x="39" y="0"/>
                    </a:moveTo>
                    <a:lnTo>
                      <a:pt x="31" y="3"/>
                    </a:lnTo>
                    <a:lnTo>
                      <a:pt x="15" y="7"/>
                    </a:lnTo>
                    <a:lnTo>
                      <a:pt x="1" y="11"/>
                    </a:lnTo>
                    <a:lnTo>
                      <a:pt x="0" y="13"/>
                    </a:lnTo>
                  </a:path>
                </a:pathLst>
              </a:custGeom>
              <a:noFill/>
              <a:ln w="4445">
                <a:solidFill>
                  <a:srgbClr val="00FE00"/>
                </a:solidFill>
                <a:prstDash val="solid"/>
                <a:round/>
                <a:headEnd/>
                <a:tailEnd/>
              </a:ln>
            </p:spPr>
            <p:txBody>
              <a:bodyPr/>
              <a:lstStyle/>
              <a:p>
                <a:endParaRPr lang="es-ES"/>
              </a:p>
            </p:txBody>
          </p:sp>
          <p:sp>
            <p:nvSpPr>
              <p:cNvPr id="82527" name="Freeform 8799"/>
              <p:cNvSpPr>
                <a:spLocks/>
              </p:cNvSpPr>
              <p:nvPr/>
            </p:nvSpPr>
            <p:spPr bwMode="auto">
              <a:xfrm>
                <a:off x="3581" y="6293"/>
                <a:ext cx="19" cy="2"/>
              </a:xfrm>
              <a:custGeom>
                <a:avLst/>
                <a:gdLst/>
                <a:ahLst/>
                <a:cxnLst>
                  <a:cxn ang="0">
                    <a:pos x="0" y="0"/>
                  </a:cxn>
                  <a:cxn ang="0">
                    <a:pos x="19" y="2"/>
                  </a:cxn>
                  <a:cxn ang="0">
                    <a:pos x="39" y="4"/>
                  </a:cxn>
                </a:cxnLst>
                <a:rect l="0" t="0" r="r" b="b"/>
                <a:pathLst>
                  <a:path w="39" h="4">
                    <a:moveTo>
                      <a:pt x="0" y="0"/>
                    </a:moveTo>
                    <a:lnTo>
                      <a:pt x="19" y="2"/>
                    </a:lnTo>
                    <a:lnTo>
                      <a:pt x="39" y="4"/>
                    </a:lnTo>
                  </a:path>
                </a:pathLst>
              </a:custGeom>
              <a:noFill/>
              <a:ln w="4445">
                <a:solidFill>
                  <a:srgbClr val="00FE00"/>
                </a:solidFill>
                <a:prstDash val="solid"/>
                <a:round/>
                <a:headEnd/>
                <a:tailEnd/>
              </a:ln>
            </p:spPr>
            <p:txBody>
              <a:bodyPr/>
              <a:lstStyle/>
              <a:p>
                <a:endParaRPr lang="es-ES"/>
              </a:p>
            </p:txBody>
          </p:sp>
          <p:sp>
            <p:nvSpPr>
              <p:cNvPr id="82528" name="Freeform 8800"/>
              <p:cNvSpPr>
                <a:spLocks/>
              </p:cNvSpPr>
              <p:nvPr/>
            </p:nvSpPr>
            <p:spPr bwMode="auto">
              <a:xfrm>
                <a:off x="3610" y="6295"/>
                <a:ext cx="16" cy="17"/>
              </a:xfrm>
              <a:custGeom>
                <a:avLst/>
                <a:gdLst/>
                <a:ahLst/>
                <a:cxnLst>
                  <a:cxn ang="0">
                    <a:pos x="0" y="0"/>
                  </a:cxn>
                  <a:cxn ang="0">
                    <a:pos x="15" y="2"/>
                  </a:cxn>
                  <a:cxn ang="0">
                    <a:pos x="23" y="6"/>
                  </a:cxn>
                  <a:cxn ang="0">
                    <a:pos x="26" y="10"/>
                  </a:cxn>
                  <a:cxn ang="0">
                    <a:pos x="31" y="16"/>
                  </a:cxn>
                  <a:cxn ang="0">
                    <a:pos x="31" y="20"/>
                  </a:cxn>
                  <a:cxn ang="0">
                    <a:pos x="31" y="25"/>
                  </a:cxn>
                  <a:cxn ang="0">
                    <a:pos x="32" y="29"/>
                  </a:cxn>
                  <a:cxn ang="0">
                    <a:pos x="32" y="33"/>
                  </a:cxn>
                </a:cxnLst>
                <a:rect l="0" t="0" r="r" b="b"/>
                <a:pathLst>
                  <a:path w="32" h="33">
                    <a:moveTo>
                      <a:pt x="0" y="0"/>
                    </a:moveTo>
                    <a:lnTo>
                      <a:pt x="15" y="2"/>
                    </a:lnTo>
                    <a:lnTo>
                      <a:pt x="23" y="6"/>
                    </a:lnTo>
                    <a:lnTo>
                      <a:pt x="26" y="10"/>
                    </a:lnTo>
                    <a:lnTo>
                      <a:pt x="31" y="16"/>
                    </a:lnTo>
                    <a:lnTo>
                      <a:pt x="31" y="20"/>
                    </a:lnTo>
                    <a:lnTo>
                      <a:pt x="31" y="25"/>
                    </a:lnTo>
                    <a:lnTo>
                      <a:pt x="32" y="29"/>
                    </a:lnTo>
                    <a:lnTo>
                      <a:pt x="32" y="33"/>
                    </a:lnTo>
                  </a:path>
                </a:pathLst>
              </a:custGeom>
              <a:noFill/>
              <a:ln w="4445">
                <a:solidFill>
                  <a:srgbClr val="00FE00"/>
                </a:solidFill>
                <a:prstDash val="solid"/>
                <a:round/>
                <a:headEnd/>
                <a:tailEnd/>
              </a:ln>
            </p:spPr>
            <p:txBody>
              <a:bodyPr/>
              <a:lstStyle/>
              <a:p>
                <a:endParaRPr lang="es-ES"/>
              </a:p>
            </p:txBody>
          </p:sp>
          <p:sp>
            <p:nvSpPr>
              <p:cNvPr id="82529" name="Freeform 8801"/>
              <p:cNvSpPr>
                <a:spLocks/>
              </p:cNvSpPr>
              <p:nvPr/>
            </p:nvSpPr>
            <p:spPr bwMode="auto">
              <a:xfrm>
                <a:off x="3626" y="6320"/>
                <a:ext cx="15" cy="7"/>
              </a:xfrm>
              <a:custGeom>
                <a:avLst/>
                <a:gdLst/>
                <a:ahLst/>
                <a:cxnLst>
                  <a:cxn ang="0">
                    <a:pos x="0" y="0"/>
                  </a:cxn>
                  <a:cxn ang="0">
                    <a:pos x="5" y="2"/>
                  </a:cxn>
                  <a:cxn ang="0">
                    <a:pos x="29" y="6"/>
                  </a:cxn>
                  <a:cxn ang="0">
                    <a:pos x="25" y="12"/>
                  </a:cxn>
                  <a:cxn ang="0">
                    <a:pos x="18" y="13"/>
                  </a:cxn>
                </a:cxnLst>
                <a:rect l="0" t="0" r="r" b="b"/>
                <a:pathLst>
                  <a:path w="29" h="13">
                    <a:moveTo>
                      <a:pt x="0" y="0"/>
                    </a:moveTo>
                    <a:lnTo>
                      <a:pt x="5" y="2"/>
                    </a:lnTo>
                    <a:lnTo>
                      <a:pt x="29" y="6"/>
                    </a:lnTo>
                    <a:lnTo>
                      <a:pt x="25" y="12"/>
                    </a:lnTo>
                    <a:lnTo>
                      <a:pt x="18" y="13"/>
                    </a:lnTo>
                  </a:path>
                </a:pathLst>
              </a:custGeom>
              <a:noFill/>
              <a:ln w="4445">
                <a:solidFill>
                  <a:srgbClr val="00FE00"/>
                </a:solidFill>
                <a:prstDash val="solid"/>
                <a:round/>
                <a:headEnd/>
                <a:tailEnd/>
              </a:ln>
            </p:spPr>
            <p:txBody>
              <a:bodyPr/>
              <a:lstStyle/>
              <a:p>
                <a:endParaRPr lang="es-ES"/>
              </a:p>
            </p:txBody>
          </p:sp>
          <p:sp>
            <p:nvSpPr>
              <p:cNvPr id="82530" name="Freeform 8802"/>
              <p:cNvSpPr>
                <a:spLocks/>
              </p:cNvSpPr>
              <p:nvPr/>
            </p:nvSpPr>
            <p:spPr bwMode="auto">
              <a:xfrm>
                <a:off x="3606" y="6331"/>
                <a:ext cx="20" cy="6"/>
              </a:xfrm>
              <a:custGeom>
                <a:avLst/>
                <a:gdLst/>
                <a:ahLst/>
                <a:cxnLst>
                  <a:cxn ang="0">
                    <a:pos x="41" y="0"/>
                  </a:cxn>
                  <a:cxn ang="0">
                    <a:pos x="29" y="4"/>
                  </a:cxn>
                  <a:cxn ang="0">
                    <a:pos x="16" y="8"/>
                  </a:cxn>
                  <a:cxn ang="0">
                    <a:pos x="2" y="12"/>
                  </a:cxn>
                  <a:cxn ang="0">
                    <a:pos x="0" y="12"/>
                  </a:cxn>
                </a:cxnLst>
                <a:rect l="0" t="0" r="r" b="b"/>
                <a:pathLst>
                  <a:path w="41" h="12">
                    <a:moveTo>
                      <a:pt x="41" y="0"/>
                    </a:moveTo>
                    <a:lnTo>
                      <a:pt x="29" y="4"/>
                    </a:lnTo>
                    <a:lnTo>
                      <a:pt x="16" y="8"/>
                    </a:lnTo>
                    <a:lnTo>
                      <a:pt x="2" y="12"/>
                    </a:lnTo>
                    <a:lnTo>
                      <a:pt x="0" y="12"/>
                    </a:lnTo>
                  </a:path>
                </a:pathLst>
              </a:custGeom>
              <a:noFill/>
              <a:ln w="4445">
                <a:solidFill>
                  <a:srgbClr val="00FE00"/>
                </a:solidFill>
                <a:prstDash val="solid"/>
                <a:round/>
                <a:headEnd/>
                <a:tailEnd/>
              </a:ln>
            </p:spPr>
            <p:txBody>
              <a:bodyPr/>
              <a:lstStyle/>
              <a:p>
                <a:endParaRPr lang="es-ES"/>
              </a:p>
            </p:txBody>
          </p:sp>
          <p:sp>
            <p:nvSpPr>
              <p:cNvPr id="82531" name="Freeform 8803"/>
              <p:cNvSpPr>
                <a:spLocks/>
              </p:cNvSpPr>
              <p:nvPr/>
            </p:nvSpPr>
            <p:spPr bwMode="auto">
              <a:xfrm>
                <a:off x="3583" y="6340"/>
                <a:ext cx="14" cy="7"/>
              </a:xfrm>
              <a:custGeom>
                <a:avLst/>
                <a:gdLst/>
                <a:ahLst/>
                <a:cxnLst>
                  <a:cxn ang="0">
                    <a:pos x="27" y="0"/>
                  </a:cxn>
                  <a:cxn ang="0">
                    <a:pos x="21" y="2"/>
                  </a:cxn>
                  <a:cxn ang="0">
                    <a:pos x="7" y="6"/>
                  </a:cxn>
                  <a:cxn ang="0">
                    <a:pos x="0" y="10"/>
                  </a:cxn>
                  <a:cxn ang="0">
                    <a:pos x="10" y="13"/>
                  </a:cxn>
                </a:cxnLst>
                <a:rect l="0" t="0" r="r" b="b"/>
                <a:pathLst>
                  <a:path w="27" h="13">
                    <a:moveTo>
                      <a:pt x="27" y="0"/>
                    </a:moveTo>
                    <a:lnTo>
                      <a:pt x="21" y="2"/>
                    </a:lnTo>
                    <a:lnTo>
                      <a:pt x="7" y="6"/>
                    </a:lnTo>
                    <a:lnTo>
                      <a:pt x="0" y="10"/>
                    </a:lnTo>
                    <a:lnTo>
                      <a:pt x="10" y="13"/>
                    </a:lnTo>
                  </a:path>
                </a:pathLst>
              </a:custGeom>
              <a:noFill/>
              <a:ln w="4445">
                <a:solidFill>
                  <a:srgbClr val="00FE00"/>
                </a:solidFill>
                <a:prstDash val="solid"/>
                <a:round/>
                <a:headEnd/>
                <a:tailEnd/>
              </a:ln>
            </p:spPr>
            <p:txBody>
              <a:bodyPr/>
              <a:lstStyle/>
              <a:p>
                <a:endParaRPr lang="es-ES"/>
              </a:p>
            </p:txBody>
          </p:sp>
          <p:sp>
            <p:nvSpPr>
              <p:cNvPr id="82532" name="Freeform 8804"/>
              <p:cNvSpPr>
                <a:spLocks/>
              </p:cNvSpPr>
              <p:nvPr/>
            </p:nvSpPr>
            <p:spPr bwMode="auto">
              <a:xfrm>
                <a:off x="3588" y="6349"/>
                <a:ext cx="15" cy="6"/>
              </a:xfrm>
              <a:custGeom>
                <a:avLst/>
                <a:gdLst/>
                <a:ahLst/>
                <a:cxnLst>
                  <a:cxn ang="0">
                    <a:pos x="20" y="0"/>
                  </a:cxn>
                  <a:cxn ang="0">
                    <a:pos x="30" y="2"/>
                  </a:cxn>
                  <a:cxn ang="0">
                    <a:pos x="22" y="8"/>
                  </a:cxn>
                  <a:cxn ang="0">
                    <a:pos x="2" y="12"/>
                  </a:cxn>
                  <a:cxn ang="0">
                    <a:pos x="0" y="12"/>
                  </a:cxn>
                </a:cxnLst>
                <a:rect l="0" t="0" r="r" b="b"/>
                <a:pathLst>
                  <a:path w="30" h="12">
                    <a:moveTo>
                      <a:pt x="20" y="0"/>
                    </a:moveTo>
                    <a:lnTo>
                      <a:pt x="30" y="2"/>
                    </a:lnTo>
                    <a:lnTo>
                      <a:pt x="22" y="8"/>
                    </a:lnTo>
                    <a:lnTo>
                      <a:pt x="2" y="12"/>
                    </a:lnTo>
                    <a:lnTo>
                      <a:pt x="0" y="12"/>
                    </a:lnTo>
                  </a:path>
                </a:pathLst>
              </a:custGeom>
              <a:noFill/>
              <a:ln w="4445">
                <a:solidFill>
                  <a:srgbClr val="00FE00"/>
                </a:solidFill>
                <a:prstDash val="solid"/>
                <a:round/>
                <a:headEnd/>
                <a:tailEnd/>
              </a:ln>
            </p:spPr>
            <p:txBody>
              <a:bodyPr/>
              <a:lstStyle/>
              <a:p>
                <a:endParaRPr lang="es-ES"/>
              </a:p>
            </p:txBody>
          </p:sp>
          <p:sp>
            <p:nvSpPr>
              <p:cNvPr id="82533" name="Freeform 8805"/>
              <p:cNvSpPr>
                <a:spLocks/>
              </p:cNvSpPr>
              <p:nvPr/>
            </p:nvSpPr>
            <p:spPr bwMode="auto">
              <a:xfrm>
                <a:off x="3559" y="6356"/>
                <a:ext cx="20" cy="2"/>
              </a:xfrm>
              <a:custGeom>
                <a:avLst/>
                <a:gdLst/>
                <a:ahLst/>
                <a:cxnLst>
                  <a:cxn ang="0">
                    <a:pos x="38" y="0"/>
                  </a:cxn>
                  <a:cxn ang="0">
                    <a:pos x="32" y="0"/>
                  </a:cxn>
                  <a:cxn ang="0">
                    <a:pos x="0" y="4"/>
                  </a:cxn>
                </a:cxnLst>
                <a:rect l="0" t="0" r="r" b="b"/>
                <a:pathLst>
                  <a:path w="38" h="4">
                    <a:moveTo>
                      <a:pt x="38" y="0"/>
                    </a:moveTo>
                    <a:lnTo>
                      <a:pt x="32" y="0"/>
                    </a:lnTo>
                    <a:lnTo>
                      <a:pt x="0" y="4"/>
                    </a:lnTo>
                  </a:path>
                </a:pathLst>
              </a:custGeom>
              <a:noFill/>
              <a:ln w="4445">
                <a:solidFill>
                  <a:srgbClr val="00FE00"/>
                </a:solidFill>
                <a:prstDash val="solid"/>
                <a:round/>
                <a:headEnd/>
                <a:tailEnd/>
              </a:ln>
            </p:spPr>
            <p:txBody>
              <a:bodyPr/>
              <a:lstStyle/>
              <a:p>
                <a:endParaRPr lang="es-ES"/>
              </a:p>
            </p:txBody>
          </p:sp>
          <p:sp>
            <p:nvSpPr>
              <p:cNvPr id="82534" name="Freeform 8806"/>
              <p:cNvSpPr>
                <a:spLocks/>
              </p:cNvSpPr>
              <p:nvPr/>
            </p:nvSpPr>
            <p:spPr bwMode="auto">
              <a:xfrm>
                <a:off x="3543" y="6361"/>
                <a:ext cx="15" cy="6"/>
              </a:xfrm>
              <a:custGeom>
                <a:avLst/>
                <a:gdLst/>
                <a:ahLst/>
                <a:cxnLst>
                  <a:cxn ang="0">
                    <a:pos x="11" y="0"/>
                  </a:cxn>
                  <a:cxn ang="0">
                    <a:pos x="8" y="0"/>
                  </a:cxn>
                  <a:cxn ang="0">
                    <a:pos x="0" y="6"/>
                  </a:cxn>
                  <a:cxn ang="0">
                    <a:pos x="19" y="10"/>
                  </a:cxn>
                  <a:cxn ang="0">
                    <a:pos x="29" y="12"/>
                  </a:cxn>
                </a:cxnLst>
                <a:rect l="0" t="0" r="r" b="b"/>
                <a:pathLst>
                  <a:path w="29" h="12">
                    <a:moveTo>
                      <a:pt x="11" y="0"/>
                    </a:moveTo>
                    <a:lnTo>
                      <a:pt x="8" y="0"/>
                    </a:lnTo>
                    <a:lnTo>
                      <a:pt x="0" y="6"/>
                    </a:lnTo>
                    <a:lnTo>
                      <a:pt x="19" y="10"/>
                    </a:lnTo>
                    <a:lnTo>
                      <a:pt x="29" y="12"/>
                    </a:lnTo>
                  </a:path>
                </a:pathLst>
              </a:custGeom>
              <a:noFill/>
              <a:ln w="4445">
                <a:solidFill>
                  <a:srgbClr val="00FE00"/>
                </a:solidFill>
                <a:prstDash val="solid"/>
                <a:round/>
                <a:headEnd/>
                <a:tailEnd/>
              </a:ln>
            </p:spPr>
            <p:txBody>
              <a:bodyPr/>
              <a:lstStyle/>
              <a:p>
                <a:endParaRPr lang="es-ES"/>
              </a:p>
            </p:txBody>
          </p:sp>
          <p:sp>
            <p:nvSpPr>
              <p:cNvPr id="82535" name="Freeform 8807"/>
              <p:cNvSpPr>
                <a:spLocks/>
              </p:cNvSpPr>
              <p:nvPr/>
            </p:nvSpPr>
            <p:spPr bwMode="auto">
              <a:xfrm>
                <a:off x="3568" y="6369"/>
                <a:ext cx="19" cy="4"/>
              </a:xfrm>
              <a:custGeom>
                <a:avLst/>
                <a:gdLst/>
                <a:ahLst/>
                <a:cxnLst>
                  <a:cxn ang="0">
                    <a:pos x="0" y="0"/>
                  </a:cxn>
                  <a:cxn ang="0">
                    <a:pos x="19" y="4"/>
                  </a:cxn>
                  <a:cxn ang="0">
                    <a:pos x="39" y="8"/>
                  </a:cxn>
                </a:cxnLst>
                <a:rect l="0" t="0" r="r" b="b"/>
                <a:pathLst>
                  <a:path w="39" h="8">
                    <a:moveTo>
                      <a:pt x="0" y="0"/>
                    </a:moveTo>
                    <a:lnTo>
                      <a:pt x="19" y="4"/>
                    </a:lnTo>
                    <a:lnTo>
                      <a:pt x="39" y="8"/>
                    </a:lnTo>
                  </a:path>
                </a:pathLst>
              </a:custGeom>
              <a:noFill/>
              <a:ln w="4445">
                <a:solidFill>
                  <a:srgbClr val="00FE00"/>
                </a:solidFill>
                <a:prstDash val="solid"/>
                <a:round/>
                <a:headEnd/>
                <a:tailEnd/>
              </a:ln>
            </p:spPr>
            <p:txBody>
              <a:bodyPr/>
              <a:lstStyle/>
              <a:p>
                <a:endParaRPr lang="es-ES"/>
              </a:p>
            </p:txBody>
          </p:sp>
          <p:sp>
            <p:nvSpPr>
              <p:cNvPr id="82536" name="Freeform 8808"/>
              <p:cNvSpPr>
                <a:spLocks/>
              </p:cNvSpPr>
              <p:nvPr/>
            </p:nvSpPr>
            <p:spPr bwMode="auto">
              <a:xfrm>
                <a:off x="3597" y="6374"/>
                <a:ext cx="14" cy="4"/>
              </a:xfrm>
              <a:custGeom>
                <a:avLst/>
                <a:gdLst/>
                <a:ahLst/>
                <a:cxnLst>
                  <a:cxn ang="0">
                    <a:pos x="0" y="0"/>
                  </a:cxn>
                  <a:cxn ang="0">
                    <a:pos x="18" y="4"/>
                  </a:cxn>
                  <a:cxn ang="0">
                    <a:pos x="29" y="8"/>
                  </a:cxn>
                  <a:cxn ang="0">
                    <a:pos x="17" y="8"/>
                  </a:cxn>
                </a:cxnLst>
                <a:rect l="0" t="0" r="r" b="b"/>
                <a:pathLst>
                  <a:path w="29" h="8">
                    <a:moveTo>
                      <a:pt x="0" y="0"/>
                    </a:moveTo>
                    <a:lnTo>
                      <a:pt x="18" y="4"/>
                    </a:lnTo>
                    <a:lnTo>
                      <a:pt x="29" y="8"/>
                    </a:lnTo>
                    <a:lnTo>
                      <a:pt x="17" y="8"/>
                    </a:lnTo>
                  </a:path>
                </a:pathLst>
              </a:custGeom>
              <a:noFill/>
              <a:ln w="4445">
                <a:solidFill>
                  <a:srgbClr val="00FE00"/>
                </a:solidFill>
                <a:prstDash val="solid"/>
                <a:round/>
                <a:headEnd/>
                <a:tailEnd/>
              </a:ln>
            </p:spPr>
            <p:txBody>
              <a:bodyPr/>
              <a:lstStyle/>
              <a:p>
                <a:endParaRPr lang="es-ES"/>
              </a:p>
            </p:txBody>
          </p:sp>
          <p:sp>
            <p:nvSpPr>
              <p:cNvPr id="82537" name="Freeform 8809"/>
              <p:cNvSpPr>
                <a:spLocks/>
              </p:cNvSpPr>
              <p:nvPr/>
            </p:nvSpPr>
            <p:spPr bwMode="auto">
              <a:xfrm>
                <a:off x="3592" y="6380"/>
                <a:ext cx="16" cy="6"/>
              </a:xfrm>
              <a:custGeom>
                <a:avLst/>
                <a:gdLst/>
                <a:ahLst/>
                <a:cxnLst>
                  <a:cxn ang="0">
                    <a:pos x="6" y="0"/>
                  </a:cxn>
                  <a:cxn ang="0">
                    <a:pos x="0" y="2"/>
                  </a:cxn>
                  <a:cxn ang="0">
                    <a:pos x="4" y="6"/>
                  </a:cxn>
                  <a:cxn ang="0">
                    <a:pos x="28" y="12"/>
                  </a:cxn>
                  <a:cxn ang="0">
                    <a:pos x="31" y="12"/>
                  </a:cxn>
                </a:cxnLst>
                <a:rect l="0" t="0" r="r" b="b"/>
                <a:pathLst>
                  <a:path w="31" h="12">
                    <a:moveTo>
                      <a:pt x="6" y="0"/>
                    </a:moveTo>
                    <a:lnTo>
                      <a:pt x="0" y="2"/>
                    </a:lnTo>
                    <a:lnTo>
                      <a:pt x="4" y="6"/>
                    </a:lnTo>
                    <a:lnTo>
                      <a:pt x="28" y="12"/>
                    </a:lnTo>
                    <a:lnTo>
                      <a:pt x="31" y="12"/>
                    </a:lnTo>
                  </a:path>
                </a:pathLst>
              </a:custGeom>
              <a:noFill/>
              <a:ln w="4445">
                <a:solidFill>
                  <a:srgbClr val="00FE00"/>
                </a:solidFill>
                <a:prstDash val="solid"/>
                <a:round/>
                <a:headEnd/>
                <a:tailEnd/>
              </a:ln>
            </p:spPr>
            <p:txBody>
              <a:bodyPr/>
              <a:lstStyle/>
              <a:p>
                <a:endParaRPr lang="es-ES"/>
              </a:p>
            </p:txBody>
          </p:sp>
          <p:sp>
            <p:nvSpPr>
              <p:cNvPr id="82538" name="Freeform 8810"/>
              <p:cNvSpPr>
                <a:spLocks/>
              </p:cNvSpPr>
              <p:nvPr/>
            </p:nvSpPr>
            <p:spPr bwMode="auto">
              <a:xfrm>
                <a:off x="3593" y="6391"/>
                <a:ext cx="20" cy="4"/>
              </a:xfrm>
              <a:custGeom>
                <a:avLst/>
                <a:gdLst/>
                <a:ahLst/>
                <a:cxnLst>
                  <a:cxn ang="0">
                    <a:pos x="40" y="0"/>
                  </a:cxn>
                  <a:cxn ang="0">
                    <a:pos x="22" y="4"/>
                  </a:cxn>
                  <a:cxn ang="0">
                    <a:pos x="0" y="8"/>
                  </a:cxn>
                </a:cxnLst>
                <a:rect l="0" t="0" r="r" b="b"/>
                <a:pathLst>
                  <a:path w="40" h="8">
                    <a:moveTo>
                      <a:pt x="40" y="0"/>
                    </a:moveTo>
                    <a:lnTo>
                      <a:pt x="22" y="4"/>
                    </a:lnTo>
                    <a:lnTo>
                      <a:pt x="0" y="8"/>
                    </a:lnTo>
                  </a:path>
                </a:pathLst>
              </a:custGeom>
              <a:noFill/>
              <a:ln w="4445">
                <a:solidFill>
                  <a:srgbClr val="00FE00"/>
                </a:solidFill>
                <a:prstDash val="solid"/>
                <a:round/>
                <a:headEnd/>
                <a:tailEnd/>
              </a:ln>
            </p:spPr>
            <p:txBody>
              <a:bodyPr/>
              <a:lstStyle/>
              <a:p>
                <a:endParaRPr lang="es-ES"/>
              </a:p>
            </p:txBody>
          </p:sp>
          <p:sp>
            <p:nvSpPr>
              <p:cNvPr id="82539" name="Freeform 8811"/>
              <p:cNvSpPr>
                <a:spLocks/>
              </p:cNvSpPr>
              <p:nvPr/>
            </p:nvSpPr>
            <p:spPr bwMode="auto">
              <a:xfrm>
                <a:off x="3582" y="6399"/>
                <a:ext cx="19" cy="4"/>
              </a:xfrm>
              <a:custGeom>
                <a:avLst/>
                <a:gdLst/>
                <a:ahLst/>
                <a:cxnLst>
                  <a:cxn ang="0">
                    <a:pos x="38" y="0"/>
                  </a:cxn>
                  <a:cxn ang="0">
                    <a:pos x="39" y="0"/>
                  </a:cxn>
                  <a:cxn ang="0">
                    <a:pos x="12" y="4"/>
                  </a:cxn>
                  <a:cxn ang="0">
                    <a:pos x="0" y="8"/>
                  </a:cxn>
                </a:cxnLst>
                <a:rect l="0" t="0" r="r" b="b"/>
                <a:pathLst>
                  <a:path w="39" h="8">
                    <a:moveTo>
                      <a:pt x="38" y="0"/>
                    </a:moveTo>
                    <a:lnTo>
                      <a:pt x="39" y="0"/>
                    </a:lnTo>
                    <a:lnTo>
                      <a:pt x="12" y="4"/>
                    </a:lnTo>
                    <a:lnTo>
                      <a:pt x="0" y="8"/>
                    </a:lnTo>
                  </a:path>
                </a:pathLst>
              </a:custGeom>
              <a:noFill/>
              <a:ln w="4445">
                <a:solidFill>
                  <a:srgbClr val="00FE00"/>
                </a:solidFill>
                <a:prstDash val="solid"/>
                <a:round/>
                <a:headEnd/>
                <a:tailEnd/>
              </a:ln>
            </p:spPr>
            <p:txBody>
              <a:bodyPr/>
              <a:lstStyle/>
              <a:p>
                <a:endParaRPr lang="es-ES"/>
              </a:p>
            </p:txBody>
          </p:sp>
          <p:sp>
            <p:nvSpPr>
              <p:cNvPr id="82540" name="Freeform 8812"/>
              <p:cNvSpPr>
                <a:spLocks/>
              </p:cNvSpPr>
              <p:nvPr/>
            </p:nvSpPr>
            <p:spPr bwMode="auto">
              <a:xfrm>
                <a:off x="3583" y="6406"/>
                <a:ext cx="20" cy="2"/>
              </a:xfrm>
              <a:custGeom>
                <a:avLst/>
                <a:gdLst/>
                <a:ahLst/>
                <a:cxnLst>
                  <a:cxn ang="0">
                    <a:pos x="0" y="0"/>
                  </a:cxn>
                  <a:cxn ang="0">
                    <a:pos x="1" y="0"/>
                  </a:cxn>
                  <a:cxn ang="0">
                    <a:pos x="40" y="4"/>
                  </a:cxn>
                </a:cxnLst>
                <a:rect l="0" t="0" r="r" b="b"/>
                <a:pathLst>
                  <a:path w="40" h="4">
                    <a:moveTo>
                      <a:pt x="0" y="0"/>
                    </a:moveTo>
                    <a:lnTo>
                      <a:pt x="1" y="0"/>
                    </a:lnTo>
                    <a:lnTo>
                      <a:pt x="40" y="4"/>
                    </a:lnTo>
                  </a:path>
                </a:pathLst>
              </a:custGeom>
              <a:noFill/>
              <a:ln w="4445">
                <a:solidFill>
                  <a:srgbClr val="00FE00"/>
                </a:solidFill>
                <a:prstDash val="solid"/>
                <a:round/>
                <a:headEnd/>
                <a:tailEnd/>
              </a:ln>
            </p:spPr>
            <p:txBody>
              <a:bodyPr/>
              <a:lstStyle/>
              <a:p>
                <a:endParaRPr lang="es-ES"/>
              </a:p>
            </p:txBody>
          </p:sp>
          <p:sp>
            <p:nvSpPr>
              <p:cNvPr id="82541" name="Freeform 8813"/>
              <p:cNvSpPr>
                <a:spLocks/>
              </p:cNvSpPr>
              <p:nvPr/>
            </p:nvSpPr>
            <p:spPr bwMode="auto">
              <a:xfrm>
                <a:off x="3613" y="6410"/>
                <a:ext cx="20" cy="2"/>
              </a:xfrm>
              <a:custGeom>
                <a:avLst/>
                <a:gdLst/>
                <a:ahLst/>
                <a:cxnLst>
                  <a:cxn ang="0">
                    <a:pos x="0" y="0"/>
                  </a:cxn>
                  <a:cxn ang="0">
                    <a:pos x="27" y="1"/>
                  </a:cxn>
                  <a:cxn ang="0">
                    <a:pos x="39" y="3"/>
                  </a:cxn>
                </a:cxnLst>
                <a:rect l="0" t="0" r="r" b="b"/>
                <a:pathLst>
                  <a:path w="39" h="3">
                    <a:moveTo>
                      <a:pt x="0" y="0"/>
                    </a:moveTo>
                    <a:lnTo>
                      <a:pt x="27" y="1"/>
                    </a:lnTo>
                    <a:lnTo>
                      <a:pt x="39" y="3"/>
                    </a:lnTo>
                  </a:path>
                </a:pathLst>
              </a:custGeom>
              <a:noFill/>
              <a:ln w="4445">
                <a:solidFill>
                  <a:srgbClr val="00FE00"/>
                </a:solidFill>
                <a:prstDash val="solid"/>
                <a:round/>
                <a:headEnd/>
                <a:tailEnd/>
              </a:ln>
            </p:spPr>
            <p:txBody>
              <a:bodyPr/>
              <a:lstStyle/>
              <a:p>
                <a:endParaRPr lang="es-ES"/>
              </a:p>
            </p:txBody>
          </p:sp>
          <p:sp>
            <p:nvSpPr>
              <p:cNvPr id="82542" name="Freeform 8814"/>
              <p:cNvSpPr>
                <a:spLocks/>
              </p:cNvSpPr>
              <p:nvPr/>
            </p:nvSpPr>
            <p:spPr bwMode="auto">
              <a:xfrm>
                <a:off x="3618" y="6414"/>
                <a:ext cx="17" cy="7"/>
              </a:xfrm>
              <a:custGeom>
                <a:avLst/>
                <a:gdLst/>
                <a:ahLst/>
                <a:cxnLst>
                  <a:cxn ang="0">
                    <a:pos x="34" y="0"/>
                  </a:cxn>
                  <a:cxn ang="0">
                    <a:pos x="24" y="4"/>
                  </a:cxn>
                  <a:cxn ang="0">
                    <a:pos x="8" y="8"/>
                  </a:cxn>
                  <a:cxn ang="0">
                    <a:pos x="0" y="14"/>
                  </a:cxn>
                  <a:cxn ang="0">
                    <a:pos x="5" y="16"/>
                  </a:cxn>
                </a:cxnLst>
                <a:rect l="0" t="0" r="r" b="b"/>
                <a:pathLst>
                  <a:path w="34" h="16">
                    <a:moveTo>
                      <a:pt x="34" y="0"/>
                    </a:moveTo>
                    <a:lnTo>
                      <a:pt x="24" y="4"/>
                    </a:lnTo>
                    <a:lnTo>
                      <a:pt x="8" y="8"/>
                    </a:lnTo>
                    <a:lnTo>
                      <a:pt x="0" y="14"/>
                    </a:lnTo>
                    <a:lnTo>
                      <a:pt x="5" y="16"/>
                    </a:lnTo>
                  </a:path>
                </a:pathLst>
              </a:custGeom>
              <a:noFill/>
              <a:ln w="4445">
                <a:solidFill>
                  <a:srgbClr val="00FE00"/>
                </a:solidFill>
                <a:prstDash val="solid"/>
                <a:round/>
                <a:headEnd/>
                <a:tailEnd/>
              </a:ln>
            </p:spPr>
            <p:txBody>
              <a:bodyPr/>
              <a:lstStyle/>
              <a:p>
                <a:endParaRPr lang="es-ES"/>
              </a:p>
            </p:txBody>
          </p:sp>
          <p:sp>
            <p:nvSpPr>
              <p:cNvPr id="82543" name="Freeform 8815"/>
              <p:cNvSpPr>
                <a:spLocks/>
              </p:cNvSpPr>
              <p:nvPr/>
            </p:nvSpPr>
            <p:spPr bwMode="auto">
              <a:xfrm>
                <a:off x="3601" y="6426"/>
                <a:ext cx="20" cy="5"/>
              </a:xfrm>
              <a:custGeom>
                <a:avLst/>
                <a:gdLst/>
                <a:ahLst/>
                <a:cxnLst>
                  <a:cxn ang="0">
                    <a:pos x="39" y="0"/>
                  </a:cxn>
                  <a:cxn ang="0">
                    <a:pos x="22" y="4"/>
                  </a:cxn>
                  <a:cxn ang="0">
                    <a:pos x="3" y="9"/>
                  </a:cxn>
                  <a:cxn ang="0">
                    <a:pos x="0" y="9"/>
                  </a:cxn>
                </a:cxnLst>
                <a:rect l="0" t="0" r="r" b="b"/>
                <a:pathLst>
                  <a:path w="39" h="9">
                    <a:moveTo>
                      <a:pt x="39" y="0"/>
                    </a:moveTo>
                    <a:lnTo>
                      <a:pt x="22" y="4"/>
                    </a:lnTo>
                    <a:lnTo>
                      <a:pt x="3" y="9"/>
                    </a:lnTo>
                    <a:lnTo>
                      <a:pt x="0" y="9"/>
                    </a:lnTo>
                  </a:path>
                </a:pathLst>
              </a:custGeom>
              <a:noFill/>
              <a:ln w="4445">
                <a:solidFill>
                  <a:srgbClr val="00FE00"/>
                </a:solidFill>
                <a:prstDash val="solid"/>
                <a:round/>
                <a:headEnd/>
                <a:tailEnd/>
              </a:ln>
            </p:spPr>
            <p:txBody>
              <a:bodyPr/>
              <a:lstStyle/>
              <a:p>
                <a:endParaRPr lang="es-ES"/>
              </a:p>
            </p:txBody>
          </p:sp>
          <p:sp>
            <p:nvSpPr>
              <p:cNvPr id="82544" name="Freeform 8816"/>
              <p:cNvSpPr>
                <a:spLocks/>
              </p:cNvSpPr>
              <p:nvPr/>
            </p:nvSpPr>
            <p:spPr bwMode="auto">
              <a:xfrm>
                <a:off x="3587" y="6434"/>
                <a:ext cx="16" cy="7"/>
              </a:xfrm>
              <a:custGeom>
                <a:avLst/>
                <a:gdLst/>
                <a:ahLst/>
                <a:cxnLst>
                  <a:cxn ang="0">
                    <a:pos x="8" y="0"/>
                  </a:cxn>
                  <a:cxn ang="0">
                    <a:pos x="0" y="2"/>
                  </a:cxn>
                  <a:cxn ang="0">
                    <a:pos x="10" y="8"/>
                  </a:cxn>
                  <a:cxn ang="0">
                    <a:pos x="27" y="12"/>
                  </a:cxn>
                  <a:cxn ang="0">
                    <a:pos x="32" y="14"/>
                  </a:cxn>
                </a:cxnLst>
                <a:rect l="0" t="0" r="r" b="b"/>
                <a:pathLst>
                  <a:path w="32" h="14">
                    <a:moveTo>
                      <a:pt x="8" y="0"/>
                    </a:moveTo>
                    <a:lnTo>
                      <a:pt x="0" y="2"/>
                    </a:lnTo>
                    <a:lnTo>
                      <a:pt x="10" y="8"/>
                    </a:lnTo>
                    <a:lnTo>
                      <a:pt x="27" y="12"/>
                    </a:lnTo>
                    <a:lnTo>
                      <a:pt x="32" y="14"/>
                    </a:lnTo>
                  </a:path>
                </a:pathLst>
              </a:custGeom>
              <a:noFill/>
              <a:ln w="4445">
                <a:solidFill>
                  <a:srgbClr val="00FE00"/>
                </a:solidFill>
                <a:prstDash val="solid"/>
                <a:round/>
                <a:headEnd/>
                <a:tailEnd/>
              </a:ln>
            </p:spPr>
            <p:txBody>
              <a:bodyPr/>
              <a:lstStyle/>
              <a:p>
                <a:endParaRPr lang="es-ES"/>
              </a:p>
            </p:txBody>
          </p:sp>
          <p:sp>
            <p:nvSpPr>
              <p:cNvPr id="82545" name="Freeform 8817"/>
              <p:cNvSpPr>
                <a:spLocks/>
              </p:cNvSpPr>
              <p:nvPr/>
            </p:nvSpPr>
            <p:spPr bwMode="auto">
              <a:xfrm>
                <a:off x="3612" y="6443"/>
                <a:ext cx="10" cy="6"/>
              </a:xfrm>
              <a:custGeom>
                <a:avLst/>
                <a:gdLst/>
                <a:ahLst/>
                <a:cxnLst>
                  <a:cxn ang="0">
                    <a:pos x="3" y="0"/>
                  </a:cxn>
                  <a:cxn ang="0">
                    <a:pos x="13" y="2"/>
                  </a:cxn>
                  <a:cxn ang="0">
                    <a:pos x="20" y="6"/>
                  </a:cxn>
                  <a:cxn ang="0">
                    <a:pos x="4" y="12"/>
                  </a:cxn>
                  <a:cxn ang="0">
                    <a:pos x="0" y="12"/>
                  </a:cxn>
                </a:cxnLst>
                <a:rect l="0" t="0" r="r" b="b"/>
                <a:pathLst>
                  <a:path w="20" h="12">
                    <a:moveTo>
                      <a:pt x="3" y="0"/>
                    </a:moveTo>
                    <a:lnTo>
                      <a:pt x="13" y="2"/>
                    </a:lnTo>
                    <a:lnTo>
                      <a:pt x="20" y="6"/>
                    </a:lnTo>
                    <a:lnTo>
                      <a:pt x="4" y="12"/>
                    </a:lnTo>
                    <a:lnTo>
                      <a:pt x="0" y="12"/>
                    </a:lnTo>
                  </a:path>
                </a:pathLst>
              </a:custGeom>
              <a:noFill/>
              <a:ln w="4445">
                <a:solidFill>
                  <a:srgbClr val="00FE00"/>
                </a:solidFill>
                <a:prstDash val="solid"/>
                <a:round/>
                <a:headEnd/>
                <a:tailEnd/>
              </a:ln>
            </p:spPr>
            <p:txBody>
              <a:bodyPr/>
              <a:lstStyle/>
              <a:p>
                <a:endParaRPr lang="es-ES"/>
              </a:p>
            </p:txBody>
          </p:sp>
          <p:sp>
            <p:nvSpPr>
              <p:cNvPr id="82546" name="Freeform 8818"/>
              <p:cNvSpPr>
                <a:spLocks/>
              </p:cNvSpPr>
              <p:nvPr/>
            </p:nvSpPr>
            <p:spPr bwMode="auto">
              <a:xfrm>
                <a:off x="3582" y="6450"/>
                <a:ext cx="20" cy="2"/>
              </a:xfrm>
              <a:custGeom>
                <a:avLst/>
                <a:gdLst/>
                <a:ahLst/>
                <a:cxnLst>
                  <a:cxn ang="0">
                    <a:pos x="40" y="0"/>
                  </a:cxn>
                  <a:cxn ang="0">
                    <a:pos x="21" y="2"/>
                  </a:cxn>
                  <a:cxn ang="0">
                    <a:pos x="0" y="3"/>
                  </a:cxn>
                </a:cxnLst>
                <a:rect l="0" t="0" r="r" b="b"/>
                <a:pathLst>
                  <a:path w="40" h="3">
                    <a:moveTo>
                      <a:pt x="40" y="0"/>
                    </a:moveTo>
                    <a:lnTo>
                      <a:pt x="21" y="2"/>
                    </a:lnTo>
                    <a:lnTo>
                      <a:pt x="0" y="3"/>
                    </a:lnTo>
                  </a:path>
                </a:pathLst>
              </a:custGeom>
              <a:noFill/>
              <a:ln w="4445">
                <a:solidFill>
                  <a:srgbClr val="00FE00"/>
                </a:solidFill>
                <a:prstDash val="solid"/>
                <a:round/>
                <a:headEnd/>
                <a:tailEnd/>
              </a:ln>
            </p:spPr>
            <p:txBody>
              <a:bodyPr/>
              <a:lstStyle/>
              <a:p>
                <a:endParaRPr lang="es-ES"/>
              </a:p>
            </p:txBody>
          </p:sp>
          <p:sp>
            <p:nvSpPr>
              <p:cNvPr id="82547" name="Line 8819"/>
              <p:cNvSpPr>
                <a:spLocks noChangeShapeType="1"/>
              </p:cNvSpPr>
              <p:nvPr/>
            </p:nvSpPr>
            <p:spPr bwMode="auto">
              <a:xfrm flipH="1">
                <a:off x="3552" y="6452"/>
                <a:ext cx="20" cy="1"/>
              </a:xfrm>
              <a:prstGeom prst="line">
                <a:avLst/>
              </a:prstGeom>
              <a:noFill/>
              <a:ln w="4445">
                <a:solidFill>
                  <a:srgbClr val="00FE00"/>
                </a:solidFill>
                <a:round/>
                <a:headEnd/>
                <a:tailEnd/>
              </a:ln>
            </p:spPr>
            <p:txBody>
              <a:bodyPr/>
              <a:lstStyle/>
              <a:p>
                <a:endParaRPr lang="es-ES"/>
              </a:p>
            </p:txBody>
          </p:sp>
          <p:sp>
            <p:nvSpPr>
              <p:cNvPr id="82548" name="Freeform 8820"/>
              <p:cNvSpPr>
                <a:spLocks/>
              </p:cNvSpPr>
              <p:nvPr/>
            </p:nvSpPr>
            <p:spPr bwMode="auto">
              <a:xfrm>
                <a:off x="3523" y="6453"/>
                <a:ext cx="19" cy="1"/>
              </a:xfrm>
              <a:custGeom>
                <a:avLst/>
                <a:gdLst/>
                <a:ahLst/>
                <a:cxnLst>
                  <a:cxn ang="0">
                    <a:pos x="40" y="0"/>
                  </a:cxn>
                  <a:cxn ang="0">
                    <a:pos x="8" y="2"/>
                  </a:cxn>
                  <a:cxn ang="0">
                    <a:pos x="0" y="2"/>
                  </a:cxn>
                </a:cxnLst>
                <a:rect l="0" t="0" r="r" b="b"/>
                <a:pathLst>
                  <a:path w="40" h="2">
                    <a:moveTo>
                      <a:pt x="40" y="0"/>
                    </a:moveTo>
                    <a:lnTo>
                      <a:pt x="8" y="2"/>
                    </a:lnTo>
                    <a:lnTo>
                      <a:pt x="0" y="2"/>
                    </a:lnTo>
                  </a:path>
                </a:pathLst>
              </a:custGeom>
              <a:noFill/>
              <a:ln w="4445">
                <a:solidFill>
                  <a:srgbClr val="00FE00"/>
                </a:solidFill>
                <a:prstDash val="solid"/>
                <a:round/>
                <a:headEnd/>
                <a:tailEnd/>
              </a:ln>
            </p:spPr>
            <p:txBody>
              <a:bodyPr/>
              <a:lstStyle/>
              <a:p>
                <a:endParaRPr lang="es-ES"/>
              </a:p>
            </p:txBody>
          </p:sp>
          <p:sp>
            <p:nvSpPr>
              <p:cNvPr id="82549" name="Freeform 8821"/>
              <p:cNvSpPr>
                <a:spLocks/>
              </p:cNvSpPr>
              <p:nvPr/>
            </p:nvSpPr>
            <p:spPr bwMode="auto">
              <a:xfrm>
                <a:off x="3492" y="6455"/>
                <a:ext cx="21" cy="3"/>
              </a:xfrm>
              <a:custGeom>
                <a:avLst/>
                <a:gdLst/>
                <a:ahLst/>
                <a:cxnLst>
                  <a:cxn ang="0">
                    <a:pos x="40" y="0"/>
                  </a:cxn>
                  <a:cxn ang="0">
                    <a:pos x="25" y="2"/>
                  </a:cxn>
                  <a:cxn ang="0">
                    <a:pos x="0" y="6"/>
                  </a:cxn>
                </a:cxnLst>
                <a:rect l="0" t="0" r="r" b="b"/>
                <a:pathLst>
                  <a:path w="40" h="6">
                    <a:moveTo>
                      <a:pt x="40" y="0"/>
                    </a:moveTo>
                    <a:lnTo>
                      <a:pt x="25" y="2"/>
                    </a:lnTo>
                    <a:lnTo>
                      <a:pt x="0" y="6"/>
                    </a:lnTo>
                  </a:path>
                </a:pathLst>
              </a:custGeom>
              <a:noFill/>
              <a:ln w="4445">
                <a:solidFill>
                  <a:srgbClr val="00FE00"/>
                </a:solidFill>
                <a:prstDash val="solid"/>
                <a:round/>
                <a:headEnd/>
                <a:tailEnd/>
              </a:ln>
            </p:spPr>
            <p:txBody>
              <a:bodyPr/>
              <a:lstStyle/>
              <a:p>
                <a:endParaRPr lang="es-ES"/>
              </a:p>
            </p:txBody>
          </p:sp>
          <p:sp>
            <p:nvSpPr>
              <p:cNvPr id="82550" name="Freeform 8822"/>
              <p:cNvSpPr>
                <a:spLocks/>
              </p:cNvSpPr>
              <p:nvPr/>
            </p:nvSpPr>
            <p:spPr bwMode="auto">
              <a:xfrm>
                <a:off x="3476" y="6459"/>
                <a:ext cx="13" cy="3"/>
              </a:xfrm>
              <a:custGeom>
                <a:avLst/>
                <a:gdLst/>
                <a:ahLst/>
                <a:cxnLst>
                  <a:cxn ang="0">
                    <a:pos x="12" y="0"/>
                  </a:cxn>
                  <a:cxn ang="0">
                    <a:pos x="0" y="4"/>
                  </a:cxn>
                  <a:cxn ang="0">
                    <a:pos x="26" y="6"/>
                  </a:cxn>
                </a:cxnLst>
                <a:rect l="0" t="0" r="r" b="b"/>
                <a:pathLst>
                  <a:path w="26" h="6">
                    <a:moveTo>
                      <a:pt x="12" y="0"/>
                    </a:moveTo>
                    <a:lnTo>
                      <a:pt x="0" y="4"/>
                    </a:lnTo>
                    <a:lnTo>
                      <a:pt x="26" y="6"/>
                    </a:lnTo>
                  </a:path>
                </a:pathLst>
              </a:custGeom>
              <a:noFill/>
              <a:ln w="4445">
                <a:solidFill>
                  <a:srgbClr val="00FE00"/>
                </a:solidFill>
                <a:prstDash val="solid"/>
                <a:round/>
                <a:headEnd/>
                <a:tailEnd/>
              </a:ln>
            </p:spPr>
            <p:txBody>
              <a:bodyPr/>
              <a:lstStyle/>
              <a:p>
                <a:endParaRPr lang="es-ES"/>
              </a:p>
            </p:txBody>
          </p:sp>
          <p:sp>
            <p:nvSpPr>
              <p:cNvPr id="82551" name="Line 8823"/>
              <p:cNvSpPr>
                <a:spLocks noChangeShapeType="1"/>
              </p:cNvSpPr>
              <p:nvPr/>
            </p:nvSpPr>
            <p:spPr bwMode="auto">
              <a:xfrm>
                <a:off x="3499" y="6463"/>
                <a:ext cx="20" cy="1"/>
              </a:xfrm>
              <a:prstGeom prst="line">
                <a:avLst/>
              </a:prstGeom>
              <a:noFill/>
              <a:ln w="4445">
                <a:solidFill>
                  <a:srgbClr val="00FE00"/>
                </a:solidFill>
                <a:round/>
                <a:headEnd/>
                <a:tailEnd/>
              </a:ln>
            </p:spPr>
            <p:txBody>
              <a:bodyPr/>
              <a:lstStyle/>
              <a:p>
                <a:endParaRPr lang="es-ES"/>
              </a:p>
            </p:txBody>
          </p:sp>
          <p:sp>
            <p:nvSpPr>
              <p:cNvPr id="82552" name="Freeform 8824"/>
              <p:cNvSpPr>
                <a:spLocks/>
              </p:cNvSpPr>
              <p:nvPr/>
            </p:nvSpPr>
            <p:spPr bwMode="auto">
              <a:xfrm>
                <a:off x="3514" y="6464"/>
                <a:ext cx="15" cy="5"/>
              </a:xfrm>
              <a:custGeom>
                <a:avLst/>
                <a:gdLst/>
                <a:ahLst/>
                <a:cxnLst>
                  <a:cxn ang="0">
                    <a:pos x="29" y="0"/>
                  </a:cxn>
                  <a:cxn ang="0">
                    <a:pos x="30" y="0"/>
                  </a:cxn>
                  <a:cxn ang="0">
                    <a:pos x="23" y="4"/>
                  </a:cxn>
                  <a:cxn ang="0">
                    <a:pos x="0" y="8"/>
                  </a:cxn>
                  <a:cxn ang="0">
                    <a:pos x="8" y="10"/>
                  </a:cxn>
                </a:cxnLst>
                <a:rect l="0" t="0" r="r" b="b"/>
                <a:pathLst>
                  <a:path w="30" h="10">
                    <a:moveTo>
                      <a:pt x="29" y="0"/>
                    </a:moveTo>
                    <a:lnTo>
                      <a:pt x="30" y="0"/>
                    </a:lnTo>
                    <a:lnTo>
                      <a:pt x="23" y="4"/>
                    </a:lnTo>
                    <a:lnTo>
                      <a:pt x="0" y="8"/>
                    </a:lnTo>
                    <a:lnTo>
                      <a:pt x="8" y="10"/>
                    </a:lnTo>
                  </a:path>
                </a:pathLst>
              </a:custGeom>
              <a:noFill/>
              <a:ln w="4445">
                <a:solidFill>
                  <a:srgbClr val="00FE00"/>
                </a:solidFill>
                <a:prstDash val="solid"/>
                <a:round/>
                <a:headEnd/>
                <a:tailEnd/>
              </a:ln>
            </p:spPr>
            <p:txBody>
              <a:bodyPr/>
              <a:lstStyle/>
              <a:p>
                <a:endParaRPr lang="es-ES"/>
              </a:p>
            </p:txBody>
          </p:sp>
          <p:sp>
            <p:nvSpPr>
              <p:cNvPr id="82553" name="Line 8825"/>
              <p:cNvSpPr>
                <a:spLocks noChangeShapeType="1"/>
              </p:cNvSpPr>
              <p:nvPr/>
            </p:nvSpPr>
            <p:spPr bwMode="auto">
              <a:xfrm>
                <a:off x="3528" y="6471"/>
                <a:ext cx="20" cy="2"/>
              </a:xfrm>
              <a:prstGeom prst="line">
                <a:avLst/>
              </a:prstGeom>
              <a:noFill/>
              <a:ln w="4445">
                <a:solidFill>
                  <a:srgbClr val="00FE00"/>
                </a:solidFill>
                <a:round/>
                <a:headEnd/>
                <a:tailEnd/>
              </a:ln>
            </p:spPr>
            <p:txBody>
              <a:bodyPr/>
              <a:lstStyle/>
              <a:p>
                <a:endParaRPr lang="es-ES"/>
              </a:p>
            </p:txBody>
          </p:sp>
          <p:sp>
            <p:nvSpPr>
              <p:cNvPr id="82554" name="Freeform 8826"/>
              <p:cNvSpPr>
                <a:spLocks/>
              </p:cNvSpPr>
              <p:nvPr/>
            </p:nvSpPr>
            <p:spPr bwMode="auto">
              <a:xfrm>
                <a:off x="3558" y="6474"/>
                <a:ext cx="20" cy="3"/>
              </a:xfrm>
              <a:custGeom>
                <a:avLst/>
                <a:gdLst/>
                <a:ahLst/>
                <a:cxnLst>
                  <a:cxn ang="0">
                    <a:pos x="0" y="0"/>
                  </a:cxn>
                  <a:cxn ang="0">
                    <a:pos x="27" y="4"/>
                  </a:cxn>
                  <a:cxn ang="0">
                    <a:pos x="39" y="6"/>
                  </a:cxn>
                </a:cxnLst>
                <a:rect l="0" t="0" r="r" b="b"/>
                <a:pathLst>
                  <a:path w="39" h="6">
                    <a:moveTo>
                      <a:pt x="0" y="0"/>
                    </a:moveTo>
                    <a:lnTo>
                      <a:pt x="27" y="4"/>
                    </a:lnTo>
                    <a:lnTo>
                      <a:pt x="39" y="6"/>
                    </a:lnTo>
                  </a:path>
                </a:pathLst>
              </a:custGeom>
              <a:noFill/>
              <a:ln w="4445">
                <a:solidFill>
                  <a:srgbClr val="00FE00"/>
                </a:solidFill>
                <a:prstDash val="solid"/>
                <a:round/>
                <a:headEnd/>
                <a:tailEnd/>
              </a:ln>
            </p:spPr>
            <p:txBody>
              <a:bodyPr/>
              <a:lstStyle/>
              <a:p>
                <a:endParaRPr lang="es-ES"/>
              </a:p>
            </p:txBody>
          </p:sp>
          <p:sp>
            <p:nvSpPr>
              <p:cNvPr id="82555" name="Freeform 8827"/>
              <p:cNvSpPr>
                <a:spLocks/>
              </p:cNvSpPr>
              <p:nvPr/>
            </p:nvSpPr>
            <p:spPr bwMode="auto">
              <a:xfrm>
                <a:off x="3588" y="6478"/>
                <a:ext cx="19" cy="6"/>
              </a:xfrm>
              <a:custGeom>
                <a:avLst/>
                <a:gdLst/>
                <a:ahLst/>
                <a:cxnLst>
                  <a:cxn ang="0">
                    <a:pos x="0" y="0"/>
                  </a:cxn>
                  <a:cxn ang="0">
                    <a:pos x="14" y="4"/>
                  </a:cxn>
                  <a:cxn ang="0">
                    <a:pos x="34" y="10"/>
                  </a:cxn>
                  <a:cxn ang="0">
                    <a:pos x="38" y="12"/>
                  </a:cxn>
                </a:cxnLst>
                <a:rect l="0" t="0" r="r" b="b"/>
                <a:pathLst>
                  <a:path w="38" h="12">
                    <a:moveTo>
                      <a:pt x="0" y="0"/>
                    </a:moveTo>
                    <a:lnTo>
                      <a:pt x="14" y="4"/>
                    </a:lnTo>
                    <a:lnTo>
                      <a:pt x="34" y="10"/>
                    </a:lnTo>
                    <a:lnTo>
                      <a:pt x="38" y="12"/>
                    </a:lnTo>
                  </a:path>
                </a:pathLst>
              </a:custGeom>
              <a:noFill/>
              <a:ln w="4445">
                <a:solidFill>
                  <a:srgbClr val="00FE00"/>
                </a:solidFill>
                <a:prstDash val="solid"/>
                <a:round/>
                <a:headEnd/>
                <a:tailEnd/>
              </a:ln>
            </p:spPr>
            <p:txBody>
              <a:bodyPr/>
              <a:lstStyle/>
              <a:p>
                <a:endParaRPr lang="es-ES"/>
              </a:p>
            </p:txBody>
          </p:sp>
          <p:sp>
            <p:nvSpPr>
              <p:cNvPr id="82556" name="Freeform 8828"/>
              <p:cNvSpPr>
                <a:spLocks/>
              </p:cNvSpPr>
              <p:nvPr/>
            </p:nvSpPr>
            <p:spPr bwMode="auto">
              <a:xfrm>
                <a:off x="3618" y="6486"/>
                <a:ext cx="19" cy="4"/>
              </a:xfrm>
              <a:custGeom>
                <a:avLst/>
                <a:gdLst/>
                <a:ahLst/>
                <a:cxnLst>
                  <a:cxn ang="0">
                    <a:pos x="0" y="0"/>
                  </a:cxn>
                  <a:cxn ang="0">
                    <a:pos x="2" y="2"/>
                  </a:cxn>
                  <a:cxn ang="0">
                    <a:pos x="23" y="6"/>
                  </a:cxn>
                  <a:cxn ang="0">
                    <a:pos x="39" y="8"/>
                  </a:cxn>
                </a:cxnLst>
                <a:rect l="0" t="0" r="r" b="b"/>
                <a:pathLst>
                  <a:path w="39" h="8">
                    <a:moveTo>
                      <a:pt x="0" y="0"/>
                    </a:moveTo>
                    <a:lnTo>
                      <a:pt x="2" y="2"/>
                    </a:lnTo>
                    <a:lnTo>
                      <a:pt x="23" y="6"/>
                    </a:lnTo>
                    <a:lnTo>
                      <a:pt x="39" y="8"/>
                    </a:lnTo>
                  </a:path>
                </a:pathLst>
              </a:custGeom>
              <a:noFill/>
              <a:ln w="4445">
                <a:solidFill>
                  <a:srgbClr val="00FE00"/>
                </a:solidFill>
                <a:prstDash val="solid"/>
                <a:round/>
                <a:headEnd/>
                <a:tailEnd/>
              </a:ln>
            </p:spPr>
            <p:txBody>
              <a:bodyPr/>
              <a:lstStyle/>
              <a:p>
                <a:endParaRPr lang="es-ES"/>
              </a:p>
            </p:txBody>
          </p:sp>
          <p:sp>
            <p:nvSpPr>
              <p:cNvPr id="82557" name="Freeform 8829"/>
              <p:cNvSpPr>
                <a:spLocks/>
              </p:cNvSpPr>
              <p:nvPr/>
            </p:nvSpPr>
            <p:spPr bwMode="auto">
              <a:xfrm>
                <a:off x="3637" y="6492"/>
                <a:ext cx="15" cy="4"/>
              </a:xfrm>
              <a:custGeom>
                <a:avLst/>
                <a:gdLst/>
                <a:ahLst/>
                <a:cxnLst>
                  <a:cxn ang="0">
                    <a:pos x="19" y="0"/>
                  </a:cxn>
                  <a:cxn ang="0">
                    <a:pos x="31" y="3"/>
                  </a:cxn>
                  <a:cxn ang="0">
                    <a:pos x="0" y="7"/>
                  </a:cxn>
                </a:cxnLst>
                <a:rect l="0" t="0" r="r" b="b"/>
                <a:pathLst>
                  <a:path w="31" h="7">
                    <a:moveTo>
                      <a:pt x="19" y="0"/>
                    </a:moveTo>
                    <a:lnTo>
                      <a:pt x="31" y="3"/>
                    </a:lnTo>
                    <a:lnTo>
                      <a:pt x="0" y="7"/>
                    </a:lnTo>
                  </a:path>
                </a:pathLst>
              </a:custGeom>
              <a:noFill/>
              <a:ln w="4445">
                <a:solidFill>
                  <a:srgbClr val="00FE00"/>
                </a:solidFill>
                <a:prstDash val="solid"/>
                <a:round/>
                <a:headEnd/>
                <a:tailEnd/>
              </a:ln>
            </p:spPr>
            <p:txBody>
              <a:bodyPr/>
              <a:lstStyle/>
              <a:p>
                <a:endParaRPr lang="es-ES"/>
              </a:p>
            </p:txBody>
          </p:sp>
          <p:sp>
            <p:nvSpPr>
              <p:cNvPr id="82558" name="Line 8830"/>
              <p:cNvSpPr>
                <a:spLocks noChangeShapeType="1"/>
              </p:cNvSpPr>
              <p:nvPr/>
            </p:nvSpPr>
            <p:spPr bwMode="auto">
              <a:xfrm flipH="1">
                <a:off x="3607" y="6497"/>
                <a:ext cx="20" cy="2"/>
              </a:xfrm>
              <a:prstGeom prst="line">
                <a:avLst/>
              </a:prstGeom>
              <a:noFill/>
              <a:ln w="4445">
                <a:solidFill>
                  <a:srgbClr val="00FE00"/>
                </a:solidFill>
                <a:round/>
                <a:headEnd/>
                <a:tailEnd/>
              </a:ln>
            </p:spPr>
            <p:txBody>
              <a:bodyPr/>
              <a:lstStyle/>
              <a:p>
                <a:endParaRPr lang="es-ES"/>
              </a:p>
            </p:txBody>
          </p:sp>
          <p:sp>
            <p:nvSpPr>
              <p:cNvPr id="82559" name="Line 8831"/>
              <p:cNvSpPr>
                <a:spLocks noChangeShapeType="1"/>
              </p:cNvSpPr>
              <p:nvPr/>
            </p:nvSpPr>
            <p:spPr bwMode="auto">
              <a:xfrm flipH="1">
                <a:off x="3578" y="6499"/>
                <a:ext cx="19" cy="2"/>
              </a:xfrm>
              <a:prstGeom prst="line">
                <a:avLst/>
              </a:prstGeom>
              <a:noFill/>
              <a:ln w="4445">
                <a:solidFill>
                  <a:srgbClr val="00FE00"/>
                </a:solidFill>
                <a:round/>
                <a:headEnd/>
                <a:tailEnd/>
              </a:ln>
            </p:spPr>
            <p:txBody>
              <a:bodyPr/>
              <a:lstStyle/>
              <a:p>
                <a:endParaRPr lang="es-ES"/>
              </a:p>
            </p:txBody>
          </p:sp>
          <p:sp>
            <p:nvSpPr>
              <p:cNvPr id="82560" name="Line 8832"/>
              <p:cNvSpPr>
                <a:spLocks noChangeShapeType="1"/>
              </p:cNvSpPr>
              <p:nvPr/>
            </p:nvSpPr>
            <p:spPr bwMode="auto">
              <a:xfrm flipH="1">
                <a:off x="3548" y="6501"/>
                <a:ext cx="20" cy="2"/>
              </a:xfrm>
              <a:prstGeom prst="line">
                <a:avLst/>
              </a:prstGeom>
              <a:noFill/>
              <a:ln w="4445">
                <a:solidFill>
                  <a:srgbClr val="00FE00"/>
                </a:solidFill>
                <a:round/>
                <a:headEnd/>
                <a:tailEnd/>
              </a:ln>
            </p:spPr>
            <p:txBody>
              <a:bodyPr/>
              <a:lstStyle/>
              <a:p>
                <a:endParaRPr lang="es-ES"/>
              </a:p>
            </p:txBody>
          </p:sp>
          <p:sp>
            <p:nvSpPr>
              <p:cNvPr id="82561" name="Line 8833"/>
              <p:cNvSpPr>
                <a:spLocks noChangeShapeType="1"/>
              </p:cNvSpPr>
              <p:nvPr/>
            </p:nvSpPr>
            <p:spPr bwMode="auto">
              <a:xfrm flipH="1">
                <a:off x="3518" y="6503"/>
                <a:ext cx="20" cy="1"/>
              </a:xfrm>
              <a:prstGeom prst="line">
                <a:avLst/>
              </a:prstGeom>
              <a:noFill/>
              <a:ln w="4445">
                <a:solidFill>
                  <a:srgbClr val="00FE00"/>
                </a:solidFill>
                <a:round/>
                <a:headEnd/>
                <a:tailEnd/>
              </a:ln>
            </p:spPr>
            <p:txBody>
              <a:bodyPr/>
              <a:lstStyle/>
              <a:p>
                <a:endParaRPr lang="es-ES"/>
              </a:p>
            </p:txBody>
          </p:sp>
          <p:sp>
            <p:nvSpPr>
              <p:cNvPr id="82562" name="Freeform 8834"/>
              <p:cNvSpPr>
                <a:spLocks/>
              </p:cNvSpPr>
              <p:nvPr/>
            </p:nvSpPr>
            <p:spPr bwMode="auto">
              <a:xfrm>
                <a:off x="3488" y="6504"/>
                <a:ext cx="20" cy="1"/>
              </a:xfrm>
              <a:custGeom>
                <a:avLst/>
                <a:gdLst/>
                <a:ahLst/>
                <a:cxnLst>
                  <a:cxn ang="0">
                    <a:pos x="39" y="0"/>
                  </a:cxn>
                  <a:cxn ang="0">
                    <a:pos x="16" y="2"/>
                  </a:cxn>
                  <a:cxn ang="0">
                    <a:pos x="0" y="2"/>
                  </a:cxn>
                </a:cxnLst>
                <a:rect l="0" t="0" r="r" b="b"/>
                <a:pathLst>
                  <a:path w="39" h="2">
                    <a:moveTo>
                      <a:pt x="39" y="0"/>
                    </a:moveTo>
                    <a:lnTo>
                      <a:pt x="16" y="2"/>
                    </a:lnTo>
                    <a:lnTo>
                      <a:pt x="0" y="2"/>
                    </a:lnTo>
                  </a:path>
                </a:pathLst>
              </a:custGeom>
              <a:noFill/>
              <a:ln w="4445">
                <a:solidFill>
                  <a:srgbClr val="00FE00"/>
                </a:solidFill>
                <a:prstDash val="solid"/>
                <a:round/>
                <a:headEnd/>
                <a:tailEnd/>
              </a:ln>
            </p:spPr>
            <p:txBody>
              <a:bodyPr/>
              <a:lstStyle/>
              <a:p>
                <a:endParaRPr lang="es-ES"/>
              </a:p>
            </p:txBody>
          </p:sp>
          <p:sp>
            <p:nvSpPr>
              <p:cNvPr id="82563" name="Line 8835"/>
              <p:cNvSpPr>
                <a:spLocks noChangeShapeType="1"/>
              </p:cNvSpPr>
              <p:nvPr/>
            </p:nvSpPr>
            <p:spPr bwMode="auto">
              <a:xfrm flipH="1">
                <a:off x="3459" y="6506"/>
                <a:ext cx="19" cy="1"/>
              </a:xfrm>
              <a:prstGeom prst="line">
                <a:avLst/>
              </a:prstGeom>
              <a:noFill/>
              <a:ln w="4445">
                <a:solidFill>
                  <a:srgbClr val="00FE00"/>
                </a:solidFill>
                <a:round/>
                <a:headEnd/>
                <a:tailEnd/>
              </a:ln>
            </p:spPr>
            <p:txBody>
              <a:bodyPr/>
              <a:lstStyle/>
              <a:p>
                <a:endParaRPr lang="es-ES"/>
              </a:p>
            </p:txBody>
          </p:sp>
          <p:sp>
            <p:nvSpPr>
              <p:cNvPr id="82564" name="Freeform 8836"/>
              <p:cNvSpPr>
                <a:spLocks/>
              </p:cNvSpPr>
              <p:nvPr/>
            </p:nvSpPr>
            <p:spPr bwMode="auto">
              <a:xfrm>
                <a:off x="3462" y="6508"/>
                <a:ext cx="20" cy="2"/>
              </a:xfrm>
              <a:custGeom>
                <a:avLst/>
                <a:gdLst/>
                <a:ahLst/>
                <a:cxnLst>
                  <a:cxn ang="0">
                    <a:pos x="0" y="0"/>
                  </a:cxn>
                  <a:cxn ang="0">
                    <a:pos x="5" y="2"/>
                  </a:cxn>
                  <a:cxn ang="0">
                    <a:pos x="39" y="4"/>
                  </a:cxn>
                </a:cxnLst>
                <a:rect l="0" t="0" r="r" b="b"/>
                <a:pathLst>
                  <a:path w="39" h="4">
                    <a:moveTo>
                      <a:pt x="0" y="0"/>
                    </a:moveTo>
                    <a:lnTo>
                      <a:pt x="5" y="2"/>
                    </a:lnTo>
                    <a:lnTo>
                      <a:pt x="39" y="4"/>
                    </a:lnTo>
                  </a:path>
                </a:pathLst>
              </a:custGeom>
              <a:noFill/>
              <a:ln w="4445">
                <a:solidFill>
                  <a:srgbClr val="00FE00"/>
                </a:solidFill>
                <a:prstDash val="solid"/>
                <a:round/>
                <a:headEnd/>
                <a:tailEnd/>
              </a:ln>
            </p:spPr>
            <p:txBody>
              <a:bodyPr/>
              <a:lstStyle/>
              <a:p>
                <a:endParaRPr lang="es-ES"/>
              </a:p>
            </p:txBody>
          </p:sp>
          <p:sp>
            <p:nvSpPr>
              <p:cNvPr id="82565" name="Freeform 8837"/>
              <p:cNvSpPr>
                <a:spLocks/>
              </p:cNvSpPr>
              <p:nvPr/>
            </p:nvSpPr>
            <p:spPr bwMode="auto">
              <a:xfrm>
                <a:off x="3492" y="6511"/>
                <a:ext cx="11" cy="4"/>
              </a:xfrm>
              <a:custGeom>
                <a:avLst/>
                <a:gdLst/>
                <a:ahLst/>
                <a:cxnLst>
                  <a:cxn ang="0">
                    <a:pos x="0" y="0"/>
                  </a:cxn>
                  <a:cxn ang="0">
                    <a:pos x="7" y="0"/>
                  </a:cxn>
                  <a:cxn ang="0">
                    <a:pos x="23" y="4"/>
                  </a:cxn>
                  <a:cxn ang="0">
                    <a:pos x="7" y="7"/>
                  </a:cxn>
                </a:cxnLst>
                <a:rect l="0" t="0" r="r" b="b"/>
                <a:pathLst>
                  <a:path w="23" h="7">
                    <a:moveTo>
                      <a:pt x="0" y="0"/>
                    </a:moveTo>
                    <a:lnTo>
                      <a:pt x="7" y="0"/>
                    </a:lnTo>
                    <a:lnTo>
                      <a:pt x="23" y="4"/>
                    </a:lnTo>
                    <a:lnTo>
                      <a:pt x="7" y="7"/>
                    </a:lnTo>
                  </a:path>
                </a:pathLst>
              </a:custGeom>
              <a:noFill/>
              <a:ln w="4445">
                <a:solidFill>
                  <a:srgbClr val="00FE00"/>
                </a:solidFill>
                <a:prstDash val="solid"/>
                <a:round/>
                <a:headEnd/>
                <a:tailEnd/>
              </a:ln>
            </p:spPr>
            <p:txBody>
              <a:bodyPr/>
              <a:lstStyle/>
              <a:p>
                <a:endParaRPr lang="es-ES"/>
              </a:p>
            </p:txBody>
          </p:sp>
          <p:sp>
            <p:nvSpPr>
              <p:cNvPr id="82566" name="Freeform 8838"/>
              <p:cNvSpPr>
                <a:spLocks/>
              </p:cNvSpPr>
              <p:nvPr/>
            </p:nvSpPr>
            <p:spPr bwMode="auto">
              <a:xfrm>
                <a:off x="3480" y="6517"/>
                <a:ext cx="15" cy="2"/>
              </a:xfrm>
              <a:custGeom>
                <a:avLst/>
                <a:gdLst/>
                <a:ahLst/>
                <a:cxnLst>
                  <a:cxn ang="0">
                    <a:pos x="12" y="0"/>
                  </a:cxn>
                  <a:cxn ang="0">
                    <a:pos x="0" y="2"/>
                  </a:cxn>
                  <a:cxn ang="0">
                    <a:pos x="29" y="4"/>
                  </a:cxn>
                </a:cxnLst>
                <a:rect l="0" t="0" r="r" b="b"/>
                <a:pathLst>
                  <a:path w="29" h="4">
                    <a:moveTo>
                      <a:pt x="12" y="0"/>
                    </a:moveTo>
                    <a:lnTo>
                      <a:pt x="0" y="2"/>
                    </a:lnTo>
                    <a:lnTo>
                      <a:pt x="29" y="4"/>
                    </a:lnTo>
                  </a:path>
                </a:pathLst>
              </a:custGeom>
              <a:noFill/>
              <a:ln w="4445">
                <a:solidFill>
                  <a:srgbClr val="00FE00"/>
                </a:solidFill>
                <a:prstDash val="solid"/>
                <a:round/>
                <a:headEnd/>
                <a:tailEnd/>
              </a:ln>
            </p:spPr>
            <p:txBody>
              <a:bodyPr/>
              <a:lstStyle/>
              <a:p>
                <a:endParaRPr lang="es-ES"/>
              </a:p>
            </p:txBody>
          </p:sp>
          <p:sp>
            <p:nvSpPr>
              <p:cNvPr id="82567" name="Line 8839"/>
              <p:cNvSpPr>
                <a:spLocks noChangeShapeType="1"/>
              </p:cNvSpPr>
              <p:nvPr/>
            </p:nvSpPr>
            <p:spPr bwMode="auto">
              <a:xfrm>
                <a:off x="3504" y="6519"/>
                <a:ext cx="21" cy="1"/>
              </a:xfrm>
              <a:prstGeom prst="line">
                <a:avLst/>
              </a:prstGeom>
              <a:noFill/>
              <a:ln w="4445">
                <a:solidFill>
                  <a:srgbClr val="00FE00"/>
                </a:solidFill>
                <a:round/>
                <a:headEnd/>
                <a:tailEnd/>
              </a:ln>
            </p:spPr>
            <p:txBody>
              <a:bodyPr/>
              <a:lstStyle/>
              <a:p>
                <a:endParaRPr lang="es-ES"/>
              </a:p>
            </p:txBody>
          </p:sp>
          <p:sp>
            <p:nvSpPr>
              <p:cNvPr id="82568" name="Line 8840"/>
              <p:cNvSpPr>
                <a:spLocks noChangeShapeType="1"/>
              </p:cNvSpPr>
              <p:nvPr/>
            </p:nvSpPr>
            <p:spPr bwMode="auto">
              <a:xfrm>
                <a:off x="3534" y="6520"/>
                <a:ext cx="20" cy="1"/>
              </a:xfrm>
              <a:prstGeom prst="line">
                <a:avLst/>
              </a:prstGeom>
              <a:noFill/>
              <a:ln w="4445">
                <a:solidFill>
                  <a:srgbClr val="00FE00"/>
                </a:solidFill>
                <a:round/>
                <a:headEnd/>
                <a:tailEnd/>
              </a:ln>
            </p:spPr>
            <p:txBody>
              <a:bodyPr/>
              <a:lstStyle/>
              <a:p>
                <a:endParaRPr lang="es-ES"/>
              </a:p>
            </p:txBody>
          </p:sp>
          <p:sp>
            <p:nvSpPr>
              <p:cNvPr id="82569" name="Freeform 8841"/>
              <p:cNvSpPr>
                <a:spLocks/>
              </p:cNvSpPr>
              <p:nvPr/>
            </p:nvSpPr>
            <p:spPr bwMode="auto">
              <a:xfrm>
                <a:off x="3564" y="6522"/>
                <a:ext cx="20" cy="3"/>
              </a:xfrm>
              <a:custGeom>
                <a:avLst/>
                <a:gdLst/>
                <a:ahLst/>
                <a:cxnLst>
                  <a:cxn ang="0">
                    <a:pos x="0" y="0"/>
                  </a:cxn>
                  <a:cxn ang="0">
                    <a:pos x="12" y="2"/>
                  </a:cxn>
                  <a:cxn ang="0">
                    <a:pos x="40" y="6"/>
                  </a:cxn>
                </a:cxnLst>
                <a:rect l="0" t="0" r="r" b="b"/>
                <a:pathLst>
                  <a:path w="40" h="6">
                    <a:moveTo>
                      <a:pt x="0" y="0"/>
                    </a:moveTo>
                    <a:lnTo>
                      <a:pt x="12" y="2"/>
                    </a:lnTo>
                    <a:lnTo>
                      <a:pt x="40" y="6"/>
                    </a:lnTo>
                  </a:path>
                </a:pathLst>
              </a:custGeom>
              <a:noFill/>
              <a:ln w="4445">
                <a:solidFill>
                  <a:srgbClr val="00FE00"/>
                </a:solidFill>
                <a:prstDash val="solid"/>
                <a:round/>
                <a:headEnd/>
                <a:tailEnd/>
              </a:ln>
            </p:spPr>
            <p:txBody>
              <a:bodyPr/>
              <a:lstStyle/>
              <a:p>
                <a:endParaRPr lang="es-ES"/>
              </a:p>
            </p:txBody>
          </p:sp>
          <p:sp>
            <p:nvSpPr>
              <p:cNvPr id="82570" name="Freeform 8842"/>
              <p:cNvSpPr>
                <a:spLocks/>
              </p:cNvSpPr>
              <p:nvPr/>
            </p:nvSpPr>
            <p:spPr bwMode="auto">
              <a:xfrm>
                <a:off x="3594" y="6526"/>
                <a:ext cx="10" cy="3"/>
              </a:xfrm>
              <a:custGeom>
                <a:avLst/>
                <a:gdLst/>
                <a:ahLst/>
                <a:cxnLst>
                  <a:cxn ang="0">
                    <a:pos x="0" y="0"/>
                  </a:cxn>
                  <a:cxn ang="0">
                    <a:pos x="20" y="4"/>
                  </a:cxn>
                  <a:cxn ang="0">
                    <a:pos x="0" y="6"/>
                  </a:cxn>
                </a:cxnLst>
                <a:rect l="0" t="0" r="r" b="b"/>
                <a:pathLst>
                  <a:path w="20" h="6">
                    <a:moveTo>
                      <a:pt x="0" y="0"/>
                    </a:moveTo>
                    <a:lnTo>
                      <a:pt x="20" y="4"/>
                    </a:lnTo>
                    <a:lnTo>
                      <a:pt x="0" y="6"/>
                    </a:lnTo>
                  </a:path>
                </a:pathLst>
              </a:custGeom>
              <a:noFill/>
              <a:ln w="4445">
                <a:solidFill>
                  <a:srgbClr val="00FE00"/>
                </a:solidFill>
                <a:prstDash val="solid"/>
                <a:round/>
                <a:headEnd/>
                <a:tailEnd/>
              </a:ln>
            </p:spPr>
            <p:txBody>
              <a:bodyPr/>
              <a:lstStyle/>
              <a:p>
                <a:endParaRPr lang="es-ES"/>
              </a:p>
            </p:txBody>
          </p:sp>
        </p:grpSp>
        <p:grpSp>
          <p:nvGrpSpPr>
            <p:cNvPr id="82571" name="Group 8843"/>
            <p:cNvGrpSpPr>
              <a:grpSpLocks/>
            </p:cNvGrpSpPr>
            <p:nvPr/>
          </p:nvGrpSpPr>
          <p:grpSpPr bwMode="auto">
            <a:xfrm>
              <a:off x="3369" y="1772"/>
              <a:ext cx="1230" cy="5374"/>
              <a:chOff x="3369" y="1772"/>
              <a:chExt cx="1230" cy="5374"/>
            </a:xfrm>
          </p:grpSpPr>
          <p:sp>
            <p:nvSpPr>
              <p:cNvPr id="82572" name="Freeform 8844"/>
              <p:cNvSpPr>
                <a:spLocks/>
              </p:cNvSpPr>
              <p:nvPr/>
            </p:nvSpPr>
            <p:spPr bwMode="auto">
              <a:xfrm>
                <a:off x="3564" y="6530"/>
                <a:ext cx="20" cy="3"/>
              </a:xfrm>
              <a:custGeom>
                <a:avLst/>
                <a:gdLst/>
                <a:ahLst/>
                <a:cxnLst>
                  <a:cxn ang="0">
                    <a:pos x="40" y="0"/>
                  </a:cxn>
                  <a:cxn ang="0">
                    <a:pos x="8" y="4"/>
                  </a:cxn>
                  <a:cxn ang="0">
                    <a:pos x="0" y="6"/>
                  </a:cxn>
                </a:cxnLst>
                <a:rect l="0" t="0" r="r" b="b"/>
                <a:pathLst>
                  <a:path w="40" h="6">
                    <a:moveTo>
                      <a:pt x="40" y="0"/>
                    </a:moveTo>
                    <a:lnTo>
                      <a:pt x="8" y="4"/>
                    </a:lnTo>
                    <a:lnTo>
                      <a:pt x="0" y="6"/>
                    </a:lnTo>
                  </a:path>
                </a:pathLst>
              </a:custGeom>
              <a:noFill/>
              <a:ln w="4445">
                <a:solidFill>
                  <a:srgbClr val="00FE00"/>
                </a:solidFill>
                <a:prstDash val="solid"/>
                <a:round/>
                <a:headEnd/>
                <a:tailEnd/>
              </a:ln>
            </p:spPr>
            <p:txBody>
              <a:bodyPr/>
              <a:lstStyle/>
              <a:p>
                <a:endParaRPr lang="es-ES"/>
              </a:p>
            </p:txBody>
          </p:sp>
          <p:sp>
            <p:nvSpPr>
              <p:cNvPr id="82573" name="Line 8845"/>
              <p:cNvSpPr>
                <a:spLocks noChangeShapeType="1"/>
              </p:cNvSpPr>
              <p:nvPr/>
            </p:nvSpPr>
            <p:spPr bwMode="auto">
              <a:xfrm>
                <a:off x="3561" y="6534"/>
                <a:ext cx="21" cy="1"/>
              </a:xfrm>
              <a:prstGeom prst="line">
                <a:avLst/>
              </a:prstGeom>
              <a:noFill/>
              <a:ln w="4445">
                <a:solidFill>
                  <a:srgbClr val="00FE00"/>
                </a:solidFill>
                <a:round/>
                <a:headEnd/>
                <a:tailEnd/>
              </a:ln>
            </p:spPr>
            <p:txBody>
              <a:bodyPr/>
              <a:lstStyle/>
              <a:p>
                <a:endParaRPr lang="es-ES"/>
              </a:p>
            </p:txBody>
          </p:sp>
          <p:sp>
            <p:nvSpPr>
              <p:cNvPr id="82574" name="Line 8846"/>
              <p:cNvSpPr>
                <a:spLocks noChangeShapeType="1"/>
              </p:cNvSpPr>
              <p:nvPr/>
            </p:nvSpPr>
            <p:spPr bwMode="auto">
              <a:xfrm>
                <a:off x="3592" y="6535"/>
                <a:ext cx="19" cy="1"/>
              </a:xfrm>
              <a:prstGeom prst="line">
                <a:avLst/>
              </a:prstGeom>
              <a:noFill/>
              <a:ln w="4445">
                <a:solidFill>
                  <a:srgbClr val="00FE00"/>
                </a:solidFill>
                <a:round/>
                <a:headEnd/>
                <a:tailEnd/>
              </a:ln>
            </p:spPr>
            <p:txBody>
              <a:bodyPr/>
              <a:lstStyle/>
              <a:p>
                <a:endParaRPr lang="es-ES"/>
              </a:p>
            </p:txBody>
          </p:sp>
          <p:sp>
            <p:nvSpPr>
              <p:cNvPr id="82575" name="Freeform 8847"/>
              <p:cNvSpPr>
                <a:spLocks/>
              </p:cNvSpPr>
              <p:nvPr/>
            </p:nvSpPr>
            <p:spPr bwMode="auto">
              <a:xfrm>
                <a:off x="3621" y="6537"/>
                <a:ext cx="19" cy="9"/>
              </a:xfrm>
              <a:custGeom>
                <a:avLst/>
                <a:gdLst/>
                <a:ahLst/>
                <a:cxnLst>
                  <a:cxn ang="0">
                    <a:pos x="0" y="0"/>
                  </a:cxn>
                  <a:cxn ang="0">
                    <a:pos x="17" y="4"/>
                  </a:cxn>
                  <a:cxn ang="0">
                    <a:pos x="29" y="8"/>
                  </a:cxn>
                  <a:cxn ang="0">
                    <a:pos x="35" y="14"/>
                  </a:cxn>
                  <a:cxn ang="0">
                    <a:pos x="39" y="18"/>
                  </a:cxn>
                </a:cxnLst>
                <a:rect l="0" t="0" r="r" b="b"/>
                <a:pathLst>
                  <a:path w="39" h="18">
                    <a:moveTo>
                      <a:pt x="0" y="0"/>
                    </a:moveTo>
                    <a:lnTo>
                      <a:pt x="17" y="4"/>
                    </a:lnTo>
                    <a:lnTo>
                      <a:pt x="29" y="8"/>
                    </a:lnTo>
                    <a:lnTo>
                      <a:pt x="35" y="14"/>
                    </a:lnTo>
                    <a:lnTo>
                      <a:pt x="39" y="18"/>
                    </a:lnTo>
                  </a:path>
                </a:pathLst>
              </a:custGeom>
              <a:noFill/>
              <a:ln w="4445">
                <a:solidFill>
                  <a:srgbClr val="00FE00"/>
                </a:solidFill>
                <a:prstDash val="solid"/>
                <a:round/>
                <a:headEnd/>
                <a:tailEnd/>
              </a:ln>
            </p:spPr>
            <p:txBody>
              <a:bodyPr/>
              <a:lstStyle/>
              <a:p>
                <a:endParaRPr lang="es-ES"/>
              </a:p>
            </p:txBody>
          </p:sp>
          <p:sp>
            <p:nvSpPr>
              <p:cNvPr id="82576" name="Freeform 8848"/>
              <p:cNvSpPr>
                <a:spLocks/>
              </p:cNvSpPr>
              <p:nvPr/>
            </p:nvSpPr>
            <p:spPr bwMode="auto">
              <a:xfrm>
                <a:off x="3611" y="6546"/>
                <a:ext cx="20" cy="3"/>
              </a:xfrm>
              <a:custGeom>
                <a:avLst/>
                <a:gdLst/>
                <a:ahLst/>
                <a:cxnLst>
                  <a:cxn ang="0">
                    <a:pos x="39" y="0"/>
                  </a:cxn>
                  <a:cxn ang="0">
                    <a:pos x="22" y="2"/>
                  </a:cxn>
                  <a:cxn ang="0">
                    <a:pos x="0" y="6"/>
                  </a:cxn>
                </a:cxnLst>
                <a:rect l="0" t="0" r="r" b="b"/>
                <a:pathLst>
                  <a:path w="39" h="6">
                    <a:moveTo>
                      <a:pt x="39" y="0"/>
                    </a:moveTo>
                    <a:lnTo>
                      <a:pt x="22" y="2"/>
                    </a:lnTo>
                    <a:lnTo>
                      <a:pt x="0" y="6"/>
                    </a:lnTo>
                  </a:path>
                </a:pathLst>
              </a:custGeom>
              <a:noFill/>
              <a:ln w="4445">
                <a:solidFill>
                  <a:srgbClr val="00FE00"/>
                </a:solidFill>
                <a:prstDash val="solid"/>
                <a:round/>
                <a:headEnd/>
                <a:tailEnd/>
              </a:ln>
            </p:spPr>
            <p:txBody>
              <a:bodyPr/>
              <a:lstStyle/>
              <a:p>
                <a:endParaRPr lang="es-ES"/>
              </a:p>
            </p:txBody>
          </p:sp>
          <p:sp>
            <p:nvSpPr>
              <p:cNvPr id="82577" name="Freeform 8849"/>
              <p:cNvSpPr>
                <a:spLocks/>
              </p:cNvSpPr>
              <p:nvPr/>
            </p:nvSpPr>
            <p:spPr bwMode="auto">
              <a:xfrm>
                <a:off x="3582" y="6550"/>
                <a:ext cx="19" cy="1"/>
              </a:xfrm>
              <a:custGeom>
                <a:avLst/>
                <a:gdLst/>
                <a:ahLst/>
                <a:cxnLst>
                  <a:cxn ang="0">
                    <a:pos x="40" y="0"/>
                  </a:cxn>
                  <a:cxn ang="0">
                    <a:pos x="39" y="0"/>
                  </a:cxn>
                  <a:cxn ang="0">
                    <a:pos x="0" y="2"/>
                  </a:cxn>
                </a:cxnLst>
                <a:rect l="0" t="0" r="r" b="b"/>
                <a:pathLst>
                  <a:path w="40" h="2">
                    <a:moveTo>
                      <a:pt x="40" y="0"/>
                    </a:moveTo>
                    <a:lnTo>
                      <a:pt x="39" y="0"/>
                    </a:lnTo>
                    <a:lnTo>
                      <a:pt x="0" y="2"/>
                    </a:lnTo>
                  </a:path>
                </a:pathLst>
              </a:custGeom>
              <a:noFill/>
              <a:ln w="4445">
                <a:solidFill>
                  <a:srgbClr val="00FE00"/>
                </a:solidFill>
                <a:prstDash val="solid"/>
                <a:round/>
                <a:headEnd/>
                <a:tailEnd/>
              </a:ln>
            </p:spPr>
            <p:txBody>
              <a:bodyPr/>
              <a:lstStyle/>
              <a:p>
                <a:endParaRPr lang="es-ES"/>
              </a:p>
            </p:txBody>
          </p:sp>
          <p:sp>
            <p:nvSpPr>
              <p:cNvPr id="82578" name="Freeform 8850"/>
              <p:cNvSpPr>
                <a:spLocks/>
              </p:cNvSpPr>
              <p:nvPr/>
            </p:nvSpPr>
            <p:spPr bwMode="auto">
              <a:xfrm>
                <a:off x="3552" y="6551"/>
                <a:ext cx="20" cy="2"/>
              </a:xfrm>
              <a:custGeom>
                <a:avLst/>
                <a:gdLst/>
                <a:ahLst/>
                <a:cxnLst>
                  <a:cxn ang="0">
                    <a:pos x="41" y="0"/>
                  </a:cxn>
                  <a:cxn ang="0">
                    <a:pos x="39" y="0"/>
                  </a:cxn>
                  <a:cxn ang="0">
                    <a:pos x="0" y="4"/>
                  </a:cxn>
                </a:cxnLst>
                <a:rect l="0" t="0" r="r" b="b"/>
                <a:pathLst>
                  <a:path w="41" h="4">
                    <a:moveTo>
                      <a:pt x="41" y="0"/>
                    </a:moveTo>
                    <a:lnTo>
                      <a:pt x="39" y="0"/>
                    </a:lnTo>
                    <a:lnTo>
                      <a:pt x="0" y="4"/>
                    </a:lnTo>
                  </a:path>
                </a:pathLst>
              </a:custGeom>
              <a:noFill/>
              <a:ln w="4445">
                <a:solidFill>
                  <a:srgbClr val="00FE00"/>
                </a:solidFill>
                <a:prstDash val="solid"/>
                <a:round/>
                <a:headEnd/>
                <a:tailEnd/>
              </a:ln>
            </p:spPr>
            <p:txBody>
              <a:bodyPr/>
              <a:lstStyle/>
              <a:p>
                <a:endParaRPr lang="es-ES"/>
              </a:p>
            </p:txBody>
          </p:sp>
          <p:sp>
            <p:nvSpPr>
              <p:cNvPr id="82579" name="Freeform 8851"/>
              <p:cNvSpPr>
                <a:spLocks/>
              </p:cNvSpPr>
              <p:nvPr/>
            </p:nvSpPr>
            <p:spPr bwMode="auto">
              <a:xfrm>
                <a:off x="3522" y="6553"/>
                <a:ext cx="20" cy="2"/>
              </a:xfrm>
              <a:custGeom>
                <a:avLst/>
                <a:gdLst/>
                <a:ahLst/>
                <a:cxnLst>
                  <a:cxn ang="0">
                    <a:pos x="40" y="0"/>
                  </a:cxn>
                  <a:cxn ang="0">
                    <a:pos x="28" y="2"/>
                  </a:cxn>
                  <a:cxn ang="0">
                    <a:pos x="0" y="4"/>
                  </a:cxn>
                </a:cxnLst>
                <a:rect l="0" t="0" r="r" b="b"/>
                <a:pathLst>
                  <a:path w="40" h="4">
                    <a:moveTo>
                      <a:pt x="40" y="0"/>
                    </a:moveTo>
                    <a:lnTo>
                      <a:pt x="28" y="2"/>
                    </a:lnTo>
                    <a:lnTo>
                      <a:pt x="0" y="4"/>
                    </a:lnTo>
                  </a:path>
                </a:pathLst>
              </a:custGeom>
              <a:noFill/>
              <a:ln w="4445">
                <a:solidFill>
                  <a:srgbClr val="00FE00"/>
                </a:solidFill>
                <a:prstDash val="solid"/>
                <a:round/>
                <a:headEnd/>
                <a:tailEnd/>
              </a:ln>
            </p:spPr>
            <p:txBody>
              <a:bodyPr/>
              <a:lstStyle/>
              <a:p>
                <a:endParaRPr lang="es-ES"/>
              </a:p>
            </p:txBody>
          </p:sp>
          <p:sp>
            <p:nvSpPr>
              <p:cNvPr id="82580" name="Freeform 8852"/>
              <p:cNvSpPr>
                <a:spLocks/>
              </p:cNvSpPr>
              <p:nvPr/>
            </p:nvSpPr>
            <p:spPr bwMode="auto">
              <a:xfrm>
                <a:off x="3502" y="6556"/>
                <a:ext cx="11" cy="4"/>
              </a:xfrm>
              <a:custGeom>
                <a:avLst/>
                <a:gdLst/>
                <a:ahLst/>
                <a:cxnLst>
                  <a:cxn ang="0">
                    <a:pos x="19" y="0"/>
                  </a:cxn>
                  <a:cxn ang="0">
                    <a:pos x="0" y="3"/>
                  </a:cxn>
                  <a:cxn ang="0">
                    <a:pos x="21" y="7"/>
                  </a:cxn>
                </a:cxnLst>
                <a:rect l="0" t="0" r="r" b="b"/>
                <a:pathLst>
                  <a:path w="21" h="7">
                    <a:moveTo>
                      <a:pt x="19" y="0"/>
                    </a:moveTo>
                    <a:lnTo>
                      <a:pt x="0" y="3"/>
                    </a:lnTo>
                    <a:lnTo>
                      <a:pt x="21" y="7"/>
                    </a:lnTo>
                  </a:path>
                </a:pathLst>
              </a:custGeom>
              <a:noFill/>
              <a:ln w="4445">
                <a:solidFill>
                  <a:srgbClr val="00FE00"/>
                </a:solidFill>
                <a:prstDash val="solid"/>
                <a:round/>
                <a:headEnd/>
                <a:tailEnd/>
              </a:ln>
            </p:spPr>
            <p:txBody>
              <a:bodyPr/>
              <a:lstStyle/>
              <a:p>
                <a:endParaRPr lang="es-ES"/>
              </a:p>
            </p:txBody>
          </p:sp>
          <p:sp>
            <p:nvSpPr>
              <p:cNvPr id="82581" name="Freeform 8853"/>
              <p:cNvSpPr>
                <a:spLocks/>
              </p:cNvSpPr>
              <p:nvPr/>
            </p:nvSpPr>
            <p:spPr bwMode="auto">
              <a:xfrm>
                <a:off x="3523" y="6561"/>
                <a:ext cx="20" cy="4"/>
              </a:xfrm>
              <a:custGeom>
                <a:avLst/>
                <a:gdLst/>
                <a:ahLst/>
                <a:cxnLst>
                  <a:cxn ang="0">
                    <a:pos x="0" y="0"/>
                  </a:cxn>
                  <a:cxn ang="0">
                    <a:pos x="27" y="4"/>
                  </a:cxn>
                  <a:cxn ang="0">
                    <a:pos x="40" y="8"/>
                  </a:cxn>
                </a:cxnLst>
                <a:rect l="0" t="0" r="r" b="b"/>
                <a:pathLst>
                  <a:path w="40" h="8">
                    <a:moveTo>
                      <a:pt x="0" y="0"/>
                    </a:moveTo>
                    <a:lnTo>
                      <a:pt x="27" y="4"/>
                    </a:lnTo>
                    <a:lnTo>
                      <a:pt x="40" y="8"/>
                    </a:lnTo>
                  </a:path>
                </a:pathLst>
              </a:custGeom>
              <a:noFill/>
              <a:ln w="4445">
                <a:solidFill>
                  <a:srgbClr val="00FE00"/>
                </a:solidFill>
                <a:prstDash val="solid"/>
                <a:round/>
                <a:headEnd/>
                <a:tailEnd/>
              </a:ln>
            </p:spPr>
            <p:txBody>
              <a:bodyPr/>
              <a:lstStyle/>
              <a:p>
                <a:endParaRPr lang="es-ES"/>
              </a:p>
            </p:txBody>
          </p:sp>
          <p:sp>
            <p:nvSpPr>
              <p:cNvPr id="82582" name="Freeform 8854"/>
              <p:cNvSpPr>
                <a:spLocks/>
              </p:cNvSpPr>
              <p:nvPr/>
            </p:nvSpPr>
            <p:spPr bwMode="auto">
              <a:xfrm>
                <a:off x="3536" y="6568"/>
                <a:ext cx="18" cy="2"/>
              </a:xfrm>
              <a:custGeom>
                <a:avLst/>
                <a:gdLst/>
                <a:ahLst/>
                <a:cxnLst>
                  <a:cxn ang="0">
                    <a:pos x="33" y="0"/>
                  </a:cxn>
                  <a:cxn ang="0">
                    <a:pos x="36" y="0"/>
                  </a:cxn>
                  <a:cxn ang="0">
                    <a:pos x="0" y="4"/>
                  </a:cxn>
                </a:cxnLst>
                <a:rect l="0" t="0" r="r" b="b"/>
                <a:pathLst>
                  <a:path w="36" h="4">
                    <a:moveTo>
                      <a:pt x="33" y="0"/>
                    </a:moveTo>
                    <a:lnTo>
                      <a:pt x="36" y="0"/>
                    </a:lnTo>
                    <a:lnTo>
                      <a:pt x="0" y="4"/>
                    </a:lnTo>
                  </a:path>
                </a:pathLst>
              </a:custGeom>
              <a:noFill/>
              <a:ln w="4445">
                <a:solidFill>
                  <a:srgbClr val="00FE00"/>
                </a:solidFill>
                <a:prstDash val="solid"/>
                <a:round/>
                <a:headEnd/>
                <a:tailEnd/>
              </a:ln>
            </p:spPr>
            <p:txBody>
              <a:bodyPr/>
              <a:lstStyle/>
              <a:p>
                <a:endParaRPr lang="es-ES"/>
              </a:p>
            </p:txBody>
          </p:sp>
          <p:sp>
            <p:nvSpPr>
              <p:cNvPr id="82583" name="Freeform 8855"/>
              <p:cNvSpPr>
                <a:spLocks/>
              </p:cNvSpPr>
              <p:nvPr/>
            </p:nvSpPr>
            <p:spPr bwMode="auto">
              <a:xfrm>
                <a:off x="3506" y="6571"/>
                <a:ext cx="20" cy="2"/>
              </a:xfrm>
              <a:custGeom>
                <a:avLst/>
                <a:gdLst/>
                <a:ahLst/>
                <a:cxnLst>
                  <a:cxn ang="0">
                    <a:pos x="39" y="0"/>
                  </a:cxn>
                  <a:cxn ang="0">
                    <a:pos x="10" y="4"/>
                  </a:cxn>
                  <a:cxn ang="0">
                    <a:pos x="0" y="4"/>
                  </a:cxn>
                </a:cxnLst>
                <a:rect l="0" t="0" r="r" b="b"/>
                <a:pathLst>
                  <a:path w="39" h="4">
                    <a:moveTo>
                      <a:pt x="39" y="0"/>
                    </a:moveTo>
                    <a:lnTo>
                      <a:pt x="10" y="4"/>
                    </a:lnTo>
                    <a:lnTo>
                      <a:pt x="0" y="4"/>
                    </a:lnTo>
                  </a:path>
                </a:pathLst>
              </a:custGeom>
              <a:noFill/>
              <a:ln w="4445">
                <a:solidFill>
                  <a:srgbClr val="00FE00"/>
                </a:solidFill>
                <a:prstDash val="solid"/>
                <a:round/>
                <a:headEnd/>
                <a:tailEnd/>
              </a:ln>
            </p:spPr>
            <p:txBody>
              <a:bodyPr/>
              <a:lstStyle/>
              <a:p>
                <a:endParaRPr lang="es-ES"/>
              </a:p>
            </p:txBody>
          </p:sp>
          <p:sp>
            <p:nvSpPr>
              <p:cNvPr id="82584" name="Freeform 8856"/>
              <p:cNvSpPr>
                <a:spLocks/>
              </p:cNvSpPr>
              <p:nvPr/>
            </p:nvSpPr>
            <p:spPr bwMode="auto">
              <a:xfrm>
                <a:off x="3476" y="6573"/>
                <a:ext cx="20" cy="2"/>
              </a:xfrm>
              <a:custGeom>
                <a:avLst/>
                <a:gdLst/>
                <a:ahLst/>
                <a:cxnLst>
                  <a:cxn ang="0">
                    <a:pos x="39" y="0"/>
                  </a:cxn>
                  <a:cxn ang="0">
                    <a:pos x="27" y="2"/>
                  </a:cxn>
                  <a:cxn ang="0">
                    <a:pos x="0" y="4"/>
                  </a:cxn>
                </a:cxnLst>
                <a:rect l="0" t="0" r="r" b="b"/>
                <a:pathLst>
                  <a:path w="39" h="4">
                    <a:moveTo>
                      <a:pt x="39" y="0"/>
                    </a:moveTo>
                    <a:lnTo>
                      <a:pt x="27" y="2"/>
                    </a:lnTo>
                    <a:lnTo>
                      <a:pt x="0" y="4"/>
                    </a:lnTo>
                  </a:path>
                </a:pathLst>
              </a:custGeom>
              <a:noFill/>
              <a:ln w="4445">
                <a:solidFill>
                  <a:srgbClr val="00FE00"/>
                </a:solidFill>
                <a:prstDash val="solid"/>
                <a:round/>
                <a:headEnd/>
                <a:tailEnd/>
              </a:ln>
            </p:spPr>
            <p:txBody>
              <a:bodyPr/>
              <a:lstStyle/>
              <a:p>
                <a:endParaRPr lang="es-ES"/>
              </a:p>
            </p:txBody>
          </p:sp>
          <p:sp>
            <p:nvSpPr>
              <p:cNvPr id="82585" name="Freeform 8857"/>
              <p:cNvSpPr>
                <a:spLocks/>
              </p:cNvSpPr>
              <p:nvPr/>
            </p:nvSpPr>
            <p:spPr bwMode="auto">
              <a:xfrm>
                <a:off x="3461" y="6576"/>
                <a:ext cx="13" cy="4"/>
              </a:xfrm>
              <a:custGeom>
                <a:avLst/>
                <a:gdLst/>
                <a:ahLst/>
                <a:cxnLst>
                  <a:cxn ang="0">
                    <a:pos x="11" y="0"/>
                  </a:cxn>
                  <a:cxn ang="0">
                    <a:pos x="1" y="2"/>
                  </a:cxn>
                  <a:cxn ang="0">
                    <a:pos x="0" y="5"/>
                  </a:cxn>
                  <a:cxn ang="0">
                    <a:pos x="27" y="7"/>
                  </a:cxn>
                </a:cxnLst>
                <a:rect l="0" t="0" r="r" b="b"/>
                <a:pathLst>
                  <a:path w="27" h="7">
                    <a:moveTo>
                      <a:pt x="11" y="0"/>
                    </a:moveTo>
                    <a:lnTo>
                      <a:pt x="1" y="2"/>
                    </a:lnTo>
                    <a:lnTo>
                      <a:pt x="0" y="5"/>
                    </a:lnTo>
                    <a:lnTo>
                      <a:pt x="27" y="7"/>
                    </a:lnTo>
                  </a:path>
                </a:pathLst>
              </a:custGeom>
              <a:noFill/>
              <a:ln w="4445">
                <a:solidFill>
                  <a:srgbClr val="00FE00"/>
                </a:solidFill>
                <a:prstDash val="solid"/>
                <a:round/>
                <a:headEnd/>
                <a:tailEnd/>
              </a:ln>
            </p:spPr>
            <p:txBody>
              <a:bodyPr/>
              <a:lstStyle/>
              <a:p>
                <a:endParaRPr lang="es-ES"/>
              </a:p>
            </p:txBody>
          </p:sp>
          <p:sp>
            <p:nvSpPr>
              <p:cNvPr id="82586" name="Freeform 8858"/>
              <p:cNvSpPr>
                <a:spLocks/>
              </p:cNvSpPr>
              <p:nvPr/>
            </p:nvSpPr>
            <p:spPr bwMode="auto">
              <a:xfrm>
                <a:off x="3484" y="6581"/>
                <a:ext cx="19" cy="3"/>
              </a:xfrm>
              <a:custGeom>
                <a:avLst/>
                <a:gdLst/>
                <a:ahLst/>
                <a:cxnLst>
                  <a:cxn ang="0">
                    <a:pos x="0" y="0"/>
                  </a:cxn>
                  <a:cxn ang="0">
                    <a:pos x="13" y="0"/>
                  </a:cxn>
                  <a:cxn ang="0">
                    <a:pos x="39" y="6"/>
                  </a:cxn>
                  <a:cxn ang="0">
                    <a:pos x="38" y="6"/>
                  </a:cxn>
                </a:cxnLst>
                <a:rect l="0" t="0" r="r" b="b"/>
                <a:pathLst>
                  <a:path w="39" h="6">
                    <a:moveTo>
                      <a:pt x="0" y="0"/>
                    </a:moveTo>
                    <a:lnTo>
                      <a:pt x="13" y="0"/>
                    </a:lnTo>
                    <a:lnTo>
                      <a:pt x="39" y="6"/>
                    </a:lnTo>
                    <a:lnTo>
                      <a:pt x="38" y="6"/>
                    </a:lnTo>
                  </a:path>
                </a:pathLst>
              </a:custGeom>
              <a:noFill/>
              <a:ln w="4445">
                <a:solidFill>
                  <a:srgbClr val="00FE00"/>
                </a:solidFill>
                <a:prstDash val="solid"/>
                <a:round/>
                <a:headEnd/>
                <a:tailEnd/>
              </a:ln>
            </p:spPr>
            <p:txBody>
              <a:bodyPr/>
              <a:lstStyle/>
              <a:p>
                <a:endParaRPr lang="es-ES"/>
              </a:p>
            </p:txBody>
          </p:sp>
          <p:sp>
            <p:nvSpPr>
              <p:cNvPr id="82587" name="Freeform 8859"/>
              <p:cNvSpPr>
                <a:spLocks/>
              </p:cNvSpPr>
              <p:nvPr/>
            </p:nvSpPr>
            <p:spPr bwMode="auto">
              <a:xfrm>
                <a:off x="3493" y="6586"/>
                <a:ext cx="21" cy="4"/>
              </a:xfrm>
              <a:custGeom>
                <a:avLst/>
                <a:gdLst/>
                <a:ahLst/>
                <a:cxnLst>
                  <a:cxn ang="0">
                    <a:pos x="0" y="0"/>
                  </a:cxn>
                  <a:cxn ang="0">
                    <a:pos x="8" y="6"/>
                  </a:cxn>
                  <a:cxn ang="0">
                    <a:pos x="40" y="10"/>
                  </a:cxn>
                </a:cxnLst>
                <a:rect l="0" t="0" r="r" b="b"/>
                <a:pathLst>
                  <a:path w="40" h="10">
                    <a:moveTo>
                      <a:pt x="0" y="0"/>
                    </a:moveTo>
                    <a:lnTo>
                      <a:pt x="8" y="6"/>
                    </a:lnTo>
                    <a:lnTo>
                      <a:pt x="40" y="10"/>
                    </a:lnTo>
                  </a:path>
                </a:pathLst>
              </a:custGeom>
              <a:noFill/>
              <a:ln w="4445">
                <a:solidFill>
                  <a:srgbClr val="00FE00"/>
                </a:solidFill>
                <a:prstDash val="solid"/>
                <a:round/>
                <a:headEnd/>
                <a:tailEnd/>
              </a:ln>
            </p:spPr>
            <p:txBody>
              <a:bodyPr/>
              <a:lstStyle/>
              <a:p>
                <a:endParaRPr lang="es-ES"/>
              </a:p>
            </p:txBody>
          </p:sp>
          <p:sp>
            <p:nvSpPr>
              <p:cNvPr id="82588" name="Freeform 8860"/>
              <p:cNvSpPr>
                <a:spLocks/>
              </p:cNvSpPr>
              <p:nvPr/>
            </p:nvSpPr>
            <p:spPr bwMode="auto">
              <a:xfrm>
                <a:off x="3524" y="6591"/>
                <a:ext cx="19" cy="3"/>
              </a:xfrm>
              <a:custGeom>
                <a:avLst/>
                <a:gdLst/>
                <a:ahLst/>
                <a:cxnLst>
                  <a:cxn ang="0">
                    <a:pos x="0" y="0"/>
                  </a:cxn>
                  <a:cxn ang="0">
                    <a:pos x="20" y="2"/>
                  </a:cxn>
                  <a:cxn ang="0">
                    <a:pos x="40" y="6"/>
                  </a:cxn>
                </a:cxnLst>
                <a:rect l="0" t="0" r="r" b="b"/>
                <a:pathLst>
                  <a:path w="40" h="6">
                    <a:moveTo>
                      <a:pt x="0" y="0"/>
                    </a:moveTo>
                    <a:lnTo>
                      <a:pt x="20" y="2"/>
                    </a:lnTo>
                    <a:lnTo>
                      <a:pt x="40" y="6"/>
                    </a:lnTo>
                  </a:path>
                </a:pathLst>
              </a:custGeom>
              <a:noFill/>
              <a:ln w="4445">
                <a:solidFill>
                  <a:srgbClr val="00FE00"/>
                </a:solidFill>
                <a:prstDash val="solid"/>
                <a:round/>
                <a:headEnd/>
                <a:tailEnd/>
              </a:ln>
            </p:spPr>
            <p:txBody>
              <a:bodyPr/>
              <a:lstStyle/>
              <a:p>
                <a:endParaRPr lang="es-ES"/>
              </a:p>
            </p:txBody>
          </p:sp>
          <p:sp>
            <p:nvSpPr>
              <p:cNvPr id="82589" name="Freeform 8861"/>
              <p:cNvSpPr>
                <a:spLocks/>
              </p:cNvSpPr>
              <p:nvPr/>
            </p:nvSpPr>
            <p:spPr bwMode="auto">
              <a:xfrm>
                <a:off x="3553" y="6594"/>
                <a:ext cx="12" cy="6"/>
              </a:xfrm>
              <a:custGeom>
                <a:avLst/>
                <a:gdLst/>
                <a:ahLst/>
                <a:cxnLst>
                  <a:cxn ang="0">
                    <a:pos x="0" y="0"/>
                  </a:cxn>
                  <a:cxn ang="0">
                    <a:pos x="21" y="4"/>
                  </a:cxn>
                  <a:cxn ang="0">
                    <a:pos x="24" y="9"/>
                  </a:cxn>
                  <a:cxn ang="0">
                    <a:pos x="11" y="11"/>
                  </a:cxn>
                </a:cxnLst>
                <a:rect l="0" t="0" r="r" b="b"/>
                <a:pathLst>
                  <a:path w="24" h="11">
                    <a:moveTo>
                      <a:pt x="0" y="0"/>
                    </a:moveTo>
                    <a:lnTo>
                      <a:pt x="21" y="4"/>
                    </a:lnTo>
                    <a:lnTo>
                      <a:pt x="24" y="9"/>
                    </a:lnTo>
                    <a:lnTo>
                      <a:pt x="11" y="11"/>
                    </a:lnTo>
                  </a:path>
                </a:pathLst>
              </a:custGeom>
              <a:noFill/>
              <a:ln w="4445">
                <a:solidFill>
                  <a:srgbClr val="00FE00"/>
                </a:solidFill>
                <a:prstDash val="solid"/>
                <a:round/>
                <a:headEnd/>
                <a:tailEnd/>
              </a:ln>
            </p:spPr>
            <p:txBody>
              <a:bodyPr/>
              <a:lstStyle/>
              <a:p>
                <a:endParaRPr lang="es-ES"/>
              </a:p>
            </p:txBody>
          </p:sp>
          <p:sp>
            <p:nvSpPr>
              <p:cNvPr id="82590" name="Freeform 8862"/>
              <p:cNvSpPr>
                <a:spLocks/>
              </p:cNvSpPr>
              <p:nvPr/>
            </p:nvSpPr>
            <p:spPr bwMode="auto">
              <a:xfrm>
                <a:off x="3531" y="6602"/>
                <a:ext cx="17" cy="4"/>
              </a:xfrm>
              <a:custGeom>
                <a:avLst/>
                <a:gdLst/>
                <a:ahLst/>
                <a:cxnLst>
                  <a:cxn ang="0">
                    <a:pos x="34" y="0"/>
                  </a:cxn>
                  <a:cxn ang="0">
                    <a:pos x="21" y="2"/>
                  </a:cxn>
                  <a:cxn ang="0">
                    <a:pos x="0" y="8"/>
                  </a:cxn>
                  <a:cxn ang="0">
                    <a:pos x="5" y="8"/>
                  </a:cxn>
                </a:cxnLst>
                <a:rect l="0" t="0" r="r" b="b"/>
                <a:pathLst>
                  <a:path w="34" h="8">
                    <a:moveTo>
                      <a:pt x="34" y="0"/>
                    </a:moveTo>
                    <a:lnTo>
                      <a:pt x="21" y="2"/>
                    </a:lnTo>
                    <a:lnTo>
                      <a:pt x="0" y="8"/>
                    </a:lnTo>
                    <a:lnTo>
                      <a:pt x="5" y="8"/>
                    </a:lnTo>
                  </a:path>
                </a:pathLst>
              </a:custGeom>
              <a:noFill/>
              <a:ln w="4445">
                <a:solidFill>
                  <a:srgbClr val="00FE00"/>
                </a:solidFill>
                <a:prstDash val="solid"/>
                <a:round/>
                <a:headEnd/>
                <a:tailEnd/>
              </a:ln>
            </p:spPr>
            <p:txBody>
              <a:bodyPr/>
              <a:lstStyle/>
              <a:p>
                <a:endParaRPr lang="es-ES"/>
              </a:p>
            </p:txBody>
          </p:sp>
          <p:sp>
            <p:nvSpPr>
              <p:cNvPr id="82591" name="Freeform 8863"/>
              <p:cNvSpPr>
                <a:spLocks/>
              </p:cNvSpPr>
              <p:nvPr/>
            </p:nvSpPr>
            <p:spPr bwMode="auto">
              <a:xfrm>
                <a:off x="3544" y="6608"/>
                <a:ext cx="20" cy="2"/>
              </a:xfrm>
              <a:custGeom>
                <a:avLst/>
                <a:gdLst/>
                <a:ahLst/>
                <a:cxnLst>
                  <a:cxn ang="0">
                    <a:pos x="0" y="0"/>
                  </a:cxn>
                  <a:cxn ang="0">
                    <a:pos x="1" y="0"/>
                  </a:cxn>
                  <a:cxn ang="0">
                    <a:pos x="39" y="4"/>
                  </a:cxn>
                </a:cxnLst>
                <a:rect l="0" t="0" r="r" b="b"/>
                <a:pathLst>
                  <a:path w="39" h="4">
                    <a:moveTo>
                      <a:pt x="0" y="0"/>
                    </a:moveTo>
                    <a:lnTo>
                      <a:pt x="1" y="0"/>
                    </a:lnTo>
                    <a:lnTo>
                      <a:pt x="39" y="4"/>
                    </a:lnTo>
                  </a:path>
                </a:pathLst>
              </a:custGeom>
              <a:noFill/>
              <a:ln w="4445">
                <a:solidFill>
                  <a:srgbClr val="00FE00"/>
                </a:solidFill>
                <a:prstDash val="solid"/>
                <a:round/>
                <a:headEnd/>
                <a:tailEnd/>
              </a:ln>
            </p:spPr>
            <p:txBody>
              <a:bodyPr/>
              <a:lstStyle/>
              <a:p>
                <a:endParaRPr lang="es-ES"/>
              </a:p>
            </p:txBody>
          </p:sp>
          <p:sp>
            <p:nvSpPr>
              <p:cNvPr id="82592" name="Freeform 8864"/>
              <p:cNvSpPr>
                <a:spLocks/>
              </p:cNvSpPr>
              <p:nvPr/>
            </p:nvSpPr>
            <p:spPr bwMode="auto">
              <a:xfrm>
                <a:off x="3545" y="6613"/>
                <a:ext cx="20" cy="3"/>
              </a:xfrm>
              <a:custGeom>
                <a:avLst/>
                <a:gdLst/>
                <a:ahLst/>
                <a:cxnLst>
                  <a:cxn ang="0">
                    <a:pos x="39" y="0"/>
                  </a:cxn>
                  <a:cxn ang="0">
                    <a:pos x="37" y="0"/>
                  </a:cxn>
                  <a:cxn ang="0">
                    <a:pos x="13" y="4"/>
                  </a:cxn>
                  <a:cxn ang="0">
                    <a:pos x="0" y="6"/>
                  </a:cxn>
                </a:cxnLst>
                <a:rect l="0" t="0" r="r" b="b"/>
                <a:pathLst>
                  <a:path w="39" h="6">
                    <a:moveTo>
                      <a:pt x="39" y="0"/>
                    </a:moveTo>
                    <a:lnTo>
                      <a:pt x="37" y="0"/>
                    </a:lnTo>
                    <a:lnTo>
                      <a:pt x="13" y="4"/>
                    </a:lnTo>
                    <a:lnTo>
                      <a:pt x="0" y="6"/>
                    </a:lnTo>
                  </a:path>
                </a:pathLst>
              </a:custGeom>
              <a:noFill/>
              <a:ln w="4445">
                <a:solidFill>
                  <a:srgbClr val="00FE00"/>
                </a:solidFill>
                <a:prstDash val="solid"/>
                <a:round/>
                <a:headEnd/>
                <a:tailEnd/>
              </a:ln>
            </p:spPr>
            <p:txBody>
              <a:bodyPr/>
              <a:lstStyle/>
              <a:p>
                <a:endParaRPr lang="es-ES"/>
              </a:p>
            </p:txBody>
          </p:sp>
          <p:sp>
            <p:nvSpPr>
              <p:cNvPr id="82593" name="Line 8865"/>
              <p:cNvSpPr>
                <a:spLocks noChangeShapeType="1"/>
              </p:cNvSpPr>
              <p:nvPr/>
            </p:nvSpPr>
            <p:spPr bwMode="auto">
              <a:xfrm flipH="1">
                <a:off x="3515" y="6617"/>
                <a:ext cx="20" cy="1"/>
              </a:xfrm>
              <a:prstGeom prst="line">
                <a:avLst/>
              </a:prstGeom>
              <a:noFill/>
              <a:ln w="4445">
                <a:solidFill>
                  <a:srgbClr val="00FE00"/>
                </a:solidFill>
                <a:round/>
                <a:headEnd/>
                <a:tailEnd/>
              </a:ln>
            </p:spPr>
            <p:txBody>
              <a:bodyPr/>
              <a:lstStyle/>
              <a:p>
                <a:endParaRPr lang="es-ES"/>
              </a:p>
            </p:txBody>
          </p:sp>
          <p:sp>
            <p:nvSpPr>
              <p:cNvPr id="82594" name="Line 8866"/>
              <p:cNvSpPr>
                <a:spLocks noChangeShapeType="1"/>
              </p:cNvSpPr>
              <p:nvPr/>
            </p:nvSpPr>
            <p:spPr bwMode="auto">
              <a:xfrm flipH="1">
                <a:off x="3485" y="6619"/>
                <a:ext cx="20" cy="1"/>
              </a:xfrm>
              <a:prstGeom prst="line">
                <a:avLst/>
              </a:prstGeom>
              <a:noFill/>
              <a:ln w="4445">
                <a:solidFill>
                  <a:srgbClr val="00FE00"/>
                </a:solidFill>
                <a:round/>
                <a:headEnd/>
                <a:tailEnd/>
              </a:ln>
            </p:spPr>
            <p:txBody>
              <a:bodyPr/>
              <a:lstStyle/>
              <a:p>
                <a:endParaRPr lang="es-ES"/>
              </a:p>
            </p:txBody>
          </p:sp>
          <p:sp>
            <p:nvSpPr>
              <p:cNvPr id="82595" name="Line 8867"/>
              <p:cNvSpPr>
                <a:spLocks noChangeShapeType="1"/>
              </p:cNvSpPr>
              <p:nvPr/>
            </p:nvSpPr>
            <p:spPr bwMode="auto">
              <a:xfrm flipH="1">
                <a:off x="3456" y="6621"/>
                <a:ext cx="19" cy="1"/>
              </a:xfrm>
              <a:prstGeom prst="line">
                <a:avLst/>
              </a:prstGeom>
              <a:noFill/>
              <a:ln w="4445">
                <a:solidFill>
                  <a:srgbClr val="00FE00"/>
                </a:solidFill>
                <a:round/>
                <a:headEnd/>
                <a:tailEnd/>
              </a:ln>
            </p:spPr>
            <p:txBody>
              <a:bodyPr/>
              <a:lstStyle/>
              <a:p>
                <a:endParaRPr lang="es-ES"/>
              </a:p>
            </p:txBody>
          </p:sp>
          <p:sp>
            <p:nvSpPr>
              <p:cNvPr id="82596" name="Line 8868"/>
              <p:cNvSpPr>
                <a:spLocks noChangeShapeType="1"/>
              </p:cNvSpPr>
              <p:nvPr/>
            </p:nvSpPr>
            <p:spPr bwMode="auto">
              <a:xfrm flipH="1">
                <a:off x="3426" y="6622"/>
                <a:ext cx="19" cy="2"/>
              </a:xfrm>
              <a:prstGeom prst="line">
                <a:avLst/>
              </a:prstGeom>
              <a:noFill/>
              <a:ln w="4445">
                <a:solidFill>
                  <a:srgbClr val="00FE00"/>
                </a:solidFill>
                <a:round/>
                <a:headEnd/>
                <a:tailEnd/>
              </a:ln>
            </p:spPr>
            <p:txBody>
              <a:bodyPr/>
              <a:lstStyle/>
              <a:p>
                <a:endParaRPr lang="es-ES"/>
              </a:p>
            </p:txBody>
          </p:sp>
          <p:sp>
            <p:nvSpPr>
              <p:cNvPr id="82597" name="Freeform 8869"/>
              <p:cNvSpPr>
                <a:spLocks/>
              </p:cNvSpPr>
              <p:nvPr/>
            </p:nvSpPr>
            <p:spPr bwMode="auto">
              <a:xfrm>
                <a:off x="3396" y="6625"/>
                <a:ext cx="20" cy="3"/>
              </a:xfrm>
              <a:custGeom>
                <a:avLst/>
                <a:gdLst/>
                <a:ahLst/>
                <a:cxnLst>
                  <a:cxn ang="0">
                    <a:pos x="39" y="0"/>
                  </a:cxn>
                  <a:cxn ang="0">
                    <a:pos x="18" y="2"/>
                  </a:cxn>
                  <a:cxn ang="0">
                    <a:pos x="0" y="6"/>
                  </a:cxn>
                </a:cxnLst>
                <a:rect l="0" t="0" r="r" b="b"/>
                <a:pathLst>
                  <a:path w="39" h="6">
                    <a:moveTo>
                      <a:pt x="39" y="0"/>
                    </a:moveTo>
                    <a:lnTo>
                      <a:pt x="18" y="2"/>
                    </a:lnTo>
                    <a:lnTo>
                      <a:pt x="0" y="6"/>
                    </a:lnTo>
                  </a:path>
                </a:pathLst>
              </a:custGeom>
              <a:noFill/>
              <a:ln w="4445">
                <a:solidFill>
                  <a:srgbClr val="00FE00"/>
                </a:solidFill>
                <a:prstDash val="solid"/>
                <a:round/>
                <a:headEnd/>
                <a:tailEnd/>
              </a:ln>
            </p:spPr>
            <p:txBody>
              <a:bodyPr/>
              <a:lstStyle/>
              <a:p>
                <a:endParaRPr lang="es-ES"/>
              </a:p>
            </p:txBody>
          </p:sp>
          <p:sp>
            <p:nvSpPr>
              <p:cNvPr id="82598" name="Freeform 8870"/>
              <p:cNvSpPr>
                <a:spLocks/>
              </p:cNvSpPr>
              <p:nvPr/>
            </p:nvSpPr>
            <p:spPr bwMode="auto">
              <a:xfrm>
                <a:off x="3372" y="6629"/>
                <a:ext cx="14" cy="5"/>
              </a:xfrm>
              <a:custGeom>
                <a:avLst/>
                <a:gdLst/>
                <a:ahLst/>
                <a:cxnLst>
                  <a:cxn ang="0">
                    <a:pos x="28" y="0"/>
                  </a:cxn>
                  <a:cxn ang="0">
                    <a:pos x="19" y="2"/>
                  </a:cxn>
                  <a:cxn ang="0">
                    <a:pos x="0" y="8"/>
                  </a:cxn>
                  <a:cxn ang="0">
                    <a:pos x="12" y="10"/>
                  </a:cxn>
                </a:cxnLst>
                <a:rect l="0" t="0" r="r" b="b"/>
                <a:pathLst>
                  <a:path w="28" h="10">
                    <a:moveTo>
                      <a:pt x="28" y="0"/>
                    </a:moveTo>
                    <a:lnTo>
                      <a:pt x="19" y="2"/>
                    </a:lnTo>
                    <a:lnTo>
                      <a:pt x="0" y="8"/>
                    </a:lnTo>
                    <a:lnTo>
                      <a:pt x="12" y="10"/>
                    </a:lnTo>
                  </a:path>
                </a:pathLst>
              </a:custGeom>
              <a:noFill/>
              <a:ln w="4445">
                <a:solidFill>
                  <a:srgbClr val="00FE00"/>
                </a:solidFill>
                <a:prstDash val="solid"/>
                <a:round/>
                <a:headEnd/>
                <a:tailEnd/>
              </a:ln>
            </p:spPr>
            <p:txBody>
              <a:bodyPr/>
              <a:lstStyle/>
              <a:p>
                <a:endParaRPr lang="es-ES"/>
              </a:p>
            </p:txBody>
          </p:sp>
          <p:sp>
            <p:nvSpPr>
              <p:cNvPr id="82599" name="Freeform 8871"/>
              <p:cNvSpPr>
                <a:spLocks/>
              </p:cNvSpPr>
              <p:nvPr/>
            </p:nvSpPr>
            <p:spPr bwMode="auto">
              <a:xfrm>
                <a:off x="3388" y="6636"/>
                <a:ext cx="11" cy="9"/>
              </a:xfrm>
              <a:custGeom>
                <a:avLst/>
                <a:gdLst/>
                <a:ahLst/>
                <a:cxnLst>
                  <a:cxn ang="0">
                    <a:pos x="0" y="0"/>
                  </a:cxn>
                  <a:cxn ang="0">
                    <a:pos x="9" y="2"/>
                  </a:cxn>
                  <a:cxn ang="0">
                    <a:pos x="9" y="6"/>
                  </a:cxn>
                  <a:cxn ang="0">
                    <a:pos x="23" y="9"/>
                  </a:cxn>
                  <a:cxn ang="0">
                    <a:pos x="20" y="15"/>
                  </a:cxn>
                  <a:cxn ang="0">
                    <a:pos x="7" y="17"/>
                  </a:cxn>
                </a:cxnLst>
                <a:rect l="0" t="0" r="r" b="b"/>
                <a:pathLst>
                  <a:path w="23" h="17">
                    <a:moveTo>
                      <a:pt x="0" y="0"/>
                    </a:moveTo>
                    <a:lnTo>
                      <a:pt x="9" y="2"/>
                    </a:lnTo>
                    <a:lnTo>
                      <a:pt x="9" y="6"/>
                    </a:lnTo>
                    <a:lnTo>
                      <a:pt x="23" y="9"/>
                    </a:lnTo>
                    <a:lnTo>
                      <a:pt x="20" y="15"/>
                    </a:lnTo>
                    <a:lnTo>
                      <a:pt x="7" y="17"/>
                    </a:lnTo>
                  </a:path>
                </a:pathLst>
              </a:custGeom>
              <a:noFill/>
              <a:ln w="4445">
                <a:solidFill>
                  <a:srgbClr val="00FE00"/>
                </a:solidFill>
                <a:prstDash val="solid"/>
                <a:round/>
                <a:headEnd/>
                <a:tailEnd/>
              </a:ln>
            </p:spPr>
            <p:txBody>
              <a:bodyPr/>
              <a:lstStyle/>
              <a:p>
                <a:endParaRPr lang="es-ES"/>
              </a:p>
            </p:txBody>
          </p:sp>
          <p:sp>
            <p:nvSpPr>
              <p:cNvPr id="82600" name="Line 8872"/>
              <p:cNvSpPr>
                <a:spLocks noChangeShapeType="1"/>
              </p:cNvSpPr>
              <p:nvPr/>
            </p:nvSpPr>
            <p:spPr bwMode="auto">
              <a:xfrm>
                <a:off x="3389" y="6649"/>
                <a:ext cx="20" cy="1"/>
              </a:xfrm>
              <a:prstGeom prst="line">
                <a:avLst/>
              </a:prstGeom>
              <a:noFill/>
              <a:ln w="4445">
                <a:solidFill>
                  <a:srgbClr val="00FE00"/>
                </a:solidFill>
                <a:round/>
                <a:headEnd/>
                <a:tailEnd/>
              </a:ln>
            </p:spPr>
            <p:txBody>
              <a:bodyPr/>
              <a:lstStyle/>
              <a:p>
                <a:endParaRPr lang="es-ES"/>
              </a:p>
            </p:txBody>
          </p:sp>
          <p:sp>
            <p:nvSpPr>
              <p:cNvPr id="82601" name="Freeform 8873"/>
              <p:cNvSpPr>
                <a:spLocks/>
              </p:cNvSpPr>
              <p:nvPr/>
            </p:nvSpPr>
            <p:spPr bwMode="auto">
              <a:xfrm>
                <a:off x="3419" y="6652"/>
                <a:ext cx="20" cy="5"/>
              </a:xfrm>
              <a:custGeom>
                <a:avLst/>
                <a:gdLst/>
                <a:ahLst/>
                <a:cxnLst>
                  <a:cxn ang="0">
                    <a:pos x="0" y="0"/>
                  </a:cxn>
                  <a:cxn ang="0">
                    <a:pos x="10" y="2"/>
                  </a:cxn>
                  <a:cxn ang="0">
                    <a:pos x="31" y="8"/>
                  </a:cxn>
                  <a:cxn ang="0">
                    <a:pos x="39" y="10"/>
                  </a:cxn>
                </a:cxnLst>
                <a:rect l="0" t="0" r="r" b="b"/>
                <a:pathLst>
                  <a:path w="39" h="10">
                    <a:moveTo>
                      <a:pt x="0" y="0"/>
                    </a:moveTo>
                    <a:lnTo>
                      <a:pt x="10" y="2"/>
                    </a:lnTo>
                    <a:lnTo>
                      <a:pt x="31" y="8"/>
                    </a:lnTo>
                    <a:lnTo>
                      <a:pt x="39" y="10"/>
                    </a:lnTo>
                  </a:path>
                </a:pathLst>
              </a:custGeom>
              <a:noFill/>
              <a:ln w="4445">
                <a:solidFill>
                  <a:srgbClr val="00FE00"/>
                </a:solidFill>
                <a:prstDash val="solid"/>
                <a:round/>
                <a:headEnd/>
                <a:tailEnd/>
              </a:ln>
            </p:spPr>
            <p:txBody>
              <a:bodyPr/>
              <a:lstStyle/>
              <a:p>
                <a:endParaRPr lang="es-ES"/>
              </a:p>
            </p:txBody>
          </p:sp>
          <p:sp>
            <p:nvSpPr>
              <p:cNvPr id="82602" name="Freeform 8874"/>
              <p:cNvSpPr>
                <a:spLocks/>
              </p:cNvSpPr>
              <p:nvPr/>
            </p:nvSpPr>
            <p:spPr bwMode="auto">
              <a:xfrm>
                <a:off x="3449" y="6659"/>
                <a:ext cx="19" cy="6"/>
              </a:xfrm>
              <a:custGeom>
                <a:avLst/>
                <a:gdLst/>
                <a:ahLst/>
                <a:cxnLst>
                  <a:cxn ang="0">
                    <a:pos x="0" y="0"/>
                  </a:cxn>
                  <a:cxn ang="0">
                    <a:pos x="1" y="0"/>
                  </a:cxn>
                  <a:cxn ang="0">
                    <a:pos x="12" y="5"/>
                  </a:cxn>
                  <a:cxn ang="0">
                    <a:pos x="34" y="9"/>
                  </a:cxn>
                  <a:cxn ang="0">
                    <a:pos x="38" y="11"/>
                  </a:cxn>
                </a:cxnLst>
                <a:rect l="0" t="0" r="r" b="b"/>
                <a:pathLst>
                  <a:path w="38" h="11">
                    <a:moveTo>
                      <a:pt x="0" y="0"/>
                    </a:moveTo>
                    <a:lnTo>
                      <a:pt x="1" y="0"/>
                    </a:lnTo>
                    <a:lnTo>
                      <a:pt x="12" y="5"/>
                    </a:lnTo>
                    <a:lnTo>
                      <a:pt x="34" y="9"/>
                    </a:lnTo>
                    <a:lnTo>
                      <a:pt x="38" y="11"/>
                    </a:lnTo>
                  </a:path>
                </a:pathLst>
              </a:custGeom>
              <a:noFill/>
              <a:ln w="4445">
                <a:solidFill>
                  <a:srgbClr val="00FE00"/>
                </a:solidFill>
                <a:prstDash val="solid"/>
                <a:round/>
                <a:headEnd/>
                <a:tailEnd/>
              </a:ln>
            </p:spPr>
            <p:txBody>
              <a:bodyPr/>
              <a:lstStyle/>
              <a:p>
                <a:endParaRPr lang="es-ES"/>
              </a:p>
            </p:txBody>
          </p:sp>
          <p:sp>
            <p:nvSpPr>
              <p:cNvPr id="82603" name="Freeform 8875"/>
              <p:cNvSpPr>
                <a:spLocks/>
              </p:cNvSpPr>
              <p:nvPr/>
            </p:nvSpPr>
            <p:spPr bwMode="auto">
              <a:xfrm>
                <a:off x="3478" y="6667"/>
                <a:ext cx="20" cy="4"/>
              </a:xfrm>
              <a:custGeom>
                <a:avLst/>
                <a:gdLst/>
                <a:ahLst/>
                <a:cxnLst>
                  <a:cxn ang="0">
                    <a:pos x="0" y="0"/>
                  </a:cxn>
                  <a:cxn ang="0">
                    <a:pos x="13" y="4"/>
                  </a:cxn>
                  <a:cxn ang="0">
                    <a:pos x="39" y="8"/>
                  </a:cxn>
                </a:cxnLst>
                <a:rect l="0" t="0" r="r" b="b"/>
                <a:pathLst>
                  <a:path w="39" h="8">
                    <a:moveTo>
                      <a:pt x="0" y="0"/>
                    </a:moveTo>
                    <a:lnTo>
                      <a:pt x="13" y="4"/>
                    </a:lnTo>
                    <a:lnTo>
                      <a:pt x="39" y="8"/>
                    </a:lnTo>
                  </a:path>
                </a:pathLst>
              </a:custGeom>
              <a:noFill/>
              <a:ln w="4445">
                <a:solidFill>
                  <a:srgbClr val="00FE00"/>
                </a:solidFill>
                <a:prstDash val="solid"/>
                <a:round/>
                <a:headEnd/>
                <a:tailEnd/>
              </a:ln>
            </p:spPr>
            <p:txBody>
              <a:bodyPr/>
              <a:lstStyle/>
              <a:p>
                <a:endParaRPr lang="es-ES"/>
              </a:p>
            </p:txBody>
          </p:sp>
          <p:sp>
            <p:nvSpPr>
              <p:cNvPr id="82604" name="Freeform 8876"/>
              <p:cNvSpPr>
                <a:spLocks/>
              </p:cNvSpPr>
              <p:nvPr/>
            </p:nvSpPr>
            <p:spPr bwMode="auto">
              <a:xfrm>
                <a:off x="3508" y="6671"/>
                <a:ext cx="20" cy="2"/>
              </a:xfrm>
              <a:custGeom>
                <a:avLst/>
                <a:gdLst/>
                <a:ahLst/>
                <a:cxnLst>
                  <a:cxn ang="0">
                    <a:pos x="0" y="0"/>
                  </a:cxn>
                  <a:cxn ang="0">
                    <a:pos x="30" y="4"/>
                  </a:cxn>
                  <a:cxn ang="0">
                    <a:pos x="39" y="4"/>
                  </a:cxn>
                </a:cxnLst>
                <a:rect l="0" t="0" r="r" b="b"/>
                <a:pathLst>
                  <a:path w="39" h="4">
                    <a:moveTo>
                      <a:pt x="0" y="0"/>
                    </a:moveTo>
                    <a:lnTo>
                      <a:pt x="30" y="4"/>
                    </a:lnTo>
                    <a:lnTo>
                      <a:pt x="39" y="4"/>
                    </a:lnTo>
                  </a:path>
                </a:pathLst>
              </a:custGeom>
              <a:noFill/>
              <a:ln w="4445">
                <a:solidFill>
                  <a:srgbClr val="00FE00"/>
                </a:solidFill>
                <a:prstDash val="solid"/>
                <a:round/>
                <a:headEnd/>
                <a:tailEnd/>
              </a:ln>
            </p:spPr>
            <p:txBody>
              <a:bodyPr/>
              <a:lstStyle/>
              <a:p>
                <a:endParaRPr lang="es-ES"/>
              </a:p>
            </p:txBody>
          </p:sp>
          <p:sp>
            <p:nvSpPr>
              <p:cNvPr id="82605" name="Freeform 8877"/>
              <p:cNvSpPr>
                <a:spLocks/>
              </p:cNvSpPr>
              <p:nvPr/>
            </p:nvSpPr>
            <p:spPr bwMode="auto">
              <a:xfrm>
                <a:off x="3538" y="6674"/>
                <a:ext cx="20" cy="4"/>
              </a:xfrm>
              <a:custGeom>
                <a:avLst/>
                <a:gdLst/>
                <a:ahLst/>
                <a:cxnLst>
                  <a:cxn ang="0">
                    <a:pos x="0" y="0"/>
                  </a:cxn>
                  <a:cxn ang="0">
                    <a:pos x="14" y="2"/>
                  </a:cxn>
                  <a:cxn ang="0">
                    <a:pos x="41" y="8"/>
                  </a:cxn>
                </a:cxnLst>
                <a:rect l="0" t="0" r="r" b="b"/>
                <a:pathLst>
                  <a:path w="41" h="8">
                    <a:moveTo>
                      <a:pt x="0" y="0"/>
                    </a:moveTo>
                    <a:lnTo>
                      <a:pt x="14" y="2"/>
                    </a:lnTo>
                    <a:lnTo>
                      <a:pt x="41" y="8"/>
                    </a:lnTo>
                  </a:path>
                </a:pathLst>
              </a:custGeom>
              <a:noFill/>
              <a:ln w="4445">
                <a:solidFill>
                  <a:srgbClr val="00FE00"/>
                </a:solidFill>
                <a:prstDash val="solid"/>
                <a:round/>
                <a:headEnd/>
                <a:tailEnd/>
              </a:ln>
            </p:spPr>
            <p:txBody>
              <a:bodyPr/>
              <a:lstStyle/>
              <a:p>
                <a:endParaRPr lang="es-ES"/>
              </a:p>
            </p:txBody>
          </p:sp>
          <p:sp>
            <p:nvSpPr>
              <p:cNvPr id="82606" name="Freeform 8878"/>
              <p:cNvSpPr>
                <a:spLocks/>
              </p:cNvSpPr>
              <p:nvPr/>
            </p:nvSpPr>
            <p:spPr bwMode="auto">
              <a:xfrm>
                <a:off x="3568" y="6679"/>
                <a:ext cx="19" cy="2"/>
              </a:xfrm>
              <a:custGeom>
                <a:avLst/>
                <a:gdLst/>
                <a:ahLst/>
                <a:cxnLst>
                  <a:cxn ang="0">
                    <a:pos x="0" y="0"/>
                  </a:cxn>
                  <a:cxn ang="0">
                    <a:pos x="11" y="2"/>
                  </a:cxn>
                  <a:cxn ang="0">
                    <a:pos x="39" y="4"/>
                  </a:cxn>
                  <a:cxn ang="0">
                    <a:pos x="39" y="4"/>
                  </a:cxn>
                </a:cxnLst>
                <a:rect l="0" t="0" r="r" b="b"/>
                <a:pathLst>
                  <a:path w="39" h="4">
                    <a:moveTo>
                      <a:pt x="0" y="0"/>
                    </a:moveTo>
                    <a:lnTo>
                      <a:pt x="11" y="2"/>
                    </a:lnTo>
                    <a:lnTo>
                      <a:pt x="39" y="4"/>
                    </a:lnTo>
                    <a:lnTo>
                      <a:pt x="39" y="4"/>
                    </a:lnTo>
                  </a:path>
                </a:pathLst>
              </a:custGeom>
              <a:noFill/>
              <a:ln w="4445">
                <a:solidFill>
                  <a:srgbClr val="00FE00"/>
                </a:solidFill>
                <a:prstDash val="solid"/>
                <a:round/>
                <a:headEnd/>
                <a:tailEnd/>
              </a:ln>
            </p:spPr>
            <p:txBody>
              <a:bodyPr/>
              <a:lstStyle/>
              <a:p>
                <a:endParaRPr lang="es-ES"/>
              </a:p>
            </p:txBody>
          </p:sp>
          <p:sp>
            <p:nvSpPr>
              <p:cNvPr id="82607" name="Freeform 8879"/>
              <p:cNvSpPr>
                <a:spLocks/>
              </p:cNvSpPr>
              <p:nvPr/>
            </p:nvSpPr>
            <p:spPr bwMode="auto">
              <a:xfrm>
                <a:off x="3581" y="6684"/>
                <a:ext cx="17" cy="2"/>
              </a:xfrm>
              <a:custGeom>
                <a:avLst/>
                <a:gdLst/>
                <a:ahLst/>
                <a:cxnLst>
                  <a:cxn ang="0">
                    <a:pos x="33" y="0"/>
                  </a:cxn>
                  <a:cxn ang="0">
                    <a:pos x="36" y="0"/>
                  </a:cxn>
                  <a:cxn ang="0">
                    <a:pos x="0" y="4"/>
                  </a:cxn>
                </a:cxnLst>
                <a:rect l="0" t="0" r="r" b="b"/>
                <a:pathLst>
                  <a:path w="36" h="4">
                    <a:moveTo>
                      <a:pt x="33" y="0"/>
                    </a:moveTo>
                    <a:lnTo>
                      <a:pt x="36" y="0"/>
                    </a:lnTo>
                    <a:lnTo>
                      <a:pt x="0" y="4"/>
                    </a:lnTo>
                  </a:path>
                </a:pathLst>
              </a:custGeom>
              <a:noFill/>
              <a:ln w="4445">
                <a:solidFill>
                  <a:srgbClr val="00FE00"/>
                </a:solidFill>
                <a:prstDash val="solid"/>
                <a:round/>
                <a:headEnd/>
                <a:tailEnd/>
              </a:ln>
            </p:spPr>
            <p:txBody>
              <a:bodyPr/>
              <a:lstStyle/>
              <a:p>
                <a:endParaRPr lang="es-ES"/>
              </a:p>
            </p:txBody>
          </p:sp>
          <p:sp>
            <p:nvSpPr>
              <p:cNvPr id="82608" name="Line 8880"/>
              <p:cNvSpPr>
                <a:spLocks noChangeShapeType="1"/>
              </p:cNvSpPr>
              <p:nvPr/>
            </p:nvSpPr>
            <p:spPr bwMode="auto">
              <a:xfrm flipH="1">
                <a:off x="3551" y="6686"/>
                <a:ext cx="20" cy="1"/>
              </a:xfrm>
              <a:prstGeom prst="line">
                <a:avLst/>
              </a:prstGeom>
              <a:noFill/>
              <a:ln w="4445">
                <a:solidFill>
                  <a:srgbClr val="00FE00"/>
                </a:solidFill>
                <a:round/>
                <a:headEnd/>
                <a:tailEnd/>
              </a:ln>
            </p:spPr>
            <p:txBody>
              <a:bodyPr/>
              <a:lstStyle/>
              <a:p>
                <a:endParaRPr lang="es-ES"/>
              </a:p>
            </p:txBody>
          </p:sp>
          <p:sp>
            <p:nvSpPr>
              <p:cNvPr id="82609" name="Line 8881"/>
              <p:cNvSpPr>
                <a:spLocks noChangeShapeType="1"/>
              </p:cNvSpPr>
              <p:nvPr/>
            </p:nvSpPr>
            <p:spPr bwMode="auto">
              <a:xfrm flipH="1">
                <a:off x="3521" y="6687"/>
                <a:ext cx="20" cy="1"/>
              </a:xfrm>
              <a:prstGeom prst="line">
                <a:avLst/>
              </a:prstGeom>
              <a:noFill/>
              <a:ln w="4445">
                <a:solidFill>
                  <a:srgbClr val="00FE00"/>
                </a:solidFill>
                <a:round/>
                <a:headEnd/>
                <a:tailEnd/>
              </a:ln>
            </p:spPr>
            <p:txBody>
              <a:bodyPr/>
              <a:lstStyle/>
              <a:p>
                <a:endParaRPr lang="es-ES"/>
              </a:p>
            </p:txBody>
          </p:sp>
          <p:sp>
            <p:nvSpPr>
              <p:cNvPr id="82610" name="Freeform 8882"/>
              <p:cNvSpPr>
                <a:spLocks/>
              </p:cNvSpPr>
              <p:nvPr/>
            </p:nvSpPr>
            <p:spPr bwMode="auto">
              <a:xfrm>
                <a:off x="3491" y="6689"/>
                <a:ext cx="20" cy="1"/>
              </a:xfrm>
              <a:custGeom>
                <a:avLst/>
                <a:gdLst/>
                <a:ahLst/>
                <a:cxnLst>
                  <a:cxn ang="0">
                    <a:pos x="40" y="0"/>
                  </a:cxn>
                  <a:cxn ang="0">
                    <a:pos x="35" y="0"/>
                  </a:cxn>
                  <a:cxn ang="0">
                    <a:pos x="0" y="2"/>
                  </a:cxn>
                </a:cxnLst>
                <a:rect l="0" t="0" r="r" b="b"/>
                <a:pathLst>
                  <a:path w="40" h="2">
                    <a:moveTo>
                      <a:pt x="40" y="0"/>
                    </a:moveTo>
                    <a:lnTo>
                      <a:pt x="35" y="0"/>
                    </a:lnTo>
                    <a:lnTo>
                      <a:pt x="0" y="2"/>
                    </a:lnTo>
                  </a:path>
                </a:pathLst>
              </a:custGeom>
              <a:noFill/>
              <a:ln w="4445">
                <a:solidFill>
                  <a:srgbClr val="00FE00"/>
                </a:solidFill>
                <a:prstDash val="solid"/>
                <a:round/>
                <a:headEnd/>
                <a:tailEnd/>
              </a:ln>
            </p:spPr>
            <p:txBody>
              <a:bodyPr/>
              <a:lstStyle/>
              <a:p>
                <a:endParaRPr lang="es-ES"/>
              </a:p>
            </p:txBody>
          </p:sp>
          <p:sp>
            <p:nvSpPr>
              <p:cNvPr id="82611" name="Freeform 8883"/>
              <p:cNvSpPr>
                <a:spLocks/>
              </p:cNvSpPr>
              <p:nvPr/>
            </p:nvSpPr>
            <p:spPr bwMode="auto">
              <a:xfrm>
                <a:off x="3461" y="6691"/>
                <a:ext cx="20" cy="3"/>
              </a:xfrm>
              <a:custGeom>
                <a:avLst/>
                <a:gdLst/>
                <a:ahLst/>
                <a:cxnLst>
                  <a:cxn ang="0">
                    <a:pos x="39" y="0"/>
                  </a:cxn>
                  <a:cxn ang="0">
                    <a:pos x="10" y="4"/>
                  </a:cxn>
                  <a:cxn ang="0">
                    <a:pos x="0" y="6"/>
                  </a:cxn>
                </a:cxnLst>
                <a:rect l="0" t="0" r="r" b="b"/>
                <a:pathLst>
                  <a:path w="39" h="6">
                    <a:moveTo>
                      <a:pt x="39" y="0"/>
                    </a:moveTo>
                    <a:lnTo>
                      <a:pt x="10" y="4"/>
                    </a:lnTo>
                    <a:lnTo>
                      <a:pt x="0" y="6"/>
                    </a:lnTo>
                  </a:path>
                </a:pathLst>
              </a:custGeom>
              <a:noFill/>
              <a:ln w="4445">
                <a:solidFill>
                  <a:srgbClr val="00FE00"/>
                </a:solidFill>
                <a:prstDash val="solid"/>
                <a:round/>
                <a:headEnd/>
                <a:tailEnd/>
              </a:ln>
            </p:spPr>
            <p:txBody>
              <a:bodyPr/>
              <a:lstStyle/>
              <a:p>
                <a:endParaRPr lang="es-ES"/>
              </a:p>
            </p:txBody>
          </p:sp>
          <p:sp>
            <p:nvSpPr>
              <p:cNvPr id="82612" name="Freeform 8884"/>
              <p:cNvSpPr>
                <a:spLocks/>
              </p:cNvSpPr>
              <p:nvPr/>
            </p:nvSpPr>
            <p:spPr bwMode="auto">
              <a:xfrm>
                <a:off x="3438" y="6695"/>
                <a:ext cx="13" cy="1"/>
              </a:xfrm>
              <a:custGeom>
                <a:avLst/>
                <a:gdLst/>
                <a:ahLst/>
                <a:cxnLst>
                  <a:cxn ang="0">
                    <a:pos x="27" y="0"/>
                  </a:cxn>
                  <a:cxn ang="0">
                    <a:pos x="0" y="2"/>
                  </a:cxn>
                  <a:cxn ang="0">
                    <a:pos x="13" y="2"/>
                  </a:cxn>
                </a:cxnLst>
                <a:rect l="0" t="0" r="r" b="b"/>
                <a:pathLst>
                  <a:path w="27" h="2">
                    <a:moveTo>
                      <a:pt x="27" y="0"/>
                    </a:moveTo>
                    <a:lnTo>
                      <a:pt x="0" y="2"/>
                    </a:lnTo>
                    <a:lnTo>
                      <a:pt x="13" y="2"/>
                    </a:lnTo>
                  </a:path>
                </a:pathLst>
              </a:custGeom>
              <a:noFill/>
              <a:ln w="4445">
                <a:solidFill>
                  <a:srgbClr val="00FE00"/>
                </a:solidFill>
                <a:prstDash val="solid"/>
                <a:round/>
                <a:headEnd/>
                <a:tailEnd/>
              </a:ln>
            </p:spPr>
            <p:txBody>
              <a:bodyPr/>
              <a:lstStyle/>
              <a:p>
                <a:endParaRPr lang="es-ES"/>
              </a:p>
            </p:txBody>
          </p:sp>
          <p:sp>
            <p:nvSpPr>
              <p:cNvPr id="82613" name="Freeform 8885"/>
              <p:cNvSpPr>
                <a:spLocks/>
              </p:cNvSpPr>
              <p:nvPr/>
            </p:nvSpPr>
            <p:spPr bwMode="auto">
              <a:xfrm>
                <a:off x="3455" y="6698"/>
                <a:ext cx="19" cy="1"/>
              </a:xfrm>
              <a:custGeom>
                <a:avLst/>
                <a:gdLst/>
                <a:ahLst/>
                <a:cxnLst>
                  <a:cxn ang="0">
                    <a:pos x="0" y="0"/>
                  </a:cxn>
                  <a:cxn ang="0">
                    <a:pos x="13" y="0"/>
                  </a:cxn>
                  <a:cxn ang="0">
                    <a:pos x="40" y="2"/>
                  </a:cxn>
                </a:cxnLst>
                <a:rect l="0" t="0" r="r" b="b"/>
                <a:pathLst>
                  <a:path w="40" h="2">
                    <a:moveTo>
                      <a:pt x="0" y="0"/>
                    </a:moveTo>
                    <a:lnTo>
                      <a:pt x="13" y="0"/>
                    </a:lnTo>
                    <a:lnTo>
                      <a:pt x="40" y="2"/>
                    </a:lnTo>
                  </a:path>
                </a:pathLst>
              </a:custGeom>
              <a:noFill/>
              <a:ln w="4445">
                <a:solidFill>
                  <a:srgbClr val="00FE00"/>
                </a:solidFill>
                <a:prstDash val="solid"/>
                <a:round/>
                <a:headEnd/>
                <a:tailEnd/>
              </a:ln>
            </p:spPr>
            <p:txBody>
              <a:bodyPr/>
              <a:lstStyle/>
              <a:p>
                <a:endParaRPr lang="es-ES"/>
              </a:p>
            </p:txBody>
          </p:sp>
          <p:sp>
            <p:nvSpPr>
              <p:cNvPr id="82614" name="Line 8886"/>
              <p:cNvSpPr>
                <a:spLocks noChangeShapeType="1"/>
              </p:cNvSpPr>
              <p:nvPr/>
            </p:nvSpPr>
            <p:spPr bwMode="auto">
              <a:xfrm>
                <a:off x="3484" y="6699"/>
                <a:ext cx="20" cy="1"/>
              </a:xfrm>
              <a:prstGeom prst="line">
                <a:avLst/>
              </a:prstGeom>
              <a:noFill/>
              <a:ln w="4445">
                <a:solidFill>
                  <a:srgbClr val="00FE00"/>
                </a:solidFill>
                <a:round/>
                <a:headEnd/>
                <a:tailEnd/>
              </a:ln>
            </p:spPr>
            <p:txBody>
              <a:bodyPr/>
              <a:lstStyle/>
              <a:p>
                <a:endParaRPr lang="es-ES"/>
              </a:p>
            </p:txBody>
          </p:sp>
          <p:sp>
            <p:nvSpPr>
              <p:cNvPr id="82615" name="Freeform 8887"/>
              <p:cNvSpPr>
                <a:spLocks/>
              </p:cNvSpPr>
              <p:nvPr/>
            </p:nvSpPr>
            <p:spPr bwMode="auto">
              <a:xfrm>
                <a:off x="3514" y="6701"/>
                <a:ext cx="20" cy="2"/>
              </a:xfrm>
              <a:custGeom>
                <a:avLst/>
                <a:gdLst/>
                <a:ahLst/>
                <a:cxnLst>
                  <a:cxn ang="0">
                    <a:pos x="0" y="0"/>
                  </a:cxn>
                  <a:cxn ang="0">
                    <a:pos x="32" y="3"/>
                  </a:cxn>
                  <a:cxn ang="0">
                    <a:pos x="39" y="3"/>
                  </a:cxn>
                </a:cxnLst>
                <a:rect l="0" t="0" r="r" b="b"/>
                <a:pathLst>
                  <a:path w="39" h="3">
                    <a:moveTo>
                      <a:pt x="0" y="0"/>
                    </a:moveTo>
                    <a:lnTo>
                      <a:pt x="32" y="3"/>
                    </a:lnTo>
                    <a:lnTo>
                      <a:pt x="39" y="3"/>
                    </a:lnTo>
                  </a:path>
                </a:pathLst>
              </a:custGeom>
              <a:noFill/>
              <a:ln w="4445">
                <a:solidFill>
                  <a:srgbClr val="00FE00"/>
                </a:solidFill>
                <a:prstDash val="solid"/>
                <a:round/>
                <a:headEnd/>
                <a:tailEnd/>
              </a:ln>
            </p:spPr>
            <p:txBody>
              <a:bodyPr/>
              <a:lstStyle/>
              <a:p>
                <a:endParaRPr lang="es-ES"/>
              </a:p>
            </p:txBody>
          </p:sp>
          <p:sp>
            <p:nvSpPr>
              <p:cNvPr id="82616" name="Freeform 8888"/>
              <p:cNvSpPr>
                <a:spLocks/>
              </p:cNvSpPr>
              <p:nvPr/>
            </p:nvSpPr>
            <p:spPr bwMode="auto">
              <a:xfrm>
                <a:off x="3544" y="6704"/>
                <a:ext cx="19" cy="3"/>
              </a:xfrm>
              <a:custGeom>
                <a:avLst/>
                <a:gdLst/>
                <a:ahLst/>
                <a:cxnLst>
                  <a:cxn ang="0">
                    <a:pos x="0" y="0"/>
                  </a:cxn>
                  <a:cxn ang="0">
                    <a:pos x="11" y="0"/>
                  </a:cxn>
                  <a:cxn ang="0">
                    <a:pos x="38" y="6"/>
                  </a:cxn>
                </a:cxnLst>
                <a:rect l="0" t="0" r="r" b="b"/>
                <a:pathLst>
                  <a:path w="38" h="6">
                    <a:moveTo>
                      <a:pt x="0" y="0"/>
                    </a:moveTo>
                    <a:lnTo>
                      <a:pt x="11" y="0"/>
                    </a:lnTo>
                    <a:lnTo>
                      <a:pt x="38" y="6"/>
                    </a:lnTo>
                  </a:path>
                </a:pathLst>
              </a:custGeom>
              <a:noFill/>
              <a:ln w="4445">
                <a:solidFill>
                  <a:srgbClr val="00FE00"/>
                </a:solidFill>
                <a:prstDash val="solid"/>
                <a:round/>
                <a:headEnd/>
                <a:tailEnd/>
              </a:ln>
            </p:spPr>
            <p:txBody>
              <a:bodyPr/>
              <a:lstStyle/>
              <a:p>
                <a:endParaRPr lang="es-ES"/>
              </a:p>
            </p:txBody>
          </p:sp>
          <p:sp>
            <p:nvSpPr>
              <p:cNvPr id="82617" name="Line 8889"/>
              <p:cNvSpPr>
                <a:spLocks noChangeShapeType="1"/>
              </p:cNvSpPr>
              <p:nvPr/>
            </p:nvSpPr>
            <p:spPr bwMode="auto">
              <a:xfrm flipH="1">
                <a:off x="3537" y="6707"/>
                <a:ext cx="19" cy="1"/>
              </a:xfrm>
              <a:prstGeom prst="line">
                <a:avLst/>
              </a:prstGeom>
              <a:noFill/>
              <a:ln w="4445">
                <a:solidFill>
                  <a:srgbClr val="00FE00"/>
                </a:solidFill>
                <a:round/>
                <a:headEnd/>
                <a:tailEnd/>
              </a:ln>
            </p:spPr>
            <p:txBody>
              <a:bodyPr/>
              <a:lstStyle/>
              <a:p>
                <a:endParaRPr lang="es-ES"/>
              </a:p>
            </p:txBody>
          </p:sp>
          <p:sp>
            <p:nvSpPr>
              <p:cNvPr id="82618" name="Freeform 8890"/>
              <p:cNvSpPr>
                <a:spLocks/>
              </p:cNvSpPr>
              <p:nvPr/>
            </p:nvSpPr>
            <p:spPr bwMode="auto">
              <a:xfrm>
                <a:off x="3506" y="6709"/>
                <a:ext cx="20" cy="1"/>
              </a:xfrm>
              <a:custGeom>
                <a:avLst/>
                <a:gdLst/>
                <a:ahLst/>
                <a:cxnLst>
                  <a:cxn ang="0">
                    <a:pos x="39" y="0"/>
                  </a:cxn>
                  <a:cxn ang="0">
                    <a:pos x="18" y="0"/>
                  </a:cxn>
                  <a:cxn ang="0">
                    <a:pos x="0" y="2"/>
                  </a:cxn>
                </a:cxnLst>
                <a:rect l="0" t="0" r="r" b="b"/>
                <a:pathLst>
                  <a:path w="39" h="2">
                    <a:moveTo>
                      <a:pt x="39" y="0"/>
                    </a:moveTo>
                    <a:lnTo>
                      <a:pt x="18" y="0"/>
                    </a:lnTo>
                    <a:lnTo>
                      <a:pt x="0" y="2"/>
                    </a:lnTo>
                  </a:path>
                </a:pathLst>
              </a:custGeom>
              <a:noFill/>
              <a:ln w="4445">
                <a:solidFill>
                  <a:srgbClr val="00FE00"/>
                </a:solidFill>
                <a:prstDash val="solid"/>
                <a:round/>
                <a:headEnd/>
                <a:tailEnd/>
              </a:ln>
            </p:spPr>
            <p:txBody>
              <a:bodyPr/>
              <a:lstStyle/>
              <a:p>
                <a:endParaRPr lang="es-ES"/>
              </a:p>
            </p:txBody>
          </p:sp>
          <p:sp>
            <p:nvSpPr>
              <p:cNvPr id="82619" name="Freeform 8891"/>
              <p:cNvSpPr>
                <a:spLocks/>
              </p:cNvSpPr>
              <p:nvPr/>
            </p:nvSpPr>
            <p:spPr bwMode="auto">
              <a:xfrm>
                <a:off x="3477" y="6711"/>
                <a:ext cx="20" cy="1"/>
              </a:xfrm>
              <a:custGeom>
                <a:avLst/>
                <a:gdLst/>
                <a:ahLst/>
                <a:cxnLst>
                  <a:cxn ang="0">
                    <a:pos x="38" y="0"/>
                  </a:cxn>
                  <a:cxn ang="0">
                    <a:pos x="10" y="2"/>
                  </a:cxn>
                  <a:cxn ang="0">
                    <a:pos x="0" y="2"/>
                  </a:cxn>
                </a:cxnLst>
                <a:rect l="0" t="0" r="r" b="b"/>
                <a:pathLst>
                  <a:path w="38" h="2">
                    <a:moveTo>
                      <a:pt x="38" y="0"/>
                    </a:moveTo>
                    <a:lnTo>
                      <a:pt x="10" y="2"/>
                    </a:lnTo>
                    <a:lnTo>
                      <a:pt x="0" y="2"/>
                    </a:lnTo>
                  </a:path>
                </a:pathLst>
              </a:custGeom>
              <a:noFill/>
              <a:ln w="4445">
                <a:solidFill>
                  <a:srgbClr val="00FE00"/>
                </a:solidFill>
                <a:prstDash val="solid"/>
                <a:round/>
                <a:headEnd/>
                <a:tailEnd/>
              </a:ln>
            </p:spPr>
            <p:txBody>
              <a:bodyPr/>
              <a:lstStyle/>
              <a:p>
                <a:endParaRPr lang="es-ES"/>
              </a:p>
            </p:txBody>
          </p:sp>
          <p:sp>
            <p:nvSpPr>
              <p:cNvPr id="82620" name="Line 8892"/>
              <p:cNvSpPr>
                <a:spLocks noChangeShapeType="1"/>
              </p:cNvSpPr>
              <p:nvPr/>
            </p:nvSpPr>
            <p:spPr bwMode="auto">
              <a:xfrm flipH="1">
                <a:off x="3447" y="6712"/>
                <a:ext cx="21" cy="1"/>
              </a:xfrm>
              <a:prstGeom prst="line">
                <a:avLst/>
              </a:prstGeom>
              <a:noFill/>
              <a:ln w="4445">
                <a:solidFill>
                  <a:srgbClr val="00FE00"/>
                </a:solidFill>
                <a:round/>
                <a:headEnd/>
                <a:tailEnd/>
              </a:ln>
            </p:spPr>
            <p:txBody>
              <a:bodyPr/>
              <a:lstStyle/>
              <a:p>
                <a:endParaRPr lang="es-ES"/>
              </a:p>
            </p:txBody>
          </p:sp>
          <p:sp>
            <p:nvSpPr>
              <p:cNvPr id="82621" name="Line 8893"/>
              <p:cNvSpPr>
                <a:spLocks noChangeShapeType="1"/>
              </p:cNvSpPr>
              <p:nvPr/>
            </p:nvSpPr>
            <p:spPr bwMode="auto">
              <a:xfrm flipH="1">
                <a:off x="3418" y="6713"/>
                <a:ext cx="19" cy="1"/>
              </a:xfrm>
              <a:prstGeom prst="line">
                <a:avLst/>
              </a:prstGeom>
              <a:noFill/>
              <a:ln w="4445">
                <a:solidFill>
                  <a:srgbClr val="00FE00"/>
                </a:solidFill>
                <a:round/>
                <a:headEnd/>
                <a:tailEnd/>
              </a:ln>
            </p:spPr>
            <p:txBody>
              <a:bodyPr/>
              <a:lstStyle/>
              <a:p>
                <a:endParaRPr lang="es-ES"/>
              </a:p>
            </p:txBody>
          </p:sp>
          <p:sp>
            <p:nvSpPr>
              <p:cNvPr id="82622" name="Line 8894"/>
              <p:cNvSpPr>
                <a:spLocks noChangeShapeType="1"/>
              </p:cNvSpPr>
              <p:nvPr/>
            </p:nvSpPr>
            <p:spPr bwMode="auto">
              <a:xfrm flipH="1">
                <a:off x="3388" y="6714"/>
                <a:ext cx="20" cy="1"/>
              </a:xfrm>
              <a:prstGeom prst="line">
                <a:avLst/>
              </a:prstGeom>
              <a:noFill/>
              <a:ln w="4445">
                <a:solidFill>
                  <a:srgbClr val="00FE00"/>
                </a:solidFill>
                <a:round/>
                <a:headEnd/>
                <a:tailEnd/>
              </a:ln>
            </p:spPr>
            <p:txBody>
              <a:bodyPr/>
              <a:lstStyle/>
              <a:p>
                <a:endParaRPr lang="es-ES"/>
              </a:p>
            </p:txBody>
          </p:sp>
          <p:sp>
            <p:nvSpPr>
              <p:cNvPr id="82623" name="Freeform 8895"/>
              <p:cNvSpPr>
                <a:spLocks/>
              </p:cNvSpPr>
              <p:nvPr/>
            </p:nvSpPr>
            <p:spPr bwMode="auto">
              <a:xfrm>
                <a:off x="3369" y="6715"/>
                <a:ext cx="12" cy="4"/>
              </a:xfrm>
              <a:custGeom>
                <a:avLst/>
                <a:gdLst/>
                <a:ahLst/>
                <a:cxnLst>
                  <a:cxn ang="0">
                    <a:pos x="17" y="0"/>
                  </a:cxn>
                  <a:cxn ang="0">
                    <a:pos x="16" y="0"/>
                  </a:cxn>
                  <a:cxn ang="0">
                    <a:pos x="0" y="6"/>
                  </a:cxn>
                  <a:cxn ang="0">
                    <a:pos x="23" y="8"/>
                  </a:cxn>
                </a:cxnLst>
                <a:rect l="0" t="0" r="r" b="b"/>
                <a:pathLst>
                  <a:path w="23" h="8">
                    <a:moveTo>
                      <a:pt x="17" y="0"/>
                    </a:moveTo>
                    <a:lnTo>
                      <a:pt x="16" y="0"/>
                    </a:lnTo>
                    <a:lnTo>
                      <a:pt x="0" y="6"/>
                    </a:lnTo>
                    <a:lnTo>
                      <a:pt x="23" y="8"/>
                    </a:lnTo>
                  </a:path>
                </a:pathLst>
              </a:custGeom>
              <a:noFill/>
              <a:ln w="4445">
                <a:solidFill>
                  <a:srgbClr val="00FE00"/>
                </a:solidFill>
                <a:prstDash val="solid"/>
                <a:round/>
                <a:headEnd/>
                <a:tailEnd/>
              </a:ln>
            </p:spPr>
            <p:txBody>
              <a:bodyPr/>
              <a:lstStyle/>
              <a:p>
                <a:endParaRPr lang="es-ES"/>
              </a:p>
            </p:txBody>
          </p:sp>
          <p:sp>
            <p:nvSpPr>
              <p:cNvPr id="82624" name="Freeform 8896"/>
              <p:cNvSpPr>
                <a:spLocks/>
              </p:cNvSpPr>
              <p:nvPr/>
            </p:nvSpPr>
            <p:spPr bwMode="auto">
              <a:xfrm>
                <a:off x="3391" y="6719"/>
                <a:ext cx="19" cy="2"/>
              </a:xfrm>
              <a:custGeom>
                <a:avLst/>
                <a:gdLst/>
                <a:ahLst/>
                <a:cxnLst>
                  <a:cxn ang="0">
                    <a:pos x="0" y="0"/>
                  </a:cxn>
                  <a:cxn ang="0">
                    <a:pos x="29" y="2"/>
                  </a:cxn>
                  <a:cxn ang="0">
                    <a:pos x="39" y="4"/>
                  </a:cxn>
                </a:cxnLst>
                <a:rect l="0" t="0" r="r" b="b"/>
                <a:pathLst>
                  <a:path w="39" h="4">
                    <a:moveTo>
                      <a:pt x="0" y="0"/>
                    </a:moveTo>
                    <a:lnTo>
                      <a:pt x="29" y="2"/>
                    </a:lnTo>
                    <a:lnTo>
                      <a:pt x="39" y="4"/>
                    </a:lnTo>
                  </a:path>
                </a:pathLst>
              </a:custGeom>
              <a:noFill/>
              <a:ln w="4445">
                <a:solidFill>
                  <a:srgbClr val="00FE00"/>
                </a:solidFill>
                <a:prstDash val="solid"/>
                <a:round/>
                <a:headEnd/>
                <a:tailEnd/>
              </a:ln>
            </p:spPr>
            <p:txBody>
              <a:bodyPr/>
              <a:lstStyle/>
              <a:p>
                <a:endParaRPr lang="es-ES"/>
              </a:p>
            </p:txBody>
          </p:sp>
          <p:sp>
            <p:nvSpPr>
              <p:cNvPr id="82625" name="Line 8897"/>
              <p:cNvSpPr>
                <a:spLocks noChangeShapeType="1"/>
              </p:cNvSpPr>
              <p:nvPr/>
            </p:nvSpPr>
            <p:spPr bwMode="auto">
              <a:xfrm>
                <a:off x="3421" y="6721"/>
                <a:ext cx="20" cy="1"/>
              </a:xfrm>
              <a:prstGeom prst="line">
                <a:avLst/>
              </a:prstGeom>
              <a:noFill/>
              <a:ln w="4445">
                <a:solidFill>
                  <a:srgbClr val="00FE00"/>
                </a:solidFill>
                <a:round/>
                <a:headEnd/>
                <a:tailEnd/>
              </a:ln>
            </p:spPr>
            <p:txBody>
              <a:bodyPr/>
              <a:lstStyle/>
              <a:p>
                <a:endParaRPr lang="es-ES"/>
              </a:p>
            </p:txBody>
          </p:sp>
          <p:sp>
            <p:nvSpPr>
              <p:cNvPr id="82626" name="Line 8898"/>
              <p:cNvSpPr>
                <a:spLocks noChangeShapeType="1"/>
              </p:cNvSpPr>
              <p:nvPr/>
            </p:nvSpPr>
            <p:spPr bwMode="auto">
              <a:xfrm>
                <a:off x="3450" y="6723"/>
                <a:ext cx="20" cy="1"/>
              </a:xfrm>
              <a:prstGeom prst="line">
                <a:avLst/>
              </a:prstGeom>
              <a:noFill/>
              <a:ln w="4445">
                <a:solidFill>
                  <a:srgbClr val="00FE00"/>
                </a:solidFill>
                <a:round/>
                <a:headEnd/>
                <a:tailEnd/>
              </a:ln>
            </p:spPr>
            <p:txBody>
              <a:bodyPr/>
              <a:lstStyle/>
              <a:p>
                <a:endParaRPr lang="es-ES"/>
              </a:p>
            </p:txBody>
          </p:sp>
          <p:sp>
            <p:nvSpPr>
              <p:cNvPr id="82627" name="Freeform 8899"/>
              <p:cNvSpPr>
                <a:spLocks/>
              </p:cNvSpPr>
              <p:nvPr/>
            </p:nvSpPr>
            <p:spPr bwMode="auto">
              <a:xfrm>
                <a:off x="3480" y="6724"/>
                <a:ext cx="20" cy="1"/>
              </a:xfrm>
              <a:custGeom>
                <a:avLst/>
                <a:gdLst/>
                <a:ahLst/>
                <a:cxnLst>
                  <a:cxn ang="0">
                    <a:pos x="0" y="0"/>
                  </a:cxn>
                  <a:cxn ang="0">
                    <a:pos x="5" y="0"/>
                  </a:cxn>
                  <a:cxn ang="0">
                    <a:pos x="40" y="2"/>
                  </a:cxn>
                </a:cxnLst>
                <a:rect l="0" t="0" r="r" b="b"/>
                <a:pathLst>
                  <a:path w="40" h="2">
                    <a:moveTo>
                      <a:pt x="0" y="0"/>
                    </a:moveTo>
                    <a:lnTo>
                      <a:pt x="5" y="0"/>
                    </a:lnTo>
                    <a:lnTo>
                      <a:pt x="40" y="2"/>
                    </a:lnTo>
                  </a:path>
                </a:pathLst>
              </a:custGeom>
              <a:noFill/>
              <a:ln w="4445">
                <a:solidFill>
                  <a:srgbClr val="00FE00"/>
                </a:solidFill>
                <a:prstDash val="solid"/>
                <a:round/>
                <a:headEnd/>
                <a:tailEnd/>
              </a:ln>
            </p:spPr>
            <p:txBody>
              <a:bodyPr/>
              <a:lstStyle/>
              <a:p>
                <a:endParaRPr lang="es-ES"/>
              </a:p>
            </p:txBody>
          </p:sp>
          <p:sp>
            <p:nvSpPr>
              <p:cNvPr id="82628" name="Freeform 8900"/>
              <p:cNvSpPr>
                <a:spLocks/>
              </p:cNvSpPr>
              <p:nvPr/>
            </p:nvSpPr>
            <p:spPr bwMode="auto">
              <a:xfrm>
                <a:off x="3510" y="6726"/>
                <a:ext cx="20" cy="1"/>
              </a:xfrm>
              <a:custGeom>
                <a:avLst/>
                <a:gdLst/>
                <a:ahLst/>
                <a:cxnLst>
                  <a:cxn ang="0">
                    <a:pos x="0" y="0"/>
                  </a:cxn>
                  <a:cxn ang="0">
                    <a:pos x="31" y="0"/>
                  </a:cxn>
                  <a:cxn ang="0">
                    <a:pos x="40" y="2"/>
                  </a:cxn>
                </a:cxnLst>
                <a:rect l="0" t="0" r="r" b="b"/>
                <a:pathLst>
                  <a:path w="40" h="2">
                    <a:moveTo>
                      <a:pt x="0" y="0"/>
                    </a:moveTo>
                    <a:lnTo>
                      <a:pt x="31" y="0"/>
                    </a:lnTo>
                    <a:lnTo>
                      <a:pt x="40" y="2"/>
                    </a:lnTo>
                  </a:path>
                </a:pathLst>
              </a:custGeom>
              <a:noFill/>
              <a:ln w="4445">
                <a:solidFill>
                  <a:srgbClr val="00FE00"/>
                </a:solidFill>
                <a:prstDash val="solid"/>
                <a:round/>
                <a:headEnd/>
                <a:tailEnd/>
              </a:ln>
            </p:spPr>
            <p:txBody>
              <a:bodyPr/>
              <a:lstStyle/>
              <a:p>
                <a:endParaRPr lang="es-ES"/>
              </a:p>
            </p:txBody>
          </p:sp>
          <p:sp>
            <p:nvSpPr>
              <p:cNvPr id="82629" name="Freeform 8901"/>
              <p:cNvSpPr>
                <a:spLocks/>
              </p:cNvSpPr>
              <p:nvPr/>
            </p:nvSpPr>
            <p:spPr bwMode="auto">
              <a:xfrm>
                <a:off x="3540" y="6728"/>
                <a:ext cx="20" cy="3"/>
              </a:xfrm>
              <a:custGeom>
                <a:avLst/>
                <a:gdLst/>
                <a:ahLst/>
                <a:cxnLst>
                  <a:cxn ang="0">
                    <a:pos x="0" y="0"/>
                  </a:cxn>
                  <a:cxn ang="0">
                    <a:pos x="19" y="2"/>
                  </a:cxn>
                  <a:cxn ang="0">
                    <a:pos x="41" y="6"/>
                  </a:cxn>
                </a:cxnLst>
                <a:rect l="0" t="0" r="r" b="b"/>
                <a:pathLst>
                  <a:path w="41" h="6">
                    <a:moveTo>
                      <a:pt x="0" y="0"/>
                    </a:moveTo>
                    <a:lnTo>
                      <a:pt x="19" y="2"/>
                    </a:lnTo>
                    <a:lnTo>
                      <a:pt x="41" y="6"/>
                    </a:lnTo>
                  </a:path>
                </a:pathLst>
              </a:custGeom>
              <a:noFill/>
              <a:ln w="4445">
                <a:solidFill>
                  <a:srgbClr val="00FE00"/>
                </a:solidFill>
                <a:prstDash val="solid"/>
                <a:round/>
                <a:headEnd/>
                <a:tailEnd/>
              </a:ln>
            </p:spPr>
            <p:txBody>
              <a:bodyPr/>
              <a:lstStyle/>
              <a:p>
                <a:endParaRPr lang="es-ES"/>
              </a:p>
            </p:txBody>
          </p:sp>
          <p:sp>
            <p:nvSpPr>
              <p:cNvPr id="82630" name="Freeform 8902"/>
              <p:cNvSpPr>
                <a:spLocks/>
              </p:cNvSpPr>
              <p:nvPr/>
            </p:nvSpPr>
            <p:spPr bwMode="auto">
              <a:xfrm>
                <a:off x="3551" y="6733"/>
                <a:ext cx="19" cy="3"/>
              </a:xfrm>
              <a:custGeom>
                <a:avLst/>
                <a:gdLst/>
                <a:ahLst/>
                <a:cxnLst>
                  <a:cxn ang="0">
                    <a:pos x="38" y="0"/>
                  </a:cxn>
                  <a:cxn ang="0">
                    <a:pos x="40" y="2"/>
                  </a:cxn>
                  <a:cxn ang="0">
                    <a:pos x="6" y="6"/>
                  </a:cxn>
                  <a:cxn ang="0">
                    <a:pos x="0" y="6"/>
                  </a:cxn>
                </a:cxnLst>
                <a:rect l="0" t="0" r="r" b="b"/>
                <a:pathLst>
                  <a:path w="40" h="6">
                    <a:moveTo>
                      <a:pt x="38" y="0"/>
                    </a:moveTo>
                    <a:lnTo>
                      <a:pt x="40" y="2"/>
                    </a:lnTo>
                    <a:lnTo>
                      <a:pt x="6" y="6"/>
                    </a:lnTo>
                    <a:lnTo>
                      <a:pt x="0" y="6"/>
                    </a:lnTo>
                  </a:path>
                </a:pathLst>
              </a:custGeom>
              <a:noFill/>
              <a:ln w="4445">
                <a:solidFill>
                  <a:srgbClr val="00FE00"/>
                </a:solidFill>
                <a:prstDash val="solid"/>
                <a:round/>
                <a:headEnd/>
                <a:tailEnd/>
              </a:ln>
            </p:spPr>
            <p:txBody>
              <a:bodyPr/>
              <a:lstStyle/>
              <a:p>
                <a:endParaRPr lang="es-ES"/>
              </a:p>
            </p:txBody>
          </p:sp>
          <p:sp>
            <p:nvSpPr>
              <p:cNvPr id="82631" name="Freeform 8903"/>
              <p:cNvSpPr>
                <a:spLocks/>
              </p:cNvSpPr>
              <p:nvPr/>
            </p:nvSpPr>
            <p:spPr bwMode="auto">
              <a:xfrm>
                <a:off x="3521" y="6737"/>
                <a:ext cx="20" cy="2"/>
              </a:xfrm>
              <a:custGeom>
                <a:avLst/>
                <a:gdLst/>
                <a:ahLst/>
                <a:cxnLst>
                  <a:cxn ang="0">
                    <a:pos x="39" y="0"/>
                  </a:cxn>
                  <a:cxn ang="0">
                    <a:pos x="6" y="2"/>
                  </a:cxn>
                  <a:cxn ang="0">
                    <a:pos x="0" y="4"/>
                  </a:cxn>
                </a:cxnLst>
                <a:rect l="0" t="0" r="r" b="b"/>
                <a:pathLst>
                  <a:path w="39" h="4">
                    <a:moveTo>
                      <a:pt x="39" y="0"/>
                    </a:moveTo>
                    <a:lnTo>
                      <a:pt x="6" y="2"/>
                    </a:lnTo>
                    <a:lnTo>
                      <a:pt x="0" y="4"/>
                    </a:lnTo>
                  </a:path>
                </a:pathLst>
              </a:custGeom>
              <a:noFill/>
              <a:ln w="4445">
                <a:solidFill>
                  <a:srgbClr val="00FE00"/>
                </a:solidFill>
                <a:prstDash val="solid"/>
                <a:round/>
                <a:headEnd/>
                <a:tailEnd/>
              </a:ln>
            </p:spPr>
            <p:txBody>
              <a:bodyPr/>
              <a:lstStyle/>
              <a:p>
                <a:endParaRPr lang="es-ES"/>
              </a:p>
            </p:txBody>
          </p:sp>
          <p:sp>
            <p:nvSpPr>
              <p:cNvPr id="82632" name="Freeform 8904"/>
              <p:cNvSpPr>
                <a:spLocks/>
              </p:cNvSpPr>
              <p:nvPr/>
            </p:nvSpPr>
            <p:spPr bwMode="auto">
              <a:xfrm>
                <a:off x="3491" y="6739"/>
                <a:ext cx="20" cy="2"/>
              </a:xfrm>
              <a:custGeom>
                <a:avLst/>
                <a:gdLst/>
                <a:ahLst/>
                <a:cxnLst>
                  <a:cxn ang="0">
                    <a:pos x="40" y="0"/>
                  </a:cxn>
                  <a:cxn ang="0">
                    <a:pos x="4" y="4"/>
                  </a:cxn>
                  <a:cxn ang="0">
                    <a:pos x="0" y="4"/>
                  </a:cxn>
                </a:cxnLst>
                <a:rect l="0" t="0" r="r" b="b"/>
                <a:pathLst>
                  <a:path w="40" h="4">
                    <a:moveTo>
                      <a:pt x="40" y="0"/>
                    </a:moveTo>
                    <a:lnTo>
                      <a:pt x="4" y="4"/>
                    </a:lnTo>
                    <a:lnTo>
                      <a:pt x="0" y="4"/>
                    </a:lnTo>
                  </a:path>
                </a:pathLst>
              </a:custGeom>
              <a:noFill/>
              <a:ln w="4445">
                <a:solidFill>
                  <a:srgbClr val="00FE00"/>
                </a:solidFill>
                <a:prstDash val="solid"/>
                <a:round/>
                <a:headEnd/>
                <a:tailEnd/>
              </a:ln>
            </p:spPr>
            <p:txBody>
              <a:bodyPr/>
              <a:lstStyle/>
              <a:p>
                <a:endParaRPr lang="es-ES"/>
              </a:p>
            </p:txBody>
          </p:sp>
          <p:sp>
            <p:nvSpPr>
              <p:cNvPr id="82633" name="Line 8905"/>
              <p:cNvSpPr>
                <a:spLocks noChangeShapeType="1"/>
              </p:cNvSpPr>
              <p:nvPr/>
            </p:nvSpPr>
            <p:spPr bwMode="auto">
              <a:xfrm flipH="1">
                <a:off x="3461" y="6742"/>
                <a:ext cx="20" cy="1"/>
              </a:xfrm>
              <a:prstGeom prst="line">
                <a:avLst/>
              </a:prstGeom>
              <a:noFill/>
              <a:ln w="4445">
                <a:solidFill>
                  <a:srgbClr val="00FE00"/>
                </a:solidFill>
                <a:round/>
                <a:headEnd/>
                <a:tailEnd/>
              </a:ln>
            </p:spPr>
            <p:txBody>
              <a:bodyPr/>
              <a:lstStyle/>
              <a:p>
                <a:endParaRPr lang="es-ES"/>
              </a:p>
            </p:txBody>
          </p:sp>
          <p:sp>
            <p:nvSpPr>
              <p:cNvPr id="82634" name="Freeform 8906"/>
              <p:cNvSpPr>
                <a:spLocks/>
              </p:cNvSpPr>
              <p:nvPr/>
            </p:nvSpPr>
            <p:spPr bwMode="auto">
              <a:xfrm>
                <a:off x="3432" y="6744"/>
                <a:ext cx="19" cy="2"/>
              </a:xfrm>
              <a:custGeom>
                <a:avLst/>
                <a:gdLst/>
                <a:ahLst/>
                <a:cxnLst>
                  <a:cxn ang="0">
                    <a:pos x="38" y="0"/>
                  </a:cxn>
                  <a:cxn ang="0">
                    <a:pos x="4" y="3"/>
                  </a:cxn>
                  <a:cxn ang="0">
                    <a:pos x="0" y="3"/>
                  </a:cxn>
                </a:cxnLst>
                <a:rect l="0" t="0" r="r" b="b"/>
                <a:pathLst>
                  <a:path w="38" h="3">
                    <a:moveTo>
                      <a:pt x="38" y="0"/>
                    </a:moveTo>
                    <a:lnTo>
                      <a:pt x="4" y="3"/>
                    </a:lnTo>
                    <a:lnTo>
                      <a:pt x="0" y="3"/>
                    </a:lnTo>
                  </a:path>
                </a:pathLst>
              </a:custGeom>
              <a:noFill/>
              <a:ln w="4445">
                <a:solidFill>
                  <a:srgbClr val="00FE00"/>
                </a:solidFill>
                <a:prstDash val="solid"/>
                <a:round/>
                <a:headEnd/>
                <a:tailEnd/>
              </a:ln>
            </p:spPr>
            <p:txBody>
              <a:bodyPr/>
              <a:lstStyle/>
              <a:p>
                <a:endParaRPr lang="es-ES"/>
              </a:p>
            </p:txBody>
          </p:sp>
          <p:sp>
            <p:nvSpPr>
              <p:cNvPr id="82635" name="Freeform 8907"/>
              <p:cNvSpPr>
                <a:spLocks/>
              </p:cNvSpPr>
              <p:nvPr/>
            </p:nvSpPr>
            <p:spPr bwMode="auto">
              <a:xfrm>
                <a:off x="3440" y="6748"/>
                <a:ext cx="13" cy="6"/>
              </a:xfrm>
              <a:custGeom>
                <a:avLst/>
                <a:gdLst/>
                <a:ahLst/>
                <a:cxnLst>
                  <a:cxn ang="0">
                    <a:pos x="0" y="0"/>
                  </a:cxn>
                  <a:cxn ang="0">
                    <a:pos x="14" y="2"/>
                  </a:cxn>
                  <a:cxn ang="0">
                    <a:pos x="26" y="8"/>
                  </a:cxn>
                  <a:cxn ang="0">
                    <a:pos x="15" y="12"/>
                  </a:cxn>
                  <a:cxn ang="0">
                    <a:pos x="13" y="12"/>
                  </a:cxn>
                </a:cxnLst>
                <a:rect l="0" t="0" r="r" b="b"/>
                <a:pathLst>
                  <a:path w="26" h="12">
                    <a:moveTo>
                      <a:pt x="0" y="0"/>
                    </a:moveTo>
                    <a:lnTo>
                      <a:pt x="14" y="2"/>
                    </a:lnTo>
                    <a:lnTo>
                      <a:pt x="26" y="8"/>
                    </a:lnTo>
                    <a:lnTo>
                      <a:pt x="15" y="12"/>
                    </a:lnTo>
                    <a:lnTo>
                      <a:pt x="13" y="12"/>
                    </a:lnTo>
                  </a:path>
                </a:pathLst>
              </a:custGeom>
              <a:noFill/>
              <a:ln w="4445">
                <a:solidFill>
                  <a:srgbClr val="00FE00"/>
                </a:solidFill>
                <a:prstDash val="solid"/>
                <a:round/>
                <a:headEnd/>
                <a:tailEnd/>
              </a:ln>
            </p:spPr>
            <p:txBody>
              <a:bodyPr/>
              <a:lstStyle/>
              <a:p>
                <a:endParaRPr lang="es-ES"/>
              </a:p>
            </p:txBody>
          </p:sp>
          <p:sp>
            <p:nvSpPr>
              <p:cNvPr id="82636" name="Freeform 8908"/>
              <p:cNvSpPr>
                <a:spLocks/>
              </p:cNvSpPr>
              <p:nvPr/>
            </p:nvSpPr>
            <p:spPr bwMode="auto">
              <a:xfrm>
                <a:off x="3418" y="6755"/>
                <a:ext cx="18" cy="8"/>
              </a:xfrm>
              <a:custGeom>
                <a:avLst/>
                <a:gdLst/>
                <a:ahLst/>
                <a:cxnLst>
                  <a:cxn ang="0">
                    <a:pos x="36" y="0"/>
                  </a:cxn>
                  <a:cxn ang="0">
                    <a:pos x="35" y="2"/>
                  </a:cxn>
                  <a:cxn ang="0">
                    <a:pos x="17" y="6"/>
                  </a:cxn>
                  <a:cxn ang="0">
                    <a:pos x="5" y="10"/>
                  </a:cxn>
                  <a:cxn ang="0">
                    <a:pos x="0" y="16"/>
                  </a:cxn>
                  <a:cxn ang="0">
                    <a:pos x="1" y="16"/>
                  </a:cxn>
                </a:cxnLst>
                <a:rect l="0" t="0" r="r" b="b"/>
                <a:pathLst>
                  <a:path w="36" h="16">
                    <a:moveTo>
                      <a:pt x="36" y="0"/>
                    </a:moveTo>
                    <a:lnTo>
                      <a:pt x="35" y="2"/>
                    </a:lnTo>
                    <a:lnTo>
                      <a:pt x="17" y="6"/>
                    </a:lnTo>
                    <a:lnTo>
                      <a:pt x="5" y="10"/>
                    </a:lnTo>
                    <a:lnTo>
                      <a:pt x="0" y="16"/>
                    </a:lnTo>
                    <a:lnTo>
                      <a:pt x="1" y="16"/>
                    </a:lnTo>
                  </a:path>
                </a:pathLst>
              </a:custGeom>
              <a:noFill/>
              <a:ln w="4445">
                <a:solidFill>
                  <a:srgbClr val="00FE00"/>
                </a:solidFill>
                <a:prstDash val="solid"/>
                <a:round/>
                <a:headEnd/>
                <a:tailEnd/>
              </a:ln>
            </p:spPr>
            <p:txBody>
              <a:bodyPr/>
              <a:lstStyle/>
              <a:p>
                <a:endParaRPr lang="es-ES"/>
              </a:p>
            </p:txBody>
          </p:sp>
          <p:sp>
            <p:nvSpPr>
              <p:cNvPr id="82637" name="Freeform 8909"/>
              <p:cNvSpPr>
                <a:spLocks/>
              </p:cNvSpPr>
              <p:nvPr/>
            </p:nvSpPr>
            <p:spPr bwMode="auto">
              <a:xfrm>
                <a:off x="3428" y="6766"/>
                <a:ext cx="9" cy="10"/>
              </a:xfrm>
              <a:custGeom>
                <a:avLst/>
                <a:gdLst/>
                <a:ahLst/>
                <a:cxnLst>
                  <a:cxn ang="0">
                    <a:pos x="2" y="0"/>
                  </a:cxn>
                  <a:cxn ang="0">
                    <a:pos x="11" y="2"/>
                  </a:cxn>
                  <a:cxn ang="0">
                    <a:pos x="20" y="6"/>
                  </a:cxn>
                  <a:cxn ang="0">
                    <a:pos x="18" y="10"/>
                  </a:cxn>
                  <a:cxn ang="0">
                    <a:pos x="11" y="16"/>
                  </a:cxn>
                  <a:cxn ang="0">
                    <a:pos x="0" y="20"/>
                  </a:cxn>
                </a:cxnLst>
                <a:rect l="0" t="0" r="r" b="b"/>
                <a:pathLst>
                  <a:path w="20" h="20">
                    <a:moveTo>
                      <a:pt x="2" y="0"/>
                    </a:moveTo>
                    <a:lnTo>
                      <a:pt x="11" y="2"/>
                    </a:lnTo>
                    <a:lnTo>
                      <a:pt x="20" y="6"/>
                    </a:lnTo>
                    <a:lnTo>
                      <a:pt x="18" y="10"/>
                    </a:lnTo>
                    <a:lnTo>
                      <a:pt x="11" y="16"/>
                    </a:lnTo>
                    <a:lnTo>
                      <a:pt x="0" y="20"/>
                    </a:lnTo>
                  </a:path>
                </a:pathLst>
              </a:custGeom>
              <a:noFill/>
              <a:ln w="4445">
                <a:solidFill>
                  <a:srgbClr val="00FE00"/>
                </a:solidFill>
                <a:prstDash val="solid"/>
                <a:round/>
                <a:headEnd/>
                <a:tailEnd/>
              </a:ln>
            </p:spPr>
            <p:txBody>
              <a:bodyPr/>
              <a:lstStyle/>
              <a:p>
                <a:endParaRPr lang="es-ES"/>
              </a:p>
            </p:txBody>
          </p:sp>
          <p:sp>
            <p:nvSpPr>
              <p:cNvPr id="82638" name="Freeform 8910"/>
              <p:cNvSpPr>
                <a:spLocks/>
              </p:cNvSpPr>
              <p:nvPr/>
            </p:nvSpPr>
            <p:spPr bwMode="auto">
              <a:xfrm>
                <a:off x="3427" y="6781"/>
                <a:ext cx="20" cy="2"/>
              </a:xfrm>
              <a:custGeom>
                <a:avLst/>
                <a:gdLst/>
                <a:ahLst/>
                <a:cxnLst>
                  <a:cxn ang="0">
                    <a:pos x="0" y="0"/>
                  </a:cxn>
                  <a:cxn ang="0">
                    <a:pos x="1" y="0"/>
                  </a:cxn>
                  <a:cxn ang="0">
                    <a:pos x="40" y="4"/>
                  </a:cxn>
                </a:cxnLst>
                <a:rect l="0" t="0" r="r" b="b"/>
                <a:pathLst>
                  <a:path w="40" h="4">
                    <a:moveTo>
                      <a:pt x="0" y="0"/>
                    </a:moveTo>
                    <a:lnTo>
                      <a:pt x="1" y="0"/>
                    </a:lnTo>
                    <a:lnTo>
                      <a:pt x="40" y="4"/>
                    </a:lnTo>
                  </a:path>
                </a:pathLst>
              </a:custGeom>
              <a:noFill/>
              <a:ln w="4445">
                <a:solidFill>
                  <a:srgbClr val="00FE00"/>
                </a:solidFill>
                <a:prstDash val="solid"/>
                <a:round/>
                <a:headEnd/>
                <a:tailEnd/>
              </a:ln>
            </p:spPr>
            <p:txBody>
              <a:bodyPr/>
              <a:lstStyle/>
              <a:p>
                <a:endParaRPr lang="es-ES"/>
              </a:p>
            </p:txBody>
          </p:sp>
          <p:sp>
            <p:nvSpPr>
              <p:cNvPr id="82639" name="Freeform 8911"/>
              <p:cNvSpPr>
                <a:spLocks/>
              </p:cNvSpPr>
              <p:nvPr/>
            </p:nvSpPr>
            <p:spPr bwMode="auto">
              <a:xfrm>
                <a:off x="3457" y="6785"/>
                <a:ext cx="19" cy="7"/>
              </a:xfrm>
              <a:custGeom>
                <a:avLst/>
                <a:gdLst/>
                <a:ahLst/>
                <a:cxnLst>
                  <a:cxn ang="0">
                    <a:pos x="0" y="0"/>
                  </a:cxn>
                  <a:cxn ang="0">
                    <a:pos x="3" y="2"/>
                  </a:cxn>
                  <a:cxn ang="0">
                    <a:pos x="14" y="5"/>
                  </a:cxn>
                  <a:cxn ang="0">
                    <a:pos x="25" y="9"/>
                  </a:cxn>
                  <a:cxn ang="0">
                    <a:pos x="39" y="13"/>
                  </a:cxn>
                  <a:cxn ang="0">
                    <a:pos x="40" y="13"/>
                  </a:cxn>
                </a:cxnLst>
                <a:rect l="0" t="0" r="r" b="b"/>
                <a:pathLst>
                  <a:path w="40" h="13">
                    <a:moveTo>
                      <a:pt x="0" y="0"/>
                    </a:moveTo>
                    <a:lnTo>
                      <a:pt x="3" y="2"/>
                    </a:lnTo>
                    <a:lnTo>
                      <a:pt x="14" y="5"/>
                    </a:lnTo>
                    <a:lnTo>
                      <a:pt x="25" y="9"/>
                    </a:lnTo>
                    <a:lnTo>
                      <a:pt x="39" y="13"/>
                    </a:lnTo>
                    <a:lnTo>
                      <a:pt x="40" y="13"/>
                    </a:lnTo>
                  </a:path>
                </a:pathLst>
              </a:custGeom>
              <a:noFill/>
              <a:ln w="4445">
                <a:solidFill>
                  <a:srgbClr val="00FE00"/>
                </a:solidFill>
                <a:prstDash val="solid"/>
                <a:round/>
                <a:headEnd/>
                <a:tailEnd/>
              </a:ln>
            </p:spPr>
            <p:txBody>
              <a:bodyPr/>
              <a:lstStyle/>
              <a:p>
                <a:endParaRPr lang="es-ES"/>
              </a:p>
            </p:txBody>
          </p:sp>
          <p:sp>
            <p:nvSpPr>
              <p:cNvPr id="82640" name="Freeform 8912"/>
              <p:cNvSpPr>
                <a:spLocks/>
              </p:cNvSpPr>
              <p:nvPr/>
            </p:nvSpPr>
            <p:spPr bwMode="auto">
              <a:xfrm>
                <a:off x="3486" y="6795"/>
                <a:ext cx="19" cy="2"/>
              </a:xfrm>
              <a:custGeom>
                <a:avLst/>
                <a:gdLst/>
                <a:ahLst/>
                <a:cxnLst>
                  <a:cxn ang="0">
                    <a:pos x="0" y="0"/>
                  </a:cxn>
                  <a:cxn ang="0">
                    <a:pos x="23" y="4"/>
                  </a:cxn>
                  <a:cxn ang="0">
                    <a:pos x="39" y="6"/>
                  </a:cxn>
                </a:cxnLst>
                <a:rect l="0" t="0" r="r" b="b"/>
                <a:pathLst>
                  <a:path w="39" h="6">
                    <a:moveTo>
                      <a:pt x="0" y="0"/>
                    </a:moveTo>
                    <a:lnTo>
                      <a:pt x="23" y="4"/>
                    </a:lnTo>
                    <a:lnTo>
                      <a:pt x="39" y="6"/>
                    </a:lnTo>
                  </a:path>
                </a:pathLst>
              </a:custGeom>
              <a:noFill/>
              <a:ln w="4445">
                <a:solidFill>
                  <a:srgbClr val="00FE00"/>
                </a:solidFill>
                <a:prstDash val="solid"/>
                <a:round/>
                <a:headEnd/>
                <a:tailEnd/>
              </a:ln>
            </p:spPr>
            <p:txBody>
              <a:bodyPr/>
              <a:lstStyle/>
              <a:p>
                <a:endParaRPr lang="es-ES"/>
              </a:p>
            </p:txBody>
          </p:sp>
          <p:sp>
            <p:nvSpPr>
              <p:cNvPr id="82641" name="Freeform 8913"/>
              <p:cNvSpPr>
                <a:spLocks/>
              </p:cNvSpPr>
              <p:nvPr/>
            </p:nvSpPr>
            <p:spPr bwMode="auto">
              <a:xfrm>
                <a:off x="3515" y="6798"/>
                <a:ext cx="19" cy="6"/>
              </a:xfrm>
              <a:custGeom>
                <a:avLst/>
                <a:gdLst/>
                <a:ahLst/>
                <a:cxnLst>
                  <a:cxn ang="0">
                    <a:pos x="0" y="0"/>
                  </a:cxn>
                  <a:cxn ang="0">
                    <a:pos x="4" y="0"/>
                  </a:cxn>
                  <a:cxn ang="0">
                    <a:pos x="31" y="6"/>
                  </a:cxn>
                  <a:cxn ang="0">
                    <a:pos x="38" y="10"/>
                  </a:cxn>
                  <a:cxn ang="0">
                    <a:pos x="37" y="12"/>
                  </a:cxn>
                </a:cxnLst>
                <a:rect l="0" t="0" r="r" b="b"/>
                <a:pathLst>
                  <a:path w="38" h="12">
                    <a:moveTo>
                      <a:pt x="0" y="0"/>
                    </a:moveTo>
                    <a:lnTo>
                      <a:pt x="4" y="0"/>
                    </a:lnTo>
                    <a:lnTo>
                      <a:pt x="31" y="6"/>
                    </a:lnTo>
                    <a:lnTo>
                      <a:pt x="38" y="10"/>
                    </a:lnTo>
                    <a:lnTo>
                      <a:pt x="37" y="12"/>
                    </a:lnTo>
                  </a:path>
                </a:pathLst>
              </a:custGeom>
              <a:noFill/>
              <a:ln w="4445">
                <a:solidFill>
                  <a:srgbClr val="00FE00"/>
                </a:solidFill>
                <a:prstDash val="solid"/>
                <a:round/>
                <a:headEnd/>
                <a:tailEnd/>
              </a:ln>
            </p:spPr>
            <p:txBody>
              <a:bodyPr/>
              <a:lstStyle/>
              <a:p>
                <a:endParaRPr lang="es-ES"/>
              </a:p>
            </p:txBody>
          </p:sp>
          <p:sp>
            <p:nvSpPr>
              <p:cNvPr id="82642" name="Freeform 8914"/>
              <p:cNvSpPr>
                <a:spLocks/>
              </p:cNvSpPr>
              <p:nvPr/>
            </p:nvSpPr>
            <p:spPr bwMode="auto">
              <a:xfrm>
                <a:off x="3504" y="6809"/>
                <a:ext cx="20" cy="5"/>
              </a:xfrm>
              <a:custGeom>
                <a:avLst/>
                <a:gdLst/>
                <a:ahLst/>
                <a:cxnLst>
                  <a:cxn ang="0">
                    <a:pos x="39" y="0"/>
                  </a:cxn>
                  <a:cxn ang="0">
                    <a:pos x="35" y="2"/>
                  </a:cxn>
                  <a:cxn ang="0">
                    <a:pos x="21" y="6"/>
                  </a:cxn>
                  <a:cxn ang="0">
                    <a:pos x="2" y="10"/>
                  </a:cxn>
                  <a:cxn ang="0">
                    <a:pos x="0" y="10"/>
                  </a:cxn>
                </a:cxnLst>
                <a:rect l="0" t="0" r="r" b="b"/>
                <a:pathLst>
                  <a:path w="39" h="10">
                    <a:moveTo>
                      <a:pt x="39" y="0"/>
                    </a:moveTo>
                    <a:lnTo>
                      <a:pt x="35" y="2"/>
                    </a:lnTo>
                    <a:lnTo>
                      <a:pt x="21" y="6"/>
                    </a:lnTo>
                    <a:lnTo>
                      <a:pt x="2" y="10"/>
                    </a:lnTo>
                    <a:lnTo>
                      <a:pt x="0" y="10"/>
                    </a:lnTo>
                  </a:path>
                </a:pathLst>
              </a:custGeom>
              <a:noFill/>
              <a:ln w="4445">
                <a:solidFill>
                  <a:srgbClr val="00FE00"/>
                </a:solidFill>
                <a:prstDash val="solid"/>
                <a:round/>
                <a:headEnd/>
                <a:tailEnd/>
              </a:ln>
            </p:spPr>
            <p:txBody>
              <a:bodyPr/>
              <a:lstStyle/>
              <a:p>
                <a:endParaRPr lang="es-ES"/>
              </a:p>
            </p:txBody>
          </p:sp>
          <p:sp>
            <p:nvSpPr>
              <p:cNvPr id="82643" name="Freeform 8915"/>
              <p:cNvSpPr>
                <a:spLocks/>
              </p:cNvSpPr>
              <p:nvPr/>
            </p:nvSpPr>
            <p:spPr bwMode="auto">
              <a:xfrm>
                <a:off x="3484" y="6816"/>
                <a:ext cx="11" cy="7"/>
              </a:xfrm>
              <a:custGeom>
                <a:avLst/>
                <a:gdLst/>
                <a:ahLst/>
                <a:cxnLst>
                  <a:cxn ang="0">
                    <a:pos x="22" y="0"/>
                  </a:cxn>
                  <a:cxn ang="0">
                    <a:pos x="21" y="0"/>
                  </a:cxn>
                  <a:cxn ang="0">
                    <a:pos x="0" y="6"/>
                  </a:cxn>
                  <a:cxn ang="0">
                    <a:pos x="7" y="10"/>
                  </a:cxn>
                  <a:cxn ang="0">
                    <a:pos x="18" y="14"/>
                  </a:cxn>
                </a:cxnLst>
                <a:rect l="0" t="0" r="r" b="b"/>
                <a:pathLst>
                  <a:path w="22" h="14">
                    <a:moveTo>
                      <a:pt x="22" y="0"/>
                    </a:moveTo>
                    <a:lnTo>
                      <a:pt x="21" y="0"/>
                    </a:lnTo>
                    <a:lnTo>
                      <a:pt x="0" y="6"/>
                    </a:lnTo>
                    <a:lnTo>
                      <a:pt x="7" y="10"/>
                    </a:lnTo>
                    <a:lnTo>
                      <a:pt x="18" y="14"/>
                    </a:lnTo>
                  </a:path>
                </a:pathLst>
              </a:custGeom>
              <a:noFill/>
              <a:ln w="4445">
                <a:solidFill>
                  <a:srgbClr val="00FE00"/>
                </a:solidFill>
                <a:prstDash val="solid"/>
                <a:round/>
                <a:headEnd/>
                <a:tailEnd/>
              </a:ln>
            </p:spPr>
            <p:txBody>
              <a:bodyPr/>
              <a:lstStyle/>
              <a:p>
                <a:endParaRPr lang="es-ES"/>
              </a:p>
            </p:txBody>
          </p:sp>
          <p:sp>
            <p:nvSpPr>
              <p:cNvPr id="82644" name="Freeform 8916"/>
              <p:cNvSpPr>
                <a:spLocks/>
              </p:cNvSpPr>
              <p:nvPr/>
            </p:nvSpPr>
            <p:spPr bwMode="auto">
              <a:xfrm>
                <a:off x="3502" y="6825"/>
                <a:ext cx="8" cy="10"/>
              </a:xfrm>
              <a:custGeom>
                <a:avLst/>
                <a:gdLst/>
                <a:ahLst/>
                <a:cxnLst>
                  <a:cxn ang="0">
                    <a:pos x="0" y="0"/>
                  </a:cxn>
                  <a:cxn ang="0">
                    <a:pos x="7" y="2"/>
                  </a:cxn>
                  <a:cxn ang="0">
                    <a:pos x="14" y="6"/>
                  </a:cxn>
                  <a:cxn ang="0">
                    <a:pos x="14" y="11"/>
                  </a:cxn>
                  <a:cxn ang="0">
                    <a:pos x="4" y="15"/>
                  </a:cxn>
                  <a:cxn ang="0">
                    <a:pos x="2" y="19"/>
                  </a:cxn>
                  <a:cxn ang="0">
                    <a:pos x="12" y="19"/>
                  </a:cxn>
                </a:cxnLst>
                <a:rect l="0" t="0" r="r" b="b"/>
                <a:pathLst>
                  <a:path w="14" h="19">
                    <a:moveTo>
                      <a:pt x="0" y="0"/>
                    </a:moveTo>
                    <a:lnTo>
                      <a:pt x="7" y="2"/>
                    </a:lnTo>
                    <a:lnTo>
                      <a:pt x="14" y="6"/>
                    </a:lnTo>
                    <a:lnTo>
                      <a:pt x="14" y="11"/>
                    </a:lnTo>
                    <a:lnTo>
                      <a:pt x="4" y="15"/>
                    </a:lnTo>
                    <a:lnTo>
                      <a:pt x="2" y="19"/>
                    </a:lnTo>
                    <a:lnTo>
                      <a:pt x="12" y="19"/>
                    </a:lnTo>
                  </a:path>
                </a:pathLst>
              </a:custGeom>
              <a:noFill/>
              <a:ln w="4445">
                <a:solidFill>
                  <a:srgbClr val="00FE00"/>
                </a:solidFill>
                <a:prstDash val="solid"/>
                <a:round/>
                <a:headEnd/>
                <a:tailEnd/>
              </a:ln>
            </p:spPr>
            <p:txBody>
              <a:bodyPr/>
              <a:lstStyle/>
              <a:p>
                <a:endParaRPr lang="es-ES"/>
              </a:p>
            </p:txBody>
          </p:sp>
          <p:sp>
            <p:nvSpPr>
              <p:cNvPr id="82645" name="Freeform 8917"/>
              <p:cNvSpPr>
                <a:spLocks/>
              </p:cNvSpPr>
              <p:nvPr/>
            </p:nvSpPr>
            <p:spPr bwMode="auto">
              <a:xfrm>
                <a:off x="3518" y="6836"/>
                <a:ext cx="20" cy="3"/>
              </a:xfrm>
              <a:custGeom>
                <a:avLst/>
                <a:gdLst/>
                <a:ahLst/>
                <a:cxnLst>
                  <a:cxn ang="0">
                    <a:pos x="0" y="0"/>
                  </a:cxn>
                  <a:cxn ang="0">
                    <a:pos x="24" y="2"/>
                  </a:cxn>
                  <a:cxn ang="0">
                    <a:pos x="39" y="6"/>
                  </a:cxn>
                </a:cxnLst>
                <a:rect l="0" t="0" r="r" b="b"/>
                <a:pathLst>
                  <a:path w="39" h="6">
                    <a:moveTo>
                      <a:pt x="0" y="0"/>
                    </a:moveTo>
                    <a:lnTo>
                      <a:pt x="24" y="2"/>
                    </a:lnTo>
                    <a:lnTo>
                      <a:pt x="39" y="6"/>
                    </a:lnTo>
                  </a:path>
                </a:pathLst>
              </a:custGeom>
              <a:noFill/>
              <a:ln w="4445">
                <a:solidFill>
                  <a:srgbClr val="00FE00"/>
                </a:solidFill>
                <a:prstDash val="solid"/>
                <a:round/>
                <a:headEnd/>
                <a:tailEnd/>
              </a:ln>
            </p:spPr>
            <p:txBody>
              <a:bodyPr/>
              <a:lstStyle/>
              <a:p>
                <a:endParaRPr lang="es-ES"/>
              </a:p>
            </p:txBody>
          </p:sp>
          <p:sp>
            <p:nvSpPr>
              <p:cNvPr id="82646" name="Freeform 8918"/>
              <p:cNvSpPr>
                <a:spLocks/>
              </p:cNvSpPr>
              <p:nvPr/>
            </p:nvSpPr>
            <p:spPr bwMode="auto">
              <a:xfrm>
                <a:off x="3511" y="6843"/>
                <a:ext cx="19" cy="2"/>
              </a:xfrm>
              <a:custGeom>
                <a:avLst/>
                <a:gdLst/>
                <a:ahLst/>
                <a:cxnLst>
                  <a:cxn ang="0">
                    <a:pos x="40" y="0"/>
                  </a:cxn>
                  <a:cxn ang="0">
                    <a:pos x="34" y="0"/>
                  </a:cxn>
                  <a:cxn ang="0">
                    <a:pos x="0" y="4"/>
                  </a:cxn>
                </a:cxnLst>
                <a:rect l="0" t="0" r="r" b="b"/>
                <a:pathLst>
                  <a:path w="40" h="4">
                    <a:moveTo>
                      <a:pt x="40" y="0"/>
                    </a:moveTo>
                    <a:lnTo>
                      <a:pt x="34" y="0"/>
                    </a:lnTo>
                    <a:lnTo>
                      <a:pt x="0" y="4"/>
                    </a:lnTo>
                  </a:path>
                </a:pathLst>
              </a:custGeom>
              <a:noFill/>
              <a:ln w="4445">
                <a:solidFill>
                  <a:srgbClr val="00FE00"/>
                </a:solidFill>
                <a:prstDash val="solid"/>
                <a:round/>
                <a:headEnd/>
                <a:tailEnd/>
              </a:ln>
            </p:spPr>
            <p:txBody>
              <a:bodyPr/>
              <a:lstStyle/>
              <a:p>
                <a:endParaRPr lang="es-ES"/>
              </a:p>
            </p:txBody>
          </p:sp>
          <p:sp>
            <p:nvSpPr>
              <p:cNvPr id="82647" name="Freeform 8919"/>
              <p:cNvSpPr>
                <a:spLocks/>
              </p:cNvSpPr>
              <p:nvPr/>
            </p:nvSpPr>
            <p:spPr bwMode="auto">
              <a:xfrm>
                <a:off x="3481" y="6846"/>
                <a:ext cx="20" cy="2"/>
              </a:xfrm>
              <a:custGeom>
                <a:avLst/>
                <a:gdLst/>
                <a:ahLst/>
                <a:cxnLst>
                  <a:cxn ang="0">
                    <a:pos x="41" y="0"/>
                  </a:cxn>
                  <a:cxn ang="0">
                    <a:pos x="7" y="4"/>
                  </a:cxn>
                  <a:cxn ang="0">
                    <a:pos x="0" y="4"/>
                  </a:cxn>
                </a:cxnLst>
                <a:rect l="0" t="0" r="r" b="b"/>
                <a:pathLst>
                  <a:path w="41" h="4">
                    <a:moveTo>
                      <a:pt x="41" y="0"/>
                    </a:moveTo>
                    <a:lnTo>
                      <a:pt x="7" y="4"/>
                    </a:lnTo>
                    <a:lnTo>
                      <a:pt x="0" y="4"/>
                    </a:lnTo>
                  </a:path>
                </a:pathLst>
              </a:custGeom>
              <a:noFill/>
              <a:ln w="4445">
                <a:solidFill>
                  <a:srgbClr val="00FE00"/>
                </a:solidFill>
                <a:prstDash val="solid"/>
                <a:round/>
                <a:headEnd/>
                <a:tailEnd/>
              </a:ln>
            </p:spPr>
            <p:txBody>
              <a:bodyPr/>
              <a:lstStyle/>
              <a:p>
                <a:endParaRPr lang="es-ES"/>
              </a:p>
            </p:txBody>
          </p:sp>
          <p:sp>
            <p:nvSpPr>
              <p:cNvPr id="82648" name="Freeform 8920"/>
              <p:cNvSpPr>
                <a:spLocks/>
              </p:cNvSpPr>
              <p:nvPr/>
            </p:nvSpPr>
            <p:spPr bwMode="auto">
              <a:xfrm>
                <a:off x="3457" y="6850"/>
                <a:ext cx="14" cy="6"/>
              </a:xfrm>
              <a:custGeom>
                <a:avLst/>
                <a:gdLst/>
                <a:ahLst/>
                <a:cxnLst>
                  <a:cxn ang="0">
                    <a:pos x="29" y="0"/>
                  </a:cxn>
                  <a:cxn ang="0">
                    <a:pos x="17" y="0"/>
                  </a:cxn>
                  <a:cxn ang="0">
                    <a:pos x="4" y="6"/>
                  </a:cxn>
                  <a:cxn ang="0">
                    <a:pos x="0" y="8"/>
                  </a:cxn>
                  <a:cxn ang="0">
                    <a:pos x="12" y="12"/>
                  </a:cxn>
                </a:cxnLst>
                <a:rect l="0" t="0" r="r" b="b"/>
                <a:pathLst>
                  <a:path w="29" h="12">
                    <a:moveTo>
                      <a:pt x="29" y="0"/>
                    </a:moveTo>
                    <a:lnTo>
                      <a:pt x="17" y="0"/>
                    </a:lnTo>
                    <a:lnTo>
                      <a:pt x="4" y="6"/>
                    </a:lnTo>
                    <a:lnTo>
                      <a:pt x="0" y="8"/>
                    </a:lnTo>
                    <a:lnTo>
                      <a:pt x="12" y="12"/>
                    </a:lnTo>
                  </a:path>
                </a:pathLst>
              </a:custGeom>
              <a:noFill/>
              <a:ln w="4445">
                <a:solidFill>
                  <a:srgbClr val="00FE00"/>
                </a:solidFill>
                <a:prstDash val="solid"/>
                <a:round/>
                <a:headEnd/>
                <a:tailEnd/>
              </a:ln>
            </p:spPr>
            <p:txBody>
              <a:bodyPr/>
              <a:lstStyle/>
              <a:p>
                <a:endParaRPr lang="es-ES"/>
              </a:p>
            </p:txBody>
          </p:sp>
          <p:sp>
            <p:nvSpPr>
              <p:cNvPr id="82649" name="Freeform 8921"/>
              <p:cNvSpPr>
                <a:spLocks/>
              </p:cNvSpPr>
              <p:nvPr/>
            </p:nvSpPr>
            <p:spPr bwMode="auto">
              <a:xfrm>
                <a:off x="3442" y="6860"/>
                <a:ext cx="20" cy="6"/>
              </a:xfrm>
              <a:custGeom>
                <a:avLst/>
                <a:gdLst/>
                <a:ahLst/>
                <a:cxnLst>
                  <a:cxn ang="0">
                    <a:pos x="40" y="0"/>
                  </a:cxn>
                  <a:cxn ang="0">
                    <a:pos x="33" y="2"/>
                  </a:cxn>
                  <a:cxn ang="0">
                    <a:pos x="15" y="8"/>
                  </a:cxn>
                  <a:cxn ang="0">
                    <a:pos x="0" y="12"/>
                  </a:cxn>
                </a:cxnLst>
                <a:rect l="0" t="0" r="r" b="b"/>
                <a:pathLst>
                  <a:path w="40" h="12">
                    <a:moveTo>
                      <a:pt x="40" y="0"/>
                    </a:moveTo>
                    <a:lnTo>
                      <a:pt x="33" y="2"/>
                    </a:lnTo>
                    <a:lnTo>
                      <a:pt x="15" y="8"/>
                    </a:lnTo>
                    <a:lnTo>
                      <a:pt x="0" y="12"/>
                    </a:lnTo>
                  </a:path>
                </a:pathLst>
              </a:custGeom>
              <a:noFill/>
              <a:ln w="4445">
                <a:solidFill>
                  <a:srgbClr val="00FE00"/>
                </a:solidFill>
                <a:prstDash val="solid"/>
                <a:round/>
                <a:headEnd/>
                <a:tailEnd/>
              </a:ln>
            </p:spPr>
            <p:txBody>
              <a:bodyPr/>
              <a:lstStyle/>
              <a:p>
                <a:endParaRPr lang="es-ES"/>
              </a:p>
            </p:txBody>
          </p:sp>
          <p:sp>
            <p:nvSpPr>
              <p:cNvPr id="82650" name="Freeform 8922"/>
              <p:cNvSpPr>
                <a:spLocks/>
              </p:cNvSpPr>
              <p:nvPr/>
            </p:nvSpPr>
            <p:spPr bwMode="auto">
              <a:xfrm>
                <a:off x="3447" y="6870"/>
                <a:ext cx="21" cy="2"/>
              </a:xfrm>
              <a:custGeom>
                <a:avLst/>
                <a:gdLst/>
                <a:ahLst/>
                <a:cxnLst>
                  <a:cxn ang="0">
                    <a:pos x="0" y="0"/>
                  </a:cxn>
                  <a:cxn ang="0">
                    <a:pos x="9" y="1"/>
                  </a:cxn>
                  <a:cxn ang="0">
                    <a:pos x="40" y="3"/>
                  </a:cxn>
                </a:cxnLst>
                <a:rect l="0" t="0" r="r" b="b"/>
                <a:pathLst>
                  <a:path w="40" h="3">
                    <a:moveTo>
                      <a:pt x="0" y="0"/>
                    </a:moveTo>
                    <a:lnTo>
                      <a:pt x="9" y="1"/>
                    </a:lnTo>
                    <a:lnTo>
                      <a:pt x="40" y="3"/>
                    </a:lnTo>
                  </a:path>
                </a:pathLst>
              </a:custGeom>
              <a:noFill/>
              <a:ln w="4445">
                <a:solidFill>
                  <a:srgbClr val="00FE00"/>
                </a:solidFill>
                <a:prstDash val="solid"/>
                <a:round/>
                <a:headEnd/>
                <a:tailEnd/>
              </a:ln>
            </p:spPr>
            <p:txBody>
              <a:bodyPr/>
              <a:lstStyle/>
              <a:p>
                <a:endParaRPr lang="es-ES"/>
              </a:p>
            </p:txBody>
          </p:sp>
          <p:sp>
            <p:nvSpPr>
              <p:cNvPr id="82651" name="Freeform 8923"/>
              <p:cNvSpPr>
                <a:spLocks/>
              </p:cNvSpPr>
              <p:nvPr/>
            </p:nvSpPr>
            <p:spPr bwMode="auto">
              <a:xfrm>
                <a:off x="3477" y="6873"/>
                <a:ext cx="20" cy="2"/>
              </a:xfrm>
              <a:custGeom>
                <a:avLst/>
                <a:gdLst/>
                <a:ahLst/>
                <a:cxnLst>
                  <a:cxn ang="0">
                    <a:pos x="0" y="0"/>
                  </a:cxn>
                  <a:cxn ang="0">
                    <a:pos x="15" y="0"/>
                  </a:cxn>
                  <a:cxn ang="0">
                    <a:pos x="39" y="4"/>
                  </a:cxn>
                </a:cxnLst>
                <a:rect l="0" t="0" r="r" b="b"/>
                <a:pathLst>
                  <a:path w="39" h="4">
                    <a:moveTo>
                      <a:pt x="0" y="0"/>
                    </a:moveTo>
                    <a:lnTo>
                      <a:pt x="15" y="0"/>
                    </a:lnTo>
                    <a:lnTo>
                      <a:pt x="39" y="4"/>
                    </a:lnTo>
                  </a:path>
                </a:pathLst>
              </a:custGeom>
              <a:noFill/>
              <a:ln w="4445">
                <a:solidFill>
                  <a:srgbClr val="00FE00"/>
                </a:solidFill>
                <a:prstDash val="solid"/>
                <a:round/>
                <a:headEnd/>
                <a:tailEnd/>
              </a:ln>
            </p:spPr>
            <p:txBody>
              <a:bodyPr/>
              <a:lstStyle/>
              <a:p>
                <a:endParaRPr lang="es-ES"/>
              </a:p>
            </p:txBody>
          </p:sp>
          <p:sp>
            <p:nvSpPr>
              <p:cNvPr id="82652" name="Freeform 8924"/>
              <p:cNvSpPr>
                <a:spLocks/>
              </p:cNvSpPr>
              <p:nvPr/>
            </p:nvSpPr>
            <p:spPr bwMode="auto">
              <a:xfrm>
                <a:off x="3507" y="6875"/>
                <a:ext cx="20" cy="4"/>
              </a:xfrm>
              <a:custGeom>
                <a:avLst/>
                <a:gdLst/>
                <a:ahLst/>
                <a:cxnLst>
                  <a:cxn ang="0">
                    <a:pos x="0" y="0"/>
                  </a:cxn>
                  <a:cxn ang="0">
                    <a:pos x="8" y="2"/>
                  </a:cxn>
                  <a:cxn ang="0">
                    <a:pos x="30" y="4"/>
                  </a:cxn>
                  <a:cxn ang="0">
                    <a:pos x="39" y="8"/>
                  </a:cxn>
                </a:cxnLst>
                <a:rect l="0" t="0" r="r" b="b"/>
                <a:pathLst>
                  <a:path w="39" h="8">
                    <a:moveTo>
                      <a:pt x="0" y="0"/>
                    </a:moveTo>
                    <a:lnTo>
                      <a:pt x="8" y="2"/>
                    </a:lnTo>
                    <a:lnTo>
                      <a:pt x="30" y="4"/>
                    </a:lnTo>
                    <a:lnTo>
                      <a:pt x="39" y="8"/>
                    </a:lnTo>
                  </a:path>
                </a:pathLst>
              </a:custGeom>
              <a:noFill/>
              <a:ln w="4445">
                <a:solidFill>
                  <a:srgbClr val="00FE00"/>
                </a:solidFill>
                <a:prstDash val="solid"/>
                <a:round/>
                <a:headEnd/>
                <a:tailEnd/>
              </a:ln>
            </p:spPr>
            <p:txBody>
              <a:bodyPr/>
              <a:lstStyle/>
              <a:p>
                <a:endParaRPr lang="es-ES"/>
              </a:p>
            </p:txBody>
          </p:sp>
          <p:sp>
            <p:nvSpPr>
              <p:cNvPr id="82653" name="Freeform 8925"/>
              <p:cNvSpPr>
                <a:spLocks/>
              </p:cNvSpPr>
              <p:nvPr/>
            </p:nvSpPr>
            <p:spPr bwMode="auto">
              <a:xfrm>
                <a:off x="3537" y="6880"/>
                <a:ext cx="20" cy="3"/>
              </a:xfrm>
              <a:custGeom>
                <a:avLst/>
                <a:gdLst/>
                <a:ahLst/>
                <a:cxnLst>
                  <a:cxn ang="0">
                    <a:pos x="0" y="0"/>
                  </a:cxn>
                  <a:cxn ang="0">
                    <a:pos x="13" y="2"/>
                  </a:cxn>
                  <a:cxn ang="0">
                    <a:pos x="40" y="6"/>
                  </a:cxn>
                </a:cxnLst>
                <a:rect l="0" t="0" r="r" b="b"/>
                <a:pathLst>
                  <a:path w="40" h="6">
                    <a:moveTo>
                      <a:pt x="0" y="0"/>
                    </a:moveTo>
                    <a:lnTo>
                      <a:pt x="13" y="2"/>
                    </a:lnTo>
                    <a:lnTo>
                      <a:pt x="40" y="6"/>
                    </a:lnTo>
                  </a:path>
                </a:pathLst>
              </a:custGeom>
              <a:noFill/>
              <a:ln w="4445">
                <a:solidFill>
                  <a:srgbClr val="00FE00"/>
                </a:solidFill>
                <a:prstDash val="solid"/>
                <a:round/>
                <a:headEnd/>
                <a:tailEnd/>
              </a:ln>
            </p:spPr>
            <p:txBody>
              <a:bodyPr/>
              <a:lstStyle/>
              <a:p>
                <a:endParaRPr lang="es-ES"/>
              </a:p>
            </p:txBody>
          </p:sp>
          <p:sp>
            <p:nvSpPr>
              <p:cNvPr id="82654" name="Freeform 8926"/>
              <p:cNvSpPr>
                <a:spLocks/>
              </p:cNvSpPr>
              <p:nvPr/>
            </p:nvSpPr>
            <p:spPr bwMode="auto">
              <a:xfrm>
                <a:off x="3566" y="6885"/>
                <a:ext cx="20" cy="2"/>
              </a:xfrm>
              <a:custGeom>
                <a:avLst/>
                <a:gdLst/>
                <a:ahLst/>
                <a:cxnLst>
                  <a:cxn ang="0">
                    <a:pos x="0" y="0"/>
                  </a:cxn>
                  <a:cxn ang="0">
                    <a:pos x="19" y="2"/>
                  </a:cxn>
                  <a:cxn ang="0">
                    <a:pos x="40" y="4"/>
                  </a:cxn>
                </a:cxnLst>
                <a:rect l="0" t="0" r="r" b="b"/>
                <a:pathLst>
                  <a:path w="40" h="4">
                    <a:moveTo>
                      <a:pt x="0" y="0"/>
                    </a:moveTo>
                    <a:lnTo>
                      <a:pt x="19" y="2"/>
                    </a:lnTo>
                    <a:lnTo>
                      <a:pt x="40" y="4"/>
                    </a:lnTo>
                  </a:path>
                </a:pathLst>
              </a:custGeom>
              <a:noFill/>
              <a:ln w="4445">
                <a:solidFill>
                  <a:srgbClr val="00FE00"/>
                </a:solidFill>
                <a:prstDash val="solid"/>
                <a:round/>
                <a:headEnd/>
                <a:tailEnd/>
              </a:ln>
            </p:spPr>
            <p:txBody>
              <a:bodyPr/>
              <a:lstStyle/>
              <a:p>
                <a:endParaRPr lang="es-ES"/>
              </a:p>
            </p:txBody>
          </p:sp>
          <p:sp>
            <p:nvSpPr>
              <p:cNvPr id="82655" name="Freeform 8927"/>
              <p:cNvSpPr>
                <a:spLocks/>
              </p:cNvSpPr>
              <p:nvPr/>
            </p:nvSpPr>
            <p:spPr bwMode="auto">
              <a:xfrm>
                <a:off x="3596" y="6888"/>
                <a:ext cx="20" cy="2"/>
              </a:xfrm>
              <a:custGeom>
                <a:avLst/>
                <a:gdLst/>
                <a:ahLst/>
                <a:cxnLst>
                  <a:cxn ang="0">
                    <a:pos x="0" y="0"/>
                  </a:cxn>
                  <a:cxn ang="0">
                    <a:pos x="10" y="0"/>
                  </a:cxn>
                  <a:cxn ang="0">
                    <a:pos x="41" y="4"/>
                  </a:cxn>
                </a:cxnLst>
                <a:rect l="0" t="0" r="r" b="b"/>
                <a:pathLst>
                  <a:path w="41" h="4">
                    <a:moveTo>
                      <a:pt x="0" y="0"/>
                    </a:moveTo>
                    <a:lnTo>
                      <a:pt x="10" y="0"/>
                    </a:lnTo>
                    <a:lnTo>
                      <a:pt x="41" y="4"/>
                    </a:lnTo>
                  </a:path>
                </a:pathLst>
              </a:custGeom>
              <a:noFill/>
              <a:ln w="4445">
                <a:solidFill>
                  <a:srgbClr val="00FE00"/>
                </a:solidFill>
                <a:prstDash val="solid"/>
                <a:round/>
                <a:headEnd/>
                <a:tailEnd/>
              </a:ln>
            </p:spPr>
            <p:txBody>
              <a:bodyPr/>
              <a:lstStyle/>
              <a:p>
                <a:endParaRPr lang="es-ES"/>
              </a:p>
            </p:txBody>
          </p:sp>
          <p:sp>
            <p:nvSpPr>
              <p:cNvPr id="82656" name="Freeform 8928"/>
              <p:cNvSpPr>
                <a:spLocks/>
              </p:cNvSpPr>
              <p:nvPr/>
            </p:nvSpPr>
            <p:spPr bwMode="auto">
              <a:xfrm>
                <a:off x="3626" y="6892"/>
                <a:ext cx="20" cy="4"/>
              </a:xfrm>
              <a:custGeom>
                <a:avLst/>
                <a:gdLst/>
                <a:ahLst/>
                <a:cxnLst>
                  <a:cxn ang="0">
                    <a:pos x="0" y="0"/>
                  </a:cxn>
                  <a:cxn ang="0">
                    <a:pos x="14" y="2"/>
                  </a:cxn>
                  <a:cxn ang="0">
                    <a:pos x="37" y="6"/>
                  </a:cxn>
                  <a:cxn ang="0">
                    <a:pos x="39" y="8"/>
                  </a:cxn>
                </a:cxnLst>
                <a:rect l="0" t="0" r="r" b="b"/>
                <a:pathLst>
                  <a:path w="39" h="8">
                    <a:moveTo>
                      <a:pt x="0" y="0"/>
                    </a:moveTo>
                    <a:lnTo>
                      <a:pt x="14" y="2"/>
                    </a:lnTo>
                    <a:lnTo>
                      <a:pt x="37" y="6"/>
                    </a:lnTo>
                    <a:lnTo>
                      <a:pt x="39" y="8"/>
                    </a:lnTo>
                  </a:path>
                </a:pathLst>
              </a:custGeom>
              <a:noFill/>
              <a:ln w="4445">
                <a:solidFill>
                  <a:srgbClr val="00FE00"/>
                </a:solidFill>
                <a:prstDash val="solid"/>
                <a:round/>
                <a:headEnd/>
                <a:tailEnd/>
              </a:ln>
            </p:spPr>
            <p:txBody>
              <a:bodyPr/>
              <a:lstStyle/>
              <a:p>
                <a:endParaRPr lang="es-ES"/>
              </a:p>
            </p:txBody>
          </p:sp>
          <p:sp>
            <p:nvSpPr>
              <p:cNvPr id="82657" name="Freeform 8929"/>
              <p:cNvSpPr>
                <a:spLocks/>
              </p:cNvSpPr>
              <p:nvPr/>
            </p:nvSpPr>
            <p:spPr bwMode="auto">
              <a:xfrm>
                <a:off x="3619" y="6899"/>
                <a:ext cx="19" cy="3"/>
              </a:xfrm>
              <a:custGeom>
                <a:avLst/>
                <a:gdLst/>
                <a:ahLst/>
                <a:cxnLst>
                  <a:cxn ang="0">
                    <a:pos x="40" y="0"/>
                  </a:cxn>
                  <a:cxn ang="0">
                    <a:pos x="35" y="0"/>
                  </a:cxn>
                  <a:cxn ang="0">
                    <a:pos x="10" y="6"/>
                  </a:cxn>
                  <a:cxn ang="0">
                    <a:pos x="0" y="6"/>
                  </a:cxn>
                </a:cxnLst>
                <a:rect l="0" t="0" r="r" b="b"/>
                <a:pathLst>
                  <a:path w="40" h="6">
                    <a:moveTo>
                      <a:pt x="40" y="0"/>
                    </a:moveTo>
                    <a:lnTo>
                      <a:pt x="35" y="0"/>
                    </a:lnTo>
                    <a:lnTo>
                      <a:pt x="10" y="6"/>
                    </a:lnTo>
                    <a:lnTo>
                      <a:pt x="0" y="6"/>
                    </a:lnTo>
                  </a:path>
                </a:pathLst>
              </a:custGeom>
              <a:noFill/>
              <a:ln w="4445">
                <a:solidFill>
                  <a:srgbClr val="00FE00"/>
                </a:solidFill>
                <a:prstDash val="solid"/>
                <a:round/>
                <a:headEnd/>
                <a:tailEnd/>
              </a:ln>
            </p:spPr>
            <p:txBody>
              <a:bodyPr/>
              <a:lstStyle/>
              <a:p>
                <a:endParaRPr lang="es-ES"/>
              </a:p>
            </p:txBody>
          </p:sp>
          <p:sp>
            <p:nvSpPr>
              <p:cNvPr id="82658" name="Freeform 8930"/>
              <p:cNvSpPr>
                <a:spLocks/>
              </p:cNvSpPr>
              <p:nvPr/>
            </p:nvSpPr>
            <p:spPr bwMode="auto">
              <a:xfrm>
                <a:off x="3589" y="6904"/>
                <a:ext cx="20" cy="4"/>
              </a:xfrm>
              <a:custGeom>
                <a:avLst/>
                <a:gdLst/>
                <a:ahLst/>
                <a:cxnLst>
                  <a:cxn ang="0">
                    <a:pos x="39" y="0"/>
                  </a:cxn>
                  <a:cxn ang="0">
                    <a:pos x="36" y="0"/>
                  </a:cxn>
                  <a:cxn ang="0">
                    <a:pos x="11" y="4"/>
                  </a:cxn>
                  <a:cxn ang="0">
                    <a:pos x="0" y="8"/>
                  </a:cxn>
                </a:cxnLst>
                <a:rect l="0" t="0" r="r" b="b"/>
                <a:pathLst>
                  <a:path w="39" h="8">
                    <a:moveTo>
                      <a:pt x="39" y="0"/>
                    </a:moveTo>
                    <a:lnTo>
                      <a:pt x="36" y="0"/>
                    </a:lnTo>
                    <a:lnTo>
                      <a:pt x="11" y="4"/>
                    </a:lnTo>
                    <a:lnTo>
                      <a:pt x="0" y="8"/>
                    </a:lnTo>
                  </a:path>
                </a:pathLst>
              </a:custGeom>
              <a:noFill/>
              <a:ln w="4445">
                <a:solidFill>
                  <a:srgbClr val="00FE00"/>
                </a:solidFill>
                <a:prstDash val="solid"/>
                <a:round/>
                <a:headEnd/>
                <a:tailEnd/>
              </a:ln>
            </p:spPr>
            <p:txBody>
              <a:bodyPr/>
              <a:lstStyle/>
              <a:p>
                <a:endParaRPr lang="es-ES"/>
              </a:p>
            </p:txBody>
          </p:sp>
          <p:sp>
            <p:nvSpPr>
              <p:cNvPr id="82659" name="Freeform 8931"/>
              <p:cNvSpPr>
                <a:spLocks/>
              </p:cNvSpPr>
              <p:nvPr/>
            </p:nvSpPr>
            <p:spPr bwMode="auto">
              <a:xfrm>
                <a:off x="3596" y="6911"/>
                <a:ext cx="20" cy="5"/>
              </a:xfrm>
              <a:custGeom>
                <a:avLst/>
                <a:gdLst/>
                <a:ahLst/>
                <a:cxnLst>
                  <a:cxn ang="0">
                    <a:pos x="0" y="0"/>
                  </a:cxn>
                  <a:cxn ang="0">
                    <a:pos x="2" y="0"/>
                  </a:cxn>
                  <a:cxn ang="0">
                    <a:pos x="19" y="5"/>
                  </a:cxn>
                  <a:cxn ang="0">
                    <a:pos x="41" y="9"/>
                  </a:cxn>
                  <a:cxn ang="0">
                    <a:pos x="41" y="9"/>
                  </a:cxn>
                </a:cxnLst>
                <a:rect l="0" t="0" r="r" b="b"/>
                <a:pathLst>
                  <a:path w="41" h="9">
                    <a:moveTo>
                      <a:pt x="0" y="0"/>
                    </a:moveTo>
                    <a:lnTo>
                      <a:pt x="2" y="0"/>
                    </a:lnTo>
                    <a:lnTo>
                      <a:pt x="19" y="5"/>
                    </a:lnTo>
                    <a:lnTo>
                      <a:pt x="41" y="9"/>
                    </a:lnTo>
                    <a:lnTo>
                      <a:pt x="41" y="9"/>
                    </a:lnTo>
                  </a:path>
                </a:pathLst>
              </a:custGeom>
              <a:noFill/>
              <a:ln w="4445">
                <a:solidFill>
                  <a:srgbClr val="00FE00"/>
                </a:solidFill>
                <a:prstDash val="solid"/>
                <a:round/>
                <a:headEnd/>
                <a:tailEnd/>
              </a:ln>
            </p:spPr>
            <p:txBody>
              <a:bodyPr/>
              <a:lstStyle/>
              <a:p>
                <a:endParaRPr lang="es-ES"/>
              </a:p>
            </p:txBody>
          </p:sp>
          <p:sp>
            <p:nvSpPr>
              <p:cNvPr id="82660" name="Freeform 8932"/>
              <p:cNvSpPr>
                <a:spLocks/>
              </p:cNvSpPr>
              <p:nvPr/>
            </p:nvSpPr>
            <p:spPr bwMode="auto">
              <a:xfrm>
                <a:off x="3626" y="6918"/>
                <a:ext cx="20" cy="2"/>
              </a:xfrm>
              <a:custGeom>
                <a:avLst/>
                <a:gdLst/>
                <a:ahLst/>
                <a:cxnLst>
                  <a:cxn ang="0">
                    <a:pos x="0" y="0"/>
                  </a:cxn>
                  <a:cxn ang="0">
                    <a:pos x="0" y="0"/>
                  </a:cxn>
                  <a:cxn ang="0">
                    <a:pos x="35" y="4"/>
                  </a:cxn>
                  <a:cxn ang="0">
                    <a:pos x="39" y="4"/>
                  </a:cxn>
                </a:cxnLst>
                <a:rect l="0" t="0" r="r" b="b"/>
                <a:pathLst>
                  <a:path w="39" h="4">
                    <a:moveTo>
                      <a:pt x="0" y="0"/>
                    </a:moveTo>
                    <a:lnTo>
                      <a:pt x="0" y="0"/>
                    </a:lnTo>
                    <a:lnTo>
                      <a:pt x="35" y="4"/>
                    </a:lnTo>
                    <a:lnTo>
                      <a:pt x="39" y="4"/>
                    </a:lnTo>
                  </a:path>
                </a:pathLst>
              </a:custGeom>
              <a:noFill/>
              <a:ln w="4445">
                <a:solidFill>
                  <a:srgbClr val="00FE00"/>
                </a:solidFill>
                <a:prstDash val="solid"/>
                <a:round/>
                <a:headEnd/>
                <a:tailEnd/>
              </a:ln>
            </p:spPr>
            <p:txBody>
              <a:bodyPr/>
              <a:lstStyle/>
              <a:p>
                <a:endParaRPr lang="es-ES"/>
              </a:p>
            </p:txBody>
          </p:sp>
          <p:sp>
            <p:nvSpPr>
              <p:cNvPr id="82661" name="Freeform 8933"/>
              <p:cNvSpPr>
                <a:spLocks/>
              </p:cNvSpPr>
              <p:nvPr/>
            </p:nvSpPr>
            <p:spPr bwMode="auto">
              <a:xfrm>
                <a:off x="3634" y="6929"/>
                <a:ext cx="20" cy="5"/>
              </a:xfrm>
              <a:custGeom>
                <a:avLst/>
                <a:gdLst/>
                <a:ahLst/>
                <a:cxnLst>
                  <a:cxn ang="0">
                    <a:pos x="40" y="0"/>
                  </a:cxn>
                  <a:cxn ang="0">
                    <a:pos x="25" y="4"/>
                  </a:cxn>
                  <a:cxn ang="0">
                    <a:pos x="7" y="7"/>
                  </a:cxn>
                  <a:cxn ang="0">
                    <a:pos x="0" y="9"/>
                  </a:cxn>
                </a:cxnLst>
                <a:rect l="0" t="0" r="r" b="b"/>
                <a:pathLst>
                  <a:path w="40" h="9">
                    <a:moveTo>
                      <a:pt x="40" y="0"/>
                    </a:moveTo>
                    <a:lnTo>
                      <a:pt x="25" y="4"/>
                    </a:lnTo>
                    <a:lnTo>
                      <a:pt x="7" y="7"/>
                    </a:lnTo>
                    <a:lnTo>
                      <a:pt x="0" y="9"/>
                    </a:lnTo>
                  </a:path>
                </a:pathLst>
              </a:custGeom>
              <a:noFill/>
              <a:ln w="4445">
                <a:solidFill>
                  <a:srgbClr val="00FE00"/>
                </a:solidFill>
                <a:prstDash val="solid"/>
                <a:round/>
                <a:headEnd/>
                <a:tailEnd/>
              </a:ln>
            </p:spPr>
            <p:txBody>
              <a:bodyPr/>
              <a:lstStyle/>
              <a:p>
                <a:endParaRPr lang="es-ES"/>
              </a:p>
            </p:txBody>
          </p:sp>
          <p:sp>
            <p:nvSpPr>
              <p:cNvPr id="82662" name="Freeform 8934"/>
              <p:cNvSpPr>
                <a:spLocks/>
              </p:cNvSpPr>
              <p:nvPr/>
            </p:nvSpPr>
            <p:spPr bwMode="auto">
              <a:xfrm>
                <a:off x="3607" y="6937"/>
                <a:ext cx="18" cy="12"/>
              </a:xfrm>
              <a:custGeom>
                <a:avLst/>
                <a:gdLst/>
                <a:ahLst/>
                <a:cxnLst>
                  <a:cxn ang="0">
                    <a:pos x="37" y="0"/>
                  </a:cxn>
                  <a:cxn ang="0">
                    <a:pos x="32" y="2"/>
                  </a:cxn>
                  <a:cxn ang="0">
                    <a:pos x="23" y="6"/>
                  </a:cxn>
                  <a:cxn ang="0">
                    <a:pos x="16" y="10"/>
                  </a:cxn>
                  <a:cxn ang="0">
                    <a:pos x="7" y="14"/>
                  </a:cxn>
                  <a:cxn ang="0">
                    <a:pos x="1" y="20"/>
                  </a:cxn>
                  <a:cxn ang="0">
                    <a:pos x="0" y="24"/>
                  </a:cxn>
                  <a:cxn ang="0">
                    <a:pos x="1" y="24"/>
                  </a:cxn>
                </a:cxnLst>
                <a:rect l="0" t="0" r="r" b="b"/>
                <a:pathLst>
                  <a:path w="37" h="24">
                    <a:moveTo>
                      <a:pt x="37" y="0"/>
                    </a:moveTo>
                    <a:lnTo>
                      <a:pt x="32" y="2"/>
                    </a:lnTo>
                    <a:lnTo>
                      <a:pt x="23" y="6"/>
                    </a:lnTo>
                    <a:lnTo>
                      <a:pt x="16" y="10"/>
                    </a:lnTo>
                    <a:lnTo>
                      <a:pt x="7" y="14"/>
                    </a:lnTo>
                    <a:lnTo>
                      <a:pt x="1" y="20"/>
                    </a:lnTo>
                    <a:lnTo>
                      <a:pt x="0" y="24"/>
                    </a:lnTo>
                    <a:lnTo>
                      <a:pt x="1" y="24"/>
                    </a:lnTo>
                  </a:path>
                </a:pathLst>
              </a:custGeom>
              <a:noFill/>
              <a:ln w="4445">
                <a:solidFill>
                  <a:srgbClr val="00FE00"/>
                </a:solidFill>
                <a:prstDash val="solid"/>
                <a:round/>
                <a:headEnd/>
                <a:tailEnd/>
              </a:ln>
            </p:spPr>
            <p:txBody>
              <a:bodyPr/>
              <a:lstStyle/>
              <a:p>
                <a:endParaRPr lang="es-ES"/>
              </a:p>
            </p:txBody>
          </p:sp>
          <p:sp>
            <p:nvSpPr>
              <p:cNvPr id="82663" name="Freeform 8935"/>
              <p:cNvSpPr>
                <a:spLocks/>
              </p:cNvSpPr>
              <p:nvPr/>
            </p:nvSpPr>
            <p:spPr bwMode="auto">
              <a:xfrm>
                <a:off x="3618" y="6951"/>
                <a:ext cx="19" cy="3"/>
              </a:xfrm>
              <a:custGeom>
                <a:avLst/>
                <a:gdLst/>
                <a:ahLst/>
                <a:cxnLst>
                  <a:cxn ang="0">
                    <a:pos x="0" y="0"/>
                  </a:cxn>
                  <a:cxn ang="0">
                    <a:pos x="9" y="0"/>
                  </a:cxn>
                  <a:cxn ang="0">
                    <a:pos x="39" y="5"/>
                  </a:cxn>
                  <a:cxn ang="0">
                    <a:pos x="39" y="5"/>
                  </a:cxn>
                </a:cxnLst>
                <a:rect l="0" t="0" r="r" b="b"/>
                <a:pathLst>
                  <a:path w="39" h="5">
                    <a:moveTo>
                      <a:pt x="0" y="0"/>
                    </a:moveTo>
                    <a:lnTo>
                      <a:pt x="9" y="0"/>
                    </a:lnTo>
                    <a:lnTo>
                      <a:pt x="39" y="5"/>
                    </a:lnTo>
                    <a:lnTo>
                      <a:pt x="39" y="5"/>
                    </a:lnTo>
                  </a:path>
                </a:pathLst>
              </a:custGeom>
              <a:noFill/>
              <a:ln w="4445">
                <a:solidFill>
                  <a:srgbClr val="00FE00"/>
                </a:solidFill>
                <a:prstDash val="solid"/>
                <a:round/>
                <a:headEnd/>
                <a:tailEnd/>
              </a:ln>
            </p:spPr>
            <p:txBody>
              <a:bodyPr/>
              <a:lstStyle/>
              <a:p>
                <a:endParaRPr lang="es-ES"/>
              </a:p>
            </p:txBody>
          </p:sp>
          <p:sp>
            <p:nvSpPr>
              <p:cNvPr id="82664" name="Freeform 8936"/>
              <p:cNvSpPr>
                <a:spLocks/>
              </p:cNvSpPr>
              <p:nvPr/>
            </p:nvSpPr>
            <p:spPr bwMode="auto">
              <a:xfrm>
                <a:off x="3639" y="6956"/>
                <a:ext cx="14" cy="7"/>
              </a:xfrm>
              <a:custGeom>
                <a:avLst/>
                <a:gdLst/>
                <a:ahLst/>
                <a:cxnLst>
                  <a:cxn ang="0">
                    <a:pos x="15" y="0"/>
                  </a:cxn>
                  <a:cxn ang="0">
                    <a:pos x="18" y="0"/>
                  </a:cxn>
                  <a:cxn ang="0">
                    <a:pos x="27" y="6"/>
                  </a:cxn>
                  <a:cxn ang="0">
                    <a:pos x="14" y="10"/>
                  </a:cxn>
                  <a:cxn ang="0">
                    <a:pos x="0" y="14"/>
                  </a:cxn>
                </a:cxnLst>
                <a:rect l="0" t="0" r="r" b="b"/>
                <a:pathLst>
                  <a:path w="27" h="14">
                    <a:moveTo>
                      <a:pt x="15" y="0"/>
                    </a:moveTo>
                    <a:lnTo>
                      <a:pt x="18" y="0"/>
                    </a:lnTo>
                    <a:lnTo>
                      <a:pt x="27" y="6"/>
                    </a:lnTo>
                    <a:lnTo>
                      <a:pt x="14" y="10"/>
                    </a:lnTo>
                    <a:lnTo>
                      <a:pt x="0" y="14"/>
                    </a:lnTo>
                  </a:path>
                </a:pathLst>
              </a:custGeom>
              <a:noFill/>
              <a:ln w="4445">
                <a:solidFill>
                  <a:srgbClr val="00FE00"/>
                </a:solidFill>
                <a:prstDash val="solid"/>
                <a:round/>
                <a:headEnd/>
                <a:tailEnd/>
              </a:ln>
            </p:spPr>
            <p:txBody>
              <a:bodyPr/>
              <a:lstStyle/>
              <a:p>
                <a:endParaRPr lang="es-ES"/>
              </a:p>
            </p:txBody>
          </p:sp>
          <p:sp>
            <p:nvSpPr>
              <p:cNvPr id="82665" name="Freeform 8937"/>
              <p:cNvSpPr>
                <a:spLocks/>
              </p:cNvSpPr>
              <p:nvPr/>
            </p:nvSpPr>
            <p:spPr bwMode="auto">
              <a:xfrm>
                <a:off x="3625" y="6964"/>
                <a:ext cx="15" cy="10"/>
              </a:xfrm>
              <a:custGeom>
                <a:avLst/>
                <a:gdLst/>
                <a:ahLst/>
                <a:cxnLst>
                  <a:cxn ang="0">
                    <a:pos x="7" y="0"/>
                  </a:cxn>
                  <a:cxn ang="0">
                    <a:pos x="1" y="4"/>
                  </a:cxn>
                  <a:cxn ang="0">
                    <a:pos x="0" y="10"/>
                  </a:cxn>
                  <a:cxn ang="0">
                    <a:pos x="12" y="14"/>
                  </a:cxn>
                  <a:cxn ang="0">
                    <a:pos x="26" y="18"/>
                  </a:cxn>
                  <a:cxn ang="0">
                    <a:pos x="29" y="20"/>
                  </a:cxn>
                </a:cxnLst>
                <a:rect l="0" t="0" r="r" b="b"/>
                <a:pathLst>
                  <a:path w="29" h="20">
                    <a:moveTo>
                      <a:pt x="7" y="0"/>
                    </a:moveTo>
                    <a:lnTo>
                      <a:pt x="1" y="4"/>
                    </a:lnTo>
                    <a:lnTo>
                      <a:pt x="0" y="10"/>
                    </a:lnTo>
                    <a:lnTo>
                      <a:pt x="12" y="14"/>
                    </a:lnTo>
                    <a:lnTo>
                      <a:pt x="26" y="18"/>
                    </a:lnTo>
                    <a:lnTo>
                      <a:pt x="29" y="20"/>
                    </a:lnTo>
                  </a:path>
                </a:pathLst>
              </a:custGeom>
              <a:noFill/>
              <a:ln w="4445">
                <a:solidFill>
                  <a:srgbClr val="00FE00"/>
                </a:solidFill>
                <a:prstDash val="solid"/>
                <a:round/>
                <a:headEnd/>
                <a:tailEnd/>
              </a:ln>
            </p:spPr>
            <p:txBody>
              <a:bodyPr/>
              <a:lstStyle/>
              <a:p>
                <a:endParaRPr lang="es-ES"/>
              </a:p>
            </p:txBody>
          </p:sp>
          <p:sp>
            <p:nvSpPr>
              <p:cNvPr id="82666" name="Freeform 8938"/>
              <p:cNvSpPr>
                <a:spLocks/>
              </p:cNvSpPr>
              <p:nvPr/>
            </p:nvSpPr>
            <p:spPr bwMode="auto">
              <a:xfrm>
                <a:off x="3639" y="6978"/>
                <a:ext cx="14" cy="13"/>
              </a:xfrm>
              <a:custGeom>
                <a:avLst/>
                <a:gdLst/>
                <a:ahLst/>
                <a:cxnLst>
                  <a:cxn ang="0">
                    <a:pos x="20" y="0"/>
                  </a:cxn>
                  <a:cxn ang="0">
                    <a:pos x="21" y="0"/>
                  </a:cxn>
                  <a:cxn ang="0">
                    <a:pos x="26" y="6"/>
                  </a:cxn>
                  <a:cxn ang="0">
                    <a:pos x="28" y="10"/>
                  </a:cxn>
                  <a:cxn ang="0">
                    <a:pos x="25" y="12"/>
                  </a:cxn>
                  <a:cxn ang="0">
                    <a:pos x="16" y="18"/>
                  </a:cxn>
                  <a:cxn ang="0">
                    <a:pos x="5" y="22"/>
                  </a:cxn>
                  <a:cxn ang="0">
                    <a:pos x="0" y="26"/>
                  </a:cxn>
                </a:cxnLst>
                <a:rect l="0" t="0" r="r" b="b"/>
                <a:pathLst>
                  <a:path w="28" h="26">
                    <a:moveTo>
                      <a:pt x="20" y="0"/>
                    </a:moveTo>
                    <a:lnTo>
                      <a:pt x="21" y="0"/>
                    </a:lnTo>
                    <a:lnTo>
                      <a:pt x="26" y="6"/>
                    </a:lnTo>
                    <a:lnTo>
                      <a:pt x="28" y="10"/>
                    </a:lnTo>
                    <a:lnTo>
                      <a:pt x="25" y="12"/>
                    </a:lnTo>
                    <a:lnTo>
                      <a:pt x="16" y="18"/>
                    </a:lnTo>
                    <a:lnTo>
                      <a:pt x="5" y="22"/>
                    </a:lnTo>
                    <a:lnTo>
                      <a:pt x="0" y="26"/>
                    </a:lnTo>
                  </a:path>
                </a:pathLst>
              </a:custGeom>
              <a:noFill/>
              <a:ln w="4445">
                <a:solidFill>
                  <a:srgbClr val="00FE00"/>
                </a:solidFill>
                <a:prstDash val="solid"/>
                <a:round/>
                <a:headEnd/>
                <a:tailEnd/>
              </a:ln>
            </p:spPr>
            <p:txBody>
              <a:bodyPr/>
              <a:lstStyle/>
              <a:p>
                <a:endParaRPr lang="es-ES"/>
              </a:p>
            </p:txBody>
          </p:sp>
          <p:sp>
            <p:nvSpPr>
              <p:cNvPr id="82667" name="Freeform 8939"/>
              <p:cNvSpPr>
                <a:spLocks/>
              </p:cNvSpPr>
              <p:nvPr/>
            </p:nvSpPr>
            <p:spPr bwMode="auto">
              <a:xfrm>
                <a:off x="3639" y="6998"/>
                <a:ext cx="15" cy="4"/>
              </a:xfrm>
              <a:custGeom>
                <a:avLst/>
                <a:gdLst/>
                <a:ahLst/>
                <a:cxnLst>
                  <a:cxn ang="0">
                    <a:pos x="0" y="0"/>
                  </a:cxn>
                  <a:cxn ang="0">
                    <a:pos x="6" y="2"/>
                  </a:cxn>
                  <a:cxn ang="0">
                    <a:pos x="25" y="6"/>
                  </a:cxn>
                  <a:cxn ang="0">
                    <a:pos x="29" y="8"/>
                  </a:cxn>
                </a:cxnLst>
                <a:rect l="0" t="0" r="r" b="b"/>
                <a:pathLst>
                  <a:path w="29" h="8">
                    <a:moveTo>
                      <a:pt x="0" y="0"/>
                    </a:moveTo>
                    <a:lnTo>
                      <a:pt x="6" y="2"/>
                    </a:lnTo>
                    <a:lnTo>
                      <a:pt x="25" y="6"/>
                    </a:lnTo>
                    <a:lnTo>
                      <a:pt x="29" y="8"/>
                    </a:lnTo>
                  </a:path>
                </a:pathLst>
              </a:custGeom>
              <a:noFill/>
              <a:ln w="4445">
                <a:solidFill>
                  <a:srgbClr val="00FE00"/>
                </a:solidFill>
                <a:prstDash val="solid"/>
                <a:round/>
                <a:headEnd/>
                <a:tailEnd/>
              </a:ln>
            </p:spPr>
            <p:txBody>
              <a:bodyPr/>
              <a:lstStyle/>
              <a:p>
                <a:endParaRPr lang="es-ES"/>
              </a:p>
            </p:txBody>
          </p:sp>
          <p:sp>
            <p:nvSpPr>
              <p:cNvPr id="82668" name="Freeform 8940"/>
              <p:cNvSpPr>
                <a:spLocks/>
              </p:cNvSpPr>
              <p:nvPr/>
            </p:nvSpPr>
            <p:spPr bwMode="auto">
              <a:xfrm>
                <a:off x="3879" y="1839"/>
                <a:ext cx="18" cy="59"/>
              </a:xfrm>
              <a:custGeom>
                <a:avLst/>
                <a:gdLst/>
                <a:ahLst/>
                <a:cxnLst>
                  <a:cxn ang="0">
                    <a:pos x="0" y="102"/>
                  </a:cxn>
                  <a:cxn ang="0">
                    <a:pos x="35" y="18"/>
                  </a:cxn>
                  <a:cxn ang="0">
                    <a:pos x="27" y="0"/>
                  </a:cxn>
                  <a:cxn ang="0">
                    <a:pos x="8" y="0"/>
                  </a:cxn>
                  <a:cxn ang="0">
                    <a:pos x="0" y="18"/>
                  </a:cxn>
                  <a:cxn ang="0">
                    <a:pos x="0" y="102"/>
                  </a:cxn>
                  <a:cxn ang="0">
                    <a:pos x="11" y="117"/>
                  </a:cxn>
                  <a:cxn ang="0">
                    <a:pos x="27" y="117"/>
                  </a:cxn>
                  <a:cxn ang="0">
                    <a:pos x="35" y="102"/>
                  </a:cxn>
                  <a:cxn ang="0">
                    <a:pos x="35" y="18"/>
                  </a:cxn>
                </a:cxnLst>
                <a:rect l="0" t="0" r="r" b="b"/>
                <a:pathLst>
                  <a:path w="35" h="117">
                    <a:moveTo>
                      <a:pt x="0" y="102"/>
                    </a:moveTo>
                    <a:lnTo>
                      <a:pt x="35" y="18"/>
                    </a:lnTo>
                    <a:lnTo>
                      <a:pt x="27" y="0"/>
                    </a:lnTo>
                    <a:lnTo>
                      <a:pt x="8" y="0"/>
                    </a:lnTo>
                    <a:lnTo>
                      <a:pt x="0" y="18"/>
                    </a:lnTo>
                    <a:lnTo>
                      <a:pt x="0" y="102"/>
                    </a:lnTo>
                    <a:lnTo>
                      <a:pt x="11" y="117"/>
                    </a:lnTo>
                    <a:lnTo>
                      <a:pt x="27" y="117"/>
                    </a:lnTo>
                    <a:lnTo>
                      <a:pt x="35" y="102"/>
                    </a:lnTo>
                    <a:lnTo>
                      <a:pt x="35" y="18"/>
                    </a:lnTo>
                  </a:path>
                </a:pathLst>
              </a:custGeom>
              <a:noFill/>
              <a:ln w="4445">
                <a:solidFill>
                  <a:srgbClr val="FE7E4F"/>
                </a:solidFill>
                <a:prstDash val="solid"/>
                <a:round/>
                <a:headEnd/>
                <a:tailEnd/>
              </a:ln>
            </p:spPr>
            <p:txBody>
              <a:bodyPr/>
              <a:lstStyle/>
              <a:p>
                <a:endParaRPr lang="es-ES"/>
              </a:p>
            </p:txBody>
          </p:sp>
          <p:sp>
            <p:nvSpPr>
              <p:cNvPr id="82669" name="Freeform 8941"/>
              <p:cNvSpPr>
                <a:spLocks/>
              </p:cNvSpPr>
              <p:nvPr/>
            </p:nvSpPr>
            <p:spPr bwMode="auto">
              <a:xfrm>
                <a:off x="4258" y="1839"/>
                <a:ext cx="4" cy="59"/>
              </a:xfrm>
              <a:custGeom>
                <a:avLst/>
                <a:gdLst/>
                <a:ahLst/>
                <a:cxnLst>
                  <a:cxn ang="0">
                    <a:pos x="0" y="18"/>
                  </a:cxn>
                  <a:cxn ang="0">
                    <a:pos x="8" y="0"/>
                  </a:cxn>
                  <a:cxn ang="0">
                    <a:pos x="8" y="117"/>
                  </a:cxn>
                </a:cxnLst>
                <a:rect l="0" t="0" r="r" b="b"/>
                <a:pathLst>
                  <a:path w="8" h="117">
                    <a:moveTo>
                      <a:pt x="0" y="18"/>
                    </a:moveTo>
                    <a:lnTo>
                      <a:pt x="8" y="0"/>
                    </a:lnTo>
                    <a:lnTo>
                      <a:pt x="8" y="117"/>
                    </a:lnTo>
                  </a:path>
                </a:pathLst>
              </a:custGeom>
              <a:noFill/>
              <a:ln w="4445">
                <a:solidFill>
                  <a:srgbClr val="FE7E4F"/>
                </a:solidFill>
                <a:prstDash val="solid"/>
                <a:round/>
                <a:headEnd/>
                <a:tailEnd/>
              </a:ln>
            </p:spPr>
            <p:txBody>
              <a:bodyPr/>
              <a:lstStyle/>
              <a:p>
                <a:endParaRPr lang="es-ES"/>
              </a:p>
            </p:txBody>
          </p:sp>
          <p:sp>
            <p:nvSpPr>
              <p:cNvPr id="82670" name="Line 8942"/>
              <p:cNvSpPr>
                <a:spLocks noChangeShapeType="1"/>
              </p:cNvSpPr>
              <p:nvPr/>
            </p:nvSpPr>
            <p:spPr bwMode="auto">
              <a:xfrm>
                <a:off x="4258" y="1898"/>
                <a:ext cx="9" cy="1"/>
              </a:xfrm>
              <a:prstGeom prst="line">
                <a:avLst/>
              </a:prstGeom>
              <a:noFill/>
              <a:ln w="4445">
                <a:solidFill>
                  <a:srgbClr val="FE7E4F"/>
                </a:solidFill>
                <a:round/>
                <a:headEnd/>
                <a:tailEnd/>
              </a:ln>
            </p:spPr>
            <p:txBody>
              <a:bodyPr/>
              <a:lstStyle/>
              <a:p>
                <a:endParaRPr lang="es-ES"/>
              </a:p>
            </p:txBody>
          </p:sp>
          <p:sp>
            <p:nvSpPr>
              <p:cNvPr id="82671" name="Freeform 8943"/>
              <p:cNvSpPr>
                <a:spLocks/>
              </p:cNvSpPr>
              <p:nvPr/>
            </p:nvSpPr>
            <p:spPr bwMode="auto">
              <a:xfrm>
                <a:off x="4285" y="1839"/>
                <a:ext cx="17" cy="59"/>
              </a:xfrm>
              <a:custGeom>
                <a:avLst/>
                <a:gdLst/>
                <a:ahLst/>
                <a:cxnLst>
                  <a:cxn ang="0">
                    <a:pos x="0" y="102"/>
                  </a:cxn>
                  <a:cxn ang="0">
                    <a:pos x="35" y="18"/>
                  </a:cxn>
                  <a:cxn ang="0">
                    <a:pos x="25" y="0"/>
                  </a:cxn>
                  <a:cxn ang="0">
                    <a:pos x="8" y="0"/>
                  </a:cxn>
                  <a:cxn ang="0">
                    <a:pos x="0" y="18"/>
                  </a:cxn>
                  <a:cxn ang="0">
                    <a:pos x="0" y="102"/>
                  </a:cxn>
                  <a:cxn ang="0">
                    <a:pos x="11" y="117"/>
                  </a:cxn>
                  <a:cxn ang="0">
                    <a:pos x="25" y="117"/>
                  </a:cxn>
                  <a:cxn ang="0">
                    <a:pos x="35" y="102"/>
                  </a:cxn>
                  <a:cxn ang="0">
                    <a:pos x="35" y="18"/>
                  </a:cxn>
                </a:cxnLst>
                <a:rect l="0" t="0" r="r" b="b"/>
                <a:pathLst>
                  <a:path w="35" h="117">
                    <a:moveTo>
                      <a:pt x="0" y="102"/>
                    </a:moveTo>
                    <a:lnTo>
                      <a:pt x="35" y="18"/>
                    </a:lnTo>
                    <a:lnTo>
                      <a:pt x="25" y="0"/>
                    </a:lnTo>
                    <a:lnTo>
                      <a:pt x="8" y="0"/>
                    </a:lnTo>
                    <a:lnTo>
                      <a:pt x="0" y="18"/>
                    </a:lnTo>
                    <a:lnTo>
                      <a:pt x="0" y="102"/>
                    </a:lnTo>
                    <a:lnTo>
                      <a:pt x="11" y="117"/>
                    </a:lnTo>
                    <a:lnTo>
                      <a:pt x="25" y="117"/>
                    </a:lnTo>
                    <a:lnTo>
                      <a:pt x="35" y="102"/>
                    </a:lnTo>
                    <a:lnTo>
                      <a:pt x="35" y="18"/>
                    </a:lnTo>
                  </a:path>
                </a:pathLst>
              </a:custGeom>
              <a:noFill/>
              <a:ln w="4445">
                <a:solidFill>
                  <a:srgbClr val="FE7E4F"/>
                </a:solidFill>
                <a:prstDash val="solid"/>
                <a:round/>
                <a:headEnd/>
                <a:tailEnd/>
              </a:ln>
            </p:spPr>
            <p:txBody>
              <a:bodyPr/>
              <a:lstStyle/>
              <a:p>
                <a:endParaRPr lang="es-ES"/>
              </a:p>
            </p:txBody>
          </p:sp>
          <p:sp>
            <p:nvSpPr>
              <p:cNvPr id="82672" name="Freeform 8944"/>
              <p:cNvSpPr>
                <a:spLocks/>
              </p:cNvSpPr>
              <p:nvPr/>
            </p:nvSpPr>
            <p:spPr bwMode="auto">
              <a:xfrm>
                <a:off x="4066" y="1772"/>
                <a:ext cx="18" cy="59"/>
              </a:xfrm>
              <a:custGeom>
                <a:avLst/>
                <a:gdLst/>
                <a:ahLst/>
                <a:cxnLst>
                  <a:cxn ang="0">
                    <a:pos x="0" y="102"/>
                  </a:cxn>
                  <a:cxn ang="0">
                    <a:pos x="8" y="119"/>
                  </a:cxn>
                  <a:cxn ang="0">
                    <a:pos x="26" y="119"/>
                  </a:cxn>
                  <a:cxn ang="0">
                    <a:pos x="35" y="102"/>
                  </a:cxn>
                  <a:cxn ang="0">
                    <a:pos x="35" y="69"/>
                  </a:cxn>
                  <a:cxn ang="0">
                    <a:pos x="26" y="51"/>
                  </a:cxn>
                  <a:cxn ang="0">
                    <a:pos x="8" y="51"/>
                  </a:cxn>
                  <a:cxn ang="0">
                    <a:pos x="0" y="33"/>
                  </a:cxn>
                  <a:cxn ang="0">
                    <a:pos x="0" y="18"/>
                  </a:cxn>
                  <a:cxn ang="0">
                    <a:pos x="8" y="0"/>
                  </a:cxn>
                  <a:cxn ang="0">
                    <a:pos x="26" y="0"/>
                  </a:cxn>
                  <a:cxn ang="0">
                    <a:pos x="35" y="18"/>
                  </a:cxn>
                </a:cxnLst>
                <a:rect l="0" t="0" r="r" b="b"/>
                <a:pathLst>
                  <a:path w="35" h="119">
                    <a:moveTo>
                      <a:pt x="0" y="102"/>
                    </a:moveTo>
                    <a:lnTo>
                      <a:pt x="8" y="119"/>
                    </a:lnTo>
                    <a:lnTo>
                      <a:pt x="26" y="119"/>
                    </a:lnTo>
                    <a:lnTo>
                      <a:pt x="35" y="102"/>
                    </a:lnTo>
                    <a:lnTo>
                      <a:pt x="35" y="69"/>
                    </a:lnTo>
                    <a:lnTo>
                      <a:pt x="26" y="51"/>
                    </a:lnTo>
                    <a:lnTo>
                      <a:pt x="8" y="51"/>
                    </a:lnTo>
                    <a:lnTo>
                      <a:pt x="0" y="33"/>
                    </a:lnTo>
                    <a:lnTo>
                      <a:pt x="0" y="18"/>
                    </a:lnTo>
                    <a:lnTo>
                      <a:pt x="8" y="0"/>
                    </a:lnTo>
                    <a:lnTo>
                      <a:pt x="26" y="0"/>
                    </a:lnTo>
                    <a:lnTo>
                      <a:pt x="35" y="18"/>
                    </a:lnTo>
                  </a:path>
                </a:pathLst>
              </a:custGeom>
              <a:noFill/>
              <a:ln w="4445">
                <a:solidFill>
                  <a:srgbClr val="FE7E4F"/>
                </a:solidFill>
                <a:prstDash val="solid"/>
                <a:round/>
                <a:headEnd/>
                <a:tailEnd/>
              </a:ln>
            </p:spPr>
            <p:txBody>
              <a:bodyPr/>
              <a:lstStyle/>
              <a:p>
                <a:endParaRPr lang="es-ES"/>
              </a:p>
            </p:txBody>
          </p:sp>
          <p:sp>
            <p:nvSpPr>
              <p:cNvPr id="82673" name="Freeform 8945"/>
              <p:cNvSpPr>
                <a:spLocks/>
              </p:cNvSpPr>
              <p:nvPr/>
            </p:nvSpPr>
            <p:spPr bwMode="auto">
              <a:xfrm>
                <a:off x="4097" y="1772"/>
                <a:ext cx="18" cy="59"/>
              </a:xfrm>
              <a:custGeom>
                <a:avLst/>
                <a:gdLst/>
                <a:ahLst/>
                <a:cxnLst>
                  <a:cxn ang="0">
                    <a:pos x="0" y="119"/>
                  </a:cxn>
                  <a:cxn ang="0">
                    <a:pos x="0" y="0"/>
                  </a:cxn>
                  <a:cxn ang="0">
                    <a:pos x="35" y="119"/>
                  </a:cxn>
                  <a:cxn ang="0">
                    <a:pos x="35" y="0"/>
                  </a:cxn>
                </a:cxnLst>
                <a:rect l="0" t="0" r="r" b="b"/>
                <a:pathLst>
                  <a:path w="35" h="119">
                    <a:moveTo>
                      <a:pt x="0" y="119"/>
                    </a:moveTo>
                    <a:lnTo>
                      <a:pt x="0" y="0"/>
                    </a:lnTo>
                    <a:lnTo>
                      <a:pt x="35" y="119"/>
                    </a:lnTo>
                    <a:lnTo>
                      <a:pt x="35" y="0"/>
                    </a:lnTo>
                  </a:path>
                </a:pathLst>
              </a:custGeom>
              <a:noFill/>
              <a:ln w="4445">
                <a:solidFill>
                  <a:srgbClr val="FE7E4F"/>
                </a:solidFill>
                <a:prstDash val="solid"/>
                <a:round/>
                <a:headEnd/>
                <a:tailEnd/>
              </a:ln>
            </p:spPr>
            <p:txBody>
              <a:bodyPr/>
              <a:lstStyle/>
              <a:p>
                <a:endParaRPr lang="es-ES"/>
              </a:p>
            </p:txBody>
          </p:sp>
          <p:sp>
            <p:nvSpPr>
              <p:cNvPr id="82674" name="Line 8946"/>
              <p:cNvSpPr>
                <a:spLocks noChangeShapeType="1"/>
              </p:cNvSpPr>
              <p:nvPr/>
            </p:nvSpPr>
            <p:spPr bwMode="auto">
              <a:xfrm>
                <a:off x="3938" y="1870"/>
                <a:ext cx="273" cy="1"/>
              </a:xfrm>
              <a:prstGeom prst="line">
                <a:avLst/>
              </a:prstGeom>
              <a:noFill/>
              <a:ln w="4445">
                <a:solidFill>
                  <a:srgbClr val="FE7E4F"/>
                </a:solidFill>
                <a:round/>
                <a:headEnd/>
                <a:tailEnd/>
              </a:ln>
            </p:spPr>
            <p:txBody>
              <a:bodyPr/>
              <a:lstStyle/>
              <a:p>
                <a:endParaRPr lang="es-ES"/>
              </a:p>
            </p:txBody>
          </p:sp>
          <p:sp>
            <p:nvSpPr>
              <p:cNvPr id="82675" name="Freeform 8947"/>
              <p:cNvSpPr>
                <a:spLocks/>
              </p:cNvSpPr>
              <p:nvPr/>
            </p:nvSpPr>
            <p:spPr bwMode="auto">
              <a:xfrm>
                <a:off x="3931" y="4051"/>
                <a:ext cx="378" cy="3095"/>
              </a:xfrm>
              <a:custGeom>
                <a:avLst/>
                <a:gdLst/>
                <a:ahLst/>
                <a:cxnLst>
                  <a:cxn ang="0">
                    <a:pos x="91" y="90"/>
                  </a:cxn>
                  <a:cxn ang="0">
                    <a:pos x="131" y="186"/>
                  </a:cxn>
                  <a:cxn ang="0">
                    <a:pos x="206" y="280"/>
                  </a:cxn>
                  <a:cxn ang="0">
                    <a:pos x="146" y="371"/>
                  </a:cxn>
                  <a:cxn ang="0">
                    <a:pos x="55" y="467"/>
                  </a:cxn>
                  <a:cxn ang="0">
                    <a:pos x="67" y="561"/>
                  </a:cxn>
                  <a:cxn ang="0">
                    <a:pos x="60" y="657"/>
                  </a:cxn>
                  <a:cxn ang="0">
                    <a:pos x="87" y="750"/>
                  </a:cxn>
                  <a:cxn ang="0">
                    <a:pos x="110" y="842"/>
                  </a:cxn>
                  <a:cxn ang="0">
                    <a:pos x="86" y="938"/>
                  </a:cxn>
                  <a:cxn ang="0">
                    <a:pos x="46" y="1032"/>
                  </a:cxn>
                  <a:cxn ang="0">
                    <a:pos x="61" y="1127"/>
                  </a:cxn>
                  <a:cxn ang="0">
                    <a:pos x="50" y="1221"/>
                  </a:cxn>
                  <a:cxn ang="0">
                    <a:pos x="118" y="1315"/>
                  </a:cxn>
                  <a:cxn ang="0">
                    <a:pos x="3" y="1409"/>
                  </a:cxn>
                  <a:cxn ang="0">
                    <a:pos x="48" y="1502"/>
                  </a:cxn>
                  <a:cxn ang="0">
                    <a:pos x="178" y="1598"/>
                  </a:cxn>
                  <a:cxn ang="0">
                    <a:pos x="55" y="1692"/>
                  </a:cxn>
                  <a:cxn ang="0">
                    <a:pos x="32" y="1786"/>
                  </a:cxn>
                  <a:cxn ang="0">
                    <a:pos x="33" y="1881"/>
                  </a:cxn>
                  <a:cxn ang="0">
                    <a:pos x="60" y="1973"/>
                  </a:cxn>
                  <a:cxn ang="0">
                    <a:pos x="46" y="2069"/>
                  </a:cxn>
                  <a:cxn ang="0">
                    <a:pos x="36" y="2163"/>
                  </a:cxn>
                  <a:cxn ang="0">
                    <a:pos x="98" y="2256"/>
                  </a:cxn>
                  <a:cxn ang="0">
                    <a:pos x="156" y="2352"/>
                  </a:cxn>
                  <a:cxn ang="0">
                    <a:pos x="66" y="2446"/>
                  </a:cxn>
                  <a:cxn ang="0">
                    <a:pos x="109" y="2540"/>
                  </a:cxn>
                  <a:cxn ang="0">
                    <a:pos x="118" y="2633"/>
                  </a:cxn>
                  <a:cxn ang="0">
                    <a:pos x="136" y="2727"/>
                  </a:cxn>
                  <a:cxn ang="0">
                    <a:pos x="63" y="2823"/>
                  </a:cxn>
                  <a:cxn ang="0">
                    <a:pos x="88" y="2917"/>
                  </a:cxn>
                  <a:cxn ang="0">
                    <a:pos x="123" y="3010"/>
                  </a:cxn>
                  <a:cxn ang="0">
                    <a:pos x="110" y="3104"/>
                  </a:cxn>
                  <a:cxn ang="0">
                    <a:pos x="131" y="3198"/>
                  </a:cxn>
                  <a:cxn ang="0">
                    <a:pos x="86" y="3294"/>
                  </a:cxn>
                  <a:cxn ang="0">
                    <a:pos x="85" y="3387"/>
                  </a:cxn>
                  <a:cxn ang="0">
                    <a:pos x="108" y="3483"/>
                  </a:cxn>
                  <a:cxn ang="0">
                    <a:pos x="12" y="3575"/>
                  </a:cxn>
                  <a:cxn ang="0">
                    <a:pos x="76" y="3669"/>
                  </a:cxn>
                  <a:cxn ang="0">
                    <a:pos x="99" y="3764"/>
                  </a:cxn>
                  <a:cxn ang="0">
                    <a:pos x="54" y="3858"/>
                  </a:cxn>
                  <a:cxn ang="0">
                    <a:pos x="96" y="3954"/>
                  </a:cxn>
                  <a:cxn ang="0">
                    <a:pos x="152" y="4048"/>
                  </a:cxn>
                  <a:cxn ang="0">
                    <a:pos x="178" y="4139"/>
                  </a:cxn>
                  <a:cxn ang="0">
                    <a:pos x="178" y="4235"/>
                  </a:cxn>
                  <a:cxn ang="0">
                    <a:pos x="169" y="4329"/>
                  </a:cxn>
                  <a:cxn ang="0">
                    <a:pos x="151" y="4425"/>
                  </a:cxn>
                  <a:cxn ang="0">
                    <a:pos x="178" y="4518"/>
                  </a:cxn>
                  <a:cxn ang="0">
                    <a:pos x="246" y="4610"/>
                  </a:cxn>
                  <a:cxn ang="0">
                    <a:pos x="278" y="4706"/>
                  </a:cxn>
                  <a:cxn ang="0">
                    <a:pos x="606" y="4800"/>
                  </a:cxn>
                  <a:cxn ang="0">
                    <a:pos x="234" y="4895"/>
                  </a:cxn>
                  <a:cxn ang="0">
                    <a:pos x="215" y="4989"/>
                  </a:cxn>
                  <a:cxn ang="0">
                    <a:pos x="528" y="5083"/>
                  </a:cxn>
                  <a:cxn ang="0">
                    <a:pos x="545" y="5280"/>
                  </a:cxn>
                  <a:cxn ang="0">
                    <a:pos x="750" y="5606"/>
                  </a:cxn>
                  <a:cxn ang="0">
                    <a:pos x="160" y="5702"/>
                  </a:cxn>
                  <a:cxn ang="0">
                    <a:pos x="181" y="5796"/>
                  </a:cxn>
                  <a:cxn ang="0">
                    <a:pos x="201" y="5889"/>
                  </a:cxn>
                  <a:cxn ang="0">
                    <a:pos x="195" y="5985"/>
                  </a:cxn>
                  <a:cxn ang="0">
                    <a:pos x="248" y="6079"/>
                  </a:cxn>
                  <a:cxn ang="0">
                    <a:pos x="163" y="6173"/>
                  </a:cxn>
                </a:cxnLst>
                <a:rect l="0" t="0" r="r" b="b"/>
                <a:pathLst>
                  <a:path w="756" h="6190">
                    <a:moveTo>
                      <a:pt x="49" y="0"/>
                    </a:moveTo>
                    <a:lnTo>
                      <a:pt x="62" y="6"/>
                    </a:lnTo>
                    <a:lnTo>
                      <a:pt x="69" y="10"/>
                    </a:lnTo>
                    <a:lnTo>
                      <a:pt x="68" y="14"/>
                    </a:lnTo>
                    <a:lnTo>
                      <a:pt x="75" y="20"/>
                    </a:lnTo>
                    <a:lnTo>
                      <a:pt x="84" y="22"/>
                    </a:lnTo>
                    <a:lnTo>
                      <a:pt x="90" y="28"/>
                    </a:lnTo>
                    <a:lnTo>
                      <a:pt x="92" y="32"/>
                    </a:lnTo>
                    <a:lnTo>
                      <a:pt x="69" y="35"/>
                    </a:lnTo>
                    <a:lnTo>
                      <a:pt x="52" y="41"/>
                    </a:lnTo>
                    <a:lnTo>
                      <a:pt x="58" y="45"/>
                    </a:lnTo>
                    <a:lnTo>
                      <a:pt x="66" y="51"/>
                    </a:lnTo>
                    <a:lnTo>
                      <a:pt x="75" y="55"/>
                    </a:lnTo>
                    <a:lnTo>
                      <a:pt x="86" y="59"/>
                    </a:lnTo>
                    <a:lnTo>
                      <a:pt x="95" y="63"/>
                    </a:lnTo>
                    <a:lnTo>
                      <a:pt x="98" y="67"/>
                    </a:lnTo>
                    <a:lnTo>
                      <a:pt x="92" y="73"/>
                    </a:lnTo>
                    <a:lnTo>
                      <a:pt x="86" y="76"/>
                    </a:lnTo>
                    <a:lnTo>
                      <a:pt x="84" y="80"/>
                    </a:lnTo>
                    <a:lnTo>
                      <a:pt x="86" y="86"/>
                    </a:lnTo>
                    <a:lnTo>
                      <a:pt x="91" y="90"/>
                    </a:lnTo>
                    <a:lnTo>
                      <a:pt x="95" y="96"/>
                    </a:lnTo>
                    <a:lnTo>
                      <a:pt x="98" y="100"/>
                    </a:lnTo>
                    <a:lnTo>
                      <a:pt x="98" y="104"/>
                    </a:lnTo>
                    <a:lnTo>
                      <a:pt x="99" y="108"/>
                    </a:lnTo>
                    <a:lnTo>
                      <a:pt x="105" y="112"/>
                    </a:lnTo>
                    <a:lnTo>
                      <a:pt x="121" y="117"/>
                    </a:lnTo>
                    <a:lnTo>
                      <a:pt x="142" y="121"/>
                    </a:lnTo>
                    <a:lnTo>
                      <a:pt x="168" y="125"/>
                    </a:lnTo>
                    <a:lnTo>
                      <a:pt x="188" y="131"/>
                    </a:lnTo>
                    <a:lnTo>
                      <a:pt x="201" y="135"/>
                    </a:lnTo>
                    <a:lnTo>
                      <a:pt x="219" y="141"/>
                    </a:lnTo>
                    <a:lnTo>
                      <a:pt x="140" y="145"/>
                    </a:lnTo>
                    <a:lnTo>
                      <a:pt x="131" y="149"/>
                    </a:lnTo>
                    <a:lnTo>
                      <a:pt x="121" y="153"/>
                    </a:lnTo>
                    <a:lnTo>
                      <a:pt x="115" y="157"/>
                    </a:lnTo>
                    <a:lnTo>
                      <a:pt x="112" y="162"/>
                    </a:lnTo>
                    <a:lnTo>
                      <a:pt x="115" y="166"/>
                    </a:lnTo>
                    <a:lnTo>
                      <a:pt x="121" y="170"/>
                    </a:lnTo>
                    <a:lnTo>
                      <a:pt x="127" y="176"/>
                    </a:lnTo>
                    <a:lnTo>
                      <a:pt x="128" y="180"/>
                    </a:lnTo>
                    <a:lnTo>
                      <a:pt x="131" y="186"/>
                    </a:lnTo>
                    <a:lnTo>
                      <a:pt x="127" y="190"/>
                    </a:lnTo>
                    <a:lnTo>
                      <a:pt x="123" y="194"/>
                    </a:lnTo>
                    <a:lnTo>
                      <a:pt x="122" y="198"/>
                    </a:lnTo>
                    <a:lnTo>
                      <a:pt x="125" y="201"/>
                    </a:lnTo>
                    <a:lnTo>
                      <a:pt x="128" y="207"/>
                    </a:lnTo>
                    <a:lnTo>
                      <a:pt x="127" y="211"/>
                    </a:lnTo>
                    <a:lnTo>
                      <a:pt x="121" y="215"/>
                    </a:lnTo>
                    <a:lnTo>
                      <a:pt x="110" y="221"/>
                    </a:lnTo>
                    <a:lnTo>
                      <a:pt x="97" y="225"/>
                    </a:lnTo>
                    <a:lnTo>
                      <a:pt x="98" y="231"/>
                    </a:lnTo>
                    <a:lnTo>
                      <a:pt x="106" y="235"/>
                    </a:lnTo>
                    <a:lnTo>
                      <a:pt x="107" y="237"/>
                    </a:lnTo>
                    <a:lnTo>
                      <a:pt x="99" y="242"/>
                    </a:lnTo>
                    <a:lnTo>
                      <a:pt x="85" y="246"/>
                    </a:lnTo>
                    <a:lnTo>
                      <a:pt x="80" y="252"/>
                    </a:lnTo>
                    <a:lnTo>
                      <a:pt x="85" y="256"/>
                    </a:lnTo>
                    <a:lnTo>
                      <a:pt x="94" y="260"/>
                    </a:lnTo>
                    <a:lnTo>
                      <a:pt x="105" y="266"/>
                    </a:lnTo>
                    <a:lnTo>
                      <a:pt x="122" y="270"/>
                    </a:lnTo>
                    <a:lnTo>
                      <a:pt x="149" y="276"/>
                    </a:lnTo>
                    <a:lnTo>
                      <a:pt x="206" y="280"/>
                    </a:lnTo>
                    <a:lnTo>
                      <a:pt x="229" y="282"/>
                    </a:lnTo>
                    <a:lnTo>
                      <a:pt x="255" y="287"/>
                    </a:lnTo>
                    <a:lnTo>
                      <a:pt x="276" y="291"/>
                    </a:lnTo>
                    <a:lnTo>
                      <a:pt x="293" y="297"/>
                    </a:lnTo>
                    <a:lnTo>
                      <a:pt x="253" y="301"/>
                    </a:lnTo>
                    <a:lnTo>
                      <a:pt x="226" y="305"/>
                    </a:lnTo>
                    <a:lnTo>
                      <a:pt x="208" y="311"/>
                    </a:lnTo>
                    <a:lnTo>
                      <a:pt x="188" y="315"/>
                    </a:lnTo>
                    <a:lnTo>
                      <a:pt x="167" y="321"/>
                    </a:lnTo>
                    <a:lnTo>
                      <a:pt x="156" y="323"/>
                    </a:lnTo>
                    <a:lnTo>
                      <a:pt x="173" y="326"/>
                    </a:lnTo>
                    <a:lnTo>
                      <a:pt x="200" y="332"/>
                    </a:lnTo>
                    <a:lnTo>
                      <a:pt x="246" y="336"/>
                    </a:lnTo>
                    <a:lnTo>
                      <a:pt x="269" y="342"/>
                    </a:lnTo>
                    <a:lnTo>
                      <a:pt x="295" y="346"/>
                    </a:lnTo>
                    <a:lnTo>
                      <a:pt x="323" y="350"/>
                    </a:lnTo>
                    <a:lnTo>
                      <a:pt x="341" y="356"/>
                    </a:lnTo>
                    <a:lnTo>
                      <a:pt x="300" y="360"/>
                    </a:lnTo>
                    <a:lnTo>
                      <a:pt x="187" y="366"/>
                    </a:lnTo>
                    <a:lnTo>
                      <a:pt x="160" y="368"/>
                    </a:lnTo>
                    <a:lnTo>
                      <a:pt x="146" y="371"/>
                    </a:lnTo>
                    <a:lnTo>
                      <a:pt x="133" y="377"/>
                    </a:lnTo>
                    <a:lnTo>
                      <a:pt x="124" y="381"/>
                    </a:lnTo>
                    <a:lnTo>
                      <a:pt x="114" y="387"/>
                    </a:lnTo>
                    <a:lnTo>
                      <a:pt x="106" y="391"/>
                    </a:lnTo>
                    <a:lnTo>
                      <a:pt x="98" y="395"/>
                    </a:lnTo>
                    <a:lnTo>
                      <a:pt x="90" y="401"/>
                    </a:lnTo>
                    <a:lnTo>
                      <a:pt x="98" y="405"/>
                    </a:lnTo>
                    <a:lnTo>
                      <a:pt x="116" y="410"/>
                    </a:lnTo>
                    <a:lnTo>
                      <a:pt x="119" y="412"/>
                    </a:lnTo>
                    <a:lnTo>
                      <a:pt x="115" y="416"/>
                    </a:lnTo>
                    <a:lnTo>
                      <a:pt x="110" y="422"/>
                    </a:lnTo>
                    <a:lnTo>
                      <a:pt x="110" y="426"/>
                    </a:lnTo>
                    <a:lnTo>
                      <a:pt x="113" y="432"/>
                    </a:lnTo>
                    <a:lnTo>
                      <a:pt x="101" y="436"/>
                    </a:lnTo>
                    <a:lnTo>
                      <a:pt x="86" y="440"/>
                    </a:lnTo>
                    <a:lnTo>
                      <a:pt x="73" y="446"/>
                    </a:lnTo>
                    <a:lnTo>
                      <a:pt x="63" y="450"/>
                    </a:lnTo>
                    <a:lnTo>
                      <a:pt x="70" y="453"/>
                    </a:lnTo>
                    <a:lnTo>
                      <a:pt x="67" y="457"/>
                    </a:lnTo>
                    <a:lnTo>
                      <a:pt x="61" y="461"/>
                    </a:lnTo>
                    <a:lnTo>
                      <a:pt x="55" y="467"/>
                    </a:lnTo>
                    <a:lnTo>
                      <a:pt x="50" y="471"/>
                    </a:lnTo>
                    <a:lnTo>
                      <a:pt x="52" y="477"/>
                    </a:lnTo>
                    <a:lnTo>
                      <a:pt x="60" y="481"/>
                    </a:lnTo>
                    <a:lnTo>
                      <a:pt x="68" y="485"/>
                    </a:lnTo>
                    <a:lnTo>
                      <a:pt x="78" y="491"/>
                    </a:lnTo>
                    <a:lnTo>
                      <a:pt x="86" y="494"/>
                    </a:lnTo>
                    <a:lnTo>
                      <a:pt x="86" y="498"/>
                    </a:lnTo>
                    <a:lnTo>
                      <a:pt x="86" y="502"/>
                    </a:lnTo>
                    <a:lnTo>
                      <a:pt x="82" y="506"/>
                    </a:lnTo>
                    <a:lnTo>
                      <a:pt x="76" y="512"/>
                    </a:lnTo>
                    <a:lnTo>
                      <a:pt x="72" y="516"/>
                    </a:lnTo>
                    <a:lnTo>
                      <a:pt x="71" y="522"/>
                    </a:lnTo>
                    <a:lnTo>
                      <a:pt x="70" y="526"/>
                    </a:lnTo>
                    <a:lnTo>
                      <a:pt x="65" y="530"/>
                    </a:lnTo>
                    <a:lnTo>
                      <a:pt x="60" y="535"/>
                    </a:lnTo>
                    <a:lnTo>
                      <a:pt x="51" y="539"/>
                    </a:lnTo>
                    <a:lnTo>
                      <a:pt x="46" y="543"/>
                    </a:lnTo>
                    <a:lnTo>
                      <a:pt x="46" y="547"/>
                    </a:lnTo>
                    <a:lnTo>
                      <a:pt x="54" y="551"/>
                    </a:lnTo>
                    <a:lnTo>
                      <a:pt x="63" y="557"/>
                    </a:lnTo>
                    <a:lnTo>
                      <a:pt x="67" y="561"/>
                    </a:lnTo>
                    <a:lnTo>
                      <a:pt x="66" y="567"/>
                    </a:lnTo>
                    <a:lnTo>
                      <a:pt x="65" y="571"/>
                    </a:lnTo>
                    <a:lnTo>
                      <a:pt x="67" y="575"/>
                    </a:lnTo>
                    <a:lnTo>
                      <a:pt x="86" y="580"/>
                    </a:lnTo>
                    <a:lnTo>
                      <a:pt x="93" y="582"/>
                    </a:lnTo>
                    <a:lnTo>
                      <a:pt x="87" y="588"/>
                    </a:lnTo>
                    <a:lnTo>
                      <a:pt x="79" y="592"/>
                    </a:lnTo>
                    <a:lnTo>
                      <a:pt x="71" y="596"/>
                    </a:lnTo>
                    <a:lnTo>
                      <a:pt x="70" y="602"/>
                    </a:lnTo>
                    <a:lnTo>
                      <a:pt x="70" y="606"/>
                    </a:lnTo>
                    <a:lnTo>
                      <a:pt x="65" y="612"/>
                    </a:lnTo>
                    <a:lnTo>
                      <a:pt x="67" y="616"/>
                    </a:lnTo>
                    <a:lnTo>
                      <a:pt x="87" y="619"/>
                    </a:lnTo>
                    <a:lnTo>
                      <a:pt x="82" y="625"/>
                    </a:lnTo>
                    <a:lnTo>
                      <a:pt x="68" y="627"/>
                    </a:lnTo>
                    <a:lnTo>
                      <a:pt x="86" y="633"/>
                    </a:lnTo>
                    <a:lnTo>
                      <a:pt x="98" y="637"/>
                    </a:lnTo>
                    <a:lnTo>
                      <a:pt x="90" y="641"/>
                    </a:lnTo>
                    <a:lnTo>
                      <a:pt x="73" y="647"/>
                    </a:lnTo>
                    <a:lnTo>
                      <a:pt x="66" y="651"/>
                    </a:lnTo>
                    <a:lnTo>
                      <a:pt x="60" y="657"/>
                    </a:lnTo>
                    <a:lnTo>
                      <a:pt x="57" y="661"/>
                    </a:lnTo>
                    <a:lnTo>
                      <a:pt x="59" y="664"/>
                    </a:lnTo>
                    <a:lnTo>
                      <a:pt x="64" y="670"/>
                    </a:lnTo>
                    <a:lnTo>
                      <a:pt x="64" y="672"/>
                    </a:lnTo>
                    <a:lnTo>
                      <a:pt x="61" y="678"/>
                    </a:lnTo>
                    <a:lnTo>
                      <a:pt x="59" y="682"/>
                    </a:lnTo>
                    <a:lnTo>
                      <a:pt x="59" y="686"/>
                    </a:lnTo>
                    <a:lnTo>
                      <a:pt x="61" y="692"/>
                    </a:lnTo>
                    <a:lnTo>
                      <a:pt x="58" y="696"/>
                    </a:lnTo>
                    <a:lnTo>
                      <a:pt x="53" y="702"/>
                    </a:lnTo>
                    <a:lnTo>
                      <a:pt x="48" y="705"/>
                    </a:lnTo>
                    <a:lnTo>
                      <a:pt x="41" y="709"/>
                    </a:lnTo>
                    <a:lnTo>
                      <a:pt x="39" y="713"/>
                    </a:lnTo>
                    <a:lnTo>
                      <a:pt x="45" y="717"/>
                    </a:lnTo>
                    <a:lnTo>
                      <a:pt x="49" y="723"/>
                    </a:lnTo>
                    <a:lnTo>
                      <a:pt x="53" y="727"/>
                    </a:lnTo>
                    <a:lnTo>
                      <a:pt x="57" y="731"/>
                    </a:lnTo>
                    <a:lnTo>
                      <a:pt x="62" y="737"/>
                    </a:lnTo>
                    <a:lnTo>
                      <a:pt x="68" y="741"/>
                    </a:lnTo>
                    <a:lnTo>
                      <a:pt x="75" y="746"/>
                    </a:lnTo>
                    <a:lnTo>
                      <a:pt x="87" y="750"/>
                    </a:lnTo>
                    <a:lnTo>
                      <a:pt x="85" y="754"/>
                    </a:lnTo>
                    <a:lnTo>
                      <a:pt x="79" y="758"/>
                    </a:lnTo>
                    <a:lnTo>
                      <a:pt x="71" y="762"/>
                    </a:lnTo>
                    <a:lnTo>
                      <a:pt x="66" y="768"/>
                    </a:lnTo>
                    <a:lnTo>
                      <a:pt x="63" y="772"/>
                    </a:lnTo>
                    <a:lnTo>
                      <a:pt x="61" y="776"/>
                    </a:lnTo>
                    <a:lnTo>
                      <a:pt x="56" y="782"/>
                    </a:lnTo>
                    <a:lnTo>
                      <a:pt x="53" y="786"/>
                    </a:lnTo>
                    <a:lnTo>
                      <a:pt x="50" y="791"/>
                    </a:lnTo>
                    <a:lnTo>
                      <a:pt x="50" y="795"/>
                    </a:lnTo>
                    <a:lnTo>
                      <a:pt x="53" y="799"/>
                    </a:lnTo>
                    <a:lnTo>
                      <a:pt x="63" y="803"/>
                    </a:lnTo>
                    <a:lnTo>
                      <a:pt x="71" y="807"/>
                    </a:lnTo>
                    <a:lnTo>
                      <a:pt x="72" y="813"/>
                    </a:lnTo>
                    <a:lnTo>
                      <a:pt x="67" y="817"/>
                    </a:lnTo>
                    <a:lnTo>
                      <a:pt x="63" y="821"/>
                    </a:lnTo>
                    <a:lnTo>
                      <a:pt x="62" y="827"/>
                    </a:lnTo>
                    <a:lnTo>
                      <a:pt x="85" y="830"/>
                    </a:lnTo>
                    <a:lnTo>
                      <a:pt x="96" y="836"/>
                    </a:lnTo>
                    <a:lnTo>
                      <a:pt x="104" y="840"/>
                    </a:lnTo>
                    <a:lnTo>
                      <a:pt x="110" y="842"/>
                    </a:lnTo>
                    <a:lnTo>
                      <a:pt x="96" y="848"/>
                    </a:lnTo>
                    <a:lnTo>
                      <a:pt x="86" y="852"/>
                    </a:lnTo>
                    <a:lnTo>
                      <a:pt x="85" y="858"/>
                    </a:lnTo>
                    <a:lnTo>
                      <a:pt x="83" y="862"/>
                    </a:lnTo>
                    <a:lnTo>
                      <a:pt x="77" y="866"/>
                    </a:lnTo>
                    <a:lnTo>
                      <a:pt x="64" y="871"/>
                    </a:lnTo>
                    <a:lnTo>
                      <a:pt x="63" y="875"/>
                    </a:lnTo>
                    <a:lnTo>
                      <a:pt x="103" y="881"/>
                    </a:lnTo>
                    <a:lnTo>
                      <a:pt x="101" y="885"/>
                    </a:lnTo>
                    <a:lnTo>
                      <a:pt x="93" y="887"/>
                    </a:lnTo>
                    <a:lnTo>
                      <a:pt x="83" y="893"/>
                    </a:lnTo>
                    <a:lnTo>
                      <a:pt x="77" y="897"/>
                    </a:lnTo>
                    <a:lnTo>
                      <a:pt x="75" y="903"/>
                    </a:lnTo>
                    <a:lnTo>
                      <a:pt x="75" y="907"/>
                    </a:lnTo>
                    <a:lnTo>
                      <a:pt x="73" y="911"/>
                    </a:lnTo>
                    <a:lnTo>
                      <a:pt x="71" y="916"/>
                    </a:lnTo>
                    <a:lnTo>
                      <a:pt x="66" y="920"/>
                    </a:lnTo>
                    <a:lnTo>
                      <a:pt x="56" y="926"/>
                    </a:lnTo>
                    <a:lnTo>
                      <a:pt x="68" y="930"/>
                    </a:lnTo>
                    <a:lnTo>
                      <a:pt x="81" y="932"/>
                    </a:lnTo>
                    <a:lnTo>
                      <a:pt x="86" y="938"/>
                    </a:lnTo>
                    <a:lnTo>
                      <a:pt x="88" y="942"/>
                    </a:lnTo>
                    <a:lnTo>
                      <a:pt x="94" y="948"/>
                    </a:lnTo>
                    <a:lnTo>
                      <a:pt x="108" y="952"/>
                    </a:lnTo>
                    <a:lnTo>
                      <a:pt x="120" y="955"/>
                    </a:lnTo>
                    <a:lnTo>
                      <a:pt x="132" y="961"/>
                    </a:lnTo>
                    <a:lnTo>
                      <a:pt x="139" y="965"/>
                    </a:lnTo>
                    <a:lnTo>
                      <a:pt x="132" y="971"/>
                    </a:lnTo>
                    <a:lnTo>
                      <a:pt x="110" y="973"/>
                    </a:lnTo>
                    <a:lnTo>
                      <a:pt x="91" y="977"/>
                    </a:lnTo>
                    <a:lnTo>
                      <a:pt x="101" y="983"/>
                    </a:lnTo>
                    <a:lnTo>
                      <a:pt x="106" y="987"/>
                    </a:lnTo>
                    <a:lnTo>
                      <a:pt x="85" y="993"/>
                    </a:lnTo>
                    <a:lnTo>
                      <a:pt x="68" y="996"/>
                    </a:lnTo>
                    <a:lnTo>
                      <a:pt x="55" y="1000"/>
                    </a:lnTo>
                    <a:lnTo>
                      <a:pt x="56" y="1006"/>
                    </a:lnTo>
                    <a:lnTo>
                      <a:pt x="57" y="1010"/>
                    </a:lnTo>
                    <a:lnTo>
                      <a:pt x="52" y="1016"/>
                    </a:lnTo>
                    <a:lnTo>
                      <a:pt x="44" y="1018"/>
                    </a:lnTo>
                    <a:lnTo>
                      <a:pt x="42" y="1022"/>
                    </a:lnTo>
                    <a:lnTo>
                      <a:pt x="46" y="1028"/>
                    </a:lnTo>
                    <a:lnTo>
                      <a:pt x="46" y="1032"/>
                    </a:lnTo>
                    <a:lnTo>
                      <a:pt x="44" y="1037"/>
                    </a:lnTo>
                    <a:lnTo>
                      <a:pt x="50" y="1041"/>
                    </a:lnTo>
                    <a:lnTo>
                      <a:pt x="57" y="1045"/>
                    </a:lnTo>
                    <a:lnTo>
                      <a:pt x="54" y="1051"/>
                    </a:lnTo>
                    <a:lnTo>
                      <a:pt x="52" y="1055"/>
                    </a:lnTo>
                    <a:lnTo>
                      <a:pt x="56" y="1059"/>
                    </a:lnTo>
                    <a:lnTo>
                      <a:pt x="52" y="1063"/>
                    </a:lnTo>
                    <a:lnTo>
                      <a:pt x="43" y="1067"/>
                    </a:lnTo>
                    <a:lnTo>
                      <a:pt x="40" y="1073"/>
                    </a:lnTo>
                    <a:lnTo>
                      <a:pt x="37" y="1077"/>
                    </a:lnTo>
                    <a:lnTo>
                      <a:pt x="38" y="1082"/>
                    </a:lnTo>
                    <a:lnTo>
                      <a:pt x="44" y="1086"/>
                    </a:lnTo>
                    <a:lnTo>
                      <a:pt x="54" y="1090"/>
                    </a:lnTo>
                    <a:lnTo>
                      <a:pt x="64" y="1096"/>
                    </a:lnTo>
                    <a:lnTo>
                      <a:pt x="77" y="1100"/>
                    </a:lnTo>
                    <a:lnTo>
                      <a:pt x="72" y="1104"/>
                    </a:lnTo>
                    <a:lnTo>
                      <a:pt x="64" y="1108"/>
                    </a:lnTo>
                    <a:lnTo>
                      <a:pt x="61" y="1112"/>
                    </a:lnTo>
                    <a:lnTo>
                      <a:pt x="68" y="1118"/>
                    </a:lnTo>
                    <a:lnTo>
                      <a:pt x="66" y="1121"/>
                    </a:lnTo>
                    <a:lnTo>
                      <a:pt x="61" y="1127"/>
                    </a:lnTo>
                    <a:lnTo>
                      <a:pt x="57" y="1131"/>
                    </a:lnTo>
                    <a:lnTo>
                      <a:pt x="58" y="1135"/>
                    </a:lnTo>
                    <a:lnTo>
                      <a:pt x="65" y="1141"/>
                    </a:lnTo>
                    <a:lnTo>
                      <a:pt x="82" y="1145"/>
                    </a:lnTo>
                    <a:lnTo>
                      <a:pt x="107" y="1149"/>
                    </a:lnTo>
                    <a:lnTo>
                      <a:pt x="122" y="1153"/>
                    </a:lnTo>
                    <a:lnTo>
                      <a:pt x="142" y="1157"/>
                    </a:lnTo>
                    <a:lnTo>
                      <a:pt x="170" y="1163"/>
                    </a:lnTo>
                    <a:lnTo>
                      <a:pt x="226" y="1166"/>
                    </a:lnTo>
                    <a:lnTo>
                      <a:pt x="210" y="1172"/>
                    </a:lnTo>
                    <a:lnTo>
                      <a:pt x="198" y="1176"/>
                    </a:lnTo>
                    <a:lnTo>
                      <a:pt x="176" y="1180"/>
                    </a:lnTo>
                    <a:lnTo>
                      <a:pt x="155" y="1186"/>
                    </a:lnTo>
                    <a:lnTo>
                      <a:pt x="123" y="1190"/>
                    </a:lnTo>
                    <a:lnTo>
                      <a:pt x="101" y="1194"/>
                    </a:lnTo>
                    <a:lnTo>
                      <a:pt x="84" y="1198"/>
                    </a:lnTo>
                    <a:lnTo>
                      <a:pt x="70" y="1202"/>
                    </a:lnTo>
                    <a:lnTo>
                      <a:pt x="62" y="1207"/>
                    </a:lnTo>
                    <a:lnTo>
                      <a:pt x="57" y="1211"/>
                    </a:lnTo>
                    <a:lnTo>
                      <a:pt x="53" y="1217"/>
                    </a:lnTo>
                    <a:lnTo>
                      <a:pt x="50" y="1221"/>
                    </a:lnTo>
                    <a:lnTo>
                      <a:pt x="50" y="1225"/>
                    </a:lnTo>
                    <a:lnTo>
                      <a:pt x="51" y="1231"/>
                    </a:lnTo>
                    <a:lnTo>
                      <a:pt x="51" y="1233"/>
                    </a:lnTo>
                    <a:lnTo>
                      <a:pt x="51" y="1239"/>
                    </a:lnTo>
                    <a:lnTo>
                      <a:pt x="49" y="1243"/>
                    </a:lnTo>
                    <a:lnTo>
                      <a:pt x="45" y="1246"/>
                    </a:lnTo>
                    <a:lnTo>
                      <a:pt x="40" y="1252"/>
                    </a:lnTo>
                    <a:lnTo>
                      <a:pt x="35" y="1256"/>
                    </a:lnTo>
                    <a:lnTo>
                      <a:pt x="32" y="1262"/>
                    </a:lnTo>
                    <a:lnTo>
                      <a:pt x="34" y="1266"/>
                    </a:lnTo>
                    <a:lnTo>
                      <a:pt x="39" y="1270"/>
                    </a:lnTo>
                    <a:lnTo>
                      <a:pt x="48" y="1276"/>
                    </a:lnTo>
                    <a:lnTo>
                      <a:pt x="76" y="1278"/>
                    </a:lnTo>
                    <a:lnTo>
                      <a:pt x="107" y="1284"/>
                    </a:lnTo>
                    <a:lnTo>
                      <a:pt x="124" y="1288"/>
                    </a:lnTo>
                    <a:lnTo>
                      <a:pt x="127" y="1291"/>
                    </a:lnTo>
                    <a:lnTo>
                      <a:pt x="122" y="1297"/>
                    </a:lnTo>
                    <a:lnTo>
                      <a:pt x="114" y="1301"/>
                    </a:lnTo>
                    <a:lnTo>
                      <a:pt x="109" y="1307"/>
                    </a:lnTo>
                    <a:lnTo>
                      <a:pt x="110" y="1311"/>
                    </a:lnTo>
                    <a:lnTo>
                      <a:pt x="118" y="1315"/>
                    </a:lnTo>
                    <a:lnTo>
                      <a:pt x="114" y="1319"/>
                    </a:lnTo>
                    <a:lnTo>
                      <a:pt x="92" y="1323"/>
                    </a:lnTo>
                    <a:lnTo>
                      <a:pt x="79" y="1329"/>
                    </a:lnTo>
                    <a:lnTo>
                      <a:pt x="61" y="1332"/>
                    </a:lnTo>
                    <a:lnTo>
                      <a:pt x="51" y="1336"/>
                    </a:lnTo>
                    <a:lnTo>
                      <a:pt x="43" y="1342"/>
                    </a:lnTo>
                    <a:lnTo>
                      <a:pt x="39" y="1346"/>
                    </a:lnTo>
                    <a:lnTo>
                      <a:pt x="38" y="1352"/>
                    </a:lnTo>
                    <a:lnTo>
                      <a:pt x="36" y="1356"/>
                    </a:lnTo>
                    <a:lnTo>
                      <a:pt x="35" y="1360"/>
                    </a:lnTo>
                    <a:lnTo>
                      <a:pt x="34" y="1364"/>
                    </a:lnTo>
                    <a:lnTo>
                      <a:pt x="31" y="1368"/>
                    </a:lnTo>
                    <a:lnTo>
                      <a:pt x="26" y="1373"/>
                    </a:lnTo>
                    <a:lnTo>
                      <a:pt x="18" y="1377"/>
                    </a:lnTo>
                    <a:lnTo>
                      <a:pt x="14" y="1381"/>
                    </a:lnTo>
                    <a:lnTo>
                      <a:pt x="7" y="1387"/>
                    </a:lnTo>
                    <a:lnTo>
                      <a:pt x="2" y="1391"/>
                    </a:lnTo>
                    <a:lnTo>
                      <a:pt x="0" y="1397"/>
                    </a:lnTo>
                    <a:lnTo>
                      <a:pt x="0" y="1401"/>
                    </a:lnTo>
                    <a:lnTo>
                      <a:pt x="0" y="1405"/>
                    </a:lnTo>
                    <a:lnTo>
                      <a:pt x="3" y="1409"/>
                    </a:lnTo>
                    <a:lnTo>
                      <a:pt x="11" y="1413"/>
                    </a:lnTo>
                    <a:lnTo>
                      <a:pt x="24" y="1418"/>
                    </a:lnTo>
                    <a:lnTo>
                      <a:pt x="34" y="1422"/>
                    </a:lnTo>
                    <a:lnTo>
                      <a:pt x="52" y="1426"/>
                    </a:lnTo>
                    <a:lnTo>
                      <a:pt x="71" y="1432"/>
                    </a:lnTo>
                    <a:lnTo>
                      <a:pt x="75" y="1436"/>
                    </a:lnTo>
                    <a:lnTo>
                      <a:pt x="68" y="1442"/>
                    </a:lnTo>
                    <a:lnTo>
                      <a:pt x="63" y="1446"/>
                    </a:lnTo>
                    <a:lnTo>
                      <a:pt x="55" y="1450"/>
                    </a:lnTo>
                    <a:lnTo>
                      <a:pt x="48" y="1454"/>
                    </a:lnTo>
                    <a:lnTo>
                      <a:pt x="41" y="1457"/>
                    </a:lnTo>
                    <a:lnTo>
                      <a:pt x="36" y="1463"/>
                    </a:lnTo>
                    <a:lnTo>
                      <a:pt x="40" y="1467"/>
                    </a:lnTo>
                    <a:lnTo>
                      <a:pt x="50" y="1471"/>
                    </a:lnTo>
                    <a:lnTo>
                      <a:pt x="52" y="1477"/>
                    </a:lnTo>
                    <a:lnTo>
                      <a:pt x="52" y="1481"/>
                    </a:lnTo>
                    <a:lnTo>
                      <a:pt x="49" y="1487"/>
                    </a:lnTo>
                    <a:lnTo>
                      <a:pt x="50" y="1491"/>
                    </a:lnTo>
                    <a:lnTo>
                      <a:pt x="59" y="1493"/>
                    </a:lnTo>
                    <a:lnTo>
                      <a:pt x="53" y="1498"/>
                    </a:lnTo>
                    <a:lnTo>
                      <a:pt x="48" y="1502"/>
                    </a:lnTo>
                    <a:lnTo>
                      <a:pt x="43" y="1508"/>
                    </a:lnTo>
                    <a:lnTo>
                      <a:pt x="38" y="1512"/>
                    </a:lnTo>
                    <a:lnTo>
                      <a:pt x="32" y="1516"/>
                    </a:lnTo>
                    <a:lnTo>
                      <a:pt x="27" y="1522"/>
                    </a:lnTo>
                    <a:lnTo>
                      <a:pt x="23" y="1526"/>
                    </a:lnTo>
                    <a:lnTo>
                      <a:pt x="20" y="1532"/>
                    </a:lnTo>
                    <a:lnTo>
                      <a:pt x="14" y="1536"/>
                    </a:lnTo>
                    <a:lnTo>
                      <a:pt x="11" y="1538"/>
                    </a:lnTo>
                    <a:lnTo>
                      <a:pt x="11" y="1543"/>
                    </a:lnTo>
                    <a:lnTo>
                      <a:pt x="9" y="1547"/>
                    </a:lnTo>
                    <a:lnTo>
                      <a:pt x="12" y="1553"/>
                    </a:lnTo>
                    <a:lnTo>
                      <a:pt x="25" y="1557"/>
                    </a:lnTo>
                    <a:lnTo>
                      <a:pt x="38" y="1561"/>
                    </a:lnTo>
                    <a:lnTo>
                      <a:pt x="52" y="1567"/>
                    </a:lnTo>
                    <a:lnTo>
                      <a:pt x="68" y="1571"/>
                    </a:lnTo>
                    <a:lnTo>
                      <a:pt x="100" y="1577"/>
                    </a:lnTo>
                    <a:lnTo>
                      <a:pt x="130" y="1579"/>
                    </a:lnTo>
                    <a:lnTo>
                      <a:pt x="153" y="1582"/>
                    </a:lnTo>
                    <a:lnTo>
                      <a:pt x="169" y="1588"/>
                    </a:lnTo>
                    <a:lnTo>
                      <a:pt x="182" y="1592"/>
                    </a:lnTo>
                    <a:lnTo>
                      <a:pt x="178" y="1598"/>
                    </a:lnTo>
                    <a:lnTo>
                      <a:pt x="169" y="1602"/>
                    </a:lnTo>
                    <a:lnTo>
                      <a:pt x="160" y="1606"/>
                    </a:lnTo>
                    <a:lnTo>
                      <a:pt x="149" y="1612"/>
                    </a:lnTo>
                    <a:lnTo>
                      <a:pt x="140" y="1616"/>
                    </a:lnTo>
                    <a:lnTo>
                      <a:pt x="131" y="1622"/>
                    </a:lnTo>
                    <a:lnTo>
                      <a:pt x="119" y="1623"/>
                    </a:lnTo>
                    <a:lnTo>
                      <a:pt x="116" y="1627"/>
                    </a:lnTo>
                    <a:lnTo>
                      <a:pt x="128" y="1633"/>
                    </a:lnTo>
                    <a:lnTo>
                      <a:pt x="140" y="1637"/>
                    </a:lnTo>
                    <a:lnTo>
                      <a:pt x="172" y="1643"/>
                    </a:lnTo>
                    <a:lnTo>
                      <a:pt x="188" y="1647"/>
                    </a:lnTo>
                    <a:lnTo>
                      <a:pt x="173" y="1651"/>
                    </a:lnTo>
                    <a:lnTo>
                      <a:pt x="145" y="1657"/>
                    </a:lnTo>
                    <a:lnTo>
                      <a:pt x="123" y="1661"/>
                    </a:lnTo>
                    <a:lnTo>
                      <a:pt x="109" y="1666"/>
                    </a:lnTo>
                    <a:lnTo>
                      <a:pt x="97" y="1668"/>
                    </a:lnTo>
                    <a:lnTo>
                      <a:pt x="85" y="1672"/>
                    </a:lnTo>
                    <a:lnTo>
                      <a:pt x="72" y="1678"/>
                    </a:lnTo>
                    <a:lnTo>
                      <a:pt x="63" y="1682"/>
                    </a:lnTo>
                    <a:lnTo>
                      <a:pt x="58" y="1688"/>
                    </a:lnTo>
                    <a:lnTo>
                      <a:pt x="55" y="1692"/>
                    </a:lnTo>
                    <a:lnTo>
                      <a:pt x="53" y="1696"/>
                    </a:lnTo>
                    <a:lnTo>
                      <a:pt x="51" y="1702"/>
                    </a:lnTo>
                    <a:lnTo>
                      <a:pt x="51" y="1706"/>
                    </a:lnTo>
                    <a:lnTo>
                      <a:pt x="53" y="1709"/>
                    </a:lnTo>
                    <a:lnTo>
                      <a:pt x="57" y="1713"/>
                    </a:lnTo>
                    <a:lnTo>
                      <a:pt x="62" y="1717"/>
                    </a:lnTo>
                    <a:lnTo>
                      <a:pt x="68" y="1723"/>
                    </a:lnTo>
                    <a:lnTo>
                      <a:pt x="77" y="1727"/>
                    </a:lnTo>
                    <a:lnTo>
                      <a:pt x="81" y="1733"/>
                    </a:lnTo>
                    <a:lnTo>
                      <a:pt x="72" y="1737"/>
                    </a:lnTo>
                    <a:lnTo>
                      <a:pt x="64" y="1741"/>
                    </a:lnTo>
                    <a:lnTo>
                      <a:pt x="59" y="1747"/>
                    </a:lnTo>
                    <a:lnTo>
                      <a:pt x="62" y="1750"/>
                    </a:lnTo>
                    <a:lnTo>
                      <a:pt x="63" y="1754"/>
                    </a:lnTo>
                    <a:lnTo>
                      <a:pt x="57" y="1758"/>
                    </a:lnTo>
                    <a:lnTo>
                      <a:pt x="52" y="1762"/>
                    </a:lnTo>
                    <a:lnTo>
                      <a:pt x="48" y="1768"/>
                    </a:lnTo>
                    <a:lnTo>
                      <a:pt x="49" y="1772"/>
                    </a:lnTo>
                    <a:lnTo>
                      <a:pt x="51" y="1778"/>
                    </a:lnTo>
                    <a:lnTo>
                      <a:pt x="40" y="1782"/>
                    </a:lnTo>
                    <a:lnTo>
                      <a:pt x="32" y="1786"/>
                    </a:lnTo>
                    <a:lnTo>
                      <a:pt x="27" y="1791"/>
                    </a:lnTo>
                    <a:lnTo>
                      <a:pt x="24" y="1795"/>
                    </a:lnTo>
                    <a:lnTo>
                      <a:pt x="20" y="1799"/>
                    </a:lnTo>
                    <a:lnTo>
                      <a:pt x="17" y="1803"/>
                    </a:lnTo>
                    <a:lnTo>
                      <a:pt x="14" y="1807"/>
                    </a:lnTo>
                    <a:lnTo>
                      <a:pt x="12" y="1813"/>
                    </a:lnTo>
                    <a:lnTo>
                      <a:pt x="10" y="1817"/>
                    </a:lnTo>
                    <a:lnTo>
                      <a:pt x="9" y="1823"/>
                    </a:lnTo>
                    <a:lnTo>
                      <a:pt x="8" y="1827"/>
                    </a:lnTo>
                    <a:lnTo>
                      <a:pt x="7" y="1831"/>
                    </a:lnTo>
                    <a:lnTo>
                      <a:pt x="7" y="1836"/>
                    </a:lnTo>
                    <a:lnTo>
                      <a:pt x="7" y="1838"/>
                    </a:lnTo>
                    <a:lnTo>
                      <a:pt x="7" y="1844"/>
                    </a:lnTo>
                    <a:lnTo>
                      <a:pt x="7" y="1848"/>
                    </a:lnTo>
                    <a:lnTo>
                      <a:pt x="8" y="1852"/>
                    </a:lnTo>
                    <a:lnTo>
                      <a:pt x="10" y="1858"/>
                    </a:lnTo>
                    <a:lnTo>
                      <a:pt x="12" y="1862"/>
                    </a:lnTo>
                    <a:lnTo>
                      <a:pt x="15" y="1868"/>
                    </a:lnTo>
                    <a:lnTo>
                      <a:pt x="20" y="1872"/>
                    </a:lnTo>
                    <a:lnTo>
                      <a:pt x="26" y="1875"/>
                    </a:lnTo>
                    <a:lnTo>
                      <a:pt x="33" y="1881"/>
                    </a:lnTo>
                    <a:lnTo>
                      <a:pt x="41" y="1883"/>
                    </a:lnTo>
                    <a:lnTo>
                      <a:pt x="48" y="1889"/>
                    </a:lnTo>
                    <a:lnTo>
                      <a:pt x="51" y="1893"/>
                    </a:lnTo>
                    <a:lnTo>
                      <a:pt x="51" y="1897"/>
                    </a:lnTo>
                    <a:lnTo>
                      <a:pt x="51" y="1903"/>
                    </a:lnTo>
                    <a:lnTo>
                      <a:pt x="53" y="1907"/>
                    </a:lnTo>
                    <a:lnTo>
                      <a:pt x="61" y="1913"/>
                    </a:lnTo>
                    <a:lnTo>
                      <a:pt x="70" y="1916"/>
                    </a:lnTo>
                    <a:lnTo>
                      <a:pt x="73" y="1920"/>
                    </a:lnTo>
                    <a:lnTo>
                      <a:pt x="73" y="1926"/>
                    </a:lnTo>
                    <a:lnTo>
                      <a:pt x="71" y="1928"/>
                    </a:lnTo>
                    <a:lnTo>
                      <a:pt x="68" y="1934"/>
                    </a:lnTo>
                    <a:lnTo>
                      <a:pt x="67" y="1938"/>
                    </a:lnTo>
                    <a:lnTo>
                      <a:pt x="67" y="1942"/>
                    </a:lnTo>
                    <a:lnTo>
                      <a:pt x="68" y="1948"/>
                    </a:lnTo>
                    <a:lnTo>
                      <a:pt x="69" y="1952"/>
                    </a:lnTo>
                    <a:lnTo>
                      <a:pt x="64" y="1957"/>
                    </a:lnTo>
                    <a:lnTo>
                      <a:pt x="58" y="1961"/>
                    </a:lnTo>
                    <a:lnTo>
                      <a:pt x="52" y="1965"/>
                    </a:lnTo>
                    <a:lnTo>
                      <a:pt x="53" y="1969"/>
                    </a:lnTo>
                    <a:lnTo>
                      <a:pt x="60" y="1973"/>
                    </a:lnTo>
                    <a:lnTo>
                      <a:pt x="67" y="1979"/>
                    </a:lnTo>
                    <a:lnTo>
                      <a:pt x="77" y="1983"/>
                    </a:lnTo>
                    <a:lnTo>
                      <a:pt x="86" y="1987"/>
                    </a:lnTo>
                    <a:lnTo>
                      <a:pt x="95" y="1993"/>
                    </a:lnTo>
                    <a:lnTo>
                      <a:pt x="105" y="1997"/>
                    </a:lnTo>
                    <a:lnTo>
                      <a:pt x="111" y="2002"/>
                    </a:lnTo>
                    <a:lnTo>
                      <a:pt x="101" y="2006"/>
                    </a:lnTo>
                    <a:lnTo>
                      <a:pt x="88" y="2010"/>
                    </a:lnTo>
                    <a:lnTo>
                      <a:pt x="80" y="2014"/>
                    </a:lnTo>
                    <a:lnTo>
                      <a:pt x="70" y="2018"/>
                    </a:lnTo>
                    <a:lnTo>
                      <a:pt x="63" y="2024"/>
                    </a:lnTo>
                    <a:lnTo>
                      <a:pt x="58" y="2028"/>
                    </a:lnTo>
                    <a:lnTo>
                      <a:pt x="56" y="2032"/>
                    </a:lnTo>
                    <a:lnTo>
                      <a:pt x="57" y="2038"/>
                    </a:lnTo>
                    <a:lnTo>
                      <a:pt x="58" y="2041"/>
                    </a:lnTo>
                    <a:lnTo>
                      <a:pt x="60" y="2047"/>
                    </a:lnTo>
                    <a:lnTo>
                      <a:pt x="61" y="2051"/>
                    </a:lnTo>
                    <a:lnTo>
                      <a:pt x="61" y="2055"/>
                    </a:lnTo>
                    <a:lnTo>
                      <a:pt x="58" y="2059"/>
                    </a:lnTo>
                    <a:lnTo>
                      <a:pt x="52" y="2063"/>
                    </a:lnTo>
                    <a:lnTo>
                      <a:pt x="46" y="2069"/>
                    </a:lnTo>
                    <a:lnTo>
                      <a:pt x="45" y="2073"/>
                    </a:lnTo>
                    <a:lnTo>
                      <a:pt x="51" y="2077"/>
                    </a:lnTo>
                    <a:lnTo>
                      <a:pt x="52" y="2083"/>
                    </a:lnTo>
                    <a:lnTo>
                      <a:pt x="48" y="2086"/>
                    </a:lnTo>
                    <a:lnTo>
                      <a:pt x="42" y="2092"/>
                    </a:lnTo>
                    <a:lnTo>
                      <a:pt x="37" y="2096"/>
                    </a:lnTo>
                    <a:lnTo>
                      <a:pt x="31" y="2098"/>
                    </a:lnTo>
                    <a:lnTo>
                      <a:pt x="27" y="2104"/>
                    </a:lnTo>
                    <a:lnTo>
                      <a:pt x="22" y="2108"/>
                    </a:lnTo>
                    <a:lnTo>
                      <a:pt x="17" y="2114"/>
                    </a:lnTo>
                    <a:lnTo>
                      <a:pt x="16" y="2118"/>
                    </a:lnTo>
                    <a:lnTo>
                      <a:pt x="14" y="2122"/>
                    </a:lnTo>
                    <a:lnTo>
                      <a:pt x="12" y="2127"/>
                    </a:lnTo>
                    <a:lnTo>
                      <a:pt x="9" y="2131"/>
                    </a:lnTo>
                    <a:lnTo>
                      <a:pt x="7" y="2137"/>
                    </a:lnTo>
                    <a:lnTo>
                      <a:pt x="6" y="2141"/>
                    </a:lnTo>
                    <a:lnTo>
                      <a:pt x="8" y="2143"/>
                    </a:lnTo>
                    <a:lnTo>
                      <a:pt x="12" y="2149"/>
                    </a:lnTo>
                    <a:lnTo>
                      <a:pt x="18" y="2153"/>
                    </a:lnTo>
                    <a:lnTo>
                      <a:pt x="26" y="2159"/>
                    </a:lnTo>
                    <a:lnTo>
                      <a:pt x="36" y="2163"/>
                    </a:lnTo>
                    <a:lnTo>
                      <a:pt x="46" y="2166"/>
                    </a:lnTo>
                    <a:lnTo>
                      <a:pt x="60" y="2172"/>
                    </a:lnTo>
                    <a:lnTo>
                      <a:pt x="77" y="2176"/>
                    </a:lnTo>
                    <a:lnTo>
                      <a:pt x="93" y="2182"/>
                    </a:lnTo>
                    <a:lnTo>
                      <a:pt x="130" y="2186"/>
                    </a:lnTo>
                    <a:lnTo>
                      <a:pt x="152" y="2188"/>
                    </a:lnTo>
                    <a:lnTo>
                      <a:pt x="171" y="2194"/>
                    </a:lnTo>
                    <a:lnTo>
                      <a:pt x="202" y="2198"/>
                    </a:lnTo>
                    <a:lnTo>
                      <a:pt x="227" y="2204"/>
                    </a:lnTo>
                    <a:lnTo>
                      <a:pt x="231" y="2208"/>
                    </a:lnTo>
                    <a:lnTo>
                      <a:pt x="222" y="2211"/>
                    </a:lnTo>
                    <a:lnTo>
                      <a:pt x="210" y="2217"/>
                    </a:lnTo>
                    <a:lnTo>
                      <a:pt x="197" y="2221"/>
                    </a:lnTo>
                    <a:lnTo>
                      <a:pt x="183" y="2227"/>
                    </a:lnTo>
                    <a:lnTo>
                      <a:pt x="170" y="2229"/>
                    </a:lnTo>
                    <a:lnTo>
                      <a:pt x="152" y="2233"/>
                    </a:lnTo>
                    <a:lnTo>
                      <a:pt x="126" y="2239"/>
                    </a:lnTo>
                    <a:lnTo>
                      <a:pt x="106" y="2243"/>
                    </a:lnTo>
                    <a:lnTo>
                      <a:pt x="94" y="2249"/>
                    </a:lnTo>
                    <a:lnTo>
                      <a:pt x="90" y="2252"/>
                    </a:lnTo>
                    <a:lnTo>
                      <a:pt x="98" y="2256"/>
                    </a:lnTo>
                    <a:lnTo>
                      <a:pt x="93" y="2262"/>
                    </a:lnTo>
                    <a:lnTo>
                      <a:pt x="83" y="2266"/>
                    </a:lnTo>
                    <a:lnTo>
                      <a:pt x="86" y="2272"/>
                    </a:lnTo>
                    <a:lnTo>
                      <a:pt x="101" y="2274"/>
                    </a:lnTo>
                    <a:lnTo>
                      <a:pt x="111" y="2278"/>
                    </a:lnTo>
                    <a:lnTo>
                      <a:pt x="118" y="2284"/>
                    </a:lnTo>
                    <a:lnTo>
                      <a:pt x="126" y="2288"/>
                    </a:lnTo>
                    <a:lnTo>
                      <a:pt x="134" y="2293"/>
                    </a:lnTo>
                    <a:lnTo>
                      <a:pt x="133" y="2297"/>
                    </a:lnTo>
                    <a:lnTo>
                      <a:pt x="128" y="2301"/>
                    </a:lnTo>
                    <a:lnTo>
                      <a:pt x="122" y="2307"/>
                    </a:lnTo>
                    <a:lnTo>
                      <a:pt x="115" y="2311"/>
                    </a:lnTo>
                    <a:lnTo>
                      <a:pt x="108" y="2315"/>
                    </a:lnTo>
                    <a:lnTo>
                      <a:pt x="99" y="2319"/>
                    </a:lnTo>
                    <a:lnTo>
                      <a:pt x="110" y="2323"/>
                    </a:lnTo>
                    <a:lnTo>
                      <a:pt x="117" y="2329"/>
                    </a:lnTo>
                    <a:lnTo>
                      <a:pt x="130" y="2333"/>
                    </a:lnTo>
                    <a:lnTo>
                      <a:pt x="139" y="2338"/>
                    </a:lnTo>
                    <a:lnTo>
                      <a:pt x="146" y="2342"/>
                    </a:lnTo>
                    <a:lnTo>
                      <a:pt x="151" y="2346"/>
                    </a:lnTo>
                    <a:lnTo>
                      <a:pt x="156" y="2352"/>
                    </a:lnTo>
                    <a:lnTo>
                      <a:pt x="162" y="2356"/>
                    </a:lnTo>
                    <a:lnTo>
                      <a:pt x="167" y="2360"/>
                    </a:lnTo>
                    <a:lnTo>
                      <a:pt x="168" y="2364"/>
                    </a:lnTo>
                    <a:lnTo>
                      <a:pt x="160" y="2368"/>
                    </a:lnTo>
                    <a:lnTo>
                      <a:pt x="148" y="2374"/>
                    </a:lnTo>
                    <a:lnTo>
                      <a:pt x="149" y="2377"/>
                    </a:lnTo>
                    <a:lnTo>
                      <a:pt x="164" y="2383"/>
                    </a:lnTo>
                    <a:lnTo>
                      <a:pt x="158" y="2387"/>
                    </a:lnTo>
                    <a:lnTo>
                      <a:pt x="148" y="2391"/>
                    </a:lnTo>
                    <a:lnTo>
                      <a:pt x="139" y="2397"/>
                    </a:lnTo>
                    <a:lnTo>
                      <a:pt x="130" y="2401"/>
                    </a:lnTo>
                    <a:lnTo>
                      <a:pt x="118" y="2405"/>
                    </a:lnTo>
                    <a:lnTo>
                      <a:pt x="110" y="2409"/>
                    </a:lnTo>
                    <a:lnTo>
                      <a:pt x="101" y="2413"/>
                    </a:lnTo>
                    <a:lnTo>
                      <a:pt x="92" y="2418"/>
                    </a:lnTo>
                    <a:lnTo>
                      <a:pt x="86" y="2422"/>
                    </a:lnTo>
                    <a:lnTo>
                      <a:pt x="82" y="2428"/>
                    </a:lnTo>
                    <a:lnTo>
                      <a:pt x="78" y="2432"/>
                    </a:lnTo>
                    <a:lnTo>
                      <a:pt x="73" y="2436"/>
                    </a:lnTo>
                    <a:lnTo>
                      <a:pt x="68" y="2442"/>
                    </a:lnTo>
                    <a:lnTo>
                      <a:pt x="66" y="2446"/>
                    </a:lnTo>
                    <a:lnTo>
                      <a:pt x="64" y="2450"/>
                    </a:lnTo>
                    <a:lnTo>
                      <a:pt x="63" y="2454"/>
                    </a:lnTo>
                    <a:lnTo>
                      <a:pt x="60" y="2458"/>
                    </a:lnTo>
                    <a:lnTo>
                      <a:pt x="54" y="2463"/>
                    </a:lnTo>
                    <a:lnTo>
                      <a:pt x="49" y="2467"/>
                    </a:lnTo>
                    <a:lnTo>
                      <a:pt x="53" y="2473"/>
                    </a:lnTo>
                    <a:lnTo>
                      <a:pt x="62" y="2477"/>
                    </a:lnTo>
                    <a:lnTo>
                      <a:pt x="73" y="2481"/>
                    </a:lnTo>
                    <a:lnTo>
                      <a:pt x="92" y="2487"/>
                    </a:lnTo>
                    <a:lnTo>
                      <a:pt x="133" y="2489"/>
                    </a:lnTo>
                    <a:lnTo>
                      <a:pt x="163" y="2495"/>
                    </a:lnTo>
                    <a:lnTo>
                      <a:pt x="179" y="2499"/>
                    </a:lnTo>
                    <a:lnTo>
                      <a:pt x="198" y="2502"/>
                    </a:lnTo>
                    <a:lnTo>
                      <a:pt x="204" y="2508"/>
                    </a:lnTo>
                    <a:lnTo>
                      <a:pt x="193" y="2512"/>
                    </a:lnTo>
                    <a:lnTo>
                      <a:pt x="182" y="2518"/>
                    </a:lnTo>
                    <a:lnTo>
                      <a:pt x="167" y="2522"/>
                    </a:lnTo>
                    <a:lnTo>
                      <a:pt x="147" y="2526"/>
                    </a:lnTo>
                    <a:lnTo>
                      <a:pt x="117" y="2532"/>
                    </a:lnTo>
                    <a:lnTo>
                      <a:pt x="116" y="2534"/>
                    </a:lnTo>
                    <a:lnTo>
                      <a:pt x="109" y="2540"/>
                    </a:lnTo>
                    <a:lnTo>
                      <a:pt x="97" y="2543"/>
                    </a:lnTo>
                    <a:lnTo>
                      <a:pt x="84" y="2547"/>
                    </a:lnTo>
                    <a:lnTo>
                      <a:pt x="69" y="2553"/>
                    </a:lnTo>
                    <a:lnTo>
                      <a:pt x="56" y="2557"/>
                    </a:lnTo>
                    <a:lnTo>
                      <a:pt x="37" y="2563"/>
                    </a:lnTo>
                    <a:lnTo>
                      <a:pt x="40" y="2567"/>
                    </a:lnTo>
                    <a:lnTo>
                      <a:pt x="53" y="2571"/>
                    </a:lnTo>
                    <a:lnTo>
                      <a:pt x="63" y="2575"/>
                    </a:lnTo>
                    <a:lnTo>
                      <a:pt x="69" y="2579"/>
                    </a:lnTo>
                    <a:lnTo>
                      <a:pt x="65" y="2585"/>
                    </a:lnTo>
                    <a:lnTo>
                      <a:pt x="62" y="2588"/>
                    </a:lnTo>
                    <a:lnTo>
                      <a:pt x="58" y="2592"/>
                    </a:lnTo>
                    <a:lnTo>
                      <a:pt x="60" y="2598"/>
                    </a:lnTo>
                    <a:lnTo>
                      <a:pt x="66" y="2602"/>
                    </a:lnTo>
                    <a:lnTo>
                      <a:pt x="64" y="2608"/>
                    </a:lnTo>
                    <a:lnTo>
                      <a:pt x="70" y="2612"/>
                    </a:lnTo>
                    <a:lnTo>
                      <a:pt x="75" y="2616"/>
                    </a:lnTo>
                    <a:lnTo>
                      <a:pt x="82" y="2620"/>
                    </a:lnTo>
                    <a:lnTo>
                      <a:pt x="94" y="2624"/>
                    </a:lnTo>
                    <a:lnTo>
                      <a:pt x="114" y="2629"/>
                    </a:lnTo>
                    <a:lnTo>
                      <a:pt x="118" y="2633"/>
                    </a:lnTo>
                    <a:lnTo>
                      <a:pt x="111" y="2637"/>
                    </a:lnTo>
                    <a:lnTo>
                      <a:pt x="107" y="2643"/>
                    </a:lnTo>
                    <a:lnTo>
                      <a:pt x="109" y="2647"/>
                    </a:lnTo>
                    <a:lnTo>
                      <a:pt x="120" y="2653"/>
                    </a:lnTo>
                    <a:lnTo>
                      <a:pt x="124" y="2657"/>
                    </a:lnTo>
                    <a:lnTo>
                      <a:pt x="120" y="2661"/>
                    </a:lnTo>
                    <a:lnTo>
                      <a:pt x="112" y="2665"/>
                    </a:lnTo>
                    <a:lnTo>
                      <a:pt x="103" y="2668"/>
                    </a:lnTo>
                    <a:lnTo>
                      <a:pt x="95" y="2674"/>
                    </a:lnTo>
                    <a:lnTo>
                      <a:pt x="90" y="2678"/>
                    </a:lnTo>
                    <a:lnTo>
                      <a:pt x="86" y="2682"/>
                    </a:lnTo>
                    <a:lnTo>
                      <a:pt x="82" y="2688"/>
                    </a:lnTo>
                    <a:lnTo>
                      <a:pt x="79" y="2692"/>
                    </a:lnTo>
                    <a:lnTo>
                      <a:pt x="76" y="2698"/>
                    </a:lnTo>
                    <a:lnTo>
                      <a:pt x="70" y="2702"/>
                    </a:lnTo>
                    <a:lnTo>
                      <a:pt x="63" y="2706"/>
                    </a:lnTo>
                    <a:lnTo>
                      <a:pt x="57" y="2710"/>
                    </a:lnTo>
                    <a:lnTo>
                      <a:pt x="64" y="2713"/>
                    </a:lnTo>
                    <a:lnTo>
                      <a:pt x="81" y="2719"/>
                    </a:lnTo>
                    <a:lnTo>
                      <a:pt x="122" y="2723"/>
                    </a:lnTo>
                    <a:lnTo>
                      <a:pt x="136" y="2727"/>
                    </a:lnTo>
                    <a:lnTo>
                      <a:pt x="148" y="2733"/>
                    </a:lnTo>
                    <a:lnTo>
                      <a:pt x="155" y="2737"/>
                    </a:lnTo>
                    <a:lnTo>
                      <a:pt x="162" y="2743"/>
                    </a:lnTo>
                    <a:lnTo>
                      <a:pt x="169" y="2747"/>
                    </a:lnTo>
                    <a:lnTo>
                      <a:pt x="154" y="2749"/>
                    </a:lnTo>
                    <a:lnTo>
                      <a:pt x="127" y="2754"/>
                    </a:lnTo>
                    <a:lnTo>
                      <a:pt x="117" y="2758"/>
                    </a:lnTo>
                    <a:lnTo>
                      <a:pt x="110" y="2764"/>
                    </a:lnTo>
                    <a:lnTo>
                      <a:pt x="122" y="2768"/>
                    </a:lnTo>
                    <a:lnTo>
                      <a:pt x="101" y="2772"/>
                    </a:lnTo>
                    <a:lnTo>
                      <a:pt x="91" y="2778"/>
                    </a:lnTo>
                    <a:lnTo>
                      <a:pt x="83" y="2782"/>
                    </a:lnTo>
                    <a:lnTo>
                      <a:pt x="77" y="2788"/>
                    </a:lnTo>
                    <a:lnTo>
                      <a:pt x="70" y="2792"/>
                    </a:lnTo>
                    <a:lnTo>
                      <a:pt x="63" y="2794"/>
                    </a:lnTo>
                    <a:lnTo>
                      <a:pt x="62" y="2799"/>
                    </a:lnTo>
                    <a:lnTo>
                      <a:pt x="67" y="2803"/>
                    </a:lnTo>
                    <a:lnTo>
                      <a:pt x="71" y="2809"/>
                    </a:lnTo>
                    <a:lnTo>
                      <a:pt x="72" y="2813"/>
                    </a:lnTo>
                    <a:lnTo>
                      <a:pt x="68" y="2817"/>
                    </a:lnTo>
                    <a:lnTo>
                      <a:pt x="63" y="2823"/>
                    </a:lnTo>
                    <a:lnTo>
                      <a:pt x="60" y="2827"/>
                    </a:lnTo>
                    <a:lnTo>
                      <a:pt x="56" y="2833"/>
                    </a:lnTo>
                    <a:lnTo>
                      <a:pt x="53" y="2835"/>
                    </a:lnTo>
                    <a:lnTo>
                      <a:pt x="51" y="2838"/>
                    </a:lnTo>
                    <a:lnTo>
                      <a:pt x="52" y="2844"/>
                    </a:lnTo>
                    <a:lnTo>
                      <a:pt x="58" y="2848"/>
                    </a:lnTo>
                    <a:lnTo>
                      <a:pt x="64" y="2854"/>
                    </a:lnTo>
                    <a:lnTo>
                      <a:pt x="63" y="2858"/>
                    </a:lnTo>
                    <a:lnTo>
                      <a:pt x="60" y="2862"/>
                    </a:lnTo>
                    <a:lnTo>
                      <a:pt x="56" y="2868"/>
                    </a:lnTo>
                    <a:lnTo>
                      <a:pt x="55" y="2872"/>
                    </a:lnTo>
                    <a:lnTo>
                      <a:pt x="56" y="2877"/>
                    </a:lnTo>
                    <a:lnTo>
                      <a:pt x="59" y="2879"/>
                    </a:lnTo>
                    <a:lnTo>
                      <a:pt x="63" y="2883"/>
                    </a:lnTo>
                    <a:lnTo>
                      <a:pt x="69" y="2889"/>
                    </a:lnTo>
                    <a:lnTo>
                      <a:pt x="78" y="2893"/>
                    </a:lnTo>
                    <a:lnTo>
                      <a:pt x="90" y="2899"/>
                    </a:lnTo>
                    <a:lnTo>
                      <a:pt x="96" y="2903"/>
                    </a:lnTo>
                    <a:lnTo>
                      <a:pt x="97" y="2907"/>
                    </a:lnTo>
                    <a:lnTo>
                      <a:pt x="94" y="2913"/>
                    </a:lnTo>
                    <a:lnTo>
                      <a:pt x="88" y="2917"/>
                    </a:lnTo>
                    <a:lnTo>
                      <a:pt x="84" y="2922"/>
                    </a:lnTo>
                    <a:lnTo>
                      <a:pt x="80" y="2924"/>
                    </a:lnTo>
                    <a:lnTo>
                      <a:pt x="80" y="2928"/>
                    </a:lnTo>
                    <a:lnTo>
                      <a:pt x="83" y="2934"/>
                    </a:lnTo>
                    <a:lnTo>
                      <a:pt x="86" y="2938"/>
                    </a:lnTo>
                    <a:lnTo>
                      <a:pt x="93" y="2944"/>
                    </a:lnTo>
                    <a:lnTo>
                      <a:pt x="99" y="2948"/>
                    </a:lnTo>
                    <a:lnTo>
                      <a:pt x="106" y="2952"/>
                    </a:lnTo>
                    <a:lnTo>
                      <a:pt x="111" y="2958"/>
                    </a:lnTo>
                    <a:lnTo>
                      <a:pt x="117" y="2961"/>
                    </a:lnTo>
                    <a:lnTo>
                      <a:pt x="121" y="2965"/>
                    </a:lnTo>
                    <a:lnTo>
                      <a:pt x="124" y="2969"/>
                    </a:lnTo>
                    <a:lnTo>
                      <a:pt x="128" y="2973"/>
                    </a:lnTo>
                    <a:lnTo>
                      <a:pt x="130" y="2979"/>
                    </a:lnTo>
                    <a:lnTo>
                      <a:pt x="126" y="2983"/>
                    </a:lnTo>
                    <a:lnTo>
                      <a:pt x="120" y="2989"/>
                    </a:lnTo>
                    <a:lnTo>
                      <a:pt x="119" y="2993"/>
                    </a:lnTo>
                    <a:lnTo>
                      <a:pt x="121" y="2997"/>
                    </a:lnTo>
                    <a:lnTo>
                      <a:pt x="123" y="3003"/>
                    </a:lnTo>
                    <a:lnTo>
                      <a:pt x="125" y="3006"/>
                    </a:lnTo>
                    <a:lnTo>
                      <a:pt x="123" y="3010"/>
                    </a:lnTo>
                    <a:lnTo>
                      <a:pt x="112" y="3014"/>
                    </a:lnTo>
                    <a:lnTo>
                      <a:pt x="103" y="3018"/>
                    </a:lnTo>
                    <a:lnTo>
                      <a:pt x="88" y="3024"/>
                    </a:lnTo>
                    <a:lnTo>
                      <a:pt x="89" y="3028"/>
                    </a:lnTo>
                    <a:lnTo>
                      <a:pt x="104" y="3034"/>
                    </a:lnTo>
                    <a:lnTo>
                      <a:pt x="108" y="3038"/>
                    </a:lnTo>
                    <a:lnTo>
                      <a:pt x="103" y="3042"/>
                    </a:lnTo>
                    <a:lnTo>
                      <a:pt x="93" y="3047"/>
                    </a:lnTo>
                    <a:lnTo>
                      <a:pt x="86" y="3051"/>
                    </a:lnTo>
                    <a:lnTo>
                      <a:pt x="82" y="3055"/>
                    </a:lnTo>
                    <a:lnTo>
                      <a:pt x="79" y="3059"/>
                    </a:lnTo>
                    <a:lnTo>
                      <a:pt x="80" y="3063"/>
                    </a:lnTo>
                    <a:lnTo>
                      <a:pt x="85" y="3069"/>
                    </a:lnTo>
                    <a:lnTo>
                      <a:pt x="92" y="3073"/>
                    </a:lnTo>
                    <a:lnTo>
                      <a:pt x="103" y="3079"/>
                    </a:lnTo>
                    <a:lnTo>
                      <a:pt x="113" y="3083"/>
                    </a:lnTo>
                    <a:lnTo>
                      <a:pt x="118" y="3087"/>
                    </a:lnTo>
                    <a:lnTo>
                      <a:pt x="115" y="3092"/>
                    </a:lnTo>
                    <a:lnTo>
                      <a:pt x="110" y="3094"/>
                    </a:lnTo>
                    <a:lnTo>
                      <a:pt x="108" y="3100"/>
                    </a:lnTo>
                    <a:lnTo>
                      <a:pt x="110" y="3104"/>
                    </a:lnTo>
                    <a:lnTo>
                      <a:pt x="114" y="3108"/>
                    </a:lnTo>
                    <a:lnTo>
                      <a:pt x="116" y="3114"/>
                    </a:lnTo>
                    <a:lnTo>
                      <a:pt x="111" y="3118"/>
                    </a:lnTo>
                    <a:lnTo>
                      <a:pt x="110" y="3124"/>
                    </a:lnTo>
                    <a:lnTo>
                      <a:pt x="112" y="3128"/>
                    </a:lnTo>
                    <a:lnTo>
                      <a:pt x="119" y="3131"/>
                    </a:lnTo>
                    <a:lnTo>
                      <a:pt x="122" y="3137"/>
                    </a:lnTo>
                    <a:lnTo>
                      <a:pt x="116" y="3139"/>
                    </a:lnTo>
                    <a:lnTo>
                      <a:pt x="109" y="3145"/>
                    </a:lnTo>
                    <a:lnTo>
                      <a:pt x="104" y="3149"/>
                    </a:lnTo>
                    <a:lnTo>
                      <a:pt x="100" y="3153"/>
                    </a:lnTo>
                    <a:lnTo>
                      <a:pt x="103" y="3159"/>
                    </a:lnTo>
                    <a:lnTo>
                      <a:pt x="108" y="3163"/>
                    </a:lnTo>
                    <a:lnTo>
                      <a:pt x="112" y="3169"/>
                    </a:lnTo>
                    <a:lnTo>
                      <a:pt x="119" y="3172"/>
                    </a:lnTo>
                    <a:lnTo>
                      <a:pt x="125" y="3176"/>
                    </a:lnTo>
                    <a:lnTo>
                      <a:pt x="134" y="3182"/>
                    </a:lnTo>
                    <a:lnTo>
                      <a:pt x="141" y="3184"/>
                    </a:lnTo>
                    <a:lnTo>
                      <a:pt x="144" y="3190"/>
                    </a:lnTo>
                    <a:lnTo>
                      <a:pt x="141" y="3194"/>
                    </a:lnTo>
                    <a:lnTo>
                      <a:pt x="131" y="3198"/>
                    </a:lnTo>
                    <a:lnTo>
                      <a:pt x="123" y="3204"/>
                    </a:lnTo>
                    <a:lnTo>
                      <a:pt x="115" y="3208"/>
                    </a:lnTo>
                    <a:lnTo>
                      <a:pt x="110" y="3213"/>
                    </a:lnTo>
                    <a:lnTo>
                      <a:pt x="104" y="3217"/>
                    </a:lnTo>
                    <a:lnTo>
                      <a:pt x="98" y="3221"/>
                    </a:lnTo>
                    <a:lnTo>
                      <a:pt x="94" y="3225"/>
                    </a:lnTo>
                    <a:lnTo>
                      <a:pt x="92" y="3229"/>
                    </a:lnTo>
                    <a:lnTo>
                      <a:pt x="93" y="3235"/>
                    </a:lnTo>
                    <a:lnTo>
                      <a:pt x="94" y="3239"/>
                    </a:lnTo>
                    <a:lnTo>
                      <a:pt x="93" y="3243"/>
                    </a:lnTo>
                    <a:lnTo>
                      <a:pt x="90" y="3249"/>
                    </a:lnTo>
                    <a:lnTo>
                      <a:pt x="87" y="3253"/>
                    </a:lnTo>
                    <a:lnTo>
                      <a:pt x="83" y="3258"/>
                    </a:lnTo>
                    <a:lnTo>
                      <a:pt x="78" y="3262"/>
                    </a:lnTo>
                    <a:lnTo>
                      <a:pt x="72" y="3266"/>
                    </a:lnTo>
                    <a:lnTo>
                      <a:pt x="73" y="3270"/>
                    </a:lnTo>
                    <a:lnTo>
                      <a:pt x="79" y="3274"/>
                    </a:lnTo>
                    <a:lnTo>
                      <a:pt x="84" y="3280"/>
                    </a:lnTo>
                    <a:lnTo>
                      <a:pt x="87" y="3284"/>
                    </a:lnTo>
                    <a:lnTo>
                      <a:pt x="88" y="3288"/>
                    </a:lnTo>
                    <a:lnTo>
                      <a:pt x="86" y="3294"/>
                    </a:lnTo>
                    <a:lnTo>
                      <a:pt x="82" y="3297"/>
                    </a:lnTo>
                    <a:lnTo>
                      <a:pt x="78" y="3303"/>
                    </a:lnTo>
                    <a:lnTo>
                      <a:pt x="77" y="3307"/>
                    </a:lnTo>
                    <a:lnTo>
                      <a:pt x="79" y="3311"/>
                    </a:lnTo>
                    <a:lnTo>
                      <a:pt x="81" y="3315"/>
                    </a:lnTo>
                    <a:lnTo>
                      <a:pt x="83" y="3319"/>
                    </a:lnTo>
                    <a:lnTo>
                      <a:pt x="84" y="3325"/>
                    </a:lnTo>
                    <a:lnTo>
                      <a:pt x="84" y="3329"/>
                    </a:lnTo>
                    <a:lnTo>
                      <a:pt x="84" y="3333"/>
                    </a:lnTo>
                    <a:lnTo>
                      <a:pt x="80" y="3338"/>
                    </a:lnTo>
                    <a:lnTo>
                      <a:pt x="71" y="3342"/>
                    </a:lnTo>
                    <a:lnTo>
                      <a:pt x="66" y="3348"/>
                    </a:lnTo>
                    <a:lnTo>
                      <a:pt x="75" y="3352"/>
                    </a:lnTo>
                    <a:lnTo>
                      <a:pt x="83" y="3354"/>
                    </a:lnTo>
                    <a:lnTo>
                      <a:pt x="88" y="3360"/>
                    </a:lnTo>
                    <a:lnTo>
                      <a:pt x="86" y="3364"/>
                    </a:lnTo>
                    <a:lnTo>
                      <a:pt x="78" y="3370"/>
                    </a:lnTo>
                    <a:lnTo>
                      <a:pt x="71" y="3374"/>
                    </a:lnTo>
                    <a:lnTo>
                      <a:pt x="71" y="3378"/>
                    </a:lnTo>
                    <a:lnTo>
                      <a:pt x="80" y="3383"/>
                    </a:lnTo>
                    <a:lnTo>
                      <a:pt x="85" y="3387"/>
                    </a:lnTo>
                    <a:lnTo>
                      <a:pt x="87" y="3393"/>
                    </a:lnTo>
                    <a:lnTo>
                      <a:pt x="87" y="3397"/>
                    </a:lnTo>
                    <a:lnTo>
                      <a:pt x="86" y="3399"/>
                    </a:lnTo>
                    <a:lnTo>
                      <a:pt x="82" y="3405"/>
                    </a:lnTo>
                    <a:lnTo>
                      <a:pt x="80" y="3409"/>
                    </a:lnTo>
                    <a:lnTo>
                      <a:pt x="83" y="3415"/>
                    </a:lnTo>
                    <a:lnTo>
                      <a:pt x="88" y="3419"/>
                    </a:lnTo>
                    <a:lnTo>
                      <a:pt x="96" y="3422"/>
                    </a:lnTo>
                    <a:lnTo>
                      <a:pt x="103" y="3428"/>
                    </a:lnTo>
                    <a:lnTo>
                      <a:pt x="109" y="3432"/>
                    </a:lnTo>
                    <a:lnTo>
                      <a:pt x="114" y="3438"/>
                    </a:lnTo>
                    <a:lnTo>
                      <a:pt x="118" y="3442"/>
                    </a:lnTo>
                    <a:lnTo>
                      <a:pt x="125" y="3444"/>
                    </a:lnTo>
                    <a:lnTo>
                      <a:pt x="133" y="3450"/>
                    </a:lnTo>
                    <a:lnTo>
                      <a:pt x="136" y="3454"/>
                    </a:lnTo>
                    <a:lnTo>
                      <a:pt x="134" y="3460"/>
                    </a:lnTo>
                    <a:lnTo>
                      <a:pt x="132" y="3463"/>
                    </a:lnTo>
                    <a:lnTo>
                      <a:pt x="134" y="3467"/>
                    </a:lnTo>
                    <a:lnTo>
                      <a:pt x="133" y="3473"/>
                    </a:lnTo>
                    <a:lnTo>
                      <a:pt x="122" y="3477"/>
                    </a:lnTo>
                    <a:lnTo>
                      <a:pt x="108" y="3483"/>
                    </a:lnTo>
                    <a:lnTo>
                      <a:pt x="99" y="3485"/>
                    </a:lnTo>
                    <a:lnTo>
                      <a:pt x="96" y="3489"/>
                    </a:lnTo>
                    <a:lnTo>
                      <a:pt x="94" y="3495"/>
                    </a:lnTo>
                    <a:lnTo>
                      <a:pt x="86" y="3499"/>
                    </a:lnTo>
                    <a:lnTo>
                      <a:pt x="76" y="3505"/>
                    </a:lnTo>
                    <a:lnTo>
                      <a:pt x="66" y="3508"/>
                    </a:lnTo>
                    <a:lnTo>
                      <a:pt x="62" y="3512"/>
                    </a:lnTo>
                    <a:lnTo>
                      <a:pt x="57" y="3518"/>
                    </a:lnTo>
                    <a:lnTo>
                      <a:pt x="54" y="3522"/>
                    </a:lnTo>
                    <a:lnTo>
                      <a:pt x="51" y="3528"/>
                    </a:lnTo>
                    <a:lnTo>
                      <a:pt x="48" y="3530"/>
                    </a:lnTo>
                    <a:lnTo>
                      <a:pt x="45" y="3534"/>
                    </a:lnTo>
                    <a:lnTo>
                      <a:pt x="43" y="3540"/>
                    </a:lnTo>
                    <a:lnTo>
                      <a:pt x="40" y="3544"/>
                    </a:lnTo>
                    <a:lnTo>
                      <a:pt x="36" y="3549"/>
                    </a:lnTo>
                    <a:lnTo>
                      <a:pt x="34" y="3553"/>
                    </a:lnTo>
                    <a:lnTo>
                      <a:pt x="33" y="3557"/>
                    </a:lnTo>
                    <a:lnTo>
                      <a:pt x="32" y="3563"/>
                    </a:lnTo>
                    <a:lnTo>
                      <a:pt x="26" y="3567"/>
                    </a:lnTo>
                    <a:lnTo>
                      <a:pt x="17" y="3571"/>
                    </a:lnTo>
                    <a:lnTo>
                      <a:pt x="12" y="3575"/>
                    </a:lnTo>
                    <a:lnTo>
                      <a:pt x="14" y="3579"/>
                    </a:lnTo>
                    <a:lnTo>
                      <a:pt x="21" y="3585"/>
                    </a:lnTo>
                    <a:lnTo>
                      <a:pt x="28" y="3589"/>
                    </a:lnTo>
                    <a:lnTo>
                      <a:pt x="36" y="3594"/>
                    </a:lnTo>
                    <a:lnTo>
                      <a:pt x="45" y="3598"/>
                    </a:lnTo>
                    <a:lnTo>
                      <a:pt x="58" y="3602"/>
                    </a:lnTo>
                    <a:lnTo>
                      <a:pt x="67" y="3608"/>
                    </a:lnTo>
                    <a:lnTo>
                      <a:pt x="66" y="3612"/>
                    </a:lnTo>
                    <a:lnTo>
                      <a:pt x="60" y="3616"/>
                    </a:lnTo>
                    <a:lnTo>
                      <a:pt x="54" y="3620"/>
                    </a:lnTo>
                    <a:lnTo>
                      <a:pt x="54" y="3624"/>
                    </a:lnTo>
                    <a:lnTo>
                      <a:pt x="56" y="3630"/>
                    </a:lnTo>
                    <a:lnTo>
                      <a:pt x="59" y="3633"/>
                    </a:lnTo>
                    <a:lnTo>
                      <a:pt x="63" y="3639"/>
                    </a:lnTo>
                    <a:lnTo>
                      <a:pt x="68" y="3643"/>
                    </a:lnTo>
                    <a:lnTo>
                      <a:pt x="72" y="3647"/>
                    </a:lnTo>
                    <a:lnTo>
                      <a:pt x="73" y="3653"/>
                    </a:lnTo>
                    <a:lnTo>
                      <a:pt x="72" y="3657"/>
                    </a:lnTo>
                    <a:lnTo>
                      <a:pt x="69" y="3661"/>
                    </a:lnTo>
                    <a:lnTo>
                      <a:pt x="68" y="3665"/>
                    </a:lnTo>
                    <a:lnTo>
                      <a:pt x="76" y="3669"/>
                    </a:lnTo>
                    <a:lnTo>
                      <a:pt x="67" y="3674"/>
                    </a:lnTo>
                    <a:lnTo>
                      <a:pt x="59" y="3678"/>
                    </a:lnTo>
                    <a:lnTo>
                      <a:pt x="51" y="3684"/>
                    </a:lnTo>
                    <a:lnTo>
                      <a:pt x="45" y="3688"/>
                    </a:lnTo>
                    <a:lnTo>
                      <a:pt x="39" y="3692"/>
                    </a:lnTo>
                    <a:lnTo>
                      <a:pt x="34" y="3698"/>
                    </a:lnTo>
                    <a:lnTo>
                      <a:pt x="27" y="3702"/>
                    </a:lnTo>
                    <a:lnTo>
                      <a:pt x="31" y="3706"/>
                    </a:lnTo>
                    <a:lnTo>
                      <a:pt x="40" y="3710"/>
                    </a:lnTo>
                    <a:lnTo>
                      <a:pt x="49" y="3714"/>
                    </a:lnTo>
                    <a:lnTo>
                      <a:pt x="57" y="3719"/>
                    </a:lnTo>
                    <a:lnTo>
                      <a:pt x="65" y="3723"/>
                    </a:lnTo>
                    <a:lnTo>
                      <a:pt x="75" y="3729"/>
                    </a:lnTo>
                    <a:lnTo>
                      <a:pt x="81" y="3733"/>
                    </a:lnTo>
                    <a:lnTo>
                      <a:pt x="83" y="3737"/>
                    </a:lnTo>
                    <a:lnTo>
                      <a:pt x="84" y="3743"/>
                    </a:lnTo>
                    <a:lnTo>
                      <a:pt x="86" y="3745"/>
                    </a:lnTo>
                    <a:lnTo>
                      <a:pt x="91" y="3751"/>
                    </a:lnTo>
                    <a:lnTo>
                      <a:pt x="101" y="3755"/>
                    </a:lnTo>
                    <a:lnTo>
                      <a:pt x="105" y="3758"/>
                    </a:lnTo>
                    <a:lnTo>
                      <a:pt x="99" y="3764"/>
                    </a:lnTo>
                    <a:lnTo>
                      <a:pt x="92" y="3768"/>
                    </a:lnTo>
                    <a:lnTo>
                      <a:pt x="87" y="3774"/>
                    </a:lnTo>
                    <a:lnTo>
                      <a:pt x="86" y="3778"/>
                    </a:lnTo>
                    <a:lnTo>
                      <a:pt x="88" y="3782"/>
                    </a:lnTo>
                    <a:lnTo>
                      <a:pt x="89" y="3788"/>
                    </a:lnTo>
                    <a:lnTo>
                      <a:pt x="86" y="3790"/>
                    </a:lnTo>
                    <a:lnTo>
                      <a:pt x="79" y="3796"/>
                    </a:lnTo>
                    <a:lnTo>
                      <a:pt x="75" y="3799"/>
                    </a:lnTo>
                    <a:lnTo>
                      <a:pt x="69" y="3803"/>
                    </a:lnTo>
                    <a:lnTo>
                      <a:pt x="64" y="3809"/>
                    </a:lnTo>
                    <a:lnTo>
                      <a:pt x="64" y="3813"/>
                    </a:lnTo>
                    <a:lnTo>
                      <a:pt x="66" y="3819"/>
                    </a:lnTo>
                    <a:lnTo>
                      <a:pt x="69" y="3823"/>
                    </a:lnTo>
                    <a:lnTo>
                      <a:pt x="70" y="3827"/>
                    </a:lnTo>
                    <a:lnTo>
                      <a:pt x="69" y="3831"/>
                    </a:lnTo>
                    <a:lnTo>
                      <a:pt x="67" y="3835"/>
                    </a:lnTo>
                    <a:lnTo>
                      <a:pt x="64" y="3840"/>
                    </a:lnTo>
                    <a:lnTo>
                      <a:pt x="61" y="3844"/>
                    </a:lnTo>
                    <a:lnTo>
                      <a:pt x="58" y="3848"/>
                    </a:lnTo>
                    <a:lnTo>
                      <a:pt x="55" y="3854"/>
                    </a:lnTo>
                    <a:lnTo>
                      <a:pt x="54" y="3858"/>
                    </a:lnTo>
                    <a:lnTo>
                      <a:pt x="53" y="3864"/>
                    </a:lnTo>
                    <a:lnTo>
                      <a:pt x="53" y="3868"/>
                    </a:lnTo>
                    <a:lnTo>
                      <a:pt x="54" y="3872"/>
                    </a:lnTo>
                    <a:lnTo>
                      <a:pt x="57" y="3876"/>
                    </a:lnTo>
                    <a:lnTo>
                      <a:pt x="62" y="3880"/>
                    </a:lnTo>
                    <a:lnTo>
                      <a:pt x="66" y="3885"/>
                    </a:lnTo>
                    <a:lnTo>
                      <a:pt x="71" y="3889"/>
                    </a:lnTo>
                    <a:lnTo>
                      <a:pt x="76" y="3893"/>
                    </a:lnTo>
                    <a:lnTo>
                      <a:pt x="81" y="3899"/>
                    </a:lnTo>
                    <a:lnTo>
                      <a:pt x="86" y="3903"/>
                    </a:lnTo>
                    <a:lnTo>
                      <a:pt x="88" y="3909"/>
                    </a:lnTo>
                    <a:lnTo>
                      <a:pt x="88" y="3913"/>
                    </a:lnTo>
                    <a:lnTo>
                      <a:pt x="86" y="3917"/>
                    </a:lnTo>
                    <a:lnTo>
                      <a:pt x="78" y="3921"/>
                    </a:lnTo>
                    <a:lnTo>
                      <a:pt x="76" y="3924"/>
                    </a:lnTo>
                    <a:lnTo>
                      <a:pt x="84" y="3930"/>
                    </a:lnTo>
                    <a:lnTo>
                      <a:pt x="89" y="3934"/>
                    </a:lnTo>
                    <a:lnTo>
                      <a:pt x="95" y="3938"/>
                    </a:lnTo>
                    <a:lnTo>
                      <a:pt x="96" y="3944"/>
                    </a:lnTo>
                    <a:lnTo>
                      <a:pt x="98" y="3948"/>
                    </a:lnTo>
                    <a:lnTo>
                      <a:pt x="96" y="3954"/>
                    </a:lnTo>
                    <a:lnTo>
                      <a:pt x="87" y="3958"/>
                    </a:lnTo>
                    <a:lnTo>
                      <a:pt x="78" y="3962"/>
                    </a:lnTo>
                    <a:lnTo>
                      <a:pt x="72" y="3965"/>
                    </a:lnTo>
                    <a:lnTo>
                      <a:pt x="80" y="3969"/>
                    </a:lnTo>
                    <a:lnTo>
                      <a:pt x="88" y="3975"/>
                    </a:lnTo>
                    <a:lnTo>
                      <a:pt x="96" y="3979"/>
                    </a:lnTo>
                    <a:lnTo>
                      <a:pt x="105" y="3983"/>
                    </a:lnTo>
                    <a:lnTo>
                      <a:pt x="115" y="3989"/>
                    </a:lnTo>
                    <a:lnTo>
                      <a:pt x="125" y="3993"/>
                    </a:lnTo>
                    <a:lnTo>
                      <a:pt x="138" y="3999"/>
                    </a:lnTo>
                    <a:lnTo>
                      <a:pt x="147" y="4003"/>
                    </a:lnTo>
                    <a:lnTo>
                      <a:pt x="155" y="4005"/>
                    </a:lnTo>
                    <a:lnTo>
                      <a:pt x="174" y="4010"/>
                    </a:lnTo>
                    <a:lnTo>
                      <a:pt x="182" y="4014"/>
                    </a:lnTo>
                    <a:lnTo>
                      <a:pt x="187" y="4020"/>
                    </a:lnTo>
                    <a:lnTo>
                      <a:pt x="180" y="4024"/>
                    </a:lnTo>
                    <a:lnTo>
                      <a:pt x="177" y="4028"/>
                    </a:lnTo>
                    <a:lnTo>
                      <a:pt x="171" y="4034"/>
                    </a:lnTo>
                    <a:lnTo>
                      <a:pt x="166" y="4038"/>
                    </a:lnTo>
                    <a:lnTo>
                      <a:pt x="158" y="4044"/>
                    </a:lnTo>
                    <a:lnTo>
                      <a:pt x="152" y="4048"/>
                    </a:lnTo>
                    <a:lnTo>
                      <a:pt x="156" y="4049"/>
                    </a:lnTo>
                    <a:lnTo>
                      <a:pt x="167" y="4055"/>
                    </a:lnTo>
                    <a:lnTo>
                      <a:pt x="176" y="4059"/>
                    </a:lnTo>
                    <a:lnTo>
                      <a:pt x="188" y="4065"/>
                    </a:lnTo>
                    <a:lnTo>
                      <a:pt x="191" y="4069"/>
                    </a:lnTo>
                    <a:lnTo>
                      <a:pt x="187" y="4073"/>
                    </a:lnTo>
                    <a:lnTo>
                      <a:pt x="180" y="4079"/>
                    </a:lnTo>
                    <a:lnTo>
                      <a:pt x="175" y="4083"/>
                    </a:lnTo>
                    <a:lnTo>
                      <a:pt x="170" y="4089"/>
                    </a:lnTo>
                    <a:lnTo>
                      <a:pt x="168" y="4090"/>
                    </a:lnTo>
                    <a:lnTo>
                      <a:pt x="166" y="4094"/>
                    </a:lnTo>
                    <a:lnTo>
                      <a:pt x="166" y="4100"/>
                    </a:lnTo>
                    <a:lnTo>
                      <a:pt x="166" y="4104"/>
                    </a:lnTo>
                    <a:lnTo>
                      <a:pt x="166" y="4110"/>
                    </a:lnTo>
                    <a:lnTo>
                      <a:pt x="167" y="4114"/>
                    </a:lnTo>
                    <a:lnTo>
                      <a:pt x="168" y="4118"/>
                    </a:lnTo>
                    <a:lnTo>
                      <a:pt x="169" y="4124"/>
                    </a:lnTo>
                    <a:lnTo>
                      <a:pt x="170" y="4128"/>
                    </a:lnTo>
                    <a:lnTo>
                      <a:pt x="172" y="4133"/>
                    </a:lnTo>
                    <a:lnTo>
                      <a:pt x="174" y="4135"/>
                    </a:lnTo>
                    <a:lnTo>
                      <a:pt x="178" y="4139"/>
                    </a:lnTo>
                    <a:lnTo>
                      <a:pt x="183" y="4145"/>
                    </a:lnTo>
                    <a:lnTo>
                      <a:pt x="190" y="4149"/>
                    </a:lnTo>
                    <a:lnTo>
                      <a:pt x="190" y="4155"/>
                    </a:lnTo>
                    <a:lnTo>
                      <a:pt x="190" y="4159"/>
                    </a:lnTo>
                    <a:lnTo>
                      <a:pt x="191" y="4163"/>
                    </a:lnTo>
                    <a:lnTo>
                      <a:pt x="193" y="4169"/>
                    </a:lnTo>
                    <a:lnTo>
                      <a:pt x="197" y="4173"/>
                    </a:lnTo>
                    <a:lnTo>
                      <a:pt x="202" y="4176"/>
                    </a:lnTo>
                    <a:lnTo>
                      <a:pt x="213" y="4180"/>
                    </a:lnTo>
                    <a:lnTo>
                      <a:pt x="216" y="4184"/>
                    </a:lnTo>
                    <a:lnTo>
                      <a:pt x="217" y="4190"/>
                    </a:lnTo>
                    <a:lnTo>
                      <a:pt x="216" y="4194"/>
                    </a:lnTo>
                    <a:lnTo>
                      <a:pt x="214" y="4200"/>
                    </a:lnTo>
                    <a:lnTo>
                      <a:pt x="210" y="4204"/>
                    </a:lnTo>
                    <a:lnTo>
                      <a:pt x="205" y="4208"/>
                    </a:lnTo>
                    <a:lnTo>
                      <a:pt x="201" y="4214"/>
                    </a:lnTo>
                    <a:lnTo>
                      <a:pt x="195" y="4217"/>
                    </a:lnTo>
                    <a:lnTo>
                      <a:pt x="190" y="4221"/>
                    </a:lnTo>
                    <a:lnTo>
                      <a:pt x="188" y="4225"/>
                    </a:lnTo>
                    <a:lnTo>
                      <a:pt x="183" y="4229"/>
                    </a:lnTo>
                    <a:lnTo>
                      <a:pt x="178" y="4235"/>
                    </a:lnTo>
                    <a:lnTo>
                      <a:pt x="177" y="4239"/>
                    </a:lnTo>
                    <a:lnTo>
                      <a:pt x="178" y="4245"/>
                    </a:lnTo>
                    <a:lnTo>
                      <a:pt x="179" y="4249"/>
                    </a:lnTo>
                    <a:lnTo>
                      <a:pt x="179" y="4253"/>
                    </a:lnTo>
                    <a:lnTo>
                      <a:pt x="179" y="4258"/>
                    </a:lnTo>
                    <a:lnTo>
                      <a:pt x="176" y="4262"/>
                    </a:lnTo>
                    <a:lnTo>
                      <a:pt x="172" y="4266"/>
                    </a:lnTo>
                    <a:lnTo>
                      <a:pt x="169" y="4270"/>
                    </a:lnTo>
                    <a:lnTo>
                      <a:pt x="168" y="4274"/>
                    </a:lnTo>
                    <a:lnTo>
                      <a:pt x="168" y="4280"/>
                    </a:lnTo>
                    <a:lnTo>
                      <a:pt x="168" y="4284"/>
                    </a:lnTo>
                    <a:lnTo>
                      <a:pt x="168" y="4290"/>
                    </a:lnTo>
                    <a:lnTo>
                      <a:pt x="169" y="4294"/>
                    </a:lnTo>
                    <a:lnTo>
                      <a:pt x="170" y="4298"/>
                    </a:lnTo>
                    <a:lnTo>
                      <a:pt x="173" y="4303"/>
                    </a:lnTo>
                    <a:lnTo>
                      <a:pt x="174" y="4307"/>
                    </a:lnTo>
                    <a:lnTo>
                      <a:pt x="173" y="4311"/>
                    </a:lnTo>
                    <a:lnTo>
                      <a:pt x="172" y="4315"/>
                    </a:lnTo>
                    <a:lnTo>
                      <a:pt x="171" y="4319"/>
                    </a:lnTo>
                    <a:lnTo>
                      <a:pt x="170" y="4325"/>
                    </a:lnTo>
                    <a:lnTo>
                      <a:pt x="169" y="4329"/>
                    </a:lnTo>
                    <a:lnTo>
                      <a:pt x="169" y="4335"/>
                    </a:lnTo>
                    <a:lnTo>
                      <a:pt x="169" y="4339"/>
                    </a:lnTo>
                    <a:lnTo>
                      <a:pt x="169" y="4342"/>
                    </a:lnTo>
                    <a:lnTo>
                      <a:pt x="169" y="4348"/>
                    </a:lnTo>
                    <a:lnTo>
                      <a:pt x="169" y="4350"/>
                    </a:lnTo>
                    <a:lnTo>
                      <a:pt x="168" y="4356"/>
                    </a:lnTo>
                    <a:lnTo>
                      <a:pt x="167" y="4360"/>
                    </a:lnTo>
                    <a:lnTo>
                      <a:pt x="165" y="4364"/>
                    </a:lnTo>
                    <a:lnTo>
                      <a:pt x="164" y="4370"/>
                    </a:lnTo>
                    <a:lnTo>
                      <a:pt x="161" y="4374"/>
                    </a:lnTo>
                    <a:lnTo>
                      <a:pt x="159" y="4380"/>
                    </a:lnTo>
                    <a:lnTo>
                      <a:pt x="160" y="4383"/>
                    </a:lnTo>
                    <a:lnTo>
                      <a:pt x="161" y="4387"/>
                    </a:lnTo>
                    <a:lnTo>
                      <a:pt x="165" y="4393"/>
                    </a:lnTo>
                    <a:lnTo>
                      <a:pt x="167" y="4395"/>
                    </a:lnTo>
                    <a:lnTo>
                      <a:pt x="168" y="4401"/>
                    </a:lnTo>
                    <a:lnTo>
                      <a:pt x="167" y="4405"/>
                    </a:lnTo>
                    <a:lnTo>
                      <a:pt x="165" y="4409"/>
                    </a:lnTo>
                    <a:lnTo>
                      <a:pt x="162" y="4415"/>
                    </a:lnTo>
                    <a:lnTo>
                      <a:pt x="155" y="4419"/>
                    </a:lnTo>
                    <a:lnTo>
                      <a:pt x="151" y="4425"/>
                    </a:lnTo>
                    <a:lnTo>
                      <a:pt x="150" y="4428"/>
                    </a:lnTo>
                    <a:lnTo>
                      <a:pt x="152" y="4432"/>
                    </a:lnTo>
                    <a:lnTo>
                      <a:pt x="154" y="4436"/>
                    </a:lnTo>
                    <a:lnTo>
                      <a:pt x="158" y="4440"/>
                    </a:lnTo>
                    <a:lnTo>
                      <a:pt x="162" y="4446"/>
                    </a:lnTo>
                    <a:lnTo>
                      <a:pt x="166" y="4450"/>
                    </a:lnTo>
                    <a:lnTo>
                      <a:pt x="170" y="4454"/>
                    </a:lnTo>
                    <a:lnTo>
                      <a:pt x="172" y="4460"/>
                    </a:lnTo>
                    <a:lnTo>
                      <a:pt x="176" y="4464"/>
                    </a:lnTo>
                    <a:lnTo>
                      <a:pt x="178" y="4469"/>
                    </a:lnTo>
                    <a:lnTo>
                      <a:pt x="179" y="4473"/>
                    </a:lnTo>
                    <a:lnTo>
                      <a:pt x="179" y="4477"/>
                    </a:lnTo>
                    <a:lnTo>
                      <a:pt x="178" y="4481"/>
                    </a:lnTo>
                    <a:lnTo>
                      <a:pt x="174" y="4485"/>
                    </a:lnTo>
                    <a:lnTo>
                      <a:pt x="171" y="4491"/>
                    </a:lnTo>
                    <a:lnTo>
                      <a:pt x="169" y="4495"/>
                    </a:lnTo>
                    <a:lnTo>
                      <a:pt x="169" y="4499"/>
                    </a:lnTo>
                    <a:lnTo>
                      <a:pt x="170" y="4505"/>
                    </a:lnTo>
                    <a:lnTo>
                      <a:pt x="172" y="4509"/>
                    </a:lnTo>
                    <a:lnTo>
                      <a:pt x="175" y="4514"/>
                    </a:lnTo>
                    <a:lnTo>
                      <a:pt x="178" y="4518"/>
                    </a:lnTo>
                    <a:lnTo>
                      <a:pt x="181" y="4522"/>
                    </a:lnTo>
                    <a:lnTo>
                      <a:pt x="188" y="4526"/>
                    </a:lnTo>
                    <a:lnTo>
                      <a:pt x="197" y="4530"/>
                    </a:lnTo>
                    <a:lnTo>
                      <a:pt x="205" y="4536"/>
                    </a:lnTo>
                    <a:lnTo>
                      <a:pt x="215" y="4540"/>
                    </a:lnTo>
                    <a:lnTo>
                      <a:pt x="223" y="4544"/>
                    </a:lnTo>
                    <a:lnTo>
                      <a:pt x="231" y="4550"/>
                    </a:lnTo>
                    <a:lnTo>
                      <a:pt x="237" y="4553"/>
                    </a:lnTo>
                    <a:lnTo>
                      <a:pt x="243" y="4559"/>
                    </a:lnTo>
                    <a:lnTo>
                      <a:pt x="247" y="4563"/>
                    </a:lnTo>
                    <a:lnTo>
                      <a:pt x="250" y="4567"/>
                    </a:lnTo>
                    <a:lnTo>
                      <a:pt x="253" y="4571"/>
                    </a:lnTo>
                    <a:lnTo>
                      <a:pt x="254" y="4575"/>
                    </a:lnTo>
                    <a:lnTo>
                      <a:pt x="253" y="4581"/>
                    </a:lnTo>
                    <a:lnTo>
                      <a:pt x="251" y="4585"/>
                    </a:lnTo>
                    <a:lnTo>
                      <a:pt x="248" y="4589"/>
                    </a:lnTo>
                    <a:lnTo>
                      <a:pt x="245" y="4594"/>
                    </a:lnTo>
                    <a:lnTo>
                      <a:pt x="245" y="4598"/>
                    </a:lnTo>
                    <a:lnTo>
                      <a:pt x="246" y="4604"/>
                    </a:lnTo>
                    <a:lnTo>
                      <a:pt x="246" y="4608"/>
                    </a:lnTo>
                    <a:lnTo>
                      <a:pt x="246" y="4610"/>
                    </a:lnTo>
                    <a:lnTo>
                      <a:pt x="244" y="4616"/>
                    </a:lnTo>
                    <a:lnTo>
                      <a:pt x="240" y="4620"/>
                    </a:lnTo>
                    <a:lnTo>
                      <a:pt x="234" y="4626"/>
                    </a:lnTo>
                    <a:lnTo>
                      <a:pt x="233" y="4630"/>
                    </a:lnTo>
                    <a:lnTo>
                      <a:pt x="233" y="4634"/>
                    </a:lnTo>
                    <a:lnTo>
                      <a:pt x="233" y="4639"/>
                    </a:lnTo>
                    <a:lnTo>
                      <a:pt x="234" y="4643"/>
                    </a:lnTo>
                    <a:lnTo>
                      <a:pt x="237" y="4649"/>
                    </a:lnTo>
                    <a:lnTo>
                      <a:pt x="241" y="4653"/>
                    </a:lnTo>
                    <a:lnTo>
                      <a:pt x="245" y="4655"/>
                    </a:lnTo>
                    <a:lnTo>
                      <a:pt x="251" y="4661"/>
                    </a:lnTo>
                    <a:lnTo>
                      <a:pt x="261" y="4665"/>
                    </a:lnTo>
                    <a:lnTo>
                      <a:pt x="269" y="4671"/>
                    </a:lnTo>
                    <a:lnTo>
                      <a:pt x="279" y="4675"/>
                    </a:lnTo>
                    <a:lnTo>
                      <a:pt x="298" y="4678"/>
                    </a:lnTo>
                    <a:lnTo>
                      <a:pt x="313" y="4684"/>
                    </a:lnTo>
                    <a:lnTo>
                      <a:pt x="319" y="4688"/>
                    </a:lnTo>
                    <a:lnTo>
                      <a:pt x="316" y="4694"/>
                    </a:lnTo>
                    <a:lnTo>
                      <a:pt x="307" y="4696"/>
                    </a:lnTo>
                    <a:lnTo>
                      <a:pt x="292" y="4700"/>
                    </a:lnTo>
                    <a:lnTo>
                      <a:pt x="278" y="4706"/>
                    </a:lnTo>
                    <a:lnTo>
                      <a:pt x="263" y="4710"/>
                    </a:lnTo>
                    <a:lnTo>
                      <a:pt x="244" y="4716"/>
                    </a:lnTo>
                    <a:lnTo>
                      <a:pt x="220" y="4719"/>
                    </a:lnTo>
                    <a:lnTo>
                      <a:pt x="195" y="4723"/>
                    </a:lnTo>
                    <a:lnTo>
                      <a:pt x="155" y="4729"/>
                    </a:lnTo>
                    <a:lnTo>
                      <a:pt x="163" y="4733"/>
                    </a:lnTo>
                    <a:lnTo>
                      <a:pt x="164" y="4739"/>
                    </a:lnTo>
                    <a:lnTo>
                      <a:pt x="168" y="4741"/>
                    </a:lnTo>
                    <a:lnTo>
                      <a:pt x="183" y="4745"/>
                    </a:lnTo>
                    <a:lnTo>
                      <a:pt x="214" y="4751"/>
                    </a:lnTo>
                    <a:lnTo>
                      <a:pt x="243" y="4755"/>
                    </a:lnTo>
                    <a:lnTo>
                      <a:pt x="255" y="4760"/>
                    </a:lnTo>
                    <a:lnTo>
                      <a:pt x="268" y="4764"/>
                    </a:lnTo>
                    <a:lnTo>
                      <a:pt x="282" y="4768"/>
                    </a:lnTo>
                    <a:lnTo>
                      <a:pt x="305" y="4774"/>
                    </a:lnTo>
                    <a:lnTo>
                      <a:pt x="402" y="4778"/>
                    </a:lnTo>
                    <a:lnTo>
                      <a:pt x="454" y="4784"/>
                    </a:lnTo>
                    <a:lnTo>
                      <a:pt x="499" y="4786"/>
                    </a:lnTo>
                    <a:lnTo>
                      <a:pt x="563" y="4790"/>
                    </a:lnTo>
                    <a:lnTo>
                      <a:pt x="662" y="4796"/>
                    </a:lnTo>
                    <a:lnTo>
                      <a:pt x="606" y="4800"/>
                    </a:lnTo>
                    <a:lnTo>
                      <a:pt x="549" y="4805"/>
                    </a:lnTo>
                    <a:lnTo>
                      <a:pt x="503" y="4809"/>
                    </a:lnTo>
                    <a:lnTo>
                      <a:pt x="465" y="4813"/>
                    </a:lnTo>
                    <a:lnTo>
                      <a:pt x="445" y="4819"/>
                    </a:lnTo>
                    <a:lnTo>
                      <a:pt x="427" y="4823"/>
                    </a:lnTo>
                    <a:lnTo>
                      <a:pt x="416" y="4827"/>
                    </a:lnTo>
                    <a:lnTo>
                      <a:pt x="375" y="4831"/>
                    </a:lnTo>
                    <a:lnTo>
                      <a:pt x="352" y="4835"/>
                    </a:lnTo>
                    <a:lnTo>
                      <a:pt x="309" y="4841"/>
                    </a:lnTo>
                    <a:lnTo>
                      <a:pt x="278" y="4844"/>
                    </a:lnTo>
                    <a:lnTo>
                      <a:pt x="259" y="4850"/>
                    </a:lnTo>
                    <a:lnTo>
                      <a:pt x="240" y="4854"/>
                    </a:lnTo>
                    <a:lnTo>
                      <a:pt x="204" y="4858"/>
                    </a:lnTo>
                    <a:lnTo>
                      <a:pt x="195" y="4864"/>
                    </a:lnTo>
                    <a:lnTo>
                      <a:pt x="186" y="4868"/>
                    </a:lnTo>
                    <a:lnTo>
                      <a:pt x="175" y="4872"/>
                    </a:lnTo>
                    <a:lnTo>
                      <a:pt x="164" y="4876"/>
                    </a:lnTo>
                    <a:lnTo>
                      <a:pt x="161" y="4880"/>
                    </a:lnTo>
                    <a:lnTo>
                      <a:pt x="190" y="4885"/>
                    </a:lnTo>
                    <a:lnTo>
                      <a:pt x="211" y="4889"/>
                    </a:lnTo>
                    <a:lnTo>
                      <a:pt x="234" y="4895"/>
                    </a:lnTo>
                    <a:lnTo>
                      <a:pt x="275" y="4899"/>
                    </a:lnTo>
                    <a:lnTo>
                      <a:pt x="334" y="4903"/>
                    </a:lnTo>
                    <a:lnTo>
                      <a:pt x="421" y="4909"/>
                    </a:lnTo>
                    <a:lnTo>
                      <a:pt x="439" y="4913"/>
                    </a:lnTo>
                    <a:lnTo>
                      <a:pt x="451" y="4917"/>
                    </a:lnTo>
                    <a:lnTo>
                      <a:pt x="422" y="4921"/>
                    </a:lnTo>
                    <a:lnTo>
                      <a:pt x="401" y="4925"/>
                    </a:lnTo>
                    <a:lnTo>
                      <a:pt x="383" y="4930"/>
                    </a:lnTo>
                    <a:lnTo>
                      <a:pt x="366" y="4934"/>
                    </a:lnTo>
                    <a:lnTo>
                      <a:pt x="320" y="4940"/>
                    </a:lnTo>
                    <a:lnTo>
                      <a:pt x="311" y="4944"/>
                    </a:lnTo>
                    <a:lnTo>
                      <a:pt x="304" y="4948"/>
                    </a:lnTo>
                    <a:lnTo>
                      <a:pt x="298" y="4954"/>
                    </a:lnTo>
                    <a:lnTo>
                      <a:pt x="290" y="4956"/>
                    </a:lnTo>
                    <a:lnTo>
                      <a:pt x="279" y="4962"/>
                    </a:lnTo>
                    <a:lnTo>
                      <a:pt x="264" y="4966"/>
                    </a:lnTo>
                    <a:lnTo>
                      <a:pt x="247" y="4969"/>
                    </a:lnTo>
                    <a:lnTo>
                      <a:pt x="231" y="4975"/>
                    </a:lnTo>
                    <a:lnTo>
                      <a:pt x="225" y="4979"/>
                    </a:lnTo>
                    <a:lnTo>
                      <a:pt x="221" y="4985"/>
                    </a:lnTo>
                    <a:lnTo>
                      <a:pt x="215" y="4989"/>
                    </a:lnTo>
                    <a:lnTo>
                      <a:pt x="230" y="4993"/>
                    </a:lnTo>
                    <a:lnTo>
                      <a:pt x="249" y="4999"/>
                    </a:lnTo>
                    <a:lnTo>
                      <a:pt x="263" y="5001"/>
                    </a:lnTo>
                    <a:lnTo>
                      <a:pt x="288" y="5007"/>
                    </a:lnTo>
                    <a:lnTo>
                      <a:pt x="362" y="5011"/>
                    </a:lnTo>
                    <a:lnTo>
                      <a:pt x="399" y="5014"/>
                    </a:lnTo>
                    <a:lnTo>
                      <a:pt x="412" y="5020"/>
                    </a:lnTo>
                    <a:lnTo>
                      <a:pt x="418" y="5024"/>
                    </a:lnTo>
                    <a:lnTo>
                      <a:pt x="418" y="5030"/>
                    </a:lnTo>
                    <a:lnTo>
                      <a:pt x="439" y="5034"/>
                    </a:lnTo>
                    <a:lnTo>
                      <a:pt x="508" y="5038"/>
                    </a:lnTo>
                    <a:lnTo>
                      <a:pt x="524" y="5044"/>
                    </a:lnTo>
                    <a:lnTo>
                      <a:pt x="539" y="5046"/>
                    </a:lnTo>
                    <a:lnTo>
                      <a:pt x="565" y="5052"/>
                    </a:lnTo>
                    <a:lnTo>
                      <a:pt x="568" y="5055"/>
                    </a:lnTo>
                    <a:lnTo>
                      <a:pt x="554" y="5059"/>
                    </a:lnTo>
                    <a:lnTo>
                      <a:pt x="548" y="5065"/>
                    </a:lnTo>
                    <a:lnTo>
                      <a:pt x="553" y="5069"/>
                    </a:lnTo>
                    <a:lnTo>
                      <a:pt x="555" y="5075"/>
                    </a:lnTo>
                    <a:lnTo>
                      <a:pt x="539" y="5079"/>
                    </a:lnTo>
                    <a:lnTo>
                      <a:pt x="528" y="5083"/>
                    </a:lnTo>
                    <a:lnTo>
                      <a:pt x="525" y="5087"/>
                    </a:lnTo>
                    <a:lnTo>
                      <a:pt x="524" y="5091"/>
                    </a:lnTo>
                    <a:lnTo>
                      <a:pt x="506" y="5096"/>
                    </a:lnTo>
                    <a:lnTo>
                      <a:pt x="494" y="5100"/>
                    </a:lnTo>
                    <a:lnTo>
                      <a:pt x="479" y="5104"/>
                    </a:lnTo>
                    <a:lnTo>
                      <a:pt x="467" y="5110"/>
                    </a:lnTo>
                    <a:lnTo>
                      <a:pt x="450" y="5114"/>
                    </a:lnTo>
                    <a:lnTo>
                      <a:pt x="440" y="5120"/>
                    </a:lnTo>
                    <a:lnTo>
                      <a:pt x="512" y="5124"/>
                    </a:lnTo>
                    <a:lnTo>
                      <a:pt x="634" y="5128"/>
                    </a:lnTo>
                    <a:lnTo>
                      <a:pt x="672" y="5132"/>
                    </a:lnTo>
                    <a:lnTo>
                      <a:pt x="756" y="5132"/>
                    </a:lnTo>
                    <a:lnTo>
                      <a:pt x="756" y="5249"/>
                    </a:lnTo>
                    <a:lnTo>
                      <a:pt x="740" y="5249"/>
                    </a:lnTo>
                    <a:lnTo>
                      <a:pt x="576" y="5255"/>
                    </a:lnTo>
                    <a:lnTo>
                      <a:pt x="477" y="5259"/>
                    </a:lnTo>
                    <a:lnTo>
                      <a:pt x="449" y="5261"/>
                    </a:lnTo>
                    <a:lnTo>
                      <a:pt x="436" y="5266"/>
                    </a:lnTo>
                    <a:lnTo>
                      <a:pt x="477" y="5270"/>
                    </a:lnTo>
                    <a:lnTo>
                      <a:pt x="517" y="5276"/>
                    </a:lnTo>
                    <a:lnTo>
                      <a:pt x="545" y="5280"/>
                    </a:lnTo>
                    <a:lnTo>
                      <a:pt x="588" y="5284"/>
                    </a:lnTo>
                    <a:lnTo>
                      <a:pt x="751" y="5290"/>
                    </a:lnTo>
                    <a:lnTo>
                      <a:pt x="756" y="5290"/>
                    </a:lnTo>
                    <a:lnTo>
                      <a:pt x="756" y="5536"/>
                    </a:lnTo>
                    <a:lnTo>
                      <a:pt x="752" y="5536"/>
                    </a:lnTo>
                    <a:lnTo>
                      <a:pt x="745" y="5540"/>
                    </a:lnTo>
                    <a:lnTo>
                      <a:pt x="737" y="5546"/>
                    </a:lnTo>
                    <a:lnTo>
                      <a:pt x="728" y="5550"/>
                    </a:lnTo>
                    <a:lnTo>
                      <a:pt x="719" y="5554"/>
                    </a:lnTo>
                    <a:lnTo>
                      <a:pt x="708" y="5559"/>
                    </a:lnTo>
                    <a:lnTo>
                      <a:pt x="696" y="5563"/>
                    </a:lnTo>
                    <a:lnTo>
                      <a:pt x="687" y="5567"/>
                    </a:lnTo>
                    <a:lnTo>
                      <a:pt x="678" y="5571"/>
                    </a:lnTo>
                    <a:lnTo>
                      <a:pt x="673" y="5575"/>
                    </a:lnTo>
                    <a:lnTo>
                      <a:pt x="685" y="5581"/>
                    </a:lnTo>
                    <a:lnTo>
                      <a:pt x="705" y="5585"/>
                    </a:lnTo>
                    <a:lnTo>
                      <a:pt x="721" y="5591"/>
                    </a:lnTo>
                    <a:lnTo>
                      <a:pt x="730" y="5595"/>
                    </a:lnTo>
                    <a:lnTo>
                      <a:pt x="738" y="5598"/>
                    </a:lnTo>
                    <a:lnTo>
                      <a:pt x="747" y="5604"/>
                    </a:lnTo>
                    <a:lnTo>
                      <a:pt x="750" y="5606"/>
                    </a:lnTo>
                    <a:lnTo>
                      <a:pt x="739" y="5612"/>
                    </a:lnTo>
                    <a:lnTo>
                      <a:pt x="726" y="5616"/>
                    </a:lnTo>
                    <a:lnTo>
                      <a:pt x="708" y="5620"/>
                    </a:lnTo>
                    <a:lnTo>
                      <a:pt x="685" y="5626"/>
                    </a:lnTo>
                    <a:lnTo>
                      <a:pt x="656" y="5630"/>
                    </a:lnTo>
                    <a:lnTo>
                      <a:pt x="629" y="5636"/>
                    </a:lnTo>
                    <a:lnTo>
                      <a:pt x="598" y="5639"/>
                    </a:lnTo>
                    <a:lnTo>
                      <a:pt x="572" y="5643"/>
                    </a:lnTo>
                    <a:lnTo>
                      <a:pt x="553" y="5649"/>
                    </a:lnTo>
                    <a:lnTo>
                      <a:pt x="533" y="5651"/>
                    </a:lnTo>
                    <a:lnTo>
                      <a:pt x="519" y="5657"/>
                    </a:lnTo>
                    <a:lnTo>
                      <a:pt x="440" y="5661"/>
                    </a:lnTo>
                    <a:lnTo>
                      <a:pt x="341" y="5665"/>
                    </a:lnTo>
                    <a:lnTo>
                      <a:pt x="309" y="5671"/>
                    </a:lnTo>
                    <a:lnTo>
                      <a:pt x="273" y="5675"/>
                    </a:lnTo>
                    <a:lnTo>
                      <a:pt x="227" y="5680"/>
                    </a:lnTo>
                    <a:lnTo>
                      <a:pt x="202" y="5684"/>
                    </a:lnTo>
                    <a:lnTo>
                      <a:pt x="182" y="5688"/>
                    </a:lnTo>
                    <a:lnTo>
                      <a:pt x="174" y="5692"/>
                    </a:lnTo>
                    <a:lnTo>
                      <a:pt x="166" y="5696"/>
                    </a:lnTo>
                    <a:lnTo>
                      <a:pt x="160" y="5702"/>
                    </a:lnTo>
                    <a:lnTo>
                      <a:pt x="154" y="5706"/>
                    </a:lnTo>
                    <a:lnTo>
                      <a:pt x="148" y="5710"/>
                    </a:lnTo>
                    <a:lnTo>
                      <a:pt x="141" y="5716"/>
                    </a:lnTo>
                    <a:lnTo>
                      <a:pt x="135" y="5720"/>
                    </a:lnTo>
                    <a:lnTo>
                      <a:pt x="130" y="5725"/>
                    </a:lnTo>
                    <a:lnTo>
                      <a:pt x="126" y="5729"/>
                    </a:lnTo>
                    <a:lnTo>
                      <a:pt x="126" y="5733"/>
                    </a:lnTo>
                    <a:lnTo>
                      <a:pt x="126" y="5737"/>
                    </a:lnTo>
                    <a:lnTo>
                      <a:pt x="128" y="5741"/>
                    </a:lnTo>
                    <a:lnTo>
                      <a:pt x="133" y="5747"/>
                    </a:lnTo>
                    <a:lnTo>
                      <a:pt x="139" y="5751"/>
                    </a:lnTo>
                    <a:lnTo>
                      <a:pt x="146" y="5755"/>
                    </a:lnTo>
                    <a:lnTo>
                      <a:pt x="156" y="5761"/>
                    </a:lnTo>
                    <a:lnTo>
                      <a:pt x="165" y="5764"/>
                    </a:lnTo>
                    <a:lnTo>
                      <a:pt x="173" y="5770"/>
                    </a:lnTo>
                    <a:lnTo>
                      <a:pt x="178" y="5774"/>
                    </a:lnTo>
                    <a:lnTo>
                      <a:pt x="180" y="5778"/>
                    </a:lnTo>
                    <a:lnTo>
                      <a:pt x="180" y="5782"/>
                    </a:lnTo>
                    <a:lnTo>
                      <a:pt x="181" y="5786"/>
                    </a:lnTo>
                    <a:lnTo>
                      <a:pt x="182" y="5792"/>
                    </a:lnTo>
                    <a:lnTo>
                      <a:pt x="181" y="5796"/>
                    </a:lnTo>
                    <a:lnTo>
                      <a:pt x="180" y="5800"/>
                    </a:lnTo>
                    <a:lnTo>
                      <a:pt x="179" y="5805"/>
                    </a:lnTo>
                    <a:lnTo>
                      <a:pt x="180" y="5809"/>
                    </a:lnTo>
                    <a:lnTo>
                      <a:pt x="181" y="5815"/>
                    </a:lnTo>
                    <a:lnTo>
                      <a:pt x="181" y="5819"/>
                    </a:lnTo>
                    <a:lnTo>
                      <a:pt x="182" y="5823"/>
                    </a:lnTo>
                    <a:lnTo>
                      <a:pt x="186" y="5827"/>
                    </a:lnTo>
                    <a:lnTo>
                      <a:pt x="191" y="5831"/>
                    </a:lnTo>
                    <a:lnTo>
                      <a:pt x="201" y="5837"/>
                    </a:lnTo>
                    <a:lnTo>
                      <a:pt x="210" y="5841"/>
                    </a:lnTo>
                    <a:lnTo>
                      <a:pt x="216" y="5845"/>
                    </a:lnTo>
                    <a:lnTo>
                      <a:pt x="218" y="5850"/>
                    </a:lnTo>
                    <a:lnTo>
                      <a:pt x="217" y="5854"/>
                    </a:lnTo>
                    <a:lnTo>
                      <a:pt x="215" y="5860"/>
                    </a:lnTo>
                    <a:lnTo>
                      <a:pt x="209" y="5864"/>
                    </a:lnTo>
                    <a:lnTo>
                      <a:pt x="205" y="5866"/>
                    </a:lnTo>
                    <a:lnTo>
                      <a:pt x="202" y="5872"/>
                    </a:lnTo>
                    <a:lnTo>
                      <a:pt x="198" y="5876"/>
                    </a:lnTo>
                    <a:lnTo>
                      <a:pt x="196" y="5882"/>
                    </a:lnTo>
                    <a:lnTo>
                      <a:pt x="198" y="5886"/>
                    </a:lnTo>
                    <a:lnTo>
                      <a:pt x="201" y="5889"/>
                    </a:lnTo>
                    <a:lnTo>
                      <a:pt x="206" y="5895"/>
                    </a:lnTo>
                    <a:lnTo>
                      <a:pt x="210" y="5899"/>
                    </a:lnTo>
                    <a:lnTo>
                      <a:pt x="215" y="5905"/>
                    </a:lnTo>
                    <a:lnTo>
                      <a:pt x="216" y="5909"/>
                    </a:lnTo>
                    <a:lnTo>
                      <a:pt x="215" y="5911"/>
                    </a:lnTo>
                    <a:lnTo>
                      <a:pt x="208" y="5917"/>
                    </a:lnTo>
                    <a:lnTo>
                      <a:pt x="203" y="5921"/>
                    </a:lnTo>
                    <a:lnTo>
                      <a:pt x="199" y="5927"/>
                    </a:lnTo>
                    <a:lnTo>
                      <a:pt x="195" y="5931"/>
                    </a:lnTo>
                    <a:lnTo>
                      <a:pt x="193" y="5934"/>
                    </a:lnTo>
                    <a:lnTo>
                      <a:pt x="192" y="5940"/>
                    </a:lnTo>
                    <a:lnTo>
                      <a:pt x="192" y="5944"/>
                    </a:lnTo>
                    <a:lnTo>
                      <a:pt x="193" y="5950"/>
                    </a:lnTo>
                    <a:lnTo>
                      <a:pt x="195" y="5952"/>
                    </a:lnTo>
                    <a:lnTo>
                      <a:pt x="195" y="5956"/>
                    </a:lnTo>
                    <a:lnTo>
                      <a:pt x="194" y="5962"/>
                    </a:lnTo>
                    <a:lnTo>
                      <a:pt x="193" y="5966"/>
                    </a:lnTo>
                    <a:lnTo>
                      <a:pt x="192" y="5972"/>
                    </a:lnTo>
                    <a:lnTo>
                      <a:pt x="194" y="5975"/>
                    </a:lnTo>
                    <a:lnTo>
                      <a:pt x="196" y="5979"/>
                    </a:lnTo>
                    <a:lnTo>
                      <a:pt x="195" y="5985"/>
                    </a:lnTo>
                    <a:lnTo>
                      <a:pt x="192" y="5989"/>
                    </a:lnTo>
                    <a:lnTo>
                      <a:pt x="190" y="5995"/>
                    </a:lnTo>
                    <a:lnTo>
                      <a:pt x="179" y="5997"/>
                    </a:lnTo>
                    <a:lnTo>
                      <a:pt x="166" y="6001"/>
                    </a:lnTo>
                    <a:lnTo>
                      <a:pt x="170" y="6007"/>
                    </a:lnTo>
                    <a:lnTo>
                      <a:pt x="173" y="6011"/>
                    </a:lnTo>
                    <a:lnTo>
                      <a:pt x="173" y="6016"/>
                    </a:lnTo>
                    <a:lnTo>
                      <a:pt x="173" y="6020"/>
                    </a:lnTo>
                    <a:lnTo>
                      <a:pt x="174" y="6024"/>
                    </a:lnTo>
                    <a:lnTo>
                      <a:pt x="178" y="6030"/>
                    </a:lnTo>
                    <a:lnTo>
                      <a:pt x="185" y="6034"/>
                    </a:lnTo>
                    <a:lnTo>
                      <a:pt x="196" y="6040"/>
                    </a:lnTo>
                    <a:lnTo>
                      <a:pt x="210" y="6042"/>
                    </a:lnTo>
                    <a:lnTo>
                      <a:pt x="220" y="6046"/>
                    </a:lnTo>
                    <a:lnTo>
                      <a:pt x="206" y="6052"/>
                    </a:lnTo>
                    <a:lnTo>
                      <a:pt x="188" y="6056"/>
                    </a:lnTo>
                    <a:lnTo>
                      <a:pt x="177" y="6061"/>
                    </a:lnTo>
                    <a:lnTo>
                      <a:pt x="191" y="6065"/>
                    </a:lnTo>
                    <a:lnTo>
                      <a:pt x="241" y="6069"/>
                    </a:lnTo>
                    <a:lnTo>
                      <a:pt x="260" y="6075"/>
                    </a:lnTo>
                    <a:lnTo>
                      <a:pt x="248" y="6079"/>
                    </a:lnTo>
                    <a:lnTo>
                      <a:pt x="217" y="6083"/>
                    </a:lnTo>
                    <a:lnTo>
                      <a:pt x="202" y="6087"/>
                    </a:lnTo>
                    <a:lnTo>
                      <a:pt x="194" y="6091"/>
                    </a:lnTo>
                    <a:lnTo>
                      <a:pt x="191" y="6097"/>
                    </a:lnTo>
                    <a:lnTo>
                      <a:pt x="190" y="6100"/>
                    </a:lnTo>
                    <a:lnTo>
                      <a:pt x="190" y="6106"/>
                    </a:lnTo>
                    <a:lnTo>
                      <a:pt x="190" y="6110"/>
                    </a:lnTo>
                    <a:lnTo>
                      <a:pt x="189" y="6114"/>
                    </a:lnTo>
                    <a:lnTo>
                      <a:pt x="183" y="6120"/>
                    </a:lnTo>
                    <a:lnTo>
                      <a:pt x="178" y="6124"/>
                    </a:lnTo>
                    <a:lnTo>
                      <a:pt x="170" y="6128"/>
                    </a:lnTo>
                    <a:lnTo>
                      <a:pt x="163" y="6132"/>
                    </a:lnTo>
                    <a:lnTo>
                      <a:pt x="155" y="6136"/>
                    </a:lnTo>
                    <a:lnTo>
                      <a:pt x="150" y="6141"/>
                    </a:lnTo>
                    <a:lnTo>
                      <a:pt x="150" y="6145"/>
                    </a:lnTo>
                    <a:lnTo>
                      <a:pt x="153" y="6151"/>
                    </a:lnTo>
                    <a:lnTo>
                      <a:pt x="159" y="6155"/>
                    </a:lnTo>
                    <a:lnTo>
                      <a:pt x="164" y="6159"/>
                    </a:lnTo>
                    <a:lnTo>
                      <a:pt x="166" y="6165"/>
                    </a:lnTo>
                    <a:lnTo>
                      <a:pt x="166" y="6169"/>
                    </a:lnTo>
                    <a:lnTo>
                      <a:pt x="163" y="6173"/>
                    </a:lnTo>
                    <a:lnTo>
                      <a:pt x="160" y="6177"/>
                    </a:lnTo>
                    <a:lnTo>
                      <a:pt x="165" y="6181"/>
                    </a:lnTo>
                    <a:lnTo>
                      <a:pt x="171" y="6186"/>
                    </a:lnTo>
                    <a:lnTo>
                      <a:pt x="174" y="6190"/>
                    </a:lnTo>
                  </a:path>
                </a:pathLst>
              </a:custGeom>
              <a:noFill/>
              <a:ln w="4445">
                <a:solidFill>
                  <a:srgbClr val="FE7E4F"/>
                </a:solidFill>
                <a:prstDash val="solid"/>
                <a:round/>
                <a:headEnd/>
                <a:tailEnd/>
              </a:ln>
            </p:spPr>
            <p:txBody>
              <a:bodyPr/>
              <a:lstStyle/>
              <a:p>
                <a:endParaRPr lang="es-ES"/>
              </a:p>
            </p:txBody>
          </p:sp>
          <p:sp>
            <p:nvSpPr>
              <p:cNvPr id="82676" name="Freeform 8948"/>
              <p:cNvSpPr>
                <a:spLocks/>
              </p:cNvSpPr>
              <p:nvPr/>
            </p:nvSpPr>
            <p:spPr bwMode="auto">
              <a:xfrm>
                <a:off x="3883" y="1988"/>
                <a:ext cx="5" cy="59"/>
              </a:xfrm>
              <a:custGeom>
                <a:avLst/>
                <a:gdLst/>
                <a:ahLst/>
                <a:cxnLst>
                  <a:cxn ang="0">
                    <a:pos x="0" y="17"/>
                  </a:cxn>
                  <a:cxn ang="0">
                    <a:pos x="10" y="0"/>
                  </a:cxn>
                  <a:cxn ang="0">
                    <a:pos x="10" y="117"/>
                  </a:cxn>
                </a:cxnLst>
                <a:rect l="0" t="0" r="r" b="b"/>
                <a:pathLst>
                  <a:path w="10" h="117">
                    <a:moveTo>
                      <a:pt x="0" y="17"/>
                    </a:moveTo>
                    <a:lnTo>
                      <a:pt x="10" y="0"/>
                    </a:lnTo>
                    <a:lnTo>
                      <a:pt x="10" y="117"/>
                    </a:lnTo>
                  </a:path>
                </a:pathLst>
              </a:custGeom>
              <a:noFill/>
              <a:ln w="4445">
                <a:solidFill>
                  <a:srgbClr val="8420BF"/>
                </a:solidFill>
                <a:prstDash val="solid"/>
                <a:round/>
                <a:headEnd/>
                <a:tailEnd/>
              </a:ln>
            </p:spPr>
            <p:txBody>
              <a:bodyPr/>
              <a:lstStyle/>
              <a:p>
                <a:endParaRPr lang="es-ES"/>
              </a:p>
            </p:txBody>
          </p:sp>
          <p:sp>
            <p:nvSpPr>
              <p:cNvPr id="82677" name="Line 8949"/>
              <p:cNvSpPr>
                <a:spLocks noChangeShapeType="1"/>
              </p:cNvSpPr>
              <p:nvPr/>
            </p:nvSpPr>
            <p:spPr bwMode="auto">
              <a:xfrm>
                <a:off x="3883" y="2047"/>
                <a:ext cx="10" cy="1"/>
              </a:xfrm>
              <a:prstGeom prst="line">
                <a:avLst/>
              </a:prstGeom>
              <a:noFill/>
              <a:ln w="4445">
                <a:solidFill>
                  <a:srgbClr val="8420BF"/>
                </a:solidFill>
                <a:round/>
                <a:headEnd/>
                <a:tailEnd/>
              </a:ln>
            </p:spPr>
            <p:txBody>
              <a:bodyPr/>
              <a:lstStyle/>
              <a:p>
                <a:endParaRPr lang="es-ES"/>
              </a:p>
            </p:txBody>
          </p:sp>
          <p:sp>
            <p:nvSpPr>
              <p:cNvPr id="82678" name="Freeform 8950"/>
              <p:cNvSpPr>
                <a:spLocks/>
              </p:cNvSpPr>
              <p:nvPr/>
            </p:nvSpPr>
            <p:spPr bwMode="auto">
              <a:xfrm>
                <a:off x="3910" y="1988"/>
                <a:ext cx="18" cy="59"/>
              </a:xfrm>
              <a:custGeom>
                <a:avLst/>
                <a:gdLst/>
                <a:ahLst/>
                <a:cxnLst>
                  <a:cxn ang="0">
                    <a:pos x="0" y="101"/>
                  </a:cxn>
                  <a:cxn ang="0">
                    <a:pos x="37" y="17"/>
                  </a:cxn>
                  <a:cxn ang="0">
                    <a:pos x="27" y="0"/>
                  </a:cxn>
                  <a:cxn ang="0">
                    <a:pos x="10" y="0"/>
                  </a:cxn>
                  <a:cxn ang="0">
                    <a:pos x="0" y="17"/>
                  </a:cxn>
                  <a:cxn ang="0">
                    <a:pos x="0" y="101"/>
                  </a:cxn>
                  <a:cxn ang="0">
                    <a:pos x="13" y="117"/>
                  </a:cxn>
                  <a:cxn ang="0">
                    <a:pos x="27" y="117"/>
                  </a:cxn>
                  <a:cxn ang="0">
                    <a:pos x="37" y="101"/>
                  </a:cxn>
                  <a:cxn ang="0">
                    <a:pos x="37" y="17"/>
                  </a:cxn>
                </a:cxnLst>
                <a:rect l="0" t="0" r="r" b="b"/>
                <a:pathLst>
                  <a:path w="37" h="117">
                    <a:moveTo>
                      <a:pt x="0" y="101"/>
                    </a:moveTo>
                    <a:lnTo>
                      <a:pt x="37" y="17"/>
                    </a:lnTo>
                    <a:lnTo>
                      <a:pt x="27" y="0"/>
                    </a:lnTo>
                    <a:lnTo>
                      <a:pt x="10" y="0"/>
                    </a:lnTo>
                    <a:lnTo>
                      <a:pt x="0" y="17"/>
                    </a:lnTo>
                    <a:lnTo>
                      <a:pt x="0" y="101"/>
                    </a:lnTo>
                    <a:lnTo>
                      <a:pt x="13" y="117"/>
                    </a:lnTo>
                    <a:lnTo>
                      <a:pt x="27" y="117"/>
                    </a:lnTo>
                    <a:lnTo>
                      <a:pt x="37" y="101"/>
                    </a:lnTo>
                    <a:lnTo>
                      <a:pt x="37" y="17"/>
                    </a:lnTo>
                  </a:path>
                </a:pathLst>
              </a:custGeom>
              <a:noFill/>
              <a:ln w="4445">
                <a:solidFill>
                  <a:srgbClr val="8420BF"/>
                </a:solidFill>
                <a:prstDash val="solid"/>
                <a:round/>
                <a:headEnd/>
                <a:tailEnd/>
              </a:ln>
            </p:spPr>
            <p:txBody>
              <a:bodyPr/>
              <a:lstStyle/>
              <a:p>
                <a:endParaRPr lang="es-ES"/>
              </a:p>
            </p:txBody>
          </p:sp>
          <p:sp>
            <p:nvSpPr>
              <p:cNvPr id="82679" name="Freeform 8951"/>
              <p:cNvSpPr>
                <a:spLocks/>
              </p:cNvSpPr>
              <p:nvPr/>
            </p:nvSpPr>
            <p:spPr bwMode="auto">
              <a:xfrm>
                <a:off x="4253" y="1988"/>
                <a:ext cx="18" cy="59"/>
              </a:xfrm>
              <a:custGeom>
                <a:avLst/>
                <a:gdLst/>
                <a:ahLst/>
                <a:cxnLst>
                  <a:cxn ang="0">
                    <a:pos x="0" y="17"/>
                  </a:cxn>
                  <a:cxn ang="0">
                    <a:pos x="10" y="0"/>
                  </a:cxn>
                  <a:cxn ang="0">
                    <a:pos x="27" y="0"/>
                  </a:cxn>
                  <a:cxn ang="0">
                    <a:pos x="37" y="17"/>
                  </a:cxn>
                  <a:cxn ang="0">
                    <a:pos x="37" y="33"/>
                  </a:cxn>
                  <a:cxn ang="0">
                    <a:pos x="0" y="101"/>
                  </a:cxn>
                  <a:cxn ang="0">
                    <a:pos x="0" y="117"/>
                  </a:cxn>
                  <a:cxn ang="0">
                    <a:pos x="37" y="117"/>
                  </a:cxn>
                </a:cxnLst>
                <a:rect l="0" t="0" r="r" b="b"/>
                <a:pathLst>
                  <a:path w="37" h="117">
                    <a:moveTo>
                      <a:pt x="0" y="17"/>
                    </a:moveTo>
                    <a:lnTo>
                      <a:pt x="10" y="0"/>
                    </a:lnTo>
                    <a:lnTo>
                      <a:pt x="27" y="0"/>
                    </a:lnTo>
                    <a:lnTo>
                      <a:pt x="37" y="17"/>
                    </a:lnTo>
                    <a:lnTo>
                      <a:pt x="37" y="33"/>
                    </a:lnTo>
                    <a:lnTo>
                      <a:pt x="0" y="101"/>
                    </a:lnTo>
                    <a:lnTo>
                      <a:pt x="0" y="117"/>
                    </a:lnTo>
                    <a:lnTo>
                      <a:pt x="37" y="117"/>
                    </a:lnTo>
                  </a:path>
                </a:pathLst>
              </a:custGeom>
              <a:noFill/>
              <a:ln w="4445">
                <a:solidFill>
                  <a:srgbClr val="8420BF"/>
                </a:solidFill>
                <a:prstDash val="solid"/>
                <a:round/>
                <a:headEnd/>
                <a:tailEnd/>
              </a:ln>
            </p:spPr>
            <p:txBody>
              <a:bodyPr/>
              <a:lstStyle/>
              <a:p>
                <a:endParaRPr lang="es-ES"/>
              </a:p>
            </p:txBody>
          </p:sp>
          <p:sp>
            <p:nvSpPr>
              <p:cNvPr id="82680" name="Freeform 8952"/>
              <p:cNvSpPr>
                <a:spLocks/>
              </p:cNvSpPr>
              <p:nvPr/>
            </p:nvSpPr>
            <p:spPr bwMode="auto">
              <a:xfrm>
                <a:off x="4285" y="1988"/>
                <a:ext cx="17" cy="59"/>
              </a:xfrm>
              <a:custGeom>
                <a:avLst/>
                <a:gdLst/>
                <a:ahLst/>
                <a:cxnLst>
                  <a:cxn ang="0">
                    <a:pos x="0" y="101"/>
                  </a:cxn>
                  <a:cxn ang="0">
                    <a:pos x="35" y="17"/>
                  </a:cxn>
                  <a:cxn ang="0">
                    <a:pos x="25" y="0"/>
                  </a:cxn>
                  <a:cxn ang="0">
                    <a:pos x="8" y="0"/>
                  </a:cxn>
                  <a:cxn ang="0">
                    <a:pos x="0" y="17"/>
                  </a:cxn>
                  <a:cxn ang="0">
                    <a:pos x="0" y="101"/>
                  </a:cxn>
                  <a:cxn ang="0">
                    <a:pos x="11" y="117"/>
                  </a:cxn>
                  <a:cxn ang="0">
                    <a:pos x="25" y="117"/>
                  </a:cxn>
                  <a:cxn ang="0">
                    <a:pos x="35" y="101"/>
                  </a:cxn>
                  <a:cxn ang="0">
                    <a:pos x="35" y="17"/>
                  </a:cxn>
                </a:cxnLst>
                <a:rect l="0" t="0" r="r" b="b"/>
                <a:pathLst>
                  <a:path w="35" h="117">
                    <a:moveTo>
                      <a:pt x="0" y="101"/>
                    </a:moveTo>
                    <a:lnTo>
                      <a:pt x="35" y="17"/>
                    </a:lnTo>
                    <a:lnTo>
                      <a:pt x="25" y="0"/>
                    </a:lnTo>
                    <a:lnTo>
                      <a:pt x="8" y="0"/>
                    </a:lnTo>
                    <a:lnTo>
                      <a:pt x="0" y="17"/>
                    </a:lnTo>
                    <a:lnTo>
                      <a:pt x="0" y="101"/>
                    </a:lnTo>
                    <a:lnTo>
                      <a:pt x="11" y="117"/>
                    </a:lnTo>
                    <a:lnTo>
                      <a:pt x="25" y="117"/>
                    </a:lnTo>
                    <a:lnTo>
                      <a:pt x="35" y="101"/>
                    </a:lnTo>
                    <a:lnTo>
                      <a:pt x="35" y="17"/>
                    </a:lnTo>
                  </a:path>
                </a:pathLst>
              </a:custGeom>
              <a:noFill/>
              <a:ln w="4445">
                <a:solidFill>
                  <a:srgbClr val="8420BF"/>
                </a:solidFill>
                <a:prstDash val="solid"/>
                <a:round/>
                <a:headEnd/>
                <a:tailEnd/>
              </a:ln>
            </p:spPr>
            <p:txBody>
              <a:bodyPr/>
              <a:lstStyle/>
              <a:p>
                <a:endParaRPr lang="es-ES"/>
              </a:p>
            </p:txBody>
          </p:sp>
          <p:sp>
            <p:nvSpPr>
              <p:cNvPr id="82681" name="Freeform 8953"/>
              <p:cNvSpPr>
                <a:spLocks/>
              </p:cNvSpPr>
              <p:nvPr/>
            </p:nvSpPr>
            <p:spPr bwMode="auto">
              <a:xfrm>
                <a:off x="4066" y="1921"/>
                <a:ext cx="18" cy="60"/>
              </a:xfrm>
              <a:custGeom>
                <a:avLst/>
                <a:gdLst/>
                <a:ahLst/>
                <a:cxnLst>
                  <a:cxn ang="0">
                    <a:pos x="0" y="0"/>
                  </a:cxn>
                  <a:cxn ang="0">
                    <a:pos x="0" y="119"/>
                  </a:cxn>
                  <a:cxn ang="0">
                    <a:pos x="35" y="119"/>
                  </a:cxn>
                </a:cxnLst>
                <a:rect l="0" t="0" r="r" b="b"/>
                <a:pathLst>
                  <a:path w="35" h="119">
                    <a:moveTo>
                      <a:pt x="0" y="0"/>
                    </a:moveTo>
                    <a:lnTo>
                      <a:pt x="0" y="119"/>
                    </a:lnTo>
                    <a:lnTo>
                      <a:pt x="35" y="119"/>
                    </a:lnTo>
                  </a:path>
                </a:pathLst>
              </a:custGeom>
              <a:noFill/>
              <a:ln w="4445">
                <a:solidFill>
                  <a:srgbClr val="8420BF"/>
                </a:solidFill>
                <a:prstDash val="solid"/>
                <a:round/>
                <a:headEnd/>
                <a:tailEnd/>
              </a:ln>
            </p:spPr>
            <p:txBody>
              <a:bodyPr/>
              <a:lstStyle/>
              <a:p>
                <a:endParaRPr lang="es-ES"/>
              </a:p>
            </p:txBody>
          </p:sp>
          <p:sp>
            <p:nvSpPr>
              <p:cNvPr id="82682" name="Freeform 8954"/>
              <p:cNvSpPr>
                <a:spLocks/>
              </p:cNvSpPr>
              <p:nvPr/>
            </p:nvSpPr>
            <p:spPr bwMode="auto">
              <a:xfrm>
                <a:off x="4097" y="1921"/>
                <a:ext cx="18" cy="60"/>
              </a:xfrm>
              <a:custGeom>
                <a:avLst/>
                <a:gdLst/>
                <a:ahLst/>
                <a:cxnLst>
                  <a:cxn ang="0">
                    <a:pos x="0" y="119"/>
                  </a:cxn>
                  <a:cxn ang="0">
                    <a:pos x="0" y="0"/>
                  </a:cxn>
                  <a:cxn ang="0">
                    <a:pos x="35" y="119"/>
                  </a:cxn>
                  <a:cxn ang="0">
                    <a:pos x="35" y="0"/>
                  </a:cxn>
                </a:cxnLst>
                <a:rect l="0" t="0" r="r" b="b"/>
                <a:pathLst>
                  <a:path w="35" h="119">
                    <a:moveTo>
                      <a:pt x="0" y="119"/>
                    </a:moveTo>
                    <a:lnTo>
                      <a:pt x="0" y="0"/>
                    </a:lnTo>
                    <a:lnTo>
                      <a:pt x="35" y="119"/>
                    </a:lnTo>
                    <a:lnTo>
                      <a:pt x="35" y="0"/>
                    </a:lnTo>
                  </a:path>
                </a:pathLst>
              </a:custGeom>
              <a:noFill/>
              <a:ln w="4445">
                <a:solidFill>
                  <a:srgbClr val="8420BF"/>
                </a:solidFill>
                <a:prstDash val="solid"/>
                <a:round/>
                <a:headEnd/>
                <a:tailEnd/>
              </a:ln>
            </p:spPr>
            <p:txBody>
              <a:bodyPr/>
              <a:lstStyle/>
              <a:p>
                <a:endParaRPr lang="es-ES"/>
              </a:p>
            </p:txBody>
          </p:sp>
          <p:sp>
            <p:nvSpPr>
              <p:cNvPr id="82683" name="Line 8955"/>
              <p:cNvSpPr>
                <a:spLocks noChangeShapeType="1"/>
              </p:cNvSpPr>
              <p:nvPr/>
            </p:nvSpPr>
            <p:spPr bwMode="auto">
              <a:xfrm>
                <a:off x="3971" y="2020"/>
                <a:ext cx="20" cy="1"/>
              </a:xfrm>
              <a:prstGeom prst="line">
                <a:avLst/>
              </a:prstGeom>
              <a:noFill/>
              <a:ln w="4445">
                <a:solidFill>
                  <a:srgbClr val="8420BF"/>
                </a:solidFill>
                <a:round/>
                <a:headEnd/>
                <a:tailEnd/>
              </a:ln>
            </p:spPr>
            <p:txBody>
              <a:bodyPr/>
              <a:lstStyle/>
              <a:p>
                <a:endParaRPr lang="es-ES"/>
              </a:p>
            </p:txBody>
          </p:sp>
          <p:sp>
            <p:nvSpPr>
              <p:cNvPr id="82684" name="Line 8956"/>
              <p:cNvSpPr>
                <a:spLocks noChangeShapeType="1"/>
              </p:cNvSpPr>
              <p:nvPr/>
            </p:nvSpPr>
            <p:spPr bwMode="auto">
              <a:xfrm>
                <a:off x="4000" y="2020"/>
                <a:ext cx="20" cy="1"/>
              </a:xfrm>
              <a:prstGeom prst="line">
                <a:avLst/>
              </a:prstGeom>
              <a:noFill/>
              <a:ln w="4445">
                <a:solidFill>
                  <a:srgbClr val="8420BF"/>
                </a:solidFill>
                <a:round/>
                <a:headEnd/>
                <a:tailEnd/>
              </a:ln>
            </p:spPr>
            <p:txBody>
              <a:bodyPr/>
              <a:lstStyle/>
              <a:p>
                <a:endParaRPr lang="es-ES"/>
              </a:p>
            </p:txBody>
          </p:sp>
          <p:sp>
            <p:nvSpPr>
              <p:cNvPr id="82685" name="Line 8957"/>
              <p:cNvSpPr>
                <a:spLocks noChangeShapeType="1"/>
              </p:cNvSpPr>
              <p:nvPr/>
            </p:nvSpPr>
            <p:spPr bwMode="auto">
              <a:xfrm>
                <a:off x="4031" y="2020"/>
                <a:ext cx="19" cy="1"/>
              </a:xfrm>
              <a:prstGeom prst="line">
                <a:avLst/>
              </a:prstGeom>
              <a:noFill/>
              <a:ln w="4445">
                <a:solidFill>
                  <a:srgbClr val="8420BF"/>
                </a:solidFill>
                <a:round/>
                <a:headEnd/>
                <a:tailEnd/>
              </a:ln>
            </p:spPr>
            <p:txBody>
              <a:bodyPr/>
              <a:lstStyle/>
              <a:p>
                <a:endParaRPr lang="es-ES"/>
              </a:p>
            </p:txBody>
          </p:sp>
          <p:sp>
            <p:nvSpPr>
              <p:cNvPr id="82686" name="Line 8958"/>
              <p:cNvSpPr>
                <a:spLocks noChangeShapeType="1"/>
              </p:cNvSpPr>
              <p:nvPr/>
            </p:nvSpPr>
            <p:spPr bwMode="auto">
              <a:xfrm>
                <a:off x="4060" y="2020"/>
                <a:ext cx="20" cy="1"/>
              </a:xfrm>
              <a:prstGeom prst="line">
                <a:avLst/>
              </a:prstGeom>
              <a:noFill/>
              <a:ln w="4445">
                <a:solidFill>
                  <a:srgbClr val="8420BF"/>
                </a:solidFill>
                <a:round/>
                <a:headEnd/>
                <a:tailEnd/>
              </a:ln>
            </p:spPr>
            <p:txBody>
              <a:bodyPr/>
              <a:lstStyle/>
              <a:p>
                <a:endParaRPr lang="es-ES"/>
              </a:p>
            </p:txBody>
          </p:sp>
          <p:sp>
            <p:nvSpPr>
              <p:cNvPr id="82687" name="Line 8959"/>
              <p:cNvSpPr>
                <a:spLocks noChangeShapeType="1"/>
              </p:cNvSpPr>
              <p:nvPr/>
            </p:nvSpPr>
            <p:spPr bwMode="auto">
              <a:xfrm>
                <a:off x="4090" y="2020"/>
                <a:ext cx="20" cy="1"/>
              </a:xfrm>
              <a:prstGeom prst="line">
                <a:avLst/>
              </a:prstGeom>
              <a:noFill/>
              <a:ln w="4445">
                <a:solidFill>
                  <a:srgbClr val="8420BF"/>
                </a:solidFill>
                <a:round/>
                <a:headEnd/>
                <a:tailEnd/>
              </a:ln>
            </p:spPr>
            <p:txBody>
              <a:bodyPr/>
              <a:lstStyle/>
              <a:p>
                <a:endParaRPr lang="es-ES"/>
              </a:p>
            </p:txBody>
          </p:sp>
          <p:sp>
            <p:nvSpPr>
              <p:cNvPr id="82688" name="Line 8960"/>
              <p:cNvSpPr>
                <a:spLocks noChangeShapeType="1"/>
              </p:cNvSpPr>
              <p:nvPr/>
            </p:nvSpPr>
            <p:spPr bwMode="auto">
              <a:xfrm>
                <a:off x="4120" y="2020"/>
                <a:ext cx="19" cy="1"/>
              </a:xfrm>
              <a:prstGeom prst="line">
                <a:avLst/>
              </a:prstGeom>
              <a:noFill/>
              <a:ln w="4445">
                <a:solidFill>
                  <a:srgbClr val="8420BF"/>
                </a:solidFill>
                <a:round/>
                <a:headEnd/>
                <a:tailEnd/>
              </a:ln>
            </p:spPr>
            <p:txBody>
              <a:bodyPr/>
              <a:lstStyle/>
              <a:p>
                <a:endParaRPr lang="es-ES"/>
              </a:p>
            </p:txBody>
          </p:sp>
          <p:sp>
            <p:nvSpPr>
              <p:cNvPr id="82689" name="Line 8961"/>
              <p:cNvSpPr>
                <a:spLocks noChangeShapeType="1"/>
              </p:cNvSpPr>
              <p:nvPr/>
            </p:nvSpPr>
            <p:spPr bwMode="auto">
              <a:xfrm>
                <a:off x="4149" y="2020"/>
                <a:ext cx="21" cy="1"/>
              </a:xfrm>
              <a:prstGeom prst="line">
                <a:avLst/>
              </a:prstGeom>
              <a:noFill/>
              <a:ln w="4445">
                <a:solidFill>
                  <a:srgbClr val="8420BF"/>
                </a:solidFill>
                <a:round/>
                <a:headEnd/>
                <a:tailEnd/>
              </a:ln>
            </p:spPr>
            <p:txBody>
              <a:bodyPr/>
              <a:lstStyle/>
              <a:p>
                <a:endParaRPr lang="es-ES"/>
              </a:p>
            </p:txBody>
          </p:sp>
          <p:sp>
            <p:nvSpPr>
              <p:cNvPr id="82690" name="Line 8962"/>
              <p:cNvSpPr>
                <a:spLocks noChangeShapeType="1"/>
              </p:cNvSpPr>
              <p:nvPr/>
            </p:nvSpPr>
            <p:spPr bwMode="auto">
              <a:xfrm>
                <a:off x="4179" y="2020"/>
                <a:ext cx="20" cy="1"/>
              </a:xfrm>
              <a:prstGeom prst="line">
                <a:avLst/>
              </a:prstGeom>
              <a:noFill/>
              <a:ln w="4445">
                <a:solidFill>
                  <a:srgbClr val="8420BF"/>
                </a:solidFill>
                <a:round/>
                <a:headEnd/>
                <a:tailEnd/>
              </a:ln>
            </p:spPr>
            <p:txBody>
              <a:bodyPr/>
              <a:lstStyle/>
              <a:p>
                <a:endParaRPr lang="es-ES"/>
              </a:p>
            </p:txBody>
          </p:sp>
          <p:sp>
            <p:nvSpPr>
              <p:cNvPr id="82691" name="Line 8963"/>
              <p:cNvSpPr>
                <a:spLocks noChangeShapeType="1"/>
              </p:cNvSpPr>
              <p:nvPr/>
            </p:nvSpPr>
            <p:spPr bwMode="auto">
              <a:xfrm>
                <a:off x="4209" y="2020"/>
                <a:ext cx="2" cy="1"/>
              </a:xfrm>
              <a:prstGeom prst="line">
                <a:avLst/>
              </a:prstGeom>
              <a:noFill/>
              <a:ln w="4445">
                <a:solidFill>
                  <a:srgbClr val="8420BF"/>
                </a:solidFill>
                <a:round/>
                <a:headEnd/>
                <a:tailEnd/>
              </a:ln>
            </p:spPr>
            <p:txBody>
              <a:bodyPr/>
              <a:lstStyle/>
              <a:p>
                <a:endParaRPr lang="es-ES"/>
              </a:p>
            </p:txBody>
          </p:sp>
          <p:sp>
            <p:nvSpPr>
              <p:cNvPr id="82692" name="Line 8964"/>
              <p:cNvSpPr>
                <a:spLocks noChangeShapeType="1"/>
              </p:cNvSpPr>
              <p:nvPr/>
            </p:nvSpPr>
            <p:spPr bwMode="auto">
              <a:xfrm>
                <a:off x="3872" y="6635"/>
                <a:ext cx="21" cy="1"/>
              </a:xfrm>
              <a:prstGeom prst="line">
                <a:avLst/>
              </a:prstGeom>
              <a:noFill/>
              <a:ln w="4445">
                <a:solidFill>
                  <a:srgbClr val="8420BF"/>
                </a:solidFill>
                <a:round/>
                <a:headEnd/>
                <a:tailEnd/>
              </a:ln>
            </p:spPr>
            <p:txBody>
              <a:bodyPr/>
              <a:lstStyle/>
              <a:p>
                <a:endParaRPr lang="es-ES"/>
              </a:p>
            </p:txBody>
          </p:sp>
          <p:sp>
            <p:nvSpPr>
              <p:cNvPr id="82693" name="Line 8965"/>
              <p:cNvSpPr>
                <a:spLocks noChangeShapeType="1"/>
              </p:cNvSpPr>
              <p:nvPr/>
            </p:nvSpPr>
            <p:spPr bwMode="auto">
              <a:xfrm>
                <a:off x="3902" y="6636"/>
                <a:ext cx="20" cy="1"/>
              </a:xfrm>
              <a:prstGeom prst="line">
                <a:avLst/>
              </a:prstGeom>
              <a:noFill/>
              <a:ln w="4445">
                <a:solidFill>
                  <a:srgbClr val="8420BF"/>
                </a:solidFill>
                <a:round/>
                <a:headEnd/>
                <a:tailEnd/>
              </a:ln>
            </p:spPr>
            <p:txBody>
              <a:bodyPr/>
              <a:lstStyle/>
              <a:p>
                <a:endParaRPr lang="es-ES"/>
              </a:p>
            </p:txBody>
          </p:sp>
          <p:sp>
            <p:nvSpPr>
              <p:cNvPr id="82694" name="Line 8966"/>
              <p:cNvSpPr>
                <a:spLocks noChangeShapeType="1"/>
              </p:cNvSpPr>
              <p:nvPr/>
            </p:nvSpPr>
            <p:spPr bwMode="auto">
              <a:xfrm>
                <a:off x="3932" y="6637"/>
                <a:ext cx="20" cy="1"/>
              </a:xfrm>
              <a:prstGeom prst="line">
                <a:avLst/>
              </a:prstGeom>
              <a:noFill/>
              <a:ln w="4445">
                <a:solidFill>
                  <a:srgbClr val="8420BF"/>
                </a:solidFill>
                <a:round/>
                <a:headEnd/>
                <a:tailEnd/>
              </a:ln>
            </p:spPr>
            <p:txBody>
              <a:bodyPr/>
              <a:lstStyle/>
              <a:p>
                <a:endParaRPr lang="es-ES"/>
              </a:p>
            </p:txBody>
          </p:sp>
          <p:sp>
            <p:nvSpPr>
              <p:cNvPr id="82695" name="Freeform 8967"/>
              <p:cNvSpPr>
                <a:spLocks/>
              </p:cNvSpPr>
              <p:nvPr/>
            </p:nvSpPr>
            <p:spPr bwMode="auto">
              <a:xfrm>
                <a:off x="3962" y="6637"/>
                <a:ext cx="17" cy="7"/>
              </a:xfrm>
              <a:custGeom>
                <a:avLst/>
                <a:gdLst/>
                <a:ahLst/>
                <a:cxnLst>
                  <a:cxn ang="0">
                    <a:pos x="0" y="0"/>
                  </a:cxn>
                  <a:cxn ang="0">
                    <a:pos x="21" y="0"/>
                  </a:cxn>
                  <a:cxn ang="0">
                    <a:pos x="29" y="4"/>
                  </a:cxn>
                  <a:cxn ang="0">
                    <a:pos x="33" y="7"/>
                  </a:cxn>
                  <a:cxn ang="0">
                    <a:pos x="33" y="13"/>
                  </a:cxn>
                  <a:cxn ang="0">
                    <a:pos x="30" y="13"/>
                  </a:cxn>
                </a:cxnLst>
                <a:rect l="0" t="0" r="r" b="b"/>
                <a:pathLst>
                  <a:path w="33" h="13">
                    <a:moveTo>
                      <a:pt x="0" y="0"/>
                    </a:moveTo>
                    <a:lnTo>
                      <a:pt x="21" y="0"/>
                    </a:lnTo>
                    <a:lnTo>
                      <a:pt x="29" y="4"/>
                    </a:lnTo>
                    <a:lnTo>
                      <a:pt x="33" y="7"/>
                    </a:lnTo>
                    <a:lnTo>
                      <a:pt x="33" y="13"/>
                    </a:lnTo>
                    <a:lnTo>
                      <a:pt x="30" y="13"/>
                    </a:lnTo>
                  </a:path>
                </a:pathLst>
              </a:custGeom>
              <a:noFill/>
              <a:ln w="4445">
                <a:solidFill>
                  <a:srgbClr val="8420BF"/>
                </a:solidFill>
                <a:prstDash val="solid"/>
                <a:round/>
                <a:headEnd/>
                <a:tailEnd/>
              </a:ln>
            </p:spPr>
            <p:txBody>
              <a:bodyPr/>
              <a:lstStyle/>
              <a:p>
                <a:endParaRPr lang="es-ES"/>
              </a:p>
            </p:txBody>
          </p:sp>
          <p:sp>
            <p:nvSpPr>
              <p:cNvPr id="82696" name="Freeform 8968"/>
              <p:cNvSpPr>
                <a:spLocks/>
              </p:cNvSpPr>
              <p:nvPr/>
            </p:nvSpPr>
            <p:spPr bwMode="auto">
              <a:xfrm>
                <a:off x="3952" y="6650"/>
                <a:ext cx="16" cy="15"/>
              </a:xfrm>
              <a:custGeom>
                <a:avLst/>
                <a:gdLst/>
                <a:ahLst/>
                <a:cxnLst>
                  <a:cxn ang="0">
                    <a:pos x="32" y="0"/>
                  </a:cxn>
                  <a:cxn ang="0">
                    <a:pos x="31" y="2"/>
                  </a:cxn>
                  <a:cxn ang="0">
                    <a:pos x="22" y="6"/>
                  </a:cxn>
                  <a:cxn ang="0">
                    <a:pos x="21" y="12"/>
                  </a:cxn>
                  <a:cxn ang="0">
                    <a:pos x="22" y="16"/>
                  </a:cxn>
                  <a:cxn ang="0">
                    <a:pos x="22" y="18"/>
                  </a:cxn>
                  <a:cxn ang="0">
                    <a:pos x="19" y="23"/>
                  </a:cxn>
                  <a:cxn ang="0">
                    <a:pos x="8" y="27"/>
                  </a:cxn>
                  <a:cxn ang="0">
                    <a:pos x="0" y="29"/>
                  </a:cxn>
                </a:cxnLst>
                <a:rect l="0" t="0" r="r" b="b"/>
                <a:pathLst>
                  <a:path w="32" h="29">
                    <a:moveTo>
                      <a:pt x="32" y="0"/>
                    </a:moveTo>
                    <a:lnTo>
                      <a:pt x="31" y="2"/>
                    </a:lnTo>
                    <a:lnTo>
                      <a:pt x="22" y="6"/>
                    </a:lnTo>
                    <a:lnTo>
                      <a:pt x="21" y="12"/>
                    </a:lnTo>
                    <a:lnTo>
                      <a:pt x="22" y="16"/>
                    </a:lnTo>
                    <a:lnTo>
                      <a:pt x="22" y="18"/>
                    </a:lnTo>
                    <a:lnTo>
                      <a:pt x="19" y="23"/>
                    </a:lnTo>
                    <a:lnTo>
                      <a:pt x="8" y="27"/>
                    </a:lnTo>
                    <a:lnTo>
                      <a:pt x="0" y="29"/>
                    </a:lnTo>
                  </a:path>
                </a:pathLst>
              </a:custGeom>
              <a:noFill/>
              <a:ln w="4445">
                <a:solidFill>
                  <a:srgbClr val="8420BF"/>
                </a:solidFill>
                <a:prstDash val="solid"/>
                <a:round/>
                <a:headEnd/>
                <a:tailEnd/>
              </a:ln>
            </p:spPr>
            <p:txBody>
              <a:bodyPr/>
              <a:lstStyle/>
              <a:p>
                <a:endParaRPr lang="es-ES"/>
              </a:p>
            </p:txBody>
          </p:sp>
          <p:sp>
            <p:nvSpPr>
              <p:cNvPr id="82697" name="Freeform 8969"/>
              <p:cNvSpPr>
                <a:spLocks/>
              </p:cNvSpPr>
              <p:nvPr/>
            </p:nvSpPr>
            <p:spPr bwMode="auto">
              <a:xfrm>
                <a:off x="3923" y="6668"/>
                <a:ext cx="19" cy="6"/>
              </a:xfrm>
              <a:custGeom>
                <a:avLst/>
                <a:gdLst/>
                <a:ahLst/>
                <a:cxnLst>
                  <a:cxn ang="0">
                    <a:pos x="40" y="0"/>
                  </a:cxn>
                  <a:cxn ang="0">
                    <a:pos x="37" y="2"/>
                  </a:cxn>
                  <a:cxn ang="0">
                    <a:pos x="24" y="6"/>
                  </a:cxn>
                  <a:cxn ang="0">
                    <a:pos x="12" y="12"/>
                  </a:cxn>
                  <a:cxn ang="0">
                    <a:pos x="0" y="14"/>
                  </a:cxn>
                </a:cxnLst>
                <a:rect l="0" t="0" r="r" b="b"/>
                <a:pathLst>
                  <a:path w="40" h="14">
                    <a:moveTo>
                      <a:pt x="40" y="0"/>
                    </a:moveTo>
                    <a:lnTo>
                      <a:pt x="37" y="2"/>
                    </a:lnTo>
                    <a:lnTo>
                      <a:pt x="24" y="6"/>
                    </a:lnTo>
                    <a:lnTo>
                      <a:pt x="12" y="12"/>
                    </a:lnTo>
                    <a:lnTo>
                      <a:pt x="0" y="14"/>
                    </a:lnTo>
                  </a:path>
                </a:pathLst>
              </a:custGeom>
              <a:noFill/>
              <a:ln w="4445">
                <a:solidFill>
                  <a:srgbClr val="8420BF"/>
                </a:solidFill>
                <a:prstDash val="solid"/>
                <a:round/>
                <a:headEnd/>
                <a:tailEnd/>
              </a:ln>
            </p:spPr>
            <p:txBody>
              <a:bodyPr/>
              <a:lstStyle/>
              <a:p>
                <a:endParaRPr lang="es-ES"/>
              </a:p>
            </p:txBody>
          </p:sp>
          <p:sp>
            <p:nvSpPr>
              <p:cNvPr id="82698" name="Freeform 8970"/>
              <p:cNvSpPr>
                <a:spLocks/>
              </p:cNvSpPr>
              <p:nvPr/>
            </p:nvSpPr>
            <p:spPr bwMode="auto">
              <a:xfrm>
                <a:off x="3893" y="6676"/>
                <a:ext cx="20" cy="2"/>
              </a:xfrm>
              <a:custGeom>
                <a:avLst/>
                <a:gdLst/>
                <a:ahLst/>
                <a:cxnLst>
                  <a:cxn ang="0">
                    <a:pos x="39" y="0"/>
                  </a:cxn>
                  <a:cxn ang="0">
                    <a:pos x="10" y="4"/>
                  </a:cxn>
                  <a:cxn ang="0">
                    <a:pos x="0" y="4"/>
                  </a:cxn>
                </a:cxnLst>
                <a:rect l="0" t="0" r="r" b="b"/>
                <a:pathLst>
                  <a:path w="39" h="4">
                    <a:moveTo>
                      <a:pt x="39" y="0"/>
                    </a:moveTo>
                    <a:lnTo>
                      <a:pt x="10" y="4"/>
                    </a:lnTo>
                    <a:lnTo>
                      <a:pt x="0" y="4"/>
                    </a:lnTo>
                  </a:path>
                </a:pathLst>
              </a:custGeom>
              <a:noFill/>
              <a:ln w="4445">
                <a:solidFill>
                  <a:srgbClr val="8420BF"/>
                </a:solidFill>
                <a:prstDash val="solid"/>
                <a:round/>
                <a:headEnd/>
                <a:tailEnd/>
              </a:ln>
            </p:spPr>
            <p:txBody>
              <a:bodyPr/>
              <a:lstStyle/>
              <a:p>
                <a:endParaRPr lang="es-ES"/>
              </a:p>
            </p:txBody>
          </p:sp>
          <p:sp>
            <p:nvSpPr>
              <p:cNvPr id="82699" name="Line 8971"/>
              <p:cNvSpPr>
                <a:spLocks noChangeShapeType="1"/>
              </p:cNvSpPr>
              <p:nvPr/>
            </p:nvSpPr>
            <p:spPr bwMode="auto">
              <a:xfrm flipH="1">
                <a:off x="3872" y="6679"/>
                <a:ext cx="11" cy="1"/>
              </a:xfrm>
              <a:prstGeom prst="line">
                <a:avLst/>
              </a:prstGeom>
              <a:noFill/>
              <a:ln w="4445">
                <a:solidFill>
                  <a:srgbClr val="8420BF"/>
                </a:solidFill>
                <a:round/>
                <a:headEnd/>
                <a:tailEnd/>
              </a:ln>
            </p:spPr>
            <p:txBody>
              <a:bodyPr/>
              <a:lstStyle/>
              <a:p>
                <a:endParaRPr lang="es-ES"/>
              </a:p>
            </p:txBody>
          </p:sp>
          <p:sp>
            <p:nvSpPr>
              <p:cNvPr id="82700" name="Line 8972"/>
              <p:cNvSpPr>
                <a:spLocks noChangeShapeType="1"/>
              </p:cNvSpPr>
              <p:nvPr/>
            </p:nvSpPr>
            <p:spPr bwMode="auto">
              <a:xfrm>
                <a:off x="3872" y="6699"/>
                <a:ext cx="21" cy="1"/>
              </a:xfrm>
              <a:prstGeom prst="line">
                <a:avLst/>
              </a:prstGeom>
              <a:noFill/>
              <a:ln w="4445">
                <a:solidFill>
                  <a:srgbClr val="8420BF"/>
                </a:solidFill>
                <a:round/>
                <a:headEnd/>
                <a:tailEnd/>
              </a:ln>
            </p:spPr>
            <p:txBody>
              <a:bodyPr/>
              <a:lstStyle/>
              <a:p>
                <a:endParaRPr lang="es-ES"/>
              </a:p>
            </p:txBody>
          </p:sp>
          <p:sp>
            <p:nvSpPr>
              <p:cNvPr id="82701" name="Freeform 8973"/>
              <p:cNvSpPr>
                <a:spLocks/>
              </p:cNvSpPr>
              <p:nvPr/>
            </p:nvSpPr>
            <p:spPr bwMode="auto">
              <a:xfrm>
                <a:off x="3902" y="6700"/>
                <a:ext cx="20" cy="3"/>
              </a:xfrm>
              <a:custGeom>
                <a:avLst/>
                <a:gdLst/>
                <a:ahLst/>
                <a:cxnLst>
                  <a:cxn ang="0">
                    <a:pos x="0" y="0"/>
                  </a:cxn>
                  <a:cxn ang="0">
                    <a:pos x="24" y="2"/>
                  </a:cxn>
                  <a:cxn ang="0">
                    <a:pos x="39" y="5"/>
                  </a:cxn>
                </a:cxnLst>
                <a:rect l="0" t="0" r="r" b="b"/>
                <a:pathLst>
                  <a:path w="39" h="5">
                    <a:moveTo>
                      <a:pt x="0" y="0"/>
                    </a:moveTo>
                    <a:lnTo>
                      <a:pt x="24" y="2"/>
                    </a:lnTo>
                    <a:lnTo>
                      <a:pt x="39" y="5"/>
                    </a:lnTo>
                  </a:path>
                </a:pathLst>
              </a:custGeom>
              <a:noFill/>
              <a:ln w="4445">
                <a:solidFill>
                  <a:srgbClr val="8420BF"/>
                </a:solidFill>
                <a:prstDash val="solid"/>
                <a:round/>
                <a:headEnd/>
                <a:tailEnd/>
              </a:ln>
            </p:spPr>
            <p:txBody>
              <a:bodyPr/>
              <a:lstStyle/>
              <a:p>
                <a:endParaRPr lang="es-ES"/>
              </a:p>
            </p:txBody>
          </p:sp>
          <p:sp>
            <p:nvSpPr>
              <p:cNvPr id="82702" name="Freeform 8974"/>
              <p:cNvSpPr>
                <a:spLocks/>
              </p:cNvSpPr>
              <p:nvPr/>
            </p:nvSpPr>
            <p:spPr bwMode="auto">
              <a:xfrm>
                <a:off x="3932" y="6703"/>
                <a:ext cx="20" cy="3"/>
              </a:xfrm>
              <a:custGeom>
                <a:avLst/>
                <a:gdLst/>
                <a:ahLst/>
                <a:cxnLst>
                  <a:cxn ang="0">
                    <a:pos x="0" y="0"/>
                  </a:cxn>
                  <a:cxn ang="0">
                    <a:pos x="18" y="2"/>
                  </a:cxn>
                  <a:cxn ang="0">
                    <a:pos x="39" y="6"/>
                  </a:cxn>
                </a:cxnLst>
                <a:rect l="0" t="0" r="r" b="b"/>
                <a:pathLst>
                  <a:path w="39" h="6">
                    <a:moveTo>
                      <a:pt x="0" y="0"/>
                    </a:moveTo>
                    <a:lnTo>
                      <a:pt x="18" y="2"/>
                    </a:lnTo>
                    <a:lnTo>
                      <a:pt x="39" y="6"/>
                    </a:lnTo>
                  </a:path>
                </a:pathLst>
              </a:custGeom>
              <a:noFill/>
              <a:ln w="4445">
                <a:solidFill>
                  <a:srgbClr val="8420BF"/>
                </a:solidFill>
                <a:prstDash val="solid"/>
                <a:round/>
                <a:headEnd/>
                <a:tailEnd/>
              </a:ln>
            </p:spPr>
            <p:txBody>
              <a:bodyPr/>
              <a:lstStyle/>
              <a:p>
                <a:endParaRPr lang="es-ES"/>
              </a:p>
            </p:txBody>
          </p:sp>
          <p:sp>
            <p:nvSpPr>
              <p:cNvPr id="82703" name="Freeform 8975"/>
              <p:cNvSpPr>
                <a:spLocks/>
              </p:cNvSpPr>
              <p:nvPr/>
            </p:nvSpPr>
            <p:spPr bwMode="auto">
              <a:xfrm>
                <a:off x="3962" y="6707"/>
                <a:ext cx="20" cy="3"/>
              </a:xfrm>
              <a:custGeom>
                <a:avLst/>
                <a:gdLst/>
                <a:ahLst/>
                <a:cxnLst>
                  <a:cxn ang="0">
                    <a:pos x="0" y="0"/>
                  </a:cxn>
                  <a:cxn ang="0">
                    <a:pos x="26" y="4"/>
                  </a:cxn>
                  <a:cxn ang="0">
                    <a:pos x="39" y="6"/>
                  </a:cxn>
                </a:cxnLst>
                <a:rect l="0" t="0" r="r" b="b"/>
                <a:pathLst>
                  <a:path w="39" h="6">
                    <a:moveTo>
                      <a:pt x="0" y="0"/>
                    </a:moveTo>
                    <a:lnTo>
                      <a:pt x="26" y="4"/>
                    </a:lnTo>
                    <a:lnTo>
                      <a:pt x="39" y="6"/>
                    </a:lnTo>
                  </a:path>
                </a:pathLst>
              </a:custGeom>
              <a:noFill/>
              <a:ln w="4445">
                <a:solidFill>
                  <a:srgbClr val="8420BF"/>
                </a:solidFill>
                <a:prstDash val="solid"/>
                <a:round/>
                <a:headEnd/>
                <a:tailEnd/>
              </a:ln>
            </p:spPr>
            <p:txBody>
              <a:bodyPr/>
              <a:lstStyle/>
              <a:p>
                <a:endParaRPr lang="es-ES"/>
              </a:p>
            </p:txBody>
          </p:sp>
          <p:sp>
            <p:nvSpPr>
              <p:cNvPr id="82704" name="Freeform 8976"/>
              <p:cNvSpPr>
                <a:spLocks/>
              </p:cNvSpPr>
              <p:nvPr/>
            </p:nvSpPr>
            <p:spPr bwMode="auto">
              <a:xfrm>
                <a:off x="3979" y="6712"/>
                <a:ext cx="16" cy="4"/>
              </a:xfrm>
              <a:custGeom>
                <a:avLst/>
                <a:gdLst/>
                <a:ahLst/>
                <a:cxnLst>
                  <a:cxn ang="0">
                    <a:pos x="24" y="0"/>
                  </a:cxn>
                  <a:cxn ang="0">
                    <a:pos x="32" y="4"/>
                  </a:cxn>
                  <a:cxn ang="0">
                    <a:pos x="14" y="8"/>
                  </a:cxn>
                  <a:cxn ang="0">
                    <a:pos x="0" y="10"/>
                  </a:cxn>
                </a:cxnLst>
                <a:rect l="0" t="0" r="r" b="b"/>
                <a:pathLst>
                  <a:path w="32" h="10">
                    <a:moveTo>
                      <a:pt x="24" y="0"/>
                    </a:moveTo>
                    <a:lnTo>
                      <a:pt x="32" y="4"/>
                    </a:lnTo>
                    <a:lnTo>
                      <a:pt x="14" y="8"/>
                    </a:lnTo>
                    <a:lnTo>
                      <a:pt x="0" y="10"/>
                    </a:lnTo>
                  </a:path>
                </a:pathLst>
              </a:custGeom>
              <a:noFill/>
              <a:ln w="4445">
                <a:solidFill>
                  <a:srgbClr val="8420BF"/>
                </a:solidFill>
                <a:prstDash val="solid"/>
                <a:round/>
                <a:headEnd/>
                <a:tailEnd/>
              </a:ln>
            </p:spPr>
            <p:txBody>
              <a:bodyPr/>
              <a:lstStyle/>
              <a:p>
                <a:endParaRPr lang="es-ES"/>
              </a:p>
            </p:txBody>
          </p:sp>
          <p:sp>
            <p:nvSpPr>
              <p:cNvPr id="82705" name="Freeform 8977"/>
              <p:cNvSpPr>
                <a:spLocks/>
              </p:cNvSpPr>
              <p:nvPr/>
            </p:nvSpPr>
            <p:spPr bwMode="auto">
              <a:xfrm>
                <a:off x="3950" y="6717"/>
                <a:ext cx="19" cy="3"/>
              </a:xfrm>
              <a:custGeom>
                <a:avLst/>
                <a:gdLst/>
                <a:ahLst/>
                <a:cxnLst>
                  <a:cxn ang="0">
                    <a:pos x="40" y="0"/>
                  </a:cxn>
                  <a:cxn ang="0">
                    <a:pos x="31" y="2"/>
                  </a:cxn>
                  <a:cxn ang="0">
                    <a:pos x="0" y="6"/>
                  </a:cxn>
                </a:cxnLst>
                <a:rect l="0" t="0" r="r" b="b"/>
                <a:pathLst>
                  <a:path w="40" h="6">
                    <a:moveTo>
                      <a:pt x="40" y="0"/>
                    </a:moveTo>
                    <a:lnTo>
                      <a:pt x="31" y="2"/>
                    </a:lnTo>
                    <a:lnTo>
                      <a:pt x="0" y="6"/>
                    </a:lnTo>
                  </a:path>
                </a:pathLst>
              </a:custGeom>
              <a:noFill/>
              <a:ln w="4445">
                <a:solidFill>
                  <a:srgbClr val="8420BF"/>
                </a:solidFill>
                <a:prstDash val="solid"/>
                <a:round/>
                <a:headEnd/>
                <a:tailEnd/>
              </a:ln>
            </p:spPr>
            <p:txBody>
              <a:bodyPr/>
              <a:lstStyle/>
              <a:p>
                <a:endParaRPr lang="es-ES"/>
              </a:p>
            </p:txBody>
          </p:sp>
          <p:sp>
            <p:nvSpPr>
              <p:cNvPr id="82706" name="Freeform 8978"/>
              <p:cNvSpPr>
                <a:spLocks/>
              </p:cNvSpPr>
              <p:nvPr/>
            </p:nvSpPr>
            <p:spPr bwMode="auto">
              <a:xfrm>
                <a:off x="3926" y="6721"/>
                <a:ext cx="14" cy="3"/>
              </a:xfrm>
              <a:custGeom>
                <a:avLst/>
                <a:gdLst/>
                <a:ahLst/>
                <a:cxnLst>
                  <a:cxn ang="0">
                    <a:pos x="28" y="0"/>
                  </a:cxn>
                  <a:cxn ang="0">
                    <a:pos x="7" y="4"/>
                  </a:cxn>
                  <a:cxn ang="0">
                    <a:pos x="0" y="5"/>
                  </a:cxn>
                  <a:cxn ang="0">
                    <a:pos x="11" y="5"/>
                  </a:cxn>
                </a:cxnLst>
                <a:rect l="0" t="0" r="r" b="b"/>
                <a:pathLst>
                  <a:path w="28" h="5">
                    <a:moveTo>
                      <a:pt x="28" y="0"/>
                    </a:moveTo>
                    <a:lnTo>
                      <a:pt x="7" y="4"/>
                    </a:lnTo>
                    <a:lnTo>
                      <a:pt x="0" y="5"/>
                    </a:lnTo>
                    <a:lnTo>
                      <a:pt x="11" y="5"/>
                    </a:lnTo>
                  </a:path>
                </a:pathLst>
              </a:custGeom>
              <a:noFill/>
              <a:ln w="4445">
                <a:solidFill>
                  <a:srgbClr val="8420BF"/>
                </a:solidFill>
                <a:prstDash val="solid"/>
                <a:round/>
                <a:headEnd/>
                <a:tailEnd/>
              </a:ln>
            </p:spPr>
            <p:txBody>
              <a:bodyPr/>
              <a:lstStyle/>
              <a:p>
                <a:endParaRPr lang="es-ES"/>
              </a:p>
            </p:txBody>
          </p:sp>
          <p:sp>
            <p:nvSpPr>
              <p:cNvPr id="82707" name="Freeform 8979"/>
              <p:cNvSpPr>
                <a:spLocks/>
              </p:cNvSpPr>
              <p:nvPr/>
            </p:nvSpPr>
            <p:spPr bwMode="auto">
              <a:xfrm>
                <a:off x="3941" y="6725"/>
                <a:ext cx="20" cy="1"/>
              </a:xfrm>
              <a:custGeom>
                <a:avLst/>
                <a:gdLst/>
                <a:ahLst/>
                <a:cxnLst>
                  <a:cxn ang="0">
                    <a:pos x="0" y="0"/>
                  </a:cxn>
                  <a:cxn ang="0">
                    <a:pos x="39" y="2"/>
                  </a:cxn>
                  <a:cxn ang="0">
                    <a:pos x="40" y="2"/>
                  </a:cxn>
                </a:cxnLst>
                <a:rect l="0" t="0" r="r" b="b"/>
                <a:pathLst>
                  <a:path w="40" h="2">
                    <a:moveTo>
                      <a:pt x="0" y="0"/>
                    </a:moveTo>
                    <a:lnTo>
                      <a:pt x="39" y="2"/>
                    </a:lnTo>
                    <a:lnTo>
                      <a:pt x="40" y="2"/>
                    </a:lnTo>
                  </a:path>
                </a:pathLst>
              </a:custGeom>
              <a:noFill/>
              <a:ln w="4445">
                <a:solidFill>
                  <a:srgbClr val="8420BF"/>
                </a:solidFill>
                <a:prstDash val="solid"/>
                <a:round/>
                <a:headEnd/>
                <a:tailEnd/>
              </a:ln>
            </p:spPr>
            <p:txBody>
              <a:bodyPr/>
              <a:lstStyle/>
              <a:p>
                <a:endParaRPr lang="es-ES"/>
              </a:p>
            </p:txBody>
          </p:sp>
          <p:sp>
            <p:nvSpPr>
              <p:cNvPr id="82708" name="Freeform 8980"/>
              <p:cNvSpPr>
                <a:spLocks/>
              </p:cNvSpPr>
              <p:nvPr/>
            </p:nvSpPr>
            <p:spPr bwMode="auto">
              <a:xfrm>
                <a:off x="3971" y="6728"/>
                <a:ext cx="20" cy="2"/>
              </a:xfrm>
              <a:custGeom>
                <a:avLst/>
                <a:gdLst/>
                <a:ahLst/>
                <a:cxnLst>
                  <a:cxn ang="0">
                    <a:pos x="0" y="0"/>
                  </a:cxn>
                  <a:cxn ang="0">
                    <a:pos x="11" y="2"/>
                  </a:cxn>
                  <a:cxn ang="0">
                    <a:pos x="39" y="4"/>
                  </a:cxn>
                </a:cxnLst>
                <a:rect l="0" t="0" r="r" b="b"/>
                <a:pathLst>
                  <a:path w="39" h="4">
                    <a:moveTo>
                      <a:pt x="0" y="0"/>
                    </a:moveTo>
                    <a:lnTo>
                      <a:pt x="11" y="2"/>
                    </a:lnTo>
                    <a:lnTo>
                      <a:pt x="39" y="4"/>
                    </a:lnTo>
                  </a:path>
                </a:pathLst>
              </a:custGeom>
              <a:noFill/>
              <a:ln w="4445">
                <a:solidFill>
                  <a:srgbClr val="8420BF"/>
                </a:solidFill>
                <a:prstDash val="solid"/>
                <a:round/>
                <a:headEnd/>
                <a:tailEnd/>
              </a:ln>
            </p:spPr>
            <p:txBody>
              <a:bodyPr/>
              <a:lstStyle/>
              <a:p>
                <a:endParaRPr lang="es-ES"/>
              </a:p>
            </p:txBody>
          </p:sp>
          <p:sp>
            <p:nvSpPr>
              <p:cNvPr id="82709" name="Freeform 8981"/>
              <p:cNvSpPr>
                <a:spLocks/>
              </p:cNvSpPr>
              <p:nvPr/>
            </p:nvSpPr>
            <p:spPr bwMode="auto">
              <a:xfrm>
                <a:off x="4000" y="6731"/>
                <a:ext cx="20" cy="1"/>
              </a:xfrm>
              <a:custGeom>
                <a:avLst/>
                <a:gdLst/>
                <a:ahLst/>
                <a:cxnLst>
                  <a:cxn ang="0">
                    <a:pos x="0" y="0"/>
                  </a:cxn>
                  <a:cxn ang="0">
                    <a:pos x="14" y="0"/>
                  </a:cxn>
                  <a:cxn ang="0">
                    <a:pos x="39" y="2"/>
                  </a:cxn>
                </a:cxnLst>
                <a:rect l="0" t="0" r="r" b="b"/>
                <a:pathLst>
                  <a:path w="39" h="2">
                    <a:moveTo>
                      <a:pt x="0" y="0"/>
                    </a:moveTo>
                    <a:lnTo>
                      <a:pt x="14" y="0"/>
                    </a:lnTo>
                    <a:lnTo>
                      <a:pt x="39" y="2"/>
                    </a:lnTo>
                  </a:path>
                </a:pathLst>
              </a:custGeom>
              <a:noFill/>
              <a:ln w="4445">
                <a:solidFill>
                  <a:srgbClr val="8420BF"/>
                </a:solidFill>
                <a:prstDash val="solid"/>
                <a:round/>
                <a:headEnd/>
                <a:tailEnd/>
              </a:ln>
            </p:spPr>
            <p:txBody>
              <a:bodyPr/>
              <a:lstStyle/>
              <a:p>
                <a:endParaRPr lang="es-ES"/>
              </a:p>
            </p:txBody>
          </p:sp>
          <p:sp>
            <p:nvSpPr>
              <p:cNvPr id="82710" name="Freeform 8982"/>
              <p:cNvSpPr>
                <a:spLocks/>
              </p:cNvSpPr>
              <p:nvPr/>
            </p:nvSpPr>
            <p:spPr bwMode="auto">
              <a:xfrm>
                <a:off x="4031" y="6733"/>
                <a:ext cx="19" cy="1"/>
              </a:xfrm>
              <a:custGeom>
                <a:avLst/>
                <a:gdLst/>
                <a:ahLst/>
                <a:cxnLst>
                  <a:cxn ang="0">
                    <a:pos x="0" y="0"/>
                  </a:cxn>
                  <a:cxn ang="0">
                    <a:pos x="22" y="2"/>
                  </a:cxn>
                  <a:cxn ang="0">
                    <a:pos x="38" y="2"/>
                  </a:cxn>
                </a:cxnLst>
                <a:rect l="0" t="0" r="r" b="b"/>
                <a:pathLst>
                  <a:path w="38" h="2">
                    <a:moveTo>
                      <a:pt x="0" y="0"/>
                    </a:moveTo>
                    <a:lnTo>
                      <a:pt x="22" y="2"/>
                    </a:lnTo>
                    <a:lnTo>
                      <a:pt x="38" y="2"/>
                    </a:lnTo>
                  </a:path>
                </a:pathLst>
              </a:custGeom>
              <a:noFill/>
              <a:ln w="4445">
                <a:solidFill>
                  <a:srgbClr val="8420BF"/>
                </a:solidFill>
                <a:prstDash val="solid"/>
                <a:round/>
                <a:headEnd/>
                <a:tailEnd/>
              </a:ln>
            </p:spPr>
            <p:txBody>
              <a:bodyPr/>
              <a:lstStyle/>
              <a:p>
                <a:endParaRPr lang="es-ES"/>
              </a:p>
            </p:txBody>
          </p:sp>
          <p:sp>
            <p:nvSpPr>
              <p:cNvPr id="82711" name="Freeform 8983"/>
              <p:cNvSpPr>
                <a:spLocks/>
              </p:cNvSpPr>
              <p:nvPr/>
            </p:nvSpPr>
            <p:spPr bwMode="auto">
              <a:xfrm>
                <a:off x="4060" y="6735"/>
                <a:ext cx="19" cy="2"/>
              </a:xfrm>
              <a:custGeom>
                <a:avLst/>
                <a:gdLst/>
                <a:ahLst/>
                <a:cxnLst>
                  <a:cxn ang="0">
                    <a:pos x="0" y="0"/>
                  </a:cxn>
                  <a:cxn ang="0">
                    <a:pos x="19" y="2"/>
                  </a:cxn>
                  <a:cxn ang="0">
                    <a:pos x="40" y="4"/>
                  </a:cxn>
                </a:cxnLst>
                <a:rect l="0" t="0" r="r" b="b"/>
                <a:pathLst>
                  <a:path w="40" h="4">
                    <a:moveTo>
                      <a:pt x="0" y="0"/>
                    </a:moveTo>
                    <a:lnTo>
                      <a:pt x="19" y="2"/>
                    </a:lnTo>
                    <a:lnTo>
                      <a:pt x="40" y="4"/>
                    </a:lnTo>
                  </a:path>
                </a:pathLst>
              </a:custGeom>
              <a:noFill/>
              <a:ln w="4445">
                <a:solidFill>
                  <a:srgbClr val="8420BF"/>
                </a:solidFill>
                <a:prstDash val="solid"/>
                <a:round/>
                <a:headEnd/>
                <a:tailEnd/>
              </a:ln>
            </p:spPr>
            <p:txBody>
              <a:bodyPr/>
              <a:lstStyle/>
              <a:p>
                <a:endParaRPr lang="es-ES"/>
              </a:p>
            </p:txBody>
          </p:sp>
          <p:sp>
            <p:nvSpPr>
              <p:cNvPr id="82712" name="Freeform 8984"/>
              <p:cNvSpPr>
                <a:spLocks/>
              </p:cNvSpPr>
              <p:nvPr/>
            </p:nvSpPr>
            <p:spPr bwMode="auto">
              <a:xfrm>
                <a:off x="4089" y="6738"/>
                <a:ext cx="20" cy="2"/>
              </a:xfrm>
              <a:custGeom>
                <a:avLst/>
                <a:gdLst/>
                <a:ahLst/>
                <a:cxnLst>
                  <a:cxn ang="0">
                    <a:pos x="0" y="0"/>
                  </a:cxn>
                  <a:cxn ang="0">
                    <a:pos x="14" y="0"/>
                  </a:cxn>
                  <a:cxn ang="0">
                    <a:pos x="41" y="4"/>
                  </a:cxn>
                </a:cxnLst>
                <a:rect l="0" t="0" r="r" b="b"/>
                <a:pathLst>
                  <a:path w="41" h="4">
                    <a:moveTo>
                      <a:pt x="0" y="0"/>
                    </a:moveTo>
                    <a:lnTo>
                      <a:pt x="14" y="0"/>
                    </a:lnTo>
                    <a:lnTo>
                      <a:pt x="41" y="4"/>
                    </a:lnTo>
                  </a:path>
                </a:pathLst>
              </a:custGeom>
              <a:noFill/>
              <a:ln w="4445">
                <a:solidFill>
                  <a:srgbClr val="8420BF"/>
                </a:solidFill>
                <a:prstDash val="solid"/>
                <a:round/>
                <a:headEnd/>
                <a:tailEnd/>
              </a:ln>
            </p:spPr>
            <p:txBody>
              <a:bodyPr/>
              <a:lstStyle/>
              <a:p>
                <a:endParaRPr lang="es-ES"/>
              </a:p>
            </p:txBody>
          </p:sp>
          <p:sp>
            <p:nvSpPr>
              <p:cNvPr id="82713" name="Freeform 8985"/>
              <p:cNvSpPr>
                <a:spLocks/>
              </p:cNvSpPr>
              <p:nvPr/>
            </p:nvSpPr>
            <p:spPr bwMode="auto">
              <a:xfrm>
                <a:off x="4119" y="6740"/>
                <a:ext cx="20" cy="2"/>
              </a:xfrm>
              <a:custGeom>
                <a:avLst/>
                <a:gdLst/>
                <a:ahLst/>
                <a:cxnLst>
                  <a:cxn ang="0">
                    <a:pos x="0" y="0"/>
                  </a:cxn>
                  <a:cxn ang="0">
                    <a:pos x="10" y="2"/>
                  </a:cxn>
                  <a:cxn ang="0">
                    <a:pos x="40" y="4"/>
                  </a:cxn>
                </a:cxnLst>
                <a:rect l="0" t="0" r="r" b="b"/>
                <a:pathLst>
                  <a:path w="40" h="4">
                    <a:moveTo>
                      <a:pt x="0" y="0"/>
                    </a:moveTo>
                    <a:lnTo>
                      <a:pt x="10" y="2"/>
                    </a:lnTo>
                    <a:lnTo>
                      <a:pt x="40" y="4"/>
                    </a:lnTo>
                  </a:path>
                </a:pathLst>
              </a:custGeom>
              <a:noFill/>
              <a:ln w="4445">
                <a:solidFill>
                  <a:srgbClr val="8420BF"/>
                </a:solidFill>
                <a:prstDash val="solid"/>
                <a:round/>
                <a:headEnd/>
                <a:tailEnd/>
              </a:ln>
            </p:spPr>
            <p:txBody>
              <a:bodyPr/>
              <a:lstStyle/>
              <a:p>
                <a:endParaRPr lang="es-ES"/>
              </a:p>
            </p:txBody>
          </p:sp>
          <p:sp>
            <p:nvSpPr>
              <p:cNvPr id="82714" name="Freeform 8986"/>
              <p:cNvSpPr>
                <a:spLocks/>
              </p:cNvSpPr>
              <p:nvPr/>
            </p:nvSpPr>
            <p:spPr bwMode="auto">
              <a:xfrm>
                <a:off x="4133" y="6745"/>
                <a:ext cx="17" cy="6"/>
              </a:xfrm>
              <a:custGeom>
                <a:avLst/>
                <a:gdLst/>
                <a:ahLst/>
                <a:cxnLst>
                  <a:cxn ang="0">
                    <a:pos x="31" y="0"/>
                  </a:cxn>
                  <a:cxn ang="0">
                    <a:pos x="34" y="2"/>
                  </a:cxn>
                  <a:cxn ang="0">
                    <a:pos x="32" y="4"/>
                  </a:cxn>
                  <a:cxn ang="0">
                    <a:pos x="19" y="8"/>
                  </a:cxn>
                  <a:cxn ang="0">
                    <a:pos x="0" y="12"/>
                  </a:cxn>
                </a:cxnLst>
                <a:rect l="0" t="0" r="r" b="b"/>
                <a:pathLst>
                  <a:path w="34" h="12">
                    <a:moveTo>
                      <a:pt x="31" y="0"/>
                    </a:moveTo>
                    <a:lnTo>
                      <a:pt x="34" y="2"/>
                    </a:lnTo>
                    <a:lnTo>
                      <a:pt x="32" y="4"/>
                    </a:lnTo>
                    <a:lnTo>
                      <a:pt x="19" y="8"/>
                    </a:lnTo>
                    <a:lnTo>
                      <a:pt x="0" y="12"/>
                    </a:lnTo>
                  </a:path>
                </a:pathLst>
              </a:custGeom>
              <a:noFill/>
              <a:ln w="4445">
                <a:solidFill>
                  <a:srgbClr val="8420BF"/>
                </a:solidFill>
                <a:prstDash val="solid"/>
                <a:round/>
                <a:headEnd/>
                <a:tailEnd/>
              </a:ln>
            </p:spPr>
            <p:txBody>
              <a:bodyPr/>
              <a:lstStyle/>
              <a:p>
                <a:endParaRPr lang="es-ES"/>
              </a:p>
            </p:txBody>
          </p:sp>
          <p:sp>
            <p:nvSpPr>
              <p:cNvPr id="82715" name="Freeform 8987"/>
              <p:cNvSpPr>
                <a:spLocks/>
              </p:cNvSpPr>
              <p:nvPr/>
            </p:nvSpPr>
            <p:spPr bwMode="auto">
              <a:xfrm>
                <a:off x="4103" y="6753"/>
                <a:ext cx="20" cy="3"/>
              </a:xfrm>
              <a:custGeom>
                <a:avLst/>
                <a:gdLst/>
                <a:ahLst/>
                <a:cxnLst>
                  <a:cxn ang="0">
                    <a:pos x="41" y="0"/>
                  </a:cxn>
                  <a:cxn ang="0">
                    <a:pos x="29" y="2"/>
                  </a:cxn>
                  <a:cxn ang="0">
                    <a:pos x="3" y="8"/>
                  </a:cxn>
                  <a:cxn ang="0">
                    <a:pos x="0" y="8"/>
                  </a:cxn>
                </a:cxnLst>
                <a:rect l="0" t="0" r="r" b="b"/>
                <a:pathLst>
                  <a:path w="41" h="8">
                    <a:moveTo>
                      <a:pt x="41" y="0"/>
                    </a:moveTo>
                    <a:lnTo>
                      <a:pt x="29" y="2"/>
                    </a:lnTo>
                    <a:lnTo>
                      <a:pt x="3" y="8"/>
                    </a:lnTo>
                    <a:lnTo>
                      <a:pt x="0" y="8"/>
                    </a:lnTo>
                  </a:path>
                </a:pathLst>
              </a:custGeom>
              <a:noFill/>
              <a:ln w="4445">
                <a:solidFill>
                  <a:srgbClr val="8420BF"/>
                </a:solidFill>
                <a:prstDash val="solid"/>
                <a:round/>
                <a:headEnd/>
                <a:tailEnd/>
              </a:ln>
            </p:spPr>
            <p:txBody>
              <a:bodyPr/>
              <a:lstStyle/>
              <a:p>
                <a:endParaRPr lang="es-ES"/>
              </a:p>
            </p:txBody>
          </p:sp>
          <p:sp>
            <p:nvSpPr>
              <p:cNvPr id="82716" name="Freeform 8988"/>
              <p:cNvSpPr>
                <a:spLocks/>
              </p:cNvSpPr>
              <p:nvPr/>
            </p:nvSpPr>
            <p:spPr bwMode="auto">
              <a:xfrm>
                <a:off x="4074" y="6757"/>
                <a:ext cx="19" cy="2"/>
              </a:xfrm>
              <a:custGeom>
                <a:avLst/>
                <a:gdLst/>
                <a:ahLst/>
                <a:cxnLst>
                  <a:cxn ang="0">
                    <a:pos x="40" y="0"/>
                  </a:cxn>
                  <a:cxn ang="0">
                    <a:pos x="21" y="2"/>
                  </a:cxn>
                  <a:cxn ang="0">
                    <a:pos x="0" y="4"/>
                  </a:cxn>
                </a:cxnLst>
                <a:rect l="0" t="0" r="r" b="b"/>
                <a:pathLst>
                  <a:path w="40" h="4">
                    <a:moveTo>
                      <a:pt x="40" y="0"/>
                    </a:moveTo>
                    <a:lnTo>
                      <a:pt x="21" y="2"/>
                    </a:lnTo>
                    <a:lnTo>
                      <a:pt x="0" y="4"/>
                    </a:lnTo>
                  </a:path>
                </a:pathLst>
              </a:custGeom>
              <a:noFill/>
              <a:ln w="4445">
                <a:solidFill>
                  <a:srgbClr val="8420BF"/>
                </a:solidFill>
                <a:prstDash val="solid"/>
                <a:round/>
                <a:headEnd/>
                <a:tailEnd/>
              </a:ln>
            </p:spPr>
            <p:txBody>
              <a:bodyPr/>
              <a:lstStyle/>
              <a:p>
                <a:endParaRPr lang="es-ES"/>
              </a:p>
            </p:txBody>
          </p:sp>
          <p:sp>
            <p:nvSpPr>
              <p:cNvPr id="82717" name="Freeform 8989"/>
              <p:cNvSpPr>
                <a:spLocks/>
              </p:cNvSpPr>
              <p:nvPr/>
            </p:nvSpPr>
            <p:spPr bwMode="auto">
              <a:xfrm>
                <a:off x="4043" y="6760"/>
                <a:ext cx="21" cy="2"/>
              </a:xfrm>
              <a:custGeom>
                <a:avLst/>
                <a:gdLst/>
                <a:ahLst/>
                <a:cxnLst>
                  <a:cxn ang="0">
                    <a:pos x="40" y="0"/>
                  </a:cxn>
                  <a:cxn ang="0">
                    <a:pos x="31" y="0"/>
                  </a:cxn>
                  <a:cxn ang="0">
                    <a:pos x="0" y="4"/>
                  </a:cxn>
                </a:cxnLst>
                <a:rect l="0" t="0" r="r" b="b"/>
                <a:pathLst>
                  <a:path w="40" h="4">
                    <a:moveTo>
                      <a:pt x="40" y="0"/>
                    </a:moveTo>
                    <a:lnTo>
                      <a:pt x="31" y="0"/>
                    </a:lnTo>
                    <a:lnTo>
                      <a:pt x="0" y="4"/>
                    </a:lnTo>
                  </a:path>
                </a:pathLst>
              </a:custGeom>
              <a:noFill/>
              <a:ln w="4445">
                <a:solidFill>
                  <a:srgbClr val="8420BF"/>
                </a:solidFill>
                <a:prstDash val="solid"/>
                <a:round/>
                <a:headEnd/>
                <a:tailEnd/>
              </a:ln>
            </p:spPr>
            <p:txBody>
              <a:bodyPr/>
              <a:lstStyle/>
              <a:p>
                <a:endParaRPr lang="es-ES"/>
              </a:p>
            </p:txBody>
          </p:sp>
          <p:sp>
            <p:nvSpPr>
              <p:cNvPr id="82718" name="Freeform 8990"/>
              <p:cNvSpPr>
                <a:spLocks/>
              </p:cNvSpPr>
              <p:nvPr/>
            </p:nvSpPr>
            <p:spPr bwMode="auto">
              <a:xfrm>
                <a:off x="4016" y="6764"/>
                <a:ext cx="18" cy="13"/>
              </a:xfrm>
              <a:custGeom>
                <a:avLst/>
                <a:gdLst/>
                <a:ahLst/>
                <a:cxnLst>
                  <a:cxn ang="0">
                    <a:pos x="35" y="0"/>
                  </a:cxn>
                  <a:cxn ang="0">
                    <a:pos x="30" y="2"/>
                  </a:cxn>
                  <a:cxn ang="0">
                    <a:pos x="28" y="5"/>
                  </a:cxn>
                  <a:cxn ang="0">
                    <a:pos x="24" y="9"/>
                  </a:cxn>
                  <a:cxn ang="0">
                    <a:pos x="16" y="13"/>
                  </a:cxn>
                  <a:cxn ang="0">
                    <a:pos x="12" y="19"/>
                  </a:cxn>
                  <a:cxn ang="0">
                    <a:pos x="8" y="23"/>
                  </a:cxn>
                  <a:cxn ang="0">
                    <a:pos x="0" y="25"/>
                  </a:cxn>
                </a:cxnLst>
                <a:rect l="0" t="0" r="r" b="b"/>
                <a:pathLst>
                  <a:path w="35" h="25">
                    <a:moveTo>
                      <a:pt x="35" y="0"/>
                    </a:moveTo>
                    <a:lnTo>
                      <a:pt x="30" y="2"/>
                    </a:lnTo>
                    <a:lnTo>
                      <a:pt x="28" y="5"/>
                    </a:lnTo>
                    <a:lnTo>
                      <a:pt x="24" y="9"/>
                    </a:lnTo>
                    <a:lnTo>
                      <a:pt x="16" y="13"/>
                    </a:lnTo>
                    <a:lnTo>
                      <a:pt x="12" y="19"/>
                    </a:lnTo>
                    <a:lnTo>
                      <a:pt x="8" y="23"/>
                    </a:lnTo>
                    <a:lnTo>
                      <a:pt x="0" y="25"/>
                    </a:lnTo>
                  </a:path>
                </a:pathLst>
              </a:custGeom>
              <a:noFill/>
              <a:ln w="4445">
                <a:solidFill>
                  <a:srgbClr val="8420BF"/>
                </a:solidFill>
                <a:prstDash val="solid"/>
                <a:round/>
                <a:headEnd/>
                <a:tailEnd/>
              </a:ln>
            </p:spPr>
            <p:txBody>
              <a:bodyPr/>
              <a:lstStyle/>
              <a:p>
                <a:endParaRPr lang="es-ES"/>
              </a:p>
            </p:txBody>
          </p:sp>
          <p:sp>
            <p:nvSpPr>
              <p:cNvPr id="82719" name="Freeform 8991"/>
              <p:cNvSpPr>
                <a:spLocks/>
              </p:cNvSpPr>
              <p:nvPr/>
            </p:nvSpPr>
            <p:spPr bwMode="auto">
              <a:xfrm>
                <a:off x="3986" y="6778"/>
                <a:ext cx="20" cy="3"/>
              </a:xfrm>
              <a:custGeom>
                <a:avLst/>
                <a:gdLst/>
                <a:ahLst/>
                <a:cxnLst>
                  <a:cxn ang="0">
                    <a:pos x="40" y="0"/>
                  </a:cxn>
                  <a:cxn ang="0">
                    <a:pos x="38" y="2"/>
                  </a:cxn>
                  <a:cxn ang="0">
                    <a:pos x="0" y="6"/>
                  </a:cxn>
                </a:cxnLst>
                <a:rect l="0" t="0" r="r" b="b"/>
                <a:pathLst>
                  <a:path w="40" h="6">
                    <a:moveTo>
                      <a:pt x="40" y="0"/>
                    </a:moveTo>
                    <a:lnTo>
                      <a:pt x="38" y="2"/>
                    </a:lnTo>
                    <a:lnTo>
                      <a:pt x="0" y="6"/>
                    </a:lnTo>
                  </a:path>
                </a:pathLst>
              </a:custGeom>
              <a:noFill/>
              <a:ln w="4445">
                <a:solidFill>
                  <a:srgbClr val="8420BF"/>
                </a:solidFill>
                <a:prstDash val="solid"/>
                <a:round/>
                <a:headEnd/>
                <a:tailEnd/>
              </a:ln>
            </p:spPr>
            <p:txBody>
              <a:bodyPr/>
              <a:lstStyle/>
              <a:p>
                <a:endParaRPr lang="es-ES"/>
              </a:p>
            </p:txBody>
          </p:sp>
          <p:sp>
            <p:nvSpPr>
              <p:cNvPr id="82720" name="Line 8992"/>
              <p:cNvSpPr>
                <a:spLocks noChangeShapeType="1"/>
              </p:cNvSpPr>
              <p:nvPr/>
            </p:nvSpPr>
            <p:spPr bwMode="auto">
              <a:xfrm flipH="1">
                <a:off x="3956" y="6782"/>
                <a:ext cx="20" cy="1"/>
              </a:xfrm>
              <a:prstGeom prst="line">
                <a:avLst/>
              </a:prstGeom>
              <a:noFill/>
              <a:ln w="4445">
                <a:solidFill>
                  <a:srgbClr val="8420BF"/>
                </a:solidFill>
                <a:round/>
                <a:headEnd/>
                <a:tailEnd/>
              </a:ln>
            </p:spPr>
            <p:txBody>
              <a:bodyPr/>
              <a:lstStyle/>
              <a:p>
                <a:endParaRPr lang="es-ES"/>
              </a:p>
            </p:txBody>
          </p:sp>
          <p:sp>
            <p:nvSpPr>
              <p:cNvPr id="82721" name="Freeform 8993"/>
              <p:cNvSpPr>
                <a:spLocks/>
              </p:cNvSpPr>
              <p:nvPr/>
            </p:nvSpPr>
            <p:spPr bwMode="auto">
              <a:xfrm>
                <a:off x="3927" y="6784"/>
                <a:ext cx="19" cy="3"/>
              </a:xfrm>
              <a:custGeom>
                <a:avLst/>
                <a:gdLst/>
                <a:ahLst/>
                <a:cxnLst>
                  <a:cxn ang="0">
                    <a:pos x="40" y="0"/>
                  </a:cxn>
                  <a:cxn ang="0">
                    <a:pos x="10" y="4"/>
                  </a:cxn>
                  <a:cxn ang="0">
                    <a:pos x="0" y="5"/>
                  </a:cxn>
                </a:cxnLst>
                <a:rect l="0" t="0" r="r" b="b"/>
                <a:pathLst>
                  <a:path w="40" h="5">
                    <a:moveTo>
                      <a:pt x="40" y="0"/>
                    </a:moveTo>
                    <a:lnTo>
                      <a:pt x="10" y="4"/>
                    </a:lnTo>
                    <a:lnTo>
                      <a:pt x="0" y="5"/>
                    </a:lnTo>
                  </a:path>
                </a:pathLst>
              </a:custGeom>
              <a:noFill/>
              <a:ln w="4445">
                <a:solidFill>
                  <a:srgbClr val="8420BF"/>
                </a:solidFill>
                <a:prstDash val="solid"/>
                <a:round/>
                <a:headEnd/>
                <a:tailEnd/>
              </a:ln>
            </p:spPr>
            <p:txBody>
              <a:bodyPr/>
              <a:lstStyle/>
              <a:p>
                <a:endParaRPr lang="es-ES"/>
              </a:p>
            </p:txBody>
          </p:sp>
          <p:sp>
            <p:nvSpPr>
              <p:cNvPr id="82722" name="Freeform 8994"/>
              <p:cNvSpPr>
                <a:spLocks/>
              </p:cNvSpPr>
              <p:nvPr/>
            </p:nvSpPr>
            <p:spPr bwMode="auto">
              <a:xfrm>
                <a:off x="3914" y="6788"/>
                <a:ext cx="10" cy="13"/>
              </a:xfrm>
              <a:custGeom>
                <a:avLst/>
                <a:gdLst/>
                <a:ahLst/>
                <a:cxnLst>
                  <a:cxn ang="0">
                    <a:pos x="5" y="0"/>
                  </a:cxn>
                  <a:cxn ang="0">
                    <a:pos x="4" y="0"/>
                  </a:cxn>
                  <a:cxn ang="0">
                    <a:pos x="0" y="4"/>
                  </a:cxn>
                  <a:cxn ang="0">
                    <a:pos x="5" y="8"/>
                  </a:cxn>
                  <a:cxn ang="0">
                    <a:pos x="19" y="12"/>
                  </a:cxn>
                  <a:cxn ang="0">
                    <a:pos x="15" y="18"/>
                  </a:cxn>
                  <a:cxn ang="0">
                    <a:pos x="12" y="22"/>
                  </a:cxn>
                  <a:cxn ang="0">
                    <a:pos x="12" y="28"/>
                  </a:cxn>
                  <a:cxn ang="0">
                    <a:pos x="15" y="28"/>
                  </a:cxn>
                </a:cxnLst>
                <a:rect l="0" t="0" r="r" b="b"/>
                <a:pathLst>
                  <a:path w="19" h="28">
                    <a:moveTo>
                      <a:pt x="5" y="0"/>
                    </a:moveTo>
                    <a:lnTo>
                      <a:pt x="4" y="0"/>
                    </a:lnTo>
                    <a:lnTo>
                      <a:pt x="0" y="4"/>
                    </a:lnTo>
                    <a:lnTo>
                      <a:pt x="5" y="8"/>
                    </a:lnTo>
                    <a:lnTo>
                      <a:pt x="19" y="12"/>
                    </a:lnTo>
                    <a:lnTo>
                      <a:pt x="15" y="18"/>
                    </a:lnTo>
                    <a:lnTo>
                      <a:pt x="12" y="22"/>
                    </a:lnTo>
                    <a:lnTo>
                      <a:pt x="12" y="28"/>
                    </a:lnTo>
                    <a:lnTo>
                      <a:pt x="15" y="28"/>
                    </a:lnTo>
                  </a:path>
                </a:pathLst>
              </a:custGeom>
              <a:noFill/>
              <a:ln w="4445">
                <a:solidFill>
                  <a:srgbClr val="8420BF"/>
                </a:solidFill>
                <a:prstDash val="solid"/>
                <a:round/>
                <a:headEnd/>
                <a:tailEnd/>
              </a:ln>
            </p:spPr>
            <p:txBody>
              <a:bodyPr/>
              <a:lstStyle/>
              <a:p>
                <a:endParaRPr lang="es-ES"/>
              </a:p>
            </p:txBody>
          </p:sp>
          <p:sp>
            <p:nvSpPr>
              <p:cNvPr id="82723" name="Freeform 8995"/>
              <p:cNvSpPr>
                <a:spLocks/>
              </p:cNvSpPr>
              <p:nvPr/>
            </p:nvSpPr>
            <p:spPr bwMode="auto">
              <a:xfrm>
                <a:off x="3932" y="6805"/>
                <a:ext cx="10" cy="7"/>
              </a:xfrm>
              <a:custGeom>
                <a:avLst/>
                <a:gdLst/>
                <a:ahLst/>
                <a:cxnLst>
                  <a:cxn ang="0">
                    <a:pos x="0" y="0"/>
                  </a:cxn>
                  <a:cxn ang="0">
                    <a:pos x="4" y="0"/>
                  </a:cxn>
                  <a:cxn ang="0">
                    <a:pos x="16" y="5"/>
                  </a:cxn>
                  <a:cxn ang="0">
                    <a:pos x="21" y="9"/>
                  </a:cxn>
                  <a:cxn ang="0">
                    <a:pos x="10" y="13"/>
                  </a:cxn>
                  <a:cxn ang="0">
                    <a:pos x="3" y="13"/>
                  </a:cxn>
                </a:cxnLst>
                <a:rect l="0" t="0" r="r" b="b"/>
                <a:pathLst>
                  <a:path w="21" h="13">
                    <a:moveTo>
                      <a:pt x="0" y="0"/>
                    </a:moveTo>
                    <a:lnTo>
                      <a:pt x="4" y="0"/>
                    </a:lnTo>
                    <a:lnTo>
                      <a:pt x="16" y="5"/>
                    </a:lnTo>
                    <a:lnTo>
                      <a:pt x="21" y="9"/>
                    </a:lnTo>
                    <a:lnTo>
                      <a:pt x="10" y="13"/>
                    </a:lnTo>
                    <a:lnTo>
                      <a:pt x="3" y="13"/>
                    </a:lnTo>
                  </a:path>
                </a:pathLst>
              </a:custGeom>
              <a:noFill/>
              <a:ln w="4445">
                <a:solidFill>
                  <a:srgbClr val="8420BF"/>
                </a:solidFill>
                <a:prstDash val="solid"/>
                <a:round/>
                <a:headEnd/>
                <a:tailEnd/>
              </a:ln>
            </p:spPr>
            <p:txBody>
              <a:bodyPr/>
              <a:lstStyle/>
              <a:p>
                <a:endParaRPr lang="es-ES"/>
              </a:p>
            </p:txBody>
          </p:sp>
          <p:sp>
            <p:nvSpPr>
              <p:cNvPr id="82724" name="Freeform 8996"/>
              <p:cNvSpPr>
                <a:spLocks/>
              </p:cNvSpPr>
              <p:nvPr/>
            </p:nvSpPr>
            <p:spPr bwMode="auto">
              <a:xfrm>
                <a:off x="3914" y="6815"/>
                <a:ext cx="10" cy="13"/>
              </a:xfrm>
              <a:custGeom>
                <a:avLst/>
                <a:gdLst/>
                <a:ahLst/>
                <a:cxnLst>
                  <a:cxn ang="0">
                    <a:pos x="18" y="0"/>
                  </a:cxn>
                  <a:cxn ang="0">
                    <a:pos x="8" y="2"/>
                  </a:cxn>
                  <a:cxn ang="0">
                    <a:pos x="0" y="8"/>
                  </a:cxn>
                  <a:cxn ang="0">
                    <a:pos x="0" y="12"/>
                  </a:cxn>
                  <a:cxn ang="0">
                    <a:pos x="4" y="18"/>
                  </a:cxn>
                  <a:cxn ang="0">
                    <a:pos x="10" y="22"/>
                  </a:cxn>
                  <a:cxn ang="0">
                    <a:pos x="16" y="26"/>
                  </a:cxn>
                </a:cxnLst>
                <a:rect l="0" t="0" r="r" b="b"/>
                <a:pathLst>
                  <a:path w="18" h="26">
                    <a:moveTo>
                      <a:pt x="18" y="0"/>
                    </a:moveTo>
                    <a:lnTo>
                      <a:pt x="8" y="2"/>
                    </a:lnTo>
                    <a:lnTo>
                      <a:pt x="0" y="8"/>
                    </a:lnTo>
                    <a:lnTo>
                      <a:pt x="0" y="12"/>
                    </a:lnTo>
                    <a:lnTo>
                      <a:pt x="4" y="18"/>
                    </a:lnTo>
                    <a:lnTo>
                      <a:pt x="10" y="22"/>
                    </a:lnTo>
                    <a:lnTo>
                      <a:pt x="16" y="26"/>
                    </a:lnTo>
                  </a:path>
                </a:pathLst>
              </a:custGeom>
              <a:noFill/>
              <a:ln w="4445">
                <a:solidFill>
                  <a:srgbClr val="8420BF"/>
                </a:solidFill>
                <a:prstDash val="solid"/>
                <a:round/>
                <a:headEnd/>
                <a:tailEnd/>
              </a:ln>
            </p:spPr>
            <p:txBody>
              <a:bodyPr/>
              <a:lstStyle/>
              <a:p>
                <a:endParaRPr lang="es-ES"/>
              </a:p>
            </p:txBody>
          </p:sp>
          <p:sp>
            <p:nvSpPr>
              <p:cNvPr id="82725" name="Freeform 8997"/>
              <p:cNvSpPr>
                <a:spLocks/>
              </p:cNvSpPr>
              <p:nvPr/>
            </p:nvSpPr>
            <p:spPr bwMode="auto">
              <a:xfrm>
                <a:off x="3897" y="6833"/>
                <a:ext cx="20" cy="2"/>
              </a:xfrm>
              <a:custGeom>
                <a:avLst/>
                <a:gdLst/>
                <a:ahLst/>
                <a:cxnLst>
                  <a:cxn ang="0">
                    <a:pos x="41" y="0"/>
                  </a:cxn>
                  <a:cxn ang="0">
                    <a:pos x="17" y="4"/>
                  </a:cxn>
                  <a:cxn ang="0">
                    <a:pos x="0" y="4"/>
                  </a:cxn>
                </a:cxnLst>
                <a:rect l="0" t="0" r="r" b="b"/>
                <a:pathLst>
                  <a:path w="41" h="4">
                    <a:moveTo>
                      <a:pt x="41" y="0"/>
                    </a:moveTo>
                    <a:lnTo>
                      <a:pt x="17" y="4"/>
                    </a:lnTo>
                    <a:lnTo>
                      <a:pt x="0" y="4"/>
                    </a:lnTo>
                  </a:path>
                </a:pathLst>
              </a:custGeom>
              <a:noFill/>
              <a:ln w="4445">
                <a:solidFill>
                  <a:srgbClr val="8420BF"/>
                </a:solidFill>
                <a:prstDash val="solid"/>
                <a:round/>
                <a:headEnd/>
                <a:tailEnd/>
              </a:ln>
            </p:spPr>
            <p:txBody>
              <a:bodyPr/>
              <a:lstStyle/>
              <a:p>
                <a:endParaRPr lang="es-ES"/>
              </a:p>
            </p:txBody>
          </p:sp>
          <p:sp>
            <p:nvSpPr>
              <p:cNvPr id="82726" name="Line 8998"/>
              <p:cNvSpPr>
                <a:spLocks noChangeShapeType="1"/>
              </p:cNvSpPr>
              <p:nvPr/>
            </p:nvSpPr>
            <p:spPr bwMode="auto">
              <a:xfrm flipH="1">
                <a:off x="3872" y="6836"/>
                <a:ext cx="15" cy="1"/>
              </a:xfrm>
              <a:prstGeom prst="line">
                <a:avLst/>
              </a:prstGeom>
              <a:noFill/>
              <a:ln w="4445">
                <a:solidFill>
                  <a:srgbClr val="8420BF"/>
                </a:solidFill>
                <a:round/>
                <a:headEnd/>
                <a:tailEnd/>
              </a:ln>
            </p:spPr>
            <p:txBody>
              <a:bodyPr/>
              <a:lstStyle/>
              <a:p>
                <a:endParaRPr lang="es-ES"/>
              </a:p>
            </p:txBody>
          </p:sp>
          <p:sp>
            <p:nvSpPr>
              <p:cNvPr id="82727" name="Freeform 8999"/>
              <p:cNvSpPr>
                <a:spLocks/>
              </p:cNvSpPr>
              <p:nvPr/>
            </p:nvSpPr>
            <p:spPr bwMode="auto">
              <a:xfrm>
                <a:off x="3698" y="2154"/>
                <a:ext cx="12" cy="40"/>
              </a:xfrm>
              <a:custGeom>
                <a:avLst/>
                <a:gdLst/>
                <a:ahLst/>
                <a:cxnLst>
                  <a:cxn ang="0">
                    <a:pos x="0" y="78"/>
                  </a:cxn>
                  <a:cxn ang="0">
                    <a:pos x="0" y="0"/>
                  </a:cxn>
                  <a:cxn ang="0">
                    <a:pos x="19" y="0"/>
                  </a:cxn>
                  <a:cxn ang="0">
                    <a:pos x="24" y="10"/>
                  </a:cxn>
                  <a:cxn ang="0">
                    <a:pos x="24" y="21"/>
                  </a:cxn>
                  <a:cxn ang="0">
                    <a:pos x="19" y="33"/>
                  </a:cxn>
                  <a:cxn ang="0">
                    <a:pos x="0" y="33"/>
                  </a:cxn>
                </a:cxnLst>
                <a:rect l="0" t="0" r="r" b="b"/>
                <a:pathLst>
                  <a:path w="24" h="78">
                    <a:moveTo>
                      <a:pt x="0" y="78"/>
                    </a:moveTo>
                    <a:lnTo>
                      <a:pt x="0" y="0"/>
                    </a:lnTo>
                    <a:lnTo>
                      <a:pt x="19" y="0"/>
                    </a:lnTo>
                    <a:lnTo>
                      <a:pt x="24" y="10"/>
                    </a:lnTo>
                    <a:lnTo>
                      <a:pt x="24" y="21"/>
                    </a:lnTo>
                    <a:lnTo>
                      <a:pt x="19" y="33"/>
                    </a:lnTo>
                    <a:lnTo>
                      <a:pt x="0" y="33"/>
                    </a:lnTo>
                  </a:path>
                </a:pathLst>
              </a:custGeom>
              <a:noFill/>
              <a:ln w="4445">
                <a:solidFill>
                  <a:srgbClr val="FE00FE"/>
                </a:solidFill>
                <a:prstDash val="solid"/>
                <a:round/>
                <a:headEnd/>
                <a:tailEnd/>
              </a:ln>
            </p:spPr>
            <p:txBody>
              <a:bodyPr/>
              <a:lstStyle/>
              <a:p>
                <a:endParaRPr lang="es-ES"/>
              </a:p>
            </p:txBody>
          </p:sp>
          <p:sp>
            <p:nvSpPr>
              <p:cNvPr id="82728" name="Line 9000"/>
              <p:cNvSpPr>
                <a:spLocks noChangeShapeType="1"/>
              </p:cNvSpPr>
              <p:nvPr/>
            </p:nvSpPr>
            <p:spPr bwMode="auto">
              <a:xfrm>
                <a:off x="3717" y="2167"/>
                <a:ext cx="1" cy="27"/>
              </a:xfrm>
              <a:prstGeom prst="line">
                <a:avLst/>
              </a:prstGeom>
              <a:noFill/>
              <a:ln w="4445">
                <a:solidFill>
                  <a:srgbClr val="FE00FE"/>
                </a:solidFill>
                <a:round/>
                <a:headEnd/>
                <a:tailEnd/>
              </a:ln>
            </p:spPr>
            <p:txBody>
              <a:bodyPr/>
              <a:lstStyle/>
              <a:p>
                <a:endParaRPr lang="es-ES"/>
              </a:p>
            </p:txBody>
          </p:sp>
          <p:sp>
            <p:nvSpPr>
              <p:cNvPr id="82729" name="Freeform 9001"/>
              <p:cNvSpPr>
                <a:spLocks/>
              </p:cNvSpPr>
              <p:nvPr/>
            </p:nvSpPr>
            <p:spPr bwMode="auto">
              <a:xfrm>
                <a:off x="3717" y="2167"/>
                <a:ext cx="8" cy="11"/>
              </a:xfrm>
              <a:custGeom>
                <a:avLst/>
                <a:gdLst/>
                <a:ahLst/>
                <a:cxnLst>
                  <a:cxn ang="0">
                    <a:pos x="0" y="22"/>
                  </a:cxn>
                  <a:cxn ang="0">
                    <a:pos x="2" y="12"/>
                  </a:cxn>
                  <a:cxn ang="0">
                    <a:pos x="6" y="4"/>
                  </a:cxn>
                  <a:cxn ang="0">
                    <a:pos x="10" y="0"/>
                  </a:cxn>
                  <a:cxn ang="0">
                    <a:pos x="16" y="0"/>
                  </a:cxn>
                </a:cxnLst>
                <a:rect l="0" t="0" r="r" b="b"/>
                <a:pathLst>
                  <a:path w="16" h="22">
                    <a:moveTo>
                      <a:pt x="0" y="22"/>
                    </a:moveTo>
                    <a:lnTo>
                      <a:pt x="2" y="12"/>
                    </a:lnTo>
                    <a:lnTo>
                      <a:pt x="6" y="4"/>
                    </a:lnTo>
                    <a:lnTo>
                      <a:pt x="10" y="0"/>
                    </a:lnTo>
                    <a:lnTo>
                      <a:pt x="16" y="0"/>
                    </a:lnTo>
                  </a:path>
                </a:pathLst>
              </a:custGeom>
              <a:noFill/>
              <a:ln w="4445">
                <a:solidFill>
                  <a:srgbClr val="FE00FE"/>
                </a:solidFill>
                <a:prstDash val="solid"/>
                <a:round/>
                <a:headEnd/>
                <a:tailEnd/>
              </a:ln>
            </p:spPr>
            <p:txBody>
              <a:bodyPr/>
              <a:lstStyle/>
              <a:p>
                <a:endParaRPr lang="es-ES"/>
              </a:p>
            </p:txBody>
          </p:sp>
          <p:sp>
            <p:nvSpPr>
              <p:cNvPr id="82730" name="Freeform 9002"/>
              <p:cNvSpPr>
                <a:spLocks/>
              </p:cNvSpPr>
              <p:nvPr/>
            </p:nvSpPr>
            <p:spPr bwMode="auto">
              <a:xfrm>
                <a:off x="3731" y="2167"/>
                <a:ext cx="13" cy="27"/>
              </a:xfrm>
              <a:custGeom>
                <a:avLst/>
                <a:gdLst/>
                <a:ahLst/>
                <a:cxnLst>
                  <a:cxn ang="0">
                    <a:pos x="10" y="0"/>
                  </a:cxn>
                  <a:cxn ang="0">
                    <a:pos x="5" y="4"/>
                  </a:cxn>
                  <a:cxn ang="0">
                    <a:pos x="2" y="12"/>
                  </a:cxn>
                  <a:cxn ang="0">
                    <a:pos x="0" y="22"/>
                  </a:cxn>
                  <a:cxn ang="0">
                    <a:pos x="0" y="30"/>
                  </a:cxn>
                  <a:cxn ang="0">
                    <a:pos x="2" y="41"/>
                  </a:cxn>
                  <a:cxn ang="0">
                    <a:pos x="5" y="49"/>
                  </a:cxn>
                  <a:cxn ang="0">
                    <a:pos x="10" y="53"/>
                  </a:cxn>
                  <a:cxn ang="0">
                    <a:pos x="16" y="53"/>
                  </a:cxn>
                  <a:cxn ang="0">
                    <a:pos x="20" y="49"/>
                  </a:cxn>
                  <a:cxn ang="0">
                    <a:pos x="24" y="41"/>
                  </a:cxn>
                  <a:cxn ang="0">
                    <a:pos x="26" y="30"/>
                  </a:cxn>
                  <a:cxn ang="0">
                    <a:pos x="26" y="22"/>
                  </a:cxn>
                  <a:cxn ang="0">
                    <a:pos x="24" y="12"/>
                  </a:cxn>
                  <a:cxn ang="0">
                    <a:pos x="20" y="4"/>
                  </a:cxn>
                  <a:cxn ang="0">
                    <a:pos x="16" y="0"/>
                  </a:cxn>
                  <a:cxn ang="0">
                    <a:pos x="10" y="0"/>
                  </a:cxn>
                </a:cxnLst>
                <a:rect l="0" t="0" r="r" b="b"/>
                <a:pathLst>
                  <a:path w="26" h="53">
                    <a:moveTo>
                      <a:pt x="10" y="0"/>
                    </a:moveTo>
                    <a:lnTo>
                      <a:pt x="5" y="4"/>
                    </a:lnTo>
                    <a:lnTo>
                      <a:pt x="2" y="12"/>
                    </a:lnTo>
                    <a:lnTo>
                      <a:pt x="0" y="22"/>
                    </a:lnTo>
                    <a:lnTo>
                      <a:pt x="0" y="30"/>
                    </a:lnTo>
                    <a:lnTo>
                      <a:pt x="2" y="41"/>
                    </a:lnTo>
                    <a:lnTo>
                      <a:pt x="5" y="49"/>
                    </a:lnTo>
                    <a:lnTo>
                      <a:pt x="10" y="53"/>
                    </a:lnTo>
                    <a:lnTo>
                      <a:pt x="16" y="53"/>
                    </a:lnTo>
                    <a:lnTo>
                      <a:pt x="20" y="49"/>
                    </a:lnTo>
                    <a:lnTo>
                      <a:pt x="24" y="41"/>
                    </a:lnTo>
                    <a:lnTo>
                      <a:pt x="26" y="30"/>
                    </a:lnTo>
                    <a:lnTo>
                      <a:pt x="26" y="22"/>
                    </a:lnTo>
                    <a:lnTo>
                      <a:pt x="24" y="12"/>
                    </a:lnTo>
                    <a:lnTo>
                      <a:pt x="20" y="4"/>
                    </a:lnTo>
                    <a:lnTo>
                      <a:pt x="16" y="0"/>
                    </a:lnTo>
                    <a:lnTo>
                      <a:pt x="10" y="0"/>
                    </a:lnTo>
                  </a:path>
                </a:pathLst>
              </a:custGeom>
              <a:noFill/>
              <a:ln w="4445">
                <a:solidFill>
                  <a:srgbClr val="FE00FE"/>
                </a:solidFill>
                <a:prstDash val="solid"/>
                <a:round/>
                <a:headEnd/>
                <a:tailEnd/>
              </a:ln>
            </p:spPr>
            <p:txBody>
              <a:bodyPr/>
              <a:lstStyle/>
              <a:p>
                <a:endParaRPr lang="es-ES"/>
              </a:p>
            </p:txBody>
          </p:sp>
          <p:sp>
            <p:nvSpPr>
              <p:cNvPr id="82731" name="Freeform 9003"/>
              <p:cNvSpPr>
                <a:spLocks/>
              </p:cNvSpPr>
              <p:nvPr/>
            </p:nvSpPr>
            <p:spPr bwMode="auto">
              <a:xfrm>
                <a:off x="3752" y="2153"/>
                <a:ext cx="2" cy="2"/>
              </a:xfrm>
              <a:custGeom>
                <a:avLst/>
                <a:gdLst/>
                <a:ahLst/>
                <a:cxnLst>
                  <a:cxn ang="0">
                    <a:pos x="0" y="4"/>
                  </a:cxn>
                  <a:cxn ang="0">
                    <a:pos x="2" y="6"/>
                  </a:cxn>
                  <a:cxn ang="0">
                    <a:pos x="4" y="4"/>
                  </a:cxn>
                  <a:cxn ang="0">
                    <a:pos x="2" y="0"/>
                  </a:cxn>
                  <a:cxn ang="0">
                    <a:pos x="0" y="4"/>
                  </a:cxn>
                </a:cxnLst>
                <a:rect l="0" t="0" r="r" b="b"/>
                <a:pathLst>
                  <a:path w="4" h="6">
                    <a:moveTo>
                      <a:pt x="0" y="4"/>
                    </a:moveTo>
                    <a:lnTo>
                      <a:pt x="2" y="6"/>
                    </a:lnTo>
                    <a:lnTo>
                      <a:pt x="4" y="4"/>
                    </a:lnTo>
                    <a:lnTo>
                      <a:pt x="2" y="0"/>
                    </a:lnTo>
                    <a:lnTo>
                      <a:pt x="0" y="4"/>
                    </a:lnTo>
                  </a:path>
                </a:pathLst>
              </a:custGeom>
              <a:noFill/>
              <a:ln w="4445">
                <a:solidFill>
                  <a:srgbClr val="FE00FE"/>
                </a:solidFill>
                <a:prstDash val="solid"/>
                <a:round/>
                <a:headEnd/>
                <a:tailEnd/>
              </a:ln>
            </p:spPr>
            <p:txBody>
              <a:bodyPr/>
              <a:lstStyle/>
              <a:p>
                <a:endParaRPr lang="es-ES"/>
              </a:p>
            </p:txBody>
          </p:sp>
          <p:sp>
            <p:nvSpPr>
              <p:cNvPr id="82732" name="Freeform 9004"/>
              <p:cNvSpPr>
                <a:spLocks/>
              </p:cNvSpPr>
              <p:nvPr/>
            </p:nvSpPr>
            <p:spPr bwMode="auto">
              <a:xfrm>
                <a:off x="3748" y="2167"/>
                <a:ext cx="5" cy="39"/>
              </a:xfrm>
              <a:custGeom>
                <a:avLst/>
                <a:gdLst/>
                <a:ahLst/>
                <a:cxnLst>
                  <a:cxn ang="0">
                    <a:pos x="10" y="0"/>
                  </a:cxn>
                  <a:cxn ang="0">
                    <a:pos x="10" y="65"/>
                  </a:cxn>
                  <a:cxn ang="0">
                    <a:pos x="8" y="75"/>
                  </a:cxn>
                  <a:cxn ang="0">
                    <a:pos x="4" y="79"/>
                  </a:cxn>
                  <a:cxn ang="0">
                    <a:pos x="0" y="79"/>
                  </a:cxn>
                </a:cxnLst>
                <a:rect l="0" t="0" r="r" b="b"/>
                <a:pathLst>
                  <a:path w="10" h="79">
                    <a:moveTo>
                      <a:pt x="10" y="0"/>
                    </a:moveTo>
                    <a:lnTo>
                      <a:pt x="10" y="65"/>
                    </a:lnTo>
                    <a:lnTo>
                      <a:pt x="8" y="75"/>
                    </a:lnTo>
                    <a:lnTo>
                      <a:pt x="4" y="79"/>
                    </a:lnTo>
                    <a:lnTo>
                      <a:pt x="0" y="79"/>
                    </a:lnTo>
                  </a:path>
                </a:pathLst>
              </a:custGeom>
              <a:noFill/>
              <a:ln w="4445">
                <a:solidFill>
                  <a:srgbClr val="FE00FE"/>
                </a:solidFill>
                <a:prstDash val="solid"/>
                <a:round/>
                <a:headEnd/>
                <a:tailEnd/>
              </a:ln>
            </p:spPr>
            <p:txBody>
              <a:bodyPr/>
              <a:lstStyle/>
              <a:p>
                <a:endParaRPr lang="es-ES"/>
              </a:p>
            </p:txBody>
          </p:sp>
          <p:sp>
            <p:nvSpPr>
              <p:cNvPr id="82733" name="Freeform 9005"/>
              <p:cNvSpPr>
                <a:spLocks/>
              </p:cNvSpPr>
              <p:nvPr/>
            </p:nvSpPr>
            <p:spPr bwMode="auto">
              <a:xfrm>
                <a:off x="3764" y="2177"/>
                <a:ext cx="6" cy="11"/>
              </a:xfrm>
              <a:custGeom>
                <a:avLst/>
                <a:gdLst/>
                <a:ahLst/>
                <a:cxnLst>
                  <a:cxn ang="0">
                    <a:pos x="0" y="10"/>
                  </a:cxn>
                  <a:cxn ang="0">
                    <a:pos x="6" y="0"/>
                  </a:cxn>
                  <a:cxn ang="0">
                    <a:pos x="11" y="10"/>
                  </a:cxn>
                  <a:cxn ang="0">
                    <a:pos x="6" y="21"/>
                  </a:cxn>
                  <a:cxn ang="0">
                    <a:pos x="0" y="10"/>
                  </a:cxn>
                </a:cxnLst>
                <a:rect l="0" t="0" r="r" b="b"/>
                <a:pathLst>
                  <a:path w="11" h="21">
                    <a:moveTo>
                      <a:pt x="0" y="10"/>
                    </a:moveTo>
                    <a:lnTo>
                      <a:pt x="6" y="0"/>
                    </a:lnTo>
                    <a:lnTo>
                      <a:pt x="11" y="10"/>
                    </a:lnTo>
                    <a:lnTo>
                      <a:pt x="6" y="21"/>
                    </a:lnTo>
                    <a:lnTo>
                      <a:pt x="0" y="10"/>
                    </a:lnTo>
                  </a:path>
                </a:pathLst>
              </a:custGeom>
              <a:noFill/>
              <a:ln w="4445">
                <a:solidFill>
                  <a:srgbClr val="FE00FE"/>
                </a:solidFill>
                <a:prstDash val="solid"/>
                <a:round/>
                <a:headEnd/>
                <a:tailEnd/>
              </a:ln>
            </p:spPr>
            <p:txBody>
              <a:bodyPr/>
              <a:lstStyle/>
              <a:p>
                <a:endParaRPr lang="es-ES"/>
              </a:p>
            </p:txBody>
          </p:sp>
          <p:sp>
            <p:nvSpPr>
              <p:cNvPr id="82734" name="Freeform 9006"/>
              <p:cNvSpPr>
                <a:spLocks/>
              </p:cNvSpPr>
              <p:nvPr/>
            </p:nvSpPr>
            <p:spPr bwMode="auto">
              <a:xfrm>
                <a:off x="3764" y="2159"/>
                <a:ext cx="6" cy="12"/>
              </a:xfrm>
              <a:custGeom>
                <a:avLst/>
                <a:gdLst/>
                <a:ahLst/>
                <a:cxnLst>
                  <a:cxn ang="0">
                    <a:pos x="0" y="11"/>
                  </a:cxn>
                  <a:cxn ang="0">
                    <a:pos x="6" y="0"/>
                  </a:cxn>
                  <a:cxn ang="0">
                    <a:pos x="11" y="11"/>
                  </a:cxn>
                  <a:cxn ang="0">
                    <a:pos x="6" y="23"/>
                  </a:cxn>
                  <a:cxn ang="0">
                    <a:pos x="0" y="11"/>
                  </a:cxn>
                </a:cxnLst>
                <a:rect l="0" t="0" r="r" b="b"/>
                <a:pathLst>
                  <a:path w="11" h="23">
                    <a:moveTo>
                      <a:pt x="0" y="11"/>
                    </a:moveTo>
                    <a:lnTo>
                      <a:pt x="6" y="0"/>
                    </a:lnTo>
                    <a:lnTo>
                      <a:pt x="11" y="11"/>
                    </a:lnTo>
                    <a:lnTo>
                      <a:pt x="6" y="23"/>
                    </a:lnTo>
                    <a:lnTo>
                      <a:pt x="0" y="11"/>
                    </a:lnTo>
                  </a:path>
                </a:pathLst>
              </a:custGeom>
              <a:noFill/>
              <a:ln w="4445">
                <a:solidFill>
                  <a:srgbClr val="FE00FE"/>
                </a:solidFill>
                <a:prstDash val="solid"/>
                <a:round/>
                <a:headEnd/>
                <a:tailEnd/>
              </a:ln>
            </p:spPr>
            <p:txBody>
              <a:bodyPr/>
              <a:lstStyle/>
              <a:p>
                <a:endParaRPr lang="es-ES"/>
              </a:p>
            </p:txBody>
          </p:sp>
          <p:sp>
            <p:nvSpPr>
              <p:cNvPr id="82735" name="Freeform 9007"/>
              <p:cNvSpPr>
                <a:spLocks/>
              </p:cNvSpPr>
              <p:nvPr/>
            </p:nvSpPr>
            <p:spPr bwMode="auto">
              <a:xfrm>
                <a:off x="3802" y="2154"/>
                <a:ext cx="11" cy="40"/>
              </a:xfrm>
              <a:custGeom>
                <a:avLst/>
                <a:gdLst/>
                <a:ahLst/>
                <a:cxnLst>
                  <a:cxn ang="0">
                    <a:pos x="0" y="78"/>
                  </a:cxn>
                  <a:cxn ang="0">
                    <a:pos x="0" y="0"/>
                  </a:cxn>
                  <a:cxn ang="0">
                    <a:pos x="23" y="78"/>
                  </a:cxn>
                  <a:cxn ang="0">
                    <a:pos x="23" y="0"/>
                  </a:cxn>
                </a:cxnLst>
                <a:rect l="0" t="0" r="r" b="b"/>
                <a:pathLst>
                  <a:path w="23" h="78">
                    <a:moveTo>
                      <a:pt x="0" y="78"/>
                    </a:moveTo>
                    <a:lnTo>
                      <a:pt x="0" y="0"/>
                    </a:lnTo>
                    <a:lnTo>
                      <a:pt x="23" y="78"/>
                    </a:lnTo>
                    <a:lnTo>
                      <a:pt x="23" y="0"/>
                    </a:lnTo>
                  </a:path>
                </a:pathLst>
              </a:custGeom>
              <a:noFill/>
              <a:ln w="4445">
                <a:solidFill>
                  <a:srgbClr val="FE00FE"/>
                </a:solidFill>
                <a:prstDash val="solid"/>
                <a:round/>
                <a:headEnd/>
                <a:tailEnd/>
              </a:ln>
            </p:spPr>
            <p:txBody>
              <a:bodyPr/>
              <a:lstStyle/>
              <a:p>
                <a:endParaRPr lang="es-ES"/>
              </a:p>
            </p:txBody>
          </p:sp>
          <p:sp>
            <p:nvSpPr>
              <p:cNvPr id="82736" name="Freeform 9008"/>
              <p:cNvSpPr>
                <a:spLocks/>
              </p:cNvSpPr>
              <p:nvPr/>
            </p:nvSpPr>
            <p:spPr bwMode="auto">
              <a:xfrm>
                <a:off x="3821" y="2167"/>
                <a:ext cx="13" cy="27"/>
              </a:xfrm>
              <a:custGeom>
                <a:avLst/>
                <a:gdLst/>
                <a:ahLst/>
                <a:cxnLst>
                  <a:cxn ang="0">
                    <a:pos x="9" y="0"/>
                  </a:cxn>
                  <a:cxn ang="0">
                    <a:pos x="6" y="4"/>
                  </a:cxn>
                  <a:cxn ang="0">
                    <a:pos x="2" y="12"/>
                  </a:cxn>
                  <a:cxn ang="0">
                    <a:pos x="0" y="22"/>
                  </a:cxn>
                  <a:cxn ang="0">
                    <a:pos x="0" y="30"/>
                  </a:cxn>
                  <a:cxn ang="0">
                    <a:pos x="2" y="41"/>
                  </a:cxn>
                  <a:cxn ang="0">
                    <a:pos x="6" y="49"/>
                  </a:cxn>
                  <a:cxn ang="0">
                    <a:pos x="9" y="53"/>
                  </a:cxn>
                  <a:cxn ang="0">
                    <a:pos x="15" y="53"/>
                  </a:cxn>
                  <a:cxn ang="0">
                    <a:pos x="20" y="49"/>
                  </a:cxn>
                  <a:cxn ang="0">
                    <a:pos x="24" y="41"/>
                  </a:cxn>
                  <a:cxn ang="0">
                    <a:pos x="26" y="30"/>
                  </a:cxn>
                  <a:cxn ang="0">
                    <a:pos x="26" y="22"/>
                  </a:cxn>
                  <a:cxn ang="0">
                    <a:pos x="24" y="12"/>
                  </a:cxn>
                  <a:cxn ang="0">
                    <a:pos x="20" y="4"/>
                  </a:cxn>
                  <a:cxn ang="0">
                    <a:pos x="15" y="0"/>
                  </a:cxn>
                  <a:cxn ang="0">
                    <a:pos x="9" y="0"/>
                  </a:cxn>
                </a:cxnLst>
                <a:rect l="0" t="0" r="r" b="b"/>
                <a:pathLst>
                  <a:path w="26" h="53">
                    <a:moveTo>
                      <a:pt x="9" y="0"/>
                    </a:moveTo>
                    <a:lnTo>
                      <a:pt x="6" y="4"/>
                    </a:lnTo>
                    <a:lnTo>
                      <a:pt x="2" y="12"/>
                    </a:lnTo>
                    <a:lnTo>
                      <a:pt x="0" y="22"/>
                    </a:lnTo>
                    <a:lnTo>
                      <a:pt x="0" y="30"/>
                    </a:lnTo>
                    <a:lnTo>
                      <a:pt x="2" y="41"/>
                    </a:lnTo>
                    <a:lnTo>
                      <a:pt x="6" y="49"/>
                    </a:lnTo>
                    <a:lnTo>
                      <a:pt x="9" y="53"/>
                    </a:lnTo>
                    <a:lnTo>
                      <a:pt x="15" y="53"/>
                    </a:lnTo>
                    <a:lnTo>
                      <a:pt x="20" y="49"/>
                    </a:lnTo>
                    <a:lnTo>
                      <a:pt x="24" y="41"/>
                    </a:lnTo>
                    <a:lnTo>
                      <a:pt x="26" y="30"/>
                    </a:lnTo>
                    <a:lnTo>
                      <a:pt x="26" y="22"/>
                    </a:lnTo>
                    <a:lnTo>
                      <a:pt x="24" y="12"/>
                    </a:lnTo>
                    <a:lnTo>
                      <a:pt x="20" y="4"/>
                    </a:lnTo>
                    <a:lnTo>
                      <a:pt x="15" y="0"/>
                    </a:lnTo>
                    <a:lnTo>
                      <a:pt x="9" y="0"/>
                    </a:lnTo>
                  </a:path>
                </a:pathLst>
              </a:custGeom>
              <a:noFill/>
              <a:ln w="4445">
                <a:solidFill>
                  <a:srgbClr val="FE00FE"/>
                </a:solidFill>
                <a:prstDash val="solid"/>
                <a:round/>
                <a:headEnd/>
                <a:tailEnd/>
              </a:ln>
            </p:spPr>
            <p:txBody>
              <a:bodyPr/>
              <a:lstStyle/>
              <a:p>
                <a:endParaRPr lang="es-ES"/>
              </a:p>
            </p:txBody>
          </p:sp>
          <p:sp>
            <p:nvSpPr>
              <p:cNvPr id="82737" name="Line 9009"/>
              <p:cNvSpPr>
                <a:spLocks noChangeShapeType="1"/>
              </p:cNvSpPr>
              <p:nvPr/>
            </p:nvSpPr>
            <p:spPr bwMode="auto">
              <a:xfrm>
                <a:off x="3841" y="2167"/>
                <a:ext cx="1" cy="27"/>
              </a:xfrm>
              <a:prstGeom prst="line">
                <a:avLst/>
              </a:prstGeom>
              <a:noFill/>
              <a:ln w="4445">
                <a:solidFill>
                  <a:srgbClr val="FE00FE"/>
                </a:solidFill>
                <a:round/>
                <a:headEnd/>
                <a:tailEnd/>
              </a:ln>
            </p:spPr>
            <p:txBody>
              <a:bodyPr/>
              <a:lstStyle/>
              <a:p>
                <a:endParaRPr lang="es-ES"/>
              </a:p>
            </p:txBody>
          </p:sp>
          <p:sp>
            <p:nvSpPr>
              <p:cNvPr id="82738" name="Freeform 9010"/>
              <p:cNvSpPr>
                <a:spLocks/>
              </p:cNvSpPr>
              <p:nvPr/>
            </p:nvSpPr>
            <p:spPr bwMode="auto">
              <a:xfrm>
                <a:off x="3841" y="2167"/>
                <a:ext cx="11" cy="27"/>
              </a:xfrm>
              <a:custGeom>
                <a:avLst/>
                <a:gdLst/>
                <a:ahLst/>
                <a:cxnLst>
                  <a:cxn ang="0">
                    <a:pos x="0" y="16"/>
                  </a:cxn>
                  <a:cxn ang="0">
                    <a:pos x="6" y="4"/>
                  </a:cxn>
                  <a:cxn ang="0">
                    <a:pos x="11" y="0"/>
                  </a:cxn>
                  <a:cxn ang="0">
                    <a:pos x="16" y="0"/>
                  </a:cxn>
                  <a:cxn ang="0">
                    <a:pos x="20" y="4"/>
                  </a:cxn>
                  <a:cxn ang="0">
                    <a:pos x="22" y="16"/>
                  </a:cxn>
                  <a:cxn ang="0">
                    <a:pos x="22" y="53"/>
                  </a:cxn>
                </a:cxnLst>
                <a:rect l="0" t="0" r="r" b="b"/>
                <a:pathLst>
                  <a:path w="22" h="53">
                    <a:moveTo>
                      <a:pt x="0" y="16"/>
                    </a:moveTo>
                    <a:lnTo>
                      <a:pt x="6" y="4"/>
                    </a:lnTo>
                    <a:lnTo>
                      <a:pt x="11" y="0"/>
                    </a:lnTo>
                    <a:lnTo>
                      <a:pt x="16" y="0"/>
                    </a:lnTo>
                    <a:lnTo>
                      <a:pt x="20" y="4"/>
                    </a:lnTo>
                    <a:lnTo>
                      <a:pt x="22" y="16"/>
                    </a:lnTo>
                    <a:lnTo>
                      <a:pt x="22" y="53"/>
                    </a:lnTo>
                  </a:path>
                </a:pathLst>
              </a:custGeom>
              <a:noFill/>
              <a:ln w="4445">
                <a:solidFill>
                  <a:srgbClr val="FE00FE"/>
                </a:solidFill>
                <a:prstDash val="solid"/>
                <a:round/>
                <a:headEnd/>
                <a:tailEnd/>
              </a:ln>
            </p:spPr>
            <p:txBody>
              <a:bodyPr/>
              <a:lstStyle/>
              <a:p>
                <a:endParaRPr lang="es-ES"/>
              </a:p>
            </p:txBody>
          </p:sp>
          <p:sp>
            <p:nvSpPr>
              <p:cNvPr id="82739" name="Freeform 9011"/>
              <p:cNvSpPr>
                <a:spLocks/>
              </p:cNvSpPr>
              <p:nvPr/>
            </p:nvSpPr>
            <p:spPr bwMode="auto">
              <a:xfrm>
                <a:off x="3859" y="2167"/>
                <a:ext cx="12" cy="27"/>
              </a:xfrm>
              <a:custGeom>
                <a:avLst/>
                <a:gdLst/>
                <a:ahLst/>
                <a:cxnLst>
                  <a:cxn ang="0">
                    <a:pos x="0" y="22"/>
                  </a:cxn>
                  <a:cxn ang="0">
                    <a:pos x="23" y="22"/>
                  </a:cxn>
                  <a:cxn ang="0">
                    <a:pos x="23" y="16"/>
                  </a:cxn>
                  <a:cxn ang="0">
                    <a:pos x="21" y="8"/>
                  </a:cxn>
                  <a:cxn ang="0">
                    <a:pos x="19" y="4"/>
                  </a:cxn>
                  <a:cxn ang="0">
                    <a:pos x="15" y="0"/>
                  </a:cxn>
                  <a:cxn ang="0">
                    <a:pos x="9" y="0"/>
                  </a:cxn>
                  <a:cxn ang="0">
                    <a:pos x="5" y="4"/>
                  </a:cxn>
                  <a:cxn ang="0">
                    <a:pos x="1" y="12"/>
                  </a:cxn>
                  <a:cxn ang="0">
                    <a:pos x="0" y="22"/>
                  </a:cxn>
                  <a:cxn ang="0">
                    <a:pos x="0" y="30"/>
                  </a:cxn>
                  <a:cxn ang="0">
                    <a:pos x="1" y="41"/>
                  </a:cxn>
                  <a:cxn ang="0">
                    <a:pos x="5" y="49"/>
                  </a:cxn>
                  <a:cxn ang="0">
                    <a:pos x="9" y="53"/>
                  </a:cxn>
                  <a:cxn ang="0">
                    <a:pos x="15" y="53"/>
                  </a:cxn>
                  <a:cxn ang="0">
                    <a:pos x="19" y="49"/>
                  </a:cxn>
                  <a:cxn ang="0">
                    <a:pos x="23" y="41"/>
                  </a:cxn>
                </a:cxnLst>
                <a:rect l="0" t="0" r="r" b="b"/>
                <a:pathLst>
                  <a:path w="23" h="53">
                    <a:moveTo>
                      <a:pt x="0" y="22"/>
                    </a:moveTo>
                    <a:lnTo>
                      <a:pt x="23" y="22"/>
                    </a:lnTo>
                    <a:lnTo>
                      <a:pt x="23" y="16"/>
                    </a:lnTo>
                    <a:lnTo>
                      <a:pt x="21" y="8"/>
                    </a:lnTo>
                    <a:lnTo>
                      <a:pt x="19" y="4"/>
                    </a:lnTo>
                    <a:lnTo>
                      <a:pt x="15" y="0"/>
                    </a:lnTo>
                    <a:lnTo>
                      <a:pt x="9" y="0"/>
                    </a:lnTo>
                    <a:lnTo>
                      <a:pt x="5" y="4"/>
                    </a:lnTo>
                    <a:lnTo>
                      <a:pt x="1" y="12"/>
                    </a:lnTo>
                    <a:lnTo>
                      <a:pt x="0" y="22"/>
                    </a:lnTo>
                    <a:lnTo>
                      <a:pt x="0" y="30"/>
                    </a:lnTo>
                    <a:lnTo>
                      <a:pt x="1" y="41"/>
                    </a:lnTo>
                    <a:lnTo>
                      <a:pt x="5" y="49"/>
                    </a:lnTo>
                    <a:lnTo>
                      <a:pt x="9" y="53"/>
                    </a:lnTo>
                    <a:lnTo>
                      <a:pt x="15" y="53"/>
                    </a:lnTo>
                    <a:lnTo>
                      <a:pt x="19" y="49"/>
                    </a:lnTo>
                    <a:lnTo>
                      <a:pt x="23" y="41"/>
                    </a:lnTo>
                  </a:path>
                </a:pathLst>
              </a:custGeom>
              <a:noFill/>
              <a:ln w="4445">
                <a:solidFill>
                  <a:srgbClr val="FE00FE"/>
                </a:solidFill>
                <a:prstDash val="solid"/>
                <a:round/>
                <a:headEnd/>
                <a:tailEnd/>
              </a:ln>
            </p:spPr>
            <p:txBody>
              <a:bodyPr/>
              <a:lstStyle/>
              <a:p>
                <a:endParaRPr lang="es-ES"/>
              </a:p>
            </p:txBody>
          </p:sp>
          <p:sp>
            <p:nvSpPr>
              <p:cNvPr id="82740" name="Freeform 9012"/>
              <p:cNvSpPr>
                <a:spLocks/>
              </p:cNvSpPr>
              <p:nvPr/>
            </p:nvSpPr>
            <p:spPr bwMode="auto">
              <a:xfrm>
                <a:off x="3685" y="2098"/>
                <a:ext cx="12" cy="39"/>
              </a:xfrm>
              <a:custGeom>
                <a:avLst/>
                <a:gdLst/>
                <a:ahLst/>
                <a:cxnLst>
                  <a:cxn ang="0">
                    <a:pos x="0" y="78"/>
                  </a:cxn>
                  <a:cxn ang="0">
                    <a:pos x="0" y="0"/>
                  </a:cxn>
                  <a:cxn ang="0">
                    <a:pos x="18" y="0"/>
                  </a:cxn>
                  <a:cxn ang="0">
                    <a:pos x="24" y="11"/>
                  </a:cxn>
                  <a:cxn ang="0">
                    <a:pos x="24" y="23"/>
                  </a:cxn>
                  <a:cxn ang="0">
                    <a:pos x="18" y="33"/>
                  </a:cxn>
                  <a:cxn ang="0">
                    <a:pos x="0" y="33"/>
                  </a:cxn>
                </a:cxnLst>
                <a:rect l="0" t="0" r="r" b="b"/>
                <a:pathLst>
                  <a:path w="24" h="78">
                    <a:moveTo>
                      <a:pt x="0" y="78"/>
                    </a:moveTo>
                    <a:lnTo>
                      <a:pt x="0" y="0"/>
                    </a:lnTo>
                    <a:lnTo>
                      <a:pt x="18" y="0"/>
                    </a:lnTo>
                    <a:lnTo>
                      <a:pt x="24" y="11"/>
                    </a:lnTo>
                    <a:lnTo>
                      <a:pt x="24" y="23"/>
                    </a:lnTo>
                    <a:lnTo>
                      <a:pt x="18" y="33"/>
                    </a:lnTo>
                    <a:lnTo>
                      <a:pt x="0" y="33"/>
                    </a:lnTo>
                  </a:path>
                </a:pathLst>
              </a:custGeom>
              <a:noFill/>
              <a:ln w="4445">
                <a:solidFill>
                  <a:srgbClr val="FE00FE"/>
                </a:solidFill>
                <a:prstDash val="solid"/>
                <a:round/>
                <a:headEnd/>
                <a:tailEnd/>
              </a:ln>
            </p:spPr>
            <p:txBody>
              <a:bodyPr/>
              <a:lstStyle/>
              <a:p>
                <a:endParaRPr lang="es-ES"/>
              </a:p>
            </p:txBody>
          </p:sp>
          <p:sp>
            <p:nvSpPr>
              <p:cNvPr id="82741" name="Line 9013"/>
              <p:cNvSpPr>
                <a:spLocks noChangeShapeType="1"/>
              </p:cNvSpPr>
              <p:nvPr/>
            </p:nvSpPr>
            <p:spPr bwMode="auto">
              <a:xfrm>
                <a:off x="3705" y="2098"/>
                <a:ext cx="1" cy="39"/>
              </a:xfrm>
              <a:prstGeom prst="line">
                <a:avLst/>
              </a:prstGeom>
              <a:noFill/>
              <a:ln w="4445">
                <a:solidFill>
                  <a:srgbClr val="FE00FE"/>
                </a:solidFill>
                <a:round/>
                <a:headEnd/>
                <a:tailEnd/>
              </a:ln>
            </p:spPr>
            <p:txBody>
              <a:bodyPr/>
              <a:lstStyle/>
              <a:p>
                <a:endParaRPr lang="es-ES"/>
              </a:p>
            </p:txBody>
          </p:sp>
          <p:sp>
            <p:nvSpPr>
              <p:cNvPr id="82742" name="Freeform 9014"/>
              <p:cNvSpPr>
                <a:spLocks/>
              </p:cNvSpPr>
              <p:nvPr/>
            </p:nvSpPr>
            <p:spPr bwMode="auto">
              <a:xfrm>
                <a:off x="3712" y="2112"/>
                <a:ext cx="13" cy="25"/>
              </a:xfrm>
              <a:custGeom>
                <a:avLst/>
                <a:gdLst/>
                <a:ahLst/>
                <a:cxnLst>
                  <a:cxn ang="0">
                    <a:pos x="10" y="0"/>
                  </a:cxn>
                  <a:cxn ang="0">
                    <a:pos x="6" y="2"/>
                  </a:cxn>
                  <a:cxn ang="0">
                    <a:pos x="2" y="10"/>
                  </a:cxn>
                  <a:cxn ang="0">
                    <a:pos x="0" y="22"/>
                  </a:cxn>
                  <a:cxn ang="0">
                    <a:pos x="0" y="29"/>
                  </a:cxn>
                  <a:cxn ang="0">
                    <a:pos x="2" y="41"/>
                  </a:cxn>
                  <a:cxn ang="0">
                    <a:pos x="6" y="47"/>
                  </a:cxn>
                  <a:cxn ang="0">
                    <a:pos x="10" y="51"/>
                  </a:cxn>
                  <a:cxn ang="0">
                    <a:pos x="17" y="51"/>
                  </a:cxn>
                  <a:cxn ang="0">
                    <a:pos x="20" y="47"/>
                  </a:cxn>
                  <a:cxn ang="0">
                    <a:pos x="24" y="41"/>
                  </a:cxn>
                  <a:cxn ang="0">
                    <a:pos x="26" y="29"/>
                  </a:cxn>
                  <a:cxn ang="0">
                    <a:pos x="26" y="22"/>
                  </a:cxn>
                  <a:cxn ang="0">
                    <a:pos x="24" y="10"/>
                  </a:cxn>
                  <a:cxn ang="0">
                    <a:pos x="20" y="2"/>
                  </a:cxn>
                  <a:cxn ang="0">
                    <a:pos x="17" y="0"/>
                  </a:cxn>
                  <a:cxn ang="0">
                    <a:pos x="10" y="0"/>
                  </a:cxn>
                </a:cxnLst>
                <a:rect l="0" t="0" r="r" b="b"/>
                <a:pathLst>
                  <a:path w="26" h="51">
                    <a:moveTo>
                      <a:pt x="10" y="0"/>
                    </a:moveTo>
                    <a:lnTo>
                      <a:pt x="6" y="2"/>
                    </a:lnTo>
                    <a:lnTo>
                      <a:pt x="2" y="10"/>
                    </a:lnTo>
                    <a:lnTo>
                      <a:pt x="0" y="22"/>
                    </a:lnTo>
                    <a:lnTo>
                      <a:pt x="0" y="29"/>
                    </a:lnTo>
                    <a:lnTo>
                      <a:pt x="2" y="41"/>
                    </a:lnTo>
                    <a:lnTo>
                      <a:pt x="6" y="47"/>
                    </a:lnTo>
                    <a:lnTo>
                      <a:pt x="10" y="51"/>
                    </a:lnTo>
                    <a:lnTo>
                      <a:pt x="17" y="51"/>
                    </a:lnTo>
                    <a:lnTo>
                      <a:pt x="20" y="47"/>
                    </a:lnTo>
                    <a:lnTo>
                      <a:pt x="24" y="41"/>
                    </a:lnTo>
                    <a:lnTo>
                      <a:pt x="26" y="29"/>
                    </a:lnTo>
                    <a:lnTo>
                      <a:pt x="26" y="22"/>
                    </a:lnTo>
                    <a:lnTo>
                      <a:pt x="24" y="10"/>
                    </a:lnTo>
                    <a:lnTo>
                      <a:pt x="20" y="2"/>
                    </a:lnTo>
                    <a:lnTo>
                      <a:pt x="17" y="0"/>
                    </a:lnTo>
                    <a:lnTo>
                      <a:pt x="10" y="0"/>
                    </a:lnTo>
                  </a:path>
                </a:pathLst>
              </a:custGeom>
              <a:noFill/>
              <a:ln w="4445">
                <a:solidFill>
                  <a:srgbClr val="FE00FE"/>
                </a:solidFill>
                <a:prstDash val="solid"/>
                <a:round/>
                <a:headEnd/>
                <a:tailEnd/>
              </a:ln>
            </p:spPr>
            <p:txBody>
              <a:bodyPr/>
              <a:lstStyle/>
              <a:p>
                <a:endParaRPr lang="es-ES"/>
              </a:p>
            </p:txBody>
          </p:sp>
          <p:sp>
            <p:nvSpPr>
              <p:cNvPr id="82743" name="Freeform 9015"/>
              <p:cNvSpPr>
                <a:spLocks/>
              </p:cNvSpPr>
              <p:nvPr/>
            </p:nvSpPr>
            <p:spPr bwMode="auto">
              <a:xfrm>
                <a:off x="3733" y="2098"/>
                <a:ext cx="5" cy="39"/>
              </a:xfrm>
              <a:custGeom>
                <a:avLst/>
                <a:gdLst/>
                <a:ahLst/>
                <a:cxnLst>
                  <a:cxn ang="0">
                    <a:pos x="0" y="0"/>
                  </a:cxn>
                  <a:cxn ang="0">
                    <a:pos x="0" y="64"/>
                  </a:cxn>
                  <a:cxn ang="0">
                    <a:pos x="2" y="74"/>
                  </a:cxn>
                  <a:cxn ang="0">
                    <a:pos x="7" y="78"/>
                  </a:cxn>
                  <a:cxn ang="0">
                    <a:pos x="11" y="78"/>
                  </a:cxn>
                </a:cxnLst>
                <a:rect l="0" t="0" r="r" b="b"/>
                <a:pathLst>
                  <a:path w="11" h="78">
                    <a:moveTo>
                      <a:pt x="0" y="0"/>
                    </a:moveTo>
                    <a:lnTo>
                      <a:pt x="0" y="64"/>
                    </a:lnTo>
                    <a:lnTo>
                      <a:pt x="2" y="74"/>
                    </a:lnTo>
                    <a:lnTo>
                      <a:pt x="7" y="78"/>
                    </a:lnTo>
                    <a:lnTo>
                      <a:pt x="11" y="78"/>
                    </a:lnTo>
                  </a:path>
                </a:pathLst>
              </a:custGeom>
              <a:noFill/>
              <a:ln w="4445">
                <a:solidFill>
                  <a:srgbClr val="FE00FE"/>
                </a:solidFill>
                <a:prstDash val="solid"/>
                <a:round/>
                <a:headEnd/>
                <a:tailEnd/>
              </a:ln>
            </p:spPr>
            <p:txBody>
              <a:bodyPr/>
              <a:lstStyle/>
              <a:p>
                <a:endParaRPr lang="es-ES"/>
              </a:p>
            </p:txBody>
          </p:sp>
          <p:sp>
            <p:nvSpPr>
              <p:cNvPr id="82744" name="Line 9016"/>
              <p:cNvSpPr>
                <a:spLocks noChangeShapeType="1"/>
              </p:cNvSpPr>
              <p:nvPr/>
            </p:nvSpPr>
            <p:spPr bwMode="auto">
              <a:xfrm>
                <a:off x="3730" y="2112"/>
                <a:ext cx="7" cy="1"/>
              </a:xfrm>
              <a:prstGeom prst="line">
                <a:avLst/>
              </a:prstGeom>
              <a:noFill/>
              <a:ln w="4445">
                <a:solidFill>
                  <a:srgbClr val="FE00FE"/>
                </a:solidFill>
                <a:round/>
                <a:headEnd/>
                <a:tailEnd/>
              </a:ln>
            </p:spPr>
            <p:txBody>
              <a:bodyPr/>
              <a:lstStyle/>
              <a:p>
                <a:endParaRPr lang="es-ES"/>
              </a:p>
            </p:txBody>
          </p:sp>
          <p:sp>
            <p:nvSpPr>
              <p:cNvPr id="82745" name="Freeform 9017"/>
              <p:cNvSpPr>
                <a:spLocks/>
              </p:cNvSpPr>
              <p:nvPr/>
            </p:nvSpPr>
            <p:spPr bwMode="auto">
              <a:xfrm>
                <a:off x="3764" y="2120"/>
                <a:ext cx="12" cy="17"/>
              </a:xfrm>
              <a:custGeom>
                <a:avLst/>
                <a:gdLst/>
                <a:ahLst/>
                <a:cxnLst>
                  <a:cxn ang="0">
                    <a:pos x="0" y="33"/>
                  </a:cxn>
                  <a:cxn ang="0">
                    <a:pos x="0" y="0"/>
                  </a:cxn>
                  <a:cxn ang="0">
                    <a:pos x="24" y="0"/>
                  </a:cxn>
                </a:cxnLst>
                <a:rect l="0" t="0" r="r" b="b"/>
                <a:pathLst>
                  <a:path w="24" h="33">
                    <a:moveTo>
                      <a:pt x="0" y="33"/>
                    </a:moveTo>
                    <a:lnTo>
                      <a:pt x="0" y="0"/>
                    </a:lnTo>
                    <a:lnTo>
                      <a:pt x="24" y="0"/>
                    </a:lnTo>
                  </a:path>
                </a:pathLst>
              </a:custGeom>
              <a:noFill/>
              <a:ln w="4445">
                <a:solidFill>
                  <a:srgbClr val="FE00FE"/>
                </a:solidFill>
                <a:prstDash val="solid"/>
                <a:round/>
                <a:headEnd/>
                <a:tailEnd/>
              </a:ln>
            </p:spPr>
            <p:txBody>
              <a:bodyPr/>
              <a:lstStyle/>
              <a:p>
                <a:endParaRPr lang="es-ES"/>
              </a:p>
            </p:txBody>
          </p:sp>
          <p:sp>
            <p:nvSpPr>
              <p:cNvPr id="82746" name="Freeform 9018"/>
              <p:cNvSpPr>
                <a:spLocks/>
              </p:cNvSpPr>
              <p:nvPr/>
            </p:nvSpPr>
            <p:spPr bwMode="auto">
              <a:xfrm>
                <a:off x="3764" y="2098"/>
                <a:ext cx="12" cy="39"/>
              </a:xfrm>
              <a:custGeom>
                <a:avLst/>
                <a:gdLst/>
                <a:ahLst/>
                <a:cxnLst>
                  <a:cxn ang="0">
                    <a:pos x="0" y="45"/>
                  </a:cxn>
                  <a:cxn ang="0">
                    <a:pos x="0" y="11"/>
                  </a:cxn>
                  <a:cxn ang="0">
                    <a:pos x="5" y="0"/>
                  </a:cxn>
                  <a:cxn ang="0">
                    <a:pos x="17" y="0"/>
                  </a:cxn>
                  <a:cxn ang="0">
                    <a:pos x="24" y="11"/>
                  </a:cxn>
                  <a:cxn ang="0">
                    <a:pos x="24" y="78"/>
                  </a:cxn>
                </a:cxnLst>
                <a:rect l="0" t="0" r="r" b="b"/>
                <a:pathLst>
                  <a:path w="24" h="78">
                    <a:moveTo>
                      <a:pt x="0" y="45"/>
                    </a:moveTo>
                    <a:lnTo>
                      <a:pt x="0" y="11"/>
                    </a:lnTo>
                    <a:lnTo>
                      <a:pt x="5" y="0"/>
                    </a:lnTo>
                    <a:lnTo>
                      <a:pt x="17" y="0"/>
                    </a:lnTo>
                    <a:lnTo>
                      <a:pt x="24" y="11"/>
                    </a:lnTo>
                    <a:lnTo>
                      <a:pt x="24" y="78"/>
                    </a:lnTo>
                  </a:path>
                </a:pathLst>
              </a:custGeom>
              <a:noFill/>
              <a:ln w="4445">
                <a:solidFill>
                  <a:srgbClr val="FE00FE"/>
                </a:solidFill>
                <a:prstDash val="solid"/>
                <a:round/>
                <a:headEnd/>
                <a:tailEnd/>
              </a:ln>
            </p:spPr>
            <p:txBody>
              <a:bodyPr/>
              <a:lstStyle/>
              <a:p>
                <a:endParaRPr lang="es-ES"/>
              </a:p>
            </p:txBody>
          </p:sp>
          <p:sp>
            <p:nvSpPr>
              <p:cNvPr id="82747" name="Line 9019"/>
              <p:cNvSpPr>
                <a:spLocks noChangeShapeType="1"/>
              </p:cNvSpPr>
              <p:nvPr/>
            </p:nvSpPr>
            <p:spPr bwMode="auto">
              <a:xfrm>
                <a:off x="3785" y="2098"/>
                <a:ext cx="1" cy="39"/>
              </a:xfrm>
              <a:prstGeom prst="line">
                <a:avLst/>
              </a:prstGeom>
              <a:noFill/>
              <a:ln w="4445">
                <a:solidFill>
                  <a:srgbClr val="FE00FE"/>
                </a:solidFill>
                <a:round/>
                <a:headEnd/>
                <a:tailEnd/>
              </a:ln>
            </p:spPr>
            <p:txBody>
              <a:bodyPr/>
              <a:lstStyle/>
              <a:p>
                <a:endParaRPr lang="es-ES"/>
              </a:p>
            </p:txBody>
          </p:sp>
          <p:sp>
            <p:nvSpPr>
              <p:cNvPr id="82748" name="Line 9020"/>
              <p:cNvSpPr>
                <a:spLocks noChangeShapeType="1"/>
              </p:cNvSpPr>
              <p:nvPr/>
            </p:nvSpPr>
            <p:spPr bwMode="auto">
              <a:xfrm>
                <a:off x="3792" y="2098"/>
                <a:ext cx="1" cy="39"/>
              </a:xfrm>
              <a:prstGeom prst="line">
                <a:avLst/>
              </a:prstGeom>
              <a:noFill/>
              <a:ln w="4445">
                <a:solidFill>
                  <a:srgbClr val="FE00FE"/>
                </a:solidFill>
                <a:round/>
                <a:headEnd/>
                <a:tailEnd/>
              </a:ln>
            </p:spPr>
            <p:txBody>
              <a:bodyPr/>
              <a:lstStyle/>
              <a:p>
                <a:endParaRPr lang="es-ES"/>
              </a:p>
            </p:txBody>
          </p:sp>
          <p:sp>
            <p:nvSpPr>
              <p:cNvPr id="82749" name="Freeform 9021"/>
              <p:cNvSpPr>
                <a:spLocks/>
              </p:cNvSpPr>
              <p:nvPr/>
            </p:nvSpPr>
            <p:spPr bwMode="auto">
              <a:xfrm>
                <a:off x="3821" y="2098"/>
                <a:ext cx="12" cy="39"/>
              </a:xfrm>
              <a:custGeom>
                <a:avLst/>
                <a:gdLst/>
                <a:ahLst/>
                <a:cxnLst>
                  <a:cxn ang="0">
                    <a:pos x="0" y="78"/>
                  </a:cxn>
                  <a:cxn ang="0">
                    <a:pos x="0" y="0"/>
                  </a:cxn>
                  <a:cxn ang="0">
                    <a:pos x="17" y="0"/>
                  </a:cxn>
                  <a:cxn ang="0">
                    <a:pos x="24" y="11"/>
                  </a:cxn>
                  <a:cxn ang="0">
                    <a:pos x="24" y="68"/>
                  </a:cxn>
                  <a:cxn ang="0">
                    <a:pos x="17" y="78"/>
                  </a:cxn>
                  <a:cxn ang="0">
                    <a:pos x="0" y="78"/>
                  </a:cxn>
                </a:cxnLst>
                <a:rect l="0" t="0" r="r" b="b"/>
                <a:pathLst>
                  <a:path w="24" h="78">
                    <a:moveTo>
                      <a:pt x="0" y="78"/>
                    </a:moveTo>
                    <a:lnTo>
                      <a:pt x="0" y="0"/>
                    </a:lnTo>
                    <a:lnTo>
                      <a:pt x="17" y="0"/>
                    </a:lnTo>
                    <a:lnTo>
                      <a:pt x="24" y="11"/>
                    </a:lnTo>
                    <a:lnTo>
                      <a:pt x="24" y="68"/>
                    </a:lnTo>
                    <a:lnTo>
                      <a:pt x="17" y="78"/>
                    </a:lnTo>
                    <a:lnTo>
                      <a:pt x="0" y="78"/>
                    </a:lnTo>
                  </a:path>
                </a:pathLst>
              </a:custGeom>
              <a:noFill/>
              <a:ln w="4445">
                <a:solidFill>
                  <a:srgbClr val="FE00FE"/>
                </a:solidFill>
                <a:prstDash val="solid"/>
                <a:round/>
                <a:headEnd/>
                <a:tailEnd/>
              </a:ln>
            </p:spPr>
            <p:txBody>
              <a:bodyPr/>
              <a:lstStyle/>
              <a:p>
                <a:endParaRPr lang="es-ES"/>
              </a:p>
            </p:txBody>
          </p:sp>
          <p:sp>
            <p:nvSpPr>
              <p:cNvPr id="82750" name="Line 9022"/>
              <p:cNvSpPr>
                <a:spLocks noChangeShapeType="1"/>
              </p:cNvSpPr>
              <p:nvPr/>
            </p:nvSpPr>
            <p:spPr bwMode="auto">
              <a:xfrm>
                <a:off x="3853" y="2112"/>
                <a:ext cx="1" cy="25"/>
              </a:xfrm>
              <a:prstGeom prst="line">
                <a:avLst/>
              </a:prstGeom>
              <a:noFill/>
              <a:ln w="4445">
                <a:solidFill>
                  <a:srgbClr val="FE00FE"/>
                </a:solidFill>
                <a:round/>
                <a:headEnd/>
                <a:tailEnd/>
              </a:ln>
            </p:spPr>
            <p:txBody>
              <a:bodyPr/>
              <a:lstStyle/>
              <a:p>
                <a:endParaRPr lang="es-ES"/>
              </a:p>
            </p:txBody>
          </p:sp>
          <p:sp>
            <p:nvSpPr>
              <p:cNvPr id="82751" name="Freeform 9023"/>
              <p:cNvSpPr>
                <a:spLocks/>
              </p:cNvSpPr>
              <p:nvPr/>
            </p:nvSpPr>
            <p:spPr bwMode="auto">
              <a:xfrm>
                <a:off x="3841" y="2112"/>
                <a:ext cx="12" cy="25"/>
              </a:xfrm>
              <a:custGeom>
                <a:avLst/>
                <a:gdLst/>
                <a:ahLst/>
                <a:cxnLst>
                  <a:cxn ang="0">
                    <a:pos x="24" y="10"/>
                  </a:cxn>
                  <a:cxn ang="0">
                    <a:pos x="20" y="2"/>
                  </a:cxn>
                  <a:cxn ang="0">
                    <a:pos x="16" y="0"/>
                  </a:cxn>
                  <a:cxn ang="0">
                    <a:pos x="11" y="0"/>
                  </a:cxn>
                  <a:cxn ang="0">
                    <a:pos x="6" y="2"/>
                  </a:cxn>
                  <a:cxn ang="0">
                    <a:pos x="2" y="10"/>
                  </a:cxn>
                  <a:cxn ang="0">
                    <a:pos x="0" y="22"/>
                  </a:cxn>
                  <a:cxn ang="0">
                    <a:pos x="0" y="29"/>
                  </a:cxn>
                  <a:cxn ang="0">
                    <a:pos x="2" y="41"/>
                  </a:cxn>
                  <a:cxn ang="0">
                    <a:pos x="6" y="47"/>
                  </a:cxn>
                  <a:cxn ang="0">
                    <a:pos x="11" y="51"/>
                  </a:cxn>
                  <a:cxn ang="0">
                    <a:pos x="16" y="51"/>
                  </a:cxn>
                  <a:cxn ang="0">
                    <a:pos x="20" y="47"/>
                  </a:cxn>
                  <a:cxn ang="0">
                    <a:pos x="24" y="41"/>
                  </a:cxn>
                </a:cxnLst>
                <a:rect l="0" t="0" r="r" b="b"/>
                <a:pathLst>
                  <a:path w="24" h="51">
                    <a:moveTo>
                      <a:pt x="24" y="10"/>
                    </a:moveTo>
                    <a:lnTo>
                      <a:pt x="20" y="2"/>
                    </a:lnTo>
                    <a:lnTo>
                      <a:pt x="16" y="0"/>
                    </a:lnTo>
                    <a:lnTo>
                      <a:pt x="11" y="0"/>
                    </a:lnTo>
                    <a:lnTo>
                      <a:pt x="6" y="2"/>
                    </a:lnTo>
                    <a:lnTo>
                      <a:pt x="2" y="10"/>
                    </a:lnTo>
                    <a:lnTo>
                      <a:pt x="0" y="22"/>
                    </a:lnTo>
                    <a:lnTo>
                      <a:pt x="0" y="29"/>
                    </a:lnTo>
                    <a:lnTo>
                      <a:pt x="2" y="41"/>
                    </a:lnTo>
                    <a:lnTo>
                      <a:pt x="6" y="47"/>
                    </a:lnTo>
                    <a:lnTo>
                      <a:pt x="11" y="51"/>
                    </a:lnTo>
                    <a:lnTo>
                      <a:pt x="16" y="51"/>
                    </a:lnTo>
                    <a:lnTo>
                      <a:pt x="20" y="47"/>
                    </a:lnTo>
                    <a:lnTo>
                      <a:pt x="24" y="41"/>
                    </a:lnTo>
                  </a:path>
                </a:pathLst>
              </a:custGeom>
              <a:noFill/>
              <a:ln w="4445">
                <a:solidFill>
                  <a:srgbClr val="FE00FE"/>
                </a:solidFill>
                <a:prstDash val="solid"/>
                <a:round/>
                <a:headEnd/>
                <a:tailEnd/>
              </a:ln>
            </p:spPr>
            <p:txBody>
              <a:bodyPr/>
              <a:lstStyle/>
              <a:p>
                <a:endParaRPr lang="es-ES"/>
              </a:p>
            </p:txBody>
          </p:sp>
          <p:sp>
            <p:nvSpPr>
              <p:cNvPr id="82752" name="Freeform 9024"/>
              <p:cNvSpPr>
                <a:spLocks/>
              </p:cNvSpPr>
              <p:nvPr/>
            </p:nvSpPr>
            <p:spPr bwMode="auto">
              <a:xfrm>
                <a:off x="3861" y="2098"/>
                <a:ext cx="5" cy="39"/>
              </a:xfrm>
              <a:custGeom>
                <a:avLst/>
                <a:gdLst/>
                <a:ahLst/>
                <a:cxnLst>
                  <a:cxn ang="0">
                    <a:pos x="0" y="0"/>
                  </a:cxn>
                  <a:cxn ang="0">
                    <a:pos x="0" y="64"/>
                  </a:cxn>
                  <a:cxn ang="0">
                    <a:pos x="2" y="74"/>
                  </a:cxn>
                  <a:cxn ang="0">
                    <a:pos x="6" y="78"/>
                  </a:cxn>
                  <a:cxn ang="0">
                    <a:pos x="10" y="78"/>
                  </a:cxn>
                </a:cxnLst>
                <a:rect l="0" t="0" r="r" b="b"/>
                <a:pathLst>
                  <a:path w="10" h="78">
                    <a:moveTo>
                      <a:pt x="0" y="0"/>
                    </a:moveTo>
                    <a:lnTo>
                      <a:pt x="0" y="64"/>
                    </a:lnTo>
                    <a:lnTo>
                      <a:pt x="2" y="74"/>
                    </a:lnTo>
                    <a:lnTo>
                      <a:pt x="6" y="78"/>
                    </a:lnTo>
                    <a:lnTo>
                      <a:pt x="10" y="78"/>
                    </a:lnTo>
                  </a:path>
                </a:pathLst>
              </a:custGeom>
              <a:noFill/>
              <a:ln w="4445">
                <a:solidFill>
                  <a:srgbClr val="FE00FE"/>
                </a:solidFill>
                <a:prstDash val="solid"/>
                <a:round/>
                <a:headEnd/>
                <a:tailEnd/>
              </a:ln>
            </p:spPr>
            <p:txBody>
              <a:bodyPr/>
              <a:lstStyle/>
              <a:p>
                <a:endParaRPr lang="es-ES"/>
              </a:p>
            </p:txBody>
          </p:sp>
          <p:sp>
            <p:nvSpPr>
              <p:cNvPr id="82753" name="Line 9025"/>
              <p:cNvSpPr>
                <a:spLocks noChangeShapeType="1"/>
              </p:cNvSpPr>
              <p:nvPr/>
            </p:nvSpPr>
            <p:spPr bwMode="auto">
              <a:xfrm>
                <a:off x="3858" y="2112"/>
                <a:ext cx="7" cy="1"/>
              </a:xfrm>
              <a:prstGeom prst="line">
                <a:avLst/>
              </a:prstGeom>
              <a:noFill/>
              <a:ln w="4445">
                <a:solidFill>
                  <a:srgbClr val="FE00FE"/>
                </a:solidFill>
                <a:round/>
                <a:headEnd/>
                <a:tailEnd/>
              </a:ln>
            </p:spPr>
            <p:txBody>
              <a:bodyPr/>
              <a:lstStyle/>
              <a:p>
                <a:endParaRPr lang="es-ES"/>
              </a:p>
            </p:txBody>
          </p:sp>
          <p:sp>
            <p:nvSpPr>
              <p:cNvPr id="82754" name="Line 9026"/>
              <p:cNvSpPr>
                <a:spLocks noChangeShapeType="1"/>
              </p:cNvSpPr>
              <p:nvPr/>
            </p:nvSpPr>
            <p:spPr bwMode="auto">
              <a:xfrm>
                <a:off x="3883" y="2112"/>
                <a:ext cx="1" cy="25"/>
              </a:xfrm>
              <a:prstGeom prst="line">
                <a:avLst/>
              </a:prstGeom>
              <a:noFill/>
              <a:ln w="4445">
                <a:solidFill>
                  <a:srgbClr val="FE00FE"/>
                </a:solidFill>
                <a:round/>
                <a:headEnd/>
                <a:tailEnd/>
              </a:ln>
            </p:spPr>
            <p:txBody>
              <a:bodyPr/>
              <a:lstStyle/>
              <a:p>
                <a:endParaRPr lang="es-ES"/>
              </a:p>
            </p:txBody>
          </p:sp>
          <p:sp>
            <p:nvSpPr>
              <p:cNvPr id="82755" name="Freeform 9027"/>
              <p:cNvSpPr>
                <a:spLocks/>
              </p:cNvSpPr>
              <p:nvPr/>
            </p:nvSpPr>
            <p:spPr bwMode="auto">
              <a:xfrm>
                <a:off x="3871" y="2112"/>
                <a:ext cx="12" cy="25"/>
              </a:xfrm>
              <a:custGeom>
                <a:avLst/>
                <a:gdLst/>
                <a:ahLst/>
                <a:cxnLst>
                  <a:cxn ang="0">
                    <a:pos x="24" y="10"/>
                  </a:cxn>
                  <a:cxn ang="0">
                    <a:pos x="21" y="2"/>
                  </a:cxn>
                  <a:cxn ang="0">
                    <a:pos x="17" y="0"/>
                  </a:cxn>
                  <a:cxn ang="0">
                    <a:pos x="11" y="0"/>
                  </a:cxn>
                  <a:cxn ang="0">
                    <a:pos x="7" y="2"/>
                  </a:cxn>
                  <a:cxn ang="0">
                    <a:pos x="3" y="10"/>
                  </a:cxn>
                  <a:cxn ang="0">
                    <a:pos x="0" y="22"/>
                  </a:cxn>
                  <a:cxn ang="0">
                    <a:pos x="0" y="29"/>
                  </a:cxn>
                  <a:cxn ang="0">
                    <a:pos x="3" y="41"/>
                  </a:cxn>
                  <a:cxn ang="0">
                    <a:pos x="7" y="47"/>
                  </a:cxn>
                  <a:cxn ang="0">
                    <a:pos x="11" y="51"/>
                  </a:cxn>
                  <a:cxn ang="0">
                    <a:pos x="17" y="51"/>
                  </a:cxn>
                  <a:cxn ang="0">
                    <a:pos x="21" y="47"/>
                  </a:cxn>
                  <a:cxn ang="0">
                    <a:pos x="24" y="41"/>
                  </a:cxn>
                </a:cxnLst>
                <a:rect l="0" t="0" r="r" b="b"/>
                <a:pathLst>
                  <a:path w="24" h="51">
                    <a:moveTo>
                      <a:pt x="24" y="10"/>
                    </a:moveTo>
                    <a:lnTo>
                      <a:pt x="21" y="2"/>
                    </a:lnTo>
                    <a:lnTo>
                      <a:pt x="17" y="0"/>
                    </a:lnTo>
                    <a:lnTo>
                      <a:pt x="11" y="0"/>
                    </a:lnTo>
                    <a:lnTo>
                      <a:pt x="7" y="2"/>
                    </a:lnTo>
                    <a:lnTo>
                      <a:pt x="3" y="10"/>
                    </a:lnTo>
                    <a:lnTo>
                      <a:pt x="0" y="22"/>
                    </a:lnTo>
                    <a:lnTo>
                      <a:pt x="0" y="29"/>
                    </a:lnTo>
                    <a:lnTo>
                      <a:pt x="3" y="41"/>
                    </a:lnTo>
                    <a:lnTo>
                      <a:pt x="7" y="47"/>
                    </a:lnTo>
                    <a:lnTo>
                      <a:pt x="11" y="51"/>
                    </a:lnTo>
                    <a:lnTo>
                      <a:pt x="17" y="51"/>
                    </a:lnTo>
                    <a:lnTo>
                      <a:pt x="21" y="47"/>
                    </a:lnTo>
                    <a:lnTo>
                      <a:pt x="24" y="41"/>
                    </a:lnTo>
                  </a:path>
                </a:pathLst>
              </a:custGeom>
              <a:noFill/>
              <a:ln w="4445">
                <a:solidFill>
                  <a:srgbClr val="FE00FE"/>
                </a:solidFill>
                <a:prstDash val="solid"/>
                <a:round/>
                <a:headEnd/>
                <a:tailEnd/>
              </a:ln>
            </p:spPr>
            <p:txBody>
              <a:bodyPr/>
              <a:lstStyle/>
              <a:p>
                <a:endParaRPr lang="es-ES"/>
              </a:p>
            </p:txBody>
          </p:sp>
          <p:sp>
            <p:nvSpPr>
              <p:cNvPr id="82756" name="Freeform 9028"/>
              <p:cNvSpPr>
                <a:spLocks/>
              </p:cNvSpPr>
              <p:nvPr/>
            </p:nvSpPr>
            <p:spPr bwMode="auto">
              <a:xfrm>
                <a:off x="3764" y="2024"/>
                <a:ext cx="12" cy="39"/>
              </a:xfrm>
              <a:custGeom>
                <a:avLst/>
                <a:gdLst/>
                <a:ahLst/>
                <a:cxnLst>
                  <a:cxn ang="0">
                    <a:pos x="0" y="78"/>
                  </a:cxn>
                  <a:cxn ang="0">
                    <a:pos x="0" y="0"/>
                  </a:cxn>
                  <a:cxn ang="0">
                    <a:pos x="17" y="0"/>
                  </a:cxn>
                  <a:cxn ang="0">
                    <a:pos x="24" y="10"/>
                  </a:cxn>
                  <a:cxn ang="0">
                    <a:pos x="24" y="67"/>
                  </a:cxn>
                  <a:cxn ang="0">
                    <a:pos x="17" y="78"/>
                  </a:cxn>
                  <a:cxn ang="0">
                    <a:pos x="0" y="78"/>
                  </a:cxn>
                </a:cxnLst>
                <a:rect l="0" t="0" r="r" b="b"/>
                <a:pathLst>
                  <a:path w="24" h="78">
                    <a:moveTo>
                      <a:pt x="0" y="78"/>
                    </a:moveTo>
                    <a:lnTo>
                      <a:pt x="0" y="0"/>
                    </a:lnTo>
                    <a:lnTo>
                      <a:pt x="17" y="0"/>
                    </a:lnTo>
                    <a:lnTo>
                      <a:pt x="24" y="10"/>
                    </a:lnTo>
                    <a:lnTo>
                      <a:pt x="24" y="67"/>
                    </a:lnTo>
                    <a:lnTo>
                      <a:pt x="17" y="78"/>
                    </a:lnTo>
                    <a:lnTo>
                      <a:pt x="0" y="78"/>
                    </a:lnTo>
                  </a:path>
                </a:pathLst>
              </a:custGeom>
              <a:noFill/>
              <a:ln w="4445">
                <a:solidFill>
                  <a:srgbClr val="FE00FE"/>
                </a:solidFill>
                <a:prstDash val="solid"/>
                <a:round/>
                <a:headEnd/>
                <a:tailEnd/>
              </a:ln>
            </p:spPr>
            <p:txBody>
              <a:bodyPr/>
              <a:lstStyle/>
              <a:p>
                <a:endParaRPr lang="es-ES"/>
              </a:p>
            </p:txBody>
          </p:sp>
          <p:sp>
            <p:nvSpPr>
              <p:cNvPr id="82757" name="Freeform 9029"/>
              <p:cNvSpPr>
                <a:spLocks/>
              </p:cNvSpPr>
              <p:nvPr/>
            </p:nvSpPr>
            <p:spPr bwMode="auto">
              <a:xfrm>
                <a:off x="3784" y="2022"/>
                <a:ext cx="2" cy="4"/>
              </a:xfrm>
              <a:custGeom>
                <a:avLst/>
                <a:gdLst/>
                <a:ahLst/>
                <a:cxnLst>
                  <a:cxn ang="0">
                    <a:pos x="0" y="4"/>
                  </a:cxn>
                  <a:cxn ang="0">
                    <a:pos x="2" y="8"/>
                  </a:cxn>
                  <a:cxn ang="0">
                    <a:pos x="4" y="4"/>
                  </a:cxn>
                  <a:cxn ang="0">
                    <a:pos x="2" y="0"/>
                  </a:cxn>
                  <a:cxn ang="0">
                    <a:pos x="0" y="4"/>
                  </a:cxn>
                </a:cxnLst>
                <a:rect l="0" t="0" r="r" b="b"/>
                <a:pathLst>
                  <a:path w="4" h="8">
                    <a:moveTo>
                      <a:pt x="0" y="4"/>
                    </a:moveTo>
                    <a:lnTo>
                      <a:pt x="2" y="8"/>
                    </a:lnTo>
                    <a:lnTo>
                      <a:pt x="4" y="4"/>
                    </a:lnTo>
                    <a:lnTo>
                      <a:pt x="2" y="0"/>
                    </a:lnTo>
                    <a:lnTo>
                      <a:pt x="0" y="4"/>
                    </a:lnTo>
                  </a:path>
                </a:pathLst>
              </a:custGeom>
              <a:noFill/>
              <a:ln w="4445">
                <a:solidFill>
                  <a:srgbClr val="FE00FE"/>
                </a:solidFill>
                <a:prstDash val="solid"/>
                <a:round/>
                <a:headEnd/>
                <a:tailEnd/>
              </a:ln>
            </p:spPr>
            <p:txBody>
              <a:bodyPr/>
              <a:lstStyle/>
              <a:p>
                <a:endParaRPr lang="es-ES"/>
              </a:p>
            </p:txBody>
          </p:sp>
          <p:sp>
            <p:nvSpPr>
              <p:cNvPr id="82758" name="Line 9030"/>
              <p:cNvSpPr>
                <a:spLocks noChangeShapeType="1"/>
              </p:cNvSpPr>
              <p:nvPr/>
            </p:nvSpPr>
            <p:spPr bwMode="auto">
              <a:xfrm>
                <a:off x="3785" y="2036"/>
                <a:ext cx="1" cy="27"/>
              </a:xfrm>
              <a:prstGeom prst="line">
                <a:avLst/>
              </a:prstGeom>
              <a:noFill/>
              <a:ln w="4445">
                <a:solidFill>
                  <a:srgbClr val="FE00FE"/>
                </a:solidFill>
                <a:round/>
                <a:headEnd/>
                <a:tailEnd/>
              </a:ln>
            </p:spPr>
            <p:txBody>
              <a:bodyPr/>
              <a:lstStyle/>
              <a:p>
                <a:endParaRPr lang="es-ES"/>
              </a:p>
            </p:txBody>
          </p:sp>
          <p:sp>
            <p:nvSpPr>
              <p:cNvPr id="82759" name="Line 9031"/>
              <p:cNvSpPr>
                <a:spLocks noChangeShapeType="1"/>
              </p:cNvSpPr>
              <p:nvPr/>
            </p:nvSpPr>
            <p:spPr bwMode="auto">
              <a:xfrm>
                <a:off x="3792" y="2036"/>
                <a:ext cx="1" cy="39"/>
              </a:xfrm>
              <a:prstGeom prst="line">
                <a:avLst/>
              </a:prstGeom>
              <a:noFill/>
              <a:ln w="4445">
                <a:solidFill>
                  <a:srgbClr val="FE00FE"/>
                </a:solidFill>
                <a:round/>
                <a:headEnd/>
                <a:tailEnd/>
              </a:ln>
            </p:spPr>
            <p:txBody>
              <a:bodyPr/>
              <a:lstStyle/>
              <a:p>
                <a:endParaRPr lang="es-ES"/>
              </a:p>
            </p:txBody>
          </p:sp>
          <p:sp>
            <p:nvSpPr>
              <p:cNvPr id="82760" name="Freeform 9032"/>
              <p:cNvSpPr>
                <a:spLocks/>
              </p:cNvSpPr>
              <p:nvPr/>
            </p:nvSpPr>
            <p:spPr bwMode="auto">
              <a:xfrm>
                <a:off x="3792" y="2036"/>
                <a:ext cx="12" cy="27"/>
              </a:xfrm>
              <a:custGeom>
                <a:avLst/>
                <a:gdLst/>
                <a:ahLst/>
                <a:cxnLst>
                  <a:cxn ang="0">
                    <a:pos x="0" y="11"/>
                  </a:cxn>
                  <a:cxn ang="0">
                    <a:pos x="4" y="4"/>
                  </a:cxn>
                  <a:cxn ang="0">
                    <a:pos x="8" y="0"/>
                  </a:cxn>
                  <a:cxn ang="0">
                    <a:pos x="14" y="0"/>
                  </a:cxn>
                  <a:cxn ang="0">
                    <a:pos x="18" y="4"/>
                  </a:cxn>
                  <a:cxn ang="0">
                    <a:pos x="21" y="11"/>
                  </a:cxn>
                  <a:cxn ang="0">
                    <a:pos x="24" y="21"/>
                  </a:cxn>
                  <a:cxn ang="0">
                    <a:pos x="24" y="29"/>
                  </a:cxn>
                  <a:cxn ang="0">
                    <a:pos x="21" y="41"/>
                  </a:cxn>
                  <a:cxn ang="0">
                    <a:pos x="18" y="48"/>
                  </a:cxn>
                  <a:cxn ang="0">
                    <a:pos x="14" y="52"/>
                  </a:cxn>
                  <a:cxn ang="0">
                    <a:pos x="8" y="52"/>
                  </a:cxn>
                  <a:cxn ang="0">
                    <a:pos x="4" y="48"/>
                  </a:cxn>
                  <a:cxn ang="0">
                    <a:pos x="0" y="41"/>
                  </a:cxn>
                </a:cxnLst>
                <a:rect l="0" t="0" r="r" b="b"/>
                <a:pathLst>
                  <a:path w="24" h="52">
                    <a:moveTo>
                      <a:pt x="0" y="11"/>
                    </a:moveTo>
                    <a:lnTo>
                      <a:pt x="4" y="4"/>
                    </a:lnTo>
                    <a:lnTo>
                      <a:pt x="8" y="0"/>
                    </a:lnTo>
                    <a:lnTo>
                      <a:pt x="14" y="0"/>
                    </a:lnTo>
                    <a:lnTo>
                      <a:pt x="18" y="4"/>
                    </a:lnTo>
                    <a:lnTo>
                      <a:pt x="21" y="11"/>
                    </a:lnTo>
                    <a:lnTo>
                      <a:pt x="24" y="21"/>
                    </a:lnTo>
                    <a:lnTo>
                      <a:pt x="24" y="29"/>
                    </a:lnTo>
                    <a:lnTo>
                      <a:pt x="21" y="41"/>
                    </a:lnTo>
                    <a:lnTo>
                      <a:pt x="18" y="48"/>
                    </a:lnTo>
                    <a:lnTo>
                      <a:pt x="14" y="52"/>
                    </a:lnTo>
                    <a:lnTo>
                      <a:pt x="8" y="52"/>
                    </a:lnTo>
                    <a:lnTo>
                      <a:pt x="4" y="48"/>
                    </a:lnTo>
                    <a:lnTo>
                      <a:pt x="0" y="41"/>
                    </a:lnTo>
                  </a:path>
                </a:pathLst>
              </a:custGeom>
              <a:noFill/>
              <a:ln w="4445">
                <a:solidFill>
                  <a:srgbClr val="FE00FE"/>
                </a:solidFill>
                <a:prstDash val="solid"/>
                <a:round/>
                <a:headEnd/>
                <a:tailEnd/>
              </a:ln>
            </p:spPr>
            <p:txBody>
              <a:bodyPr/>
              <a:lstStyle/>
              <a:p>
                <a:endParaRPr lang="es-ES"/>
              </a:p>
            </p:txBody>
          </p:sp>
          <p:sp>
            <p:nvSpPr>
              <p:cNvPr id="82761" name="Line 9033"/>
              <p:cNvSpPr>
                <a:spLocks noChangeShapeType="1"/>
              </p:cNvSpPr>
              <p:nvPr/>
            </p:nvSpPr>
            <p:spPr bwMode="auto">
              <a:xfrm>
                <a:off x="3783" y="2212"/>
                <a:ext cx="1" cy="4934"/>
              </a:xfrm>
              <a:prstGeom prst="line">
                <a:avLst/>
              </a:prstGeom>
              <a:noFill/>
              <a:ln w="4445">
                <a:solidFill>
                  <a:srgbClr val="000000"/>
                </a:solidFill>
                <a:round/>
                <a:headEnd/>
                <a:tailEnd/>
              </a:ln>
            </p:spPr>
            <p:txBody>
              <a:bodyPr/>
              <a:lstStyle/>
              <a:p>
                <a:endParaRPr lang="es-ES"/>
              </a:p>
            </p:txBody>
          </p:sp>
          <p:sp>
            <p:nvSpPr>
              <p:cNvPr id="82762" name="Freeform 9034"/>
              <p:cNvSpPr>
                <a:spLocks/>
              </p:cNvSpPr>
              <p:nvPr/>
            </p:nvSpPr>
            <p:spPr bwMode="auto">
              <a:xfrm>
                <a:off x="4371" y="1932"/>
                <a:ext cx="24" cy="78"/>
              </a:xfrm>
              <a:custGeom>
                <a:avLst/>
                <a:gdLst/>
                <a:ahLst/>
                <a:cxnLst>
                  <a:cxn ang="0">
                    <a:pos x="0" y="156"/>
                  </a:cxn>
                  <a:cxn ang="0">
                    <a:pos x="0" y="0"/>
                  </a:cxn>
                  <a:cxn ang="0">
                    <a:pos x="35" y="0"/>
                  </a:cxn>
                  <a:cxn ang="0">
                    <a:pos x="48" y="21"/>
                  </a:cxn>
                  <a:cxn ang="0">
                    <a:pos x="48" y="45"/>
                  </a:cxn>
                  <a:cxn ang="0">
                    <a:pos x="35" y="66"/>
                  </a:cxn>
                  <a:cxn ang="0">
                    <a:pos x="0" y="66"/>
                  </a:cxn>
                </a:cxnLst>
                <a:rect l="0" t="0" r="r" b="b"/>
                <a:pathLst>
                  <a:path w="48" h="156">
                    <a:moveTo>
                      <a:pt x="0" y="156"/>
                    </a:moveTo>
                    <a:lnTo>
                      <a:pt x="0" y="0"/>
                    </a:lnTo>
                    <a:lnTo>
                      <a:pt x="35" y="0"/>
                    </a:lnTo>
                    <a:lnTo>
                      <a:pt x="48" y="21"/>
                    </a:lnTo>
                    <a:lnTo>
                      <a:pt x="48" y="45"/>
                    </a:lnTo>
                    <a:lnTo>
                      <a:pt x="35" y="66"/>
                    </a:lnTo>
                    <a:lnTo>
                      <a:pt x="0" y="66"/>
                    </a:lnTo>
                  </a:path>
                </a:pathLst>
              </a:custGeom>
              <a:noFill/>
              <a:ln w="4445">
                <a:solidFill>
                  <a:srgbClr val="FEFEFE"/>
                </a:solidFill>
                <a:prstDash val="solid"/>
                <a:round/>
                <a:headEnd/>
                <a:tailEnd/>
              </a:ln>
            </p:spPr>
            <p:txBody>
              <a:bodyPr/>
              <a:lstStyle/>
              <a:p>
                <a:endParaRPr lang="es-ES"/>
              </a:p>
            </p:txBody>
          </p:sp>
          <p:sp>
            <p:nvSpPr>
              <p:cNvPr id="82763" name="Line 9035"/>
              <p:cNvSpPr>
                <a:spLocks noChangeShapeType="1"/>
              </p:cNvSpPr>
              <p:nvPr/>
            </p:nvSpPr>
            <p:spPr bwMode="auto">
              <a:xfrm>
                <a:off x="4409" y="1958"/>
                <a:ext cx="1" cy="52"/>
              </a:xfrm>
              <a:prstGeom prst="line">
                <a:avLst/>
              </a:prstGeom>
              <a:noFill/>
              <a:ln w="4445">
                <a:solidFill>
                  <a:srgbClr val="FEFEFE"/>
                </a:solidFill>
                <a:round/>
                <a:headEnd/>
                <a:tailEnd/>
              </a:ln>
            </p:spPr>
            <p:txBody>
              <a:bodyPr/>
              <a:lstStyle/>
              <a:p>
                <a:endParaRPr lang="es-ES"/>
              </a:p>
            </p:txBody>
          </p:sp>
          <p:sp>
            <p:nvSpPr>
              <p:cNvPr id="82764" name="Freeform 9036"/>
              <p:cNvSpPr>
                <a:spLocks/>
              </p:cNvSpPr>
              <p:nvPr/>
            </p:nvSpPr>
            <p:spPr bwMode="auto">
              <a:xfrm>
                <a:off x="4409" y="1958"/>
                <a:ext cx="16" cy="23"/>
              </a:xfrm>
              <a:custGeom>
                <a:avLst/>
                <a:gdLst/>
                <a:ahLst/>
                <a:cxnLst>
                  <a:cxn ang="0">
                    <a:pos x="0" y="45"/>
                  </a:cxn>
                  <a:cxn ang="0">
                    <a:pos x="4" y="22"/>
                  </a:cxn>
                  <a:cxn ang="0">
                    <a:pos x="11" y="6"/>
                  </a:cxn>
                  <a:cxn ang="0">
                    <a:pos x="19" y="0"/>
                  </a:cxn>
                  <a:cxn ang="0">
                    <a:pos x="31" y="0"/>
                  </a:cxn>
                </a:cxnLst>
                <a:rect l="0" t="0" r="r" b="b"/>
                <a:pathLst>
                  <a:path w="31" h="45">
                    <a:moveTo>
                      <a:pt x="0" y="45"/>
                    </a:moveTo>
                    <a:lnTo>
                      <a:pt x="4" y="22"/>
                    </a:lnTo>
                    <a:lnTo>
                      <a:pt x="11" y="6"/>
                    </a:lnTo>
                    <a:lnTo>
                      <a:pt x="19" y="0"/>
                    </a:lnTo>
                    <a:lnTo>
                      <a:pt x="31" y="0"/>
                    </a:lnTo>
                  </a:path>
                </a:pathLst>
              </a:custGeom>
              <a:noFill/>
              <a:ln w="4445">
                <a:solidFill>
                  <a:srgbClr val="FEFEFE"/>
                </a:solidFill>
                <a:prstDash val="solid"/>
                <a:round/>
                <a:headEnd/>
                <a:tailEnd/>
              </a:ln>
            </p:spPr>
            <p:txBody>
              <a:bodyPr/>
              <a:lstStyle/>
              <a:p>
                <a:endParaRPr lang="es-ES"/>
              </a:p>
            </p:txBody>
          </p:sp>
          <p:sp>
            <p:nvSpPr>
              <p:cNvPr id="82765" name="Freeform 9037"/>
              <p:cNvSpPr>
                <a:spLocks/>
              </p:cNvSpPr>
              <p:nvPr/>
            </p:nvSpPr>
            <p:spPr bwMode="auto">
              <a:xfrm>
                <a:off x="4437" y="1958"/>
                <a:ext cx="26" cy="52"/>
              </a:xfrm>
              <a:custGeom>
                <a:avLst/>
                <a:gdLst/>
                <a:ahLst/>
                <a:cxnLst>
                  <a:cxn ang="0">
                    <a:pos x="19" y="0"/>
                  </a:cxn>
                  <a:cxn ang="0">
                    <a:pos x="12" y="6"/>
                  </a:cxn>
                  <a:cxn ang="0">
                    <a:pos x="4" y="22"/>
                  </a:cxn>
                  <a:cxn ang="0">
                    <a:pos x="0" y="45"/>
                  </a:cxn>
                  <a:cxn ang="0">
                    <a:pos x="0" y="59"/>
                  </a:cxn>
                  <a:cxn ang="0">
                    <a:pos x="4" y="82"/>
                  </a:cxn>
                  <a:cxn ang="0">
                    <a:pos x="12" y="96"/>
                  </a:cxn>
                  <a:cxn ang="0">
                    <a:pos x="19" y="104"/>
                  </a:cxn>
                  <a:cxn ang="0">
                    <a:pos x="32" y="104"/>
                  </a:cxn>
                  <a:cxn ang="0">
                    <a:pos x="40" y="96"/>
                  </a:cxn>
                  <a:cxn ang="0">
                    <a:pos x="47" y="82"/>
                  </a:cxn>
                  <a:cxn ang="0">
                    <a:pos x="51" y="59"/>
                  </a:cxn>
                  <a:cxn ang="0">
                    <a:pos x="51" y="45"/>
                  </a:cxn>
                  <a:cxn ang="0">
                    <a:pos x="47" y="22"/>
                  </a:cxn>
                  <a:cxn ang="0">
                    <a:pos x="40" y="6"/>
                  </a:cxn>
                  <a:cxn ang="0">
                    <a:pos x="32" y="0"/>
                  </a:cxn>
                  <a:cxn ang="0">
                    <a:pos x="19" y="0"/>
                  </a:cxn>
                </a:cxnLst>
                <a:rect l="0" t="0" r="r" b="b"/>
                <a:pathLst>
                  <a:path w="51" h="104">
                    <a:moveTo>
                      <a:pt x="19" y="0"/>
                    </a:moveTo>
                    <a:lnTo>
                      <a:pt x="12" y="6"/>
                    </a:lnTo>
                    <a:lnTo>
                      <a:pt x="4" y="22"/>
                    </a:lnTo>
                    <a:lnTo>
                      <a:pt x="0" y="45"/>
                    </a:lnTo>
                    <a:lnTo>
                      <a:pt x="0" y="59"/>
                    </a:lnTo>
                    <a:lnTo>
                      <a:pt x="4" y="82"/>
                    </a:lnTo>
                    <a:lnTo>
                      <a:pt x="12" y="96"/>
                    </a:lnTo>
                    <a:lnTo>
                      <a:pt x="19" y="104"/>
                    </a:lnTo>
                    <a:lnTo>
                      <a:pt x="32" y="104"/>
                    </a:lnTo>
                    <a:lnTo>
                      <a:pt x="40" y="96"/>
                    </a:lnTo>
                    <a:lnTo>
                      <a:pt x="47" y="82"/>
                    </a:lnTo>
                    <a:lnTo>
                      <a:pt x="51" y="59"/>
                    </a:lnTo>
                    <a:lnTo>
                      <a:pt x="51" y="45"/>
                    </a:lnTo>
                    <a:lnTo>
                      <a:pt x="47" y="22"/>
                    </a:lnTo>
                    <a:lnTo>
                      <a:pt x="40" y="6"/>
                    </a:lnTo>
                    <a:lnTo>
                      <a:pt x="32" y="0"/>
                    </a:lnTo>
                    <a:lnTo>
                      <a:pt x="19" y="0"/>
                    </a:lnTo>
                  </a:path>
                </a:pathLst>
              </a:custGeom>
              <a:noFill/>
              <a:ln w="4445">
                <a:solidFill>
                  <a:srgbClr val="FEFEFE"/>
                </a:solidFill>
                <a:prstDash val="solid"/>
                <a:round/>
                <a:headEnd/>
                <a:tailEnd/>
              </a:ln>
            </p:spPr>
            <p:txBody>
              <a:bodyPr/>
              <a:lstStyle/>
              <a:p>
                <a:endParaRPr lang="es-ES"/>
              </a:p>
            </p:txBody>
          </p:sp>
          <p:sp>
            <p:nvSpPr>
              <p:cNvPr id="82766" name="Line 9038"/>
              <p:cNvSpPr>
                <a:spLocks noChangeShapeType="1"/>
              </p:cNvSpPr>
              <p:nvPr/>
            </p:nvSpPr>
            <p:spPr bwMode="auto">
              <a:xfrm>
                <a:off x="4499" y="1932"/>
                <a:ext cx="1" cy="78"/>
              </a:xfrm>
              <a:prstGeom prst="line">
                <a:avLst/>
              </a:prstGeom>
              <a:noFill/>
              <a:ln w="4445">
                <a:solidFill>
                  <a:srgbClr val="FEFEFE"/>
                </a:solidFill>
                <a:round/>
                <a:headEnd/>
                <a:tailEnd/>
              </a:ln>
            </p:spPr>
            <p:txBody>
              <a:bodyPr/>
              <a:lstStyle/>
              <a:p>
                <a:endParaRPr lang="es-ES"/>
              </a:p>
            </p:txBody>
          </p:sp>
          <p:sp>
            <p:nvSpPr>
              <p:cNvPr id="82767" name="Freeform 9039"/>
              <p:cNvSpPr>
                <a:spLocks/>
              </p:cNvSpPr>
              <p:nvPr/>
            </p:nvSpPr>
            <p:spPr bwMode="auto">
              <a:xfrm>
                <a:off x="4475" y="1958"/>
                <a:ext cx="24" cy="52"/>
              </a:xfrm>
              <a:custGeom>
                <a:avLst/>
                <a:gdLst/>
                <a:ahLst/>
                <a:cxnLst>
                  <a:cxn ang="0">
                    <a:pos x="48" y="22"/>
                  </a:cxn>
                  <a:cxn ang="0">
                    <a:pos x="40" y="6"/>
                  </a:cxn>
                  <a:cxn ang="0">
                    <a:pos x="33" y="0"/>
                  </a:cxn>
                  <a:cxn ang="0">
                    <a:pos x="20" y="0"/>
                  </a:cxn>
                  <a:cxn ang="0">
                    <a:pos x="12" y="6"/>
                  </a:cxn>
                  <a:cxn ang="0">
                    <a:pos x="4" y="22"/>
                  </a:cxn>
                  <a:cxn ang="0">
                    <a:pos x="0" y="45"/>
                  </a:cxn>
                  <a:cxn ang="0">
                    <a:pos x="0" y="59"/>
                  </a:cxn>
                  <a:cxn ang="0">
                    <a:pos x="4" y="82"/>
                  </a:cxn>
                  <a:cxn ang="0">
                    <a:pos x="12" y="96"/>
                  </a:cxn>
                  <a:cxn ang="0">
                    <a:pos x="20" y="104"/>
                  </a:cxn>
                  <a:cxn ang="0">
                    <a:pos x="33" y="104"/>
                  </a:cxn>
                  <a:cxn ang="0">
                    <a:pos x="40" y="96"/>
                  </a:cxn>
                  <a:cxn ang="0">
                    <a:pos x="48" y="82"/>
                  </a:cxn>
                </a:cxnLst>
                <a:rect l="0" t="0" r="r" b="b"/>
                <a:pathLst>
                  <a:path w="48" h="104">
                    <a:moveTo>
                      <a:pt x="48" y="22"/>
                    </a:moveTo>
                    <a:lnTo>
                      <a:pt x="40" y="6"/>
                    </a:lnTo>
                    <a:lnTo>
                      <a:pt x="33" y="0"/>
                    </a:lnTo>
                    <a:lnTo>
                      <a:pt x="20" y="0"/>
                    </a:lnTo>
                    <a:lnTo>
                      <a:pt x="12" y="6"/>
                    </a:lnTo>
                    <a:lnTo>
                      <a:pt x="4" y="22"/>
                    </a:lnTo>
                    <a:lnTo>
                      <a:pt x="0" y="45"/>
                    </a:lnTo>
                    <a:lnTo>
                      <a:pt x="0" y="59"/>
                    </a:lnTo>
                    <a:lnTo>
                      <a:pt x="4" y="82"/>
                    </a:lnTo>
                    <a:lnTo>
                      <a:pt x="12" y="96"/>
                    </a:lnTo>
                    <a:lnTo>
                      <a:pt x="20" y="104"/>
                    </a:lnTo>
                    <a:lnTo>
                      <a:pt x="33" y="104"/>
                    </a:lnTo>
                    <a:lnTo>
                      <a:pt x="40" y="96"/>
                    </a:lnTo>
                    <a:lnTo>
                      <a:pt x="48" y="82"/>
                    </a:lnTo>
                  </a:path>
                </a:pathLst>
              </a:custGeom>
              <a:noFill/>
              <a:ln w="4445">
                <a:solidFill>
                  <a:srgbClr val="FEFEFE"/>
                </a:solidFill>
                <a:prstDash val="solid"/>
                <a:round/>
                <a:headEnd/>
                <a:tailEnd/>
              </a:ln>
            </p:spPr>
            <p:txBody>
              <a:bodyPr/>
              <a:lstStyle/>
              <a:p>
                <a:endParaRPr lang="es-ES"/>
              </a:p>
            </p:txBody>
          </p:sp>
          <p:sp>
            <p:nvSpPr>
              <p:cNvPr id="82768" name="Freeform 9040"/>
              <p:cNvSpPr>
                <a:spLocks/>
              </p:cNvSpPr>
              <p:nvPr/>
            </p:nvSpPr>
            <p:spPr bwMode="auto">
              <a:xfrm>
                <a:off x="4515" y="1958"/>
                <a:ext cx="21" cy="52"/>
              </a:xfrm>
              <a:custGeom>
                <a:avLst/>
                <a:gdLst/>
                <a:ahLst/>
                <a:cxnLst>
                  <a:cxn ang="0">
                    <a:pos x="0" y="0"/>
                  </a:cxn>
                  <a:cxn ang="0">
                    <a:pos x="0" y="75"/>
                  </a:cxn>
                  <a:cxn ang="0">
                    <a:pos x="3" y="96"/>
                  </a:cxn>
                  <a:cxn ang="0">
                    <a:pos x="12" y="104"/>
                  </a:cxn>
                  <a:cxn ang="0">
                    <a:pos x="24" y="104"/>
                  </a:cxn>
                  <a:cxn ang="0">
                    <a:pos x="31" y="96"/>
                  </a:cxn>
                  <a:cxn ang="0">
                    <a:pos x="44" y="75"/>
                  </a:cxn>
                </a:cxnLst>
                <a:rect l="0" t="0" r="r" b="b"/>
                <a:pathLst>
                  <a:path w="44" h="104">
                    <a:moveTo>
                      <a:pt x="0" y="0"/>
                    </a:moveTo>
                    <a:lnTo>
                      <a:pt x="0" y="75"/>
                    </a:lnTo>
                    <a:lnTo>
                      <a:pt x="3" y="96"/>
                    </a:lnTo>
                    <a:lnTo>
                      <a:pt x="12" y="104"/>
                    </a:lnTo>
                    <a:lnTo>
                      <a:pt x="24" y="104"/>
                    </a:lnTo>
                    <a:lnTo>
                      <a:pt x="31" y="96"/>
                    </a:lnTo>
                    <a:lnTo>
                      <a:pt x="44" y="75"/>
                    </a:lnTo>
                  </a:path>
                </a:pathLst>
              </a:custGeom>
              <a:noFill/>
              <a:ln w="4445">
                <a:solidFill>
                  <a:srgbClr val="FEFEFE"/>
                </a:solidFill>
                <a:prstDash val="solid"/>
                <a:round/>
                <a:headEnd/>
                <a:tailEnd/>
              </a:ln>
            </p:spPr>
            <p:txBody>
              <a:bodyPr/>
              <a:lstStyle/>
              <a:p>
                <a:endParaRPr lang="es-ES"/>
              </a:p>
            </p:txBody>
          </p:sp>
          <p:sp>
            <p:nvSpPr>
              <p:cNvPr id="82769" name="Line 9041"/>
              <p:cNvSpPr>
                <a:spLocks noChangeShapeType="1"/>
              </p:cNvSpPr>
              <p:nvPr/>
            </p:nvSpPr>
            <p:spPr bwMode="auto">
              <a:xfrm>
                <a:off x="4536" y="1958"/>
                <a:ext cx="1" cy="52"/>
              </a:xfrm>
              <a:prstGeom prst="line">
                <a:avLst/>
              </a:prstGeom>
              <a:noFill/>
              <a:ln w="4445">
                <a:solidFill>
                  <a:srgbClr val="FEFEFE"/>
                </a:solidFill>
                <a:round/>
                <a:headEnd/>
                <a:tailEnd/>
              </a:ln>
            </p:spPr>
            <p:txBody>
              <a:bodyPr/>
              <a:lstStyle/>
              <a:p>
                <a:endParaRPr lang="es-ES"/>
              </a:p>
            </p:txBody>
          </p:sp>
          <p:sp>
            <p:nvSpPr>
              <p:cNvPr id="82770" name="Freeform 9042"/>
              <p:cNvSpPr>
                <a:spLocks/>
              </p:cNvSpPr>
              <p:nvPr/>
            </p:nvSpPr>
            <p:spPr bwMode="auto">
              <a:xfrm>
                <a:off x="4549" y="1958"/>
                <a:ext cx="24" cy="52"/>
              </a:xfrm>
              <a:custGeom>
                <a:avLst/>
                <a:gdLst/>
                <a:ahLst/>
                <a:cxnLst>
                  <a:cxn ang="0">
                    <a:pos x="46" y="22"/>
                  </a:cxn>
                  <a:cxn ang="0">
                    <a:pos x="39" y="6"/>
                  </a:cxn>
                  <a:cxn ang="0">
                    <a:pos x="31" y="0"/>
                  </a:cxn>
                  <a:cxn ang="0">
                    <a:pos x="19" y="0"/>
                  </a:cxn>
                  <a:cxn ang="0">
                    <a:pos x="11" y="6"/>
                  </a:cxn>
                  <a:cxn ang="0">
                    <a:pos x="3" y="22"/>
                  </a:cxn>
                  <a:cxn ang="0">
                    <a:pos x="0" y="45"/>
                  </a:cxn>
                  <a:cxn ang="0">
                    <a:pos x="0" y="59"/>
                  </a:cxn>
                  <a:cxn ang="0">
                    <a:pos x="3" y="82"/>
                  </a:cxn>
                  <a:cxn ang="0">
                    <a:pos x="11" y="96"/>
                  </a:cxn>
                  <a:cxn ang="0">
                    <a:pos x="19" y="104"/>
                  </a:cxn>
                  <a:cxn ang="0">
                    <a:pos x="31" y="104"/>
                  </a:cxn>
                  <a:cxn ang="0">
                    <a:pos x="39" y="96"/>
                  </a:cxn>
                  <a:cxn ang="0">
                    <a:pos x="46" y="82"/>
                  </a:cxn>
                </a:cxnLst>
                <a:rect l="0" t="0" r="r" b="b"/>
                <a:pathLst>
                  <a:path w="46" h="104">
                    <a:moveTo>
                      <a:pt x="46" y="22"/>
                    </a:moveTo>
                    <a:lnTo>
                      <a:pt x="39" y="6"/>
                    </a:lnTo>
                    <a:lnTo>
                      <a:pt x="31" y="0"/>
                    </a:lnTo>
                    <a:lnTo>
                      <a:pt x="19" y="0"/>
                    </a:lnTo>
                    <a:lnTo>
                      <a:pt x="11" y="6"/>
                    </a:lnTo>
                    <a:lnTo>
                      <a:pt x="3" y="22"/>
                    </a:lnTo>
                    <a:lnTo>
                      <a:pt x="0" y="45"/>
                    </a:lnTo>
                    <a:lnTo>
                      <a:pt x="0" y="59"/>
                    </a:lnTo>
                    <a:lnTo>
                      <a:pt x="3" y="82"/>
                    </a:lnTo>
                    <a:lnTo>
                      <a:pt x="11" y="96"/>
                    </a:lnTo>
                    <a:lnTo>
                      <a:pt x="19" y="104"/>
                    </a:lnTo>
                    <a:lnTo>
                      <a:pt x="31" y="104"/>
                    </a:lnTo>
                    <a:lnTo>
                      <a:pt x="39" y="96"/>
                    </a:lnTo>
                    <a:lnTo>
                      <a:pt x="46" y="82"/>
                    </a:lnTo>
                  </a:path>
                </a:pathLst>
              </a:custGeom>
              <a:noFill/>
              <a:ln w="4445">
                <a:solidFill>
                  <a:srgbClr val="FEFEFE"/>
                </a:solidFill>
                <a:prstDash val="solid"/>
                <a:round/>
                <a:headEnd/>
                <a:tailEnd/>
              </a:ln>
            </p:spPr>
            <p:txBody>
              <a:bodyPr/>
              <a:lstStyle/>
              <a:p>
                <a:endParaRPr lang="es-ES"/>
              </a:p>
            </p:txBody>
          </p:sp>
          <p:sp>
            <p:nvSpPr>
              <p:cNvPr id="82771" name="Freeform 9043"/>
              <p:cNvSpPr>
                <a:spLocks/>
              </p:cNvSpPr>
              <p:nvPr/>
            </p:nvSpPr>
            <p:spPr bwMode="auto">
              <a:xfrm>
                <a:off x="4589" y="1932"/>
                <a:ext cx="10" cy="78"/>
              </a:xfrm>
              <a:custGeom>
                <a:avLst/>
                <a:gdLst/>
                <a:ahLst/>
                <a:cxnLst>
                  <a:cxn ang="0">
                    <a:pos x="0" y="0"/>
                  </a:cxn>
                  <a:cxn ang="0">
                    <a:pos x="0" y="127"/>
                  </a:cxn>
                  <a:cxn ang="0">
                    <a:pos x="4" y="148"/>
                  </a:cxn>
                  <a:cxn ang="0">
                    <a:pos x="12" y="156"/>
                  </a:cxn>
                  <a:cxn ang="0">
                    <a:pos x="19" y="156"/>
                  </a:cxn>
                </a:cxnLst>
                <a:rect l="0" t="0" r="r" b="b"/>
                <a:pathLst>
                  <a:path w="19" h="156">
                    <a:moveTo>
                      <a:pt x="0" y="0"/>
                    </a:moveTo>
                    <a:lnTo>
                      <a:pt x="0" y="127"/>
                    </a:lnTo>
                    <a:lnTo>
                      <a:pt x="4" y="148"/>
                    </a:lnTo>
                    <a:lnTo>
                      <a:pt x="12" y="156"/>
                    </a:lnTo>
                    <a:lnTo>
                      <a:pt x="19" y="156"/>
                    </a:lnTo>
                  </a:path>
                </a:pathLst>
              </a:custGeom>
              <a:noFill/>
              <a:ln w="4445">
                <a:solidFill>
                  <a:srgbClr val="FEFEFE"/>
                </a:solidFill>
                <a:prstDash val="solid"/>
                <a:round/>
                <a:headEnd/>
                <a:tailEnd/>
              </a:ln>
            </p:spPr>
            <p:txBody>
              <a:bodyPr/>
              <a:lstStyle/>
              <a:p>
                <a:endParaRPr lang="es-ES"/>
              </a:p>
            </p:txBody>
          </p:sp>
        </p:grpSp>
        <p:grpSp>
          <p:nvGrpSpPr>
            <p:cNvPr id="82772" name="Group 9044"/>
            <p:cNvGrpSpPr>
              <a:grpSpLocks/>
            </p:cNvGrpSpPr>
            <p:nvPr/>
          </p:nvGrpSpPr>
          <p:grpSpPr bwMode="auto">
            <a:xfrm>
              <a:off x="3026" y="1875"/>
              <a:ext cx="2617" cy="5088"/>
              <a:chOff x="3026" y="1875"/>
              <a:chExt cx="2617" cy="5088"/>
            </a:xfrm>
          </p:grpSpPr>
          <p:sp>
            <p:nvSpPr>
              <p:cNvPr id="82773" name="Line 9045"/>
              <p:cNvSpPr>
                <a:spLocks noChangeShapeType="1"/>
              </p:cNvSpPr>
              <p:nvPr/>
            </p:nvSpPr>
            <p:spPr bwMode="auto">
              <a:xfrm>
                <a:off x="4583" y="1958"/>
                <a:ext cx="14" cy="1"/>
              </a:xfrm>
              <a:prstGeom prst="line">
                <a:avLst/>
              </a:prstGeom>
              <a:noFill/>
              <a:ln w="4445">
                <a:solidFill>
                  <a:srgbClr val="FEFEFE"/>
                </a:solidFill>
                <a:round/>
                <a:headEnd/>
                <a:tailEnd/>
              </a:ln>
            </p:spPr>
            <p:txBody>
              <a:bodyPr/>
              <a:lstStyle/>
              <a:p>
                <a:endParaRPr lang="es-ES"/>
              </a:p>
            </p:txBody>
          </p:sp>
          <p:sp>
            <p:nvSpPr>
              <p:cNvPr id="82774" name="Freeform 9046"/>
              <p:cNvSpPr>
                <a:spLocks/>
              </p:cNvSpPr>
              <p:nvPr/>
            </p:nvSpPr>
            <p:spPr bwMode="auto">
              <a:xfrm>
                <a:off x="4609" y="1928"/>
                <a:ext cx="4" cy="8"/>
              </a:xfrm>
              <a:custGeom>
                <a:avLst/>
                <a:gdLst/>
                <a:ahLst/>
                <a:cxnLst>
                  <a:cxn ang="0">
                    <a:pos x="0" y="8"/>
                  </a:cxn>
                  <a:cxn ang="0">
                    <a:pos x="4" y="15"/>
                  </a:cxn>
                  <a:cxn ang="0">
                    <a:pos x="8" y="8"/>
                  </a:cxn>
                  <a:cxn ang="0">
                    <a:pos x="4" y="0"/>
                  </a:cxn>
                  <a:cxn ang="0">
                    <a:pos x="0" y="8"/>
                  </a:cxn>
                </a:cxnLst>
                <a:rect l="0" t="0" r="r" b="b"/>
                <a:pathLst>
                  <a:path w="8" h="15">
                    <a:moveTo>
                      <a:pt x="0" y="8"/>
                    </a:moveTo>
                    <a:lnTo>
                      <a:pt x="4" y="15"/>
                    </a:lnTo>
                    <a:lnTo>
                      <a:pt x="8" y="8"/>
                    </a:lnTo>
                    <a:lnTo>
                      <a:pt x="4" y="0"/>
                    </a:lnTo>
                    <a:lnTo>
                      <a:pt x="0" y="8"/>
                    </a:lnTo>
                  </a:path>
                </a:pathLst>
              </a:custGeom>
              <a:noFill/>
              <a:ln w="4445">
                <a:solidFill>
                  <a:srgbClr val="FEFEFE"/>
                </a:solidFill>
                <a:prstDash val="solid"/>
                <a:round/>
                <a:headEnd/>
                <a:tailEnd/>
              </a:ln>
            </p:spPr>
            <p:txBody>
              <a:bodyPr/>
              <a:lstStyle/>
              <a:p>
                <a:endParaRPr lang="es-ES"/>
              </a:p>
            </p:txBody>
          </p:sp>
          <p:sp>
            <p:nvSpPr>
              <p:cNvPr id="82775" name="Line 9047"/>
              <p:cNvSpPr>
                <a:spLocks noChangeShapeType="1"/>
              </p:cNvSpPr>
              <p:nvPr/>
            </p:nvSpPr>
            <p:spPr bwMode="auto">
              <a:xfrm>
                <a:off x="4611" y="1958"/>
                <a:ext cx="1" cy="52"/>
              </a:xfrm>
              <a:prstGeom prst="line">
                <a:avLst/>
              </a:prstGeom>
              <a:noFill/>
              <a:ln w="4445">
                <a:solidFill>
                  <a:srgbClr val="FEFEFE"/>
                </a:solidFill>
                <a:round/>
                <a:headEnd/>
                <a:tailEnd/>
              </a:ln>
            </p:spPr>
            <p:txBody>
              <a:bodyPr/>
              <a:lstStyle/>
              <a:p>
                <a:endParaRPr lang="es-ES"/>
              </a:p>
            </p:txBody>
          </p:sp>
          <p:sp>
            <p:nvSpPr>
              <p:cNvPr id="82776" name="Freeform 9048"/>
              <p:cNvSpPr>
                <a:spLocks/>
              </p:cNvSpPr>
              <p:nvPr/>
            </p:nvSpPr>
            <p:spPr bwMode="auto">
              <a:xfrm>
                <a:off x="4626" y="1958"/>
                <a:ext cx="26" cy="52"/>
              </a:xfrm>
              <a:custGeom>
                <a:avLst/>
                <a:gdLst/>
                <a:ahLst/>
                <a:cxnLst>
                  <a:cxn ang="0">
                    <a:pos x="20" y="0"/>
                  </a:cxn>
                  <a:cxn ang="0">
                    <a:pos x="12" y="6"/>
                  </a:cxn>
                  <a:cxn ang="0">
                    <a:pos x="4" y="22"/>
                  </a:cxn>
                  <a:cxn ang="0">
                    <a:pos x="0" y="45"/>
                  </a:cxn>
                  <a:cxn ang="0">
                    <a:pos x="0" y="59"/>
                  </a:cxn>
                  <a:cxn ang="0">
                    <a:pos x="4" y="82"/>
                  </a:cxn>
                  <a:cxn ang="0">
                    <a:pos x="12" y="96"/>
                  </a:cxn>
                  <a:cxn ang="0">
                    <a:pos x="20" y="104"/>
                  </a:cxn>
                  <a:cxn ang="0">
                    <a:pos x="31" y="104"/>
                  </a:cxn>
                  <a:cxn ang="0">
                    <a:pos x="40" y="96"/>
                  </a:cxn>
                  <a:cxn ang="0">
                    <a:pos x="48" y="82"/>
                  </a:cxn>
                  <a:cxn ang="0">
                    <a:pos x="52" y="59"/>
                  </a:cxn>
                  <a:cxn ang="0">
                    <a:pos x="52" y="45"/>
                  </a:cxn>
                  <a:cxn ang="0">
                    <a:pos x="48" y="22"/>
                  </a:cxn>
                  <a:cxn ang="0">
                    <a:pos x="40" y="6"/>
                  </a:cxn>
                  <a:cxn ang="0">
                    <a:pos x="31" y="0"/>
                  </a:cxn>
                  <a:cxn ang="0">
                    <a:pos x="20" y="0"/>
                  </a:cxn>
                </a:cxnLst>
                <a:rect l="0" t="0" r="r" b="b"/>
                <a:pathLst>
                  <a:path w="52" h="104">
                    <a:moveTo>
                      <a:pt x="20" y="0"/>
                    </a:moveTo>
                    <a:lnTo>
                      <a:pt x="12" y="6"/>
                    </a:lnTo>
                    <a:lnTo>
                      <a:pt x="4" y="22"/>
                    </a:lnTo>
                    <a:lnTo>
                      <a:pt x="0" y="45"/>
                    </a:lnTo>
                    <a:lnTo>
                      <a:pt x="0" y="59"/>
                    </a:lnTo>
                    <a:lnTo>
                      <a:pt x="4" y="82"/>
                    </a:lnTo>
                    <a:lnTo>
                      <a:pt x="12" y="96"/>
                    </a:lnTo>
                    <a:lnTo>
                      <a:pt x="20" y="104"/>
                    </a:lnTo>
                    <a:lnTo>
                      <a:pt x="31" y="104"/>
                    </a:lnTo>
                    <a:lnTo>
                      <a:pt x="40" y="96"/>
                    </a:lnTo>
                    <a:lnTo>
                      <a:pt x="48" y="82"/>
                    </a:lnTo>
                    <a:lnTo>
                      <a:pt x="52" y="59"/>
                    </a:lnTo>
                    <a:lnTo>
                      <a:pt x="52" y="45"/>
                    </a:lnTo>
                    <a:lnTo>
                      <a:pt x="48" y="22"/>
                    </a:lnTo>
                    <a:lnTo>
                      <a:pt x="40" y="6"/>
                    </a:lnTo>
                    <a:lnTo>
                      <a:pt x="31" y="0"/>
                    </a:lnTo>
                    <a:lnTo>
                      <a:pt x="20" y="0"/>
                    </a:lnTo>
                  </a:path>
                </a:pathLst>
              </a:custGeom>
              <a:noFill/>
              <a:ln w="4445">
                <a:solidFill>
                  <a:srgbClr val="FEFEFE"/>
                </a:solidFill>
                <a:prstDash val="solid"/>
                <a:round/>
                <a:headEnd/>
                <a:tailEnd/>
              </a:ln>
            </p:spPr>
            <p:txBody>
              <a:bodyPr/>
              <a:lstStyle/>
              <a:p>
                <a:endParaRPr lang="es-ES"/>
              </a:p>
            </p:txBody>
          </p:sp>
          <p:sp>
            <p:nvSpPr>
              <p:cNvPr id="82777" name="Line 9049"/>
              <p:cNvSpPr>
                <a:spLocks noChangeShapeType="1"/>
              </p:cNvSpPr>
              <p:nvPr/>
            </p:nvSpPr>
            <p:spPr bwMode="auto">
              <a:xfrm>
                <a:off x="4665" y="1958"/>
                <a:ext cx="1" cy="52"/>
              </a:xfrm>
              <a:prstGeom prst="line">
                <a:avLst/>
              </a:prstGeom>
              <a:noFill/>
              <a:ln w="4445">
                <a:solidFill>
                  <a:srgbClr val="FEFEFE"/>
                </a:solidFill>
                <a:round/>
                <a:headEnd/>
                <a:tailEnd/>
              </a:ln>
            </p:spPr>
            <p:txBody>
              <a:bodyPr/>
              <a:lstStyle/>
              <a:p>
                <a:endParaRPr lang="es-ES"/>
              </a:p>
            </p:txBody>
          </p:sp>
          <p:sp>
            <p:nvSpPr>
              <p:cNvPr id="82778" name="Freeform 9050"/>
              <p:cNvSpPr>
                <a:spLocks/>
              </p:cNvSpPr>
              <p:nvPr/>
            </p:nvSpPr>
            <p:spPr bwMode="auto">
              <a:xfrm>
                <a:off x="4665" y="1958"/>
                <a:ext cx="22" cy="52"/>
              </a:xfrm>
              <a:custGeom>
                <a:avLst/>
                <a:gdLst/>
                <a:ahLst/>
                <a:cxnLst>
                  <a:cxn ang="0">
                    <a:pos x="0" y="30"/>
                  </a:cxn>
                  <a:cxn ang="0">
                    <a:pos x="13" y="6"/>
                  </a:cxn>
                  <a:cxn ang="0">
                    <a:pos x="21" y="0"/>
                  </a:cxn>
                  <a:cxn ang="0">
                    <a:pos x="32" y="0"/>
                  </a:cxn>
                  <a:cxn ang="0">
                    <a:pos x="41" y="6"/>
                  </a:cxn>
                  <a:cxn ang="0">
                    <a:pos x="45" y="30"/>
                  </a:cxn>
                  <a:cxn ang="0">
                    <a:pos x="45" y="104"/>
                  </a:cxn>
                </a:cxnLst>
                <a:rect l="0" t="0" r="r" b="b"/>
                <a:pathLst>
                  <a:path w="45" h="104">
                    <a:moveTo>
                      <a:pt x="0" y="30"/>
                    </a:moveTo>
                    <a:lnTo>
                      <a:pt x="13" y="6"/>
                    </a:lnTo>
                    <a:lnTo>
                      <a:pt x="21" y="0"/>
                    </a:lnTo>
                    <a:lnTo>
                      <a:pt x="32" y="0"/>
                    </a:lnTo>
                    <a:lnTo>
                      <a:pt x="41" y="6"/>
                    </a:lnTo>
                    <a:lnTo>
                      <a:pt x="45" y="30"/>
                    </a:lnTo>
                    <a:lnTo>
                      <a:pt x="45" y="104"/>
                    </a:lnTo>
                  </a:path>
                </a:pathLst>
              </a:custGeom>
              <a:noFill/>
              <a:ln w="4445">
                <a:solidFill>
                  <a:srgbClr val="FEFEFE"/>
                </a:solidFill>
                <a:prstDash val="solid"/>
                <a:round/>
                <a:headEnd/>
                <a:tailEnd/>
              </a:ln>
            </p:spPr>
            <p:txBody>
              <a:bodyPr/>
              <a:lstStyle/>
              <a:p>
                <a:endParaRPr lang="es-ES"/>
              </a:p>
            </p:txBody>
          </p:sp>
          <p:sp>
            <p:nvSpPr>
              <p:cNvPr id="82779" name="Line 9051"/>
              <p:cNvSpPr>
                <a:spLocks noChangeShapeType="1"/>
              </p:cNvSpPr>
              <p:nvPr/>
            </p:nvSpPr>
            <p:spPr bwMode="auto">
              <a:xfrm>
                <a:off x="4451" y="2081"/>
                <a:ext cx="24" cy="1"/>
              </a:xfrm>
              <a:prstGeom prst="line">
                <a:avLst/>
              </a:prstGeom>
              <a:noFill/>
              <a:ln w="4445">
                <a:solidFill>
                  <a:srgbClr val="FEFEFE"/>
                </a:solidFill>
                <a:round/>
                <a:headEnd/>
                <a:tailEnd/>
              </a:ln>
            </p:spPr>
            <p:txBody>
              <a:bodyPr/>
              <a:lstStyle/>
              <a:p>
                <a:endParaRPr lang="es-ES"/>
              </a:p>
            </p:txBody>
          </p:sp>
          <p:sp>
            <p:nvSpPr>
              <p:cNvPr id="82780" name="Line 9052"/>
              <p:cNvSpPr>
                <a:spLocks noChangeShapeType="1"/>
              </p:cNvSpPr>
              <p:nvPr/>
            </p:nvSpPr>
            <p:spPr bwMode="auto">
              <a:xfrm>
                <a:off x="4463" y="2081"/>
                <a:ext cx="1" cy="78"/>
              </a:xfrm>
              <a:prstGeom prst="line">
                <a:avLst/>
              </a:prstGeom>
              <a:noFill/>
              <a:ln w="4445">
                <a:solidFill>
                  <a:srgbClr val="FEFEFE"/>
                </a:solidFill>
                <a:round/>
                <a:headEnd/>
                <a:tailEnd/>
              </a:ln>
            </p:spPr>
            <p:txBody>
              <a:bodyPr/>
              <a:lstStyle/>
              <a:p>
                <a:endParaRPr lang="es-ES"/>
              </a:p>
            </p:txBody>
          </p:sp>
          <p:sp>
            <p:nvSpPr>
              <p:cNvPr id="82781" name="Line 9053"/>
              <p:cNvSpPr>
                <a:spLocks noChangeShapeType="1"/>
              </p:cNvSpPr>
              <p:nvPr/>
            </p:nvSpPr>
            <p:spPr bwMode="auto">
              <a:xfrm>
                <a:off x="4489" y="2108"/>
                <a:ext cx="1" cy="51"/>
              </a:xfrm>
              <a:prstGeom prst="line">
                <a:avLst/>
              </a:prstGeom>
              <a:noFill/>
              <a:ln w="4445">
                <a:solidFill>
                  <a:srgbClr val="FEFEFE"/>
                </a:solidFill>
                <a:round/>
                <a:headEnd/>
                <a:tailEnd/>
              </a:ln>
            </p:spPr>
            <p:txBody>
              <a:bodyPr/>
              <a:lstStyle/>
              <a:p>
                <a:endParaRPr lang="es-ES"/>
              </a:p>
            </p:txBody>
          </p:sp>
          <p:sp>
            <p:nvSpPr>
              <p:cNvPr id="82782" name="Freeform 9054"/>
              <p:cNvSpPr>
                <a:spLocks/>
              </p:cNvSpPr>
              <p:nvPr/>
            </p:nvSpPr>
            <p:spPr bwMode="auto">
              <a:xfrm>
                <a:off x="4489" y="2108"/>
                <a:ext cx="15" cy="22"/>
              </a:xfrm>
              <a:custGeom>
                <a:avLst/>
                <a:gdLst/>
                <a:ahLst/>
                <a:cxnLst>
                  <a:cxn ang="0">
                    <a:pos x="0" y="45"/>
                  </a:cxn>
                  <a:cxn ang="0">
                    <a:pos x="5" y="22"/>
                  </a:cxn>
                  <a:cxn ang="0">
                    <a:pos x="12" y="8"/>
                  </a:cxn>
                  <a:cxn ang="0">
                    <a:pos x="20" y="0"/>
                  </a:cxn>
                  <a:cxn ang="0">
                    <a:pos x="31" y="0"/>
                  </a:cxn>
                </a:cxnLst>
                <a:rect l="0" t="0" r="r" b="b"/>
                <a:pathLst>
                  <a:path w="31" h="45">
                    <a:moveTo>
                      <a:pt x="0" y="45"/>
                    </a:moveTo>
                    <a:lnTo>
                      <a:pt x="5" y="22"/>
                    </a:lnTo>
                    <a:lnTo>
                      <a:pt x="12" y="8"/>
                    </a:lnTo>
                    <a:lnTo>
                      <a:pt x="20" y="0"/>
                    </a:lnTo>
                    <a:lnTo>
                      <a:pt x="31" y="0"/>
                    </a:lnTo>
                  </a:path>
                </a:pathLst>
              </a:custGeom>
              <a:noFill/>
              <a:ln w="4445">
                <a:solidFill>
                  <a:srgbClr val="FEFEFE"/>
                </a:solidFill>
                <a:prstDash val="solid"/>
                <a:round/>
                <a:headEnd/>
                <a:tailEnd/>
              </a:ln>
            </p:spPr>
            <p:txBody>
              <a:bodyPr/>
              <a:lstStyle/>
              <a:p>
                <a:endParaRPr lang="es-ES"/>
              </a:p>
            </p:txBody>
          </p:sp>
          <p:sp>
            <p:nvSpPr>
              <p:cNvPr id="82783" name="Line 9055"/>
              <p:cNvSpPr>
                <a:spLocks noChangeShapeType="1"/>
              </p:cNvSpPr>
              <p:nvPr/>
            </p:nvSpPr>
            <p:spPr bwMode="auto">
              <a:xfrm>
                <a:off x="4540" y="2108"/>
                <a:ext cx="1" cy="51"/>
              </a:xfrm>
              <a:prstGeom prst="line">
                <a:avLst/>
              </a:prstGeom>
              <a:noFill/>
              <a:ln w="4445">
                <a:solidFill>
                  <a:srgbClr val="FEFEFE"/>
                </a:solidFill>
                <a:round/>
                <a:headEnd/>
                <a:tailEnd/>
              </a:ln>
            </p:spPr>
            <p:txBody>
              <a:bodyPr/>
              <a:lstStyle/>
              <a:p>
                <a:endParaRPr lang="es-ES"/>
              </a:p>
            </p:txBody>
          </p:sp>
          <p:sp>
            <p:nvSpPr>
              <p:cNvPr id="82784" name="Freeform 9056"/>
              <p:cNvSpPr>
                <a:spLocks/>
              </p:cNvSpPr>
              <p:nvPr/>
            </p:nvSpPr>
            <p:spPr bwMode="auto">
              <a:xfrm>
                <a:off x="4516" y="2108"/>
                <a:ext cx="24" cy="51"/>
              </a:xfrm>
              <a:custGeom>
                <a:avLst/>
                <a:gdLst/>
                <a:ahLst/>
                <a:cxnLst>
                  <a:cxn ang="0">
                    <a:pos x="48" y="22"/>
                  </a:cxn>
                  <a:cxn ang="0">
                    <a:pos x="41" y="8"/>
                  </a:cxn>
                  <a:cxn ang="0">
                    <a:pos x="33" y="0"/>
                  </a:cxn>
                  <a:cxn ang="0">
                    <a:pos x="21" y="0"/>
                  </a:cxn>
                  <a:cxn ang="0">
                    <a:pos x="13" y="8"/>
                  </a:cxn>
                  <a:cxn ang="0">
                    <a:pos x="5" y="22"/>
                  </a:cxn>
                  <a:cxn ang="0">
                    <a:pos x="0" y="45"/>
                  </a:cxn>
                  <a:cxn ang="0">
                    <a:pos x="0" y="59"/>
                  </a:cxn>
                  <a:cxn ang="0">
                    <a:pos x="5" y="82"/>
                  </a:cxn>
                  <a:cxn ang="0">
                    <a:pos x="13" y="96"/>
                  </a:cxn>
                  <a:cxn ang="0">
                    <a:pos x="21" y="104"/>
                  </a:cxn>
                  <a:cxn ang="0">
                    <a:pos x="33" y="104"/>
                  </a:cxn>
                  <a:cxn ang="0">
                    <a:pos x="41" y="96"/>
                  </a:cxn>
                  <a:cxn ang="0">
                    <a:pos x="48" y="82"/>
                  </a:cxn>
                </a:cxnLst>
                <a:rect l="0" t="0" r="r" b="b"/>
                <a:pathLst>
                  <a:path w="48" h="104">
                    <a:moveTo>
                      <a:pt x="48" y="22"/>
                    </a:moveTo>
                    <a:lnTo>
                      <a:pt x="41" y="8"/>
                    </a:lnTo>
                    <a:lnTo>
                      <a:pt x="33" y="0"/>
                    </a:lnTo>
                    <a:lnTo>
                      <a:pt x="21" y="0"/>
                    </a:lnTo>
                    <a:lnTo>
                      <a:pt x="13" y="8"/>
                    </a:lnTo>
                    <a:lnTo>
                      <a:pt x="5" y="22"/>
                    </a:lnTo>
                    <a:lnTo>
                      <a:pt x="0" y="45"/>
                    </a:lnTo>
                    <a:lnTo>
                      <a:pt x="0" y="59"/>
                    </a:lnTo>
                    <a:lnTo>
                      <a:pt x="5" y="82"/>
                    </a:lnTo>
                    <a:lnTo>
                      <a:pt x="13" y="96"/>
                    </a:lnTo>
                    <a:lnTo>
                      <a:pt x="21" y="104"/>
                    </a:lnTo>
                    <a:lnTo>
                      <a:pt x="33" y="104"/>
                    </a:lnTo>
                    <a:lnTo>
                      <a:pt x="41" y="96"/>
                    </a:lnTo>
                    <a:lnTo>
                      <a:pt x="48" y="82"/>
                    </a:lnTo>
                  </a:path>
                </a:pathLst>
              </a:custGeom>
              <a:noFill/>
              <a:ln w="4445">
                <a:solidFill>
                  <a:srgbClr val="FEFEFE"/>
                </a:solidFill>
                <a:prstDash val="solid"/>
                <a:round/>
                <a:headEnd/>
                <a:tailEnd/>
              </a:ln>
            </p:spPr>
            <p:txBody>
              <a:bodyPr/>
              <a:lstStyle/>
              <a:p>
                <a:endParaRPr lang="es-ES"/>
              </a:p>
            </p:txBody>
          </p:sp>
          <p:sp>
            <p:nvSpPr>
              <p:cNvPr id="82785" name="Freeform 9057"/>
              <p:cNvSpPr>
                <a:spLocks/>
              </p:cNvSpPr>
              <p:nvPr/>
            </p:nvSpPr>
            <p:spPr bwMode="auto">
              <a:xfrm>
                <a:off x="4553" y="2108"/>
                <a:ext cx="24" cy="51"/>
              </a:xfrm>
              <a:custGeom>
                <a:avLst/>
                <a:gdLst/>
                <a:ahLst/>
                <a:cxnLst>
                  <a:cxn ang="0">
                    <a:pos x="48" y="22"/>
                  </a:cxn>
                  <a:cxn ang="0">
                    <a:pos x="39" y="8"/>
                  </a:cxn>
                  <a:cxn ang="0">
                    <a:pos x="32" y="0"/>
                  </a:cxn>
                  <a:cxn ang="0">
                    <a:pos x="20" y="0"/>
                  </a:cxn>
                  <a:cxn ang="0">
                    <a:pos x="12" y="8"/>
                  </a:cxn>
                  <a:cxn ang="0">
                    <a:pos x="4" y="22"/>
                  </a:cxn>
                  <a:cxn ang="0">
                    <a:pos x="0" y="45"/>
                  </a:cxn>
                  <a:cxn ang="0">
                    <a:pos x="0" y="59"/>
                  </a:cxn>
                  <a:cxn ang="0">
                    <a:pos x="4" y="82"/>
                  </a:cxn>
                  <a:cxn ang="0">
                    <a:pos x="12" y="96"/>
                  </a:cxn>
                  <a:cxn ang="0">
                    <a:pos x="20" y="104"/>
                  </a:cxn>
                  <a:cxn ang="0">
                    <a:pos x="32" y="104"/>
                  </a:cxn>
                  <a:cxn ang="0">
                    <a:pos x="39" y="96"/>
                  </a:cxn>
                  <a:cxn ang="0">
                    <a:pos x="48" y="82"/>
                  </a:cxn>
                </a:cxnLst>
                <a:rect l="0" t="0" r="r" b="b"/>
                <a:pathLst>
                  <a:path w="48" h="104">
                    <a:moveTo>
                      <a:pt x="48" y="22"/>
                    </a:moveTo>
                    <a:lnTo>
                      <a:pt x="39" y="8"/>
                    </a:lnTo>
                    <a:lnTo>
                      <a:pt x="32" y="0"/>
                    </a:lnTo>
                    <a:lnTo>
                      <a:pt x="20" y="0"/>
                    </a:lnTo>
                    <a:lnTo>
                      <a:pt x="12" y="8"/>
                    </a:lnTo>
                    <a:lnTo>
                      <a:pt x="4" y="22"/>
                    </a:lnTo>
                    <a:lnTo>
                      <a:pt x="0" y="45"/>
                    </a:lnTo>
                    <a:lnTo>
                      <a:pt x="0" y="59"/>
                    </a:lnTo>
                    <a:lnTo>
                      <a:pt x="4" y="82"/>
                    </a:lnTo>
                    <a:lnTo>
                      <a:pt x="12" y="96"/>
                    </a:lnTo>
                    <a:lnTo>
                      <a:pt x="20" y="104"/>
                    </a:lnTo>
                    <a:lnTo>
                      <a:pt x="32" y="104"/>
                    </a:lnTo>
                    <a:lnTo>
                      <a:pt x="39" y="96"/>
                    </a:lnTo>
                    <a:lnTo>
                      <a:pt x="48" y="82"/>
                    </a:lnTo>
                  </a:path>
                </a:pathLst>
              </a:custGeom>
              <a:noFill/>
              <a:ln w="4445">
                <a:solidFill>
                  <a:srgbClr val="FEFEFE"/>
                </a:solidFill>
                <a:prstDash val="solid"/>
                <a:round/>
                <a:headEnd/>
                <a:tailEnd/>
              </a:ln>
            </p:spPr>
            <p:txBody>
              <a:bodyPr/>
              <a:lstStyle/>
              <a:p>
                <a:endParaRPr lang="es-ES"/>
              </a:p>
            </p:txBody>
          </p:sp>
          <p:sp>
            <p:nvSpPr>
              <p:cNvPr id="82786" name="Line 9058"/>
              <p:cNvSpPr>
                <a:spLocks noChangeShapeType="1"/>
              </p:cNvSpPr>
              <p:nvPr/>
            </p:nvSpPr>
            <p:spPr bwMode="auto">
              <a:xfrm>
                <a:off x="4590" y="2081"/>
                <a:ext cx="1" cy="78"/>
              </a:xfrm>
              <a:prstGeom prst="line">
                <a:avLst/>
              </a:prstGeom>
              <a:noFill/>
              <a:ln w="4445">
                <a:solidFill>
                  <a:srgbClr val="FEFEFE"/>
                </a:solidFill>
                <a:round/>
                <a:headEnd/>
                <a:tailEnd/>
              </a:ln>
            </p:spPr>
            <p:txBody>
              <a:bodyPr/>
              <a:lstStyle/>
              <a:p>
                <a:endParaRPr lang="es-ES"/>
              </a:p>
            </p:txBody>
          </p:sp>
          <p:sp>
            <p:nvSpPr>
              <p:cNvPr id="82787" name="Line 9059"/>
              <p:cNvSpPr>
                <a:spLocks noChangeShapeType="1"/>
              </p:cNvSpPr>
              <p:nvPr/>
            </p:nvSpPr>
            <p:spPr bwMode="auto">
              <a:xfrm flipH="1">
                <a:off x="4590" y="2108"/>
                <a:ext cx="20" cy="37"/>
              </a:xfrm>
              <a:prstGeom prst="line">
                <a:avLst/>
              </a:prstGeom>
              <a:noFill/>
              <a:ln w="4445">
                <a:solidFill>
                  <a:srgbClr val="FEFEFE"/>
                </a:solidFill>
                <a:round/>
                <a:headEnd/>
                <a:tailEnd/>
              </a:ln>
            </p:spPr>
            <p:txBody>
              <a:bodyPr/>
              <a:lstStyle/>
              <a:p>
                <a:endParaRPr lang="es-ES"/>
              </a:p>
            </p:txBody>
          </p:sp>
          <p:sp>
            <p:nvSpPr>
              <p:cNvPr id="82788" name="Line 9060"/>
              <p:cNvSpPr>
                <a:spLocks noChangeShapeType="1"/>
              </p:cNvSpPr>
              <p:nvPr/>
            </p:nvSpPr>
            <p:spPr bwMode="auto">
              <a:xfrm>
                <a:off x="4598" y="2130"/>
                <a:ext cx="14" cy="29"/>
              </a:xfrm>
              <a:prstGeom prst="line">
                <a:avLst/>
              </a:prstGeom>
              <a:noFill/>
              <a:ln w="4445">
                <a:solidFill>
                  <a:srgbClr val="FEFEFE"/>
                </a:solidFill>
                <a:round/>
                <a:headEnd/>
                <a:tailEnd/>
              </a:ln>
            </p:spPr>
            <p:txBody>
              <a:bodyPr/>
              <a:lstStyle/>
              <a:p>
                <a:endParaRPr lang="es-ES"/>
              </a:p>
            </p:txBody>
          </p:sp>
          <p:sp>
            <p:nvSpPr>
              <p:cNvPr id="82789" name="Line 9061"/>
              <p:cNvSpPr>
                <a:spLocks noChangeShapeType="1"/>
              </p:cNvSpPr>
              <p:nvPr/>
            </p:nvSpPr>
            <p:spPr bwMode="auto">
              <a:xfrm>
                <a:off x="5211" y="1875"/>
                <a:ext cx="1" cy="95"/>
              </a:xfrm>
              <a:prstGeom prst="line">
                <a:avLst/>
              </a:prstGeom>
              <a:noFill/>
              <a:ln w="4445">
                <a:solidFill>
                  <a:srgbClr val="FEFEFE"/>
                </a:solidFill>
                <a:round/>
                <a:headEnd/>
                <a:tailEnd/>
              </a:ln>
            </p:spPr>
            <p:txBody>
              <a:bodyPr/>
              <a:lstStyle/>
              <a:p>
                <a:endParaRPr lang="es-ES"/>
              </a:p>
            </p:txBody>
          </p:sp>
          <p:sp>
            <p:nvSpPr>
              <p:cNvPr id="82790" name="Line 9062"/>
              <p:cNvSpPr>
                <a:spLocks noChangeShapeType="1"/>
              </p:cNvSpPr>
              <p:nvPr/>
            </p:nvSpPr>
            <p:spPr bwMode="auto">
              <a:xfrm>
                <a:off x="5214" y="1875"/>
                <a:ext cx="1" cy="95"/>
              </a:xfrm>
              <a:prstGeom prst="line">
                <a:avLst/>
              </a:prstGeom>
              <a:noFill/>
              <a:ln w="4445">
                <a:solidFill>
                  <a:srgbClr val="FEFEFE"/>
                </a:solidFill>
                <a:round/>
                <a:headEnd/>
                <a:tailEnd/>
              </a:ln>
            </p:spPr>
            <p:txBody>
              <a:bodyPr/>
              <a:lstStyle/>
              <a:p>
                <a:endParaRPr lang="es-ES"/>
              </a:p>
            </p:txBody>
          </p:sp>
          <p:sp>
            <p:nvSpPr>
              <p:cNvPr id="82791" name="Freeform 9063"/>
              <p:cNvSpPr>
                <a:spLocks/>
              </p:cNvSpPr>
              <p:nvPr/>
            </p:nvSpPr>
            <p:spPr bwMode="auto">
              <a:xfrm>
                <a:off x="5205" y="1875"/>
                <a:ext cx="40" cy="50"/>
              </a:xfrm>
              <a:custGeom>
                <a:avLst/>
                <a:gdLst/>
                <a:ahLst/>
                <a:cxnLst>
                  <a:cxn ang="0">
                    <a:pos x="0" y="0"/>
                  </a:cxn>
                  <a:cxn ang="0">
                    <a:pos x="56" y="0"/>
                  </a:cxn>
                  <a:cxn ang="0">
                    <a:pos x="71" y="10"/>
                  </a:cxn>
                  <a:cxn ang="0">
                    <a:pos x="76" y="20"/>
                  </a:cxn>
                  <a:cxn ang="0">
                    <a:pos x="80" y="37"/>
                  </a:cxn>
                  <a:cxn ang="0">
                    <a:pos x="80" y="65"/>
                  </a:cxn>
                  <a:cxn ang="0">
                    <a:pos x="76" y="82"/>
                  </a:cxn>
                  <a:cxn ang="0">
                    <a:pos x="71" y="90"/>
                  </a:cxn>
                  <a:cxn ang="0">
                    <a:pos x="56" y="100"/>
                  </a:cxn>
                  <a:cxn ang="0">
                    <a:pos x="19" y="100"/>
                  </a:cxn>
                </a:cxnLst>
                <a:rect l="0" t="0" r="r" b="b"/>
                <a:pathLst>
                  <a:path w="80" h="100">
                    <a:moveTo>
                      <a:pt x="0" y="0"/>
                    </a:moveTo>
                    <a:lnTo>
                      <a:pt x="56" y="0"/>
                    </a:lnTo>
                    <a:lnTo>
                      <a:pt x="71" y="10"/>
                    </a:lnTo>
                    <a:lnTo>
                      <a:pt x="76" y="20"/>
                    </a:lnTo>
                    <a:lnTo>
                      <a:pt x="80" y="37"/>
                    </a:lnTo>
                    <a:lnTo>
                      <a:pt x="80" y="65"/>
                    </a:lnTo>
                    <a:lnTo>
                      <a:pt x="76" y="82"/>
                    </a:lnTo>
                    <a:lnTo>
                      <a:pt x="71" y="90"/>
                    </a:lnTo>
                    <a:lnTo>
                      <a:pt x="56" y="100"/>
                    </a:lnTo>
                    <a:lnTo>
                      <a:pt x="19" y="100"/>
                    </a:lnTo>
                  </a:path>
                </a:pathLst>
              </a:custGeom>
              <a:noFill/>
              <a:ln w="4445">
                <a:solidFill>
                  <a:srgbClr val="FEFEFE"/>
                </a:solidFill>
                <a:prstDash val="solid"/>
                <a:round/>
                <a:headEnd/>
                <a:tailEnd/>
              </a:ln>
            </p:spPr>
            <p:txBody>
              <a:bodyPr/>
              <a:lstStyle/>
              <a:p>
                <a:endParaRPr lang="es-ES"/>
              </a:p>
            </p:txBody>
          </p:sp>
          <p:sp>
            <p:nvSpPr>
              <p:cNvPr id="82792" name="Freeform 9064"/>
              <p:cNvSpPr>
                <a:spLocks/>
              </p:cNvSpPr>
              <p:nvPr/>
            </p:nvSpPr>
            <p:spPr bwMode="auto">
              <a:xfrm>
                <a:off x="5233" y="1875"/>
                <a:ext cx="10" cy="50"/>
              </a:xfrm>
              <a:custGeom>
                <a:avLst/>
                <a:gdLst/>
                <a:ahLst/>
                <a:cxnLst>
                  <a:cxn ang="0">
                    <a:pos x="0" y="0"/>
                  </a:cxn>
                  <a:cxn ang="0">
                    <a:pos x="11" y="10"/>
                  </a:cxn>
                  <a:cxn ang="0">
                    <a:pos x="15" y="20"/>
                  </a:cxn>
                  <a:cxn ang="0">
                    <a:pos x="20" y="37"/>
                  </a:cxn>
                  <a:cxn ang="0">
                    <a:pos x="20" y="65"/>
                  </a:cxn>
                  <a:cxn ang="0">
                    <a:pos x="15" y="82"/>
                  </a:cxn>
                  <a:cxn ang="0">
                    <a:pos x="11" y="90"/>
                  </a:cxn>
                  <a:cxn ang="0">
                    <a:pos x="0" y="100"/>
                  </a:cxn>
                </a:cxnLst>
                <a:rect l="0" t="0" r="r" b="b"/>
                <a:pathLst>
                  <a:path w="20" h="100">
                    <a:moveTo>
                      <a:pt x="0" y="0"/>
                    </a:moveTo>
                    <a:lnTo>
                      <a:pt x="11" y="10"/>
                    </a:lnTo>
                    <a:lnTo>
                      <a:pt x="15" y="20"/>
                    </a:lnTo>
                    <a:lnTo>
                      <a:pt x="20" y="37"/>
                    </a:lnTo>
                    <a:lnTo>
                      <a:pt x="20" y="65"/>
                    </a:lnTo>
                    <a:lnTo>
                      <a:pt x="15" y="82"/>
                    </a:lnTo>
                    <a:lnTo>
                      <a:pt x="11" y="90"/>
                    </a:lnTo>
                    <a:lnTo>
                      <a:pt x="0" y="100"/>
                    </a:lnTo>
                  </a:path>
                </a:pathLst>
              </a:custGeom>
              <a:noFill/>
              <a:ln w="4445">
                <a:solidFill>
                  <a:srgbClr val="FEFEFE"/>
                </a:solidFill>
                <a:prstDash val="solid"/>
                <a:round/>
                <a:headEnd/>
                <a:tailEnd/>
              </a:ln>
            </p:spPr>
            <p:txBody>
              <a:bodyPr/>
              <a:lstStyle/>
              <a:p>
                <a:endParaRPr lang="es-ES"/>
              </a:p>
            </p:txBody>
          </p:sp>
          <p:sp>
            <p:nvSpPr>
              <p:cNvPr id="82793" name="Line 9065"/>
              <p:cNvSpPr>
                <a:spLocks noChangeShapeType="1"/>
              </p:cNvSpPr>
              <p:nvPr/>
            </p:nvSpPr>
            <p:spPr bwMode="auto">
              <a:xfrm>
                <a:off x="5205" y="1970"/>
                <a:ext cx="16" cy="1"/>
              </a:xfrm>
              <a:prstGeom prst="line">
                <a:avLst/>
              </a:prstGeom>
              <a:noFill/>
              <a:ln w="4445">
                <a:solidFill>
                  <a:srgbClr val="FEFEFE"/>
                </a:solidFill>
                <a:round/>
                <a:headEnd/>
                <a:tailEnd/>
              </a:ln>
            </p:spPr>
            <p:txBody>
              <a:bodyPr/>
              <a:lstStyle/>
              <a:p>
                <a:endParaRPr lang="es-ES"/>
              </a:p>
            </p:txBody>
          </p:sp>
          <p:sp>
            <p:nvSpPr>
              <p:cNvPr id="82794" name="Line 9066"/>
              <p:cNvSpPr>
                <a:spLocks noChangeShapeType="1"/>
              </p:cNvSpPr>
              <p:nvPr/>
            </p:nvSpPr>
            <p:spPr bwMode="auto">
              <a:xfrm>
                <a:off x="5262" y="1907"/>
                <a:ext cx="1" cy="63"/>
              </a:xfrm>
              <a:prstGeom prst="line">
                <a:avLst/>
              </a:prstGeom>
              <a:noFill/>
              <a:ln w="4445">
                <a:solidFill>
                  <a:srgbClr val="FEFEFE"/>
                </a:solidFill>
                <a:round/>
                <a:headEnd/>
                <a:tailEnd/>
              </a:ln>
            </p:spPr>
            <p:txBody>
              <a:bodyPr/>
              <a:lstStyle/>
              <a:p>
                <a:endParaRPr lang="es-ES"/>
              </a:p>
            </p:txBody>
          </p:sp>
          <p:sp>
            <p:nvSpPr>
              <p:cNvPr id="82795" name="Line 9067"/>
              <p:cNvSpPr>
                <a:spLocks noChangeShapeType="1"/>
              </p:cNvSpPr>
              <p:nvPr/>
            </p:nvSpPr>
            <p:spPr bwMode="auto">
              <a:xfrm>
                <a:off x="5265" y="1907"/>
                <a:ext cx="1" cy="63"/>
              </a:xfrm>
              <a:prstGeom prst="line">
                <a:avLst/>
              </a:prstGeom>
              <a:noFill/>
              <a:ln w="4445">
                <a:solidFill>
                  <a:srgbClr val="FEFEFE"/>
                </a:solidFill>
                <a:round/>
                <a:headEnd/>
                <a:tailEnd/>
              </a:ln>
            </p:spPr>
            <p:txBody>
              <a:bodyPr/>
              <a:lstStyle/>
              <a:p>
                <a:endParaRPr lang="es-ES"/>
              </a:p>
            </p:txBody>
          </p:sp>
          <p:sp>
            <p:nvSpPr>
              <p:cNvPr id="82796" name="Freeform 9068"/>
              <p:cNvSpPr>
                <a:spLocks/>
              </p:cNvSpPr>
              <p:nvPr/>
            </p:nvSpPr>
            <p:spPr bwMode="auto">
              <a:xfrm>
                <a:off x="5265" y="1907"/>
                <a:ext cx="21" cy="27"/>
              </a:xfrm>
              <a:custGeom>
                <a:avLst/>
                <a:gdLst/>
                <a:ahLst/>
                <a:cxnLst>
                  <a:cxn ang="0">
                    <a:pos x="0" y="53"/>
                  </a:cxn>
                  <a:cxn ang="0">
                    <a:pos x="5" y="25"/>
                  </a:cxn>
                  <a:cxn ang="0">
                    <a:pos x="15" y="8"/>
                  </a:cxn>
                  <a:cxn ang="0">
                    <a:pos x="24" y="0"/>
                  </a:cxn>
                  <a:cxn ang="0">
                    <a:pos x="39" y="0"/>
                  </a:cxn>
                  <a:cxn ang="0">
                    <a:pos x="42" y="8"/>
                  </a:cxn>
                  <a:cxn ang="0">
                    <a:pos x="42" y="17"/>
                  </a:cxn>
                  <a:cxn ang="0">
                    <a:pos x="39" y="25"/>
                  </a:cxn>
                  <a:cxn ang="0">
                    <a:pos x="34" y="17"/>
                  </a:cxn>
                  <a:cxn ang="0">
                    <a:pos x="39" y="8"/>
                  </a:cxn>
                </a:cxnLst>
                <a:rect l="0" t="0" r="r" b="b"/>
                <a:pathLst>
                  <a:path w="42" h="53">
                    <a:moveTo>
                      <a:pt x="0" y="53"/>
                    </a:moveTo>
                    <a:lnTo>
                      <a:pt x="5" y="25"/>
                    </a:lnTo>
                    <a:lnTo>
                      <a:pt x="15" y="8"/>
                    </a:lnTo>
                    <a:lnTo>
                      <a:pt x="24" y="0"/>
                    </a:lnTo>
                    <a:lnTo>
                      <a:pt x="39" y="0"/>
                    </a:lnTo>
                    <a:lnTo>
                      <a:pt x="42" y="8"/>
                    </a:lnTo>
                    <a:lnTo>
                      <a:pt x="42" y="17"/>
                    </a:lnTo>
                    <a:lnTo>
                      <a:pt x="39" y="25"/>
                    </a:lnTo>
                    <a:lnTo>
                      <a:pt x="34" y="17"/>
                    </a:lnTo>
                    <a:lnTo>
                      <a:pt x="39" y="8"/>
                    </a:lnTo>
                  </a:path>
                </a:pathLst>
              </a:custGeom>
              <a:noFill/>
              <a:ln w="4445">
                <a:solidFill>
                  <a:srgbClr val="FEFEFE"/>
                </a:solidFill>
                <a:prstDash val="solid"/>
                <a:round/>
                <a:headEnd/>
                <a:tailEnd/>
              </a:ln>
            </p:spPr>
            <p:txBody>
              <a:bodyPr/>
              <a:lstStyle/>
              <a:p>
                <a:endParaRPr lang="es-ES"/>
              </a:p>
            </p:txBody>
          </p:sp>
          <p:sp>
            <p:nvSpPr>
              <p:cNvPr id="82797" name="Line 9069"/>
              <p:cNvSpPr>
                <a:spLocks noChangeShapeType="1"/>
              </p:cNvSpPr>
              <p:nvPr/>
            </p:nvSpPr>
            <p:spPr bwMode="auto">
              <a:xfrm>
                <a:off x="5256" y="1907"/>
                <a:ext cx="9" cy="1"/>
              </a:xfrm>
              <a:prstGeom prst="line">
                <a:avLst/>
              </a:prstGeom>
              <a:noFill/>
              <a:ln w="4445">
                <a:solidFill>
                  <a:srgbClr val="FEFEFE"/>
                </a:solidFill>
                <a:round/>
                <a:headEnd/>
                <a:tailEnd/>
              </a:ln>
            </p:spPr>
            <p:txBody>
              <a:bodyPr/>
              <a:lstStyle/>
              <a:p>
                <a:endParaRPr lang="es-ES"/>
              </a:p>
            </p:txBody>
          </p:sp>
          <p:sp>
            <p:nvSpPr>
              <p:cNvPr id="82798" name="Line 9070"/>
              <p:cNvSpPr>
                <a:spLocks noChangeShapeType="1"/>
              </p:cNvSpPr>
              <p:nvPr/>
            </p:nvSpPr>
            <p:spPr bwMode="auto">
              <a:xfrm>
                <a:off x="5256" y="1970"/>
                <a:ext cx="17" cy="1"/>
              </a:xfrm>
              <a:prstGeom prst="line">
                <a:avLst/>
              </a:prstGeom>
              <a:noFill/>
              <a:ln w="4445">
                <a:solidFill>
                  <a:srgbClr val="FEFEFE"/>
                </a:solidFill>
                <a:round/>
                <a:headEnd/>
                <a:tailEnd/>
              </a:ln>
            </p:spPr>
            <p:txBody>
              <a:bodyPr/>
              <a:lstStyle/>
              <a:p>
                <a:endParaRPr lang="es-ES"/>
              </a:p>
            </p:txBody>
          </p:sp>
          <p:sp>
            <p:nvSpPr>
              <p:cNvPr id="82799" name="Freeform 9071"/>
              <p:cNvSpPr>
                <a:spLocks/>
              </p:cNvSpPr>
              <p:nvPr/>
            </p:nvSpPr>
            <p:spPr bwMode="auto">
              <a:xfrm>
                <a:off x="5297" y="1907"/>
                <a:ext cx="34" cy="63"/>
              </a:xfrm>
              <a:custGeom>
                <a:avLst/>
                <a:gdLst/>
                <a:ahLst/>
                <a:cxnLst>
                  <a:cxn ang="0">
                    <a:pos x="29" y="0"/>
                  </a:cxn>
                  <a:cxn ang="0">
                    <a:pos x="15" y="8"/>
                  </a:cxn>
                  <a:cxn ang="0">
                    <a:pos x="5" y="25"/>
                  </a:cxn>
                  <a:cxn ang="0">
                    <a:pos x="0" y="53"/>
                  </a:cxn>
                  <a:cxn ang="0">
                    <a:pos x="0" y="70"/>
                  </a:cxn>
                  <a:cxn ang="0">
                    <a:pos x="5" y="97"/>
                  </a:cxn>
                  <a:cxn ang="0">
                    <a:pos x="15" y="115"/>
                  </a:cxn>
                  <a:cxn ang="0">
                    <a:pos x="29" y="125"/>
                  </a:cxn>
                  <a:cxn ang="0">
                    <a:pos x="39" y="125"/>
                  </a:cxn>
                  <a:cxn ang="0">
                    <a:pos x="53" y="115"/>
                  </a:cxn>
                  <a:cxn ang="0">
                    <a:pos x="62" y="97"/>
                  </a:cxn>
                  <a:cxn ang="0">
                    <a:pos x="68" y="70"/>
                  </a:cxn>
                  <a:cxn ang="0">
                    <a:pos x="68" y="53"/>
                  </a:cxn>
                  <a:cxn ang="0">
                    <a:pos x="62" y="25"/>
                  </a:cxn>
                  <a:cxn ang="0">
                    <a:pos x="53" y="8"/>
                  </a:cxn>
                  <a:cxn ang="0">
                    <a:pos x="39" y="0"/>
                  </a:cxn>
                  <a:cxn ang="0">
                    <a:pos x="29" y="0"/>
                  </a:cxn>
                </a:cxnLst>
                <a:rect l="0" t="0" r="r" b="b"/>
                <a:pathLst>
                  <a:path w="68" h="125">
                    <a:moveTo>
                      <a:pt x="29" y="0"/>
                    </a:moveTo>
                    <a:lnTo>
                      <a:pt x="15" y="8"/>
                    </a:lnTo>
                    <a:lnTo>
                      <a:pt x="5" y="25"/>
                    </a:lnTo>
                    <a:lnTo>
                      <a:pt x="0" y="53"/>
                    </a:lnTo>
                    <a:lnTo>
                      <a:pt x="0" y="70"/>
                    </a:lnTo>
                    <a:lnTo>
                      <a:pt x="5" y="97"/>
                    </a:lnTo>
                    <a:lnTo>
                      <a:pt x="15" y="115"/>
                    </a:lnTo>
                    <a:lnTo>
                      <a:pt x="29" y="125"/>
                    </a:lnTo>
                    <a:lnTo>
                      <a:pt x="39" y="125"/>
                    </a:lnTo>
                    <a:lnTo>
                      <a:pt x="53" y="115"/>
                    </a:lnTo>
                    <a:lnTo>
                      <a:pt x="62" y="97"/>
                    </a:lnTo>
                    <a:lnTo>
                      <a:pt x="68" y="70"/>
                    </a:lnTo>
                    <a:lnTo>
                      <a:pt x="68" y="53"/>
                    </a:lnTo>
                    <a:lnTo>
                      <a:pt x="62" y="25"/>
                    </a:lnTo>
                    <a:lnTo>
                      <a:pt x="53" y="8"/>
                    </a:lnTo>
                    <a:lnTo>
                      <a:pt x="39" y="0"/>
                    </a:lnTo>
                    <a:lnTo>
                      <a:pt x="29" y="0"/>
                    </a:lnTo>
                  </a:path>
                </a:pathLst>
              </a:custGeom>
              <a:noFill/>
              <a:ln w="4445">
                <a:solidFill>
                  <a:srgbClr val="FEFEFE"/>
                </a:solidFill>
                <a:prstDash val="solid"/>
                <a:round/>
                <a:headEnd/>
                <a:tailEnd/>
              </a:ln>
            </p:spPr>
            <p:txBody>
              <a:bodyPr/>
              <a:lstStyle/>
              <a:p>
                <a:endParaRPr lang="es-ES"/>
              </a:p>
            </p:txBody>
          </p:sp>
          <p:sp>
            <p:nvSpPr>
              <p:cNvPr id="82800" name="Freeform 9072"/>
              <p:cNvSpPr>
                <a:spLocks/>
              </p:cNvSpPr>
              <p:nvPr/>
            </p:nvSpPr>
            <p:spPr bwMode="auto">
              <a:xfrm>
                <a:off x="5300" y="1907"/>
                <a:ext cx="12" cy="63"/>
              </a:xfrm>
              <a:custGeom>
                <a:avLst/>
                <a:gdLst/>
                <a:ahLst/>
                <a:cxnLst>
                  <a:cxn ang="0">
                    <a:pos x="24" y="0"/>
                  </a:cxn>
                  <a:cxn ang="0">
                    <a:pos x="15" y="8"/>
                  </a:cxn>
                  <a:cxn ang="0">
                    <a:pos x="6" y="25"/>
                  </a:cxn>
                  <a:cxn ang="0">
                    <a:pos x="0" y="53"/>
                  </a:cxn>
                  <a:cxn ang="0">
                    <a:pos x="0" y="70"/>
                  </a:cxn>
                  <a:cxn ang="0">
                    <a:pos x="6" y="97"/>
                  </a:cxn>
                  <a:cxn ang="0">
                    <a:pos x="15" y="115"/>
                  </a:cxn>
                  <a:cxn ang="0">
                    <a:pos x="24" y="125"/>
                  </a:cxn>
                </a:cxnLst>
                <a:rect l="0" t="0" r="r" b="b"/>
                <a:pathLst>
                  <a:path w="24" h="125">
                    <a:moveTo>
                      <a:pt x="24" y="0"/>
                    </a:moveTo>
                    <a:lnTo>
                      <a:pt x="15" y="8"/>
                    </a:lnTo>
                    <a:lnTo>
                      <a:pt x="6" y="25"/>
                    </a:lnTo>
                    <a:lnTo>
                      <a:pt x="0" y="53"/>
                    </a:lnTo>
                    <a:lnTo>
                      <a:pt x="0" y="70"/>
                    </a:lnTo>
                    <a:lnTo>
                      <a:pt x="6"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82801" name="Freeform 9073"/>
              <p:cNvSpPr>
                <a:spLocks/>
              </p:cNvSpPr>
              <p:nvPr/>
            </p:nvSpPr>
            <p:spPr bwMode="auto">
              <a:xfrm>
                <a:off x="5316" y="1907"/>
                <a:ext cx="12" cy="63"/>
              </a:xfrm>
              <a:custGeom>
                <a:avLst/>
                <a:gdLst/>
                <a:ahLst/>
                <a:cxnLst>
                  <a:cxn ang="0">
                    <a:pos x="0" y="125"/>
                  </a:cxn>
                  <a:cxn ang="0">
                    <a:pos x="9" y="115"/>
                  </a:cxn>
                  <a:cxn ang="0">
                    <a:pos x="19" y="97"/>
                  </a:cxn>
                  <a:cxn ang="0">
                    <a:pos x="23" y="70"/>
                  </a:cxn>
                  <a:cxn ang="0">
                    <a:pos x="23" y="53"/>
                  </a:cxn>
                  <a:cxn ang="0">
                    <a:pos x="19" y="25"/>
                  </a:cxn>
                  <a:cxn ang="0">
                    <a:pos x="9" y="8"/>
                  </a:cxn>
                  <a:cxn ang="0">
                    <a:pos x="0" y="0"/>
                  </a:cxn>
                </a:cxnLst>
                <a:rect l="0" t="0" r="r" b="b"/>
                <a:pathLst>
                  <a:path w="23" h="125">
                    <a:moveTo>
                      <a:pt x="0" y="125"/>
                    </a:moveTo>
                    <a:lnTo>
                      <a:pt x="9" y="115"/>
                    </a:lnTo>
                    <a:lnTo>
                      <a:pt x="19" y="97"/>
                    </a:lnTo>
                    <a:lnTo>
                      <a:pt x="23" y="70"/>
                    </a:lnTo>
                    <a:lnTo>
                      <a:pt x="23" y="53"/>
                    </a:lnTo>
                    <a:lnTo>
                      <a:pt x="19" y="25"/>
                    </a:lnTo>
                    <a:lnTo>
                      <a:pt x="9" y="8"/>
                    </a:lnTo>
                    <a:lnTo>
                      <a:pt x="0" y="0"/>
                    </a:lnTo>
                  </a:path>
                </a:pathLst>
              </a:custGeom>
              <a:noFill/>
              <a:ln w="4445">
                <a:solidFill>
                  <a:srgbClr val="FEFEFE"/>
                </a:solidFill>
                <a:prstDash val="solid"/>
                <a:round/>
                <a:headEnd/>
                <a:tailEnd/>
              </a:ln>
            </p:spPr>
            <p:txBody>
              <a:bodyPr/>
              <a:lstStyle/>
              <a:p>
                <a:endParaRPr lang="es-ES"/>
              </a:p>
            </p:txBody>
          </p:sp>
          <p:sp>
            <p:nvSpPr>
              <p:cNvPr id="82802" name="Line 9074"/>
              <p:cNvSpPr>
                <a:spLocks noChangeShapeType="1"/>
              </p:cNvSpPr>
              <p:nvPr/>
            </p:nvSpPr>
            <p:spPr bwMode="auto">
              <a:xfrm>
                <a:off x="5372" y="1875"/>
                <a:ext cx="1" cy="95"/>
              </a:xfrm>
              <a:prstGeom prst="line">
                <a:avLst/>
              </a:prstGeom>
              <a:noFill/>
              <a:ln w="4445">
                <a:solidFill>
                  <a:srgbClr val="FEFEFE"/>
                </a:solidFill>
                <a:round/>
                <a:headEnd/>
                <a:tailEnd/>
              </a:ln>
            </p:spPr>
            <p:txBody>
              <a:bodyPr/>
              <a:lstStyle/>
              <a:p>
                <a:endParaRPr lang="es-ES"/>
              </a:p>
            </p:txBody>
          </p:sp>
          <p:sp>
            <p:nvSpPr>
              <p:cNvPr id="82803" name="Line 9075"/>
              <p:cNvSpPr>
                <a:spLocks noChangeShapeType="1"/>
              </p:cNvSpPr>
              <p:nvPr/>
            </p:nvSpPr>
            <p:spPr bwMode="auto">
              <a:xfrm>
                <a:off x="5375" y="1875"/>
                <a:ext cx="1" cy="95"/>
              </a:xfrm>
              <a:prstGeom prst="line">
                <a:avLst/>
              </a:prstGeom>
              <a:noFill/>
              <a:ln w="4445">
                <a:solidFill>
                  <a:srgbClr val="FEFEFE"/>
                </a:solidFill>
                <a:round/>
                <a:headEnd/>
                <a:tailEnd/>
              </a:ln>
            </p:spPr>
            <p:txBody>
              <a:bodyPr/>
              <a:lstStyle/>
              <a:p>
                <a:endParaRPr lang="es-ES"/>
              </a:p>
            </p:txBody>
          </p:sp>
          <p:sp>
            <p:nvSpPr>
              <p:cNvPr id="82804" name="Freeform 9076"/>
              <p:cNvSpPr>
                <a:spLocks/>
              </p:cNvSpPr>
              <p:nvPr/>
            </p:nvSpPr>
            <p:spPr bwMode="auto">
              <a:xfrm>
                <a:off x="5344" y="1907"/>
                <a:ext cx="28" cy="63"/>
              </a:xfrm>
              <a:custGeom>
                <a:avLst/>
                <a:gdLst/>
                <a:ahLst/>
                <a:cxnLst>
                  <a:cxn ang="0">
                    <a:pos x="57" y="25"/>
                  </a:cxn>
                  <a:cxn ang="0">
                    <a:pos x="47" y="8"/>
                  </a:cxn>
                  <a:cxn ang="0">
                    <a:pos x="38" y="0"/>
                  </a:cxn>
                  <a:cxn ang="0">
                    <a:pos x="28" y="0"/>
                  </a:cxn>
                  <a:cxn ang="0">
                    <a:pos x="14" y="8"/>
                  </a:cxn>
                  <a:cxn ang="0">
                    <a:pos x="4" y="25"/>
                  </a:cxn>
                  <a:cxn ang="0">
                    <a:pos x="0" y="53"/>
                  </a:cxn>
                  <a:cxn ang="0">
                    <a:pos x="0" y="70"/>
                  </a:cxn>
                  <a:cxn ang="0">
                    <a:pos x="4" y="97"/>
                  </a:cxn>
                  <a:cxn ang="0">
                    <a:pos x="14" y="115"/>
                  </a:cxn>
                  <a:cxn ang="0">
                    <a:pos x="28" y="125"/>
                  </a:cxn>
                  <a:cxn ang="0">
                    <a:pos x="38" y="125"/>
                  </a:cxn>
                  <a:cxn ang="0">
                    <a:pos x="47" y="115"/>
                  </a:cxn>
                  <a:cxn ang="0">
                    <a:pos x="57" y="97"/>
                  </a:cxn>
                </a:cxnLst>
                <a:rect l="0" t="0" r="r" b="b"/>
                <a:pathLst>
                  <a:path w="57" h="125">
                    <a:moveTo>
                      <a:pt x="57" y="25"/>
                    </a:moveTo>
                    <a:lnTo>
                      <a:pt x="47" y="8"/>
                    </a:lnTo>
                    <a:lnTo>
                      <a:pt x="38" y="0"/>
                    </a:lnTo>
                    <a:lnTo>
                      <a:pt x="28" y="0"/>
                    </a:lnTo>
                    <a:lnTo>
                      <a:pt x="14" y="8"/>
                    </a:lnTo>
                    <a:lnTo>
                      <a:pt x="4" y="25"/>
                    </a:lnTo>
                    <a:lnTo>
                      <a:pt x="0" y="53"/>
                    </a:lnTo>
                    <a:lnTo>
                      <a:pt x="0" y="70"/>
                    </a:lnTo>
                    <a:lnTo>
                      <a:pt x="4" y="97"/>
                    </a:lnTo>
                    <a:lnTo>
                      <a:pt x="14" y="115"/>
                    </a:lnTo>
                    <a:lnTo>
                      <a:pt x="28" y="125"/>
                    </a:lnTo>
                    <a:lnTo>
                      <a:pt x="38" y="125"/>
                    </a:lnTo>
                    <a:lnTo>
                      <a:pt x="47" y="115"/>
                    </a:lnTo>
                    <a:lnTo>
                      <a:pt x="57" y="97"/>
                    </a:lnTo>
                  </a:path>
                </a:pathLst>
              </a:custGeom>
              <a:noFill/>
              <a:ln w="4445">
                <a:solidFill>
                  <a:srgbClr val="FEFEFE"/>
                </a:solidFill>
                <a:prstDash val="solid"/>
                <a:round/>
                <a:headEnd/>
                <a:tailEnd/>
              </a:ln>
            </p:spPr>
            <p:txBody>
              <a:bodyPr/>
              <a:lstStyle/>
              <a:p>
                <a:endParaRPr lang="es-ES"/>
              </a:p>
            </p:txBody>
          </p:sp>
          <p:sp>
            <p:nvSpPr>
              <p:cNvPr id="82805" name="Freeform 9077"/>
              <p:cNvSpPr>
                <a:spLocks/>
              </p:cNvSpPr>
              <p:nvPr/>
            </p:nvSpPr>
            <p:spPr bwMode="auto">
              <a:xfrm>
                <a:off x="5346" y="1907"/>
                <a:ext cx="12" cy="63"/>
              </a:xfrm>
              <a:custGeom>
                <a:avLst/>
                <a:gdLst/>
                <a:ahLst/>
                <a:cxnLst>
                  <a:cxn ang="0">
                    <a:pos x="24" y="0"/>
                  </a:cxn>
                  <a:cxn ang="0">
                    <a:pos x="15" y="8"/>
                  </a:cxn>
                  <a:cxn ang="0">
                    <a:pos x="5" y="25"/>
                  </a:cxn>
                  <a:cxn ang="0">
                    <a:pos x="0" y="53"/>
                  </a:cxn>
                  <a:cxn ang="0">
                    <a:pos x="0" y="70"/>
                  </a:cxn>
                  <a:cxn ang="0">
                    <a:pos x="5" y="97"/>
                  </a:cxn>
                  <a:cxn ang="0">
                    <a:pos x="15" y="115"/>
                  </a:cxn>
                  <a:cxn ang="0">
                    <a:pos x="24" y="125"/>
                  </a:cxn>
                </a:cxnLst>
                <a:rect l="0" t="0" r="r" b="b"/>
                <a:pathLst>
                  <a:path w="24" h="125">
                    <a:moveTo>
                      <a:pt x="24" y="0"/>
                    </a:moveTo>
                    <a:lnTo>
                      <a:pt x="15" y="8"/>
                    </a:lnTo>
                    <a:lnTo>
                      <a:pt x="5" y="25"/>
                    </a:lnTo>
                    <a:lnTo>
                      <a:pt x="0" y="53"/>
                    </a:lnTo>
                    <a:lnTo>
                      <a:pt x="0" y="70"/>
                    </a:lnTo>
                    <a:lnTo>
                      <a:pt x="5"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82806" name="Line 9078"/>
              <p:cNvSpPr>
                <a:spLocks noChangeShapeType="1"/>
              </p:cNvSpPr>
              <p:nvPr/>
            </p:nvSpPr>
            <p:spPr bwMode="auto">
              <a:xfrm>
                <a:off x="5366" y="1875"/>
                <a:ext cx="9" cy="1"/>
              </a:xfrm>
              <a:prstGeom prst="line">
                <a:avLst/>
              </a:prstGeom>
              <a:noFill/>
              <a:ln w="4445">
                <a:solidFill>
                  <a:srgbClr val="FEFEFE"/>
                </a:solidFill>
                <a:round/>
                <a:headEnd/>
                <a:tailEnd/>
              </a:ln>
            </p:spPr>
            <p:txBody>
              <a:bodyPr/>
              <a:lstStyle/>
              <a:p>
                <a:endParaRPr lang="es-ES"/>
              </a:p>
            </p:txBody>
          </p:sp>
          <p:sp>
            <p:nvSpPr>
              <p:cNvPr id="82807" name="Line 9079"/>
              <p:cNvSpPr>
                <a:spLocks noChangeShapeType="1"/>
              </p:cNvSpPr>
              <p:nvPr/>
            </p:nvSpPr>
            <p:spPr bwMode="auto">
              <a:xfrm>
                <a:off x="5372" y="1970"/>
                <a:ext cx="10" cy="1"/>
              </a:xfrm>
              <a:prstGeom prst="line">
                <a:avLst/>
              </a:prstGeom>
              <a:noFill/>
              <a:ln w="4445">
                <a:solidFill>
                  <a:srgbClr val="FEFEFE"/>
                </a:solidFill>
                <a:round/>
                <a:headEnd/>
                <a:tailEnd/>
              </a:ln>
            </p:spPr>
            <p:txBody>
              <a:bodyPr/>
              <a:lstStyle/>
              <a:p>
                <a:endParaRPr lang="es-ES"/>
              </a:p>
            </p:txBody>
          </p:sp>
          <p:sp>
            <p:nvSpPr>
              <p:cNvPr id="82808" name="Freeform 9080"/>
              <p:cNvSpPr>
                <a:spLocks/>
              </p:cNvSpPr>
              <p:nvPr/>
            </p:nvSpPr>
            <p:spPr bwMode="auto">
              <a:xfrm>
                <a:off x="5400" y="1907"/>
                <a:ext cx="26" cy="63"/>
              </a:xfrm>
              <a:custGeom>
                <a:avLst/>
                <a:gdLst/>
                <a:ahLst/>
                <a:cxnLst>
                  <a:cxn ang="0">
                    <a:pos x="0" y="0"/>
                  </a:cxn>
                  <a:cxn ang="0">
                    <a:pos x="0" y="97"/>
                  </a:cxn>
                  <a:cxn ang="0">
                    <a:pos x="4" y="115"/>
                  </a:cxn>
                  <a:cxn ang="0">
                    <a:pos x="19" y="125"/>
                  </a:cxn>
                  <a:cxn ang="0">
                    <a:pos x="28" y="125"/>
                  </a:cxn>
                  <a:cxn ang="0">
                    <a:pos x="43" y="115"/>
                  </a:cxn>
                  <a:cxn ang="0">
                    <a:pos x="51" y="97"/>
                  </a:cxn>
                </a:cxnLst>
                <a:rect l="0" t="0" r="r" b="b"/>
                <a:pathLst>
                  <a:path w="51" h="125">
                    <a:moveTo>
                      <a:pt x="0" y="0"/>
                    </a:moveTo>
                    <a:lnTo>
                      <a:pt x="0" y="97"/>
                    </a:lnTo>
                    <a:lnTo>
                      <a:pt x="4" y="115"/>
                    </a:lnTo>
                    <a:lnTo>
                      <a:pt x="19" y="125"/>
                    </a:lnTo>
                    <a:lnTo>
                      <a:pt x="28" y="125"/>
                    </a:lnTo>
                    <a:lnTo>
                      <a:pt x="43" y="115"/>
                    </a:lnTo>
                    <a:lnTo>
                      <a:pt x="51" y="97"/>
                    </a:lnTo>
                  </a:path>
                </a:pathLst>
              </a:custGeom>
              <a:noFill/>
              <a:ln w="4445">
                <a:solidFill>
                  <a:srgbClr val="FEFEFE"/>
                </a:solidFill>
                <a:prstDash val="solid"/>
                <a:round/>
                <a:headEnd/>
                <a:tailEnd/>
              </a:ln>
            </p:spPr>
            <p:txBody>
              <a:bodyPr/>
              <a:lstStyle/>
              <a:p>
                <a:endParaRPr lang="es-ES"/>
              </a:p>
            </p:txBody>
          </p:sp>
          <p:sp>
            <p:nvSpPr>
              <p:cNvPr id="82809" name="Freeform 9081"/>
              <p:cNvSpPr>
                <a:spLocks/>
              </p:cNvSpPr>
              <p:nvPr/>
            </p:nvSpPr>
            <p:spPr bwMode="auto">
              <a:xfrm>
                <a:off x="5402" y="1907"/>
                <a:ext cx="8" cy="63"/>
              </a:xfrm>
              <a:custGeom>
                <a:avLst/>
                <a:gdLst/>
                <a:ahLst/>
                <a:cxnLst>
                  <a:cxn ang="0">
                    <a:pos x="0" y="0"/>
                  </a:cxn>
                  <a:cxn ang="0">
                    <a:pos x="0" y="97"/>
                  </a:cxn>
                  <a:cxn ang="0">
                    <a:pos x="5" y="115"/>
                  </a:cxn>
                  <a:cxn ang="0">
                    <a:pos x="15" y="125"/>
                  </a:cxn>
                </a:cxnLst>
                <a:rect l="0" t="0" r="r" b="b"/>
                <a:pathLst>
                  <a:path w="15" h="125">
                    <a:moveTo>
                      <a:pt x="0" y="0"/>
                    </a:moveTo>
                    <a:lnTo>
                      <a:pt x="0" y="97"/>
                    </a:lnTo>
                    <a:lnTo>
                      <a:pt x="5" y="115"/>
                    </a:lnTo>
                    <a:lnTo>
                      <a:pt x="15" y="125"/>
                    </a:lnTo>
                  </a:path>
                </a:pathLst>
              </a:custGeom>
              <a:noFill/>
              <a:ln w="4445">
                <a:solidFill>
                  <a:srgbClr val="FEFEFE"/>
                </a:solidFill>
                <a:prstDash val="solid"/>
                <a:round/>
                <a:headEnd/>
                <a:tailEnd/>
              </a:ln>
            </p:spPr>
            <p:txBody>
              <a:bodyPr/>
              <a:lstStyle/>
              <a:p>
                <a:endParaRPr lang="es-ES"/>
              </a:p>
            </p:txBody>
          </p:sp>
          <p:sp>
            <p:nvSpPr>
              <p:cNvPr id="82810" name="Line 9082"/>
              <p:cNvSpPr>
                <a:spLocks noChangeShapeType="1"/>
              </p:cNvSpPr>
              <p:nvPr/>
            </p:nvSpPr>
            <p:spPr bwMode="auto">
              <a:xfrm>
                <a:off x="5426" y="1907"/>
                <a:ext cx="1" cy="63"/>
              </a:xfrm>
              <a:prstGeom prst="line">
                <a:avLst/>
              </a:prstGeom>
              <a:noFill/>
              <a:ln w="4445">
                <a:solidFill>
                  <a:srgbClr val="FEFEFE"/>
                </a:solidFill>
                <a:round/>
                <a:headEnd/>
                <a:tailEnd/>
              </a:ln>
            </p:spPr>
            <p:txBody>
              <a:bodyPr/>
              <a:lstStyle/>
              <a:p>
                <a:endParaRPr lang="es-ES"/>
              </a:p>
            </p:txBody>
          </p:sp>
          <p:sp>
            <p:nvSpPr>
              <p:cNvPr id="82811" name="Line 9083"/>
              <p:cNvSpPr>
                <a:spLocks noChangeShapeType="1"/>
              </p:cNvSpPr>
              <p:nvPr/>
            </p:nvSpPr>
            <p:spPr bwMode="auto">
              <a:xfrm>
                <a:off x="5428" y="1907"/>
                <a:ext cx="1" cy="63"/>
              </a:xfrm>
              <a:prstGeom prst="line">
                <a:avLst/>
              </a:prstGeom>
              <a:noFill/>
              <a:ln w="4445">
                <a:solidFill>
                  <a:srgbClr val="FEFEFE"/>
                </a:solidFill>
                <a:round/>
                <a:headEnd/>
                <a:tailEnd/>
              </a:ln>
            </p:spPr>
            <p:txBody>
              <a:bodyPr/>
              <a:lstStyle/>
              <a:p>
                <a:endParaRPr lang="es-ES"/>
              </a:p>
            </p:txBody>
          </p:sp>
          <p:sp>
            <p:nvSpPr>
              <p:cNvPr id="82812" name="Line 9084"/>
              <p:cNvSpPr>
                <a:spLocks noChangeShapeType="1"/>
              </p:cNvSpPr>
              <p:nvPr/>
            </p:nvSpPr>
            <p:spPr bwMode="auto">
              <a:xfrm>
                <a:off x="5393" y="1907"/>
                <a:ext cx="9" cy="1"/>
              </a:xfrm>
              <a:prstGeom prst="line">
                <a:avLst/>
              </a:prstGeom>
              <a:noFill/>
              <a:ln w="4445">
                <a:solidFill>
                  <a:srgbClr val="FEFEFE"/>
                </a:solidFill>
                <a:round/>
                <a:headEnd/>
                <a:tailEnd/>
              </a:ln>
            </p:spPr>
            <p:txBody>
              <a:bodyPr/>
              <a:lstStyle/>
              <a:p>
                <a:endParaRPr lang="es-ES"/>
              </a:p>
            </p:txBody>
          </p:sp>
          <p:sp>
            <p:nvSpPr>
              <p:cNvPr id="82813" name="Line 9085"/>
              <p:cNvSpPr>
                <a:spLocks noChangeShapeType="1"/>
              </p:cNvSpPr>
              <p:nvPr/>
            </p:nvSpPr>
            <p:spPr bwMode="auto">
              <a:xfrm>
                <a:off x="5419" y="1907"/>
                <a:ext cx="9" cy="1"/>
              </a:xfrm>
              <a:prstGeom prst="line">
                <a:avLst/>
              </a:prstGeom>
              <a:noFill/>
              <a:ln w="4445">
                <a:solidFill>
                  <a:srgbClr val="FEFEFE"/>
                </a:solidFill>
                <a:round/>
                <a:headEnd/>
                <a:tailEnd/>
              </a:ln>
            </p:spPr>
            <p:txBody>
              <a:bodyPr/>
              <a:lstStyle/>
              <a:p>
                <a:endParaRPr lang="es-ES"/>
              </a:p>
            </p:txBody>
          </p:sp>
          <p:sp>
            <p:nvSpPr>
              <p:cNvPr id="82814" name="Line 9086"/>
              <p:cNvSpPr>
                <a:spLocks noChangeShapeType="1"/>
              </p:cNvSpPr>
              <p:nvPr/>
            </p:nvSpPr>
            <p:spPr bwMode="auto">
              <a:xfrm>
                <a:off x="5426" y="1970"/>
                <a:ext cx="9" cy="1"/>
              </a:xfrm>
              <a:prstGeom prst="line">
                <a:avLst/>
              </a:prstGeom>
              <a:noFill/>
              <a:ln w="4445">
                <a:solidFill>
                  <a:srgbClr val="FEFEFE"/>
                </a:solidFill>
                <a:round/>
                <a:headEnd/>
                <a:tailEnd/>
              </a:ln>
            </p:spPr>
            <p:txBody>
              <a:bodyPr/>
              <a:lstStyle/>
              <a:p>
                <a:endParaRPr lang="es-ES"/>
              </a:p>
            </p:txBody>
          </p:sp>
          <p:sp>
            <p:nvSpPr>
              <p:cNvPr id="82815" name="Freeform 9087"/>
              <p:cNvSpPr>
                <a:spLocks/>
              </p:cNvSpPr>
              <p:nvPr/>
            </p:nvSpPr>
            <p:spPr bwMode="auto">
              <a:xfrm>
                <a:off x="5449" y="1907"/>
                <a:ext cx="31" cy="63"/>
              </a:xfrm>
              <a:custGeom>
                <a:avLst/>
                <a:gdLst/>
                <a:ahLst/>
                <a:cxnLst>
                  <a:cxn ang="0">
                    <a:pos x="57" y="25"/>
                  </a:cxn>
                  <a:cxn ang="0">
                    <a:pos x="53" y="35"/>
                  </a:cxn>
                  <a:cxn ang="0">
                    <a:pos x="57" y="45"/>
                  </a:cxn>
                  <a:cxn ang="0">
                    <a:pos x="62" y="35"/>
                  </a:cxn>
                  <a:cxn ang="0">
                    <a:pos x="62" y="25"/>
                  </a:cxn>
                  <a:cxn ang="0">
                    <a:pos x="53" y="8"/>
                  </a:cxn>
                  <a:cxn ang="0">
                    <a:pos x="43" y="0"/>
                  </a:cxn>
                  <a:cxn ang="0">
                    <a:pos x="29" y="0"/>
                  </a:cxn>
                  <a:cxn ang="0">
                    <a:pos x="15" y="8"/>
                  </a:cxn>
                  <a:cxn ang="0">
                    <a:pos x="5" y="25"/>
                  </a:cxn>
                  <a:cxn ang="0">
                    <a:pos x="0" y="53"/>
                  </a:cxn>
                  <a:cxn ang="0">
                    <a:pos x="0" y="70"/>
                  </a:cxn>
                  <a:cxn ang="0">
                    <a:pos x="5" y="97"/>
                  </a:cxn>
                  <a:cxn ang="0">
                    <a:pos x="15" y="115"/>
                  </a:cxn>
                  <a:cxn ang="0">
                    <a:pos x="29" y="125"/>
                  </a:cxn>
                  <a:cxn ang="0">
                    <a:pos x="39" y="125"/>
                  </a:cxn>
                  <a:cxn ang="0">
                    <a:pos x="53" y="115"/>
                  </a:cxn>
                  <a:cxn ang="0">
                    <a:pos x="62" y="97"/>
                  </a:cxn>
                </a:cxnLst>
                <a:rect l="0" t="0" r="r" b="b"/>
                <a:pathLst>
                  <a:path w="62" h="125">
                    <a:moveTo>
                      <a:pt x="57" y="25"/>
                    </a:moveTo>
                    <a:lnTo>
                      <a:pt x="53" y="35"/>
                    </a:lnTo>
                    <a:lnTo>
                      <a:pt x="57" y="45"/>
                    </a:lnTo>
                    <a:lnTo>
                      <a:pt x="62" y="35"/>
                    </a:lnTo>
                    <a:lnTo>
                      <a:pt x="62" y="25"/>
                    </a:lnTo>
                    <a:lnTo>
                      <a:pt x="53" y="8"/>
                    </a:lnTo>
                    <a:lnTo>
                      <a:pt x="43" y="0"/>
                    </a:lnTo>
                    <a:lnTo>
                      <a:pt x="29" y="0"/>
                    </a:lnTo>
                    <a:lnTo>
                      <a:pt x="15" y="8"/>
                    </a:lnTo>
                    <a:lnTo>
                      <a:pt x="5" y="25"/>
                    </a:lnTo>
                    <a:lnTo>
                      <a:pt x="0" y="53"/>
                    </a:lnTo>
                    <a:lnTo>
                      <a:pt x="0" y="70"/>
                    </a:lnTo>
                    <a:lnTo>
                      <a:pt x="5" y="97"/>
                    </a:lnTo>
                    <a:lnTo>
                      <a:pt x="15" y="115"/>
                    </a:lnTo>
                    <a:lnTo>
                      <a:pt x="29" y="125"/>
                    </a:lnTo>
                    <a:lnTo>
                      <a:pt x="39" y="125"/>
                    </a:lnTo>
                    <a:lnTo>
                      <a:pt x="53" y="115"/>
                    </a:lnTo>
                    <a:lnTo>
                      <a:pt x="62" y="97"/>
                    </a:lnTo>
                  </a:path>
                </a:pathLst>
              </a:custGeom>
              <a:noFill/>
              <a:ln w="4445">
                <a:solidFill>
                  <a:srgbClr val="FEFEFE"/>
                </a:solidFill>
                <a:prstDash val="solid"/>
                <a:round/>
                <a:headEnd/>
                <a:tailEnd/>
              </a:ln>
            </p:spPr>
            <p:txBody>
              <a:bodyPr/>
              <a:lstStyle/>
              <a:p>
                <a:endParaRPr lang="es-ES"/>
              </a:p>
            </p:txBody>
          </p:sp>
          <p:sp>
            <p:nvSpPr>
              <p:cNvPr id="82816" name="Freeform 9088"/>
              <p:cNvSpPr>
                <a:spLocks/>
              </p:cNvSpPr>
              <p:nvPr/>
            </p:nvSpPr>
            <p:spPr bwMode="auto">
              <a:xfrm>
                <a:off x="5451" y="1907"/>
                <a:ext cx="12" cy="63"/>
              </a:xfrm>
              <a:custGeom>
                <a:avLst/>
                <a:gdLst/>
                <a:ahLst/>
                <a:cxnLst>
                  <a:cxn ang="0">
                    <a:pos x="24" y="0"/>
                  </a:cxn>
                  <a:cxn ang="0">
                    <a:pos x="14" y="8"/>
                  </a:cxn>
                  <a:cxn ang="0">
                    <a:pos x="4" y="25"/>
                  </a:cxn>
                  <a:cxn ang="0">
                    <a:pos x="0" y="53"/>
                  </a:cxn>
                  <a:cxn ang="0">
                    <a:pos x="0" y="70"/>
                  </a:cxn>
                  <a:cxn ang="0">
                    <a:pos x="4" y="97"/>
                  </a:cxn>
                  <a:cxn ang="0">
                    <a:pos x="14" y="115"/>
                  </a:cxn>
                  <a:cxn ang="0">
                    <a:pos x="24" y="125"/>
                  </a:cxn>
                </a:cxnLst>
                <a:rect l="0" t="0" r="r" b="b"/>
                <a:pathLst>
                  <a:path w="24" h="125">
                    <a:moveTo>
                      <a:pt x="24" y="0"/>
                    </a:moveTo>
                    <a:lnTo>
                      <a:pt x="14" y="8"/>
                    </a:lnTo>
                    <a:lnTo>
                      <a:pt x="4" y="25"/>
                    </a:lnTo>
                    <a:lnTo>
                      <a:pt x="0" y="53"/>
                    </a:lnTo>
                    <a:lnTo>
                      <a:pt x="0" y="70"/>
                    </a:lnTo>
                    <a:lnTo>
                      <a:pt x="4" y="97"/>
                    </a:lnTo>
                    <a:lnTo>
                      <a:pt x="14" y="115"/>
                    </a:lnTo>
                    <a:lnTo>
                      <a:pt x="24" y="125"/>
                    </a:lnTo>
                  </a:path>
                </a:pathLst>
              </a:custGeom>
              <a:noFill/>
              <a:ln w="4445">
                <a:solidFill>
                  <a:srgbClr val="FEFEFE"/>
                </a:solidFill>
                <a:prstDash val="solid"/>
                <a:round/>
                <a:headEnd/>
                <a:tailEnd/>
              </a:ln>
            </p:spPr>
            <p:txBody>
              <a:bodyPr/>
              <a:lstStyle/>
              <a:p>
                <a:endParaRPr lang="es-ES"/>
              </a:p>
            </p:txBody>
          </p:sp>
          <p:sp>
            <p:nvSpPr>
              <p:cNvPr id="82817" name="Freeform 9089"/>
              <p:cNvSpPr>
                <a:spLocks/>
              </p:cNvSpPr>
              <p:nvPr/>
            </p:nvSpPr>
            <p:spPr bwMode="auto">
              <a:xfrm>
                <a:off x="5499" y="1875"/>
                <a:ext cx="19" cy="95"/>
              </a:xfrm>
              <a:custGeom>
                <a:avLst/>
                <a:gdLst/>
                <a:ahLst/>
                <a:cxnLst>
                  <a:cxn ang="0">
                    <a:pos x="0" y="0"/>
                  </a:cxn>
                  <a:cxn ang="0">
                    <a:pos x="0" y="155"/>
                  </a:cxn>
                  <a:cxn ang="0">
                    <a:pos x="4" y="180"/>
                  </a:cxn>
                  <a:cxn ang="0">
                    <a:pos x="13" y="190"/>
                  </a:cxn>
                  <a:cxn ang="0">
                    <a:pos x="24" y="190"/>
                  </a:cxn>
                  <a:cxn ang="0">
                    <a:pos x="33" y="180"/>
                  </a:cxn>
                  <a:cxn ang="0">
                    <a:pos x="37" y="162"/>
                  </a:cxn>
                </a:cxnLst>
                <a:rect l="0" t="0" r="r" b="b"/>
                <a:pathLst>
                  <a:path w="37" h="190">
                    <a:moveTo>
                      <a:pt x="0" y="0"/>
                    </a:moveTo>
                    <a:lnTo>
                      <a:pt x="0" y="155"/>
                    </a:lnTo>
                    <a:lnTo>
                      <a:pt x="4" y="180"/>
                    </a:lnTo>
                    <a:lnTo>
                      <a:pt x="13" y="190"/>
                    </a:lnTo>
                    <a:lnTo>
                      <a:pt x="24" y="190"/>
                    </a:lnTo>
                    <a:lnTo>
                      <a:pt x="33" y="180"/>
                    </a:lnTo>
                    <a:lnTo>
                      <a:pt x="37" y="162"/>
                    </a:lnTo>
                  </a:path>
                </a:pathLst>
              </a:custGeom>
              <a:noFill/>
              <a:ln w="4445">
                <a:solidFill>
                  <a:srgbClr val="FEFEFE"/>
                </a:solidFill>
                <a:prstDash val="solid"/>
                <a:round/>
                <a:headEnd/>
                <a:tailEnd/>
              </a:ln>
            </p:spPr>
            <p:txBody>
              <a:bodyPr/>
              <a:lstStyle/>
              <a:p>
                <a:endParaRPr lang="es-ES"/>
              </a:p>
            </p:txBody>
          </p:sp>
          <p:sp>
            <p:nvSpPr>
              <p:cNvPr id="82818" name="Freeform 9090"/>
              <p:cNvSpPr>
                <a:spLocks/>
              </p:cNvSpPr>
              <p:nvPr/>
            </p:nvSpPr>
            <p:spPr bwMode="auto">
              <a:xfrm>
                <a:off x="5501" y="1875"/>
                <a:ext cx="5" cy="95"/>
              </a:xfrm>
              <a:custGeom>
                <a:avLst/>
                <a:gdLst/>
                <a:ahLst/>
                <a:cxnLst>
                  <a:cxn ang="0">
                    <a:pos x="0" y="0"/>
                  </a:cxn>
                  <a:cxn ang="0">
                    <a:pos x="0" y="155"/>
                  </a:cxn>
                  <a:cxn ang="0">
                    <a:pos x="5" y="180"/>
                  </a:cxn>
                  <a:cxn ang="0">
                    <a:pos x="9" y="190"/>
                  </a:cxn>
                </a:cxnLst>
                <a:rect l="0" t="0" r="r" b="b"/>
                <a:pathLst>
                  <a:path w="9" h="190">
                    <a:moveTo>
                      <a:pt x="0" y="0"/>
                    </a:moveTo>
                    <a:lnTo>
                      <a:pt x="0" y="155"/>
                    </a:lnTo>
                    <a:lnTo>
                      <a:pt x="5" y="180"/>
                    </a:lnTo>
                    <a:lnTo>
                      <a:pt x="9" y="190"/>
                    </a:lnTo>
                  </a:path>
                </a:pathLst>
              </a:custGeom>
              <a:noFill/>
              <a:ln w="4445">
                <a:solidFill>
                  <a:srgbClr val="FEFEFE"/>
                </a:solidFill>
                <a:prstDash val="solid"/>
                <a:round/>
                <a:headEnd/>
                <a:tailEnd/>
              </a:ln>
            </p:spPr>
            <p:txBody>
              <a:bodyPr/>
              <a:lstStyle/>
              <a:p>
                <a:endParaRPr lang="es-ES"/>
              </a:p>
            </p:txBody>
          </p:sp>
          <p:sp>
            <p:nvSpPr>
              <p:cNvPr id="82819" name="Line 9091"/>
              <p:cNvSpPr>
                <a:spLocks noChangeShapeType="1"/>
              </p:cNvSpPr>
              <p:nvPr/>
            </p:nvSpPr>
            <p:spPr bwMode="auto">
              <a:xfrm>
                <a:off x="5492" y="1907"/>
                <a:ext cx="19" cy="1"/>
              </a:xfrm>
              <a:prstGeom prst="line">
                <a:avLst/>
              </a:prstGeom>
              <a:noFill/>
              <a:ln w="4445">
                <a:solidFill>
                  <a:srgbClr val="FEFEFE"/>
                </a:solidFill>
                <a:round/>
                <a:headEnd/>
                <a:tailEnd/>
              </a:ln>
            </p:spPr>
            <p:txBody>
              <a:bodyPr/>
              <a:lstStyle/>
              <a:p>
                <a:endParaRPr lang="es-ES"/>
              </a:p>
            </p:txBody>
          </p:sp>
          <p:sp>
            <p:nvSpPr>
              <p:cNvPr id="82820" name="Freeform 9092"/>
              <p:cNvSpPr>
                <a:spLocks/>
              </p:cNvSpPr>
              <p:nvPr/>
            </p:nvSpPr>
            <p:spPr bwMode="auto">
              <a:xfrm>
                <a:off x="5532" y="1875"/>
                <a:ext cx="5" cy="10"/>
              </a:xfrm>
              <a:custGeom>
                <a:avLst/>
                <a:gdLst/>
                <a:ahLst/>
                <a:cxnLst>
                  <a:cxn ang="0">
                    <a:pos x="5" y="0"/>
                  </a:cxn>
                  <a:cxn ang="0">
                    <a:pos x="0" y="10"/>
                  </a:cxn>
                  <a:cxn ang="0">
                    <a:pos x="5" y="20"/>
                  </a:cxn>
                  <a:cxn ang="0">
                    <a:pos x="10" y="10"/>
                  </a:cxn>
                  <a:cxn ang="0">
                    <a:pos x="5" y="0"/>
                  </a:cxn>
                </a:cxnLst>
                <a:rect l="0" t="0" r="r" b="b"/>
                <a:pathLst>
                  <a:path w="10" h="20">
                    <a:moveTo>
                      <a:pt x="5" y="0"/>
                    </a:moveTo>
                    <a:lnTo>
                      <a:pt x="0" y="10"/>
                    </a:lnTo>
                    <a:lnTo>
                      <a:pt x="5" y="20"/>
                    </a:lnTo>
                    <a:lnTo>
                      <a:pt x="10" y="10"/>
                    </a:lnTo>
                    <a:lnTo>
                      <a:pt x="5" y="0"/>
                    </a:lnTo>
                  </a:path>
                </a:pathLst>
              </a:custGeom>
              <a:noFill/>
              <a:ln w="4445">
                <a:solidFill>
                  <a:srgbClr val="FEFEFE"/>
                </a:solidFill>
                <a:prstDash val="solid"/>
                <a:round/>
                <a:headEnd/>
                <a:tailEnd/>
              </a:ln>
            </p:spPr>
            <p:txBody>
              <a:bodyPr/>
              <a:lstStyle/>
              <a:p>
                <a:endParaRPr lang="es-ES"/>
              </a:p>
            </p:txBody>
          </p:sp>
          <p:sp>
            <p:nvSpPr>
              <p:cNvPr id="82821" name="Line 9093"/>
              <p:cNvSpPr>
                <a:spLocks noChangeShapeType="1"/>
              </p:cNvSpPr>
              <p:nvPr/>
            </p:nvSpPr>
            <p:spPr bwMode="auto">
              <a:xfrm>
                <a:off x="5535" y="1907"/>
                <a:ext cx="1" cy="63"/>
              </a:xfrm>
              <a:prstGeom prst="line">
                <a:avLst/>
              </a:prstGeom>
              <a:noFill/>
              <a:ln w="4445">
                <a:solidFill>
                  <a:srgbClr val="FEFEFE"/>
                </a:solidFill>
                <a:round/>
                <a:headEnd/>
                <a:tailEnd/>
              </a:ln>
            </p:spPr>
            <p:txBody>
              <a:bodyPr/>
              <a:lstStyle/>
              <a:p>
                <a:endParaRPr lang="es-ES"/>
              </a:p>
            </p:txBody>
          </p:sp>
          <p:sp>
            <p:nvSpPr>
              <p:cNvPr id="82822" name="Line 9094"/>
              <p:cNvSpPr>
                <a:spLocks noChangeShapeType="1"/>
              </p:cNvSpPr>
              <p:nvPr/>
            </p:nvSpPr>
            <p:spPr bwMode="auto">
              <a:xfrm>
                <a:off x="5537" y="1907"/>
                <a:ext cx="1" cy="63"/>
              </a:xfrm>
              <a:prstGeom prst="line">
                <a:avLst/>
              </a:prstGeom>
              <a:noFill/>
              <a:ln w="4445">
                <a:solidFill>
                  <a:srgbClr val="FEFEFE"/>
                </a:solidFill>
                <a:round/>
                <a:headEnd/>
                <a:tailEnd/>
              </a:ln>
            </p:spPr>
            <p:txBody>
              <a:bodyPr/>
              <a:lstStyle/>
              <a:p>
                <a:endParaRPr lang="es-ES"/>
              </a:p>
            </p:txBody>
          </p:sp>
          <p:sp>
            <p:nvSpPr>
              <p:cNvPr id="82823" name="Line 9095"/>
              <p:cNvSpPr>
                <a:spLocks noChangeShapeType="1"/>
              </p:cNvSpPr>
              <p:nvPr/>
            </p:nvSpPr>
            <p:spPr bwMode="auto">
              <a:xfrm>
                <a:off x="5527" y="1907"/>
                <a:ext cx="10" cy="1"/>
              </a:xfrm>
              <a:prstGeom prst="line">
                <a:avLst/>
              </a:prstGeom>
              <a:noFill/>
              <a:ln w="4445">
                <a:solidFill>
                  <a:srgbClr val="FEFEFE"/>
                </a:solidFill>
                <a:round/>
                <a:headEnd/>
                <a:tailEnd/>
              </a:ln>
            </p:spPr>
            <p:txBody>
              <a:bodyPr/>
              <a:lstStyle/>
              <a:p>
                <a:endParaRPr lang="es-ES"/>
              </a:p>
            </p:txBody>
          </p:sp>
          <p:sp>
            <p:nvSpPr>
              <p:cNvPr id="82824" name="Line 9096"/>
              <p:cNvSpPr>
                <a:spLocks noChangeShapeType="1"/>
              </p:cNvSpPr>
              <p:nvPr/>
            </p:nvSpPr>
            <p:spPr bwMode="auto">
              <a:xfrm>
                <a:off x="5527" y="1970"/>
                <a:ext cx="17" cy="1"/>
              </a:xfrm>
              <a:prstGeom prst="line">
                <a:avLst/>
              </a:prstGeom>
              <a:noFill/>
              <a:ln w="4445">
                <a:solidFill>
                  <a:srgbClr val="FEFEFE"/>
                </a:solidFill>
                <a:round/>
                <a:headEnd/>
                <a:tailEnd/>
              </a:ln>
            </p:spPr>
            <p:txBody>
              <a:bodyPr/>
              <a:lstStyle/>
              <a:p>
                <a:endParaRPr lang="es-ES"/>
              </a:p>
            </p:txBody>
          </p:sp>
          <p:sp>
            <p:nvSpPr>
              <p:cNvPr id="82825" name="Freeform 9097"/>
              <p:cNvSpPr>
                <a:spLocks/>
              </p:cNvSpPr>
              <p:nvPr/>
            </p:nvSpPr>
            <p:spPr bwMode="auto">
              <a:xfrm>
                <a:off x="5554" y="1907"/>
                <a:ext cx="34" cy="63"/>
              </a:xfrm>
              <a:custGeom>
                <a:avLst/>
                <a:gdLst/>
                <a:ahLst/>
                <a:cxnLst>
                  <a:cxn ang="0">
                    <a:pos x="29" y="0"/>
                  </a:cxn>
                  <a:cxn ang="0">
                    <a:pos x="14" y="8"/>
                  </a:cxn>
                  <a:cxn ang="0">
                    <a:pos x="5" y="25"/>
                  </a:cxn>
                  <a:cxn ang="0">
                    <a:pos x="0" y="53"/>
                  </a:cxn>
                  <a:cxn ang="0">
                    <a:pos x="0" y="70"/>
                  </a:cxn>
                  <a:cxn ang="0">
                    <a:pos x="5" y="97"/>
                  </a:cxn>
                  <a:cxn ang="0">
                    <a:pos x="14" y="115"/>
                  </a:cxn>
                  <a:cxn ang="0">
                    <a:pos x="29" y="125"/>
                  </a:cxn>
                  <a:cxn ang="0">
                    <a:pos x="38" y="125"/>
                  </a:cxn>
                  <a:cxn ang="0">
                    <a:pos x="53" y="115"/>
                  </a:cxn>
                  <a:cxn ang="0">
                    <a:pos x="62" y="97"/>
                  </a:cxn>
                  <a:cxn ang="0">
                    <a:pos x="67" y="70"/>
                  </a:cxn>
                  <a:cxn ang="0">
                    <a:pos x="67" y="53"/>
                  </a:cxn>
                  <a:cxn ang="0">
                    <a:pos x="62" y="25"/>
                  </a:cxn>
                  <a:cxn ang="0">
                    <a:pos x="53" y="8"/>
                  </a:cxn>
                  <a:cxn ang="0">
                    <a:pos x="38" y="0"/>
                  </a:cxn>
                  <a:cxn ang="0">
                    <a:pos x="29" y="0"/>
                  </a:cxn>
                </a:cxnLst>
                <a:rect l="0" t="0" r="r" b="b"/>
                <a:pathLst>
                  <a:path w="67" h="125">
                    <a:moveTo>
                      <a:pt x="29" y="0"/>
                    </a:moveTo>
                    <a:lnTo>
                      <a:pt x="14" y="8"/>
                    </a:lnTo>
                    <a:lnTo>
                      <a:pt x="5" y="25"/>
                    </a:lnTo>
                    <a:lnTo>
                      <a:pt x="0" y="53"/>
                    </a:lnTo>
                    <a:lnTo>
                      <a:pt x="0" y="70"/>
                    </a:lnTo>
                    <a:lnTo>
                      <a:pt x="5" y="97"/>
                    </a:lnTo>
                    <a:lnTo>
                      <a:pt x="14" y="115"/>
                    </a:lnTo>
                    <a:lnTo>
                      <a:pt x="29" y="125"/>
                    </a:lnTo>
                    <a:lnTo>
                      <a:pt x="38" y="125"/>
                    </a:lnTo>
                    <a:lnTo>
                      <a:pt x="53" y="115"/>
                    </a:lnTo>
                    <a:lnTo>
                      <a:pt x="62" y="97"/>
                    </a:lnTo>
                    <a:lnTo>
                      <a:pt x="67" y="70"/>
                    </a:lnTo>
                    <a:lnTo>
                      <a:pt x="67" y="53"/>
                    </a:lnTo>
                    <a:lnTo>
                      <a:pt x="62" y="25"/>
                    </a:lnTo>
                    <a:lnTo>
                      <a:pt x="53" y="8"/>
                    </a:lnTo>
                    <a:lnTo>
                      <a:pt x="38" y="0"/>
                    </a:lnTo>
                    <a:lnTo>
                      <a:pt x="29" y="0"/>
                    </a:lnTo>
                  </a:path>
                </a:pathLst>
              </a:custGeom>
              <a:noFill/>
              <a:ln w="4445">
                <a:solidFill>
                  <a:srgbClr val="FEFEFE"/>
                </a:solidFill>
                <a:prstDash val="solid"/>
                <a:round/>
                <a:headEnd/>
                <a:tailEnd/>
              </a:ln>
            </p:spPr>
            <p:txBody>
              <a:bodyPr/>
              <a:lstStyle/>
              <a:p>
                <a:endParaRPr lang="es-ES"/>
              </a:p>
            </p:txBody>
          </p:sp>
          <p:sp>
            <p:nvSpPr>
              <p:cNvPr id="82826" name="Freeform 9098"/>
              <p:cNvSpPr>
                <a:spLocks/>
              </p:cNvSpPr>
              <p:nvPr/>
            </p:nvSpPr>
            <p:spPr bwMode="auto">
              <a:xfrm>
                <a:off x="5557" y="1907"/>
                <a:ext cx="12" cy="63"/>
              </a:xfrm>
              <a:custGeom>
                <a:avLst/>
                <a:gdLst/>
                <a:ahLst/>
                <a:cxnLst>
                  <a:cxn ang="0">
                    <a:pos x="24" y="0"/>
                  </a:cxn>
                  <a:cxn ang="0">
                    <a:pos x="15" y="8"/>
                  </a:cxn>
                  <a:cxn ang="0">
                    <a:pos x="5" y="25"/>
                  </a:cxn>
                  <a:cxn ang="0">
                    <a:pos x="0" y="53"/>
                  </a:cxn>
                  <a:cxn ang="0">
                    <a:pos x="0" y="70"/>
                  </a:cxn>
                  <a:cxn ang="0">
                    <a:pos x="5" y="97"/>
                  </a:cxn>
                  <a:cxn ang="0">
                    <a:pos x="15" y="115"/>
                  </a:cxn>
                  <a:cxn ang="0">
                    <a:pos x="24" y="125"/>
                  </a:cxn>
                </a:cxnLst>
                <a:rect l="0" t="0" r="r" b="b"/>
                <a:pathLst>
                  <a:path w="24" h="125">
                    <a:moveTo>
                      <a:pt x="24" y="0"/>
                    </a:moveTo>
                    <a:lnTo>
                      <a:pt x="15" y="8"/>
                    </a:lnTo>
                    <a:lnTo>
                      <a:pt x="5" y="25"/>
                    </a:lnTo>
                    <a:lnTo>
                      <a:pt x="0" y="53"/>
                    </a:lnTo>
                    <a:lnTo>
                      <a:pt x="0" y="70"/>
                    </a:lnTo>
                    <a:lnTo>
                      <a:pt x="5"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82827" name="Freeform 9099"/>
              <p:cNvSpPr>
                <a:spLocks/>
              </p:cNvSpPr>
              <p:nvPr/>
            </p:nvSpPr>
            <p:spPr bwMode="auto">
              <a:xfrm>
                <a:off x="5574" y="1907"/>
                <a:ext cx="12" cy="63"/>
              </a:xfrm>
              <a:custGeom>
                <a:avLst/>
                <a:gdLst/>
                <a:ahLst/>
                <a:cxnLst>
                  <a:cxn ang="0">
                    <a:pos x="0" y="125"/>
                  </a:cxn>
                  <a:cxn ang="0">
                    <a:pos x="10" y="115"/>
                  </a:cxn>
                  <a:cxn ang="0">
                    <a:pos x="20" y="97"/>
                  </a:cxn>
                  <a:cxn ang="0">
                    <a:pos x="24" y="70"/>
                  </a:cxn>
                  <a:cxn ang="0">
                    <a:pos x="24" y="53"/>
                  </a:cxn>
                  <a:cxn ang="0">
                    <a:pos x="20" y="25"/>
                  </a:cxn>
                  <a:cxn ang="0">
                    <a:pos x="10" y="8"/>
                  </a:cxn>
                  <a:cxn ang="0">
                    <a:pos x="0" y="0"/>
                  </a:cxn>
                </a:cxnLst>
                <a:rect l="0" t="0" r="r" b="b"/>
                <a:pathLst>
                  <a:path w="24" h="125">
                    <a:moveTo>
                      <a:pt x="0" y="125"/>
                    </a:moveTo>
                    <a:lnTo>
                      <a:pt x="10" y="115"/>
                    </a:lnTo>
                    <a:lnTo>
                      <a:pt x="20" y="97"/>
                    </a:lnTo>
                    <a:lnTo>
                      <a:pt x="24" y="70"/>
                    </a:lnTo>
                    <a:lnTo>
                      <a:pt x="24" y="53"/>
                    </a:lnTo>
                    <a:lnTo>
                      <a:pt x="20" y="25"/>
                    </a:lnTo>
                    <a:lnTo>
                      <a:pt x="10" y="8"/>
                    </a:lnTo>
                    <a:lnTo>
                      <a:pt x="0" y="0"/>
                    </a:lnTo>
                  </a:path>
                </a:pathLst>
              </a:custGeom>
              <a:noFill/>
              <a:ln w="4445">
                <a:solidFill>
                  <a:srgbClr val="FEFEFE"/>
                </a:solidFill>
                <a:prstDash val="solid"/>
                <a:round/>
                <a:headEnd/>
                <a:tailEnd/>
              </a:ln>
            </p:spPr>
            <p:txBody>
              <a:bodyPr/>
              <a:lstStyle/>
              <a:p>
                <a:endParaRPr lang="es-ES"/>
              </a:p>
            </p:txBody>
          </p:sp>
          <p:sp>
            <p:nvSpPr>
              <p:cNvPr id="82828" name="Line 9100"/>
              <p:cNvSpPr>
                <a:spLocks noChangeShapeType="1"/>
              </p:cNvSpPr>
              <p:nvPr/>
            </p:nvSpPr>
            <p:spPr bwMode="auto">
              <a:xfrm>
                <a:off x="5607" y="1907"/>
                <a:ext cx="1" cy="63"/>
              </a:xfrm>
              <a:prstGeom prst="line">
                <a:avLst/>
              </a:prstGeom>
              <a:noFill/>
              <a:ln w="4445">
                <a:solidFill>
                  <a:srgbClr val="FEFEFE"/>
                </a:solidFill>
                <a:round/>
                <a:headEnd/>
                <a:tailEnd/>
              </a:ln>
            </p:spPr>
            <p:txBody>
              <a:bodyPr/>
              <a:lstStyle/>
              <a:p>
                <a:endParaRPr lang="es-ES"/>
              </a:p>
            </p:txBody>
          </p:sp>
          <p:sp>
            <p:nvSpPr>
              <p:cNvPr id="82829" name="Line 9101"/>
              <p:cNvSpPr>
                <a:spLocks noChangeShapeType="1"/>
              </p:cNvSpPr>
              <p:nvPr/>
            </p:nvSpPr>
            <p:spPr bwMode="auto">
              <a:xfrm>
                <a:off x="5609" y="1907"/>
                <a:ext cx="1" cy="63"/>
              </a:xfrm>
              <a:prstGeom prst="line">
                <a:avLst/>
              </a:prstGeom>
              <a:noFill/>
              <a:ln w="4445">
                <a:solidFill>
                  <a:srgbClr val="FEFEFE"/>
                </a:solidFill>
                <a:round/>
                <a:headEnd/>
                <a:tailEnd/>
              </a:ln>
            </p:spPr>
            <p:txBody>
              <a:bodyPr/>
              <a:lstStyle/>
              <a:p>
                <a:endParaRPr lang="es-ES"/>
              </a:p>
            </p:txBody>
          </p:sp>
          <p:sp>
            <p:nvSpPr>
              <p:cNvPr id="82830" name="Freeform 9102"/>
              <p:cNvSpPr>
                <a:spLocks/>
              </p:cNvSpPr>
              <p:nvPr/>
            </p:nvSpPr>
            <p:spPr bwMode="auto">
              <a:xfrm>
                <a:off x="5609" y="1907"/>
                <a:ext cx="27" cy="63"/>
              </a:xfrm>
              <a:custGeom>
                <a:avLst/>
                <a:gdLst/>
                <a:ahLst/>
                <a:cxnLst>
                  <a:cxn ang="0">
                    <a:pos x="0" y="25"/>
                  </a:cxn>
                  <a:cxn ang="0">
                    <a:pos x="9" y="8"/>
                  </a:cxn>
                  <a:cxn ang="0">
                    <a:pos x="24" y="0"/>
                  </a:cxn>
                  <a:cxn ang="0">
                    <a:pos x="33" y="0"/>
                  </a:cxn>
                  <a:cxn ang="0">
                    <a:pos x="48" y="8"/>
                  </a:cxn>
                  <a:cxn ang="0">
                    <a:pos x="53" y="25"/>
                  </a:cxn>
                  <a:cxn ang="0">
                    <a:pos x="53" y="125"/>
                  </a:cxn>
                </a:cxnLst>
                <a:rect l="0" t="0" r="r" b="b"/>
                <a:pathLst>
                  <a:path w="53" h="125">
                    <a:moveTo>
                      <a:pt x="0" y="25"/>
                    </a:moveTo>
                    <a:lnTo>
                      <a:pt x="9" y="8"/>
                    </a:lnTo>
                    <a:lnTo>
                      <a:pt x="24" y="0"/>
                    </a:lnTo>
                    <a:lnTo>
                      <a:pt x="33" y="0"/>
                    </a:lnTo>
                    <a:lnTo>
                      <a:pt x="48" y="8"/>
                    </a:lnTo>
                    <a:lnTo>
                      <a:pt x="53" y="25"/>
                    </a:lnTo>
                    <a:lnTo>
                      <a:pt x="53" y="125"/>
                    </a:lnTo>
                  </a:path>
                </a:pathLst>
              </a:custGeom>
              <a:noFill/>
              <a:ln w="4445">
                <a:solidFill>
                  <a:srgbClr val="FEFEFE"/>
                </a:solidFill>
                <a:prstDash val="solid"/>
                <a:round/>
                <a:headEnd/>
                <a:tailEnd/>
              </a:ln>
            </p:spPr>
            <p:txBody>
              <a:bodyPr/>
              <a:lstStyle/>
              <a:p>
                <a:endParaRPr lang="es-ES"/>
              </a:p>
            </p:txBody>
          </p:sp>
          <p:sp>
            <p:nvSpPr>
              <p:cNvPr id="82831" name="Freeform 9103"/>
              <p:cNvSpPr>
                <a:spLocks/>
              </p:cNvSpPr>
              <p:nvPr/>
            </p:nvSpPr>
            <p:spPr bwMode="auto">
              <a:xfrm>
                <a:off x="5626" y="1907"/>
                <a:ext cx="7" cy="63"/>
              </a:xfrm>
              <a:custGeom>
                <a:avLst/>
                <a:gdLst/>
                <a:ahLst/>
                <a:cxnLst>
                  <a:cxn ang="0">
                    <a:pos x="0" y="0"/>
                  </a:cxn>
                  <a:cxn ang="0">
                    <a:pos x="9" y="8"/>
                  </a:cxn>
                  <a:cxn ang="0">
                    <a:pos x="15" y="25"/>
                  </a:cxn>
                  <a:cxn ang="0">
                    <a:pos x="15" y="125"/>
                  </a:cxn>
                </a:cxnLst>
                <a:rect l="0" t="0" r="r" b="b"/>
                <a:pathLst>
                  <a:path w="15" h="125">
                    <a:moveTo>
                      <a:pt x="0" y="0"/>
                    </a:moveTo>
                    <a:lnTo>
                      <a:pt x="9" y="8"/>
                    </a:lnTo>
                    <a:lnTo>
                      <a:pt x="15" y="25"/>
                    </a:lnTo>
                    <a:lnTo>
                      <a:pt x="15" y="125"/>
                    </a:lnTo>
                  </a:path>
                </a:pathLst>
              </a:custGeom>
              <a:noFill/>
              <a:ln w="4445">
                <a:solidFill>
                  <a:srgbClr val="FEFEFE"/>
                </a:solidFill>
                <a:prstDash val="solid"/>
                <a:round/>
                <a:headEnd/>
                <a:tailEnd/>
              </a:ln>
            </p:spPr>
            <p:txBody>
              <a:bodyPr/>
              <a:lstStyle/>
              <a:p>
                <a:endParaRPr lang="es-ES"/>
              </a:p>
            </p:txBody>
          </p:sp>
          <p:sp>
            <p:nvSpPr>
              <p:cNvPr id="82832" name="Line 9104"/>
              <p:cNvSpPr>
                <a:spLocks noChangeShapeType="1"/>
              </p:cNvSpPr>
              <p:nvPr/>
            </p:nvSpPr>
            <p:spPr bwMode="auto">
              <a:xfrm>
                <a:off x="5600" y="1907"/>
                <a:ext cx="9" cy="1"/>
              </a:xfrm>
              <a:prstGeom prst="line">
                <a:avLst/>
              </a:prstGeom>
              <a:noFill/>
              <a:ln w="4445">
                <a:solidFill>
                  <a:srgbClr val="FEFEFE"/>
                </a:solidFill>
                <a:round/>
                <a:headEnd/>
                <a:tailEnd/>
              </a:ln>
            </p:spPr>
            <p:txBody>
              <a:bodyPr/>
              <a:lstStyle/>
              <a:p>
                <a:endParaRPr lang="es-ES"/>
              </a:p>
            </p:txBody>
          </p:sp>
          <p:sp>
            <p:nvSpPr>
              <p:cNvPr id="82833" name="Line 9105"/>
              <p:cNvSpPr>
                <a:spLocks noChangeShapeType="1"/>
              </p:cNvSpPr>
              <p:nvPr/>
            </p:nvSpPr>
            <p:spPr bwMode="auto">
              <a:xfrm>
                <a:off x="5600" y="1970"/>
                <a:ext cx="17" cy="1"/>
              </a:xfrm>
              <a:prstGeom prst="line">
                <a:avLst/>
              </a:prstGeom>
              <a:noFill/>
              <a:ln w="4445">
                <a:solidFill>
                  <a:srgbClr val="FEFEFE"/>
                </a:solidFill>
                <a:round/>
                <a:headEnd/>
                <a:tailEnd/>
              </a:ln>
            </p:spPr>
            <p:txBody>
              <a:bodyPr/>
              <a:lstStyle/>
              <a:p>
                <a:endParaRPr lang="es-ES"/>
              </a:p>
            </p:txBody>
          </p:sp>
          <p:sp>
            <p:nvSpPr>
              <p:cNvPr id="82834" name="Line 9106"/>
              <p:cNvSpPr>
                <a:spLocks noChangeShapeType="1"/>
              </p:cNvSpPr>
              <p:nvPr/>
            </p:nvSpPr>
            <p:spPr bwMode="auto">
              <a:xfrm>
                <a:off x="5626" y="1970"/>
                <a:ext cx="17" cy="1"/>
              </a:xfrm>
              <a:prstGeom prst="line">
                <a:avLst/>
              </a:prstGeom>
              <a:noFill/>
              <a:ln w="4445">
                <a:solidFill>
                  <a:srgbClr val="FEFEFE"/>
                </a:solidFill>
                <a:round/>
                <a:headEnd/>
                <a:tailEnd/>
              </a:ln>
            </p:spPr>
            <p:txBody>
              <a:bodyPr/>
              <a:lstStyle/>
              <a:p>
                <a:endParaRPr lang="es-ES"/>
              </a:p>
            </p:txBody>
          </p:sp>
          <p:sp>
            <p:nvSpPr>
              <p:cNvPr id="82835" name="Line 9107"/>
              <p:cNvSpPr>
                <a:spLocks noChangeShapeType="1"/>
              </p:cNvSpPr>
              <p:nvPr/>
            </p:nvSpPr>
            <p:spPr bwMode="auto">
              <a:xfrm>
                <a:off x="5330" y="2055"/>
                <a:ext cx="1" cy="95"/>
              </a:xfrm>
              <a:prstGeom prst="line">
                <a:avLst/>
              </a:prstGeom>
              <a:noFill/>
              <a:ln w="4445">
                <a:solidFill>
                  <a:srgbClr val="FEFEFE"/>
                </a:solidFill>
                <a:round/>
                <a:headEnd/>
                <a:tailEnd/>
              </a:ln>
            </p:spPr>
            <p:txBody>
              <a:bodyPr/>
              <a:lstStyle/>
              <a:p>
                <a:endParaRPr lang="es-ES"/>
              </a:p>
            </p:txBody>
          </p:sp>
          <p:sp>
            <p:nvSpPr>
              <p:cNvPr id="82836" name="Line 9108"/>
              <p:cNvSpPr>
                <a:spLocks noChangeShapeType="1"/>
              </p:cNvSpPr>
              <p:nvPr/>
            </p:nvSpPr>
            <p:spPr bwMode="auto">
              <a:xfrm>
                <a:off x="5332" y="2055"/>
                <a:ext cx="1" cy="95"/>
              </a:xfrm>
              <a:prstGeom prst="line">
                <a:avLst/>
              </a:prstGeom>
              <a:noFill/>
              <a:ln w="4445">
                <a:solidFill>
                  <a:srgbClr val="FEFEFE"/>
                </a:solidFill>
                <a:round/>
                <a:headEnd/>
                <a:tailEnd/>
              </a:ln>
            </p:spPr>
            <p:txBody>
              <a:bodyPr/>
              <a:lstStyle/>
              <a:p>
                <a:endParaRPr lang="es-ES"/>
              </a:p>
            </p:txBody>
          </p:sp>
          <p:sp>
            <p:nvSpPr>
              <p:cNvPr id="82837" name="Freeform 9109"/>
              <p:cNvSpPr>
                <a:spLocks/>
              </p:cNvSpPr>
              <p:nvPr/>
            </p:nvSpPr>
            <p:spPr bwMode="auto">
              <a:xfrm>
                <a:off x="5313" y="2055"/>
                <a:ext cx="35" cy="27"/>
              </a:xfrm>
              <a:custGeom>
                <a:avLst/>
                <a:gdLst/>
                <a:ahLst/>
                <a:cxnLst>
                  <a:cxn ang="0">
                    <a:pos x="5" y="0"/>
                  </a:cxn>
                  <a:cxn ang="0">
                    <a:pos x="0" y="54"/>
                  </a:cxn>
                  <a:cxn ang="0">
                    <a:pos x="0" y="0"/>
                  </a:cxn>
                  <a:cxn ang="0">
                    <a:pos x="72" y="0"/>
                  </a:cxn>
                  <a:cxn ang="0">
                    <a:pos x="72" y="54"/>
                  </a:cxn>
                  <a:cxn ang="0">
                    <a:pos x="67" y="0"/>
                  </a:cxn>
                </a:cxnLst>
                <a:rect l="0" t="0" r="r" b="b"/>
                <a:pathLst>
                  <a:path w="72" h="54">
                    <a:moveTo>
                      <a:pt x="5" y="0"/>
                    </a:moveTo>
                    <a:lnTo>
                      <a:pt x="0" y="54"/>
                    </a:lnTo>
                    <a:lnTo>
                      <a:pt x="0" y="0"/>
                    </a:lnTo>
                    <a:lnTo>
                      <a:pt x="72" y="0"/>
                    </a:lnTo>
                    <a:lnTo>
                      <a:pt x="72" y="54"/>
                    </a:lnTo>
                    <a:lnTo>
                      <a:pt x="67" y="0"/>
                    </a:lnTo>
                  </a:path>
                </a:pathLst>
              </a:custGeom>
              <a:noFill/>
              <a:ln w="4445">
                <a:solidFill>
                  <a:srgbClr val="FEFEFE"/>
                </a:solidFill>
                <a:prstDash val="solid"/>
                <a:round/>
                <a:headEnd/>
                <a:tailEnd/>
              </a:ln>
            </p:spPr>
            <p:txBody>
              <a:bodyPr/>
              <a:lstStyle/>
              <a:p>
                <a:endParaRPr lang="es-ES"/>
              </a:p>
            </p:txBody>
          </p:sp>
          <p:sp>
            <p:nvSpPr>
              <p:cNvPr id="82838" name="Line 9110"/>
              <p:cNvSpPr>
                <a:spLocks noChangeShapeType="1"/>
              </p:cNvSpPr>
              <p:nvPr/>
            </p:nvSpPr>
            <p:spPr bwMode="auto">
              <a:xfrm>
                <a:off x="5322" y="2150"/>
                <a:ext cx="17" cy="1"/>
              </a:xfrm>
              <a:prstGeom prst="line">
                <a:avLst/>
              </a:prstGeom>
              <a:noFill/>
              <a:ln w="4445">
                <a:solidFill>
                  <a:srgbClr val="FEFEFE"/>
                </a:solidFill>
                <a:round/>
                <a:headEnd/>
                <a:tailEnd/>
              </a:ln>
            </p:spPr>
            <p:txBody>
              <a:bodyPr/>
              <a:lstStyle/>
              <a:p>
                <a:endParaRPr lang="es-ES"/>
              </a:p>
            </p:txBody>
          </p:sp>
          <p:sp>
            <p:nvSpPr>
              <p:cNvPr id="82839" name="Line 9111"/>
              <p:cNvSpPr>
                <a:spLocks noChangeShapeType="1"/>
              </p:cNvSpPr>
              <p:nvPr/>
            </p:nvSpPr>
            <p:spPr bwMode="auto">
              <a:xfrm>
                <a:off x="5366" y="2087"/>
                <a:ext cx="1" cy="63"/>
              </a:xfrm>
              <a:prstGeom prst="line">
                <a:avLst/>
              </a:prstGeom>
              <a:noFill/>
              <a:ln w="4445">
                <a:solidFill>
                  <a:srgbClr val="FEFEFE"/>
                </a:solidFill>
                <a:round/>
                <a:headEnd/>
                <a:tailEnd/>
              </a:ln>
            </p:spPr>
            <p:txBody>
              <a:bodyPr/>
              <a:lstStyle/>
              <a:p>
                <a:endParaRPr lang="es-ES"/>
              </a:p>
            </p:txBody>
          </p:sp>
          <p:sp>
            <p:nvSpPr>
              <p:cNvPr id="82840" name="Line 9112"/>
              <p:cNvSpPr>
                <a:spLocks noChangeShapeType="1"/>
              </p:cNvSpPr>
              <p:nvPr/>
            </p:nvSpPr>
            <p:spPr bwMode="auto">
              <a:xfrm>
                <a:off x="5368" y="2087"/>
                <a:ext cx="1" cy="63"/>
              </a:xfrm>
              <a:prstGeom prst="line">
                <a:avLst/>
              </a:prstGeom>
              <a:noFill/>
              <a:ln w="4445">
                <a:solidFill>
                  <a:srgbClr val="FEFEFE"/>
                </a:solidFill>
                <a:round/>
                <a:headEnd/>
                <a:tailEnd/>
              </a:ln>
            </p:spPr>
            <p:txBody>
              <a:bodyPr/>
              <a:lstStyle/>
              <a:p>
                <a:endParaRPr lang="es-ES"/>
              </a:p>
            </p:txBody>
          </p:sp>
          <p:sp>
            <p:nvSpPr>
              <p:cNvPr id="82841" name="Freeform 9113"/>
              <p:cNvSpPr>
                <a:spLocks/>
              </p:cNvSpPr>
              <p:nvPr/>
            </p:nvSpPr>
            <p:spPr bwMode="auto">
              <a:xfrm>
                <a:off x="5368" y="2087"/>
                <a:ext cx="21" cy="25"/>
              </a:xfrm>
              <a:custGeom>
                <a:avLst/>
                <a:gdLst/>
                <a:ahLst/>
                <a:cxnLst>
                  <a:cxn ang="0">
                    <a:pos x="0" y="51"/>
                  </a:cxn>
                  <a:cxn ang="0">
                    <a:pos x="4" y="26"/>
                  </a:cxn>
                  <a:cxn ang="0">
                    <a:pos x="15" y="8"/>
                  </a:cxn>
                  <a:cxn ang="0">
                    <a:pos x="24" y="0"/>
                  </a:cxn>
                  <a:cxn ang="0">
                    <a:pos x="39" y="0"/>
                  </a:cxn>
                  <a:cxn ang="0">
                    <a:pos x="43" y="8"/>
                  </a:cxn>
                  <a:cxn ang="0">
                    <a:pos x="43" y="16"/>
                  </a:cxn>
                  <a:cxn ang="0">
                    <a:pos x="39" y="26"/>
                  </a:cxn>
                  <a:cxn ang="0">
                    <a:pos x="33" y="16"/>
                  </a:cxn>
                  <a:cxn ang="0">
                    <a:pos x="39" y="8"/>
                  </a:cxn>
                </a:cxnLst>
                <a:rect l="0" t="0" r="r" b="b"/>
                <a:pathLst>
                  <a:path w="43" h="51">
                    <a:moveTo>
                      <a:pt x="0" y="51"/>
                    </a:moveTo>
                    <a:lnTo>
                      <a:pt x="4" y="26"/>
                    </a:lnTo>
                    <a:lnTo>
                      <a:pt x="15" y="8"/>
                    </a:lnTo>
                    <a:lnTo>
                      <a:pt x="24" y="0"/>
                    </a:lnTo>
                    <a:lnTo>
                      <a:pt x="39" y="0"/>
                    </a:lnTo>
                    <a:lnTo>
                      <a:pt x="43" y="8"/>
                    </a:lnTo>
                    <a:lnTo>
                      <a:pt x="43" y="16"/>
                    </a:lnTo>
                    <a:lnTo>
                      <a:pt x="39" y="26"/>
                    </a:lnTo>
                    <a:lnTo>
                      <a:pt x="33" y="16"/>
                    </a:lnTo>
                    <a:lnTo>
                      <a:pt x="39" y="8"/>
                    </a:lnTo>
                  </a:path>
                </a:pathLst>
              </a:custGeom>
              <a:noFill/>
              <a:ln w="4445">
                <a:solidFill>
                  <a:srgbClr val="FEFEFE"/>
                </a:solidFill>
                <a:prstDash val="solid"/>
                <a:round/>
                <a:headEnd/>
                <a:tailEnd/>
              </a:ln>
            </p:spPr>
            <p:txBody>
              <a:bodyPr/>
              <a:lstStyle/>
              <a:p>
                <a:endParaRPr lang="es-ES"/>
              </a:p>
            </p:txBody>
          </p:sp>
          <p:sp>
            <p:nvSpPr>
              <p:cNvPr id="82842" name="Line 9114"/>
              <p:cNvSpPr>
                <a:spLocks noChangeShapeType="1"/>
              </p:cNvSpPr>
              <p:nvPr/>
            </p:nvSpPr>
            <p:spPr bwMode="auto">
              <a:xfrm>
                <a:off x="5358" y="2087"/>
                <a:ext cx="10" cy="1"/>
              </a:xfrm>
              <a:prstGeom prst="line">
                <a:avLst/>
              </a:prstGeom>
              <a:noFill/>
              <a:ln w="4445">
                <a:solidFill>
                  <a:srgbClr val="FEFEFE"/>
                </a:solidFill>
                <a:round/>
                <a:headEnd/>
                <a:tailEnd/>
              </a:ln>
            </p:spPr>
            <p:txBody>
              <a:bodyPr/>
              <a:lstStyle/>
              <a:p>
                <a:endParaRPr lang="es-ES"/>
              </a:p>
            </p:txBody>
          </p:sp>
          <p:sp>
            <p:nvSpPr>
              <p:cNvPr id="82843" name="Line 9115"/>
              <p:cNvSpPr>
                <a:spLocks noChangeShapeType="1"/>
              </p:cNvSpPr>
              <p:nvPr/>
            </p:nvSpPr>
            <p:spPr bwMode="auto">
              <a:xfrm>
                <a:off x="5358" y="2150"/>
                <a:ext cx="17" cy="1"/>
              </a:xfrm>
              <a:prstGeom prst="line">
                <a:avLst/>
              </a:prstGeom>
              <a:noFill/>
              <a:ln w="4445">
                <a:solidFill>
                  <a:srgbClr val="FEFEFE"/>
                </a:solidFill>
                <a:round/>
                <a:headEnd/>
                <a:tailEnd/>
              </a:ln>
            </p:spPr>
            <p:txBody>
              <a:bodyPr/>
              <a:lstStyle/>
              <a:p>
                <a:endParaRPr lang="es-ES"/>
              </a:p>
            </p:txBody>
          </p:sp>
          <p:sp>
            <p:nvSpPr>
              <p:cNvPr id="82844" name="Freeform 9116"/>
              <p:cNvSpPr>
                <a:spLocks/>
              </p:cNvSpPr>
              <p:nvPr/>
            </p:nvSpPr>
            <p:spPr bwMode="auto">
              <a:xfrm>
                <a:off x="5402" y="2087"/>
                <a:ext cx="32" cy="63"/>
              </a:xfrm>
              <a:custGeom>
                <a:avLst/>
                <a:gdLst/>
                <a:ahLst/>
                <a:cxnLst>
                  <a:cxn ang="0">
                    <a:pos x="5" y="16"/>
                  </a:cxn>
                  <a:cxn ang="0">
                    <a:pos x="5" y="26"/>
                  </a:cxn>
                  <a:cxn ang="0">
                    <a:pos x="0" y="26"/>
                  </a:cxn>
                  <a:cxn ang="0">
                    <a:pos x="0" y="16"/>
                  </a:cxn>
                  <a:cxn ang="0">
                    <a:pos x="5" y="8"/>
                  </a:cxn>
                  <a:cxn ang="0">
                    <a:pos x="15" y="0"/>
                  </a:cxn>
                  <a:cxn ang="0">
                    <a:pos x="34" y="0"/>
                  </a:cxn>
                  <a:cxn ang="0">
                    <a:pos x="43" y="8"/>
                  </a:cxn>
                  <a:cxn ang="0">
                    <a:pos x="47" y="16"/>
                  </a:cxn>
                  <a:cxn ang="0">
                    <a:pos x="53" y="35"/>
                  </a:cxn>
                  <a:cxn ang="0">
                    <a:pos x="53" y="96"/>
                  </a:cxn>
                  <a:cxn ang="0">
                    <a:pos x="58" y="115"/>
                  </a:cxn>
                  <a:cxn ang="0">
                    <a:pos x="63" y="125"/>
                  </a:cxn>
                </a:cxnLst>
                <a:rect l="0" t="0" r="r" b="b"/>
                <a:pathLst>
                  <a:path w="63" h="125">
                    <a:moveTo>
                      <a:pt x="5" y="16"/>
                    </a:moveTo>
                    <a:lnTo>
                      <a:pt x="5" y="26"/>
                    </a:lnTo>
                    <a:lnTo>
                      <a:pt x="0" y="26"/>
                    </a:lnTo>
                    <a:lnTo>
                      <a:pt x="0" y="16"/>
                    </a:lnTo>
                    <a:lnTo>
                      <a:pt x="5" y="8"/>
                    </a:lnTo>
                    <a:lnTo>
                      <a:pt x="15" y="0"/>
                    </a:lnTo>
                    <a:lnTo>
                      <a:pt x="34" y="0"/>
                    </a:lnTo>
                    <a:lnTo>
                      <a:pt x="43" y="8"/>
                    </a:lnTo>
                    <a:lnTo>
                      <a:pt x="47" y="16"/>
                    </a:lnTo>
                    <a:lnTo>
                      <a:pt x="53" y="35"/>
                    </a:lnTo>
                    <a:lnTo>
                      <a:pt x="53" y="96"/>
                    </a:lnTo>
                    <a:lnTo>
                      <a:pt x="58" y="115"/>
                    </a:lnTo>
                    <a:lnTo>
                      <a:pt x="63" y="125"/>
                    </a:lnTo>
                  </a:path>
                </a:pathLst>
              </a:custGeom>
              <a:noFill/>
              <a:ln w="4445">
                <a:solidFill>
                  <a:srgbClr val="FEFEFE"/>
                </a:solidFill>
                <a:prstDash val="solid"/>
                <a:round/>
                <a:headEnd/>
                <a:tailEnd/>
              </a:ln>
            </p:spPr>
            <p:txBody>
              <a:bodyPr/>
              <a:lstStyle/>
              <a:p>
                <a:endParaRPr lang="es-ES"/>
              </a:p>
            </p:txBody>
          </p:sp>
          <p:sp>
            <p:nvSpPr>
              <p:cNvPr id="82845" name="Freeform 9117"/>
              <p:cNvSpPr>
                <a:spLocks/>
              </p:cNvSpPr>
              <p:nvPr/>
            </p:nvSpPr>
            <p:spPr bwMode="auto">
              <a:xfrm>
                <a:off x="5426" y="2095"/>
                <a:ext cx="9" cy="55"/>
              </a:xfrm>
              <a:custGeom>
                <a:avLst/>
                <a:gdLst/>
                <a:ahLst/>
                <a:cxnLst>
                  <a:cxn ang="0">
                    <a:pos x="0" y="0"/>
                  </a:cxn>
                  <a:cxn ang="0">
                    <a:pos x="0" y="80"/>
                  </a:cxn>
                  <a:cxn ang="0">
                    <a:pos x="6" y="99"/>
                  </a:cxn>
                  <a:cxn ang="0">
                    <a:pos x="16" y="109"/>
                  </a:cxn>
                  <a:cxn ang="0">
                    <a:pos x="19" y="109"/>
                  </a:cxn>
                </a:cxnLst>
                <a:rect l="0" t="0" r="r" b="b"/>
                <a:pathLst>
                  <a:path w="19" h="109">
                    <a:moveTo>
                      <a:pt x="0" y="0"/>
                    </a:moveTo>
                    <a:lnTo>
                      <a:pt x="0" y="80"/>
                    </a:lnTo>
                    <a:lnTo>
                      <a:pt x="6" y="99"/>
                    </a:lnTo>
                    <a:lnTo>
                      <a:pt x="16" y="109"/>
                    </a:lnTo>
                    <a:lnTo>
                      <a:pt x="19" y="109"/>
                    </a:lnTo>
                  </a:path>
                </a:pathLst>
              </a:custGeom>
              <a:noFill/>
              <a:ln w="4445">
                <a:solidFill>
                  <a:srgbClr val="FEFEFE"/>
                </a:solidFill>
                <a:prstDash val="solid"/>
                <a:round/>
                <a:headEnd/>
                <a:tailEnd/>
              </a:ln>
            </p:spPr>
            <p:txBody>
              <a:bodyPr/>
              <a:lstStyle/>
              <a:p>
                <a:endParaRPr lang="es-ES"/>
              </a:p>
            </p:txBody>
          </p:sp>
          <p:sp>
            <p:nvSpPr>
              <p:cNvPr id="82846" name="Freeform 9118"/>
              <p:cNvSpPr>
                <a:spLocks/>
              </p:cNvSpPr>
              <p:nvPr/>
            </p:nvSpPr>
            <p:spPr bwMode="auto">
              <a:xfrm>
                <a:off x="5400" y="2105"/>
                <a:ext cx="26" cy="45"/>
              </a:xfrm>
              <a:custGeom>
                <a:avLst/>
                <a:gdLst/>
                <a:ahLst/>
                <a:cxnLst>
                  <a:cxn ang="0">
                    <a:pos x="51" y="0"/>
                  </a:cxn>
                  <a:cxn ang="0">
                    <a:pos x="47" y="10"/>
                  </a:cxn>
                  <a:cxn ang="0">
                    <a:pos x="19" y="16"/>
                  </a:cxn>
                  <a:cxn ang="0">
                    <a:pos x="4" y="26"/>
                  </a:cxn>
                  <a:cxn ang="0">
                    <a:pos x="0" y="45"/>
                  </a:cxn>
                  <a:cxn ang="0">
                    <a:pos x="0" y="61"/>
                  </a:cxn>
                  <a:cxn ang="0">
                    <a:pos x="4" y="80"/>
                  </a:cxn>
                  <a:cxn ang="0">
                    <a:pos x="19" y="90"/>
                  </a:cxn>
                  <a:cxn ang="0">
                    <a:pos x="33" y="90"/>
                  </a:cxn>
                  <a:cxn ang="0">
                    <a:pos x="43" y="80"/>
                  </a:cxn>
                  <a:cxn ang="0">
                    <a:pos x="51" y="61"/>
                  </a:cxn>
                </a:cxnLst>
                <a:rect l="0" t="0" r="r" b="b"/>
                <a:pathLst>
                  <a:path w="51" h="90">
                    <a:moveTo>
                      <a:pt x="51" y="0"/>
                    </a:moveTo>
                    <a:lnTo>
                      <a:pt x="47" y="10"/>
                    </a:lnTo>
                    <a:lnTo>
                      <a:pt x="19" y="16"/>
                    </a:lnTo>
                    <a:lnTo>
                      <a:pt x="4" y="26"/>
                    </a:lnTo>
                    <a:lnTo>
                      <a:pt x="0" y="45"/>
                    </a:lnTo>
                    <a:lnTo>
                      <a:pt x="0" y="61"/>
                    </a:lnTo>
                    <a:lnTo>
                      <a:pt x="4" y="80"/>
                    </a:lnTo>
                    <a:lnTo>
                      <a:pt x="19" y="90"/>
                    </a:lnTo>
                    <a:lnTo>
                      <a:pt x="33" y="90"/>
                    </a:lnTo>
                    <a:lnTo>
                      <a:pt x="43" y="80"/>
                    </a:lnTo>
                    <a:lnTo>
                      <a:pt x="51" y="61"/>
                    </a:lnTo>
                  </a:path>
                </a:pathLst>
              </a:custGeom>
              <a:noFill/>
              <a:ln w="4445">
                <a:solidFill>
                  <a:srgbClr val="FEFEFE"/>
                </a:solidFill>
                <a:prstDash val="solid"/>
                <a:round/>
                <a:headEnd/>
                <a:tailEnd/>
              </a:ln>
            </p:spPr>
            <p:txBody>
              <a:bodyPr/>
              <a:lstStyle/>
              <a:p>
                <a:endParaRPr lang="es-ES"/>
              </a:p>
            </p:txBody>
          </p:sp>
          <p:sp>
            <p:nvSpPr>
              <p:cNvPr id="82847" name="Freeform 9119"/>
              <p:cNvSpPr>
                <a:spLocks/>
              </p:cNvSpPr>
              <p:nvPr/>
            </p:nvSpPr>
            <p:spPr bwMode="auto">
              <a:xfrm>
                <a:off x="5402" y="2112"/>
                <a:ext cx="8" cy="38"/>
              </a:xfrm>
              <a:custGeom>
                <a:avLst/>
                <a:gdLst/>
                <a:ahLst/>
                <a:cxnLst>
                  <a:cxn ang="0">
                    <a:pos x="15" y="0"/>
                  </a:cxn>
                  <a:cxn ang="0">
                    <a:pos x="5" y="10"/>
                  </a:cxn>
                  <a:cxn ang="0">
                    <a:pos x="0" y="29"/>
                  </a:cxn>
                  <a:cxn ang="0">
                    <a:pos x="0" y="45"/>
                  </a:cxn>
                  <a:cxn ang="0">
                    <a:pos x="5" y="64"/>
                  </a:cxn>
                  <a:cxn ang="0">
                    <a:pos x="15" y="74"/>
                  </a:cxn>
                </a:cxnLst>
                <a:rect l="0" t="0" r="r" b="b"/>
                <a:pathLst>
                  <a:path w="15" h="74">
                    <a:moveTo>
                      <a:pt x="15" y="0"/>
                    </a:moveTo>
                    <a:lnTo>
                      <a:pt x="5" y="10"/>
                    </a:lnTo>
                    <a:lnTo>
                      <a:pt x="0" y="29"/>
                    </a:lnTo>
                    <a:lnTo>
                      <a:pt x="0" y="45"/>
                    </a:lnTo>
                    <a:lnTo>
                      <a:pt x="5" y="64"/>
                    </a:lnTo>
                    <a:lnTo>
                      <a:pt x="15" y="74"/>
                    </a:lnTo>
                  </a:path>
                </a:pathLst>
              </a:custGeom>
              <a:noFill/>
              <a:ln w="4445">
                <a:solidFill>
                  <a:srgbClr val="FEFEFE"/>
                </a:solidFill>
                <a:prstDash val="solid"/>
                <a:round/>
                <a:headEnd/>
                <a:tailEnd/>
              </a:ln>
            </p:spPr>
            <p:txBody>
              <a:bodyPr/>
              <a:lstStyle/>
              <a:p>
                <a:endParaRPr lang="es-ES"/>
              </a:p>
            </p:txBody>
          </p:sp>
          <p:sp>
            <p:nvSpPr>
              <p:cNvPr id="82848" name="Freeform 9120"/>
              <p:cNvSpPr>
                <a:spLocks/>
              </p:cNvSpPr>
              <p:nvPr/>
            </p:nvSpPr>
            <p:spPr bwMode="auto">
              <a:xfrm>
                <a:off x="5449" y="2087"/>
                <a:ext cx="31" cy="63"/>
              </a:xfrm>
              <a:custGeom>
                <a:avLst/>
                <a:gdLst/>
                <a:ahLst/>
                <a:cxnLst>
                  <a:cxn ang="0">
                    <a:pos x="57" y="26"/>
                  </a:cxn>
                  <a:cxn ang="0">
                    <a:pos x="53" y="35"/>
                  </a:cxn>
                  <a:cxn ang="0">
                    <a:pos x="57" y="45"/>
                  </a:cxn>
                  <a:cxn ang="0">
                    <a:pos x="62" y="35"/>
                  </a:cxn>
                  <a:cxn ang="0">
                    <a:pos x="62" y="26"/>
                  </a:cxn>
                  <a:cxn ang="0">
                    <a:pos x="53" y="8"/>
                  </a:cxn>
                  <a:cxn ang="0">
                    <a:pos x="43" y="0"/>
                  </a:cxn>
                  <a:cxn ang="0">
                    <a:pos x="29" y="0"/>
                  </a:cxn>
                  <a:cxn ang="0">
                    <a:pos x="15" y="8"/>
                  </a:cxn>
                  <a:cxn ang="0">
                    <a:pos x="5" y="26"/>
                  </a:cxn>
                  <a:cxn ang="0">
                    <a:pos x="0" y="51"/>
                  </a:cxn>
                  <a:cxn ang="0">
                    <a:pos x="0" y="71"/>
                  </a:cxn>
                  <a:cxn ang="0">
                    <a:pos x="5" y="96"/>
                  </a:cxn>
                  <a:cxn ang="0">
                    <a:pos x="15" y="115"/>
                  </a:cxn>
                  <a:cxn ang="0">
                    <a:pos x="29" y="125"/>
                  </a:cxn>
                  <a:cxn ang="0">
                    <a:pos x="39" y="125"/>
                  </a:cxn>
                  <a:cxn ang="0">
                    <a:pos x="53" y="115"/>
                  </a:cxn>
                  <a:cxn ang="0">
                    <a:pos x="62" y="96"/>
                  </a:cxn>
                </a:cxnLst>
                <a:rect l="0" t="0" r="r" b="b"/>
                <a:pathLst>
                  <a:path w="62" h="125">
                    <a:moveTo>
                      <a:pt x="57" y="26"/>
                    </a:moveTo>
                    <a:lnTo>
                      <a:pt x="53" y="35"/>
                    </a:lnTo>
                    <a:lnTo>
                      <a:pt x="57" y="45"/>
                    </a:lnTo>
                    <a:lnTo>
                      <a:pt x="62" y="35"/>
                    </a:lnTo>
                    <a:lnTo>
                      <a:pt x="62" y="26"/>
                    </a:lnTo>
                    <a:lnTo>
                      <a:pt x="53" y="8"/>
                    </a:lnTo>
                    <a:lnTo>
                      <a:pt x="43" y="0"/>
                    </a:lnTo>
                    <a:lnTo>
                      <a:pt x="29" y="0"/>
                    </a:lnTo>
                    <a:lnTo>
                      <a:pt x="15" y="8"/>
                    </a:lnTo>
                    <a:lnTo>
                      <a:pt x="5" y="26"/>
                    </a:lnTo>
                    <a:lnTo>
                      <a:pt x="0" y="51"/>
                    </a:lnTo>
                    <a:lnTo>
                      <a:pt x="0" y="71"/>
                    </a:lnTo>
                    <a:lnTo>
                      <a:pt x="5" y="96"/>
                    </a:lnTo>
                    <a:lnTo>
                      <a:pt x="15" y="115"/>
                    </a:lnTo>
                    <a:lnTo>
                      <a:pt x="29" y="125"/>
                    </a:lnTo>
                    <a:lnTo>
                      <a:pt x="39" y="125"/>
                    </a:lnTo>
                    <a:lnTo>
                      <a:pt x="53" y="115"/>
                    </a:lnTo>
                    <a:lnTo>
                      <a:pt x="62" y="96"/>
                    </a:lnTo>
                  </a:path>
                </a:pathLst>
              </a:custGeom>
              <a:noFill/>
              <a:ln w="4445">
                <a:solidFill>
                  <a:srgbClr val="FEFEFE"/>
                </a:solidFill>
                <a:prstDash val="solid"/>
                <a:round/>
                <a:headEnd/>
                <a:tailEnd/>
              </a:ln>
            </p:spPr>
            <p:txBody>
              <a:bodyPr/>
              <a:lstStyle/>
              <a:p>
                <a:endParaRPr lang="es-ES"/>
              </a:p>
            </p:txBody>
          </p:sp>
          <p:sp>
            <p:nvSpPr>
              <p:cNvPr id="82849" name="Freeform 9121"/>
              <p:cNvSpPr>
                <a:spLocks/>
              </p:cNvSpPr>
              <p:nvPr/>
            </p:nvSpPr>
            <p:spPr bwMode="auto">
              <a:xfrm>
                <a:off x="5451" y="2087"/>
                <a:ext cx="12" cy="63"/>
              </a:xfrm>
              <a:custGeom>
                <a:avLst/>
                <a:gdLst/>
                <a:ahLst/>
                <a:cxnLst>
                  <a:cxn ang="0">
                    <a:pos x="24" y="0"/>
                  </a:cxn>
                  <a:cxn ang="0">
                    <a:pos x="14" y="8"/>
                  </a:cxn>
                  <a:cxn ang="0">
                    <a:pos x="4" y="26"/>
                  </a:cxn>
                  <a:cxn ang="0">
                    <a:pos x="0" y="51"/>
                  </a:cxn>
                  <a:cxn ang="0">
                    <a:pos x="0" y="71"/>
                  </a:cxn>
                  <a:cxn ang="0">
                    <a:pos x="4" y="96"/>
                  </a:cxn>
                  <a:cxn ang="0">
                    <a:pos x="14" y="115"/>
                  </a:cxn>
                  <a:cxn ang="0">
                    <a:pos x="24" y="125"/>
                  </a:cxn>
                </a:cxnLst>
                <a:rect l="0" t="0" r="r" b="b"/>
                <a:pathLst>
                  <a:path w="24" h="125">
                    <a:moveTo>
                      <a:pt x="24" y="0"/>
                    </a:moveTo>
                    <a:lnTo>
                      <a:pt x="14" y="8"/>
                    </a:lnTo>
                    <a:lnTo>
                      <a:pt x="4" y="26"/>
                    </a:lnTo>
                    <a:lnTo>
                      <a:pt x="0" y="51"/>
                    </a:lnTo>
                    <a:lnTo>
                      <a:pt x="0" y="71"/>
                    </a:lnTo>
                    <a:lnTo>
                      <a:pt x="4" y="96"/>
                    </a:lnTo>
                    <a:lnTo>
                      <a:pt x="14" y="115"/>
                    </a:lnTo>
                    <a:lnTo>
                      <a:pt x="24" y="125"/>
                    </a:lnTo>
                  </a:path>
                </a:pathLst>
              </a:custGeom>
              <a:noFill/>
              <a:ln w="4445">
                <a:solidFill>
                  <a:srgbClr val="FEFEFE"/>
                </a:solidFill>
                <a:prstDash val="solid"/>
                <a:round/>
                <a:headEnd/>
                <a:tailEnd/>
              </a:ln>
            </p:spPr>
            <p:txBody>
              <a:bodyPr/>
              <a:lstStyle/>
              <a:p>
                <a:endParaRPr lang="es-ES"/>
              </a:p>
            </p:txBody>
          </p:sp>
          <p:sp>
            <p:nvSpPr>
              <p:cNvPr id="82850" name="Line 9122"/>
              <p:cNvSpPr>
                <a:spLocks noChangeShapeType="1"/>
              </p:cNvSpPr>
              <p:nvPr/>
            </p:nvSpPr>
            <p:spPr bwMode="auto">
              <a:xfrm>
                <a:off x="5499" y="2055"/>
                <a:ext cx="1" cy="95"/>
              </a:xfrm>
              <a:prstGeom prst="line">
                <a:avLst/>
              </a:prstGeom>
              <a:noFill/>
              <a:ln w="4445">
                <a:solidFill>
                  <a:srgbClr val="FEFEFE"/>
                </a:solidFill>
                <a:round/>
                <a:headEnd/>
                <a:tailEnd/>
              </a:ln>
            </p:spPr>
            <p:txBody>
              <a:bodyPr/>
              <a:lstStyle/>
              <a:p>
                <a:endParaRPr lang="es-ES"/>
              </a:p>
            </p:txBody>
          </p:sp>
          <p:sp>
            <p:nvSpPr>
              <p:cNvPr id="82851" name="Line 9123"/>
              <p:cNvSpPr>
                <a:spLocks noChangeShapeType="1"/>
              </p:cNvSpPr>
              <p:nvPr/>
            </p:nvSpPr>
            <p:spPr bwMode="auto">
              <a:xfrm>
                <a:off x="5501" y="2055"/>
                <a:ext cx="1" cy="95"/>
              </a:xfrm>
              <a:prstGeom prst="line">
                <a:avLst/>
              </a:prstGeom>
              <a:noFill/>
              <a:ln w="4445">
                <a:solidFill>
                  <a:srgbClr val="FEFEFE"/>
                </a:solidFill>
                <a:round/>
                <a:headEnd/>
                <a:tailEnd/>
              </a:ln>
            </p:spPr>
            <p:txBody>
              <a:bodyPr/>
              <a:lstStyle/>
              <a:p>
                <a:endParaRPr lang="es-ES"/>
              </a:p>
            </p:txBody>
          </p:sp>
          <p:sp>
            <p:nvSpPr>
              <p:cNvPr id="82852" name="Line 9124"/>
              <p:cNvSpPr>
                <a:spLocks noChangeShapeType="1"/>
              </p:cNvSpPr>
              <p:nvPr/>
            </p:nvSpPr>
            <p:spPr bwMode="auto">
              <a:xfrm flipH="1">
                <a:off x="5501" y="2087"/>
                <a:ext cx="24" cy="45"/>
              </a:xfrm>
              <a:prstGeom prst="line">
                <a:avLst/>
              </a:prstGeom>
              <a:noFill/>
              <a:ln w="4445">
                <a:solidFill>
                  <a:srgbClr val="FEFEFE"/>
                </a:solidFill>
                <a:round/>
                <a:headEnd/>
                <a:tailEnd/>
              </a:ln>
            </p:spPr>
            <p:txBody>
              <a:bodyPr/>
              <a:lstStyle/>
              <a:p>
                <a:endParaRPr lang="es-ES"/>
              </a:p>
            </p:txBody>
          </p:sp>
          <p:sp>
            <p:nvSpPr>
              <p:cNvPr id="82853" name="Line 9125"/>
              <p:cNvSpPr>
                <a:spLocks noChangeShapeType="1"/>
              </p:cNvSpPr>
              <p:nvPr/>
            </p:nvSpPr>
            <p:spPr bwMode="auto">
              <a:xfrm>
                <a:off x="5513" y="2112"/>
                <a:ext cx="14" cy="38"/>
              </a:xfrm>
              <a:prstGeom prst="line">
                <a:avLst/>
              </a:prstGeom>
              <a:noFill/>
              <a:ln w="4445">
                <a:solidFill>
                  <a:srgbClr val="FEFEFE"/>
                </a:solidFill>
                <a:round/>
                <a:headEnd/>
                <a:tailEnd/>
              </a:ln>
            </p:spPr>
            <p:txBody>
              <a:bodyPr/>
              <a:lstStyle/>
              <a:p>
                <a:endParaRPr lang="es-ES"/>
              </a:p>
            </p:txBody>
          </p:sp>
          <p:sp>
            <p:nvSpPr>
              <p:cNvPr id="82854" name="Line 9126"/>
              <p:cNvSpPr>
                <a:spLocks noChangeShapeType="1"/>
              </p:cNvSpPr>
              <p:nvPr/>
            </p:nvSpPr>
            <p:spPr bwMode="auto">
              <a:xfrm>
                <a:off x="5511" y="2112"/>
                <a:ext cx="14" cy="38"/>
              </a:xfrm>
              <a:prstGeom prst="line">
                <a:avLst/>
              </a:prstGeom>
              <a:noFill/>
              <a:ln w="4445">
                <a:solidFill>
                  <a:srgbClr val="FEFEFE"/>
                </a:solidFill>
                <a:round/>
                <a:headEnd/>
                <a:tailEnd/>
              </a:ln>
            </p:spPr>
            <p:txBody>
              <a:bodyPr/>
              <a:lstStyle/>
              <a:p>
                <a:endParaRPr lang="es-ES"/>
              </a:p>
            </p:txBody>
          </p:sp>
          <p:sp>
            <p:nvSpPr>
              <p:cNvPr id="82855" name="Line 9127"/>
              <p:cNvSpPr>
                <a:spLocks noChangeShapeType="1"/>
              </p:cNvSpPr>
              <p:nvPr/>
            </p:nvSpPr>
            <p:spPr bwMode="auto">
              <a:xfrm>
                <a:off x="5492" y="2055"/>
                <a:ext cx="9" cy="1"/>
              </a:xfrm>
              <a:prstGeom prst="line">
                <a:avLst/>
              </a:prstGeom>
              <a:noFill/>
              <a:ln w="4445">
                <a:solidFill>
                  <a:srgbClr val="FEFEFE"/>
                </a:solidFill>
                <a:round/>
                <a:headEnd/>
                <a:tailEnd/>
              </a:ln>
            </p:spPr>
            <p:txBody>
              <a:bodyPr/>
              <a:lstStyle/>
              <a:p>
                <a:endParaRPr lang="es-ES"/>
              </a:p>
            </p:txBody>
          </p:sp>
          <p:sp>
            <p:nvSpPr>
              <p:cNvPr id="82856" name="Line 9128"/>
              <p:cNvSpPr>
                <a:spLocks noChangeShapeType="1"/>
              </p:cNvSpPr>
              <p:nvPr/>
            </p:nvSpPr>
            <p:spPr bwMode="auto">
              <a:xfrm>
                <a:off x="5518" y="2087"/>
                <a:ext cx="14" cy="1"/>
              </a:xfrm>
              <a:prstGeom prst="line">
                <a:avLst/>
              </a:prstGeom>
              <a:noFill/>
              <a:ln w="4445">
                <a:solidFill>
                  <a:srgbClr val="FEFEFE"/>
                </a:solidFill>
                <a:round/>
                <a:headEnd/>
                <a:tailEnd/>
              </a:ln>
            </p:spPr>
            <p:txBody>
              <a:bodyPr/>
              <a:lstStyle/>
              <a:p>
                <a:endParaRPr lang="es-ES"/>
              </a:p>
            </p:txBody>
          </p:sp>
          <p:sp>
            <p:nvSpPr>
              <p:cNvPr id="82857" name="Line 9129"/>
              <p:cNvSpPr>
                <a:spLocks noChangeShapeType="1"/>
              </p:cNvSpPr>
              <p:nvPr/>
            </p:nvSpPr>
            <p:spPr bwMode="auto">
              <a:xfrm>
                <a:off x="5492" y="2150"/>
                <a:ext cx="16" cy="1"/>
              </a:xfrm>
              <a:prstGeom prst="line">
                <a:avLst/>
              </a:prstGeom>
              <a:noFill/>
              <a:ln w="4445">
                <a:solidFill>
                  <a:srgbClr val="FEFEFE"/>
                </a:solidFill>
                <a:round/>
                <a:headEnd/>
                <a:tailEnd/>
              </a:ln>
            </p:spPr>
            <p:txBody>
              <a:bodyPr/>
              <a:lstStyle/>
              <a:p>
                <a:endParaRPr lang="es-ES"/>
              </a:p>
            </p:txBody>
          </p:sp>
          <p:sp>
            <p:nvSpPr>
              <p:cNvPr id="82858" name="Line 9130"/>
              <p:cNvSpPr>
                <a:spLocks noChangeShapeType="1"/>
              </p:cNvSpPr>
              <p:nvPr/>
            </p:nvSpPr>
            <p:spPr bwMode="auto">
              <a:xfrm>
                <a:off x="5518" y="2150"/>
                <a:ext cx="14" cy="1"/>
              </a:xfrm>
              <a:prstGeom prst="line">
                <a:avLst/>
              </a:prstGeom>
              <a:noFill/>
              <a:ln w="4445">
                <a:solidFill>
                  <a:srgbClr val="FEFEFE"/>
                </a:solidFill>
                <a:round/>
                <a:headEnd/>
                <a:tailEnd/>
              </a:ln>
            </p:spPr>
            <p:txBody>
              <a:bodyPr/>
              <a:lstStyle/>
              <a:p>
                <a:endParaRPr lang="es-ES"/>
              </a:p>
            </p:txBody>
          </p:sp>
          <p:sp>
            <p:nvSpPr>
              <p:cNvPr id="82859" name="Freeform 9131"/>
              <p:cNvSpPr>
                <a:spLocks/>
              </p:cNvSpPr>
              <p:nvPr/>
            </p:nvSpPr>
            <p:spPr bwMode="auto">
              <a:xfrm>
                <a:off x="3036" y="1932"/>
                <a:ext cx="28" cy="52"/>
              </a:xfrm>
              <a:custGeom>
                <a:avLst/>
                <a:gdLst/>
                <a:ahLst/>
                <a:cxnLst>
                  <a:cxn ang="0">
                    <a:pos x="52" y="21"/>
                  </a:cxn>
                  <a:cxn ang="0">
                    <a:pos x="56" y="0"/>
                  </a:cxn>
                  <a:cxn ang="0">
                    <a:pos x="56" y="45"/>
                  </a:cxn>
                  <a:cxn ang="0">
                    <a:pos x="52" y="21"/>
                  </a:cxn>
                  <a:cxn ang="0">
                    <a:pos x="43" y="7"/>
                  </a:cxn>
                  <a:cxn ang="0">
                    <a:pos x="32" y="0"/>
                  </a:cxn>
                  <a:cxn ang="0">
                    <a:pos x="19" y="0"/>
                  </a:cxn>
                  <a:cxn ang="0">
                    <a:pos x="8" y="7"/>
                  </a:cxn>
                  <a:cxn ang="0">
                    <a:pos x="0" y="21"/>
                  </a:cxn>
                  <a:cxn ang="0">
                    <a:pos x="0" y="37"/>
                  </a:cxn>
                  <a:cxn ang="0">
                    <a:pos x="4" y="52"/>
                  </a:cxn>
                  <a:cxn ang="0">
                    <a:pos x="8" y="58"/>
                  </a:cxn>
                  <a:cxn ang="0">
                    <a:pos x="15" y="66"/>
                  </a:cxn>
                  <a:cxn ang="0">
                    <a:pos x="39" y="82"/>
                  </a:cxn>
                  <a:cxn ang="0">
                    <a:pos x="47" y="89"/>
                  </a:cxn>
                  <a:cxn ang="0">
                    <a:pos x="56" y="103"/>
                  </a:cxn>
                </a:cxnLst>
                <a:rect l="0" t="0" r="r" b="b"/>
                <a:pathLst>
                  <a:path w="56" h="103">
                    <a:moveTo>
                      <a:pt x="52" y="21"/>
                    </a:moveTo>
                    <a:lnTo>
                      <a:pt x="56" y="0"/>
                    </a:lnTo>
                    <a:lnTo>
                      <a:pt x="56" y="45"/>
                    </a:lnTo>
                    <a:lnTo>
                      <a:pt x="52" y="21"/>
                    </a:lnTo>
                    <a:lnTo>
                      <a:pt x="43" y="7"/>
                    </a:lnTo>
                    <a:lnTo>
                      <a:pt x="32" y="0"/>
                    </a:lnTo>
                    <a:lnTo>
                      <a:pt x="19" y="0"/>
                    </a:lnTo>
                    <a:lnTo>
                      <a:pt x="8" y="7"/>
                    </a:lnTo>
                    <a:lnTo>
                      <a:pt x="0" y="21"/>
                    </a:lnTo>
                    <a:lnTo>
                      <a:pt x="0" y="37"/>
                    </a:lnTo>
                    <a:lnTo>
                      <a:pt x="4" y="52"/>
                    </a:lnTo>
                    <a:lnTo>
                      <a:pt x="8" y="58"/>
                    </a:lnTo>
                    <a:lnTo>
                      <a:pt x="15" y="66"/>
                    </a:lnTo>
                    <a:lnTo>
                      <a:pt x="39" y="82"/>
                    </a:lnTo>
                    <a:lnTo>
                      <a:pt x="47" y="89"/>
                    </a:lnTo>
                    <a:lnTo>
                      <a:pt x="56" y="103"/>
                    </a:lnTo>
                  </a:path>
                </a:pathLst>
              </a:custGeom>
              <a:noFill/>
              <a:ln w="4445">
                <a:solidFill>
                  <a:srgbClr val="FEFEFE"/>
                </a:solidFill>
                <a:prstDash val="solid"/>
                <a:round/>
                <a:headEnd/>
                <a:tailEnd/>
              </a:ln>
            </p:spPr>
            <p:txBody>
              <a:bodyPr/>
              <a:lstStyle/>
              <a:p>
                <a:endParaRPr lang="es-ES"/>
              </a:p>
            </p:txBody>
          </p:sp>
          <p:sp>
            <p:nvSpPr>
              <p:cNvPr id="82860" name="Freeform 9132"/>
              <p:cNvSpPr>
                <a:spLocks/>
              </p:cNvSpPr>
              <p:nvPr/>
            </p:nvSpPr>
            <p:spPr bwMode="auto">
              <a:xfrm>
                <a:off x="3036" y="1950"/>
                <a:ext cx="28" cy="60"/>
              </a:xfrm>
              <a:custGeom>
                <a:avLst/>
                <a:gdLst/>
                <a:ahLst/>
                <a:cxnLst>
                  <a:cxn ang="0">
                    <a:pos x="0" y="0"/>
                  </a:cxn>
                  <a:cxn ang="0">
                    <a:pos x="8" y="15"/>
                  </a:cxn>
                  <a:cxn ang="0">
                    <a:pos x="15" y="21"/>
                  </a:cxn>
                  <a:cxn ang="0">
                    <a:pos x="39" y="37"/>
                  </a:cxn>
                  <a:cxn ang="0">
                    <a:pos x="47" y="45"/>
                  </a:cxn>
                  <a:cxn ang="0">
                    <a:pos x="52" y="52"/>
                  </a:cxn>
                  <a:cxn ang="0">
                    <a:pos x="56" y="66"/>
                  </a:cxn>
                  <a:cxn ang="0">
                    <a:pos x="56" y="97"/>
                  </a:cxn>
                  <a:cxn ang="0">
                    <a:pos x="47" y="111"/>
                  </a:cxn>
                  <a:cxn ang="0">
                    <a:pos x="35" y="119"/>
                  </a:cxn>
                  <a:cxn ang="0">
                    <a:pos x="24" y="119"/>
                  </a:cxn>
                  <a:cxn ang="0">
                    <a:pos x="12" y="111"/>
                  </a:cxn>
                  <a:cxn ang="0">
                    <a:pos x="4" y="97"/>
                  </a:cxn>
                  <a:cxn ang="0">
                    <a:pos x="0" y="74"/>
                  </a:cxn>
                  <a:cxn ang="0">
                    <a:pos x="0" y="119"/>
                  </a:cxn>
                  <a:cxn ang="0">
                    <a:pos x="4" y="97"/>
                  </a:cxn>
                </a:cxnLst>
                <a:rect l="0" t="0" r="r" b="b"/>
                <a:pathLst>
                  <a:path w="56" h="119">
                    <a:moveTo>
                      <a:pt x="0" y="0"/>
                    </a:moveTo>
                    <a:lnTo>
                      <a:pt x="8" y="15"/>
                    </a:lnTo>
                    <a:lnTo>
                      <a:pt x="15" y="21"/>
                    </a:lnTo>
                    <a:lnTo>
                      <a:pt x="39" y="37"/>
                    </a:lnTo>
                    <a:lnTo>
                      <a:pt x="47" y="45"/>
                    </a:lnTo>
                    <a:lnTo>
                      <a:pt x="52" y="52"/>
                    </a:lnTo>
                    <a:lnTo>
                      <a:pt x="56" y="66"/>
                    </a:lnTo>
                    <a:lnTo>
                      <a:pt x="56" y="97"/>
                    </a:lnTo>
                    <a:lnTo>
                      <a:pt x="47" y="111"/>
                    </a:lnTo>
                    <a:lnTo>
                      <a:pt x="35" y="119"/>
                    </a:lnTo>
                    <a:lnTo>
                      <a:pt x="24" y="119"/>
                    </a:lnTo>
                    <a:lnTo>
                      <a:pt x="12" y="111"/>
                    </a:lnTo>
                    <a:lnTo>
                      <a:pt x="4" y="97"/>
                    </a:lnTo>
                    <a:lnTo>
                      <a:pt x="0" y="74"/>
                    </a:lnTo>
                    <a:lnTo>
                      <a:pt x="0" y="119"/>
                    </a:lnTo>
                    <a:lnTo>
                      <a:pt x="4" y="97"/>
                    </a:lnTo>
                  </a:path>
                </a:pathLst>
              </a:custGeom>
              <a:noFill/>
              <a:ln w="4445">
                <a:solidFill>
                  <a:srgbClr val="FEFEFE"/>
                </a:solidFill>
                <a:prstDash val="solid"/>
                <a:round/>
                <a:headEnd/>
                <a:tailEnd/>
              </a:ln>
            </p:spPr>
            <p:txBody>
              <a:bodyPr/>
              <a:lstStyle/>
              <a:p>
                <a:endParaRPr lang="es-ES"/>
              </a:p>
            </p:txBody>
          </p:sp>
          <p:sp>
            <p:nvSpPr>
              <p:cNvPr id="82861" name="Line 9133"/>
              <p:cNvSpPr>
                <a:spLocks noChangeShapeType="1"/>
              </p:cNvSpPr>
              <p:nvPr/>
            </p:nvSpPr>
            <p:spPr bwMode="auto">
              <a:xfrm>
                <a:off x="3080" y="1932"/>
                <a:ext cx="1" cy="78"/>
              </a:xfrm>
              <a:prstGeom prst="line">
                <a:avLst/>
              </a:prstGeom>
              <a:noFill/>
              <a:ln w="4445">
                <a:solidFill>
                  <a:srgbClr val="FEFEFE"/>
                </a:solidFill>
                <a:round/>
                <a:headEnd/>
                <a:tailEnd/>
              </a:ln>
            </p:spPr>
            <p:txBody>
              <a:bodyPr/>
              <a:lstStyle/>
              <a:p>
                <a:endParaRPr lang="es-ES"/>
              </a:p>
            </p:txBody>
          </p:sp>
          <p:sp>
            <p:nvSpPr>
              <p:cNvPr id="82862" name="Line 9134"/>
              <p:cNvSpPr>
                <a:spLocks noChangeShapeType="1"/>
              </p:cNvSpPr>
              <p:nvPr/>
            </p:nvSpPr>
            <p:spPr bwMode="auto">
              <a:xfrm>
                <a:off x="3082" y="1932"/>
                <a:ext cx="1" cy="78"/>
              </a:xfrm>
              <a:prstGeom prst="line">
                <a:avLst/>
              </a:prstGeom>
              <a:noFill/>
              <a:ln w="4445">
                <a:solidFill>
                  <a:srgbClr val="FEFEFE"/>
                </a:solidFill>
                <a:round/>
                <a:headEnd/>
                <a:tailEnd/>
              </a:ln>
            </p:spPr>
            <p:txBody>
              <a:bodyPr/>
              <a:lstStyle/>
              <a:p>
                <a:endParaRPr lang="es-ES"/>
              </a:p>
            </p:txBody>
          </p:sp>
          <p:sp>
            <p:nvSpPr>
              <p:cNvPr id="82863" name="Freeform 9135"/>
              <p:cNvSpPr>
                <a:spLocks/>
              </p:cNvSpPr>
              <p:nvPr/>
            </p:nvSpPr>
            <p:spPr bwMode="auto">
              <a:xfrm>
                <a:off x="3082" y="1958"/>
                <a:ext cx="22" cy="52"/>
              </a:xfrm>
              <a:custGeom>
                <a:avLst/>
                <a:gdLst/>
                <a:ahLst/>
                <a:cxnLst>
                  <a:cxn ang="0">
                    <a:pos x="0" y="22"/>
                  </a:cxn>
                  <a:cxn ang="0">
                    <a:pos x="8" y="6"/>
                  </a:cxn>
                  <a:cxn ang="0">
                    <a:pos x="20" y="0"/>
                  </a:cxn>
                  <a:cxn ang="0">
                    <a:pos x="28" y="0"/>
                  </a:cxn>
                  <a:cxn ang="0">
                    <a:pos x="40" y="6"/>
                  </a:cxn>
                  <a:cxn ang="0">
                    <a:pos x="44" y="22"/>
                  </a:cxn>
                  <a:cxn ang="0">
                    <a:pos x="44" y="104"/>
                  </a:cxn>
                </a:cxnLst>
                <a:rect l="0" t="0" r="r" b="b"/>
                <a:pathLst>
                  <a:path w="44" h="104">
                    <a:moveTo>
                      <a:pt x="0" y="22"/>
                    </a:moveTo>
                    <a:lnTo>
                      <a:pt x="8" y="6"/>
                    </a:lnTo>
                    <a:lnTo>
                      <a:pt x="20" y="0"/>
                    </a:lnTo>
                    <a:lnTo>
                      <a:pt x="28" y="0"/>
                    </a:lnTo>
                    <a:lnTo>
                      <a:pt x="40" y="6"/>
                    </a:lnTo>
                    <a:lnTo>
                      <a:pt x="44" y="22"/>
                    </a:lnTo>
                    <a:lnTo>
                      <a:pt x="44" y="104"/>
                    </a:lnTo>
                  </a:path>
                </a:pathLst>
              </a:custGeom>
              <a:noFill/>
              <a:ln w="4445">
                <a:solidFill>
                  <a:srgbClr val="FEFEFE"/>
                </a:solidFill>
                <a:prstDash val="solid"/>
                <a:round/>
                <a:headEnd/>
                <a:tailEnd/>
              </a:ln>
            </p:spPr>
            <p:txBody>
              <a:bodyPr/>
              <a:lstStyle/>
              <a:p>
                <a:endParaRPr lang="es-ES"/>
              </a:p>
            </p:txBody>
          </p:sp>
          <p:sp>
            <p:nvSpPr>
              <p:cNvPr id="82864" name="Freeform 9136"/>
              <p:cNvSpPr>
                <a:spLocks/>
              </p:cNvSpPr>
              <p:nvPr/>
            </p:nvSpPr>
            <p:spPr bwMode="auto">
              <a:xfrm>
                <a:off x="3096" y="1958"/>
                <a:ext cx="6" cy="52"/>
              </a:xfrm>
              <a:custGeom>
                <a:avLst/>
                <a:gdLst/>
                <a:ahLst/>
                <a:cxnLst>
                  <a:cxn ang="0">
                    <a:pos x="0" y="0"/>
                  </a:cxn>
                  <a:cxn ang="0">
                    <a:pos x="8" y="6"/>
                  </a:cxn>
                  <a:cxn ang="0">
                    <a:pos x="12" y="22"/>
                  </a:cxn>
                  <a:cxn ang="0">
                    <a:pos x="12" y="104"/>
                  </a:cxn>
                </a:cxnLst>
                <a:rect l="0" t="0" r="r" b="b"/>
                <a:pathLst>
                  <a:path w="12" h="104">
                    <a:moveTo>
                      <a:pt x="0" y="0"/>
                    </a:moveTo>
                    <a:lnTo>
                      <a:pt x="8" y="6"/>
                    </a:lnTo>
                    <a:lnTo>
                      <a:pt x="12" y="22"/>
                    </a:lnTo>
                    <a:lnTo>
                      <a:pt x="12" y="104"/>
                    </a:lnTo>
                  </a:path>
                </a:pathLst>
              </a:custGeom>
              <a:noFill/>
              <a:ln w="4445">
                <a:solidFill>
                  <a:srgbClr val="FEFEFE"/>
                </a:solidFill>
                <a:prstDash val="solid"/>
                <a:round/>
                <a:headEnd/>
                <a:tailEnd/>
              </a:ln>
            </p:spPr>
            <p:txBody>
              <a:bodyPr/>
              <a:lstStyle/>
              <a:p>
                <a:endParaRPr lang="es-ES"/>
              </a:p>
            </p:txBody>
          </p:sp>
          <p:sp>
            <p:nvSpPr>
              <p:cNvPr id="82865" name="Line 9137"/>
              <p:cNvSpPr>
                <a:spLocks noChangeShapeType="1"/>
              </p:cNvSpPr>
              <p:nvPr/>
            </p:nvSpPr>
            <p:spPr bwMode="auto">
              <a:xfrm>
                <a:off x="3074" y="1932"/>
                <a:ext cx="8" cy="1"/>
              </a:xfrm>
              <a:prstGeom prst="line">
                <a:avLst/>
              </a:prstGeom>
              <a:noFill/>
              <a:ln w="4445">
                <a:solidFill>
                  <a:srgbClr val="FEFEFE"/>
                </a:solidFill>
                <a:round/>
                <a:headEnd/>
                <a:tailEnd/>
              </a:ln>
            </p:spPr>
            <p:txBody>
              <a:bodyPr/>
              <a:lstStyle/>
              <a:p>
                <a:endParaRPr lang="es-ES"/>
              </a:p>
            </p:txBody>
          </p:sp>
          <p:sp>
            <p:nvSpPr>
              <p:cNvPr id="82866" name="Line 9138"/>
              <p:cNvSpPr>
                <a:spLocks noChangeShapeType="1"/>
              </p:cNvSpPr>
              <p:nvPr/>
            </p:nvSpPr>
            <p:spPr bwMode="auto">
              <a:xfrm>
                <a:off x="3074" y="2010"/>
                <a:ext cx="14" cy="1"/>
              </a:xfrm>
              <a:prstGeom prst="line">
                <a:avLst/>
              </a:prstGeom>
              <a:noFill/>
              <a:ln w="4445">
                <a:solidFill>
                  <a:srgbClr val="FEFEFE"/>
                </a:solidFill>
                <a:round/>
                <a:headEnd/>
                <a:tailEnd/>
              </a:ln>
            </p:spPr>
            <p:txBody>
              <a:bodyPr/>
              <a:lstStyle/>
              <a:p>
                <a:endParaRPr lang="es-ES"/>
              </a:p>
            </p:txBody>
          </p:sp>
          <p:sp>
            <p:nvSpPr>
              <p:cNvPr id="82867" name="Line 9139"/>
              <p:cNvSpPr>
                <a:spLocks noChangeShapeType="1"/>
              </p:cNvSpPr>
              <p:nvPr/>
            </p:nvSpPr>
            <p:spPr bwMode="auto">
              <a:xfrm>
                <a:off x="3096" y="2010"/>
                <a:ext cx="14" cy="1"/>
              </a:xfrm>
              <a:prstGeom prst="line">
                <a:avLst/>
              </a:prstGeom>
              <a:noFill/>
              <a:ln w="4445">
                <a:solidFill>
                  <a:srgbClr val="FEFEFE"/>
                </a:solidFill>
                <a:round/>
                <a:headEnd/>
                <a:tailEnd/>
              </a:ln>
            </p:spPr>
            <p:txBody>
              <a:bodyPr/>
              <a:lstStyle/>
              <a:p>
                <a:endParaRPr lang="es-ES"/>
              </a:p>
            </p:txBody>
          </p:sp>
          <p:sp>
            <p:nvSpPr>
              <p:cNvPr id="82868" name="Freeform 9140"/>
              <p:cNvSpPr>
                <a:spLocks/>
              </p:cNvSpPr>
              <p:nvPr/>
            </p:nvSpPr>
            <p:spPr bwMode="auto">
              <a:xfrm>
                <a:off x="3120" y="1958"/>
                <a:ext cx="27" cy="52"/>
              </a:xfrm>
              <a:custGeom>
                <a:avLst/>
                <a:gdLst/>
                <a:ahLst/>
                <a:cxnLst>
                  <a:cxn ang="0">
                    <a:pos x="24" y="0"/>
                  </a:cxn>
                  <a:cxn ang="0">
                    <a:pos x="11" y="6"/>
                  </a:cxn>
                  <a:cxn ang="0">
                    <a:pos x="4" y="22"/>
                  </a:cxn>
                  <a:cxn ang="0">
                    <a:pos x="0" y="45"/>
                  </a:cxn>
                  <a:cxn ang="0">
                    <a:pos x="0" y="59"/>
                  </a:cxn>
                  <a:cxn ang="0">
                    <a:pos x="4" y="82"/>
                  </a:cxn>
                  <a:cxn ang="0">
                    <a:pos x="11" y="96"/>
                  </a:cxn>
                  <a:cxn ang="0">
                    <a:pos x="24" y="104"/>
                  </a:cxn>
                  <a:cxn ang="0">
                    <a:pos x="31" y="104"/>
                  </a:cxn>
                  <a:cxn ang="0">
                    <a:pos x="43" y="96"/>
                  </a:cxn>
                  <a:cxn ang="0">
                    <a:pos x="52" y="82"/>
                  </a:cxn>
                  <a:cxn ang="0">
                    <a:pos x="55" y="59"/>
                  </a:cxn>
                  <a:cxn ang="0">
                    <a:pos x="55" y="45"/>
                  </a:cxn>
                  <a:cxn ang="0">
                    <a:pos x="52" y="22"/>
                  </a:cxn>
                  <a:cxn ang="0">
                    <a:pos x="43" y="6"/>
                  </a:cxn>
                  <a:cxn ang="0">
                    <a:pos x="31" y="0"/>
                  </a:cxn>
                  <a:cxn ang="0">
                    <a:pos x="24" y="0"/>
                  </a:cxn>
                </a:cxnLst>
                <a:rect l="0" t="0" r="r" b="b"/>
                <a:pathLst>
                  <a:path w="55" h="104">
                    <a:moveTo>
                      <a:pt x="24" y="0"/>
                    </a:moveTo>
                    <a:lnTo>
                      <a:pt x="11" y="6"/>
                    </a:lnTo>
                    <a:lnTo>
                      <a:pt x="4" y="22"/>
                    </a:lnTo>
                    <a:lnTo>
                      <a:pt x="0" y="45"/>
                    </a:lnTo>
                    <a:lnTo>
                      <a:pt x="0" y="59"/>
                    </a:lnTo>
                    <a:lnTo>
                      <a:pt x="4" y="82"/>
                    </a:lnTo>
                    <a:lnTo>
                      <a:pt x="11" y="96"/>
                    </a:lnTo>
                    <a:lnTo>
                      <a:pt x="24" y="104"/>
                    </a:lnTo>
                    <a:lnTo>
                      <a:pt x="31" y="104"/>
                    </a:lnTo>
                    <a:lnTo>
                      <a:pt x="43" y="96"/>
                    </a:lnTo>
                    <a:lnTo>
                      <a:pt x="52" y="82"/>
                    </a:lnTo>
                    <a:lnTo>
                      <a:pt x="55" y="59"/>
                    </a:lnTo>
                    <a:lnTo>
                      <a:pt x="55" y="45"/>
                    </a:lnTo>
                    <a:lnTo>
                      <a:pt x="52" y="22"/>
                    </a:lnTo>
                    <a:lnTo>
                      <a:pt x="43" y="6"/>
                    </a:lnTo>
                    <a:lnTo>
                      <a:pt x="31" y="0"/>
                    </a:lnTo>
                    <a:lnTo>
                      <a:pt x="24" y="0"/>
                    </a:lnTo>
                  </a:path>
                </a:pathLst>
              </a:custGeom>
              <a:noFill/>
              <a:ln w="4445">
                <a:solidFill>
                  <a:srgbClr val="FEFEFE"/>
                </a:solidFill>
                <a:prstDash val="solid"/>
                <a:round/>
                <a:headEnd/>
                <a:tailEnd/>
              </a:ln>
            </p:spPr>
            <p:txBody>
              <a:bodyPr/>
              <a:lstStyle/>
              <a:p>
                <a:endParaRPr lang="es-ES"/>
              </a:p>
            </p:txBody>
          </p:sp>
          <p:sp>
            <p:nvSpPr>
              <p:cNvPr id="82869" name="Freeform 9141"/>
              <p:cNvSpPr>
                <a:spLocks/>
              </p:cNvSpPr>
              <p:nvPr/>
            </p:nvSpPr>
            <p:spPr bwMode="auto">
              <a:xfrm>
                <a:off x="3122" y="1958"/>
                <a:ext cx="10" cy="52"/>
              </a:xfrm>
              <a:custGeom>
                <a:avLst/>
                <a:gdLst/>
                <a:ahLst/>
                <a:cxnLst>
                  <a:cxn ang="0">
                    <a:pos x="20" y="0"/>
                  </a:cxn>
                  <a:cxn ang="0">
                    <a:pos x="11" y="6"/>
                  </a:cxn>
                  <a:cxn ang="0">
                    <a:pos x="3" y="22"/>
                  </a:cxn>
                  <a:cxn ang="0">
                    <a:pos x="0" y="45"/>
                  </a:cxn>
                  <a:cxn ang="0">
                    <a:pos x="0" y="59"/>
                  </a:cxn>
                  <a:cxn ang="0">
                    <a:pos x="3" y="82"/>
                  </a:cxn>
                  <a:cxn ang="0">
                    <a:pos x="11" y="96"/>
                  </a:cxn>
                  <a:cxn ang="0">
                    <a:pos x="20" y="104"/>
                  </a:cxn>
                </a:cxnLst>
                <a:rect l="0" t="0" r="r" b="b"/>
                <a:pathLst>
                  <a:path w="20" h="104">
                    <a:moveTo>
                      <a:pt x="20" y="0"/>
                    </a:moveTo>
                    <a:lnTo>
                      <a:pt x="11" y="6"/>
                    </a:lnTo>
                    <a:lnTo>
                      <a:pt x="3" y="22"/>
                    </a:lnTo>
                    <a:lnTo>
                      <a:pt x="0" y="45"/>
                    </a:lnTo>
                    <a:lnTo>
                      <a:pt x="0" y="59"/>
                    </a:lnTo>
                    <a:lnTo>
                      <a:pt x="3" y="82"/>
                    </a:lnTo>
                    <a:lnTo>
                      <a:pt x="11" y="96"/>
                    </a:lnTo>
                    <a:lnTo>
                      <a:pt x="20" y="104"/>
                    </a:lnTo>
                  </a:path>
                </a:pathLst>
              </a:custGeom>
              <a:noFill/>
              <a:ln w="4445">
                <a:solidFill>
                  <a:srgbClr val="FEFEFE"/>
                </a:solidFill>
                <a:prstDash val="solid"/>
                <a:round/>
                <a:headEnd/>
                <a:tailEnd/>
              </a:ln>
            </p:spPr>
            <p:txBody>
              <a:bodyPr/>
              <a:lstStyle/>
              <a:p>
                <a:endParaRPr lang="es-ES"/>
              </a:p>
            </p:txBody>
          </p:sp>
          <p:sp>
            <p:nvSpPr>
              <p:cNvPr id="82870" name="Freeform 9142"/>
              <p:cNvSpPr>
                <a:spLocks/>
              </p:cNvSpPr>
              <p:nvPr/>
            </p:nvSpPr>
            <p:spPr bwMode="auto">
              <a:xfrm>
                <a:off x="3135" y="1958"/>
                <a:ext cx="11" cy="52"/>
              </a:xfrm>
              <a:custGeom>
                <a:avLst/>
                <a:gdLst/>
                <a:ahLst/>
                <a:cxnLst>
                  <a:cxn ang="0">
                    <a:pos x="0" y="104"/>
                  </a:cxn>
                  <a:cxn ang="0">
                    <a:pos x="8" y="96"/>
                  </a:cxn>
                  <a:cxn ang="0">
                    <a:pos x="17" y="82"/>
                  </a:cxn>
                  <a:cxn ang="0">
                    <a:pos x="21" y="59"/>
                  </a:cxn>
                  <a:cxn ang="0">
                    <a:pos x="21" y="45"/>
                  </a:cxn>
                  <a:cxn ang="0">
                    <a:pos x="17" y="22"/>
                  </a:cxn>
                  <a:cxn ang="0">
                    <a:pos x="8" y="6"/>
                  </a:cxn>
                  <a:cxn ang="0">
                    <a:pos x="0" y="0"/>
                  </a:cxn>
                </a:cxnLst>
                <a:rect l="0" t="0" r="r" b="b"/>
                <a:pathLst>
                  <a:path w="21" h="104">
                    <a:moveTo>
                      <a:pt x="0" y="104"/>
                    </a:moveTo>
                    <a:lnTo>
                      <a:pt x="8" y="96"/>
                    </a:lnTo>
                    <a:lnTo>
                      <a:pt x="17" y="82"/>
                    </a:lnTo>
                    <a:lnTo>
                      <a:pt x="21" y="59"/>
                    </a:lnTo>
                    <a:lnTo>
                      <a:pt x="21" y="45"/>
                    </a:lnTo>
                    <a:lnTo>
                      <a:pt x="17" y="22"/>
                    </a:lnTo>
                    <a:lnTo>
                      <a:pt x="8" y="6"/>
                    </a:lnTo>
                    <a:lnTo>
                      <a:pt x="0" y="0"/>
                    </a:lnTo>
                  </a:path>
                </a:pathLst>
              </a:custGeom>
              <a:noFill/>
              <a:ln w="4445">
                <a:solidFill>
                  <a:srgbClr val="FEFEFE"/>
                </a:solidFill>
                <a:prstDash val="solid"/>
                <a:round/>
                <a:headEnd/>
                <a:tailEnd/>
              </a:ln>
            </p:spPr>
            <p:txBody>
              <a:bodyPr/>
              <a:lstStyle/>
              <a:p>
                <a:endParaRPr lang="es-ES"/>
              </a:p>
            </p:txBody>
          </p:sp>
          <p:sp>
            <p:nvSpPr>
              <p:cNvPr id="82871" name="Line 9143"/>
              <p:cNvSpPr>
                <a:spLocks noChangeShapeType="1"/>
              </p:cNvSpPr>
              <p:nvPr/>
            </p:nvSpPr>
            <p:spPr bwMode="auto">
              <a:xfrm>
                <a:off x="3161" y="1958"/>
                <a:ext cx="8" cy="52"/>
              </a:xfrm>
              <a:prstGeom prst="line">
                <a:avLst/>
              </a:prstGeom>
              <a:noFill/>
              <a:ln w="4445">
                <a:solidFill>
                  <a:srgbClr val="FEFEFE"/>
                </a:solidFill>
                <a:round/>
                <a:headEnd/>
                <a:tailEnd/>
              </a:ln>
            </p:spPr>
            <p:txBody>
              <a:bodyPr/>
              <a:lstStyle/>
              <a:p>
                <a:endParaRPr lang="es-ES"/>
              </a:p>
            </p:txBody>
          </p:sp>
          <p:sp>
            <p:nvSpPr>
              <p:cNvPr id="82872" name="Line 9144"/>
              <p:cNvSpPr>
                <a:spLocks noChangeShapeType="1"/>
              </p:cNvSpPr>
              <p:nvPr/>
            </p:nvSpPr>
            <p:spPr bwMode="auto">
              <a:xfrm>
                <a:off x="3164" y="1958"/>
                <a:ext cx="5" cy="41"/>
              </a:xfrm>
              <a:prstGeom prst="line">
                <a:avLst/>
              </a:prstGeom>
              <a:noFill/>
              <a:ln w="4445">
                <a:solidFill>
                  <a:srgbClr val="FEFEFE"/>
                </a:solidFill>
                <a:round/>
                <a:headEnd/>
                <a:tailEnd/>
              </a:ln>
            </p:spPr>
            <p:txBody>
              <a:bodyPr/>
              <a:lstStyle/>
              <a:p>
                <a:endParaRPr lang="es-ES"/>
              </a:p>
            </p:txBody>
          </p:sp>
          <p:sp>
            <p:nvSpPr>
              <p:cNvPr id="82873" name="Line 9145"/>
              <p:cNvSpPr>
                <a:spLocks noChangeShapeType="1"/>
              </p:cNvSpPr>
              <p:nvPr/>
            </p:nvSpPr>
            <p:spPr bwMode="auto">
              <a:xfrm flipH="1">
                <a:off x="3169" y="1958"/>
                <a:ext cx="9" cy="52"/>
              </a:xfrm>
              <a:prstGeom prst="line">
                <a:avLst/>
              </a:prstGeom>
              <a:noFill/>
              <a:ln w="4445">
                <a:solidFill>
                  <a:srgbClr val="FEFEFE"/>
                </a:solidFill>
                <a:round/>
                <a:headEnd/>
                <a:tailEnd/>
              </a:ln>
            </p:spPr>
            <p:txBody>
              <a:bodyPr/>
              <a:lstStyle/>
              <a:p>
                <a:endParaRPr lang="es-ES"/>
              </a:p>
            </p:txBody>
          </p:sp>
          <p:sp>
            <p:nvSpPr>
              <p:cNvPr id="82874" name="Line 9146"/>
              <p:cNvSpPr>
                <a:spLocks noChangeShapeType="1"/>
              </p:cNvSpPr>
              <p:nvPr/>
            </p:nvSpPr>
            <p:spPr bwMode="auto">
              <a:xfrm>
                <a:off x="3178" y="1958"/>
                <a:ext cx="7" cy="52"/>
              </a:xfrm>
              <a:prstGeom prst="line">
                <a:avLst/>
              </a:prstGeom>
              <a:noFill/>
              <a:ln w="4445">
                <a:solidFill>
                  <a:srgbClr val="FEFEFE"/>
                </a:solidFill>
                <a:round/>
                <a:headEnd/>
                <a:tailEnd/>
              </a:ln>
            </p:spPr>
            <p:txBody>
              <a:bodyPr/>
              <a:lstStyle/>
              <a:p>
                <a:endParaRPr lang="es-ES"/>
              </a:p>
            </p:txBody>
          </p:sp>
          <p:sp>
            <p:nvSpPr>
              <p:cNvPr id="82875" name="Line 9147"/>
              <p:cNvSpPr>
                <a:spLocks noChangeShapeType="1"/>
              </p:cNvSpPr>
              <p:nvPr/>
            </p:nvSpPr>
            <p:spPr bwMode="auto">
              <a:xfrm>
                <a:off x="3180" y="1958"/>
                <a:ext cx="5" cy="41"/>
              </a:xfrm>
              <a:prstGeom prst="line">
                <a:avLst/>
              </a:prstGeom>
              <a:noFill/>
              <a:ln w="4445">
                <a:solidFill>
                  <a:srgbClr val="FEFEFE"/>
                </a:solidFill>
                <a:round/>
                <a:headEnd/>
                <a:tailEnd/>
              </a:ln>
            </p:spPr>
            <p:txBody>
              <a:bodyPr/>
              <a:lstStyle/>
              <a:p>
                <a:endParaRPr lang="es-ES"/>
              </a:p>
            </p:txBody>
          </p:sp>
          <p:sp>
            <p:nvSpPr>
              <p:cNvPr id="82876" name="Line 9148"/>
              <p:cNvSpPr>
                <a:spLocks noChangeShapeType="1"/>
              </p:cNvSpPr>
              <p:nvPr/>
            </p:nvSpPr>
            <p:spPr bwMode="auto">
              <a:xfrm flipH="1">
                <a:off x="3185" y="1958"/>
                <a:ext cx="8" cy="52"/>
              </a:xfrm>
              <a:prstGeom prst="line">
                <a:avLst/>
              </a:prstGeom>
              <a:noFill/>
              <a:ln w="4445">
                <a:solidFill>
                  <a:srgbClr val="FEFEFE"/>
                </a:solidFill>
                <a:round/>
                <a:headEnd/>
                <a:tailEnd/>
              </a:ln>
            </p:spPr>
            <p:txBody>
              <a:bodyPr/>
              <a:lstStyle/>
              <a:p>
                <a:endParaRPr lang="es-ES"/>
              </a:p>
            </p:txBody>
          </p:sp>
          <p:sp>
            <p:nvSpPr>
              <p:cNvPr id="82877" name="Line 9149"/>
              <p:cNvSpPr>
                <a:spLocks noChangeShapeType="1"/>
              </p:cNvSpPr>
              <p:nvPr/>
            </p:nvSpPr>
            <p:spPr bwMode="auto">
              <a:xfrm>
                <a:off x="3156" y="1958"/>
                <a:ext cx="13" cy="1"/>
              </a:xfrm>
              <a:prstGeom prst="line">
                <a:avLst/>
              </a:prstGeom>
              <a:noFill/>
              <a:ln w="4445">
                <a:solidFill>
                  <a:srgbClr val="FEFEFE"/>
                </a:solidFill>
                <a:round/>
                <a:headEnd/>
                <a:tailEnd/>
              </a:ln>
            </p:spPr>
            <p:txBody>
              <a:bodyPr/>
              <a:lstStyle/>
              <a:p>
                <a:endParaRPr lang="es-ES"/>
              </a:p>
            </p:txBody>
          </p:sp>
          <p:sp>
            <p:nvSpPr>
              <p:cNvPr id="82878" name="Line 9150"/>
              <p:cNvSpPr>
                <a:spLocks noChangeShapeType="1"/>
              </p:cNvSpPr>
              <p:nvPr/>
            </p:nvSpPr>
            <p:spPr bwMode="auto">
              <a:xfrm>
                <a:off x="3187" y="1958"/>
                <a:ext cx="12" cy="1"/>
              </a:xfrm>
              <a:prstGeom prst="line">
                <a:avLst/>
              </a:prstGeom>
              <a:noFill/>
              <a:ln w="4445">
                <a:solidFill>
                  <a:srgbClr val="FEFEFE"/>
                </a:solidFill>
                <a:round/>
                <a:headEnd/>
                <a:tailEnd/>
              </a:ln>
            </p:spPr>
            <p:txBody>
              <a:bodyPr/>
              <a:lstStyle/>
              <a:p>
                <a:endParaRPr lang="es-ES"/>
              </a:p>
            </p:txBody>
          </p:sp>
          <p:sp>
            <p:nvSpPr>
              <p:cNvPr id="82879" name="Line 9151"/>
              <p:cNvSpPr>
                <a:spLocks noChangeShapeType="1"/>
              </p:cNvSpPr>
              <p:nvPr/>
            </p:nvSpPr>
            <p:spPr bwMode="auto">
              <a:xfrm>
                <a:off x="3041" y="2081"/>
                <a:ext cx="1" cy="78"/>
              </a:xfrm>
              <a:prstGeom prst="line">
                <a:avLst/>
              </a:prstGeom>
              <a:noFill/>
              <a:ln w="4445">
                <a:solidFill>
                  <a:srgbClr val="FEFEFE"/>
                </a:solidFill>
                <a:round/>
                <a:headEnd/>
                <a:tailEnd/>
              </a:ln>
            </p:spPr>
            <p:txBody>
              <a:bodyPr/>
              <a:lstStyle/>
              <a:p>
                <a:endParaRPr lang="es-ES"/>
              </a:p>
            </p:txBody>
          </p:sp>
          <p:sp>
            <p:nvSpPr>
              <p:cNvPr id="82880" name="Line 9152"/>
              <p:cNvSpPr>
                <a:spLocks noChangeShapeType="1"/>
              </p:cNvSpPr>
              <p:nvPr/>
            </p:nvSpPr>
            <p:spPr bwMode="auto">
              <a:xfrm>
                <a:off x="3043" y="2081"/>
                <a:ext cx="1" cy="78"/>
              </a:xfrm>
              <a:prstGeom prst="line">
                <a:avLst/>
              </a:prstGeom>
              <a:noFill/>
              <a:ln w="4445">
                <a:solidFill>
                  <a:srgbClr val="FEFEFE"/>
                </a:solidFill>
                <a:round/>
                <a:headEnd/>
                <a:tailEnd/>
              </a:ln>
            </p:spPr>
            <p:txBody>
              <a:bodyPr/>
              <a:lstStyle/>
              <a:p>
                <a:endParaRPr lang="es-ES"/>
              </a:p>
            </p:txBody>
          </p:sp>
          <p:sp>
            <p:nvSpPr>
              <p:cNvPr id="82881" name="Freeform 9153"/>
              <p:cNvSpPr>
                <a:spLocks/>
              </p:cNvSpPr>
              <p:nvPr/>
            </p:nvSpPr>
            <p:spPr bwMode="auto">
              <a:xfrm>
                <a:off x="3027" y="2081"/>
                <a:ext cx="29" cy="23"/>
              </a:xfrm>
              <a:custGeom>
                <a:avLst/>
                <a:gdLst/>
                <a:ahLst/>
                <a:cxnLst>
                  <a:cxn ang="0">
                    <a:pos x="4" y="0"/>
                  </a:cxn>
                  <a:cxn ang="0">
                    <a:pos x="0" y="45"/>
                  </a:cxn>
                  <a:cxn ang="0">
                    <a:pos x="0" y="0"/>
                  </a:cxn>
                  <a:cxn ang="0">
                    <a:pos x="59" y="0"/>
                  </a:cxn>
                  <a:cxn ang="0">
                    <a:pos x="59" y="45"/>
                  </a:cxn>
                  <a:cxn ang="0">
                    <a:pos x="55" y="0"/>
                  </a:cxn>
                </a:cxnLst>
                <a:rect l="0" t="0" r="r" b="b"/>
                <a:pathLst>
                  <a:path w="59" h="45">
                    <a:moveTo>
                      <a:pt x="4" y="0"/>
                    </a:moveTo>
                    <a:lnTo>
                      <a:pt x="0" y="45"/>
                    </a:lnTo>
                    <a:lnTo>
                      <a:pt x="0" y="0"/>
                    </a:lnTo>
                    <a:lnTo>
                      <a:pt x="59" y="0"/>
                    </a:lnTo>
                    <a:lnTo>
                      <a:pt x="59" y="45"/>
                    </a:lnTo>
                    <a:lnTo>
                      <a:pt x="55" y="0"/>
                    </a:lnTo>
                  </a:path>
                </a:pathLst>
              </a:custGeom>
              <a:noFill/>
              <a:ln w="4445">
                <a:solidFill>
                  <a:srgbClr val="FEFEFE"/>
                </a:solidFill>
                <a:prstDash val="solid"/>
                <a:round/>
                <a:headEnd/>
                <a:tailEnd/>
              </a:ln>
            </p:spPr>
            <p:txBody>
              <a:bodyPr/>
              <a:lstStyle/>
              <a:p>
                <a:endParaRPr lang="es-ES"/>
              </a:p>
            </p:txBody>
          </p:sp>
          <p:sp>
            <p:nvSpPr>
              <p:cNvPr id="82882" name="Line 9154"/>
              <p:cNvSpPr>
                <a:spLocks noChangeShapeType="1"/>
              </p:cNvSpPr>
              <p:nvPr/>
            </p:nvSpPr>
            <p:spPr bwMode="auto">
              <a:xfrm>
                <a:off x="3034" y="2159"/>
                <a:ext cx="14" cy="1"/>
              </a:xfrm>
              <a:prstGeom prst="line">
                <a:avLst/>
              </a:prstGeom>
              <a:noFill/>
              <a:ln w="4445">
                <a:solidFill>
                  <a:srgbClr val="FEFEFE"/>
                </a:solidFill>
                <a:round/>
                <a:headEnd/>
                <a:tailEnd/>
              </a:ln>
            </p:spPr>
            <p:txBody>
              <a:bodyPr/>
              <a:lstStyle/>
              <a:p>
                <a:endParaRPr lang="es-ES"/>
              </a:p>
            </p:txBody>
          </p:sp>
          <p:sp>
            <p:nvSpPr>
              <p:cNvPr id="82883" name="Line 9155"/>
              <p:cNvSpPr>
                <a:spLocks noChangeShapeType="1"/>
              </p:cNvSpPr>
              <p:nvPr/>
            </p:nvSpPr>
            <p:spPr bwMode="auto">
              <a:xfrm>
                <a:off x="3070" y="2108"/>
                <a:ext cx="1" cy="51"/>
              </a:xfrm>
              <a:prstGeom prst="line">
                <a:avLst/>
              </a:prstGeom>
              <a:noFill/>
              <a:ln w="4445">
                <a:solidFill>
                  <a:srgbClr val="FEFEFE"/>
                </a:solidFill>
                <a:round/>
                <a:headEnd/>
                <a:tailEnd/>
              </a:ln>
            </p:spPr>
            <p:txBody>
              <a:bodyPr/>
              <a:lstStyle/>
              <a:p>
                <a:endParaRPr lang="es-ES"/>
              </a:p>
            </p:txBody>
          </p:sp>
          <p:sp>
            <p:nvSpPr>
              <p:cNvPr id="82884" name="Line 9156"/>
              <p:cNvSpPr>
                <a:spLocks noChangeShapeType="1"/>
              </p:cNvSpPr>
              <p:nvPr/>
            </p:nvSpPr>
            <p:spPr bwMode="auto">
              <a:xfrm>
                <a:off x="3072" y="2108"/>
                <a:ext cx="1" cy="51"/>
              </a:xfrm>
              <a:prstGeom prst="line">
                <a:avLst/>
              </a:prstGeom>
              <a:noFill/>
              <a:ln w="4445">
                <a:solidFill>
                  <a:srgbClr val="FEFEFE"/>
                </a:solidFill>
                <a:round/>
                <a:headEnd/>
                <a:tailEnd/>
              </a:ln>
            </p:spPr>
            <p:txBody>
              <a:bodyPr/>
              <a:lstStyle/>
              <a:p>
                <a:endParaRPr lang="es-ES"/>
              </a:p>
            </p:txBody>
          </p:sp>
          <p:sp>
            <p:nvSpPr>
              <p:cNvPr id="82885" name="Freeform 9157"/>
              <p:cNvSpPr>
                <a:spLocks/>
              </p:cNvSpPr>
              <p:nvPr/>
            </p:nvSpPr>
            <p:spPr bwMode="auto">
              <a:xfrm>
                <a:off x="3072" y="2108"/>
                <a:ext cx="18" cy="22"/>
              </a:xfrm>
              <a:custGeom>
                <a:avLst/>
                <a:gdLst/>
                <a:ahLst/>
                <a:cxnLst>
                  <a:cxn ang="0">
                    <a:pos x="0" y="45"/>
                  </a:cxn>
                  <a:cxn ang="0">
                    <a:pos x="5" y="22"/>
                  </a:cxn>
                  <a:cxn ang="0">
                    <a:pos x="12" y="8"/>
                  </a:cxn>
                  <a:cxn ang="0">
                    <a:pos x="20" y="0"/>
                  </a:cxn>
                  <a:cxn ang="0">
                    <a:pos x="33" y="0"/>
                  </a:cxn>
                  <a:cxn ang="0">
                    <a:pos x="36" y="8"/>
                  </a:cxn>
                  <a:cxn ang="0">
                    <a:pos x="36" y="14"/>
                  </a:cxn>
                  <a:cxn ang="0">
                    <a:pos x="33" y="22"/>
                  </a:cxn>
                  <a:cxn ang="0">
                    <a:pos x="28" y="14"/>
                  </a:cxn>
                  <a:cxn ang="0">
                    <a:pos x="33" y="8"/>
                  </a:cxn>
                </a:cxnLst>
                <a:rect l="0" t="0" r="r" b="b"/>
                <a:pathLst>
                  <a:path w="36" h="45">
                    <a:moveTo>
                      <a:pt x="0" y="45"/>
                    </a:moveTo>
                    <a:lnTo>
                      <a:pt x="5" y="22"/>
                    </a:lnTo>
                    <a:lnTo>
                      <a:pt x="12" y="8"/>
                    </a:lnTo>
                    <a:lnTo>
                      <a:pt x="20" y="0"/>
                    </a:lnTo>
                    <a:lnTo>
                      <a:pt x="33" y="0"/>
                    </a:lnTo>
                    <a:lnTo>
                      <a:pt x="36" y="8"/>
                    </a:lnTo>
                    <a:lnTo>
                      <a:pt x="36" y="14"/>
                    </a:lnTo>
                    <a:lnTo>
                      <a:pt x="33" y="22"/>
                    </a:lnTo>
                    <a:lnTo>
                      <a:pt x="28" y="14"/>
                    </a:lnTo>
                    <a:lnTo>
                      <a:pt x="33" y="8"/>
                    </a:lnTo>
                  </a:path>
                </a:pathLst>
              </a:custGeom>
              <a:noFill/>
              <a:ln w="4445">
                <a:solidFill>
                  <a:srgbClr val="FEFEFE"/>
                </a:solidFill>
                <a:prstDash val="solid"/>
                <a:round/>
                <a:headEnd/>
                <a:tailEnd/>
              </a:ln>
            </p:spPr>
            <p:txBody>
              <a:bodyPr/>
              <a:lstStyle/>
              <a:p>
                <a:endParaRPr lang="es-ES"/>
              </a:p>
            </p:txBody>
          </p:sp>
          <p:sp>
            <p:nvSpPr>
              <p:cNvPr id="82886" name="Line 9158"/>
              <p:cNvSpPr>
                <a:spLocks noChangeShapeType="1"/>
              </p:cNvSpPr>
              <p:nvPr/>
            </p:nvSpPr>
            <p:spPr bwMode="auto">
              <a:xfrm>
                <a:off x="3064" y="2108"/>
                <a:ext cx="8" cy="1"/>
              </a:xfrm>
              <a:prstGeom prst="line">
                <a:avLst/>
              </a:prstGeom>
              <a:noFill/>
              <a:ln w="4445">
                <a:solidFill>
                  <a:srgbClr val="FEFEFE"/>
                </a:solidFill>
                <a:round/>
                <a:headEnd/>
                <a:tailEnd/>
              </a:ln>
            </p:spPr>
            <p:txBody>
              <a:bodyPr/>
              <a:lstStyle/>
              <a:p>
                <a:endParaRPr lang="es-ES"/>
              </a:p>
            </p:txBody>
          </p:sp>
          <p:sp>
            <p:nvSpPr>
              <p:cNvPr id="82887" name="Line 9159"/>
              <p:cNvSpPr>
                <a:spLocks noChangeShapeType="1"/>
              </p:cNvSpPr>
              <p:nvPr/>
            </p:nvSpPr>
            <p:spPr bwMode="auto">
              <a:xfrm>
                <a:off x="3064" y="2159"/>
                <a:ext cx="14" cy="1"/>
              </a:xfrm>
              <a:prstGeom prst="line">
                <a:avLst/>
              </a:prstGeom>
              <a:noFill/>
              <a:ln w="4445">
                <a:solidFill>
                  <a:srgbClr val="FEFEFE"/>
                </a:solidFill>
                <a:round/>
                <a:headEnd/>
                <a:tailEnd/>
              </a:ln>
            </p:spPr>
            <p:txBody>
              <a:bodyPr/>
              <a:lstStyle/>
              <a:p>
                <a:endParaRPr lang="es-ES"/>
              </a:p>
            </p:txBody>
          </p:sp>
          <p:sp>
            <p:nvSpPr>
              <p:cNvPr id="82888" name="Freeform 9160"/>
              <p:cNvSpPr>
                <a:spLocks/>
              </p:cNvSpPr>
              <p:nvPr/>
            </p:nvSpPr>
            <p:spPr bwMode="auto">
              <a:xfrm>
                <a:off x="3101" y="2108"/>
                <a:ext cx="26" cy="51"/>
              </a:xfrm>
              <a:custGeom>
                <a:avLst/>
                <a:gdLst/>
                <a:ahLst/>
                <a:cxnLst>
                  <a:cxn ang="0">
                    <a:pos x="5" y="14"/>
                  </a:cxn>
                  <a:cxn ang="0">
                    <a:pos x="5" y="22"/>
                  </a:cxn>
                  <a:cxn ang="0">
                    <a:pos x="0" y="22"/>
                  </a:cxn>
                  <a:cxn ang="0">
                    <a:pos x="0" y="14"/>
                  </a:cxn>
                  <a:cxn ang="0">
                    <a:pos x="5" y="8"/>
                  </a:cxn>
                  <a:cxn ang="0">
                    <a:pos x="13" y="0"/>
                  </a:cxn>
                  <a:cxn ang="0">
                    <a:pos x="28" y="0"/>
                  </a:cxn>
                  <a:cxn ang="0">
                    <a:pos x="37" y="8"/>
                  </a:cxn>
                  <a:cxn ang="0">
                    <a:pos x="41" y="14"/>
                  </a:cxn>
                  <a:cxn ang="0">
                    <a:pos x="45" y="30"/>
                  </a:cxn>
                  <a:cxn ang="0">
                    <a:pos x="45" y="82"/>
                  </a:cxn>
                  <a:cxn ang="0">
                    <a:pos x="48" y="96"/>
                  </a:cxn>
                  <a:cxn ang="0">
                    <a:pos x="52" y="104"/>
                  </a:cxn>
                </a:cxnLst>
                <a:rect l="0" t="0" r="r" b="b"/>
                <a:pathLst>
                  <a:path w="52" h="104">
                    <a:moveTo>
                      <a:pt x="5" y="14"/>
                    </a:moveTo>
                    <a:lnTo>
                      <a:pt x="5" y="22"/>
                    </a:lnTo>
                    <a:lnTo>
                      <a:pt x="0" y="22"/>
                    </a:lnTo>
                    <a:lnTo>
                      <a:pt x="0" y="14"/>
                    </a:lnTo>
                    <a:lnTo>
                      <a:pt x="5" y="8"/>
                    </a:lnTo>
                    <a:lnTo>
                      <a:pt x="13" y="0"/>
                    </a:lnTo>
                    <a:lnTo>
                      <a:pt x="28" y="0"/>
                    </a:lnTo>
                    <a:lnTo>
                      <a:pt x="37" y="8"/>
                    </a:lnTo>
                    <a:lnTo>
                      <a:pt x="41" y="14"/>
                    </a:lnTo>
                    <a:lnTo>
                      <a:pt x="45" y="30"/>
                    </a:lnTo>
                    <a:lnTo>
                      <a:pt x="45"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82889" name="Freeform 9161"/>
              <p:cNvSpPr>
                <a:spLocks/>
              </p:cNvSpPr>
              <p:nvPr/>
            </p:nvSpPr>
            <p:spPr bwMode="auto">
              <a:xfrm>
                <a:off x="3121" y="2114"/>
                <a:ext cx="8" cy="45"/>
              </a:xfrm>
              <a:custGeom>
                <a:avLst/>
                <a:gdLst/>
                <a:ahLst/>
                <a:cxnLst>
                  <a:cxn ang="0">
                    <a:pos x="0" y="0"/>
                  </a:cxn>
                  <a:cxn ang="0">
                    <a:pos x="0" y="68"/>
                  </a:cxn>
                  <a:cxn ang="0">
                    <a:pos x="4" y="82"/>
                  </a:cxn>
                  <a:cxn ang="0">
                    <a:pos x="11" y="90"/>
                  </a:cxn>
                  <a:cxn ang="0">
                    <a:pos x="15" y="90"/>
                  </a:cxn>
                </a:cxnLst>
                <a:rect l="0" t="0" r="r" b="b"/>
                <a:pathLst>
                  <a:path w="15" h="90">
                    <a:moveTo>
                      <a:pt x="0" y="0"/>
                    </a:moveTo>
                    <a:lnTo>
                      <a:pt x="0" y="68"/>
                    </a:lnTo>
                    <a:lnTo>
                      <a:pt x="4" y="82"/>
                    </a:lnTo>
                    <a:lnTo>
                      <a:pt x="11" y="90"/>
                    </a:lnTo>
                    <a:lnTo>
                      <a:pt x="15" y="90"/>
                    </a:lnTo>
                  </a:path>
                </a:pathLst>
              </a:custGeom>
              <a:noFill/>
              <a:ln w="4445">
                <a:solidFill>
                  <a:srgbClr val="FEFEFE"/>
                </a:solidFill>
                <a:prstDash val="solid"/>
                <a:round/>
                <a:headEnd/>
                <a:tailEnd/>
              </a:ln>
            </p:spPr>
            <p:txBody>
              <a:bodyPr/>
              <a:lstStyle/>
              <a:p>
                <a:endParaRPr lang="es-ES"/>
              </a:p>
            </p:txBody>
          </p:sp>
          <p:sp>
            <p:nvSpPr>
              <p:cNvPr id="82890" name="Freeform 9162"/>
              <p:cNvSpPr>
                <a:spLocks/>
              </p:cNvSpPr>
              <p:nvPr/>
            </p:nvSpPr>
            <p:spPr bwMode="auto">
              <a:xfrm>
                <a:off x="3099" y="2122"/>
                <a:ext cx="22" cy="37"/>
              </a:xfrm>
              <a:custGeom>
                <a:avLst/>
                <a:gdLst/>
                <a:ahLst/>
                <a:cxnLst>
                  <a:cxn ang="0">
                    <a:pos x="44" y="0"/>
                  </a:cxn>
                  <a:cxn ang="0">
                    <a:pos x="40" y="7"/>
                  </a:cxn>
                  <a:cxn ang="0">
                    <a:pos x="16" y="15"/>
                  </a:cxn>
                  <a:cxn ang="0">
                    <a:pos x="3" y="23"/>
                  </a:cxn>
                  <a:cxn ang="0">
                    <a:pos x="0" y="37"/>
                  </a:cxn>
                  <a:cxn ang="0">
                    <a:pos x="0" y="52"/>
                  </a:cxn>
                  <a:cxn ang="0">
                    <a:pos x="3" y="66"/>
                  </a:cxn>
                  <a:cxn ang="0">
                    <a:pos x="16" y="74"/>
                  </a:cxn>
                  <a:cxn ang="0">
                    <a:pos x="27" y="74"/>
                  </a:cxn>
                  <a:cxn ang="0">
                    <a:pos x="36" y="66"/>
                  </a:cxn>
                  <a:cxn ang="0">
                    <a:pos x="44" y="52"/>
                  </a:cxn>
                </a:cxnLst>
                <a:rect l="0" t="0" r="r" b="b"/>
                <a:pathLst>
                  <a:path w="44" h="74">
                    <a:moveTo>
                      <a:pt x="44" y="0"/>
                    </a:moveTo>
                    <a:lnTo>
                      <a:pt x="40" y="7"/>
                    </a:lnTo>
                    <a:lnTo>
                      <a:pt x="16" y="15"/>
                    </a:lnTo>
                    <a:lnTo>
                      <a:pt x="3" y="23"/>
                    </a:lnTo>
                    <a:lnTo>
                      <a:pt x="0" y="37"/>
                    </a:lnTo>
                    <a:lnTo>
                      <a:pt x="0" y="52"/>
                    </a:lnTo>
                    <a:lnTo>
                      <a:pt x="3" y="66"/>
                    </a:lnTo>
                    <a:lnTo>
                      <a:pt x="16" y="74"/>
                    </a:lnTo>
                    <a:lnTo>
                      <a:pt x="27" y="74"/>
                    </a:lnTo>
                    <a:lnTo>
                      <a:pt x="36" y="66"/>
                    </a:lnTo>
                    <a:lnTo>
                      <a:pt x="44" y="52"/>
                    </a:lnTo>
                  </a:path>
                </a:pathLst>
              </a:custGeom>
              <a:noFill/>
              <a:ln w="4445">
                <a:solidFill>
                  <a:srgbClr val="FEFEFE"/>
                </a:solidFill>
                <a:prstDash val="solid"/>
                <a:round/>
                <a:headEnd/>
                <a:tailEnd/>
              </a:ln>
            </p:spPr>
            <p:txBody>
              <a:bodyPr/>
              <a:lstStyle/>
              <a:p>
                <a:endParaRPr lang="es-ES"/>
              </a:p>
            </p:txBody>
          </p:sp>
          <p:sp>
            <p:nvSpPr>
              <p:cNvPr id="82891" name="Freeform 9163"/>
              <p:cNvSpPr>
                <a:spLocks/>
              </p:cNvSpPr>
              <p:nvPr/>
            </p:nvSpPr>
            <p:spPr bwMode="auto">
              <a:xfrm>
                <a:off x="3101" y="2130"/>
                <a:ext cx="6" cy="29"/>
              </a:xfrm>
              <a:custGeom>
                <a:avLst/>
                <a:gdLst/>
                <a:ahLst/>
                <a:cxnLst>
                  <a:cxn ang="0">
                    <a:pos x="13" y="0"/>
                  </a:cxn>
                  <a:cxn ang="0">
                    <a:pos x="5" y="8"/>
                  </a:cxn>
                  <a:cxn ang="0">
                    <a:pos x="0" y="22"/>
                  </a:cxn>
                  <a:cxn ang="0">
                    <a:pos x="0" y="37"/>
                  </a:cxn>
                  <a:cxn ang="0">
                    <a:pos x="5" y="51"/>
                  </a:cxn>
                  <a:cxn ang="0">
                    <a:pos x="13" y="59"/>
                  </a:cxn>
                </a:cxnLst>
                <a:rect l="0" t="0" r="r" b="b"/>
                <a:pathLst>
                  <a:path w="13" h="59">
                    <a:moveTo>
                      <a:pt x="13" y="0"/>
                    </a:moveTo>
                    <a:lnTo>
                      <a:pt x="5" y="8"/>
                    </a:lnTo>
                    <a:lnTo>
                      <a:pt x="0" y="22"/>
                    </a:lnTo>
                    <a:lnTo>
                      <a:pt x="0" y="37"/>
                    </a:lnTo>
                    <a:lnTo>
                      <a:pt x="5" y="51"/>
                    </a:lnTo>
                    <a:lnTo>
                      <a:pt x="13" y="59"/>
                    </a:lnTo>
                  </a:path>
                </a:pathLst>
              </a:custGeom>
              <a:noFill/>
              <a:ln w="4445">
                <a:solidFill>
                  <a:srgbClr val="FEFEFE"/>
                </a:solidFill>
                <a:prstDash val="solid"/>
                <a:round/>
                <a:headEnd/>
                <a:tailEnd/>
              </a:ln>
            </p:spPr>
            <p:txBody>
              <a:bodyPr/>
              <a:lstStyle/>
              <a:p>
                <a:endParaRPr lang="es-ES"/>
              </a:p>
            </p:txBody>
          </p:sp>
          <p:sp>
            <p:nvSpPr>
              <p:cNvPr id="82892" name="Freeform 9164"/>
              <p:cNvSpPr>
                <a:spLocks/>
              </p:cNvSpPr>
              <p:nvPr/>
            </p:nvSpPr>
            <p:spPr bwMode="auto">
              <a:xfrm>
                <a:off x="3140" y="2108"/>
                <a:ext cx="26" cy="51"/>
              </a:xfrm>
              <a:custGeom>
                <a:avLst/>
                <a:gdLst/>
                <a:ahLst/>
                <a:cxnLst>
                  <a:cxn ang="0">
                    <a:pos x="48" y="22"/>
                  </a:cxn>
                  <a:cxn ang="0">
                    <a:pos x="44" y="30"/>
                  </a:cxn>
                  <a:cxn ang="0">
                    <a:pos x="48" y="37"/>
                  </a:cxn>
                  <a:cxn ang="0">
                    <a:pos x="52" y="30"/>
                  </a:cxn>
                  <a:cxn ang="0">
                    <a:pos x="52" y="22"/>
                  </a:cxn>
                  <a:cxn ang="0">
                    <a:pos x="44" y="8"/>
                  </a:cxn>
                  <a:cxn ang="0">
                    <a:pos x="36" y="0"/>
                  </a:cxn>
                  <a:cxn ang="0">
                    <a:pos x="24" y="0"/>
                  </a:cxn>
                  <a:cxn ang="0">
                    <a:pos x="13" y="8"/>
                  </a:cxn>
                  <a:cxn ang="0">
                    <a:pos x="4" y="22"/>
                  </a:cxn>
                  <a:cxn ang="0">
                    <a:pos x="0" y="45"/>
                  </a:cxn>
                  <a:cxn ang="0">
                    <a:pos x="0" y="59"/>
                  </a:cxn>
                  <a:cxn ang="0">
                    <a:pos x="4" y="82"/>
                  </a:cxn>
                  <a:cxn ang="0">
                    <a:pos x="13" y="96"/>
                  </a:cxn>
                  <a:cxn ang="0">
                    <a:pos x="24" y="104"/>
                  </a:cxn>
                  <a:cxn ang="0">
                    <a:pos x="32" y="104"/>
                  </a:cxn>
                  <a:cxn ang="0">
                    <a:pos x="44" y="96"/>
                  </a:cxn>
                  <a:cxn ang="0">
                    <a:pos x="52" y="82"/>
                  </a:cxn>
                </a:cxnLst>
                <a:rect l="0" t="0" r="r" b="b"/>
                <a:pathLst>
                  <a:path w="52" h="104">
                    <a:moveTo>
                      <a:pt x="48" y="22"/>
                    </a:moveTo>
                    <a:lnTo>
                      <a:pt x="44" y="30"/>
                    </a:lnTo>
                    <a:lnTo>
                      <a:pt x="48" y="37"/>
                    </a:lnTo>
                    <a:lnTo>
                      <a:pt x="52" y="30"/>
                    </a:lnTo>
                    <a:lnTo>
                      <a:pt x="52" y="22"/>
                    </a:lnTo>
                    <a:lnTo>
                      <a:pt x="44" y="8"/>
                    </a:lnTo>
                    <a:lnTo>
                      <a:pt x="36" y="0"/>
                    </a:lnTo>
                    <a:lnTo>
                      <a:pt x="24" y="0"/>
                    </a:lnTo>
                    <a:lnTo>
                      <a:pt x="13" y="8"/>
                    </a:lnTo>
                    <a:lnTo>
                      <a:pt x="4" y="22"/>
                    </a:lnTo>
                    <a:lnTo>
                      <a:pt x="0" y="45"/>
                    </a:lnTo>
                    <a:lnTo>
                      <a:pt x="0" y="59"/>
                    </a:lnTo>
                    <a:lnTo>
                      <a:pt x="4" y="82"/>
                    </a:lnTo>
                    <a:lnTo>
                      <a:pt x="13" y="96"/>
                    </a:lnTo>
                    <a:lnTo>
                      <a:pt x="24" y="104"/>
                    </a:lnTo>
                    <a:lnTo>
                      <a:pt x="32" y="104"/>
                    </a:lnTo>
                    <a:lnTo>
                      <a:pt x="44" y="96"/>
                    </a:lnTo>
                    <a:lnTo>
                      <a:pt x="52" y="82"/>
                    </a:lnTo>
                  </a:path>
                </a:pathLst>
              </a:custGeom>
              <a:noFill/>
              <a:ln w="4445">
                <a:solidFill>
                  <a:srgbClr val="FEFEFE"/>
                </a:solidFill>
                <a:prstDash val="solid"/>
                <a:round/>
                <a:headEnd/>
                <a:tailEnd/>
              </a:ln>
            </p:spPr>
            <p:txBody>
              <a:bodyPr/>
              <a:lstStyle/>
              <a:p>
                <a:endParaRPr lang="es-ES"/>
              </a:p>
            </p:txBody>
          </p:sp>
          <p:sp>
            <p:nvSpPr>
              <p:cNvPr id="82893" name="Freeform 9165"/>
              <p:cNvSpPr>
                <a:spLocks/>
              </p:cNvSpPr>
              <p:nvPr/>
            </p:nvSpPr>
            <p:spPr bwMode="auto">
              <a:xfrm>
                <a:off x="3142" y="2108"/>
                <a:ext cx="10" cy="51"/>
              </a:xfrm>
              <a:custGeom>
                <a:avLst/>
                <a:gdLst/>
                <a:ahLst/>
                <a:cxnLst>
                  <a:cxn ang="0">
                    <a:pos x="20" y="0"/>
                  </a:cxn>
                  <a:cxn ang="0">
                    <a:pos x="12" y="8"/>
                  </a:cxn>
                  <a:cxn ang="0">
                    <a:pos x="5" y="22"/>
                  </a:cxn>
                  <a:cxn ang="0">
                    <a:pos x="0" y="45"/>
                  </a:cxn>
                  <a:cxn ang="0">
                    <a:pos x="0" y="59"/>
                  </a:cxn>
                  <a:cxn ang="0">
                    <a:pos x="5" y="82"/>
                  </a:cxn>
                  <a:cxn ang="0">
                    <a:pos x="12" y="96"/>
                  </a:cxn>
                  <a:cxn ang="0">
                    <a:pos x="20" y="104"/>
                  </a:cxn>
                </a:cxnLst>
                <a:rect l="0" t="0" r="r" b="b"/>
                <a:pathLst>
                  <a:path w="20" h="104">
                    <a:moveTo>
                      <a:pt x="20" y="0"/>
                    </a:moveTo>
                    <a:lnTo>
                      <a:pt x="12" y="8"/>
                    </a:lnTo>
                    <a:lnTo>
                      <a:pt x="5" y="22"/>
                    </a:lnTo>
                    <a:lnTo>
                      <a:pt x="0" y="45"/>
                    </a:lnTo>
                    <a:lnTo>
                      <a:pt x="0" y="59"/>
                    </a:lnTo>
                    <a:lnTo>
                      <a:pt x="5" y="82"/>
                    </a:lnTo>
                    <a:lnTo>
                      <a:pt x="12" y="96"/>
                    </a:lnTo>
                    <a:lnTo>
                      <a:pt x="20" y="104"/>
                    </a:lnTo>
                  </a:path>
                </a:pathLst>
              </a:custGeom>
              <a:noFill/>
              <a:ln w="4445">
                <a:solidFill>
                  <a:srgbClr val="FEFEFE"/>
                </a:solidFill>
                <a:prstDash val="solid"/>
                <a:round/>
                <a:headEnd/>
                <a:tailEnd/>
              </a:ln>
            </p:spPr>
            <p:txBody>
              <a:bodyPr/>
              <a:lstStyle/>
              <a:p>
                <a:endParaRPr lang="es-ES"/>
              </a:p>
            </p:txBody>
          </p:sp>
          <p:sp>
            <p:nvSpPr>
              <p:cNvPr id="82894" name="Line 9166"/>
              <p:cNvSpPr>
                <a:spLocks noChangeShapeType="1"/>
              </p:cNvSpPr>
              <p:nvPr/>
            </p:nvSpPr>
            <p:spPr bwMode="auto">
              <a:xfrm>
                <a:off x="3181" y="2081"/>
                <a:ext cx="1" cy="78"/>
              </a:xfrm>
              <a:prstGeom prst="line">
                <a:avLst/>
              </a:prstGeom>
              <a:noFill/>
              <a:ln w="4445">
                <a:solidFill>
                  <a:srgbClr val="FEFEFE"/>
                </a:solidFill>
                <a:round/>
                <a:headEnd/>
                <a:tailEnd/>
              </a:ln>
            </p:spPr>
            <p:txBody>
              <a:bodyPr/>
              <a:lstStyle/>
              <a:p>
                <a:endParaRPr lang="es-ES"/>
              </a:p>
            </p:txBody>
          </p:sp>
          <p:sp>
            <p:nvSpPr>
              <p:cNvPr id="82895" name="Line 9167"/>
              <p:cNvSpPr>
                <a:spLocks noChangeShapeType="1"/>
              </p:cNvSpPr>
              <p:nvPr/>
            </p:nvSpPr>
            <p:spPr bwMode="auto">
              <a:xfrm>
                <a:off x="3183" y="2081"/>
                <a:ext cx="1" cy="78"/>
              </a:xfrm>
              <a:prstGeom prst="line">
                <a:avLst/>
              </a:prstGeom>
              <a:noFill/>
              <a:ln w="4445">
                <a:solidFill>
                  <a:srgbClr val="FEFEFE"/>
                </a:solidFill>
                <a:round/>
                <a:headEnd/>
                <a:tailEnd/>
              </a:ln>
            </p:spPr>
            <p:txBody>
              <a:bodyPr/>
              <a:lstStyle/>
              <a:p>
                <a:endParaRPr lang="es-ES"/>
              </a:p>
            </p:txBody>
          </p:sp>
          <p:sp>
            <p:nvSpPr>
              <p:cNvPr id="82896" name="Line 9168"/>
              <p:cNvSpPr>
                <a:spLocks noChangeShapeType="1"/>
              </p:cNvSpPr>
              <p:nvPr/>
            </p:nvSpPr>
            <p:spPr bwMode="auto">
              <a:xfrm flipH="1">
                <a:off x="3183" y="2108"/>
                <a:ext cx="20" cy="37"/>
              </a:xfrm>
              <a:prstGeom prst="line">
                <a:avLst/>
              </a:prstGeom>
              <a:noFill/>
              <a:ln w="4445">
                <a:solidFill>
                  <a:srgbClr val="FEFEFE"/>
                </a:solidFill>
                <a:round/>
                <a:headEnd/>
                <a:tailEnd/>
              </a:ln>
            </p:spPr>
            <p:txBody>
              <a:bodyPr/>
              <a:lstStyle/>
              <a:p>
                <a:endParaRPr lang="es-ES"/>
              </a:p>
            </p:txBody>
          </p:sp>
          <p:sp>
            <p:nvSpPr>
              <p:cNvPr id="82897" name="Line 9169"/>
              <p:cNvSpPr>
                <a:spLocks noChangeShapeType="1"/>
              </p:cNvSpPr>
              <p:nvPr/>
            </p:nvSpPr>
            <p:spPr bwMode="auto">
              <a:xfrm>
                <a:off x="3193" y="2130"/>
                <a:ext cx="12" cy="29"/>
              </a:xfrm>
              <a:prstGeom prst="line">
                <a:avLst/>
              </a:prstGeom>
              <a:noFill/>
              <a:ln w="4445">
                <a:solidFill>
                  <a:srgbClr val="FEFEFE"/>
                </a:solidFill>
                <a:round/>
                <a:headEnd/>
                <a:tailEnd/>
              </a:ln>
            </p:spPr>
            <p:txBody>
              <a:bodyPr/>
              <a:lstStyle/>
              <a:p>
                <a:endParaRPr lang="es-ES"/>
              </a:p>
            </p:txBody>
          </p:sp>
          <p:sp>
            <p:nvSpPr>
              <p:cNvPr id="82898" name="Line 9170"/>
              <p:cNvSpPr>
                <a:spLocks noChangeShapeType="1"/>
              </p:cNvSpPr>
              <p:nvPr/>
            </p:nvSpPr>
            <p:spPr bwMode="auto">
              <a:xfrm>
                <a:off x="3192" y="2130"/>
                <a:ext cx="11" cy="29"/>
              </a:xfrm>
              <a:prstGeom prst="line">
                <a:avLst/>
              </a:prstGeom>
              <a:noFill/>
              <a:ln w="4445">
                <a:solidFill>
                  <a:srgbClr val="FEFEFE"/>
                </a:solidFill>
                <a:round/>
                <a:headEnd/>
                <a:tailEnd/>
              </a:ln>
            </p:spPr>
            <p:txBody>
              <a:bodyPr/>
              <a:lstStyle/>
              <a:p>
                <a:endParaRPr lang="es-ES"/>
              </a:p>
            </p:txBody>
          </p:sp>
          <p:sp>
            <p:nvSpPr>
              <p:cNvPr id="82899" name="Line 9171"/>
              <p:cNvSpPr>
                <a:spLocks noChangeShapeType="1"/>
              </p:cNvSpPr>
              <p:nvPr/>
            </p:nvSpPr>
            <p:spPr bwMode="auto">
              <a:xfrm>
                <a:off x="3175" y="2081"/>
                <a:ext cx="8" cy="1"/>
              </a:xfrm>
              <a:prstGeom prst="line">
                <a:avLst/>
              </a:prstGeom>
              <a:noFill/>
              <a:ln w="4445">
                <a:solidFill>
                  <a:srgbClr val="FEFEFE"/>
                </a:solidFill>
                <a:round/>
                <a:headEnd/>
                <a:tailEnd/>
              </a:ln>
            </p:spPr>
            <p:txBody>
              <a:bodyPr/>
              <a:lstStyle/>
              <a:p>
                <a:endParaRPr lang="es-ES"/>
              </a:p>
            </p:txBody>
          </p:sp>
          <p:sp>
            <p:nvSpPr>
              <p:cNvPr id="82900" name="Line 9172"/>
              <p:cNvSpPr>
                <a:spLocks noChangeShapeType="1"/>
              </p:cNvSpPr>
              <p:nvPr/>
            </p:nvSpPr>
            <p:spPr bwMode="auto">
              <a:xfrm>
                <a:off x="3197" y="2108"/>
                <a:ext cx="12" cy="1"/>
              </a:xfrm>
              <a:prstGeom prst="line">
                <a:avLst/>
              </a:prstGeom>
              <a:noFill/>
              <a:ln w="4445">
                <a:solidFill>
                  <a:srgbClr val="FEFEFE"/>
                </a:solidFill>
                <a:round/>
                <a:headEnd/>
                <a:tailEnd/>
              </a:ln>
            </p:spPr>
            <p:txBody>
              <a:bodyPr/>
              <a:lstStyle/>
              <a:p>
                <a:endParaRPr lang="es-ES"/>
              </a:p>
            </p:txBody>
          </p:sp>
          <p:sp>
            <p:nvSpPr>
              <p:cNvPr id="82901" name="Line 9173"/>
              <p:cNvSpPr>
                <a:spLocks noChangeShapeType="1"/>
              </p:cNvSpPr>
              <p:nvPr/>
            </p:nvSpPr>
            <p:spPr bwMode="auto">
              <a:xfrm>
                <a:off x="3175" y="2159"/>
                <a:ext cx="14" cy="1"/>
              </a:xfrm>
              <a:prstGeom prst="line">
                <a:avLst/>
              </a:prstGeom>
              <a:noFill/>
              <a:ln w="4445">
                <a:solidFill>
                  <a:srgbClr val="FEFEFE"/>
                </a:solidFill>
                <a:round/>
                <a:headEnd/>
                <a:tailEnd/>
              </a:ln>
            </p:spPr>
            <p:txBody>
              <a:bodyPr/>
              <a:lstStyle/>
              <a:p>
                <a:endParaRPr lang="es-ES"/>
              </a:p>
            </p:txBody>
          </p:sp>
          <p:sp>
            <p:nvSpPr>
              <p:cNvPr id="82902" name="Line 9174"/>
              <p:cNvSpPr>
                <a:spLocks noChangeShapeType="1"/>
              </p:cNvSpPr>
              <p:nvPr/>
            </p:nvSpPr>
            <p:spPr bwMode="auto">
              <a:xfrm>
                <a:off x="3197" y="2159"/>
                <a:ext cx="12" cy="1"/>
              </a:xfrm>
              <a:prstGeom prst="line">
                <a:avLst/>
              </a:prstGeom>
              <a:noFill/>
              <a:ln w="4445">
                <a:solidFill>
                  <a:srgbClr val="FEFEFE"/>
                </a:solidFill>
                <a:round/>
                <a:headEnd/>
                <a:tailEnd/>
              </a:ln>
            </p:spPr>
            <p:txBody>
              <a:bodyPr/>
              <a:lstStyle/>
              <a:p>
                <a:endParaRPr lang="es-ES"/>
              </a:p>
            </p:txBody>
          </p:sp>
          <p:sp>
            <p:nvSpPr>
              <p:cNvPr id="82903" name="Freeform 9175"/>
              <p:cNvSpPr>
                <a:spLocks/>
              </p:cNvSpPr>
              <p:nvPr/>
            </p:nvSpPr>
            <p:spPr bwMode="auto">
              <a:xfrm>
                <a:off x="3029" y="1875"/>
                <a:ext cx="28" cy="95"/>
              </a:xfrm>
              <a:custGeom>
                <a:avLst/>
                <a:gdLst/>
                <a:ahLst/>
                <a:cxnLst>
                  <a:cxn ang="0">
                    <a:pos x="0" y="190"/>
                  </a:cxn>
                  <a:cxn ang="0">
                    <a:pos x="0" y="0"/>
                  </a:cxn>
                  <a:cxn ang="0">
                    <a:pos x="43" y="0"/>
                  </a:cxn>
                  <a:cxn ang="0">
                    <a:pos x="57" y="28"/>
                  </a:cxn>
                  <a:cxn ang="0">
                    <a:pos x="57" y="55"/>
                  </a:cxn>
                  <a:cxn ang="0">
                    <a:pos x="43" y="82"/>
                  </a:cxn>
                  <a:cxn ang="0">
                    <a:pos x="0" y="82"/>
                  </a:cxn>
                </a:cxnLst>
                <a:rect l="0" t="0" r="r" b="b"/>
                <a:pathLst>
                  <a:path w="57" h="190">
                    <a:moveTo>
                      <a:pt x="0" y="190"/>
                    </a:moveTo>
                    <a:lnTo>
                      <a:pt x="0" y="0"/>
                    </a:lnTo>
                    <a:lnTo>
                      <a:pt x="43" y="0"/>
                    </a:lnTo>
                    <a:lnTo>
                      <a:pt x="57" y="28"/>
                    </a:lnTo>
                    <a:lnTo>
                      <a:pt x="57" y="55"/>
                    </a:lnTo>
                    <a:lnTo>
                      <a:pt x="43" y="82"/>
                    </a:lnTo>
                    <a:lnTo>
                      <a:pt x="0" y="82"/>
                    </a:lnTo>
                  </a:path>
                </a:pathLst>
              </a:custGeom>
              <a:noFill/>
              <a:ln w="4445">
                <a:solidFill>
                  <a:srgbClr val="FEFEFE"/>
                </a:solidFill>
                <a:prstDash val="solid"/>
                <a:round/>
                <a:headEnd/>
                <a:tailEnd/>
              </a:ln>
            </p:spPr>
            <p:txBody>
              <a:bodyPr/>
              <a:lstStyle/>
              <a:p>
                <a:endParaRPr lang="es-ES"/>
              </a:p>
            </p:txBody>
          </p:sp>
          <p:sp>
            <p:nvSpPr>
              <p:cNvPr id="82904" name="Line 9176"/>
              <p:cNvSpPr>
                <a:spLocks noChangeShapeType="1"/>
              </p:cNvSpPr>
              <p:nvPr/>
            </p:nvSpPr>
            <p:spPr bwMode="auto">
              <a:xfrm>
                <a:off x="3105" y="1907"/>
                <a:ext cx="1" cy="63"/>
              </a:xfrm>
              <a:prstGeom prst="line">
                <a:avLst/>
              </a:prstGeom>
              <a:noFill/>
              <a:ln w="4445">
                <a:solidFill>
                  <a:srgbClr val="FEFEFE"/>
                </a:solidFill>
                <a:round/>
                <a:headEnd/>
                <a:tailEnd/>
              </a:ln>
            </p:spPr>
            <p:txBody>
              <a:bodyPr/>
              <a:lstStyle/>
              <a:p>
                <a:endParaRPr lang="es-ES"/>
              </a:p>
            </p:txBody>
          </p:sp>
          <p:sp>
            <p:nvSpPr>
              <p:cNvPr id="82905" name="Freeform 9177"/>
              <p:cNvSpPr>
                <a:spLocks/>
              </p:cNvSpPr>
              <p:nvPr/>
            </p:nvSpPr>
            <p:spPr bwMode="auto">
              <a:xfrm>
                <a:off x="3076" y="1907"/>
                <a:ext cx="29" cy="63"/>
              </a:xfrm>
              <a:custGeom>
                <a:avLst/>
                <a:gdLst/>
                <a:ahLst/>
                <a:cxnLst>
                  <a:cxn ang="0">
                    <a:pos x="57" y="25"/>
                  </a:cxn>
                  <a:cxn ang="0">
                    <a:pos x="47" y="8"/>
                  </a:cxn>
                  <a:cxn ang="0">
                    <a:pos x="37" y="0"/>
                  </a:cxn>
                  <a:cxn ang="0">
                    <a:pos x="24" y="0"/>
                  </a:cxn>
                  <a:cxn ang="0">
                    <a:pos x="13" y="8"/>
                  </a:cxn>
                  <a:cxn ang="0">
                    <a:pos x="4" y="25"/>
                  </a:cxn>
                  <a:cxn ang="0">
                    <a:pos x="0" y="53"/>
                  </a:cxn>
                  <a:cxn ang="0">
                    <a:pos x="0" y="70"/>
                  </a:cxn>
                  <a:cxn ang="0">
                    <a:pos x="4" y="97"/>
                  </a:cxn>
                  <a:cxn ang="0">
                    <a:pos x="13" y="115"/>
                  </a:cxn>
                  <a:cxn ang="0">
                    <a:pos x="24" y="125"/>
                  </a:cxn>
                  <a:cxn ang="0">
                    <a:pos x="37" y="125"/>
                  </a:cxn>
                  <a:cxn ang="0">
                    <a:pos x="47" y="115"/>
                  </a:cxn>
                  <a:cxn ang="0">
                    <a:pos x="57" y="97"/>
                  </a:cxn>
                </a:cxnLst>
                <a:rect l="0" t="0" r="r" b="b"/>
                <a:pathLst>
                  <a:path w="57" h="125">
                    <a:moveTo>
                      <a:pt x="57" y="25"/>
                    </a:moveTo>
                    <a:lnTo>
                      <a:pt x="47" y="8"/>
                    </a:lnTo>
                    <a:lnTo>
                      <a:pt x="37" y="0"/>
                    </a:lnTo>
                    <a:lnTo>
                      <a:pt x="24" y="0"/>
                    </a:lnTo>
                    <a:lnTo>
                      <a:pt x="13" y="8"/>
                    </a:lnTo>
                    <a:lnTo>
                      <a:pt x="4" y="25"/>
                    </a:lnTo>
                    <a:lnTo>
                      <a:pt x="0" y="53"/>
                    </a:lnTo>
                    <a:lnTo>
                      <a:pt x="0" y="70"/>
                    </a:lnTo>
                    <a:lnTo>
                      <a:pt x="4" y="97"/>
                    </a:lnTo>
                    <a:lnTo>
                      <a:pt x="13" y="115"/>
                    </a:lnTo>
                    <a:lnTo>
                      <a:pt x="24" y="125"/>
                    </a:lnTo>
                    <a:lnTo>
                      <a:pt x="37" y="125"/>
                    </a:lnTo>
                    <a:lnTo>
                      <a:pt x="47" y="115"/>
                    </a:lnTo>
                    <a:lnTo>
                      <a:pt x="57" y="97"/>
                    </a:lnTo>
                  </a:path>
                </a:pathLst>
              </a:custGeom>
              <a:noFill/>
              <a:ln w="4445">
                <a:solidFill>
                  <a:srgbClr val="FEFEFE"/>
                </a:solidFill>
                <a:prstDash val="solid"/>
                <a:round/>
                <a:headEnd/>
                <a:tailEnd/>
              </a:ln>
            </p:spPr>
            <p:txBody>
              <a:bodyPr/>
              <a:lstStyle/>
              <a:p>
                <a:endParaRPr lang="es-ES"/>
              </a:p>
            </p:txBody>
          </p:sp>
          <p:sp>
            <p:nvSpPr>
              <p:cNvPr id="82906" name="Line 9178"/>
              <p:cNvSpPr>
                <a:spLocks noChangeShapeType="1"/>
              </p:cNvSpPr>
              <p:nvPr/>
            </p:nvSpPr>
            <p:spPr bwMode="auto">
              <a:xfrm>
                <a:off x="3123" y="1875"/>
                <a:ext cx="1" cy="95"/>
              </a:xfrm>
              <a:prstGeom prst="line">
                <a:avLst/>
              </a:prstGeom>
              <a:noFill/>
              <a:ln w="4445">
                <a:solidFill>
                  <a:srgbClr val="FEFEFE"/>
                </a:solidFill>
                <a:round/>
                <a:headEnd/>
                <a:tailEnd/>
              </a:ln>
            </p:spPr>
            <p:txBody>
              <a:bodyPr/>
              <a:lstStyle/>
              <a:p>
                <a:endParaRPr lang="es-ES"/>
              </a:p>
            </p:txBody>
          </p:sp>
          <p:sp>
            <p:nvSpPr>
              <p:cNvPr id="82907" name="Freeform 9179"/>
              <p:cNvSpPr>
                <a:spLocks/>
              </p:cNvSpPr>
              <p:nvPr/>
            </p:nvSpPr>
            <p:spPr bwMode="auto">
              <a:xfrm>
                <a:off x="3139" y="1907"/>
                <a:ext cx="29" cy="63"/>
              </a:xfrm>
              <a:custGeom>
                <a:avLst/>
                <a:gdLst/>
                <a:ahLst/>
                <a:cxnLst>
                  <a:cxn ang="0">
                    <a:pos x="0" y="53"/>
                  </a:cxn>
                  <a:cxn ang="0">
                    <a:pos x="58" y="53"/>
                  </a:cxn>
                  <a:cxn ang="0">
                    <a:pos x="58" y="35"/>
                  </a:cxn>
                  <a:cxn ang="0">
                    <a:pos x="53" y="17"/>
                  </a:cxn>
                  <a:cxn ang="0">
                    <a:pos x="48" y="8"/>
                  </a:cxn>
                  <a:cxn ang="0">
                    <a:pos x="39" y="0"/>
                  </a:cxn>
                  <a:cxn ang="0">
                    <a:pos x="24" y="0"/>
                  </a:cxn>
                  <a:cxn ang="0">
                    <a:pos x="15" y="8"/>
                  </a:cxn>
                  <a:cxn ang="0">
                    <a:pos x="5" y="25"/>
                  </a:cxn>
                  <a:cxn ang="0">
                    <a:pos x="0" y="53"/>
                  </a:cxn>
                  <a:cxn ang="0">
                    <a:pos x="0" y="70"/>
                  </a:cxn>
                  <a:cxn ang="0">
                    <a:pos x="5" y="97"/>
                  </a:cxn>
                  <a:cxn ang="0">
                    <a:pos x="15" y="115"/>
                  </a:cxn>
                  <a:cxn ang="0">
                    <a:pos x="24" y="125"/>
                  </a:cxn>
                  <a:cxn ang="0">
                    <a:pos x="39" y="125"/>
                  </a:cxn>
                  <a:cxn ang="0">
                    <a:pos x="48" y="115"/>
                  </a:cxn>
                  <a:cxn ang="0">
                    <a:pos x="58" y="97"/>
                  </a:cxn>
                </a:cxnLst>
                <a:rect l="0" t="0" r="r" b="b"/>
                <a:pathLst>
                  <a:path w="58" h="125">
                    <a:moveTo>
                      <a:pt x="0" y="53"/>
                    </a:moveTo>
                    <a:lnTo>
                      <a:pt x="58" y="53"/>
                    </a:lnTo>
                    <a:lnTo>
                      <a:pt x="58" y="35"/>
                    </a:lnTo>
                    <a:lnTo>
                      <a:pt x="53" y="17"/>
                    </a:lnTo>
                    <a:lnTo>
                      <a:pt x="48" y="8"/>
                    </a:lnTo>
                    <a:lnTo>
                      <a:pt x="39" y="0"/>
                    </a:lnTo>
                    <a:lnTo>
                      <a:pt x="24" y="0"/>
                    </a:lnTo>
                    <a:lnTo>
                      <a:pt x="15" y="8"/>
                    </a:lnTo>
                    <a:lnTo>
                      <a:pt x="5" y="25"/>
                    </a:lnTo>
                    <a:lnTo>
                      <a:pt x="0" y="53"/>
                    </a:lnTo>
                    <a:lnTo>
                      <a:pt x="0" y="70"/>
                    </a:lnTo>
                    <a:lnTo>
                      <a:pt x="5" y="97"/>
                    </a:lnTo>
                    <a:lnTo>
                      <a:pt x="15" y="115"/>
                    </a:lnTo>
                    <a:lnTo>
                      <a:pt x="24" y="125"/>
                    </a:lnTo>
                    <a:lnTo>
                      <a:pt x="39" y="125"/>
                    </a:lnTo>
                    <a:lnTo>
                      <a:pt x="48" y="115"/>
                    </a:lnTo>
                    <a:lnTo>
                      <a:pt x="58" y="97"/>
                    </a:lnTo>
                  </a:path>
                </a:pathLst>
              </a:custGeom>
              <a:noFill/>
              <a:ln w="4445">
                <a:solidFill>
                  <a:srgbClr val="FEFEFE"/>
                </a:solidFill>
                <a:prstDash val="solid"/>
                <a:round/>
                <a:headEnd/>
                <a:tailEnd/>
              </a:ln>
            </p:spPr>
            <p:txBody>
              <a:bodyPr/>
              <a:lstStyle/>
              <a:p>
                <a:endParaRPr lang="es-ES"/>
              </a:p>
            </p:txBody>
          </p:sp>
          <p:sp>
            <p:nvSpPr>
              <p:cNvPr id="82908" name="Freeform 9180"/>
              <p:cNvSpPr>
                <a:spLocks/>
              </p:cNvSpPr>
              <p:nvPr/>
            </p:nvSpPr>
            <p:spPr bwMode="auto">
              <a:xfrm>
                <a:off x="3183" y="1907"/>
                <a:ext cx="31" cy="63"/>
              </a:xfrm>
              <a:custGeom>
                <a:avLst/>
                <a:gdLst/>
                <a:ahLst/>
                <a:cxnLst>
                  <a:cxn ang="0">
                    <a:pos x="24" y="0"/>
                  </a:cxn>
                  <a:cxn ang="0">
                    <a:pos x="15" y="8"/>
                  </a:cxn>
                  <a:cxn ang="0">
                    <a:pos x="6" y="25"/>
                  </a:cxn>
                  <a:cxn ang="0">
                    <a:pos x="0" y="53"/>
                  </a:cxn>
                  <a:cxn ang="0">
                    <a:pos x="0" y="70"/>
                  </a:cxn>
                  <a:cxn ang="0">
                    <a:pos x="6" y="97"/>
                  </a:cxn>
                  <a:cxn ang="0">
                    <a:pos x="15" y="115"/>
                  </a:cxn>
                  <a:cxn ang="0">
                    <a:pos x="24" y="125"/>
                  </a:cxn>
                  <a:cxn ang="0">
                    <a:pos x="39" y="125"/>
                  </a:cxn>
                  <a:cxn ang="0">
                    <a:pos x="48" y="115"/>
                  </a:cxn>
                  <a:cxn ang="0">
                    <a:pos x="59" y="97"/>
                  </a:cxn>
                  <a:cxn ang="0">
                    <a:pos x="63" y="70"/>
                  </a:cxn>
                  <a:cxn ang="0">
                    <a:pos x="63" y="53"/>
                  </a:cxn>
                  <a:cxn ang="0">
                    <a:pos x="59" y="25"/>
                  </a:cxn>
                  <a:cxn ang="0">
                    <a:pos x="48" y="8"/>
                  </a:cxn>
                  <a:cxn ang="0">
                    <a:pos x="39" y="0"/>
                  </a:cxn>
                  <a:cxn ang="0">
                    <a:pos x="24" y="0"/>
                  </a:cxn>
                </a:cxnLst>
                <a:rect l="0" t="0" r="r" b="b"/>
                <a:pathLst>
                  <a:path w="63" h="125">
                    <a:moveTo>
                      <a:pt x="24" y="0"/>
                    </a:moveTo>
                    <a:lnTo>
                      <a:pt x="15" y="8"/>
                    </a:lnTo>
                    <a:lnTo>
                      <a:pt x="6" y="25"/>
                    </a:lnTo>
                    <a:lnTo>
                      <a:pt x="0" y="53"/>
                    </a:lnTo>
                    <a:lnTo>
                      <a:pt x="0" y="70"/>
                    </a:lnTo>
                    <a:lnTo>
                      <a:pt x="6" y="97"/>
                    </a:lnTo>
                    <a:lnTo>
                      <a:pt x="15" y="115"/>
                    </a:lnTo>
                    <a:lnTo>
                      <a:pt x="24" y="125"/>
                    </a:lnTo>
                    <a:lnTo>
                      <a:pt x="39" y="125"/>
                    </a:lnTo>
                    <a:lnTo>
                      <a:pt x="48" y="115"/>
                    </a:lnTo>
                    <a:lnTo>
                      <a:pt x="59" y="97"/>
                    </a:lnTo>
                    <a:lnTo>
                      <a:pt x="63" y="70"/>
                    </a:lnTo>
                    <a:lnTo>
                      <a:pt x="63" y="53"/>
                    </a:lnTo>
                    <a:lnTo>
                      <a:pt x="59" y="25"/>
                    </a:lnTo>
                    <a:lnTo>
                      <a:pt x="48" y="8"/>
                    </a:lnTo>
                    <a:lnTo>
                      <a:pt x="39" y="0"/>
                    </a:lnTo>
                    <a:lnTo>
                      <a:pt x="24" y="0"/>
                    </a:lnTo>
                  </a:path>
                </a:pathLst>
              </a:custGeom>
              <a:noFill/>
              <a:ln w="4445">
                <a:solidFill>
                  <a:srgbClr val="FEFEFE"/>
                </a:solidFill>
                <a:prstDash val="solid"/>
                <a:round/>
                <a:headEnd/>
                <a:tailEnd/>
              </a:ln>
            </p:spPr>
            <p:txBody>
              <a:bodyPr/>
              <a:lstStyle/>
              <a:p>
                <a:endParaRPr lang="es-ES"/>
              </a:p>
            </p:txBody>
          </p:sp>
          <p:sp>
            <p:nvSpPr>
              <p:cNvPr id="82909" name="Line 9181"/>
              <p:cNvSpPr>
                <a:spLocks noChangeShapeType="1"/>
              </p:cNvSpPr>
              <p:nvPr/>
            </p:nvSpPr>
            <p:spPr bwMode="auto">
              <a:xfrm>
                <a:off x="3026" y="2055"/>
                <a:ext cx="29" cy="1"/>
              </a:xfrm>
              <a:prstGeom prst="line">
                <a:avLst/>
              </a:prstGeom>
              <a:noFill/>
              <a:ln w="4445">
                <a:solidFill>
                  <a:srgbClr val="FEFEFE"/>
                </a:solidFill>
                <a:round/>
                <a:headEnd/>
                <a:tailEnd/>
              </a:ln>
            </p:spPr>
            <p:txBody>
              <a:bodyPr/>
              <a:lstStyle/>
              <a:p>
                <a:endParaRPr lang="es-ES"/>
              </a:p>
            </p:txBody>
          </p:sp>
          <p:sp>
            <p:nvSpPr>
              <p:cNvPr id="82910" name="Line 9182"/>
              <p:cNvSpPr>
                <a:spLocks noChangeShapeType="1"/>
              </p:cNvSpPr>
              <p:nvPr/>
            </p:nvSpPr>
            <p:spPr bwMode="auto">
              <a:xfrm>
                <a:off x="3041" y="2055"/>
                <a:ext cx="1" cy="95"/>
              </a:xfrm>
              <a:prstGeom prst="line">
                <a:avLst/>
              </a:prstGeom>
              <a:noFill/>
              <a:ln w="4445">
                <a:solidFill>
                  <a:srgbClr val="FEFEFE"/>
                </a:solidFill>
                <a:round/>
                <a:headEnd/>
                <a:tailEnd/>
              </a:ln>
            </p:spPr>
            <p:txBody>
              <a:bodyPr/>
              <a:lstStyle/>
              <a:p>
                <a:endParaRPr lang="es-ES"/>
              </a:p>
            </p:txBody>
          </p:sp>
          <p:sp>
            <p:nvSpPr>
              <p:cNvPr id="82911" name="Line 9183"/>
              <p:cNvSpPr>
                <a:spLocks noChangeShapeType="1"/>
              </p:cNvSpPr>
              <p:nvPr/>
            </p:nvSpPr>
            <p:spPr bwMode="auto">
              <a:xfrm>
                <a:off x="3071" y="2087"/>
                <a:ext cx="1" cy="63"/>
              </a:xfrm>
              <a:prstGeom prst="line">
                <a:avLst/>
              </a:prstGeom>
              <a:noFill/>
              <a:ln w="4445">
                <a:solidFill>
                  <a:srgbClr val="FEFEFE"/>
                </a:solidFill>
                <a:round/>
                <a:headEnd/>
                <a:tailEnd/>
              </a:ln>
            </p:spPr>
            <p:txBody>
              <a:bodyPr/>
              <a:lstStyle/>
              <a:p>
                <a:endParaRPr lang="es-ES"/>
              </a:p>
            </p:txBody>
          </p:sp>
          <p:sp>
            <p:nvSpPr>
              <p:cNvPr id="82912" name="Freeform 9184"/>
              <p:cNvSpPr>
                <a:spLocks/>
              </p:cNvSpPr>
              <p:nvPr/>
            </p:nvSpPr>
            <p:spPr bwMode="auto">
              <a:xfrm>
                <a:off x="3071" y="2087"/>
                <a:ext cx="19" cy="25"/>
              </a:xfrm>
              <a:custGeom>
                <a:avLst/>
                <a:gdLst/>
                <a:ahLst/>
                <a:cxnLst>
                  <a:cxn ang="0">
                    <a:pos x="0" y="51"/>
                  </a:cxn>
                  <a:cxn ang="0">
                    <a:pos x="5" y="26"/>
                  </a:cxn>
                  <a:cxn ang="0">
                    <a:pos x="15" y="8"/>
                  </a:cxn>
                  <a:cxn ang="0">
                    <a:pos x="24" y="0"/>
                  </a:cxn>
                  <a:cxn ang="0">
                    <a:pos x="39" y="0"/>
                  </a:cxn>
                </a:cxnLst>
                <a:rect l="0" t="0" r="r" b="b"/>
                <a:pathLst>
                  <a:path w="39" h="51">
                    <a:moveTo>
                      <a:pt x="0" y="51"/>
                    </a:moveTo>
                    <a:lnTo>
                      <a:pt x="5" y="26"/>
                    </a:lnTo>
                    <a:lnTo>
                      <a:pt x="15" y="8"/>
                    </a:lnTo>
                    <a:lnTo>
                      <a:pt x="24" y="0"/>
                    </a:lnTo>
                    <a:lnTo>
                      <a:pt x="39" y="0"/>
                    </a:lnTo>
                  </a:path>
                </a:pathLst>
              </a:custGeom>
              <a:noFill/>
              <a:ln w="4445">
                <a:solidFill>
                  <a:srgbClr val="FEFEFE"/>
                </a:solidFill>
                <a:prstDash val="solid"/>
                <a:round/>
                <a:headEnd/>
                <a:tailEnd/>
              </a:ln>
            </p:spPr>
            <p:txBody>
              <a:bodyPr/>
              <a:lstStyle/>
              <a:p>
                <a:endParaRPr lang="es-ES"/>
              </a:p>
            </p:txBody>
          </p:sp>
          <p:sp>
            <p:nvSpPr>
              <p:cNvPr id="82913" name="Line 9185"/>
              <p:cNvSpPr>
                <a:spLocks noChangeShapeType="1"/>
              </p:cNvSpPr>
              <p:nvPr/>
            </p:nvSpPr>
            <p:spPr bwMode="auto">
              <a:xfrm>
                <a:off x="3133" y="2087"/>
                <a:ext cx="1" cy="63"/>
              </a:xfrm>
              <a:prstGeom prst="line">
                <a:avLst/>
              </a:prstGeom>
              <a:noFill/>
              <a:ln w="4445">
                <a:solidFill>
                  <a:srgbClr val="FEFEFE"/>
                </a:solidFill>
                <a:round/>
                <a:headEnd/>
                <a:tailEnd/>
              </a:ln>
            </p:spPr>
            <p:txBody>
              <a:bodyPr/>
              <a:lstStyle/>
              <a:p>
                <a:endParaRPr lang="es-ES"/>
              </a:p>
            </p:txBody>
          </p:sp>
          <p:sp>
            <p:nvSpPr>
              <p:cNvPr id="82914" name="Freeform 9186"/>
              <p:cNvSpPr>
                <a:spLocks/>
              </p:cNvSpPr>
              <p:nvPr/>
            </p:nvSpPr>
            <p:spPr bwMode="auto">
              <a:xfrm>
                <a:off x="3105" y="2087"/>
                <a:ext cx="28" cy="63"/>
              </a:xfrm>
              <a:custGeom>
                <a:avLst/>
                <a:gdLst/>
                <a:ahLst/>
                <a:cxnLst>
                  <a:cxn ang="0">
                    <a:pos x="57" y="26"/>
                  </a:cxn>
                  <a:cxn ang="0">
                    <a:pos x="47" y="8"/>
                  </a:cxn>
                  <a:cxn ang="0">
                    <a:pos x="37" y="0"/>
                  </a:cxn>
                  <a:cxn ang="0">
                    <a:pos x="24" y="0"/>
                  </a:cxn>
                  <a:cxn ang="0">
                    <a:pos x="13" y="8"/>
                  </a:cxn>
                  <a:cxn ang="0">
                    <a:pos x="4" y="26"/>
                  </a:cxn>
                  <a:cxn ang="0">
                    <a:pos x="0" y="51"/>
                  </a:cxn>
                  <a:cxn ang="0">
                    <a:pos x="0" y="71"/>
                  </a:cxn>
                  <a:cxn ang="0">
                    <a:pos x="4" y="96"/>
                  </a:cxn>
                  <a:cxn ang="0">
                    <a:pos x="13" y="115"/>
                  </a:cxn>
                  <a:cxn ang="0">
                    <a:pos x="24" y="125"/>
                  </a:cxn>
                  <a:cxn ang="0">
                    <a:pos x="37" y="125"/>
                  </a:cxn>
                  <a:cxn ang="0">
                    <a:pos x="47" y="115"/>
                  </a:cxn>
                  <a:cxn ang="0">
                    <a:pos x="57" y="96"/>
                  </a:cxn>
                </a:cxnLst>
                <a:rect l="0" t="0" r="r" b="b"/>
                <a:pathLst>
                  <a:path w="57" h="125">
                    <a:moveTo>
                      <a:pt x="57" y="26"/>
                    </a:moveTo>
                    <a:lnTo>
                      <a:pt x="47" y="8"/>
                    </a:lnTo>
                    <a:lnTo>
                      <a:pt x="37" y="0"/>
                    </a:lnTo>
                    <a:lnTo>
                      <a:pt x="24" y="0"/>
                    </a:lnTo>
                    <a:lnTo>
                      <a:pt x="13" y="8"/>
                    </a:lnTo>
                    <a:lnTo>
                      <a:pt x="4" y="26"/>
                    </a:lnTo>
                    <a:lnTo>
                      <a:pt x="0" y="51"/>
                    </a:lnTo>
                    <a:lnTo>
                      <a:pt x="0" y="71"/>
                    </a:lnTo>
                    <a:lnTo>
                      <a:pt x="4" y="96"/>
                    </a:lnTo>
                    <a:lnTo>
                      <a:pt x="13" y="115"/>
                    </a:lnTo>
                    <a:lnTo>
                      <a:pt x="24" y="125"/>
                    </a:lnTo>
                    <a:lnTo>
                      <a:pt x="37" y="125"/>
                    </a:lnTo>
                    <a:lnTo>
                      <a:pt x="47" y="115"/>
                    </a:lnTo>
                    <a:lnTo>
                      <a:pt x="57" y="96"/>
                    </a:lnTo>
                  </a:path>
                </a:pathLst>
              </a:custGeom>
              <a:noFill/>
              <a:ln w="4445">
                <a:solidFill>
                  <a:srgbClr val="FEFEFE"/>
                </a:solidFill>
                <a:prstDash val="solid"/>
                <a:round/>
                <a:headEnd/>
                <a:tailEnd/>
              </a:ln>
            </p:spPr>
            <p:txBody>
              <a:bodyPr/>
              <a:lstStyle/>
              <a:p>
                <a:endParaRPr lang="es-ES"/>
              </a:p>
            </p:txBody>
          </p:sp>
          <p:sp>
            <p:nvSpPr>
              <p:cNvPr id="82915" name="Freeform 9187"/>
              <p:cNvSpPr>
                <a:spLocks/>
              </p:cNvSpPr>
              <p:nvPr/>
            </p:nvSpPr>
            <p:spPr bwMode="auto">
              <a:xfrm>
                <a:off x="3148" y="2087"/>
                <a:ext cx="30" cy="63"/>
              </a:xfrm>
              <a:custGeom>
                <a:avLst/>
                <a:gdLst/>
                <a:ahLst/>
                <a:cxnLst>
                  <a:cxn ang="0">
                    <a:pos x="58" y="26"/>
                  </a:cxn>
                  <a:cxn ang="0">
                    <a:pos x="48" y="8"/>
                  </a:cxn>
                  <a:cxn ang="0">
                    <a:pos x="39" y="0"/>
                  </a:cxn>
                  <a:cxn ang="0">
                    <a:pos x="24" y="0"/>
                  </a:cxn>
                  <a:cxn ang="0">
                    <a:pos x="15" y="8"/>
                  </a:cxn>
                  <a:cxn ang="0">
                    <a:pos x="5" y="26"/>
                  </a:cxn>
                  <a:cxn ang="0">
                    <a:pos x="0" y="51"/>
                  </a:cxn>
                  <a:cxn ang="0">
                    <a:pos x="0" y="71"/>
                  </a:cxn>
                  <a:cxn ang="0">
                    <a:pos x="5" y="96"/>
                  </a:cxn>
                  <a:cxn ang="0">
                    <a:pos x="15" y="115"/>
                  </a:cxn>
                  <a:cxn ang="0">
                    <a:pos x="24" y="125"/>
                  </a:cxn>
                  <a:cxn ang="0">
                    <a:pos x="39" y="125"/>
                  </a:cxn>
                  <a:cxn ang="0">
                    <a:pos x="48" y="115"/>
                  </a:cxn>
                  <a:cxn ang="0">
                    <a:pos x="58" y="96"/>
                  </a:cxn>
                </a:cxnLst>
                <a:rect l="0" t="0" r="r" b="b"/>
                <a:pathLst>
                  <a:path w="58" h="125">
                    <a:moveTo>
                      <a:pt x="58" y="26"/>
                    </a:moveTo>
                    <a:lnTo>
                      <a:pt x="48" y="8"/>
                    </a:lnTo>
                    <a:lnTo>
                      <a:pt x="39" y="0"/>
                    </a:lnTo>
                    <a:lnTo>
                      <a:pt x="24" y="0"/>
                    </a:lnTo>
                    <a:lnTo>
                      <a:pt x="15" y="8"/>
                    </a:lnTo>
                    <a:lnTo>
                      <a:pt x="5" y="26"/>
                    </a:lnTo>
                    <a:lnTo>
                      <a:pt x="0" y="51"/>
                    </a:lnTo>
                    <a:lnTo>
                      <a:pt x="0" y="71"/>
                    </a:lnTo>
                    <a:lnTo>
                      <a:pt x="5" y="96"/>
                    </a:lnTo>
                    <a:lnTo>
                      <a:pt x="15" y="115"/>
                    </a:lnTo>
                    <a:lnTo>
                      <a:pt x="24" y="125"/>
                    </a:lnTo>
                    <a:lnTo>
                      <a:pt x="39" y="125"/>
                    </a:lnTo>
                    <a:lnTo>
                      <a:pt x="48" y="115"/>
                    </a:lnTo>
                    <a:lnTo>
                      <a:pt x="58" y="96"/>
                    </a:lnTo>
                  </a:path>
                </a:pathLst>
              </a:custGeom>
              <a:noFill/>
              <a:ln w="4445">
                <a:solidFill>
                  <a:srgbClr val="FEFEFE"/>
                </a:solidFill>
                <a:prstDash val="solid"/>
                <a:round/>
                <a:headEnd/>
                <a:tailEnd/>
              </a:ln>
            </p:spPr>
            <p:txBody>
              <a:bodyPr/>
              <a:lstStyle/>
              <a:p>
                <a:endParaRPr lang="es-ES"/>
              </a:p>
            </p:txBody>
          </p:sp>
          <p:sp>
            <p:nvSpPr>
              <p:cNvPr id="82916" name="Line 9188"/>
              <p:cNvSpPr>
                <a:spLocks noChangeShapeType="1"/>
              </p:cNvSpPr>
              <p:nvPr/>
            </p:nvSpPr>
            <p:spPr bwMode="auto">
              <a:xfrm>
                <a:off x="3193" y="2055"/>
                <a:ext cx="1" cy="95"/>
              </a:xfrm>
              <a:prstGeom prst="line">
                <a:avLst/>
              </a:prstGeom>
              <a:noFill/>
              <a:ln w="4445">
                <a:solidFill>
                  <a:srgbClr val="FEFEFE"/>
                </a:solidFill>
                <a:round/>
                <a:headEnd/>
                <a:tailEnd/>
              </a:ln>
            </p:spPr>
            <p:txBody>
              <a:bodyPr/>
              <a:lstStyle/>
              <a:p>
                <a:endParaRPr lang="es-ES"/>
              </a:p>
            </p:txBody>
          </p:sp>
          <p:sp>
            <p:nvSpPr>
              <p:cNvPr id="82917" name="Line 9189"/>
              <p:cNvSpPr>
                <a:spLocks noChangeShapeType="1"/>
              </p:cNvSpPr>
              <p:nvPr/>
            </p:nvSpPr>
            <p:spPr bwMode="auto">
              <a:xfrm flipH="1">
                <a:off x="3193" y="2087"/>
                <a:ext cx="23" cy="45"/>
              </a:xfrm>
              <a:prstGeom prst="line">
                <a:avLst/>
              </a:prstGeom>
              <a:noFill/>
              <a:ln w="4445">
                <a:solidFill>
                  <a:srgbClr val="FEFEFE"/>
                </a:solidFill>
                <a:round/>
                <a:headEnd/>
                <a:tailEnd/>
              </a:ln>
            </p:spPr>
            <p:txBody>
              <a:bodyPr/>
              <a:lstStyle/>
              <a:p>
                <a:endParaRPr lang="es-ES"/>
              </a:p>
            </p:txBody>
          </p:sp>
          <p:sp>
            <p:nvSpPr>
              <p:cNvPr id="82918" name="Line 9190"/>
              <p:cNvSpPr>
                <a:spLocks noChangeShapeType="1"/>
              </p:cNvSpPr>
              <p:nvPr/>
            </p:nvSpPr>
            <p:spPr bwMode="auto">
              <a:xfrm>
                <a:off x="3202" y="2112"/>
                <a:ext cx="17" cy="38"/>
              </a:xfrm>
              <a:prstGeom prst="line">
                <a:avLst/>
              </a:prstGeom>
              <a:noFill/>
              <a:ln w="4445">
                <a:solidFill>
                  <a:srgbClr val="FEFEFE"/>
                </a:solidFill>
                <a:round/>
                <a:headEnd/>
                <a:tailEnd/>
              </a:ln>
            </p:spPr>
            <p:txBody>
              <a:bodyPr/>
              <a:lstStyle/>
              <a:p>
                <a:endParaRPr lang="es-ES"/>
              </a:p>
            </p:txBody>
          </p:sp>
          <p:sp>
            <p:nvSpPr>
              <p:cNvPr id="82919" name="Freeform 9191"/>
              <p:cNvSpPr>
                <a:spLocks/>
              </p:cNvSpPr>
              <p:nvPr/>
            </p:nvSpPr>
            <p:spPr bwMode="auto">
              <a:xfrm>
                <a:off x="4602" y="2212"/>
                <a:ext cx="144" cy="1822"/>
              </a:xfrm>
              <a:custGeom>
                <a:avLst/>
                <a:gdLst/>
                <a:ahLst/>
                <a:cxnLst>
                  <a:cxn ang="0">
                    <a:pos x="287" y="0"/>
                  </a:cxn>
                  <a:cxn ang="0">
                    <a:pos x="0" y="0"/>
                  </a:cxn>
                  <a:cxn ang="0">
                    <a:pos x="0" y="3643"/>
                  </a:cxn>
                </a:cxnLst>
                <a:rect l="0" t="0" r="r" b="b"/>
                <a:pathLst>
                  <a:path w="287" h="3643">
                    <a:moveTo>
                      <a:pt x="287" y="0"/>
                    </a:moveTo>
                    <a:lnTo>
                      <a:pt x="0" y="0"/>
                    </a:lnTo>
                    <a:lnTo>
                      <a:pt x="0" y="3643"/>
                    </a:lnTo>
                  </a:path>
                </a:pathLst>
              </a:custGeom>
              <a:noFill/>
              <a:ln w="12700">
                <a:solidFill>
                  <a:srgbClr val="BB472F"/>
                </a:solidFill>
                <a:prstDash val="solid"/>
                <a:round/>
                <a:headEnd/>
                <a:tailEnd/>
              </a:ln>
            </p:spPr>
            <p:txBody>
              <a:bodyPr/>
              <a:lstStyle/>
              <a:p>
                <a:endParaRPr lang="es-ES"/>
              </a:p>
            </p:txBody>
          </p:sp>
          <p:sp>
            <p:nvSpPr>
              <p:cNvPr id="82920" name="Freeform 9192"/>
              <p:cNvSpPr>
                <a:spLocks/>
              </p:cNvSpPr>
              <p:nvPr/>
            </p:nvSpPr>
            <p:spPr bwMode="auto">
              <a:xfrm>
                <a:off x="4602" y="3971"/>
                <a:ext cx="44" cy="63"/>
              </a:xfrm>
              <a:custGeom>
                <a:avLst/>
                <a:gdLst/>
                <a:ahLst/>
                <a:cxnLst>
                  <a:cxn ang="0">
                    <a:pos x="0" y="125"/>
                  </a:cxn>
                  <a:cxn ang="0">
                    <a:pos x="88" y="125"/>
                  </a:cxn>
                  <a:cxn ang="0">
                    <a:pos x="0" y="0"/>
                  </a:cxn>
                  <a:cxn ang="0">
                    <a:pos x="0" y="125"/>
                  </a:cxn>
                </a:cxnLst>
                <a:rect l="0" t="0" r="r" b="b"/>
                <a:pathLst>
                  <a:path w="88" h="125">
                    <a:moveTo>
                      <a:pt x="0" y="125"/>
                    </a:moveTo>
                    <a:lnTo>
                      <a:pt x="88" y="125"/>
                    </a:lnTo>
                    <a:lnTo>
                      <a:pt x="0" y="0"/>
                    </a:lnTo>
                    <a:lnTo>
                      <a:pt x="0" y="125"/>
                    </a:lnTo>
                    <a:close/>
                  </a:path>
                </a:pathLst>
              </a:custGeom>
              <a:solidFill>
                <a:srgbClr val="BB472F"/>
              </a:solidFill>
              <a:ln w="9525">
                <a:noFill/>
                <a:round/>
                <a:headEnd/>
                <a:tailEnd/>
              </a:ln>
            </p:spPr>
            <p:txBody>
              <a:bodyPr/>
              <a:lstStyle/>
              <a:p>
                <a:endParaRPr lang="es-ES"/>
              </a:p>
            </p:txBody>
          </p:sp>
          <p:sp>
            <p:nvSpPr>
              <p:cNvPr id="82921" name="Freeform 9193"/>
              <p:cNvSpPr>
                <a:spLocks/>
              </p:cNvSpPr>
              <p:nvPr/>
            </p:nvSpPr>
            <p:spPr bwMode="auto">
              <a:xfrm>
                <a:off x="4303" y="2212"/>
                <a:ext cx="144" cy="1822"/>
              </a:xfrm>
              <a:custGeom>
                <a:avLst/>
                <a:gdLst/>
                <a:ahLst/>
                <a:cxnLst>
                  <a:cxn ang="0">
                    <a:pos x="0" y="0"/>
                  </a:cxn>
                  <a:cxn ang="0">
                    <a:pos x="287" y="0"/>
                  </a:cxn>
                  <a:cxn ang="0">
                    <a:pos x="287" y="3643"/>
                  </a:cxn>
                </a:cxnLst>
                <a:rect l="0" t="0" r="r" b="b"/>
                <a:pathLst>
                  <a:path w="287" h="3643">
                    <a:moveTo>
                      <a:pt x="0" y="0"/>
                    </a:moveTo>
                    <a:lnTo>
                      <a:pt x="287" y="0"/>
                    </a:lnTo>
                    <a:lnTo>
                      <a:pt x="287" y="3643"/>
                    </a:lnTo>
                  </a:path>
                </a:pathLst>
              </a:custGeom>
              <a:noFill/>
              <a:ln w="12700">
                <a:solidFill>
                  <a:srgbClr val="BB472F"/>
                </a:solidFill>
                <a:prstDash val="solid"/>
                <a:round/>
                <a:headEnd/>
                <a:tailEnd/>
              </a:ln>
            </p:spPr>
            <p:txBody>
              <a:bodyPr/>
              <a:lstStyle/>
              <a:p>
                <a:endParaRPr lang="es-ES"/>
              </a:p>
            </p:txBody>
          </p:sp>
          <p:sp>
            <p:nvSpPr>
              <p:cNvPr id="82922" name="Freeform 9194"/>
              <p:cNvSpPr>
                <a:spLocks/>
              </p:cNvSpPr>
              <p:nvPr/>
            </p:nvSpPr>
            <p:spPr bwMode="auto">
              <a:xfrm>
                <a:off x="4403" y="3971"/>
                <a:ext cx="44" cy="63"/>
              </a:xfrm>
              <a:custGeom>
                <a:avLst/>
                <a:gdLst/>
                <a:ahLst/>
                <a:cxnLst>
                  <a:cxn ang="0">
                    <a:pos x="88" y="125"/>
                  </a:cxn>
                  <a:cxn ang="0">
                    <a:pos x="0" y="125"/>
                  </a:cxn>
                  <a:cxn ang="0">
                    <a:pos x="88" y="0"/>
                  </a:cxn>
                  <a:cxn ang="0">
                    <a:pos x="88" y="125"/>
                  </a:cxn>
                </a:cxnLst>
                <a:rect l="0" t="0" r="r" b="b"/>
                <a:pathLst>
                  <a:path w="88" h="125">
                    <a:moveTo>
                      <a:pt x="88" y="125"/>
                    </a:moveTo>
                    <a:lnTo>
                      <a:pt x="0" y="125"/>
                    </a:lnTo>
                    <a:lnTo>
                      <a:pt x="88" y="0"/>
                    </a:lnTo>
                    <a:lnTo>
                      <a:pt x="88" y="125"/>
                    </a:lnTo>
                    <a:close/>
                  </a:path>
                </a:pathLst>
              </a:custGeom>
              <a:solidFill>
                <a:srgbClr val="BB472F"/>
              </a:solidFill>
              <a:ln w="9525">
                <a:noFill/>
                <a:round/>
                <a:headEnd/>
                <a:tailEnd/>
              </a:ln>
            </p:spPr>
            <p:txBody>
              <a:bodyPr/>
              <a:lstStyle/>
              <a:p>
                <a:endParaRPr lang="es-ES"/>
              </a:p>
            </p:txBody>
          </p:sp>
          <p:sp>
            <p:nvSpPr>
              <p:cNvPr id="82923" name="Freeform 9195"/>
              <p:cNvSpPr>
                <a:spLocks/>
              </p:cNvSpPr>
              <p:nvPr/>
            </p:nvSpPr>
            <p:spPr bwMode="auto">
              <a:xfrm>
                <a:off x="4580" y="2212"/>
                <a:ext cx="166" cy="4751"/>
              </a:xfrm>
              <a:custGeom>
                <a:avLst/>
                <a:gdLst/>
                <a:ahLst/>
                <a:cxnLst>
                  <a:cxn ang="0">
                    <a:pos x="332" y="0"/>
                  </a:cxn>
                  <a:cxn ang="0">
                    <a:pos x="0" y="0"/>
                  </a:cxn>
                  <a:cxn ang="0">
                    <a:pos x="0" y="9501"/>
                  </a:cxn>
                </a:cxnLst>
                <a:rect l="0" t="0" r="r" b="b"/>
                <a:pathLst>
                  <a:path w="332" h="9501">
                    <a:moveTo>
                      <a:pt x="332" y="0"/>
                    </a:moveTo>
                    <a:lnTo>
                      <a:pt x="0" y="0"/>
                    </a:lnTo>
                    <a:lnTo>
                      <a:pt x="0" y="9501"/>
                    </a:lnTo>
                  </a:path>
                </a:pathLst>
              </a:custGeom>
              <a:noFill/>
              <a:ln w="12700">
                <a:solidFill>
                  <a:srgbClr val="BB472F"/>
                </a:solidFill>
                <a:prstDash val="solid"/>
                <a:round/>
                <a:headEnd/>
                <a:tailEnd/>
              </a:ln>
            </p:spPr>
            <p:txBody>
              <a:bodyPr/>
              <a:lstStyle/>
              <a:p>
                <a:endParaRPr lang="es-ES"/>
              </a:p>
            </p:txBody>
          </p:sp>
          <p:sp>
            <p:nvSpPr>
              <p:cNvPr id="82924" name="Freeform 9196"/>
              <p:cNvSpPr>
                <a:spLocks/>
              </p:cNvSpPr>
              <p:nvPr/>
            </p:nvSpPr>
            <p:spPr bwMode="auto">
              <a:xfrm>
                <a:off x="4580" y="6900"/>
                <a:ext cx="45" cy="63"/>
              </a:xfrm>
              <a:custGeom>
                <a:avLst/>
                <a:gdLst/>
                <a:ahLst/>
                <a:cxnLst>
                  <a:cxn ang="0">
                    <a:pos x="0" y="125"/>
                  </a:cxn>
                  <a:cxn ang="0">
                    <a:pos x="89" y="125"/>
                  </a:cxn>
                  <a:cxn ang="0">
                    <a:pos x="0" y="0"/>
                  </a:cxn>
                  <a:cxn ang="0">
                    <a:pos x="0" y="125"/>
                  </a:cxn>
                </a:cxnLst>
                <a:rect l="0" t="0" r="r" b="b"/>
                <a:pathLst>
                  <a:path w="89" h="125">
                    <a:moveTo>
                      <a:pt x="0" y="125"/>
                    </a:moveTo>
                    <a:lnTo>
                      <a:pt x="89" y="125"/>
                    </a:lnTo>
                    <a:lnTo>
                      <a:pt x="0" y="0"/>
                    </a:lnTo>
                    <a:lnTo>
                      <a:pt x="0" y="125"/>
                    </a:lnTo>
                    <a:close/>
                  </a:path>
                </a:pathLst>
              </a:custGeom>
              <a:solidFill>
                <a:srgbClr val="BB472F"/>
              </a:solidFill>
              <a:ln w="9525">
                <a:noFill/>
                <a:round/>
                <a:headEnd/>
                <a:tailEnd/>
              </a:ln>
            </p:spPr>
            <p:txBody>
              <a:bodyPr/>
              <a:lstStyle/>
              <a:p>
                <a:endParaRPr lang="es-ES"/>
              </a:p>
            </p:txBody>
          </p:sp>
          <p:sp>
            <p:nvSpPr>
              <p:cNvPr id="82925" name="Freeform 9197"/>
              <p:cNvSpPr>
                <a:spLocks/>
              </p:cNvSpPr>
              <p:nvPr/>
            </p:nvSpPr>
            <p:spPr bwMode="auto">
              <a:xfrm>
                <a:off x="4303" y="2212"/>
                <a:ext cx="166" cy="4751"/>
              </a:xfrm>
              <a:custGeom>
                <a:avLst/>
                <a:gdLst/>
                <a:ahLst/>
                <a:cxnLst>
                  <a:cxn ang="0">
                    <a:pos x="0" y="0"/>
                  </a:cxn>
                  <a:cxn ang="0">
                    <a:pos x="331" y="0"/>
                  </a:cxn>
                  <a:cxn ang="0">
                    <a:pos x="331" y="9501"/>
                  </a:cxn>
                </a:cxnLst>
                <a:rect l="0" t="0" r="r" b="b"/>
                <a:pathLst>
                  <a:path w="331" h="9501">
                    <a:moveTo>
                      <a:pt x="0" y="0"/>
                    </a:moveTo>
                    <a:lnTo>
                      <a:pt x="331" y="0"/>
                    </a:lnTo>
                    <a:lnTo>
                      <a:pt x="331" y="9501"/>
                    </a:lnTo>
                  </a:path>
                </a:pathLst>
              </a:custGeom>
              <a:noFill/>
              <a:ln w="12700">
                <a:solidFill>
                  <a:srgbClr val="BB472F"/>
                </a:solidFill>
                <a:prstDash val="solid"/>
                <a:round/>
                <a:headEnd/>
                <a:tailEnd/>
              </a:ln>
            </p:spPr>
            <p:txBody>
              <a:bodyPr/>
              <a:lstStyle/>
              <a:p>
                <a:endParaRPr lang="es-ES"/>
              </a:p>
            </p:txBody>
          </p:sp>
          <p:sp>
            <p:nvSpPr>
              <p:cNvPr id="82926" name="Freeform 9198"/>
              <p:cNvSpPr>
                <a:spLocks/>
              </p:cNvSpPr>
              <p:nvPr/>
            </p:nvSpPr>
            <p:spPr bwMode="auto">
              <a:xfrm>
                <a:off x="4425" y="6900"/>
                <a:ext cx="44" cy="63"/>
              </a:xfrm>
              <a:custGeom>
                <a:avLst/>
                <a:gdLst/>
                <a:ahLst/>
                <a:cxnLst>
                  <a:cxn ang="0">
                    <a:pos x="88" y="125"/>
                  </a:cxn>
                  <a:cxn ang="0">
                    <a:pos x="0" y="125"/>
                  </a:cxn>
                  <a:cxn ang="0">
                    <a:pos x="88" y="0"/>
                  </a:cxn>
                  <a:cxn ang="0">
                    <a:pos x="88" y="125"/>
                  </a:cxn>
                </a:cxnLst>
                <a:rect l="0" t="0" r="r" b="b"/>
                <a:pathLst>
                  <a:path w="88" h="125">
                    <a:moveTo>
                      <a:pt x="88" y="125"/>
                    </a:moveTo>
                    <a:lnTo>
                      <a:pt x="0" y="125"/>
                    </a:lnTo>
                    <a:lnTo>
                      <a:pt x="88" y="0"/>
                    </a:lnTo>
                    <a:lnTo>
                      <a:pt x="88" y="125"/>
                    </a:lnTo>
                    <a:close/>
                  </a:path>
                </a:pathLst>
              </a:custGeom>
              <a:solidFill>
                <a:srgbClr val="BB472F"/>
              </a:solidFill>
              <a:ln w="9525">
                <a:noFill/>
                <a:round/>
                <a:headEnd/>
                <a:tailEnd/>
              </a:ln>
            </p:spPr>
            <p:txBody>
              <a:bodyPr/>
              <a:lstStyle/>
              <a:p>
                <a:endParaRPr lang="es-ES"/>
              </a:p>
            </p:txBody>
          </p:sp>
          <p:sp>
            <p:nvSpPr>
              <p:cNvPr id="82927" name="Line 9199"/>
              <p:cNvSpPr>
                <a:spLocks noChangeShapeType="1"/>
              </p:cNvSpPr>
              <p:nvPr/>
            </p:nvSpPr>
            <p:spPr bwMode="auto">
              <a:xfrm>
                <a:off x="4561" y="6361"/>
                <a:ext cx="54" cy="1"/>
              </a:xfrm>
              <a:prstGeom prst="line">
                <a:avLst/>
              </a:prstGeom>
              <a:noFill/>
              <a:ln w="4445">
                <a:solidFill>
                  <a:srgbClr val="000000"/>
                </a:solidFill>
                <a:round/>
                <a:headEnd/>
                <a:tailEnd/>
              </a:ln>
            </p:spPr>
            <p:txBody>
              <a:bodyPr/>
              <a:lstStyle/>
              <a:p>
                <a:endParaRPr lang="es-ES"/>
              </a:p>
            </p:txBody>
          </p:sp>
          <p:sp>
            <p:nvSpPr>
              <p:cNvPr id="82928" name="Line 9200"/>
              <p:cNvSpPr>
                <a:spLocks noChangeShapeType="1"/>
              </p:cNvSpPr>
              <p:nvPr/>
            </p:nvSpPr>
            <p:spPr bwMode="auto">
              <a:xfrm flipH="1">
                <a:off x="4434" y="6361"/>
                <a:ext cx="54" cy="1"/>
              </a:xfrm>
              <a:prstGeom prst="line">
                <a:avLst/>
              </a:prstGeom>
              <a:noFill/>
              <a:ln w="4445">
                <a:solidFill>
                  <a:srgbClr val="000000"/>
                </a:solidFill>
                <a:round/>
                <a:headEnd/>
                <a:tailEnd/>
              </a:ln>
            </p:spPr>
            <p:txBody>
              <a:bodyPr/>
              <a:lstStyle/>
              <a:p>
                <a:endParaRPr lang="es-ES"/>
              </a:p>
            </p:txBody>
          </p:sp>
          <p:sp>
            <p:nvSpPr>
              <p:cNvPr id="82929" name="Line 9201"/>
              <p:cNvSpPr>
                <a:spLocks noChangeShapeType="1"/>
              </p:cNvSpPr>
              <p:nvPr/>
            </p:nvSpPr>
            <p:spPr bwMode="auto">
              <a:xfrm>
                <a:off x="4561" y="6379"/>
                <a:ext cx="54" cy="1"/>
              </a:xfrm>
              <a:prstGeom prst="line">
                <a:avLst/>
              </a:prstGeom>
              <a:noFill/>
              <a:ln w="4445">
                <a:solidFill>
                  <a:srgbClr val="000000"/>
                </a:solidFill>
                <a:round/>
                <a:headEnd/>
                <a:tailEnd/>
              </a:ln>
            </p:spPr>
            <p:txBody>
              <a:bodyPr/>
              <a:lstStyle/>
              <a:p>
                <a:endParaRPr lang="es-ES"/>
              </a:p>
            </p:txBody>
          </p:sp>
          <p:sp>
            <p:nvSpPr>
              <p:cNvPr id="82930" name="Line 9202"/>
              <p:cNvSpPr>
                <a:spLocks noChangeShapeType="1"/>
              </p:cNvSpPr>
              <p:nvPr/>
            </p:nvSpPr>
            <p:spPr bwMode="auto">
              <a:xfrm flipH="1">
                <a:off x="4434" y="6379"/>
                <a:ext cx="54" cy="1"/>
              </a:xfrm>
              <a:prstGeom prst="line">
                <a:avLst/>
              </a:prstGeom>
              <a:noFill/>
              <a:ln w="4445">
                <a:solidFill>
                  <a:srgbClr val="000000"/>
                </a:solidFill>
                <a:round/>
                <a:headEnd/>
                <a:tailEnd/>
              </a:ln>
            </p:spPr>
            <p:txBody>
              <a:bodyPr/>
              <a:lstStyle/>
              <a:p>
                <a:endParaRPr lang="es-ES"/>
              </a:p>
            </p:txBody>
          </p:sp>
          <p:sp>
            <p:nvSpPr>
              <p:cNvPr id="82931" name="Line 9203"/>
              <p:cNvSpPr>
                <a:spLocks noChangeShapeType="1"/>
              </p:cNvSpPr>
              <p:nvPr/>
            </p:nvSpPr>
            <p:spPr bwMode="auto">
              <a:xfrm>
                <a:off x="4561" y="6399"/>
                <a:ext cx="54" cy="1"/>
              </a:xfrm>
              <a:prstGeom prst="line">
                <a:avLst/>
              </a:prstGeom>
              <a:noFill/>
              <a:ln w="4445">
                <a:solidFill>
                  <a:srgbClr val="000000"/>
                </a:solidFill>
                <a:round/>
                <a:headEnd/>
                <a:tailEnd/>
              </a:ln>
            </p:spPr>
            <p:txBody>
              <a:bodyPr/>
              <a:lstStyle/>
              <a:p>
                <a:endParaRPr lang="es-ES"/>
              </a:p>
            </p:txBody>
          </p:sp>
          <p:sp>
            <p:nvSpPr>
              <p:cNvPr id="82932" name="Line 9204"/>
              <p:cNvSpPr>
                <a:spLocks noChangeShapeType="1"/>
              </p:cNvSpPr>
              <p:nvPr/>
            </p:nvSpPr>
            <p:spPr bwMode="auto">
              <a:xfrm flipH="1">
                <a:off x="4434" y="6399"/>
                <a:ext cx="54" cy="1"/>
              </a:xfrm>
              <a:prstGeom prst="line">
                <a:avLst/>
              </a:prstGeom>
              <a:noFill/>
              <a:ln w="4445">
                <a:solidFill>
                  <a:srgbClr val="000000"/>
                </a:solidFill>
                <a:round/>
                <a:headEnd/>
                <a:tailEnd/>
              </a:ln>
            </p:spPr>
            <p:txBody>
              <a:bodyPr/>
              <a:lstStyle/>
              <a:p>
                <a:endParaRPr lang="es-ES"/>
              </a:p>
            </p:txBody>
          </p:sp>
          <p:sp>
            <p:nvSpPr>
              <p:cNvPr id="82933" name="Line 9205"/>
              <p:cNvSpPr>
                <a:spLocks noChangeShapeType="1"/>
              </p:cNvSpPr>
              <p:nvPr/>
            </p:nvSpPr>
            <p:spPr bwMode="auto">
              <a:xfrm>
                <a:off x="4561" y="6418"/>
                <a:ext cx="54" cy="1"/>
              </a:xfrm>
              <a:prstGeom prst="line">
                <a:avLst/>
              </a:prstGeom>
              <a:noFill/>
              <a:ln w="4445">
                <a:solidFill>
                  <a:srgbClr val="000000"/>
                </a:solidFill>
                <a:round/>
                <a:headEnd/>
                <a:tailEnd/>
              </a:ln>
            </p:spPr>
            <p:txBody>
              <a:bodyPr/>
              <a:lstStyle/>
              <a:p>
                <a:endParaRPr lang="es-ES"/>
              </a:p>
            </p:txBody>
          </p:sp>
          <p:sp>
            <p:nvSpPr>
              <p:cNvPr id="82934" name="Line 9206"/>
              <p:cNvSpPr>
                <a:spLocks noChangeShapeType="1"/>
              </p:cNvSpPr>
              <p:nvPr/>
            </p:nvSpPr>
            <p:spPr bwMode="auto">
              <a:xfrm flipH="1">
                <a:off x="4434" y="6418"/>
                <a:ext cx="54" cy="1"/>
              </a:xfrm>
              <a:prstGeom prst="line">
                <a:avLst/>
              </a:prstGeom>
              <a:noFill/>
              <a:ln w="4445">
                <a:solidFill>
                  <a:srgbClr val="000000"/>
                </a:solidFill>
                <a:round/>
                <a:headEnd/>
                <a:tailEnd/>
              </a:ln>
            </p:spPr>
            <p:txBody>
              <a:bodyPr/>
              <a:lstStyle/>
              <a:p>
                <a:endParaRPr lang="es-ES"/>
              </a:p>
            </p:txBody>
          </p:sp>
          <p:sp>
            <p:nvSpPr>
              <p:cNvPr id="82935" name="Line 9207"/>
              <p:cNvSpPr>
                <a:spLocks noChangeShapeType="1"/>
              </p:cNvSpPr>
              <p:nvPr/>
            </p:nvSpPr>
            <p:spPr bwMode="auto">
              <a:xfrm>
                <a:off x="4561" y="6436"/>
                <a:ext cx="54" cy="1"/>
              </a:xfrm>
              <a:prstGeom prst="line">
                <a:avLst/>
              </a:prstGeom>
              <a:noFill/>
              <a:ln w="4445">
                <a:solidFill>
                  <a:srgbClr val="000000"/>
                </a:solidFill>
                <a:round/>
                <a:headEnd/>
                <a:tailEnd/>
              </a:ln>
            </p:spPr>
            <p:txBody>
              <a:bodyPr/>
              <a:lstStyle/>
              <a:p>
                <a:endParaRPr lang="es-ES"/>
              </a:p>
            </p:txBody>
          </p:sp>
          <p:sp>
            <p:nvSpPr>
              <p:cNvPr id="82936" name="Line 9208"/>
              <p:cNvSpPr>
                <a:spLocks noChangeShapeType="1"/>
              </p:cNvSpPr>
              <p:nvPr/>
            </p:nvSpPr>
            <p:spPr bwMode="auto">
              <a:xfrm flipH="1">
                <a:off x="4434" y="6436"/>
                <a:ext cx="54" cy="1"/>
              </a:xfrm>
              <a:prstGeom prst="line">
                <a:avLst/>
              </a:prstGeom>
              <a:noFill/>
              <a:ln w="4445">
                <a:solidFill>
                  <a:srgbClr val="000000"/>
                </a:solidFill>
                <a:round/>
                <a:headEnd/>
                <a:tailEnd/>
              </a:ln>
            </p:spPr>
            <p:txBody>
              <a:bodyPr/>
              <a:lstStyle/>
              <a:p>
                <a:endParaRPr lang="es-ES"/>
              </a:p>
            </p:txBody>
          </p:sp>
          <p:sp>
            <p:nvSpPr>
              <p:cNvPr id="82937" name="Line 9209"/>
              <p:cNvSpPr>
                <a:spLocks noChangeShapeType="1"/>
              </p:cNvSpPr>
              <p:nvPr/>
            </p:nvSpPr>
            <p:spPr bwMode="auto">
              <a:xfrm>
                <a:off x="4561" y="6455"/>
                <a:ext cx="54" cy="1"/>
              </a:xfrm>
              <a:prstGeom prst="line">
                <a:avLst/>
              </a:prstGeom>
              <a:noFill/>
              <a:ln w="4445">
                <a:solidFill>
                  <a:srgbClr val="000000"/>
                </a:solidFill>
                <a:round/>
                <a:headEnd/>
                <a:tailEnd/>
              </a:ln>
            </p:spPr>
            <p:txBody>
              <a:bodyPr/>
              <a:lstStyle/>
              <a:p>
                <a:endParaRPr lang="es-ES"/>
              </a:p>
            </p:txBody>
          </p:sp>
          <p:sp>
            <p:nvSpPr>
              <p:cNvPr id="82938" name="Line 9210"/>
              <p:cNvSpPr>
                <a:spLocks noChangeShapeType="1"/>
              </p:cNvSpPr>
              <p:nvPr/>
            </p:nvSpPr>
            <p:spPr bwMode="auto">
              <a:xfrm flipH="1">
                <a:off x="4434" y="6455"/>
                <a:ext cx="54" cy="1"/>
              </a:xfrm>
              <a:prstGeom prst="line">
                <a:avLst/>
              </a:prstGeom>
              <a:noFill/>
              <a:ln w="4445">
                <a:solidFill>
                  <a:srgbClr val="000000"/>
                </a:solidFill>
                <a:round/>
                <a:headEnd/>
                <a:tailEnd/>
              </a:ln>
            </p:spPr>
            <p:txBody>
              <a:bodyPr/>
              <a:lstStyle/>
              <a:p>
                <a:endParaRPr lang="es-ES"/>
              </a:p>
            </p:txBody>
          </p:sp>
          <p:sp>
            <p:nvSpPr>
              <p:cNvPr id="82939" name="Line 9211"/>
              <p:cNvSpPr>
                <a:spLocks noChangeShapeType="1"/>
              </p:cNvSpPr>
              <p:nvPr/>
            </p:nvSpPr>
            <p:spPr bwMode="auto">
              <a:xfrm>
                <a:off x="4561" y="6473"/>
                <a:ext cx="54" cy="1"/>
              </a:xfrm>
              <a:prstGeom prst="line">
                <a:avLst/>
              </a:prstGeom>
              <a:noFill/>
              <a:ln w="4445">
                <a:solidFill>
                  <a:srgbClr val="000000"/>
                </a:solidFill>
                <a:round/>
                <a:headEnd/>
                <a:tailEnd/>
              </a:ln>
            </p:spPr>
            <p:txBody>
              <a:bodyPr/>
              <a:lstStyle/>
              <a:p>
                <a:endParaRPr lang="es-ES"/>
              </a:p>
            </p:txBody>
          </p:sp>
          <p:sp>
            <p:nvSpPr>
              <p:cNvPr id="82940" name="Line 9212"/>
              <p:cNvSpPr>
                <a:spLocks noChangeShapeType="1"/>
              </p:cNvSpPr>
              <p:nvPr/>
            </p:nvSpPr>
            <p:spPr bwMode="auto">
              <a:xfrm flipH="1">
                <a:off x="4434" y="6473"/>
                <a:ext cx="54" cy="1"/>
              </a:xfrm>
              <a:prstGeom prst="line">
                <a:avLst/>
              </a:prstGeom>
              <a:noFill/>
              <a:ln w="4445">
                <a:solidFill>
                  <a:srgbClr val="000000"/>
                </a:solidFill>
                <a:round/>
                <a:headEnd/>
                <a:tailEnd/>
              </a:ln>
            </p:spPr>
            <p:txBody>
              <a:bodyPr/>
              <a:lstStyle/>
              <a:p>
                <a:endParaRPr lang="es-ES"/>
              </a:p>
            </p:txBody>
          </p:sp>
          <p:sp>
            <p:nvSpPr>
              <p:cNvPr id="82941" name="Line 9213"/>
              <p:cNvSpPr>
                <a:spLocks noChangeShapeType="1"/>
              </p:cNvSpPr>
              <p:nvPr/>
            </p:nvSpPr>
            <p:spPr bwMode="auto">
              <a:xfrm>
                <a:off x="4561" y="6492"/>
                <a:ext cx="54" cy="1"/>
              </a:xfrm>
              <a:prstGeom prst="line">
                <a:avLst/>
              </a:prstGeom>
              <a:noFill/>
              <a:ln w="4445">
                <a:solidFill>
                  <a:srgbClr val="000000"/>
                </a:solidFill>
                <a:round/>
                <a:headEnd/>
                <a:tailEnd/>
              </a:ln>
            </p:spPr>
            <p:txBody>
              <a:bodyPr/>
              <a:lstStyle/>
              <a:p>
                <a:endParaRPr lang="es-ES"/>
              </a:p>
            </p:txBody>
          </p:sp>
          <p:sp>
            <p:nvSpPr>
              <p:cNvPr id="82942" name="Line 9214"/>
              <p:cNvSpPr>
                <a:spLocks noChangeShapeType="1"/>
              </p:cNvSpPr>
              <p:nvPr/>
            </p:nvSpPr>
            <p:spPr bwMode="auto">
              <a:xfrm flipH="1">
                <a:off x="4434" y="6492"/>
                <a:ext cx="54" cy="1"/>
              </a:xfrm>
              <a:prstGeom prst="line">
                <a:avLst/>
              </a:prstGeom>
              <a:noFill/>
              <a:ln w="4445">
                <a:solidFill>
                  <a:srgbClr val="000000"/>
                </a:solidFill>
                <a:round/>
                <a:headEnd/>
                <a:tailEnd/>
              </a:ln>
            </p:spPr>
            <p:txBody>
              <a:bodyPr/>
              <a:lstStyle/>
              <a:p>
                <a:endParaRPr lang="es-ES"/>
              </a:p>
            </p:txBody>
          </p:sp>
          <p:sp>
            <p:nvSpPr>
              <p:cNvPr id="82943" name="Line 9215"/>
              <p:cNvSpPr>
                <a:spLocks noChangeShapeType="1"/>
              </p:cNvSpPr>
              <p:nvPr/>
            </p:nvSpPr>
            <p:spPr bwMode="auto">
              <a:xfrm>
                <a:off x="4561" y="6510"/>
                <a:ext cx="54" cy="1"/>
              </a:xfrm>
              <a:prstGeom prst="line">
                <a:avLst/>
              </a:prstGeom>
              <a:noFill/>
              <a:ln w="4445">
                <a:solidFill>
                  <a:srgbClr val="000000"/>
                </a:solidFill>
                <a:round/>
                <a:headEnd/>
                <a:tailEnd/>
              </a:ln>
            </p:spPr>
            <p:txBody>
              <a:bodyPr/>
              <a:lstStyle/>
              <a:p>
                <a:endParaRPr lang="es-ES"/>
              </a:p>
            </p:txBody>
          </p:sp>
          <p:sp>
            <p:nvSpPr>
              <p:cNvPr id="82944" name="Line 9216"/>
              <p:cNvSpPr>
                <a:spLocks noChangeShapeType="1"/>
              </p:cNvSpPr>
              <p:nvPr/>
            </p:nvSpPr>
            <p:spPr bwMode="auto">
              <a:xfrm flipH="1">
                <a:off x="4434" y="6510"/>
                <a:ext cx="54" cy="1"/>
              </a:xfrm>
              <a:prstGeom prst="line">
                <a:avLst/>
              </a:prstGeom>
              <a:noFill/>
              <a:ln w="4445">
                <a:solidFill>
                  <a:srgbClr val="000000"/>
                </a:solidFill>
                <a:round/>
                <a:headEnd/>
                <a:tailEnd/>
              </a:ln>
            </p:spPr>
            <p:txBody>
              <a:bodyPr/>
              <a:lstStyle/>
              <a:p>
                <a:endParaRPr lang="es-ES"/>
              </a:p>
            </p:txBody>
          </p:sp>
          <p:sp>
            <p:nvSpPr>
              <p:cNvPr id="82945" name="Line 9217"/>
              <p:cNvSpPr>
                <a:spLocks noChangeShapeType="1"/>
              </p:cNvSpPr>
              <p:nvPr/>
            </p:nvSpPr>
            <p:spPr bwMode="auto">
              <a:xfrm>
                <a:off x="4561" y="6529"/>
                <a:ext cx="54" cy="1"/>
              </a:xfrm>
              <a:prstGeom prst="line">
                <a:avLst/>
              </a:prstGeom>
              <a:noFill/>
              <a:ln w="4445">
                <a:solidFill>
                  <a:srgbClr val="000000"/>
                </a:solidFill>
                <a:round/>
                <a:headEnd/>
                <a:tailEnd/>
              </a:ln>
            </p:spPr>
            <p:txBody>
              <a:bodyPr/>
              <a:lstStyle/>
              <a:p>
                <a:endParaRPr lang="es-ES"/>
              </a:p>
            </p:txBody>
          </p:sp>
          <p:sp>
            <p:nvSpPr>
              <p:cNvPr id="82946" name="Line 9218"/>
              <p:cNvSpPr>
                <a:spLocks noChangeShapeType="1"/>
              </p:cNvSpPr>
              <p:nvPr/>
            </p:nvSpPr>
            <p:spPr bwMode="auto">
              <a:xfrm flipH="1">
                <a:off x="4434" y="6529"/>
                <a:ext cx="54" cy="1"/>
              </a:xfrm>
              <a:prstGeom prst="line">
                <a:avLst/>
              </a:prstGeom>
              <a:noFill/>
              <a:ln w="4445">
                <a:solidFill>
                  <a:srgbClr val="000000"/>
                </a:solidFill>
                <a:round/>
                <a:headEnd/>
                <a:tailEnd/>
              </a:ln>
            </p:spPr>
            <p:txBody>
              <a:bodyPr/>
              <a:lstStyle/>
              <a:p>
                <a:endParaRPr lang="es-ES"/>
              </a:p>
            </p:txBody>
          </p:sp>
          <p:sp>
            <p:nvSpPr>
              <p:cNvPr id="82947" name="Line 9219"/>
              <p:cNvSpPr>
                <a:spLocks noChangeShapeType="1"/>
              </p:cNvSpPr>
              <p:nvPr/>
            </p:nvSpPr>
            <p:spPr bwMode="auto">
              <a:xfrm>
                <a:off x="4561" y="6548"/>
                <a:ext cx="54" cy="1"/>
              </a:xfrm>
              <a:prstGeom prst="line">
                <a:avLst/>
              </a:prstGeom>
              <a:noFill/>
              <a:ln w="4445">
                <a:solidFill>
                  <a:srgbClr val="000000"/>
                </a:solidFill>
                <a:round/>
                <a:headEnd/>
                <a:tailEnd/>
              </a:ln>
            </p:spPr>
            <p:txBody>
              <a:bodyPr/>
              <a:lstStyle/>
              <a:p>
                <a:endParaRPr lang="es-ES"/>
              </a:p>
            </p:txBody>
          </p:sp>
          <p:sp>
            <p:nvSpPr>
              <p:cNvPr id="82948" name="Line 9220"/>
              <p:cNvSpPr>
                <a:spLocks noChangeShapeType="1"/>
              </p:cNvSpPr>
              <p:nvPr/>
            </p:nvSpPr>
            <p:spPr bwMode="auto">
              <a:xfrm flipH="1">
                <a:off x="4434" y="6548"/>
                <a:ext cx="54" cy="1"/>
              </a:xfrm>
              <a:prstGeom prst="line">
                <a:avLst/>
              </a:prstGeom>
              <a:noFill/>
              <a:ln w="4445">
                <a:solidFill>
                  <a:srgbClr val="000000"/>
                </a:solidFill>
                <a:round/>
                <a:headEnd/>
                <a:tailEnd/>
              </a:ln>
            </p:spPr>
            <p:txBody>
              <a:bodyPr/>
              <a:lstStyle/>
              <a:p>
                <a:endParaRPr lang="es-ES"/>
              </a:p>
            </p:txBody>
          </p:sp>
          <p:sp>
            <p:nvSpPr>
              <p:cNvPr id="82949" name="Line 9221"/>
              <p:cNvSpPr>
                <a:spLocks noChangeShapeType="1"/>
              </p:cNvSpPr>
              <p:nvPr/>
            </p:nvSpPr>
            <p:spPr bwMode="auto">
              <a:xfrm>
                <a:off x="4561" y="6567"/>
                <a:ext cx="54" cy="1"/>
              </a:xfrm>
              <a:prstGeom prst="line">
                <a:avLst/>
              </a:prstGeom>
              <a:noFill/>
              <a:ln w="4445">
                <a:solidFill>
                  <a:srgbClr val="000000"/>
                </a:solidFill>
                <a:round/>
                <a:headEnd/>
                <a:tailEnd/>
              </a:ln>
            </p:spPr>
            <p:txBody>
              <a:bodyPr/>
              <a:lstStyle/>
              <a:p>
                <a:endParaRPr lang="es-ES"/>
              </a:p>
            </p:txBody>
          </p:sp>
          <p:sp>
            <p:nvSpPr>
              <p:cNvPr id="82950" name="Line 9222"/>
              <p:cNvSpPr>
                <a:spLocks noChangeShapeType="1"/>
              </p:cNvSpPr>
              <p:nvPr/>
            </p:nvSpPr>
            <p:spPr bwMode="auto">
              <a:xfrm flipH="1">
                <a:off x="4434" y="6567"/>
                <a:ext cx="54" cy="1"/>
              </a:xfrm>
              <a:prstGeom prst="line">
                <a:avLst/>
              </a:prstGeom>
              <a:noFill/>
              <a:ln w="4445">
                <a:solidFill>
                  <a:srgbClr val="000000"/>
                </a:solidFill>
                <a:round/>
                <a:headEnd/>
                <a:tailEnd/>
              </a:ln>
            </p:spPr>
            <p:txBody>
              <a:bodyPr/>
              <a:lstStyle/>
              <a:p>
                <a:endParaRPr lang="es-ES"/>
              </a:p>
            </p:txBody>
          </p:sp>
          <p:sp>
            <p:nvSpPr>
              <p:cNvPr id="82951" name="Line 9223"/>
              <p:cNvSpPr>
                <a:spLocks noChangeShapeType="1"/>
              </p:cNvSpPr>
              <p:nvPr/>
            </p:nvSpPr>
            <p:spPr bwMode="auto">
              <a:xfrm>
                <a:off x="4561" y="6586"/>
                <a:ext cx="54" cy="1"/>
              </a:xfrm>
              <a:prstGeom prst="line">
                <a:avLst/>
              </a:prstGeom>
              <a:noFill/>
              <a:ln w="4445">
                <a:solidFill>
                  <a:srgbClr val="000000"/>
                </a:solidFill>
                <a:round/>
                <a:headEnd/>
                <a:tailEnd/>
              </a:ln>
            </p:spPr>
            <p:txBody>
              <a:bodyPr/>
              <a:lstStyle/>
              <a:p>
                <a:endParaRPr lang="es-ES"/>
              </a:p>
            </p:txBody>
          </p:sp>
          <p:sp>
            <p:nvSpPr>
              <p:cNvPr id="82952" name="Line 9224"/>
              <p:cNvSpPr>
                <a:spLocks noChangeShapeType="1"/>
              </p:cNvSpPr>
              <p:nvPr/>
            </p:nvSpPr>
            <p:spPr bwMode="auto">
              <a:xfrm flipH="1">
                <a:off x="4434" y="6586"/>
                <a:ext cx="54" cy="1"/>
              </a:xfrm>
              <a:prstGeom prst="line">
                <a:avLst/>
              </a:prstGeom>
              <a:noFill/>
              <a:ln w="4445">
                <a:solidFill>
                  <a:srgbClr val="000000"/>
                </a:solidFill>
                <a:round/>
                <a:headEnd/>
                <a:tailEnd/>
              </a:ln>
            </p:spPr>
            <p:txBody>
              <a:bodyPr/>
              <a:lstStyle/>
              <a:p>
                <a:endParaRPr lang="es-ES"/>
              </a:p>
            </p:txBody>
          </p:sp>
          <p:sp>
            <p:nvSpPr>
              <p:cNvPr id="82953" name="Line 9225"/>
              <p:cNvSpPr>
                <a:spLocks noChangeShapeType="1"/>
              </p:cNvSpPr>
              <p:nvPr/>
            </p:nvSpPr>
            <p:spPr bwMode="auto">
              <a:xfrm>
                <a:off x="4561" y="6604"/>
                <a:ext cx="54" cy="1"/>
              </a:xfrm>
              <a:prstGeom prst="line">
                <a:avLst/>
              </a:prstGeom>
              <a:noFill/>
              <a:ln w="4445">
                <a:solidFill>
                  <a:srgbClr val="000000"/>
                </a:solidFill>
                <a:round/>
                <a:headEnd/>
                <a:tailEnd/>
              </a:ln>
            </p:spPr>
            <p:txBody>
              <a:bodyPr/>
              <a:lstStyle/>
              <a:p>
                <a:endParaRPr lang="es-ES"/>
              </a:p>
            </p:txBody>
          </p:sp>
          <p:sp>
            <p:nvSpPr>
              <p:cNvPr id="82954" name="Line 9226"/>
              <p:cNvSpPr>
                <a:spLocks noChangeShapeType="1"/>
              </p:cNvSpPr>
              <p:nvPr/>
            </p:nvSpPr>
            <p:spPr bwMode="auto">
              <a:xfrm flipH="1">
                <a:off x="4434" y="6604"/>
                <a:ext cx="54" cy="1"/>
              </a:xfrm>
              <a:prstGeom prst="line">
                <a:avLst/>
              </a:prstGeom>
              <a:noFill/>
              <a:ln w="4445">
                <a:solidFill>
                  <a:srgbClr val="000000"/>
                </a:solidFill>
                <a:round/>
                <a:headEnd/>
                <a:tailEnd/>
              </a:ln>
            </p:spPr>
            <p:txBody>
              <a:bodyPr/>
              <a:lstStyle/>
              <a:p>
                <a:endParaRPr lang="es-ES"/>
              </a:p>
            </p:txBody>
          </p:sp>
          <p:sp>
            <p:nvSpPr>
              <p:cNvPr id="82955" name="Line 9227"/>
              <p:cNvSpPr>
                <a:spLocks noChangeShapeType="1"/>
              </p:cNvSpPr>
              <p:nvPr/>
            </p:nvSpPr>
            <p:spPr bwMode="auto">
              <a:xfrm>
                <a:off x="4561" y="6623"/>
                <a:ext cx="54" cy="1"/>
              </a:xfrm>
              <a:prstGeom prst="line">
                <a:avLst/>
              </a:prstGeom>
              <a:noFill/>
              <a:ln w="4445">
                <a:solidFill>
                  <a:srgbClr val="000000"/>
                </a:solidFill>
                <a:round/>
                <a:headEnd/>
                <a:tailEnd/>
              </a:ln>
            </p:spPr>
            <p:txBody>
              <a:bodyPr/>
              <a:lstStyle/>
              <a:p>
                <a:endParaRPr lang="es-ES"/>
              </a:p>
            </p:txBody>
          </p:sp>
          <p:sp>
            <p:nvSpPr>
              <p:cNvPr id="82956" name="Line 9228"/>
              <p:cNvSpPr>
                <a:spLocks noChangeShapeType="1"/>
              </p:cNvSpPr>
              <p:nvPr/>
            </p:nvSpPr>
            <p:spPr bwMode="auto">
              <a:xfrm flipH="1">
                <a:off x="4434" y="6623"/>
                <a:ext cx="54" cy="1"/>
              </a:xfrm>
              <a:prstGeom prst="line">
                <a:avLst/>
              </a:prstGeom>
              <a:noFill/>
              <a:ln w="4445">
                <a:solidFill>
                  <a:srgbClr val="000000"/>
                </a:solidFill>
                <a:round/>
                <a:headEnd/>
                <a:tailEnd/>
              </a:ln>
            </p:spPr>
            <p:txBody>
              <a:bodyPr/>
              <a:lstStyle/>
              <a:p>
                <a:endParaRPr lang="es-ES"/>
              </a:p>
            </p:txBody>
          </p:sp>
          <p:sp>
            <p:nvSpPr>
              <p:cNvPr id="82957" name="Line 9229"/>
              <p:cNvSpPr>
                <a:spLocks noChangeShapeType="1"/>
              </p:cNvSpPr>
              <p:nvPr/>
            </p:nvSpPr>
            <p:spPr bwMode="auto">
              <a:xfrm>
                <a:off x="4561" y="6641"/>
                <a:ext cx="54" cy="1"/>
              </a:xfrm>
              <a:prstGeom prst="line">
                <a:avLst/>
              </a:prstGeom>
              <a:noFill/>
              <a:ln w="4445">
                <a:solidFill>
                  <a:srgbClr val="000000"/>
                </a:solidFill>
                <a:round/>
                <a:headEnd/>
                <a:tailEnd/>
              </a:ln>
            </p:spPr>
            <p:txBody>
              <a:bodyPr/>
              <a:lstStyle/>
              <a:p>
                <a:endParaRPr lang="es-ES"/>
              </a:p>
            </p:txBody>
          </p:sp>
          <p:sp>
            <p:nvSpPr>
              <p:cNvPr id="82958" name="Line 9230"/>
              <p:cNvSpPr>
                <a:spLocks noChangeShapeType="1"/>
              </p:cNvSpPr>
              <p:nvPr/>
            </p:nvSpPr>
            <p:spPr bwMode="auto">
              <a:xfrm flipH="1">
                <a:off x="4434" y="6641"/>
                <a:ext cx="54" cy="1"/>
              </a:xfrm>
              <a:prstGeom prst="line">
                <a:avLst/>
              </a:prstGeom>
              <a:noFill/>
              <a:ln w="4445">
                <a:solidFill>
                  <a:srgbClr val="000000"/>
                </a:solidFill>
                <a:round/>
                <a:headEnd/>
                <a:tailEnd/>
              </a:ln>
            </p:spPr>
            <p:txBody>
              <a:bodyPr/>
              <a:lstStyle/>
              <a:p>
                <a:endParaRPr lang="es-ES"/>
              </a:p>
            </p:txBody>
          </p:sp>
          <p:sp>
            <p:nvSpPr>
              <p:cNvPr id="82959" name="Line 9231"/>
              <p:cNvSpPr>
                <a:spLocks noChangeShapeType="1"/>
              </p:cNvSpPr>
              <p:nvPr/>
            </p:nvSpPr>
            <p:spPr bwMode="auto">
              <a:xfrm>
                <a:off x="4561" y="6660"/>
                <a:ext cx="54" cy="1"/>
              </a:xfrm>
              <a:prstGeom prst="line">
                <a:avLst/>
              </a:prstGeom>
              <a:noFill/>
              <a:ln w="4445">
                <a:solidFill>
                  <a:srgbClr val="000000"/>
                </a:solidFill>
                <a:round/>
                <a:headEnd/>
                <a:tailEnd/>
              </a:ln>
            </p:spPr>
            <p:txBody>
              <a:bodyPr/>
              <a:lstStyle/>
              <a:p>
                <a:endParaRPr lang="es-ES"/>
              </a:p>
            </p:txBody>
          </p:sp>
          <p:sp>
            <p:nvSpPr>
              <p:cNvPr id="82960" name="Line 9232"/>
              <p:cNvSpPr>
                <a:spLocks noChangeShapeType="1"/>
              </p:cNvSpPr>
              <p:nvPr/>
            </p:nvSpPr>
            <p:spPr bwMode="auto">
              <a:xfrm flipH="1">
                <a:off x="4434" y="6660"/>
                <a:ext cx="54" cy="1"/>
              </a:xfrm>
              <a:prstGeom prst="line">
                <a:avLst/>
              </a:prstGeom>
              <a:noFill/>
              <a:ln w="4445">
                <a:solidFill>
                  <a:srgbClr val="000000"/>
                </a:solidFill>
                <a:round/>
                <a:headEnd/>
                <a:tailEnd/>
              </a:ln>
            </p:spPr>
            <p:txBody>
              <a:bodyPr/>
              <a:lstStyle/>
              <a:p>
                <a:endParaRPr lang="es-ES"/>
              </a:p>
            </p:txBody>
          </p:sp>
          <p:sp>
            <p:nvSpPr>
              <p:cNvPr id="82961" name="Line 9233"/>
              <p:cNvSpPr>
                <a:spLocks noChangeShapeType="1"/>
              </p:cNvSpPr>
              <p:nvPr/>
            </p:nvSpPr>
            <p:spPr bwMode="auto">
              <a:xfrm>
                <a:off x="4561" y="6679"/>
                <a:ext cx="54" cy="1"/>
              </a:xfrm>
              <a:prstGeom prst="line">
                <a:avLst/>
              </a:prstGeom>
              <a:noFill/>
              <a:ln w="4445">
                <a:solidFill>
                  <a:srgbClr val="000000"/>
                </a:solidFill>
                <a:round/>
                <a:headEnd/>
                <a:tailEnd/>
              </a:ln>
            </p:spPr>
            <p:txBody>
              <a:bodyPr/>
              <a:lstStyle/>
              <a:p>
                <a:endParaRPr lang="es-ES"/>
              </a:p>
            </p:txBody>
          </p:sp>
          <p:sp>
            <p:nvSpPr>
              <p:cNvPr id="82962" name="Line 9234"/>
              <p:cNvSpPr>
                <a:spLocks noChangeShapeType="1"/>
              </p:cNvSpPr>
              <p:nvPr/>
            </p:nvSpPr>
            <p:spPr bwMode="auto">
              <a:xfrm flipH="1">
                <a:off x="4434" y="6679"/>
                <a:ext cx="54" cy="1"/>
              </a:xfrm>
              <a:prstGeom prst="line">
                <a:avLst/>
              </a:prstGeom>
              <a:noFill/>
              <a:ln w="4445">
                <a:solidFill>
                  <a:srgbClr val="000000"/>
                </a:solidFill>
                <a:round/>
                <a:headEnd/>
                <a:tailEnd/>
              </a:ln>
            </p:spPr>
            <p:txBody>
              <a:bodyPr/>
              <a:lstStyle/>
              <a:p>
                <a:endParaRPr lang="es-ES"/>
              </a:p>
            </p:txBody>
          </p:sp>
          <p:sp>
            <p:nvSpPr>
              <p:cNvPr id="82963" name="Line 9235"/>
              <p:cNvSpPr>
                <a:spLocks noChangeShapeType="1"/>
              </p:cNvSpPr>
              <p:nvPr/>
            </p:nvSpPr>
            <p:spPr bwMode="auto">
              <a:xfrm>
                <a:off x="4561" y="6698"/>
                <a:ext cx="54" cy="1"/>
              </a:xfrm>
              <a:prstGeom prst="line">
                <a:avLst/>
              </a:prstGeom>
              <a:noFill/>
              <a:ln w="4445">
                <a:solidFill>
                  <a:srgbClr val="000000"/>
                </a:solidFill>
                <a:round/>
                <a:headEnd/>
                <a:tailEnd/>
              </a:ln>
            </p:spPr>
            <p:txBody>
              <a:bodyPr/>
              <a:lstStyle/>
              <a:p>
                <a:endParaRPr lang="es-ES"/>
              </a:p>
            </p:txBody>
          </p:sp>
          <p:sp>
            <p:nvSpPr>
              <p:cNvPr id="82964" name="Line 9236"/>
              <p:cNvSpPr>
                <a:spLocks noChangeShapeType="1"/>
              </p:cNvSpPr>
              <p:nvPr/>
            </p:nvSpPr>
            <p:spPr bwMode="auto">
              <a:xfrm flipH="1">
                <a:off x="4434" y="6698"/>
                <a:ext cx="54" cy="1"/>
              </a:xfrm>
              <a:prstGeom prst="line">
                <a:avLst/>
              </a:prstGeom>
              <a:noFill/>
              <a:ln w="4445">
                <a:solidFill>
                  <a:srgbClr val="000000"/>
                </a:solidFill>
                <a:round/>
                <a:headEnd/>
                <a:tailEnd/>
              </a:ln>
            </p:spPr>
            <p:txBody>
              <a:bodyPr/>
              <a:lstStyle/>
              <a:p>
                <a:endParaRPr lang="es-ES"/>
              </a:p>
            </p:txBody>
          </p:sp>
          <p:sp>
            <p:nvSpPr>
              <p:cNvPr id="82965" name="Line 9237"/>
              <p:cNvSpPr>
                <a:spLocks noChangeShapeType="1"/>
              </p:cNvSpPr>
              <p:nvPr/>
            </p:nvSpPr>
            <p:spPr bwMode="auto">
              <a:xfrm>
                <a:off x="4561" y="6716"/>
                <a:ext cx="54" cy="1"/>
              </a:xfrm>
              <a:prstGeom prst="line">
                <a:avLst/>
              </a:prstGeom>
              <a:noFill/>
              <a:ln w="4445">
                <a:solidFill>
                  <a:srgbClr val="000000"/>
                </a:solidFill>
                <a:round/>
                <a:headEnd/>
                <a:tailEnd/>
              </a:ln>
            </p:spPr>
            <p:txBody>
              <a:bodyPr/>
              <a:lstStyle/>
              <a:p>
                <a:endParaRPr lang="es-ES"/>
              </a:p>
            </p:txBody>
          </p:sp>
          <p:sp>
            <p:nvSpPr>
              <p:cNvPr id="82966" name="Line 9238"/>
              <p:cNvSpPr>
                <a:spLocks noChangeShapeType="1"/>
              </p:cNvSpPr>
              <p:nvPr/>
            </p:nvSpPr>
            <p:spPr bwMode="auto">
              <a:xfrm flipH="1">
                <a:off x="4434" y="6716"/>
                <a:ext cx="54" cy="1"/>
              </a:xfrm>
              <a:prstGeom prst="line">
                <a:avLst/>
              </a:prstGeom>
              <a:noFill/>
              <a:ln w="4445">
                <a:solidFill>
                  <a:srgbClr val="000000"/>
                </a:solidFill>
                <a:round/>
                <a:headEnd/>
                <a:tailEnd/>
              </a:ln>
            </p:spPr>
            <p:txBody>
              <a:bodyPr/>
              <a:lstStyle/>
              <a:p>
                <a:endParaRPr lang="es-ES"/>
              </a:p>
            </p:txBody>
          </p:sp>
          <p:sp>
            <p:nvSpPr>
              <p:cNvPr id="82967" name="Line 9239"/>
              <p:cNvSpPr>
                <a:spLocks noChangeShapeType="1"/>
              </p:cNvSpPr>
              <p:nvPr/>
            </p:nvSpPr>
            <p:spPr bwMode="auto">
              <a:xfrm>
                <a:off x="4561" y="6735"/>
                <a:ext cx="54" cy="1"/>
              </a:xfrm>
              <a:prstGeom prst="line">
                <a:avLst/>
              </a:prstGeom>
              <a:noFill/>
              <a:ln w="4445">
                <a:solidFill>
                  <a:srgbClr val="000000"/>
                </a:solidFill>
                <a:round/>
                <a:headEnd/>
                <a:tailEnd/>
              </a:ln>
            </p:spPr>
            <p:txBody>
              <a:bodyPr/>
              <a:lstStyle/>
              <a:p>
                <a:endParaRPr lang="es-ES"/>
              </a:p>
            </p:txBody>
          </p:sp>
          <p:sp>
            <p:nvSpPr>
              <p:cNvPr id="82968" name="Line 9240"/>
              <p:cNvSpPr>
                <a:spLocks noChangeShapeType="1"/>
              </p:cNvSpPr>
              <p:nvPr/>
            </p:nvSpPr>
            <p:spPr bwMode="auto">
              <a:xfrm flipH="1">
                <a:off x="4434" y="6735"/>
                <a:ext cx="54" cy="1"/>
              </a:xfrm>
              <a:prstGeom prst="line">
                <a:avLst/>
              </a:prstGeom>
              <a:noFill/>
              <a:ln w="4445">
                <a:solidFill>
                  <a:srgbClr val="000000"/>
                </a:solidFill>
                <a:round/>
                <a:headEnd/>
                <a:tailEnd/>
              </a:ln>
            </p:spPr>
            <p:txBody>
              <a:bodyPr/>
              <a:lstStyle/>
              <a:p>
                <a:endParaRPr lang="es-ES"/>
              </a:p>
            </p:txBody>
          </p:sp>
          <p:sp>
            <p:nvSpPr>
              <p:cNvPr id="82969" name="Line 9241"/>
              <p:cNvSpPr>
                <a:spLocks noChangeShapeType="1"/>
              </p:cNvSpPr>
              <p:nvPr/>
            </p:nvSpPr>
            <p:spPr bwMode="auto">
              <a:xfrm>
                <a:off x="4561" y="6754"/>
                <a:ext cx="54" cy="1"/>
              </a:xfrm>
              <a:prstGeom prst="line">
                <a:avLst/>
              </a:prstGeom>
              <a:noFill/>
              <a:ln w="4445">
                <a:solidFill>
                  <a:srgbClr val="000000"/>
                </a:solidFill>
                <a:round/>
                <a:headEnd/>
                <a:tailEnd/>
              </a:ln>
            </p:spPr>
            <p:txBody>
              <a:bodyPr/>
              <a:lstStyle/>
              <a:p>
                <a:endParaRPr lang="es-ES"/>
              </a:p>
            </p:txBody>
          </p:sp>
          <p:sp>
            <p:nvSpPr>
              <p:cNvPr id="82970" name="Line 9242"/>
              <p:cNvSpPr>
                <a:spLocks noChangeShapeType="1"/>
              </p:cNvSpPr>
              <p:nvPr/>
            </p:nvSpPr>
            <p:spPr bwMode="auto">
              <a:xfrm flipH="1">
                <a:off x="4434" y="6754"/>
                <a:ext cx="54" cy="1"/>
              </a:xfrm>
              <a:prstGeom prst="line">
                <a:avLst/>
              </a:prstGeom>
              <a:noFill/>
              <a:ln w="4445">
                <a:solidFill>
                  <a:srgbClr val="000000"/>
                </a:solidFill>
                <a:round/>
                <a:headEnd/>
                <a:tailEnd/>
              </a:ln>
            </p:spPr>
            <p:txBody>
              <a:bodyPr/>
              <a:lstStyle/>
              <a:p>
                <a:endParaRPr lang="es-ES"/>
              </a:p>
            </p:txBody>
          </p:sp>
          <p:sp>
            <p:nvSpPr>
              <p:cNvPr id="82971" name="Line 9243"/>
              <p:cNvSpPr>
                <a:spLocks noChangeShapeType="1"/>
              </p:cNvSpPr>
              <p:nvPr/>
            </p:nvSpPr>
            <p:spPr bwMode="auto">
              <a:xfrm>
                <a:off x="4561" y="6772"/>
                <a:ext cx="54" cy="1"/>
              </a:xfrm>
              <a:prstGeom prst="line">
                <a:avLst/>
              </a:prstGeom>
              <a:noFill/>
              <a:ln w="4445">
                <a:solidFill>
                  <a:srgbClr val="000000"/>
                </a:solidFill>
                <a:round/>
                <a:headEnd/>
                <a:tailEnd/>
              </a:ln>
            </p:spPr>
            <p:txBody>
              <a:bodyPr/>
              <a:lstStyle/>
              <a:p>
                <a:endParaRPr lang="es-ES"/>
              </a:p>
            </p:txBody>
          </p:sp>
          <p:sp>
            <p:nvSpPr>
              <p:cNvPr id="82972" name="Line 9244"/>
              <p:cNvSpPr>
                <a:spLocks noChangeShapeType="1"/>
              </p:cNvSpPr>
              <p:nvPr/>
            </p:nvSpPr>
            <p:spPr bwMode="auto">
              <a:xfrm flipH="1">
                <a:off x="4434" y="6772"/>
                <a:ext cx="54" cy="1"/>
              </a:xfrm>
              <a:prstGeom prst="line">
                <a:avLst/>
              </a:prstGeom>
              <a:noFill/>
              <a:ln w="4445">
                <a:solidFill>
                  <a:srgbClr val="000000"/>
                </a:solidFill>
                <a:round/>
                <a:headEnd/>
                <a:tailEnd/>
              </a:ln>
            </p:spPr>
            <p:txBody>
              <a:bodyPr/>
              <a:lstStyle/>
              <a:p>
                <a:endParaRPr lang="es-ES"/>
              </a:p>
            </p:txBody>
          </p:sp>
        </p:grpSp>
        <p:grpSp>
          <p:nvGrpSpPr>
            <p:cNvPr id="82973" name="Group 9245"/>
            <p:cNvGrpSpPr>
              <a:grpSpLocks/>
            </p:cNvGrpSpPr>
            <p:nvPr/>
          </p:nvGrpSpPr>
          <p:grpSpPr bwMode="auto">
            <a:xfrm>
              <a:off x="3651" y="-750"/>
              <a:ext cx="4758" cy="9690"/>
              <a:chOff x="3651" y="-750"/>
              <a:chExt cx="4758" cy="9690"/>
            </a:xfrm>
          </p:grpSpPr>
          <p:sp>
            <p:nvSpPr>
              <p:cNvPr id="82974" name="Line 9246"/>
              <p:cNvSpPr>
                <a:spLocks noChangeShapeType="1"/>
              </p:cNvSpPr>
              <p:nvPr/>
            </p:nvSpPr>
            <p:spPr bwMode="auto">
              <a:xfrm>
                <a:off x="4561" y="6791"/>
                <a:ext cx="54" cy="1"/>
              </a:xfrm>
              <a:prstGeom prst="line">
                <a:avLst/>
              </a:prstGeom>
              <a:noFill/>
              <a:ln w="4445">
                <a:solidFill>
                  <a:srgbClr val="000000"/>
                </a:solidFill>
                <a:round/>
                <a:headEnd/>
                <a:tailEnd/>
              </a:ln>
            </p:spPr>
            <p:txBody>
              <a:bodyPr/>
              <a:lstStyle/>
              <a:p>
                <a:endParaRPr lang="es-ES"/>
              </a:p>
            </p:txBody>
          </p:sp>
          <p:sp>
            <p:nvSpPr>
              <p:cNvPr id="82975" name="Line 9247"/>
              <p:cNvSpPr>
                <a:spLocks noChangeShapeType="1"/>
              </p:cNvSpPr>
              <p:nvPr/>
            </p:nvSpPr>
            <p:spPr bwMode="auto">
              <a:xfrm flipH="1">
                <a:off x="4434" y="6791"/>
                <a:ext cx="54" cy="1"/>
              </a:xfrm>
              <a:prstGeom prst="line">
                <a:avLst/>
              </a:prstGeom>
              <a:noFill/>
              <a:ln w="4445">
                <a:solidFill>
                  <a:srgbClr val="000000"/>
                </a:solidFill>
                <a:round/>
                <a:headEnd/>
                <a:tailEnd/>
              </a:ln>
            </p:spPr>
            <p:txBody>
              <a:bodyPr/>
              <a:lstStyle/>
              <a:p>
                <a:endParaRPr lang="es-ES"/>
              </a:p>
            </p:txBody>
          </p:sp>
          <p:sp>
            <p:nvSpPr>
              <p:cNvPr id="82976" name="Line 9248"/>
              <p:cNvSpPr>
                <a:spLocks noChangeShapeType="1"/>
              </p:cNvSpPr>
              <p:nvPr/>
            </p:nvSpPr>
            <p:spPr bwMode="auto">
              <a:xfrm>
                <a:off x="4561" y="6810"/>
                <a:ext cx="54" cy="1"/>
              </a:xfrm>
              <a:prstGeom prst="line">
                <a:avLst/>
              </a:prstGeom>
              <a:noFill/>
              <a:ln w="4445">
                <a:solidFill>
                  <a:srgbClr val="000000"/>
                </a:solidFill>
                <a:round/>
                <a:headEnd/>
                <a:tailEnd/>
              </a:ln>
            </p:spPr>
            <p:txBody>
              <a:bodyPr/>
              <a:lstStyle/>
              <a:p>
                <a:endParaRPr lang="es-ES"/>
              </a:p>
            </p:txBody>
          </p:sp>
          <p:sp>
            <p:nvSpPr>
              <p:cNvPr id="82977" name="Line 9249"/>
              <p:cNvSpPr>
                <a:spLocks noChangeShapeType="1"/>
              </p:cNvSpPr>
              <p:nvPr/>
            </p:nvSpPr>
            <p:spPr bwMode="auto">
              <a:xfrm flipH="1">
                <a:off x="4434" y="6810"/>
                <a:ext cx="54" cy="1"/>
              </a:xfrm>
              <a:prstGeom prst="line">
                <a:avLst/>
              </a:prstGeom>
              <a:noFill/>
              <a:ln w="4445">
                <a:solidFill>
                  <a:srgbClr val="000000"/>
                </a:solidFill>
                <a:round/>
                <a:headEnd/>
                <a:tailEnd/>
              </a:ln>
            </p:spPr>
            <p:txBody>
              <a:bodyPr/>
              <a:lstStyle/>
              <a:p>
                <a:endParaRPr lang="es-ES"/>
              </a:p>
            </p:txBody>
          </p:sp>
          <p:sp>
            <p:nvSpPr>
              <p:cNvPr id="82978" name="Line 9250"/>
              <p:cNvSpPr>
                <a:spLocks noChangeShapeType="1"/>
              </p:cNvSpPr>
              <p:nvPr/>
            </p:nvSpPr>
            <p:spPr bwMode="auto">
              <a:xfrm>
                <a:off x="4561" y="6829"/>
                <a:ext cx="54" cy="1"/>
              </a:xfrm>
              <a:prstGeom prst="line">
                <a:avLst/>
              </a:prstGeom>
              <a:noFill/>
              <a:ln w="4445">
                <a:solidFill>
                  <a:srgbClr val="000000"/>
                </a:solidFill>
                <a:round/>
                <a:headEnd/>
                <a:tailEnd/>
              </a:ln>
            </p:spPr>
            <p:txBody>
              <a:bodyPr/>
              <a:lstStyle/>
              <a:p>
                <a:endParaRPr lang="es-ES"/>
              </a:p>
            </p:txBody>
          </p:sp>
          <p:sp>
            <p:nvSpPr>
              <p:cNvPr id="82979" name="Line 9251"/>
              <p:cNvSpPr>
                <a:spLocks noChangeShapeType="1"/>
              </p:cNvSpPr>
              <p:nvPr/>
            </p:nvSpPr>
            <p:spPr bwMode="auto">
              <a:xfrm flipH="1">
                <a:off x="4434" y="6829"/>
                <a:ext cx="54" cy="1"/>
              </a:xfrm>
              <a:prstGeom prst="line">
                <a:avLst/>
              </a:prstGeom>
              <a:noFill/>
              <a:ln w="4445">
                <a:solidFill>
                  <a:srgbClr val="000000"/>
                </a:solidFill>
                <a:round/>
                <a:headEnd/>
                <a:tailEnd/>
              </a:ln>
            </p:spPr>
            <p:txBody>
              <a:bodyPr/>
              <a:lstStyle/>
              <a:p>
                <a:endParaRPr lang="es-ES"/>
              </a:p>
            </p:txBody>
          </p:sp>
          <p:sp>
            <p:nvSpPr>
              <p:cNvPr id="82980" name="Line 9252"/>
              <p:cNvSpPr>
                <a:spLocks noChangeShapeType="1"/>
              </p:cNvSpPr>
              <p:nvPr/>
            </p:nvSpPr>
            <p:spPr bwMode="auto">
              <a:xfrm>
                <a:off x="4561" y="6847"/>
                <a:ext cx="54" cy="1"/>
              </a:xfrm>
              <a:prstGeom prst="line">
                <a:avLst/>
              </a:prstGeom>
              <a:noFill/>
              <a:ln w="4445">
                <a:solidFill>
                  <a:srgbClr val="000000"/>
                </a:solidFill>
                <a:round/>
                <a:headEnd/>
                <a:tailEnd/>
              </a:ln>
            </p:spPr>
            <p:txBody>
              <a:bodyPr/>
              <a:lstStyle/>
              <a:p>
                <a:endParaRPr lang="es-ES"/>
              </a:p>
            </p:txBody>
          </p:sp>
          <p:sp>
            <p:nvSpPr>
              <p:cNvPr id="82981" name="Line 9253"/>
              <p:cNvSpPr>
                <a:spLocks noChangeShapeType="1"/>
              </p:cNvSpPr>
              <p:nvPr/>
            </p:nvSpPr>
            <p:spPr bwMode="auto">
              <a:xfrm flipH="1">
                <a:off x="4434" y="6847"/>
                <a:ext cx="54" cy="1"/>
              </a:xfrm>
              <a:prstGeom prst="line">
                <a:avLst/>
              </a:prstGeom>
              <a:noFill/>
              <a:ln w="4445">
                <a:solidFill>
                  <a:srgbClr val="000000"/>
                </a:solidFill>
                <a:round/>
                <a:headEnd/>
                <a:tailEnd/>
              </a:ln>
            </p:spPr>
            <p:txBody>
              <a:bodyPr/>
              <a:lstStyle/>
              <a:p>
                <a:endParaRPr lang="es-ES"/>
              </a:p>
            </p:txBody>
          </p:sp>
          <p:sp>
            <p:nvSpPr>
              <p:cNvPr id="82982" name="Line 9254"/>
              <p:cNvSpPr>
                <a:spLocks noChangeShapeType="1"/>
              </p:cNvSpPr>
              <p:nvPr/>
            </p:nvSpPr>
            <p:spPr bwMode="auto">
              <a:xfrm>
                <a:off x="4561" y="6866"/>
                <a:ext cx="54" cy="1"/>
              </a:xfrm>
              <a:prstGeom prst="line">
                <a:avLst/>
              </a:prstGeom>
              <a:noFill/>
              <a:ln w="4445">
                <a:solidFill>
                  <a:srgbClr val="000000"/>
                </a:solidFill>
                <a:round/>
                <a:headEnd/>
                <a:tailEnd/>
              </a:ln>
            </p:spPr>
            <p:txBody>
              <a:bodyPr/>
              <a:lstStyle/>
              <a:p>
                <a:endParaRPr lang="es-ES"/>
              </a:p>
            </p:txBody>
          </p:sp>
          <p:sp>
            <p:nvSpPr>
              <p:cNvPr id="82983" name="Line 9255"/>
              <p:cNvSpPr>
                <a:spLocks noChangeShapeType="1"/>
              </p:cNvSpPr>
              <p:nvPr/>
            </p:nvSpPr>
            <p:spPr bwMode="auto">
              <a:xfrm flipH="1">
                <a:off x="4434" y="6866"/>
                <a:ext cx="54" cy="1"/>
              </a:xfrm>
              <a:prstGeom prst="line">
                <a:avLst/>
              </a:prstGeom>
              <a:noFill/>
              <a:ln w="4445">
                <a:solidFill>
                  <a:srgbClr val="000000"/>
                </a:solidFill>
                <a:round/>
                <a:headEnd/>
                <a:tailEnd/>
              </a:ln>
            </p:spPr>
            <p:txBody>
              <a:bodyPr/>
              <a:lstStyle/>
              <a:p>
                <a:endParaRPr lang="es-ES"/>
              </a:p>
            </p:txBody>
          </p:sp>
          <p:sp>
            <p:nvSpPr>
              <p:cNvPr id="82984" name="Line 9256"/>
              <p:cNvSpPr>
                <a:spLocks noChangeShapeType="1"/>
              </p:cNvSpPr>
              <p:nvPr/>
            </p:nvSpPr>
            <p:spPr bwMode="auto">
              <a:xfrm>
                <a:off x="4561" y="6884"/>
                <a:ext cx="54" cy="1"/>
              </a:xfrm>
              <a:prstGeom prst="line">
                <a:avLst/>
              </a:prstGeom>
              <a:noFill/>
              <a:ln w="4445">
                <a:solidFill>
                  <a:srgbClr val="000000"/>
                </a:solidFill>
                <a:round/>
                <a:headEnd/>
                <a:tailEnd/>
              </a:ln>
            </p:spPr>
            <p:txBody>
              <a:bodyPr/>
              <a:lstStyle/>
              <a:p>
                <a:endParaRPr lang="es-ES"/>
              </a:p>
            </p:txBody>
          </p:sp>
          <p:sp>
            <p:nvSpPr>
              <p:cNvPr id="82985" name="Line 9257"/>
              <p:cNvSpPr>
                <a:spLocks noChangeShapeType="1"/>
              </p:cNvSpPr>
              <p:nvPr/>
            </p:nvSpPr>
            <p:spPr bwMode="auto">
              <a:xfrm flipH="1">
                <a:off x="4434" y="6884"/>
                <a:ext cx="54" cy="1"/>
              </a:xfrm>
              <a:prstGeom prst="line">
                <a:avLst/>
              </a:prstGeom>
              <a:noFill/>
              <a:ln w="4445">
                <a:solidFill>
                  <a:srgbClr val="000000"/>
                </a:solidFill>
                <a:round/>
                <a:headEnd/>
                <a:tailEnd/>
              </a:ln>
            </p:spPr>
            <p:txBody>
              <a:bodyPr/>
              <a:lstStyle/>
              <a:p>
                <a:endParaRPr lang="es-ES"/>
              </a:p>
            </p:txBody>
          </p:sp>
          <p:sp>
            <p:nvSpPr>
              <p:cNvPr id="82986" name="Line 9258"/>
              <p:cNvSpPr>
                <a:spLocks noChangeShapeType="1"/>
              </p:cNvSpPr>
              <p:nvPr/>
            </p:nvSpPr>
            <p:spPr bwMode="auto">
              <a:xfrm>
                <a:off x="4561" y="6903"/>
                <a:ext cx="54" cy="1"/>
              </a:xfrm>
              <a:prstGeom prst="line">
                <a:avLst/>
              </a:prstGeom>
              <a:noFill/>
              <a:ln w="4445">
                <a:solidFill>
                  <a:srgbClr val="000000"/>
                </a:solidFill>
                <a:round/>
                <a:headEnd/>
                <a:tailEnd/>
              </a:ln>
            </p:spPr>
            <p:txBody>
              <a:bodyPr/>
              <a:lstStyle/>
              <a:p>
                <a:endParaRPr lang="es-ES"/>
              </a:p>
            </p:txBody>
          </p:sp>
          <p:sp>
            <p:nvSpPr>
              <p:cNvPr id="82987" name="Line 9259"/>
              <p:cNvSpPr>
                <a:spLocks noChangeShapeType="1"/>
              </p:cNvSpPr>
              <p:nvPr/>
            </p:nvSpPr>
            <p:spPr bwMode="auto">
              <a:xfrm flipH="1">
                <a:off x="4434" y="6903"/>
                <a:ext cx="54" cy="1"/>
              </a:xfrm>
              <a:prstGeom prst="line">
                <a:avLst/>
              </a:prstGeom>
              <a:noFill/>
              <a:ln w="4445">
                <a:solidFill>
                  <a:srgbClr val="000000"/>
                </a:solidFill>
                <a:round/>
                <a:headEnd/>
                <a:tailEnd/>
              </a:ln>
            </p:spPr>
            <p:txBody>
              <a:bodyPr/>
              <a:lstStyle/>
              <a:p>
                <a:endParaRPr lang="es-ES"/>
              </a:p>
            </p:txBody>
          </p:sp>
          <p:sp>
            <p:nvSpPr>
              <p:cNvPr id="82988" name="Line 9260"/>
              <p:cNvSpPr>
                <a:spLocks noChangeShapeType="1"/>
              </p:cNvSpPr>
              <p:nvPr/>
            </p:nvSpPr>
            <p:spPr bwMode="auto">
              <a:xfrm>
                <a:off x="4561" y="6922"/>
                <a:ext cx="54" cy="1"/>
              </a:xfrm>
              <a:prstGeom prst="line">
                <a:avLst/>
              </a:prstGeom>
              <a:noFill/>
              <a:ln w="4445">
                <a:solidFill>
                  <a:srgbClr val="000000"/>
                </a:solidFill>
                <a:round/>
                <a:headEnd/>
                <a:tailEnd/>
              </a:ln>
            </p:spPr>
            <p:txBody>
              <a:bodyPr/>
              <a:lstStyle/>
              <a:p>
                <a:endParaRPr lang="es-ES"/>
              </a:p>
            </p:txBody>
          </p:sp>
          <p:sp>
            <p:nvSpPr>
              <p:cNvPr id="82989" name="Line 9261"/>
              <p:cNvSpPr>
                <a:spLocks noChangeShapeType="1"/>
              </p:cNvSpPr>
              <p:nvPr/>
            </p:nvSpPr>
            <p:spPr bwMode="auto">
              <a:xfrm flipH="1">
                <a:off x="4434" y="6922"/>
                <a:ext cx="54" cy="1"/>
              </a:xfrm>
              <a:prstGeom prst="line">
                <a:avLst/>
              </a:prstGeom>
              <a:noFill/>
              <a:ln w="4445">
                <a:solidFill>
                  <a:srgbClr val="000000"/>
                </a:solidFill>
                <a:round/>
                <a:headEnd/>
                <a:tailEnd/>
              </a:ln>
            </p:spPr>
            <p:txBody>
              <a:bodyPr/>
              <a:lstStyle/>
              <a:p>
                <a:endParaRPr lang="es-ES"/>
              </a:p>
            </p:txBody>
          </p:sp>
          <p:sp>
            <p:nvSpPr>
              <p:cNvPr id="82990" name="Line 9262"/>
              <p:cNvSpPr>
                <a:spLocks noChangeShapeType="1"/>
              </p:cNvSpPr>
              <p:nvPr/>
            </p:nvSpPr>
            <p:spPr bwMode="auto">
              <a:xfrm>
                <a:off x="4561" y="6941"/>
                <a:ext cx="54" cy="1"/>
              </a:xfrm>
              <a:prstGeom prst="line">
                <a:avLst/>
              </a:prstGeom>
              <a:noFill/>
              <a:ln w="4445">
                <a:solidFill>
                  <a:srgbClr val="000000"/>
                </a:solidFill>
                <a:round/>
                <a:headEnd/>
                <a:tailEnd/>
              </a:ln>
            </p:spPr>
            <p:txBody>
              <a:bodyPr/>
              <a:lstStyle/>
              <a:p>
                <a:endParaRPr lang="es-ES"/>
              </a:p>
            </p:txBody>
          </p:sp>
          <p:sp>
            <p:nvSpPr>
              <p:cNvPr id="82991" name="Line 9263"/>
              <p:cNvSpPr>
                <a:spLocks noChangeShapeType="1"/>
              </p:cNvSpPr>
              <p:nvPr/>
            </p:nvSpPr>
            <p:spPr bwMode="auto">
              <a:xfrm flipH="1">
                <a:off x="4434" y="6941"/>
                <a:ext cx="54" cy="1"/>
              </a:xfrm>
              <a:prstGeom prst="line">
                <a:avLst/>
              </a:prstGeom>
              <a:noFill/>
              <a:ln w="4445">
                <a:solidFill>
                  <a:srgbClr val="000000"/>
                </a:solidFill>
                <a:round/>
                <a:headEnd/>
                <a:tailEnd/>
              </a:ln>
            </p:spPr>
            <p:txBody>
              <a:bodyPr/>
              <a:lstStyle/>
              <a:p>
                <a:endParaRPr lang="es-ES"/>
              </a:p>
            </p:txBody>
          </p:sp>
          <p:sp>
            <p:nvSpPr>
              <p:cNvPr id="82992" name="Line 9264"/>
              <p:cNvSpPr>
                <a:spLocks noChangeShapeType="1"/>
              </p:cNvSpPr>
              <p:nvPr/>
            </p:nvSpPr>
            <p:spPr bwMode="auto">
              <a:xfrm>
                <a:off x="4561" y="6960"/>
                <a:ext cx="54" cy="1"/>
              </a:xfrm>
              <a:prstGeom prst="line">
                <a:avLst/>
              </a:prstGeom>
              <a:noFill/>
              <a:ln w="4445">
                <a:solidFill>
                  <a:srgbClr val="000000"/>
                </a:solidFill>
                <a:round/>
                <a:headEnd/>
                <a:tailEnd/>
              </a:ln>
            </p:spPr>
            <p:txBody>
              <a:bodyPr/>
              <a:lstStyle/>
              <a:p>
                <a:endParaRPr lang="es-ES"/>
              </a:p>
            </p:txBody>
          </p:sp>
          <p:sp>
            <p:nvSpPr>
              <p:cNvPr id="82993" name="Line 9265"/>
              <p:cNvSpPr>
                <a:spLocks noChangeShapeType="1"/>
              </p:cNvSpPr>
              <p:nvPr/>
            </p:nvSpPr>
            <p:spPr bwMode="auto">
              <a:xfrm flipH="1">
                <a:off x="4434" y="6960"/>
                <a:ext cx="54" cy="1"/>
              </a:xfrm>
              <a:prstGeom prst="line">
                <a:avLst/>
              </a:prstGeom>
              <a:noFill/>
              <a:ln w="4445">
                <a:solidFill>
                  <a:srgbClr val="000000"/>
                </a:solidFill>
                <a:round/>
                <a:headEnd/>
                <a:tailEnd/>
              </a:ln>
            </p:spPr>
            <p:txBody>
              <a:bodyPr/>
              <a:lstStyle/>
              <a:p>
                <a:endParaRPr lang="es-ES"/>
              </a:p>
            </p:txBody>
          </p:sp>
          <p:sp>
            <p:nvSpPr>
              <p:cNvPr id="82994" name="Line 9266"/>
              <p:cNvSpPr>
                <a:spLocks noChangeShapeType="1"/>
              </p:cNvSpPr>
              <p:nvPr/>
            </p:nvSpPr>
            <p:spPr bwMode="auto">
              <a:xfrm>
                <a:off x="4562" y="1875"/>
                <a:ext cx="12" cy="95"/>
              </a:xfrm>
              <a:prstGeom prst="line">
                <a:avLst/>
              </a:prstGeom>
              <a:noFill/>
              <a:ln w="4445">
                <a:solidFill>
                  <a:srgbClr val="FEFEFE"/>
                </a:solidFill>
                <a:round/>
                <a:headEnd/>
                <a:tailEnd/>
              </a:ln>
            </p:spPr>
            <p:txBody>
              <a:bodyPr/>
              <a:lstStyle/>
              <a:p>
                <a:endParaRPr lang="es-ES"/>
              </a:p>
            </p:txBody>
          </p:sp>
          <p:sp>
            <p:nvSpPr>
              <p:cNvPr id="82995" name="Line 9267"/>
              <p:cNvSpPr>
                <a:spLocks noChangeShapeType="1"/>
              </p:cNvSpPr>
              <p:nvPr/>
            </p:nvSpPr>
            <p:spPr bwMode="auto">
              <a:xfrm flipH="1">
                <a:off x="4574" y="1875"/>
                <a:ext cx="12" cy="95"/>
              </a:xfrm>
              <a:prstGeom prst="line">
                <a:avLst/>
              </a:prstGeom>
              <a:noFill/>
              <a:ln w="4445">
                <a:solidFill>
                  <a:srgbClr val="FEFEFE"/>
                </a:solidFill>
                <a:round/>
                <a:headEnd/>
                <a:tailEnd/>
              </a:ln>
            </p:spPr>
            <p:txBody>
              <a:bodyPr/>
              <a:lstStyle/>
              <a:p>
                <a:endParaRPr lang="es-ES"/>
              </a:p>
            </p:txBody>
          </p:sp>
          <p:sp>
            <p:nvSpPr>
              <p:cNvPr id="82996" name="Line 9268"/>
              <p:cNvSpPr>
                <a:spLocks noChangeShapeType="1"/>
              </p:cNvSpPr>
              <p:nvPr/>
            </p:nvSpPr>
            <p:spPr bwMode="auto">
              <a:xfrm>
                <a:off x="4586" y="1875"/>
                <a:ext cx="12" cy="95"/>
              </a:xfrm>
              <a:prstGeom prst="line">
                <a:avLst/>
              </a:prstGeom>
              <a:noFill/>
              <a:ln w="4445">
                <a:solidFill>
                  <a:srgbClr val="FEFEFE"/>
                </a:solidFill>
                <a:round/>
                <a:headEnd/>
                <a:tailEnd/>
              </a:ln>
            </p:spPr>
            <p:txBody>
              <a:bodyPr/>
              <a:lstStyle/>
              <a:p>
                <a:endParaRPr lang="es-ES"/>
              </a:p>
            </p:txBody>
          </p:sp>
          <p:sp>
            <p:nvSpPr>
              <p:cNvPr id="82997" name="Line 9269"/>
              <p:cNvSpPr>
                <a:spLocks noChangeShapeType="1"/>
              </p:cNvSpPr>
              <p:nvPr/>
            </p:nvSpPr>
            <p:spPr bwMode="auto">
              <a:xfrm flipH="1">
                <a:off x="4598" y="1875"/>
                <a:ext cx="12" cy="95"/>
              </a:xfrm>
              <a:prstGeom prst="line">
                <a:avLst/>
              </a:prstGeom>
              <a:noFill/>
              <a:ln w="4445">
                <a:solidFill>
                  <a:srgbClr val="FEFEFE"/>
                </a:solidFill>
                <a:round/>
                <a:headEnd/>
                <a:tailEnd/>
              </a:ln>
            </p:spPr>
            <p:txBody>
              <a:bodyPr/>
              <a:lstStyle/>
              <a:p>
                <a:endParaRPr lang="es-ES"/>
              </a:p>
            </p:txBody>
          </p:sp>
          <p:sp>
            <p:nvSpPr>
              <p:cNvPr id="82998" name="Freeform 9270"/>
              <p:cNvSpPr>
                <a:spLocks/>
              </p:cNvSpPr>
              <p:nvPr/>
            </p:nvSpPr>
            <p:spPr bwMode="auto">
              <a:xfrm>
                <a:off x="4622" y="1907"/>
                <a:ext cx="29" cy="63"/>
              </a:xfrm>
              <a:custGeom>
                <a:avLst/>
                <a:gdLst/>
                <a:ahLst/>
                <a:cxnLst>
                  <a:cxn ang="0">
                    <a:pos x="0" y="53"/>
                  </a:cxn>
                  <a:cxn ang="0">
                    <a:pos x="57" y="53"/>
                  </a:cxn>
                  <a:cxn ang="0">
                    <a:pos x="57" y="35"/>
                  </a:cxn>
                  <a:cxn ang="0">
                    <a:pos x="52" y="17"/>
                  </a:cxn>
                  <a:cxn ang="0">
                    <a:pos x="48" y="8"/>
                  </a:cxn>
                  <a:cxn ang="0">
                    <a:pos x="38" y="0"/>
                  </a:cxn>
                  <a:cxn ang="0">
                    <a:pos x="24" y="0"/>
                  </a:cxn>
                  <a:cxn ang="0">
                    <a:pos x="15" y="8"/>
                  </a:cxn>
                  <a:cxn ang="0">
                    <a:pos x="4" y="25"/>
                  </a:cxn>
                  <a:cxn ang="0">
                    <a:pos x="0" y="53"/>
                  </a:cxn>
                  <a:cxn ang="0">
                    <a:pos x="0" y="70"/>
                  </a:cxn>
                  <a:cxn ang="0">
                    <a:pos x="4" y="97"/>
                  </a:cxn>
                  <a:cxn ang="0">
                    <a:pos x="15" y="115"/>
                  </a:cxn>
                  <a:cxn ang="0">
                    <a:pos x="24" y="125"/>
                  </a:cxn>
                  <a:cxn ang="0">
                    <a:pos x="38" y="125"/>
                  </a:cxn>
                  <a:cxn ang="0">
                    <a:pos x="48" y="115"/>
                  </a:cxn>
                  <a:cxn ang="0">
                    <a:pos x="57" y="97"/>
                  </a:cxn>
                </a:cxnLst>
                <a:rect l="0" t="0" r="r" b="b"/>
                <a:pathLst>
                  <a:path w="57" h="125">
                    <a:moveTo>
                      <a:pt x="0" y="53"/>
                    </a:moveTo>
                    <a:lnTo>
                      <a:pt x="57" y="53"/>
                    </a:lnTo>
                    <a:lnTo>
                      <a:pt x="57" y="35"/>
                    </a:lnTo>
                    <a:lnTo>
                      <a:pt x="52" y="17"/>
                    </a:lnTo>
                    <a:lnTo>
                      <a:pt x="48" y="8"/>
                    </a:lnTo>
                    <a:lnTo>
                      <a:pt x="38" y="0"/>
                    </a:lnTo>
                    <a:lnTo>
                      <a:pt x="24" y="0"/>
                    </a:lnTo>
                    <a:lnTo>
                      <a:pt x="15" y="8"/>
                    </a:lnTo>
                    <a:lnTo>
                      <a:pt x="4" y="25"/>
                    </a:lnTo>
                    <a:lnTo>
                      <a:pt x="0" y="53"/>
                    </a:lnTo>
                    <a:lnTo>
                      <a:pt x="0" y="70"/>
                    </a:lnTo>
                    <a:lnTo>
                      <a:pt x="4" y="97"/>
                    </a:lnTo>
                    <a:lnTo>
                      <a:pt x="15" y="115"/>
                    </a:lnTo>
                    <a:lnTo>
                      <a:pt x="24" y="125"/>
                    </a:lnTo>
                    <a:lnTo>
                      <a:pt x="38" y="125"/>
                    </a:lnTo>
                    <a:lnTo>
                      <a:pt x="48" y="115"/>
                    </a:lnTo>
                    <a:lnTo>
                      <a:pt x="57" y="97"/>
                    </a:lnTo>
                  </a:path>
                </a:pathLst>
              </a:custGeom>
              <a:noFill/>
              <a:ln w="4445">
                <a:solidFill>
                  <a:srgbClr val="FEFEFE"/>
                </a:solidFill>
                <a:prstDash val="solid"/>
                <a:round/>
                <a:headEnd/>
                <a:tailEnd/>
              </a:ln>
            </p:spPr>
            <p:txBody>
              <a:bodyPr/>
              <a:lstStyle/>
              <a:p>
                <a:endParaRPr lang="es-ES"/>
              </a:p>
            </p:txBody>
          </p:sp>
          <p:sp>
            <p:nvSpPr>
              <p:cNvPr id="82999" name="Line 9271"/>
              <p:cNvSpPr>
                <a:spLocks noChangeShapeType="1"/>
              </p:cNvSpPr>
              <p:nvPr/>
            </p:nvSpPr>
            <p:spPr bwMode="auto">
              <a:xfrm>
                <a:off x="4667" y="1875"/>
                <a:ext cx="1" cy="95"/>
              </a:xfrm>
              <a:prstGeom prst="line">
                <a:avLst/>
              </a:prstGeom>
              <a:noFill/>
              <a:ln w="4445">
                <a:solidFill>
                  <a:srgbClr val="FEFEFE"/>
                </a:solidFill>
                <a:round/>
                <a:headEnd/>
                <a:tailEnd/>
              </a:ln>
            </p:spPr>
            <p:txBody>
              <a:bodyPr/>
              <a:lstStyle/>
              <a:p>
                <a:endParaRPr lang="es-ES"/>
              </a:p>
            </p:txBody>
          </p:sp>
          <p:sp>
            <p:nvSpPr>
              <p:cNvPr id="83000" name="Line 9272"/>
              <p:cNvSpPr>
                <a:spLocks noChangeShapeType="1"/>
              </p:cNvSpPr>
              <p:nvPr/>
            </p:nvSpPr>
            <p:spPr bwMode="auto">
              <a:xfrm>
                <a:off x="4686" y="1875"/>
                <a:ext cx="1" cy="95"/>
              </a:xfrm>
              <a:prstGeom prst="line">
                <a:avLst/>
              </a:prstGeom>
              <a:noFill/>
              <a:ln w="4445">
                <a:solidFill>
                  <a:srgbClr val="FEFEFE"/>
                </a:solidFill>
                <a:round/>
                <a:headEnd/>
                <a:tailEnd/>
              </a:ln>
            </p:spPr>
            <p:txBody>
              <a:bodyPr/>
              <a:lstStyle/>
              <a:p>
                <a:endParaRPr lang="es-ES"/>
              </a:p>
            </p:txBody>
          </p:sp>
          <p:sp>
            <p:nvSpPr>
              <p:cNvPr id="83001" name="Line 9273"/>
              <p:cNvSpPr>
                <a:spLocks noChangeShapeType="1"/>
              </p:cNvSpPr>
              <p:nvPr/>
            </p:nvSpPr>
            <p:spPr bwMode="auto">
              <a:xfrm>
                <a:off x="4763" y="1875"/>
                <a:ext cx="1" cy="95"/>
              </a:xfrm>
              <a:prstGeom prst="line">
                <a:avLst/>
              </a:prstGeom>
              <a:noFill/>
              <a:ln w="4445">
                <a:solidFill>
                  <a:srgbClr val="FEFEFE"/>
                </a:solidFill>
                <a:round/>
                <a:headEnd/>
                <a:tailEnd/>
              </a:ln>
            </p:spPr>
            <p:txBody>
              <a:bodyPr/>
              <a:lstStyle/>
              <a:p>
                <a:endParaRPr lang="es-ES"/>
              </a:p>
            </p:txBody>
          </p:sp>
          <p:sp>
            <p:nvSpPr>
              <p:cNvPr id="83002" name="Line 9274"/>
              <p:cNvSpPr>
                <a:spLocks noChangeShapeType="1"/>
              </p:cNvSpPr>
              <p:nvPr/>
            </p:nvSpPr>
            <p:spPr bwMode="auto">
              <a:xfrm>
                <a:off x="4746" y="1875"/>
                <a:ext cx="33" cy="1"/>
              </a:xfrm>
              <a:prstGeom prst="line">
                <a:avLst/>
              </a:prstGeom>
              <a:noFill/>
              <a:ln w="4445">
                <a:solidFill>
                  <a:srgbClr val="FEFEFE"/>
                </a:solidFill>
                <a:round/>
                <a:headEnd/>
                <a:tailEnd/>
              </a:ln>
            </p:spPr>
            <p:txBody>
              <a:bodyPr/>
              <a:lstStyle/>
              <a:p>
                <a:endParaRPr lang="es-ES"/>
              </a:p>
            </p:txBody>
          </p:sp>
          <p:sp>
            <p:nvSpPr>
              <p:cNvPr id="83003" name="Freeform 9275"/>
              <p:cNvSpPr>
                <a:spLocks/>
              </p:cNvSpPr>
              <p:nvPr/>
            </p:nvSpPr>
            <p:spPr bwMode="auto">
              <a:xfrm>
                <a:off x="4789" y="1907"/>
                <a:ext cx="28" cy="63"/>
              </a:xfrm>
              <a:custGeom>
                <a:avLst/>
                <a:gdLst/>
                <a:ahLst/>
                <a:cxnLst>
                  <a:cxn ang="0">
                    <a:pos x="0" y="53"/>
                  </a:cxn>
                  <a:cxn ang="0">
                    <a:pos x="56" y="53"/>
                  </a:cxn>
                  <a:cxn ang="0">
                    <a:pos x="56" y="35"/>
                  </a:cxn>
                  <a:cxn ang="0">
                    <a:pos x="51" y="17"/>
                  </a:cxn>
                  <a:cxn ang="0">
                    <a:pos x="48" y="8"/>
                  </a:cxn>
                  <a:cxn ang="0">
                    <a:pos x="38" y="0"/>
                  </a:cxn>
                  <a:cxn ang="0">
                    <a:pos x="24" y="0"/>
                  </a:cxn>
                  <a:cxn ang="0">
                    <a:pos x="14" y="8"/>
                  </a:cxn>
                  <a:cxn ang="0">
                    <a:pos x="3" y="25"/>
                  </a:cxn>
                  <a:cxn ang="0">
                    <a:pos x="0" y="53"/>
                  </a:cxn>
                  <a:cxn ang="0">
                    <a:pos x="0" y="70"/>
                  </a:cxn>
                  <a:cxn ang="0">
                    <a:pos x="3" y="97"/>
                  </a:cxn>
                  <a:cxn ang="0">
                    <a:pos x="14" y="115"/>
                  </a:cxn>
                  <a:cxn ang="0">
                    <a:pos x="24" y="125"/>
                  </a:cxn>
                  <a:cxn ang="0">
                    <a:pos x="38" y="125"/>
                  </a:cxn>
                  <a:cxn ang="0">
                    <a:pos x="48" y="115"/>
                  </a:cxn>
                  <a:cxn ang="0">
                    <a:pos x="56" y="97"/>
                  </a:cxn>
                </a:cxnLst>
                <a:rect l="0" t="0" r="r" b="b"/>
                <a:pathLst>
                  <a:path w="56" h="125">
                    <a:moveTo>
                      <a:pt x="0" y="53"/>
                    </a:moveTo>
                    <a:lnTo>
                      <a:pt x="56" y="53"/>
                    </a:lnTo>
                    <a:lnTo>
                      <a:pt x="56" y="35"/>
                    </a:lnTo>
                    <a:lnTo>
                      <a:pt x="51" y="17"/>
                    </a:lnTo>
                    <a:lnTo>
                      <a:pt x="48" y="8"/>
                    </a:lnTo>
                    <a:lnTo>
                      <a:pt x="38" y="0"/>
                    </a:lnTo>
                    <a:lnTo>
                      <a:pt x="24" y="0"/>
                    </a:lnTo>
                    <a:lnTo>
                      <a:pt x="14" y="8"/>
                    </a:lnTo>
                    <a:lnTo>
                      <a:pt x="3" y="25"/>
                    </a:lnTo>
                    <a:lnTo>
                      <a:pt x="0" y="53"/>
                    </a:lnTo>
                    <a:lnTo>
                      <a:pt x="0" y="70"/>
                    </a:lnTo>
                    <a:lnTo>
                      <a:pt x="3" y="97"/>
                    </a:lnTo>
                    <a:lnTo>
                      <a:pt x="14" y="115"/>
                    </a:lnTo>
                    <a:lnTo>
                      <a:pt x="24" y="125"/>
                    </a:lnTo>
                    <a:lnTo>
                      <a:pt x="38" y="125"/>
                    </a:lnTo>
                    <a:lnTo>
                      <a:pt x="48" y="115"/>
                    </a:lnTo>
                    <a:lnTo>
                      <a:pt x="56" y="97"/>
                    </a:lnTo>
                  </a:path>
                </a:pathLst>
              </a:custGeom>
              <a:noFill/>
              <a:ln w="4445">
                <a:solidFill>
                  <a:srgbClr val="FEFEFE"/>
                </a:solidFill>
                <a:prstDash val="solid"/>
                <a:round/>
                <a:headEnd/>
                <a:tailEnd/>
              </a:ln>
            </p:spPr>
            <p:txBody>
              <a:bodyPr/>
              <a:lstStyle/>
              <a:p>
                <a:endParaRPr lang="es-ES"/>
              </a:p>
            </p:txBody>
          </p:sp>
          <p:sp>
            <p:nvSpPr>
              <p:cNvPr id="83004" name="Freeform 9276"/>
              <p:cNvSpPr>
                <a:spLocks/>
              </p:cNvSpPr>
              <p:nvPr/>
            </p:nvSpPr>
            <p:spPr bwMode="auto">
              <a:xfrm>
                <a:off x="4833" y="1907"/>
                <a:ext cx="26" cy="63"/>
              </a:xfrm>
              <a:custGeom>
                <a:avLst/>
                <a:gdLst/>
                <a:ahLst/>
                <a:cxnLst>
                  <a:cxn ang="0">
                    <a:pos x="53" y="25"/>
                  </a:cxn>
                  <a:cxn ang="0">
                    <a:pos x="48" y="8"/>
                  </a:cxn>
                  <a:cxn ang="0">
                    <a:pos x="34" y="0"/>
                  </a:cxn>
                  <a:cxn ang="0">
                    <a:pos x="20" y="0"/>
                  </a:cxn>
                  <a:cxn ang="0">
                    <a:pos x="6" y="8"/>
                  </a:cxn>
                  <a:cxn ang="0">
                    <a:pos x="0" y="25"/>
                  </a:cxn>
                  <a:cxn ang="0">
                    <a:pos x="6" y="45"/>
                  </a:cxn>
                  <a:cxn ang="0">
                    <a:pos x="15" y="53"/>
                  </a:cxn>
                  <a:cxn ang="0">
                    <a:pos x="39" y="62"/>
                  </a:cxn>
                  <a:cxn ang="0">
                    <a:pos x="48" y="70"/>
                  </a:cxn>
                  <a:cxn ang="0">
                    <a:pos x="53" y="90"/>
                  </a:cxn>
                  <a:cxn ang="0">
                    <a:pos x="53" y="97"/>
                  </a:cxn>
                  <a:cxn ang="0">
                    <a:pos x="48" y="115"/>
                  </a:cxn>
                  <a:cxn ang="0">
                    <a:pos x="34" y="125"/>
                  </a:cxn>
                  <a:cxn ang="0">
                    <a:pos x="20" y="125"/>
                  </a:cxn>
                  <a:cxn ang="0">
                    <a:pos x="6" y="115"/>
                  </a:cxn>
                  <a:cxn ang="0">
                    <a:pos x="0" y="97"/>
                  </a:cxn>
                </a:cxnLst>
                <a:rect l="0" t="0" r="r" b="b"/>
                <a:pathLst>
                  <a:path w="53" h="125">
                    <a:moveTo>
                      <a:pt x="53" y="25"/>
                    </a:moveTo>
                    <a:lnTo>
                      <a:pt x="48" y="8"/>
                    </a:lnTo>
                    <a:lnTo>
                      <a:pt x="34" y="0"/>
                    </a:lnTo>
                    <a:lnTo>
                      <a:pt x="20" y="0"/>
                    </a:lnTo>
                    <a:lnTo>
                      <a:pt x="6" y="8"/>
                    </a:lnTo>
                    <a:lnTo>
                      <a:pt x="0" y="25"/>
                    </a:lnTo>
                    <a:lnTo>
                      <a:pt x="6" y="45"/>
                    </a:lnTo>
                    <a:lnTo>
                      <a:pt x="15" y="53"/>
                    </a:lnTo>
                    <a:lnTo>
                      <a:pt x="39" y="62"/>
                    </a:lnTo>
                    <a:lnTo>
                      <a:pt x="48" y="70"/>
                    </a:lnTo>
                    <a:lnTo>
                      <a:pt x="53" y="90"/>
                    </a:lnTo>
                    <a:lnTo>
                      <a:pt x="53" y="97"/>
                    </a:lnTo>
                    <a:lnTo>
                      <a:pt x="48" y="115"/>
                    </a:lnTo>
                    <a:lnTo>
                      <a:pt x="34" y="125"/>
                    </a:lnTo>
                    <a:lnTo>
                      <a:pt x="20" y="125"/>
                    </a:lnTo>
                    <a:lnTo>
                      <a:pt x="6" y="115"/>
                    </a:lnTo>
                    <a:lnTo>
                      <a:pt x="0" y="97"/>
                    </a:lnTo>
                  </a:path>
                </a:pathLst>
              </a:custGeom>
              <a:noFill/>
              <a:ln w="4445">
                <a:solidFill>
                  <a:srgbClr val="FEFEFE"/>
                </a:solidFill>
                <a:prstDash val="solid"/>
                <a:round/>
                <a:headEnd/>
                <a:tailEnd/>
              </a:ln>
            </p:spPr>
            <p:txBody>
              <a:bodyPr/>
              <a:lstStyle/>
              <a:p>
                <a:endParaRPr lang="es-ES"/>
              </a:p>
            </p:txBody>
          </p:sp>
          <p:sp>
            <p:nvSpPr>
              <p:cNvPr id="83005" name="Freeform 9277"/>
              <p:cNvSpPr>
                <a:spLocks/>
              </p:cNvSpPr>
              <p:nvPr/>
            </p:nvSpPr>
            <p:spPr bwMode="auto">
              <a:xfrm>
                <a:off x="4877" y="1875"/>
                <a:ext cx="12" cy="95"/>
              </a:xfrm>
              <a:custGeom>
                <a:avLst/>
                <a:gdLst/>
                <a:ahLst/>
                <a:cxnLst>
                  <a:cxn ang="0">
                    <a:pos x="0" y="0"/>
                  </a:cxn>
                  <a:cxn ang="0">
                    <a:pos x="0" y="155"/>
                  </a:cxn>
                  <a:cxn ang="0">
                    <a:pos x="5" y="180"/>
                  </a:cxn>
                  <a:cxn ang="0">
                    <a:pos x="14" y="190"/>
                  </a:cxn>
                  <a:cxn ang="0">
                    <a:pos x="23" y="190"/>
                  </a:cxn>
                </a:cxnLst>
                <a:rect l="0" t="0" r="r" b="b"/>
                <a:pathLst>
                  <a:path w="23" h="190">
                    <a:moveTo>
                      <a:pt x="0" y="0"/>
                    </a:moveTo>
                    <a:lnTo>
                      <a:pt x="0" y="155"/>
                    </a:lnTo>
                    <a:lnTo>
                      <a:pt x="5" y="180"/>
                    </a:lnTo>
                    <a:lnTo>
                      <a:pt x="14" y="190"/>
                    </a:lnTo>
                    <a:lnTo>
                      <a:pt x="23" y="190"/>
                    </a:lnTo>
                  </a:path>
                </a:pathLst>
              </a:custGeom>
              <a:noFill/>
              <a:ln w="4445">
                <a:solidFill>
                  <a:srgbClr val="FEFEFE"/>
                </a:solidFill>
                <a:prstDash val="solid"/>
                <a:round/>
                <a:headEnd/>
                <a:tailEnd/>
              </a:ln>
            </p:spPr>
            <p:txBody>
              <a:bodyPr/>
              <a:lstStyle/>
              <a:p>
                <a:endParaRPr lang="es-ES"/>
              </a:p>
            </p:txBody>
          </p:sp>
          <p:sp>
            <p:nvSpPr>
              <p:cNvPr id="83006" name="Line 9278"/>
              <p:cNvSpPr>
                <a:spLocks noChangeShapeType="1"/>
              </p:cNvSpPr>
              <p:nvPr/>
            </p:nvSpPr>
            <p:spPr bwMode="auto">
              <a:xfrm>
                <a:off x="4870" y="1907"/>
                <a:ext cx="16" cy="1"/>
              </a:xfrm>
              <a:prstGeom prst="line">
                <a:avLst/>
              </a:prstGeom>
              <a:noFill/>
              <a:ln w="4445">
                <a:solidFill>
                  <a:srgbClr val="FEFEFE"/>
                </a:solidFill>
                <a:round/>
                <a:headEnd/>
                <a:tailEnd/>
              </a:ln>
            </p:spPr>
            <p:txBody>
              <a:bodyPr/>
              <a:lstStyle/>
              <a:p>
                <a:endParaRPr lang="es-ES"/>
              </a:p>
            </p:txBody>
          </p:sp>
          <p:sp>
            <p:nvSpPr>
              <p:cNvPr id="83007" name="Line 9279"/>
              <p:cNvSpPr>
                <a:spLocks noChangeShapeType="1"/>
              </p:cNvSpPr>
              <p:nvPr/>
            </p:nvSpPr>
            <p:spPr bwMode="auto">
              <a:xfrm>
                <a:off x="4638" y="2055"/>
                <a:ext cx="1" cy="95"/>
              </a:xfrm>
              <a:prstGeom prst="line">
                <a:avLst/>
              </a:prstGeom>
              <a:noFill/>
              <a:ln w="4445">
                <a:solidFill>
                  <a:srgbClr val="FEFEFE"/>
                </a:solidFill>
                <a:round/>
                <a:headEnd/>
                <a:tailEnd/>
              </a:ln>
            </p:spPr>
            <p:txBody>
              <a:bodyPr/>
              <a:lstStyle/>
              <a:p>
                <a:endParaRPr lang="es-ES"/>
              </a:p>
            </p:txBody>
          </p:sp>
          <p:sp>
            <p:nvSpPr>
              <p:cNvPr id="83008" name="Line 9280"/>
              <p:cNvSpPr>
                <a:spLocks noChangeShapeType="1"/>
              </p:cNvSpPr>
              <p:nvPr/>
            </p:nvSpPr>
            <p:spPr bwMode="auto">
              <a:xfrm>
                <a:off x="4621" y="2055"/>
                <a:ext cx="34" cy="1"/>
              </a:xfrm>
              <a:prstGeom prst="line">
                <a:avLst/>
              </a:prstGeom>
              <a:noFill/>
              <a:ln w="4445">
                <a:solidFill>
                  <a:srgbClr val="FEFEFE"/>
                </a:solidFill>
                <a:round/>
                <a:headEnd/>
                <a:tailEnd/>
              </a:ln>
            </p:spPr>
            <p:txBody>
              <a:bodyPr/>
              <a:lstStyle/>
              <a:p>
                <a:endParaRPr lang="es-ES"/>
              </a:p>
            </p:txBody>
          </p:sp>
          <p:sp>
            <p:nvSpPr>
              <p:cNvPr id="83009" name="Line 9281"/>
              <p:cNvSpPr>
                <a:spLocks noChangeShapeType="1"/>
              </p:cNvSpPr>
              <p:nvPr/>
            </p:nvSpPr>
            <p:spPr bwMode="auto">
              <a:xfrm>
                <a:off x="4663" y="2087"/>
                <a:ext cx="1" cy="63"/>
              </a:xfrm>
              <a:prstGeom prst="line">
                <a:avLst/>
              </a:prstGeom>
              <a:noFill/>
              <a:ln w="4445">
                <a:solidFill>
                  <a:srgbClr val="FEFEFE"/>
                </a:solidFill>
                <a:round/>
                <a:headEnd/>
                <a:tailEnd/>
              </a:ln>
            </p:spPr>
            <p:txBody>
              <a:bodyPr/>
              <a:lstStyle/>
              <a:p>
                <a:endParaRPr lang="es-ES"/>
              </a:p>
            </p:txBody>
          </p:sp>
          <p:sp>
            <p:nvSpPr>
              <p:cNvPr id="83010" name="Freeform 9282"/>
              <p:cNvSpPr>
                <a:spLocks/>
              </p:cNvSpPr>
              <p:nvPr/>
            </p:nvSpPr>
            <p:spPr bwMode="auto">
              <a:xfrm>
                <a:off x="4663" y="2087"/>
                <a:ext cx="19" cy="25"/>
              </a:xfrm>
              <a:custGeom>
                <a:avLst/>
                <a:gdLst/>
                <a:ahLst/>
                <a:cxnLst>
                  <a:cxn ang="0">
                    <a:pos x="0" y="51"/>
                  </a:cxn>
                  <a:cxn ang="0">
                    <a:pos x="4" y="26"/>
                  </a:cxn>
                  <a:cxn ang="0">
                    <a:pos x="15" y="8"/>
                  </a:cxn>
                  <a:cxn ang="0">
                    <a:pos x="24" y="0"/>
                  </a:cxn>
                  <a:cxn ang="0">
                    <a:pos x="38" y="0"/>
                  </a:cxn>
                </a:cxnLst>
                <a:rect l="0" t="0" r="r" b="b"/>
                <a:pathLst>
                  <a:path w="38" h="51">
                    <a:moveTo>
                      <a:pt x="0" y="51"/>
                    </a:moveTo>
                    <a:lnTo>
                      <a:pt x="4" y="26"/>
                    </a:lnTo>
                    <a:lnTo>
                      <a:pt x="15" y="8"/>
                    </a:lnTo>
                    <a:lnTo>
                      <a:pt x="24" y="0"/>
                    </a:lnTo>
                    <a:lnTo>
                      <a:pt x="38" y="0"/>
                    </a:lnTo>
                  </a:path>
                </a:pathLst>
              </a:custGeom>
              <a:noFill/>
              <a:ln w="4445">
                <a:solidFill>
                  <a:srgbClr val="FEFEFE"/>
                </a:solidFill>
                <a:prstDash val="solid"/>
                <a:round/>
                <a:headEnd/>
                <a:tailEnd/>
              </a:ln>
            </p:spPr>
            <p:txBody>
              <a:bodyPr/>
              <a:lstStyle/>
              <a:p>
                <a:endParaRPr lang="es-ES"/>
              </a:p>
            </p:txBody>
          </p:sp>
          <p:sp>
            <p:nvSpPr>
              <p:cNvPr id="83011" name="Line 9283"/>
              <p:cNvSpPr>
                <a:spLocks noChangeShapeType="1"/>
              </p:cNvSpPr>
              <p:nvPr/>
            </p:nvSpPr>
            <p:spPr bwMode="auto">
              <a:xfrm>
                <a:off x="4725" y="2087"/>
                <a:ext cx="1" cy="63"/>
              </a:xfrm>
              <a:prstGeom prst="line">
                <a:avLst/>
              </a:prstGeom>
              <a:noFill/>
              <a:ln w="4445">
                <a:solidFill>
                  <a:srgbClr val="FEFEFE"/>
                </a:solidFill>
                <a:round/>
                <a:headEnd/>
                <a:tailEnd/>
              </a:ln>
            </p:spPr>
            <p:txBody>
              <a:bodyPr/>
              <a:lstStyle/>
              <a:p>
                <a:endParaRPr lang="es-ES"/>
              </a:p>
            </p:txBody>
          </p:sp>
          <p:sp>
            <p:nvSpPr>
              <p:cNvPr id="83012" name="Freeform 9284"/>
              <p:cNvSpPr>
                <a:spLocks/>
              </p:cNvSpPr>
              <p:nvPr/>
            </p:nvSpPr>
            <p:spPr bwMode="auto">
              <a:xfrm>
                <a:off x="4697" y="2087"/>
                <a:ext cx="28" cy="63"/>
              </a:xfrm>
              <a:custGeom>
                <a:avLst/>
                <a:gdLst/>
                <a:ahLst/>
                <a:cxnLst>
                  <a:cxn ang="0">
                    <a:pos x="57" y="26"/>
                  </a:cxn>
                  <a:cxn ang="0">
                    <a:pos x="48" y="8"/>
                  </a:cxn>
                  <a:cxn ang="0">
                    <a:pos x="38" y="0"/>
                  </a:cxn>
                  <a:cxn ang="0">
                    <a:pos x="24" y="0"/>
                  </a:cxn>
                  <a:cxn ang="0">
                    <a:pos x="14" y="8"/>
                  </a:cxn>
                  <a:cxn ang="0">
                    <a:pos x="5" y="26"/>
                  </a:cxn>
                  <a:cxn ang="0">
                    <a:pos x="0" y="51"/>
                  </a:cxn>
                  <a:cxn ang="0">
                    <a:pos x="0" y="71"/>
                  </a:cxn>
                  <a:cxn ang="0">
                    <a:pos x="5" y="96"/>
                  </a:cxn>
                  <a:cxn ang="0">
                    <a:pos x="14" y="115"/>
                  </a:cxn>
                  <a:cxn ang="0">
                    <a:pos x="24" y="125"/>
                  </a:cxn>
                  <a:cxn ang="0">
                    <a:pos x="38" y="125"/>
                  </a:cxn>
                  <a:cxn ang="0">
                    <a:pos x="48" y="115"/>
                  </a:cxn>
                  <a:cxn ang="0">
                    <a:pos x="57" y="96"/>
                  </a:cxn>
                </a:cxnLst>
                <a:rect l="0" t="0" r="r" b="b"/>
                <a:pathLst>
                  <a:path w="57" h="125">
                    <a:moveTo>
                      <a:pt x="57" y="26"/>
                    </a:moveTo>
                    <a:lnTo>
                      <a:pt x="48" y="8"/>
                    </a:lnTo>
                    <a:lnTo>
                      <a:pt x="38" y="0"/>
                    </a:lnTo>
                    <a:lnTo>
                      <a:pt x="24" y="0"/>
                    </a:lnTo>
                    <a:lnTo>
                      <a:pt x="14" y="8"/>
                    </a:lnTo>
                    <a:lnTo>
                      <a:pt x="5" y="26"/>
                    </a:lnTo>
                    <a:lnTo>
                      <a:pt x="0" y="51"/>
                    </a:lnTo>
                    <a:lnTo>
                      <a:pt x="0" y="71"/>
                    </a:lnTo>
                    <a:lnTo>
                      <a:pt x="5" y="96"/>
                    </a:lnTo>
                    <a:lnTo>
                      <a:pt x="14" y="115"/>
                    </a:lnTo>
                    <a:lnTo>
                      <a:pt x="24" y="125"/>
                    </a:lnTo>
                    <a:lnTo>
                      <a:pt x="38" y="125"/>
                    </a:lnTo>
                    <a:lnTo>
                      <a:pt x="48" y="115"/>
                    </a:lnTo>
                    <a:lnTo>
                      <a:pt x="57" y="96"/>
                    </a:lnTo>
                  </a:path>
                </a:pathLst>
              </a:custGeom>
              <a:noFill/>
              <a:ln w="4445">
                <a:solidFill>
                  <a:srgbClr val="FEFEFE"/>
                </a:solidFill>
                <a:prstDash val="solid"/>
                <a:round/>
                <a:headEnd/>
                <a:tailEnd/>
              </a:ln>
            </p:spPr>
            <p:txBody>
              <a:bodyPr/>
              <a:lstStyle/>
              <a:p>
                <a:endParaRPr lang="es-ES"/>
              </a:p>
            </p:txBody>
          </p:sp>
          <p:sp>
            <p:nvSpPr>
              <p:cNvPr id="83013" name="Freeform 9285"/>
              <p:cNvSpPr>
                <a:spLocks/>
              </p:cNvSpPr>
              <p:nvPr/>
            </p:nvSpPr>
            <p:spPr bwMode="auto">
              <a:xfrm>
                <a:off x="4740" y="2087"/>
                <a:ext cx="29" cy="63"/>
              </a:xfrm>
              <a:custGeom>
                <a:avLst/>
                <a:gdLst/>
                <a:ahLst/>
                <a:cxnLst>
                  <a:cxn ang="0">
                    <a:pos x="57" y="26"/>
                  </a:cxn>
                  <a:cxn ang="0">
                    <a:pos x="47" y="8"/>
                  </a:cxn>
                  <a:cxn ang="0">
                    <a:pos x="38" y="0"/>
                  </a:cxn>
                  <a:cxn ang="0">
                    <a:pos x="24" y="0"/>
                  </a:cxn>
                  <a:cxn ang="0">
                    <a:pos x="14" y="8"/>
                  </a:cxn>
                  <a:cxn ang="0">
                    <a:pos x="5" y="26"/>
                  </a:cxn>
                  <a:cxn ang="0">
                    <a:pos x="0" y="51"/>
                  </a:cxn>
                  <a:cxn ang="0">
                    <a:pos x="0" y="71"/>
                  </a:cxn>
                  <a:cxn ang="0">
                    <a:pos x="5" y="96"/>
                  </a:cxn>
                  <a:cxn ang="0">
                    <a:pos x="14" y="115"/>
                  </a:cxn>
                  <a:cxn ang="0">
                    <a:pos x="24" y="125"/>
                  </a:cxn>
                  <a:cxn ang="0">
                    <a:pos x="38" y="125"/>
                  </a:cxn>
                  <a:cxn ang="0">
                    <a:pos x="47" y="115"/>
                  </a:cxn>
                  <a:cxn ang="0">
                    <a:pos x="57" y="96"/>
                  </a:cxn>
                </a:cxnLst>
                <a:rect l="0" t="0" r="r" b="b"/>
                <a:pathLst>
                  <a:path w="57" h="125">
                    <a:moveTo>
                      <a:pt x="57" y="26"/>
                    </a:moveTo>
                    <a:lnTo>
                      <a:pt x="47" y="8"/>
                    </a:lnTo>
                    <a:lnTo>
                      <a:pt x="38" y="0"/>
                    </a:lnTo>
                    <a:lnTo>
                      <a:pt x="24" y="0"/>
                    </a:lnTo>
                    <a:lnTo>
                      <a:pt x="14" y="8"/>
                    </a:lnTo>
                    <a:lnTo>
                      <a:pt x="5" y="26"/>
                    </a:lnTo>
                    <a:lnTo>
                      <a:pt x="0" y="51"/>
                    </a:lnTo>
                    <a:lnTo>
                      <a:pt x="0" y="71"/>
                    </a:lnTo>
                    <a:lnTo>
                      <a:pt x="5" y="96"/>
                    </a:lnTo>
                    <a:lnTo>
                      <a:pt x="14" y="115"/>
                    </a:lnTo>
                    <a:lnTo>
                      <a:pt x="24" y="125"/>
                    </a:lnTo>
                    <a:lnTo>
                      <a:pt x="38" y="125"/>
                    </a:lnTo>
                    <a:lnTo>
                      <a:pt x="47" y="115"/>
                    </a:lnTo>
                    <a:lnTo>
                      <a:pt x="57" y="96"/>
                    </a:lnTo>
                  </a:path>
                </a:pathLst>
              </a:custGeom>
              <a:noFill/>
              <a:ln w="4445">
                <a:solidFill>
                  <a:srgbClr val="FEFEFE"/>
                </a:solidFill>
                <a:prstDash val="solid"/>
                <a:round/>
                <a:headEnd/>
                <a:tailEnd/>
              </a:ln>
            </p:spPr>
            <p:txBody>
              <a:bodyPr/>
              <a:lstStyle/>
              <a:p>
                <a:endParaRPr lang="es-ES"/>
              </a:p>
            </p:txBody>
          </p:sp>
          <p:sp>
            <p:nvSpPr>
              <p:cNvPr id="83014" name="Line 9286"/>
              <p:cNvSpPr>
                <a:spLocks noChangeShapeType="1"/>
              </p:cNvSpPr>
              <p:nvPr/>
            </p:nvSpPr>
            <p:spPr bwMode="auto">
              <a:xfrm>
                <a:off x="4784" y="2055"/>
                <a:ext cx="1" cy="95"/>
              </a:xfrm>
              <a:prstGeom prst="line">
                <a:avLst/>
              </a:prstGeom>
              <a:noFill/>
              <a:ln w="4445">
                <a:solidFill>
                  <a:srgbClr val="FEFEFE"/>
                </a:solidFill>
                <a:round/>
                <a:headEnd/>
                <a:tailEnd/>
              </a:ln>
            </p:spPr>
            <p:txBody>
              <a:bodyPr/>
              <a:lstStyle/>
              <a:p>
                <a:endParaRPr lang="es-ES"/>
              </a:p>
            </p:txBody>
          </p:sp>
          <p:sp>
            <p:nvSpPr>
              <p:cNvPr id="83015" name="Line 9287"/>
              <p:cNvSpPr>
                <a:spLocks noChangeShapeType="1"/>
              </p:cNvSpPr>
              <p:nvPr/>
            </p:nvSpPr>
            <p:spPr bwMode="auto">
              <a:xfrm flipH="1">
                <a:off x="4784" y="2087"/>
                <a:ext cx="24" cy="45"/>
              </a:xfrm>
              <a:prstGeom prst="line">
                <a:avLst/>
              </a:prstGeom>
              <a:noFill/>
              <a:ln w="4445">
                <a:solidFill>
                  <a:srgbClr val="FEFEFE"/>
                </a:solidFill>
                <a:round/>
                <a:headEnd/>
                <a:tailEnd/>
              </a:ln>
            </p:spPr>
            <p:txBody>
              <a:bodyPr/>
              <a:lstStyle/>
              <a:p>
                <a:endParaRPr lang="es-ES"/>
              </a:p>
            </p:txBody>
          </p:sp>
          <p:sp>
            <p:nvSpPr>
              <p:cNvPr id="83016" name="Line 9288"/>
              <p:cNvSpPr>
                <a:spLocks noChangeShapeType="1"/>
              </p:cNvSpPr>
              <p:nvPr/>
            </p:nvSpPr>
            <p:spPr bwMode="auto">
              <a:xfrm>
                <a:off x="4794" y="2112"/>
                <a:ext cx="17" cy="38"/>
              </a:xfrm>
              <a:prstGeom prst="line">
                <a:avLst/>
              </a:prstGeom>
              <a:noFill/>
              <a:ln w="4445">
                <a:solidFill>
                  <a:srgbClr val="FEFEFE"/>
                </a:solidFill>
                <a:round/>
                <a:headEnd/>
                <a:tailEnd/>
              </a:ln>
            </p:spPr>
            <p:txBody>
              <a:bodyPr/>
              <a:lstStyle/>
              <a:p>
                <a:endParaRPr lang="es-ES"/>
              </a:p>
            </p:txBody>
          </p:sp>
          <p:sp>
            <p:nvSpPr>
              <p:cNvPr id="83017" name="Freeform 9289"/>
              <p:cNvSpPr>
                <a:spLocks/>
              </p:cNvSpPr>
              <p:nvPr/>
            </p:nvSpPr>
            <p:spPr bwMode="auto">
              <a:xfrm>
                <a:off x="3715" y="1932"/>
                <a:ext cx="29" cy="78"/>
              </a:xfrm>
              <a:custGeom>
                <a:avLst/>
                <a:gdLst/>
                <a:ahLst/>
                <a:cxnLst>
                  <a:cxn ang="0">
                    <a:pos x="56" y="21"/>
                  </a:cxn>
                  <a:cxn ang="0">
                    <a:pos x="59" y="45"/>
                  </a:cxn>
                  <a:cxn ang="0">
                    <a:pos x="59" y="0"/>
                  </a:cxn>
                  <a:cxn ang="0">
                    <a:pos x="56" y="21"/>
                  </a:cxn>
                  <a:cxn ang="0">
                    <a:pos x="48" y="7"/>
                  </a:cxn>
                  <a:cxn ang="0">
                    <a:pos x="36" y="0"/>
                  </a:cxn>
                  <a:cxn ang="0">
                    <a:pos x="28" y="0"/>
                  </a:cxn>
                  <a:cxn ang="0">
                    <a:pos x="16" y="7"/>
                  </a:cxn>
                  <a:cxn ang="0">
                    <a:pos x="8" y="21"/>
                  </a:cxn>
                  <a:cxn ang="0">
                    <a:pos x="4" y="37"/>
                  </a:cxn>
                  <a:cxn ang="0">
                    <a:pos x="0" y="58"/>
                  </a:cxn>
                  <a:cxn ang="0">
                    <a:pos x="0" y="97"/>
                  </a:cxn>
                  <a:cxn ang="0">
                    <a:pos x="4" y="119"/>
                  </a:cxn>
                  <a:cxn ang="0">
                    <a:pos x="8" y="134"/>
                  </a:cxn>
                  <a:cxn ang="0">
                    <a:pos x="16" y="148"/>
                  </a:cxn>
                  <a:cxn ang="0">
                    <a:pos x="28" y="156"/>
                  </a:cxn>
                  <a:cxn ang="0">
                    <a:pos x="36" y="156"/>
                  </a:cxn>
                  <a:cxn ang="0">
                    <a:pos x="48" y="148"/>
                  </a:cxn>
                  <a:cxn ang="0">
                    <a:pos x="56" y="134"/>
                  </a:cxn>
                  <a:cxn ang="0">
                    <a:pos x="59" y="119"/>
                  </a:cxn>
                </a:cxnLst>
                <a:rect l="0" t="0" r="r" b="b"/>
                <a:pathLst>
                  <a:path w="59" h="156">
                    <a:moveTo>
                      <a:pt x="56" y="21"/>
                    </a:moveTo>
                    <a:lnTo>
                      <a:pt x="59" y="45"/>
                    </a:lnTo>
                    <a:lnTo>
                      <a:pt x="59" y="0"/>
                    </a:lnTo>
                    <a:lnTo>
                      <a:pt x="56" y="21"/>
                    </a:lnTo>
                    <a:lnTo>
                      <a:pt x="48" y="7"/>
                    </a:lnTo>
                    <a:lnTo>
                      <a:pt x="36" y="0"/>
                    </a:lnTo>
                    <a:lnTo>
                      <a:pt x="28" y="0"/>
                    </a:lnTo>
                    <a:lnTo>
                      <a:pt x="16" y="7"/>
                    </a:lnTo>
                    <a:lnTo>
                      <a:pt x="8" y="21"/>
                    </a:lnTo>
                    <a:lnTo>
                      <a:pt x="4" y="37"/>
                    </a:lnTo>
                    <a:lnTo>
                      <a:pt x="0" y="58"/>
                    </a:lnTo>
                    <a:lnTo>
                      <a:pt x="0" y="97"/>
                    </a:lnTo>
                    <a:lnTo>
                      <a:pt x="4" y="119"/>
                    </a:lnTo>
                    <a:lnTo>
                      <a:pt x="8" y="134"/>
                    </a:lnTo>
                    <a:lnTo>
                      <a:pt x="16" y="148"/>
                    </a:lnTo>
                    <a:lnTo>
                      <a:pt x="28" y="156"/>
                    </a:lnTo>
                    <a:lnTo>
                      <a:pt x="36" y="156"/>
                    </a:lnTo>
                    <a:lnTo>
                      <a:pt x="48" y="148"/>
                    </a:lnTo>
                    <a:lnTo>
                      <a:pt x="56" y="134"/>
                    </a:lnTo>
                    <a:lnTo>
                      <a:pt x="59" y="119"/>
                    </a:lnTo>
                  </a:path>
                </a:pathLst>
              </a:custGeom>
              <a:noFill/>
              <a:ln w="4445">
                <a:solidFill>
                  <a:srgbClr val="FEFEFE"/>
                </a:solidFill>
                <a:prstDash val="solid"/>
                <a:round/>
                <a:headEnd/>
                <a:tailEnd/>
              </a:ln>
            </p:spPr>
            <p:txBody>
              <a:bodyPr/>
              <a:lstStyle/>
              <a:p>
                <a:endParaRPr lang="es-ES"/>
              </a:p>
            </p:txBody>
          </p:sp>
          <p:sp>
            <p:nvSpPr>
              <p:cNvPr id="83018" name="Freeform 9290"/>
              <p:cNvSpPr>
                <a:spLocks/>
              </p:cNvSpPr>
              <p:nvPr/>
            </p:nvSpPr>
            <p:spPr bwMode="auto">
              <a:xfrm>
                <a:off x="3717" y="1932"/>
                <a:ext cx="12" cy="78"/>
              </a:xfrm>
              <a:custGeom>
                <a:avLst/>
                <a:gdLst/>
                <a:ahLst/>
                <a:cxnLst>
                  <a:cxn ang="0">
                    <a:pos x="24" y="0"/>
                  </a:cxn>
                  <a:cxn ang="0">
                    <a:pos x="16" y="7"/>
                  </a:cxn>
                  <a:cxn ang="0">
                    <a:pos x="9" y="21"/>
                  </a:cxn>
                  <a:cxn ang="0">
                    <a:pos x="4" y="37"/>
                  </a:cxn>
                  <a:cxn ang="0">
                    <a:pos x="0" y="58"/>
                  </a:cxn>
                  <a:cxn ang="0">
                    <a:pos x="0" y="97"/>
                  </a:cxn>
                  <a:cxn ang="0">
                    <a:pos x="4" y="119"/>
                  </a:cxn>
                  <a:cxn ang="0">
                    <a:pos x="9" y="134"/>
                  </a:cxn>
                  <a:cxn ang="0">
                    <a:pos x="16" y="148"/>
                  </a:cxn>
                  <a:cxn ang="0">
                    <a:pos x="24" y="156"/>
                  </a:cxn>
                </a:cxnLst>
                <a:rect l="0" t="0" r="r" b="b"/>
                <a:pathLst>
                  <a:path w="24" h="156">
                    <a:moveTo>
                      <a:pt x="24" y="0"/>
                    </a:moveTo>
                    <a:lnTo>
                      <a:pt x="16" y="7"/>
                    </a:lnTo>
                    <a:lnTo>
                      <a:pt x="9" y="21"/>
                    </a:lnTo>
                    <a:lnTo>
                      <a:pt x="4" y="37"/>
                    </a:lnTo>
                    <a:lnTo>
                      <a:pt x="0" y="58"/>
                    </a:lnTo>
                    <a:lnTo>
                      <a:pt x="0" y="97"/>
                    </a:lnTo>
                    <a:lnTo>
                      <a:pt x="4" y="119"/>
                    </a:lnTo>
                    <a:lnTo>
                      <a:pt x="9" y="134"/>
                    </a:lnTo>
                    <a:lnTo>
                      <a:pt x="16" y="148"/>
                    </a:lnTo>
                    <a:lnTo>
                      <a:pt x="24" y="156"/>
                    </a:lnTo>
                  </a:path>
                </a:pathLst>
              </a:custGeom>
              <a:noFill/>
              <a:ln w="4445">
                <a:solidFill>
                  <a:srgbClr val="FEFEFE"/>
                </a:solidFill>
                <a:prstDash val="solid"/>
                <a:round/>
                <a:headEnd/>
                <a:tailEnd/>
              </a:ln>
            </p:spPr>
            <p:txBody>
              <a:bodyPr/>
              <a:lstStyle/>
              <a:p>
                <a:endParaRPr lang="es-ES"/>
              </a:p>
            </p:txBody>
          </p:sp>
          <p:sp>
            <p:nvSpPr>
              <p:cNvPr id="83019" name="Freeform 9291"/>
              <p:cNvSpPr>
                <a:spLocks/>
              </p:cNvSpPr>
              <p:nvPr/>
            </p:nvSpPr>
            <p:spPr bwMode="auto">
              <a:xfrm>
                <a:off x="3756" y="1958"/>
                <a:ext cx="27" cy="52"/>
              </a:xfrm>
              <a:custGeom>
                <a:avLst/>
                <a:gdLst/>
                <a:ahLst/>
                <a:cxnLst>
                  <a:cxn ang="0">
                    <a:pos x="23" y="0"/>
                  </a:cxn>
                  <a:cxn ang="0">
                    <a:pos x="11" y="6"/>
                  </a:cxn>
                  <a:cxn ang="0">
                    <a:pos x="3" y="22"/>
                  </a:cxn>
                  <a:cxn ang="0">
                    <a:pos x="0" y="45"/>
                  </a:cxn>
                  <a:cxn ang="0">
                    <a:pos x="0" y="59"/>
                  </a:cxn>
                  <a:cxn ang="0">
                    <a:pos x="3" y="82"/>
                  </a:cxn>
                  <a:cxn ang="0">
                    <a:pos x="11" y="96"/>
                  </a:cxn>
                  <a:cxn ang="0">
                    <a:pos x="23" y="104"/>
                  </a:cxn>
                  <a:cxn ang="0">
                    <a:pos x="31" y="104"/>
                  </a:cxn>
                  <a:cxn ang="0">
                    <a:pos x="44" y="96"/>
                  </a:cxn>
                  <a:cxn ang="0">
                    <a:pos x="51" y="82"/>
                  </a:cxn>
                  <a:cxn ang="0">
                    <a:pos x="55" y="59"/>
                  </a:cxn>
                  <a:cxn ang="0">
                    <a:pos x="55" y="45"/>
                  </a:cxn>
                  <a:cxn ang="0">
                    <a:pos x="51" y="22"/>
                  </a:cxn>
                  <a:cxn ang="0">
                    <a:pos x="44" y="6"/>
                  </a:cxn>
                  <a:cxn ang="0">
                    <a:pos x="31" y="0"/>
                  </a:cxn>
                  <a:cxn ang="0">
                    <a:pos x="23" y="0"/>
                  </a:cxn>
                </a:cxnLst>
                <a:rect l="0" t="0" r="r" b="b"/>
                <a:pathLst>
                  <a:path w="55" h="104">
                    <a:moveTo>
                      <a:pt x="23" y="0"/>
                    </a:moveTo>
                    <a:lnTo>
                      <a:pt x="11" y="6"/>
                    </a:lnTo>
                    <a:lnTo>
                      <a:pt x="3" y="22"/>
                    </a:lnTo>
                    <a:lnTo>
                      <a:pt x="0" y="45"/>
                    </a:lnTo>
                    <a:lnTo>
                      <a:pt x="0" y="59"/>
                    </a:lnTo>
                    <a:lnTo>
                      <a:pt x="3" y="82"/>
                    </a:lnTo>
                    <a:lnTo>
                      <a:pt x="11" y="96"/>
                    </a:lnTo>
                    <a:lnTo>
                      <a:pt x="23" y="104"/>
                    </a:lnTo>
                    <a:lnTo>
                      <a:pt x="31" y="104"/>
                    </a:lnTo>
                    <a:lnTo>
                      <a:pt x="44" y="96"/>
                    </a:lnTo>
                    <a:lnTo>
                      <a:pt x="51" y="82"/>
                    </a:lnTo>
                    <a:lnTo>
                      <a:pt x="55" y="59"/>
                    </a:lnTo>
                    <a:lnTo>
                      <a:pt x="55" y="45"/>
                    </a:lnTo>
                    <a:lnTo>
                      <a:pt x="51" y="22"/>
                    </a:lnTo>
                    <a:lnTo>
                      <a:pt x="44" y="6"/>
                    </a:lnTo>
                    <a:lnTo>
                      <a:pt x="31" y="0"/>
                    </a:lnTo>
                    <a:lnTo>
                      <a:pt x="23" y="0"/>
                    </a:lnTo>
                  </a:path>
                </a:pathLst>
              </a:custGeom>
              <a:noFill/>
              <a:ln w="4445">
                <a:solidFill>
                  <a:srgbClr val="FEFEFE"/>
                </a:solidFill>
                <a:prstDash val="solid"/>
                <a:round/>
                <a:headEnd/>
                <a:tailEnd/>
              </a:ln>
            </p:spPr>
            <p:txBody>
              <a:bodyPr/>
              <a:lstStyle/>
              <a:p>
                <a:endParaRPr lang="es-ES"/>
              </a:p>
            </p:txBody>
          </p:sp>
          <p:sp>
            <p:nvSpPr>
              <p:cNvPr id="83020" name="Freeform 9292"/>
              <p:cNvSpPr>
                <a:spLocks/>
              </p:cNvSpPr>
              <p:nvPr/>
            </p:nvSpPr>
            <p:spPr bwMode="auto">
              <a:xfrm>
                <a:off x="3757" y="1958"/>
                <a:ext cx="10" cy="52"/>
              </a:xfrm>
              <a:custGeom>
                <a:avLst/>
                <a:gdLst/>
                <a:ahLst/>
                <a:cxnLst>
                  <a:cxn ang="0">
                    <a:pos x="20" y="0"/>
                  </a:cxn>
                  <a:cxn ang="0">
                    <a:pos x="13" y="6"/>
                  </a:cxn>
                  <a:cxn ang="0">
                    <a:pos x="4" y="22"/>
                  </a:cxn>
                  <a:cxn ang="0">
                    <a:pos x="0" y="45"/>
                  </a:cxn>
                  <a:cxn ang="0">
                    <a:pos x="0" y="59"/>
                  </a:cxn>
                  <a:cxn ang="0">
                    <a:pos x="4" y="82"/>
                  </a:cxn>
                  <a:cxn ang="0">
                    <a:pos x="13" y="96"/>
                  </a:cxn>
                  <a:cxn ang="0">
                    <a:pos x="20" y="104"/>
                  </a:cxn>
                </a:cxnLst>
                <a:rect l="0" t="0" r="r" b="b"/>
                <a:pathLst>
                  <a:path w="20" h="104">
                    <a:moveTo>
                      <a:pt x="20" y="0"/>
                    </a:moveTo>
                    <a:lnTo>
                      <a:pt x="13" y="6"/>
                    </a:lnTo>
                    <a:lnTo>
                      <a:pt x="4" y="22"/>
                    </a:lnTo>
                    <a:lnTo>
                      <a:pt x="0" y="45"/>
                    </a:lnTo>
                    <a:lnTo>
                      <a:pt x="0" y="59"/>
                    </a:lnTo>
                    <a:lnTo>
                      <a:pt x="4" y="82"/>
                    </a:lnTo>
                    <a:lnTo>
                      <a:pt x="13" y="96"/>
                    </a:lnTo>
                    <a:lnTo>
                      <a:pt x="20" y="104"/>
                    </a:lnTo>
                  </a:path>
                </a:pathLst>
              </a:custGeom>
              <a:noFill/>
              <a:ln w="4445">
                <a:solidFill>
                  <a:srgbClr val="FEFEFE"/>
                </a:solidFill>
                <a:prstDash val="solid"/>
                <a:round/>
                <a:headEnd/>
                <a:tailEnd/>
              </a:ln>
            </p:spPr>
            <p:txBody>
              <a:bodyPr/>
              <a:lstStyle/>
              <a:p>
                <a:endParaRPr lang="es-ES"/>
              </a:p>
            </p:txBody>
          </p:sp>
          <p:sp>
            <p:nvSpPr>
              <p:cNvPr id="83021" name="Freeform 9293"/>
              <p:cNvSpPr>
                <a:spLocks/>
              </p:cNvSpPr>
              <p:nvPr/>
            </p:nvSpPr>
            <p:spPr bwMode="auto">
              <a:xfrm>
                <a:off x="3771" y="1958"/>
                <a:ext cx="10" cy="52"/>
              </a:xfrm>
              <a:custGeom>
                <a:avLst/>
                <a:gdLst/>
                <a:ahLst/>
                <a:cxnLst>
                  <a:cxn ang="0">
                    <a:pos x="0" y="104"/>
                  </a:cxn>
                  <a:cxn ang="0">
                    <a:pos x="8" y="96"/>
                  </a:cxn>
                  <a:cxn ang="0">
                    <a:pos x="16" y="82"/>
                  </a:cxn>
                  <a:cxn ang="0">
                    <a:pos x="20" y="59"/>
                  </a:cxn>
                  <a:cxn ang="0">
                    <a:pos x="20" y="45"/>
                  </a:cxn>
                  <a:cxn ang="0">
                    <a:pos x="16" y="22"/>
                  </a:cxn>
                  <a:cxn ang="0">
                    <a:pos x="8" y="6"/>
                  </a:cxn>
                  <a:cxn ang="0">
                    <a:pos x="0" y="0"/>
                  </a:cxn>
                </a:cxnLst>
                <a:rect l="0" t="0" r="r" b="b"/>
                <a:pathLst>
                  <a:path w="20" h="104">
                    <a:moveTo>
                      <a:pt x="0" y="104"/>
                    </a:moveTo>
                    <a:lnTo>
                      <a:pt x="8" y="96"/>
                    </a:lnTo>
                    <a:lnTo>
                      <a:pt x="16" y="82"/>
                    </a:lnTo>
                    <a:lnTo>
                      <a:pt x="20" y="59"/>
                    </a:lnTo>
                    <a:lnTo>
                      <a:pt x="20" y="45"/>
                    </a:lnTo>
                    <a:lnTo>
                      <a:pt x="16" y="22"/>
                    </a:lnTo>
                    <a:lnTo>
                      <a:pt x="8" y="6"/>
                    </a:lnTo>
                    <a:lnTo>
                      <a:pt x="0" y="0"/>
                    </a:lnTo>
                  </a:path>
                </a:pathLst>
              </a:custGeom>
              <a:noFill/>
              <a:ln w="4445">
                <a:solidFill>
                  <a:srgbClr val="FEFEFE"/>
                </a:solidFill>
                <a:prstDash val="solid"/>
                <a:round/>
                <a:headEnd/>
                <a:tailEnd/>
              </a:ln>
            </p:spPr>
            <p:txBody>
              <a:bodyPr/>
              <a:lstStyle/>
              <a:p>
                <a:endParaRPr lang="es-ES"/>
              </a:p>
            </p:txBody>
          </p:sp>
          <p:sp>
            <p:nvSpPr>
              <p:cNvPr id="83022" name="Line 9294"/>
              <p:cNvSpPr>
                <a:spLocks noChangeShapeType="1"/>
              </p:cNvSpPr>
              <p:nvPr/>
            </p:nvSpPr>
            <p:spPr bwMode="auto">
              <a:xfrm>
                <a:off x="3800" y="1958"/>
                <a:ext cx="1" cy="52"/>
              </a:xfrm>
              <a:prstGeom prst="line">
                <a:avLst/>
              </a:prstGeom>
              <a:noFill/>
              <a:ln w="4445">
                <a:solidFill>
                  <a:srgbClr val="FEFEFE"/>
                </a:solidFill>
                <a:round/>
                <a:headEnd/>
                <a:tailEnd/>
              </a:ln>
            </p:spPr>
            <p:txBody>
              <a:bodyPr/>
              <a:lstStyle/>
              <a:p>
                <a:endParaRPr lang="es-ES"/>
              </a:p>
            </p:txBody>
          </p:sp>
          <p:sp>
            <p:nvSpPr>
              <p:cNvPr id="83023" name="Line 9295"/>
              <p:cNvSpPr>
                <a:spLocks noChangeShapeType="1"/>
              </p:cNvSpPr>
              <p:nvPr/>
            </p:nvSpPr>
            <p:spPr bwMode="auto">
              <a:xfrm>
                <a:off x="3802" y="1958"/>
                <a:ext cx="1" cy="52"/>
              </a:xfrm>
              <a:prstGeom prst="line">
                <a:avLst/>
              </a:prstGeom>
              <a:noFill/>
              <a:ln w="4445">
                <a:solidFill>
                  <a:srgbClr val="FEFEFE"/>
                </a:solidFill>
                <a:round/>
                <a:headEnd/>
                <a:tailEnd/>
              </a:ln>
            </p:spPr>
            <p:txBody>
              <a:bodyPr/>
              <a:lstStyle/>
              <a:p>
                <a:endParaRPr lang="es-ES"/>
              </a:p>
            </p:txBody>
          </p:sp>
          <p:sp>
            <p:nvSpPr>
              <p:cNvPr id="83024" name="Freeform 9296"/>
              <p:cNvSpPr>
                <a:spLocks/>
              </p:cNvSpPr>
              <p:nvPr/>
            </p:nvSpPr>
            <p:spPr bwMode="auto">
              <a:xfrm>
                <a:off x="3802" y="1958"/>
                <a:ext cx="18" cy="23"/>
              </a:xfrm>
              <a:custGeom>
                <a:avLst/>
                <a:gdLst/>
                <a:ahLst/>
                <a:cxnLst>
                  <a:cxn ang="0">
                    <a:pos x="0" y="45"/>
                  </a:cxn>
                  <a:cxn ang="0">
                    <a:pos x="5" y="22"/>
                  </a:cxn>
                  <a:cxn ang="0">
                    <a:pos x="13" y="6"/>
                  </a:cxn>
                  <a:cxn ang="0">
                    <a:pos x="21" y="0"/>
                  </a:cxn>
                  <a:cxn ang="0">
                    <a:pos x="33" y="0"/>
                  </a:cxn>
                  <a:cxn ang="0">
                    <a:pos x="37" y="6"/>
                  </a:cxn>
                  <a:cxn ang="0">
                    <a:pos x="37" y="14"/>
                  </a:cxn>
                  <a:cxn ang="0">
                    <a:pos x="33" y="22"/>
                  </a:cxn>
                  <a:cxn ang="0">
                    <a:pos x="28" y="14"/>
                  </a:cxn>
                  <a:cxn ang="0">
                    <a:pos x="33" y="6"/>
                  </a:cxn>
                </a:cxnLst>
                <a:rect l="0" t="0" r="r" b="b"/>
                <a:pathLst>
                  <a:path w="37" h="45">
                    <a:moveTo>
                      <a:pt x="0" y="45"/>
                    </a:moveTo>
                    <a:lnTo>
                      <a:pt x="5" y="22"/>
                    </a:lnTo>
                    <a:lnTo>
                      <a:pt x="13" y="6"/>
                    </a:lnTo>
                    <a:lnTo>
                      <a:pt x="21" y="0"/>
                    </a:lnTo>
                    <a:lnTo>
                      <a:pt x="33" y="0"/>
                    </a:lnTo>
                    <a:lnTo>
                      <a:pt x="37" y="6"/>
                    </a:lnTo>
                    <a:lnTo>
                      <a:pt x="37" y="14"/>
                    </a:lnTo>
                    <a:lnTo>
                      <a:pt x="33" y="22"/>
                    </a:lnTo>
                    <a:lnTo>
                      <a:pt x="28" y="14"/>
                    </a:lnTo>
                    <a:lnTo>
                      <a:pt x="33" y="6"/>
                    </a:lnTo>
                  </a:path>
                </a:pathLst>
              </a:custGeom>
              <a:noFill/>
              <a:ln w="4445">
                <a:solidFill>
                  <a:srgbClr val="FEFEFE"/>
                </a:solidFill>
                <a:prstDash val="solid"/>
                <a:round/>
                <a:headEnd/>
                <a:tailEnd/>
              </a:ln>
            </p:spPr>
            <p:txBody>
              <a:bodyPr/>
              <a:lstStyle/>
              <a:p>
                <a:endParaRPr lang="es-ES"/>
              </a:p>
            </p:txBody>
          </p:sp>
          <p:sp>
            <p:nvSpPr>
              <p:cNvPr id="83025" name="Line 9297"/>
              <p:cNvSpPr>
                <a:spLocks noChangeShapeType="1"/>
              </p:cNvSpPr>
              <p:nvPr/>
            </p:nvSpPr>
            <p:spPr bwMode="auto">
              <a:xfrm>
                <a:off x="3794" y="1958"/>
                <a:ext cx="8" cy="1"/>
              </a:xfrm>
              <a:prstGeom prst="line">
                <a:avLst/>
              </a:prstGeom>
              <a:noFill/>
              <a:ln w="4445">
                <a:solidFill>
                  <a:srgbClr val="FEFEFE"/>
                </a:solidFill>
                <a:round/>
                <a:headEnd/>
                <a:tailEnd/>
              </a:ln>
            </p:spPr>
            <p:txBody>
              <a:bodyPr/>
              <a:lstStyle/>
              <a:p>
                <a:endParaRPr lang="es-ES"/>
              </a:p>
            </p:txBody>
          </p:sp>
          <p:sp>
            <p:nvSpPr>
              <p:cNvPr id="83026" name="Line 9298"/>
              <p:cNvSpPr>
                <a:spLocks noChangeShapeType="1"/>
              </p:cNvSpPr>
              <p:nvPr/>
            </p:nvSpPr>
            <p:spPr bwMode="auto">
              <a:xfrm>
                <a:off x="3794" y="2010"/>
                <a:ext cx="14" cy="1"/>
              </a:xfrm>
              <a:prstGeom prst="line">
                <a:avLst/>
              </a:prstGeom>
              <a:noFill/>
              <a:ln w="4445">
                <a:solidFill>
                  <a:srgbClr val="FEFEFE"/>
                </a:solidFill>
                <a:round/>
                <a:headEnd/>
                <a:tailEnd/>
              </a:ln>
            </p:spPr>
            <p:txBody>
              <a:bodyPr/>
              <a:lstStyle/>
              <a:p>
                <a:endParaRPr lang="es-ES"/>
              </a:p>
            </p:txBody>
          </p:sp>
          <p:sp>
            <p:nvSpPr>
              <p:cNvPr id="83027" name="Freeform 9299"/>
              <p:cNvSpPr>
                <a:spLocks/>
              </p:cNvSpPr>
              <p:nvPr/>
            </p:nvSpPr>
            <p:spPr bwMode="auto">
              <a:xfrm>
                <a:off x="3830" y="1958"/>
                <a:ext cx="26" cy="52"/>
              </a:xfrm>
              <a:custGeom>
                <a:avLst/>
                <a:gdLst/>
                <a:ahLst/>
                <a:cxnLst>
                  <a:cxn ang="0">
                    <a:pos x="5" y="45"/>
                  </a:cxn>
                  <a:cxn ang="0">
                    <a:pos x="52" y="45"/>
                  </a:cxn>
                  <a:cxn ang="0">
                    <a:pos x="52" y="30"/>
                  </a:cxn>
                  <a:cxn ang="0">
                    <a:pos x="48" y="14"/>
                  </a:cxn>
                  <a:cxn ang="0">
                    <a:pos x="44" y="6"/>
                  </a:cxn>
                  <a:cxn ang="0">
                    <a:pos x="37" y="0"/>
                  </a:cxn>
                  <a:cxn ang="0">
                    <a:pos x="24" y="0"/>
                  </a:cxn>
                  <a:cxn ang="0">
                    <a:pos x="13" y="6"/>
                  </a:cxn>
                  <a:cxn ang="0">
                    <a:pos x="5" y="22"/>
                  </a:cxn>
                  <a:cxn ang="0">
                    <a:pos x="0" y="45"/>
                  </a:cxn>
                  <a:cxn ang="0">
                    <a:pos x="0" y="59"/>
                  </a:cxn>
                  <a:cxn ang="0">
                    <a:pos x="5" y="82"/>
                  </a:cxn>
                  <a:cxn ang="0">
                    <a:pos x="13" y="96"/>
                  </a:cxn>
                  <a:cxn ang="0">
                    <a:pos x="24" y="104"/>
                  </a:cxn>
                  <a:cxn ang="0">
                    <a:pos x="33" y="104"/>
                  </a:cxn>
                  <a:cxn ang="0">
                    <a:pos x="44" y="96"/>
                  </a:cxn>
                  <a:cxn ang="0">
                    <a:pos x="52" y="82"/>
                  </a:cxn>
                </a:cxnLst>
                <a:rect l="0" t="0" r="r" b="b"/>
                <a:pathLst>
                  <a:path w="52" h="104">
                    <a:moveTo>
                      <a:pt x="5" y="45"/>
                    </a:moveTo>
                    <a:lnTo>
                      <a:pt x="52" y="45"/>
                    </a:lnTo>
                    <a:lnTo>
                      <a:pt x="52" y="30"/>
                    </a:lnTo>
                    <a:lnTo>
                      <a:pt x="48" y="14"/>
                    </a:lnTo>
                    <a:lnTo>
                      <a:pt x="44" y="6"/>
                    </a:lnTo>
                    <a:lnTo>
                      <a:pt x="37" y="0"/>
                    </a:lnTo>
                    <a:lnTo>
                      <a:pt x="24" y="0"/>
                    </a:lnTo>
                    <a:lnTo>
                      <a:pt x="13" y="6"/>
                    </a:lnTo>
                    <a:lnTo>
                      <a:pt x="5" y="22"/>
                    </a:lnTo>
                    <a:lnTo>
                      <a:pt x="0" y="45"/>
                    </a:lnTo>
                    <a:lnTo>
                      <a:pt x="0" y="59"/>
                    </a:lnTo>
                    <a:lnTo>
                      <a:pt x="5" y="82"/>
                    </a:lnTo>
                    <a:lnTo>
                      <a:pt x="13" y="96"/>
                    </a:lnTo>
                    <a:lnTo>
                      <a:pt x="24" y="104"/>
                    </a:lnTo>
                    <a:lnTo>
                      <a:pt x="33" y="104"/>
                    </a:lnTo>
                    <a:lnTo>
                      <a:pt x="44" y="96"/>
                    </a:lnTo>
                    <a:lnTo>
                      <a:pt x="52" y="82"/>
                    </a:lnTo>
                  </a:path>
                </a:pathLst>
              </a:custGeom>
              <a:noFill/>
              <a:ln w="4445">
                <a:solidFill>
                  <a:srgbClr val="FEFEFE"/>
                </a:solidFill>
                <a:prstDash val="solid"/>
                <a:round/>
                <a:headEnd/>
                <a:tailEnd/>
              </a:ln>
            </p:spPr>
            <p:txBody>
              <a:bodyPr/>
              <a:lstStyle/>
              <a:p>
                <a:endParaRPr lang="es-ES"/>
              </a:p>
            </p:txBody>
          </p:sp>
          <p:sp>
            <p:nvSpPr>
              <p:cNvPr id="83028" name="Freeform 9300"/>
              <p:cNvSpPr>
                <a:spLocks/>
              </p:cNvSpPr>
              <p:nvPr/>
            </p:nvSpPr>
            <p:spPr bwMode="auto">
              <a:xfrm>
                <a:off x="3852" y="1961"/>
                <a:ext cx="2" cy="20"/>
              </a:xfrm>
              <a:custGeom>
                <a:avLst/>
                <a:gdLst/>
                <a:ahLst/>
                <a:cxnLst>
                  <a:cxn ang="0">
                    <a:pos x="4" y="39"/>
                  </a:cxn>
                  <a:cxn ang="0">
                    <a:pos x="4" y="16"/>
                  </a:cxn>
                  <a:cxn ang="0">
                    <a:pos x="0" y="0"/>
                  </a:cxn>
                </a:cxnLst>
                <a:rect l="0" t="0" r="r" b="b"/>
                <a:pathLst>
                  <a:path w="4" h="39">
                    <a:moveTo>
                      <a:pt x="4" y="39"/>
                    </a:moveTo>
                    <a:lnTo>
                      <a:pt x="4" y="16"/>
                    </a:lnTo>
                    <a:lnTo>
                      <a:pt x="0" y="0"/>
                    </a:lnTo>
                  </a:path>
                </a:pathLst>
              </a:custGeom>
              <a:noFill/>
              <a:ln w="4445">
                <a:solidFill>
                  <a:srgbClr val="FEFEFE"/>
                </a:solidFill>
                <a:prstDash val="solid"/>
                <a:round/>
                <a:headEnd/>
                <a:tailEnd/>
              </a:ln>
            </p:spPr>
            <p:txBody>
              <a:bodyPr/>
              <a:lstStyle/>
              <a:p>
                <a:endParaRPr lang="es-ES"/>
              </a:p>
            </p:txBody>
          </p:sp>
          <p:sp>
            <p:nvSpPr>
              <p:cNvPr id="83029" name="Freeform 9301"/>
              <p:cNvSpPr>
                <a:spLocks/>
              </p:cNvSpPr>
              <p:nvPr/>
            </p:nvSpPr>
            <p:spPr bwMode="auto">
              <a:xfrm>
                <a:off x="3832" y="1958"/>
                <a:ext cx="10" cy="52"/>
              </a:xfrm>
              <a:custGeom>
                <a:avLst/>
                <a:gdLst/>
                <a:ahLst/>
                <a:cxnLst>
                  <a:cxn ang="0">
                    <a:pos x="19" y="0"/>
                  </a:cxn>
                  <a:cxn ang="0">
                    <a:pos x="11" y="6"/>
                  </a:cxn>
                  <a:cxn ang="0">
                    <a:pos x="4" y="22"/>
                  </a:cxn>
                  <a:cxn ang="0">
                    <a:pos x="0" y="45"/>
                  </a:cxn>
                  <a:cxn ang="0">
                    <a:pos x="0" y="59"/>
                  </a:cxn>
                  <a:cxn ang="0">
                    <a:pos x="4" y="82"/>
                  </a:cxn>
                  <a:cxn ang="0">
                    <a:pos x="11" y="96"/>
                  </a:cxn>
                  <a:cxn ang="0">
                    <a:pos x="19" y="104"/>
                  </a:cxn>
                </a:cxnLst>
                <a:rect l="0" t="0" r="r" b="b"/>
                <a:pathLst>
                  <a:path w="19" h="104">
                    <a:moveTo>
                      <a:pt x="19" y="0"/>
                    </a:moveTo>
                    <a:lnTo>
                      <a:pt x="11" y="6"/>
                    </a:lnTo>
                    <a:lnTo>
                      <a:pt x="4" y="22"/>
                    </a:lnTo>
                    <a:lnTo>
                      <a:pt x="0" y="45"/>
                    </a:lnTo>
                    <a:lnTo>
                      <a:pt x="0" y="59"/>
                    </a:lnTo>
                    <a:lnTo>
                      <a:pt x="4" y="82"/>
                    </a:lnTo>
                    <a:lnTo>
                      <a:pt x="11" y="96"/>
                    </a:lnTo>
                    <a:lnTo>
                      <a:pt x="19" y="104"/>
                    </a:lnTo>
                  </a:path>
                </a:pathLst>
              </a:custGeom>
              <a:noFill/>
              <a:ln w="4445">
                <a:solidFill>
                  <a:srgbClr val="FEFEFE"/>
                </a:solidFill>
                <a:prstDash val="solid"/>
                <a:round/>
                <a:headEnd/>
                <a:tailEnd/>
              </a:ln>
            </p:spPr>
            <p:txBody>
              <a:bodyPr/>
              <a:lstStyle/>
              <a:p>
                <a:endParaRPr lang="es-ES"/>
              </a:p>
            </p:txBody>
          </p:sp>
          <p:sp>
            <p:nvSpPr>
              <p:cNvPr id="83030" name="Line 9302"/>
              <p:cNvSpPr>
                <a:spLocks noChangeShapeType="1"/>
              </p:cNvSpPr>
              <p:nvPr/>
            </p:nvSpPr>
            <p:spPr bwMode="auto">
              <a:xfrm flipH="1">
                <a:off x="3654" y="2081"/>
                <a:ext cx="14" cy="78"/>
              </a:xfrm>
              <a:prstGeom prst="line">
                <a:avLst/>
              </a:prstGeom>
              <a:noFill/>
              <a:ln w="4445">
                <a:solidFill>
                  <a:srgbClr val="FEFEFE"/>
                </a:solidFill>
                <a:round/>
                <a:headEnd/>
                <a:tailEnd/>
              </a:ln>
            </p:spPr>
            <p:txBody>
              <a:bodyPr/>
              <a:lstStyle/>
              <a:p>
                <a:endParaRPr lang="es-ES"/>
              </a:p>
            </p:txBody>
          </p:sp>
          <p:sp>
            <p:nvSpPr>
              <p:cNvPr id="83031" name="Line 9303"/>
              <p:cNvSpPr>
                <a:spLocks noChangeShapeType="1"/>
              </p:cNvSpPr>
              <p:nvPr/>
            </p:nvSpPr>
            <p:spPr bwMode="auto">
              <a:xfrm>
                <a:off x="3668" y="2081"/>
                <a:ext cx="14" cy="78"/>
              </a:xfrm>
              <a:prstGeom prst="line">
                <a:avLst/>
              </a:prstGeom>
              <a:noFill/>
              <a:ln w="4445">
                <a:solidFill>
                  <a:srgbClr val="FEFEFE"/>
                </a:solidFill>
                <a:round/>
                <a:headEnd/>
                <a:tailEnd/>
              </a:ln>
            </p:spPr>
            <p:txBody>
              <a:bodyPr/>
              <a:lstStyle/>
              <a:p>
                <a:endParaRPr lang="es-ES"/>
              </a:p>
            </p:txBody>
          </p:sp>
          <p:sp>
            <p:nvSpPr>
              <p:cNvPr id="83032" name="Line 9304"/>
              <p:cNvSpPr>
                <a:spLocks noChangeShapeType="1"/>
              </p:cNvSpPr>
              <p:nvPr/>
            </p:nvSpPr>
            <p:spPr bwMode="auto">
              <a:xfrm>
                <a:off x="3668" y="2092"/>
                <a:ext cx="12" cy="67"/>
              </a:xfrm>
              <a:prstGeom prst="line">
                <a:avLst/>
              </a:prstGeom>
              <a:noFill/>
              <a:ln w="4445">
                <a:solidFill>
                  <a:srgbClr val="FEFEFE"/>
                </a:solidFill>
                <a:round/>
                <a:headEnd/>
                <a:tailEnd/>
              </a:ln>
            </p:spPr>
            <p:txBody>
              <a:bodyPr/>
              <a:lstStyle/>
              <a:p>
                <a:endParaRPr lang="es-ES"/>
              </a:p>
            </p:txBody>
          </p:sp>
          <p:sp>
            <p:nvSpPr>
              <p:cNvPr id="83033" name="Line 9305"/>
              <p:cNvSpPr>
                <a:spLocks noChangeShapeType="1"/>
              </p:cNvSpPr>
              <p:nvPr/>
            </p:nvSpPr>
            <p:spPr bwMode="auto">
              <a:xfrm>
                <a:off x="3658" y="2137"/>
                <a:ext cx="18" cy="1"/>
              </a:xfrm>
              <a:prstGeom prst="line">
                <a:avLst/>
              </a:prstGeom>
              <a:noFill/>
              <a:ln w="4445">
                <a:solidFill>
                  <a:srgbClr val="FEFEFE"/>
                </a:solidFill>
                <a:round/>
                <a:headEnd/>
                <a:tailEnd/>
              </a:ln>
            </p:spPr>
            <p:txBody>
              <a:bodyPr/>
              <a:lstStyle/>
              <a:p>
                <a:endParaRPr lang="es-ES"/>
              </a:p>
            </p:txBody>
          </p:sp>
          <p:sp>
            <p:nvSpPr>
              <p:cNvPr id="83034" name="Line 9306"/>
              <p:cNvSpPr>
                <a:spLocks noChangeShapeType="1"/>
              </p:cNvSpPr>
              <p:nvPr/>
            </p:nvSpPr>
            <p:spPr bwMode="auto">
              <a:xfrm>
                <a:off x="3651" y="2159"/>
                <a:ext cx="12" cy="1"/>
              </a:xfrm>
              <a:prstGeom prst="line">
                <a:avLst/>
              </a:prstGeom>
              <a:noFill/>
              <a:ln w="4445">
                <a:solidFill>
                  <a:srgbClr val="FEFEFE"/>
                </a:solidFill>
                <a:round/>
                <a:headEnd/>
                <a:tailEnd/>
              </a:ln>
            </p:spPr>
            <p:txBody>
              <a:bodyPr/>
              <a:lstStyle/>
              <a:p>
                <a:endParaRPr lang="es-ES"/>
              </a:p>
            </p:txBody>
          </p:sp>
          <p:sp>
            <p:nvSpPr>
              <p:cNvPr id="83035" name="Line 9307"/>
              <p:cNvSpPr>
                <a:spLocks noChangeShapeType="1"/>
              </p:cNvSpPr>
              <p:nvPr/>
            </p:nvSpPr>
            <p:spPr bwMode="auto">
              <a:xfrm>
                <a:off x="3675" y="2159"/>
                <a:ext cx="12" cy="1"/>
              </a:xfrm>
              <a:prstGeom prst="line">
                <a:avLst/>
              </a:prstGeom>
              <a:noFill/>
              <a:ln w="4445">
                <a:solidFill>
                  <a:srgbClr val="FEFEFE"/>
                </a:solidFill>
                <a:round/>
                <a:headEnd/>
                <a:tailEnd/>
              </a:ln>
            </p:spPr>
            <p:txBody>
              <a:bodyPr/>
              <a:lstStyle/>
              <a:p>
                <a:endParaRPr lang="es-ES"/>
              </a:p>
            </p:txBody>
          </p:sp>
          <p:sp>
            <p:nvSpPr>
              <p:cNvPr id="83036" name="Line 9308"/>
              <p:cNvSpPr>
                <a:spLocks noChangeShapeType="1"/>
              </p:cNvSpPr>
              <p:nvPr/>
            </p:nvSpPr>
            <p:spPr bwMode="auto">
              <a:xfrm>
                <a:off x="3698" y="2108"/>
                <a:ext cx="1" cy="51"/>
              </a:xfrm>
              <a:prstGeom prst="line">
                <a:avLst/>
              </a:prstGeom>
              <a:noFill/>
              <a:ln w="4445">
                <a:solidFill>
                  <a:srgbClr val="FEFEFE"/>
                </a:solidFill>
                <a:round/>
                <a:headEnd/>
                <a:tailEnd/>
              </a:ln>
            </p:spPr>
            <p:txBody>
              <a:bodyPr/>
              <a:lstStyle/>
              <a:p>
                <a:endParaRPr lang="es-ES"/>
              </a:p>
            </p:txBody>
          </p:sp>
          <p:sp>
            <p:nvSpPr>
              <p:cNvPr id="83037" name="Line 9309"/>
              <p:cNvSpPr>
                <a:spLocks noChangeShapeType="1"/>
              </p:cNvSpPr>
              <p:nvPr/>
            </p:nvSpPr>
            <p:spPr bwMode="auto">
              <a:xfrm>
                <a:off x="3700" y="2108"/>
                <a:ext cx="1" cy="51"/>
              </a:xfrm>
              <a:prstGeom prst="line">
                <a:avLst/>
              </a:prstGeom>
              <a:noFill/>
              <a:ln w="4445">
                <a:solidFill>
                  <a:srgbClr val="FEFEFE"/>
                </a:solidFill>
                <a:round/>
                <a:headEnd/>
                <a:tailEnd/>
              </a:ln>
            </p:spPr>
            <p:txBody>
              <a:bodyPr/>
              <a:lstStyle/>
              <a:p>
                <a:endParaRPr lang="es-ES"/>
              </a:p>
            </p:txBody>
          </p:sp>
          <p:sp>
            <p:nvSpPr>
              <p:cNvPr id="83038" name="Freeform 9310"/>
              <p:cNvSpPr>
                <a:spLocks/>
              </p:cNvSpPr>
              <p:nvPr/>
            </p:nvSpPr>
            <p:spPr bwMode="auto">
              <a:xfrm>
                <a:off x="3700" y="2108"/>
                <a:ext cx="22" cy="51"/>
              </a:xfrm>
              <a:custGeom>
                <a:avLst/>
                <a:gdLst/>
                <a:ahLst/>
                <a:cxnLst>
                  <a:cxn ang="0">
                    <a:pos x="0" y="22"/>
                  </a:cxn>
                  <a:cxn ang="0">
                    <a:pos x="8" y="8"/>
                  </a:cxn>
                  <a:cxn ang="0">
                    <a:pos x="20" y="0"/>
                  </a:cxn>
                  <a:cxn ang="0">
                    <a:pos x="28" y="0"/>
                  </a:cxn>
                  <a:cxn ang="0">
                    <a:pos x="40" y="8"/>
                  </a:cxn>
                  <a:cxn ang="0">
                    <a:pos x="44" y="22"/>
                  </a:cxn>
                  <a:cxn ang="0">
                    <a:pos x="44" y="104"/>
                  </a:cxn>
                </a:cxnLst>
                <a:rect l="0" t="0" r="r" b="b"/>
                <a:pathLst>
                  <a:path w="44" h="104">
                    <a:moveTo>
                      <a:pt x="0" y="22"/>
                    </a:moveTo>
                    <a:lnTo>
                      <a:pt x="8" y="8"/>
                    </a:lnTo>
                    <a:lnTo>
                      <a:pt x="20" y="0"/>
                    </a:lnTo>
                    <a:lnTo>
                      <a:pt x="28" y="0"/>
                    </a:lnTo>
                    <a:lnTo>
                      <a:pt x="40" y="8"/>
                    </a:lnTo>
                    <a:lnTo>
                      <a:pt x="44" y="22"/>
                    </a:lnTo>
                    <a:lnTo>
                      <a:pt x="44" y="104"/>
                    </a:lnTo>
                  </a:path>
                </a:pathLst>
              </a:custGeom>
              <a:noFill/>
              <a:ln w="4445">
                <a:solidFill>
                  <a:srgbClr val="FEFEFE"/>
                </a:solidFill>
                <a:prstDash val="solid"/>
                <a:round/>
                <a:headEnd/>
                <a:tailEnd/>
              </a:ln>
            </p:spPr>
            <p:txBody>
              <a:bodyPr/>
              <a:lstStyle/>
              <a:p>
                <a:endParaRPr lang="es-ES"/>
              </a:p>
            </p:txBody>
          </p:sp>
          <p:sp>
            <p:nvSpPr>
              <p:cNvPr id="83039" name="Freeform 9311"/>
              <p:cNvSpPr>
                <a:spLocks/>
              </p:cNvSpPr>
              <p:nvPr/>
            </p:nvSpPr>
            <p:spPr bwMode="auto">
              <a:xfrm>
                <a:off x="3714" y="2108"/>
                <a:ext cx="6" cy="51"/>
              </a:xfrm>
              <a:custGeom>
                <a:avLst/>
                <a:gdLst/>
                <a:ahLst/>
                <a:cxnLst>
                  <a:cxn ang="0">
                    <a:pos x="0" y="0"/>
                  </a:cxn>
                  <a:cxn ang="0">
                    <a:pos x="8" y="8"/>
                  </a:cxn>
                  <a:cxn ang="0">
                    <a:pos x="12" y="22"/>
                  </a:cxn>
                  <a:cxn ang="0">
                    <a:pos x="12" y="104"/>
                  </a:cxn>
                </a:cxnLst>
                <a:rect l="0" t="0" r="r" b="b"/>
                <a:pathLst>
                  <a:path w="12" h="104">
                    <a:moveTo>
                      <a:pt x="0" y="0"/>
                    </a:moveTo>
                    <a:lnTo>
                      <a:pt x="8" y="8"/>
                    </a:lnTo>
                    <a:lnTo>
                      <a:pt x="12" y="22"/>
                    </a:lnTo>
                    <a:lnTo>
                      <a:pt x="12" y="104"/>
                    </a:lnTo>
                  </a:path>
                </a:pathLst>
              </a:custGeom>
              <a:noFill/>
              <a:ln w="4445">
                <a:solidFill>
                  <a:srgbClr val="FEFEFE"/>
                </a:solidFill>
                <a:prstDash val="solid"/>
                <a:round/>
                <a:headEnd/>
                <a:tailEnd/>
              </a:ln>
            </p:spPr>
            <p:txBody>
              <a:bodyPr/>
              <a:lstStyle/>
              <a:p>
                <a:endParaRPr lang="es-ES"/>
              </a:p>
            </p:txBody>
          </p:sp>
          <p:sp>
            <p:nvSpPr>
              <p:cNvPr id="83040" name="Line 9312"/>
              <p:cNvSpPr>
                <a:spLocks noChangeShapeType="1"/>
              </p:cNvSpPr>
              <p:nvPr/>
            </p:nvSpPr>
            <p:spPr bwMode="auto">
              <a:xfrm>
                <a:off x="3692" y="2108"/>
                <a:ext cx="8" cy="1"/>
              </a:xfrm>
              <a:prstGeom prst="line">
                <a:avLst/>
              </a:prstGeom>
              <a:noFill/>
              <a:ln w="4445">
                <a:solidFill>
                  <a:srgbClr val="FEFEFE"/>
                </a:solidFill>
                <a:round/>
                <a:headEnd/>
                <a:tailEnd/>
              </a:ln>
            </p:spPr>
            <p:txBody>
              <a:bodyPr/>
              <a:lstStyle/>
              <a:p>
                <a:endParaRPr lang="es-ES"/>
              </a:p>
            </p:txBody>
          </p:sp>
          <p:sp>
            <p:nvSpPr>
              <p:cNvPr id="83041" name="Line 9313"/>
              <p:cNvSpPr>
                <a:spLocks noChangeShapeType="1"/>
              </p:cNvSpPr>
              <p:nvPr/>
            </p:nvSpPr>
            <p:spPr bwMode="auto">
              <a:xfrm>
                <a:off x="3692" y="2159"/>
                <a:ext cx="14" cy="1"/>
              </a:xfrm>
              <a:prstGeom prst="line">
                <a:avLst/>
              </a:prstGeom>
              <a:noFill/>
              <a:ln w="4445">
                <a:solidFill>
                  <a:srgbClr val="FEFEFE"/>
                </a:solidFill>
                <a:round/>
                <a:headEnd/>
                <a:tailEnd/>
              </a:ln>
            </p:spPr>
            <p:txBody>
              <a:bodyPr/>
              <a:lstStyle/>
              <a:p>
                <a:endParaRPr lang="es-ES"/>
              </a:p>
            </p:txBody>
          </p:sp>
          <p:sp>
            <p:nvSpPr>
              <p:cNvPr id="83042" name="Line 9314"/>
              <p:cNvSpPr>
                <a:spLocks noChangeShapeType="1"/>
              </p:cNvSpPr>
              <p:nvPr/>
            </p:nvSpPr>
            <p:spPr bwMode="auto">
              <a:xfrm>
                <a:off x="3714" y="2159"/>
                <a:ext cx="14" cy="1"/>
              </a:xfrm>
              <a:prstGeom prst="line">
                <a:avLst/>
              </a:prstGeom>
              <a:noFill/>
              <a:ln w="4445">
                <a:solidFill>
                  <a:srgbClr val="FEFEFE"/>
                </a:solidFill>
                <a:round/>
                <a:headEnd/>
                <a:tailEnd/>
              </a:ln>
            </p:spPr>
            <p:txBody>
              <a:bodyPr/>
              <a:lstStyle/>
              <a:p>
                <a:endParaRPr lang="es-ES"/>
              </a:p>
            </p:txBody>
          </p:sp>
          <p:sp>
            <p:nvSpPr>
              <p:cNvPr id="83043" name="Freeform 9315"/>
              <p:cNvSpPr>
                <a:spLocks/>
              </p:cNvSpPr>
              <p:nvPr/>
            </p:nvSpPr>
            <p:spPr bwMode="auto">
              <a:xfrm>
                <a:off x="3740" y="2108"/>
                <a:ext cx="26" cy="51"/>
              </a:xfrm>
              <a:custGeom>
                <a:avLst/>
                <a:gdLst/>
                <a:ahLst/>
                <a:cxnLst>
                  <a:cxn ang="0">
                    <a:pos x="4" y="14"/>
                  </a:cxn>
                  <a:cxn ang="0">
                    <a:pos x="4" y="22"/>
                  </a:cxn>
                  <a:cxn ang="0">
                    <a:pos x="0" y="22"/>
                  </a:cxn>
                  <a:cxn ang="0">
                    <a:pos x="0" y="14"/>
                  </a:cxn>
                  <a:cxn ang="0">
                    <a:pos x="4" y="8"/>
                  </a:cxn>
                  <a:cxn ang="0">
                    <a:pos x="11" y="0"/>
                  </a:cxn>
                  <a:cxn ang="0">
                    <a:pos x="28" y="0"/>
                  </a:cxn>
                  <a:cxn ang="0">
                    <a:pos x="35" y="8"/>
                  </a:cxn>
                  <a:cxn ang="0">
                    <a:pos x="39" y="14"/>
                  </a:cxn>
                  <a:cxn ang="0">
                    <a:pos x="44" y="30"/>
                  </a:cxn>
                  <a:cxn ang="0">
                    <a:pos x="44" y="82"/>
                  </a:cxn>
                  <a:cxn ang="0">
                    <a:pos x="48" y="96"/>
                  </a:cxn>
                  <a:cxn ang="0">
                    <a:pos x="52" y="104"/>
                  </a:cxn>
                </a:cxnLst>
                <a:rect l="0" t="0" r="r" b="b"/>
                <a:pathLst>
                  <a:path w="52" h="104">
                    <a:moveTo>
                      <a:pt x="4" y="14"/>
                    </a:moveTo>
                    <a:lnTo>
                      <a:pt x="4" y="22"/>
                    </a:lnTo>
                    <a:lnTo>
                      <a:pt x="0" y="22"/>
                    </a:lnTo>
                    <a:lnTo>
                      <a:pt x="0" y="14"/>
                    </a:lnTo>
                    <a:lnTo>
                      <a:pt x="4" y="8"/>
                    </a:lnTo>
                    <a:lnTo>
                      <a:pt x="11" y="0"/>
                    </a:lnTo>
                    <a:lnTo>
                      <a:pt x="28" y="0"/>
                    </a:lnTo>
                    <a:lnTo>
                      <a:pt x="35" y="8"/>
                    </a:lnTo>
                    <a:lnTo>
                      <a:pt x="39" y="14"/>
                    </a:lnTo>
                    <a:lnTo>
                      <a:pt x="44" y="30"/>
                    </a:lnTo>
                    <a:lnTo>
                      <a:pt x="44"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83044" name="Freeform 9316"/>
              <p:cNvSpPr>
                <a:spLocks/>
              </p:cNvSpPr>
              <p:nvPr/>
            </p:nvSpPr>
            <p:spPr bwMode="auto">
              <a:xfrm>
                <a:off x="3760" y="2114"/>
                <a:ext cx="7" cy="45"/>
              </a:xfrm>
              <a:custGeom>
                <a:avLst/>
                <a:gdLst/>
                <a:ahLst/>
                <a:cxnLst>
                  <a:cxn ang="0">
                    <a:pos x="0" y="0"/>
                  </a:cxn>
                  <a:cxn ang="0">
                    <a:pos x="0" y="68"/>
                  </a:cxn>
                  <a:cxn ang="0">
                    <a:pos x="5" y="82"/>
                  </a:cxn>
                  <a:cxn ang="0">
                    <a:pos x="13" y="90"/>
                  </a:cxn>
                  <a:cxn ang="0">
                    <a:pos x="16" y="90"/>
                  </a:cxn>
                </a:cxnLst>
                <a:rect l="0" t="0" r="r" b="b"/>
                <a:pathLst>
                  <a:path w="16" h="90">
                    <a:moveTo>
                      <a:pt x="0" y="0"/>
                    </a:moveTo>
                    <a:lnTo>
                      <a:pt x="0" y="68"/>
                    </a:lnTo>
                    <a:lnTo>
                      <a:pt x="5" y="82"/>
                    </a:lnTo>
                    <a:lnTo>
                      <a:pt x="13" y="90"/>
                    </a:lnTo>
                    <a:lnTo>
                      <a:pt x="16" y="90"/>
                    </a:lnTo>
                  </a:path>
                </a:pathLst>
              </a:custGeom>
              <a:noFill/>
              <a:ln w="4445">
                <a:solidFill>
                  <a:srgbClr val="FEFEFE"/>
                </a:solidFill>
                <a:prstDash val="solid"/>
                <a:round/>
                <a:headEnd/>
                <a:tailEnd/>
              </a:ln>
            </p:spPr>
            <p:txBody>
              <a:bodyPr/>
              <a:lstStyle/>
              <a:p>
                <a:endParaRPr lang="es-ES"/>
              </a:p>
            </p:txBody>
          </p:sp>
          <p:sp>
            <p:nvSpPr>
              <p:cNvPr id="83045" name="Freeform 9317"/>
              <p:cNvSpPr>
                <a:spLocks/>
              </p:cNvSpPr>
              <p:nvPr/>
            </p:nvSpPr>
            <p:spPr bwMode="auto">
              <a:xfrm>
                <a:off x="3738" y="2122"/>
                <a:ext cx="22" cy="37"/>
              </a:xfrm>
              <a:custGeom>
                <a:avLst/>
                <a:gdLst/>
                <a:ahLst/>
                <a:cxnLst>
                  <a:cxn ang="0">
                    <a:pos x="43" y="0"/>
                  </a:cxn>
                  <a:cxn ang="0">
                    <a:pos x="39" y="7"/>
                  </a:cxn>
                  <a:cxn ang="0">
                    <a:pos x="15" y="15"/>
                  </a:cxn>
                  <a:cxn ang="0">
                    <a:pos x="4" y="23"/>
                  </a:cxn>
                  <a:cxn ang="0">
                    <a:pos x="0" y="37"/>
                  </a:cxn>
                  <a:cxn ang="0">
                    <a:pos x="0" y="52"/>
                  </a:cxn>
                  <a:cxn ang="0">
                    <a:pos x="4" y="66"/>
                  </a:cxn>
                  <a:cxn ang="0">
                    <a:pos x="15" y="74"/>
                  </a:cxn>
                  <a:cxn ang="0">
                    <a:pos x="28" y="74"/>
                  </a:cxn>
                  <a:cxn ang="0">
                    <a:pos x="35" y="66"/>
                  </a:cxn>
                  <a:cxn ang="0">
                    <a:pos x="43" y="52"/>
                  </a:cxn>
                </a:cxnLst>
                <a:rect l="0" t="0" r="r" b="b"/>
                <a:pathLst>
                  <a:path w="43" h="74">
                    <a:moveTo>
                      <a:pt x="43" y="0"/>
                    </a:moveTo>
                    <a:lnTo>
                      <a:pt x="39" y="7"/>
                    </a:lnTo>
                    <a:lnTo>
                      <a:pt x="15" y="15"/>
                    </a:lnTo>
                    <a:lnTo>
                      <a:pt x="4" y="23"/>
                    </a:lnTo>
                    <a:lnTo>
                      <a:pt x="0" y="37"/>
                    </a:lnTo>
                    <a:lnTo>
                      <a:pt x="0" y="52"/>
                    </a:lnTo>
                    <a:lnTo>
                      <a:pt x="4" y="66"/>
                    </a:lnTo>
                    <a:lnTo>
                      <a:pt x="15" y="74"/>
                    </a:lnTo>
                    <a:lnTo>
                      <a:pt x="28" y="74"/>
                    </a:lnTo>
                    <a:lnTo>
                      <a:pt x="35" y="66"/>
                    </a:lnTo>
                    <a:lnTo>
                      <a:pt x="43" y="52"/>
                    </a:lnTo>
                  </a:path>
                </a:pathLst>
              </a:custGeom>
              <a:noFill/>
              <a:ln w="4445">
                <a:solidFill>
                  <a:srgbClr val="FEFEFE"/>
                </a:solidFill>
                <a:prstDash val="solid"/>
                <a:round/>
                <a:headEnd/>
                <a:tailEnd/>
              </a:ln>
            </p:spPr>
            <p:txBody>
              <a:bodyPr/>
              <a:lstStyle/>
              <a:p>
                <a:endParaRPr lang="es-ES"/>
              </a:p>
            </p:txBody>
          </p:sp>
          <p:sp>
            <p:nvSpPr>
              <p:cNvPr id="83046" name="Freeform 9318"/>
              <p:cNvSpPr>
                <a:spLocks/>
              </p:cNvSpPr>
              <p:nvPr/>
            </p:nvSpPr>
            <p:spPr bwMode="auto">
              <a:xfrm>
                <a:off x="3740" y="2130"/>
                <a:ext cx="6" cy="29"/>
              </a:xfrm>
              <a:custGeom>
                <a:avLst/>
                <a:gdLst/>
                <a:ahLst/>
                <a:cxnLst>
                  <a:cxn ang="0">
                    <a:pos x="11" y="0"/>
                  </a:cxn>
                  <a:cxn ang="0">
                    <a:pos x="4" y="8"/>
                  </a:cxn>
                  <a:cxn ang="0">
                    <a:pos x="0" y="22"/>
                  </a:cxn>
                  <a:cxn ang="0">
                    <a:pos x="0" y="37"/>
                  </a:cxn>
                  <a:cxn ang="0">
                    <a:pos x="4" y="51"/>
                  </a:cxn>
                  <a:cxn ang="0">
                    <a:pos x="11" y="59"/>
                  </a:cxn>
                </a:cxnLst>
                <a:rect l="0" t="0" r="r" b="b"/>
                <a:pathLst>
                  <a:path w="11" h="59">
                    <a:moveTo>
                      <a:pt x="11" y="0"/>
                    </a:moveTo>
                    <a:lnTo>
                      <a:pt x="4" y="8"/>
                    </a:lnTo>
                    <a:lnTo>
                      <a:pt x="0" y="22"/>
                    </a:lnTo>
                    <a:lnTo>
                      <a:pt x="0" y="37"/>
                    </a:lnTo>
                    <a:lnTo>
                      <a:pt x="4" y="51"/>
                    </a:lnTo>
                    <a:lnTo>
                      <a:pt x="11" y="59"/>
                    </a:lnTo>
                  </a:path>
                </a:pathLst>
              </a:custGeom>
              <a:noFill/>
              <a:ln w="4445">
                <a:solidFill>
                  <a:srgbClr val="FEFEFE"/>
                </a:solidFill>
                <a:prstDash val="solid"/>
                <a:round/>
                <a:headEnd/>
                <a:tailEnd/>
              </a:ln>
            </p:spPr>
            <p:txBody>
              <a:bodyPr/>
              <a:lstStyle/>
              <a:p>
                <a:endParaRPr lang="es-ES"/>
              </a:p>
            </p:txBody>
          </p:sp>
          <p:sp>
            <p:nvSpPr>
              <p:cNvPr id="83047" name="Line 9319"/>
              <p:cNvSpPr>
                <a:spLocks noChangeShapeType="1"/>
              </p:cNvSpPr>
              <p:nvPr/>
            </p:nvSpPr>
            <p:spPr bwMode="auto">
              <a:xfrm>
                <a:off x="3783" y="2081"/>
                <a:ext cx="1" cy="78"/>
              </a:xfrm>
              <a:prstGeom prst="line">
                <a:avLst/>
              </a:prstGeom>
              <a:noFill/>
              <a:ln w="4445">
                <a:solidFill>
                  <a:srgbClr val="FEFEFE"/>
                </a:solidFill>
                <a:round/>
                <a:headEnd/>
                <a:tailEnd/>
              </a:ln>
            </p:spPr>
            <p:txBody>
              <a:bodyPr/>
              <a:lstStyle/>
              <a:p>
                <a:endParaRPr lang="es-ES"/>
              </a:p>
            </p:txBody>
          </p:sp>
          <p:sp>
            <p:nvSpPr>
              <p:cNvPr id="83048" name="Line 9320"/>
              <p:cNvSpPr>
                <a:spLocks noChangeShapeType="1"/>
              </p:cNvSpPr>
              <p:nvPr/>
            </p:nvSpPr>
            <p:spPr bwMode="auto">
              <a:xfrm>
                <a:off x="3785" y="2081"/>
                <a:ext cx="1" cy="78"/>
              </a:xfrm>
              <a:prstGeom prst="line">
                <a:avLst/>
              </a:prstGeom>
              <a:noFill/>
              <a:ln w="4445">
                <a:solidFill>
                  <a:srgbClr val="FEFEFE"/>
                </a:solidFill>
                <a:round/>
                <a:headEnd/>
                <a:tailEnd/>
              </a:ln>
            </p:spPr>
            <p:txBody>
              <a:bodyPr/>
              <a:lstStyle/>
              <a:p>
                <a:endParaRPr lang="es-ES"/>
              </a:p>
            </p:txBody>
          </p:sp>
          <p:sp>
            <p:nvSpPr>
              <p:cNvPr id="83049" name="Line 9321"/>
              <p:cNvSpPr>
                <a:spLocks noChangeShapeType="1"/>
              </p:cNvSpPr>
              <p:nvPr/>
            </p:nvSpPr>
            <p:spPr bwMode="auto">
              <a:xfrm>
                <a:off x="3777" y="2081"/>
                <a:ext cx="8" cy="1"/>
              </a:xfrm>
              <a:prstGeom prst="line">
                <a:avLst/>
              </a:prstGeom>
              <a:noFill/>
              <a:ln w="4445">
                <a:solidFill>
                  <a:srgbClr val="FEFEFE"/>
                </a:solidFill>
                <a:round/>
                <a:headEnd/>
                <a:tailEnd/>
              </a:ln>
            </p:spPr>
            <p:txBody>
              <a:bodyPr/>
              <a:lstStyle/>
              <a:p>
                <a:endParaRPr lang="es-ES"/>
              </a:p>
            </p:txBody>
          </p:sp>
          <p:sp>
            <p:nvSpPr>
              <p:cNvPr id="83050" name="Line 9322"/>
              <p:cNvSpPr>
                <a:spLocks noChangeShapeType="1"/>
              </p:cNvSpPr>
              <p:nvPr/>
            </p:nvSpPr>
            <p:spPr bwMode="auto">
              <a:xfrm>
                <a:off x="3777" y="2159"/>
                <a:ext cx="13" cy="1"/>
              </a:xfrm>
              <a:prstGeom prst="line">
                <a:avLst/>
              </a:prstGeom>
              <a:noFill/>
              <a:ln w="4445">
                <a:solidFill>
                  <a:srgbClr val="FEFEFE"/>
                </a:solidFill>
                <a:round/>
                <a:headEnd/>
                <a:tailEnd/>
              </a:ln>
            </p:spPr>
            <p:txBody>
              <a:bodyPr/>
              <a:lstStyle/>
              <a:p>
                <a:endParaRPr lang="es-ES"/>
              </a:p>
            </p:txBody>
          </p:sp>
          <p:sp>
            <p:nvSpPr>
              <p:cNvPr id="83051" name="Line 9323"/>
              <p:cNvSpPr>
                <a:spLocks noChangeShapeType="1"/>
              </p:cNvSpPr>
              <p:nvPr/>
            </p:nvSpPr>
            <p:spPr bwMode="auto">
              <a:xfrm>
                <a:off x="3801" y="2108"/>
                <a:ext cx="12" cy="51"/>
              </a:xfrm>
              <a:prstGeom prst="line">
                <a:avLst/>
              </a:prstGeom>
              <a:noFill/>
              <a:ln w="4445">
                <a:solidFill>
                  <a:srgbClr val="FEFEFE"/>
                </a:solidFill>
                <a:round/>
                <a:headEnd/>
                <a:tailEnd/>
              </a:ln>
            </p:spPr>
            <p:txBody>
              <a:bodyPr/>
              <a:lstStyle/>
              <a:p>
                <a:endParaRPr lang="es-ES"/>
              </a:p>
            </p:txBody>
          </p:sp>
          <p:sp>
            <p:nvSpPr>
              <p:cNvPr id="83052" name="Line 9324"/>
              <p:cNvSpPr>
                <a:spLocks noChangeShapeType="1"/>
              </p:cNvSpPr>
              <p:nvPr/>
            </p:nvSpPr>
            <p:spPr bwMode="auto">
              <a:xfrm>
                <a:off x="3802" y="2108"/>
                <a:ext cx="11" cy="45"/>
              </a:xfrm>
              <a:prstGeom prst="line">
                <a:avLst/>
              </a:prstGeom>
              <a:noFill/>
              <a:ln w="4445">
                <a:solidFill>
                  <a:srgbClr val="FEFEFE"/>
                </a:solidFill>
                <a:round/>
                <a:headEnd/>
                <a:tailEnd/>
              </a:ln>
            </p:spPr>
            <p:txBody>
              <a:bodyPr/>
              <a:lstStyle/>
              <a:p>
                <a:endParaRPr lang="es-ES"/>
              </a:p>
            </p:txBody>
          </p:sp>
          <p:sp>
            <p:nvSpPr>
              <p:cNvPr id="83053" name="Freeform 9325"/>
              <p:cNvSpPr>
                <a:spLocks/>
              </p:cNvSpPr>
              <p:nvPr/>
            </p:nvSpPr>
            <p:spPr bwMode="auto">
              <a:xfrm>
                <a:off x="3797" y="2108"/>
                <a:ext cx="28" cy="78"/>
              </a:xfrm>
              <a:custGeom>
                <a:avLst/>
                <a:gdLst/>
                <a:ahLst/>
                <a:cxnLst>
                  <a:cxn ang="0">
                    <a:pos x="56" y="0"/>
                  </a:cxn>
                  <a:cxn ang="0">
                    <a:pos x="32" y="104"/>
                  </a:cxn>
                  <a:cxn ang="0">
                    <a:pos x="24" y="135"/>
                  </a:cxn>
                  <a:cxn ang="0">
                    <a:pos x="16" y="149"/>
                  </a:cxn>
                  <a:cxn ang="0">
                    <a:pos x="8" y="156"/>
                  </a:cxn>
                  <a:cxn ang="0">
                    <a:pos x="4" y="156"/>
                  </a:cxn>
                  <a:cxn ang="0">
                    <a:pos x="0" y="149"/>
                  </a:cxn>
                  <a:cxn ang="0">
                    <a:pos x="4" y="141"/>
                  </a:cxn>
                  <a:cxn ang="0">
                    <a:pos x="8" y="149"/>
                  </a:cxn>
                </a:cxnLst>
                <a:rect l="0" t="0" r="r" b="b"/>
                <a:pathLst>
                  <a:path w="56" h="156">
                    <a:moveTo>
                      <a:pt x="56" y="0"/>
                    </a:moveTo>
                    <a:lnTo>
                      <a:pt x="32" y="104"/>
                    </a:lnTo>
                    <a:lnTo>
                      <a:pt x="24" y="135"/>
                    </a:lnTo>
                    <a:lnTo>
                      <a:pt x="16" y="149"/>
                    </a:lnTo>
                    <a:lnTo>
                      <a:pt x="8" y="156"/>
                    </a:lnTo>
                    <a:lnTo>
                      <a:pt x="4" y="156"/>
                    </a:lnTo>
                    <a:lnTo>
                      <a:pt x="0" y="149"/>
                    </a:lnTo>
                    <a:lnTo>
                      <a:pt x="4" y="141"/>
                    </a:lnTo>
                    <a:lnTo>
                      <a:pt x="8" y="149"/>
                    </a:lnTo>
                  </a:path>
                </a:pathLst>
              </a:custGeom>
              <a:noFill/>
              <a:ln w="4445">
                <a:solidFill>
                  <a:srgbClr val="FEFEFE"/>
                </a:solidFill>
                <a:prstDash val="solid"/>
                <a:round/>
                <a:headEnd/>
                <a:tailEnd/>
              </a:ln>
            </p:spPr>
            <p:txBody>
              <a:bodyPr/>
              <a:lstStyle/>
              <a:p>
                <a:endParaRPr lang="es-ES"/>
              </a:p>
            </p:txBody>
          </p:sp>
          <p:sp>
            <p:nvSpPr>
              <p:cNvPr id="83054" name="Line 9326"/>
              <p:cNvSpPr>
                <a:spLocks noChangeShapeType="1"/>
              </p:cNvSpPr>
              <p:nvPr/>
            </p:nvSpPr>
            <p:spPr bwMode="auto">
              <a:xfrm>
                <a:off x="3797" y="2108"/>
                <a:ext cx="11" cy="1"/>
              </a:xfrm>
              <a:prstGeom prst="line">
                <a:avLst/>
              </a:prstGeom>
              <a:noFill/>
              <a:ln w="4445">
                <a:solidFill>
                  <a:srgbClr val="FEFEFE"/>
                </a:solidFill>
                <a:round/>
                <a:headEnd/>
                <a:tailEnd/>
              </a:ln>
            </p:spPr>
            <p:txBody>
              <a:bodyPr/>
              <a:lstStyle/>
              <a:p>
                <a:endParaRPr lang="es-ES"/>
              </a:p>
            </p:txBody>
          </p:sp>
          <p:sp>
            <p:nvSpPr>
              <p:cNvPr id="83055" name="Line 9327"/>
              <p:cNvSpPr>
                <a:spLocks noChangeShapeType="1"/>
              </p:cNvSpPr>
              <p:nvPr/>
            </p:nvSpPr>
            <p:spPr bwMode="auto">
              <a:xfrm>
                <a:off x="3816" y="2108"/>
                <a:ext cx="12" cy="1"/>
              </a:xfrm>
              <a:prstGeom prst="line">
                <a:avLst/>
              </a:prstGeom>
              <a:noFill/>
              <a:ln w="4445">
                <a:solidFill>
                  <a:srgbClr val="FEFEFE"/>
                </a:solidFill>
                <a:round/>
                <a:headEnd/>
                <a:tailEnd/>
              </a:ln>
            </p:spPr>
            <p:txBody>
              <a:bodyPr/>
              <a:lstStyle/>
              <a:p>
                <a:endParaRPr lang="es-ES"/>
              </a:p>
            </p:txBody>
          </p:sp>
          <p:sp>
            <p:nvSpPr>
              <p:cNvPr id="83056" name="Freeform 9328"/>
              <p:cNvSpPr>
                <a:spLocks/>
              </p:cNvSpPr>
              <p:nvPr/>
            </p:nvSpPr>
            <p:spPr bwMode="auto">
              <a:xfrm>
                <a:off x="3838" y="2108"/>
                <a:ext cx="22" cy="37"/>
              </a:xfrm>
              <a:custGeom>
                <a:avLst/>
                <a:gdLst/>
                <a:ahLst/>
                <a:cxnLst>
                  <a:cxn ang="0">
                    <a:pos x="41" y="14"/>
                  </a:cxn>
                  <a:cxn ang="0">
                    <a:pos x="44" y="0"/>
                  </a:cxn>
                  <a:cxn ang="0">
                    <a:pos x="44" y="30"/>
                  </a:cxn>
                  <a:cxn ang="0">
                    <a:pos x="41" y="14"/>
                  </a:cxn>
                  <a:cxn ang="0">
                    <a:pos x="36" y="8"/>
                  </a:cxn>
                  <a:cxn ang="0">
                    <a:pos x="28" y="0"/>
                  </a:cxn>
                  <a:cxn ang="0">
                    <a:pos x="12" y="0"/>
                  </a:cxn>
                  <a:cxn ang="0">
                    <a:pos x="4" y="8"/>
                  </a:cxn>
                  <a:cxn ang="0">
                    <a:pos x="0" y="14"/>
                  </a:cxn>
                  <a:cxn ang="0">
                    <a:pos x="0" y="30"/>
                  </a:cxn>
                  <a:cxn ang="0">
                    <a:pos x="4" y="37"/>
                  </a:cxn>
                  <a:cxn ang="0">
                    <a:pos x="12" y="45"/>
                  </a:cxn>
                  <a:cxn ang="0">
                    <a:pos x="32" y="59"/>
                  </a:cxn>
                  <a:cxn ang="0">
                    <a:pos x="41" y="67"/>
                  </a:cxn>
                  <a:cxn ang="0">
                    <a:pos x="44" y="74"/>
                  </a:cxn>
                </a:cxnLst>
                <a:rect l="0" t="0" r="r" b="b"/>
                <a:pathLst>
                  <a:path w="44" h="74">
                    <a:moveTo>
                      <a:pt x="41" y="14"/>
                    </a:moveTo>
                    <a:lnTo>
                      <a:pt x="44" y="0"/>
                    </a:lnTo>
                    <a:lnTo>
                      <a:pt x="44" y="30"/>
                    </a:lnTo>
                    <a:lnTo>
                      <a:pt x="41" y="14"/>
                    </a:lnTo>
                    <a:lnTo>
                      <a:pt x="36" y="8"/>
                    </a:lnTo>
                    <a:lnTo>
                      <a:pt x="28" y="0"/>
                    </a:lnTo>
                    <a:lnTo>
                      <a:pt x="12" y="0"/>
                    </a:lnTo>
                    <a:lnTo>
                      <a:pt x="4" y="8"/>
                    </a:lnTo>
                    <a:lnTo>
                      <a:pt x="0" y="14"/>
                    </a:lnTo>
                    <a:lnTo>
                      <a:pt x="0" y="30"/>
                    </a:lnTo>
                    <a:lnTo>
                      <a:pt x="4" y="37"/>
                    </a:lnTo>
                    <a:lnTo>
                      <a:pt x="12" y="45"/>
                    </a:lnTo>
                    <a:lnTo>
                      <a:pt x="32" y="59"/>
                    </a:lnTo>
                    <a:lnTo>
                      <a:pt x="41" y="67"/>
                    </a:lnTo>
                    <a:lnTo>
                      <a:pt x="44" y="74"/>
                    </a:lnTo>
                  </a:path>
                </a:pathLst>
              </a:custGeom>
              <a:noFill/>
              <a:ln w="4445">
                <a:solidFill>
                  <a:srgbClr val="FEFEFE"/>
                </a:solidFill>
                <a:prstDash val="solid"/>
                <a:round/>
                <a:headEnd/>
                <a:tailEnd/>
              </a:ln>
            </p:spPr>
            <p:txBody>
              <a:bodyPr/>
              <a:lstStyle/>
              <a:p>
                <a:endParaRPr lang="es-ES"/>
              </a:p>
            </p:txBody>
          </p:sp>
          <p:sp>
            <p:nvSpPr>
              <p:cNvPr id="83057" name="Freeform 9329"/>
              <p:cNvSpPr>
                <a:spLocks/>
              </p:cNvSpPr>
              <p:nvPr/>
            </p:nvSpPr>
            <p:spPr bwMode="auto">
              <a:xfrm>
                <a:off x="3838" y="2118"/>
                <a:ext cx="22" cy="41"/>
              </a:xfrm>
              <a:custGeom>
                <a:avLst/>
                <a:gdLst/>
                <a:ahLst/>
                <a:cxnLst>
                  <a:cxn ang="0">
                    <a:pos x="0" y="0"/>
                  </a:cxn>
                  <a:cxn ang="0">
                    <a:pos x="4" y="8"/>
                  </a:cxn>
                  <a:cxn ang="0">
                    <a:pos x="12" y="15"/>
                  </a:cxn>
                  <a:cxn ang="0">
                    <a:pos x="32" y="31"/>
                  </a:cxn>
                  <a:cxn ang="0">
                    <a:pos x="41" y="37"/>
                  </a:cxn>
                  <a:cxn ang="0">
                    <a:pos x="44" y="45"/>
                  </a:cxn>
                  <a:cxn ang="0">
                    <a:pos x="44" y="68"/>
                  </a:cxn>
                  <a:cxn ang="0">
                    <a:pos x="41" y="74"/>
                  </a:cxn>
                  <a:cxn ang="0">
                    <a:pos x="32" y="82"/>
                  </a:cxn>
                  <a:cxn ang="0">
                    <a:pos x="17" y="82"/>
                  </a:cxn>
                  <a:cxn ang="0">
                    <a:pos x="8" y="74"/>
                  </a:cxn>
                  <a:cxn ang="0">
                    <a:pos x="4" y="68"/>
                  </a:cxn>
                  <a:cxn ang="0">
                    <a:pos x="0" y="52"/>
                  </a:cxn>
                  <a:cxn ang="0">
                    <a:pos x="0" y="82"/>
                  </a:cxn>
                  <a:cxn ang="0">
                    <a:pos x="4" y="68"/>
                  </a:cxn>
                </a:cxnLst>
                <a:rect l="0" t="0" r="r" b="b"/>
                <a:pathLst>
                  <a:path w="44" h="82">
                    <a:moveTo>
                      <a:pt x="0" y="0"/>
                    </a:moveTo>
                    <a:lnTo>
                      <a:pt x="4" y="8"/>
                    </a:lnTo>
                    <a:lnTo>
                      <a:pt x="12" y="15"/>
                    </a:lnTo>
                    <a:lnTo>
                      <a:pt x="32" y="31"/>
                    </a:lnTo>
                    <a:lnTo>
                      <a:pt x="41" y="37"/>
                    </a:lnTo>
                    <a:lnTo>
                      <a:pt x="44" y="45"/>
                    </a:lnTo>
                    <a:lnTo>
                      <a:pt x="44" y="68"/>
                    </a:lnTo>
                    <a:lnTo>
                      <a:pt x="41" y="74"/>
                    </a:lnTo>
                    <a:lnTo>
                      <a:pt x="32" y="82"/>
                    </a:lnTo>
                    <a:lnTo>
                      <a:pt x="17" y="82"/>
                    </a:lnTo>
                    <a:lnTo>
                      <a:pt x="8" y="74"/>
                    </a:lnTo>
                    <a:lnTo>
                      <a:pt x="4" y="68"/>
                    </a:lnTo>
                    <a:lnTo>
                      <a:pt x="0" y="52"/>
                    </a:lnTo>
                    <a:lnTo>
                      <a:pt x="0" y="82"/>
                    </a:lnTo>
                    <a:lnTo>
                      <a:pt x="4" y="68"/>
                    </a:lnTo>
                  </a:path>
                </a:pathLst>
              </a:custGeom>
              <a:noFill/>
              <a:ln w="4445">
                <a:solidFill>
                  <a:srgbClr val="FEFEFE"/>
                </a:solidFill>
                <a:prstDash val="solid"/>
                <a:round/>
                <a:headEnd/>
                <a:tailEnd/>
              </a:ln>
            </p:spPr>
            <p:txBody>
              <a:bodyPr/>
              <a:lstStyle/>
              <a:p>
                <a:endParaRPr lang="es-ES"/>
              </a:p>
            </p:txBody>
          </p:sp>
          <p:sp>
            <p:nvSpPr>
              <p:cNvPr id="83058" name="Freeform 9330"/>
              <p:cNvSpPr>
                <a:spLocks/>
              </p:cNvSpPr>
              <p:nvPr/>
            </p:nvSpPr>
            <p:spPr bwMode="auto">
              <a:xfrm>
                <a:off x="3874" y="2081"/>
                <a:ext cx="4" cy="8"/>
              </a:xfrm>
              <a:custGeom>
                <a:avLst/>
                <a:gdLst/>
                <a:ahLst/>
                <a:cxnLst>
                  <a:cxn ang="0">
                    <a:pos x="4" y="0"/>
                  </a:cxn>
                  <a:cxn ang="0">
                    <a:pos x="0" y="8"/>
                  </a:cxn>
                  <a:cxn ang="0">
                    <a:pos x="4" y="16"/>
                  </a:cxn>
                  <a:cxn ang="0">
                    <a:pos x="8" y="8"/>
                  </a:cxn>
                  <a:cxn ang="0">
                    <a:pos x="4" y="0"/>
                  </a:cxn>
                </a:cxnLst>
                <a:rect l="0" t="0" r="r" b="b"/>
                <a:pathLst>
                  <a:path w="8" h="16">
                    <a:moveTo>
                      <a:pt x="4" y="0"/>
                    </a:moveTo>
                    <a:lnTo>
                      <a:pt x="0" y="8"/>
                    </a:lnTo>
                    <a:lnTo>
                      <a:pt x="4" y="16"/>
                    </a:lnTo>
                    <a:lnTo>
                      <a:pt x="8" y="8"/>
                    </a:lnTo>
                    <a:lnTo>
                      <a:pt x="4" y="0"/>
                    </a:lnTo>
                  </a:path>
                </a:pathLst>
              </a:custGeom>
              <a:noFill/>
              <a:ln w="4445">
                <a:solidFill>
                  <a:srgbClr val="FEFEFE"/>
                </a:solidFill>
                <a:prstDash val="solid"/>
                <a:round/>
                <a:headEnd/>
                <a:tailEnd/>
              </a:ln>
            </p:spPr>
            <p:txBody>
              <a:bodyPr/>
              <a:lstStyle/>
              <a:p>
                <a:endParaRPr lang="es-ES"/>
              </a:p>
            </p:txBody>
          </p:sp>
          <p:sp>
            <p:nvSpPr>
              <p:cNvPr id="83059" name="Line 9331"/>
              <p:cNvSpPr>
                <a:spLocks noChangeShapeType="1"/>
              </p:cNvSpPr>
              <p:nvPr/>
            </p:nvSpPr>
            <p:spPr bwMode="auto">
              <a:xfrm>
                <a:off x="3876" y="2108"/>
                <a:ext cx="1" cy="51"/>
              </a:xfrm>
              <a:prstGeom prst="line">
                <a:avLst/>
              </a:prstGeom>
              <a:noFill/>
              <a:ln w="4445">
                <a:solidFill>
                  <a:srgbClr val="FEFEFE"/>
                </a:solidFill>
                <a:round/>
                <a:headEnd/>
                <a:tailEnd/>
              </a:ln>
            </p:spPr>
            <p:txBody>
              <a:bodyPr/>
              <a:lstStyle/>
              <a:p>
                <a:endParaRPr lang="es-ES"/>
              </a:p>
            </p:txBody>
          </p:sp>
          <p:sp>
            <p:nvSpPr>
              <p:cNvPr id="83060" name="Line 9332"/>
              <p:cNvSpPr>
                <a:spLocks noChangeShapeType="1"/>
              </p:cNvSpPr>
              <p:nvPr/>
            </p:nvSpPr>
            <p:spPr bwMode="auto">
              <a:xfrm>
                <a:off x="3878" y="2108"/>
                <a:ext cx="1" cy="51"/>
              </a:xfrm>
              <a:prstGeom prst="line">
                <a:avLst/>
              </a:prstGeom>
              <a:noFill/>
              <a:ln w="4445">
                <a:solidFill>
                  <a:srgbClr val="FEFEFE"/>
                </a:solidFill>
                <a:round/>
                <a:headEnd/>
                <a:tailEnd/>
              </a:ln>
            </p:spPr>
            <p:txBody>
              <a:bodyPr/>
              <a:lstStyle/>
              <a:p>
                <a:endParaRPr lang="es-ES"/>
              </a:p>
            </p:txBody>
          </p:sp>
          <p:sp>
            <p:nvSpPr>
              <p:cNvPr id="83061" name="Line 9333"/>
              <p:cNvSpPr>
                <a:spLocks noChangeShapeType="1"/>
              </p:cNvSpPr>
              <p:nvPr/>
            </p:nvSpPr>
            <p:spPr bwMode="auto">
              <a:xfrm>
                <a:off x="3870" y="2108"/>
                <a:ext cx="8" cy="1"/>
              </a:xfrm>
              <a:prstGeom prst="line">
                <a:avLst/>
              </a:prstGeom>
              <a:noFill/>
              <a:ln w="4445">
                <a:solidFill>
                  <a:srgbClr val="FEFEFE"/>
                </a:solidFill>
                <a:round/>
                <a:headEnd/>
                <a:tailEnd/>
              </a:ln>
            </p:spPr>
            <p:txBody>
              <a:bodyPr/>
              <a:lstStyle/>
              <a:p>
                <a:endParaRPr lang="es-ES"/>
              </a:p>
            </p:txBody>
          </p:sp>
          <p:sp>
            <p:nvSpPr>
              <p:cNvPr id="83062" name="Line 9334"/>
              <p:cNvSpPr>
                <a:spLocks noChangeShapeType="1"/>
              </p:cNvSpPr>
              <p:nvPr/>
            </p:nvSpPr>
            <p:spPr bwMode="auto">
              <a:xfrm>
                <a:off x="3870" y="2159"/>
                <a:ext cx="14" cy="1"/>
              </a:xfrm>
              <a:prstGeom prst="line">
                <a:avLst/>
              </a:prstGeom>
              <a:noFill/>
              <a:ln w="4445">
                <a:solidFill>
                  <a:srgbClr val="FEFEFE"/>
                </a:solidFill>
                <a:round/>
                <a:headEnd/>
                <a:tailEnd/>
              </a:ln>
            </p:spPr>
            <p:txBody>
              <a:bodyPr/>
              <a:lstStyle/>
              <a:p>
                <a:endParaRPr lang="es-ES"/>
              </a:p>
            </p:txBody>
          </p:sp>
          <p:sp>
            <p:nvSpPr>
              <p:cNvPr id="83063" name="Freeform 9335"/>
              <p:cNvSpPr>
                <a:spLocks/>
              </p:cNvSpPr>
              <p:nvPr/>
            </p:nvSpPr>
            <p:spPr bwMode="auto">
              <a:xfrm>
                <a:off x="3894" y="2108"/>
                <a:ext cx="22" cy="37"/>
              </a:xfrm>
              <a:custGeom>
                <a:avLst/>
                <a:gdLst/>
                <a:ahLst/>
                <a:cxnLst>
                  <a:cxn ang="0">
                    <a:pos x="41" y="14"/>
                  </a:cxn>
                  <a:cxn ang="0">
                    <a:pos x="45" y="0"/>
                  </a:cxn>
                  <a:cxn ang="0">
                    <a:pos x="45" y="30"/>
                  </a:cxn>
                  <a:cxn ang="0">
                    <a:pos x="41" y="14"/>
                  </a:cxn>
                  <a:cxn ang="0">
                    <a:pos x="36" y="8"/>
                  </a:cxn>
                  <a:cxn ang="0">
                    <a:pos x="28" y="0"/>
                  </a:cxn>
                  <a:cxn ang="0">
                    <a:pos x="13" y="0"/>
                  </a:cxn>
                  <a:cxn ang="0">
                    <a:pos x="4" y="8"/>
                  </a:cxn>
                  <a:cxn ang="0">
                    <a:pos x="0" y="14"/>
                  </a:cxn>
                  <a:cxn ang="0">
                    <a:pos x="0" y="30"/>
                  </a:cxn>
                  <a:cxn ang="0">
                    <a:pos x="4" y="37"/>
                  </a:cxn>
                  <a:cxn ang="0">
                    <a:pos x="13" y="45"/>
                  </a:cxn>
                  <a:cxn ang="0">
                    <a:pos x="32" y="59"/>
                  </a:cxn>
                  <a:cxn ang="0">
                    <a:pos x="41" y="67"/>
                  </a:cxn>
                  <a:cxn ang="0">
                    <a:pos x="45" y="74"/>
                  </a:cxn>
                </a:cxnLst>
                <a:rect l="0" t="0" r="r" b="b"/>
                <a:pathLst>
                  <a:path w="45" h="74">
                    <a:moveTo>
                      <a:pt x="41" y="14"/>
                    </a:moveTo>
                    <a:lnTo>
                      <a:pt x="45" y="0"/>
                    </a:lnTo>
                    <a:lnTo>
                      <a:pt x="45" y="30"/>
                    </a:lnTo>
                    <a:lnTo>
                      <a:pt x="41" y="14"/>
                    </a:lnTo>
                    <a:lnTo>
                      <a:pt x="36" y="8"/>
                    </a:lnTo>
                    <a:lnTo>
                      <a:pt x="28" y="0"/>
                    </a:lnTo>
                    <a:lnTo>
                      <a:pt x="13" y="0"/>
                    </a:lnTo>
                    <a:lnTo>
                      <a:pt x="4" y="8"/>
                    </a:lnTo>
                    <a:lnTo>
                      <a:pt x="0" y="14"/>
                    </a:lnTo>
                    <a:lnTo>
                      <a:pt x="0" y="30"/>
                    </a:lnTo>
                    <a:lnTo>
                      <a:pt x="4" y="37"/>
                    </a:lnTo>
                    <a:lnTo>
                      <a:pt x="13" y="45"/>
                    </a:lnTo>
                    <a:lnTo>
                      <a:pt x="32" y="59"/>
                    </a:lnTo>
                    <a:lnTo>
                      <a:pt x="41" y="67"/>
                    </a:lnTo>
                    <a:lnTo>
                      <a:pt x="45" y="74"/>
                    </a:lnTo>
                  </a:path>
                </a:pathLst>
              </a:custGeom>
              <a:noFill/>
              <a:ln w="4445">
                <a:solidFill>
                  <a:srgbClr val="FEFEFE"/>
                </a:solidFill>
                <a:prstDash val="solid"/>
                <a:round/>
                <a:headEnd/>
                <a:tailEnd/>
              </a:ln>
            </p:spPr>
            <p:txBody>
              <a:bodyPr/>
              <a:lstStyle/>
              <a:p>
                <a:endParaRPr lang="es-ES"/>
              </a:p>
            </p:txBody>
          </p:sp>
          <p:sp>
            <p:nvSpPr>
              <p:cNvPr id="83064" name="Freeform 9336"/>
              <p:cNvSpPr>
                <a:spLocks/>
              </p:cNvSpPr>
              <p:nvPr/>
            </p:nvSpPr>
            <p:spPr bwMode="auto">
              <a:xfrm>
                <a:off x="3894" y="2118"/>
                <a:ext cx="22" cy="41"/>
              </a:xfrm>
              <a:custGeom>
                <a:avLst/>
                <a:gdLst/>
                <a:ahLst/>
                <a:cxnLst>
                  <a:cxn ang="0">
                    <a:pos x="0" y="0"/>
                  </a:cxn>
                  <a:cxn ang="0">
                    <a:pos x="4" y="8"/>
                  </a:cxn>
                  <a:cxn ang="0">
                    <a:pos x="13" y="15"/>
                  </a:cxn>
                  <a:cxn ang="0">
                    <a:pos x="32" y="31"/>
                  </a:cxn>
                  <a:cxn ang="0">
                    <a:pos x="41" y="37"/>
                  </a:cxn>
                  <a:cxn ang="0">
                    <a:pos x="45" y="45"/>
                  </a:cxn>
                  <a:cxn ang="0">
                    <a:pos x="45" y="68"/>
                  </a:cxn>
                  <a:cxn ang="0">
                    <a:pos x="41" y="74"/>
                  </a:cxn>
                  <a:cxn ang="0">
                    <a:pos x="32" y="82"/>
                  </a:cxn>
                  <a:cxn ang="0">
                    <a:pos x="17" y="82"/>
                  </a:cxn>
                  <a:cxn ang="0">
                    <a:pos x="8" y="74"/>
                  </a:cxn>
                  <a:cxn ang="0">
                    <a:pos x="4" y="68"/>
                  </a:cxn>
                  <a:cxn ang="0">
                    <a:pos x="0" y="52"/>
                  </a:cxn>
                  <a:cxn ang="0">
                    <a:pos x="0" y="82"/>
                  </a:cxn>
                  <a:cxn ang="0">
                    <a:pos x="4" y="68"/>
                  </a:cxn>
                </a:cxnLst>
                <a:rect l="0" t="0" r="r" b="b"/>
                <a:pathLst>
                  <a:path w="45" h="82">
                    <a:moveTo>
                      <a:pt x="0" y="0"/>
                    </a:moveTo>
                    <a:lnTo>
                      <a:pt x="4" y="8"/>
                    </a:lnTo>
                    <a:lnTo>
                      <a:pt x="13" y="15"/>
                    </a:lnTo>
                    <a:lnTo>
                      <a:pt x="32" y="31"/>
                    </a:lnTo>
                    <a:lnTo>
                      <a:pt x="41" y="37"/>
                    </a:lnTo>
                    <a:lnTo>
                      <a:pt x="45" y="45"/>
                    </a:lnTo>
                    <a:lnTo>
                      <a:pt x="45" y="68"/>
                    </a:lnTo>
                    <a:lnTo>
                      <a:pt x="41" y="74"/>
                    </a:lnTo>
                    <a:lnTo>
                      <a:pt x="32" y="82"/>
                    </a:lnTo>
                    <a:lnTo>
                      <a:pt x="17" y="82"/>
                    </a:lnTo>
                    <a:lnTo>
                      <a:pt x="8" y="74"/>
                    </a:lnTo>
                    <a:lnTo>
                      <a:pt x="4" y="68"/>
                    </a:lnTo>
                    <a:lnTo>
                      <a:pt x="0" y="52"/>
                    </a:lnTo>
                    <a:lnTo>
                      <a:pt x="0" y="82"/>
                    </a:lnTo>
                    <a:lnTo>
                      <a:pt x="4" y="68"/>
                    </a:lnTo>
                  </a:path>
                </a:pathLst>
              </a:custGeom>
              <a:noFill/>
              <a:ln w="4445">
                <a:solidFill>
                  <a:srgbClr val="FEFEFE"/>
                </a:solidFill>
                <a:prstDash val="solid"/>
                <a:round/>
                <a:headEnd/>
                <a:tailEnd/>
              </a:ln>
            </p:spPr>
            <p:txBody>
              <a:bodyPr/>
              <a:lstStyle/>
              <a:p>
                <a:endParaRPr lang="es-ES"/>
              </a:p>
            </p:txBody>
          </p:sp>
          <p:sp>
            <p:nvSpPr>
              <p:cNvPr id="83065" name="Line 9337"/>
              <p:cNvSpPr>
                <a:spLocks noChangeShapeType="1"/>
              </p:cNvSpPr>
              <p:nvPr/>
            </p:nvSpPr>
            <p:spPr bwMode="auto">
              <a:xfrm>
                <a:off x="5912" y="1599"/>
                <a:ext cx="2496" cy="1"/>
              </a:xfrm>
              <a:prstGeom prst="line">
                <a:avLst/>
              </a:prstGeom>
              <a:noFill/>
              <a:ln w="4445">
                <a:solidFill>
                  <a:srgbClr val="FEFEFE"/>
                </a:solidFill>
                <a:round/>
                <a:headEnd/>
                <a:tailEnd/>
              </a:ln>
            </p:spPr>
            <p:txBody>
              <a:bodyPr/>
              <a:lstStyle/>
              <a:p>
                <a:endParaRPr lang="es-ES"/>
              </a:p>
            </p:txBody>
          </p:sp>
          <p:sp>
            <p:nvSpPr>
              <p:cNvPr id="83066" name="Line 9338"/>
              <p:cNvSpPr>
                <a:spLocks noChangeShapeType="1"/>
              </p:cNvSpPr>
              <p:nvPr/>
            </p:nvSpPr>
            <p:spPr bwMode="auto">
              <a:xfrm flipV="1">
                <a:off x="8408" y="-750"/>
                <a:ext cx="1" cy="2349"/>
              </a:xfrm>
              <a:prstGeom prst="line">
                <a:avLst/>
              </a:prstGeom>
              <a:noFill/>
              <a:ln w="4445">
                <a:solidFill>
                  <a:srgbClr val="FEFEFE"/>
                </a:solidFill>
                <a:round/>
                <a:headEnd/>
                <a:tailEnd/>
              </a:ln>
            </p:spPr>
            <p:txBody>
              <a:bodyPr/>
              <a:lstStyle/>
              <a:p>
                <a:endParaRPr lang="es-ES"/>
              </a:p>
            </p:txBody>
          </p:sp>
          <p:sp>
            <p:nvSpPr>
              <p:cNvPr id="83067" name="Line 9339"/>
              <p:cNvSpPr>
                <a:spLocks noChangeShapeType="1"/>
              </p:cNvSpPr>
              <p:nvPr/>
            </p:nvSpPr>
            <p:spPr bwMode="auto">
              <a:xfrm flipH="1">
                <a:off x="5912" y="-750"/>
                <a:ext cx="2496" cy="1"/>
              </a:xfrm>
              <a:prstGeom prst="line">
                <a:avLst/>
              </a:prstGeom>
              <a:noFill/>
              <a:ln w="4445">
                <a:solidFill>
                  <a:srgbClr val="FEFEFE"/>
                </a:solidFill>
                <a:round/>
                <a:headEnd/>
                <a:tailEnd/>
              </a:ln>
            </p:spPr>
            <p:txBody>
              <a:bodyPr/>
              <a:lstStyle/>
              <a:p>
                <a:endParaRPr lang="es-ES"/>
              </a:p>
            </p:txBody>
          </p:sp>
          <p:sp>
            <p:nvSpPr>
              <p:cNvPr id="83068" name="Line 9340"/>
              <p:cNvSpPr>
                <a:spLocks noChangeShapeType="1"/>
              </p:cNvSpPr>
              <p:nvPr/>
            </p:nvSpPr>
            <p:spPr bwMode="auto">
              <a:xfrm>
                <a:off x="5912" y="-750"/>
                <a:ext cx="1" cy="2349"/>
              </a:xfrm>
              <a:prstGeom prst="line">
                <a:avLst/>
              </a:prstGeom>
              <a:noFill/>
              <a:ln w="4445">
                <a:solidFill>
                  <a:srgbClr val="FEFEFE"/>
                </a:solidFill>
                <a:round/>
                <a:headEnd/>
                <a:tailEnd/>
              </a:ln>
            </p:spPr>
            <p:txBody>
              <a:bodyPr/>
              <a:lstStyle/>
              <a:p>
                <a:endParaRPr lang="es-ES"/>
              </a:p>
            </p:txBody>
          </p:sp>
          <p:sp>
            <p:nvSpPr>
              <p:cNvPr id="83069" name="Line 9341"/>
              <p:cNvSpPr>
                <a:spLocks noChangeShapeType="1"/>
              </p:cNvSpPr>
              <p:nvPr/>
            </p:nvSpPr>
            <p:spPr bwMode="auto">
              <a:xfrm flipH="1">
                <a:off x="6643" y="739"/>
                <a:ext cx="53" cy="296"/>
              </a:xfrm>
              <a:prstGeom prst="line">
                <a:avLst/>
              </a:prstGeom>
              <a:noFill/>
              <a:ln w="4445">
                <a:solidFill>
                  <a:srgbClr val="000000"/>
                </a:solidFill>
                <a:round/>
                <a:headEnd/>
                <a:tailEnd/>
              </a:ln>
            </p:spPr>
            <p:txBody>
              <a:bodyPr/>
              <a:lstStyle/>
              <a:p>
                <a:endParaRPr lang="es-ES"/>
              </a:p>
            </p:txBody>
          </p:sp>
          <p:sp>
            <p:nvSpPr>
              <p:cNvPr id="83070" name="Line 9342"/>
              <p:cNvSpPr>
                <a:spLocks noChangeShapeType="1"/>
              </p:cNvSpPr>
              <p:nvPr/>
            </p:nvSpPr>
            <p:spPr bwMode="auto">
              <a:xfrm>
                <a:off x="6696" y="739"/>
                <a:ext cx="52" cy="296"/>
              </a:xfrm>
              <a:prstGeom prst="line">
                <a:avLst/>
              </a:prstGeom>
              <a:noFill/>
              <a:ln w="4445">
                <a:solidFill>
                  <a:srgbClr val="000000"/>
                </a:solidFill>
                <a:round/>
                <a:headEnd/>
                <a:tailEnd/>
              </a:ln>
            </p:spPr>
            <p:txBody>
              <a:bodyPr/>
              <a:lstStyle/>
              <a:p>
                <a:endParaRPr lang="es-ES"/>
              </a:p>
            </p:txBody>
          </p:sp>
          <p:sp>
            <p:nvSpPr>
              <p:cNvPr id="83071" name="Line 9343"/>
              <p:cNvSpPr>
                <a:spLocks noChangeShapeType="1"/>
              </p:cNvSpPr>
              <p:nvPr/>
            </p:nvSpPr>
            <p:spPr bwMode="auto">
              <a:xfrm>
                <a:off x="6696" y="781"/>
                <a:ext cx="45" cy="254"/>
              </a:xfrm>
              <a:prstGeom prst="line">
                <a:avLst/>
              </a:prstGeom>
              <a:noFill/>
              <a:ln w="4445">
                <a:solidFill>
                  <a:srgbClr val="000000"/>
                </a:solidFill>
                <a:round/>
                <a:headEnd/>
                <a:tailEnd/>
              </a:ln>
            </p:spPr>
            <p:txBody>
              <a:bodyPr/>
              <a:lstStyle/>
              <a:p>
                <a:endParaRPr lang="es-ES"/>
              </a:p>
            </p:txBody>
          </p:sp>
          <p:sp>
            <p:nvSpPr>
              <p:cNvPr id="83072" name="Line 9344"/>
              <p:cNvSpPr>
                <a:spLocks noChangeShapeType="1"/>
              </p:cNvSpPr>
              <p:nvPr/>
            </p:nvSpPr>
            <p:spPr bwMode="auto">
              <a:xfrm>
                <a:off x="6658" y="950"/>
                <a:ext cx="67" cy="1"/>
              </a:xfrm>
              <a:prstGeom prst="line">
                <a:avLst/>
              </a:prstGeom>
              <a:noFill/>
              <a:ln w="4445">
                <a:solidFill>
                  <a:srgbClr val="000000"/>
                </a:solidFill>
                <a:round/>
                <a:headEnd/>
                <a:tailEnd/>
              </a:ln>
            </p:spPr>
            <p:txBody>
              <a:bodyPr/>
              <a:lstStyle/>
              <a:p>
                <a:endParaRPr lang="es-ES"/>
              </a:p>
            </p:txBody>
          </p:sp>
          <p:sp>
            <p:nvSpPr>
              <p:cNvPr id="83073" name="Line 9345"/>
              <p:cNvSpPr>
                <a:spLocks noChangeShapeType="1"/>
              </p:cNvSpPr>
              <p:nvPr/>
            </p:nvSpPr>
            <p:spPr bwMode="auto">
              <a:xfrm>
                <a:off x="6628" y="1035"/>
                <a:ext cx="46" cy="1"/>
              </a:xfrm>
              <a:prstGeom prst="line">
                <a:avLst/>
              </a:prstGeom>
              <a:noFill/>
              <a:ln w="4445">
                <a:solidFill>
                  <a:srgbClr val="000000"/>
                </a:solidFill>
                <a:round/>
                <a:headEnd/>
                <a:tailEnd/>
              </a:ln>
            </p:spPr>
            <p:txBody>
              <a:bodyPr/>
              <a:lstStyle/>
              <a:p>
                <a:endParaRPr lang="es-ES"/>
              </a:p>
            </p:txBody>
          </p:sp>
          <p:sp>
            <p:nvSpPr>
              <p:cNvPr id="83074" name="Line 9346"/>
              <p:cNvSpPr>
                <a:spLocks noChangeShapeType="1"/>
              </p:cNvSpPr>
              <p:nvPr/>
            </p:nvSpPr>
            <p:spPr bwMode="auto">
              <a:xfrm>
                <a:off x="6718" y="1035"/>
                <a:ext cx="45" cy="1"/>
              </a:xfrm>
              <a:prstGeom prst="line">
                <a:avLst/>
              </a:prstGeom>
              <a:noFill/>
              <a:ln w="4445">
                <a:solidFill>
                  <a:srgbClr val="000000"/>
                </a:solidFill>
                <a:round/>
                <a:headEnd/>
                <a:tailEnd/>
              </a:ln>
            </p:spPr>
            <p:txBody>
              <a:bodyPr/>
              <a:lstStyle/>
              <a:p>
                <a:endParaRPr lang="es-ES"/>
              </a:p>
            </p:txBody>
          </p:sp>
          <p:sp>
            <p:nvSpPr>
              <p:cNvPr id="83075" name="Line 9347"/>
              <p:cNvSpPr>
                <a:spLocks noChangeShapeType="1"/>
              </p:cNvSpPr>
              <p:nvPr/>
            </p:nvSpPr>
            <p:spPr bwMode="auto">
              <a:xfrm>
                <a:off x="6812" y="739"/>
                <a:ext cx="1" cy="296"/>
              </a:xfrm>
              <a:prstGeom prst="line">
                <a:avLst/>
              </a:prstGeom>
              <a:noFill/>
              <a:ln w="4445">
                <a:solidFill>
                  <a:srgbClr val="000000"/>
                </a:solidFill>
                <a:round/>
                <a:headEnd/>
                <a:tailEnd/>
              </a:ln>
            </p:spPr>
            <p:txBody>
              <a:bodyPr/>
              <a:lstStyle/>
              <a:p>
                <a:endParaRPr lang="es-ES"/>
              </a:p>
            </p:txBody>
          </p:sp>
          <p:sp>
            <p:nvSpPr>
              <p:cNvPr id="83076" name="Line 9348"/>
              <p:cNvSpPr>
                <a:spLocks noChangeShapeType="1"/>
              </p:cNvSpPr>
              <p:nvPr/>
            </p:nvSpPr>
            <p:spPr bwMode="auto">
              <a:xfrm>
                <a:off x="6819" y="739"/>
                <a:ext cx="90" cy="268"/>
              </a:xfrm>
              <a:prstGeom prst="line">
                <a:avLst/>
              </a:prstGeom>
              <a:noFill/>
              <a:ln w="4445">
                <a:solidFill>
                  <a:srgbClr val="000000"/>
                </a:solidFill>
                <a:round/>
                <a:headEnd/>
                <a:tailEnd/>
              </a:ln>
            </p:spPr>
            <p:txBody>
              <a:bodyPr/>
              <a:lstStyle/>
              <a:p>
                <a:endParaRPr lang="es-ES"/>
              </a:p>
            </p:txBody>
          </p:sp>
          <p:sp>
            <p:nvSpPr>
              <p:cNvPr id="83077" name="Line 9349"/>
              <p:cNvSpPr>
                <a:spLocks noChangeShapeType="1"/>
              </p:cNvSpPr>
              <p:nvPr/>
            </p:nvSpPr>
            <p:spPr bwMode="auto">
              <a:xfrm>
                <a:off x="6819" y="768"/>
                <a:ext cx="90" cy="267"/>
              </a:xfrm>
              <a:prstGeom prst="line">
                <a:avLst/>
              </a:prstGeom>
              <a:noFill/>
              <a:ln w="4445">
                <a:solidFill>
                  <a:srgbClr val="000000"/>
                </a:solidFill>
                <a:round/>
                <a:headEnd/>
                <a:tailEnd/>
              </a:ln>
            </p:spPr>
            <p:txBody>
              <a:bodyPr/>
              <a:lstStyle/>
              <a:p>
                <a:endParaRPr lang="es-ES"/>
              </a:p>
            </p:txBody>
          </p:sp>
          <p:sp>
            <p:nvSpPr>
              <p:cNvPr id="83078" name="Line 9350"/>
              <p:cNvSpPr>
                <a:spLocks noChangeShapeType="1"/>
              </p:cNvSpPr>
              <p:nvPr/>
            </p:nvSpPr>
            <p:spPr bwMode="auto">
              <a:xfrm>
                <a:off x="6909" y="739"/>
                <a:ext cx="1" cy="296"/>
              </a:xfrm>
              <a:prstGeom prst="line">
                <a:avLst/>
              </a:prstGeom>
              <a:noFill/>
              <a:ln w="4445">
                <a:solidFill>
                  <a:srgbClr val="000000"/>
                </a:solidFill>
                <a:round/>
                <a:headEnd/>
                <a:tailEnd/>
              </a:ln>
            </p:spPr>
            <p:txBody>
              <a:bodyPr/>
              <a:lstStyle/>
              <a:p>
                <a:endParaRPr lang="es-ES"/>
              </a:p>
            </p:txBody>
          </p:sp>
          <p:sp>
            <p:nvSpPr>
              <p:cNvPr id="83079" name="Line 9351"/>
              <p:cNvSpPr>
                <a:spLocks noChangeShapeType="1"/>
              </p:cNvSpPr>
              <p:nvPr/>
            </p:nvSpPr>
            <p:spPr bwMode="auto">
              <a:xfrm>
                <a:off x="6789" y="739"/>
                <a:ext cx="30" cy="1"/>
              </a:xfrm>
              <a:prstGeom prst="line">
                <a:avLst/>
              </a:prstGeom>
              <a:noFill/>
              <a:ln w="4445">
                <a:solidFill>
                  <a:srgbClr val="000000"/>
                </a:solidFill>
                <a:round/>
                <a:headEnd/>
                <a:tailEnd/>
              </a:ln>
            </p:spPr>
            <p:txBody>
              <a:bodyPr/>
              <a:lstStyle/>
              <a:p>
                <a:endParaRPr lang="es-ES"/>
              </a:p>
            </p:txBody>
          </p:sp>
          <p:sp>
            <p:nvSpPr>
              <p:cNvPr id="83080" name="Line 9352"/>
              <p:cNvSpPr>
                <a:spLocks noChangeShapeType="1"/>
              </p:cNvSpPr>
              <p:nvPr/>
            </p:nvSpPr>
            <p:spPr bwMode="auto">
              <a:xfrm>
                <a:off x="6886" y="739"/>
                <a:ext cx="45" cy="1"/>
              </a:xfrm>
              <a:prstGeom prst="line">
                <a:avLst/>
              </a:prstGeom>
              <a:noFill/>
              <a:ln w="4445">
                <a:solidFill>
                  <a:srgbClr val="000000"/>
                </a:solidFill>
                <a:round/>
                <a:headEnd/>
                <a:tailEnd/>
              </a:ln>
            </p:spPr>
            <p:txBody>
              <a:bodyPr/>
              <a:lstStyle/>
              <a:p>
                <a:endParaRPr lang="es-ES"/>
              </a:p>
            </p:txBody>
          </p:sp>
          <p:sp>
            <p:nvSpPr>
              <p:cNvPr id="83081" name="Line 9353"/>
              <p:cNvSpPr>
                <a:spLocks noChangeShapeType="1"/>
              </p:cNvSpPr>
              <p:nvPr/>
            </p:nvSpPr>
            <p:spPr bwMode="auto">
              <a:xfrm>
                <a:off x="6789" y="1035"/>
                <a:ext cx="45" cy="1"/>
              </a:xfrm>
              <a:prstGeom prst="line">
                <a:avLst/>
              </a:prstGeom>
              <a:noFill/>
              <a:ln w="4445">
                <a:solidFill>
                  <a:srgbClr val="000000"/>
                </a:solidFill>
                <a:round/>
                <a:headEnd/>
                <a:tailEnd/>
              </a:ln>
            </p:spPr>
            <p:txBody>
              <a:bodyPr/>
              <a:lstStyle/>
              <a:p>
                <a:endParaRPr lang="es-ES"/>
              </a:p>
            </p:txBody>
          </p:sp>
          <p:sp>
            <p:nvSpPr>
              <p:cNvPr id="83082" name="Freeform 9354"/>
              <p:cNvSpPr>
                <a:spLocks/>
              </p:cNvSpPr>
              <p:nvPr/>
            </p:nvSpPr>
            <p:spPr bwMode="auto">
              <a:xfrm>
                <a:off x="6969" y="739"/>
                <a:ext cx="112" cy="296"/>
              </a:xfrm>
              <a:custGeom>
                <a:avLst/>
                <a:gdLst/>
                <a:ahLst/>
                <a:cxnLst>
                  <a:cxn ang="0">
                    <a:pos x="210" y="84"/>
                  </a:cxn>
                  <a:cxn ang="0">
                    <a:pos x="225" y="168"/>
                  </a:cxn>
                  <a:cxn ang="0">
                    <a:pos x="225" y="0"/>
                  </a:cxn>
                  <a:cxn ang="0">
                    <a:pos x="210" y="84"/>
                  </a:cxn>
                  <a:cxn ang="0">
                    <a:pos x="179" y="27"/>
                  </a:cxn>
                  <a:cxn ang="0">
                    <a:pos x="135" y="0"/>
                  </a:cxn>
                  <a:cxn ang="0">
                    <a:pos x="106" y="0"/>
                  </a:cxn>
                  <a:cxn ang="0">
                    <a:pos x="61" y="27"/>
                  </a:cxn>
                  <a:cxn ang="0">
                    <a:pos x="30" y="84"/>
                  </a:cxn>
                  <a:cxn ang="0">
                    <a:pos x="15" y="140"/>
                  </a:cxn>
                  <a:cxn ang="0">
                    <a:pos x="0" y="226"/>
                  </a:cxn>
                  <a:cxn ang="0">
                    <a:pos x="0" y="365"/>
                  </a:cxn>
                  <a:cxn ang="0">
                    <a:pos x="15" y="451"/>
                  </a:cxn>
                  <a:cxn ang="0">
                    <a:pos x="30" y="506"/>
                  </a:cxn>
                  <a:cxn ang="0">
                    <a:pos x="61" y="564"/>
                  </a:cxn>
                  <a:cxn ang="0">
                    <a:pos x="106" y="591"/>
                  </a:cxn>
                  <a:cxn ang="0">
                    <a:pos x="135" y="591"/>
                  </a:cxn>
                  <a:cxn ang="0">
                    <a:pos x="179" y="564"/>
                  </a:cxn>
                  <a:cxn ang="0">
                    <a:pos x="210" y="506"/>
                  </a:cxn>
                  <a:cxn ang="0">
                    <a:pos x="225" y="451"/>
                  </a:cxn>
                </a:cxnLst>
                <a:rect l="0" t="0" r="r" b="b"/>
                <a:pathLst>
                  <a:path w="225" h="591">
                    <a:moveTo>
                      <a:pt x="210" y="84"/>
                    </a:moveTo>
                    <a:lnTo>
                      <a:pt x="225" y="168"/>
                    </a:lnTo>
                    <a:lnTo>
                      <a:pt x="225" y="0"/>
                    </a:lnTo>
                    <a:lnTo>
                      <a:pt x="210" y="84"/>
                    </a:lnTo>
                    <a:lnTo>
                      <a:pt x="179" y="27"/>
                    </a:lnTo>
                    <a:lnTo>
                      <a:pt x="135" y="0"/>
                    </a:lnTo>
                    <a:lnTo>
                      <a:pt x="106" y="0"/>
                    </a:lnTo>
                    <a:lnTo>
                      <a:pt x="61" y="27"/>
                    </a:lnTo>
                    <a:lnTo>
                      <a:pt x="30" y="84"/>
                    </a:lnTo>
                    <a:lnTo>
                      <a:pt x="15" y="140"/>
                    </a:lnTo>
                    <a:lnTo>
                      <a:pt x="0" y="226"/>
                    </a:lnTo>
                    <a:lnTo>
                      <a:pt x="0" y="365"/>
                    </a:lnTo>
                    <a:lnTo>
                      <a:pt x="15" y="451"/>
                    </a:lnTo>
                    <a:lnTo>
                      <a:pt x="30" y="506"/>
                    </a:lnTo>
                    <a:lnTo>
                      <a:pt x="61" y="564"/>
                    </a:lnTo>
                    <a:lnTo>
                      <a:pt x="106" y="591"/>
                    </a:lnTo>
                    <a:lnTo>
                      <a:pt x="135" y="591"/>
                    </a:lnTo>
                    <a:lnTo>
                      <a:pt x="179" y="564"/>
                    </a:lnTo>
                    <a:lnTo>
                      <a:pt x="210" y="506"/>
                    </a:lnTo>
                    <a:lnTo>
                      <a:pt x="225" y="451"/>
                    </a:lnTo>
                  </a:path>
                </a:pathLst>
              </a:custGeom>
              <a:noFill/>
              <a:ln w="4445">
                <a:solidFill>
                  <a:srgbClr val="000000"/>
                </a:solidFill>
                <a:prstDash val="solid"/>
                <a:round/>
                <a:headEnd/>
                <a:tailEnd/>
              </a:ln>
            </p:spPr>
            <p:txBody>
              <a:bodyPr/>
              <a:lstStyle/>
              <a:p>
                <a:endParaRPr lang="es-ES"/>
              </a:p>
            </p:txBody>
          </p:sp>
          <p:sp>
            <p:nvSpPr>
              <p:cNvPr id="83083" name="Freeform 9355"/>
              <p:cNvSpPr>
                <a:spLocks/>
              </p:cNvSpPr>
              <p:nvPr/>
            </p:nvSpPr>
            <p:spPr bwMode="auto">
              <a:xfrm>
                <a:off x="6977" y="739"/>
                <a:ext cx="45" cy="296"/>
              </a:xfrm>
              <a:custGeom>
                <a:avLst/>
                <a:gdLst/>
                <a:ahLst/>
                <a:cxnLst>
                  <a:cxn ang="0">
                    <a:pos x="91" y="0"/>
                  </a:cxn>
                  <a:cxn ang="0">
                    <a:pos x="60" y="27"/>
                  </a:cxn>
                  <a:cxn ang="0">
                    <a:pos x="30" y="84"/>
                  </a:cxn>
                  <a:cxn ang="0">
                    <a:pos x="15" y="140"/>
                  </a:cxn>
                  <a:cxn ang="0">
                    <a:pos x="0" y="226"/>
                  </a:cxn>
                  <a:cxn ang="0">
                    <a:pos x="0" y="365"/>
                  </a:cxn>
                  <a:cxn ang="0">
                    <a:pos x="15" y="451"/>
                  </a:cxn>
                  <a:cxn ang="0">
                    <a:pos x="30" y="506"/>
                  </a:cxn>
                  <a:cxn ang="0">
                    <a:pos x="60" y="564"/>
                  </a:cxn>
                  <a:cxn ang="0">
                    <a:pos x="91" y="591"/>
                  </a:cxn>
                </a:cxnLst>
                <a:rect l="0" t="0" r="r" b="b"/>
                <a:pathLst>
                  <a:path w="91" h="591">
                    <a:moveTo>
                      <a:pt x="91" y="0"/>
                    </a:moveTo>
                    <a:lnTo>
                      <a:pt x="60" y="27"/>
                    </a:lnTo>
                    <a:lnTo>
                      <a:pt x="30" y="84"/>
                    </a:lnTo>
                    <a:lnTo>
                      <a:pt x="15" y="140"/>
                    </a:lnTo>
                    <a:lnTo>
                      <a:pt x="0" y="226"/>
                    </a:lnTo>
                    <a:lnTo>
                      <a:pt x="0" y="365"/>
                    </a:lnTo>
                    <a:lnTo>
                      <a:pt x="15" y="451"/>
                    </a:lnTo>
                    <a:lnTo>
                      <a:pt x="30" y="506"/>
                    </a:lnTo>
                    <a:lnTo>
                      <a:pt x="60" y="564"/>
                    </a:lnTo>
                    <a:lnTo>
                      <a:pt x="91" y="591"/>
                    </a:lnTo>
                  </a:path>
                </a:pathLst>
              </a:custGeom>
              <a:noFill/>
              <a:ln w="4445">
                <a:solidFill>
                  <a:srgbClr val="000000"/>
                </a:solidFill>
                <a:prstDash val="solid"/>
                <a:round/>
                <a:headEnd/>
                <a:tailEnd/>
              </a:ln>
            </p:spPr>
            <p:txBody>
              <a:bodyPr/>
              <a:lstStyle/>
              <a:p>
                <a:endParaRPr lang="es-ES"/>
              </a:p>
            </p:txBody>
          </p:sp>
          <p:sp>
            <p:nvSpPr>
              <p:cNvPr id="83084" name="Freeform 9356"/>
              <p:cNvSpPr>
                <a:spLocks/>
              </p:cNvSpPr>
              <p:nvPr/>
            </p:nvSpPr>
            <p:spPr bwMode="auto">
              <a:xfrm>
                <a:off x="7123" y="739"/>
                <a:ext cx="105" cy="296"/>
              </a:xfrm>
              <a:custGeom>
                <a:avLst/>
                <a:gdLst/>
                <a:ahLst/>
                <a:cxnLst>
                  <a:cxn ang="0">
                    <a:pos x="89" y="0"/>
                  </a:cxn>
                  <a:cxn ang="0">
                    <a:pos x="45" y="27"/>
                  </a:cxn>
                  <a:cxn ang="0">
                    <a:pos x="14" y="111"/>
                  </a:cxn>
                  <a:cxn ang="0">
                    <a:pos x="0" y="254"/>
                  </a:cxn>
                  <a:cxn ang="0">
                    <a:pos x="0" y="338"/>
                  </a:cxn>
                  <a:cxn ang="0">
                    <a:pos x="14" y="478"/>
                  </a:cxn>
                  <a:cxn ang="0">
                    <a:pos x="45" y="564"/>
                  </a:cxn>
                  <a:cxn ang="0">
                    <a:pos x="89" y="591"/>
                  </a:cxn>
                  <a:cxn ang="0">
                    <a:pos x="119" y="591"/>
                  </a:cxn>
                  <a:cxn ang="0">
                    <a:pos x="164" y="564"/>
                  </a:cxn>
                  <a:cxn ang="0">
                    <a:pos x="194" y="478"/>
                  </a:cxn>
                  <a:cxn ang="0">
                    <a:pos x="209" y="338"/>
                  </a:cxn>
                  <a:cxn ang="0">
                    <a:pos x="209" y="254"/>
                  </a:cxn>
                  <a:cxn ang="0">
                    <a:pos x="194" y="111"/>
                  </a:cxn>
                  <a:cxn ang="0">
                    <a:pos x="164" y="27"/>
                  </a:cxn>
                  <a:cxn ang="0">
                    <a:pos x="119" y="0"/>
                  </a:cxn>
                  <a:cxn ang="0">
                    <a:pos x="89" y="0"/>
                  </a:cxn>
                </a:cxnLst>
                <a:rect l="0" t="0" r="r" b="b"/>
                <a:pathLst>
                  <a:path w="209" h="591">
                    <a:moveTo>
                      <a:pt x="89" y="0"/>
                    </a:moveTo>
                    <a:lnTo>
                      <a:pt x="45" y="27"/>
                    </a:lnTo>
                    <a:lnTo>
                      <a:pt x="14" y="111"/>
                    </a:lnTo>
                    <a:lnTo>
                      <a:pt x="0" y="254"/>
                    </a:lnTo>
                    <a:lnTo>
                      <a:pt x="0" y="338"/>
                    </a:lnTo>
                    <a:lnTo>
                      <a:pt x="14" y="478"/>
                    </a:lnTo>
                    <a:lnTo>
                      <a:pt x="45" y="564"/>
                    </a:lnTo>
                    <a:lnTo>
                      <a:pt x="89" y="591"/>
                    </a:lnTo>
                    <a:lnTo>
                      <a:pt x="119" y="591"/>
                    </a:lnTo>
                    <a:lnTo>
                      <a:pt x="164" y="564"/>
                    </a:lnTo>
                    <a:lnTo>
                      <a:pt x="194" y="478"/>
                    </a:lnTo>
                    <a:lnTo>
                      <a:pt x="209" y="338"/>
                    </a:lnTo>
                    <a:lnTo>
                      <a:pt x="209" y="254"/>
                    </a:lnTo>
                    <a:lnTo>
                      <a:pt x="194" y="111"/>
                    </a:lnTo>
                    <a:lnTo>
                      <a:pt x="164" y="27"/>
                    </a:lnTo>
                    <a:lnTo>
                      <a:pt x="119" y="0"/>
                    </a:lnTo>
                    <a:lnTo>
                      <a:pt x="89" y="0"/>
                    </a:lnTo>
                  </a:path>
                </a:pathLst>
              </a:custGeom>
              <a:noFill/>
              <a:ln w="4445">
                <a:solidFill>
                  <a:srgbClr val="000000"/>
                </a:solidFill>
                <a:prstDash val="solid"/>
                <a:round/>
                <a:headEnd/>
                <a:tailEnd/>
              </a:ln>
            </p:spPr>
            <p:txBody>
              <a:bodyPr/>
              <a:lstStyle/>
              <a:p>
                <a:endParaRPr lang="es-ES"/>
              </a:p>
            </p:txBody>
          </p:sp>
          <p:sp>
            <p:nvSpPr>
              <p:cNvPr id="83085" name="Freeform 9357"/>
              <p:cNvSpPr>
                <a:spLocks/>
              </p:cNvSpPr>
              <p:nvPr/>
            </p:nvSpPr>
            <p:spPr bwMode="auto">
              <a:xfrm>
                <a:off x="7130" y="739"/>
                <a:ext cx="38" cy="296"/>
              </a:xfrm>
              <a:custGeom>
                <a:avLst/>
                <a:gdLst/>
                <a:ahLst/>
                <a:cxnLst>
                  <a:cxn ang="0">
                    <a:pos x="75" y="0"/>
                  </a:cxn>
                  <a:cxn ang="0">
                    <a:pos x="45" y="27"/>
                  </a:cxn>
                  <a:cxn ang="0">
                    <a:pos x="31" y="56"/>
                  </a:cxn>
                  <a:cxn ang="0">
                    <a:pos x="15" y="111"/>
                  </a:cxn>
                  <a:cxn ang="0">
                    <a:pos x="0" y="254"/>
                  </a:cxn>
                  <a:cxn ang="0">
                    <a:pos x="0" y="338"/>
                  </a:cxn>
                  <a:cxn ang="0">
                    <a:pos x="15" y="478"/>
                  </a:cxn>
                  <a:cxn ang="0">
                    <a:pos x="31" y="535"/>
                  </a:cxn>
                  <a:cxn ang="0">
                    <a:pos x="45" y="564"/>
                  </a:cxn>
                  <a:cxn ang="0">
                    <a:pos x="75" y="591"/>
                  </a:cxn>
                </a:cxnLst>
                <a:rect l="0" t="0" r="r" b="b"/>
                <a:pathLst>
                  <a:path w="75" h="591">
                    <a:moveTo>
                      <a:pt x="75" y="0"/>
                    </a:moveTo>
                    <a:lnTo>
                      <a:pt x="45" y="27"/>
                    </a:lnTo>
                    <a:lnTo>
                      <a:pt x="31" y="56"/>
                    </a:lnTo>
                    <a:lnTo>
                      <a:pt x="15" y="111"/>
                    </a:lnTo>
                    <a:lnTo>
                      <a:pt x="0" y="254"/>
                    </a:lnTo>
                    <a:lnTo>
                      <a:pt x="0" y="338"/>
                    </a:lnTo>
                    <a:lnTo>
                      <a:pt x="15" y="478"/>
                    </a:lnTo>
                    <a:lnTo>
                      <a:pt x="31" y="535"/>
                    </a:lnTo>
                    <a:lnTo>
                      <a:pt x="45" y="564"/>
                    </a:lnTo>
                    <a:lnTo>
                      <a:pt x="75" y="591"/>
                    </a:lnTo>
                  </a:path>
                </a:pathLst>
              </a:custGeom>
              <a:noFill/>
              <a:ln w="4445">
                <a:solidFill>
                  <a:srgbClr val="000000"/>
                </a:solidFill>
                <a:prstDash val="solid"/>
                <a:round/>
                <a:headEnd/>
                <a:tailEnd/>
              </a:ln>
            </p:spPr>
            <p:txBody>
              <a:bodyPr/>
              <a:lstStyle/>
              <a:p>
                <a:endParaRPr lang="es-ES"/>
              </a:p>
            </p:txBody>
          </p:sp>
          <p:sp>
            <p:nvSpPr>
              <p:cNvPr id="83086" name="Freeform 9358"/>
              <p:cNvSpPr>
                <a:spLocks/>
              </p:cNvSpPr>
              <p:nvPr/>
            </p:nvSpPr>
            <p:spPr bwMode="auto">
              <a:xfrm>
                <a:off x="7183" y="739"/>
                <a:ext cx="37" cy="296"/>
              </a:xfrm>
              <a:custGeom>
                <a:avLst/>
                <a:gdLst/>
                <a:ahLst/>
                <a:cxnLst>
                  <a:cxn ang="0">
                    <a:pos x="0" y="591"/>
                  </a:cxn>
                  <a:cxn ang="0">
                    <a:pos x="29" y="564"/>
                  </a:cxn>
                  <a:cxn ang="0">
                    <a:pos x="45" y="535"/>
                  </a:cxn>
                  <a:cxn ang="0">
                    <a:pos x="60" y="478"/>
                  </a:cxn>
                  <a:cxn ang="0">
                    <a:pos x="75" y="338"/>
                  </a:cxn>
                  <a:cxn ang="0">
                    <a:pos x="75" y="254"/>
                  </a:cxn>
                  <a:cxn ang="0">
                    <a:pos x="60" y="111"/>
                  </a:cxn>
                  <a:cxn ang="0">
                    <a:pos x="45" y="56"/>
                  </a:cxn>
                  <a:cxn ang="0">
                    <a:pos x="29" y="27"/>
                  </a:cxn>
                  <a:cxn ang="0">
                    <a:pos x="0" y="0"/>
                  </a:cxn>
                </a:cxnLst>
                <a:rect l="0" t="0" r="r" b="b"/>
                <a:pathLst>
                  <a:path w="75" h="591">
                    <a:moveTo>
                      <a:pt x="0" y="591"/>
                    </a:moveTo>
                    <a:lnTo>
                      <a:pt x="29" y="564"/>
                    </a:lnTo>
                    <a:lnTo>
                      <a:pt x="45" y="535"/>
                    </a:lnTo>
                    <a:lnTo>
                      <a:pt x="60" y="478"/>
                    </a:lnTo>
                    <a:lnTo>
                      <a:pt x="75" y="338"/>
                    </a:lnTo>
                    <a:lnTo>
                      <a:pt x="75" y="254"/>
                    </a:lnTo>
                    <a:lnTo>
                      <a:pt x="60" y="111"/>
                    </a:lnTo>
                    <a:lnTo>
                      <a:pt x="45" y="56"/>
                    </a:lnTo>
                    <a:lnTo>
                      <a:pt x="29" y="27"/>
                    </a:lnTo>
                    <a:lnTo>
                      <a:pt x="0" y="0"/>
                    </a:lnTo>
                  </a:path>
                </a:pathLst>
              </a:custGeom>
              <a:noFill/>
              <a:ln w="4445">
                <a:solidFill>
                  <a:srgbClr val="000000"/>
                </a:solidFill>
                <a:prstDash val="solid"/>
                <a:round/>
                <a:headEnd/>
                <a:tailEnd/>
              </a:ln>
            </p:spPr>
            <p:txBody>
              <a:bodyPr/>
              <a:lstStyle/>
              <a:p>
                <a:endParaRPr lang="es-ES"/>
              </a:p>
            </p:txBody>
          </p:sp>
          <p:sp>
            <p:nvSpPr>
              <p:cNvPr id="83087" name="Freeform 9359"/>
              <p:cNvSpPr>
                <a:spLocks/>
              </p:cNvSpPr>
              <p:nvPr/>
            </p:nvSpPr>
            <p:spPr bwMode="auto">
              <a:xfrm>
                <a:off x="7272" y="739"/>
                <a:ext cx="105" cy="296"/>
              </a:xfrm>
              <a:custGeom>
                <a:avLst/>
                <a:gdLst/>
                <a:ahLst/>
                <a:cxnLst>
                  <a:cxn ang="0">
                    <a:pos x="179" y="84"/>
                  </a:cxn>
                  <a:cxn ang="0">
                    <a:pos x="165" y="111"/>
                  </a:cxn>
                  <a:cxn ang="0">
                    <a:pos x="179" y="140"/>
                  </a:cxn>
                  <a:cxn ang="0">
                    <a:pos x="194" y="111"/>
                  </a:cxn>
                  <a:cxn ang="0">
                    <a:pos x="194" y="84"/>
                  </a:cxn>
                  <a:cxn ang="0">
                    <a:pos x="179" y="27"/>
                  </a:cxn>
                  <a:cxn ang="0">
                    <a:pos x="149" y="0"/>
                  </a:cxn>
                  <a:cxn ang="0">
                    <a:pos x="105" y="0"/>
                  </a:cxn>
                  <a:cxn ang="0">
                    <a:pos x="60" y="27"/>
                  </a:cxn>
                  <a:cxn ang="0">
                    <a:pos x="29" y="84"/>
                  </a:cxn>
                  <a:cxn ang="0">
                    <a:pos x="14" y="140"/>
                  </a:cxn>
                  <a:cxn ang="0">
                    <a:pos x="0" y="254"/>
                  </a:cxn>
                  <a:cxn ang="0">
                    <a:pos x="0" y="422"/>
                  </a:cxn>
                  <a:cxn ang="0">
                    <a:pos x="14" y="506"/>
                  </a:cxn>
                  <a:cxn ang="0">
                    <a:pos x="44" y="564"/>
                  </a:cxn>
                  <a:cxn ang="0">
                    <a:pos x="90" y="591"/>
                  </a:cxn>
                  <a:cxn ang="0">
                    <a:pos x="120" y="591"/>
                  </a:cxn>
                  <a:cxn ang="0">
                    <a:pos x="165" y="564"/>
                  </a:cxn>
                  <a:cxn ang="0">
                    <a:pos x="194" y="506"/>
                  </a:cxn>
                  <a:cxn ang="0">
                    <a:pos x="209" y="422"/>
                  </a:cxn>
                  <a:cxn ang="0">
                    <a:pos x="209" y="394"/>
                  </a:cxn>
                  <a:cxn ang="0">
                    <a:pos x="194" y="310"/>
                  </a:cxn>
                  <a:cxn ang="0">
                    <a:pos x="165" y="254"/>
                  </a:cxn>
                  <a:cxn ang="0">
                    <a:pos x="120" y="226"/>
                  </a:cxn>
                  <a:cxn ang="0">
                    <a:pos x="105" y="226"/>
                  </a:cxn>
                  <a:cxn ang="0">
                    <a:pos x="60" y="254"/>
                  </a:cxn>
                  <a:cxn ang="0">
                    <a:pos x="29" y="310"/>
                  </a:cxn>
                  <a:cxn ang="0">
                    <a:pos x="14" y="394"/>
                  </a:cxn>
                </a:cxnLst>
                <a:rect l="0" t="0" r="r" b="b"/>
                <a:pathLst>
                  <a:path w="209" h="591">
                    <a:moveTo>
                      <a:pt x="179" y="84"/>
                    </a:moveTo>
                    <a:lnTo>
                      <a:pt x="165" y="111"/>
                    </a:lnTo>
                    <a:lnTo>
                      <a:pt x="179" y="140"/>
                    </a:lnTo>
                    <a:lnTo>
                      <a:pt x="194" y="111"/>
                    </a:lnTo>
                    <a:lnTo>
                      <a:pt x="194" y="84"/>
                    </a:lnTo>
                    <a:lnTo>
                      <a:pt x="179" y="27"/>
                    </a:lnTo>
                    <a:lnTo>
                      <a:pt x="149" y="0"/>
                    </a:lnTo>
                    <a:lnTo>
                      <a:pt x="105" y="0"/>
                    </a:lnTo>
                    <a:lnTo>
                      <a:pt x="60" y="27"/>
                    </a:lnTo>
                    <a:lnTo>
                      <a:pt x="29" y="84"/>
                    </a:lnTo>
                    <a:lnTo>
                      <a:pt x="14" y="140"/>
                    </a:lnTo>
                    <a:lnTo>
                      <a:pt x="0" y="254"/>
                    </a:lnTo>
                    <a:lnTo>
                      <a:pt x="0" y="422"/>
                    </a:lnTo>
                    <a:lnTo>
                      <a:pt x="14" y="506"/>
                    </a:lnTo>
                    <a:lnTo>
                      <a:pt x="44" y="564"/>
                    </a:lnTo>
                    <a:lnTo>
                      <a:pt x="90" y="591"/>
                    </a:lnTo>
                    <a:lnTo>
                      <a:pt x="120" y="591"/>
                    </a:lnTo>
                    <a:lnTo>
                      <a:pt x="165" y="564"/>
                    </a:lnTo>
                    <a:lnTo>
                      <a:pt x="194" y="506"/>
                    </a:lnTo>
                    <a:lnTo>
                      <a:pt x="209" y="422"/>
                    </a:lnTo>
                    <a:lnTo>
                      <a:pt x="209" y="394"/>
                    </a:lnTo>
                    <a:lnTo>
                      <a:pt x="194" y="310"/>
                    </a:lnTo>
                    <a:lnTo>
                      <a:pt x="165" y="254"/>
                    </a:lnTo>
                    <a:lnTo>
                      <a:pt x="120" y="226"/>
                    </a:lnTo>
                    <a:lnTo>
                      <a:pt x="105" y="226"/>
                    </a:lnTo>
                    <a:lnTo>
                      <a:pt x="60" y="254"/>
                    </a:lnTo>
                    <a:lnTo>
                      <a:pt x="29" y="310"/>
                    </a:lnTo>
                    <a:lnTo>
                      <a:pt x="14" y="394"/>
                    </a:lnTo>
                  </a:path>
                </a:pathLst>
              </a:custGeom>
              <a:noFill/>
              <a:ln w="4445">
                <a:solidFill>
                  <a:srgbClr val="000000"/>
                </a:solidFill>
                <a:prstDash val="solid"/>
                <a:round/>
                <a:headEnd/>
                <a:tailEnd/>
              </a:ln>
            </p:spPr>
            <p:txBody>
              <a:bodyPr/>
              <a:lstStyle/>
              <a:p>
                <a:endParaRPr lang="es-ES"/>
              </a:p>
            </p:txBody>
          </p:sp>
          <p:sp>
            <p:nvSpPr>
              <p:cNvPr id="83088" name="Freeform 9360"/>
              <p:cNvSpPr>
                <a:spLocks/>
              </p:cNvSpPr>
              <p:nvPr/>
            </p:nvSpPr>
            <p:spPr bwMode="auto">
              <a:xfrm>
                <a:off x="7280" y="739"/>
                <a:ext cx="45" cy="296"/>
              </a:xfrm>
              <a:custGeom>
                <a:avLst/>
                <a:gdLst/>
                <a:ahLst/>
                <a:cxnLst>
                  <a:cxn ang="0">
                    <a:pos x="91" y="0"/>
                  </a:cxn>
                  <a:cxn ang="0">
                    <a:pos x="60" y="27"/>
                  </a:cxn>
                  <a:cxn ang="0">
                    <a:pos x="30" y="84"/>
                  </a:cxn>
                  <a:cxn ang="0">
                    <a:pos x="15" y="140"/>
                  </a:cxn>
                  <a:cxn ang="0">
                    <a:pos x="0" y="254"/>
                  </a:cxn>
                  <a:cxn ang="0">
                    <a:pos x="0" y="422"/>
                  </a:cxn>
                  <a:cxn ang="0">
                    <a:pos x="15" y="506"/>
                  </a:cxn>
                  <a:cxn ang="0">
                    <a:pos x="46" y="564"/>
                  </a:cxn>
                  <a:cxn ang="0">
                    <a:pos x="76" y="591"/>
                  </a:cxn>
                </a:cxnLst>
                <a:rect l="0" t="0" r="r" b="b"/>
                <a:pathLst>
                  <a:path w="91" h="591">
                    <a:moveTo>
                      <a:pt x="91" y="0"/>
                    </a:moveTo>
                    <a:lnTo>
                      <a:pt x="60" y="27"/>
                    </a:lnTo>
                    <a:lnTo>
                      <a:pt x="30" y="84"/>
                    </a:lnTo>
                    <a:lnTo>
                      <a:pt x="15" y="140"/>
                    </a:lnTo>
                    <a:lnTo>
                      <a:pt x="0" y="254"/>
                    </a:lnTo>
                    <a:lnTo>
                      <a:pt x="0" y="422"/>
                    </a:lnTo>
                    <a:lnTo>
                      <a:pt x="15" y="506"/>
                    </a:lnTo>
                    <a:lnTo>
                      <a:pt x="46" y="564"/>
                    </a:lnTo>
                    <a:lnTo>
                      <a:pt x="76" y="591"/>
                    </a:lnTo>
                  </a:path>
                </a:pathLst>
              </a:custGeom>
              <a:noFill/>
              <a:ln w="4445">
                <a:solidFill>
                  <a:srgbClr val="000000"/>
                </a:solidFill>
                <a:prstDash val="solid"/>
                <a:round/>
                <a:headEnd/>
                <a:tailEnd/>
              </a:ln>
            </p:spPr>
            <p:txBody>
              <a:bodyPr/>
              <a:lstStyle/>
              <a:p>
                <a:endParaRPr lang="es-ES"/>
              </a:p>
            </p:txBody>
          </p:sp>
          <p:sp>
            <p:nvSpPr>
              <p:cNvPr id="83089" name="Freeform 9361"/>
              <p:cNvSpPr>
                <a:spLocks/>
              </p:cNvSpPr>
              <p:nvPr/>
            </p:nvSpPr>
            <p:spPr bwMode="auto">
              <a:xfrm>
                <a:off x="7333" y="853"/>
                <a:ext cx="36" cy="182"/>
              </a:xfrm>
              <a:custGeom>
                <a:avLst/>
                <a:gdLst/>
                <a:ahLst/>
                <a:cxnLst>
                  <a:cxn ang="0">
                    <a:pos x="0" y="365"/>
                  </a:cxn>
                  <a:cxn ang="0">
                    <a:pos x="29" y="338"/>
                  </a:cxn>
                  <a:cxn ang="0">
                    <a:pos x="59" y="280"/>
                  </a:cxn>
                  <a:cxn ang="0">
                    <a:pos x="74" y="196"/>
                  </a:cxn>
                  <a:cxn ang="0">
                    <a:pos x="74" y="168"/>
                  </a:cxn>
                  <a:cxn ang="0">
                    <a:pos x="59" y="84"/>
                  </a:cxn>
                  <a:cxn ang="0">
                    <a:pos x="29" y="28"/>
                  </a:cxn>
                  <a:cxn ang="0">
                    <a:pos x="0" y="0"/>
                  </a:cxn>
                </a:cxnLst>
                <a:rect l="0" t="0" r="r" b="b"/>
                <a:pathLst>
                  <a:path w="74" h="365">
                    <a:moveTo>
                      <a:pt x="0" y="365"/>
                    </a:moveTo>
                    <a:lnTo>
                      <a:pt x="29" y="338"/>
                    </a:lnTo>
                    <a:lnTo>
                      <a:pt x="59" y="280"/>
                    </a:lnTo>
                    <a:lnTo>
                      <a:pt x="74" y="196"/>
                    </a:lnTo>
                    <a:lnTo>
                      <a:pt x="74" y="168"/>
                    </a:lnTo>
                    <a:lnTo>
                      <a:pt x="59" y="84"/>
                    </a:lnTo>
                    <a:lnTo>
                      <a:pt x="29" y="28"/>
                    </a:lnTo>
                    <a:lnTo>
                      <a:pt x="0" y="0"/>
                    </a:lnTo>
                  </a:path>
                </a:pathLst>
              </a:custGeom>
              <a:noFill/>
              <a:ln w="4445">
                <a:solidFill>
                  <a:srgbClr val="000000"/>
                </a:solidFill>
                <a:prstDash val="solid"/>
                <a:round/>
                <a:headEnd/>
                <a:tailEnd/>
              </a:ln>
            </p:spPr>
            <p:txBody>
              <a:bodyPr/>
              <a:lstStyle/>
              <a:p>
                <a:endParaRPr lang="es-ES"/>
              </a:p>
            </p:txBody>
          </p:sp>
          <p:sp>
            <p:nvSpPr>
              <p:cNvPr id="83090" name="Freeform 9362"/>
              <p:cNvSpPr>
                <a:spLocks/>
              </p:cNvSpPr>
              <p:nvPr/>
            </p:nvSpPr>
            <p:spPr bwMode="auto">
              <a:xfrm>
                <a:off x="7422" y="739"/>
                <a:ext cx="105" cy="296"/>
              </a:xfrm>
              <a:custGeom>
                <a:avLst/>
                <a:gdLst/>
                <a:ahLst/>
                <a:cxnLst>
                  <a:cxn ang="0">
                    <a:pos x="194" y="195"/>
                  </a:cxn>
                  <a:cxn ang="0">
                    <a:pos x="179" y="281"/>
                  </a:cxn>
                  <a:cxn ang="0">
                    <a:pos x="149" y="338"/>
                  </a:cxn>
                  <a:cxn ang="0">
                    <a:pos x="103" y="365"/>
                  </a:cxn>
                  <a:cxn ang="0">
                    <a:pos x="89" y="365"/>
                  </a:cxn>
                  <a:cxn ang="0">
                    <a:pos x="44" y="338"/>
                  </a:cxn>
                  <a:cxn ang="0">
                    <a:pos x="14" y="281"/>
                  </a:cxn>
                  <a:cxn ang="0">
                    <a:pos x="0" y="195"/>
                  </a:cxn>
                  <a:cxn ang="0">
                    <a:pos x="0" y="168"/>
                  </a:cxn>
                  <a:cxn ang="0">
                    <a:pos x="14" y="84"/>
                  </a:cxn>
                  <a:cxn ang="0">
                    <a:pos x="44" y="27"/>
                  </a:cxn>
                  <a:cxn ang="0">
                    <a:pos x="89" y="0"/>
                  </a:cxn>
                  <a:cxn ang="0">
                    <a:pos x="120" y="0"/>
                  </a:cxn>
                  <a:cxn ang="0">
                    <a:pos x="165" y="27"/>
                  </a:cxn>
                  <a:cxn ang="0">
                    <a:pos x="194" y="84"/>
                  </a:cxn>
                  <a:cxn ang="0">
                    <a:pos x="209" y="168"/>
                  </a:cxn>
                  <a:cxn ang="0">
                    <a:pos x="209" y="338"/>
                  </a:cxn>
                  <a:cxn ang="0">
                    <a:pos x="194" y="451"/>
                  </a:cxn>
                  <a:cxn ang="0">
                    <a:pos x="179" y="506"/>
                  </a:cxn>
                  <a:cxn ang="0">
                    <a:pos x="149" y="564"/>
                  </a:cxn>
                  <a:cxn ang="0">
                    <a:pos x="103" y="591"/>
                  </a:cxn>
                  <a:cxn ang="0">
                    <a:pos x="59" y="591"/>
                  </a:cxn>
                  <a:cxn ang="0">
                    <a:pos x="29" y="564"/>
                  </a:cxn>
                  <a:cxn ang="0">
                    <a:pos x="14" y="506"/>
                  </a:cxn>
                  <a:cxn ang="0">
                    <a:pos x="14" y="478"/>
                  </a:cxn>
                  <a:cxn ang="0">
                    <a:pos x="29" y="451"/>
                  </a:cxn>
                  <a:cxn ang="0">
                    <a:pos x="44" y="478"/>
                  </a:cxn>
                  <a:cxn ang="0">
                    <a:pos x="29" y="506"/>
                  </a:cxn>
                </a:cxnLst>
                <a:rect l="0" t="0" r="r" b="b"/>
                <a:pathLst>
                  <a:path w="209" h="591">
                    <a:moveTo>
                      <a:pt x="194" y="195"/>
                    </a:moveTo>
                    <a:lnTo>
                      <a:pt x="179" y="281"/>
                    </a:lnTo>
                    <a:lnTo>
                      <a:pt x="149" y="338"/>
                    </a:lnTo>
                    <a:lnTo>
                      <a:pt x="103" y="365"/>
                    </a:lnTo>
                    <a:lnTo>
                      <a:pt x="89" y="365"/>
                    </a:lnTo>
                    <a:lnTo>
                      <a:pt x="44" y="338"/>
                    </a:lnTo>
                    <a:lnTo>
                      <a:pt x="14" y="281"/>
                    </a:lnTo>
                    <a:lnTo>
                      <a:pt x="0" y="195"/>
                    </a:lnTo>
                    <a:lnTo>
                      <a:pt x="0" y="168"/>
                    </a:lnTo>
                    <a:lnTo>
                      <a:pt x="14" y="84"/>
                    </a:lnTo>
                    <a:lnTo>
                      <a:pt x="44" y="27"/>
                    </a:lnTo>
                    <a:lnTo>
                      <a:pt x="89" y="0"/>
                    </a:lnTo>
                    <a:lnTo>
                      <a:pt x="120" y="0"/>
                    </a:lnTo>
                    <a:lnTo>
                      <a:pt x="165" y="27"/>
                    </a:lnTo>
                    <a:lnTo>
                      <a:pt x="194" y="84"/>
                    </a:lnTo>
                    <a:lnTo>
                      <a:pt x="209" y="168"/>
                    </a:lnTo>
                    <a:lnTo>
                      <a:pt x="209" y="338"/>
                    </a:lnTo>
                    <a:lnTo>
                      <a:pt x="194" y="451"/>
                    </a:lnTo>
                    <a:lnTo>
                      <a:pt x="179" y="506"/>
                    </a:lnTo>
                    <a:lnTo>
                      <a:pt x="149" y="564"/>
                    </a:lnTo>
                    <a:lnTo>
                      <a:pt x="103" y="591"/>
                    </a:lnTo>
                    <a:lnTo>
                      <a:pt x="59" y="591"/>
                    </a:lnTo>
                    <a:lnTo>
                      <a:pt x="29" y="564"/>
                    </a:lnTo>
                    <a:lnTo>
                      <a:pt x="14" y="506"/>
                    </a:lnTo>
                    <a:lnTo>
                      <a:pt x="14" y="478"/>
                    </a:lnTo>
                    <a:lnTo>
                      <a:pt x="29" y="451"/>
                    </a:lnTo>
                    <a:lnTo>
                      <a:pt x="44" y="478"/>
                    </a:lnTo>
                    <a:lnTo>
                      <a:pt x="29" y="506"/>
                    </a:lnTo>
                  </a:path>
                </a:pathLst>
              </a:custGeom>
              <a:noFill/>
              <a:ln w="4445">
                <a:solidFill>
                  <a:srgbClr val="000000"/>
                </a:solidFill>
                <a:prstDash val="solid"/>
                <a:round/>
                <a:headEnd/>
                <a:tailEnd/>
              </a:ln>
            </p:spPr>
            <p:txBody>
              <a:bodyPr/>
              <a:lstStyle/>
              <a:p>
                <a:endParaRPr lang="es-ES"/>
              </a:p>
            </p:txBody>
          </p:sp>
          <p:sp>
            <p:nvSpPr>
              <p:cNvPr id="83091" name="Freeform 9363"/>
              <p:cNvSpPr>
                <a:spLocks/>
              </p:cNvSpPr>
              <p:nvPr/>
            </p:nvSpPr>
            <p:spPr bwMode="auto">
              <a:xfrm>
                <a:off x="7430" y="739"/>
                <a:ext cx="37" cy="183"/>
              </a:xfrm>
              <a:custGeom>
                <a:avLst/>
                <a:gdLst/>
                <a:ahLst/>
                <a:cxnLst>
                  <a:cxn ang="0">
                    <a:pos x="75" y="365"/>
                  </a:cxn>
                  <a:cxn ang="0">
                    <a:pos x="45" y="338"/>
                  </a:cxn>
                  <a:cxn ang="0">
                    <a:pos x="15" y="281"/>
                  </a:cxn>
                  <a:cxn ang="0">
                    <a:pos x="0" y="195"/>
                  </a:cxn>
                  <a:cxn ang="0">
                    <a:pos x="0" y="168"/>
                  </a:cxn>
                  <a:cxn ang="0">
                    <a:pos x="15" y="84"/>
                  </a:cxn>
                  <a:cxn ang="0">
                    <a:pos x="45" y="27"/>
                  </a:cxn>
                  <a:cxn ang="0">
                    <a:pos x="75" y="0"/>
                  </a:cxn>
                </a:cxnLst>
                <a:rect l="0" t="0" r="r" b="b"/>
                <a:pathLst>
                  <a:path w="75" h="365">
                    <a:moveTo>
                      <a:pt x="75" y="365"/>
                    </a:moveTo>
                    <a:lnTo>
                      <a:pt x="45" y="338"/>
                    </a:lnTo>
                    <a:lnTo>
                      <a:pt x="15" y="281"/>
                    </a:lnTo>
                    <a:lnTo>
                      <a:pt x="0" y="195"/>
                    </a:lnTo>
                    <a:lnTo>
                      <a:pt x="0" y="168"/>
                    </a:lnTo>
                    <a:lnTo>
                      <a:pt x="15" y="84"/>
                    </a:lnTo>
                    <a:lnTo>
                      <a:pt x="45" y="27"/>
                    </a:lnTo>
                    <a:lnTo>
                      <a:pt x="75" y="0"/>
                    </a:lnTo>
                  </a:path>
                </a:pathLst>
              </a:custGeom>
              <a:noFill/>
              <a:ln w="4445">
                <a:solidFill>
                  <a:srgbClr val="000000"/>
                </a:solidFill>
                <a:prstDash val="solid"/>
                <a:round/>
                <a:headEnd/>
                <a:tailEnd/>
              </a:ln>
            </p:spPr>
            <p:txBody>
              <a:bodyPr/>
              <a:lstStyle/>
              <a:p>
                <a:endParaRPr lang="es-ES"/>
              </a:p>
            </p:txBody>
          </p:sp>
          <p:sp>
            <p:nvSpPr>
              <p:cNvPr id="83092" name="Freeform 9364"/>
              <p:cNvSpPr>
                <a:spLocks/>
              </p:cNvSpPr>
              <p:nvPr/>
            </p:nvSpPr>
            <p:spPr bwMode="auto">
              <a:xfrm>
                <a:off x="7474" y="739"/>
                <a:ext cx="45" cy="296"/>
              </a:xfrm>
              <a:custGeom>
                <a:avLst/>
                <a:gdLst/>
                <a:ahLst/>
                <a:cxnLst>
                  <a:cxn ang="0">
                    <a:pos x="17" y="0"/>
                  </a:cxn>
                  <a:cxn ang="0">
                    <a:pos x="46" y="27"/>
                  </a:cxn>
                  <a:cxn ang="0">
                    <a:pos x="76" y="84"/>
                  </a:cxn>
                  <a:cxn ang="0">
                    <a:pos x="91" y="168"/>
                  </a:cxn>
                  <a:cxn ang="0">
                    <a:pos x="91" y="338"/>
                  </a:cxn>
                  <a:cxn ang="0">
                    <a:pos x="76" y="451"/>
                  </a:cxn>
                  <a:cxn ang="0">
                    <a:pos x="62" y="506"/>
                  </a:cxn>
                  <a:cxn ang="0">
                    <a:pos x="32" y="564"/>
                  </a:cxn>
                  <a:cxn ang="0">
                    <a:pos x="0" y="591"/>
                  </a:cxn>
                </a:cxnLst>
                <a:rect l="0" t="0" r="r" b="b"/>
                <a:pathLst>
                  <a:path w="91" h="591">
                    <a:moveTo>
                      <a:pt x="17" y="0"/>
                    </a:moveTo>
                    <a:lnTo>
                      <a:pt x="46" y="27"/>
                    </a:lnTo>
                    <a:lnTo>
                      <a:pt x="76" y="84"/>
                    </a:lnTo>
                    <a:lnTo>
                      <a:pt x="91" y="168"/>
                    </a:lnTo>
                    <a:lnTo>
                      <a:pt x="91" y="338"/>
                    </a:lnTo>
                    <a:lnTo>
                      <a:pt x="76" y="451"/>
                    </a:lnTo>
                    <a:lnTo>
                      <a:pt x="62" y="506"/>
                    </a:lnTo>
                    <a:lnTo>
                      <a:pt x="32" y="564"/>
                    </a:lnTo>
                    <a:lnTo>
                      <a:pt x="0" y="591"/>
                    </a:lnTo>
                  </a:path>
                </a:pathLst>
              </a:custGeom>
              <a:noFill/>
              <a:ln w="4445">
                <a:solidFill>
                  <a:srgbClr val="000000"/>
                </a:solidFill>
                <a:prstDash val="solid"/>
                <a:round/>
                <a:headEnd/>
                <a:tailEnd/>
              </a:ln>
            </p:spPr>
            <p:txBody>
              <a:bodyPr/>
              <a:lstStyle/>
              <a:p>
                <a:endParaRPr lang="es-ES"/>
              </a:p>
            </p:txBody>
          </p:sp>
          <p:sp>
            <p:nvSpPr>
              <p:cNvPr id="83093" name="Freeform 9365"/>
              <p:cNvSpPr>
                <a:spLocks/>
              </p:cNvSpPr>
              <p:nvPr/>
            </p:nvSpPr>
            <p:spPr bwMode="auto">
              <a:xfrm>
                <a:off x="7595" y="739"/>
                <a:ext cx="37" cy="296"/>
              </a:xfrm>
              <a:custGeom>
                <a:avLst/>
                <a:gdLst/>
                <a:ahLst/>
                <a:cxnLst>
                  <a:cxn ang="0">
                    <a:pos x="0" y="111"/>
                  </a:cxn>
                  <a:cxn ang="0">
                    <a:pos x="29" y="84"/>
                  </a:cxn>
                  <a:cxn ang="0">
                    <a:pos x="75" y="0"/>
                  </a:cxn>
                  <a:cxn ang="0">
                    <a:pos x="75" y="591"/>
                  </a:cxn>
                </a:cxnLst>
                <a:rect l="0" t="0" r="r" b="b"/>
                <a:pathLst>
                  <a:path w="75" h="591">
                    <a:moveTo>
                      <a:pt x="0" y="111"/>
                    </a:moveTo>
                    <a:lnTo>
                      <a:pt x="29" y="84"/>
                    </a:lnTo>
                    <a:lnTo>
                      <a:pt x="75" y="0"/>
                    </a:lnTo>
                    <a:lnTo>
                      <a:pt x="75" y="591"/>
                    </a:lnTo>
                  </a:path>
                </a:pathLst>
              </a:custGeom>
              <a:noFill/>
              <a:ln w="4445">
                <a:solidFill>
                  <a:srgbClr val="000000"/>
                </a:solidFill>
                <a:prstDash val="solid"/>
                <a:round/>
                <a:headEnd/>
                <a:tailEnd/>
              </a:ln>
            </p:spPr>
            <p:txBody>
              <a:bodyPr/>
              <a:lstStyle/>
              <a:p>
                <a:endParaRPr lang="es-ES"/>
              </a:p>
            </p:txBody>
          </p:sp>
          <p:sp>
            <p:nvSpPr>
              <p:cNvPr id="83094" name="Line 9366"/>
              <p:cNvSpPr>
                <a:spLocks noChangeShapeType="1"/>
              </p:cNvSpPr>
              <p:nvPr/>
            </p:nvSpPr>
            <p:spPr bwMode="auto">
              <a:xfrm>
                <a:off x="7624" y="753"/>
                <a:ext cx="1" cy="282"/>
              </a:xfrm>
              <a:prstGeom prst="line">
                <a:avLst/>
              </a:prstGeom>
              <a:noFill/>
              <a:ln w="4445">
                <a:solidFill>
                  <a:srgbClr val="000000"/>
                </a:solidFill>
                <a:round/>
                <a:headEnd/>
                <a:tailEnd/>
              </a:ln>
            </p:spPr>
            <p:txBody>
              <a:bodyPr/>
              <a:lstStyle/>
              <a:p>
                <a:endParaRPr lang="es-ES"/>
              </a:p>
            </p:txBody>
          </p:sp>
          <p:sp>
            <p:nvSpPr>
              <p:cNvPr id="83095" name="Line 9367"/>
              <p:cNvSpPr>
                <a:spLocks noChangeShapeType="1"/>
              </p:cNvSpPr>
              <p:nvPr/>
            </p:nvSpPr>
            <p:spPr bwMode="auto">
              <a:xfrm>
                <a:off x="7595" y="1035"/>
                <a:ext cx="67" cy="1"/>
              </a:xfrm>
              <a:prstGeom prst="line">
                <a:avLst/>
              </a:prstGeom>
              <a:noFill/>
              <a:ln w="4445">
                <a:solidFill>
                  <a:srgbClr val="000000"/>
                </a:solidFill>
                <a:round/>
                <a:headEnd/>
                <a:tailEnd/>
              </a:ln>
            </p:spPr>
            <p:txBody>
              <a:bodyPr/>
              <a:lstStyle/>
              <a:p>
                <a:endParaRPr lang="es-ES"/>
              </a:p>
            </p:txBody>
          </p:sp>
          <p:sp>
            <p:nvSpPr>
              <p:cNvPr id="83096" name="Line 9368"/>
              <p:cNvSpPr>
                <a:spLocks noChangeShapeType="1"/>
              </p:cNvSpPr>
              <p:nvPr/>
            </p:nvSpPr>
            <p:spPr bwMode="auto">
              <a:xfrm>
                <a:off x="7160" y="1364"/>
                <a:ext cx="1" cy="469"/>
              </a:xfrm>
              <a:prstGeom prst="line">
                <a:avLst/>
              </a:prstGeom>
              <a:noFill/>
              <a:ln w="4445">
                <a:solidFill>
                  <a:srgbClr val="00FE00"/>
                </a:solidFill>
                <a:round/>
                <a:headEnd/>
                <a:tailEnd/>
              </a:ln>
            </p:spPr>
            <p:txBody>
              <a:bodyPr/>
              <a:lstStyle/>
              <a:p>
                <a:endParaRPr lang="es-ES"/>
              </a:p>
            </p:txBody>
          </p:sp>
          <p:sp>
            <p:nvSpPr>
              <p:cNvPr id="83097" name="Line 9369"/>
              <p:cNvSpPr>
                <a:spLocks noChangeShapeType="1"/>
              </p:cNvSpPr>
              <p:nvPr/>
            </p:nvSpPr>
            <p:spPr bwMode="auto">
              <a:xfrm flipH="1">
                <a:off x="7035" y="1599"/>
                <a:ext cx="250" cy="1"/>
              </a:xfrm>
              <a:prstGeom prst="line">
                <a:avLst/>
              </a:prstGeom>
              <a:noFill/>
              <a:ln w="4445">
                <a:solidFill>
                  <a:srgbClr val="00FE00"/>
                </a:solidFill>
                <a:round/>
                <a:headEnd/>
                <a:tailEnd/>
              </a:ln>
            </p:spPr>
            <p:txBody>
              <a:bodyPr/>
              <a:lstStyle/>
              <a:p>
                <a:endParaRPr lang="es-ES"/>
              </a:p>
            </p:txBody>
          </p:sp>
          <p:sp>
            <p:nvSpPr>
              <p:cNvPr id="83098" name="Line 9370"/>
              <p:cNvSpPr>
                <a:spLocks noChangeShapeType="1"/>
              </p:cNvSpPr>
              <p:nvPr/>
            </p:nvSpPr>
            <p:spPr bwMode="auto">
              <a:xfrm>
                <a:off x="6677" y="2212"/>
                <a:ext cx="1" cy="6728"/>
              </a:xfrm>
              <a:prstGeom prst="line">
                <a:avLst/>
              </a:prstGeom>
              <a:noFill/>
              <a:ln w="4445">
                <a:solidFill>
                  <a:srgbClr val="FEFEFE"/>
                </a:solidFill>
                <a:round/>
                <a:headEnd/>
                <a:tailEnd/>
              </a:ln>
            </p:spPr>
            <p:txBody>
              <a:bodyPr/>
              <a:lstStyle/>
              <a:p>
                <a:endParaRPr lang="es-ES"/>
              </a:p>
            </p:txBody>
          </p:sp>
          <p:sp>
            <p:nvSpPr>
              <p:cNvPr id="83099" name="Freeform 9371"/>
              <p:cNvSpPr>
                <a:spLocks/>
              </p:cNvSpPr>
              <p:nvPr/>
            </p:nvSpPr>
            <p:spPr bwMode="auto">
              <a:xfrm>
                <a:off x="6606"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3100" name="Line 9372"/>
              <p:cNvSpPr>
                <a:spLocks noChangeShapeType="1"/>
              </p:cNvSpPr>
              <p:nvPr/>
            </p:nvSpPr>
            <p:spPr bwMode="auto">
              <a:xfrm>
                <a:off x="6606" y="1920"/>
                <a:ext cx="18" cy="1"/>
              </a:xfrm>
              <a:prstGeom prst="line">
                <a:avLst/>
              </a:prstGeom>
              <a:noFill/>
              <a:ln w="4445">
                <a:solidFill>
                  <a:srgbClr val="000000"/>
                </a:solidFill>
                <a:round/>
                <a:headEnd/>
                <a:tailEnd/>
              </a:ln>
            </p:spPr>
            <p:txBody>
              <a:bodyPr/>
              <a:lstStyle/>
              <a:p>
                <a:endParaRPr lang="es-ES"/>
              </a:p>
            </p:txBody>
          </p:sp>
          <p:sp>
            <p:nvSpPr>
              <p:cNvPr id="83101" name="Freeform 9373"/>
              <p:cNvSpPr>
                <a:spLocks/>
              </p:cNvSpPr>
              <p:nvPr/>
            </p:nvSpPr>
            <p:spPr bwMode="auto">
              <a:xfrm>
                <a:off x="6648"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3102" name="Line 9374"/>
              <p:cNvSpPr>
                <a:spLocks noChangeShapeType="1"/>
              </p:cNvSpPr>
              <p:nvPr/>
            </p:nvSpPr>
            <p:spPr bwMode="auto">
              <a:xfrm flipH="1">
                <a:off x="6648" y="1920"/>
                <a:ext cx="18" cy="1"/>
              </a:xfrm>
              <a:prstGeom prst="line">
                <a:avLst/>
              </a:prstGeom>
              <a:noFill/>
              <a:ln w="4445">
                <a:solidFill>
                  <a:srgbClr val="000000"/>
                </a:solidFill>
                <a:round/>
                <a:headEnd/>
                <a:tailEnd/>
              </a:ln>
            </p:spPr>
            <p:txBody>
              <a:bodyPr/>
              <a:lstStyle/>
              <a:p>
                <a:endParaRPr lang="es-ES"/>
              </a:p>
            </p:txBody>
          </p:sp>
          <p:sp>
            <p:nvSpPr>
              <p:cNvPr id="83103" name="Line 9375"/>
              <p:cNvSpPr>
                <a:spLocks noChangeShapeType="1"/>
              </p:cNvSpPr>
              <p:nvPr/>
            </p:nvSpPr>
            <p:spPr bwMode="auto">
              <a:xfrm>
                <a:off x="6648" y="1965"/>
                <a:ext cx="24" cy="1"/>
              </a:xfrm>
              <a:prstGeom prst="line">
                <a:avLst/>
              </a:prstGeom>
              <a:noFill/>
              <a:ln w="4445">
                <a:solidFill>
                  <a:srgbClr val="000000"/>
                </a:solidFill>
                <a:round/>
                <a:headEnd/>
                <a:tailEnd/>
              </a:ln>
            </p:spPr>
            <p:txBody>
              <a:bodyPr/>
              <a:lstStyle/>
              <a:p>
                <a:endParaRPr lang="es-ES"/>
              </a:p>
            </p:txBody>
          </p:sp>
          <p:sp>
            <p:nvSpPr>
              <p:cNvPr id="83104" name="Freeform 9376"/>
              <p:cNvSpPr>
                <a:spLocks/>
              </p:cNvSpPr>
              <p:nvPr/>
            </p:nvSpPr>
            <p:spPr bwMode="auto">
              <a:xfrm>
                <a:off x="6689" y="1887"/>
                <a:ext cx="24" cy="78"/>
              </a:xfrm>
              <a:custGeom>
                <a:avLst/>
                <a:gdLst/>
                <a:ahLst/>
                <a:cxnLst>
                  <a:cxn ang="0">
                    <a:pos x="0" y="156"/>
                  </a:cxn>
                  <a:cxn ang="0">
                    <a:pos x="0" y="0"/>
                  </a:cxn>
                  <a:cxn ang="0">
                    <a:pos x="48" y="0"/>
                  </a:cxn>
                </a:cxnLst>
                <a:rect l="0" t="0" r="r" b="b"/>
                <a:pathLst>
                  <a:path w="48" h="156">
                    <a:moveTo>
                      <a:pt x="0" y="156"/>
                    </a:moveTo>
                    <a:lnTo>
                      <a:pt x="0" y="0"/>
                    </a:lnTo>
                    <a:lnTo>
                      <a:pt x="48" y="0"/>
                    </a:lnTo>
                  </a:path>
                </a:pathLst>
              </a:custGeom>
              <a:noFill/>
              <a:ln w="4445">
                <a:solidFill>
                  <a:srgbClr val="000000"/>
                </a:solidFill>
                <a:prstDash val="solid"/>
                <a:round/>
                <a:headEnd/>
                <a:tailEnd/>
              </a:ln>
            </p:spPr>
            <p:txBody>
              <a:bodyPr/>
              <a:lstStyle/>
              <a:p>
                <a:endParaRPr lang="es-ES"/>
              </a:p>
            </p:txBody>
          </p:sp>
          <p:sp>
            <p:nvSpPr>
              <p:cNvPr id="83105" name="Line 9377"/>
              <p:cNvSpPr>
                <a:spLocks noChangeShapeType="1"/>
              </p:cNvSpPr>
              <p:nvPr/>
            </p:nvSpPr>
            <p:spPr bwMode="auto">
              <a:xfrm flipH="1">
                <a:off x="6689" y="1920"/>
                <a:ext cx="18" cy="1"/>
              </a:xfrm>
              <a:prstGeom prst="line">
                <a:avLst/>
              </a:prstGeom>
              <a:noFill/>
              <a:ln w="4445">
                <a:solidFill>
                  <a:srgbClr val="000000"/>
                </a:solidFill>
                <a:round/>
                <a:headEnd/>
                <a:tailEnd/>
              </a:ln>
            </p:spPr>
            <p:txBody>
              <a:bodyPr/>
              <a:lstStyle/>
              <a:p>
                <a:endParaRPr lang="es-ES"/>
              </a:p>
            </p:txBody>
          </p:sp>
          <p:sp>
            <p:nvSpPr>
              <p:cNvPr id="83106" name="Line 9378"/>
              <p:cNvSpPr>
                <a:spLocks noChangeShapeType="1"/>
              </p:cNvSpPr>
              <p:nvPr/>
            </p:nvSpPr>
            <p:spPr bwMode="auto">
              <a:xfrm>
                <a:off x="6689" y="1965"/>
                <a:ext cx="24" cy="1"/>
              </a:xfrm>
              <a:prstGeom prst="line">
                <a:avLst/>
              </a:prstGeom>
              <a:noFill/>
              <a:ln w="4445">
                <a:solidFill>
                  <a:srgbClr val="000000"/>
                </a:solidFill>
                <a:round/>
                <a:headEnd/>
                <a:tailEnd/>
              </a:ln>
            </p:spPr>
            <p:txBody>
              <a:bodyPr/>
              <a:lstStyle/>
              <a:p>
                <a:endParaRPr lang="es-ES"/>
              </a:p>
            </p:txBody>
          </p:sp>
          <p:sp>
            <p:nvSpPr>
              <p:cNvPr id="83107" name="Line 9379"/>
              <p:cNvSpPr>
                <a:spLocks noChangeShapeType="1"/>
              </p:cNvSpPr>
              <p:nvPr/>
            </p:nvSpPr>
            <p:spPr bwMode="auto">
              <a:xfrm>
                <a:off x="6731" y="1887"/>
                <a:ext cx="24" cy="1"/>
              </a:xfrm>
              <a:prstGeom prst="line">
                <a:avLst/>
              </a:prstGeom>
              <a:noFill/>
              <a:ln w="4445">
                <a:solidFill>
                  <a:srgbClr val="000000"/>
                </a:solidFill>
                <a:round/>
                <a:headEnd/>
                <a:tailEnd/>
              </a:ln>
            </p:spPr>
            <p:txBody>
              <a:bodyPr/>
              <a:lstStyle/>
              <a:p>
                <a:endParaRPr lang="es-ES"/>
              </a:p>
            </p:txBody>
          </p:sp>
          <p:sp>
            <p:nvSpPr>
              <p:cNvPr id="83108" name="Line 9380"/>
              <p:cNvSpPr>
                <a:spLocks noChangeShapeType="1"/>
              </p:cNvSpPr>
              <p:nvPr/>
            </p:nvSpPr>
            <p:spPr bwMode="auto">
              <a:xfrm>
                <a:off x="6743" y="1887"/>
                <a:ext cx="1" cy="78"/>
              </a:xfrm>
              <a:prstGeom prst="line">
                <a:avLst/>
              </a:prstGeom>
              <a:noFill/>
              <a:ln w="4445">
                <a:solidFill>
                  <a:srgbClr val="000000"/>
                </a:solidFill>
                <a:round/>
                <a:headEnd/>
                <a:tailEnd/>
              </a:ln>
            </p:spPr>
            <p:txBody>
              <a:bodyPr/>
              <a:lstStyle/>
              <a:p>
                <a:endParaRPr lang="es-ES"/>
              </a:p>
            </p:txBody>
          </p:sp>
          <p:sp>
            <p:nvSpPr>
              <p:cNvPr id="83109" name="Line 9381"/>
              <p:cNvSpPr>
                <a:spLocks noChangeShapeType="1"/>
              </p:cNvSpPr>
              <p:nvPr/>
            </p:nvSpPr>
            <p:spPr bwMode="auto">
              <a:xfrm>
                <a:off x="6447" y="2022"/>
                <a:ext cx="24" cy="1"/>
              </a:xfrm>
              <a:prstGeom prst="line">
                <a:avLst/>
              </a:prstGeom>
              <a:noFill/>
              <a:ln w="4445">
                <a:solidFill>
                  <a:srgbClr val="000000"/>
                </a:solidFill>
                <a:round/>
                <a:headEnd/>
                <a:tailEnd/>
              </a:ln>
            </p:spPr>
            <p:txBody>
              <a:bodyPr/>
              <a:lstStyle/>
              <a:p>
                <a:endParaRPr lang="es-ES"/>
              </a:p>
            </p:txBody>
          </p:sp>
          <p:sp>
            <p:nvSpPr>
              <p:cNvPr id="83110" name="Line 9382"/>
              <p:cNvSpPr>
                <a:spLocks noChangeShapeType="1"/>
              </p:cNvSpPr>
              <p:nvPr/>
            </p:nvSpPr>
            <p:spPr bwMode="auto">
              <a:xfrm>
                <a:off x="6459" y="2022"/>
                <a:ext cx="1" cy="78"/>
              </a:xfrm>
              <a:prstGeom prst="line">
                <a:avLst/>
              </a:prstGeom>
              <a:noFill/>
              <a:ln w="4445">
                <a:solidFill>
                  <a:srgbClr val="000000"/>
                </a:solidFill>
                <a:round/>
                <a:headEnd/>
                <a:tailEnd/>
              </a:ln>
            </p:spPr>
            <p:txBody>
              <a:bodyPr/>
              <a:lstStyle/>
              <a:p>
                <a:endParaRPr lang="es-ES"/>
              </a:p>
            </p:txBody>
          </p:sp>
          <p:sp>
            <p:nvSpPr>
              <p:cNvPr id="83111" name="Freeform 9383"/>
              <p:cNvSpPr>
                <a:spLocks/>
              </p:cNvSpPr>
              <p:nvPr/>
            </p:nvSpPr>
            <p:spPr bwMode="auto">
              <a:xfrm>
                <a:off x="6489" y="2022"/>
                <a:ext cx="24" cy="78"/>
              </a:xfrm>
              <a:custGeom>
                <a:avLst/>
                <a:gdLst/>
                <a:ahLst/>
                <a:cxnLst>
                  <a:cxn ang="0">
                    <a:pos x="0" y="0"/>
                  </a:cxn>
                  <a:cxn ang="0">
                    <a:pos x="24" y="157"/>
                  </a:cxn>
                  <a:cxn ang="0">
                    <a:pos x="48" y="0"/>
                  </a:cxn>
                </a:cxnLst>
                <a:rect l="0" t="0" r="r" b="b"/>
                <a:pathLst>
                  <a:path w="48" h="157">
                    <a:moveTo>
                      <a:pt x="0" y="0"/>
                    </a:moveTo>
                    <a:lnTo>
                      <a:pt x="24" y="157"/>
                    </a:lnTo>
                    <a:lnTo>
                      <a:pt x="48" y="0"/>
                    </a:lnTo>
                  </a:path>
                </a:pathLst>
              </a:custGeom>
              <a:noFill/>
              <a:ln w="4445">
                <a:solidFill>
                  <a:srgbClr val="000000"/>
                </a:solidFill>
                <a:prstDash val="solid"/>
                <a:round/>
                <a:headEnd/>
                <a:tailEnd/>
              </a:ln>
            </p:spPr>
            <p:txBody>
              <a:bodyPr/>
              <a:lstStyle/>
              <a:p>
                <a:endParaRPr lang="es-ES"/>
              </a:p>
            </p:txBody>
          </p:sp>
          <p:sp>
            <p:nvSpPr>
              <p:cNvPr id="83112" name="Freeform 9384"/>
              <p:cNvSpPr>
                <a:spLocks/>
              </p:cNvSpPr>
              <p:nvPr/>
            </p:nvSpPr>
            <p:spPr bwMode="auto">
              <a:xfrm>
                <a:off x="6530" y="2022"/>
                <a:ext cx="24" cy="78"/>
              </a:xfrm>
              <a:custGeom>
                <a:avLst/>
                <a:gdLst/>
                <a:ahLst/>
                <a:cxnLst>
                  <a:cxn ang="0">
                    <a:pos x="0" y="157"/>
                  </a:cxn>
                  <a:cxn ang="0">
                    <a:pos x="0" y="0"/>
                  </a:cxn>
                  <a:cxn ang="0">
                    <a:pos x="36" y="0"/>
                  </a:cxn>
                  <a:cxn ang="0">
                    <a:pos x="48" y="22"/>
                  </a:cxn>
                  <a:cxn ang="0">
                    <a:pos x="48" y="135"/>
                  </a:cxn>
                  <a:cxn ang="0">
                    <a:pos x="36" y="157"/>
                  </a:cxn>
                  <a:cxn ang="0">
                    <a:pos x="0" y="157"/>
                  </a:cxn>
                </a:cxnLst>
                <a:rect l="0" t="0" r="r" b="b"/>
                <a:pathLst>
                  <a:path w="48" h="157">
                    <a:moveTo>
                      <a:pt x="0" y="157"/>
                    </a:moveTo>
                    <a:lnTo>
                      <a:pt x="0" y="0"/>
                    </a:lnTo>
                    <a:lnTo>
                      <a:pt x="36" y="0"/>
                    </a:lnTo>
                    <a:lnTo>
                      <a:pt x="48" y="22"/>
                    </a:lnTo>
                    <a:lnTo>
                      <a:pt x="48" y="135"/>
                    </a:lnTo>
                    <a:lnTo>
                      <a:pt x="36" y="157"/>
                    </a:lnTo>
                    <a:lnTo>
                      <a:pt x="0" y="157"/>
                    </a:lnTo>
                  </a:path>
                </a:pathLst>
              </a:custGeom>
              <a:noFill/>
              <a:ln w="4445">
                <a:solidFill>
                  <a:srgbClr val="000000"/>
                </a:solidFill>
                <a:prstDash val="solid"/>
                <a:round/>
                <a:headEnd/>
                <a:tailEnd/>
              </a:ln>
            </p:spPr>
            <p:txBody>
              <a:bodyPr/>
              <a:lstStyle/>
              <a:p>
                <a:endParaRPr lang="es-ES"/>
              </a:p>
            </p:txBody>
          </p:sp>
          <p:sp>
            <p:nvSpPr>
              <p:cNvPr id="83113" name="Freeform 9385"/>
              <p:cNvSpPr>
                <a:spLocks/>
              </p:cNvSpPr>
              <p:nvPr/>
            </p:nvSpPr>
            <p:spPr bwMode="auto">
              <a:xfrm>
                <a:off x="6572" y="2022"/>
                <a:ext cx="24" cy="78"/>
              </a:xfrm>
              <a:custGeom>
                <a:avLst/>
                <a:gdLst/>
                <a:ahLst/>
                <a:cxnLst>
                  <a:cxn ang="0">
                    <a:pos x="0" y="135"/>
                  </a:cxn>
                  <a:cxn ang="0">
                    <a:pos x="11" y="157"/>
                  </a:cxn>
                  <a:cxn ang="0">
                    <a:pos x="35" y="157"/>
                  </a:cxn>
                  <a:cxn ang="0">
                    <a:pos x="48" y="135"/>
                  </a:cxn>
                  <a:cxn ang="0">
                    <a:pos x="48" y="90"/>
                  </a:cxn>
                  <a:cxn ang="0">
                    <a:pos x="35" y="67"/>
                  </a:cxn>
                  <a:cxn ang="0">
                    <a:pos x="11" y="67"/>
                  </a:cxn>
                  <a:cxn ang="0">
                    <a:pos x="0" y="45"/>
                  </a:cxn>
                  <a:cxn ang="0">
                    <a:pos x="0" y="22"/>
                  </a:cxn>
                  <a:cxn ang="0">
                    <a:pos x="11" y="0"/>
                  </a:cxn>
                  <a:cxn ang="0">
                    <a:pos x="35" y="0"/>
                  </a:cxn>
                  <a:cxn ang="0">
                    <a:pos x="48" y="22"/>
                  </a:cxn>
                </a:cxnLst>
                <a:rect l="0" t="0" r="r" b="b"/>
                <a:pathLst>
                  <a:path w="48" h="157">
                    <a:moveTo>
                      <a:pt x="0" y="135"/>
                    </a:moveTo>
                    <a:lnTo>
                      <a:pt x="11" y="157"/>
                    </a:lnTo>
                    <a:lnTo>
                      <a:pt x="35" y="157"/>
                    </a:lnTo>
                    <a:lnTo>
                      <a:pt x="48" y="135"/>
                    </a:lnTo>
                    <a:lnTo>
                      <a:pt x="48" y="90"/>
                    </a:lnTo>
                    <a:lnTo>
                      <a:pt x="35" y="67"/>
                    </a:lnTo>
                    <a:lnTo>
                      <a:pt x="11" y="67"/>
                    </a:lnTo>
                    <a:lnTo>
                      <a:pt x="0" y="45"/>
                    </a:lnTo>
                    <a:lnTo>
                      <a:pt x="0" y="22"/>
                    </a:lnTo>
                    <a:lnTo>
                      <a:pt x="11" y="0"/>
                    </a:lnTo>
                    <a:lnTo>
                      <a:pt x="35" y="0"/>
                    </a:lnTo>
                    <a:lnTo>
                      <a:pt x="48" y="22"/>
                    </a:lnTo>
                  </a:path>
                </a:pathLst>
              </a:custGeom>
              <a:noFill/>
              <a:ln w="4445">
                <a:solidFill>
                  <a:srgbClr val="000000"/>
                </a:solidFill>
                <a:prstDash val="solid"/>
                <a:round/>
                <a:headEnd/>
                <a:tailEnd/>
              </a:ln>
            </p:spPr>
            <p:txBody>
              <a:bodyPr/>
              <a:lstStyle/>
              <a:p>
                <a:endParaRPr lang="es-ES"/>
              </a:p>
            </p:txBody>
          </p:sp>
          <p:sp>
            <p:nvSpPr>
              <p:cNvPr id="83114" name="Freeform 9386"/>
              <p:cNvSpPr>
                <a:spLocks/>
              </p:cNvSpPr>
              <p:nvPr/>
            </p:nvSpPr>
            <p:spPr bwMode="auto">
              <a:xfrm>
                <a:off x="6614" y="2022"/>
                <a:ext cx="24" cy="78"/>
              </a:xfrm>
              <a:custGeom>
                <a:avLst/>
                <a:gdLst/>
                <a:ahLst/>
                <a:cxnLst>
                  <a:cxn ang="0">
                    <a:pos x="0" y="135"/>
                  </a:cxn>
                  <a:cxn ang="0">
                    <a:pos x="11" y="157"/>
                  </a:cxn>
                  <a:cxn ang="0">
                    <a:pos x="35" y="157"/>
                  </a:cxn>
                  <a:cxn ang="0">
                    <a:pos x="48" y="135"/>
                  </a:cxn>
                  <a:cxn ang="0">
                    <a:pos x="48" y="90"/>
                  </a:cxn>
                  <a:cxn ang="0">
                    <a:pos x="35" y="67"/>
                  </a:cxn>
                  <a:cxn ang="0">
                    <a:pos x="11" y="67"/>
                  </a:cxn>
                  <a:cxn ang="0">
                    <a:pos x="0" y="45"/>
                  </a:cxn>
                  <a:cxn ang="0">
                    <a:pos x="0" y="22"/>
                  </a:cxn>
                  <a:cxn ang="0">
                    <a:pos x="11" y="0"/>
                  </a:cxn>
                  <a:cxn ang="0">
                    <a:pos x="35" y="0"/>
                  </a:cxn>
                  <a:cxn ang="0">
                    <a:pos x="48" y="22"/>
                  </a:cxn>
                </a:cxnLst>
                <a:rect l="0" t="0" r="r" b="b"/>
                <a:pathLst>
                  <a:path w="48" h="157">
                    <a:moveTo>
                      <a:pt x="0" y="135"/>
                    </a:moveTo>
                    <a:lnTo>
                      <a:pt x="11" y="157"/>
                    </a:lnTo>
                    <a:lnTo>
                      <a:pt x="35" y="157"/>
                    </a:lnTo>
                    <a:lnTo>
                      <a:pt x="48" y="135"/>
                    </a:lnTo>
                    <a:lnTo>
                      <a:pt x="48" y="90"/>
                    </a:lnTo>
                    <a:lnTo>
                      <a:pt x="35" y="67"/>
                    </a:lnTo>
                    <a:lnTo>
                      <a:pt x="11" y="67"/>
                    </a:lnTo>
                    <a:lnTo>
                      <a:pt x="0" y="45"/>
                    </a:lnTo>
                    <a:lnTo>
                      <a:pt x="0" y="22"/>
                    </a:lnTo>
                    <a:lnTo>
                      <a:pt x="11" y="0"/>
                    </a:lnTo>
                    <a:lnTo>
                      <a:pt x="35" y="0"/>
                    </a:lnTo>
                    <a:lnTo>
                      <a:pt x="48" y="22"/>
                    </a:lnTo>
                  </a:path>
                </a:pathLst>
              </a:custGeom>
              <a:noFill/>
              <a:ln w="4445">
                <a:solidFill>
                  <a:srgbClr val="000000"/>
                </a:solidFill>
                <a:prstDash val="solid"/>
                <a:round/>
                <a:headEnd/>
                <a:tailEnd/>
              </a:ln>
            </p:spPr>
            <p:txBody>
              <a:bodyPr/>
              <a:lstStyle/>
              <a:p>
                <a:endParaRPr lang="es-ES"/>
              </a:p>
            </p:txBody>
          </p:sp>
          <p:sp>
            <p:nvSpPr>
              <p:cNvPr id="83115" name="Freeform 9387"/>
              <p:cNvSpPr>
                <a:spLocks/>
              </p:cNvSpPr>
              <p:nvPr/>
            </p:nvSpPr>
            <p:spPr bwMode="auto">
              <a:xfrm>
                <a:off x="6725" y="2022"/>
                <a:ext cx="24" cy="78"/>
              </a:xfrm>
              <a:custGeom>
                <a:avLst/>
                <a:gdLst/>
                <a:ahLst/>
                <a:cxnLst>
                  <a:cxn ang="0">
                    <a:pos x="0" y="157"/>
                  </a:cxn>
                  <a:cxn ang="0">
                    <a:pos x="0" y="0"/>
                  </a:cxn>
                  <a:cxn ang="0">
                    <a:pos x="24" y="90"/>
                  </a:cxn>
                  <a:cxn ang="0">
                    <a:pos x="48" y="0"/>
                  </a:cxn>
                  <a:cxn ang="0">
                    <a:pos x="48" y="157"/>
                  </a:cxn>
                </a:cxnLst>
                <a:rect l="0" t="0" r="r" b="b"/>
                <a:pathLst>
                  <a:path w="48" h="157">
                    <a:moveTo>
                      <a:pt x="0" y="157"/>
                    </a:moveTo>
                    <a:lnTo>
                      <a:pt x="0" y="0"/>
                    </a:lnTo>
                    <a:lnTo>
                      <a:pt x="24" y="90"/>
                    </a:lnTo>
                    <a:lnTo>
                      <a:pt x="48" y="0"/>
                    </a:lnTo>
                    <a:lnTo>
                      <a:pt x="48" y="157"/>
                    </a:lnTo>
                  </a:path>
                </a:pathLst>
              </a:custGeom>
              <a:noFill/>
              <a:ln w="4445">
                <a:solidFill>
                  <a:srgbClr val="000000"/>
                </a:solidFill>
                <a:prstDash val="solid"/>
                <a:round/>
                <a:headEnd/>
                <a:tailEnd/>
              </a:ln>
            </p:spPr>
            <p:txBody>
              <a:bodyPr/>
              <a:lstStyle/>
              <a:p>
                <a:endParaRPr lang="es-ES"/>
              </a:p>
            </p:txBody>
          </p:sp>
          <p:sp>
            <p:nvSpPr>
              <p:cNvPr id="83116" name="Freeform 9388"/>
              <p:cNvSpPr>
                <a:spLocks/>
              </p:cNvSpPr>
              <p:nvPr/>
            </p:nvSpPr>
            <p:spPr bwMode="auto">
              <a:xfrm>
                <a:off x="6767" y="2022"/>
                <a:ext cx="24" cy="78"/>
              </a:xfrm>
              <a:custGeom>
                <a:avLst/>
                <a:gdLst/>
                <a:ahLst/>
                <a:cxnLst>
                  <a:cxn ang="0">
                    <a:pos x="0" y="157"/>
                  </a:cxn>
                  <a:cxn ang="0">
                    <a:pos x="0" y="0"/>
                  </a:cxn>
                  <a:cxn ang="0">
                    <a:pos x="35" y="0"/>
                  </a:cxn>
                  <a:cxn ang="0">
                    <a:pos x="48" y="22"/>
                  </a:cxn>
                  <a:cxn ang="0">
                    <a:pos x="48" y="135"/>
                  </a:cxn>
                  <a:cxn ang="0">
                    <a:pos x="35" y="157"/>
                  </a:cxn>
                  <a:cxn ang="0">
                    <a:pos x="0" y="157"/>
                  </a:cxn>
                </a:cxnLst>
                <a:rect l="0" t="0" r="r" b="b"/>
                <a:pathLst>
                  <a:path w="48" h="157">
                    <a:moveTo>
                      <a:pt x="0" y="157"/>
                    </a:moveTo>
                    <a:lnTo>
                      <a:pt x="0" y="0"/>
                    </a:lnTo>
                    <a:lnTo>
                      <a:pt x="35" y="0"/>
                    </a:lnTo>
                    <a:lnTo>
                      <a:pt x="48" y="22"/>
                    </a:lnTo>
                    <a:lnTo>
                      <a:pt x="48" y="135"/>
                    </a:lnTo>
                    <a:lnTo>
                      <a:pt x="35" y="157"/>
                    </a:lnTo>
                    <a:lnTo>
                      <a:pt x="0" y="157"/>
                    </a:lnTo>
                  </a:path>
                </a:pathLst>
              </a:custGeom>
              <a:noFill/>
              <a:ln w="4445">
                <a:solidFill>
                  <a:srgbClr val="000000"/>
                </a:solidFill>
                <a:prstDash val="solid"/>
                <a:round/>
                <a:headEnd/>
                <a:tailEnd/>
              </a:ln>
            </p:spPr>
            <p:txBody>
              <a:bodyPr/>
              <a:lstStyle/>
              <a:p>
                <a:endParaRPr lang="es-ES"/>
              </a:p>
            </p:txBody>
          </p:sp>
          <p:sp>
            <p:nvSpPr>
              <p:cNvPr id="83117" name="Line 9389"/>
              <p:cNvSpPr>
                <a:spLocks noChangeShapeType="1"/>
              </p:cNvSpPr>
              <p:nvPr/>
            </p:nvSpPr>
            <p:spPr bwMode="auto">
              <a:xfrm>
                <a:off x="6437" y="8233"/>
                <a:ext cx="24" cy="1"/>
              </a:xfrm>
              <a:prstGeom prst="line">
                <a:avLst/>
              </a:prstGeom>
              <a:noFill/>
              <a:ln w="4445">
                <a:solidFill>
                  <a:srgbClr val="000000"/>
                </a:solidFill>
                <a:round/>
                <a:headEnd/>
                <a:tailEnd/>
              </a:ln>
            </p:spPr>
            <p:txBody>
              <a:bodyPr/>
              <a:lstStyle/>
              <a:p>
                <a:endParaRPr lang="es-ES"/>
              </a:p>
            </p:txBody>
          </p:sp>
          <p:sp>
            <p:nvSpPr>
              <p:cNvPr id="83118" name="Freeform 9390"/>
              <p:cNvSpPr>
                <a:spLocks/>
              </p:cNvSpPr>
              <p:nvPr/>
            </p:nvSpPr>
            <p:spPr bwMode="auto">
              <a:xfrm>
                <a:off x="6485" y="8188"/>
                <a:ext cx="6" cy="78"/>
              </a:xfrm>
              <a:custGeom>
                <a:avLst/>
                <a:gdLst/>
                <a:ahLst/>
                <a:cxnLst>
                  <a:cxn ang="0">
                    <a:pos x="0" y="22"/>
                  </a:cxn>
                  <a:cxn ang="0">
                    <a:pos x="13" y="0"/>
                  </a:cxn>
                  <a:cxn ang="0">
                    <a:pos x="13" y="157"/>
                  </a:cxn>
                </a:cxnLst>
                <a:rect l="0" t="0" r="r" b="b"/>
                <a:pathLst>
                  <a:path w="13" h="157">
                    <a:moveTo>
                      <a:pt x="0" y="22"/>
                    </a:moveTo>
                    <a:lnTo>
                      <a:pt x="13" y="0"/>
                    </a:lnTo>
                    <a:lnTo>
                      <a:pt x="13" y="157"/>
                    </a:lnTo>
                  </a:path>
                </a:pathLst>
              </a:custGeom>
              <a:noFill/>
              <a:ln w="4445">
                <a:solidFill>
                  <a:srgbClr val="000000"/>
                </a:solidFill>
                <a:prstDash val="solid"/>
                <a:round/>
                <a:headEnd/>
                <a:tailEnd/>
              </a:ln>
            </p:spPr>
            <p:txBody>
              <a:bodyPr/>
              <a:lstStyle/>
              <a:p>
                <a:endParaRPr lang="es-ES"/>
              </a:p>
            </p:txBody>
          </p:sp>
          <p:sp>
            <p:nvSpPr>
              <p:cNvPr id="83119" name="Line 9391"/>
              <p:cNvSpPr>
                <a:spLocks noChangeShapeType="1"/>
              </p:cNvSpPr>
              <p:nvPr/>
            </p:nvSpPr>
            <p:spPr bwMode="auto">
              <a:xfrm>
                <a:off x="6485" y="8266"/>
                <a:ext cx="12" cy="1"/>
              </a:xfrm>
              <a:prstGeom prst="line">
                <a:avLst/>
              </a:prstGeom>
              <a:noFill/>
              <a:ln w="4445">
                <a:solidFill>
                  <a:srgbClr val="000000"/>
                </a:solidFill>
                <a:round/>
                <a:headEnd/>
                <a:tailEnd/>
              </a:ln>
            </p:spPr>
            <p:txBody>
              <a:bodyPr/>
              <a:lstStyle/>
              <a:p>
                <a:endParaRPr lang="es-ES"/>
              </a:p>
            </p:txBody>
          </p:sp>
          <p:sp>
            <p:nvSpPr>
              <p:cNvPr id="83120" name="Freeform 9392"/>
              <p:cNvSpPr>
                <a:spLocks/>
              </p:cNvSpPr>
              <p:nvPr/>
            </p:nvSpPr>
            <p:spPr bwMode="auto">
              <a:xfrm>
                <a:off x="6521" y="8188"/>
                <a:ext cx="23" cy="78"/>
              </a:xfrm>
              <a:custGeom>
                <a:avLst/>
                <a:gdLst/>
                <a:ahLst/>
                <a:cxnLst>
                  <a:cxn ang="0">
                    <a:pos x="0" y="22"/>
                  </a:cxn>
                  <a:cxn ang="0">
                    <a:pos x="13" y="0"/>
                  </a:cxn>
                  <a:cxn ang="0">
                    <a:pos x="36" y="0"/>
                  </a:cxn>
                  <a:cxn ang="0">
                    <a:pos x="48" y="22"/>
                  </a:cxn>
                  <a:cxn ang="0">
                    <a:pos x="48" y="45"/>
                  </a:cxn>
                  <a:cxn ang="0">
                    <a:pos x="0" y="135"/>
                  </a:cxn>
                  <a:cxn ang="0">
                    <a:pos x="0" y="157"/>
                  </a:cxn>
                  <a:cxn ang="0">
                    <a:pos x="48" y="157"/>
                  </a:cxn>
                </a:cxnLst>
                <a:rect l="0" t="0" r="r" b="b"/>
                <a:pathLst>
                  <a:path w="48" h="157">
                    <a:moveTo>
                      <a:pt x="0" y="22"/>
                    </a:moveTo>
                    <a:lnTo>
                      <a:pt x="13" y="0"/>
                    </a:lnTo>
                    <a:lnTo>
                      <a:pt x="36" y="0"/>
                    </a:lnTo>
                    <a:lnTo>
                      <a:pt x="48" y="22"/>
                    </a:lnTo>
                    <a:lnTo>
                      <a:pt x="48" y="45"/>
                    </a:lnTo>
                    <a:lnTo>
                      <a:pt x="0" y="135"/>
                    </a:lnTo>
                    <a:lnTo>
                      <a:pt x="0" y="157"/>
                    </a:lnTo>
                    <a:lnTo>
                      <a:pt x="48" y="157"/>
                    </a:lnTo>
                  </a:path>
                </a:pathLst>
              </a:custGeom>
              <a:noFill/>
              <a:ln w="4445">
                <a:solidFill>
                  <a:srgbClr val="000000"/>
                </a:solidFill>
                <a:prstDash val="solid"/>
                <a:round/>
                <a:headEnd/>
                <a:tailEnd/>
              </a:ln>
            </p:spPr>
            <p:txBody>
              <a:bodyPr/>
              <a:lstStyle/>
              <a:p>
                <a:endParaRPr lang="es-ES"/>
              </a:p>
            </p:txBody>
          </p:sp>
          <p:sp>
            <p:nvSpPr>
              <p:cNvPr id="83121" name="Freeform 9393"/>
              <p:cNvSpPr>
                <a:spLocks/>
              </p:cNvSpPr>
              <p:nvPr/>
            </p:nvSpPr>
            <p:spPr bwMode="auto">
              <a:xfrm>
                <a:off x="6562" y="8188"/>
                <a:ext cx="24" cy="78"/>
              </a:xfrm>
              <a:custGeom>
                <a:avLst/>
                <a:gdLst/>
                <a:ahLst/>
                <a:cxnLst>
                  <a:cxn ang="0">
                    <a:pos x="0" y="135"/>
                  </a:cxn>
                  <a:cxn ang="0">
                    <a:pos x="48" y="22"/>
                  </a:cxn>
                  <a:cxn ang="0">
                    <a:pos x="36" y="0"/>
                  </a:cxn>
                  <a:cxn ang="0">
                    <a:pos x="13" y="0"/>
                  </a:cxn>
                  <a:cxn ang="0">
                    <a:pos x="0" y="22"/>
                  </a:cxn>
                  <a:cxn ang="0">
                    <a:pos x="0" y="135"/>
                  </a:cxn>
                  <a:cxn ang="0">
                    <a:pos x="17" y="157"/>
                  </a:cxn>
                  <a:cxn ang="0">
                    <a:pos x="36" y="157"/>
                  </a:cxn>
                  <a:cxn ang="0">
                    <a:pos x="48" y="135"/>
                  </a:cxn>
                  <a:cxn ang="0">
                    <a:pos x="48" y="22"/>
                  </a:cxn>
                </a:cxnLst>
                <a:rect l="0" t="0" r="r" b="b"/>
                <a:pathLst>
                  <a:path w="48" h="157">
                    <a:moveTo>
                      <a:pt x="0" y="135"/>
                    </a:moveTo>
                    <a:lnTo>
                      <a:pt x="48" y="22"/>
                    </a:lnTo>
                    <a:lnTo>
                      <a:pt x="36" y="0"/>
                    </a:lnTo>
                    <a:lnTo>
                      <a:pt x="13" y="0"/>
                    </a:lnTo>
                    <a:lnTo>
                      <a:pt x="0" y="22"/>
                    </a:lnTo>
                    <a:lnTo>
                      <a:pt x="0" y="135"/>
                    </a:lnTo>
                    <a:lnTo>
                      <a:pt x="17" y="157"/>
                    </a:lnTo>
                    <a:lnTo>
                      <a:pt x="36"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3122" name="Freeform 9394"/>
              <p:cNvSpPr>
                <a:spLocks/>
              </p:cNvSpPr>
              <p:nvPr/>
            </p:nvSpPr>
            <p:spPr bwMode="auto">
              <a:xfrm>
                <a:off x="6604" y="8188"/>
                <a:ext cx="24" cy="78"/>
              </a:xfrm>
              <a:custGeom>
                <a:avLst/>
                <a:gdLst/>
                <a:ahLst/>
                <a:cxnLst>
                  <a:cxn ang="0">
                    <a:pos x="0" y="135"/>
                  </a:cxn>
                  <a:cxn ang="0">
                    <a:pos x="48" y="22"/>
                  </a:cxn>
                  <a:cxn ang="0">
                    <a:pos x="35" y="0"/>
                  </a:cxn>
                  <a:cxn ang="0">
                    <a:pos x="12" y="0"/>
                  </a:cxn>
                  <a:cxn ang="0">
                    <a:pos x="0" y="22"/>
                  </a:cxn>
                  <a:cxn ang="0">
                    <a:pos x="0" y="135"/>
                  </a:cxn>
                  <a:cxn ang="0">
                    <a:pos x="16" y="157"/>
                  </a:cxn>
                  <a:cxn ang="0">
                    <a:pos x="35" y="157"/>
                  </a:cxn>
                  <a:cxn ang="0">
                    <a:pos x="48" y="135"/>
                  </a:cxn>
                  <a:cxn ang="0">
                    <a:pos x="48" y="22"/>
                  </a:cxn>
                </a:cxnLst>
                <a:rect l="0" t="0" r="r" b="b"/>
                <a:pathLst>
                  <a:path w="48" h="157">
                    <a:moveTo>
                      <a:pt x="0" y="135"/>
                    </a:moveTo>
                    <a:lnTo>
                      <a:pt x="48" y="22"/>
                    </a:lnTo>
                    <a:lnTo>
                      <a:pt x="35" y="0"/>
                    </a:lnTo>
                    <a:lnTo>
                      <a:pt x="12" y="0"/>
                    </a:lnTo>
                    <a:lnTo>
                      <a:pt x="0" y="22"/>
                    </a:lnTo>
                    <a:lnTo>
                      <a:pt x="0" y="135"/>
                    </a:lnTo>
                    <a:lnTo>
                      <a:pt x="16" y="157"/>
                    </a:lnTo>
                    <a:lnTo>
                      <a:pt x="35"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3123" name="Line 9395"/>
              <p:cNvSpPr>
                <a:spLocks noChangeShapeType="1"/>
              </p:cNvSpPr>
              <p:nvPr/>
            </p:nvSpPr>
            <p:spPr bwMode="auto">
              <a:xfrm>
                <a:off x="6437" y="7336"/>
                <a:ext cx="24" cy="1"/>
              </a:xfrm>
              <a:prstGeom prst="line">
                <a:avLst/>
              </a:prstGeom>
              <a:noFill/>
              <a:ln w="4445">
                <a:solidFill>
                  <a:srgbClr val="000000"/>
                </a:solidFill>
                <a:round/>
                <a:headEnd/>
                <a:tailEnd/>
              </a:ln>
            </p:spPr>
            <p:txBody>
              <a:bodyPr/>
              <a:lstStyle/>
              <a:p>
                <a:endParaRPr lang="es-ES"/>
              </a:p>
            </p:txBody>
          </p:sp>
          <p:sp>
            <p:nvSpPr>
              <p:cNvPr id="83124" name="Freeform 9396"/>
              <p:cNvSpPr>
                <a:spLocks/>
              </p:cNvSpPr>
              <p:nvPr/>
            </p:nvSpPr>
            <p:spPr bwMode="auto">
              <a:xfrm>
                <a:off x="6485" y="7291"/>
                <a:ext cx="6" cy="79"/>
              </a:xfrm>
              <a:custGeom>
                <a:avLst/>
                <a:gdLst/>
                <a:ahLst/>
                <a:cxnLst>
                  <a:cxn ang="0">
                    <a:pos x="0" y="24"/>
                  </a:cxn>
                  <a:cxn ang="0">
                    <a:pos x="13" y="0"/>
                  </a:cxn>
                  <a:cxn ang="0">
                    <a:pos x="13" y="159"/>
                  </a:cxn>
                </a:cxnLst>
                <a:rect l="0" t="0" r="r" b="b"/>
                <a:pathLst>
                  <a:path w="13" h="159">
                    <a:moveTo>
                      <a:pt x="0" y="24"/>
                    </a:moveTo>
                    <a:lnTo>
                      <a:pt x="13" y="0"/>
                    </a:lnTo>
                    <a:lnTo>
                      <a:pt x="13" y="159"/>
                    </a:lnTo>
                  </a:path>
                </a:pathLst>
              </a:custGeom>
              <a:noFill/>
              <a:ln w="4445">
                <a:solidFill>
                  <a:srgbClr val="000000"/>
                </a:solidFill>
                <a:prstDash val="solid"/>
                <a:round/>
                <a:headEnd/>
                <a:tailEnd/>
              </a:ln>
            </p:spPr>
            <p:txBody>
              <a:bodyPr/>
              <a:lstStyle/>
              <a:p>
                <a:endParaRPr lang="es-ES"/>
              </a:p>
            </p:txBody>
          </p:sp>
          <p:sp>
            <p:nvSpPr>
              <p:cNvPr id="83125" name="Line 9397"/>
              <p:cNvSpPr>
                <a:spLocks noChangeShapeType="1"/>
              </p:cNvSpPr>
              <p:nvPr/>
            </p:nvSpPr>
            <p:spPr bwMode="auto">
              <a:xfrm>
                <a:off x="6485" y="7370"/>
                <a:ext cx="12" cy="1"/>
              </a:xfrm>
              <a:prstGeom prst="line">
                <a:avLst/>
              </a:prstGeom>
              <a:noFill/>
              <a:ln w="4445">
                <a:solidFill>
                  <a:srgbClr val="000000"/>
                </a:solidFill>
                <a:round/>
                <a:headEnd/>
                <a:tailEnd/>
              </a:ln>
            </p:spPr>
            <p:txBody>
              <a:bodyPr/>
              <a:lstStyle/>
              <a:p>
                <a:endParaRPr lang="es-ES"/>
              </a:p>
            </p:txBody>
          </p:sp>
          <p:sp>
            <p:nvSpPr>
              <p:cNvPr id="83126" name="Freeform 9398"/>
              <p:cNvSpPr>
                <a:spLocks/>
              </p:cNvSpPr>
              <p:nvPr/>
            </p:nvSpPr>
            <p:spPr bwMode="auto">
              <a:xfrm>
                <a:off x="6521" y="7291"/>
                <a:ext cx="23" cy="79"/>
              </a:xfrm>
              <a:custGeom>
                <a:avLst/>
                <a:gdLst/>
                <a:ahLst/>
                <a:cxnLst>
                  <a:cxn ang="0">
                    <a:pos x="0" y="135"/>
                  </a:cxn>
                  <a:cxn ang="0">
                    <a:pos x="48" y="24"/>
                  </a:cxn>
                  <a:cxn ang="0">
                    <a:pos x="36" y="0"/>
                  </a:cxn>
                  <a:cxn ang="0">
                    <a:pos x="13"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3"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3127" name="Freeform 9399"/>
              <p:cNvSpPr>
                <a:spLocks/>
              </p:cNvSpPr>
              <p:nvPr/>
            </p:nvSpPr>
            <p:spPr bwMode="auto">
              <a:xfrm>
                <a:off x="6562" y="7291"/>
                <a:ext cx="24" cy="79"/>
              </a:xfrm>
              <a:custGeom>
                <a:avLst/>
                <a:gdLst/>
                <a:ahLst/>
                <a:cxnLst>
                  <a:cxn ang="0">
                    <a:pos x="0" y="135"/>
                  </a:cxn>
                  <a:cxn ang="0">
                    <a:pos x="48" y="24"/>
                  </a:cxn>
                  <a:cxn ang="0">
                    <a:pos x="36" y="0"/>
                  </a:cxn>
                  <a:cxn ang="0">
                    <a:pos x="13" y="0"/>
                  </a:cxn>
                  <a:cxn ang="0">
                    <a:pos x="0" y="24"/>
                  </a:cxn>
                  <a:cxn ang="0">
                    <a:pos x="0" y="135"/>
                  </a:cxn>
                  <a:cxn ang="0">
                    <a:pos x="17" y="159"/>
                  </a:cxn>
                  <a:cxn ang="0">
                    <a:pos x="36" y="159"/>
                  </a:cxn>
                  <a:cxn ang="0">
                    <a:pos x="48" y="135"/>
                  </a:cxn>
                  <a:cxn ang="0">
                    <a:pos x="48" y="24"/>
                  </a:cxn>
                </a:cxnLst>
                <a:rect l="0" t="0" r="r" b="b"/>
                <a:pathLst>
                  <a:path w="48" h="159">
                    <a:moveTo>
                      <a:pt x="0" y="135"/>
                    </a:moveTo>
                    <a:lnTo>
                      <a:pt x="48" y="24"/>
                    </a:lnTo>
                    <a:lnTo>
                      <a:pt x="36" y="0"/>
                    </a:lnTo>
                    <a:lnTo>
                      <a:pt x="13" y="0"/>
                    </a:lnTo>
                    <a:lnTo>
                      <a:pt x="0" y="24"/>
                    </a:lnTo>
                    <a:lnTo>
                      <a:pt x="0" y="135"/>
                    </a:lnTo>
                    <a:lnTo>
                      <a:pt x="17"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3128" name="Freeform 9400"/>
              <p:cNvSpPr>
                <a:spLocks/>
              </p:cNvSpPr>
              <p:nvPr/>
            </p:nvSpPr>
            <p:spPr bwMode="auto">
              <a:xfrm>
                <a:off x="6604" y="7291"/>
                <a:ext cx="24" cy="79"/>
              </a:xfrm>
              <a:custGeom>
                <a:avLst/>
                <a:gdLst/>
                <a:ahLst/>
                <a:cxnLst>
                  <a:cxn ang="0">
                    <a:pos x="0" y="135"/>
                  </a:cxn>
                  <a:cxn ang="0">
                    <a:pos x="48" y="24"/>
                  </a:cxn>
                  <a:cxn ang="0">
                    <a:pos x="35" y="0"/>
                  </a:cxn>
                  <a:cxn ang="0">
                    <a:pos x="12" y="0"/>
                  </a:cxn>
                  <a:cxn ang="0">
                    <a:pos x="0" y="24"/>
                  </a:cxn>
                  <a:cxn ang="0">
                    <a:pos x="0" y="135"/>
                  </a:cxn>
                  <a:cxn ang="0">
                    <a:pos x="16" y="159"/>
                  </a:cxn>
                  <a:cxn ang="0">
                    <a:pos x="35" y="159"/>
                  </a:cxn>
                  <a:cxn ang="0">
                    <a:pos x="48" y="135"/>
                  </a:cxn>
                  <a:cxn ang="0">
                    <a:pos x="48" y="24"/>
                  </a:cxn>
                </a:cxnLst>
                <a:rect l="0" t="0" r="r" b="b"/>
                <a:pathLst>
                  <a:path w="48" h="159">
                    <a:moveTo>
                      <a:pt x="0" y="135"/>
                    </a:moveTo>
                    <a:lnTo>
                      <a:pt x="48" y="24"/>
                    </a:lnTo>
                    <a:lnTo>
                      <a:pt x="35" y="0"/>
                    </a:lnTo>
                    <a:lnTo>
                      <a:pt x="12" y="0"/>
                    </a:lnTo>
                    <a:lnTo>
                      <a:pt x="0" y="24"/>
                    </a:lnTo>
                    <a:lnTo>
                      <a:pt x="0" y="135"/>
                    </a:lnTo>
                    <a:lnTo>
                      <a:pt x="16" y="159"/>
                    </a:lnTo>
                    <a:lnTo>
                      <a:pt x="35"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3129" name="Line 9401"/>
              <p:cNvSpPr>
                <a:spLocks noChangeShapeType="1"/>
              </p:cNvSpPr>
              <p:nvPr/>
            </p:nvSpPr>
            <p:spPr bwMode="auto">
              <a:xfrm>
                <a:off x="6479" y="6439"/>
                <a:ext cx="24" cy="1"/>
              </a:xfrm>
              <a:prstGeom prst="line">
                <a:avLst/>
              </a:prstGeom>
              <a:noFill/>
              <a:ln w="4445">
                <a:solidFill>
                  <a:srgbClr val="000000"/>
                </a:solidFill>
                <a:round/>
                <a:headEnd/>
                <a:tailEnd/>
              </a:ln>
            </p:spPr>
            <p:txBody>
              <a:bodyPr/>
              <a:lstStyle/>
              <a:p>
                <a:endParaRPr lang="es-ES"/>
              </a:p>
            </p:txBody>
          </p:sp>
          <p:sp>
            <p:nvSpPr>
              <p:cNvPr id="83130" name="Freeform 9402"/>
              <p:cNvSpPr>
                <a:spLocks/>
              </p:cNvSpPr>
              <p:nvPr/>
            </p:nvSpPr>
            <p:spPr bwMode="auto">
              <a:xfrm>
                <a:off x="6521" y="6394"/>
                <a:ext cx="23" cy="78"/>
              </a:xfrm>
              <a:custGeom>
                <a:avLst/>
                <a:gdLst/>
                <a:ahLst/>
                <a:cxnLst>
                  <a:cxn ang="0">
                    <a:pos x="13" y="67"/>
                  </a:cxn>
                  <a:cxn ang="0">
                    <a:pos x="0" y="45"/>
                  </a:cxn>
                  <a:cxn ang="0">
                    <a:pos x="0" y="22"/>
                  </a:cxn>
                  <a:cxn ang="0">
                    <a:pos x="13" y="0"/>
                  </a:cxn>
                  <a:cxn ang="0">
                    <a:pos x="36" y="0"/>
                  </a:cxn>
                  <a:cxn ang="0">
                    <a:pos x="48" y="22"/>
                  </a:cxn>
                  <a:cxn ang="0">
                    <a:pos x="48" y="45"/>
                  </a:cxn>
                  <a:cxn ang="0">
                    <a:pos x="36" y="67"/>
                  </a:cxn>
                  <a:cxn ang="0">
                    <a:pos x="13" y="67"/>
                  </a:cxn>
                  <a:cxn ang="0">
                    <a:pos x="0" y="90"/>
                  </a:cxn>
                  <a:cxn ang="0">
                    <a:pos x="0" y="135"/>
                  </a:cxn>
                  <a:cxn ang="0">
                    <a:pos x="13" y="157"/>
                  </a:cxn>
                  <a:cxn ang="0">
                    <a:pos x="36" y="157"/>
                  </a:cxn>
                  <a:cxn ang="0">
                    <a:pos x="48" y="135"/>
                  </a:cxn>
                  <a:cxn ang="0">
                    <a:pos x="48" y="90"/>
                  </a:cxn>
                  <a:cxn ang="0">
                    <a:pos x="36" y="67"/>
                  </a:cxn>
                </a:cxnLst>
                <a:rect l="0" t="0" r="r" b="b"/>
                <a:pathLst>
                  <a:path w="48" h="157">
                    <a:moveTo>
                      <a:pt x="13" y="67"/>
                    </a:moveTo>
                    <a:lnTo>
                      <a:pt x="0" y="45"/>
                    </a:lnTo>
                    <a:lnTo>
                      <a:pt x="0" y="22"/>
                    </a:lnTo>
                    <a:lnTo>
                      <a:pt x="13" y="0"/>
                    </a:lnTo>
                    <a:lnTo>
                      <a:pt x="36" y="0"/>
                    </a:lnTo>
                    <a:lnTo>
                      <a:pt x="48" y="22"/>
                    </a:lnTo>
                    <a:lnTo>
                      <a:pt x="48" y="45"/>
                    </a:lnTo>
                    <a:lnTo>
                      <a:pt x="36" y="67"/>
                    </a:lnTo>
                    <a:lnTo>
                      <a:pt x="13" y="67"/>
                    </a:lnTo>
                    <a:lnTo>
                      <a:pt x="0" y="90"/>
                    </a:lnTo>
                    <a:lnTo>
                      <a:pt x="0" y="135"/>
                    </a:lnTo>
                    <a:lnTo>
                      <a:pt x="13" y="157"/>
                    </a:lnTo>
                    <a:lnTo>
                      <a:pt x="36" y="157"/>
                    </a:lnTo>
                    <a:lnTo>
                      <a:pt x="48" y="135"/>
                    </a:lnTo>
                    <a:lnTo>
                      <a:pt x="48" y="90"/>
                    </a:lnTo>
                    <a:lnTo>
                      <a:pt x="36" y="67"/>
                    </a:lnTo>
                  </a:path>
                </a:pathLst>
              </a:custGeom>
              <a:noFill/>
              <a:ln w="4445">
                <a:solidFill>
                  <a:srgbClr val="000000"/>
                </a:solidFill>
                <a:prstDash val="solid"/>
                <a:round/>
                <a:headEnd/>
                <a:tailEnd/>
              </a:ln>
            </p:spPr>
            <p:txBody>
              <a:bodyPr/>
              <a:lstStyle/>
              <a:p>
                <a:endParaRPr lang="es-ES"/>
              </a:p>
            </p:txBody>
          </p:sp>
          <p:sp>
            <p:nvSpPr>
              <p:cNvPr id="83131" name="Freeform 9403"/>
              <p:cNvSpPr>
                <a:spLocks/>
              </p:cNvSpPr>
              <p:nvPr/>
            </p:nvSpPr>
            <p:spPr bwMode="auto">
              <a:xfrm>
                <a:off x="6562" y="6394"/>
                <a:ext cx="24" cy="78"/>
              </a:xfrm>
              <a:custGeom>
                <a:avLst/>
                <a:gdLst/>
                <a:ahLst/>
                <a:cxnLst>
                  <a:cxn ang="0">
                    <a:pos x="0" y="135"/>
                  </a:cxn>
                  <a:cxn ang="0">
                    <a:pos x="48" y="22"/>
                  </a:cxn>
                  <a:cxn ang="0">
                    <a:pos x="36" y="0"/>
                  </a:cxn>
                  <a:cxn ang="0">
                    <a:pos x="13" y="0"/>
                  </a:cxn>
                  <a:cxn ang="0">
                    <a:pos x="0" y="22"/>
                  </a:cxn>
                  <a:cxn ang="0">
                    <a:pos x="0" y="135"/>
                  </a:cxn>
                  <a:cxn ang="0">
                    <a:pos x="17" y="157"/>
                  </a:cxn>
                  <a:cxn ang="0">
                    <a:pos x="36" y="157"/>
                  </a:cxn>
                  <a:cxn ang="0">
                    <a:pos x="48" y="135"/>
                  </a:cxn>
                  <a:cxn ang="0">
                    <a:pos x="48" y="22"/>
                  </a:cxn>
                </a:cxnLst>
                <a:rect l="0" t="0" r="r" b="b"/>
                <a:pathLst>
                  <a:path w="48" h="157">
                    <a:moveTo>
                      <a:pt x="0" y="135"/>
                    </a:moveTo>
                    <a:lnTo>
                      <a:pt x="48" y="22"/>
                    </a:lnTo>
                    <a:lnTo>
                      <a:pt x="36" y="0"/>
                    </a:lnTo>
                    <a:lnTo>
                      <a:pt x="13" y="0"/>
                    </a:lnTo>
                    <a:lnTo>
                      <a:pt x="0" y="22"/>
                    </a:lnTo>
                    <a:lnTo>
                      <a:pt x="0" y="135"/>
                    </a:lnTo>
                    <a:lnTo>
                      <a:pt x="17" y="157"/>
                    </a:lnTo>
                    <a:lnTo>
                      <a:pt x="36"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3132" name="Freeform 9404"/>
              <p:cNvSpPr>
                <a:spLocks/>
              </p:cNvSpPr>
              <p:nvPr/>
            </p:nvSpPr>
            <p:spPr bwMode="auto">
              <a:xfrm>
                <a:off x="6604" y="6394"/>
                <a:ext cx="24" cy="78"/>
              </a:xfrm>
              <a:custGeom>
                <a:avLst/>
                <a:gdLst/>
                <a:ahLst/>
                <a:cxnLst>
                  <a:cxn ang="0">
                    <a:pos x="0" y="135"/>
                  </a:cxn>
                  <a:cxn ang="0">
                    <a:pos x="48" y="22"/>
                  </a:cxn>
                  <a:cxn ang="0">
                    <a:pos x="35" y="0"/>
                  </a:cxn>
                  <a:cxn ang="0">
                    <a:pos x="12" y="0"/>
                  </a:cxn>
                  <a:cxn ang="0">
                    <a:pos x="0" y="22"/>
                  </a:cxn>
                  <a:cxn ang="0">
                    <a:pos x="0" y="135"/>
                  </a:cxn>
                  <a:cxn ang="0">
                    <a:pos x="16" y="157"/>
                  </a:cxn>
                  <a:cxn ang="0">
                    <a:pos x="35" y="157"/>
                  </a:cxn>
                  <a:cxn ang="0">
                    <a:pos x="48" y="135"/>
                  </a:cxn>
                  <a:cxn ang="0">
                    <a:pos x="48" y="22"/>
                  </a:cxn>
                </a:cxnLst>
                <a:rect l="0" t="0" r="r" b="b"/>
                <a:pathLst>
                  <a:path w="48" h="157">
                    <a:moveTo>
                      <a:pt x="0" y="135"/>
                    </a:moveTo>
                    <a:lnTo>
                      <a:pt x="48" y="22"/>
                    </a:lnTo>
                    <a:lnTo>
                      <a:pt x="35" y="0"/>
                    </a:lnTo>
                    <a:lnTo>
                      <a:pt x="12" y="0"/>
                    </a:lnTo>
                    <a:lnTo>
                      <a:pt x="0" y="22"/>
                    </a:lnTo>
                    <a:lnTo>
                      <a:pt x="0" y="135"/>
                    </a:lnTo>
                    <a:lnTo>
                      <a:pt x="16" y="157"/>
                    </a:lnTo>
                    <a:lnTo>
                      <a:pt x="35"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3133" name="Line 9405"/>
              <p:cNvSpPr>
                <a:spLocks noChangeShapeType="1"/>
              </p:cNvSpPr>
              <p:nvPr/>
            </p:nvSpPr>
            <p:spPr bwMode="auto">
              <a:xfrm>
                <a:off x="6479" y="5542"/>
                <a:ext cx="24" cy="1"/>
              </a:xfrm>
              <a:prstGeom prst="line">
                <a:avLst/>
              </a:prstGeom>
              <a:noFill/>
              <a:ln w="4445">
                <a:solidFill>
                  <a:srgbClr val="000000"/>
                </a:solidFill>
                <a:round/>
                <a:headEnd/>
                <a:tailEnd/>
              </a:ln>
            </p:spPr>
            <p:txBody>
              <a:bodyPr/>
              <a:lstStyle/>
              <a:p>
                <a:endParaRPr lang="es-ES"/>
              </a:p>
            </p:txBody>
          </p:sp>
          <p:sp>
            <p:nvSpPr>
              <p:cNvPr id="83134" name="Freeform 9406"/>
              <p:cNvSpPr>
                <a:spLocks/>
              </p:cNvSpPr>
              <p:nvPr/>
            </p:nvSpPr>
            <p:spPr bwMode="auto">
              <a:xfrm>
                <a:off x="6521" y="5497"/>
                <a:ext cx="23" cy="79"/>
              </a:xfrm>
              <a:custGeom>
                <a:avLst/>
                <a:gdLst/>
                <a:ahLst/>
                <a:cxnLst>
                  <a:cxn ang="0">
                    <a:pos x="48" y="24"/>
                  </a:cxn>
                  <a:cxn ang="0">
                    <a:pos x="36" y="0"/>
                  </a:cxn>
                  <a:cxn ang="0">
                    <a:pos x="13" y="0"/>
                  </a:cxn>
                  <a:cxn ang="0">
                    <a:pos x="0" y="24"/>
                  </a:cxn>
                  <a:cxn ang="0">
                    <a:pos x="0" y="135"/>
                  </a:cxn>
                  <a:cxn ang="0">
                    <a:pos x="13" y="158"/>
                  </a:cxn>
                  <a:cxn ang="0">
                    <a:pos x="36" y="158"/>
                  </a:cxn>
                  <a:cxn ang="0">
                    <a:pos x="48" y="135"/>
                  </a:cxn>
                  <a:cxn ang="0">
                    <a:pos x="48" y="90"/>
                  </a:cxn>
                  <a:cxn ang="0">
                    <a:pos x="36" y="69"/>
                  </a:cxn>
                  <a:cxn ang="0">
                    <a:pos x="13" y="69"/>
                  </a:cxn>
                  <a:cxn ang="0">
                    <a:pos x="0" y="90"/>
                  </a:cxn>
                </a:cxnLst>
                <a:rect l="0" t="0" r="r" b="b"/>
                <a:pathLst>
                  <a:path w="48" h="158">
                    <a:moveTo>
                      <a:pt x="48" y="24"/>
                    </a:moveTo>
                    <a:lnTo>
                      <a:pt x="36" y="0"/>
                    </a:lnTo>
                    <a:lnTo>
                      <a:pt x="13" y="0"/>
                    </a:lnTo>
                    <a:lnTo>
                      <a:pt x="0" y="24"/>
                    </a:lnTo>
                    <a:lnTo>
                      <a:pt x="0" y="135"/>
                    </a:lnTo>
                    <a:lnTo>
                      <a:pt x="13" y="158"/>
                    </a:lnTo>
                    <a:lnTo>
                      <a:pt x="36" y="158"/>
                    </a:lnTo>
                    <a:lnTo>
                      <a:pt x="48" y="135"/>
                    </a:lnTo>
                    <a:lnTo>
                      <a:pt x="48" y="90"/>
                    </a:lnTo>
                    <a:lnTo>
                      <a:pt x="36" y="69"/>
                    </a:lnTo>
                    <a:lnTo>
                      <a:pt x="13" y="69"/>
                    </a:lnTo>
                    <a:lnTo>
                      <a:pt x="0" y="90"/>
                    </a:lnTo>
                  </a:path>
                </a:pathLst>
              </a:custGeom>
              <a:noFill/>
              <a:ln w="4445">
                <a:solidFill>
                  <a:srgbClr val="000000"/>
                </a:solidFill>
                <a:prstDash val="solid"/>
                <a:round/>
                <a:headEnd/>
                <a:tailEnd/>
              </a:ln>
            </p:spPr>
            <p:txBody>
              <a:bodyPr/>
              <a:lstStyle/>
              <a:p>
                <a:endParaRPr lang="es-ES"/>
              </a:p>
            </p:txBody>
          </p:sp>
          <p:sp>
            <p:nvSpPr>
              <p:cNvPr id="83135" name="Freeform 9407"/>
              <p:cNvSpPr>
                <a:spLocks/>
              </p:cNvSpPr>
              <p:nvPr/>
            </p:nvSpPr>
            <p:spPr bwMode="auto">
              <a:xfrm>
                <a:off x="6562" y="5497"/>
                <a:ext cx="24" cy="79"/>
              </a:xfrm>
              <a:custGeom>
                <a:avLst/>
                <a:gdLst/>
                <a:ahLst/>
                <a:cxnLst>
                  <a:cxn ang="0">
                    <a:pos x="0" y="135"/>
                  </a:cxn>
                  <a:cxn ang="0">
                    <a:pos x="48" y="24"/>
                  </a:cxn>
                  <a:cxn ang="0">
                    <a:pos x="36" y="0"/>
                  </a:cxn>
                  <a:cxn ang="0">
                    <a:pos x="13" y="0"/>
                  </a:cxn>
                  <a:cxn ang="0">
                    <a:pos x="0" y="24"/>
                  </a:cxn>
                  <a:cxn ang="0">
                    <a:pos x="0" y="135"/>
                  </a:cxn>
                  <a:cxn ang="0">
                    <a:pos x="17" y="158"/>
                  </a:cxn>
                  <a:cxn ang="0">
                    <a:pos x="36" y="158"/>
                  </a:cxn>
                  <a:cxn ang="0">
                    <a:pos x="48" y="135"/>
                  </a:cxn>
                  <a:cxn ang="0">
                    <a:pos x="48" y="24"/>
                  </a:cxn>
                </a:cxnLst>
                <a:rect l="0" t="0" r="r" b="b"/>
                <a:pathLst>
                  <a:path w="48" h="158">
                    <a:moveTo>
                      <a:pt x="0" y="135"/>
                    </a:moveTo>
                    <a:lnTo>
                      <a:pt x="48" y="24"/>
                    </a:lnTo>
                    <a:lnTo>
                      <a:pt x="36" y="0"/>
                    </a:lnTo>
                    <a:lnTo>
                      <a:pt x="13" y="0"/>
                    </a:lnTo>
                    <a:lnTo>
                      <a:pt x="0" y="24"/>
                    </a:lnTo>
                    <a:lnTo>
                      <a:pt x="0" y="135"/>
                    </a:lnTo>
                    <a:lnTo>
                      <a:pt x="17" y="158"/>
                    </a:lnTo>
                    <a:lnTo>
                      <a:pt x="36" y="158"/>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3136" name="Freeform 9408"/>
              <p:cNvSpPr>
                <a:spLocks/>
              </p:cNvSpPr>
              <p:nvPr/>
            </p:nvSpPr>
            <p:spPr bwMode="auto">
              <a:xfrm>
                <a:off x="6604" y="5497"/>
                <a:ext cx="24" cy="79"/>
              </a:xfrm>
              <a:custGeom>
                <a:avLst/>
                <a:gdLst/>
                <a:ahLst/>
                <a:cxnLst>
                  <a:cxn ang="0">
                    <a:pos x="0" y="135"/>
                  </a:cxn>
                  <a:cxn ang="0">
                    <a:pos x="48" y="24"/>
                  </a:cxn>
                  <a:cxn ang="0">
                    <a:pos x="35" y="0"/>
                  </a:cxn>
                  <a:cxn ang="0">
                    <a:pos x="12" y="0"/>
                  </a:cxn>
                  <a:cxn ang="0">
                    <a:pos x="0" y="24"/>
                  </a:cxn>
                  <a:cxn ang="0">
                    <a:pos x="0" y="135"/>
                  </a:cxn>
                  <a:cxn ang="0">
                    <a:pos x="16" y="158"/>
                  </a:cxn>
                  <a:cxn ang="0">
                    <a:pos x="35" y="158"/>
                  </a:cxn>
                  <a:cxn ang="0">
                    <a:pos x="48" y="135"/>
                  </a:cxn>
                  <a:cxn ang="0">
                    <a:pos x="48" y="24"/>
                  </a:cxn>
                </a:cxnLst>
                <a:rect l="0" t="0" r="r" b="b"/>
                <a:pathLst>
                  <a:path w="48" h="158">
                    <a:moveTo>
                      <a:pt x="0" y="135"/>
                    </a:moveTo>
                    <a:lnTo>
                      <a:pt x="48" y="24"/>
                    </a:lnTo>
                    <a:lnTo>
                      <a:pt x="35" y="0"/>
                    </a:lnTo>
                    <a:lnTo>
                      <a:pt x="12" y="0"/>
                    </a:lnTo>
                    <a:lnTo>
                      <a:pt x="0" y="24"/>
                    </a:lnTo>
                    <a:lnTo>
                      <a:pt x="0" y="135"/>
                    </a:lnTo>
                    <a:lnTo>
                      <a:pt x="16" y="158"/>
                    </a:lnTo>
                    <a:lnTo>
                      <a:pt x="35" y="158"/>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3137" name="Line 9409"/>
              <p:cNvSpPr>
                <a:spLocks noChangeShapeType="1"/>
              </p:cNvSpPr>
              <p:nvPr/>
            </p:nvSpPr>
            <p:spPr bwMode="auto">
              <a:xfrm>
                <a:off x="6479" y="4645"/>
                <a:ext cx="24" cy="1"/>
              </a:xfrm>
              <a:prstGeom prst="line">
                <a:avLst/>
              </a:prstGeom>
              <a:noFill/>
              <a:ln w="4445">
                <a:solidFill>
                  <a:srgbClr val="000000"/>
                </a:solidFill>
                <a:round/>
                <a:headEnd/>
                <a:tailEnd/>
              </a:ln>
            </p:spPr>
            <p:txBody>
              <a:bodyPr/>
              <a:lstStyle/>
              <a:p>
                <a:endParaRPr lang="es-ES"/>
              </a:p>
            </p:txBody>
          </p:sp>
          <p:sp>
            <p:nvSpPr>
              <p:cNvPr id="83138" name="Freeform 9410"/>
              <p:cNvSpPr>
                <a:spLocks/>
              </p:cNvSpPr>
              <p:nvPr/>
            </p:nvSpPr>
            <p:spPr bwMode="auto">
              <a:xfrm>
                <a:off x="6521" y="4600"/>
                <a:ext cx="23" cy="78"/>
              </a:xfrm>
              <a:custGeom>
                <a:avLst/>
                <a:gdLst/>
                <a:ahLst/>
                <a:cxnLst>
                  <a:cxn ang="0">
                    <a:pos x="36" y="156"/>
                  </a:cxn>
                  <a:cxn ang="0">
                    <a:pos x="36" y="0"/>
                  </a:cxn>
                  <a:cxn ang="0">
                    <a:pos x="24" y="0"/>
                  </a:cxn>
                  <a:cxn ang="0">
                    <a:pos x="0" y="66"/>
                  </a:cxn>
                  <a:cxn ang="0">
                    <a:pos x="0" y="90"/>
                  </a:cxn>
                  <a:cxn ang="0">
                    <a:pos x="48" y="90"/>
                  </a:cxn>
                </a:cxnLst>
                <a:rect l="0" t="0" r="r" b="b"/>
                <a:pathLst>
                  <a:path w="48" h="156">
                    <a:moveTo>
                      <a:pt x="36" y="156"/>
                    </a:moveTo>
                    <a:lnTo>
                      <a:pt x="36" y="0"/>
                    </a:lnTo>
                    <a:lnTo>
                      <a:pt x="24" y="0"/>
                    </a:lnTo>
                    <a:lnTo>
                      <a:pt x="0" y="66"/>
                    </a:lnTo>
                    <a:lnTo>
                      <a:pt x="0" y="90"/>
                    </a:lnTo>
                    <a:lnTo>
                      <a:pt x="48" y="90"/>
                    </a:lnTo>
                  </a:path>
                </a:pathLst>
              </a:custGeom>
              <a:noFill/>
              <a:ln w="4445">
                <a:solidFill>
                  <a:srgbClr val="000000"/>
                </a:solidFill>
                <a:prstDash val="solid"/>
                <a:round/>
                <a:headEnd/>
                <a:tailEnd/>
              </a:ln>
            </p:spPr>
            <p:txBody>
              <a:bodyPr/>
              <a:lstStyle/>
              <a:p>
                <a:endParaRPr lang="es-ES"/>
              </a:p>
            </p:txBody>
          </p:sp>
          <p:sp>
            <p:nvSpPr>
              <p:cNvPr id="83139" name="Line 9411"/>
              <p:cNvSpPr>
                <a:spLocks noChangeShapeType="1"/>
              </p:cNvSpPr>
              <p:nvPr/>
            </p:nvSpPr>
            <p:spPr bwMode="auto">
              <a:xfrm>
                <a:off x="6532" y="4678"/>
                <a:ext cx="12" cy="1"/>
              </a:xfrm>
              <a:prstGeom prst="line">
                <a:avLst/>
              </a:prstGeom>
              <a:noFill/>
              <a:ln w="4445">
                <a:solidFill>
                  <a:srgbClr val="000000"/>
                </a:solidFill>
                <a:round/>
                <a:headEnd/>
                <a:tailEnd/>
              </a:ln>
            </p:spPr>
            <p:txBody>
              <a:bodyPr/>
              <a:lstStyle/>
              <a:p>
                <a:endParaRPr lang="es-ES"/>
              </a:p>
            </p:txBody>
          </p:sp>
          <p:sp>
            <p:nvSpPr>
              <p:cNvPr id="83140" name="Freeform 9412"/>
              <p:cNvSpPr>
                <a:spLocks/>
              </p:cNvSpPr>
              <p:nvPr/>
            </p:nvSpPr>
            <p:spPr bwMode="auto">
              <a:xfrm>
                <a:off x="6562" y="4600"/>
                <a:ext cx="24" cy="78"/>
              </a:xfrm>
              <a:custGeom>
                <a:avLst/>
                <a:gdLst/>
                <a:ahLst/>
                <a:cxnLst>
                  <a:cxn ang="0">
                    <a:pos x="0" y="135"/>
                  </a:cxn>
                  <a:cxn ang="0">
                    <a:pos x="48" y="22"/>
                  </a:cxn>
                  <a:cxn ang="0">
                    <a:pos x="36" y="0"/>
                  </a:cxn>
                  <a:cxn ang="0">
                    <a:pos x="13" y="0"/>
                  </a:cxn>
                  <a:cxn ang="0">
                    <a:pos x="0" y="22"/>
                  </a:cxn>
                  <a:cxn ang="0">
                    <a:pos x="0" y="135"/>
                  </a:cxn>
                  <a:cxn ang="0">
                    <a:pos x="17" y="156"/>
                  </a:cxn>
                  <a:cxn ang="0">
                    <a:pos x="36" y="156"/>
                  </a:cxn>
                  <a:cxn ang="0">
                    <a:pos x="48" y="135"/>
                  </a:cxn>
                  <a:cxn ang="0">
                    <a:pos x="48" y="22"/>
                  </a:cxn>
                </a:cxnLst>
                <a:rect l="0" t="0" r="r" b="b"/>
                <a:pathLst>
                  <a:path w="48" h="156">
                    <a:moveTo>
                      <a:pt x="0" y="135"/>
                    </a:moveTo>
                    <a:lnTo>
                      <a:pt x="48" y="22"/>
                    </a:lnTo>
                    <a:lnTo>
                      <a:pt x="36" y="0"/>
                    </a:lnTo>
                    <a:lnTo>
                      <a:pt x="13" y="0"/>
                    </a:lnTo>
                    <a:lnTo>
                      <a:pt x="0" y="22"/>
                    </a:lnTo>
                    <a:lnTo>
                      <a:pt x="0" y="135"/>
                    </a:lnTo>
                    <a:lnTo>
                      <a:pt x="17" y="156"/>
                    </a:lnTo>
                    <a:lnTo>
                      <a:pt x="36" y="156"/>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3141" name="Freeform 9413"/>
              <p:cNvSpPr>
                <a:spLocks/>
              </p:cNvSpPr>
              <p:nvPr/>
            </p:nvSpPr>
            <p:spPr bwMode="auto">
              <a:xfrm>
                <a:off x="6604" y="4600"/>
                <a:ext cx="24" cy="78"/>
              </a:xfrm>
              <a:custGeom>
                <a:avLst/>
                <a:gdLst/>
                <a:ahLst/>
                <a:cxnLst>
                  <a:cxn ang="0">
                    <a:pos x="0" y="135"/>
                  </a:cxn>
                  <a:cxn ang="0">
                    <a:pos x="48" y="22"/>
                  </a:cxn>
                  <a:cxn ang="0">
                    <a:pos x="35" y="0"/>
                  </a:cxn>
                  <a:cxn ang="0">
                    <a:pos x="12" y="0"/>
                  </a:cxn>
                  <a:cxn ang="0">
                    <a:pos x="0" y="22"/>
                  </a:cxn>
                  <a:cxn ang="0">
                    <a:pos x="0" y="135"/>
                  </a:cxn>
                  <a:cxn ang="0">
                    <a:pos x="16" y="156"/>
                  </a:cxn>
                  <a:cxn ang="0">
                    <a:pos x="35" y="156"/>
                  </a:cxn>
                  <a:cxn ang="0">
                    <a:pos x="48" y="135"/>
                  </a:cxn>
                  <a:cxn ang="0">
                    <a:pos x="48" y="22"/>
                  </a:cxn>
                </a:cxnLst>
                <a:rect l="0" t="0" r="r" b="b"/>
                <a:pathLst>
                  <a:path w="48" h="156">
                    <a:moveTo>
                      <a:pt x="0" y="135"/>
                    </a:moveTo>
                    <a:lnTo>
                      <a:pt x="48" y="22"/>
                    </a:lnTo>
                    <a:lnTo>
                      <a:pt x="35" y="0"/>
                    </a:lnTo>
                    <a:lnTo>
                      <a:pt x="12" y="0"/>
                    </a:lnTo>
                    <a:lnTo>
                      <a:pt x="0" y="22"/>
                    </a:lnTo>
                    <a:lnTo>
                      <a:pt x="0" y="135"/>
                    </a:lnTo>
                    <a:lnTo>
                      <a:pt x="16" y="156"/>
                    </a:lnTo>
                    <a:lnTo>
                      <a:pt x="35" y="156"/>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3142" name="Line 9414"/>
              <p:cNvSpPr>
                <a:spLocks noChangeShapeType="1"/>
              </p:cNvSpPr>
              <p:nvPr/>
            </p:nvSpPr>
            <p:spPr bwMode="auto">
              <a:xfrm>
                <a:off x="6479" y="3747"/>
                <a:ext cx="24" cy="1"/>
              </a:xfrm>
              <a:prstGeom prst="line">
                <a:avLst/>
              </a:prstGeom>
              <a:noFill/>
              <a:ln w="4445">
                <a:solidFill>
                  <a:srgbClr val="000000"/>
                </a:solidFill>
                <a:round/>
                <a:headEnd/>
                <a:tailEnd/>
              </a:ln>
            </p:spPr>
            <p:txBody>
              <a:bodyPr/>
              <a:lstStyle/>
              <a:p>
                <a:endParaRPr lang="es-ES"/>
              </a:p>
            </p:txBody>
          </p:sp>
          <p:sp>
            <p:nvSpPr>
              <p:cNvPr id="83143" name="Freeform 9415"/>
              <p:cNvSpPr>
                <a:spLocks/>
              </p:cNvSpPr>
              <p:nvPr/>
            </p:nvSpPr>
            <p:spPr bwMode="auto">
              <a:xfrm>
                <a:off x="6521" y="3702"/>
                <a:ext cx="23" cy="79"/>
              </a:xfrm>
              <a:custGeom>
                <a:avLst/>
                <a:gdLst/>
                <a:ahLst/>
                <a:cxnLst>
                  <a:cxn ang="0">
                    <a:pos x="0" y="23"/>
                  </a:cxn>
                  <a:cxn ang="0">
                    <a:pos x="13" y="0"/>
                  </a:cxn>
                  <a:cxn ang="0">
                    <a:pos x="36" y="0"/>
                  </a:cxn>
                  <a:cxn ang="0">
                    <a:pos x="48" y="23"/>
                  </a:cxn>
                  <a:cxn ang="0">
                    <a:pos x="48" y="45"/>
                  </a:cxn>
                  <a:cxn ang="0">
                    <a:pos x="0" y="135"/>
                  </a:cxn>
                  <a:cxn ang="0">
                    <a:pos x="0" y="156"/>
                  </a:cxn>
                  <a:cxn ang="0">
                    <a:pos x="48" y="156"/>
                  </a:cxn>
                </a:cxnLst>
                <a:rect l="0" t="0" r="r" b="b"/>
                <a:pathLst>
                  <a:path w="48" h="156">
                    <a:moveTo>
                      <a:pt x="0" y="23"/>
                    </a:moveTo>
                    <a:lnTo>
                      <a:pt x="13" y="0"/>
                    </a:lnTo>
                    <a:lnTo>
                      <a:pt x="36" y="0"/>
                    </a:lnTo>
                    <a:lnTo>
                      <a:pt x="48" y="23"/>
                    </a:lnTo>
                    <a:lnTo>
                      <a:pt x="48" y="45"/>
                    </a:lnTo>
                    <a:lnTo>
                      <a:pt x="0" y="135"/>
                    </a:lnTo>
                    <a:lnTo>
                      <a:pt x="0" y="156"/>
                    </a:lnTo>
                    <a:lnTo>
                      <a:pt x="48" y="156"/>
                    </a:lnTo>
                  </a:path>
                </a:pathLst>
              </a:custGeom>
              <a:noFill/>
              <a:ln w="4445">
                <a:solidFill>
                  <a:srgbClr val="000000"/>
                </a:solidFill>
                <a:prstDash val="solid"/>
                <a:round/>
                <a:headEnd/>
                <a:tailEnd/>
              </a:ln>
            </p:spPr>
            <p:txBody>
              <a:bodyPr/>
              <a:lstStyle/>
              <a:p>
                <a:endParaRPr lang="es-ES"/>
              </a:p>
            </p:txBody>
          </p:sp>
          <p:sp>
            <p:nvSpPr>
              <p:cNvPr id="83144" name="Freeform 9416"/>
              <p:cNvSpPr>
                <a:spLocks/>
              </p:cNvSpPr>
              <p:nvPr/>
            </p:nvSpPr>
            <p:spPr bwMode="auto">
              <a:xfrm>
                <a:off x="6562" y="3702"/>
                <a:ext cx="24" cy="79"/>
              </a:xfrm>
              <a:custGeom>
                <a:avLst/>
                <a:gdLst/>
                <a:ahLst/>
                <a:cxnLst>
                  <a:cxn ang="0">
                    <a:pos x="0" y="135"/>
                  </a:cxn>
                  <a:cxn ang="0">
                    <a:pos x="48" y="23"/>
                  </a:cxn>
                  <a:cxn ang="0">
                    <a:pos x="36" y="0"/>
                  </a:cxn>
                  <a:cxn ang="0">
                    <a:pos x="13" y="0"/>
                  </a:cxn>
                  <a:cxn ang="0">
                    <a:pos x="0" y="23"/>
                  </a:cxn>
                  <a:cxn ang="0">
                    <a:pos x="0" y="135"/>
                  </a:cxn>
                  <a:cxn ang="0">
                    <a:pos x="17" y="156"/>
                  </a:cxn>
                  <a:cxn ang="0">
                    <a:pos x="36" y="156"/>
                  </a:cxn>
                  <a:cxn ang="0">
                    <a:pos x="48" y="135"/>
                  </a:cxn>
                  <a:cxn ang="0">
                    <a:pos x="48" y="23"/>
                  </a:cxn>
                </a:cxnLst>
                <a:rect l="0" t="0" r="r" b="b"/>
                <a:pathLst>
                  <a:path w="48" h="156">
                    <a:moveTo>
                      <a:pt x="0" y="135"/>
                    </a:moveTo>
                    <a:lnTo>
                      <a:pt x="48" y="23"/>
                    </a:lnTo>
                    <a:lnTo>
                      <a:pt x="36" y="0"/>
                    </a:lnTo>
                    <a:lnTo>
                      <a:pt x="13" y="0"/>
                    </a:lnTo>
                    <a:lnTo>
                      <a:pt x="0" y="23"/>
                    </a:lnTo>
                    <a:lnTo>
                      <a:pt x="0" y="135"/>
                    </a:lnTo>
                    <a:lnTo>
                      <a:pt x="17" y="156"/>
                    </a:lnTo>
                    <a:lnTo>
                      <a:pt x="36" y="156"/>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3145" name="Freeform 9417"/>
              <p:cNvSpPr>
                <a:spLocks/>
              </p:cNvSpPr>
              <p:nvPr/>
            </p:nvSpPr>
            <p:spPr bwMode="auto">
              <a:xfrm>
                <a:off x="6604" y="3702"/>
                <a:ext cx="24" cy="79"/>
              </a:xfrm>
              <a:custGeom>
                <a:avLst/>
                <a:gdLst/>
                <a:ahLst/>
                <a:cxnLst>
                  <a:cxn ang="0">
                    <a:pos x="0" y="135"/>
                  </a:cxn>
                  <a:cxn ang="0">
                    <a:pos x="48" y="23"/>
                  </a:cxn>
                  <a:cxn ang="0">
                    <a:pos x="35" y="0"/>
                  </a:cxn>
                  <a:cxn ang="0">
                    <a:pos x="12" y="0"/>
                  </a:cxn>
                  <a:cxn ang="0">
                    <a:pos x="0" y="23"/>
                  </a:cxn>
                  <a:cxn ang="0">
                    <a:pos x="0" y="135"/>
                  </a:cxn>
                  <a:cxn ang="0">
                    <a:pos x="16" y="156"/>
                  </a:cxn>
                  <a:cxn ang="0">
                    <a:pos x="35" y="156"/>
                  </a:cxn>
                  <a:cxn ang="0">
                    <a:pos x="48" y="135"/>
                  </a:cxn>
                  <a:cxn ang="0">
                    <a:pos x="48" y="23"/>
                  </a:cxn>
                </a:cxnLst>
                <a:rect l="0" t="0" r="r" b="b"/>
                <a:pathLst>
                  <a:path w="48" h="156">
                    <a:moveTo>
                      <a:pt x="0" y="135"/>
                    </a:moveTo>
                    <a:lnTo>
                      <a:pt x="48" y="23"/>
                    </a:lnTo>
                    <a:lnTo>
                      <a:pt x="35" y="0"/>
                    </a:lnTo>
                    <a:lnTo>
                      <a:pt x="12" y="0"/>
                    </a:lnTo>
                    <a:lnTo>
                      <a:pt x="0" y="23"/>
                    </a:lnTo>
                    <a:lnTo>
                      <a:pt x="0" y="135"/>
                    </a:lnTo>
                    <a:lnTo>
                      <a:pt x="16" y="156"/>
                    </a:lnTo>
                    <a:lnTo>
                      <a:pt x="35" y="156"/>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3146" name="Freeform 9418"/>
              <p:cNvSpPr>
                <a:spLocks/>
              </p:cNvSpPr>
              <p:nvPr/>
            </p:nvSpPr>
            <p:spPr bwMode="auto">
              <a:xfrm>
                <a:off x="6604" y="2805"/>
                <a:ext cx="24" cy="79"/>
              </a:xfrm>
              <a:custGeom>
                <a:avLst/>
                <a:gdLst/>
                <a:ahLst/>
                <a:cxnLst>
                  <a:cxn ang="0">
                    <a:pos x="0" y="135"/>
                  </a:cxn>
                  <a:cxn ang="0">
                    <a:pos x="48" y="23"/>
                  </a:cxn>
                  <a:cxn ang="0">
                    <a:pos x="35" y="0"/>
                  </a:cxn>
                  <a:cxn ang="0">
                    <a:pos x="12" y="0"/>
                  </a:cxn>
                  <a:cxn ang="0">
                    <a:pos x="0" y="23"/>
                  </a:cxn>
                  <a:cxn ang="0">
                    <a:pos x="0" y="135"/>
                  </a:cxn>
                  <a:cxn ang="0">
                    <a:pos x="16" y="158"/>
                  </a:cxn>
                  <a:cxn ang="0">
                    <a:pos x="35" y="158"/>
                  </a:cxn>
                  <a:cxn ang="0">
                    <a:pos x="48" y="135"/>
                  </a:cxn>
                  <a:cxn ang="0">
                    <a:pos x="48" y="23"/>
                  </a:cxn>
                </a:cxnLst>
                <a:rect l="0" t="0" r="r" b="b"/>
                <a:pathLst>
                  <a:path w="48" h="158">
                    <a:moveTo>
                      <a:pt x="0" y="135"/>
                    </a:moveTo>
                    <a:lnTo>
                      <a:pt x="48" y="23"/>
                    </a:lnTo>
                    <a:lnTo>
                      <a:pt x="35" y="0"/>
                    </a:lnTo>
                    <a:lnTo>
                      <a:pt x="12" y="0"/>
                    </a:lnTo>
                    <a:lnTo>
                      <a:pt x="0" y="23"/>
                    </a:lnTo>
                    <a:lnTo>
                      <a:pt x="0" y="135"/>
                    </a:lnTo>
                    <a:lnTo>
                      <a:pt x="16" y="158"/>
                    </a:lnTo>
                    <a:lnTo>
                      <a:pt x="35"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3147" name="Freeform 9419"/>
              <p:cNvSpPr>
                <a:spLocks/>
              </p:cNvSpPr>
              <p:nvPr/>
            </p:nvSpPr>
            <p:spPr bwMode="auto">
              <a:xfrm>
                <a:off x="6725" y="3068"/>
                <a:ext cx="24" cy="79"/>
              </a:xfrm>
              <a:custGeom>
                <a:avLst/>
                <a:gdLst/>
                <a:ahLst/>
                <a:cxnLst>
                  <a:cxn ang="0">
                    <a:pos x="0" y="24"/>
                  </a:cxn>
                  <a:cxn ang="0">
                    <a:pos x="12" y="0"/>
                  </a:cxn>
                  <a:cxn ang="0">
                    <a:pos x="36" y="0"/>
                  </a:cxn>
                  <a:cxn ang="0">
                    <a:pos x="48" y="24"/>
                  </a:cxn>
                  <a:cxn ang="0">
                    <a:pos x="48" y="45"/>
                  </a:cxn>
                  <a:cxn ang="0">
                    <a:pos x="0" y="135"/>
                  </a:cxn>
                  <a:cxn ang="0">
                    <a:pos x="0" y="159"/>
                  </a:cxn>
                  <a:cxn ang="0">
                    <a:pos x="48" y="159"/>
                  </a:cxn>
                </a:cxnLst>
                <a:rect l="0" t="0" r="r" b="b"/>
                <a:pathLst>
                  <a:path w="48" h="159">
                    <a:moveTo>
                      <a:pt x="0" y="24"/>
                    </a:moveTo>
                    <a:lnTo>
                      <a:pt x="12" y="0"/>
                    </a:lnTo>
                    <a:lnTo>
                      <a:pt x="36" y="0"/>
                    </a:lnTo>
                    <a:lnTo>
                      <a:pt x="48" y="24"/>
                    </a:lnTo>
                    <a:lnTo>
                      <a:pt x="48" y="45"/>
                    </a:lnTo>
                    <a:lnTo>
                      <a:pt x="0" y="135"/>
                    </a:lnTo>
                    <a:lnTo>
                      <a:pt x="0" y="159"/>
                    </a:lnTo>
                    <a:lnTo>
                      <a:pt x="48" y="159"/>
                    </a:lnTo>
                  </a:path>
                </a:pathLst>
              </a:custGeom>
              <a:noFill/>
              <a:ln w="4445">
                <a:solidFill>
                  <a:srgbClr val="000000"/>
                </a:solidFill>
                <a:prstDash val="solid"/>
                <a:round/>
                <a:headEnd/>
                <a:tailEnd/>
              </a:ln>
            </p:spPr>
            <p:txBody>
              <a:bodyPr/>
              <a:lstStyle/>
              <a:p>
                <a:endParaRPr lang="es-ES"/>
              </a:p>
            </p:txBody>
          </p:sp>
          <p:sp>
            <p:nvSpPr>
              <p:cNvPr id="83148" name="Freeform 9420"/>
              <p:cNvSpPr>
                <a:spLocks/>
              </p:cNvSpPr>
              <p:nvPr/>
            </p:nvSpPr>
            <p:spPr bwMode="auto">
              <a:xfrm>
                <a:off x="6767" y="3068"/>
                <a:ext cx="24" cy="79"/>
              </a:xfrm>
              <a:custGeom>
                <a:avLst/>
                <a:gdLst/>
                <a:ahLst/>
                <a:cxnLst>
                  <a:cxn ang="0">
                    <a:pos x="0" y="135"/>
                  </a:cxn>
                  <a:cxn ang="0">
                    <a:pos x="48" y="24"/>
                  </a:cxn>
                  <a:cxn ang="0">
                    <a:pos x="35" y="0"/>
                  </a:cxn>
                  <a:cxn ang="0">
                    <a:pos x="11" y="0"/>
                  </a:cxn>
                  <a:cxn ang="0">
                    <a:pos x="0" y="24"/>
                  </a:cxn>
                  <a:cxn ang="0">
                    <a:pos x="0" y="135"/>
                  </a:cxn>
                  <a:cxn ang="0">
                    <a:pos x="16" y="159"/>
                  </a:cxn>
                  <a:cxn ang="0">
                    <a:pos x="35" y="159"/>
                  </a:cxn>
                  <a:cxn ang="0">
                    <a:pos x="48" y="135"/>
                  </a:cxn>
                  <a:cxn ang="0">
                    <a:pos x="48" y="24"/>
                  </a:cxn>
                </a:cxnLst>
                <a:rect l="0" t="0" r="r" b="b"/>
                <a:pathLst>
                  <a:path w="48" h="159">
                    <a:moveTo>
                      <a:pt x="0" y="135"/>
                    </a:moveTo>
                    <a:lnTo>
                      <a:pt x="48" y="24"/>
                    </a:lnTo>
                    <a:lnTo>
                      <a:pt x="35" y="0"/>
                    </a:lnTo>
                    <a:lnTo>
                      <a:pt x="11" y="0"/>
                    </a:lnTo>
                    <a:lnTo>
                      <a:pt x="0" y="24"/>
                    </a:lnTo>
                    <a:lnTo>
                      <a:pt x="0" y="135"/>
                    </a:lnTo>
                    <a:lnTo>
                      <a:pt x="16" y="159"/>
                    </a:lnTo>
                    <a:lnTo>
                      <a:pt x="35"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3149" name="Freeform 9421"/>
              <p:cNvSpPr>
                <a:spLocks/>
              </p:cNvSpPr>
              <p:nvPr/>
            </p:nvSpPr>
            <p:spPr bwMode="auto">
              <a:xfrm>
                <a:off x="6809" y="3068"/>
                <a:ext cx="23" cy="79"/>
              </a:xfrm>
              <a:custGeom>
                <a:avLst/>
                <a:gdLst/>
                <a:ahLst/>
                <a:cxnLst>
                  <a:cxn ang="0">
                    <a:pos x="0" y="135"/>
                  </a:cxn>
                  <a:cxn ang="0">
                    <a:pos x="48" y="24"/>
                  </a:cxn>
                  <a:cxn ang="0">
                    <a:pos x="36" y="0"/>
                  </a:cxn>
                  <a:cxn ang="0">
                    <a:pos x="12" y="0"/>
                  </a:cxn>
                  <a:cxn ang="0">
                    <a:pos x="0" y="24"/>
                  </a:cxn>
                  <a:cxn ang="0">
                    <a:pos x="0" y="135"/>
                  </a:cxn>
                  <a:cxn ang="0">
                    <a:pos x="16" y="159"/>
                  </a:cxn>
                  <a:cxn ang="0">
                    <a:pos x="36" y="159"/>
                  </a:cxn>
                  <a:cxn ang="0">
                    <a:pos x="48" y="135"/>
                  </a:cxn>
                  <a:cxn ang="0">
                    <a:pos x="48" y="24"/>
                  </a:cxn>
                </a:cxnLst>
                <a:rect l="0" t="0" r="r" b="b"/>
                <a:pathLst>
                  <a:path w="48" h="159">
                    <a:moveTo>
                      <a:pt x="0" y="135"/>
                    </a:moveTo>
                    <a:lnTo>
                      <a:pt x="48" y="24"/>
                    </a:lnTo>
                    <a:lnTo>
                      <a:pt x="36" y="0"/>
                    </a:lnTo>
                    <a:lnTo>
                      <a:pt x="12" y="0"/>
                    </a:lnTo>
                    <a:lnTo>
                      <a:pt x="0" y="24"/>
                    </a:lnTo>
                    <a:lnTo>
                      <a:pt x="0" y="135"/>
                    </a:lnTo>
                    <a:lnTo>
                      <a:pt x="16" y="159"/>
                    </a:lnTo>
                    <a:lnTo>
                      <a:pt x="36" y="159"/>
                    </a:lnTo>
                    <a:lnTo>
                      <a:pt x="48" y="135"/>
                    </a:lnTo>
                    <a:lnTo>
                      <a:pt x="48" y="24"/>
                    </a:lnTo>
                  </a:path>
                </a:pathLst>
              </a:custGeom>
              <a:noFill/>
              <a:ln w="4445">
                <a:solidFill>
                  <a:srgbClr val="000000"/>
                </a:solidFill>
                <a:prstDash val="solid"/>
                <a:round/>
                <a:headEnd/>
                <a:tailEnd/>
              </a:ln>
            </p:spPr>
            <p:txBody>
              <a:bodyPr/>
              <a:lstStyle/>
              <a:p>
                <a:endParaRPr lang="es-ES"/>
              </a:p>
            </p:txBody>
          </p:sp>
          <p:sp>
            <p:nvSpPr>
              <p:cNvPr id="83150" name="Freeform 9422"/>
              <p:cNvSpPr>
                <a:spLocks/>
              </p:cNvSpPr>
              <p:nvPr/>
            </p:nvSpPr>
            <p:spPr bwMode="auto">
              <a:xfrm>
                <a:off x="6725" y="3965"/>
                <a:ext cx="24" cy="78"/>
              </a:xfrm>
              <a:custGeom>
                <a:avLst/>
                <a:gdLst/>
                <a:ahLst/>
                <a:cxnLst>
                  <a:cxn ang="0">
                    <a:pos x="36" y="157"/>
                  </a:cxn>
                  <a:cxn ang="0">
                    <a:pos x="36" y="0"/>
                  </a:cxn>
                  <a:cxn ang="0">
                    <a:pos x="24" y="0"/>
                  </a:cxn>
                  <a:cxn ang="0">
                    <a:pos x="0" y="67"/>
                  </a:cxn>
                  <a:cxn ang="0">
                    <a:pos x="0" y="90"/>
                  </a:cxn>
                  <a:cxn ang="0">
                    <a:pos x="48" y="90"/>
                  </a:cxn>
                </a:cxnLst>
                <a:rect l="0" t="0" r="r" b="b"/>
                <a:pathLst>
                  <a:path w="48" h="157">
                    <a:moveTo>
                      <a:pt x="36" y="157"/>
                    </a:moveTo>
                    <a:lnTo>
                      <a:pt x="36" y="0"/>
                    </a:lnTo>
                    <a:lnTo>
                      <a:pt x="24" y="0"/>
                    </a:lnTo>
                    <a:lnTo>
                      <a:pt x="0" y="67"/>
                    </a:lnTo>
                    <a:lnTo>
                      <a:pt x="0" y="90"/>
                    </a:lnTo>
                    <a:lnTo>
                      <a:pt x="48" y="90"/>
                    </a:lnTo>
                  </a:path>
                </a:pathLst>
              </a:custGeom>
              <a:noFill/>
              <a:ln w="4445">
                <a:solidFill>
                  <a:srgbClr val="000000"/>
                </a:solidFill>
                <a:prstDash val="solid"/>
                <a:round/>
                <a:headEnd/>
                <a:tailEnd/>
              </a:ln>
            </p:spPr>
            <p:txBody>
              <a:bodyPr/>
              <a:lstStyle/>
              <a:p>
                <a:endParaRPr lang="es-ES"/>
              </a:p>
            </p:txBody>
          </p:sp>
          <p:sp>
            <p:nvSpPr>
              <p:cNvPr id="83151" name="Line 9423"/>
              <p:cNvSpPr>
                <a:spLocks noChangeShapeType="1"/>
              </p:cNvSpPr>
              <p:nvPr/>
            </p:nvSpPr>
            <p:spPr bwMode="auto">
              <a:xfrm>
                <a:off x="6737" y="4043"/>
                <a:ext cx="12" cy="1"/>
              </a:xfrm>
              <a:prstGeom prst="line">
                <a:avLst/>
              </a:prstGeom>
              <a:noFill/>
              <a:ln w="4445">
                <a:solidFill>
                  <a:srgbClr val="000000"/>
                </a:solidFill>
                <a:round/>
                <a:headEnd/>
                <a:tailEnd/>
              </a:ln>
            </p:spPr>
            <p:txBody>
              <a:bodyPr/>
              <a:lstStyle/>
              <a:p>
                <a:endParaRPr lang="es-ES"/>
              </a:p>
            </p:txBody>
          </p:sp>
          <p:sp>
            <p:nvSpPr>
              <p:cNvPr id="83152" name="Freeform 9424"/>
              <p:cNvSpPr>
                <a:spLocks/>
              </p:cNvSpPr>
              <p:nvPr/>
            </p:nvSpPr>
            <p:spPr bwMode="auto">
              <a:xfrm>
                <a:off x="6767" y="3965"/>
                <a:ext cx="24" cy="78"/>
              </a:xfrm>
              <a:custGeom>
                <a:avLst/>
                <a:gdLst/>
                <a:ahLst/>
                <a:cxnLst>
                  <a:cxn ang="0">
                    <a:pos x="0" y="135"/>
                  </a:cxn>
                  <a:cxn ang="0">
                    <a:pos x="48" y="22"/>
                  </a:cxn>
                  <a:cxn ang="0">
                    <a:pos x="35" y="0"/>
                  </a:cxn>
                  <a:cxn ang="0">
                    <a:pos x="11" y="0"/>
                  </a:cxn>
                  <a:cxn ang="0">
                    <a:pos x="0" y="22"/>
                  </a:cxn>
                  <a:cxn ang="0">
                    <a:pos x="0" y="135"/>
                  </a:cxn>
                  <a:cxn ang="0">
                    <a:pos x="16" y="157"/>
                  </a:cxn>
                  <a:cxn ang="0">
                    <a:pos x="35" y="157"/>
                  </a:cxn>
                  <a:cxn ang="0">
                    <a:pos x="48" y="135"/>
                  </a:cxn>
                  <a:cxn ang="0">
                    <a:pos x="48" y="22"/>
                  </a:cxn>
                </a:cxnLst>
                <a:rect l="0" t="0" r="r" b="b"/>
                <a:pathLst>
                  <a:path w="48" h="157">
                    <a:moveTo>
                      <a:pt x="0" y="135"/>
                    </a:moveTo>
                    <a:lnTo>
                      <a:pt x="48" y="22"/>
                    </a:lnTo>
                    <a:lnTo>
                      <a:pt x="35" y="0"/>
                    </a:lnTo>
                    <a:lnTo>
                      <a:pt x="11" y="0"/>
                    </a:lnTo>
                    <a:lnTo>
                      <a:pt x="0" y="22"/>
                    </a:lnTo>
                    <a:lnTo>
                      <a:pt x="0" y="135"/>
                    </a:lnTo>
                    <a:lnTo>
                      <a:pt x="16" y="157"/>
                    </a:lnTo>
                    <a:lnTo>
                      <a:pt x="35"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3153" name="Freeform 9425"/>
              <p:cNvSpPr>
                <a:spLocks/>
              </p:cNvSpPr>
              <p:nvPr/>
            </p:nvSpPr>
            <p:spPr bwMode="auto">
              <a:xfrm>
                <a:off x="6809" y="3965"/>
                <a:ext cx="23" cy="78"/>
              </a:xfrm>
              <a:custGeom>
                <a:avLst/>
                <a:gdLst/>
                <a:ahLst/>
                <a:cxnLst>
                  <a:cxn ang="0">
                    <a:pos x="0" y="135"/>
                  </a:cxn>
                  <a:cxn ang="0">
                    <a:pos x="48" y="22"/>
                  </a:cxn>
                  <a:cxn ang="0">
                    <a:pos x="36" y="0"/>
                  </a:cxn>
                  <a:cxn ang="0">
                    <a:pos x="12" y="0"/>
                  </a:cxn>
                  <a:cxn ang="0">
                    <a:pos x="0" y="22"/>
                  </a:cxn>
                  <a:cxn ang="0">
                    <a:pos x="0" y="135"/>
                  </a:cxn>
                  <a:cxn ang="0">
                    <a:pos x="16" y="157"/>
                  </a:cxn>
                  <a:cxn ang="0">
                    <a:pos x="36" y="157"/>
                  </a:cxn>
                  <a:cxn ang="0">
                    <a:pos x="48" y="135"/>
                  </a:cxn>
                  <a:cxn ang="0">
                    <a:pos x="48" y="22"/>
                  </a:cxn>
                </a:cxnLst>
                <a:rect l="0" t="0" r="r" b="b"/>
                <a:pathLst>
                  <a:path w="48" h="157">
                    <a:moveTo>
                      <a:pt x="0" y="135"/>
                    </a:moveTo>
                    <a:lnTo>
                      <a:pt x="48" y="22"/>
                    </a:lnTo>
                    <a:lnTo>
                      <a:pt x="36" y="0"/>
                    </a:lnTo>
                    <a:lnTo>
                      <a:pt x="12" y="0"/>
                    </a:lnTo>
                    <a:lnTo>
                      <a:pt x="0" y="22"/>
                    </a:lnTo>
                    <a:lnTo>
                      <a:pt x="0" y="135"/>
                    </a:lnTo>
                    <a:lnTo>
                      <a:pt x="16" y="157"/>
                    </a:lnTo>
                    <a:lnTo>
                      <a:pt x="36" y="157"/>
                    </a:lnTo>
                    <a:lnTo>
                      <a:pt x="48" y="135"/>
                    </a:lnTo>
                    <a:lnTo>
                      <a:pt x="48" y="22"/>
                    </a:lnTo>
                  </a:path>
                </a:pathLst>
              </a:custGeom>
              <a:noFill/>
              <a:ln w="4445">
                <a:solidFill>
                  <a:srgbClr val="000000"/>
                </a:solidFill>
                <a:prstDash val="solid"/>
                <a:round/>
                <a:headEnd/>
                <a:tailEnd/>
              </a:ln>
            </p:spPr>
            <p:txBody>
              <a:bodyPr/>
              <a:lstStyle/>
              <a:p>
                <a:endParaRPr lang="es-ES"/>
              </a:p>
            </p:txBody>
          </p:sp>
          <p:sp>
            <p:nvSpPr>
              <p:cNvPr id="83154" name="Freeform 9426"/>
              <p:cNvSpPr>
                <a:spLocks/>
              </p:cNvSpPr>
              <p:nvPr/>
            </p:nvSpPr>
            <p:spPr bwMode="auto">
              <a:xfrm>
                <a:off x="6725" y="4862"/>
                <a:ext cx="24" cy="79"/>
              </a:xfrm>
              <a:custGeom>
                <a:avLst/>
                <a:gdLst/>
                <a:ahLst/>
                <a:cxnLst>
                  <a:cxn ang="0">
                    <a:pos x="48" y="23"/>
                  </a:cxn>
                  <a:cxn ang="0">
                    <a:pos x="36" y="0"/>
                  </a:cxn>
                  <a:cxn ang="0">
                    <a:pos x="12" y="0"/>
                  </a:cxn>
                  <a:cxn ang="0">
                    <a:pos x="0" y="23"/>
                  </a:cxn>
                  <a:cxn ang="0">
                    <a:pos x="0" y="134"/>
                  </a:cxn>
                  <a:cxn ang="0">
                    <a:pos x="12" y="158"/>
                  </a:cxn>
                  <a:cxn ang="0">
                    <a:pos x="36" y="158"/>
                  </a:cxn>
                  <a:cxn ang="0">
                    <a:pos x="48" y="134"/>
                  </a:cxn>
                  <a:cxn ang="0">
                    <a:pos x="48" y="89"/>
                  </a:cxn>
                  <a:cxn ang="0">
                    <a:pos x="36" y="68"/>
                  </a:cxn>
                  <a:cxn ang="0">
                    <a:pos x="12" y="68"/>
                  </a:cxn>
                  <a:cxn ang="0">
                    <a:pos x="0" y="89"/>
                  </a:cxn>
                </a:cxnLst>
                <a:rect l="0" t="0" r="r" b="b"/>
                <a:pathLst>
                  <a:path w="48" h="158">
                    <a:moveTo>
                      <a:pt x="48" y="23"/>
                    </a:moveTo>
                    <a:lnTo>
                      <a:pt x="36" y="0"/>
                    </a:lnTo>
                    <a:lnTo>
                      <a:pt x="12" y="0"/>
                    </a:lnTo>
                    <a:lnTo>
                      <a:pt x="0" y="23"/>
                    </a:lnTo>
                    <a:lnTo>
                      <a:pt x="0" y="134"/>
                    </a:lnTo>
                    <a:lnTo>
                      <a:pt x="12" y="158"/>
                    </a:lnTo>
                    <a:lnTo>
                      <a:pt x="36" y="158"/>
                    </a:lnTo>
                    <a:lnTo>
                      <a:pt x="48" y="134"/>
                    </a:lnTo>
                    <a:lnTo>
                      <a:pt x="48" y="89"/>
                    </a:lnTo>
                    <a:lnTo>
                      <a:pt x="36" y="68"/>
                    </a:lnTo>
                    <a:lnTo>
                      <a:pt x="12" y="68"/>
                    </a:lnTo>
                    <a:lnTo>
                      <a:pt x="0" y="89"/>
                    </a:lnTo>
                  </a:path>
                </a:pathLst>
              </a:custGeom>
              <a:noFill/>
              <a:ln w="4445">
                <a:solidFill>
                  <a:srgbClr val="000000"/>
                </a:solidFill>
                <a:prstDash val="solid"/>
                <a:round/>
                <a:headEnd/>
                <a:tailEnd/>
              </a:ln>
            </p:spPr>
            <p:txBody>
              <a:bodyPr/>
              <a:lstStyle/>
              <a:p>
                <a:endParaRPr lang="es-ES"/>
              </a:p>
            </p:txBody>
          </p:sp>
          <p:sp>
            <p:nvSpPr>
              <p:cNvPr id="83155" name="Freeform 9427"/>
              <p:cNvSpPr>
                <a:spLocks/>
              </p:cNvSpPr>
              <p:nvPr/>
            </p:nvSpPr>
            <p:spPr bwMode="auto">
              <a:xfrm>
                <a:off x="6767" y="4862"/>
                <a:ext cx="24" cy="79"/>
              </a:xfrm>
              <a:custGeom>
                <a:avLst/>
                <a:gdLst/>
                <a:ahLst/>
                <a:cxnLst>
                  <a:cxn ang="0">
                    <a:pos x="0" y="134"/>
                  </a:cxn>
                  <a:cxn ang="0">
                    <a:pos x="48" y="23"/>
                  </a:cxn>
                  <a:cxn ang="0">
                    <a:pos x="35" y="0"/>
                  </a:cxn>
                  <a:cxn ang="0">
                    <a:pos x="11" y="0"/>
                  </a:cxn>
                  <a:cxn ang="0">
                    <a:pos x="0" y="23"/>
                  </a:cxn>
                  <a:cxn ang="0">
                    <a:pos x="0" y="134"/>
                  </a:cxn>
                  <a:cxn ang="0">
                    <a:pos x="16" y="158"/>
                  </a:cxn>
                  <a:cxn ang="0">
                    <a:pos x="35" y="158"/>
                  </a:cxn>
                  <a:cxn ang="0">
                    <a:pos x="48" y="134"/>
                  </a:cxn>
                  <a:cxn ang="0">
                    <a:pos x="48" y="23"/>
                  </a:cxn>
                </a:cxnLst>
                <a:rect l="0" t="0" r="r" b="b"/>
                <a:pathLst>
                  <a:path w="48" h="158">
                    <a:moveTo>
                      <a:pt x="0" y="134"/>
                    </a:moveTo>
                    <a:lnTo>
                      <a:pt x="48" y="23"/>
                    </a:lnTo>
                    <a:lnTo>
                      <a:pt x="35" y="0"/>
                    </a:lnTo>
                    <a:lnTo>
                      <a:pt x="11" y="0"/>
                    </a:lnTo>
                    <a:lnTo>
                      <a:pt x="0" y="23"/>
                    </a:lnTo>
                    <a:lnTo>
                      <a:pt x="0" y="134"/>
                    </a:lnTo>
                    <a:lnTo>
                      <a:pt x="16" y="158"/>
                    </a:lnTo>
                    <a:lnTo>
                      <a:pt x="35"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3156" name="Freeform 9428"/>
              <p:cNvSpPr>
                <a:spLocks/>
              </p:cNvSpPr>
              <p:nvPr/>
            </p:nvSpPr>
            <p:spPr bwMode="auto">
              <a:xfrm>
                <a:off x="6809" y="4862"/>
                <a:ext cx="23" cy="79"/>
              </a:xfrm>
              <a:custGeom>
                <a:avLst/>
                <a:gdLst/>
                <a:ahLst/>
                <a:cxnLst>
                  <a:cxn ang="0">
                    <a:pos x="0" y="134"/>
                  </a:cxn>
                  <a:cxn ang="0">
                    <a:pos x="48" y="23"/>
                  </a:cxn>
                  <a:cxn ang="0">
                    <a:pos x="36" y="0"/>
                  </a:cxn>
                  <a:cxn ang="0">
                    <a:pos x="12" y="0"/>
                  </a:cxn>
                  <a:cxn ang="0">
                    <a:pos x="0" y="23"/>
                  </a:cxn>
                  <a:cxn ang="0">
                    <a:pos x="0" y="134"/>
                  </a:cxn>
                  <a:cxn ang="0">
                    <a:pos x="16" y="158"/>
                  </a:cxn>
                  <a:cxn ang="0">
                    <a:pos x="36" y="158"/>
                  </a:cxn>
                  <a:cxn ang="0">
                    <a:pos x="48" y="134"/>
                  </a:cxn>
                  <a:cxn ang="0">
                    <a:pos x="48" y="23"/>
                  </a:cxn>
                </a:cxnLst>
                <a:rect l="0" t="0" r="r" b="b"/>
                <a:pathLst>
                  <a:path w="48" h="158">
                    <a:moveTo>
                      <a:pt x="0" y="134"/>
                    </a:moveTo>
                    <a:lnTo>
                      <a:pt x="48" y="23"/>
                    </a:lnTo>
                    <a:lnTo>
                      <a:pt x="36" y="0"/>
                    </a:lnTo>
                    <a:lnTo>
                      <a:pt x="12" y="0"/>
                    </a:lnTo>
                    <a:lnTo>
                      <a:pt x="0" y="23"/>
                    </a:lnTo>
                    <a:lnTo>
                      <a:pt x="0" y="134"/>
                    </a:lnTo>
                    <a:lnTo>
                      <a:pt x="16" y="158"/>
                    </a:lnTo>
                    <a:lnTo>
                      <a:pt x="36" y="158"/>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3157" name="Freeform 9429"/>
              <p:cNvSpPr>
                <a:spLocks/>
              </p:cNvSpPr>
              <p:nvPr/>
            </p:nvSpPr>
            <p:spPr bwMode="auto">
              <a:xfrm>
                <a:off x="6725" y="5759"/>
                <a:ext cx="24" cy="78"/>
              </a:xfrm>
              <a:custGeom>
                <a:avLst/>
                <a:gdLst/>
                <a:ahLst/>
                <a:cxnLst>
                  <a:cxn ang="0">
                    <a:pos x="12" y="68"/>
                  </a:cxn>
                  <a:cxn ang="0">
                    <a:pos x="0" y="45"/>
                  </a:cxn>
                  <a:cxn ang="0">
                    <a:pos x="0" y="23"/>
                  </a:cxn>
                  <a:cxn ang="0">
                    <a:pos x="12" y="0"/>
                  </a:cxn>
                  <a:cxn ang="0">
                    <a:pos x="36" y="0"/>
                  </a:cxn>
                  <a:cxn ang="0">
                    <a:pos x="48" y="23"/>
                  </a:cxn>
                  <a:cxn ang="0">
                    <a:pos x="48" y="45"/>
                  </a:cxn>
                  <a:cxn ang="0">
                    <a:pos x="36" y="68"/>
                  </a:cxn>
                  <a:cxn ang="0">
                    <a:pos x="12" y="68"/>
                  </a:cxn>
                  <a:cxn ang="0">
                    <a:pos x="0" y="89"/>
                  </a:cxn>
                  <a:cxn ang="0">
                    <a:pos x="0" y="134"/>
                  </a:cxn>
                  <a:cxn ang="0">
                    <a:pos x="12" y="156"/>
                  </a:cxn>
                  <a:cxn ang="0">
                    <a:pos x="36" y="156"/>
                  </a:cxn>
                  <a:cxn ang="0">
                    <a:pos x="48" y="134"/>
                  </a:cxn>
                  <a:cxn ang="0">
                    <a:pos x="48" y="89"/>
                  </a:cxn>
                  <a:cxn ang="0">
                    <a:pos x="36" y="68"/>
                  </a:cxn>
                </a:cxnLst>
                <a:rect l="0" t="0" r="r" b="b"/>
                <a:pathLst>
                  <a:path w="48" h="156">
                    <a:moveTo>
                      <a:pt x="12" y="68"/>
                    </a:moveTo>
                    <a:lnTo>
                      <a:pt x="0" y="45"/>
                    </a:lnTo>
                    <a:lnTo>
                      <a:pt x="0" y="23"/>
                    </a:lnTo>
                    <a:lnTo>
                      <a:pt x="12" y="0"/>
                    </a:lnTo>
                    <a:lnTo>
                      <a:pt x="36" y="0"/>
                    </a:lnTo>
                    <a:lnTo>
                      <a:pt x="48" y="23"/>
                    </a:lnTo>
                    <a:lnTo>
                      <a:pt x="48" y="45"/>
                    </a:lnTo>
                    <a:lnTo>
                      <a:pt x="36" y="68"/>
                    </a:lnTo>
                    <a:lnTo>
                      <a:pt x="12" y="68"/>
                    </a:lnTo>
                    <a:lnTo>
                      <a:pt x="0" y="89"/>
                    </a:lnTo>
                    <a:lnTo>
                      <a:pt x="0" y="134"/>
                    </a:lnTo>
                    <a:lnTo>
                      <a:pt x="12" y="156"/>
                    </a:lnTo>
                    <a:lnTo>
                      <a:pt x="36" y="156"/>
                    </a:lnTo>
                    <a:lnTo>
                      <a:pt x="48" y="134"/>
                    </a:lnTo>
                    <a:lnTo>
                      <a:pt x="48" y="89"/>
                    </a:lnTo>
                    <a:lnTo>
                      <a:pt x="36" y="68"/>
                    </a:lnTo>
                  </a:path>
                </a:pathLst>
              </a:custGeom>
              <a:noFill/>
              <a:ln w="4445">
                <a:solidFill>
                  <a:srgbClr val="000000"/>
                </a:solidFill>
                <a:prstDash val="solid"/>
                <a:round/>
                <a:headEnd/>
                <a:tailEnd/>
              </a:ln>
            </p:spPr>
            <p:txBody>
              <a:bodyPr/>
              <a:lstStyle/>
              <a:p>
                <a:endParaRPr lang="es-ES"/>
              </a:p>
            </p:txBody>
          </p:sp>
          <p:sp>
            <p:nvSpPr>
              <p:cNvPr id="83158" name="Freeform 9430"/>
              <p:cNvSpPr>
                <a:spLocks/>
              </p:cNvSpPr>
              <p:nvPr/>
            </p:nvSpPr>
            <p:spPr bwMode="auto">
              <a:xfrm>
                <a:off x="6767" y="5759"/>
                <a:ext cx="24" cy="78"/>
              </a:xfrm>
              <a:custGeom>
                <a:avLst/>
                <a:gdLst/>
                <a:ahLst/>
                <a:cxnLst>
                  <a:cxn ang="0">
                    <a:pos x="0" y="134"/>
                  </a:cxn>
                  <a:cxn ang="0">
                    <a:pos x="48" y="23"/>
                  </a:cxn>
                  <a:cxn ang="0">
                    <a:pos x="35" y="0"/>
                  </a:cxn>
                  <a:cxn ang="0">
                    <a:pos x="11" y="0"/>
                  </a:cxn>
                  <a:cxn ang="0">
                    <a:pos x="0" y="23"/>
                  </a:cxn>
                  <a:cxn ang="0">
                    <a:pos x="0" y="134"/>
                  </a:cxn>
                  <a:cxn ang="0">
                    <a:pos x="16" y="156"/>
                  </a:cxn>
                  <a:cxn ang="0">
                    <a:pos x="35" y="156"/>
                  </a:cxn>
                  <a:cxn ang="0">
                    <a:pos x="48" y="134"/>
                  </a:cxn>
                  <a:cxn ang="0">
                    <a:pos x="48" y="23"/>
                  </a:cxn>
                </a:cxnLst>
                <a:rect l="0" t="0" r="r" b="b"/>
                <a:pathLst>
                  <a:path w="48" h="156">
                    <a:moveTo>
                      <a:pt x="0" y="134"/>
                    </a:moveTo>
                    <a:lnTo>
                      <a:pt x="48" y="23"/>
                    </a:lnTo>
                    <a:lnTo>
                      <a:pt x="35" y="0"/>
                    </a:lnTo>
                    <a:lnTo>
                      <a:pt x="11" y="0"/>
                    </a:lnTo>
                    <a:lnTo>
                      <a:pt x="0" y="23"/>
                    </a:lnTo>
                    <a:lnTo>
                      <a:pt x="0" y="134"/>
                    </a:lnTo>
                    <a:lnTo>
                      <a:pt x="16" y="156"/>
                    </a:lnTo>
                    <a:lnTo>
                      <a:pt x="35" y="156"/>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3159" name="Freeform 9431"/>
              <p:cNvSpPr>
                <a:spLocks/>
              </p:cNvSpPr>
              <p:nvPr/>
            </p:nvSpPr>
            <p:spPr bwMode="auto">
              <a:xfrm>
                <a:off x="6809" y="5759"/>
                <a:ext cx="23" cy="78"/>
              </a:xfrm>
              <a:custGeom>
                <a:avLst/>
                <a:gdLst/>
                <a:ahLst/>
                <a:cxnLst>
                  <a:cxn ang="0">
                    <a:pos x="0" y="134"/>
                  </a:cxn>
                  <a:cxn ang="0">
                    <a:pos x="48" y="23"/>
                  </a:cxn>
                  <a:cxn ang="0">
                    <a:pos x="36" y="0"/>
                  </a:cxn>
                  <a:cxn ang="0">
                    <a:pos x="12" y="0"/>
                  </a:cxn>
                  <a:cxn ang="0">
                    <a:pos x="0" y="23"/>
                  </a:cxn>
                  <a:cxn ang="0">
                    <a:pos x="0" y="134"/>
                  </a:cxn>
                  <a:cxn ang="0">
                    <a:pos x="16"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6" y="156"/>
                    </a:lnTo>
                    <a:lnTo>
                      <a:pt x="36" y="156"/>
                    </a:lnTo>
                    <a:lnTo>
                      <a:pt x="48" y="134"/>
                    </a:lnTo>
                    <a:lnTo>
                      <a:pt x="48" y="23"/>
                    </a:lnTo>
                  </a:path>
                </a:pathLst>
              </a:custGeom>
              <a:noFill/>
              <a:ln w="4445">
                <a:solidFill>
                  <a:srgbClr val="000000"/>
                </a:solidFill>
                <a:prstDash val="solid"/>
                <a:round/>
                <a:headEnd/>
                <a:tailEnd/>
              </a:ln>
            </p:spPr>
            <p:txBody>
              <a:bodyPr/>
              <a:lstStyle/>
              <a:p>
                <a:endParaRPr lang="es-ES"/>
              </a:p>
            </p:txBody>
          </p:sp>
          <p:sp>
            <p:nvSpPr>
              <p:cNvPr id="83160" name="Freeform 9432"/>
              <p:cNvSpPr>
                <a:spLocks/>
              </p:cNvSpPr>
              <p:nvPr/>
            </p:nvSpPr>
            <p:spPr bwMode="auto">
              <a:xfrm>
                <a:off x="6731" y="6657"/>
                <a:ext cx="6" cy="78"/>
              </a:xfrm>
              <a:custGeom>
                <a:avLst/>
                <a:gdLst/>
                <a:ahLst/>
                <a:cxnLst>
                  <a:cxn ang="0">
                    <a:pos x="0" y="21"/>
                  </a:cxn>
                  <a:cxn ang="0">
                    <a:pos x="12" y="0"/>
                  </a:cxn>
                  <a:cxn ang="0">
                    <a:pos x="12" y="156"/>
                  </a:cxn>
                </a:cxnLst>
                <a:rect l="0" t="0" r="r" b="b"/>
                <a:pathLst>
                  <a:path w="12" h="156">
                    <a:moveTo>
                      <a:pt x="0" y="21"/>
                    </a:moveTo>
                    <a:lnTo>
                      <a:pt x="12" y="0"/>
                    </a:lnTo>
                    <a:lnTo>
                      <a:pt x="12" y="156"/>
                    </a:lnTo>
                  </a:path>
                </a:pathLst>
              </a:custGeom>
              <a:noFill/>
              <a:ln w="4445">
                <a:solidFill>
                  <a:srgbClr val="000000"/>
                </a:solidFill>
                <a:prstDash val="solid"/>
                <a:round/>
                <a:headEnd/>
                <a:tailEnd/>
              </a:ln>
            </p:spPr>
            <p:txBody>
              <a:bodyPr/>
              <a:lstStyle/>
              <a:p>
                <a:endParaRPr lang="es-ES"/>
              </a:p>
            </p:txBody>
          </p:sp>
          <p:sp>
            <p:nvSpPr>
              <p:cNvPr id="83161" name="Line 9433"/>
              <p:cNvSpPr>
                <a:spLocks noChangeShapeType="1"/>
              </p:cNvSpPr>
              <p:nvPr/>
            </p:nvSpPr>
            <p:spPr bwMode="auto">
              <a:xfrm>
                <a:off x="6731" y="6735"/>
                <a:ext cx="12" cy="1"/>
              </a:xfrm>
              <a:prstGeom prst="line">
                <a:avLst/>
              </a:prstGeom>
              <a:noFill/>
              <a:ln w="4445">
                <a:solidFill>
                  <a:srgbClr val="000000"/>
                </a:solidFill>
                <a:round/>
                <a:headEnd/>
                <a:tailEnd/>
              </a:ln>
            </p:spPr>
            <p:txBody>
              <a:bodyPr/>
              <a:lstStyle/>
              <a:p>
                <a:endParaRPr lang="es-ES"/>
              </a:p>
            </p:txBody>
          </p:sp>
          <p:sp>
            <p:nvSpPr>
              <p:cNvPr id="83162" name="Freeform 9434"/>
              <p:cNvSpPr>
                <a:spLocks/>
              </p:cNvSpPr>
              <p:nvPr/>
            </p:nvSpPr>
            <p:spPr bwMode="auto">
              <a:xfrm>
                <a:off x="6767" y="6657"/>
                <a:ext cx="24" cy="78"/>
              </a:xfrm>
              <a:custGeom>
                <a:avLst/>
                <a:gdLst/>
                <a:ahLst/>
                <a:cxnLst>
                  <a:cxn ang="0">
                    <a:pos x="0" y="134"/>
                  </a:cxn>
                  <a:cxn ang="0">
                    <a:pos x="48" y="21"/>
                  </a:cxn>
                  <a:cxn ang="0">
                    <a:pos x="35" y="0"/>
                  </a:cxn>
                  <a:cxn ang="0">
                    <a:pos x="11" y="0"/>
                  </a:cxn>
                  <a:cxn ang="0">
                    <a:pos x="0" y="21"/>
                  </a:cxn>
                  <a:cxn ang="0">
                    <a:pos x="0" y="134"/>
                  </a:cxn>
                  <a:cxn ang="0">
                    <a:pos x="16" y="156"/>
                  </a:cxn>
                  <a:cxn ang="0">
                    <a:pos x="35" y="156"/>
                  </a:cxn>
                  <a:cxn ang="0">
                    <a:pos x="48" y="134"/>
                  </a:cxn>
                  <a:cxn ang="0">
                    <a:pos x="48" y="21"/>
                  </a:cxn>
                </a:cxnLst>
                <a:rect l="0" t="0" r="r" b="b"/>
                <a:pathLst>
                  <a:path w="48" h="156">
                    <a:moveTo>
                      <a:pt x="0" y="134"/>
                    </a:moveTo>
                    <a:lnTo>
                      <a:pt x="48" y="21"/>
                    </a:lnTo>
                    <a:lnTo>
                      <a:pt x="35" y="0"/>
                    </a:lnTo>
                    <a:lnTo>
                      <a:pt x="11" y="0"/>
                    </a:lnTo>
                    <a:lnTo>
                      <a:pt x="0" y="21"/>
                    </a:lnTo>
                    <a:lnTo>
                      <a:pt x="0" y="134"/>
                    </a:lnTo>
                    <a:lnTo>
                      <a:pt x="16" y="156"/>
                    </a:lnTo>
                    <a:lnTo>
                      <a:pt x="35"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3163" name="Freeform 9435"/>
              <p:cNvSpPr>
                <a:spLocks/>
              </p:cNvSpPr>
              <p:nvPr/>
            </p:nvSpPr>
            <p:spPr bwMode="auto">
              <a:xfrm>
                <a:off x="6809" y="6657"/>
                <a:ext cx="23" cy="78"/>
              </a:xfrm>
              <a:custGeom>
                <a:avLst/>
                <a:gdLst/>
                <a:ahLst/>
                <a:cxnLst>
                  <a:cxn ang="0">
                    <a:pos x="0" y="134"/>
                  </a:cxn>
                  <a:cxn ang="0">
                    <a:pos x="48" y="21"/>
                  </a:cxn>
                  <a:cxn ang="0">
                    <a:pos x="36" y="0"/>
                  </a:cxn>
                  <a:cxn ang="0">
                    <a:pos x="12" y="0"/>
                  </a:cxn>
                  <a:cxn ang="0">
                    <a:pos x="0" y="21"/>
                  </a:cxn>
                  <a:cxn ang="0">
                    <a:pos x="0" y="134"/>
                  </a:cxn>
                  <a:cxn ang="0">
                    <a:pos x="16"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6"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3164" name="Freeform 9436"/>
              <p:cNvSpPr>
                <a:spLocks/>
              </p:cNvSpPr>
              <p:nvPr/>
            </p:nvSpPr>
            <p:spPr bwMode="auto">
              <a:xfrm>
                <a:off x="6850" y="6657"/>
                <a:ext cx="24" cy="78"/>
              </a:xfrm>
              <a:custGeom>
                <a:avLst/>
                <a:gdLst/>
                <a:ahLst/>
                <a:cxnLst>
                  <a:cxn ang="0">
                    <a:pos x="0" y="134"/>
                  </a:cxn>
                  <a:cxn ang="0">
                    <a:pos x="48" y="21"/>
                  </a:cxn>
                  <a:cxn ang="0">
                    <a:pos x="36" y="0"/>
                  </a:cxn>
                  <a:cxn ang="0">
                    <a:pos x="12" y="0"/>
                  </a:cxn>
                  <a:cxn ang="0">
                    <a:pos x="0" y="21"/>
                  </a:cxn>
                  <a:cxn ang="0">
                    <a:pos x="0" y="134"/>
                  </a:cxn>
                  <a:cxn ang="0">
                    <a:pos x="17" y="156"/>
                  </a:cxn>
                  <a:cxn ang="0">
                    <a:pos x="36" y="156"/>
                  </a:cxn>
                  <a:cxn ang="0">
                    <a:pos x="48" y="134"/>
                  </a:cxn>
                  <a:cxn ang="0">
                    <a:pos x="48" y="21"/>
                  </a:cxn>
                </a:cxnLst>
                <a:rect l="0" t="0" r="r" b="b"/>
                <a:pathLst>
                  <a:path w="48" h="156">
                    <a:moveTo>
                      <a:pt x="0" y="134"/>
                    </a:moveTo>
                    <a:lnTo>
                      <a:pt x="48" y="21"/>
                    </a:lnTo>
                    <a:lnTo>
                      <a:pt x="36" y="0"/>
                    </a:lnTo>
                    <a:lnTo>
                      <a:pt x="12" y="0"/>
                    </a:lnTo>
                    <a:lnTo>
                      <a:pt x="0" y="21"/>
                    </a:lnTo>
                    <a:lnTo>
                      <a:pt x="0" y="134"/>
                    </a:lnTo>
                    <a:lnTo>
                      <a:pt x="17" y="156"/>
                    </a:lnTo>
                    <a:lnTo>
                      <a:pt x="36" y="156"/>
                    </a:lnTo>
                    <a:lnTo>
                      <a:pt x="48" y="134"/>
                    </a:lnTo>
                    <a:lnTo>
                      <a:pt x="48" y="21"/>
                    </a:lnTo>
                  </a:path>
                </a:pathLst>
              </a:custGeom>
              <a:noFill/>
              <a:ln w="4445">
                <a:solidFill>
                  <a:srgbClr val="000000"/>
                </a:solidFill>
                <a:prstDash val="solid"/>
                <a:round/>
                <a:headEnd/>
                <a:tailEnd/>
              </a:ln>
            </p:spPr>
            <p:txBody>
              <a:bodyPr/>
              <a:lstStyle/>
              <a:p>
                <a:endParaRPr lang="es-ES"/>
              </a:p>
            </p:txBody>
          </p:sp>
          <p:sp>
            <p:nvSpPr>
              <p:cNvPr id="83165" name="Freeform 9437"/>
              <p:cNvSpPr>
                <a:spLocks/>
              </p:cNvSpPr>
              <p:nvPr/>
            </p:nvSpPr>
            <p:spPr bwMode="auto">
              <a:xfrm>
                <a:off x="6731" y="7553"/>
                <a:ext cx="6" cy="80"/>
              </a:xfrm>
              <a:custGeom>
                <a:avLst/>
                <a:gdLst/>
                <a:ahLst/>
                <a:cxnLst>
                  <a:cxn ang="0">
                    <a:pos x="0" y="23"/>
                  </a:cxn>
                  <a:cxn ang="0">
                    <a:pos x="12" y="0"/>
                  </a:cxn>
                  <a:cxn ang="0">
                    <a:pos x="12" y="158"/>
                  </a:cxn>
                </a:cxnLst>
                <a:rect l="0" t="0" r="r" b="b"/>
                <a:pathLst>
                  <a:path w="12" h="158">
                    <a:moveTo>
                      <a:pt x="0" y="23"/>
                    </a:moveTo>
                    <a:lnTo>
                      <a:pt x="12" y="0"/>
                    </a:lnTo>
                    <a:lnTo>
                      <a:pt x="12" y="158"/>
                    </a:lnTo>
                  </a:path>
                </a:pathLst>
              </a:custGeom>
              <a:noFill/>
              <a:ln w="4445">
                <a:solidFill>
                  <a:srgbClr val="000000"/>
                </a:solidFill>
                <a:prstDash val="solid"/>
                <a:round/>
                <a:headEnd/>
                <a:tailEnd/>
              </a:ln>
            </p:spPr>
            <p:txBody>
              <a:bodyPr/>
              <a:lstStyle/>
              <a:p>
                <a:endParaRPr lang="es-ES"/>
              </a:p>
            </p:txBody>
          </p:sp>
          <p:sp>
            <p:nvSpPr>
              <p:cNvPr id="83166" name="Line 9438"/>
              <p:cNvSpPr>
                <a:spLocks noChangeShapeType="1"/>
              </p:cNvSpPr>
              <p:nvPr/>
            </p:nvSpPr>
            <p:spPr bwMode="auto">
              <a:xfrm>
                <a:off x="6731" y="7633"/>
                <a:ext cx="12" cy="1"/>
              </a:xfrm>
              <a:prstGeom prst="line">
                <a:avLst/>
              </a:prstGeom>
              <a:noFill/>
              <a:ln w="4445">
                <a:solidFill>
                  <a:srgbClr val="000000"/>
                </a:solidFill>
                <a:round/>
                <a:headEnd/>
                <a:tailEnd/>
              </a:ln>
            </p:spPr>
            <p:txBody>
              <a:bodyPr/>
              <a:lstStyle/>
              <a:p>
                <a:endParaRPr lang="es-ES"/>
              </a:p>
            </p:txBody>
          </p:sp>
          <p:sp>
            <p:nvSpPr>
              <p:cNvPr id="83167" name="Freeform 9439"/>
              <p:cNvSpPr>
                <a:spLocks/>
              </p:cNvSpPr>
              <p:nvPr/>
            </p:nvSpPr>
            <p:spPr bwMode="auto">
              <a:xfrm>
                <a:off x="6767" y="7553"/>
                <a:ext cx="24" cy="80"/>
              </a:xfrm>
              <a:custGeom>
                <a:avLst/>
                <a:gdLst/>
                <a:ahLst/>
                <a:cxnLst>
                  <a:cxn ang="0">
                    <a:pos x="0" y="23"/>
                  </a:cxn>
                  <a:cxn ang="0">
                    <a:pos x="11" y="0"/>
                  </a:cxn>
                  <a:cxn ang="0">
                    <a:pos x="35" y="0"/>
                  </a:cxn>
                  <a:cxn ang="0">
                    <a:pos x="48" y="23"/>
                  </a:cxn>
                  <a:cxn ang="0">
                    <a:pos x="48" y="45"/>
                  </a:cxn>
                  <a:cxn ang="0">
                    <a:pos x="0" y="135"/>
                  </a:cxn>
                  <a:cxn ang="0">
                    <a:pos x="0" y="158"/>
                  </a:cxn>
                  <a:cxn ang="0">
                    <a:pos x="48" y="158"/>
                  </a:cxn>
                </a:cxnLst>
                <a:rect l="0" t="0" r="r" b="b"/>
                <a:pathLst>
                  <a:path w="48" h="158">
                    <a:moveTo>
                      <a:pt x="0" y="23"/>
                    </a:moveTo>
                    <a:lnTo>
                      <a:pt x="11" y="0"/>
                    </a:lnTo>
                    <a:lnTo>
                      <a:pt x="35" y="0"/>
                    </a:lnTo>
                    <a:lnTo>
                      <a:pt x="48" y="23"/>
                    </a:lnTo>
                    <a:lnTo>
                      <a:pt x="48" y="45"/>
                    </a:lnTo>
                    <a:lnTo>
                      <a:pt x="0" y="135"/>
                    </a:lnTo>
                    <a:lnTo>
                      <a:pt x="0" y="158"/>
                    </a:lnTo>
                    <a:lnTo>
                      <a:pt x="48" y="158"/>
                    </a:lnTo>
                  </a:path>
                </a:pathLst>
              </a:custGeom>
              <a:noFill/>
              <a:ln w="4445">
                <a:solidFill>
                  <a:srgbClr val="000000"/>
                </a:solidFill>
                <a:prstDash val="solid"/>
                <a:round/>
                <a:headEnd/>
                <a:tailEnd/>
              </a:ln>
            </p:spPr>
            <p:txBody>
              <a:bodyPr/>
              <a:lstStyle/>
              <a:p>
                <a:endParaRPr lang="es-ES"/>
              </a:p>
            </p:txBody>
          </p:sp>
          <p:sp>
            <p:nvSpPr>
              <p:cNvPr id="83168" name="Freeform 9440"/>
              <p:cNvSpPr>
                <a:spLocks/>
              </p:cNvSpPr>
              <p:nvPr/>
            </p:nvSpPr>
            <p:spPr bwMode="auto">
              <a:xfrm>
                <a:off x="6809" y="7553"/>
                <a:ext cx="23" cy="80"/>
              </a:xfrm>
              <a:custGeom>
                <a:avLst/>
                <a:gdLst/>
                <a:ahLst/>
                <a:cxnLst>
                  <a:cxn ang="0">
                    <a:pos x="0" y="135"/>
                  </a:cxn>
                  <a:cxn ang="0">
                    <a:pos x="48" y="23"/>
                  </a:cxn>
                  <a:cxn ang="0">
                    <a:pos x="36" y="0"/>
                  </a:cxn>
                  <a:cxn ang="0">
                    <a:pos x="12" y="0"/>
                  </a:cxn>
                  <a:cxn ang="0">
                    <a:pos x="0" y="23"/>
                  </a:cxn>
                  <a:cxn ang="0">
                    <a:pos x="0" y="135"/>
                  </a:cxn>
                  <a:cxn ang="0">
                    <a:pos x="16" y="158"/>
                  </a:cxn>
                  <a:cxn ang="0">
                    <a:pos x="36" y="158"/>
                  </a:cxn>
                  <a:cxn ang="0">
                    <a:pos x="48" y="135"/>
                  </a:cxn>
                  <a:cxn ang="0">
                    <a:pos x="48" y="23"/>
                  </a:cxn>
                </a:cxnLst>
                <a:rect l="0" t="0" r="r" b="b"/>
                <a:pathLst>
                  <a:path w="48" h="158">
                    <a:moveTo>
                      <a:pt x="0" y="135"/>
                    </a:moveTo>
                    <a:lnTo>
                      <a:pt x="48" y="23"/>
                    </a:lnTo>
                    <a:lnTo>
                      <a:pt x="36" y="0"/>
                    </a:lnTo>
                    <a:lnTo>
                      <a:pt x="12" y="0"/>
                    </a:lnTo>
                    <a:lnTo>
                      <a:pt x="0" y="23"/>
                    </a:lnTo>
                    <a:lnTo>
                      <a:pt x="0" y="135"/>
                    </a:lnTo>
                    <a:lnTo>
                      <a:pt x="16" y="158"/>
                    </a:lnTo>
                    <a:lnTo>
                      <a:pt x="36"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3169" name="Freeform 9441"/>
              <p:cNvSpPr>
                <a:spLocks/>
              </p:cNvSpPr>
              <p:nvPr/>
            </p:nvSpPr>
            <p:spPr bwMode="auto">
              <a:xfrm>
                <a:off x="6850" y="7553"/>
                <a:ext cx="24" cy="80"/>
              </a:xfrm>
              <a:custGeom>
                <a:avLst/>
                <a:gdLst/>
                <a:ahLst/>
                <a:cxnLst>
                  <a:cxn ang="0">
                    <a:pos x="0" y="135"/>
                  </a:cxn>
                  <a:cxn ang="0">
                    <a:pos x="48" y="23"/>
                  </a:cxn>
                  <a:cxn ang="0">
                    <a:pos x="36" y="0"/>
                  </a:cxn>
                  <a:cxn ang="0">
                    <a:pos x="12" y="0"/>
                  </a:cxn>
                  <a:cxn ang="0">
                    <a:pos x="0" y="23"/>
                  </a:cxn>
                  <a:cxn ang="0">
                    <a:pos x="0" y="135"/>
                  </a:cxn>
                  <a:cxn ang="0">
                    <a:pos x="17" y="158"/>
                  </a:cxn>
                  <a:cxn ang="0">
                    <a:pos x="36" y="158"/>
                  </a:cxn>
                  <a:cxn ang="0">
                    <a:pos x="48" y="135"/>
                  </a:cxn>
                  <a:cxn ang="0">
                    <a:pos x="48" y="23"/>
                  </a:cxn>
                </a:cxnLst>
                <a:rect l="0" t="0" r="r" b="b"/>
                <a:pathLst>
                  <a:path w="48" h="158">
                    <a:moveTo>
                      <a:pt x="0" y="135"/>
                    </a:moveTo>
                    <a:lnTo>
                      <a:pt x="48" y="23"/>
                    </a:lnTo>
                    <a:lnTo>
                      <a:pt x="36" y="0"/>
                    </a:lnTo>
                    <a:lnTo>
                      <a:pt x="12" y="0"/>
                    </a:lnTo>
                    <a:lnTo>
                      <a:pt x="0" y="23"/>
                    </a:lnTo>
                    <a:lnTo>
                      <a:pt x="0" y="135"/>
                    </a:lnTo>
                    <a:lnTo>
                      <a:pt x="17" y="158"/>
                    </a:lnTo>
                    <a:lnTo>
                      <a:pt x="36" y="158"/>
                    </a:lnTo>
                    <a:lnTo>
                      <a:pt x="48" y="135"/>
                    </a:lnTo>
                    <a:lnTo>
                      <a:pt x="48" y="23"/>
                    </a:lnTo>
                  </a:path>
                </a:pathLst>
              </a:custGeom>
              <a:noFill/>
              <a:ln w="4445">
                <a:solidFill>
                  <a:srgbClr val="000000"/>
                </a:solidFill>
                <a:prstDash val="solid"/>
                <a:round/>
                <a:headEnd/>
                <a:tailEnd/>
              </a:ln>
            </p:spPr>
            <p:txBody>
              <a:bodyPr/>
              <a:lstStyle/>
              <a:p>
                <a:endParaRPr lang="es-ES"/>
              </a:p>
            </p:txBody>
          </p:sp>
          <p:sp>
            <p:nvSpPr>
              <p:cNvPr id="83170" name="Freeform 9442"/>
              <p:cNvSpPr>
                <a:spLocks/>
              </p:cNvSpPr>
              <p:nvPr/>
            </p:nvSpPr>
            <p:spPr bwMode="auto">
              <a:xfrm>
                <a:off x="6731" y="8451"/>
                <a:ext cx="6" cy="78"/>
              </a:xfrm>
              <a:custGeom>
                <a:avLst/>
                <a:gdLst/>
                <a:ahLst/>
                <a:cxnLst>
                  <a:cxn ang="0">
                    <a:pos x="0" y="21"/>
                  </a:cxn>
                  <a:cxn ang="0">
                    <a:pos x="12" y="0"/>
                  </a:cxn>
                  <a:cxn ang="0">
                    <a:pos x="12" y="156"/>
                  </a:cxn>
                </a:cxnLst>
                <a:rect l="0" t="0" r="r" b="b"/>
                <a:pathLst>
                  <a:path w="12" h="156">
                    <a:moveTo>
                      <a:pt x="0" y="21"/>
                    </a:moveTo>
                    <a:lnTo>
                      <a:pt x="12" y="0"/>
                    </a:lnTo>
                    <a:lnTo>
                      <a:pt x="12" y="156"/>
                    </a:lnTo>
                  </a:path>
                </a:pathLst>
              </a:custGeom>
              <a:noFill/>
              <a:ln w="4445">
                <a:solidFill>
                  <a:srgbClr val="000000"/>
                </a:solidFill>
                <a:prstDash val="solid"/>
                <a:round/>
                <a:headEnd/>
                <a:tailEnd/>
              </a:ln>
            </p:spPr>
            <p:txBody>
              <a:bodyPr/>
              <a:lstStyle/>
              <a:p>
                <a:endParaRPr lang="es-ES"/>
              </a:p>
            </p:txBody>
          </p:sp>
          <p:sp>
            <p:nvSpPr>
              <p:cNvPr id="83171" name="Line 9443"/>
              <p:cNvSpPr>
                <a:spLocks noChangeShapeType="1"/>
              </p:cNvSpPr>
              <p:nvPr/>
            </p:nvSpPr>
            <p:spPr bwMode="auto">
              <a:xfrm>
                <a:off x="6731" y="8529"/>
                <a:ext cx="12" cy="1"/>
              </a:xfrm>
              <a:prstGeom prst="line">
                <a:avLst/>
              </a:prstGeom>
              <a:noFill/>
              <a:ln w="4445">
                <a:solidFill>
                  <a:srgbClr val="000000"/>
                </a:solidFill>
                <a:round/>
                <a:headEnd/>
                <a:tailEnd/>
              </a:ln>
            </p:spPr>
            <p:txBody>
              <a:bodyPr/>
              <a:lstStyle/>
              <a:p>
                <a:endParaRPr lang="es-ES"/>
              </a:p>
            </p:txBody>
          </p:sp>
          <p:sp>
            <p:nvSpPr>
              <p:cNvPr id="83172" name="Freeform 9444"/>
              <p:cNvSpPr>
                <a:spLocks/>
              </p:cNvSpPr>
              <p:nvPr/>
            </p:nvSpPr>
            <p:spPr bwMode="auto">
              <a:xfrm>
                <a:off x="6767" y="8451"/>
                <a:ext cx="24" cy="78"/>
              </a:xfrm>
              <a:custGeom>
                <a:avLst/>
                <a:gdLst/>
                <a:ahLst/>
                <a:cxnLst>
                  <a:cxn ang="0">
                    <a:pos x="35" y="156"/>
                  </a:cxn>
                  <a:cxn ang="0">
                    <a:pos x="35" y="0"/>
                  </a:cxn>
                  <a:cxn ang="0">
                    <a:pos x="24" y="0"/>
                  </a:cxn>
                  <a:cxn ang="0">
                    <a:pos x="0" y="66"/>
                  </a:cxn>
                  <a:cxn ang="0">
                    <a:pos x="0" y="90"/>
                  </a:cxn>
                  <a:cxn ang="0">
                    <a:pos x="48" y="90"/>
                  </a:cxn>
                </a:cxnLst>
                <a:rect l="0" t="0" r="r" b="b"/>
                <a:pathLst>
                  <a:path w="48" h="156">
                    <a:moveTo>
                      <a:pt x="35" y="156"/>
                    </a:moveTo>
                    <a:lnTo>
                      <a:pt x="35" y="0"/>
                    </a:lnTo>
                    <a:lnTo>
                      <a:pt x="24" y="0"/>
                    </a:lnTo>
                    <a:lnTo>
                      <a:pt x="0" y="66"/>
                    </a:lnTo>
                    <a:lnTo>
                      <a:pt x="0" y="90"/>
                    </a:lnTo>
                    <a:lnTo>
                      <a:pt x="48" y="90"/>
                    </a:lnTo>
                  </a:path>
                </a:pathLst>
              </a:custGeom>
              <a:noFill/>
              <a:ln w="4445">
                <a:solidFill>
                  <a:srgbClr val="000000"/>
                </a:solidFill>
                <a:prstDash val="solid"/>
                <a:round/>
                <a:headEnd/>
                <a:tailEnd/>
              </a:ln>
            </p:spPr>
            <p:txBody>
              <a:bodyPr/>
              <a:lstStyle/>
              <a:p>
                <a:endParaRPr lang="es-ES"/>
              </a:p>
            </p:txBody>
          </p:sp>
          <p:sp>
            <p:nvSpPr>
              <p:cNvPr id="83173" name="Line 9445"/>
              <p:cNvSpPr>
                <a:spLocks noChangeShapeType="1"/>
              </p:cNvSpPr>
              <p:nvPr/>
            </p:nvSpPr>
            <p:spPr bwMode="auto">
              <a:xfrm>
                <a:off x="6779" y="8529"/>
                <a:ext cx="12" cy="1"/>
              </a:xfrm>
              <a:prstGeom prst="line">
                <a:avLst/>
              </a:prstGeom>
              <a:noFill/>
              <a:ln w="4445">
                <a:solidFill>
                  <a:srgbClr val="000000"/>
                </a:solidFill>
                <a:round/>
                <a:headEnd/>
                <a:tailEnd/>
              </a:ln>
            </p:spPr>
            <p:txBody>
              <a:bodyPr/>
              <a:lstStyle/>
              <a:p>
                <a:endParaRPr lang="es-ES"/>
              </a:p>
            </p:txBody>
          </p:sp>
        </p:grpSp>
        <p:grpSp>
          <p:nvGrpSpPr>
            <p:cNvPr id="83174" name="Group 9446"/>
            <p:cNvGrpSpPr>
              <a:grpSpLocks/>
            </p:cNvGrpSpPr>
            <p:nvPr/>
          </p:nvGrpSpPr>
          <p:grpSpPr bwMode="auto">
            <a:xfrm>
              <a:off x="6117" y="1772"/>
              <a:ext cx="2107" cy="7169"/>
              <a:chOff x="6117" y="1772"/>
              <a:chExt cx="2107" cy="7169"/>
            </a:xfrm>
          </p:grpSpPr>
          <p:sp>
            <p:nvSpPr>
              <p:cNvPr id="83175" name="Freeform 9447"/>
              <p:cNvSpPr>
                <a:spLocks/>
              </p:cNvSpPr>
              <p:nvPr/>
            </p:nvSpPr>
            <p:spPr bwMode="auto">
              <a:xfrm>
                <a:off x="6809" y="8451"/>
                <a:ext cx="23" cy="78"/>
              </a:xfrm>
              <a:custGeom>
                <a:avLst/>
                <a:gdLst/>
                <a:ahLst/>
                <a:cxnLst>
                  <a:cxn ang="0">
                    <a:pos x="0" y="135"/>
                  </a:cxn>
                  <a:cxn ang="0">
                    <a:pos x="48" y="21"/>
                  </a:cxn>
                  <a:cxn ang="0">
                    <a:pos x="36" y="0"/>
                  </a:cxn>
                  <a:cxn ang="0">
                    <a:pos x="12" y="0"/>
                  </a:cxn>
                  <a:cxn ang="0">
                    <a:pos x="0" y="21"/>
                  </a:cxn>
                  <a:cxn ang="0">
                    <a:pos x="0" y="135"/>
                  </a:cxn>
                  <a:cxn ang="0">
                    <a:pos x="16" y="156"/>
                  </a:cxn>
                  <a:cxn ang="0">
                    <a:pos x="36" y="156"/>
                  </a:cxn>
                  <a:cxn ang="0">
                    <a:pos x="48" y="135"/>
                  </a:cxn>
                  <a:cxn ang="0">
                    <a:pos x="48" y="21"/>
                  </a:cxn>
                </a:cxnLst>
                <a:rect l="0" t="0" r="r" b="b"/>
                <a:pathLst>
                  <a:path w="48" h="156">
                    <a:moveTo>
                      <a:pt x="0" y="135"/>
                    </a:moveTo>
                    <a:lnTo>
                      <a:pt x="48" y="21"/>
                    </a:lnTo>
                    <a:lnTo>
                      <a:pt x="36" y="0"/>
                    </a:lnTo>
                    <a:lnTo>
                      <a:pt x="12" y="0"/>
                    </a:lnTo>
                    <a:lnTo>
                      <a:pt x="0" y="21"/>
                    </a:lnTo>
                    <a:lnTo>
                      <a:pt x="0" y="135"/>
                    </a:lnTo>
                    <a:lnTo>
                      <a:pt x="16" y="156"/>
                    </a:lnTo>
                    <a:lnTo>
                      <a:pt x="36" y="156"/>
                    </a:lnTo>
                    <a:lnTo>
                      <a:pt x="48" y="135"/>
                    </a:lnTo>
                    <a:lnTo>
                      <a:pt x="48" y="21"/>
                    </a:lnTo>
                  </a:path>
                </a:pathLst>
              </a:custGeom>
              <a:noFill/>
              <a:ln w="4445">
                <a:solidFill>
                  <a:srgbClr val="000000"/>
                </a:solidFill>
                <a:prstDash val="solid"/>
                <a:round/>
                <a:headEnd/>
                <a:tailEnd/>
              </a:ln>
            </p:spPr>
            <p:txBody>
              <a:bodyPr/>
              <a:lstStyle/>
              <a:p>
                <a:endParaRPr lang="es-ES"/>
              </a:p>
            </p:txBody>
          </p:sp>
          <p:sp>
            <p:nvSpPr>
              <p:cNvPr id="83176" name="Freeform 9448"/>
              <p:cNvSpPr>
                <a:spLocks/>
              </p:cNvSpPr>
              <p:nvPr/>
            </p:nvSpPr>
            <p:spPr bwMode="auto">
              <a:xfrm>
                <a:off x="6850" y="8451"/>
                <a:ext cx="24" cy="78"/>
              </a:xfrm>
              <a:custGeom>
                <a:avLst/>
                <a:gdLst/>
                <a:ahLst/>
                <a:cxnLst>
                  <a:cxn ang="0">
                    <a:pos x="0" y="135"/>
                  </a:cxn>
                  <a:cxn ang="0">
                    <a:pos x="48" y="21"/>
                  </a:cxn>
                  <a:cxn ang="0">
                    <a:pos x="36" y="0"/>
                  </a:cxn>
                  <a:cxn ang="0">
                    <a:pos x="12" y="0"/>
                  </a:cxn>
                  <a:cxn ang="0">
                    <a:pos x="0" y="21"/>
                  </a:cxn>
                  <a:cxn ang="0">
                    <a:pos x="0" y="135"/>
                  </a:cxn>
                  <a:cxn ang="0">
                    <a:pos x="17" y="156"/>
                  </a:cxn>
                  <a:cxn ang="0">
                    <a:pos x="36" y="156"/>
                  </a:cxn>
                  <a:cxn ang="0">
                    <a:pos x="48" y="135"/>
                  </a:cxn>
                  <a:cxn ang="0">
                    <a:pos x="48" y="21"/>
                  </a:cxn>
                </a:cxnLst>
                <a:rect l="0" t="0" r="r" b="b"/>
                <a:pathLst>
                  <a:path w="48" h="156">
                    <a:moveTo>
                      <a:pt x="0" y="135"/>
                    </a:moveTo>
                    <a:lnTo>
                      <a:pt x="48" y="21"/>
                    </a:lnTo>
                    <a:lnTo>
                      <a:pt x="36" y="0"/>
                    </a:lnTo>
                    <a:lnTo>
                      <a:pt x="12" y="0"/>
                    </a:lnTo>
                    <a:lnTo>
                      <a:pt x="0" y="21"/>
                    </a:lnTo>
                    <a:lnTo>
                      <a:pt x="0" y="135"/>
                    </a:lnTo>
                    <a:lnTo>
                      <a:pt x="17" y="156"/>
                    </a:lnTo>
                    <a:lnTo>
                      <a:pt x="36" y="156"/>
                    </a:lnTo>
                    <a:lnTo>
                      <a:pt x="48" y="135"/>
                    </a:lnTo>
                    <a:lnTo>
                      <a:pt x="48" y="21"/>
                    </a:lnTo>
                  </a:path>
                </a:pathLst>
              </a:custGeom>
              <a:noFill/>
              <a:ln w="4445">
                <a:solidFill>
                  <a:srgbClr val="000000"/>
                </a:solidFill>
                <a:prstDash val="solid"/>
                <a:round/>
                <a:headEnd/>
                <a:tailEnd/>
              </a:ln>
            </p:spPr>
            <p:txBody>
              <a:bodyPr/>
              <a:lstStyle/>
              <a:p>
                <a:endParaRPr lang="es-ES"/>
              </a:p>
            </p:txBody>
          </p:sp>
          <p:sp>
            <p:nvSpPr>
              <p:cNvPr id="83177" name="Line 9449"/>
              <p:cNvSpPr>
                <a:spLocks noChangeShapeType="1"/>
              </p:cNvSpPr>
              <p:nvPr/>
            </p:nvSpPr>
            <p:spPr bwMode="auto">
              <a:xfrm flipH="1">
                <a:off x="6666" y="8679"/>
                <a:ext cx="11" cy="1"/>
              </a:xfrm>
              <a:prstGeom prst="line">
                <a:avLst/>
              </a:prstGeom>
              <a:noFill/>
              <a:ln w="4445">
                <a:solidFill>
                  <a:srgbClr val="FEFEFE"/>
                </a:solidFill>
                <a:round/>
                <a:headEnd/>
                <a:tailEnd/>
              </a:ln>
            </p:spPr>
            <p:txBody>
              <a:bodyPr/>
              <a:lstStyle/>
              <a:p>
                <a:endParaRPr lang="es-ES"/>
              </a:p>
            </p:txBody>
          </p:sp>
          <p:sp>
            <p:nvSpPr>
              <p:cNvPr id="83178" name="Line 9450"/>
              <p:cNvSpPr>
                <a:spLocks noChangeShapeType="1"/>
              </p:cNvSpPr>
              <p:nvPr/>
            </p:nvSpPr>
            <p:spPr bwMode="auto">
              <a:xfrm flipH="1">
                <a:off x="6656" y="8229"/>
                <a:ext cx="21" cy="1"/>
              </a:xfrm>
              <a:prstGeom prst="line">
                <a:avLst/>
              </a:prstGeom>
              <a:noFill/>
              <a:ln w="4445">
                <a:solidFill>
                  <a:srgbClr val="FEFEFE"/>
                </a:solidFill>
                <a:round/>
                <a:headEnd/>
                <a:tailEnd/>
              </a:ln>
            </p:spPr>
            <p:txBody>
              <a:bodyPr/>
              <a:lstStyle/>
              <a:p>
                <a:endParaRPr lang="es-ES"/>
              </a:p>
            </p:txBody>
          </p:sp>
          <p:sp>
            <p:nvSpPr>
              <p:cNvPr id="83179" name="Line 9451"/>
              <p:cNvSpPr>
                <a:spLocks noChangeShapeType="1"/>
              </p:cNvSpPr>
              <p:nvPr/>
            </p:nvSpPr>
            <p:spPr bwMode="auto">
              <a:xfrm flipH="1">
                <a:off x="6666" y="7781"/>
                <a:ext cx="11" cy="1"/>
              </a:xfrm>
              <a:prstGeom prst="line">
                <a:avLst/>
              </a:prstGeom>
              <a:noFill/>
              <a:ln w="4445">
                <a:solidFill>
                  <a:srgbClr val="FEFEFE"/>
                </a:solidFill>
                <a:round/>
                <a:headEnd/>
                <a:tailEnd/>
              </a:ln>
            </p:spPr>
            <p:txBody>
              <a:bodyPr/>
              <a:lstStyle/>
              <a:p>
                <a:endParaRPr lang="es-ES"/>
              </a:p>
            </p:txBody>
          </p:sp>
          <p:sp>
            <p:nvSpPr>
              <p:cNvPr id="83180" name="Line 9452"/>
              <p:cNvSpPr>
                <a:spLocks noChangeShapeType="1"/>
              </p:cNvSpPr>
              <p:nvPr/>
            </p:nvSpPr>
            <p:spPr bwMode="auto">
              <a:xfrm flipH="1">
                <a:off x="6656" y="7332"/>
                <a:ext cx="21" cy="1"/>
              </a:xfrm>
              <a:prstGeom prst="line">
                <a:avLst/>
              </a:prstGeom>
              <a:noFill/>
              <a:ln w="4445">
                <a:solidFill>
                  <a:srgbClr val="FEFEFE"/>
                </a:solidFill>
                <a:round/>
                <a:headEnd/>
                <a:tailEnd/>
              </a:ln>
            </p:spPr>
            <p:txBody>
              <a:bodyPr/>
              <a:lstStyle/>
              <a:p>
                <a:endParaRPr lang="es-ES"/>
              </a:p>
            </p:txBody>
          </p:sp>
          <p:sp>
            <p:nvSpPr>
              <p:cNvPr id="83181" name="Line 9453"/>
              <p:cNvSpPr>
                <a:spLocks noChangeShapeType="1"/>
              </p:cNvSpPr>
              <p:nvPr/>
            </p:nvSpPr>
            <p:spPr bwMode="auto">
              <a:xfrm flipH="1">
                <a:off x="6666" y="6883"/>
                <a:ext cx="11" cy="1"/>
              </a:xfrm>
              <a:prstGeom prst="line">
                <a:avLst/>
              </a:prstGeom>
              <a:noFill/>
              <a:ln w="4445">
                <a:solidFill>
                  <a:srgbClr val="FEFEFE"/>
                </a:solidFill>
                <a:round/>
                <a:headEnd/>
                <a:tailEnd/>
              </a:ln>
            </p:spPr>
            <p:txBody>
              <a:bodyPr/>
              <a:lstStyle/>
              <a:p>
                <a:endParaRPr lang="es-ES"/>
              </a:p>
            </p:txBody>
          </p:sp>
          <p:sp>
            <p:nvSpPr>
              <p:cNvPr id="83182" name="Line 9454"/>
              <p:cNvSpPr>
                <a:spLocks noChangeShapeType="1"/>
              </p:cNvSpPr>
              <p:nvPr/>
            </p:nvSpPr>
            <p:spPr bwMode="auto">
              <a:xfrm flipH="1">
                <a:off x="6656" y="6435"/>
                <a:ext cx="21" cy="1"/>
              </a:xfrm>
              <a:prstGeom prst="line">
                <a:avLst/>
              </a:prstGeom>
              <a:noFill/>
              <a:ln w="4445">
                <a:solidFill>
                  <a:srgbClr val="FEFEFE"/>
                </a:solidFill>
                <a:round/>
                <a:headEnd/>
                <a:tailEnd/>
              </a:ln>
            </p:spPr>
            <p:txBody>
              <a:bodyPr/>
              <a:lstStyle/>
              <a:p>
                <a:endParaRPr lang="es-ES"/>
              </a:p>
            </p:txBody>
          </p:sp>
          <p:sp>
            <p:nvSpPr>
              <p:cNvPr id="83183" name="Line 9455"/>
              <p:cNvSpPr>
                <a:spLocks noChangeShapeType="1"/>
              </p:cNvSpPr>
              <p:nvPr/>
            </p:nvSpPr>
            <p:spPr bwMode="auto">
              <a:xfrm flipH="1">
                <a:off x="6666" y="5987"/>
                <a:ext cx="11" cy="1"/>
              </a:xfrm>
              <a:prstGeom prst="line">
                <a:avLst/>
              </a:prstGeom>
              <a:noFill/>
              <a:ln w="4445">
                <a:solidFill>
                  <a:srgbClr val="FEFEFE"/>
                </a:solidFill>
                <a:round/>
                <a:headEnd/>
                <a:tailEnd/>
              </a:ln>
            </p:spPr>
            <p:txBody>
              <a:bodyPr/>
              <a:lstStyle/>
              <a:p>
                <a:endParaRPr lang="es-ES"/>
              </a:p>
            </p:txBody>
          </p:sp>
          <p:sp>
            <p:nvSpPr>
              <p:cNvPr id="83184" name="Line 9456"/>
              <p:cNvSpPr>
                <a:spLocks noChangeShapeType="1"/>
              </p:cNvSpPr>
              <p:nvPr/>
            </p:nvSpPr>
            <p:spPr bwMode="auto">
              <a:xfrm flipH="1">
                <a:off x="6656" y="5538"/>
                <a:ext cx="21" cy="1"/>
              </a:xfrm>
              <a:prstGeom prst="line">
                <a:avLst/>
              </a:prstGeom>
              <a:noFill/>
              <a:ln w="4445">
                <a:solidFill>
                  <a:srgbClr val="FEFEFE"/>
                </a:solidFill>
                <a:round/>
                <a:headEnd/>
                <a:tailEnd/>
              </a:ln>
            </p:spPr>
            <p:txBody>
              <a:bodyPr/>
              <a:lstStyle/>
              <a:p>
                <a:endParaRPr lang="es-ES"/>
              </a:p>
            </p:txBody>
          </p:sp>
          <p:sp>
            <p:nvSpPr>
              <p:cNvPr id="83185" name="Line 9457"/>
              <p:cNvSpPr>
                <a:spLocks noChangeShapeType="1"/>
              </p:cNvSpPr>
              <p:nvPr/>
            </p:nvSpPr>
            <p:spPr bwMode="auto">
              <a:xfrm flipH="1">
                <a:off x="6666" y="5089"/>
                <a:ext cx="11" cy="1"/>
              </a:xfrm>
              <a:prstGeom prst="line">
                <a:avLst/>
              </a:prstGeom>
              <a:noFill/>
              <a:ln w="4445">
                <a:solidFill>
                  <a:srgbClr val="FEFEFE"/>
                </a:solidFill>
                <a:round/>
                <a:headEnd/>
                <a:tailEnd/>
              </a:ln>
            </p:spPr>
            <p:txBody>
              <a:bodyPr/>
              <a:lstStyle/>
              <a:p>
                <a:endParaRPr lang="es-ES"/>
              </a:p>
            </p:txBody>
          </p:sp>
          <p:sp>
            <p:nvSpPr>
              <p:cNvPr id="83186" name="Line 9458"/>
              <p:cNvSpPr>
                <a:spLocks noChangeShapeType="1"/>
              </p:cNvSpPr>
              <p:nvPr/>
            </p:nvSpPr>
            <p:spPr bwMode="auto">
              <a:xfrm flipH="1">
                <a:off x="6656" y="4641"/>
                <a:ext cx="21" cy="1"/>
              </a:xfrm>
              <a:prstGeom prst="line">
                <a:avLst/>
              </a:prstGeom>
              <a:noFill/>
              <a:ln w="4445">
                <a:solidFill>
                  <a:srgbClr val="FEFEFE"/>
                </a:solidFill>
                <a:round/>
                <a:headEnd/>
                <a:tailEnd/>
              </a:ln>
            </p:spPr>
            <p:txBody>
              <a:bodyPr/>
              <a:lstStyle/>
              <a:p>
                <a:endParaRPr lang="es-ES"/>
              </a:p>
            </p:txBody>
          </p:sp>
          <p:sp>
            <p:nvSpPr>
              <p:cNvPr id="83187" name="Line 9459"/>
              <p:cNvSpPr>
                <a:spLocks noChangeShapeType="1"/>
              </p:cNvSpPr>
              <p:nvPr/>
            </p:nvSpPr>
            <p:spPr bwMode="auto">
              <a:xfrm flipH="1">
                <a:off x="6666" y="4192"/>
                <a:ext cx="11" cy="1"/>
              </a:xfrm>
              <a:prstGeom prst="line">
                <a:avLst/>
              </a:prstGeom>
              <a:noFill/>
              <a:ln w="4445">
                <a:solidFill>
                  <a:srgbClr val="FEFEFE"/>
                </a:solidFill>
                <a:round/>
                <a:headEnd/>
                <a:tailEnd/>
              </a:ln>
            </p:spPr>
            <p:txBody>
              <a:bodyPr/>
              <a:lstStyle/>
              <a:p>
                <a:endParaRPr lang="es-ES"/>
              </a:p>
            </p:txBody>
          </p:sp>
          <p:sp>
            <p:nvSpPr>
              <p:cNvPr id="83188" name="Line 9460"/>
              <p:cNvSpPr>
                <a:spLocks noChangeShapeType="1"/>
              </p:cNvSpPr>
              <p:nvPr/>
            </p:nvSpPr>
            <p:spPr bwMode="auto">
              <a:xfrm flipH="1">
                <a:off x="6656" y="3743"/>
                <a:ext cx="21" cy="1"/>
              </a:xfrm>
              <a:prstGeom prst="line">
                <a:avLst/>
              </a:prstGeom>
              <a:noFill/>
              <a:ln w="4445">
                <a:solidFill>
                  <a:srgbClr val="FEFEFE"/>
                </a:solidFill>
                <a:round/>
                <a:headEnd/>
                <a:tailEnd/>
              </a:ln>
            </p:spPr>
            <p:txBody>
              <a:bodyPr/>
              <a:lstStyle/>
              <a:p>
                <a:endParaRPr lang="es-ES"/>
              </a:p>
            </p:txBody>
          </p:sp>
          <p:sp>
            <p:nvSpPr>
              <p:cNvPr id="83189" name="Line 9461"/>
              <p:cNvSpPr>
                <a:spLocks noChangeShapeType="1"/>
              </p:cNvSpPr>
              <p:nvPr/>
            </p:nvSpPr>
            <p:spPr bwMode="auto">
              <a:xfrm flipH="1">
                <a:off x="6666" y="3295"/>
                <a:ext cx="11" cy="1"/>
              </a:xfrm>
              <a:prstGeom prst="line">
                <a:avLst/>
              </a:prstGeom>
              <a:noFill/>
              <a:ln w="4445">
                <a:solidFill>
                  <a:srgbClr val="FEFEFE"/>
                </a:solidFill>
                <a:round/>
                <a:headEnd/>
                <a:tailEnd/>
              </a:ln>
            </p:spPr>
            <p:txBody>
              <a:bodyPr/>
              <a:lstStyle/>
              <a:p>
                <a:endParaRPr lang="es-ES"/>
              </a:p>
            </p:txBody>
          </p:sp>
          <p:sp>
            <p:nvSpPr>
              <p:cNvPr id="83190" name="Line 9462"/>
              <p:cNvSpPr>
                <a:spLocks noChangeShapeType="1"/>
              </p:cNvSpPr>
              <p:nvPr/>
            </p:nvSpPr>
            <p:spPr bwMode="auto">
              <a:xfrm flipH="1">
                <a:off x="6656" y="2847"/>
                <a:ext cx="21" cy="1"/>
              </a:xfrm>
              <a:prstGeom prst="line">
                <a:avLst/>
              </a:prstGeom>
              <a:noFill/>
              <a:ln w="4445">
                <a:solidFill>
                  <a:srgbClr val="FEFEFE"/>
                </a:solidFill>
                <a:round/>
                <a:headEnd/>
                <a:tailEnd/>
              </a:ln>
            </p:spPr>
            <p:txBody>
              <a:bodyPr/>
              <a:lstStyle/>
              <a:p>
                <a:endParaRPr lang="es-ES"/>
              </a:p>
            </p:txBody>
          </p:sp>
          <p:sp>
            <p:nvSpPr>
              <p:cNvPr id="83191" name="Line 9463"/>
              <p:cNvSpPr>
                <a:spLocks noChangeShapeType="1"/>
              </p:cNvSpPr>
              <p:nvPr/>
            </p:nvSpPr>
            <p:spPr bwMode="auto">
              <a:xfrm flipH="1">
                <a:off x="6666" y="2398"/>
                <a:ext cx="11" cy="1"/>
              </a:xfrm>
              <a:prstGeom prst="line">
                <a:avLst/>
              </a:prstGeom>
              <a:noFill/>
              <a:ln w="4445">
                <a:solidFill>
                  <a:srgbClr val="FEFEFE"/>
                </a:solidFill>
                <a:round/>
                <a:headEnd/>
                <a:tailEnd/>
              </a:ln>
            </p:spPr>
            <p:txBody>
              <a:bodyPr/>
              <a:lstStyle/>
              <a:p>
                <a:endParaRPr lang="es-ES"/>
              </a:p>
            </p:txBody>
          </p:sp>
          <p:sp>
            <p:nvSpPr>
              <p:cNvPr id="83192" name="Line 9464"/>
              <p:cNvSpPr>
                <a:spLocks noChangeShapeType="1"/>
              </p:cNvSpPr>
              <p:nvPr/>
            </p:nvSpPr>
            <p:spPr bwMode="auto">
              <a:xfrm>
                <a:off x="6677" y="2660"/>
                <a:ext cx="10" cy="1"/>
              </a:xfrm>
              <a:prstGeom prst="line">
                <a:avLst/>
              </a:prstGeom>
              <a:noFill/>
              <a:ln w="4445">
                <a:solidFill>
                  <a:srgbClr val="FEFEFE"/>
                </a:solidFill>
                <a:round/>
                <a:headEnd/>
                <a:tailEnd/>
              </a:ln>
            </p:spPr>
            <p:txBody>
              <a:bodyPr/>
              <a:lstStyle/>
              <a:p>
                <a:endParaRPr lang="es-ES"/>
              </a:p>
            </p:txBody>
          </p:sp>
          <p:sp>
            <p:nvSpPr>
              <p:cNvPr id="83193" name="Line 9465"/>
              <p:cNvSpPr>
                <a:spLocks noChangeShapeType="1"/>
              </p:cNvSpPr>
              <p:nvPr/>
            </p:nvSpPr>
            <p:spPr bwMode="auto">
              <a:xfrm>
                <a:off x="6677" y="3109"/>
                <a:ext cx="19" cy="1"/>
              </a:xfrm>
              <a:prstGeom prst="line">
                <a:avLst/>
              </a:prstGeom>
              <a:noFill/>
              <a:ln w="4445">
                <a:solidFill>
                  <a:srgbClr val="FEFEFE"/>
                </a:solidFill>
                <a:round/>
                <a:headEnd/>
                <a:tailEnd/>
              </a:ln>
            </p:spPr>
            <p:txBody>
              <a:bodyPr/>
              <a:lstStyle/>
              <a:p>
                <a:endParaRPr lang="es-ES"/>
              </a:p>
            </p:txBody>
          </p:sp>
          <p:sp>
            <p:nvSpPr>
              <p:cNvPr id="83194" name="Line 9466"/>
              <p:cNvSpPr>
                <a:spLocks noChangeShapeType="1"/>
              </p:cNvSpPr>
              <p:nvPr/>
            </p:nvSpPr>
            <p:spPr bwMode="auto">
              <a:xfrm>
                <a:off x="6677" y="3558"/>
                <a:ext cx="10" cy="1"/>
              </a:xfrm>
              <a:prstGeom prst="line">
                <a:avLst/>
              </a:prstGeom>
              <a:noFill/>
              <a:ln w="4445">
                <a:solidFill>
                  <a:srgbClr val="FEFEFE"/>
                </a:solidFill>
                <a:round/>
                <a:headEnd/>
                <a:tailEnd/>
              </a:ln>
            </p:spPr>
            <p:txBody>
              <a:bodyPr/>
              <a:lstStyle/>
              <a:p>
                <a:endParaRPr lang="es-ES"/>
              </a:p>
            </p:txBody>
          </p:sp>
          <p:sp>
            <p:nvSpPr>
              <p:cNvPr id="83195" name="Line 9467"/>
              <p:cNvSpPr>
                <a:spLocks noChangeShapeType="1"/>
              </p:cNvSpPr>
              <p:nvPr/>
            </p:nvSpPr>
            <p:spPr bwMode="auto">
              <a:xfrm>
                <a:off x="6677" y="4006"/>
                <a:ext cx="19" cy="1"/>
              </a:xfrm>
              <a:prstGeom prst="line">
                <a:avLst/>
              </a:prstGeom>
              <a:noFill/>
              <a:ln w="4445">
                <a:solidFill>
                  <a:srgbClr val="FEFEFE"/>
                </a:solidFill>
                <a:round/>
                <a:headEnd/>
                <a:tailEnd/>
              </a:ln>
            </p:spPr>
            <p:txBody>
              <a:bodyPr/>
              <a:lstStyle/>
              <a:p>
                <a:endParaRPr lang="es-ES"/>
              </a:p>
            </p:txBody>
          </p:sp>
          <p:sp>
            <p:nvSpPr>
              <p:cNvPr id="83196" name="Line 9468"/>
              <p:cNvSpPr>
                <a:spLocks noChangeShapeType="1"/>
              </p:cNvSpPr>
              <p:nvPr/>
            </p:nvSpPr>
            <p:spPr bwMode="auto">
              <a:xfrm>
                <a:off x="6677" y="4455"/>
                <a:ext cx="10" cy="1"/>
              </a:xfrm>
              <a:prstGeom prst="line">
                <a:avLst/>
              </a:prstGeom>
              <a:noFill/>
              <a:ln w="4445">
                <a:solidFill>
                  <a:srgbClr val="FEFEFE"/>
                </a:solidFill>
                <a:round/>
                <a:headEnd/>
                <a:tailEnd/>
              </a:ln>
            </p:spPr>
            <p:txBody>
              <a:bodyPr/>
              <a:lstStyle/>
              <a:p>
                <a:endParaRPr lang="es-ES"/>
              </a:p>
            </p:txBody>
          </p:sp>
          <p:sp>
            <p:nvSpPr>
              <p:cNvPr id="83197" name="Line 9469"/>
              <p:cNvSpPr>
                <a:spLocks noChangeShapeType="1"/>
              </p:cNvSpPr>
              <p:nvPr/>
            </p:nvSpPr>
            <p:spPr bwMode="auto">
              <a:xfrm>
                <a:off x="6677" y="4904"/>
                <a:ext cx="19" cy="1"/>
              </a:xfrm>
              <a:prstGeom prst="line">
                <a:avLst/>
              </a:prstGeom>
              <a:noFill/>
              <a:ln w="4445">
                <a:solidFill>
                  <a:srgbClr val="FEFEFE"/>
                </a:solidFill>
                <a:round/>
                <a:headEnd/>
                <a:tailEnd/>
              </a:ln>
            </p:spPr>
            <p:txBody>
              <a:bodyPr/>
              <a:lstStyle/>
              <a:p>
                <a:endParaRPr lang="es-ES"/>
              </a:p>
            </p:txBody>
          </p:sp>
          <p:sp>
            <p:nvSpPr>
              <p:cNvPr id="83198" name="Line 9470"/>
              <p:cNvSpPr>
                <a:spLocks noChangeShapeType="1"/>
              </p:cNvSpPr>
              <p:nvPr/>
            </p:nvSpPr>
            <p:spPr bwMode="auto">
              <a:xfrm>
                <a:off x="6677" y="5352"/>
                <a:ext cx="10" cy="1"/>
              </a:xfrm>
              <a:prstGeom prst="line">
                <a:avLst/>
              </a:prstGeom>
              <a:noFill/>
              <a:ln w="4445">
                <a:solidFill>
                  <a:srgbClr val="FEFEFE"/>
                </a:solidFill>
                <a:round/>
                <a:headEnd/>
                <a:tailEnd/>
              </a:ln>
            </p:spPr>
            <p:txBody>
              <a:bodyPr/>
              <a:lstStyle/>
              <a:p>
                <a:endParaRPr lang="es-ES"/>
              </a:p>
            </p:txBody>
          </p:sp>
          <p:sp>
            <p:nvSpPr>
              <p:cNvPr id="83199" name="Line 9471"/>
              <p:cNvSpPr>
                <a:spLocks noChangeShapeType="1"/>
              </p:cNvSpPr>
              <p:nvPr/>
            </p:nvSpPr>
            <p:spPr bwMode="auto">
              <a:xfrm>
                <a:off x="6677" y="5800"/>
                <a:ext cx="19" cy="1"/>
              </a:xfrm>
              <a:prstGeom prst="line">
                <a:avLst/>
              </a:prstGeom>
              <a:noFill/>
              <a:ln w="4445">
                <a:solidFill>
                  <a:srgbClr val="FEFEFE"/>
                </a:solidFill>
                <a:round/>
                <a:headEnd/>
                <a:tailEnd/>
              </a:ln>
            </p:spPr>
            <p:txBody>
              <a:bodyPr/>
              <a:lstStyle/>
              <a:p>
                <a:endParaRPr lang="es-ES"/>
              </a:p>
            </p:txBody>
          </p:sp>
          <p:sp>
            <p:nvSpPr>
              <p:cNvPr id="83200" name="Line 9472"/>
              <p:cNvSpPr>
                <a:spLocks noChangeShapeType="1"/>
              </p:cNvSpPr>
              <p:nvPr/>
            </p:nvSpPr>
            <p:spPr bwMode="auto">
              <a:xfrm>
                <a:off x="6677" y="6249"/>
                <a:ext cx="10" cy="1"/>
              </a:xfrm>
              <a:prstGeom prst="line">
                <a:avLst/>
              </a:prstGeom>
              <a:noFill/>
              <a:ln w="4445">
                <a:solidFill>
                  <a:srgbClr val="FEFEFE"/>
                </a:solidFill>
                <a:round/>
                <a:headEnd/>
                <a:tailEnd/>
              </a:ln>
            </p:spPr>
            <p:txBody>
              <a:bodyPr/>
              <a:lstStyle/>
              <a:p>
                <a:endParaRPr lang="es-ES"/>
              </a:p>
            </p:txBody>
          </p:sp>
          <p:sp>
            <p:nvSpPr>
              <p:cNvPr id="83201" name="Line 9473"/>
              <p:cNvSpPr>
                <a:spLocks noChangeShapeType="1"/>
              </p:cNvSpPr>
              <p:nvPr/>
            </p:nvSpPr>
            <p:spPr bwMode="auto">
              <a:xfrm>
                <a:off x="6677" y="6698"/>
                <a:ext cx="19" cy="1"/>
              </a:xfrm>
              <a:prstGeom prst="line">
                <a:avLst/>
              </a:prstGeom>
              <a:noFill/>
              <a:ln w="4445">
                <a:solidFill>
                  <a:srgbClr val="FEFEFE"/>
                </a:solidFill>
                <a:round/>
                <a:headEnd/>
                <a:tailEnd/>
              </a:ln>
            </p:spPr>
            <p:txBody>
              <a:bodyPr/>
              <a:lstStyle/>
              <a:p>
                <a:endParaRPr lang="es-ES"/>
              </a:p>
            </p:txBody>
          </p:sp>
          <p:sp>
            <p:nvSpPr>
              <p:cNvPr id="83202" name="Line 9474"/>
              <p:cNvSpPr>
                <a:spLocks noChangeShapeType="1"/>
              </p:cNvSpPr>
              <p:nvPr/>
            </p:nvSpPr>
            <p:spPr bwMode="auto">
              <a:xfrm>
                <a:off x="6677" y="7146"/>
                <a:ext cx="10" cy="1"/>
              </a:xfrm>
              <a:prstGeom prst="line">
                <a:avLst/>
              </a:prstGeom>
              <a:noFill/>
              <a:ln w="4445">
                <a:solidFill>
                  <a:srgbClr val="FEFEFE"/>
                </a:solidFill>
                <a:round/>
                <a:headEnd/>
                <a:tailEnd/>
              </a:ln>
            </p:spPr>
            <p:txBody>
              <a:bodyPr/>
              <a:lstStyle/>
              <a:p>
                <a:endParaRPr lang="es-ES"/>
              </a:p>
            </p:txBody>
          </p:sp>
          <p:sp>
            <p:nvSpPr>
              <p:cNvPr id="83203" name="Line 9475"/>
              <p:cNvSpPr>
                <a:spLocks noChangeShapeType="1"/>
              </p:cNvSpPr>
              <p:nvPr/>
            </p:nvSpPr>
            <p:spPr bwMode="auto">
              <a:xfrm>
                <a:off x="6677" y="7594"/>
                <a:ext cx="19" cy="1"/>
              </a:xfrm>
              <a:prstGeom prst="line">
                <a:avLst/>
              </a:prstGeom>
              <a:noFill/>
              <a:ln w="4445">
                <a:solidFill>
                  <a:srgbClr val="FEFEFE"/>
                </a:solidFill>
                <a:round/>
                <a:headEnd/>
                <a:tailEnd/>
              </a:ln>
            </p:spPr>
            <p:txBody>
              <a:bodyPr/>
              <a:lstStyle/>
              <a:p>
                <a:endParaRPr lang="es-ES"/>
              </a:p>
            </p:txBody>
          </p:sp>
          <p:sp>
            <p:nvSpPr>
              <p:cNvPr id="83204" name="Line 9476"/>
              <p:cNvSpPr>
                <a:spLocks noChangeShapeType="1"/>
              </p:cNvSpPr>
              <p:nvPr/>
            </p:nvSpPr>
            <p:spPr bwMode="auto">
              <a:xfrm>
                <a:off x="6677" y="8044"/>
                <a:ext cx="10" cy="1"/>
              </a:xfrm>
              <a:prstGeom prst="line">
                <a:avLst/>
              </a:prstGeom>
              <a:noFill/>
              <a:ln w="4445">
                <a:solidFill>
                  <a:srgbClr val="FEFEFE"/>
                </a:solidFill>
                <a:round/>
                <a:headEnd/>
                <a:tailEnd/>
              </a:ln>
            </p:spPr>
            <p:txBody>
              <a:bodyPr/>
              <a:lstStyle/>
              <a:p>
                <a:endParaRPr lang="es-ES"/>
              </a:p>
            </p:txBody>
          </p:sp>
          <p:sp>
            <p:nvSpPr>
              <p:cNvPr id="83205" name="Line 9477"/>
              <p:cNvSpPr>
                <a:spLocks noChangeShapeType="1"/>
              </p:cNvSpPr>
              <p:nvPr/>
            </p:nvSpPr>
            <p:spPr bwMode="auto">
              <a:xfrm>
                <a:off x="6677" y="8492"/>
                <a:ext cx="19" cy="1"/>
              </a:xfrm>
              <a:prstGeom prst="line">
                <a:avLst/>
              </a:prstGeom>
              <a:noFill/>
              <a:ln w="4445">
                <a:solidFill>
                  <a:srgbClr val="FEFEFE"/>
                </a:solidFill>
                <a:round/>
                <a:headEnd/>
                <a:tailEnd/>
              </a:ln>
            </p:spPr>
            <p:txBody>
              <a:bodyPr/>
              <a:lstStyle/>
              <a:p>
                <a:endParaRPr lang="es-ES"/>
              </a:p>
            </p:txBody>
          </p:sp>
          <p:sp>
            <p:nvSpPr>
              <p:cNvPr id="83206" name="Line 9478"/>
              <p:cNvSpPr>
                <a:spLocks noChangeShapeType="1"/>
              </p:cNvSpPr>
              <p:nvPr/>
            </p:nvSpPr>
            <p:spPr bwMode="auto">
              <a:xfrm>
                <a:off x="6677" y="8940"/>
                <a:ext cx="10" cy="1"/>
              </a:xfrm>
              <a:prstGeom prst="line">
                <a:avLst/>
              </a:prstGeom>
              <a:noFill/>
              <a:ln w="4445">
                <a:solidFill>
                  <a:srgbClr val="FEFEFE"/>
                </a:solidFill>
                <a:round/>
                <a:headEnd/>
                <a:tailEnd/>
              </a:ln>
            </p:spPr>
            <p:txBody>
              <a:bodyPr/>
              <a:lstStyle/>
              <a:p>
                <a:endParaRPr lang="es-ES"/>
              </a:p>
            </p:txBody>
          </p:sp>
          <p:sp>
            <p:nvSpPr>
              <p:cNvPr id="83207" name="Freeform 9479"/>
              <p:cNvSpPr>
                <a:spLocks/>
              </p:cNvSpPr>
              <p:nvPr/>
            </p:nvSpPr>
            <p:spPr bwMode="auto">
              <a:xfrm>
                <a:off x="6775" y="2122"/>
                <a:ext cx="24" cy="78"/>
              </a:xfrm>
              <a:custGeom>
                <a:avLst/>
                <a:gdLst/>
                <a:ahLst/>
                <a:cxnLst>
                  <a:cxn ang="0">
                    <a:pos x="0" y="134"/>
                  </a:cxn>
                  <a:cxn ang="0">
                    <a:pos x="47" y="23"/>
                  </a:cxn>
                  <a:cxn ang="0">
                    <a:pos x="35" y="0"/>
                  </a:cxn>
                  <a:cxn ang="0">
                    <a:pos x="12" y="0"/>
                  </a:cxn>
                  <a:cxn ang="0">
                    <a:pos x="0" y="23"/>
                  </a:cxn>
                  <a:cxn ang="0">
                    <a:pos x="0" y="134"/>
                  </a:cxn>
                  <a:cxn ang="0">
                    <a:pos x="15" y="156"/>
                  </a:cxn>
                  <a:cxn ang="0">
                    <a:pos x="35" y="156"/>
                  </a:cxn>
                  <a:cxn ang="0">
                    <a:pos x="47" y="134"/>
                  </a:cxn>
                  <a:cxn ang="0">
                    <a:pos x="47" y="23"/>
                  </a:cxn>
                </a:cxnLst>
                <a:rect l="0" t="0" r="r" b="b"/>
                <a:pathLst>
                  <a:path w="47" h="156">
                    <a:moveTo>
                      <a:pt x="0" y="134"/>
                    </a:moveTo>
                    <a:lnTo>
                      <a:pt x="47" y="23"/>
                    </a:lnTo>
                    <a:lnTo>
                      <a:pt x="35" y="0"/>
                    </a:lnTo>
                    <a:lnTo>
                      <a:pt x="12" y="0"/>
                    </a:lnTo>
                    <a:lnTo>
                      <a:pt x="0" y="23"/>
                    </a:lnTo>
                    <a:lnTo>
                      <a:pt x="0" y="134"/>
                    </a:lnTo>
                    <a:lnTo>
                      <a:pt x="15" y="156"/>
                    </a:lnTo>
                    <a:lnTo>
                      <a:pt x="35" y="156"/>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83208" name="Freeform 9480"/>
              <p:cNvSpPr>
                <a:spLocks/>
              </p:cNvSpPr>
              <p:nvPr/>
            </p:nvSpPr>
            <p:spPr bwMode="auto">
              <a:xfrm>
                <a:off x="7134" y="2122"/>
                <a:ext cx="6" cy="78"/>
              </a:xfrm>
              <a:custGeom>
                <a:avLst/>
                <a:gdLst/>
                <a:ahLst/>
                <a:cxnLst>
                  <a:cxn ang="0">
                    <a:pos x="0" y="23"/>
                  </a:cxn>
                  <a:cxn ang="0">
                    <a:pos x="11" y="0"/>
                  </a:cxn>
                  <a:cxn ang="0">
                    <a:pos x="11" y="156"/>
                  </a:cxn>
                </a:cxnLst>
                <a:rect l="0" t="0" r="r" b="b"/>
                <a:pathLst>
                  <a:path w="11" h="156">
                    <a:moveTo>
                      <a:pt x="0" y="23"/>
                    </a:moveTo>
                    <a:lnTo>
                      <a:pt x="11" y="0"/>
                    </a:lnTo>
                    <a:lnTo>
                      <a:pt x="11" y="156"/>
                    </a:lnTo>
                  </a:path>
                </a:pathLst>
              </a:custGeom>
              <a:noFill/>
              <a:ln w="4445">
                <a:solidFill>
                  <a:srgbClr val="00FE00"/>
                </a:solidFill>
                <a:prstDash val="solid"/>
                <a:round/>
                <a:headEnd/>
                <a:tailEnd/>
              </a:ln>
            </p:spPr>
            <p:txBody>
              <a:bodyPr/>
              <a:lstStyle/>
              <a:p>
                <a:endParaRPr lang="es-ES"/>
              </a:p>
            </p:txBody>
          </p:sp>
          <p:sp>
            <p:nvSpPr>
              <p:cNvPr id="83209" name="Line 9481"/>
              <p:cNvSpPr>
                <a:spLocks noChangeShapeType="1"/>
              </p:cNvSpPr>
              <p:nvPr/>
            </p:nvSpPr>
            <p:spPr bwMode="auto">
              <a:xfrm>
                <a:off x="7134" y="2200"/>
                <a:ext cx="12" cy="1"/>
              </a:xfrm>
              <a:prstGeom prst="line">
                <a:avLst/>
              </a:prstGeom>
              <a:noFill/>
              <a:ln w="4445">
                <a:solidFill>
                  <a:srgbClr val="00FE00"/>
                </a:solidFill>
                <a:round/>
                <a:headEnd/>
                <a:tailEnd/>
              </a:ln>
            </p:spPr>
            <p:txBody>
              <a:bodyPr/>
              <a:lstStyle/>
              <a:p>
                <a:endParaRPr lang="es-ES"/>
              </a:p>
            </p:txBody>
          </p:sp>
          <p:sp>
            <p:nvSpPr>
              <p:cNvPr id="83210" name="Freeform 9482"/>
              <p:cNvSpPr>
                <a:spLocks/>
              </p:cNvSpPr>
              <p:nvPr/>
            </p:nvSpPr>
            <p:spPr bwMode="auto">
              <a:xfrm>
                <a:off x="7170" y="2122"/>
                <a:ext cx="24" cy="78"/>
              </a:xfrm>
              <a:custGeom>
                <a:avLst/>
                <a:gdLst/>
                <a:ahLst/>
                <a:cxnLst>
                  <a:cxn ang="0">
                    <a:pos x="0" y="134"/>
                  </a:cxn>
                  <a:cxn ang="0">
                    <a:pos x="48" y="23"/>
                  </a:cxn>
                  <a:cxn ang="0">
                    <a:pos x="36" y="0"/>
                  </a:cxn>
                  <a:cxn ang="0">
                    <a:pos x="12" y="0"/>
                  </a:cxn>
                  <a:cxn ang="0">
                    <a:pos x="0" y="23"/>
                  </a:cxn>
                  <a:cxn ang="0">
                    <a:pos x="0" y="134"/>
                  </a:cxn>
                  <a:cxn ang="0">
                    <a:pos x="16" y="156"/>
                  </a:cxn>
                  <a:cxn ang="0">
                    <a:pos x="36" y="156"/>
                  </a:cxn>
                  <a:cxn ang="0">
                    <a:pos x="48" y="134"/>
                  </a:cxn>
                  <a:cxn ang="0">
                    <a:pos x="48" y="23"/>
                  </a:cxn>
                </a:cxnLst>
                <a:rect l="0" t="0" r="r" b="b"/>
                <a:pathLst>
                  <a:path w="48" h="156">
                    <a:moveTo>
                      <a:pt x="0" y="134"/>
                    </a:moveTo>
                    <a:lnTo>
                      <a:pt x="48" y="23"/>
                    </a:lnTo>
                    <a:lnTo>
                      <a:pt x="36" y="0"/>
                    </a:lnTo>
                    <a:lnTo>
                      <a:pt x="12" y="0"/>
                    </a:lnTo>
                    <a:lnTo>
                      <a:pt x="0" y="23"/>
                    </a:lnTo>
                    <a:lnTo>
                      <a:pt x="0" y="134"/>
                    </a:lnTo>
                    <a:lnTo>
                      <a:pt x="16" y="156"/>
                    </a:lnTo>
                    <a:lnTo>
                      <a:pt x="36" y="156"/>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3211" name="Freeform 9483"/>
              <p:cNvSpPr>
                <a:spLocks/>
              </p:cNvSpPr>
              <p:nvPr/>
            </p:nvSpPr>
            <p:spPr bwMode="auto">
              <a:xfrm>
                <a:off x="6952" y="2032"/>
                <a:ext cx="24" cy="80"/>
              </a:xfrm>
              <a:custGeom>
                <a:avLst/>
                <a:gdLst/>
                <a:ahLst/>
                <a:cxnLst>
                  <a:cxn ang="0">
                    <a:pos x="0" y="135"/>
                  </a:cxn>
                  <a:cxn ang="0">
                    <a:pos x="12" y="158"/>
                  </a:cxn>
                  <a:cxn ang="0">
                    <a:pos x="36" y="158"/>
                  </a:cxn>
                  <a:cxn ang="0">
                    <a:pos x="48" y="135"/>
                  </a:cxn>
                  <a:cxn ang="0">
                    <a:pos x="48" y="90"/>
                  </a:cxn>
                  <a:cxn ang="0">
                    <a:pos x="36" y="68"/>
                  </a:cxn>
                  <a:cxn ang="0">
                    <a:pos x="12" y="68"/>
                  </a:cxn>
                  <a:cxn ang="0">
                    <a:pos x="0" y="45"/>
                  </a:cxn>
                  <a:cxn ang="0">
                    <a:pos x="0" y="23"/>
                  </a:cxn>
                  <a:cxn ang="0">
                    <a:pos x="12" y="0"/>
                  </a:cxn>
                  <a:cxn ang="0">
                    <a:pos x="36" y="0"/>
                  </a:cxn>
                  <a:cxn ang="0">
                    <a:pos x="48" y="23"/>
                  </a:cxn>
                </a:cxnLst>
                <a:rect l="0" t="0" r="r" b="b"/>
                <a:pathLst>
                  <a:path w="48" h="158">
                    <a:moveTo>
                      <a:pt x="0" y="135"/>
                    </a:moveTo>
                    <a:lnTo>
                      <a:pt x="12" y="158"/>
                    </a:lnTo>
                    <a:lnTo>
                      <a:pt x="36" y="158"/>
                    </a:lnTo>
                    <a:lnTo>
                      <a:pt x="48" y="135"/>
                    </a:lnTo>
                    <a:lnTo>
                      <a:pt x="48" y="90"/>
                    </a:lnTo>
                    <a:lnTo>
                      <a:pt x="36" y="68"/>
                    </a:lnTo>
                    <a:lnTo>
                      <a:pt x="12" y="68"/>
                    </a:lnTo>
                    <a:lnTo>
                      <a:pt x="0" y="45"/>
                    </a:lnTo>
                    <a:lnTo>
                      <a:pt x="0" y="23"/>
                    </a:lnTo>
                    <a:lnTo>
                      <a:pt x="12" y="0"/>
                    </a:lnTo>
                    <a:lnTo>
                      <a:pt x="36" y="0"/>
                    </a:lnTo>
                    <a:lnTo>
                      <a:pt x="48" y="23"/>
                    </a:lnTo>
                  </a:path>
                </a:pathLst>
              </a:custGeom>
              <a:noFill/>
              <a:ln w="4445">
                <a:solidFill>
                  <a:srgbClr val="00FE00"/>
                </a:solidFill>
                <a:prstDash val="solid"/>
                <a:round/>
                <a:headEnd/>
                <a:tailEnd/>
              </a:ln>
            </p:spPr>
            <p:txBody>
              <a:bodyPr/>
              <a:lstStyle/>
              <a:p>
                <a:endParaRPr lang="es-ES"/>
              </a:p>
            </p:txBody>
          </p:sp>
          <p:sp>
            <p:nvSpPr>
              <p:cNvPr id="83212" name="Freeform 9484"/>
              <p:cNvSpPr>
                <a:spLocks/>
              </p:cNvSpPr>
              <p:nvPr/>
            </p:nvSpPr>
            <p:spPr bwMode="auto">
              <a:xfrm>
                <a:off x="6993" y="2032"/>
                <a:ext cx="24" cy="80"/>
              </a:xfrm>
              <a:custGeom>
                <a:avLst/>
                <a:gdLst/>
                <a:ahLst/>
                <a:cxnLst>
                  <a:cxn ang="0">
                    <a:pos x="0" y="158"/>
                  </a:cxn>
                  <a:cxn ang="0">
                    <a:pos x="0" y="0"/>
                  </a:cxn>
                  <a:cxn ang="0">
                    <a:pos x="48" y="158"/>
                  </a:cxn>
                  <a:cxn ang="0">
                    <a:pos x="48" y="0"/>
                  </a:cxn>
                </a:cxnLst>
                <a:rect l="0" t="0" r="r" b="b"/>
                <a:pathLst>
                  <a:path w="48" h="158">
                    <a:moveTo>
                      <a:pt x="0" y="158"/>
                    </a:moveTo>
                    <a:lnTo>
                      <a:pt x="0" y="0"/>
                    </a:lnTo>
                    <a:lnTo>
                      <a:pt x="48" y="158"/>
                    </a:lnTo>
                    <a:lnTo>
                      <a:pt x="48" y="0"/>
                    </a:lnTo>
                  </a:path>
                </a:pathLst>
              </a:custGeom>
              <a:noFill/>
              <a:ln w="4445">
                <a:solidFill>
                  <a:srgbClr val="00FE00"/>
                </a:solidFill>
                <a:prstDash val="solid"/>
                <a:round/>
                <a:headEnd/>
                <a:tailEnd/>
              </a:ln>
            </p:spPr>
            <p:txBody>
              <a:bodyPr/>
              <a:lstStyle/>
              <a:p>
                <a:endParaRPr lang="es-ES"/>
              </a:p>
            </p:txBody>
          </p:sp>
          <p:sp>
            <p:nvSpPr>
              <p:cNvPr id="83213" name="Line 9485"/>
              <p:cNvSpPr>
                <a:spLocks noChangeShapeType="1"/>
              </p:cNvSpPr>
              <p:nvPr/>
            </p:nvSpPr>
            <p:spPr bwMode="auto">
              <a:xfrm>
                <a:off x="6853" y="2163"/>
                <a:ext cx="219" cy="1"/>
              </a:xfrm>
              <a:prstGeom prst="line">
                <a:avLst/>
              </a:prstGeom>
              <a:noFill/>
              <a:ln w="4445">
                <a:solidFill>
                  <a:srgbClr val="00FE00"/>
                </a:solidFill>
                <a:round/>
                <a:headEnd/>
                <a:tailEnd/>
              </a:ln>
            </p:spPr>
            <p:txBody>
              <a:bodyPr/>
              <a:lstStyle/>
              <a:p>
                <a:endParaRPr lang="es-ES"/>
              </a:p>
            </p:txBody>
          </p:sp>
          <p:sp>
            <p:nvSpPr>
              <p:cNvPr id="83214" name="Freeform 9486"/>
              <p:cNvSpPr>
                <a:spLocks/>
              </p:cNvSpPr>
              <p:nvPr/>
            </p:nvSpPr>
            <p:spPr bwMode="auto">
              <a:xfrm>
                <a:off x="6831" y="4051"/>
                <a:ext cx="372" cy="4735"/>
              </a:xfrm>
              <a:custGeom>
                <a:avLst/>
                <a:gdLst/>
                <a:ahLst/>
                <a:cxnLst>
                  <a:cxn ang="0">
                    <a:pos x="122" y="145"/>
                  </a:cxn>
                  <a:cxn ang="0">
                    <a:pos x="116" y="291"/>
                  </a:cxn>
                  <a:cxn ang="0">
                    <a:pos x="88" y="440"/>
                  </a:cxn>
                  <a:cxn ang="0">
                    <a:pos x="84" y="588"/>
                  </a:cxn>
                  <a:cxn ang="0">
                    <a:pos x="147" y="737"/>
                  </a:cxn>
                  <a:cxn ang="0">
                    <a:pos x="41" y="885"/>
                  </a:cxn>
                  <a:cxn ang="0">
                    <a:pos x="19" y="1032"/>
                  </a:cxn>
                  <a:cxn ang="0">
                    <a:pos x="134" y="1180"/>
                  </a:cxn>
                  <a:cxn ang="0">
                    <a:pos x="1" y="1329"/>
                  </a:cxn>
                  <a:cxn ang="0">
                    <a:pos x="37" y="1477"/>
                  </a:cxn>
                  <a:cxn ang="0">
                    <a:pos x="12" y="1623"/>
                  </a:cxn>
                  <a:cxn ang="0">
                    <a:pos x="30" y="1772"/>
                  </a:cxn>
                  <a:cxn ang="0">
                    <a:pos x="4" y="1920"/>
                  </a:cxn>
                  <a:cxn ang="0">
                    <a:pos x="36" y="2069"/>
                  </a:cxn>
                  <a:cxn ang="0">
                    <a:pos x="45" y="2217"/>
                  </a:cxn>
                  <a:cxn ang="0">
                    <a:pos x="74" y="2364"/>
                  </a:cxn>
                  <a:cxn ang="0">
                    <a:pos x="97" y="2512"/>
                  </a:cxn>
                  <a:cxn ang="0">
                    <a:pos x="10" y="2661"/>
                  </a:cxn>
                  <a:cxn ang="0">
                    <a:pos x="110" y="2809"/>
                  </a:cxn>
                  <a:cxn ang="0">
                    <a:pos x="86" y="2958"/>
                  </a:cxn>
                  <a:cxn ang="0">
                    <a:pos x="71" y="3104"/>
                  </a:cxn>
                  <a:cxn ang="0">
                    <a:pos x="89" y="3253"/>
                  </a:cxn>
                  <a:cxn ang="0">
                    <a:pos x="66" y="3399"/>
                  </a:cxn>
                  <a:cxn ang="0">
                    <a:pos x="82" y="3549"/>
                  </a:cxn>
                  <a:cxn ang="0">
                    <a:pos x="82" y="3698"/>
                  </a:cxn>
                  <a:cxn ang="0">
                    <a:pos x="77" y="3844"/>
                  </a:cxn>
                  <a:cxn ang="0">
                    <a:pos x="86" y="3993"/>
                  </a:cxn>
                  <a:cxn ang="0">
                    <a:pos x="77" y="4139"/>
                  </a:cxn>
                  <a:cxn ang="0">
                    <a:pos x="154" y="4290"/>
                  </a:cxn>
                  <a:cxn ang="0">
                    <a:pos x="199" y="4436"/>
                  </a:cxn>
                  <a:cxn ang="0">
                    <a:pos x="181" y="4585"/>
                  </a:cxn>
                  <a:cxn ang="0">
                    <a:pos x="189" y="4733"/>
                  </a:cxn>
                  <a:cxn ang="0">
                    <a:pos x="207" y="4880"/>
                  </a:cxn>
                  <a:cxn ang="0">
                    <a:pos x="196" y="5030"/>
                  </a:cxn>
                  <a:cxn ang="0">
                    <a:pos x="217" y="5177"/>
                  </a:cxn>
                  <a:cxn ang="0">
                    <a:pos x="425" y="5325"/>
                  </a:cxn>
                  <a:cxn ang="0">
                    <a:pos x="719" y="5509"/>
                  </a:cxn>
                  <a:cxn ang="0">
                    <a:pos x="439" y="5665"/>
                  </a:cxn>
                  <a:cxn ang="0">
                    <a:pos x="191" y="5815"/>
                  </a:cxn>
                  <a:cxn ang="0">
                    <a:pos x="192" y="5962"/>
                  </a:cxn>
                  <a:cxn ang="0">
                    <a:pos x="260" y="6110"/>
                  </a:cxn>
                  <a:cxn ang="0">
                    <a:pos x="176" y="6257"/>
                  </a:cxn>
                  <a:cxn ang="0">
                    <a:pos x="192" y="6405"/>
                  </a:cxn>
                  <a:cxn ang="0">
                    <a:pos x="186" y="6556"/>
                  </a:cxn>
                  <a:cxn ang="0">
                    <a:pos x="171" y="6702"/>
                  </a:cxn>
                  <a:cxn ang="0">
                    <a:pos x="181" y="6851"/>
                  </a:cxn>
                  <a:cxn ang="0">
                    <a:pos x="190" y="6997"/>
                  </a:cxn>
                  <a:cxn ang="0">
                    <a:pos x="149" y="7145"/>
                  </a:cxn>
                  <a:cxn ang="0">
                    <a:pos x="142" y="7296"/>
                  </a:cxn>
                  <a:cxn ang="0">
                    <a:pos x="129" y="7442"/>
                  </a:cxn>
                  <a:cxn ang="0">
                    <a:pos x="94" y="7591"/>
                  </a:cxn>
                  <a:cxn ang="0">
                    <a:pos x="146" y="7737"/>
                  </a:cxn>
                  <a:cxn ang="0">
                    <a:pos x="260" y="7886"/>
                  </a:cxn>
                  <a:cxn ang="0">
                    <a:pos x="165" y="8034"/>
                  </a:cxn>
                  <a:cxn ang="0">
                    <a:pos x="184" y="8183"/>
                  </a:cxn>
                  <a:cxn ang="0">
                    <a:pos x="187" y="8331"/>
                  </a:cxn>
                  <a:cxn ang="0">
                    <a:pos x="175" y="8478"/>
                  </a:cxn>
                  <a:cxn ang="0">
                    <a:pos x="168" y="8626"/>
                  </a:cxn>
                  <a:cxn ang="0">
                    <a:pos x="494" y="8775"/>
                  </a:cxn>
                  <a:cxn ang="0">
                    <a:pos x="282" y="8923"/>
                  </a:cxn>
                  <a:cxn ang="0">
                    <a:pos x="196" y="9118"/>
                  </a:cxn>
                  <a:cxn ang="0">
                    <a:pos x="592" y="9269"/>
                  </a:cxn>
                  <a:cxn ang="0">
                    <a:pos x="505" y="9460"/>
                  </a:cxn>
                </a:cxnLst>
                <a:rect l="0" t="0" r="r" b="b"/>
                <a:pathLst>
                  <a:path w="744" h="9470">
                    <a:moveTo>
                      <a:pt x="30" y="0"/>
                    </a:moveTo>
                    <a:lnTo>
                      <a:pt x="40" y="6"/>
                    </a:lnTo>
                    <a:lnTo>
                      <a:pt x="49" y="10"/>
                    </a:lnTo>
                    <a:lnTo>
                      <a:pt x="58" y="14"/>
                    </a:lnTo>
                    <a:lnTo>
                      <a:pt x="64" y="20"/>
                    </a:lnTo>
                    <a:lnTo>
                      <a:pt x="73" y="22"/>
                    </a:lnTo>
                    <a:lnTo>
                      <a:pt x="84" y="28"/>
                    </a:lnTo>
                    <a:lnTo>
                      <a:pt x="112" y="32"/>
                    </a:lnTo>
                    <a:lnTo>
                      <a:pt x="127" y="35"/>
                    </a:lnTo>
                    <a:lnTo>
                      <a:pt x="134" y="41"/>
                    </a:lnTo>
                    <a:lnTo>
                      <a:pt x="138" y="45"/>
                    </a:lnTo>
                    <a:lnTo>
                      <a:pt x="143" y="51"/>
                    </a:lnTo>
                    <a:lnTo>
                      <a:pt x="149" y="55"/>
                    </a:lnTo>
                    <a:lnTo>
                      <a:pt x="163" y="59"/>
                    </a:lnTo>
                    <a:lnTo>
                      <a:pt x="192" y="63"/>
                    </a:lnTo>
                    <a:lnTo>
                      <a:pt x="196" y="67"/>
                    </a:lnTo>
                    <a:lnTo>
                      <a:pt x="171" y="73"/>
                    </a:lnTo>
                    <a:lnTo>
                      <a:pt x="157" y="76"/>
                    </a:lnTo>
                    <a:lnTo>
                      <a:pt x="142" y="80"/>
                    </a:lnTo>
                    <a:lnTo>
                      <a:pt x="129" y="86"/>
                    </a:lnTo>
                    <a:lnTo>
                      <a:pt x="126" y="90"/>
                    </a:lnTo>
                    <a:lnTo>
                      <a:pt x="120" y="96"/>
                    </a:lnTo>
                    <a:lnTo>
                      <a:pt x="110" y="100"/>
                    </a:lnTo>
                    <a:lnTo>
                      <a:pt x="84" y="104"/>
                    </a:lnTo>
                    <a:lnTo>
                      <a:pt x="73" y="108"/>
                    </a:lnTo>
                    <a:lnTo>
                      <a:pt x="72" y="112"/>
                    </a:lnTo>
                    <a:lnTo>
                      <a:pt x="76" y="117"/>
                    </a:lnTo>
                    <a:lnTo>
                      <a:pt x="85" y="121"/>
                    </a:lnTo>
                    <a:lnTo>
                      <a:pt x="97" y="125"/>
                    </a:lnTo>
                    <a:lnTo>
                      <a:pt x="114" y="131"/>
                    </a:lnTo>
                    <a:lnTo>
                      <a:pt x="131" y="135"/>
                    </a:lnTo>
                    <a:lnTo>
                      <a:pt x="150" y="141"/>
                    </a:lnTo>
                    <a:lnTo>
                      <a:pt x="122" y="145"/>
                    </a:lnTo>
                    <a:lnTo>
                      <a:pt x="101" y="149"/>
                    </a:lnTo>
                    <a:lnTo>
                      <a:pt x="101" y="153"/>
                    </a:lnTo>
                    <a:lnTo>
                      <a:pt x="101" y="157"/>
                    </a:lnTo>
                    <a:lnTo>
                      <a:pt x="91" y="162"/>
                    </a:lnTo>
                    <a:lnTo>
                      <a:pt x="83" y="166"/>
                    </a:lnTo>
                    <a:lnTo>
                      <a:pt x="74" y="170"/>
                    </a:lnTo>
                    <a:lnTo>
                      <a:pt x="66" y="176"/>
                    </a:lnTo>
                    <a:lnTo>
                      <a:pt x="77" y="180"/>
                    </a:lnTo>
                    <a:lnTo>
                      <a:pt x="85" y="186"/>
                    </a:lnTo>
                    <a:lnTo>
                      <a:pt x="77" y="190"/>
                    </a:lnTo>
                    <a:lnTo>
                      <a:pt x="79" y="194"/>
                    </a:lnTo>
                    <a:lnTo>
                      <a:pt x="99" y="198"/>
                    </a:lnTo>
                    <a:lnTo>
                      <a:pt x="92" y="201"/>
                    </a:lnTo>
                    <a:lnTo>
                      <a:pt x="86" y="207"/>
                    </a:lnTo>
                    <a:lnTo>
                      <a:pt x="82" y="211"/>
                    </a:lnTo>
                    <a:lnTo>
                      <a:pt x="75" y="215"/>
                    </a:lnTo>
                    <a:lnTo>
                      <a:pt x="71" y="221"/>
                    </a:lnTo>
                    <a:lnTo>
                      <a:pt x="67" y="225"/>
                    </a:lnTo>
                    <a:lnTo>
                      <a:pt x="64" y="231"/>
                    </a:lnTo>
                    <a:lnTo>
                      <a:pt x="61" y="235"/>
                    </a:lnTo>
                    <a:lnTo>
                      <a:pt x="59" y="237"/>
                    </a:lnTo>
                    <a:lnTo>
                      <a:pt x="55" y="242"/>
                    </a:lnTo>
                    <a:lnTo>
                      <a:pt x="65" y="246"/>
                    </a:lnTo>
                    <a:lnTo>
                      <a:pt x="79" y="252"/>
                    </a:lnTo>
                    <a:lnTo>
                      <a:pt x="74" y="256"/>
                    </a:lnTo>
                    <a:lnTo>
                      <a:pt x="69" y="260"/>
                    </a:lnTo>
                    <a:lnTo>
                      <a:pt x="71" y="266"/>
                    </a:lnTo>
                    <a:lnTo>
                      <a:pt x="71" y="270"/>
                    </a:lnTo>
                    <a:lnTo>
                      <a:pt x="61" y="276"/>
                    </a:lnTo>
                    <a:lnTo>
                      <a:pt x="50" y="280"/>
                    </a:lnTo>
                    <a:lnTo>
                      <a:pt x="65" y="282"/>
                    </a:lnTo>
                    <a:lnTo>
                      <a:pt x="100" y="287"/>
                    </a:lnTo>
                    <a:lnTo>
                      <a:pt x="116" y="291"/>
                    </a:lnTo>
                    <a:lnTo>
                      <a:pt x="111" y="297"/>
                    </a:lnTo>
                    <a:lnTo>
                      <a:pt x="104" y="301"/>
                    </a:lnTo>
                    <a:lnTo>
                      <a:pt x="103" y="305"/>
                    </a:lnTo>
                    <a:lnTo>
                      <a:pt x="102" y="311"/>
                    </a:lnTo>
                    <a:lnTo>
                      <a:pt x="93" y="315"/>
                    </a:lnTo>
                    <a:lnTo>
                      <a:pt x="84" y="321"/>
                    </a:lnTo>
                    <a:lnTo>
                      <a:pt x="86" y="323"/>
                    </a:lnTo>
                    <a:lnTo>
                      <a:pt x="95" y="326"/>
                    </a:lnTo>
                    <a:lnTo>
                      <a:pt x="104" y="332"/>
                    </a:lnTo>
                    <a:lnTo>
                      <a:pt x="107" y="336"/>
                    </a:lnTo>
                    <a:lnTo>
                      <a:pt x="72" y="342"/>
                    </a:lnTo>
                    <a:lnTo>
                      <a:pt x="53" y="346"/>
                    </a:lnTo>
                    <a:lnTo>
                      <a:pt x="35" y="350"/>
                    </a:lnTo>
                    <a:lnTo>
                      <a:pt x="54" y="356"/>
                    </a:lnTo>
                    <a:lnTo>
                      <a:pt x="68" y="360"/>
                    </a:lnTo>
                    <a:lnTo>
                      <a:pt x="61" y="366"/>
                    </a:lnTo>
                    <a:lnTo>
                      <a:pt x="56" y="368"/>
                    </a:lnTo>
                    <a:lnTo>
                      <a:pt x="52" y="371"/>
                    </a:lnTo>
                    <a:lnTo>
                      <a:pt x="50" y="377"/>
                    </a:lnTo>
                    <a:lnTo>
                      <a:pt x="49" y="381"/>
                    </a:lnTo>
                    <a:lnTo>
                      <a:pt x="49" y="387"/>
                    </a:lnTo>
                    <a:lnTo>
                      <a:pt x="50" y="391"/>
                    </a:lnTo>
                    <a:lnTo>
                      <a:pt x="53" y="395"/>
                    </a:lnTo>
                    <a:lnTo>
                      <a:pt x="54" y="401"/>
                    </a:lnTo>
                    <a:lnTo>
                      <a:pt x="55" y="405"/>
                    </a:lnTo>
                    <a:lnTo>
                      <a:pt x="56" y="410"/>
                    </a:lnTo>
                    <a:lnTo>
                      <a:pt x="59" y="412"/>
                    </a:lnTo>
                    <a:lnTo>
                      <a:pt x="61" y="416"/>
                    </a:lnTo>
                    <a:lnTo>
                      <a:pt x="61" y="422"/>
                    </a:lnTo>
                    <a:lnTo>
                      <a:pt x="68" y="426"/>
                    </a:lnTo>
                    <a:lnTo>
                      <a:pt x="76" y="432"/>
                    </a:lnTo>
                    <a:lnTo>
                      <a:pt x="84" y="436"/>
                    </a:lnTo>
                    <a:lnTo>
                      <a:pt x="88" y="440"/>
                    </a:lnTo>
                    <a:lnTo>
                      <a:pt x="89" y="446"/>
                    </a:lnTo>
                    <a:lnTo>
                      <a:pt x="85" y="450"/>
                    </a:lnTo>
                    <a:lnTo>
                      <a:pt x="77" y="453"/>
                    </a:lnTo>
                    <a:lnTo>
                      <a:pt x="71" y="457"/>
                    </a:lnTo>
                    <a:lnTo>
                      <a:pt x="66" y="461"/>
                    </a:lnTo>
                    <a:lnTo>
                      <a:pt x="62" y="467"/>
                    </a:lnTo>
                    <a:lnTo>
                      <a:pt x="60" y="471"/>
                    </a:lnTo>
                    <a:lnTo>
                      <a:pt x="60" y="477"/>
                    </a:lnTo>
                    <a:lnTo>
                      <a:pt x="61" y="481"/>
                    </a:lnTo>
                    <a:lnTo>
                      <a:pt x="67" y="485"/>
                    </a:lnTo>
                    <a:lnTo>
                      <a:pt x="71" y="491"/>
                    </a:lnTo>
                    <a:lnTo>
                      <a:pt x="74" y="494"/>
                    </a:lnTo>
                    <a:lnTo>
                      <a:pt x="77" y="498"/>
                    </a:lnTo>
                    <a:lnTo>
                      <a:pt x="81" y="502"/>
                    </a:lnTo>
                    <a:lnTo>
                      <a:pt x="83" y="506"/>
                    </a:lnTo>
                    <a:lnTo>
                      <a:pt x="83" y="512"/>
                    </a:lnTo>
                    <a:lnTo>
                      <a:pt x="81" y="516"/>
                    </a:lnTo>
                    <a:lnTo>
                      <a:pt x="74" y="522"/>
                    </a:lnTo>
                    <a:lnTo>
                      <a:pt x="63" y="526"/>
                    </a:lnTo>
                    <a:lnTo>
                      <a:pt x="54" y="530"/>
                    </a:lnTo>
                    <a:lnTo>
                      <a:pt x="43" y="535"/>
                    </a:lnTo>
                    <a:lnTo>
                      <a:pt x="38" y="539"/>
                    </a:lnTo>
                    <a:lnTo>
                      <a:pt x="39" y="543"/>
                    </a:lnTo>
                    <a:lnTo>
                      <a:pt x="44" y="547"/>
                    </a:lnTo>
                    <a:lnTo>
                      <a:pt x="50" y="551"/>
                    </a:lnTo>
                    <a:lnTo>
                      <a:pt x="57" y="557"/>
                    </a:lnTo>
                    <a:lnTo>
                      <a:pt x="65" y="561"/>
                    </a:lnTo>
                    <a:lnTo>
                      <a:pt x="71" y="567"/>
                    </a:lnTo>
                    <a:lnTo>
                      <a:pt x="75" y="571"/>
                    </a:lnTo>
                    <a:lnTo>
                      <a:pt x="83" y="575"/>
                    </a:lnTo>
                    <a:lnTo>
                      <a:pt x="91" y="580"/>
                    </a:lnTo>
                    <a:lnTo>
                      <a:pt x="94" y="582"/>
                    </a:lnTo>
                    <a:lnTo>
                      <a:pt x="84" y="588"/>
                    </a:lnTo>
                    <a:lnTo>
                      <a:pt x="80" y="592"/>
                    </a:lnTo>
                    <a:lnTo>
                      <a:pt x="76" y="596"/>
                    </a:lnTo>
                    <a:lnTo>
                      <a:pt x="74" y="602"/>
                    </a:lnTo>
                    <a:lnTo>
                      <a:pt x="74" y="606"/>
                    </a:lnTo>
                    <a:lnTo>
                      <a:pt x="77" y="612"/>
                    </a:lnTo>
                    <a:lnTo>
                      <a:pt x="82" y="616"/>
                    </a:lnTo>
                    <a:lnTo>
                      <a:pt x="84" y="619"/>
                    </a:lnTo>
                    <a:lnTo>
                      <a:pt x="84" y="625"/>
                    </a:lnTo>
                    <a:lnTo>
                      <a:pt x="79" y="627"/>
                    </a:lnTo>
                    <a:lnTo>
                      <a:pt x="90" y="633"/>
                    </a:lnTo>
                    <a:lnTo>
                      <a:pt x="98" y="637"/>
                    </a:lnTo>
                    <a:lnTo>
                      <a:pt x="102" y="641"/>
                    </a:lnTo>
                    <a:lnTo>
                      <a:pt x="107" y="647"/>
                    </a:lnTo>
                    <a:lnTo>
                      <a:pt x="107" y="651"/>
                    </a:lnTo>
                    <a:lnTo>
                      <a:pt x="96" y="657"/>
                    </a:lnTo>
                    <a:lnTo>
                      <a:pt x="80" y="661"/>
                    </a:lnTo>
                    <a:lnTo>
                      <a:pt x="70" y="664"/>
                    </a:lnTo>
                    <a:lnTo>
                      <a:pt x="75" y="670"/>
                    </a:lnTo>
                    <a:lnTo>
                      <a:pt x="85" y="672"/>
                    </a:lnTo>
                    <a:lnTo>
                      <a:pt x="84" y="678"/>
                    </a:lnTo>
                    <a:lnTo>
                      <a:pt x="73" y="682"/>
                    </a:lnTo>
                    <a:lnTo>
                      <a:pt x="65" y="686"/>
                    </a:lnTo>
                    <a:lnTo>
                      <a:pt x="60" y="692"/>
                    </a:lnTo>
                    <a:lnTo>
                      <a:pt x="58" y="696"/>
                    </a:lnTo>
                    <a:lnTo>
                      <a:pt x="66" y="702"/>
                    </a:lnTo>
                    <a:lnTo>
                      <a:pt x="74" y="705"/>
                    </a:lnTo>
                    <a:lnTo>
                      <a:pt x="84" y="709"/>
                    </a:lnTo>
                    <a:lnTo>
                      <a:pt x="87" y="713"/>
                    </a:lnTo>
                    <a:lnTo>
                      <a:pt x="90" y="717"/>
                    </a:lnTo>
                    <a:lnTo>
                      <a:pt x="96" y="723"/>
                    </a:lnTo>
                    <a:lnTo>
                      <a:pt x="107" y="727"/>
                    </a:lnTo>
                    <a:lnTo>
                      <a:pt x="129" y="731"/>
                    </a:lnTo>
                    <a:lnTo>
                      <a:pt x="147" y="737"/>
                    </a:lnTo>
                    <a:lnTo>
                      <a:pt x="151" y="741"/>
                    </a:lnTo>
                    <a:lnTo>
                      <a:pt x="138" y="746"/>
                    </a:lnTo>
                    <a:lnTo>
                      <a:pt x="121" y="750"/>
                    </a:lnTo>
                    <a:lnTo>
                      <a:pt x="99" y="754"/>
                    </a:lnTo>
                    <a:lnTo>
                      <a:pt x="111" y="758"/>
                    </a:lnTo>
                    <a:lnTo>
                      <a:pt x="128" y="762"/>
                    </a:lnTo>
                    <a:lnTo>
                      <a:pt x="117" y="768"/>
                    </a:lnTo>
                    <a:lnTo>
                      <a:pt x="83" y="772"/>
                    </a:lnTo>
                    <a:lnTo>
                      <a:pt x="73" y="776"/>
                    </a:lnTo>
                    <a:lnTo>
                      <a:pt x="77" y="782"/>
                    </a:lnTo>
                    <a:lnTo>
                      <a:pt x="86" y="786"/>
                    </a:lnTo>
                    <a:lnTo>
                      <a:pt x="93" y="791"/>
                    </a:lnTo>
                    <a:lnTo>
                      <a:pt x="99" y="795"/>
                    </a:lnTo>
                    <a:lnTo>
                      <a:pt x="101" y="799"/>
                    </a:lnTo>
                    <a:lnTo>
                      <a:pt x="69" y="803"/>
                    </a:lnTo>
                    <a:lnTo>
                      <a:pt x="62" y="807"/>
                    </a:lnTo>
                    <a:lnTo>
                      <a:pt x="75" y="813"/>
                    </a:lnTo>
                    <a:lnTo>
                      <a:pt x="63" y="817"/>
                    </a:lnTo>
                    <a:lnTo>
                      <a:pt x="54" y="821"/>
                    </a:lnTo>
                    <a:lnTo>
                      <a:pt x="45" y="827"/>
                    </a:lnTo>
                    <a:lnTo>
                      <a:pt x="39" y="830"/>
                    </a:lnTo>
                    <a:lnTo>
                      <a:pt x="34" y="836"/>
                    </a:lnTo>
                    <a:lnTo>
                      <a:pt x="29" y="840"/>
                    </a:lnTo>
                    <a:lnTo>
                      <a:pt x="28" y="842"/>
                    </a:lnTo>
                    <a:lnTo>
                      <a:pt x="32" y="848"/>
                    </a:lnTo>
                    <a:lnTo>
                      <a:pt x="36" y="852"/>
                    </a:lnTo>
                    <a:lnTo>
                      <a:pt x="39" y="858"/>
                    </a:lnTo>
                    <a:lnTo>
                      <a:pt x="41" y="862"/>
                    </a:lnTo>
                    <a:lnTo>
                      <a:pt x="43" y="866"/>
                    </a:lnTo>
                    <a:lnTo>
                      <a:pt x="45" y="871"/>
                    </a:lnTo>
                    <a:lnTo>
                      <a:pt x="45" y="875"/>
                    </a:lnTo>
                    <a:lnTo>
                      <a:pt x="42" y="881"/>
                    </a:lnTo>
                    <a:lnTo>
                      <a:pt x="41" y="885"/>
                    </a:lnTo>
                    <a:lnTo>
                      <a:pt x="41" y="887"/>
                    </a:lnTo>
                    <a:lnTo>
                      <a:pt x="45" y="893"/>
                    </a:lnTo>
                    <a:lnTo>
                      <a:pt x="53" y="897"/>
                    </a:lnTo>
                    <a:lnTo>
                      <a:pt x="63" y="903"/>
                    </a:lnTo>
                    <a:lnTo>
                      <a:pt x="75" y="907"/>
                    </a:lnTo>
                    <a:lnTo>
                      <a:pt x="92" y="911"/>
                    </a:lnTo>
                    <a:lnTo>
                      <a:pt x="104" y="916"/>
                    </a:lnTo>
                    <a:lnTo>
                      <a:pt x="119" y="920"/>
                    </a:lnTo>
                    <a:lnTo>
                      <a:pt x="189" y="926"/>
                    </a:lnTo>
                    <a:lnTo>
                      <a:pt x="299" y="930"/>
                    </a:lnTo>
                    <a:lnTo>
                      <a:pt x="407" y="932"/>
                    </a:lnTo>
                    <a:lnTo>
                      <a:pt x="422" y="938"/>
                    </a:lnTo>
                    <a:lnTo>
                      <a:pt x="454" y="942"/>
                    </a:lnTo>
                    <a:lnTo>
                      <a:pt x="472" y="948"/>
                    </a:lnTo>
                    <a:lnTo>
                      <a:pt x="478" y="952"/>
                    </a:lnTo>
                    <a:lnTo>
                      <a:pt x="342" y="955"/>
                    </a:lnTo>
                    <a:lnTo>
                      <a:pt x="58" y="961"/>
                    </a:lnTo>
                    <a:lnTo>
                      <a:pt x="43" y="965"/>
                    </a:lnTo>
                    <a:lnTo>
                      <a:pt x="34" y="971"/>
                    </a:lnTo>
                    <a:lnTo>
                      <a:pt x="27" y="973"/>
                    </a:lnTo>
                    <a:lnTo>
                      <a:pt x="22" y="977"/>
                    </a:lnTo>
                    <a:lnTo>
                      <a:pt x="22" y="983"/>
                    </a:lnTo>
                    <a:lnTo>
                      <a:pt x="24" y="987"/>
                    </a:lnTo>
                    <a:lnTo>
                      <a:pt x="24" y="993"/>
                    </a:lnTo>
                    <a:lnTo>
                      <a:pt x="22" y="996"/>
                    </a:lnTo>
                    <a:lnTo>
                      <a:pt x="18" y="1000"/>
                    </a:lnTo>
                    <a:lnTo>
                      <a:pt x="16" y="1006"/>
                    </a:lnTo>
                    <a:lnTo>
                      <a:pt x="21" y="1010"/>
                    </a:lnTo>
                    <a:lnTo>
                      <a:pt x="26" y="1016"/>
                    </a:lnTo>
                    <a:lnTo>
                      <a:pt x="26" y="1018"/>
                    </a:lnTo>
                    <a:lnTo>
                      <a:pt x="26" y="1022"/>
                    </a:lnTo>
                    <a:lnTo>
                      <a:pt x="22" y="1028"/>
                    </a:lnTo>
                    <a:lnTo>
                      <a:pt x="19" y="1032"/>
                    </a:lnTo>
                    <a:lnTo>
                      <a:pt x="18" y="1037"/>
                    </a:lnTo>
                    <a:lnTo>
                      <a:pt x="19" y="1041"/>
                    </a:lnTo>
                    <a:lnTo>
                      <a:pt x="30" y="1045"/>
                    </a:lnTo>
                    <a:lnTo>
                      <a:pt x="43" y="1051"/>
                    </a:lnTo>
                    <a:lnTo>
                      <a:pt x="59" y="1055"/>
                    </a:lnTo>
                    <a:lnTo>
                      <a:pt x="77" y="1059"/>
                    </a:lnTo>
                    <a:lnTo>
                      <a:pt x="95" y="1063"/>
                    </a:lnTo>
                    <a:lnTo>
                      <a:pt x="107" y="1067"/>
                    </a:lnTo>
                    <a:lnTo>
                      <a:pt x="115" y="1073"/>
                    </a:lnTo>
                    <a:lnTo>
                      <a:pt x="122" y="1077"/>
                    </a:lnTo>
                    <a:lnTo>
                      <a:pt x="66" y="1082"/>
                    </a:lnTo>
                    <a:lnTo>
                      <a:pt x="55" y="1086"/>
                    </a:lnTo>
                    <a:lnTo>
                      <a:pt x="64" y="1090"/>
                    </a:lnTo>
                    <a:lnTo>
                      <a:pt x="52" y="1096"/>
                    </a:lnTo>
                    <a:lnTo>
                      <a:pt x="42" y="1100"/>
                    </a:lnTo>
                    <a:lnTo>
                      <a:pt x="36" y="1104"/>
                    </a:lnTo>
                    <a:lnTo>
                      <a:pt x="29" y="1108"/>
                    </a:lnTo>
                    <a:lnTo>
                      <a:pt x="25" y="1112"/>
                    </a:lnTo>
                    <a:lnTo>
                      <a:pt x="19" y="1118"/>
                    </a:lnTo>
                    <a:lnTo>
                      <a:pt x="16" y="1121"/>
                    </a:lnTo>
                    <a:lnTo>
                      <a:pt x="15" y="1127"/>
                    </a:lnTo>
                    <a:lnTo>
                      <a:pt x="15" y="1131"/>
                    </a:lnTo>
                    <a:lnTo>
                      <a:pt x="15" y="1135"/>
                    </a:lnTo>
                    <a:lnTo>
                      <a:pt x="15" y="1141"/>
                    </a:lnTo>
                    <a:lnTo>
                      <a:pt x="16" y="1145"/>
                    </a:lnTo>
                    <a:lnTo>
                      <a:pt x="21" y="1149"/>
                    </a:lnTo>
                    <a:lnTo>
                      <a:pt x="26" y="1153"/>
                    </a:lnTo>
                    <a:lnTo>
                      <a:pt x="30" y="1157"/>
                    </a:lnTo>
                    <a:lnTo>
                      <a:pt x="37" y="1163"/>
                    </a:lnTo>
                    <a:lnTo>
                      <a:pt x="47" y="1166"/>
                    </a:lnTo>
                    <a:lnTo>
                      <a:pt x="70" y="1172"/>
                    </a:lnTo>
                    <a:lnTo>
                      <a:pt x="103" y="1176"/>
                    </a:lnTo>
                    <a:lnTo>
                      <a:pt x="134" y="1180"/>
                    </a:lnTo>
                    <a:lnTo>
                      <a:pt x="156" y="1186"/>
                    </a:lnTo>
                    <a:lnTo>
                      <a:pt x="171" y="1190"/>
                    </a:lnTo>
                    <a:lnTo>
                      <a:pt x="183" y="1194"/>
                    </a:lnTo>
                    <a:lnTo>
                      <a:pt x="196" y="1198"/>
                    </a:lnTo>
                    <a:lnTo>
                      <a:pt x="208" y="1202"/>
                    </a:lnTo>
                    <a:lnTo>
                      <a:pt x="178" y="1207"/>
                    </a:lnTo>
                    <a:lnTo>
                      <a:pt x="129" y="1211"/>
                    </a:lnTo>
                    <a:lnTo>
                      <a:pt x="99" y="1217"/>
                    </a:lnTo>
                    <a:lnTo>
                      <a:pt x="50" y="1221"/>
                    </a:lnTo>
                    <a:lnTo>
                      <a:pt x="32" y="1225"/>
                    </a:lnTo>
                    <a:lnTo>
                      <a:pt x="34" y="1231"/>
                    </a:lnTo>
                    <a:lnTo>
                      <a:pt x="37" y="1233"/>
                    </a:lnTo>
                    <a:lnTo>
                      <a:pt x="40" y="1239"/>
                    </a:lnTo>
                    <a:lnTo>
                      <a:pt x="46" y="1243"/>
                    </a:lnTo>
                    <a:lnTo>
                      <a:pt x="44" y="1246"/>
                    </a:lnTo>
                    <a:lnTo>
                      <a:pt x="36" y="1252"/>
                    </a:lnTo>
                    <a:lnTo>
                      <a:pt x="20" y="1256"/>
                    </a:lnTo>
                    <a:lnTo>
                      <a:pt x="16" y="1262"/>
                    </a:lnTo>
                    <a:lnTo>
                      <a:pt x="15" y="1266"/>
                    </a:lnTo>
                    <a:lnTo>
                      <a:pt x="15" y="1270"/>
                    </a:lnTo>
                    <a:lnTo>
                      <a:pt x="15" y="1276"/>
                    </a:lnTo>
                    <a:lnTo>
                      <a:pt x="14" y="1278"/>
                    </a:lnTo>
                    <a:lnTo>
                      <a:pt x="14" y="1284"/>
                    </a:lnTo>
                    <a:lnTo>
                      <a:pt x="15" y="1288"/>
                    </a:lnTo>
                    <a:lnTo>
                      <a:pt x="18" y="1291"/>
                    </a:lnTo>
                    <a:lnTo>
                      <a:pt x="19" y="1297"/>
                    </a:lnTo>
                    <a:lnTo>
                      <a:pt x="16" y="1301"/>
                    </a:lnTo>
                    <a:lnTo>
                      <a:pt x="13" y="1307"/>
                    </a:lnTo>
                    <a:lnTo>
                      <a:pt x="9" y="1311"/>
                    </a:lnTo>
                    <a:lnTo>
                      <a:pt x="6" y="1315"/>
                    </a:lnTo>
                    <a:lnTo>
                      <a:pt x="3" y="1319"/>
                    </a:lnTo>
                    <a:lnTo>
                      <a:pt x="0" y="1323"/>
                    </a:lnTo>
                    <a:lnTo>
                      <a:pt x="1" y="1329"/>
                    </a:lnTo>
                    <a:lnTo>
                      <a:pt x="7" y="1332"/>
                    </a:lnTo>
                    <a:lnTo>
                      <a:pt x="14" y="1336"/>
                    </a:lnTo>
                    <a:lnTo>
                      <a:pt x="22" y="1342"/>
                    </a:lnTo>
                    <a:lnTo>
                      <a:pt x="32" y="1346"/>
                    </a:lnTo>
                    <a:lnTo>
                      <a:pt x="39" y="1352"/>
                    </a:lnTo>
                    <a:lnTo>
                      <a:pt x="45" y="1356"/>
                    </a:lnTo>
                    <a:lnTo>
                      <a:pt x="47" y="1360"/>
                    </a:lnTo>
                    <a:lnTo>
                      <a:pt x="46" y="1364"/>
                    </a:lnTo>
                    <a:lnTo>
                      <a:pt x="60" y="1368"/>
                    </a:lnTo>
                    <a:lnTo>
                      <a:pt x="74" y="1373"/>
                    </a:lnTo>
                    <a:lnTo>
                      <a:pt x="88" y="1377"/>
                    </a:lnTo>
                    <a:lnTo>
                      <a:pt x="74" y="1381"/>
                    </a:lnTo>
                    <a:lnTo>
                      <a:pt x="61" y="1387"/>
                    </a:lnTo>
                    <a:lnTo>
                      <a:pt x="58" y="1391"/>
                    </a:lnTo>
                    <a:lnTo>
                      <a:pt x="59" y="1397"/>
                    </a:lnTo>
                    <a:lnTo>
                      <a:pt x="60" y="1401"/>
                    </a:lnTo>
                    <a:lnTo>
                      <a:pt x="59" y="1405"/>
                    </a:lnTo>
                    <a:lnTo>
                      <a:pt x="53" y="1409"/>
                    </a:lnTo>
                    <a:lnTo>
                      <a:pt x="46" y="1413"/>
                    </a:lnTo>
                    <a:lnTo>
                      <a:pt x="40" y="1418"/>
                    </a:lnTo>
                    <a:lnTo>
                      <a:pt x="36" y="1422"/>
                    </a:lnTo>
                    <a:lnTo>
                      <a:pt x="32" y="1426"/>
                    </a:lnTo>
                    <a:lnTo>
                      <a:pt x="27" y="1432"/>
                    </a:lnTo>
                    <a:lnTo>
                      <a:pt x="24" y="1436"/>
                    </a:lnTo>
                    <a:lnTo>
                      <a:pt x="21" y="1442"/>
                    </a:lnTo>
                    <a:lnTo>
                      <a:pt x="21" y="1446"/>
                    </a:lnTo>
                    <a:lnTo>
                      <a:pt x="21" y="1450"/>
                    </a:lnTo>
                    <a:lnTo>
                      <a:pt x="21" y="1454"/>
                    </a:lnTo>
                    <a:lnTo>
                      <a:pt x="24" y="1457"/>
                    </a:lnTo>
                    <a:lnTo>
                      <a:pt x="27" y="1463"/>
                    </a:lnTo>
                    <a:lnTo>
                      <a:pt x="30" y="1467"/>
                    </a:lnTo>
                    <a:lnTo>
                      <a:pt x="33" y="1471"/>
                    </a:lnTo>
                    <a:lnTo>
                      <a:pt x="37" y="1477"/>
                    </a:lnTo>
                    <a:lnTo>
                      <a:pt x="41" y="1481"/>
                    </a:lnTo>
                    <a:lnTo>
                      <a:pt x="45" y="1487"/>
                    </a:lnTo>
                    <a:lnTo>
                      <a:pt x="46" y="1491"/>
                    </a:lnTo>
                    <a:lnTo>
                      <a:pt x="46" y="1493"/>
                    </a:lnTo>
                    <a:lnTo>
                      <a:pt x="44" y="1498"/>
                    </a:lnTo>
                    <a:lnTo>
                      <a:pt x="48" y="1502"/>
                    </a:lnTo>
                    <a:lnTo>
                      <a:pt x="59" y="1508"/>
                    </a:lnTo>
                    <a:lnTo>
                      <a:pt x="69" y="1512"/>
                    </a:lnTo>
                    <a:lnTo>
                      <a:pt x="65" y="1516"/>
                    </a:lnTo>
                    <a:lnTo>
                      <a:pt x="59" y="1522"/>
                    </a:lnTo>
                    <a:lnTo>
                      <a:pt x="55" y="1526"/>
                    </a:lnTo>
                    <a:lnTo>
                      <a:pt x="52" y="1532"/>
                    </a:lnTo>
                    <a:lnTo>
                      <a:pt x="47" y="1536"/>
                    </a:lnTo>
                    <a:lnTo>
                      <a:pt x="45" y="1538"/>
                    </a:lnTo>
                    <a:lnTo>
                      <a:pt x="45" y="1543"/>
                    </a:lnTo>
                    <a:lnTo>
                      <a:pt x="45" y="1547"/>
                    </a:lnTo>
                    <a:lnTo>
                      <a:pt x="46" y="1553"/>
                    </a:lnTo>
                    <a:lnTo>
                      <a:pt x="46" y="1557"/>
                    </a:lnTo>
                    <a:lnTo>
                      <a:pt x="45" y="1561"/>
                    </a:lnTo>
                    <a:lnTo>
                      <a:pt x="42" y="1567"/>
                    </a:lnTo>
                    <a:lnTo>
                      <a:pt x="36" y="1571"/>
                    </a:lnTo>
                    <a:lnTo>
                      <a:pt x="31" y="1577"/>
                    </a:lnTo>
                    <a:lnTo>
                      <a:pt x="27" y="1579"/>
                    </a:lnTo>
                    <a:lnTo>
                      <a:pt x="21" y="1582"/>
                    </a:lnTo>
                    <a:lnTo>
                      <a:pt x="21" y="1588"/>
                    </a:lnTo>
                    <a:lnTo>
                      <a:pt x="32" y="1592"/>
                    </a:lnTo>
                    <a:lnTo>
                      <a:pt x="33" y="1598"/>
                    </a:lnTo>
                    <a:lnTo>
                      <a:pt x="27" y="1602"/>
                    </a:lnTo>
                    <a:lnTo>
                      <a:pt x="21" y="1606"/>
                    </a:lnTo>
                    <a:lnTo>
                      <a:pt x="17" y="1612"/>
                    </a:lnTo>
                    <a:lnTo>
                      <a:pt x="15" y="1616"/>
                    </a:lnTo>
                    <a:lnTo>
                      <a:pt x="13" y="1622"/>
                    </a:lnTo>
                    <a:lnTo>
                      <a:pt x="12" y="1623"/>
                    </a:lnTo>
                    <a:lnTo>
                      <a:pt x="11" y="1627"/>
                    </a:lnTo>
                    <a:lnTo>
                      <a:pt x="10" y="1633"/>
                    </a:lnTo>
                    <a:lnTo>
                      <a:pt x="9" y="1637"/>
                    </a:lnTo>
                    <a:lnTo>
                      <a:pt x="8" y="1643"/>
                    </a:lnTo>
                    <a:lnTo>
                      <a:pt x="7" y="1647"/>
                    </a:lnTo>
                    <a:lnTo>
                      <a:pt x="6" y="1651"/>
                    </a:lnTo>
                    <a:lnTo>
                      <a:pt x="4" y="1657"/>
                    </a:lnTo>
                    <a:lnTo>
                      <a:pt x="4" y="1661"/>
                    </a:lnTo>
                    <a:lnTo>
                      <a:pt x="4" y="1666"/>
                    </a:lnTo>
                    <a:lnTo>
                      <a:pt x="4" y="1668"/>
                    </a:lnTo>
                    <a:lnTo>
                      <a:pt x="5" y="1672"/>
                    </a:lnTo>
                    <a:lnTo>
                      <a:pt x="8" y="1678"/>
                    </a:lnTo>
                    <a:lnTo>
                      <a:pt x="11" y="1682"/>
                    </a:lnTo>
                    <a:lnTo>
                      <a:pt x="13" y="1688"/>
                    </a:lnTo>
                    <a:lnTo>
                      <a:pt x="19" y="1692"/>
                    </a:lnTo>
                    <a:lnTo>
                      <a:pt x="61" y="1696"/>
                    </a:lnTo>
                    <a:lnTo>
                      <a:pt x="85" y="1702"/>
                    </a:lnTo>
                    <a:lnTo>
                      <a:pt x="115" y="1706"/>
                    </a:lnTo>
                    <a:lnTo>
                      <a:pt x="153" y="1709"/>
                    </a:lnTo>
                    <a:lnTo>
                      <a:pt x="175" y="1713"/>
                    </a:lnTo>
                    <a:lnTo>
                      <a:pt x="185" y="1717"/>
                    </a:lnTo>
                    <a:lnTo>
                      <a:pt x="209" y="1723"/>
                    </a:lnTo>
                    <a:lnTo>
                      <a:pt x="228" y="1727"/>
                    </a:lnTo>
                    <a:lnTo>
                      <a:pt x="245" y="1733"/>
                    </a:lnTo>
                    <a:lnTo>
                      <a:pt x="265" y="1737"/>
                    </a:lnTo>
                    <a:lnTo>
                      <a:pt x="179" y="1741"/>
                    </a:lnTo>
                    <a:lnTo>
                      <a:pt x="107" y="1747"/>
                    </a:lnTo>
                    <a:lnTo>
                      <a:pt x="88" y="1750"/>
                    </a:lnTo>
                    <a:lnTo>
                      <a:pt x="69" y="1754"/>
                    </a:lnTo>
                    <a:lnTo>
                      <a:pt x="55" y="1758"/>
                    </a:lnTo>
                    <a:lnTo>
                      <a:pt x="43" y="1762"/>
                    </a:lnTo>
                    <a:lnTo>
                      <a:pt x="35" y="1768"/>
                    </a:lnTo>
                    <a:lnTo>
                      <a:pt x="30" y="1772"/>
                    </a:lnTo>
                    <a:lnTo>
                      <a:pt x="28" y="1778"/>
                    </a:lnTo>
                    <a:lnTo>
                      <a:pt x="26" y="1782"/>
                    </a:lnTo>
                    <a:lnTo>
                      <a:pt x="26" y="1786"/>
                    </a:lnTo>
                    <a:lnTo>
                      <a:pt x="26" y="1791"/>
                    </a:lnTo>
                    <a:lnTo>
                      <a:pt x="25" y="1795"/>
                    </a:lnTo>
                    <a:lnTo>
                      <a:pt x="26" y="1799"/>
                    </a:lnTo>
                    <a:lnTo>
                      <a:pt x="31" y="1803"/>
                    </a:lnTo>
                    <a:lnTo>
                      <a:pt x="32" y="1807"/>
                    </a:lnTo>
                    <a:lnTo>
                      <a:pt x="30" y="1813"/>
                    </a:lnTo>
                    <a:lnTo>
                      <a:pt x="28" y="1817"/>
                    </a:lnTo>
                    <a:lnTo>
                      <a:pt x="28" y="1823"/>
                    </a:lnTo>
                    <a:lnTo>
                      <a:pt x="27" y="1827"/>
                    </a:lnTo>
                    <a:lnTo>
                      <a:pt x="20" y="1831"/>
                    </a:lnTo>
                    <a:lnTo>
                      <a:pt x="12" y="1836"/>
                    </a:lnTo>
                    <a:lnTo>
                      <a:pt x="6" y="1838"/>
                    </a:lnTo>
                    <a:lnTo>
                      <a:pt x="4" y="1844"/>
                    </a:lnTo>
                    <a:lnTo>
                      <a:pt x="10" y="1848"/>
                    </a:lnTo>
                    <a:lnTo>
                      <a:pt x="15" y="1852"/>
                    </a:lnTo>
                    <a:lnTo>
                      <a:pt x="25" y="1858"/>
                    </a:lnTo>
                    <a:lnTo>
                      <a:pt x="34" y="1862"/>
                    </a:lnTo>
                    <a:lnTo>
                      <a:pt x="42" y="1868"/>
                    </a:lnTo>
                    <a:lnTo>
                      <a:pt x="52" y="1872"/>
                    </a:lnTo>
                    <a:lnTo>
                      <a:pt x="58" y="1875"/>
                    </a:lnTo>
                    <a:lnTo>
                      <a:pt x="52" y="1881"/>
                    </a:lnTo>
                    <a:lnTo>
                      <a:pt x="39" y="1883"/>
                    </a:lnTo>
                    <a:lnTo>
                      <a:pt x="32" y="1889"/>
                    </a:lnTo>
                    <a:lnTo>
                      <a:pt x="26" y="1893"/>
                    </a:lnTo>
                    <a:lnTo>
                      <a:pt x="20" y="1897"/>
                    </a:lnTo>
                    <a:lnTo>
                      <a:pt x="14" y="1903"/>
                    </a:lnTo>
                    <a:lnTo>
                      <a:pt x="11" y="1907"/>
                    </a:lnTo>
                    <a:lnTo>
                      <a:pt x="9" y="1913"/>
                    </a:lnTo>
                    <a:lnTo>
                      <a:pt x="7" y="1916"/>
                    </a:lnTo>
                    <a:lnTo>
                      <a:pt x="4" y="1920"/>
                    </a:lnTo>
                    <a:lnTo>
                      <a:pt x="11" y="1926"/>
                    </a:lnTo>
                    <a:lnTo>
                      <a:pt x="25" y="1928"/>
                    </a:lnTo>
                    <a:lnTo>
                      <a:pt x="40" y="1934"/>
                    </a:lnTo>
                    <a:lnTo>
                      <a:pt x="56" y="1938"/>
                    </a:lnTo>
                    <a:lnTo>
                      <a:pt x="66" y="1942"/>
                    </a:lnTo>
                    <a:lnTo>
                      <a:pt x="65" y="1948"/>
                    </a:lnTo>
                    <a:lnTo>
                      <a:pt x="62" y="1952"/>
                    </a:lnTo>
                    <a:lnTo>
                      <a:pt x="62" y="1957"/>
                    </a:lnTo>
                    <a:lnTo>
                      <a:pt x="74" y="1961"/>
                    </a:lnTo>
                    <a:lnTo>
                      <a:pt x="89" y="1965"/>
                    </a:lnTo>
                    <a:lnTo>
                      <a:pt x="94" y="1969"/>
                    </a:lnTo>
                    <a:lnTo>
                      <a:pt x="98" y="1973"/>
                    </a:lnTo>
                    <a:lnTo>
                      <a:pt x="101" y="1979"/>
                    </a:lnTo>
                    <a:lnTo>
                      <a:pt x="74" y="1983"/>
                    </a:lnTo>
                    <a:lnTo>
                      <a:pt x="70" y="1987"/>
                    </a:lnTo>
                    <a:lnTo>
                      <a:pt x="75" y="1993"/>
                    </a:lnTo>
                    <a:lnTo>
                      <a:pt x="80" y="1997"/>
                    </a:lnTo>
                    <a:lnTo>
                      <a:pt x="76" y="2002"/>
                    </a:lnTo>
                    <a:lnTo>
                      <a:pt x="64" y="2006"/>
                    </a:lnTo>
                    <a:lnTo>
                      <a:pt x="53" y="2010"/>
                    </a:lnTo>
                    <a:lnTo>
                      <a:pt x="43" y="2014"/>
                    </a:lnTo>
                    <a:lnTo>
                      <a:pt x="39" y="2018"/>
                    </a:lnTo>
                    <a:lnTo>
                      <a:pt x="37" y="2024"/>
                    </a:lnTo>
                    <a:lnTo>
                      <a:pt x="36" y="2028"/>
                    </a:lnTo>
                    <a:lnTo>
                      <a:pt x="36" y="2032"/>
                    </a:lnTo>
                    <a:lnTo>
                      <a:pt x="36" y="2038"/>
                    </a:lnTo>
                    <a:lnTo>
                      <a:pt x="39" y="2041"/>
                    </a:lnTo>
                    <a:lnTo>
                      <a:pt x="48" y="2047"/>
                    </a:lnTo>
                    <a:lnTo>
                      <a:pt x="55" y="2051"/>
                    </a:lnTo>
                    <a:lnTo>
                      <a:pt x="49" y="2055"/>
                    </a:lnTo>
                    <a:lnTo>
                      <a:pt x="41" y="2059"/>
                    </a:lnTo>
                    <a:lnTo>
                      <a:pt x="38" y="2063"/>
                    </a:lnTo>
                    <a:lnTo>
                      <a:pt x="36" y="2069"/>
                    </a:lnTo>
                    <a:lnTo>
                      <a:pt x="38" y="2073"/>
                    </a:lnTo>
                    <a:lnTo>
                      <a:pt x="44" y="2077"/>
                    </a:lnTo>
                    <a:lnTo>
                      <a:pt x="55" y="2083"/>
                    </a:lnTo>
                    <a:lnTo>
                      <a:pt x="70" y="2086"/>
                    </a:lnTo>
                    <a:lnTo>
                      <a:pt x="84" y="2092"/>
                    </a:lnTo>
                    <a:lnTo>
                      <a:pt x="83" y="2096"/>
                    </a:lnTo>
                    <a:lnTo>
                      <a:pt x="71" y="2098"/>
                    </a:lnTo>
                    <a:lnTo>
                      <a:pt x="65" y="2104"/>
                    </a:lnTo>
                    <a:lnTo>
                      <a:pt x="67" y="2108"/>
                    </a:lnTo>
                    <a:lnTo>
                      <a:pt x="82" y="2114"/>
                    </a:lnTo>
                    <a:lnTo>
                      <a:pt x="101" y="2118"/>
                    </a:lnTo>
                    <a:lnTo>
                      <a:pt x="107" y="2122"/>
                    </a:lnTo>
                    <a:lnTo>
                      <a:pt x="100" y="2127"/>
                    </a:lnTo>
                    <a:lnTo>
                      <a:pt x="89" y="2131"/>
                    </a:lnTo>
                    <a:lnTo>
                      <a:pt x="77" y="2137"/>
                    </a:lnTo>
                    <a:lnTo>
                      <a:pt x="69" y="2141"/>
                    </a:lnTo>
                    <a:lnTo>
                      <a:pt x="59" y="2143"/>
                    </a:lnTo>
                    <a:lnTo>
                      <a:pt x="49" y="2149"/>
                    </a:lnTo>
                    <a:lnTo>
                      <a:pt x="46" y="2153"/>
                    </a:lnTo>
                    <a:lnTo>
                      <a:pt x="44" y="2159"/>
                    </a:lnTo>
                    <a:lnTo>
                      <a:pt x="46" y="2163"/>
                    </a:lnTo>
                    <a:lnTo>
                      <a:pt x="47" y="2166"/>
                    </a:lnTo>
                    <a:lnTo>
                      <a:pt x="47" y="2172"/>
                    </a:lnTo>
                    <a:lnTo>
                      <a:pt x="48" y="2176"/>
                    </a:lnTo>
                    <a:lnTo>
                      <a:pt x="49" y="2182"/>
                    </a:lnTo>
                    <a:lnTo>
                      <a:pt x="53" y="2186"/>
                    </a:lnTo>
                    <a:lnTo>
                      <a:pt x="55" y="2188"/>
                    </a:lnTo>
                    <a:lnTo>
                      <a:pt x="56" y="2194"/>
                    </a:lnTo>
                    <a:lnTo>
                      <a:pt x="60" y="2198"/>
                    </a:lnTo>
                    <a:lnTo>
                      <a:pt x="60" y="2204"/>
                    </a:lnTo>
                    <a:lnTo>
                      <a:pt x="53" y="2208"/>
                    </a:lnTo>
                    <a:lnTo>
                      <a:pt x="38" y="2211"/>
                    </a:lnTo>
                    <a:lnTo>
                      <a:pt x="45" y="2217"/>
                    </a:lnTo>
                    <a:lnTo>
                      <a:pt x="56" y="2221"/>
                    </a:lnTo>
                    <a:lnTo>
                      <a:pt x="47" y="2227"/>
                    </a:lnTo>
                    <a:lnTo>
                      <a:pt x="38" y="2229"/>
                    </a:lnTo>
                    <a:lnTo>
                      <a:pt x="32" y="2233"/>
                    </a:lnTo>
                    <a:lnTo>
                      <a:pt x="28" y="2239"/>
                    </a:lnTo>
                    <a:lnTo>
                      <a:pt x="25" y="2243"/>
                    </a:lnTo>
                    <a:lnTo>
                      <a:pt x="22" y="2249"/>
                    </a:lnTo>
                    <a:lnTo>
                      <a:pt x="20" y="2252"/>
                    </a:lnTo>
                    <a:lnTo>
                      <a:pt x="19" y="2256"/>
                    </a:lnTo>
                    <a:lnTo>
                      <a:pt x="20" y="2262"/>
                    </a:lnTo>
                    <a:lnTo>
                      <a:pt x="21" y="2266"/>
                    </a:lnTo>
                    <a:lnTo>
                      <a:pt x="25" y="2272"/>
                    </a:lnTo>
                    <a:lnTo>
                      <a:pt x="34" y="2274"/>
                    </a:lnTo>
                    <a:lnTo>
                      <a:pt x="44" y="2278"/>
                    </a:lnTo>
                    <a:lnTo>
                      <a:pt x="63" y="2284"/>
                    </a:lnTo>
                    <a:lnTo>
                      <a:pt x="84" y="2288"/>
                    </a:lnTo>
                    <a:lnTo>
                      <a:pt x="144" y="2293"/>
                    </a:lnTo>
                    <a:lnTo>
                      <a:pt x="158" y="2297"/>
                    </a:lnTo>
                    <a:lnTo>
                      <a:pt x="166" y="2301"/>
                    </a:lnTo>
                    <a:lnTo>
                      <a:pt x="170" y="2307"/>
                    </a:lnTo>
                    <a:lnTo>
                      <a:pt x="163" y="2311"/>
                    </a:lnTo>
                    <a:lnTo>
                      <a:pt x="153" y="2315"/>
                    </a:lnTo>
                    <a:lnTo>
                      <a:pt x="142" y="2319"/>
                    </a:lnTo>
                    <a:lnTo>
                      <a:pt x="141" y="2323"/>
                    </a:lnTo>
                    <a:lnTo>
                      <a:pt x="142" y="2329"/>
                    </a:lnTo>
                    <a:lnTo>
                      <a:pt x="142" y="2333"/>
                    </a:lnTo>
                    <a:lnTo>
                      <a:pt x="152" y="2338"/>
                    </a:lnTo>
                    <a:lnTo>
                      <a:pt x="164" y="2342"/>
                    </a:lnTo>
                    <a:lnTo>
                      <a:pt x="170" y="2346"/>
                    </a:lnTo>
                    <a:lnTo>
                      <a:pt x="155" y="2352"/>
                    </a:lnTo>
                    <a:lnTo>
                      <a:pt x="121" y="2356"/>
                    </a:lnTo>
                    <a:lnTo>
                      <a:pt x="89" y="2360"/>
                    </a:lnTo>
                    <a:lnTo>
                      <a:pt x="74" y="2364"/>
                    </a:lnTo>
                    <a:lnTo>
                      <a:pt x="64" y="2368"/>
                    </a:lnTo>
                    <a:lnTo>
                      <a:pt x="63" y="2374"/>
                    </a:lnTo>
                    <a:lnTo>
                      <a:pt x="66" y="2377"/>
                    </a:lnTo>
                    <a:lnTo>
                      <a:pt x="69" y="2383"/>
                    </a:lnTo>
                    <a:lnTo>
                      <a:pt x="75" y="2387"/>
                    </a:lnTo>
                    <a:lnTo>
                      <a:pt x="81" y="2391"/>
                    </a:lnTo>
                    <a:lnTo>
                      <a:pt x="82" y="2397"/>
                    </a:lnTo>
                    <a:lnTo>
                      <a:pt x="73" y="2401"/>
                    </a:lnTo>
                    <a:lnTo>
                      <a:pt x="64" y="2405"/>
                    </a:lnTo>
                    <a:lnTo>
                      <a:pt x="56" y="2409"/>
                    </a:lnTo>
                    <a:lnTo>
                      <a:pt x="49" y="2413"/>
                    </a:lnTo>
                    <a:lnTo>
                      <a:pt x="45" y="2418"/>
                    </a:lnTo>
                    <a:lnTo>
                      <a:pt x="42" y="2422"/>
                    </a:lnTo>
                    <a:lnTo>
                      <a:pt x="39" y="2428"/>
                    </a:lnTo>
                    <a:lnTo>
                      <a:pt x="38" y="2432"/>
                    </a:lnTo>
                    <a:lnTo>
                      <a:pt x="38" y="2436"/>
                    </a:lnTo>
                    <a:lnTo>
                      <a:pt x="40" y="2442"/>
                    </a:lnTo>
                    <a:lnTo>
                      <a:pt x="42" y="2446"/>
                    </a:lnTo>
                    <a:lnTo>
                      <a:pt x="43" y="2450"/>
                    </a:lnTo>
                    <a:lnTo>
                      <a:pt x="44" y="2454"/>
                    </a:lnTo>
                    <a:lnTo>
                      <a:pt x="44" y="2458"/>
                    </a:lnTo>
                    <a:lnTo>
                      <a:pt x="45" y="2463"/>
                    </a:lnTo>
                    <a:lnTo>
                      <a:pt x="48" y="2467"/>
                    </a:lnTo>
                    <a:lnTo>
                      <a:pt x="58" y="2473"/>
                    </a:lnTo>
                    <a:lnTo>
                      <a:pt x="68" y="2477"/>
                    </a:lnTo>
                    <a:lnTo>
                      <a:pt x="77" y="2481"/>
                    </a:lnTo>
                    <a:lnTo>
                      <a:pt x="89" y="2487"/>
                    </a:lnTo>
                    <a:lnTo>
                      <a:pt x="99" y="2489"/>
                    </a:lnTo>
                    <a:lnTo>
                      <a:pt x="111" y="2495"/>
                    </a:lnTo>
                    <a:lnTo>
                      <a:pt x="117" y="2499"/>
                    </a:lnTo>
                    <a:lnTo>
                      <a:pt x="111" y="2502"/>
                    </a:lnTo>
                    <a:lnTo>
                      <a:pt x="104" y="2508"/>
                    </a:lnTo>
                    <a:lnTo>
                      <a:pt x="97" y="2512"/>
                    </a:lnTo>
                    <a:lnTo>
                      <a:pt x="89" y="2518"/>
                    </a:lnTo>
                    <a:lnTo>
                      <a:pt x="82" y="2522"/>
                    </a:lnTo>
                    <a:lnTo>
                      <a:pt x="74" y="2526"/>
                    </a:lnTo>
                    <a:lnTo>
                      <a:pt x="72" y="2532"/>
                    </a:lnTo>
                    <a:lnTo>
                      <a:pt x="74" y="2534"/>
                    </a:lnTo>
                    <a:lnTo>
                      <a:pt x="79" y="2540"/>
                    </a:lnTo>
                    <a:lnTo>
                      <a:pt x="82" y="2543"/>
                    </a:lnTo>
                    <a:lnTo>
                      <a:pt x="76" y="2547"/>
                    </a:lnTo>
                    <a:lnTo>
                      <a:pt x="71" y="2553"/>
                    </a:lnTo>
                    <a:lnTo>
                      <a:pt x="66" y="2557"/>
                    </a:lnTo>
                    <a:lnTo>
                      <a:pt x="62" y="2563"/>
                    </a:lnTo>
                    <a:lnTo>
                      <a:pt x="61" y="2567"/>
                    </a:lnTo>
                    <a:lnTo>
                      <a:pt x="57" y="2571"/>
                    </a:lnTo>
                    <a:lnTo>
                      <a:pt x="57" y="2575"/>
                    </a:lnTo>
                    <a:lnTo>
                      <a:pt x="58" y="2579"/>
                    </a:lnTo>
                    <a:lnTo>
                      <a:pt x="59" y="2585"/>
                    </a:lnTo>
                    <a:lnTo>
                      <a:pt x="59" y="2588"/>
                    </a:lnTo>
                    <a:lnTo>
                      <a:pt x="58" y="2592"/>
                    </a:lnTo>
                    <a:lnTo>
                      <a:pt x="56" y="2598"/>
                    </a:lnTo>
                    <a:lnTo>
                      <a:pt x="55" y="2602"/>
                    </a:lnTo>
                    <a:lnTo>
                      <a:pt x="46" y="2608"/>
                    </a:lnTo>
                    <a:lnTo>
                      <a:pt x="44" y="2612"/>
                    </a:lnTo>
                    <a:lnTo>
                      <a:pt x="37" y="2616"/>
                    </a:lnTo>
                    <a:lnTo>
                      <a:pt x="28" y="2620"/>
                    </a:lnTo>
                    <a:lnTo>
                      <a:pt x="20" y="2624"/>
                    </a:lnTo>
                    <a:lnTo>
                      <a:pt x="16" y="2629"/>
                    </a:lnTo>
                    <a:lnTo>
                      <a:pt x="15" y="2633"/>
                    </a:lnTo>
                    <a:lnTo>
                      <a:pt x="12" y="2637"/>
                    </a:lnTo>
                    <a:lnTo>
                      <a:pt x="11" y="2643"/>
                    </a:lnTo>
                    <a:lnTo>
                      <a:pt x="10" y="2647"/>
                    </a:lnTo>
                    <a:lnTo>
                      <a:pt x="10" y="2653"/>
                    </a:lnTo>
                    <a:lnTo>
                      <a:pt x="10" y="2657"/>
                    </a:lnTo>
                    <a:lnTo>
                      <a:pt x="10" y="2661"/>
                    </a:lnTo>
                    <a:lnTo>
                      <a:pt x="10" y="2665"/>
                    </a:lnTo>
                    <a:lnTo>
                      <a:pt x="10" y="2668"/>
                    </a:lnTo>
                    <a:lnTo>
                      <a:pt x="10" y="2674"/>
                    </a:lnTo>
                    <a:lnTo>
                      <a:pt x="11" y="2678"/>
                    </a:lnTo>
                    <a:lnTo>
                      <a:pt x="12" y="2682"/>
                    </a:lnTo>
                    <a:lnTo>
                      <a:pt x="14" y="2688"/>
                    </a:lnTo>
                    <a:lnTo>
                      <a:pt x="16" y="2692"/>
                    </a:lnTo>
                    <a:lnTo>
                      <a:pt x="18" y="2698"/>
                    </a:lnTo>
                    <a:lnTo>
                      <a:pt x="21" y="2702"/>
                    </a:lnTo>
                    <a:lnTo>
                      <a:pt x="27" y="2706"/>
                    </a:lnTo>
                    <a:lnTo>
                      <a:pt x="32" y="2710"/>
                    </a:lnTo>
                    <a:lnTo>
                      <a:pt x="38" y="2713"/>
                    </a:lnTo>
                    <a:lnTo>
                      <a:pt x="52" y="2719"/>
                    </a:lnTo>
                    <a:lnTo>
                      <a:pt x="62" y="2723"/>
                    </a:lnTo>
                    <a:lnTo>
                      <a:pt x="81" y="2727"/>
                    </a:lnTo>
                    <a:lnTo>
                      <a:pt x="89" y="2733"/>
                    </a:lnTo>
                    <a:lnTo>
                      <a:pt x="127" y="2737"/>
                    </a:lnTo>
                    <a:lnTo>
                      <a:pt x="109" y="2743"/>
                    </a:lnTo>
                    <a:lnTo>
                      <a:pt x="98" y="2747"/>
                    </a:lnTo>
                    <a:lnTo>
                      <a:pt x="88" y="2749"/>
                    </a:lnTo>
                    <a:lnTo>
                      <a:pt x="82" y="2754"/>
                    </a:lnTo>
                    <a:lnTo>
                      <a:pt x="79" y="2758"/>
                    </a:lnTo>
                    <a:lnTo>
                      <a:pt x="77" y="2764"/>
                    </a:lnTo>
                    <a:lnTo>
                      <a:pt x="80" y="2768"/>
                    </a:lnTo>
                    <a:lnTo>
                      <a:pt x="81" y="2772"/>
                    </a:lnTo>
                    <a:lnTo>
                      <a:pt x="81" y="2778"/>
                    </a:lnTo>
                    <a:lnTo>
                      <a:pt x="82" y="2782"/>
                    </a:lnTo>
                    <a:lnTo>
                      <a:pt x="85" y="2788"/>
                    </a:lnTo>
                    <a:lnTo>
                      <a:pt x="90" y="2792"/>
                    </a:lnTo>
                    <a:lnTo>
                      <a:pt x="96" y="2794"/>
                    </a:lnTo>
                    <a:lnTo>
                      <a:pt x="100" y="2799"/>
                    </a:lnTo>
                    <a:lnTo>
                      <a:pt x="105" y="2803"/>
                    </a:lnTo>
                    <a:lnTo>
                      <a:pt x="110" y="2809"/>
                    </a:lnTo>
                    <a:lnTo>
                      <a:pt x="113" y="2813"/>
                    </a:lnTo>
                    <a:lnTo>
                      <a:pt x="116" y="2817"/>
                    </a:lnTo>
                    <a:lnTo>
                      <a:pt x="115" y="2823"/>
                    </a:lnTo>
                    <a:lnTo>
                      <a:pt x="101" y="2827"/>
                    </a:lnTo>
                    <a:lnTo>
                      <a:pt x="114" y="2833"/>
                    </a:lnTo>
                    <a:lnTo>
                      <a:pt x="123" y="2835"/>
                    </a:lnTo>
                    <a:lnTo>
                      <a:pt x="134" y="2838"/>
                    </a:lnTo>
                    <a:lnTo>
                      <a:pt x="128" y="2844"/>
                    </a:lnTo>
                    <a:lnTo>
                      <a:pt x="112" y="2848"/>
                    </a:lnTo>
                    <a:lnTo>
                      <a:pt x="98" y="2854"/>
                    </a:lnTo>
                    <a:lnTo>
                      <a:pt x="91" y="2858"/>
                    </a:lnTo>
                    <a:lnTo>
                      <a:pt x="85" y="2862"/>
                    </a:lnTo>
                    <a:lnTo>
                      <a:pt x="82" y="2868"/>
                    </a:lnTo>
                    <a:lnTo>
                      <a:pt x="79" y="2872"/>
                    </a:lnTo>
                    <a:lnTo>
                      <a:pt x="76" y="2877"/>
                    </a:lnTo>
                    <a:lnTo>
                      <a:pt x="73" y="2879"/>
                    </a:lnTo>
                    <a:lnTo>
                      <a:pt x="71" y="2883"/>
                    </a:lnTo>
                    <a:lnTo>
                      <a:pt x="69" y="2889"/>
                    </a:lnTo>
                    <a:lnTo>
                      <a:pt x="65" y="2893"/>
                    </a:lnTo>
                    <a:lnTo>
                      <a:pt x="62" y="2899"/>
                    </a:lnTo>
                    <a:lnTo>
                      <a:pt x="61" y="2903"/>
                    </a:lnTo>
                    <a:lnTo>
                      <a:pt x="59" y="2907"/>
                    </a:lnTo>
                    <a:lnTo>
                      <a:pt x="59" y="2913"/>
                    </a:lnTo>
                    <a:lnTo>
                      <a:pt x="57" y="2917"/>
                    </a:lnTo>
                    <a:lnTo>
                      <a:pt x="56" y="2922"/>
                    </a:lnTo>
                    <a:lnTo>
                      <a:pt x="56" y="2924"/>
                    </a:lnTo>
                    <a:lnTo>
                      <a:pt x="56" y="2928"/>
                    </a:lnTo>
                    <a:lnTo>
                      <a:pt x="61" y="2934"/>
                    </a:lnTo>
                    <a:lnTo>
                      <a:pt x="69" y="2938"/>
                    </a:lnTo>
                    <a:lnTo>
                      <a:pt x="75" y="2944"/>
                    </a:lnTo>
                    <a:lnTo>
                      <a:pt x="80" y="2948"/>
                    </a:lnTo>
                    <a:lnTo>
                      <a:pt x="86" y="2952"/>
                    </a:lnTo>
                    <a:lnTo>
                      <a:pt x="86" y="2958"/>
                    </a:lnTo>
                    <a:lnTo>
                      <a:pt x="75" y="2961"/>
                    </a:lnTo>
                    <a:lnTo>
                      <a:pt x="63" y="2965"/>
                    </a:lnTo>
                    <a:lnTo>
                      <a:pt x="47" y="2969"/>
                    </a:lnTo>
                    <a:lnTo>
                      <a:pt x="18" y="2973"/>
                    </a:lnTo>
                    <a:lnTo>
                      <a:pt x="13" y="2979"/>
                    </a:lnTo>
                    <a:lnTo>
                      <a:pt x="15" y="2983"/>
                    </a:lnTo>
                    <a:lnTo>
                      <a:pt x="20" y="2989"/>
                    </a:lnTo>
                    <a:lnTo>
                      <a:pt x="25" y="2993"/>
                    </a:lnTo>
                    <a:lnTo>
                      <a:pt x="32" y="2997"/>
                    </a:lnTo>
                    <a:lnTo>
                      <a:pt x="38" y="3003"/>
                    </a:lnTo>
                    <a:lnTo>
                      <a:pt x="46" y="3006"/>
                    </a:lnTo>
                    <a:lnTo>
                      <a:pt x="59" y="3010"/>
                    </a:lnTo>
                    <a:lnTo>
                      <a:pt x="66" y="3014"/>
                    </a:lnTo>
                    <a:lnTo>
                      <a:pt x="70" y="3018"/>
                    </a:lnTo>
                    <a:lnTo>
                      <a:pt x="71" y="3024"/>
                    </a:lnTo>
                    <a:lnTo>
                      <a:pt x="69" y="3028"/>
                    </a:lnTo>
                    <a:lnTo>
                      <a:pt x="65" y="3034"/>
                    </a:lnTo>
                    <a:lnTo>
                      <a:pt x="61" y="3038"/>
                    </a:lnTo>
                    <a:lnTo>
                      <a:pt x="58" y="3042"/>
                    </a:lnTo>
                    <a:lnTo>
                      <a:pt x="56" y="3047"/>
                    </a:lnTo>
                    <a:lnTo>
                      <a:pt x="56" y="3051"/>
                    </a:lnTo>
                    <a:lnTo>
                      <a:pt x="59" y="3055"/>
                    </a:lnTo>
                    <a:lnTo>
                      <a:pt x="61" y="3059"/>
                    </a:lnTo>
                    <a:lnTo>
                      <a:pt x="62" y="3063"/>
                    </a:lnTo>
                    <a:lnTo>
                      <a:pt x="61" y="3069"/>
                    </a:lnTo>
                    <a:lnTo>
                      <a:pt x="60" y="3073"/>
                    </a:lnTo>
                    <a:lnTo>
                      <a:pt x="57" y="3079"/>
                    </a:lnTo>
                    <a:lnTo>
                      <a:pt x="56" y="3083"/>
                    </a:lnTo>
                    <a:lnTo>
                      <a:pt x="56" y="3087"/>
                    </a:lnTo>
                    <a:lnTo>
                      <a:pt x="59" y="3092"/>
                    </a:lnTo>
                    <a:lnTo>
                      <a:pt x="62" y="3094"/>
                    </a:lnTo>
                    <a:lnTo>
                      <a:pt x="68" y="3100"/>
                    </a:lnTo>
                    <a:lnTo>
                      <a:pt x="71" y="3104"/>
                    </a:lnTo>
                    <a:lnTo>
                      <a:pt x="77" y="3108"/>
                    </a:lnTo>
                    <a:lnTo>
                      <a:pt x="84" y="3114"/>
                    </a:lnTo>
                    <a:lnTo>
                      <a:pt x="90" y="3118"/>
                    </a:lnTo>
                    <a:lnTo>
                      <a:pt x="90" y="3124"/>
                    </a:lnTo>
                    <a:lnTo>
                      <a:pt x="83" y="3128"/>
                    </a:lnTo>
                    <a:lnTo>
                      <a:pt x="75" y="3131"/>
                    </a:lnTo>
                    <a:lnTo>
                      <a:pt x="68" y="3137"/>
                    </a:lnTo>
                    <a:lnTo>
                      <a:pt x="63" y="3139"/>
                    </a:lnTo>
                    <a:lnTo>
                      <a:pt x="58" y="3145"/>
                    </a:lnTo>
                    <a:lnTo>
                      <a:pt x="53" y="3149"/>
                    </a:lnTo>
                    <a:lnTo>
                      <a:pt x="48" y="3153"/>
                    </a:lnTo>
                    <a:lnTo>
                      <a:pt x="45" y="3159"/>
                    </a:lnTo>
                    <a:lnTo>
                      <a:pt x="44" y="3163"/>
                    </a:lnTo>
                    <a:lnTo>
                      <a:pt x="45" y="3169"/>
                    </a:lnTo>
                    <a:lnTo>
                      <a:pt x="45" y="3172"/>
                    </a:lnTo>
                    <a:lnTo>
                      <a:pt x="46" y="3176"/>
                    </a:lnTo>
                    <a:lnTo>
                      <a:pt x="49" y="3182"/>
                    </a:lnTo>
                    <a:lnTo>
                      <a:pt x="53" y="3184"/>
                    </a:lnTo>
                    <a:lnTo>
                      <a:pt x="57" y="3190"/>
                    </a:lnTo>
                    <a:lnTo>
                      <a:pt x="60" y="3194"/>
                    </a:lnTo>
                    <a:lnTo>
                      <a:pt x="62" y="3198"/>
                    </a:lnTo>
                    <a:lnTo>
                      <a:pt x="66" y="3204"/>
                    </a:lnTo>
                    <a:lnTo>
                      <a:pt x="70" y="3208"/>
                    </a:lnTo>
                    <a:lnTo>
                      <a:pt x="72" y="3213"/>
                    </a:lnTo>
                    <a:lnTo>
                      <a:pt x="75" y="3217"/>
                    </a:lnTo>
                    <a:lnTo>
                      <a:pt x="80" y="3221"/>
                    </a:lnTo>
                    <a:lnTo>
                      <a:pt x="77" y="3225"/>
                    </a:lnTo>
                    <a:lnTo>
                      <a:pt x="71" y="3229"/>
                    </a:lnTo>
                    <a:lnTo>
                      <a:pt x="63" y="3235"/>
                    </a:lnTo>
                    <a:lnTo>
                      <a:pt x="53" y="3239"/>
                    </a:lnTo>
                    <a:lnTo>
                      <a:pt x="64" y="3243"/>
                    </a:lnTo>
                    <a:lnTo>
                      <a:pt x="84" y="3249"/>
                    </a:lnTo>
                    <a:lnTo>
                      <a:pt x="89" y="3253"/>
                    </a:lnTo>
                    <a:lnTo>
                      <a:pt x="90" y="3258"/>
                    </a:lnTo>
                    <a:lnTo>
                      <a:pt x="91" y="3262"/>
                    </a:lnTo>
                    <a:lnTo>
                      <a:pt x="92" y="3266"/>
                    </a:lnTo>
                    <a:lnTo>
                      <a:pt x="95" y="3270"/>
                    </a:lnTo>
                    <a:lnTo>
                      <a:pt x="99" y="3274"/>
                    </a:lnTo>
                    <a:lnTo>
                      <a:pt x="92" y="3280"/>
                    </a:lnTo>
                    <a:lnTo>
                      <a:pt x="70" y="3284"/>
                    </a:lnTo>
                    <a:lnTo>
                      <a:pt x="77" y="3288"/>
                    </a:lnTo>
                    <a:lnTo>
                      <a:pt x="93" y="3294"/>
                    </a:lnTo>
                    <a:lnTo>
                      <a:pt x="94" y="3297"/>
                    </a:lnTo>
                    <a:lnTo>
                      <a:pt x="91" y="3303"/>
                    </a:lnTo>
                    <a:lnTo>
                      <a:pt x="86" y="3307"/>
                    </a:lnTo>
                    <a:lnTo>
                      <a:pt x="76" y="3311"/>
                    </a:lnTo>
                    <a:lnTo>
                      <a:pt x="65" y="3315"/>
                    </a:lnTo>
                    <a:lnTo>
                      <a:pt x="53" y="3319"/>
                    </a:lnTo>
                    <a:lnTo>
                      <a:pt x="53" y="3325"/>
                    </a:lnTo>
                    <a:lnTo>
                      <a:pt x="71" y="3329"/>
                    </a:lnTo>
                    <a:lnTo>
                      <a:pt x="97" y="3333"/>
                    </a:lnTo>
                    <a:lnTo>
                      <a:pt x="83" y="3338"/>
                    </a:lnTo>
                    <a:lnTo>
                      <a:pt x="73" y="3342"/>
                    </a:lnTo>
                    <a:lnTo>
                      <a:pt x="66" y="3348"/>
                    </a:lnTo>
                    <a:lnTo>
                      <a:pt x="61" y="3352"/>
                    </a:lnTo>
                    <a:lnTo>
                      <a:pt x="64" y="3354"/>
                    </a:lnTo>
                    <a:lnTo>
                      <a:pt x="66" y="3360"/>
                    </a:lnTo>
                    <a:lnTo>
                      <a:pt x="67" y="3364"/>
                    </a:lnTo>
                    <a:lnTo>
                      <a:pt x="68" y="3370"/>
                    </a:lnTo>
                    <a:lnTo>
                      <a:pt x="75" y="3374"/>
                    </a:lnTo>
                    <a:lnTo>
                      <a:pt x="81" y="3378"/>
                    </a:lnTo>
                    <a:lnTo>
                      <a:pt x="83" y="3383"/>
                    </a:lnTo>
                    <a:lnTo>
                      <a:pt x="80" y="3387"/>
                    </a:lnTo>
                    <a:lnTo>
                      <a:pt x="75" y="3393"/>
                    </a:lnTo>
                    <a:lnTo>
                      <a:pt x="69" y="3397"/>
                    </a:lnTo>
                    <a:lnTo>
                      <a:pt x="66" y="3399"/>
                    </a:lnTo>
                    <a:lnTo>
                      <a:pt x="64" y="3405"/>
                    </a:lnTo>
                    <a:lnTo>
                      <a:pt x="62" y="3409"/>
                    </a:lnTo>
                    <a:lnTo>
                      <a:pt x="61" y="3415"/>
                    </a:lnTo>
                    <a:lnTo>
                      <a:pt x="61" y="3419"/>
                    </a:lnTo>
                    <a:lnTo>
                      <a:pt x="61" y="3422"/>
                    </a:lnTo>
                    <a:lnTo>
                      <a:pt x="60" y="3428"/>
                    </a:lnTo>
                    <a:lnTo>
                      <a:pt x="60" y="3432"/>
                    </a:lnTo>
                    <a:lnTo>
                      <a:pt x="61" y="3438"/>
                    </a:lnTo>
                    <a:lnTo>
                      <a:pt x="62" y="3442"/>
                    </a:lnTo>
                    <a:lnTo>
                      <a:pt x="65" y="3444"/>
                    </a:lnTo>
                    <a:lnTo>
                      <a:pt x="67" y="3450"/>
                    </a:lnTo>
                    <a:lnTo>
                      <a:pt x="67" y="3454"/>
                    </a:lnTo>
                    <a:lnTo>
                      <a:pt x="65" y="3460"/>
                    </a:lnTo>
                    <a:lnTo>
                      <a:pt x="63" y="3463"/>
                    </a:lnTo>
                    <a:lnTo>
                      <a:pt x="61" y="3467"/>
                    </a:lnTo>
                    <a:lnTo>
                      <a:pt x="59" y="3473"/>
                    </a:lnTo>
                    <a:lnTo>
                      <a:pt x="57" y="3477"/>
                    </a:lnTo>
                    <a:lnTo>
                      <a:pt x="54" y="3483"/>
                    </a:lnTo>
                    <a:lnTo>
                      <a:pt x="50" y="3485"/>
                    </a:lnTo>
                    <a:lnTo>
                      <a:pt x="48" y="3489"/>
                    </a:lnTo>
                    <a:lnTo>
                      <a:pt x="47" y="3495"/>
                    </a:lnTo>
                    <a:lnTo>
                      <a:pt x="47" y="3499"/>
                    </a:lnTo>
                    <a:lnTo>
                      <a:pt x="49" y="3505"/>
                    </a:lnTo>
                    <a:lnTo>
                      <a:pt x="53" y="3508"/>
                    </a:lnTo>
                    <a:lnTo>
                      <a:pt x="56" y="3512"/>
                    </a:lnTo>
                    <a:lnTo>
                      <a:pt x="59" y="3518"/>
                    </a:lnTo>
                    <a:lnTo>
                      <a:pt x="60" y="3522"/>
                    </a:lnTo>
                    <a:lnTo>
                      <a:pt x="61" y="3528"/>
                    </a:lnTo>
                    <a:lnTo>
                      <a:pt x="61" y="3530"/>
                    </a:lnTo>
                    <a:lnTo>
                      <a:pt x="65" y="3534"/>
                    </a:lnTo>
                    <a:lnTo>
                      <a:pt x="70" y="3540"/>
                    </a:lnTo>
                    <a:lnTo>
                      <a:pt x="75" y="3544"/>
                    </a:lnTo>
                    <a:lnTo>
                      <a:pt x="82" y="3549"/>
                    </a:lnTo>
                    <a:lnTo>
                      <a:pt x="85" y="3553"/>
                    </a:lnTo>
                    <a:lnTo>
                      <a:pt x="86" y="3557"/>
                    </a:lnTo>
                    <a:lnTo>
                      <a:pt x="86" y="3563"/>
                    </a:lnTo>
                    <a:lnTo>
                      <a:pt x="84" y="3567"/>
                    </a:lnTo>
                    <a:lnTo>
                      <a:pt x="82" y="3571"/>
                    </a:lnTo>
                    <a:lnTo>
                      <a:pt x="82" y="3575"/>
                    </a:lnTo>
                    <a:lnTo>
                      <a:pt x="82" y="3579"/>
                    </a:lnTo>
                    <a:lnTo>
                      <a:pt x="82" y="3585"/>
                    </a:lnTo>
                    <a:lnTo>
                      <a:pt x="85" y="3589"/>
                    </a:lnTo>
                    <a:lnTo>
                      <a:pt x="91" y="3594"/>
                    </a:lnTo>
                    <a:lnTo>
                      <a:pt x="96" y="3598"/>
                    </a:lnTo>
                    <a:lnTo>
                      <a:pt x="99" y="3602"/>
                    </a:lnTo>
                    <a:lnTo>
                      <a:pt x="105" y="3608"/>
                    </a:lnTo>
                    <a:lnTo>
                      <a:pt x="112" y="3612"/>
                    </a:lnTo>
                    <a:lnTo>
                      <a:pt x="118" y="3616"/>
                    </a:lnTo>
                    <a:lnTo>
                      <a:pt x="120" y="3620"/>
                    </a:lnTo>
                    <a:lnTo>
                      <a:pt x="117" y="3624"/>
                    </a:lnTo>
                    <a:lnTo>
                      <a:pt x="114" y="3630"/>
                    </a:lnTo>
                    <a:lnTo>
                      <a:pt x="112" y="3633"/>
                    </a:lnTo>
                    <a:lnTo>
                      <a:pt x="107" y="3639"/>
                    </a:lnTo>
                    <a:lnTo>
                      <a:pt x="101" y="3643"/>
                    </a:lnTo>
                    <a:lnTo>
                      <a:pt x="95" y="3647"/>
                    </a:lnTo>
                    <a:lnTo>
                      <a:pt x="91" y="3653"/>
                    </a:lnTo>
                    <a:lnTo>
                      <a:pt x="86" y="3657"/>
                    </a:lnTo>
                    <a:lnTo>
                      <a:pt x="83" y="3661"/>
                    </a:lnTo>
                    <a:lnTo>
                      <a:pt x="79" y="3665"/>
                    </a:lnTo>
                    <a:lnTo>
                      <a:pt x="76" y="3669"/>
                    </a:lnTo>
                    <a:lnTo>
                      <a:pt x="76" y="3674"/>
                    </a:lnTo>
                    <a:lnTo>
                      <a:pt x="77" y="3678"/>
                    </a:lnTo>
                    <a:lnTo>
                      <a:pt x="79" y="3684"/>
                    </a:lnTo>
                    <a:lnTo>
                      <a:pt x="80" y="3688"/>
                    </a:lnTo>
                    <a:lnTo>
                      <a:pt x="80" y="3692"/>
                    </a:lnTo>
                    <a:lnTo>
                      <a:pt x="82" y="3698"/>
                    </a:lnTo>
                    <a:lnTo>
                      <a:pt x="85" y="3702"/>
                    </a:lnTo>
                    <a:lnTo>
                      <a:pt x="84" y="3706"/>
                    </a:lnTo>
                    <a:lnTo>
                      <a:pt x="82" y="3710"/>
                    </a:lnTo>
                    <a:lnTo>
                      <a:pt x="84" y="3714"/>
                    </a:lnTo>
                    <a:lnTo>
                      <a:pt x="85" y="3719"/>
                    </a:lnTo>
                    <a:lnTo>
                      <a:pt x="81" y="3723"/>
                    </a:lnTo>
                    <a:lnTo>
                      <a:pt x="73" y="3729"/>
                    </a:lnTo>
                    <a:lnTo>
                      <a:pt x="67" y="3733"/>
                    </a:lnTo>
                    <a:lnTo>
                      <a:pt x="61" y="3737"/>
                    </a:lnTo>
                    <a:lnTo>
                      <a:pt x="57" y="3743"/>
                    </a:lnTo>
                    <a:lnTo>
                      <a:pt x="56" y="3745"/>
                    </a:lnTo>
                    <a:lnTo>
                      <a:pt x="60" y="3751"/>
                    </a:lnTo>
                    <a:lnTo>
                      <a:pt x="64" y="3755"/>
                    </a:lnTo>
                    <a:lnTo>
                      <a:pt x="73" y="3758"/>
                    </a:lnTo>
                    <a:lnTo>
                      <a:pt x="82" y="3764"/>
                    </a:lnTo>
                    <a:lnTo>
                      <a:pt x="85" y="3768"/>
                    </a:lnTo>
                    <a:lnTo>
                      <a:pt x="86" y="3774"/>
                    </a:lnTo>
                    <a:lnTo>
                      <a:pt x="83" y="3778"/>
                    </a:lnTo>
                    <a:lnTo>
                      <a:pt x="77" y="3782"/>
                    </a:lnTo>
                    <a:lnTo>
                      <a:pt x="73" y="3788"/>
                    </a:lnTo>
                    <a:lnTo>
                      <a:pt x="69" y="3790"/>
                    </a:lnTo>
                    <a:lnTo>
                      <a:pt x="67" y="3796"/>
                    </a:lnTo>
                    <a:lnTo>
                      <a:pt x="64" y="3799"/>
                    </a:lnTo>
                    <a:lnTo>
                      <a:pt x="62" y="3803"/>
                    </a:lnTo>
                    <a:lnTo>
                      <a:pt x="61" y="3809"/>
                    </a:lnTo>
                    <a:lnTo>
                      <a:pt x="60" y="3813"/>
                    </a:lnTo>
                    <a:lnTo>
                      <a:pt x="58" y="3819"/>
                    </a:lnTo>
                    <a:lnTo>
                      <a:pt x="59" y="3823"/>
                    </a:lnTo>
                    <a:lnTo>
                      <a:pt x="61" y="3827"/>
                    </a:lnTo>
                    <a:lnTo>
                      <a:pt x="65" y="3831"/>
                    </a:lnTo>
                    <a:lnTo>
                      <a:pt x="71" y="3835"/>
                    </a:lnTo>
                    <a:lnTo>
                      <a:pt x="75" y="3840"/>
                    </a:lnTo>
                    <a:lnTo>
                      <a:pt x="77" y="3844"/>
                    </a:lnTo>
                    <a:lnTo>
                      <a:pt x="79" y="3848"/>
                    </a:lnTo>
                    <a:lnTo>
                      <a:pt x="79" y="3854"/>
                    </a:lnTo>
                    <a:lnTo>
                      <a:pt x="77" y="3858"/>
                    </a:lnTo>
                    <a:lnTo>
                      <a:pt x="76" y="3864"/>
                    </a:lnTo>
                    <a:lnTo>
                      <a:pt x="79" y="3868"/>
                    </a:lnTo>
                    <a:lnTo>
                      <a:pt x="72" y="3872"/>
                    </a:lnTo>
                    <a:lnTo>
                      <a:pt x="74" y="3876"/>
                    </a:lnTo>
                    <a:lnTo>
                      <a:pt x="82" y="3880"/>
                    </a:lnTo>
                    <a:lnTo>
                      <a:pt x="77" y="3885"/>
                    </a:lnTo>
                    <a:lnTo>
                      <a:pt x="72" y="3889"/>
                    </a:lnTo>
                    <a:lnTo>
                      <a:pt x="67" y="3893"/>
                    </a:lnTo>
                    <a:lnTo>
                      <a:pt x="60" y="3899"/>
                    </a:lnTo>
                    <a:lnTo>
                      <a:pt x="52" y="3903"/>
                    </a:lnTo>
                    <a:lnTo>
                      <a:pt x="55" y="3909"/>
                    </a:lnTo>
                    <a:lnTo>
                      <a:pt x="61" y="3913"/>
                    </a:lnTo>
                    <a:lnTo>
                      <a:pt x="67" y="3917"/>
                    </a:lnTo>
                    <a:lnTo>
                      <a:pt x="70" y="3921"/>
                    </a:lnTo>
                    <a:lnTo>
                      <a:pt x="70" y="3924"/>
                    </a:lnTo>
                    <a:lnTo>
                      <a:pt x="70" y="3930"/>
                    </a:lnTo>
                    <a:lnTo>
                      <a:pt x="70" y="3934"/>
                    </a:lnTo>
                    <a:lnTo>
                      <a:pt x="70" y="3938"/>
                    </a:lnTo>
                    <a:lnTo>
                      <a:pt x="71" y="3944"/>
                    </a:lnTo>
                    <a:lnTo>
                      <a:pt x="71" y="3948"/>
                    </a:lnTo>
                    <a:lnTo>
                      <a:pt x="72" y="3954"/>
                    </a:lnTo>
                    <a:lnTo>
                      <a:pt x="70" y="3958"/>
                    </a:lnTo>
                    <a:lnTo>
                      <a:pt x="64" y="3962"/>
                    </a:lnTo>
                    <a:lnTo>
                      <a:pt x="60" y="3965"/>
                    </a:lnTo>
                    <a:lnTo>
                      <a:pt x="67" y="3969"/>
                    </a:lnTo>
                    <a:lnTo>
                      <a:pt x="79" y="3975"/>
                    </a:lnTo>
                    <a:lnTo>
                      <a:pt x="86" y="3979"/>
                    </a:lnTo>
                    <a:lnTo>
                      <a:pt x="87" y="3983"/>
                    </a:lnTo>
                    <a:lnTo>
                      <a:pt x="87" y="3989"/>
                    </a:lnTo>
                    <a:lnTo>
                      <a:pt x="86" y="3993"/>
                    </a:lnTo>
                    <a:lnTo>
                      <a:pt x="83" y="3999"/>
                    </a:lnTo>
                    <a:lnTo>
                      <a:pt x="81" y="4003"/>
                    </a:lnTo>
                    <a:lnTo>
                      <a:pt x="82" y="4005"/>
                    </a:lnTo>
                    <a:lnTo>
                      <a:pt x="89" y="4010"/>
                    </a:lnTo>
                    <a:lnTo>
                      <a:pt x="95" y="4014"/>
                    </a:lnTo>
                    <a:lnTo>
                      <a:pt x="101" y="4020"/>
                    </a:lnTo>
                    <a:lnTo>
                      <a:pt x="107" y="4024"/>
                    </a:lnTo>
                    <a:lnTo>
                      <a:pt x="109" y="4028"/>
                    </a:lnTo>
                    <a:lnTo>
                      <a:pt x="112" y="4034"/>
                    </a:lnTo>
                    <a:lnTo>
                      <a:pt x="114" y="4038"/>
                    </a:lnTo>
                    <a:lnTo>
                      <a:pt x="118" y="4044"/>
                    </a:lnTo>
                    <a:lnTo>
                      <a:pt x="108" y="4048"/>
                    </a:lnTo>
                    <a:lnTo>
                      <a:pt x="99" y="4049"/>
                    </a:lnTo>
                    <a:lnTo>
                      <a:pt x="88" y="4055"/>
                    </a:lnTo>
                    <a:lnTo>
                      <a:pt x="100" y="4059"/>
                    </a:lnTo>
                    <a:lnTo>
                      <a:pt x="87" y="4065"/>
                    </a:lnTo>
                    <a:lnTo>
                      <a:pt x="80" y="4069"/>
                    </a:lnTo>
                    <a:lnTo>
                      <a:pt x="73" y="4073"/>
                    </a:lnTo>
                    <a:lnTo>
                      <a:pt x="64" y="4079"/>
                    </a:lnTo>
                    <a:lnTo>
                      <a:pt x="59" y="4083"/>
                    </a:lnTo>
                    <a:lnTo>
                      <a:pt x="55" y="4089"/>
                    </a:lnTo>
                    <a:lnTo>
                      <a:pt x="50" y="4090"/>
                    </a:lnTo>
                    <a:lnTo>
                      <a:pt x="47" y="4094"/>
                    </a:lnTo>
                    <a:lnTo>
                      <a:pt x="45" y="4100"/>
                    </a:lnTo>
                    <a:lnTo>
                      <a:pt x="44" y="4104"/>
                    </a:lnTo>
                    <a:lnTo>
                      <a:pt x="44" y="4110"/>
                    </a:lnTo>
                    <a:lnTo>
                      <a:pt x="44" y="4114"/>
                    </a:lnTo>
                    <a:lnTo>
                      <a:pt x="46" y="4118"/>
                    </a:lnTo>
                    <a:lnTo>
                      <a:pt x="50" y="4124"/>
                    </a:lnTo>
                    <a:lnTo>
                      <a:pt x="57" y="4128"/>
                    </a:lnTo>
                    <a:lnTo>
                      <a:pt x="64" y="4133"/>
                    </a:lnTo>
                    <a:lnTo>
                      <a:pt x="71" y="4135"/>
                    </a:lnTo>
                    <a:lnTo>
                      <a:pt x="77" y="4139"/>
                    </a:lnTo>
                    <a:lnTo>
                      <a:pt x="81" y="4145"/>
                    </a:lnTo>
                    <a:lnTo>
                      <a:pt x="83" y="4149"/>
                    </a:lnTo>
                    <a:lnTo>
                      <a:pt x="84" y="4155"/>
                    </a:lnTo>
                    <a:lnTo>
                      <a:pt x="82" y="4159"/>
                    </a:lnTo>
                    <a:lnTo>
                      <a:pt x="77" y="4163"/>
                    </a:lnTo>
                    <a:lnTo>
                      <a:pt x="74" y="4169"/>
                    </a:lnTo>
                    <a:lnTo>
                      <a:pt x="76" y="4173"/>
                    </a:lnTo>
                    <a:lnTo>
                      <a:pt x="83" y="4176"/>
                    </a:lnTo>
                    <a:lnTo>
                      <a:pt x="91" y="4180"/>
                    </a:lnTo>
                    <a:lnTo>
                      <a:pt x="100" y="4184"/>
                    </a:lnTo>
                    <a:lnTo>
                      <a:pt x="107" y="4190"/>
                    </a:lnTo>
                    <a:lnTo>
                      <a:pt x="111" y="4194"/>
                    </a:lnTo>
                    <a:lnTo>
                      <a:pt x="115" y="4200"/>
                    </a:lnTo>
                    <a:lnTo>
                      <a:pt x="117" y="4204"/>
                    </a:lnTo>
                    <a:lnTo>
                      <a:pt x="118" y="4208"/>
                    </a:lnTo>
                    <a:lnTo>
                      <a:pt x="115" y="4214"/>
                    </a:lnTo>
                    <a:lnTo>
                      <a:pt x="111" y="4217"/>
                    </a:lnTo>
                    <a:lnTo>
                      <a:pt x="108" y="4221"/>
                    </a:lnTo>
                    <a:lnTo>
                      <a:pt x="105" y="4225"/>
                    </a:lnTo>
                    <a:lnTo>
                      <a:pt x="104" y="4229"/>
                    </a:lnTo>
                    <a:lnTo>
                      <a:pt x="107" y="4235"/>
                    </a:lnTo>
                    <a:lnTo>
                      <a:pt x="107" y="4239"/>
                    </a:lnTo>
                    <a:lnTo>
                      <a:pt x="103" y="4245"/>
                    </a:lnTo>
                    <a:lnTo>
                      <a:pt x="114" y="4249"/>
                    </a:lnTo>
                    <a:lnTo>
                      <a:pt x="146" y="4253"/>
                    </a:lnTo>
                    <a:lnTo>
                      <a:pt x="179" y="4258"/>
                    </a:lnTo>
                    <a:lnTo>
                      <a:pt x="181" y="4262"/>
                    </a:lnTo>
                    <a:lnTo>
                      <a:pt x="175" y="4266"/>
                    </a:lnTo>
                    <a:lnTo>
                      <a:pt x="166" y="4270"/>
                    </a:lnTo>
                    <a:lnTo>
                      <a:pt x="156" y="4274"/>
                    </a:lnTo>
                    <a:lnTo>
                      <a:pt x="153" y="4280"/>
                    </a:lnTo>
                    <a:lnTo>
                      <a:pt x="154" y="4284"/>
                    </a:lnTo>
                    <a:lnTo>
                      <a:pt x="154" y="4290"/>
                    </a:lnTo>
                    <a:lnTo>
                      <a:pt x="155" y="4294"/>
                    </a:lnTo>
                    <a:lnTo>
                      <a:pt x="156" y="4298"/>
                    </a:lnTo>
                    <a:lnTo>
                      <a:pt x="157" y="4303"/>
                    </a:lnTo>
                    <a:lnTo>
                      <a:pt x="159" y="4307"/>
                    </a:lnTo>
                    <a:lnTo>
                      <a:pt x="159" y="4311"/>
                    </a:lnTo>
                    <a:lnTo>
                      <a:pt x="159" y="4315"/>
                    </a:lnTo>
                    <a:lnTo>
                      <a:pt x="158" y="4319"/>
                    </a:lnTo>
                    <a:lnTo>
                      <a:pt x="158" y="4325"/>
                    </a:lnTo>
                    <a:lnTo>
                      <a:pt x="158" y="4329"/>
                    </a:lnTo>
                    <a:lnTo>
                      <a:pt x="158" y="4335"/>
                    </a:lnTo>
                    <a:lnTo>
                      <a:pt x="162" y="4339"/>
                    </a:lnTo>
                    <a:lnTo>
                      <a:pt x="168" y="4342"/>
                    </a:lnTo>
                    <a:lnTo>
                      <a:pt x="168" y="4348"/>
                    </a:lnTo>
                    <a:lnTo>
                      <a:pt x="166" y="4350"/>
                    </a:lnTo>
                    <a:lnTo>
                      <a:pt x="164" y="4356"/>
                    </a:lnTo>
                    <a:lnTo>
                      <a:pt x="163" y="4360"/>
                    </a:lnTo>
                    <a:lnTo>
                      <a:pt x="162" y="4364"/>
                    </a:lnTo>
                    <a:lnTo>
                      <a:pt x="162" y="4370"/>
                    </a:lnTo>
                    <a:lnTo>
                      <a:pt x="160" y="4374"/>
                    </a:lnTo>
                    <a:lnTo>
                      <a:pt x="160" y="4380"/>
                    </a:lnTo>
                    <a:lnTo>
                      <a:pt x="162" y="4383"/>
                    </a:lnTo>
                    <a:lnTo>
                      <a:pt x="163" y="4387"/>
                    </a:lnTo>
                    <a:lnTo>
                      <a:pt x="164" y="4393"/>
                    </a:lnTo>
                    <a:lnTo>
                      <a:pt x="166" y="4395"/>
                    </a:lnTo>
                    <a:lnTo>
                      <a:pt x="168" y="4401"/>
                    </a:lnTo>
                    <a:lnTo>
                      <a:pt x="169" y="4405"/>
                    </a:lnTo>
                    <a:lnTo>
                      <a:pt x="172" y="4409"/>
                    </a:lnTo>
                    <a:lnTo>
                      <a:pt x="178" y="4415"/>
                    </a:lnTo>
                    <a:lnTo>
                      <a:pt x="192" y="4419"/>
                    </a:lnTo>
                    <a:lnTo>
                      <a:pt x="202" y="4425"/>
                    </a:lnTo>
                    <a:lnTo>
                      <a:pt x="212" y="4428"/>
                    </a:lnTo>
                    <a:lnTo>
                      <a:pt x="205" y="4432"/>
                    </a:lnTo>
                    <a:lnTo>
                      <a:pt x="199" y="4436"/>
                    </a:lnTo>
                    <a:lnTo>
                      <a:pt x="195" y="4440"/>
                    </a:lnTo>
                    <a:lnTo>
                      <a:pt x="189" y="4446"/>
                    </a:lnTo>
                    <a:lnTo>
                      <a:pt x="184" y="4450"/>
                    </a:lnTo>
                    <a:lnTo>
                      <a:pt x="183" y="4454"/>
                    </a:lnTo>
                    <a:lnTo>
                      <a:pt x="187" y="4460"/>
                    </a:lnTo>
                    <a:lnTo>
                      <a:pt x="183" y="4464"/>
                    </a:lnTo>
                    <a:lnTo>
                      <a:pt x="180" y="4469"/>
                    </a:lnTo>
                    <a:lnTo>
                      <a:pt x="177" y="4473"/>
                    </a:lnTo>
                    <a:lnTo>
                      <a:pt x="177" y="4477"/>
                    </a:lnTo>
                    <a:lnTo>
                      <a:pt x="182" y="4481"/>
                    </a:lnTo>
                    <a:lnTo>
                      <a:pt x="184" y="4485"/>
                    </a:lnTo>
                    <a:lnTo>
                      <a:pt x="185" y="4491"/>
                    </a:lnTo>
                    <a:lnTo>
                      <a:pt x="186" y="4495"/>
                    </a:lnTo>
                    <a:lnTo>
                      <a:pt x="186" y="4499"/>
                    </a:lnTo>
                    <a:lnTo>
                      <a:pt x="186" y="4505"/>
                    </a:lnTo>
                    <a:lnTo>
                      <a:pt x="184" y="4509"/>
                    </a:lnTo>
                    <a:lnTo>
                      <a:pt x="183" y="4514"/>
                    </a:lnTo>
                    <a:lnTo>
                      <a:pt x="185" y="4518"/>
                    </a:lnTo>
                    <a:lnTo>
                      <a:pt x="193" y="4522"/>
                    </a:lnTo>
                    <a:lnTo>
                      <a:pt x="196" y="4526"/>
                    </a:lnTo>
                    <a:lnTo>
                      <a:pt x="193" y="4530"/>
                    </a:lnTo>
                    <a:lnTo>
                      <a:pt x="190" y="4536"/>
                    </a:lnTo>
                    <a:lnTo>
                      <a:pt x="189" y="4540"/>
                    </a:lnTo>
                    <a:lnTo>
                      <a:pt x="192" y="4544"/>
                    </a:lnTo>
                    <a:lnTo>
                      <a:pt x="194" y="4550"/>
                    </a:lnTo>
                    <a:lnTo>
                      <a:pt x="195" y="4553"/>
                    </a:lnTo>
                    <a:lnTo>
                      <a:pt x="195" y="4559"/>
                    </a:lnTo>
                    <a:lnTo>
                      <a:pt x="193" y="4563"/>
                    </a:lnTo>
                    <a:lnTo>
                      <a:pt x="190" y="4567"/>
                    </a:lnTo>
                    <a:lnTo>
                      <a:pt x="186" y="4571"/>
                    </a:lnTo>
                    <a:lnTo>
                      <a:pt x="185" y="4575"/>
                    </a:lnTo>
                    <a:lnTo>
                      <a:pt x="184" y="4581"/>
                    </a:lnTo>
                    <a:lnTo>
                      <a:pt x="181" y="4585"/>
                    </a:lnTo>
                    <a:lnTo>
                      <a:pt x="178" y="4589"/>
                    </a:lnTo>
                    <a:lnTo>
                      <a:pt x="174" y="4594"/>
                    </a:lnTo>
                    <a:lnTo>
                      <a:pt x="168" y="4598"/>
                    </a:lnTo>
                    <a:lnTo>
                      <a:pt x="163" y="4604"/>
                    </a:lnTo>
                    <a:lnTo>
                      <a:pt x="158" y="4608"/>
                    </a:lnTo>
                    <a:lnTo>
                      <a:pt x="157" y="4610"/>
                    </a:lnTo>
                    <a:lnTo>
                      <a:pt x="160" y="4616"/>
                    </a:lnTo>
                    <a:lnTo>
                      <a:pt x="160" y="4620"/>
                    </a:lnTo>
                    <a:lnTo>
                      <a:pt x="159" y="4626"/>
                    </a:lnTo>
                    <a:lnTo>
                      <a:pt x="163" y="4630"/>
                    </a:lnTo>
                    <a:lnTo>
                      <a:pt x="172" y="4634"/>
                    </a:lnTo>
                    <a:lnTo>
                      <a:pt x="178" y="4639"/>
                    </a:lnTo>
                    <a:lnTo>
                      <a:pt x="183" y="4643"/>
                    </a:lnTo>
                    <a:lnTo>
                      <a:pt x="181" y="4649"/>
                    </a:lnTo>
                    <a:lnTo>
                      <a:pt x="177" y="4653"/>
                    </a:lnTo>
                    <a:lnTo>
                      <a:pt x="175" y="4655"/>
                    </a:lnTo>
                    <a:lnTo>
                      <a:pt x="175" y="4661"/>
                    </a:lnTo>
                    <a:lnTo>
                      <a:pt x="175" y="4665"/>
                    </a:lnTo>
                    <a:lnTo>
                      <a:pt x="174" y="4671"/>
                    </a:lnTo>
                    <a:lnTo>
                      <a:pt x="172" y="4675"/>
                    </a:lnTo>
                    <a:lnTo>
                      <a:pt x="168" y="4678"/>
                    </a:lnTo>
                    <a:lnTo>
                      <a:pt x="157" y="4684"/>
                    </a:lnTo>
                    <a:lnTo>
                      <a:pt x="147" y="4688"/>
                    </a:lnTo>
                    <a:lnTo>
                      <a:pt x="146" y="4694"/>
                    </a:lnTo>
                    <a:lnTo>
                      <a:pt x="153" y="4696"/>
                    </a:lnTo>
                    <a:lnTo>
                      <a:pt x="160" y="4700"/>
                    </a:lnTo>
                    <a:lnTo>
                      <a:pt x="166" y="4706"/>
                    </a:lnTo>
                    <a:lnTo>
                      <a:pt x="169" y="4710"/>
                    </a:lnTo>
                    <a:lnTo>
                      <a:pt x="172" y="4716"/>
                    </a:lnTo>
                    <a:lnTo>
                      <a:pt x="174" y="4719"/>
                    </a:lnTo>
                    <a:lnTo>
                      <a:pt x="175" y="4723"/>
                    </a:lnTo>
                    <a:lnTo>
                      <a:pt x="182" y="4729"/>
                    </a:lnTo>
                    <a:lnTo>
                      <a:pt x="189" y="4733"/>
                    </a:lnTo>
                    <a:lnTo>
                      <a:pt x="185" y="4739"/>
                    </a:lnTo>
                    <a:lnTo>
                      <a:pt x="176" y="4741"/>
                    </a:lnTo>
                    <a:lnTo>
                      <a:pt x="171" y="4745"/>
                    </a:lnTo>
                    <a:lnTo>
                      <a:pt x="167" y="4751"/>
                    </a:lnTo>
                    <a:lnTo>
                      <a:pt x="163" y="4755"/>
                    </a:lnTo>
                    <a:lnTo>
                      <a:pt x="159" y="4760"/>
                    </a:lnTo>
                    <a:lnTo>
                      <a:pt x="157" y="4764"/>
                    </a:lnTo>
                    <a:lnTo>
                      <a:pt x="155" y="4768"/>
                    </a:lnTo>
                    <a:lnTo>
                      <a:pt x="155" y="4774"/>
                    </a:lnTo>
                    <a:lnTo>
                      <a:pt x="155" y="4778"/>
                    </a:lnTo>
                    <a:lnTo>
                      <a:pt x="156" y="4784"/>
                    </a:lnTo>
                    <a:lnTo>
                      <a:pt x="157" y="4786"/>
                    </a:lnTo>
                    <a:lnTo>
                      <a:pt x="158" y="4790"/>
                    </a:lnTo>
                    <a:lnTo>
                      <a:pt x="160" y="4796"/>
                    </a:lnTo>
                    <a:lnTo>
                      <a:pt x="164" y="4800"/>
                    </a:lnTo>
                    <a:lnTo>
                      <a:pt x="170" y="4805"/>
                    </a:lnTo>
                    <a:lnTo>
                      <a:pt x="176" y="4809"/>
                    </a:lnTo>
                    <a:lnTo>
                      <a:pt x="179" y="4813"/>
                    </a:lnTo>
                    <a:lnTo>
                      <a:pt x="184" y="4819"/>
                    </a:lnTo>
                    <a:lnTo>
                      <a:pt x="187" y="4823"/>
                    </a:lnTo>
                    <a:lnTo>
                      <a:pt x="197" y="4827"/>
                    </a:lnTo>
                    <a:lnTo>
                      <a:pt x="217" y="4831"/>
                    </a:lnTo>
                    <a:lnTo>
                      <a:pt x="222" y="4835"/>
                    </a:lnTo>
                    <a:lnTo>
                      <a:pt x="205" y="4841"/>
                    </a:lnTo>
                    <a:lnTo>
                      <a:pt x="198" y="4844"/>
                    </a:lnTo>
                    <a:lnTo>
                      <a:pt x="192" y="4850"/>
                    </a:lnTo>
                    <a:lnTo>
                      <a:pt x="186" y="4854"/>
                    </a:lnTo>
                    <a:lnTo>
                      <a:pt x="183" y="4858"/>
                    </a:lnTo>
                    <a:lnTo>
                      <a:pt x="189" y="4864"/>
                    </a:lnTo>
                    <a:lnTo>
                      <a:pt x="194" y="4868"/>
                    </a:lnTo>
                    <a:lnTo>
                      <a:pt x="200" y="4872"/>
                    </a:lnTo>
                    <a:lnTo>
                      <a:pt x="205" y="4876"/>
                    </a:lnTo>
                    <a:lnTo>
                      <a:pt x="207" y="4880"/>
                    </a:lnTo>
                    <a:lnTo>
                      <a:pt x="206" y="4885"/>
                    </a:lnTo>
                    <a:lnTo>
                      <a:pt x="204" y="4889"/>
                    </a:lnTo>
                    <a:lnTo>
                      <a:pt x="201" y="4895"/>
                    </a:lnTo>
                    <a:lnTo>
                      <a:pt x="199" y="4899"/>
                    </a:lnTo>
                    <a:lnTo>
                      <a:pt x="197" y="4903"/>
                    </a:lnTo>
                    <a:lnTo>
                      <a:pt x="195" y="4909"/>
                    </a:lnTo>
                    <a:lnTo>
                      <a:pt x="194" y="4913"/>
                    </a:lnTo>
                    <a:lnTo>
                      <a:pt x="196" y="4917"/>
                    </a:lnTo>
                    <a:lnTo>
                      <a:pt x="199" y="4921"/>
                    </a:lnTo>
                    <a:lnTo>
                      <a:pt x="204" y="4925"/>
                    </a:lnTo>
                    <a:lnTo>
                      <a:pt x="203" y="4930"/>
                    </a:lnTo>
                    <a:lnTo>
                      <a:pt x="195" y="4934"/>
                    </a:lnTo>
                    <a:lnTo>
                      <a:pt x="189" y="4940"/>
                    </a:lnTo>
                    <a:lnTo>
                      <a:pt x="181" y="4944"/>
                    </a:lnTo>
                    <a:lnTo>
                      <a:pt x="172" y="4948"/>
                    </a:lnTo>
                    <a:lnTo>
                      <a:pt x="162" y="4954"/>
                    </a:lnTo>
                    <a:lnTo>
                      <a:pt x="153" y="4956"/>
                    </a:lnTo>
                    <a:lnTo>
                      <a:pt x="151" y="4962"/>
                    </a:lnTo>
                    <a:lnTo>
                      <a:pt x="152" y="4966"/>
                    </a:lnTo>
                    <a:lnTo>
                      <a:pt x="155" y="4969"/>
                    </a:lnTo>
                    <a:lnTo>
                      <a:pt x="160" y="4975"/>
                    </a:lnTo>
                    <a:lnTo>
                      <a:pt x="169" y="4979"/>
                    </a:lnTo>
                    <a:lnTo>
                      <a:pt x="175" y="4985"/>
                    </a:lnTo>
                    <a:lnTo>
                      <a:pt x="179" y="4989"/>
                    </a:lnTo>
                    <a:lnTo>
                      <a:pt x="182" y="4993"/>
                    </a:lnTo>
                    <a:lnTo>
                      <a:pt x="182" y="4999"/>
                    </a:lnTo>
                    <a:lnTo>
                      <a:pt x="182" y="5001"/>
                    </a:lnTo>
                    <a:lnTo>
                      <a:pt x="181" y="5007"/>
                    </a:lnTo>
                    <a:lnTo>
                      <a:pt x="180" y="5011"/>
                    </a:lnTo>
                    <a:lnTo>
                      <a:pt x="179" y="5014"/>
                    </a:lnTo>
                    <a:lnTo>
                      <a:pt x="178" y="5020"/>
                    </a:lnTo>
                    <a:lnTo>
                      <a:pt x="186" y="5024"/>
                    </a:lnTo>
                    <a:lnTo>
                      <a:pt x="196" y="5030"/>
                    </a:lnTo>
                    <a:lnTo>
                      <a:pt x="205" y="5034"/>
                    </a:lnTo>
                    <a:lnTo>
                      <a:pt x="220" y="5038"/>
                    </a:lnTo>
                    <a:lnTo>
                      <a:pt x="232" y="5044"/>
                    </a:lnTo>
                    <a:lnTo>
                      <a:pt x="245" y="5046"/>
                    </a:lnTo>
                    <a:lnTo>
                      <a:pt x="260" y="5052"/>
                    </a:lnTo>
                    <a:lnTo>
                      <a:pt x="272" y="5055"/>
                    </a:lnTo>
                    <a:lnTo>
                      <a:pt x="292" y="5059"/>
                    </a:lnTo>
                    <a:lnTo>
                      <a:pt x="303" y="5065"/>
                    </a:lnTo>
                    <a:lnTo>
                      <a:pt x="299" y="5069"/>
                    </a:lnTo>
                    <a:lnTo>
                      <a:pt x="299" y="5075"/>
                    </a:lnTo>
                    <a:lnTo>
                      <a:pt x="312" y="5079"/>
                    </a:lnTo>
                    <a:lnTo>
                      <a:pt x="330" y="5083"/>
                    </a:lnTo>
                    <a:lnTo>
                      <a:pt x="324" y="5087"/>
                    </a:lnTo>
                    <a:lnTo>
                      <a:pt x="313" y="5091"/>
                    </a:lnTo>
                    <a:lnTo>
                      <a:pt x="303" y="5096"/>
                    </a:lnTo>
                    <a:lnTo>
                      <a:pt x="293" y="5100"/>
                    </a:lnTo>
                    <a:lnTo>
                      <a:pt x="281" y="5104"/>
                    </a:lnTo>
                    <a:lnTo>
                      <a:pt x="267" y="5110"/>
                    </a:lnTo>
                    <a:lnTo>
                      <a:pt x="254" y="5114"/>
                    </a:lnTo>
                    <a:lnTo>
                      <a:pt x="246" y="5120"/>
                    </a:lnTo>
                    <a:lnTo>
                      <a:pt x="241" y="5124"/>
                    </a:lnTo>
                    <a:lnTo>
                      <a:pt x="236" y="5128"/>
                    </a:lnTo>
                    <a:lnTo>
                      <a:pt x="232" y="5132"/>
                    </a:lnTo>
                    <a:lnTo>
                      <a:pt x="226" y="5136"/>
                    </a:lnTo>
                    <a:lnTo>
                      <a:pt x="222" y="5141"/>
                    </a:lnTo>
                    <a:lnTo>
                      <a:pt x="215" y="5145"/>
                    </a:lnTo>
                    <a:lnTo>
                      <a:pt x="212" y="5149"/>
                    </a:lnTo>
                    <a:lnTo>
                      <a:pt x="212" y="5155"/>
                    </a:lnTo>
                    <a:lnTo>
                      <a:pt x="213" y="5159"/>
                    </a:lnTo>
                    <a:lnTo>
                      <a:pt x="218" y="5165"/>
                    </a:lnTo>
                    <a:lnTo>
                      <a:pt x="218" y="5169"/>
                    </a:lnTo>
                    <a:lnTo>
                      <a:pt x="218" y="5173"/>
                    </a:lnTo>
                    <a:lnTo>
                      <a:pt x="217" y="5177"/>
                    </a:lnTo>
                    <a:lnTo>
                      <a:pt x="218" y="5180"/>
                    </a:lnTo>
                    <a:lnTo>
                      <a:pt x="220" y="5186"/>
                    </a:lnTo>
                    <a:lnTo>
                      <a:pt x="220" y="5190"/>
                    </a:lnTo>
                    <a:lnTo>
                      <a:pt x="220" y="5194"/>
                    </a:lnTo>
                    <a:lnTo>
                      <a:pt x="223" y="5200"/>
                    </a:lnTo>
                    <a:lnTo>
                      <a:pt x="222" y="5204"/>
                    </a:lnTo>
                    <a:lnTo>
                      <a:pt x="213" y="5210"/>
                    </a:lnTo>
                    <a:lnTo>
                      <a:pt x="203" y="5214"/>
                    </a:lnTo>
                    <a:lnTo>
                      <a:pt x="194" y="5216"/>
                    </a:lnTo>
                    <a:lnTo>
                      <a:pt x="185" y="5221"/>
                    </a:lnTo>
                    <a:lnTo>
                      <a:pt x="180" y="5225"/>
                    </a:lnTo>
                    <a:lnTo>
                      <a:pt x="174" y="5231"/>
                    </a:lnTo>
                    <a:lnTo>
                      <a:pt x="170" y="5235"/>
                    </a:lnTo>
                    <a:lnTo>
                      <a:pt x="171" y="5239"/>
                    </a:lnTo>
                    <a:lnTo>
                      <a:pt x="175" y="5245"/>
                    </a:lnTo>
                    <a:lnTo>
                      <a:pt x="177" y="5249"/>
                    </a:lnTo>
                    <a:lnTo>
                      <a:pt x="179" y="5255"/>
                    </a:lnTo>
                    <a:lnTo>
                      <a:pt x="184" y="5259"/>
                    </a:lnTo>
                    <a:lnTo>
                      <a:pt x="194" y="5261"/>
                    </a:lnTo>
                    <a:lnTo>
                      <a:pt x="204" y="5266"/>
                    </a:lnTo>
                    <a:lnTo>
                      <a:pt x="212" y="5270"/>
                    </a:lnTo>
                    <a:lnTo>
                      <a:pt x="220" y="5276"/>
                    </a:lnTo>
                    <a:lnTo>
                      <a:pt x="229" y="5280"/>
                    </a:lnTo>
                    <a:lnTo>
                      <a:pt x="237" y="5284"/>
                    </a:lnTo>
                    <a:lnTo>
                      <a:pt x="248" y="5290"/>
                    </a:lnTo>
                    <a:lnTo>
                      <a:pt x="264" y="5294"/>
                    </a:lnTo>
                    <a:lnTo>
                      <a:pt x="285" y="5300"/>
                    </a:lnTo>
                    <a:lnTo>
                      <a:pt x="296" y="5303"/>
                    </a:lnTo>
                    <a:lnTo>
                      <a:pt x="329" y="5305"/>
                    </a:lnTo>
                    <a:lnTo>
                      <a:pt x="359" y="5311"/>
                    </a:lnTo>
                    <a:lnTo>
                      <a:pt x="376" y="5315"/>
                    </a:lnTo>
                    <a:lnTo>
                      <a:pt x="400" y="5321"/>
                    </a:lnTo>
                    <a:lnTo>
                      <a:pt x="425" y="5325"/>
                    </a:lnTo>
                    <a:lnTo>
                      <a:pt x="478" y="5329"/>
                    </a:lnTo>
                    <a:lnTo>
                      <a:pt x="453" y="5335"/>
                    </a:lnTo>
                    <a:lnTo>
                      <a:pt x="435" y="5339"/>
                    </a:lnTo>
                    <a:lnTo>
                      <a:pt x="439" y="5345"/>
                    </a:lnTo>
                    <a:lnTo>
                      <a:pt x="454" y="5346"/>
                    </a:lnTo>
                    <a:lnTo>
                      <a:pt x="485" y="5350"/>
                    </a:lnTo>
                    <a:lnTo>
                      <a:pt x="494" y="5356"/>
                    </a:lnTo>
                    <a:lnTo>
                      <a:pt x="492" y="5360"/>
                    </a:lnTo>
                    <a:lnTo>
                      <a:pt x="498" y="5366"/>
                    </a:lnTo>
                    <a:lnTo>
                      <a:pt x="517" y="5370"/>
                    </a:lnTo>
                    <a:lnTo>
                      <a:pt x="547" y="5374"/>
                    </a:lnTo>
                    <a:lnTo>
                      <a:pt x="564" y="5380"/>
                    </a:lnTo>
                    <a:lnTo>
                      <a:pt x="589" y="5384"/>
                    </a:lnTo>
                    <a:lnTo>
                      <a:pt x="676" y="5389"/>
                    </a:lnTo>
                    <a:lnTo>
                      <a:pt x="693" y="5391"/>
                    </a:lnTo>
                    <a:lnTo>
                      <a:pt x="732" y="5395"/>
                    </a:lnTo>
                    <a:lnTo>
                      <a:pt x="744" y="5397"/>
                    </a:lnTo>
                    <a:lnTo>
                      <a:pt x="744" y="5446"/>
                    </a:lnTo>
                    <a:lnTo>
                      <a:pt x="737" y="5446"/>
                    </a:lnTo>
                    <a:lnTo>
                      <a:pt x="660" y="5450"/>
                    </a:lnTo>
                    <a:lnTo>
                      <a:pt x="511" y="5456"/>
                    </a:lnTo>
                    <a:lnTo>
                      <a:pt x="405" y="5460"/>
                    </a:lnTo>
                    <a:lnTo>
                      <a:pt x="393" y="5464"/>
                    </a:lnTo>
                    <a:lnTo>
                      <a:pt x="385" y="5470"/>
                    </a:lnTo>
                    <a:lnTo>
                      <a:pt x="386" y="5473"/>
                    </a:lnTo>
                    <a:lnTo>
                      <a:pt x="398" y="5477"/>
                    </a:lnTo>
                    <a:lnTo>
                      <a:pt x="425" y="5481"/>
                    </a:lnTo>
                    <a:lnTo>
                      <a:pt x="449" y="5485"/>
                    </a:lnTo>
                    <a:lnTo>
                      <a:pt x="495" y="5491"/>
                    </a:lnTo>
                    <a:lnTo>
                      <a:pt x="618" y="5495"/>
                    </a:lnTo>
                    <a:lnTo>
                      <a:pt x="657" y="5501"/>
                    </a:lnTo>
                    <a:lnTo>
                      <a:pt x="699" y="5505"/>
                    </a:lnTo>
                    <a:lnTo>
                      <a:pt x="719" y="5509"/>
                    </a:lnTo>
                    <a:lnTo>
                      <a:pt x="729" y="5514"/>
                    </a:lnTo>
                    <a:lnTo>
                      <a:pt x="741" y="5518"/>
                    </a:lnTo>
                    <a:lnTo>
                      <a:pt x="740" y="5522"/>
                    </a:lnTo>
                    <a:lnTo>
                      <a:pt x="715" y="5526"/>
                    </a:lnTo>
                    <a:lnTo>
                      <a:pt x="610" y="5530"/>
                    </a:lnTo>
                    <a:lnTo>
                      <a:pt x="581" y="5536"/>
                    </a:lnTo>
                    <a:lnTo>
                      <a:pt x="556" y="5540"/>
                    </a:lnTo>
                    <a:lnTo>
                      <a:pt x="538" y="5546"/>
                    </a:lnTo>
                    <a:lnTo>
                      <a:pt x="530" y="5550"/>
                    </a:lnTo>
                    <a:lnTo>
                      <a:pt x="543" y="5554"/>
                    </a:lnTo>
                    <a:lnTo>
                      <a:pt x="562" y="5559"/>
                    </a:lnTo>
                    <a:lnTo>
                      <a:pt x="579" y="5563"/>
                    </a:lnTo>
                    <a:lnTo>
                      <a:pt x="616" y="5567"/>
                    </a:lnTo>
                    <a:lnTo>
                      <a:pt x="681" y="5571"/>
                    </a:lnTo>
                    <a:lnTo>
                      <a:pt x="689" y="5575"/>
                    </a:lnTo>
                    <a:lnTo>
                      <a:pt x="709" y="5581"/>
                    </a:lnTo>
                    <a:lnTo>
                      <a:pt x="729" y="5585"/>
                    </a:lnTo>
                    <a:lnTo>
                      <a:pt x="744" y="5585"/>
                    </a:lnTo>
                    <a:lnTo>
                      <a:pt x="744" y="5606"/>
                    </a:lnTo>
                    <a:lnTo>
                      <a:pt x="710" y="5606"/>
                    </a:lnTo>
                    <a:lnTo>
                      <a:pt x="662" y="5612"/>
                    </a:lnTo>
                    <a:lnTo>
                      <a:pt x="609" y="5616"/>
                    </a:lnTo>
                    <a:lnTo>
                      <a:pt x="548" y="5620"/>
                    </a:lnTo>
                    <a:lnTo>
                      <a:pt x="731" y="5626"/>
                    </a:lnTo>
                    <a:lnTo>
                      <a:pt x="701" y="5630"/>
                    </a:lnTo>
                    <a:lnTo>
                      <a:pt x="704" y="5636"/>
                    </a:lnTo>
                    <a:lnTo>
                      <a:pt x="707" y="5639"/>
                    </a:lnTo>
                    <a:lnTo>
                      <a:pt x="713" y="5643"/>
                    </a:lnTo>
                    <a:lnTo>
                      <a:pt x="712" y="5649"/>
                    </a:lnTo>
                    <a:lnTo>
                      <a:pt x="665" y="5651"/>
                    </a:lnTo>
                    <a:lnTo>
                      <a:pt x="632" y="5657"/>
                    </a:lnTo>
                    <a:lnTo>
                      <a:pt x="533" y="5661"/>
                    </a:lnTo>
                    <a:lnTo>
                      <a:pt x="439" y="5665"/>
                    </a:lnTo>
                    <a:lnTo>
                      <a:pt x="425" y="5671"/>
                    </a:lnTo>
                    <a:lnTo>
                      <a:pt x="394" y="5675"/>
                    </a:lnTo>
                    <a:lnTo>
                      <a:pt x="332" y="5680"/>
                    </a:lnTo>
                    <a:lnTo>
                      <a:pt x="301" y="5684"/>
                    </a:lnTo>
                    <a:lnTo>
                      <a:pt x="264" y="5688"/>
                    </a:lnTo>
                    <a:lnTo>
                      <a:pt x="239" y="5692"/>
                    </a:lnTo>
                    <a:lnTo>
                      <a:pt x="219" y="5696"/>
                    </a:lnTo>
                    <a:lnTo>
                      <a:pt x="209" y="5702"/>
                    </a:lnTo>
                    <a:lnTo>
                      <a:pt x="205" y="5706"/>
                    </a:lnTo>
                    <a:lnTo>
                      <a:pt x="201" y="5710"/>
                    </a:lnTo>
                    <a:lnTo>
                      <a:pt x="199" y="5716"/>
                    </a:lnTo>
                    <a:lnTo>
                      <a:pt x="199" y="5720"/>
                    </a:lnTo>
                    <a:lnTo>
                      <a:pt x="200" y="5725"/>
                    </a:lnTo>
                    <a:lnTo>
                      <a:pt x="201" y="5729"/>
                    </a:lnTo>
                    <a:lnTo>
                      <a:pt x="201" y="5733"/>
                    </a:lnTo>
                    <a:lnTo>
                      <a:pt x="199" y="5737"/>
                    </a:lnTo>
                    <a:lnTo>
                      <a:pt x="194" y="5741"/>
                    </a:lnTo>
                    <a:lnTo>
                      <a:pt x="187" y="5747"/>
                    </a:lnTo>
                    <a:lnTo>
                      <a:pt x="183" y="5751"/>
                    </a:lnTo>
                    <a:lnTo>
                      <a:pt x="185" y="5755"/>
                    </a:lnTo>
                    <a:lnTo>
                      <a:pt x="189" y="5761"/>
                    </a:lnTo>
                    <a:lnTo>
                      <a:pt x="195" y="5764"/>
                    </a:lnTo>
                    <a:lnTo>
                      <a:pt x="199" y="5770"/>
                    </a:lnTo>
                    <a:lnTo>
                      <a:pt x="196" y="5774"/>
                    </a:lnTo>
                    <a:lnTo>
                      <a:pt x="189" y="5778"/>
                    </a:lnTo>
                    <a:lnTo>
                      <a:pt x="181" y="5782"/>
                    </a:lnTo>
                    <a:lnTo>
                      <a:pt x="180" y="5786"/>
                    </a:lnTo>
                    <a:lnTo>
                      <a:pt x="182" y="5792"/>
                    </a:lnTo>
                    <a:lnTo>
                      <a:pt x="185" y="5796"/>
                    </a:lnTo>
                    <a:lnTo>
                      <a:pt x="190" y="5800"/>
                    </a:lnTo>
                    <a:lnTo>
                      <a:pt x="192" y="5805"/>
                    </a:lnTo>
                    <a:lnTo>
                      <a:pt x="192" y="5809"/>
                    </a:lnTo>
                    <a:lnTo>
                      <a:pt x="191" y="5815"/>
                    </a:lnTo>
                    <a:lnTo>
                      <a:pt x="190" y="5819"/>
                    </a:lnTo>
                    <a:lnTo>
                      <a:pt x="192" y="5823"/>
                    </a:lnTo>
                    <a:lnTo>
                      <a:pt x="203" y="5827"/>
                    </a:lnTo>
                    <a:lnTo>
                      <a:pt x="214" y="5831"/>
                    </a:lnTo>
                    <a:lnTo>
                      <a:pt x="206" y="5837"/>
                    </a:lnTo>
                    <a:lnTo>
                      <a:pt x="202" y="5841"/>
                    </a:lnTo>
                    <a:lnTo>
                      <a:pt x="199" y="5845"/>
                    </a:lnTo>
                    <a:lnTo>
                      <a:pt x="199" y="5850"/>
                    </a:lnTo>
                    <a:lnTo>
                      <a:pt x="199" y="5854"/>
                    </a:lnTo>
                    <a:lnTo>
                      <a:pt x="200" y="5860"/>
                    </a:lnTo>
                    <a:lnTo>
                      <a:pt x="200" y="5864"/>
                    </a:lnTo>
                    <a:lnTo>
                      <a:pt x="198" y="5866"/>
                    </a:lnTo>
                    <a:lnTo>
                      <a:pt x="196" y="5872"/>
                    </a:lnTo>
                    <a:lnTo>
                      <a:pt x="195" y="5876"/>
                    </a:lnTo>
                    <a:lnTo>
                      <a:pt x="195" y="5882"/>
                    </a:lnTo>
                    <a:lnTo>
                      <a:pt x="192" y="5886"/>
                    </a:lnTo>
                    <a:lnTo>
                      <a:pt x="190" y="5889"/>
                    </a:lnTo>
                    <a:lnTo>
                      <a:pt x="189" y="5895"/>
                    </a:lnTo>
                    <a:lnTo>
                      <a:pt x="186" y="5899"/>
                    </a:lnTo>
                    <a:lnTo>
                      <a:pt x="183" y="5905"/>
                    </a:lnTo>
                    <a:lnTo>
                      <a:pt x="182" y="5909"/>
                    </a:lnTo>
                    <a:lnTo>
                      <a:pt x="184" y="5911"/>
                    </a:lnTo>
                    <a:lnTo>
                      <a:pt x="187" y="5917"/>
                    </a:lnTo>
                    <a:lnTo>
                      <a:pt x="183" y="5921"/>
                    </a:lnTo>
                    <a:lnTo>
                      <a:pt x="172" y="5927"/>
                    </a:lnTo>
                    <a:lnTo>
                      <a:pt x="165" y="5931"/>
                    </a:lnTo>
                    <a:lnTo>
                      <a:pt x="166" y="5934"/>
                    </a:lnTo>
                    <a:lnTo>
                      <a:pt x="169" y="5940"/>
                    </a:lnTo>
                    <a:lnTo>
                      <a:pt x="174" y="5944"/>
                    </a:lnTo>
                    <a:lnTo>
                      <a:pt x="176" y="5950"/>
                    </a:lnTo>
                    <a:lnTo>
                      <a:pt x="181" y="5952"/>
                    </a:lnTo>
                    <a:lnTo>
                      <a:pt x="186" y="5956"/>
                    </a:lnTo>
                    <a:lnTo>
                      <a:pt x="192" y="5962"/>
                    </a:lnTo>
                    <a:lnTo>
                      <a:pt x="197" y="5966"/>
                    </a:lnTo>
                    <a:lnTo>
                      <a:pt x="203" y="5972"/>
                    </a:lnTo>
                    <a:lnTo>
                      <a:pt x="211" y="5975"/>
                    </a:lnTo>
                    <a:lnTo>
                      <a:pt x="222" y="5979"/>
                    </a:lnTo>
                    <a:lnTo>
                      <a:pt x="233" y="5985"/>
                    </a:lnTo>
                    <a:lnTo>
                      <a:pt x="245" y="5989"/>
                    </a:lnTo>
                    <a:lnTo>
                      <a:pt x="254" y="5995"/>
                    </a:lnTo>
                    <a:lnTo>
                      <a:pt x="262" y="5997"/>
                    </a:lnTo>
                    <a:lnTo>
                      <a:pt x="267" y="6001"/>
                    </a:lnTo>
                    <a:lnTo>
                      <a:pt x="274" y="6007"/>
                    </a:lnTo>
                    <a:lnTo>
                      <a:pt x="280" y="6011"/>
                    </a:lnTo>
                    <a:lnTo>
                      <a:pt x="284" y="6016"/>
                    </a:lnTo>
                    <a:lnTo>
                      <a:pt x="284" y="6020"/>
                    </a:lnTo>
                    <a:lnTo>
                      <a:pt x="274" y="6024"/>
                    </a:lnTo>
                    <a:lnTo>
                      <a:pt x="268" y="6030"/>
                    </a:lnTo>
                    <a:lnTo>
                      <a:pt x="269" y="6034"/>
                    </a:lnTo>
                    <a:lnTo>
                      <a:pt x="270" y="6040"/>
                    </a:lnTo>
                    <a:lnTo>
                      <a:pt x="270" y="6042"/>
                    </a:lnTo>
                    <a:lnTo>
                      <a:pt x="267" y="6046"/>
                    </a:lnTo>
                    <a:lnTo>
                      <a:pt x="259" y="6052"/>
                    </a:lnTo>
                    <a:lnTo>
                      <a:pt x="246" y="6056"/>
                    </a:lnTo>
                    <a:lnTo>
                      <a:pt x="232" y="6061"/>
                    </a:lnTo>
                    <a:lnTo>
                      <a:pt x="224" y="6065"/>
                    </a:lnTo>
                    <a:lnTo>
                      <a:pt x="225" y="6069"/>
                    </a:lnTo>
                    <a:lnTo>
                      <a:pt x="231" y="6075"/>
                    </a:lnTo>
                    <a:lnTo>
                      <a:pt x="238" y="6079"/>
                    </a:lnTo>
                    <a:lnTo>
                      <a:pt x="242" y="6083"/>
                    </a:lnTo>
                    <a:lnTo>
                      <a:pt x="246" y="6087"/>
                    </a:lnTo>
                    <a:lnTo>
                      <a:pt x="250" y="6091"/>
                    </a:lnTo>
                    <a:lnTo>
                      <a:pt x="254" y="6097"/>
                    </a:lnTo>
                    <a:lnTo>
                      <a:pt x="258" y="6100"/>
                    </a:lnTo>
                    <a:lnTo>
                      <a:pt x="260" y="6106"/>
                    </a:lnTo>
                    <a:lnTo>
                      <a:pt x="260" y="6110"/>
                    </a:lnTo>
                    <a:lnTo>
                      <a:pt x="259" y="6114"/>
                    </a:lnTo>
                    <a:lnTo>
                      <a:pt x="261" y="6120"/>
                    </a:lnTo>
                    <a:lnTo>
                      <a:pt x="265" y="6124"/>
                    </a:lnTo>
                    <a:lnTo>
                      <a:pt x="268" y="6128"/>
                    </a:lnTo>
                    <a:lnTo>
                      <a:pt x="273" y="6132"/>
                    </a:lnTo>
                    <a:lnTo>
                      <a:pt x="273" y="6136"/>
                    </a:lnTo>
                    <a:lnTo>
                      <a:pt x="267" y="6141"/>
                    </a:lnTo>
                    <a:lnTo>
                      <a:pt x="263" y="6145"/>
                    </a:lnTo>
                    <a:lnTo>
                      <a:pt x="263" y="6151"/>
                    </a:lnTo>
                    <a:lnTo>
                      <a:pt x="263" y="6155"/>
                    </a:lnTo>
                    <a:lnTo>
                      <a:pt x="267" y="6159"/>
                    </a:lnTo>
                    <a:lnTo>
                      <a:pt x="269" y="6165"/>
                    </a:lnTo>
                    <a:lnTo>
                      <a:pt x="225" y="6169"/>
                    </a:lnTo>
                    <a:lnTo>
                      <a:pt x="214" y="6173"/>
                    </a:lnTo>
                    <a:lnTo>
                      <a:pt x="207" y="6177"/>
                    </a:lnTo>
                    <a:lnTo>
                      <a:pt x="201" y="6181"/>
                    </a:lnTo>
                    <a:lnTo>
                      <a:pt x="198" y="6186"/>
                    </a:lnTo>
                    <a:lnTo>
                      <a:pt x="195" y="6190"/>
                    </a:lnTo>
                    <a:lnTo>
                      <a:pt x="193" y="6196"/>
                    </a:lnTo>
                    <a:lnTo>
                      <a:pt x="192" y="6200"/>
                    </a:lnTo>
                    <a:lnTo>
                      <a:pt x="191" y="6204"/>
                    </a:lnTo>
                    <a:lnTo>
                      <a:pt x="187" y="6210"/>
                    </a:lnTo>
                    <a:lnTo>
                      <a:pt x="184" y="6212"/>
                    </a:lnTo>
                    <a:lnTo>
                      <a:pt x="181" y="6218"/>
                    </a:lnTo>
                    <a:lnTo>
                      <a:pt x="180" y="6222"/>
                    </a:lnTo>
                    <a:lnTo>
                      <a:pt x="181" y="6225"/>
                    </a:lnTo>
                    <a:lnTo>
                      <a:pt x="184" y="6231"/>
                    </a:lnTo>
                    <a:lnTo>
                      <a:pt x="187" y="6235"/>
                    </a:lnTo>
                    <a:lnTo>
                      <a:pt x="184" y="6241"/>
                    </a:lnTo>
                    <a:lnTo>
                      <a:pt x="179" y="6245"/>
                    </a:lnTo>
                    <a:lnTo>
                      <a:pt x="176" y="6249"/>
                    </a:lnTo>
                    <a:lnTo>
                      <a:pt x="175" y="6255"/>
                    </a:lnTo>
                    <a:lnTo>
                      <a:pt x="176" y="6257"/>
                    </a:lnTo>
                    <a:lnTo>
                      <a:pt x="176" y="6263"/>
                    </a:lnTo>
                    <a:lnTo>
                      <a:pt x="172" y="6266"/>
                    </a:lnTo>
                    <a:lnTo>
                      <a:pt x="168" y="6270"/>
                    </a:lnTo>
                    <a:lnTo>
                      <a:pt x="167" y="6276"/>
                    </a:lnTo>
                    <a:lnTo>
                      <a:pt x="176" y="6280"/>
                    </a:lnTo>
                    <a:lnTo>
                      <a:pt x="184" y="6286"/>
                    </a:lnTo>
                    <a:lnTo>
                      <a:pt x="190" y="6290"/>
                    </a:lnTo>
                    <a:lnTo>
                      <a:pt x="186" y="6294"/>
                    </a:lnTo>
                    <a:lnTo>
                      <a:pt x="184" y="6300"/>
                    </a:lnTo>
                    <a:lnTo>
                      <a:pt x="181" y="6302"/>
                    </a:lnTo>
                    <a:lnTo>
                      <a:pt x="181" y="6307"/>
                    </a:lnTo>
                    <a:lnTo>
                      <a:pt x="180" y="6311"/>
                    </a:lnTo>
                    <a:lnTo>
                      <a:pt x="181" y="6315"/>
                    </a:lnTo>
                    <a:lnTo>
                      <a:pt x="181" y="6321"/>
                    </a:lnTo>
                    <a:lnTo>
                      <a:pt x="182" y="6325"/>
                    </a:lnTo>
                    <a:lnTo>
                      <a:pt x="184" y="6331"/>
                    </a:lnTo>
                    <a:lnTo>
                      <a:pt x="189" y="6335"/>
                    </a:lnTo>
                    <a:lnTo>
                      <a:pt x="189" y="6339"/>
                    </a:lnTo>
                    <a:lnTo>
                      <a:pt x="189" y="6343"/>
                    </a:lnTo>
                    <a:lnTo>
                      <a:pt x="189" y="6347"/>
                    </a:lnTo>
                    <a:lnTo>
                      <a:pt x="190" y="6352"/>
                    </a:lnTo>
                    <a:lnTo>
                      <a:pt x="190" y="6356"/>
                    </a:lnTo>
                    <a:lnTo>
                      <a:pt x="189" y="6360"/>
                    </a:lnTo>
                    <a:lnTo>
                      <a:pt x="190" y="6366"/>
                    </a:lnTo>
                    <a:lnTo>
                      <a:pt x="194" y="6370"/>
                    </a:lnTo>
                    <a:lnTo>
                      <a:pt x="198" y="6376"/>
                    </a:lnTo>
                    <a:lnTo>
                      <a:pt x="203" y="6380"/>
                    </a:lnTo>
                    <a:lnTo>
                      <a:pt x="203" y="6384"/>
                    </a:lnTo>
                    <a:lnTo>
                      <a:pt x="197" y="6388"/>
                    </a:lnTo>
                    <a:lnTo>
                      <a:pt x="192" y="6391"/>
                    </a:lnTo>
                    <a:lnTo>
                      <a:pt x="190" y="6397"/>
                    </a:lnTo>
                    <a:lnTo>
                      <a:pt x="190" y="6401"/>
                    </a:lnTo>
                    <a:lnTo>
                      <a:pt x="192" y="6405"/>
                    </a:lnTo>
                    <a:lnTo>
                      <a:pt x="195" y="6411"/>
                    </a:lnTo>
                    <a:lnTo>
                      <a:pt x="198" y="6415"/>
                    </a:lnTo>
                    <a:lnTo>
                      <a:pt x="199" y="6421"/>
                    </a:lnTo>
                    <a:lnTo>
                      <a:pt x="200" y="6425"/>
                    </a:lnTo>
                    <a:lnTo>
                      <a:pt x="201" y="6429"/>
                    </a:lnTo>
                    <a:lnTo>
                      <a:pt x="202" y="6433"/>
                    </a:lnTo>
                    <a:lnTo>
                      <a:pt x="201" y="6436"/>
                    </a:lnTo>
                    <a:lnTo>
                      <a:pt x="196" y="6442"/>
                    </a:lnTo>
                    <a:lnTo>
                      <a:pt x="187" y="6446"/>
                    </a:lnTo>
                    <a:lnTo>
                      <a:pt x="183" y="6450"/>
                    </a:lnTo>
                    <a:lnTo>
                      <a:pt x="182" y="6456"/>
                    </a:lnTo>
                    <a:lnTo>
                      <a:pt x="186" y="6460"/>
                    </a:lnTo>
                    <a:lnTo>
                      <a:pt x="189" y="6466"/>
                    </a:lnTo>
                    <a:lnTo>
                      <a:pt x="187" y="6470"/>
                    </a:lnTo>
                    <a:lnTo>
                      <a:pt x="185" y="6472"/>
                    </a:lnTo>
                    <a:lnTo>
                      <a:pt x="186" y="6477"/>
                    </a:lnTo>
                    <a:lnTo>
                      <a:pt x="186" y="6481"/>
                    </a:lnTo>
                    <a:lnTo>
                      <a:pt x="183" y="6487"/>
                    </a:lnTo>
                    <a:lnTo>
                      <a:pt x="176" y="6491"/>
                    </a:lnTo>
                    <a:lnTo>
                      <a:pt x="168" y="6495"/>
                    </a:lnTo>
                    <a:lnTo>
                      <a:pt x="173" y="6501"/>
                    </a:lnTo>
                    <a:lnTo>
                      <a:pt x="181" y="6505"/>
                    </a:lnTo>
                    <a:lnTo>
                      <a:pt x="184" y="6511"/>
                    </a:lnTo>
                    <a:lnTo>
                      <a:pt x="183" y="6515"/>
                    </a:lnTo>
                    <a:lnTo>
                      <a:pt x="182" y="6516"/>
                    </a:lnTo>
                    <a:lnTo>
                      <a:pt x="182" y="6522"/>
                    </a:lnTo>
                    <a:lnTo>
                      <a:pt x="182" y="6526"/>
                    </a:lnTo>
                    <a:lnTo>
                      <a:pt x="181" y="6532"/>
                    </a:lnTo>
                    <a:lnTo>
                      <a:pt x="180" y="6536"/>
                    </a:lnTo>
                    <a:lnTo>
                      <a:pt x="180" y="6540"/>
                    </a:lnTo>
                    <a:lnTo>
                      <a:pt x="183" y="6546"/>
                    </a:lnTo>
                    <a:lnTo>
                      <a:pt x="185" y="6550"/>
                    </a:lnTo>
                    <a:lnTo>
                      <a:pt x="186" y="6556"/>
                    </a:lnTo>
                    <a:lnTo>
                      <a:pt x="186" y="6559"/>
                    </a:lnTo>
                    <a:lnTo>
                      <a:pt x="184" y="6561"/>
                    </a:lnTo>
                    <a:lnTo>
                      <a:pt x="187" y="6567"/>
                    </a:lnTo>
                    <a:lnTo>
                      <a:pt x="194" y="6571"/>
                    </a:lnTo>
                    <a:lnTo>
                      <a:pt x="199" y="6577"/>
                    </a:lnTo>
                    <a:lnTo>
                      <a:pt x="203" y="6581"/>
                    </a:lnTo>
                    <a:lnTo>
                      <a:pt x="207" y="6585"/>
                    </a:lnTo>
                    <a:lnTo>
                      <a:pt x="210" y="6591"/>
                    </a:lnTo>
                    <a:lnTo>
                      <a:pt x="206" y="6595"/>
                    </a:lnTo>
                    <a:lnTo>
                      <a:pt x="197" y="6600"/>
                    </a:lnTo>
                    <a:lnTo>
                      <a:pt x="167" y="6602"/>
                    </a:lnTo>
                    <a:lnTo>
                      <a:pt x="160" y="6606"/>
                    </a:lnTo>
                    <a:lnTo>
                      <a:pt x="165" y="6612"/>
                    </a:lnTo>
                    <a:lnTo>
                      <a:pt x="176" y="6616"/>
                    </a:lnTo>
                    <a:lnTo>
                      <a:pt x="186" y="6622"/>
                    </a:lnTo>
                    <a:lnTo>
                      <a:pt x="190" y="6626"/>
                    </a:lnTo>
                    <a:lnTo>
                      <a:pt x="192" y="6630"/>
                    </a:lnTo>
                    <a:lnTo>
                      <a:pt x="194" y="6636"/>
                    </a:lnTo>
                    <a:lnTo>
                      <a:pt x="194" y="6640"/>
                    </a:lnTo>
                    <a:lnTo>
                      <a:pt x="193" y="6645"/>
                    </a:lnTo>
                    <a:lnTo>
                      <a:pt x="192" y="6647"/>
                    </a:lnTo>
                    <a:lnTo>
                      <a:pt x="193" y="6651"/>
                    </a:lnTo>
                    <a:lnTo>
                      <a:pt x="196" y="6657"/>
                    </a:lnTo>
                    <a:lnTo>
                      <a:pt x="199" y="6661"/>
                    </a:lnTo>
                    <a:lnTo>
                      <a:pt x="205" y="6667"/>
                    </a:lnTo>
                    <a:lnTo>
                      <a:pt x="205" y="6671"/>
                    </a:lnTo>
                    <a:lnTo>
                      <a:pt x="201" y="6675"/>
                    </a:lnTo>
                    <a:lnTo>
                      <a:pt x="195" y="6681"/>
                    </a:lnTo>
                    <a:lnTo>
                      <a:pt x="187" y="6684"/>
                    </a:lnTo>
                    <a:lnTo>
                      <a:pt x="184" y="6688"/>
                    </a:lnTo>
                    <a:lnTo>
                      <a:pt x="180" y="6692"/>
                    </a:lnTo>
                    <a:lnTo>
                      <a:pt x="176" y="6696"/>
                    </a:lnTo>
                    <a:lnTo>
                      <a:pt x="171" y="6702"/>
                    </a:lnTo>
                    <a:lnTo>
                      <a:pt x="165" y="6706"/>
                    </a:lnTo>
                    <a:lnTo>
                      <a:pt x="160" y="6712"/>
                    </a:lnTo>
                    <a:lnTo>
                      <a:pt x="164" y="6716"/>
                    </a:lnTo>
                    <a:lnTo>
                      <a:pt x="166" y="6720"/>
                    </a:lnTo>
                    <a:lnTo>
                      <a:pt x="165" y="6725"/>
                    </a:lnTo>
                    <a:lnTo>
                      <a:pt x="165" y="6729"/>
                    </a:lnTo>
                    <a:lnTo>
                      <a:pt x="166" y="6733"/>
                    </a:lnTo>
                    <a:lnTo>
                      <a:pt x="165" y="6737"/>
                    </a:lnTo>
                    <a:lnTo>
                      <a:pt x="159" y="6741"/>
                    </a:lnTo>
                    <a:lnTo>
                      <a:pt x="160" y="6747"/>
                    </a:lnTo>
                    <a:lnTo>
                      <a:pt x="167" y="6751"/>
                    </a:lnTo>
                    <a:lnTo>
                      <a:pt x="172" y="6757"/>
                    </a:lnTo>
                    <a:lnTo>
                      <a:pt x="176" y="6761"/>
                    </a:lnTo>
                    <a:lnTo>
                      <a:pt x="182" y="6765"/>
                    </a:lnTo>
                    <a:lnTo>
                      <a:pt x="187" y="6770"/>
                    </a:lnTo>
                    <a:lnTo>
                      <a:pt x="190" y="6774"/>
                    </a:lnTo>
                    <a:lnTo>
                      <a:pt x="186" y="6778"/>
                    </a:lnTo>
                    <a:lnTo>
                      <a:pt x="181" y="6782"/>
                    </a:lnTo>
                    <a:lnTo>
                      <a:pt x="176" y="6786"/>
                    </a:lnTo>
                    <a:lnTo>
                      <a:pt x="173" y="6792"/>
                    </a:lnTo>
                    <a:lnTo>
                      <a:pt x="172" y="6796"/>
                    </a:lnTo>
                    <a:lnTo>
                      <a:pt x="172" y="6802"/>
                    </a:lnTo>
                    <a:lnTo>
                      <a:pt x="172" y="6806"/>
                    </a:lnTo>
                    <a:lnTo>
                      <a:pt x="173" y="6809"/>
                    </a:lnTo>
                    <a:lnTo>
                      <a:pt x="174" y="6815"/>
                    </a:lnTo>
                    <a:lnTo>
                      <a:pt x="174" y="6819"/>
                    </a:lnTo>
                    <a:lnTo>
                      <a:pt x="174" y="6823"/>
                    </a:lnTo>
                    <a:lnTo>
                      <a:pt x="174" y="6827"/>
                    </a:lnTo>
                    <a:lnTo>
                      <a:pt x="175" y="6831"/>
                    </a:lnTo>
                    <a:lnTo>
                      <a:pt x="174" y="6837"/>
                    </a:lnTo>
                    <a:lnTo>
                      <a:pt x="174" y="6841"/>
                    </a:lnTo>
                    <a:lnTo>
                      <a:pt x="179" y="6847"/>
                    </a:lnTo>
                    <a:lnTo>
                      <a:pt x="181" y="6851"/>
                    </a:lnTo>
                    <a:lnTo>
                      <a:pt x="180" y="6854"/>
                    </a:lnTo>
                    <a:lnTo>
                      <a:pt x="183" y="6860"/>
                    </a:lnTo>
                    <a:lnTo>
                      <a:pt x="190" y="6862"/>
                    </a:lnTo>
                    <a:lnTo>
                      <a:pt x="194" y="6868"/>
                    </a:lnTo>
                    <a:lnTo>
                      <a:pt x="197" y="6872"/>
                    </a:lnTo>
                    <a:lnTo>
                      <a:pt x="199" y="6876"/>
                    </a:lnTo>
                    <a:lnTo>
                      <a:pt x="200" y="6882"/>
                    </a:lnTo>
                    <a:lnTo>
                      <a:pt x="200" y="6886"/>
                    </a:lnTo>
                    <a:lnTo>
                      <a:pt x="201" y="6892"/>
                    </a:lnTo>
                    <a:lnTo>
                      <a:pt x="202" y="6895"/>
                    </a:lnTo>
                    <a:lnTo>
                      <a:pt x="202" y="6899"/>
                    </a:lnTo>
                    <a:lnTo>
                      <a:pt x="203" y="6905"/>
                    </a:lnTo>
                    <a:lnTo>
                      <a:pt x="204" y="6907"/>
                    </a:lnTo>
                    <a:lnTo>
                      <a:pt x="206" y="6913"/>
                    </a:lnTo>
                    <a:lnTo>
                      <a:pt x="199" y="6917"/>
                    </a:lnTo>
                    <a:lnTo>
                      <a:pt x="178" y="6921"/>
                    </a:lnTo>
                    <a:lnTo>
                      <a:pt x="170" y="6927"/>
                    </a:lnTo>
                    <a:lnTo>
                      <a:pt x="168" y="6931"/>
                    </a:lnTo>
                    <a:lnTo>
                      <a:pt x="174" y="6936"/>
                    </a:lnTo>
                    <a:lnTo>
                      <a:pt x="182" y="6940"/>
                    </a:lnTo>
                    <a:lnTo>
                      <a:pt x="195" y="6944"/>
                    </a:lnTo>
                    <a:lnTo>
                      <a:pt x="204" y="6948"/>
                    </a:lnTo>
                    <a:lnTo>
                      <a:pt x="204" y="6952"/>
                    </a:lnTo>
                    <a:lnTo>
                      <a:pt x="203" y="6958"/>
                    </a:lnTo>
                    <a:lnTo>
                      <a:pt x="202" y="6962"/>
                    </a:lnTo>
                    <a:lnTo>
                      <a:pt x="211" y="6966"/>
                    </a:lnTo>
                    <a:lnTo>
                      <a:pt x="222" y="6972"/>
                    </a:lnTo>
                    <a:lnTo>
                      <a:pt x="229" y="6976"/>
                    </a:lnTo>
                    <a:lnTo>
                      <a:pt x="231" y="6981"/>
                    </a:lnTo>
                    <a:lnTo>
                      <a:pt x="231" y="6985"/>
                    </a:lnTo>
                    <a:lnTo>
                      <a:pt x="229" y="6989"/>
                    </a:lnTo>
                    <a:lnTo>
                      <a:pt x="201" y="6993"/>
                    </a:lnTo>
                    <a:lnTo>
                      <a:pt x="190" y="6997"/>
                    </a:lnTo>
                    <a:lnTo>
                      <a:pt x="185" y="7003"/>
                    </a:lnTo>
                    <a:lnTo>
                      <a:pt x="182" y="7007"/>
                    </a:lnTo>
                    <a:lnTo>
                      <a:pt x="179" y="7011"/>
                    </a:lnTo>
                    <a:lnTo>
                      <a:pt x="177" y="7017"/>
                    </a:lnTo>
                    <a:lnTo>
                      <a:pt x="176" y="7020"/>
                    </a:lnTo>
                    <a:lnTo>
                      <a:pt x="174" y="7026"/>
                    </a:lnTo>
                    <a:lnTo>
                      <a:pt x="172" y="7030"/>
                    </a:lnTo>
                    <a:lnTo>
                      <a:pt x="171" y="7034"/>
                    </a:lnTo>
                    <a:lnTo>
                      <a:pt x="173" y="7038"/>
                    </a:lnTo>
                    <a:lnTo>
                      <a:pt x="176" y="7042"/>
                    </a:lnTo>
                    <a:lnTo>
                      <a:pt x="176" y="7048"/>
                    </a:lnTo>
                    <a:lnTo>
                      <a:pt x="176" y="7052"/>
                    </a:lnTo>
                    <a:lnTo>
                      <a:pt x="174" y="7056"/>
                    </a:lnTo>
                    <a:lnTo>
                      <a:pt x="171" y="7061"/>
                    </a:lnTo>
                    <a:lnTo>
                      <a:pt x="168" y="7065"/>
                    </a:lnTo>
                    <a:lnTo>
                      <a:pt x="166" y="7071"/>
                    </a:lnTo>
                    <a:lnTo>
                      <a:pt x="166" y="7075"/>
                    </a:lnTo>
                    <a:lnTo>
                      <a:pt x="165" y="7079"/>
                    </a:lnTo>
                    <a:lnTo>
                      <a:pt x="165" y="7083"/>
                    </a:lnTo>
                    <a:lnTo>
                      <a:pt x="162" y="7087"/>
                    </a:lnTo>
                    <a:lnTo>
                      <a:pt x="157" y="7093"/>
                    </a:lnTo>
                    <a:lnTo>
                      <a:pt x="152" y="7097"/>
                    </a:lnTo>
                    <a:lnTo>
                      <a:pt x="142" y="7101"/>
                    </a:lnTo>
                    <a:lnTo>
                      <a:pt x="131" y="7106"/>
                    </a:lnTo>
                    <a:lnTo>
                      <a:pt x="127" y="7110"/>
                    </a:lnTo>
                    <a:lnTo>
                      <a:pt x="131" y="7116"/>
                    </a:lnTo>
                    <a:lnTo>
                      <a:pt x="135" y="7120"/>
                    </a:lnTo>
                    <a:lnTo>
                      <a:pt x="140" y="7122"/>
                    </a:lnTo>
                    <a:lnTo>
                      <a:pt x="144" y="7128"/>
                    </a:lnTo>
                    <a:lnTo>
                      <a:pt x="147" y="7132"/>
                    </a:lnTo>
                    <a:lnTo>
                      <a:pt x="149" y="7138"/>
                    </a:lnTo>
                    <a:lnTo>
                      <a:pt x="148" y="7142"/>
                    </a:lnTo>
                    <a:lnTo>
                      <a:pt x="149" y="7145"/>
                    </a:lnTo>
                    <a:lnTo>
                      <a:pt x="152" y="7151"/>
                    </a:lnTo>
                    <a:lnTo>
                      <a:pt x="142" y="7155"/>
                    </a:lnTo>
                    <a:lnTo>
                      <a:pt x="144" y="7161"/>
                    </a:lnTo>
                    <a:lnTo>
                      <a:pt x="149" y="7165"/>
                    </a:lnTo>
                    <a:lnTo>
                      <a:pt x="155" y="7167"/>
                    </a:lnTo>
                    <a:lnTo>
                      <a:pt x="153" y="7173"/>
                    </a:lnTo>
                    <a:lnTo>
                      <a:pt x="146" y="7177"/>
                    </a:lnTo>
                    <a:lnTo>
                      <a:pt x="138" y="7183"/>
                    </a:lnTo>
                    <a:lnTo>
                      <a:pt x="135" y="7186"/>
                    </a:lnTo>
                    <a:lnTo>
                      <a:pt x="139" y="7190"/>
                    </a:lnTo>
                    <a:lnTo>
                      <a:pt x="146" y="7196"/>
                    </a:lnTo>
                    <a:lnTo>
                      <a:pt x="151" y="7200"/>
                    </a:lnTo>
                    <a:lnTo>
                      <a:pt x="152" y="7206"/>
                    </a:lnTo>
                    <a:lnTo>
                      <a:pt x="150" y="7208"/>
                    </a:lnTo>
                    <a:lnTo>
                      <a:pt x="149" y="7212"/>
                    </a:lnTo>
                    <a:lnTo>
                      <a:pt x="148" y="7218"/>
                    </a:lnTo>
                    <a:lnTo>
                      <a:pt x="144" y="7222"/>
                    </a:lnTo>
                    <a:lnTo>
                      <a:pt x="138" y="7227"/>
                    </a:lnTo>
                    <a:lnTo>
                      <a:pt x="132" y="7231"/>
                    </a:lnTo>
                    <a:lnTo>
                      <a:pt x="130" y="7235"/>
                    </a:lnTo>
                    <a:lnTo>
                      <a:pt x="135" y="7241"/>
                    </a:lnTo>
                    <a:lnTo>
                      <a:pt x="140" y="7245"/>
                    </a:lnTo>
                    <a:lnTo>
                      <a:pt x="144" y="7251"/>
                    </a:lnTo>
                    <a:lnTo>
                      <a:pt x="147" y="7253"/>
                    </a:lnTo>
                    <a:lnTo>
                      <a:pt x="148" y="7257"/>
                    </a:lnTo>
                    <a:lnTo>
                      <a:pt x="143" y="7263"/>
                    </a:lnTo>
                    <a:lnTo>
                      <a:pt x="139" y="7267"/>
                    </a:lnTo>
                    <a:lnTo>
                      <a:pt x="136" y="7272"/>
                    </a:lnTo>
                    <a:lnTo>
                      <a:pt x="131" y="7276"/>
                    </a:lnTo>
                    <a:lnTo>
                      <a:pt x="134" y="7280"/>
                    </a:lnTo>
                    <a:lnTo>
                      <a:pt x="135" y="7286"/>
                    </a:lnTo>
                    <a:lnTo>
                      <a:pt x="135" y="7290"/>
                    </a:lnTo>
                    <a:lnTo>
                      <a:pt x="142" y="7296"/>
                    </a:lnTo>
                    <a:lnTo>
                      <a:pt x="147" y="7298"/>
                    </a:lnTo>
                    <a:lnTo>
                      <a:pt x="147" y="7302"/>
                    </a:lnTo>
                    <a:lnTo>
                      <a:pt x="142" y="7308"/>
                    </a:lnTo>
                    <a:lnTo>
                      <a:pt x="136" y="7311"/>
                    </a:lnTo>
                    <a:lnTo>
                      <a:pt x="128" y="7317"/>
                    </a:lnTo>
                    <a:lnTo>
                      <a:pt x="128" y="7321"/>
                    </a:lnTo>
                    <a:lnTo>
                      <a:pt x="132" y="7325"/>
                    </a:lnTo>
                    <a:lnTo>
                      <a:pt x="138" y="7331"/>
                    </a:lnTo>
                    <a:lnTo>
                      <a:pt x="135" y="7335"/>
                    </a:lnTo>
                    <a:lnTo>
                      <a:pt x="127" y="7339"/>
                    </a:lnTo>
                    <a:lnTo>
                      <a:pt x="119" y="7343"/>
                    </a:lnTo>
                    <a:lnTo>
                      <a:pt x="107" y="7347"/>
                    </a:lnTo>
                    <a:lnTo>
                      <a:pt x="102" y="7353"/>
                    </a:lnTo>
                    <a:lnTo>
                      <a:pt x="101" y="7356"/>
                    </a:lnTo>
                    <a:lnTo>
                      <a:pt x="105" y="7362"/>
                    </a:lnTo>
                    <a:lnTo>
                      <a:pt x="110" y="7366"/>
                    </a:lnTo>
                    <a:lnTo>
                      <a:pt x="113" y="7370"/>
                    </a:lnTo>
                    <a:lnTo>
                      <a:pt x="111" y="7376"/>
                    </a:lnTo>
                    <a:lnTo>
                      <a:pt x="108" y="7380"/>
                    </a:lnTo>
                    <a:lnTo>
                      <a:pt x="105" y="7384"/>
                    </a:lnTo>
                    <a:lnTo>
                      <a:pt x="104" y="7388"/>
                    </a:lnTo>
                    <a:lnTo>
                      <a:pt x="103" y="7392"/>
                    </a:lnTo>
                    <a:lnTo>
                      <a:pt x="102" y="7397"/>
                    </a:lnTo>
                    <a:lnTo>
                      <a:pt x="103" y="7401"/>
                    </a:lnTo>
                    <a:lnTo>
                      <a:pt x="109" y="7407"/>
                    </a:lnTo>
                    <a:lnTo>
                      <a:pt x="114" y="7411"/>
                    </a:lnTo>
                    <a:lnTo>
                      <a:pt x="116" y="7415"/>
                    </a:lnTo>
                    <a:lnTo>
                      <a:pt x="116" y="7421"/>
                    </a:lnTo>
                    <a:lnTo>
                      <a:pt x="113" y="7425"/>
                    </a:lnTo>
                    <a:lnTo>
                      <a:pt x="113" y="7429"/>
                    </a:lnTo>
                    <a:lnTo>
                      <a:pt x="118" y="7433"/>
                    </a:lnTo>
                    <a:lnTo>
                      <a:pt x="123" y="7437"/>
                    </a:lnTo>
                    <a:lnTo>
                      <a:pt x="129" y="7442"/>
                    </a:lnTo>
                    <a:lnTo>
                      <a:pt x="135" y="7446"/>
                    </a:lnTo>
                    <a:lnTo>
                      <a:pt x="129" y="7452"/>
                    </a:lnTo>
                    <a:lnTo>
                      <a:pt x="124" y="7456"/>
                    </a:lnTo>
                    <a:lnTo>
                      <a:pt x="121" y="7460"/>
                    </a:lnTo>
                    <a:lnTo>
                      <a:pt x="119" y="7466"/>
                    </a:lnTo>
                    <a:lnTo>
                      <a:pt x="117" y="7468"/>
                    </a:lnTo>
                    <a:lnTo>
                      <a:pt x="116" y="7474"/>
                    </a:lnTo>
                    <a:lnTo>
                      <a:pt x="116" y="7478"/>
                    </a:lnTo>
                    <a:lnTo>
                      <a:pt x="116" y="7481"/>
                    </a:lnTo>
                    <a:lnTo>
                      <a:pt x="110" y="7487"/>
                    </a:lnTo>
                    <a:lnTo>
                      <a:pt x="102" y="7491"/>
                    </a:lnTo>
                    <a:lnTo>
                      <a:pt x="98" y="7497"/>
                    </a:lnTo>
                    <a:lnTo>
                      <a:pt x="97" y="7501"/>
                    </a:lnTo>
                    <a:lnTo>
                      <a:pt x="98" y="7505"/>
                    </a:lnTo>
                    <a:lnTo>
                      <a:pt x="98" y="7511"/>
                    </a:lnTo>
                    <a:lnTo>
                      <a:pt x="98" y="7513"/>
                    </a:lnTo>
                    <a:lnTo>
                      <a:pt x="98" y="7519"/>
                    </a:lnTo>
                    <a:lnTo>
                      <a:pt x="97" y="7522"/>
                    </a:lnTo>
                    <a:lnTo>
                      <a:pt x="99" y="7526"/>
                    </a:lnTo>
                    <a:lnTo>
                      <a:pt x="103" y="7532"/>
                    </a:lnTo>
                    <a:lnTo>
                      <a:pt x="107" y="7536"/>
                    </a:lnTo>
                    <a:lnTo>
                      <a:pt x="107" y="7542"/>
                    </a:lnTo>
                    <a:lnTo>
                      <a:pt x="105" y="7546"/>
                    </a:lnTo>
                    <a:lnTo>
                      <a:pt x="102" y="7550"/>
                    </a:lnTo>
                    <a:lnTo>
                      <a:pt x="99" y="7556"/>
                    </a:lnTo>
                    <a:lnTo>
                      <a:pt x="96" y="7558"/>
                    </a:lnTo>
                    <a:lnTo>
                      <a:pt x="95" y="7563"/>
                    </a:lnTo>
                    <a:lnTo>
                      <a:pt x="92" y="7567"/>
                    </a:lnTo>
                    <a:lnTo>
                      <a:pt x="90" y="7571"/>
                    </a:lnTo>
                    <a:lnTo>
                      <a:pt x="91" y="7577"/>
                    </a:lnTo>
                    <a:lnTo>
                      <a:pt x="91" y="7581"/>
                    </a:lnTo>
                    <a:lnTo>
                      <a:pt x="93" y="7587"/>
                    </a:lnTo>
                    <a:lnTo>
                      <a:pt x="94" y="7591"/>
                    </a:lnTo>
                    <a:lnTo>
                      <a:pt x="97" y="7595"/>
                    </a:lnTo>
                    <a:lnTo>
                      <a:pt x="100" y="7599"/>
                    </a:lnTo>
                    <a:lnTo>
                      <a:pt x="104" y="7603"/>
                    </a:lnTo>
                    <a:lnTo>
                      <a:pt x="110" y="7608"/>
                    </a:lnTo>
                    <a:lnTo>
                      <a:pt x="116" y="7612"/>
                    </a:lnTo>
                    <a:lnTo>
                      <a:pt x="124" y="7616"/>
                    </a:lnTo>
                    <a:lnTo>
                      <a:pt x="132" y="7622"/>
                    </a:lnTo>
                    <a:lnTo>
                      <a:pt x="135" y="7626"/>
                    </a:lnTo>
                    <a:lnTo>
                      <a:pt x="131" y="7632"/>
                    </a:lnTo>
                    <a:lnTo>
                      <a:pt x="129" y="7636"/>
                    </a:lnTo>
                    <a:lnTo>
                      <a:pt x="125" y="7640"/>
                    </a:lnTo>
                    <a:lnTo>
                      <a:pt x="121" y="7644"/>
                    </a:lnTo>
                    <a:lnTo>
                      <a:pt x="115" y="7647"/>
                    </a:lnTo>
                    <a:lnTo>
                      <a:pt x="110" y="7653"/>
                    </a:lnTo>
                    <a:lnTo>
                      <a:pt x="108" y="7657"/>
                    </a:lnTo>
                    <a:lnTo>
                      <a:pt x="110" y="7661"/>
                    </a:lnTo>
                    <a:lnTo>
                      <a:pt x="115" y="7667"/>
                    </a:lnTo>
                    <a:lnTo>
                      <a:pt x="122" y="7671"/>
                    </a:lnTo>
                    <a:lnTo>
                      <a:pt x="129" y="7677"/>
                    </a:lnTo>
                    <a:lnTo>
                      <a:pt x="137" y="7681"/>
                    </a:lnTo>
                    <a:lnTo>
                      <a:pt x="141" y="7685"/>
                    </a:lnTo>
                    <a:lnTo>
                      <a:pt x="143" y="7688"/>
                    </a:lnTo>
                    <a:lnTo>
                      <a:pt x="145" y="7692"/>
                    </a:lnTo>
                    <a:lnTo>
                      <a:pt x="149" y="7698"/>
                    </a:lnTo>
                    <a:lnTo>
                      <a:pt x="153" y="7702"/>
                    </a:lnTo>
                    <a:lnTo>
                      <a:pt x="160" y="7706"/>
                    </a:lnTo>
                    <a:lnTo>
                      <a:pt x="164" y="7712"/>
                    </a:lnTo>
                    <a:lnTo>
                      <a:pt x="159" y="7716"/>
                    </a:lnTo>
                    <a:lnTo>
                      <a:pt x="151" y="7722"/>
                    </a:lnTo>
                    <a:lnTo>
                      <a:pt x="145" y="7726"/>
                    </a:lnTo>
                    <a:lnTo>
                      <a:pt x="143" y="7728"/>
                    </a:lnTo>
                    <a:lnTo>
                      <a:pt x="143" y="7733"/>
                    </a:lnTo>
                    <a:lnTo>
                      <a:pt x="146" y="7737"/>
                    </a:lnTo>
                    <a:lnTo>
                      <a:pt x="150" y="7743"/>
                    </a:lnTo>
                    <a:lnTo>
                      <a:pt x="153" y="7747"/>
                    </a:lnTo>
                    <a:lnTo>
                      <a:pt x="155" y="7751"/>
                    </a:lnTo>
                    <a:lnTo>
                      <a:pt x="157" y="7757"/>
                    </a:lnTo>
                    <a:lnTo>
                      <a:pt x="160" y="7761"/>
                    </a:lnTo>
                    <a:lnTo>
                      <a:pt x="165" y="7767"/>
                    </a:lnTo>
                    <a:lnTo>
                      <a:pt x="168" y="7771"/>
                    </a:lnTo>
                    <a:lnTo>
                      <a:pt x="172" y="7772"/>
                    </a:lnTo>
                    <a:lnTo>
                      <a:pt x="176" y="7778"/>
                    </a:lnTo>
                    <a:lnTo>
                      <a:pt x="182" y="7782"/>
                    </a:lnTo>
                    <a:lnTo>
                      <a:pt x="194" y="7788"/>
                    </a:lnTo>
                    <a:lnTo>
                      <a:pt x="205" y="7792"/>
                    </a:lnTo>
                    <a:lnTo>
                      <a:pt x="211" y="7796"/>
                    </a:lnTo>
                    <a:lnTo>
                      <a:pt x="219" y="7802"/>
                    </a:lnTo>
                    <a:lnTo>
                      <a:pt x="225" y="7806"/>
                    </a:lnTo>
                    <a:lnTo>
                      <a:pt x="239" y="7812"/>
                    </a:lnTo>
                    <a:lnTo>
                      <a:pt x="251" y="7815"/>
                    </a:lnTo>
                    <a:lnTo>
                      <a:pt x="266" y="7817"/>
                    </a:lnTo>
                    <a:lnTo>
                      <a:pt x="273" y="7823"/>
                    </a:lnTo>
                    <a:lnTo>
                      <a:pt x="291" y="7827"/>
                    </a:lnTo>
                    <a:lnTo>
                      <a:pt x="296" y="7833"/>
                    </a:lnTo>
                    <a:lnTo>
                      <a:pt x="304" y="7837"/>
                    </a:lnTo>
                    <a:lnTo>
                      <a:pt x="311" y="7841"/>
                    </a:lnTo>
                    <a:lnTo>
                      <a:pt x="322" y="7847"/>
                    </a:lnTo>
                    <a:lnTo>
                      <a:pt x="316" y="7851"/>
                    </a:lnTo>
                    <a:lnTo>
                      <a:pt x="303" y="7856"/>
                    </a:lnTo>
                    <a:lnTo>
                      <a:pt x="292" y="7858"/>
                    </a:lnTo>
                    <a:lnTo>
                      <a:pt x="285" y="7862"/>
                    </a:lnTo>
                    <a:lnTo>
                      <a:pt x="278" y="7868"/>
                    </a:lnTo>
                    <a:lnTo>
                      <a:pt x="270" y="7872"/>
                    </a:lnTo>
                    <a:lnTo>
                      <a:pt x="266" y="7878"/>
                    </a:lnTo>
                    <a:lnTo>
                      <a:pt x="263" y="7882"/>
                    </a:lnTo>
                    <a:lnTo>
                      <a:pt x="260" y="7886"/>
                    </a:lnTo>
                    <a:lnTo>
                      <a:pt x="256" y="7892"/>
                    </a:lnTo>
                    <a:lnTo>
                      <a:pt x="249" y="7896"/>
                    </a:lnTo>
                    <a:lnTo>
                      <a:pt x="236" y="7901"/>
                    </a:lnTo>
                    <a:lnTo>
                      <a:pt x="220" y="7903"/>
                    </a:lnTo>
                    <a:lnTo>
                      <a:pt x="209" y="7907"/>
                    </a:lnTo>
                    <a:lnTo>
                      <a:pt x="200" y="7913"/>
                    </a:lnTo>
                    <a:lnTo>
                      <a:pt x="195" y="7917"/>
                    </a:lnTo>
                    <a:lnTo>
                      <a:pt x="184" y="7923"/>
                    </a:lnTo>
                    <a:lnTo>
                      <a:pt x="181" y="7927"/>
                    </a:lnTo>
                    <a:lnTo>
                      <a:pt x="181" y="7931"/>
                    </a:lnTo>
                    <a:lnTo>
                      <a:pt x="178" y="7937"/>
                    </a:lnTo>
                    <a:lnTo>
                      <a:pt x="175" y="7940"/>
                    </a:lnTo>
                    <a:lnTo>
                      <a:pt x="171" y="7944"/>
                    </a:lnTo>
                    <a:lnTo>
                      <a:pt x="169" y="7948"/>
                    </a:lnTo>
                    <a:lnTo>
                      <a:pt x="169" y="7952"/>
                    </a:lnTo>
                    <a:lnTo>
                      <a:pt x="169" y="7958"/>
                    </a:lnTo>
                    <a:lnTo>
                      <a:pt x="168" y="7962"/>
                    </a:lnTo>
                    <a:lnTo>
                      <a:pt x="168" y="7968"/>
                    </a:lnTo>
                    <a:lnTo>
                      <a:pt x="168" y="7972"/>
                    </a:lnTo>
                    <a:lnTo>
                      <a:pt x="168" y="7976"/>
                    </a:lnTo>
                    <a:lnTo>
                      <a:pt x="168" y="7981"/>
                    </a:lnTo>
                    <a:lnTo>
                      <a:pt x="167" y="7985"/>
                    </a:lnTo>
                    <a:lnTo>
                      <a:pt x="169" y="7989"/>
                    </a:lnTo>
                    <a:lnTo>
                      <a:pt x="168" y="7993"/>
                    </a:lnTo>
                    <a:lnTo>
                      <a:pt x="167" y="7997"/>
                    </a:lnTo>
                    <a:lnTo>
                      <a:pt x="166" y="8003"/>
                    </a:lnTo>
                    <a:lnTo>
                      <a:pt x="166" y="8007"/>
                    </a:lnTo>
                    <a:lnTo>
                      <a:pt x="166" y="8013"/>
                    </a:lnTo>
                    <a:lnTo>
                      <a:pt x="166" y="8017"/>
                    </a:lnTo>
                    <a:lnTo>
                      <a:pt x="166" y="8021"/>
                    </a:lnTo>
                    <a:lnTo>
                      <a:pt x="165" y="8026"/>
                    </a:lnTo>
                    <a:lnTo>
                      <a:pt x="165" y="8030"/>
                    </a:lnTo>
                    <a:lnTo>
                      <a:pt x="165" y="8034"/>
                    </a:lnTo>
                    <a:lnTo>
                      <a:pt x="153" y="8038"/>
                    </a:lnTo>
                    <a:lnTo>
                      <a:pt x="151" y="8042"/>
                    </a:lnTo>
                    <a:lnTo>
                      <a:pt x="153" y="8048"/>
                    </a:lnTo>
                    <a:lnTo>
                      <a:pt x="156" y="8052"/>
                    </a:lnTo>
                    <a:lnTo>
                      <a:pt x="158" y="8058"/>
                    </a:lnTo>
                    <a:lnTo>
                      <a:pt x="162" y="8062"/>
                    </a:lnTo>
                    <a:lnTo>
                      <a:pt x="164" y="8065"/>
                    </a:lnTo>
                    <a:lnTo>
                      <a:pt x="165" y="8071"/>
                    </a:lnTo>
                    <a:lnTo>
                      <a:pt x="165" y="8075"/>
                    </a:lnTo>
                    <a:lnTo>
                      <a:pt x="165" y="8079"/>
                    </a:lnTo>
                    <a:lnTo>
                      <a:pt x="164" y="8083"/>
                    </a:lnTo>
                    <a:lnTo>
                      <a:pt x="163" y="8087"/>
                    </a:lnTo>
                    <a:lnTo>
                      <a:pt x="162" y="8093"/>
                    </a:lnTo>
                    <a:lnTo>
                      <a:pt x="159" y="8097"/>
                    </a:lnTo>
                    <a:lnTo>
                      <a:pt x="160" y="8103"/>
                    </a:lnTo>
                    <a:lnTo>
                      <a:pt x="165" y="8106"/>
                    </a:lnTo>
                    <a:lnTo>
                      <a:pt x="167" y="8110"/>
                    </a:lnTo>
                    <a:lnTo>
                      <a:pt x="169" y="8116"/>
                    </a:lnTo>
                    <a:lnTo>
                      <a:pt x="164" y="8118"/>
                    </a:lnTo>
                    <a:lnTo>
                      <a:pt x="153" y="8124"/>
                    </a:lnTo>
                    <a:lnTo>
                      <a:pt x="153" y="8128"/>
                    </a:lnTo>
                    <a:lnTo>
                      <a:pt x="157" y="8132"/>
                    </a:lnTo>
                    <a:lnTo>
                      <a:pt x="163" y="8138"/>
                    </a:lnTo>
                    <a:lnTo>
                      <a:pt x="168" y="8142"/>
                    </a:lnTo>
                    <a:lnTo>
                      <a:pt x="171" y="8148"/>
                    </a:lnTo>
                    <a:lnTo>
                      <a:pt x="173" y="8151"/>
                    </a:lnTo>
                    <a:lnTo>
                      <a:pt x="174" y="8155"/>
                    </a:lnTo>
                    <a:lnTo>
                      <a:pt x="176" y="8161"/>
                    </a:lnTo>
                    <a:lnTo>
                      <a:pt x="179" y="8163"/>
                    </a:lnTo>
                    <a:lnTo>
                      <a:pt x="180" y="8169"/>
                    </a:lnTo>
                    <a:lnTo>
                      <a:pt x="181" y="8173"/>
                    </a:lnTo>
                    <a:lnTo>
                      <a:pt x="183" y="8177"/>
                    </a:lnTo>
                    <a:lnTo>
                      <a:pt x="184" y="8183"/>
                    </a:lnTo>
                    <a:lnTo>
                      <a:pt x="185" y="8187"/>
                    </a:lnTo>
                    <a:lnTo>
                      <a:pt x="185" y="8192"/>
                    </a:lnTo>
                    <a:lnTo>
                      <a:pt x="187" y="8196"/>
                    </a:lnTo>
                    <a:lnTo>
                      <a:pt x="190" y="8200"/>
                    </a:lnTo>
                    <a:lnTo>
                      <a:pt x="191" y="8204"/>
                    </a:lnTo>
                    <a:lnTo>
                      <a:pt x="191" y="8208"/>
                    </a:lnTo>
                    <a:lnTo>
                      <a:pt x="191" y="8214"/>
                    </a:lnTo>
                    <a:lnTo>
                      <a:pt x="190" y="8218"/>
                    </a:lnTo>
                    <a:lnTo>
                      <a:pt x="190" y="8222"/>
                    </a:lnTo>
                    <a:lnTo>
                      <a:pt x="191" y="8228"/>
                    </a:lnTo>
                    <a:lnTo>
                      <a:pt x="195" y="8231"/>
                    </a:lnTo>
                    <a:lnTo>
                      <a:pt x="200" y="8237"/>
                    </a:lnTo>
                    <a:lnTo>
                      <a:pt x="204" y="8241"/>
                    </a:lnTo>
                    <a:lnTo>
                      <a:pt x="205" y="8245"/>
                    </a:lnTo>
                    <a:lnTo>
                      <a:pt x="206" y="8249"/>
                    </a:lnTo>
                    <a:lnTo>
                      <a:pt x="207" y="8253"/>
                    </a:lnTo>
                    <a:lnTo>
                      <a:pt x="207" y="8259"/>
                    </a:lnTo>
                    <a:lnTo>
                      <a:pt x="207" y="8263"/>
                    </a:lnTo>
                    <a:lnTo>
                      <a:pt x="208" y="8267"/>
                    </a:lnTo>
                    <a:lnTo>
                      <a:pt x="208" y="8273"/>
                    </a:lnTo>
                    <a:lnTo>
                      <a:pt x="205" y="8276"/>
                    </a:lnTo>
                    <a:lnTo>
                      <a:pt x="200" y="8282"/>
                    </a:lnTo>
                    <a:lnTo>
                      <a:pt x="201" y="8286"/>
                    </a:lnTo>
                    <a:lnTo>
                      <a:pt x="212" y="8290"/>
                    </a:lnTo>
                    <a:lnTo>
                      <a:pt x="200" y="8294"/>
                    </a:lnTo>
                    <a:lnTo>
                      <a:pt x="199" y="8298"/>
                    </a:lnTo>
                    <a:lnTo>
                      <a:pt x="202" y="8304"/>
                    </a:lnTo>
                    <a:lnTo>
                      <a:pt x="211" y="8308"/>
                    </a:lnTo>
                    <a:lnTo>
                      <a:pt x="210" y="8312"/>
                    </a:lnTo>
                    <a:lnTo>
                      <a:pt x="201" y="8317"/>
                    </a:lnTo>
                    <a:lnTo>
                      <a:pt x="195" y="8321"/>
                    </a:lnTo>
                    <a:lnTo>
                      <a:pt x="190" y="8327"/>
                    </a:lnTo>
                    <a:lnTo>
                      <a:pt x="187" y="8331"/>
                    </a:lnTo>
                    <a:lnTo>
                      <a:pt x="184" y="8335"/>
                    </a:lnTo>
                    <a:lnTo>
                      <a:pt x="177" y="8339"/>
                    </a:lnTo>
                    <a:lnTo>
                      <a:pt x="167" y="8343"/>
                    </a:lnTo>
                    <a:lnTo>
                      <a:pt x="163" y="8349"/>
                    </a:lnTo>
                    <a:lnTo>
                      <a:pt x="160" y="8353"/>
                    </a:lnTo>
                    <a:lnTo>
                      <a:pt x="158" y="8357"/>
                    </a:lnTo>
                    <a:lnTo>
                      <a:pt x="157" y="8362"/>
                    </a:lnTo>
                    <a:lnTo>
                      <a:pt x="156" y="8366"/>
                    </a:lnTo>
                    <a:lnTo>
                      <a:pt x="155" y="8372"/>
                    </a:lnTo>
                    <a:lnTo>
                      <a:pt x="154" y="8376"/>
                    </a:lnTo>
                    <a:lnTo>
                      <a:pt x="153" y="8378"/>
                    </a:lnTo>
                    <a:lnTo>
                      <a:pt x="153" y="8384"/>
                    </a:lnTo>
                    <a:lnTo>
                      <a:pt x="153" y="8388"/>
                    </a:lnTo>
                    <a:lnTo>
                      <a:pt x="153" y="8394"/>
                    </a:lnTo>
                    <a:lnTo>
                      <a:pt x="152" y="8398"/>
                    </a:lnTo>
                    <a:lnTo>
                      <a:pt x="153" y="8401"/>
                    </a:lnTo>
                    <a:lnTo>
                      <a:pt x="155" y="8407"/>
                    </a:lnTo>
                    <a:lnTo>
                      <a:pt x="159" y="8411"/>
                    </a:lnTo>
                    <a:lnTo>
                      <a:pt x="165" y="8417"/>
                    </a:lnTo>
                    <a:lnTo>
                      <a:pt x="170" y="8421"/>
                    </a:lnTo>
                    <a:lnTo>
                      <a:pt x="171" y="8423"/>
                    </a:lnTo>
                    <a:lnTo>
                      <a:pt x="171" y="8429"/>
                    </a:lnTo>
                    <a:lnTo>
                      <a:pt x="170" y="8433"/>
                    </a:lnTo>
                    <a:lnTo>
                      <a:pt x="168" y="8439"/>
                    </a:lnTo>
                    <a:lnTo>
                      <a:pt x="167" y="8442"/>
                    </a:lnTo>
                    <a:lnTo>
                      <a:pt x="166" y="8446"/>
                    </a:lnTo>
                    <a:lnTo>
                      <a:pt x="166" y="8452"/>
                    </a:lnTo>
                    <a:lnTo>
                      <a:pt x="166" y="8456"/>
                    </a:lnTo>
                    <a:lnTo>
                      <a:pt x="166" y="8462"/>
                    </a:lnTo>
                    <a:lnTo>
                      <a:pt x="167" y="8464"/>
                    </a:lnTo>
                    <a:lnTo>
                      <a:pt x="170" y="8468"/>
                    </a:lnTo>
                    <a:lnTo>
                      <a:pt x="173" y="8474"/>
                    </a:lnTo>
                    <a:lnTo>
                      <a:pt x="175" y="8478"/>
                    </a:lnTo>
                    <a:lnTo>
                      <a:pt x="177" y="8483"/>
                    </a:lnTo>
                    <a:lnTo>
                      <a:pt x="178" y="8487"/>
                    </a:lnTo>
                    <a:lnTo>
                      <a:pt x="178" y="8491"/>
                    </a:lnTo>
                    <a:lnTo>
                      <a:pt x="179" y="8497"/>
                    </a:lnTo>
                    <a:lnTo>
                      <a:pt x="179" y="8501"/>
                    </a:lnTo>
                    <a:lnTo>
                      <a:pt x="179" y="8507"/>
                    </a:lnTo>
                    <a:lnTo>
                      <a:pt x="179" y="8509"/>
                    </a:lnTo>
                    <a:lnTo>
                      <a:pt x="181" y="8513"/>
                    </a:lnTo>
                    <a:lnTo>
                      <a:pt x="183" y="8519"/>
                    </a:lnTo>
                    <a:lnTo>
                      <a:pt x="184" y="8523"/>
                    </a:lnTo>
                    <a:lnTo>
                      <a:pt x="186" y="8528"/>
                    </a:lnTo>
                    <a:lnTo>
                      <a:pt x="187" y="8532"/>
                    </a:lnTo>
                    <a:lnTo>
                      <a:pt x="187" y="8536"/>
                    </a:lnTo>
                    <a:lnTo>
                      <a:pt x="187" y="8542"/>
                    </a:lnTo>
                    <a:lnTo>
                      <a:pt x="187" y="8546"/>
                    </a:lnTo>
                    <a:lnTo>
                      <a:pt x="185" y="8550"/>
                    </a:lnTo>
                    <a:lnTo>
                      <a:pt x="181" y="8554"/>
                    </a:lnTo>
                    <a:lnTo>
                      <a:pt x="177" y="8558"/>
                    </a:lnTo>
                    <a:lnTo>
                      <a:pt x="174" y="8564"/>
                    </a:lnTo>
                    <a:lnTo>
                      <a:pt x="170" y="8567"/>
                    </a:lnTo>
                    <a:lnTo>
                      <a:pt x="167" y="8573"/>
                    </a:lnTo>
                    <a:lnTo>
                      <a:pt x="164" y="8577"/>
                    </a:lnTo>
                    <a:lnTo>
                      <a:pt x="162" y="8581"/>
                    </a:lnTo>
                    <a:lnTo>
                      <a:pt x="159" y="8587"/>
                    </a:lnTo>
                    <a:lnTo>
                      <a:pt x="157" y="8591"/>
                    </a:lnTo>
                    <a:lnTo>
                      <a:pt x="156" y="8595"/>
                    </a:lnTo>
                    <a:lnTo>
                      <a:pt x="156" y="8599"/>
                    </a:lnTo>
                    <a:lnTo>
                      <a:pt x="156" y="8603"/>
                    </a:lnTo>
                    <a:lnTo>
                      <a:pt x="158" y="8608"/>
                    </a:lnTo>
                    <a:lnTo>
                      <a:pt x="160" y="8612"/>
                    </a:lnTo>
                    <a:lnTo>
                      <a:pt x="163" y="8618"/>
                    </a:lnTo>
                    <a:lnTo>
                      <a:pt x="164" y="8622"/>
                    </a:lnTo>
                    <a:lnTo>
                      <a:pt x="168" y="8626"/>
                    </a:lnTo>
                    <a:lnTo>
                      <a:pt x="171" y="8632"/>
                    </a:lnTo>
                    <a:lnTo>
                      <a:pt x="172" y="8636"/>
                    </a:lnTo>
                    <a:lnTo>
                      <a:pt x="172" y="8640"/>
                    </a:lnTo>
                    <a:lnTo>
                      <a:pt x="171" y="8644"/>
                    </a:lnTo>
                    <a:lnTo>
                      <a:pt x="169" y="8648"/>
                    </a:lnTo>
                    <a:lnTo>
                      <a:pt x="165" y="8653"/>
                    </a:lnTo>
                    <a:lnTo>
                      <a:pt x="162" y="8657"/>
                    </a:lnTo>
                    <a:lnTo>
                      <a:pt x="158" y="8663"/>
                    </a:lnTo>
                    <a:lnTo>
                      <a:pt x="165" y="8667"/>
                    </a:lnTo>
                    <a:lnTo>
                      <a:pt x="173" y="8671"/>
                    </a:lnTo>
                    <a:lnTo>
                      <a:pt x="175" y="8677"/>
                    </a:lnTo>
                    <a:lnTo>
                      <a:pt x="176" y="8681"/>
                    </a:lnTo>
                    <a:lnTo>
                      <a:pt x="183" y="8685"/>
                    </a:lnTo>
                    <a:lnTo>
                      <a:pt x="189" y="8689"/>
                    </a:lnTo>
                    <a:lnTo>
                      <a:pt x="195" y="8692"/>
                    </a:lnTo>
                    <a:lnTo>
                      <a:pt x="206" y="8698"/>
                    </a:lnTo>
                    <a:lnTo>
                      <a:pt x="219" y="8702"/>
                    </a:lnTo>
                    <a:lnTo>
                      <a:pt x="230" y="8708"/>
                    </a:lnTo>
                    <a:lnTo>
                      <a:pt x="248" y="8712"/>
                    </a:lnTo>
                    <a:lnTo>
                      <a:pt x="345" y="8716"/>
                    </a:lnTo>
                    <a:lnTo>
                      <a:pt x="370" y="8722"/>
                    </a:lnTo>
                    <a:lnTo>
                      <a:pt x="394" y="8724"/>
                    </a:lnTo>
                    <a:lnTo>
                      <a:pt x="419" y="8730"/>
                    </a:lnTo>
                    <a:lnTo>
                      <a:pt x="453" y="8733"/>
                    </a:lnTo>
                    <a:lnTo>
                      <a:pt x="464" y="8737"/>
                    </a:lnTo>
                    <a:lnTo>
                      <a:pt x="477" y="8743"/>
                    </a:lnTo>
                    <a:lnTo>
                      <a:pt x="489" y="8747"/>
                    </a:lnTo>
                    <a:lnTo>
                      <a:pt x="508" y="8753"/>
                    </a:lnTo>
                    <a:lnTo>
                      <a:pt x="519" y="8757"/>
                    </a:lnTo>
                    <a:lnTo>
                      <a:pt x="523" y="8761"/>
                    </a:lnTo>
                    <a:lnTo>
                      <a:pt x="517" y="8767"/>
                    </a:lnTo>
                    <a:lnTo>
                      <a:pt x="505" y="8769"/>
                    </a:lnTo>
                    <a:lnTo>
                      <a:pt x="494" y="8775"/>
                    </a:lnTo>
                    <a:lnTo>
                      <a:pt x="483" y="8778"/>
                    </a:lnTo>
                    <a:lnTo>
                      <a:pt x="479" y="8782"/>
                    </a:lnTo>
                    <a:lnTo>
                      <a:pt x="489" y="8788"/>
                    </a:lnTo>
                    <a:lnTo>
                      <a:pt x="498" y="8792"/>
                    </a:lnTo>
                    <a:lnTo>
                      <a:pt x="510" y="8798"/>
                    </a:lnTo>
                    <a:lnTo>
                      <a:pt x="522" y="8802"/>
                    </a:lnTo>
                    <a:lnTo>
                      <a:pt x="524" y="8806"/>
                    </a:lnTo>
                    <a:lnTo>
                      <a:pt x="527" y="8812"/>
                    </a:lnTo>
                    <a:lnTo>
                      <a:pt x="535" y="8814"/>
                    </a:lnTo>
                    <a:lnTo>
                      <a:pt x="503" y="8819"/>
                    </a:lnTo>
                    <a:lnTo>
                      <a:pt x="481" y="8823"/>
                    </a:lnTo>
                    <a:lnTo>
                      <a:pt x="468" y="8827"/>
                    </a:lnTo>
                    <a:lnTo>
                      <a:pt x="453" y="8833"/>
                    </a:lnTo>
                    <a:lnTo>
                      <a:pt x="442" y="8837"/>
                    </a:lnTo>
                    <a:lnTo>
                      <a:pt x="430" y="8843"/>
                    </a:lnTo>
                    <a:lnTo>
                      <a:pt x="390" y="8847"/>
                    </a:lnTo>
                    <a:lnTo>
                      <a:pt x="368" y="8851"/>
                    </a:lnTo>
                    <a:lnTo>
                      <a:pt x="361" y="8855"/>
                    </a:lnTo>
                    <a:lnTo>
                      <a:pt x="357" y="8859"/>
                    </a:lnTo>
                    <a:lnTo>
                      <a:pt x="349" y="8864"/>
                    </a:lnTo>
                    <a:lnTo>
                      <a:pt x="339" y="8868"/>
                    </a:lnTo>
                    <a:lnTo>
                      <a:pt x="316" y="8872"/>
                    </a:lnTo>
                    <a:lnTo>
                      <a:pt x="310" y="8878"/>
                    </a:lnTo>
                    <a:lnTo>
                      <a:pt x="307" y="8882"/>
                    </a:lnTo>
                    <a:lnTo>
                      <a:pt x="301" y="8888"/>
                    </a:lnTo>
                    <a:lnTo>
                      <a:pt x="287" y="8892"/>
                    </a:lnTo>
                    <a:lnTo>
                      <a:pt x="276" y="8896"/>
                    </a:lnTo>
                    <a:lnTo>
                      <a:pt x="269" y="8900"/>
                    </a:lnTo>
                    <a:lnTo>
                      <a:pt x="263" y="8903"/>
                    </a:lnTo>
                    <a:lnTo>
                      <a:pt x="261" y="8909"/>
                    </a:lnTo>
                    <a:lnTo>
                      <a:pt x="267" y="8913"/>
                    </a:lnTo>
                    <a:lnTo>
                      <a:pt x="273" y="8917"/>
                    </a:lnTo>
                    <a:lnTo>
                      <a:pt x="282" y="8923"/>
                    </a:lnTo>
                    <a:lnTo>
                      <a:pt x="291" y="8927"/>
                    </a:lnTo>
                    <a:lnTo>
                      <a:pt x="302" y="8933"/>
                    </a:lnTo>
                    <a:lnTo>
                      <a:pt x="314" y="8937"/>
                    </a:lnTo>
                    <a:lnTo>
                      <a:pt x="334" y="8941"/>
                    </a:lnTo>
                    <a:lnTo>
                      <a:pt x="354" y="8944"/>
                    </a:lnTo>
                    <a:lnTo>
                      <a:pt x="373" y="8948"/>
                    </a:lnTo>
                    <a:lnTo>
                      <a:pt x="400" y="8954"/>
                    </a:lnTo>
                    <a:lnTo>
                      <a:pt x="461" y="8958"/>
                    </a:lnTo>
                    <a:lnTo>
                      <a:pt x="538" y="8962"/>
                    </a:lnTo>
                    <a:lnTo>
                      <a:pt x="653" y="8968"/>
                    </a:lnTo>
                    <a:lnTo>
                      <a:pt x="712" y="8972"/>
                    </a:lnTo>
                    <a:lnTo>
                      <a:pt x="744" y="8974"/>
                    </a:lnTo>
                    <a:lnTo>
                      <a:pt x="744" y="9034"/>
                    </a:lnTo>
                    <a:lnTo>
                      <a:pt x="726" y="9034"/>
                    </a:lnTo>
                    <a:lnTo>
                      <a:pt x="707" y="9038"/>
                    </a:lnTo>
                    <a:lnTo>
                      <a:pt x="400" y="9044"/>
                    </a:lnTo>
                    <a:lnTo>
                      <a:pt x="275" y="9048"/>
                    </a:lnTo>
                    <a:lnTo>
                      <a:pt x="255" y="9052"/>
                    </a:lnTo>
                    <a:lnTo>
                      <a:pt x="240" y="9058"/>
                    </a:lnTo>
                    <a:lnTo>
                      <a:pt x="232" y="9062"/>
                    </a:lnTo>
                    <a:lnTo>
                      <a:pt x="228" y="9068"/>
                    </a:lnTo>
                    <a:lnTo>
                      <a:pt x="223" y="9071"/>
                    </a:lnTo>
                    <a:lnTo>
                      <a:pt x="222" y="9073"/>
                    </a:lnTo>
                    <a:lnTo>
                      <a:pt x="220" y="9079"/>
                    </a:lnTo>
                    <a:lnTo>
                      <a:pt x="217" y="9083"/>
                    </a:lnTo>
                    <a:lnTo>
                      <a:pt x="214" y="9089"/>
                    </a:lnTo>
                    <a:lnTo>
                      <a:pt x="213" y="9093"/>
                    </a:lnTo>
                    <a:lnTo>
                      <a:pt x="211" y="9097"/>
                    </a:lnTo>
                    <a:lnTo>
                      <a:pt x="208" y="9103"/>
                    </a:lnTo>
                    <a:lnTo>
                      <a:pt x="206" y="9107"/>
                    </a:lnTo>
                    <a:lnTo>
                      <a:pt x="203" y="9112"/>
                    </a:lnTo>
                    <a:lnTo>
                      <a:pt x="199" y="9114"/>
                    </a:lnTo>
                    <a:lnTo>
                      <a:pt x="196" y="9118"/>
                    </a:lnTo>
                    <a:lnTo>
                      <a:pt x="191" y="9124"/>
                    </a:lnTo>
                    <a:lnTo>
                      <a:pt x="183" y="9128"/>
                    </a:lnTo>
                    <a:lnTo>
                      <a:pt x="176" y="9134"/>
                    </a:lnTo>
                    <a:lnTo>
                      <a:pt x="171" y="9138"/>
                    </a:lnTo>
                    <a:lnTo>
                      <a:pt x="167" y="9142"/>
                    </a:lnTo>
                    <a:lnTo>
                      <a:pt x="162" y="9148"/>
                    </a:lnTo>
                    <a:lnTo>
                      <a:pt x="157" y="9151"/>
                    </a:lnTo>
                    <a:lnTo>
                      <a:pt x="152" y="9157"/>
                    </a:lnTo>
                    <a:lnTo>
                      <a:pt x="149" y="9159"/>
                    </a:lnTo>
                    <a:lnTo>
                      <a:pt x="147" y="9163"/>
                    </a:lnTo>
                    <a:lnTo>
                      <a:pt x="146" y="9169"/>
                    </a:lnTo>
                    <a:lnTo>
                      <a:pt x="146" y="9173"/>
                    </a:lnTo>
                    <a:lnTo>
                      <a:pt x="145" y="9179"/>
                    </a:lnTo>
                    <a:lnTo>
                      <a:pt x="144" y="9183"/>
                    </a:lnTo>
                    <a:lnTo>
                      <a:pt x="144" y="9187"/>
                    </a:lnTo>
                    <a:lnTo>
                      <a:pt x="149" y="9193"/>
                    </a:lnTo>
                    <a:lnTo>
                      <a:pt x="155" y="9196"/>
                    </a:lnTo>
                    <a:lnTo>
                      <a:pt x="165" y="9200"/>
                    </a:lnTo>
                    <a:lnTo>
                      <a:pt x="173" y="9204"/>
                    </a:lnTo>
                    <a:lnTo>
                      <a:pt x="234" y="9208"/>
                    </a:lnTo>
                    <a:lnTo>
                      <a:pt x="262" y="9214"/>
                    </a:lnTo>
                    <a:lnTo>
                      <a:pt x="285" y="9218"/>
                    </a:lnTo>
                    <a:lnTo>
                      <a:pt x="309" y="9224"/>
                    </a:lnTo>
                    <a:lnTo>
                      <a:pt x="319" y="9228"/>
                    </a:lnTo>
                    <a:lnTo>
                      <a:pt x="330" y="9232"/>
                    </a:lnTo>
                    <a:lnTo>
                      <a:pt x="357" y="9237"/>
                    </a:lnTo>
                    <a:lnTo>
                      <a:pt x="407" y="9241"/>
                    </a:lnTo>
                    <a:lnTo>
                      <a:pt x="446" y="9245"/>
                    </a:lnTo>
                    <a:lnTo>
                      <a:pt x="528" y="9249"/>
                    </a:lnTo>
                    <a:lnTo>
                      <a:pt x="534" y="9255"/>
                    </a:lnTo>
                    <a:lnTo>
                      <a:pt x="529" y="9259"/>
                    </a:lnTo>
                    <a:lnTo>
                      <a:pt x="538" y="9263"/>
                    </a:lnTo>
                    <a:lnTo>
                      <a:pt x="592" y="9269"/>
                    </a:lnTo>
                    <a:lnTo>
                      <a:pt x="647" y="9273"/>
                    </a:lnTo>
                    <a:lnTo>
                      <a:pt x="716" y="9278"/>
                    </a:lnTo>
                    <a:lnTo>
                      <a:pt x="607" y="9282"/>
                    </a:lnTo>
                    <a:lnTo>
                      <a:pt x="696" y="9286"/>
                    </a:lnTo>
                    <a:lnTo>
                      <a:pt x="744" y="9288"/>
                    </a:lnTo>
                    <a:lnTo>
                      <a:pt x="744" y="9343"/>
                    </a:lnTo>
                    <a:lnTo>
                      <a:pt x="740" y="9345"/>
                    </a:lnTo>
                    <a:lnTo>
                      <a:pt x="588" y="9349"/>
                    </a:lnTo>
                    <a:lnTo>
                      <a:pt x="536" y="9353"/>
                    </a:lnTo>
                    <a:lnTo>
                      <a:pt x="521" y="9359"/>
                    </a:lnTo>
                    <a:lnTo>
                      <a:pt x="514" y="9362"/>
                    </a:lnTo>
                    <a:lnTo>
                      <a:pt x="506" y="9368"/>
                    </a:lnTo>
                    <a:lnTo>
                      <a:pt x="501" y="9372"/>
                    </a:lnTo>
                    <a:lnTo>
                      <a:pt x="498" y="9374"/>
                    </a:lnTo>
                    <a:lnTo>
                      <a:pt x="496" y="9380"/>
                    </a:lnTo>
                    <a:lnTo>
                      <a:pt x="493" y="9384"/>
                    </a:lnTo>
                    <a:lnTo>
                      <a:pt x="489" y="9390"/>
                    </a:lnTo>
                    <a:lnTo>
                      <a:pt x="478" y="9394"/>
                    </a:lnTo>
                    <a:lnTo>
                      <a:pt x="466" y="9398"/>
                    </a:lnTo>
                    <a:lnTo>
                      <a:pt x="440" y="9403"/>
                    </a:lnTo>
                    <a:lnTo>
                      <a:pt x="412" y="9407"/>
                    </a:lnTo>
                    <a:lnTo>
                      <a:pt x="395" y="9413"/>
                    </a:lnTo>
                    <a:lnTo>
                      <a:pt x="384" y="9417"/>
                    </a:lnTo>
                    <a:lnTo>
                      <a:pt x="389" y="9419"/>
                    </a:lnTo>
                    <a:lnTo>
                      <a:pt x="384" y="9425"/>
                    </a:lnTo>
                    <a:lnTo>
                      <a:pt x="403" y="9429"/>
                    </a:lnTo>
                    <a:lnTo>
                      <a:pt x="433" y="9435"/>
                    </a:lnTo>
                    <a:lnTo>
                      <a:pt x="444" y="9439"/>
                    </a:lnTo>
                    <a:lnTo>
                      <a:pt x="452" y="9443"/>
                    </a:lnTo>
                    <a:lnTo>
                      <a:pt x="469" y="9448"/>
                    </a:lnTo>
                    <a:lnTo>
                      <a:pt x="481" y="9452"/>
                    </a:lnTo>
                    <a:lnTo>
                      <a:pt x="492" y="9458"/>
                    </a:lnTo>
                    <a:lnTo>
                      <a:pt x="505" y="9460"/>
                    </a:lnTo>
                    <a:lnTo>
                      <a:pt x="525" y="9464"/>
                    </a:lnTo>
                    <a:lnTo>
                      <a:pt x="535" y="9470"/>
                    </a:lnTo>
                  </a:path>
                </a:pathLst>
              </a:custGeom>
              <a:noFill/>
              <a:ln w="4445">
                <a:solidFill>
                  <a:srgbClr val="00FE00"/>
                </a:solidFill>
                <a:prstDash val="solid"/>
                <a:round/>
                <a:headEnd/>
                <a:tailEnd/>
              </a:ln>
            </p:spPr>
            <p:txBody>
              <a:bodyPr/>
              <a:lstStyle/>
              <a:p>
                <a:endParaRPr lang="es-ES"/>
              </a:p>
            </p:txBody>
          </p:sp>
          <p:sp>
            <p:nvSpPr>
              <p:cNvPr id="83215" name="Freeform 9487"/>
              <p:cNvSpPr>
                <a:spLocks/>
              </p:cNvSpPr>
              <p:nvPr/>
            </p:nvSpPr>
            <p:spPr bwMode="auto">
              <a:xfrm>
                <a:off x="6974" y="8786"/>
                <a:ext cx="229" cy="76"/>
              </a:xfrm>
              <a:custGeom>
                <a:avLst/>
                <a:gdLst/>
                <a:ahLst/>
                <a:cxnLst>
                  <a:cxn ang="0">
                    <a:pos x="250" y="0"/>
                  </a:cxn>
                  <a:cxn ang="0">
                    <a:pos x="242" y="4"/>
                  </a:cxn>
                  <a:cxn ang="0">
                    <a:pos x="221" y="10"/>
                  </a:cxn>
                  <a:cxn ang="0">
                    <a:pos x="199" y="14"/>
                  </a:cxn>
                  <a:cxn ang="0">
                    <a:pos x="181" y="17"/>
                  </a:cxn>
                  <a:cxn ang="0">
                    <a:pos x="127" y="23"/>
                  </a:cxn>
                  <a:cxn ang="0">
                    <a:pos x="95" y="27"/>
                  </a:cxn>
                  <a:cxn ang="0">
                    <a:pos x="53" y="33"/>
                  </a:cxn>
                  <a:cxn ang="0">
                    <a:pos x="31" y="35"/>
                  </a:cxn>
                  <a:cxn ang="0">
                    <a:pos x="16" y="39"/>
                  </a:cxn>
                  <a:cxn ang="0">
                    <a:pos x="7" y="45"/>
                  </a:cxn>
                  <a:cxn ang="0">
                    <a:pos x="1" y="49"/>
                  </a:cxn>
                  <a:cxn ang="0">
                    <a:pos x="0" y="55"/>
                  </a:cxn>
                  <a:cxn ang="0">
                    <a:pos x="3" y="58"/>
                  </a:cxn>
                  <a:cxn ang="0">
                    <a:pos x="7" y="62"/>
                  </a:cxn>
                  <a:cxn ang="0">
                    <a:pos x="15" y="68"/>
                  </a:cxn>
                  <a:cxn ang="0">
                    <a:pos x="6" y="72"/>
                  </a:cxn>
                  <a:cxn ang="0">
                    <a:pos x="3" y="76"/>
                  </a:cxn>
                  <a:cxn ang="0">
                    <a:pos x="6" y="80"/>
                  </a:cxn>
                  <a:cxn ang="0">
                    <a:pos x="10" y="84"/>
                  </a:cxn>
                  <a:cxn ang="0">
                    <a:pos x="18" y="90"/>
                  </a:cxn>
                  <a:cxn ang="0">
                    <a:pos x="10" y="94"/>
                  </a:cxn>
                  <a:cxn ang="0">
                    <a:pos x="10" y="100"/>
                  </a:cxn>
                  <a:cxn ang="0">
                    <a:pos x="23" y="103"/>
                  </a:cxn>
                  <a:cxn ang="0">
                    <a:pos x="34" y="107"/>
                  </a:cxn>
                  <a:cxn ang="0">
                    <a:pos x="43" y="113"/>
                  </a:cxn>
                  <a:cxn ang="0">
                    <a:pos x="69" y="117"/>
                  </a:cxn>
                  <a:cxn ang="0">
                    <a:pos x="194" y="121"/>
                  </a:cxn>
                  <a:cxn ang="0">
                    <a:pos x="263" y="125"/>
                  </a:cxn>
                  <a:cxn ang="0">
                    <a:pos x="357" y="129"/>
                  </a:cxn>
                  <a:cxn ang="0">
                    <a:pos x="132" y="135"/>
                  </a:cxn>
                  <a:cxn ang="0">
                    <a:pos x="229" y="139"/>
                  </a:cxn>
                  <a:cxn ang="0">
                    <a:pos x="309" y="144"/>
                  </a:cxn>
                  <a:cxn ang="0">
                    <a:pos x="374" y="148"/>
                  </a:cxn>
                  <a:cxn ang="0">
                    <a:pos x="459" y="152"/>
                  </a:cxn>
                </a:cxnLst>
                <a:rect l="0" t="0" r="r" b="b"/>
                <a:pathLst>
                  <a:path w="459" h="152">
                    <a:moveTo>
                      <a:pt x="250" y="0"/>
                    </a:moveTo>
                    <a:lnTo>
                      <a:pt x="242" y="4"/>
                    </a:lnTo>
                    <a:lnTo>
                      <a:pt x="221" y="10"/>
                    </a:lnTo>
                    <a:lnTo>
                      <a:pt x="199" y="14"/>
                    </a:lnTo>
                    <a:lnTo>
                      <a:pt x="181" y="17"/>
                    </a:lnTo>
                    <a:lnTo>
                      <a:pt x="127" y="23"/>
                    </a:lnTo>
                    <a:lnTo>
                      <a:pt x="95" y="27"/>
                    </a:lnTo>
                    <a:lnTo>
                      <a:pt x="53" y="33"/>
                    </a:lnTo>
                    <a:lnTo>
                      <a:pt x="31" y="35"/>
                    </a:lnTo>
                    <a:lnTo>
                      <a:pt x="16" y="39"/>
                    </a:lnTo>
                    <a:lnTo>
                      <a:pt x="7" y="45"/>
                    </a:lnTo>
                    <a:lnTo>
                      <a:pt x="1" y="49"/>
                    </a:lnTo>
                    <a:lnTo>
                      <a:pt x="0" y="55"/>
                    </a:lnTo>
                    <a:lnTo>
                      <a:pt x="3" y="58"/>
                    </a:lnTo>
                    <a:lnTo>
                      <a:pt x="7" y="62"/>
                    </a:lnTo>
                    <a:lnTo>
                      <a:pt x="15" y="68"/>
                    </a:lnTo>
                    <a:lnTo>
                      <a:pt x="6" y="72"/>
                    </a:lnTo>
                    <a:lnTo>
                      <a:pt x="3" y="76"/>
                    </a:lnTo>
                    <a:lnTo>
                      <a:pt x="6" y="80"/>
                    </a:lnTo>
                    <a:lnTo>
                      <a:pt x="10" y="84"/>
                    </a:lnTo>
                    <a:lnTo>
                      <a:pt x="18" y="90"/>
                    </a:lnTo>
                    <a:lnTo>
                      <a:pt x="10" y="94"/>
                    </a:lnTo>
                    <a:lnTo>
                      <a:pt x="10" y="100"/>
                    </a:lnTo>
                    <a:lnTo>
                      <a:pt x="23" y="103"/>
                    </a:lnTo>
                    <a:lnTo>
                      <a:pt x="34" y="107"/>
                    </a:lnTo>
                    <a:lnTo>
                      <a:pt x="43" y="113"/>
                    </a:lnTo>
                    <a:lnTo>
                      <a:pt x="69" y="117"/>
                    </a:lnTo>
                    <a:lnTo>
                      <a:pt x="194" y="121"/>
                    </a:lnTo>
                    <a:lnTo>
                      <a:pt x="263" y="125"/>
                    </a:lnTo>
                    <a:lnTo>
                      <a:pt x="357" y="129"/>
                    </a:lnTo>
                    <a:lnTo>
                      <a:pt x="132" y="135"/>
                    </a:lnTo>
                    <a:lnTo>
                      <a:pt x="229" y="139"/>
                    </a:lnTo>
                    <a:lnTo>
                      <a:pt x="309" y="144"/>
                    </a:lnTo>
                    <a:lnTo>
                      <a:pt x="374" y="148"/>
                    </a:lnTo>
                    <a:lnTo>
                      <a:pt x="459" y="152"/>
                    </a:lnTo>
                  </a:path>
                </a:pathLst>
              </a:custGeom>
              <a:noFill/>
              <a:ln w="4445">
                <a:solidFill>
                  <a:srgbClr val="00FE00"/>
                </a:solidFill>
                <a:prstDash val="solid"/>
                <a:round/>
                <a:headEnd/>
                <a:tailEnd/>
              </a:ln>
            </p:spPr>
            <p:txBody>
              <a:bodyPr/>
              <a:lstStyle/>
              <a:p>
                <a:endParaRPr lang="es-ES"/>
              </a:p>
            </p:txBody>
          </p:sp>
          <p:sp>
            <p:nvSpPr>
              <p:cNvPr id="83216" name="Freeform 9488"/>
              <p:cNvSpPr>
                <a:spLocks/>
              </p:cNvSpPr>
              <p:nvPr/>
            </p:nvSpPr>
            <p:spPr bwMode="auto">
              <a:xfrm>
                <a:off x="6775" y="1917"/>
                <a:ext cx="24" cy="78"/>
              </a:xfrm>
              <a:custGeom>
                <a:avLst/>
                <a:gdLst/>
                <a:ahLst/>
                <a:cxnLst>
                  <a:cxn ang="0">
                    <a:pos x="0" y="133"/>
                  </a:cxn>
                  <a:cxn ang="0">
                    <a:pos x="47" y="22"/>
                  </a:cxn>
                  <a:cxn ang="0">
                    <a:pos x="35" y="0"/>
                  </a:cxn>
                  <a:cxn ang="0">
                    <a:pos x="12" y="0"/>
                  </a:cxn>
                  <a:cxn ang="0">
                    <a:pos x="0" y="22"/>
                  </a:cxn>
                  <a:cxn ang="0">
                    <a:pos x="0" y="133"/>
                  </a:cxn>
                  <a:cxn ang="0">
                    <a:pos x="15" y="157"/>
                  </a:cxn>
                  <a:cxn ang="0">
                    <a:pos x="35" y="157"/>
                  </a:cxn>
                  <a:cxn ang="0">
                    <a:pos x="47" y="133"/>
                  </a:cxn>
                  <a:cxn ang="0">
                    <a:pos x="47" y="22"/>
                  </a:cxn>
                </a:cxnLst>
                <a:rect l="0" t="0" r="r" b="b"/>
                <a:pathLst>
                  <a:path w="47" h="157">
                    <a:moveTo>
                      <a:pt x="0" y="133"/>
                    </a:moveTo>
                    <a:lnTo>
                      <a:pt x="47" y="22"/>
                    </a:lnTo>
                    <a:lnTo>
                      <a:pt x="35" y="0"/>
                    </a:lnTo>
                    <a:lnTo>
                      <a:pt x="12" y="0"/>
                    </a:lnTo>
                    <a:lnTo>
                      <a:pt x="0" y="22"/>
                    </a:lnTo>
                    <a:lnTo>
                      <a:pt x="0" y="133"/>
                    </a:lnTo>
                    <a:lnTo>
                      <a:pt x="15" y="157"/>
                    </a:lnTo>
                    <a:lnTo>
                      <a:pt x="35" y="157"/>
                    </a:lnTo>
                    <a:lnTo>
                      <a:pt x="47" y="133"/>
                    </a:lnTo>
                    <a:lnTo>
                      <a:pt x="47" y="22"/>
                    </a:lnTo>
                  </a:path>
                </a:pathLst>
              </a:custGeom>
              <a:noFill/>
              <a:ln w="4445">
                <a:solidFill>
                  <a:srgbClr val="8420BF"/>
                </a:solidFill>
                <a:prstDash val="solid"/>
                <a:round/>
                <a:headEnd/>
                <a:tailEnd/>
              </a:ln>
            </p:spPr>
            <p:txBody>
              <a:bodyPr/>
              <a:lstStyle/>
              <a:p>
                <a:endParaRPr lang="es-ES"/>
              </a:p>
            </p:txBody>
          </p:sp>
          <p:sp>
            <p:nvSpPr>
              <p:cNvPr id="83217" name="Freeform 9489"/>
              <p:cNvSpPr>
                <a:spLocks/>
              </p:cNvSpPr>
              <p:nvPr/>
            </p:nvSpPr>
            <p:spPr bwMode="auto">
              <a:xfrm>
                <a:off x="7134" y="1917"/>
                <a:ext cx="6" cy="78"/>
              </a:xfrm>
              <a:custGeom>
                <a:avLst/>
                <a:gdLst/>
                <a:ahLst/>
                <a:cxnLst>
                  <a:cxn ang="0">
                    <a:pos x="0" y="22"/>
                  </a:cxn>
                  <a:cxn ang="0">
                    <a:pos x="11" y="0"/>
                  </a:cxn>
                  <a:cxn ang="0">
                    <a:pos x="11" y="157"/>
                  </a:cxn>
                </a:cxnLst>
                <a:rect l="0" t="0" r="r" b="b"/>
                <a:pathLst>
                  <a:path w="11" h="157">
                    <a:moveTo>
                      <a:pt x="0" y="22"/>
                    </a:moveTo>
                    <a:lnTo>
                      <a:pt x="11" y="0"/>
                    </a:lnTo>
                    <a:lnTo>
                      <a:pt x="11" y="157"/>
                    </a:lnTo>
                  </a:path>
                </a:pathLst>
              </a:custGeom>
              <a:noFill/>
              <a:ln w="4445">
                <a:solidFill>
                  <a:srgbClr val="8420BF"/>
                </a:solidFill>
                <a:prstDash val="solid"/>
                <a:round/>
                <a:headEnd/>
                <a:tailEnd/>
              </a:ln>
            </p:spPr>
            <p:txBody>
              <a:bodyPr/>
              <a:lstStyle/>
              <a:p>
                <a:endParaRPr lang="es-ES"/>
              </a:p>
            </p:txBody>
          </p:sp>
          <p:sp>
            <p:nvSpPr>
              <p:cNvPr id="83218" name="Line 9490"/>
              <p:cNvSpPr>
                <a:spLocks noChangeShapeType="1"/>
              </p:cNvSpPr>
              <p:nvPr/>
            </p:nvSpPr>
            <p:spPr bwMode="auto">
              <a:xfrm>
                <a:off x="7134" y="1995"/>
                <a:ext cx="12" cy="1"/>
              </a:xfrm>
              <a:prstGeom prst="line">
                <a:avLst/>
              </a:prstGeom>
              <a:noFill/>
              <a:ln w="4445">
                <a:solidFill>
                  <a:srgbClr val="8420BF"/>
                </a:solidFill>
                <a:round/>
                <a:headEnd/>
                <a:tailEnd/>
              </a:ln>
            </p:spPr>
            <p:txBody>
              <a:bodyPr/>
              <a:lstStyle/>
              <a:p>
                <a:endParaRPr lang="es-ES"/>
              </a:p>
            </p:txBody>
          </p:sp>
          <p:sp>
            <p:nvSpPr>
              <p:cNvPr id="83219" name="Freeform 9491"/>
              <p:cNvSpPr>
                <a:spLocks/>
              </p:cNvSpPr>
              <p:nvPr/>
            </p:nvSpPr>
            <p:spPr bwMode="auto">
              <a:xfrm>
                <a:off x="7170" y="1917"/>
                <a:ext cx="24" cy="78"/>
              </a:xfrm>
              <a:custGeom>
                <a:avLst/>
                <a:gdLst/>
                <a:ahLst/>
                <a:cxnLst>
                  <a:cxn ang="0">
                    <a:pos x="0" y="133"/>
                  </a:cxn>
                  <a:cxn ang="0">
                    <a:pos x="48" y="22"/>
                  </a:cxn>
                  <a:cxn ang="0">
                    <a:pos x="36" y="0"/>
                  </a:cxn>
                  <a:cxn ang="0">
                    <a:pos x="12" y="0"/>
                  </a:cxn>
                  <a:cxn ang="0">
                    <a:pos x="0" y="22"/>
                  </a:cxn>
                  <a:cxn ang="0">
                    <a:pos x="0" y="133"/>
                  </a:cxn>
                  <a:cxn ang="0">
                    <a:pos x="16" y="157"/>
                  </a:cxn>
                  <a:cxn ang="0">
                    <a:pos x="36" y="157"/>
                  </a:cxn>
                  <a:cxn ang="0">
                    <a:pos x="48" y="133"/>
                  </a:cxn>
                  <a:cxn ang="0">
                    <a:pos x="48" y="22"/>
                  </a:cxn>
                </a:cxnLst>
                <a:rect l="0" t="0" r="r" b="b"/>
                <a:pathLst>
                  <a:path w="48" h="157">
                    <a:moveTo>
                      <a:pt x="0" y="133"/>
                    </a:moveTo>
                    <a:lnTo>
                      <a:pt x="48" y="22"/>
                    </a:lnTo>
                    <a:lnTo>
                      <a:pt x="36" y="0"/>
                    </a:lnTo>
                    <a:lnTo>
                      <a:pt x="12" y="0"/>
                    </a:lnTo>
                    <a:lnTo>
                      <a:pt x="0" y="22"/>
                    </a:lnTo>
                    <a:lnTo>
                      <a:pt x="0" y="133"/>
                    </a:lnTo>
                    <a:lnTo>
                      <a:pt x="16" y="157"/>
                    </a:lnTo>
                    <a:lnTo>
                      <a:pt x="36" y="157"/>
                    </a:lnTo>
                    <a:lnTo>
                      <a:pt x="48" y="133"/>
                    </a:lnTo>
                    <a:lnTo>
                      <a:pt x="48" y="22"/>
                    </a:lnTo>
                  </a:path>
                </a:pathLst>
              </a:custGeom>
              <a:noFill/>
              <a:ln w="4445">
                <a:solidFill>
                  <a:srgbClr val="8420BF"/>
                </a:solidFill>
                <a:prstDash val="solid"/>
                <a:round/>
                <a:headEnd/>
                <a:tailEnd/>
              </a:ln>
            </p:spPr>
            <p:txBody>
              <a:bodyPr/>
              <a:lstStyle/>
              <a:p>
                <a:endParaRPr lang="es-ES"/>
              </a:p>
            </p:txBody>
          </p:sp>
          <p:sp>
            <p:nvSpPr>
              <p:cNvPr id="83220" name="Freeform 9492"/>
              <p:cNvSpPr>
                <a:spLocks/>
              </p:cNvSpPr>
              <p:nvPr/>
            </p:nvSpPr>
            <p:spPr bwMode="auto">
              <a:xfrm>
                <a:off x="6952" y="1827"/>
                <a:ext cx="24" cy="78"/>
              </a:xfrm>
              <a:custGeom>
                <a:avLst/>
                <a:gdLst/>
                <a:ahLst/>
                <a:cxnLst>
                  <a:cxn ang="0">
                    <a:pos x="0" y="0"/>
                  </a:cxn>
                  <a:cxn ang="0">
                    <a:pos x="0" y="156"/>
                  </a:cxn>
                  <a:cxn ang="0">
                    <a:pos x="48" y="156"/>
                  </a:cxn>
                </a:cxnLst>
                <a:rect l="0" t="0" r="r" b="b"/>
                <a:pathLst>
                  <a:path w="48" h="156">
                    <a:moveTo>
                      <a:pt x="0" y="0"/>
                    </a:moveTo>
                    <a:lnTo>
                      <a:pt x="0" y="156"/>
                    </a:lnTo>
                    <a:lnTo>
                      <a:pt x="48" y="156"/>
                    </a:lnTo>
                  </a:path>
                </a:pathLst>
              </a:custGeom>
              <a:noFill/>
              <a:ln w="4445">
                <a:solidFill>
                  <a:srgbClr val="8420BF"/>
                </a:solidFill>
                <a:prstDash val="solid"/>
                <a:round/>
                <a:headEnd/>
                <a:tailEnd/>
              </a:ln>
            </p:spPr>
            <p:txBody>
              <a:bodyPr/>
              <a:lstStyle/>
              <a:p>
                <a:endParaRPr lang="es-ES"/>
              </a:p>
            </p:txBody>
          </p:sp>
          <p:sp>
            <p:nvSpPr>
              <p:cNvPr id="83221" name="Freeform 9493"/>
              <p:cNvSpPr>
                <a:spLocks/>
              </p:cNvSpPr>
              <p:nvPr/>
            </p:nvSpPr>
            <p:spPr bwMode="auto">
              <a:xfrm>
                <a:off x="6993" y="1827"/>
                <a:ext cx="24" cy="78"/>
              </a:xfrm>
              <a:custGeom>
                <a:avLst/>
                <a:gdLst/>
                <a:ahLst/>
                <a:cxnLst>
                  <a:cxn ang="0">
                    <a:pos x="0" y="156"/>
                  </a:cxn>
                  <a:cxn ang="0">
                    <a:pos x="0" y="0"/>
                  </a:cxn>
                  <a:cxn ang="0">
                    <a:pos x="48" y="156"/>
                  </a:cxn>
                  <a:cxn ang="0">
                    <a:pos x="48" y="0"/>
                  </a:cxn>
                </a:cxnLst>
                <a:rect l="0" t="0" r="r" b="b"/>
                <a:pathLst>
                  <a:path w="48" h="156">
                    <a:moveTo>
                      <a:pt x="0" y="156"/>
                    </a:moveTo>
                    <a:lnTo>
                      <a:pt x="0" y="0"/>
                    </a:lnTo>
                    <a:lnTo>
                      <a:pt x="48" y="156"/>
                    </a:lnTo>
                    <a:lnTo>
                      <a:pt x="48" y="0"/>
                    </a:lnTo>
                  </a:path>
                </a:pathLst>
              </a:custGeom>
              <a:noFill/>
              <a:ln w="4445">
                <a:solidFill>
                  <a:srgbClr val="8420BF"/>
                </a:solidFill>
                <a:prstDash val="solid"/>
                <a:round/>
                <a:headEnd/>
                <a:tailEnd/>
              </a:ln>
            </p:spPr>
            <p:txBody>
              <a:bodyPr/>
              <a:lstStyle/>
              <a:p>
                <a:endParaRPr lang="es-ES"/>
              </a:p>
            </p:txBody>
          </p:sp>
          <p:sp>
            <p:nvSpPr>
              <p:cNvPr id="83222" name="Line 9494"/>
              <p:cNvSpPr>
                <a:spLocks noChangeShapeType="1"/>
              </p:cNvSpPr>
              <p:nvPr/>
            </p:nvSpPr>
            <p:spPr bwMode="auto">
              <a:xfrm>
                <a:off x="6853" y="1958"/>
                <a:ext cx="219" cy="1"/>
              </a:xfrm>
              <a:prstGeom prst="line">
                <a:avLst/>
              </a:prstGeom>
              <a:noFill/>
              <a:ln w="4445">
                <a:solidFill>
                  <a:srgbClr val="8420BF"/>
                </a:solidFill>
                <a:round/>
                <a:headEnd/>
                <a:tailEnd/>
              </a:ln>
            </p:spPr>
            <p:txBody>
              <a:bodyPr/>
              <a:lstStyle/>
              <a:p>
                <a:endParaRPr lang="es-ES"/>
              </a:p>
            </p:txBody>
          </p:sp>
          <p:sp>
            <p:nvSpPr>
              <p:cNvPr id="83223" name="Freeform 9495"/>
              <p:cNvSpPr>
                <a:spLocks/>
              </p:cNvSpPr>
              <p:nvPr/>
            </p:nvSpPr>
            <p:spPr bwMode="auto">
              <a:xfrm>
                <a:off x="6805" y="4051"/>
                <a:ext cx="322" cy="4666"/>
              </a:xfrm>
              <a:custGeom>
                <a:avLst/>
                <a:gdLst/>
                <a:ahLst/>
                <a:cxnLst>
                  <a:cxn ang="0">
                    <a:pos x="76" y="145"/>
                  </a:cxn>
                  <a:cxn ang="0">
                    <a:pos x="130" y="291"/>
                  </a:cxn>
                  <a:cxn ang="0">
                    <a:pos x="149" y="440"/>
                  </a:cxn>
                  <a:cxn ang="0">
                    <a:pos x="158" y="588"/>
                  </a:cxn>
                  <a:cxn ang="0">
                    <a:pos x="30" y="737"/>
                  </a:cxn>
                  <a:cxn ang="0">
                    <a:pos x="109" y="885"/>
                  </a:cxn>
                  <a:cxn ang="0">
                    <a:pos x="78" y="1032"/>
                  </a:cxn>
                  <a:cxn ang="0">
                    <a:pos x="71" y="1180"/>
                  </a:cxn>
                  <a:cxn ang="0">
                    <a:pos x="66" y="1329"/>
                  </a:cxn>
                  <a:cxn ang="0">
                    <a:pos x="66" y="1477"/>
                  </a:cxn>
                  <a:cxn ang="0">
                    <a:pos x="62" y="1623"/>
                  </a:cxn>
                  <a:cxn ang="0">
                    <a:pos x="93" y="1772"/>
                  </a:cxn>
                  <a:cxn ang="0">
                    <a:pos x="63" y="1920"/>
                  </a:cxn>
                  <a:cxn ang="0">
                    <a:pos x="96" y="2069"/>
                  </a:cxn>
                  <a:cxn ang="0">
                    <a:pos x="57" y="2217"/>
                  </a:cxn>
                  <a:cxn ang="0">
                    <a:pos x="100" y="2364"/>
                  </a:cxn>
                  <a:cxn ang="0">
                    <a:pos x="100" y="2512"/>
                  </a:cxn>
                  <a:cxn ang="0">
                    <a:pos x="68" y="2661"/>
                  </a:cxn>
                  <a:cxn ang="0">
                    <a:pos x="115" y="2809"/>
                  </a:cxn>
                  <a:cxn ang="0">
                    <a:pos x="65" y="2958"/>
                  </a:cxn>
                  <a:cxn ang="0">
                    <a:pos x="93" y="3104"/>
                  </a:cxn>
                  <a:cxn ang="0">
                    <a:pos x="110" y="3253"/>
                  </a:cxn>
                  <a:cxn ang="0">
                    <a:pos x="97" y="3399"/>
                  </a:cxn>
                  <a:cxn ang="0">
                    <a:pos x="101" y="3549"/>
                  </a:cxn>
                  <a:cxn ang="0">
                    <a:pos x="101" y="3698"/>
                  </a:cxn>
                  <a:cxn ang="0">
                    <a:pos x="100" y="3844"/>
                  </a:cxn>
                  <a:cxn ang="0">
                    <a:pos x="119" y="3993"/>
                  </a:cxn>
                  <a:cxn ang="0">
                    <a:pos x="93" y="4139"/>
                  </a:cxn>
                  <a:cxn ang="0">
                    <a:pos x="216" y="4290"/>
                  </a:cxn>
                  <a:cxn ang="0">
                    <a:pos x="227" y="4436"/>
                  </a:cxn>
                  <a:cxn ang="0">
                    <a:pos x="229" y="4585"/>
                  </a:cxn>
                  <a:cxn ang="0">
                    <a:pos x="214" y="4733"/>
                  </a:cxn>
                  <a:cxn ang="0">
                    <a:pos x="234" y="4880"/>
                  </a:cxn>
                  <a:cxn ang="0">
                    <a:pos x="233" y="5030"/>
                  </a:cxn>
                  <a:cxn ang="0">
                    <a:pos x="256" y="5177"/>
                  </a:cxn>
                  <a:cxn ang="0">
                    <a:pos x="436" y="5325"/>
                  </a:cxn>
                  <a:cxn ang="0">
                    <a:pos x="577" y="5473"/>
                  </a:cxn>
                  <a:cxn ang="0">
                    <a:pos x="634" y="5620"/>
                  </a:cxn>
                  <a:cxn ang="0">
                    <a:pos x="278" y="5770"/>
                  </a:cxn>
                  <a:cxn ang="0">
                    <a:pos x="236" y="5917"/>
                  </a:cxn>
                  <a:cxn ang="0">
                    <a:pos x="253" y="6065"/>
                  </a:cxn>
                  <a:cxn ang="0">
                    <a:pos x="241" y="6212"/>
                  </a:cxn>
                  <a:cxn ang="0">
                    <a:pos x="233" y="6360"/>
                  </a:cxn>
                  <a:cxn ang="0">
                    <a:pos x="225" y="6511"/>
                  </a:cxn>
                  <a:cxn ang="0">
                    <a:pos x="218" y="6657"/>
                  </a:cxn>
                  <a:cxn ang="0">
                    <a:pos x="218" y="6806"/>
                  </a:cxn>
                  <a:cxn ang="0">
                    <a:pos x="227" y="6952"/>
                  </a:cxn>
                  <a:cxn ang="0">
                    <a:pos x="183" y="7101"/>
                  </a:cxn>
                  <a:cxn ang="0">
                    <a:pos x="187" y="7251"/>
                  </a:cxn>
                  <a:cxn ang="0">
                    <a:pos x="143" y="7397"/>
                  </a:cxn>
                  <a:cxn ang="0">
                    <a:pos x="133" y="7546"/>
                  </a:cxn>
                  <a:cxn ang="0">
                    <a:pos x="158" y="7692"/>
                  </a:cxn>
                  <a:cxn ang="0">
                    <a:pos x="254" y="7841"/>
                  </a:cxn>
                  <a:cxn ang="0">
                    <a:pos x="218" y="7989"/>
                  </a:cxn>
                  <a:cxn ang="0">
                    <a:pos x="207" y="8138"/>
                  </a:cxn>
                  <a:cxn ang="0">
                    <a:pos x="226" y="8286"/>
                  </a:cxn>
                  <a:cxn ang="0">
                    <a:pos x="220" y="8433"/>
                  </a:cxn>
                  <a:cxn ang="0">
                    <a:pos x="205" y="8581"/>
                  </a:cxn>
                  <a:cxn ang="0">
                    <a:pos x="304" y="8730"/>
                  </a:cxn>
                  <a:cxn ang="0">
                    <a:pos x="400" y="8878"/>
                  </a:cxn>
                  <a:cxn ang="0">
                    <a:pos x="375" y="9026"/>
                  </a:cxn>
                  <a:cxn ang="0">
                    <a:pos x="288" y="9173"/>
                  </a:cxn>
                  <a:cxn ang="0">
                    <a:pos x="446" y="9323"/>
                  </a:cxn>
                </a:cxnLst>
                <a:rect l="0" t="0" r="r" b="b"/>
                <a:pathLst>
                  <a:path w="642" h="9331">
                    <a:moveTo>
                      <a:pt x="0" y="0"/>
                    </a:moveTo>
                    <a:lnTo>
                      <a:pt x="22" y="6"/>
                    </a:lnTo>
                    <a:lnTo>
                      <a:pt x="42" y="10"/>
                    </a:lnTo>
                    <a:lnTo>
                      <a:pt x="79" y="14"/>
                    </a:lnTo>
                    <a:lnTo>
                      <a:pt x="99" y="20"/>
                    </a:lnTo>
                    <a:lnTo>
                      <a:pt x="89" y="22"/>
                    </a:lnTo>
                    <a:lnTo>
                      <a:pt x="89" y="28"/>
                    </a:lnTo>
                    <a:lnTo>
                      <a:pt x="84" y="32"/>
                    </a:lnTo>
                    <a:lnTo>
                      <a:pt x="86" y="35"/>
                    </a:lnTo>
                    <a:lnTo>
                      <a:pt x="91" y="41"/>
                    </a:lnTo>
                    <a:lnTo>
                      <a:pt x="90" y="45"/>
                    </a:lnTo>
                    <a:lnTo>
                      <a:pt x="84" y="51"/>
                    </a:lnTo>
                    <a:lnTo>
                      <a:pt x="76" y="55"/>
                    </a:lnTo>
                    <a:lnTo>
                      <a:pt x="83" y="59"/>
                    </a:lnTo>
                    <a:lnTo>
                      <a:pt x="114" y="63"/>
                    </a:lnTo>
                    <a:lnTo>
                      <a:pt x="140" y="67"/>
                    </a:lnTo>
                    <a:lnTo>
                      <a:pt x="153" y="73"/>
                    </a:lnTo>
                    <a:lnTo>
                      <a:pt x="158" y="76"/>
                    </a:lnTo>
                    <a:lnTo>
                      <a:pt x="163" y="80"/>
                    </a:lnTo>
                    <a:lnTo>
                      <a:pt x="166" y="86"/>
                    </a:lnTo>
                    <a:lnTo>
                      <a:pt x="169" y="90"/>
                    </a:lnTo>
                    <a:lnTo>
                      <a:pt x="176" y="96"/>
                    </a:lnTo>
                    <a:lnTo>
                      <a:pt x="194" y="100"/>
                    </a:lnTo>
                    <a:lnTo>
                      <a:pt x="202" y="104"/>
                    </a:lnTo>
                    <a:lnTo>
                      <a:pt x="206" y="108"/>
                    </a:lnTo>
                    <a:lnTo>
                      <a:pt x="205" y="112"/>
                    </a:lnTo>
                    <a:lnTo>
                      <a:pt x="183" y="117"/>
                    </a:lnTo>
                    <a:lnTo>
                      <a:pt x="165" y="121"/>
                    </a:lnTo>
                    <a:lnTo>
                      <a:pt x="132" y="125"/>
                    </a:lnTo>
                    <a:lnTo>
                      <a:pt x="110" y="131"/>
                    </a:lnTo>
                    <a:lnTo>
                      <a:pt x="91" y="135"/>
                    </a:lnTo>
                    <a:lnTo>
                      <a:pt x="81" y="141"/>
                    </a:lnTo>
                    <a:lnTo>
                      <a:pt x="76" y="145"/>
                    </a:lnTo>
                    <a:lnTo>
                      <a:pt x="79" y="149"/>
                    </a:lnTo>
                    <a:lnTo>
                      <a:pt x="85" y="153"/>
                    </a:lnTo>
                    <a:lnTo>
                      <a:pt x="90" y="157"/>
                    </a:lnTo>
                    <a:lnTo>
                      <a:pt x="99" y="162"/>
                    </a:lnTo>
                    <a:lnTo>
                      <a:pt x="111" y="166"/>
                    </a:lnTo>
                    <a:lnTo>
                      <a:pt x="126" y="170"/>
                    </a:lnTo>
                    <a:lnTo>
                      <a:pt x="162" y="176"/>
                    </a:lnTo>
                    <a:lnTo>
                      <a:pt x="171" y="180"/>
                    </a:lnTo>
                    <a:lnTo>
                      <a:pt x="164" y="186"/>
                    </a:lnTo>
                    <a:lnTo>
                      <a:pt x="162" y="190"/>
                    </a:lnTo>
                    <a:lnTo>
                      <a:pt x="161" y="194"/>
                    </a:lnTo>
                    <a:lnTo>
                      <a:pt x="161" y="198"/>
                    </a:lnTo>
                    <a:lnTo>
                      <a:pt x="161" y="201"/>
                    </a:lnTo>
                    <a:lnTo>
                      <a:pt x="162" y="207"/>
                    </a:lnTo>
                    <a:lnTo>
                      <a:pt x="163" y="211"/>
                    </a:lnTo>
                    <a:lnTo>
                      <a:pt x="166" y="215"/>
                    </a:lnTo>
                    <a:lnTo>
                      <a:pt x="166" y="221"/>
                    </a:lnTo>
                    <a:lnTo>
                      <a:pt x="169" y="225"/>
                    </a:lnTo>
                    <a:lnTo>
                      <a:pt x="171" y="231"/>
                    </a:lnTo>
                    <a:lnTo>
                      <a:pt x="173" y="235"/>
                    </a:lnTo>
                    <a:lnTo>
                      <a:pt x="172" y="237"/>
                    </a:lnTo>
                    <a:lnTo>
                      <a:pt x="171" y="242"/>
                    </a:lnTo>
                    <a:lnTo>
                      <a:pt x="165" y="246"/>
                    </a:lnTo>
                    <a:lnTo>
                      <a:pt x="153" y="252"/>
                    </a:lnTo>
                    <a:lnTo>
                      <a:pt x="144" y="256"/>
                    </a:lnTo>
                    <a:lnTo>
                      <a:pt x="135" y="260"/>
                    </a:lnTo>
                    <a:lnTo>
                      <a:pt x="120" y="266"/>
                    </a:lnTo>
                    <a:lnTo>
                      <a:pt x="121" y="270"/>
                    </a:lnTo>
                    <a:lnTo>
                      <a:pt x="122" y="276"/>
                    </a:lnTo>
                    <a:lnTo>
                      <a:pt x="123" y="280"/>
                    </a:lnTo>
                    <a:lnTo>
                      <a:pt x="124" y="282"/>
                    </a:lnTo>
                    <a:lnTo>
                      <a:pt x="126" y="287"/>
                    </a:lnTo>
                    <a:lnTo>
                      <a:pt x="130" y="291"/>
                    </a:lnTo>
                    <a:lnTo>
                      <a:pt x="136" y="297"/>
                    </a:lnTo>
                    <a:lnTo>
                      <a:pt x="144" y="301"/>
                    </a:lnTo>
                    <a:lnTo>
                      <a:pt x="162" y="305"/>
                    </a:lnTo>
                    <a:lnTo>
                      <a:pt x="176" y="311"/>
                    </a:lnTo>
                    <a:lnTo>
                      <a:pt x="182" y="315"/>
                    </a:lnTo>
                    <a:lnTo>
                      <a:pt x="176" y="321"/>
                    </a:lnTo>
                    <a:lnTo>
                      <a:pt x="161" y="323"/>
                    </a:lnTo>
                    <a:lnTo>
                      <a:pt x="141" y="326"/>
                    </a:lnTo>
                    <a:lnTo>
                      <a:pt x="127" y="332"/>
                    </a:lnTo>
                    <a:lnTo>
                      <a:pt x="130" y="336"/>
                    </a:lnTo>
                    <a:lnTo>
                      <a:pt x="133" y="342"/>
                    </a:lnTo>
                    <a:lnTo>
                      <a:pt x="135" y="346"/>
                    </a:lnTo>
                    <a:lnTo>
                      <a:pt x="136" y="350"/>
                    </a:lnTo>
                    <a:lnTo>
                      <a:pt x="138" y="356"/>
                    </a:lnTo>
                    <a:lnTo>
                      <a:pt x="142" y="360"/>
                    </a:lnTo>
                    <a:lnTo>
                      <a:pt x="156" y="366"/>
                    </a:lnTo>
                    <a:lnTo>
                      <a:pt x="165" y="368"/>
                    </a:lnTo>
                    <a:lnTo>
                      <a:pt x="172" y="371"/>
                    </a:lnTo>
                    <a:lnTo>
                      <a:pt x="168" y="377"/>
                    </a:lnTo>
                    <a:lnTo>
                      <a:pt x="163" y="381"/>
                    </a:lnTo>
                    <a:lnTo>
                      <a:pt x="160" y="387"/>
                    </a:lnTo>
                    <a:lnTo>
                      <a:pt x="159" y="391"/>
                    </a:lnTo>
                    <a:lnTo>
                      <a:pt x="159" y="395"/>
                    </a:lnTo>
                    <a:lnTo>
                      <a:pt x="160" y="401"/>
                    </a:lnTo>
                    <a:lnTo>
                      <a:pt x="160" y="405"/>
                    </a:lnTo>
                    <a:lnTo>
                      <a:pt x="160" y="410"/>
                    </a:lnTo>
                    <a:lnTo>
                      <a:pt x="160" y="412"/>
                    </a:lnTo>
                    <a:lnTo>
                      <a:pt x="159" y="416"/>
                    </a:lnTo>
                    <a:lnTo>
                      <a:pt x="159" y="422"/>
                    </a:lnTo>
                    <a:lnTo>
                      <a:pt x="156" y="426"/>
                    </a:lnTo>
                    <a:lnTo>
                      <a:pt x="153" y="432"/>
                    </a:lnTo>
                    <a:lnTo>
                      <a:pt x="150" y="436"/>
                    </a:lnTo>
                    <a:lnTo>
                      <a:pt x="149" y="440"/>
                    </a:lnTo>
                    <a:lnTo>
                      <a:pt x="149" y="446"/>
                    </a:lnTo>
                    <a:lnTo>
                      <a:pt x="149" y="450"/>
                    </a:lnTo>
                    <a:lnTo>
                      <a:pt x="151" y="453"/>
                    </a:lnTo>
                    <a:lnTo>
                      <a:pt x="155" y="457"/>
                    </a:lnTo>
                    <a:lnTo>
                      <a:pt x="160" y="461"/>
                    </a:lnTo>
                    <a:lnTo>
                      <a:pt x="166" y="467"/>
                    </a:lnTo>
                    <a:lnTo>
                      <a:pt x="171" y="471"/>
                    </a:lnTo>
                    <a:lnTo>
                      <a:pt x="174" y="477"/>
                    </a:lnTo>
                    <a:lnTo>
                      <a:pt x="175" y="481"/>
                    </a:lnTo>
                    <a:lnTo>
                      <a:pt x="171" y="485"/>
                    </a:lnTo>
                    <a:lnTo>
                      <a:pt x="169" y="491"/>
                    </a:lnTo>
                    <a:lnTo>
                      <a:pt x="166" y="494"/>
                    </a:lnTo>
                    <a:lnTo>
                      <a:pt x="164" y="498"/>
                    </a:lnTo>
                    <a:lnTo>
                      <a:pt x="163" y="502"/>
                    </a:lnTo>
                    <a:lnTo>
                      <a:pt x="163" y="506"/>
                    </a:lnTo>
                    <a:lnTo>
                      <a:pt x="163" y="512"/>
                    </a:lnTo>
                    <a:lnTo>
                      <a:pt x="161" y="516"/>
                    </a:lnTo>
                    <a:lnTo>
                      <a:pt x="156" y="522"/>
                    </a:lnTo>
                    <a:lnTo>
                      <a:pt x="150" y="526"/>
                    </a:lnTo>
                    <a:lnTo>
                      <a:pt x="143" y="530"/>
                    </a:lnTo>
                    <a:lnTo>
                      <a:pt x="144" y="535"/>
                    </a:lnTo>
                    <a:lnTo>
                      <a:pt x="148" y="539"/>
                    </a:lnTo>
                    <a:lnTo>
                      <a:pt x="151" y="543"/>
                    </a:lnTo>
                    <a:lnTo>
                      <a:pt x="153" y="547"/>
                    </a:lnTo>
                    <a:lnTo>
                      <a:pt x="146" y="551"/>
                    </a:lnTo>
                    <a:lnTo>
                      <a:pt x="138" y="557"/>
                    </a:lnTo>
                    <a:lnTo>
                      <a:pt x="138" y="561"/>
                    </a:lnTo>
                    <a:lnTo>
                      <a:pt x="141" y="567"/>
                    </a:lnTo>
                    <a:lnTo>
                      <a:pt x="144" y="571"/>
                    </a:lnTo>
                    <a:lnTo>
                      <a:pt x="148" y="575"/>
                    </a:lnTo>
                    <a:lnTo>
                      <a:pt x="152" y="580"/>
                    </a:lnTo>
                    <a:lnTo>
                      <a:pt x="155" y="582"/>
                    </a:lnTo>
                    <a:lnTo>
                      <a:pt x="158" y="588"/>
                    </a:lnTo>
                    <a:lnTo>
                      <a:pt x="158" y="592"/>
                    </a:lnTo>
                    <a:lnTo>
                      <a:pt x="159" y="596"/>
                    </a:lnTo>
                    <a:lnTo>
                      <a:pt x="138" y="602"/>
                    </a:lnTo>
                    <a:lnTo>
                      <a:pt x="125" y="606"/>
                    </a:lnTo>
                    <a:lnTo>
                      <a:pt x="118" y="612"/>
                    </a:lnTo>
                    <a:lnTo>
                      <a:pt x="115" y="616"/>
                    </a:lnTo>
                    <a:lnTo>
                      <a:pt x="115" y="619"/>
                    </a:lnTo>
                    <a:lnTo>
                      <a:pt x="112" y="625"/>
                    </a:lnTo>
                    <a:lnTo>
                      <a:pt x="109" y="627"/>
                    </a:lnTo>
                    <a:lnTo>
                      <a:pt x="103" y="633"/>
                    </a:lnTo>
                    <a:lnTo>
                      <a:pt x="97" y="637"/>
                    </a:lnTo>
                    <a:lnTo>
                      <a:pt x="101" y="641"/>
                    </a:lnTo>
                    <a:lnTo>
                      <a:pt x="106" y="647"/>
                    </a:lnTo>
                    <a:lnTo>
                      <a:pt x="112" y="651"/>
                    </a:lnTo>
                    <a:lnTo>
                      <a:pt x="115" y="657"/>
                    </a:lnTo>
                    <a:lnTo>
                      <a:pt x="115" y="661"/>
                    </a:lnTo>
                    <a:lnTo>
                      <a:pt x="114" y="664"/>
                    </a:lnTo>
                    <a:lnTo>
                      <a:pt x="110" y="670"/>
                    </a:lnTo>
                    <a:lnTo>
                      <a:pt x="108" y="672"/>
                    </a:lnTo>
                    <a:lnTo>
                      <a:pt x="109" y="678"/>
                    </a:lnTo>
                    <a:lnTo>
                      <a:pt x="112" y="682"/>
                    </a:lnTo>
                    <a:lnTo>
                      <a:pt x="119" y="686"/>
                    </a:lnTo>
                    <a:lnTo>
                      <a:pt x="130" y="692"/>
                    </a:lnTo>
                    <a:lnTo>
                      <a:pt x="137" y="696"/>
                    </a:lnTo>
                    <a:lnTo>
                      <a:pt x="142" y="702"/>
                    </a:lnTo>
                    <a:lnTo>
                      <a:pt x="146" y="705"/>
                    </a:lnTo>
                    <a:lnTo>
                      <a:pt x="148" y="709"/>
                    </a:lnTo>
                    <a:lnTo>
                      <a:pt x="151" y="713"/>
                    </a:lnTo>
                    <a:lnTo>
                      <a:pt x="152" y="717"/>
                    </a:lnTo>
                    <a:lnTo>
                      <a:pt x="153" y="723"/>
                    </a:lnTo>
                    <a:lnTo>
                      <a:pt x="154" y="727"/>
                    </a:lnTo>
                    <a:lnTo>
                      <a:pt x="155" y="731"/>
                    </a:lnTo>
                    <a:lnTo>
                      <a:pt x="30" y="737"/>
                    </a:lnTo>
                    <a:lnTo>
                      <a:pt x="30" y="741"/>
                    </a:lnTo>
                    <a:lnTo>
                      <a:pt x="33" y="746"/>
                    </a:lnTo>
                    <a:lnTo>
                      <a:pt x="38" y="750"/>
                    </a:lnTo>
                    <a:lnTo>
                      <a:pt x="43" y="754"/>
                    </a:lnTo>
                    <a:lnTo>
                      <a:pt x="52" y="758"/>
                    </a:lnTo>
                    <a:lnTo>
                      <a:pt x="64" y="762"/>
                    </a:lnTo>
                    <a:lnTo>
                      <a:pt x="85" y="768"/>
                    </a:lnTo>
                    <a:lnTo>
                      <a:pt x="113" y="772"/>
                    </a:lnTo>
                    <a:lnTo>
                      <a:pt x="113" y="776"/>
                    </a:lnTo>
                    <a:lnTo>
                      <a:pt x="97" y="782"/>
                    </a:lnTo>
                    <a:lnTo>
                      <a:pt x="81" y="786"/>
                    </a:lnTo>
                    <a:lnTo>
                      <a:pt x="68" y="791"/>
                    </a:lnTo>
                    <a:lnTo>
                      <a:pt x="63" y="795"/>
                    </a:lnTo>
                    <a:lnTo>
                      <a:pt x="63" y="799"/>
                    </a:lnTo>
                    <a:lnTo>
                      <a:pt x="63" y="803"/>
                    </a:lnTo>
                    <a:lnTo>
                      <a:pt x="60" y="807"/>
                    </a:lnTo>
                    <a:lnTo>
                      <a:pt x="59" y="813"/>
                    </a:lnTo>
                    <a:lnTo>
                      <a:pt x="65" y="817"/>
                    </a:lnTo>
                    <a:lnTo>
                      <a:pt x="76" y="821"/>
                    </a:lnTo>
                    <a:lnTo>
                      <a:pt x="89" y="827"/>
                    </a:lnTo>
                    <a:lnTo>
                      <a:pt x="100" y="830"/>
                    </a:lnTo>
                    <a:lnTo>
                      <a:pt x="100" y="836"/>
                    </a:lnTo>
                    <a:lnTo>
                      <a:pt x="87" y="840"/>
                    </a:lnTo>
                    <a:lnTo>
                      <a:pt x="79" y="842"/>
                    </a:lnTo>
                    <a:lnTo>
                      <a:pt x="72" y="848"/>
                    </a:lnTo>
                    <a:lnTo>
                      <a:pt x="70" y="852"/>
                    </a:lnTo>
                    <a:lnTo>
                      <a:pt x="69" y="858"/>
                    </a:lnTo>
                    <a:lnTo>
                      <a:pt x="75" y="862"/>
                    </a:lnTo>
                    <a:lnTo>
                      <a:pt x="79" y="866"/>
                    </a:lnTo>
                    <a:lnTo>
                      <a:pt x="83" y="871"/>
                    </a:lnTo>
                    <a:lnTo>
                      <a:pt x="89" y="875"/>
                    </a:lnTo>
                    <a:lnTo>
                      <a:pt x="98" y="881"/>
                    </a:lnTo>
                    <a:lnTo>
                      <a:pt x="109" y="885"/>
                    </a:lnTo>
                    <a:lnTo>
                      <a:pt x="117" y="887"/>
                    </a:lnTo>
                    <a:lnTo>
                      <a:pt x="126" y="893"/>
                    </a:lnTo>
                    <a:lnTo>
                      <a:pt x="132" y="897"/>
                    </a:lnTo>
                    <a:lnTo>
                      <a:pt x="139" y="903"/>
                    </a:lnTo>
                    <a:lnTo>
                      <a:pt x="144" y="907"/>
                    </a:lnTo>
                    <a:lnTo>
                      <a:pt x="132" y="911"/>
                    </a:lnTo>
                    <a:lnTo>
                      <a:pt x="111" y="916"/>
                    </a:lnTo>
                    <a:lnTo>
                      <a:pt x="91" y="920"/>
                    </a:lnTo>
                    <a:lnTo>
                      <a:pt x="72" y="926"/>
                    </a:lnTo>
                    <a:lnTo>
                      <a:pt x="55" y="930"/>
                    </a:lnTo>
                    <a:lnTo>
                      <a:pt x="43" y="932"/>
                    </a:lnTo>
                    <a:lnTo>
                      <a:pt x="36" y="938"/>
                    </a:lnTo>
                    <a:lnTo>
                      <a:pt x="29" y="942"/>
                    </a:lnTo>
                    <a:lnTo>
                      <a:pt x="27" y="948"/>
                    </a:lnTo>
                    <a:lnTo>
                      <a:pt x="30" y="952"/>
                    </a:lnTo>
                    <a:lnTo>
                      <a:pt x="41" y="955"/>
                    </a:lnTo>
                    <a:lnTo>
                      <a:pt x="57" y="961"/>
                    </a:lnTo>
                    <a:lnTo>
                      <a:pt x="75" y="965"/>
                    </a:lnTo>
                    <a:lnTo>
                      <a:pt x="88" y="971"/>
                    </a:lnTo>
                    <a:lnTo>
                      <a:pt x="110" y="973"/>
                    </a:lnTo>
                    <a:lnTo>
                      <a:pt x="113" y="977"/>
                    </a:lnTo>
                    <a:lnTo>
                      <a:pt x="103" y="983"/>
                    </a:lnTo>
                    <a:lnTo>
                      <a:pt x="88" y="987"/>
                    </a:lnTo>
                    <a:lnTo>
                      <a:pt x="76" y="993"/>
                    </a:lnTo>
                    <a:lnTo>
                      <a:pt x="75" y="996"/>
                    </a:lnTo>
                    <a:lnTo>
                      <a:pt x="73" y="1000"/>
                    </a:lnTo>
                    <a:lnTo>
                      <a:pt x="71" y="1006"/>
                    </a:lnTo>
                    <a:lnTo>
                      <a:pt x="70" y="1010"/>
                    </a:lnTo>
                    <a:lnTo>
                      <a:pt x="73" y="1016"/>
                    </a:lnTo>
                    <a:lnTo>
                      <a:pt x="77" y="1018"/>
                    </a:lnTo>
                    <a:lnTo>
                      <a:pt x="78" y="1022"/>
                    </a:lnTo>
                    <a:lnTo>
                      <a:pt x="78" y="1028"/>
                    </a:lnTo>
                    <a:lnTo>
                      <a:pt x="78" y="1032"/>
                    </a:lnTo>
                    <a:lnTo>
                      <a:pt x="79" y="1037"/>
                    </a:lnTo>
                    <a:lnTo>
                      <a:pt x="80" y="1041"/>
                    </a:lnTo>
                    <a:lnTo>
                      <a:pt x="82" y="1045"/>
                    </a:lnTo>
                    <a:lnTo>
                      <a:pt x="67" y="1051"/>
                    </a:lnTo>
                    <a:lnTo>
                      <a:pt x="45" y="1055"/>
                    </a:lnTo>
                    <a:lnTo>
                      <a:pt x="29" y="1059"/>
                    </a:lnTo>
                    <a:lnTo>
                      <a:pt x="18" y="1063"/>
                    </a:lnTo>
                    <a:lnTo>
                      <a:pt x="6" y="1067"/>
                    </a:lnTo>
                    <a:lnTo>
                      <a:pt x="3" y="1073"/>
                    </a:lnTo>
                    <a:lnTo>
                      <a:pt x="7" y="1077"/>
                    </a:lnTo>
                    <a:lnTo>
                      <a:pt x="8" y="1082"/>
                    </a:lnTo>
                    <a:lnTo>
                      <a:pt x="9" y="1086"/>
                    </a:lnTo>
                    <a:lnTo>
                      <a:pt x="14" y="1090"/>
                    </a:lnTo>
                    <a:lnTo>
                      <a:pt x="34" y="1096"/>
                    </a:lnTo>
                    <a:lnTo>
                      <a:pt x="57" y="1100"/>
                    </a:lnTo>
                    <a:lnTo>
                      <a:pt x="71" y="1104"/>
                    </a:lnTo>
                    <a:lnTo>
                      <a:pt x="89" y="1108"/>
                    </a:lnTo>
                    <a:lnTo>
                      <a:pt x="92" y="1112"/>
                    </a:lnTo>
                    <a:lnTo>
                      <a:pt x="85" y="1118"/>
                    </a:lnTo>
                    <a:lnTo>
                      <a:pt x="80" y="1121"/>
                    </a:lnTo>
                    <a:lnTo>
                      <a:pt x="73" y="1127"/>
                    </a:lnTo>
                    <a:lnTo>
                      <a:pt x="68" y="1131"/>
                    </a:lnTo>
                    <a:lnTo>
                      <a:pt x="68" y="1135"/>
                    </a:lnTo>
                    <a:lnTo>
                      <a:pt x="69" y="1141"/>
                    </a:lnTo>
                    <a:lnTo>
                      <a:pt x="72" y="1145"/>
                    </a:lnTo>
                    <a:lnTo>
                      <a:pt x="76" y="1149"/>
                    </a:lnTo>
                    <a:lnTo>
                      <a:pt x="78" y="1153"/>
                    </a:lnTo>
                    <a:lnTo>
                      <a:pt x="79" y="1157"/>
                    </a:lnTo>
                    <a:lnTo>
                      <a:pt x="81" y="1163"/>
                    </a:lnTo>
                    <a:lnTo>
                      <a:pt x="82" y="1166"/>
                    </a:lnTo>
                    <a:lnTo>
                      <a:pt x="81" y="1172"/>
                    </a:lnTo>
                    <a:lnTo>
                      <a:pt x="77" y="1176"/>
                    </a:lnTo>
                    <a:lnTo>
                      <a:pt x="71" y="1180"/>
                    </a:lnTo>
                    <a:lnTo>
                      <a:pt x="63" y="1186"/>
                    </a:lnTo>
                    <a:lnTo>
                      <a:pt x="54" y="1190"/>
                    </a:lnTo>
                    <a:lnTo>
                      <a:pt x="45" y="1194"/>
                    </a:lnTo>
                    <a:lnTo>
                      <a:pt x="38" y="1198"/>
                    </a:lnTo>
                    <a:lnTo>
                      <a:pt x="40" y="1202"/>
                    </a:lnTo>
                    <a:lnTo>
                      <a:pt x="45" y="1207"/>
                    </a:lnTo>
                    <a:lnTo>
                      <a:pt x="53" y="1211"/>
                    </a:lnTo>
                    <a:lnTo>
                      <a:pt x="59" y="1217"/>
                    </a:lnTo>
                    <a:lnTo>
                      <a:pt x="66" y="1221"/>
                    </a:lnTo>
                    <a:lnTo>
                      <a:pt x="69" y="1225"/>
                    </a:lnTo>
                    <a:lnTo>
                      <a:pt x="69" y="1231"/>
                    </a:lnTo>
                    <a:lnTo>
                      <a:pt x="69" y="1233"/>
                    </a:lnTo>
                    <a:lnTo>
                      <a:pt x="69" y="1239"/>
                    </a:lnTo>
                    <a:lnTo>
                      <a:pt x="69" y="1243"/>
                    </a:lnTo>
                    <a:lnTo>
                      <a:pt x="67" y="1246"/>
                    </a:lnTo>
                    <a:lnTo>
                      <a:pt x="65" y="1252"/>
                    </a:lnTo>
                    <a:lnTo>
                      <a:pt x="61" y="1256"/>
                    </a:lnTo>
                    <a:lnTo>
                      <a:pt x="58" y="1262"/>
                    </a:lnTo>
                    <a:lnTo>
                      <a:pt x="56" y="1266"/>
                    </a:lnTo>
                    <a:lnTo>
                      <a:pt x="54" y="1270"/>
                    </a:lnTo>
                    <a:lnTo>
                      <a:pt x="52" y="1276"/>
                    </a:lnTo>
                    <a:lnTo>
                      <a:pt x="52" y="1278"/>
                    </a:lnTo>
                    <a:lnTo>
                      <a:pt x="52" y="1284"/>
                    </a:lnTo>
                    <a:lnTo>
                      <a:pt x="51" y="1288"/>
                    </a:lnTo>
                    <a:lnTo>
                      <a:pt x="51" y="1291"/>
                    </a:lnTo>
                    <a:lnTo>
                      <a:pt x="52" y="1297"/>
                    </a:lnTo>
                    <a:lnTo>
                      <a:pt x="53" y="1301"/>
                    </a:lnTo>
                    <a:lnTo>
                      <a:pt x="54" y="1307"/>
                    </a:lnTo>
                    <a:lnTo>
                      <a:pt x="56" y="1311"/>
                    </a:lnTo>
                    <a:lnTo>
                      <a:pt x="59" y="1315"/>
                    </a:lnTo>
                    <a:lnTo>
                      <a:pt x="62" y="1319"/>
                    </a:lnTo>
                    <a:lnTo>
                      <a:pt x="64" y="1323"/>
                    </a:lnTo>
                    <a:lnTo>
                      <a:pt x="66" y="1329"/>
                    </a:lnTo>
                    <a:lnTo>
                      <a:pt x="66" y="1332"/>
                    </a:lnTo>
                    <a:lnTo>
                      <a:pt x="61" y="1336"/>
                    </a:lnTo>
                    <a:lnTo>
                      <a:pt x="55" y="1342"/>
                    </a:lnTo>
                    <a:lnTo>
                      <a:pt x="49" y="1346"/>
                    </a:lnTo>
                    <a:lnTo>
                      <a:pt x="42" y="1352"/>
                    </a:lnTo>
                    <a:lnTo>
                      <a:pt x="35" y="1356"/>
                    </a:lnTo>
                    <a:lnTo>
                      <a:pt x="31" y="1360"/>
                    </a:lnTo>
                    <a:lnTo>
                      <a:pt x="28" y="1364"/>
                    </a:lnTo>
                    <a:lnTo>
                      <a:pt x="27" y="1368"/>
                    </a:lnTo>
                    <a:lnTo>
                      <a:pt x="35" y="1373"/>
                    </a:lnTo>
                    <a:lnTo>
                      <a:pt x="50" y="1377"/>
                    </a:lnTo>
                    <a:lnTo>
                      <a:pt x="60" y="1381"/>
                    </a:lnTo>
                    <a:lnTo>
                      <a:pt x="70" y="1387"/>
                    </a:lnTo>
                    <a:lnTo>
                      <a:pt x="81" y="1391"/>
                    </a:lnTo>
                    <a:lnTo>
                      <a:pt x="89" y="1397"/>
                    </a:lnTo>
                    <a:lnTo>
                      <a:pt x="89" y="1401"/>
                    </a:lnTo>
                    <a:lnTo>
                      <a:pt x="86" y="1405"/>
                    </a:lnTo>
                    <a:lnTo>
                      <a:pt x="84" y="1409"/>
                    </a:lnTo>
                    <a:lnTo>
                      <a:pt x="82" y="1413"/>
                    </a:lnTo>
                    <a:lnTo>
                      <a:pt x="80" y="1418"/>
                    </a:lnTo>
                    <a:lnTo>
                      <a:pt x="79" y="1422"/>
                    </a:lnTo>
                    <a:lnTo>
                      <a:pt x="79" y="1426"/>
                    </a:lnTo>
                    <a:lnTo>
                      <a:pt x="78" y="1432"/>
                    </a:lnTo>
                    <a:lnTo>
                      <a:pt x="76" y="1436"/>
                    </a:lnTo>
                    <a:lnTo>
                      <a:pt x="72" y="1442"/>
                    </a:lnTo>
                    <a:lnTo>
                      <a:pt x="71" y="1446"/>
                    </a:lnTo>
                    <a:lnTo>
                      <a:pt x="71" y="1450"/>
                    </a:lnTo>
                    <a:lnTo>
                      <a:pt x="71" y="1454"/>
                    </a:lnTo>
                    <a:lnTo>
                      <a:pt x="72" y="1457"/>
                    </a:lnTo>
                    <a:lnTo>
                      <a:pt x="75" y="1463"/>
                    </a:lnTo>
                    <a:lnTo>
                      <a:pt x="73" y="1467"/>
                    </a:lnTo>
                    <a:lnTo>
                      <a:pt x="70" y="1471"/>
                    </a:lnTo>
                    <a:lnTo>
                      <a:pt x="66" y="1477"/>
                    </a:lnTo>
                    <a:lnTo>
                      <a:pt x="60" y="1481"/>
                    </a:lnTo>
                    <a:lnTo>
                      <a:pt x="56" y="1487"/>
                    </a:lnTo>
                    <a:lnTo>
                      <a:pt x="51" y="1491"/>
                    </a:lnTo>
                    <a:lnTo>
                      <a:pt x="48" y="1493"/>
                    </a:lnTo>
                    <a:lnTo>
                      <a:pt x="44" y="1498"/>
                    </a:lnTo>
                    <a:lnTo>
                      <a:pt x="42" y="1502"/>
                    </a:lnTo>
                    <a:lnTo>
                      <a:pt x="42" y="1508"/>
                    </a:lnTo>
                    <a:lnTo>
                      <a:pt x="42" y="1512"/>
                    </a:lnTo>
                    <a:lnTo>
                      <a:pt x="42" y="1516"/>
                    </a:lnTo>
                    <a:lnTo>
                      <a:pt x="48" y="1522"/>
                    </a:lnTo>
                    <a:lnTo>
                      <a:pt x="61" y="1526"/>
                    </a:lnTo>
                    <a:lnTo>
                      <a:pt x="69" y="1532"/>
                    </a:lnTo>
                    <a:lnTo>
                      <a:pt x="79" y="1536"/>
                    </a:lnTo>
                    <a:lnTo>
                      <a:pt x="87" y="1538"/>
                    </a:lnTo>
                    <a:lnTo>
                      <a:pt x="88" y="1543"/>
                    </a:lnTo>
                    <a:lnTo>
                      <a:pt x="83" y="1547"/>
                    </a:lnTo>
                    <a:lnTo>
                      <a:pt x="75" y="1553"/>
                    </a:lnTo>
                    <a:lnTo>
                      <a:pt x="69" y="1557"/>
                    </a:lnTo>
                    <a:lnTo>
                      <a:pt x="65" y="1561"/>
                    </a:lnTo>
                    <a:lnTo>
                      <a:pt x="61" y="1567"/>
                    </a:lnTo>
                    <a:lnTo>
                      <a:pt x="56" y="1571"/>
                    </a:lnTo>
                    <a:lnTo>
                      <a:pt x="52" y="1577"/>
                    </a:lnTo>
                    <a:lnTo>
                      <a:pt x="50" y="1579"/>
                    </a:lnTo>
                    <a:lnTo>
                      <a:pt x="48" y="1582"/>
                    </a:lnTo>
                    <a:lnTo>
                      <a:pt x="48" y="1588"/>
                    </a:lnTo>
                    <a:lnTo>
                      <a:pt x="48" y="1592"/>
                    </a:lnTo>
                    <a:lnTo>
                      <a:pt x="48" y="1598"/>
                    </a:lnTo>
                    <a:lnTo>
                      <a:pt x="50" y="1602"/>
                    </a:lnTo>
                    <a:lnTo>
                      <a:pt x="54" y="1606"/>
                    </a:lnTo>
                    <a:lnTo>
                      <a:pt x="62" y="1612"/>
                    </a:lnTo>
                    <a:lnTo>
                      <a:pt x="69" y="1616"/>
                    </a:lnTo>
                    <a:lnTo>
                      <a:pt x="66" y="1622"/>
                    </a:lnTo>
                    <a:lnTo>
                      <a:pt x="62" y="1623"/>
                    </a:lnTo>
                    <a:lnTo>
                      <a:pt x="60" y="1627"/>
                    </a:lnTo>
                    <a:lnTo>
                      <a:pt x="57" y="1633"/>
                    </a:lnTo>
                    <a:lnTo>
                      <a:pt x="55" y="1637"/>
                    </a:lnTo>
                    <a:lnTo>
                      <a:pt x="55" y="1643"/>
                    </a:lnTo>
                    <a:lnTo>
                      <a:pt x="55" y="1647"/>
                    </a:lnTo>
                    <a:lnTo>
                      <a:pt x="55" y="1651"/>
                    </a:lnTo>
                    <a:lnTo>
                      <a:pt x="55" y="1657"/>
                    </a:lnTo>
                    <a:lnTo>
                      <a:pt x="56" y="1661"/>
                    </a:lnTo>
                    <a:lnTo>
                      <a:pt x="57" y="1666"/>
                    </a:lnTo>
                    <a:lnTo>
                      <a:pt x="57" y="1668"/>
                    </a:lnTo>
                    <a:lnTo>
                      <a:pt x="57" y="1672"/>
                    </a:lnTo>
                    <a:lnTo>
                      <a:pt x="58" y="1678"/>
                    </a:lnTo>
                    <a:lnTo>
                      <a:pt x="61" y="1682"/>
                    </a:lnTo>
                    <a:lnTo>
                      <a:pt x="66" y="1688"/>
                    </a:lnTo>
                    <a:lnTo>
                      <a:pt x="76" y="1692"/>
                    </a:lnTo>
                    <a:lnTo>
                      <a:pt x="83" y="1696"/>
                    </a:lnTo>
                    <a:lnTo>
                      <a:pt x="90" y="1702"/>
                    </a:lnTo>
                    <a:lnTo>
                      <a:pt x="99" y="1706"/>
                    </a:lnTo>
                    <a:lnTo>
                      <a:pt x="89" y="1709"/>
                    </a:lnTo>
                    <a:lnTo>
                      <a:pt x="73" y="1713"/>
                    </a:lnTo>
                    <a:lnTo>
                      <a:pt x="61" y="1717"/>
                    </a:lnTo>
                    <a:lnTo>
                      <a:pt x="52" y="1723"/>
                    </a:lnTo>
                    <a:lnTo>
                      <a:pt x="43" y="1727"/>
                    </a:lnTo>
                    <a:lnTo>
                      <a:pt x="36" y="1733"/>
                    </a:lnTo>
                    <a:lnTo>
                      <a:pt x="32" y="1737"/>
                    </a:lnTo>
                    <a:lnTo>
                      <a:pt x="34" y="1741"/>
                    </a:lnTo>
                    <a:lnTo>
                      <a:pt x="37" y="1747"/>
                    </a:lnTo>
                    <a:lnTo>
                      <a:pt x="42" y="1750"/>
                    </a:lnTo>
                    <a:lnTo>
                      <a:pt x="54" y="1754"/>
                    </a:lnTo>
                    <a:lnTo>
                      <a:pt x="65" y="1758"/>
                    </a:lnTo>
                    <a:lnTo>
                      <a:pt x="75" y="1762"/>
                    </a:lnTo>
                    <a:lnTo>
                      <a:pt x="83" y="1768"/>
                    </a:lnTo>
                    <a:lnTo>
                      <a:pt x="93" y="1772"/>
                    </a:lnTo>
                    <a:lnTo>
                      <a:pt x="96" y="1778"/>
                    </a:lnTo>
                    <a:lnTo>
                      <a:pt x="99" y="1782"/>
                    </a:lnTo>
                    <a:lnTo>
                      <a:pt x="98" y="1786"/>
                    </a:lnTo>
                    <a:lnTo>
                      <a:pt x="94" y="1791"/>
                    </a:lnTo>
                    <a:lnTo>
                      <a:pt x="78" y="1795"/>
                    </a:lnTo>
                    <a:lnTo>
                      <a:pt x="64" y="1799"/>
                    </a:lnTo>
                    <a:lnTo>
                      <a:pt x="62" y="1803"/>
                    </a:lnTo>
                    <a:lnTo>
                      <a:pt x="60" y="1807"/>
                    </a:lnTo>
                    <a:lnTo>
                      <a:pt x="57" y="1813"/>
                    </a:lnTo>
                    <a:lnTo>
                      <a:pt x="55" y="1817"/>
                    </a:lnTo>
                    <a:lnTo>
                      <a:pt x="53" y="1823"/>
                    </a:lnTo>
                    <a:lnTo>
                      <a:pt x="53" y="1827"/>
                    </a:lnTo>
                    <a:lnTo>
                      <a:pt x="53" y="1831"/>
                    </a:lnTo>
                    <a:lnTo>
                      <a:pt x="53" y="1836"/>
                    </a:lnTo>
                    <a:lnTo>
                      <a:pt x="54" y="1838"/>
                    </a:lnTo>
                    <a:lnTo>
                      <a:pt x="55" y="1844"/>
                    </a:lnTo>
                    <a:lnTo>
                      <a:pt x="55" y="1848"/>
                    </a:lnTo>
                    <a:lnTo>
                      <a:pt x="56" y="1852"/>
                    </a:lnTo>
                    <a:lnTo>
                      <a:pt x="54" y="1858"/>
                    </a:lnTo>
                    <a:lnTo>
                      <a:pt x="52" y="1862"/>
                    </a:lnTo>
                    <a:lnTo>
                      <a:pt x="50" y="1868"/>
                    </a:lnTo>
                    <a:lnTo>
                      <a:pt x="48" y="1872"/>
                    </a:lnTo>
                    <a:lnTo>
                      <a:pt x="45" y="1875"/>
                    </a:lnTo>
                    <a:lnTo>
                      <a:pt x="45" y="1881"/>
                    </a:lnTo>
                    <a:lnTo>
                      <a:pt x="48" y="1883"/>
                    </a:lnTo>
                    <a:lnTo>
                      <a:pt x="51" y="1889"/>
                    </a:lnTo>
                    <a:lnTo>
                      <a:pt x="56" y="1893"/>
                    </a:lnTo>
                    <a:lnTo>
                      <a:pt x="58" y="1897"/>
                    </a:lnTo>
                    <a:lnTo>
                      <a:pt x="59" y="1903"/>
                    </a:lnTo>
                    <a:lnTo>
                      <a:pt x="60" y="1907"/>
                    </a:lnTo>
                    <a:lnTo>
                      <a:pt x="61" y="1913"/>
                    </a:lnTo>
                    <a:lnTo>
                      <a:pt x="62" y="1916"/>
                    </a:lnTo>
                    <a:lnTo>
                      <a:pt x="63" y="1920"/>
                    </a:lnTo>
                    <a:lnTo>
                      <a:pt x="63" y="1926"/>
                    </a:lnTo>
                    <a:lnTo>
                      <a:pt x="62" y="1928"/>
                    </a:lnTo>
                    <a:lnTo>
                      <a:pt x="58" y="1934"/>
                    </a:lnTo>
                    <a:lnTo>
                      <a:pt x="54" y="1938"/>
                    </a:lnTo>
                    <a:lnTo>
                      <a:pt x="59" y="1942"/>
                    </a:lnTo>
                    <a:lnTo>
                      <a:pt x="65" y="1948"/>
                    </a:lnTo>
                    <a:lnTo>
                      <a:pt x="68" y="1952"/>
                    </a:lnTo>
                    <a:lnTo>
                      <a:pt x="65" y="1957"/>
                    </a:lnTo>
                    <a:lnTo>
                      <a:pt x="57" y="1961"/>
                    </a:lnTo>
                    <a:lnTo>
                      <a:pt x="50" y="1965"/>
                    </a:lnTo>
                    <a:lnTo>
                      <a:pt x="42" y="1969"/>
                    </a:lnTo>
                    <a:lnTo>
                      <a:pt x="38" y="1973"/>
                    </a:lnTo>
                    <a:lnTo>
                      <a:pt x="37" y="1979"/>
                    </a:lnTo>
                    <a:lnTo>
                      <a:pt x="38" y="1983"/>
                    </a:lnTo>
                    <a:lnTo>
                      <a:pt x="39" y="1987"/>
                    </a:lnTo>
                    <a:lnTo>
                      <a:pt x="40" y="1993"/>
                    </a:lnTo>
                    <a:lnTo>
                      <a:pt x="42" y="1997"/>
                    </a:lnTo>
                    <a:lnTo>
                      <a:pt x="51" y="2002"/>
                    </a:lnTo>
                    <a:lnTo>
                      <a:pt x="59" y="2006"/>
                    </a:lnTo>
                    <a:lnTo>
                      <a:pt x="68" y="2010"/>
                    </a:lnTo>
                    <a:lnTo>
                      <a:pt x="77" y="2014"/>
                    </a:lnTo>
                    <a:lnTo>
                      <a:pt x="88" y="2018"/>
                    </a:lnTo>
                    <a:lnTo>
                      <a:pt x="98" y="2024"/>
                    </a:lnTo>
                    <a:lnTo>
                      <a:pt x="91" y="2028"/>
                    </a:lnTo>
                    <a:lnTo>
                      <a:pt x="84" y="2032"/>
                    </a:lnTo>
                    <a:lnTo>
                      <a:pt x="76" y="2038"/>
                    </a:lnTo>
                    <a:lnTo>
                      <a:pt x="71" y="2041"/>
                    </a:lnTo>
                    <a:lnTo>
                      <a:pt x="71" y="2047"/>
                    </a:lnTo>
                    <a:lnTo>
                      <a:pt x="73" y="2051"/>
                    </a:lnTo>
                    <a:lnTo>
                      <a:pt x="77" y="2055"/>
                    </a:lnTo>
                    <a:lnTo>
                      <a:pt x="80" y="2059"/>
                    </a:lnTo>
                    <a:lnTo>
                      <a:pt x="88" y="2063"/>
                    </a:lnTo>
                    <a:lnTo>
                      <a:pt x="96" y="2069"/>
                    </a:lnTo>
                    <a:lnTo>
                      <a:pt x="89" y="2073"/>
                    </a:lnTo>
                    <a:lnTo>
                      <a:pt x="75" y="2077"/>
                    </a:lnTo>
                    <a:lnTo>
                      <a:pt x="55" y="2083"/>
                    </a:lnTo>
                    <a:lnTo>
                      <a:pt x="32" y="2086"/>
                    </a:lnTo>
                    <a:lnTo>
                      <a:pt x="23" y="2092"/>
                    </a:lnTo>
                    <a:lnTo>
                      <a:pt x="25" y="2096"/>
                    </a:lnTo>
                    <a:lnTo>
                      <a:pt x="28" y="2098"/>
                    </a:lnTo>
                    <a:lnTo>
                      <a:pt x="34" y="2104"/>
                    </a:lnTo>
                    <a:lnTo>
                      <a:pt x="40" y="2108"/>
                    </a:lnTo>
                    <a:lnTo>
                      <a:pt x="46" y="2114"/>
                    </a:lnTo>
                    <a:lnTo>
                      <a:pt x="61" y="2118"/>
                    </a:lnTo>
                    <a:lnTo>
                      <a:pt x="78" y="2122"/>
                    </a:lnTo>
                    <a:lnTo>
                      <a:pt x="91" y="2127"/>
                    </a:lnTo>
                    <a:lnTo>
                      <a:pt x="106" y="2131"/>
                    </a:lnTo>
                    <a:lnTo>
                      <a:pt x="110" y="2137"/>
                    </a:lnTo>
                    <a:lnTo>
                      <a:pt x="110" y="2141"/>
                    </a:lnTo>
                    <a:lnTo>
                      <a:pt x="107" y="2143"/>
                    </a:lnTo>
                    <a:lnTo>
                      <a:pt x="98" y="2149"/>
                    </a:lnTo>
                    <a:lnTo>
                      <a:pt x="92" y="2153"/>
                    </a:lnTo>
                    <a:lnTo>
                      <a:pt x="90" y="2159"/>
                    </a:lnTo>
                    <a:lnTo>
                      <a:pt x="90" y="2163"/>
                    </a:lnTo>
                    <a:lnTo>
                      <a:pt x="90" y="2166"/>
                    </a:lnTo>
                    <a:lnTo>
                      <a:pt x="91" y="2172"/>
                    </a:lnTo>
                    <a:lnTo>
                      <a:pt x="91" y="2176"/>
                    </a:lnTo>
                    <a:lnTo>
                      <a:pt x="90" y="2182"/>
                    </a:lnTo>
                    <a:lnTo>
                      <a:pt x="88" y="2186"/>
                    </a:lnTo>
                    <a:lnTo>
                      <a:pt x="75" y="2188"/>
                    </a:lnTo>
                    <a:lnTo>
                      <a:pt x="64" y="2194"/>
                    </a:lnTo>
                    <a:lnTo>
                      <a:pt x="57" y="2198"/>
                    </a:lnTo>
                    <a:lnTo>
                      <a:pt x="56" y="2204"/>
                    </a:lnTo>
                    <a:lnTo>
                      <a:pt x="56" y="2208"/>
                    </a:lnTo>
                    <a:lnTo>
                      <a:pt x="57" y="2211"/>
                    </a:lnTo>
                    <a:lnTo>
                      <a:pt x="57" y="2217"/>
                    </a:lnTo>
                    <a:lnTo>
                      <a:pt x="58" y="2221"/>
                    </a:lnTo>
                    <a:lnTo>
                      <a:pt x="64" y="2227"/>
                    </a:lnTo>
                    <a:lnTo>
                      <a:pt x="70" y="2229"/>
                    </a:lnTo>
                    <a:lnTo>
                      <a:pt x="79" y="2233"/>
                    </a:lnTo>
                    <a:lnTo>
                      <a:pt x="84" y="2239"/>
                    </a:lnTo>
                    <a:lnTo>
                      <a:pt x="86" y="2243"/>
                    </a:lnTo>
                    <a:lnTo>
                      <a:pt x="86" y="2249"/>
                    </a:lnTo>
                    <a:lnTo>
                      <a:pt x="85" y="2252"/>
                    </a:lnTo>
                    <a:lnTo>
                      <a:pt x="85" y="2256"/>
                    </a:lnTo>
                    <a:lnTo>
                      <a:pt x="85" y="2262"/>
                    </a:lnTo>
                    <a:lnTo>
                      <a:pt x="85" y="2266"/>
                    </a:lnTo>
                    <a:lnTo>
                      <a:pt x="83" y="2272"/>
                    </a:lnTo>
                    <a:lnTo>
                      <a:pt x="81" y="2274"/>
                    </a:lnTo>
                    <a:lnTo>
                      <a:pt x="78" y="2278"/>
                    </a:lnTo>
                    <a:lnTo>
                      <a:pt x="71" y="2284"/>
                    </a:lnTo>
                    <a:lnTo>
                      <a:pt x="66" y="2288"/>
                    </a:lnTo>
                    <a:lnTo>
                      <a:pt x="61" y="2293"/>
                    </a:lnTo>
                    <a:lnTo>
                      <a:pt x="59" y="2297"/>
                    </a:lnTo>
                    <a:lnTo>
                      <a:pt x="65" y="2301"/>
                    </a:lnTo>
                    <a:lnTo>
                      <a:pt x="71" y="2307"/>
                    </a:lnTo>
                    <a:lnTo>
                      <a:pt x="82" y="2311"/>
                    </a:lnTo>
                    <a:lnTo>
                      <a:pt x="97" y="2315"/>
                    </a:lnTo>
                    <a:lnTo>
                      <a:pt x="98" y="2319"/>
                    </a:lnTo>
                    <a:lnTo>
                      <a:pt x="89" y="2323"/>
                    </a:lnTo>
                    <a:lnTo>
                      <a:pt x="83" y="2329"/>
                    </a:lnTo>
                    <a:lnTo>
                      <a:pt x="84" y="2333"/>
                    </a:lnTo>
                    <a:lnTo>
                      <a:pt x="89" y="2338"/>
                    </a:lnTo>
                    <a:lnTo>
                      <a:pt x="100" y="2342"/>
                    </a:lnTo>
                    <a:lnTo>
                      <a:pt x="96" y="2346"/>
                    </a:lnTo>
                    <a:lnTo>
                      <a:pt x="89" y="2352"/>
                    </a:lnTo>
                    <a:lnTo>
                      <a:pt x="87" y="2356"/>
                    </a:lnTo>
                    <a:lnTo>
                      <a:pt x="93" y="2360"/>
                    </a:lnTo>
                    <a:lnTo>
                      <a:pt x="100" y="2364"/>
                    </a:lnTo>
                    <a:lnTo>
                      <a:pt x="110" y="2368"/>
                    </a:lnTo>
                    <a:lnTo>
                      <a:pt x="112" y="2374"/>
                    </a:lnTo>
                    <a:lnTo>
                      <a:pt x="110" y="2377"/>
                    </a:lnTo>
                    <a:lnTo>
                      <a:pt x="106" y="2383"/>
                    </a:lnTo>
                    <a:lnTo>
                      <a:pt x="104" y="2387"/>
                    </a:lnTo>
                    <a:lnTo>
                      <a:pt x="101" y="2391"/>
                    </a:lnTo>
                    <a:lnTo>
                      <a:pt x="101" y="2397"/>
                    </a:lnTo>
                    <a:lnTo>
                      <a:pt x="103" y="2401"/>
                    </a:lnTo>
                    <a:lnTo>
                      <a:pt x="104" y="2405"/>
                    </a:lnTo>
                    <a:lnTo>
                      <a:pt x="104" y="2409"/>
                    </a:lnTo>
                    <a:lnTo>
                      <a:pt x="104" y="2413"/>
                    </a:lnTo>
                    <a:lnTo>
                      <a:pt x="104" y="2418"/>
                    </a:lnTo>
                    <a:lnTo>
                      <a:pt x="105" y="2422"/>
                    </a:lnTo>
                    <a:lnTo>
                      <a:pt x="100" y="2428"/>
                    </a:lnTo>
                    <a:lnTo>
                      <a:pt x="99" y="2432"/>
                    </a:lnTo>
                    <a:lnTo>
                      <a:pt x="98" y="2436"/>
                    </a:lnTo>
                    <a:lnTo>
                      <a:pt x="98" y="2442"/>
                    </a:lnTo>
                    <a:lnTo>
                      <a:pt x="99" y="2446"/>
                    </a:lnTo>
                    <a:lnTo>
                      <a:pt x="101" y="2450"/>
                    </a:lnTo>
                    <a:lnTo>
                      <a:pt x="103" y="2454"/>
                    </a:lnTo>
                    <a:lnTo>
                      <a:pt x="103" y="2458"/>
                    </a:lnTo>
                    <a:lnTo>
                      <a:pt x="104" y="2463"/>
                    </a:lnTo>
                    <a:lnTo>
                      <a:pt x="105" y="2467"/>
                    </a:lnTo>
                    <a:lnTo>
                      <a:pt x="105" y="2473"/>
                    </a:lnTo>
                    <a:lnTo>
                      <a:pt x="100" y="2477"/>
                    </a:lnTo>
                    <a:lnTo>
                      <a:pt x="95" y="2481"/>
                    </a:lnTo>
                    <a:lnTo>
                      <a:pt x="91" y="2487"/>
                    </a:lnTo>
                    <a:lnTo>
                      <a:pt x="90" y="2489"/>
                    </a:lnTo>
                    <a:lnTo>
                      <a:pt x="93" y="2495"/>
                    </a:lnTo>
                    <a:lnTo>
                      <a:pt x="96" y="2499"/>
                    </a:lnTo>
                    <a:lnTo>
                      <a:pt x="98" y="2502"/>
                    </a:lnTo>
                    <a:lnTo>
                      <a:pt x="98" y="2508"/>
                    </a:lnTo>
                    <a:lnTo>
                      <a:pt x="100" y="2512"/>
                    </a:lnTo>
                    <a:lnTo>
                      <a:pt x="109" y="2518"/>
                    </a:lnTo>
                    <a:lnTo>
                      <a:pt x="117" y="2522"/>
                    </a:lnTo>
                    <a:lnTo>
                      <a:pt x="121" y="2526"/>
                    </a:lnTo>
                    <a:lnTo>
                      <a:pt x="117" y="2532"/>
                    </a:lnTo>
                    <a:lnTo>
                      <a:pt x="112" y="2534"/>
                    </a:lnTo>
                    <a:lnTo>
                      <a:pt x="108" y="2540"/>
                    </a:lnTo>
                    <a:lnTo>
                      <a:pt x="104" y="2543"/>
                    </a:lnTo>
                    <a:lnTo>
                      <a:pt x="99" y="2547"/>
                    </a:lnTo>
                    <a:lnTo>
                      <a:pt x="96" y="2553"/>
                    </a:lnTo>
                    <a:lnTo>
                      <a:pt x="95" y="2557"/>
                    </a:lnTo>
                    <a:lnTo>
                      <a:pt x="94" y="2563"/>
                    </a:lnTo>
                    <a:lnTo>
                      <a:pt x="94" y="2567"/>
                    </a:lnTo>
                    <a:lnTo>
                      <a:pt x="93" y="2571"/>
                    </a:lnTo>
                    <a:lnTo>
                      <a:pt x="93" y="2575"/>
                    </a:lnTo>
                    <a:lnTo>
                      <a:pt x="91" y="2579"/>
                    </a:lnTo>
                    <a:lnTo>
                      <a:pt x="89" y="2585"/>
                    </a:lnTo>
                    <a:lnTo>
                      <a:pt x="86" y="2588"/>
                    </a:lnTo>
                    <a:lnTo>
                      <a:pt x="82" y="2592"/>
                    </a:lnTo>
                    <a:lnTo>
                      <a:pt x="78" y="2598"/>
                    </a:lnTo>
                    <a:lnTo>
                      <a:pt x="75" y="2602"/>
                    </a:lnTo>
                    <a:lnTo>
                      <a:pt x="67" y="2608"/>
                    </a:lnTo>
                    <a:lnTo>
                      <a:pt x="67" y="2612"/>
                    </a:lnTo>
                    <a:lnTo>
                      <a:pt x="67" y="2616"/>
                    </a:lnTo>
                    <a:lnTo>
                      <a:pt x="67" y="2620"/>
                    </a:lnTo>
                    <a:lnTo>
                      <a:pt x="67" y="2624"/>
                    </a:lnTo>
                    <a:lnTo>
                      <a:pt x="67" y="2629"/>
                    </a:lnTo>
                    <a:lnTo>
                      <a:pt x="67" y="2633"/>
                    </a:lnTo>
                    <a:lnTo>
                      <a:pt x="68" y="2637"/>
                    </a:lnTo>
                    <a:lnTo>
                      <a:pt x="68" y="2643"/>
                    </a:lnTo>
                    <a:lnTo>
                      <a:pt x="68" y="2647"/>
                    </a:lnTo>
                    <a:lnTo>
                      <a:pt x="68" y="2653"/>
                    </a:lnTo>
                    <a:lnTo>
                      <a:pt x="68" y="2657"/>
                    </a:lnTo>
                    <a:lnTo>
                      <a:pt x="68" y="2661"/>
                    </a:lnTo>
                    <a:lnTo>
                      <a:pt x="68" y="2665"/>
                    </a:lnTo>
                    <a:lnTo>
                      <a:pt x="69" y="2668"/>
                    </a:lnTo>
                    <a:lnTo>
                      <a:pt x="69" y="2674"/>
                    </a:lnTo>
                    <a:lnTo>
                      <a:pt x="70" y="2678"/>
                    </a:lnTo>
                    <a:lnTo>
                      <a:pt x="72" y="2682"/>
                    </a:lnTo>
                    <a:lnTo>
                      <a:pt x="76" y="2688"/>
                    </a:lnTo>
                    <a:lnTo>
                      <a:pt x="80" y="2692"/>
                    </a:lnTo>
                    <a:lnTo>
                      <a:pt x="86" y="2698"/>
                    </a:lnTo>
                    <a:lnTo>
                      <a:pt x="89" y="2702"/>
                    </a:lnTo>
                    <a:lnTo>
                      <a:pt x="76" y="2706"/>
                    </a:lnTo>
                    <a:lnTo>
                      <a:pt x="66" y="2710"/>
                    </a:lnTo>
                    <a:lnTo>
                      <a:pt x="63" y="2713"/>
                    </a:lnTo>
                    <a:lnTo>
                      <a:pt x="61" y="2719"/>
                    </a:lnTo>
                    <a:lnTo>
                      <a:pt x="61" y="2723"/>
                    </a:lnTo>
                    <a:lnTo>
                      <a:pt x="64" y="2727"/>
                    </a:lnTo>
                    <a:lnTo>
                      <a:pt x="71" y="2733"/>
                    </a:lnTo>
                    <a:lnTo>
                      <a:pt x="82" y="2737"/>
                    </a:lnTo>
                    <a:lnTo>
                      <a:pt x="95" y="2743"/>
                    </a:lnTo>
                    <a:lnTo>
                      <a:pt x="106" y="2747"/>
                    </a:lnTo>
                    <a:lnTo>
                      <a:pt x="110" y="2749"/>
                    </a:lnTo>
                    <a:lnTo>
                      <a:pt x="112" y="2754"/>
                    </a:lnTo>
                    <a:lnTo>
                      <a:pt x="114" y="2758"/>
                    </a:lnTo>
                    <a:lnTo>
                      <a:pt x="116" y="2764"/>
                    </a:lnTo>
                    <a:lnTo>
                      <a:pt x="119" y="2768"/>
                    </a:lnTo>
                    <a:lnTo>
                      <a:pt x="123" y="2772"/>
                    </a:lnTo>
                    <a:lnTo>
                      <a:pt x="125" y="2778"/>
                    </a:lnTo>
                    <a:lnTo>
                      <a:pt x="125" y="2782"/>
                    </a:lnTo>
                    <a:lnTo>
                      <a:pt x="127" y="2788"/>
                    </a:lnTo>
                    <a:lnTo>
                      <a:pt x="128" y="2792"/>
                    </a:lnTo>
                    <a:lnTo>
                      <a:pt x="128" y="2794"/>
                    </a:lnTo>
                    <a:lnTo>
                      <a:pt x="124" y="2799"/>
                    </a:lnTo>
                    <a:lnTo>
                      <a:pt x="119" y="2803"/>
                    </a:lnTo>
                    <a:lnTo>
                      <a:pt x="115" y="2809"/>
                    </a:lnTo>
                    <a:lnTo>
                      <a:pt x="112" y="2813"/>
                    </a:lnTo>
                    <a:lnTo>
                      <a:pt x="110" y="2817"/>
                    </a:lnTo>
                    <a:lnTo>
                      <a:pt x="107" y="2823"/>
                    </a:lnTo>
                    <a:lnTo>
                      <a:pt x="106" y="2827"/>
                    </a:lnTo>
                    <a:lnTo>
                      <a:pt x="106" y="2833"/>
                    </a:lnTo>
                    <a:lnTo>
                      <a:pt x="107" y="2835"/>
                    </a:lnTo>
                    <a:lnTo>
                      <a:pt x="111" y="2838"/>
                    </a:lnTo>
                    <a:lnTo>
                      <a:pt x="115" y="2844"/>
                    </a:lnTo>
                    <a:lnTo>
                      <a:pt x="120" y="2848"/>
                    </a:lnTo>
                    <a:lnTo>
                      <a:pt x="124" y="2854"/>
                    </a:lnTo>
                    <a:lnTo>
                      <a:pt x="128" y="2858"/>
                    </a:lnTo>
                    <a:lnTo>
                      <a:pt x="131" y="2862"/>
                    </a:lnTo>
                    <a:lnTo>
                      <a:pt x="131" y="2868"/>
                    </a:lnTo>
                    <a:lnTo>
                      <a:pt x="125" y="2872"/>
                    </a:lnTo>
                    <a:lnTo>
                      <a:pt x="121" y="2877"/>
                    </a:lnTo>
                    <a:lnTo>
                      <a:pt x="119" y="2879"/>
                    </a:lnTo>
                    <a:lnTo>
                      <a:pt x="117" y="2883"/>
                    </a:lnTo>
                    <a:lnTo>
                      <a:pt x="117" y="2889"/>
                    </a:lnTo>
                    <a:lnTo>
                      <a:pt x="117" y="2893"/>
                    </a:lnTo>
                    <a:lnTo>
                      <a:pt x="117" y="2899"/>
                    </a:lnTo>
                    <a:lnTo>
                      <a:pt x="117" y="2903"/>
                    </a:lnTo>
                    <a:lnTo>
                      <a:pt x="116" y="2907"/>
                    </a:lnTo>
                    <a:lnTo>
                      <a:pt x="113" y="2913"/>
                    </a:lnTo>
                    <a:lnTo>
                      <a:pt x="112" y="2917"/>
                    </a:lnTo>
                    <a:lnTo>
                      <a:pt x="112" y="2922"/>
                    </a:lnTo>
                    <a:lnTo>
                      <a:pt x="112" y="2924"/>
                    </a:lnTo>
                    <a:lnTo>
                      <a:pt x="113" y="2928"/>
                    </a:lnTo>
                    <a:lnTo>
                      <a:pt x="112" y="2934"/>
                    </a:lnTo>
                    <a:lnTo>
                      <a:pt x="100" y="2938"/>
                    </a:lnTo>
                    <a:lnTo>
                      <a:pt x="88" y="2944"/>
                    </a:lnTo>
                    <a:lnTo>
                      <a:pt x="77" y="2948"/>
                    </a:lnTo>
                    <a:lnTo>
                      <a:pt x="70" y="2952"/>
                    </a:lnTo>
                    <a:lnTo>
                      <a:pt x="65" y="2958"/>
                    </a:lnTo>
                    <a:lnTo>
                      <a:pt x="65" y="2961"/>
                    </a:lnTo>
                    <a:lnTo>
                      <a:pt x="70" y="2965"/>
                    </a:lnTo>
                    <a:lnTo>
                      <a:pt x="79" y="2969"/>
                    </a:lnTo>
                    <a:lnTo>
                      <a:pt x="88" y="2973"/>
                    </a:lnTo>
                    <a:lnTo>
                      <a:pt x="93" y="2979"/>
                    </a:lnTo>
                    <a:lnTo>
                      <a:pt x="93" y="2983"/>
                    </a:lnTo>
                    <a:lnTo>
                      <a:pt x="92" y="2989"/>
                    </a:lnTo>
                    <a:lnTo>
                      <a:pt x="90" y="2993"/>
                    </a:lnTo>
                    <a:lnTo>
                      <a:pt x="88" y="2997"/>
                    </a:lnTo>
                    <a:lnTo>
                      <a:pt x="86" y="3003"/>
                    </a:lnTo>
                    <a:lnTo>
                      <a:pt x="84" y="3006"/>
                    </a:lnTo>
                    <a:lnTo>
                      <a:pt x="84" y="3010"/>
                    </a:lnTo>
                    <a:lnTo>
                      <a:pt x="84" y="3014"/>
                    </a:lnTo>
                    <a:lnTo>
                      <a:pt x="87" y="3018"/>
                    </a:lnTo>
                    <a:lnTo>
                      <a:pt x="91" y="3024"/>
                    </a:lnTo>
                    <a:lnTo>
                      <a:pt x="97" y="3028"/>
                    </a:lnTo>
                    <a:lnTo>
                      <a:pt x="100" y="3034"/>
                    </a:lnTo>
                    <a:lnTo>
                      <a:pt x="103" y="3038"/>
                    </a:lnTo>
                    <a:lnTo>
                      <a:pt x="103" y="3042"/>
                    </a:lnTo>
                    <a:lnTo>
                      <a:pt x="101" y="3047"/>
                    </a:lnTo>
                    <a:lnTo>
                      <a:pt x="99" y="3051"/>
                    </a:lnTo>
                    <a:lnTo>
                      <a:pt x="99" y="3055"/>
                    </a:lnTo>
                    <a:lnTo>
                      <a:pt x="98" y="3059"/>
                    </a:lnTo>
                    <a:lnTo>
                      <a:pt x="99" y="3063"/>
                    </a:lnTo>
                    <a:lnTo>
                      <a:pt x="99" y="3069"/>
                    </a:lnTo>
                    <a:lnTo>
                      <a:pt x="100" y="3073"/>
                    </a:lnTo>
                    <a:lnTo>
                      <a:pt x="100" y="3079"/>
                    </a:lnTo>
                    <a:lnTo>
                      <a:pt x="100" y="3083"/>
                    </a:lnTo>
                    <a:lnTo>
                      <a:pt x="99" y="3087"/>
                    </a:lnTo>
                    <a:lnTo>
                      <a:pt x="97" y="3092"/>
                    </a:lnTo>
                    <a:lnTo>
                      <a:pt x="96" y="3094"/>
                    </a:lnTo>
                    <a:lnTo>
                      <a:pt x="95" y="3100"/>
                    </a:lnTo>
                    <a:lnTo>
                      <a:pt x="93" y="3104"/>
                    </a:lnTo>
                    <a:lnTo>
                      <a:pt x="90" y="3108"/>
                    </a:lnTo>
                    <a:lnTo>
                      <a:pt x="88" y="3114"/>
                    </a:lnTo>
                    <a:lnTo>
                      <a:pt x="87" y="3118"/>
                    </a:lnTo>
                    <a:lnTo>
                      <a:pt x="87" y="3124"/>
                    </a:lnTo>
                    <a:lnTo>
                      <a:pt x="89" y="3128"/>
                    </a:lnTo>
                    <a:lnTo>
                      <a:pt x="90" y="3131"/>
                    </a:lnTo>
                    <a:lnTo>
                      <a:pt x="92" y="3137"/>
                    </a:lnTo>
                    <a:lnTo>
                      <a:pt x="94" y="3139"/>
                    </a:lnTo>
                    <a:lnTo>
                      <a:pt x="96" y="3145"/>
                    </a:lnTo>
                    <a:lnTo>
                      <a:pt x="98" y="3149"/>
                    </a:lnTo>
                    <a:lnTo>
                      <a:pt x="98" y="3153"/>
                    </a:lnTo>
                    <a:lnTo>
                      <a:pt x="99" y="3159"/>
                    </a:lnTo>
                    <a:lnTo>
                      <a:pt x="99" y="3163"/>
                    </a:lnTo>
                    <a:lnTo>
                      <a:pt x="98" y="3169"/>
                    </a:lnTo>
                    <a:lnTo>
                      <a:pt x="96" y="3172"/>
                    </a:lnTo>
                    <a:lnTo>
                      <a:pt x="97" y="3176"/>
                    </a:lnTo>
                    <a:lnTo>
                      <a:pt x="98" y="3182"/>
                    </a:lnTo>
                    <a:lnTo>
                      <a:pt x="98" y="3184"/>
                    </a:lnTo>
                    <a:lnTo>
                      <a:pt x="99" y="3190"/>
                    </a:lnTo>
                    <a:lnTo>
                      <a:pt x="99" y="3194"/>
                    </a:lnTo>
                    <a:lnTo>
                      <a:pt x="100" y="3198"/>
                    </a:lnTo>
                    <a:lnTo>
                      <a:pt x="105" y="3204"/>
                    </a:lnTo>
                    <a:lnTo>
                      <a:pt x="108" y="3208"/>
                    </a:lnTo>
                    <a:lnTo>
                      <a:pt x="108" y="3213"/>
                    </a:lnTo>
                    <a:lnTo>
                      <a:pt x="95" y="3217"/>
                    </a:lnTo>
                    <a:lnTo>
                      <a:pt x="87" y="3221"/>
                    </a:lnTo>
                    <a:lnTo>
                      <a:pt x="84" y="3225"/>
                    </a:lnTo>
                    <a:lnTo>
                      <a:pt x="83" y="3229"/>
                    </a:lnTo>
                    <a:lnTo>
                      <a:pt x="87" y="3235"/>
                    </a:lnTo>
                    <a:lnTo>
                      <a:pt x="92" y="3239"/>
                    </a:lnTo>
                    <a:lnTo>
                      <a:pt x="98" y="3243"/>
                    </a:lnTo>
                    <a:lnTo>
                      <a:pt x="105" y="3249"/>
                    </a:lnTo>
                    <a:lnTo>
                      <a:pt x="110" y="3253"/>
                    </a:lnTo>
                    <a:lnTo>
                      <a:pt x="113" y="3258"/>
                    </a:lnTo>
                    <a:lnTo>
                      <a:pt x="115" y="3262"/>
                    </a:lnTo>
                    <a:lnTo>
                      <a:pt x="117" y="3266"/>
                    </a:lnTo>
                    <a:lnTo>
                      <a:pt x="118" y="3270"/>
                    </a:lnTo>
                    <a:lnTo>
                      <a:pt x="119" y="3274"/>
                    </a:lnTo>
                    <a:lnTo>
                      <a:pt x="119" y="3280"/>
                    </a:lnTo>
                    <a:lnTo>
                      <a:pt x="120" y="3284"/>
                    </a:lnTo>
                    <a:lnTo>
                      <a:pt x="115" y="3288"/>
                    </a:lnTo>
                    <a:lnTo>
                      <a:pt x="95" y="3294"/>
                    </a:lnTo>
                    <a:lnTo>
                      <a:pt x="84" y="3297"/>
                    </a:lnTo>
                    <a:lnTo>
                      <a:pt x="66" y="3303"/>
                    </a:lnTo>
                    <a:lnTo>
                      <a:pt x="43" y="3307"/>
                    </a:lnTo>
                    <a:lnTo>
                      <a:pt x="45" y="3311"/>
                    </a:lnTo>
                    <a:lnTo>
                      <a:pt x="50" y="3315"/>
                    </a:lnTo>
                    <a:lnTo>
                      <a:pt x="53" y="3319"/>
                    </a:lnTo>
                    <a:lnTo>
                      <a:pt x="55" y="3325"/>
                    </a:lnTo>
                    <a:lnTo>
                      <a:pt x="55" y="3329"/>
                    </a:lnTo>
                    <a:lnTo>
                      <a:pt x="62" y="3333"/>
                    </a:lnTo>
                    <a:lnTo>
                      <a:pt x="84" y="3338"/>
                    </a:lnTo>
                    <a:lnTo>
                      <a:pt x="109" y="3342"/>
                    </a:lnTo>
                    <a:lnTo>
                      <a:pt x="122" y="3348"/>
                    </a:lnTo>
                    <a:lnTo>
                      <a:pt x="119" y="3352"/>
                    </a:lnTo>
                    <a:lnTo>
                      <a:pt x="114" y="3354"/>
                    </a:lnTo>
                    <a:lnTo>
                      <a:pt x="111" y="3360"/>
                    </a:lnTo>
                    <a:lnTo>
                      <a:pt x="108" y="3364"/>
                    </a:lnTo>
                    <a:lnTo>
                      <a:pt x="108" y="3370"/>
                    </a:lnTo>
                    <a:lnTo>
                      <a:pt x="108" y="3374"/>
                    </a:lnTo>
                    <a:lnTo>
                      <a:pt x="108" y="3378"/>
                    </a:lnTo>
                    <a:lnTo>
                      <a:pt x="109" y="3383"/>
                    </a:lnTo>
                    <a:lnTo>
                      <a:pt x="108" y="3387"/>
                    </a:lnTo>
                    <a:lnTo>
                      <a:pt x="104" y="3393"/>
                    </a:lnTo>
                    <a:lnTo>
                      <a:pt x="98" y="3397"/>
                    </a:lnTo>
                    <a:lnTo>
                      <a:pt x="97" y="3399"/>
                    </a:lnTo>
                    <a:lnTo>
                      <a:pt x="97" y="3405"/>
                    </a:lnTo>
                    <a:lnTo>
                      <a:pt x="98" y="3409"/>
                    </a:lnTo>
                    <a:lnTo>
                      <a:pt x="99" y="3415"/>
                    </a:lnTo>
                    <a:lnTo>
                      <a:pt x="100" y="3419"/>
                    </a:lnTo>
                    <a:lnTo>
                      <a:pt x="100" y="3422"/>
                    </a:lnTo>
                    <a:lnTo>
                      <a:pt x="98" y="3428"/>
                    </a:lnTo>
                    <a:lnTo>
                      <a:pt x="94" y="3432"/>
                    </a:lnTo>
                    <a:lnTo>
                      <a:pt x="91" y="3438"/>
                    </a:lnTo>
                    <a:lnTo>
                      <a:pt x="89" y="3442"/>
                    </a:lnTo>
                    <a:lnTo>
                      <a:pt x="86" y="3444"/>
                    </a:lnTo>
                    <a:lnTo>
                      <a:pt x="83" y="3450"/>
                    </a:lnTo>
                    <a:lnTo>
                      <a:pt x="83" y="3454"/>
                    </a:lnTo>
                    <a:lnTo>
                      <a:pt x="83" y="3460"/>
                    </a:lnTo>
                    <a:lnTo>
                      <a:pt x="83" y="3463"/>
                    </a:lnTo>
                    <a:lnTo>
                      <a:pt x="83" y="3467"/>
                    </a:lnTo>
                    <a:lnTo>
                      <a:pt x="83" y="3473"/>
                    </a:lnTo>
                    <a:lnTo>
                      <a:pt x="85" y="3477"/>
                    </a:lnTo>
                    <a:lnTo>
                      <a:pt x="87" y="3483"/>
                    </a:lnTo>
                    <a:lnTo>
                      <a:pt x="89" y="3485"/>
                    </a:lnTo>
                    <a:lnTo>
                      <a:pt x="91" y="3489"/>
                    </a:lnTo>
                    <a:lnTo>
                      <a:pt x="92" y="3495"/>
                    </a:lnTo>
                    <a:lnTo>
                      <a:pt x="92" y="3499"/>
                    </a:lnTo>
                    <a:lnTo>
                      <a:pt x="92" y="3505"/>
                    </a:lnTo>
                    <a:lnTo>
                      <a:pt x="92" y="3508"/>
                    </a:lnTo>
                    <a:lnTo>
                      <a:pt x="92" y="3512"/>
                    </a:lnTo>
                    <a:lnTo>
                      <a:pt x="92" y="3518"/>
                    </a:lnTo>
                    <a:lnTo>
                      <a:pt x="93" y="3522"/>
                    </a:lnTo>
                    <a:lnTo>
                      <a:pt x="94" y="3528"/>
                    </a:lnTo>
                    <a:lnTo>
                      <a:pt x="95" y="3530"/>
                    </a:lnTo>
                    <a:lnTo>
                      <a:pt x="98" y="3534"/>
                    </a:lnTo>
                    <a:lnTo>
                      <a:pt x="101" y="3540"/>
                    </a:lnTo>
                    <a:lnTo>
                      <a:pt x="101" y="3544"/>
                    </a:lnTo>
                    <a:lnTo>
                      <a:pt x="101" y="3549"/>
                    </a:lnTo>
                    <a:lnTo>
                      <a:pt x="103" y="3553"/>
                    </a:lnTo>
                    <a:lnTo>
                      <a:pt x="106" y="3557"/>
                    </a:lnTo>
                    <a:lnTo>
                      <a:pt x="112" y="3563"/>
                    </a:lnTo>
                    <a:lnTo>
                      <a:pt x="115" y="3567"/>
                    </a:lnTo>
                    <a:lnTo>
                      <a:pt x="119" y="3571"/>
                    </a:lnTo>
                    <a:lnTo>
                      <a:pt x="118" y="3575"/>
                    </a:lnTo>
                    <a:lnTo>
                      <a:pt x="117" y="3579"/>
                    </a:lnTo>
                    <a:lnTo>
                      <a:pt x="116" y="3585"/>
                    </a:lnTo>
                    <a:lnTo>
                      <a:pt x="113" y="3589"/>
                    </a:lnTo>
                    <a:lnTo>
                      <a:pt x="109" y="3594"/>
                    </a:lnTo>
                    <a:lnTo>
                      <a:pt x="104" y="3598"/>
                    </a:lnTo>
                    <a:lnTo>
                      <a:pt x="97" y="3602"/>
                    </a:lnTo>
                    <a:lnTo>
                      <a:pt x="93" y="3608"/>
                    </a:lnTo>
                    <a:lnTo>
                      <a:pt x="92" y="3612"/>
                    </a:lnTo>
                    <a:lnTo>
                      <a:pt x="90" y="3616"/>
                    </a:lnTo>
                    <a:lnTo>
                      <a:pt x="89" y="3620"/>
                    </a:lnTo>
                    <a:lnTo>
                      <a:pt x="92" y="3624"/>
                    </a:lnTo>
                    <a:lnTo>
                      <a:pt x="97" y="3630"/>
                    </a:lnTo>
                    <a:lnTo>
                      <a:pt x="104" y="3633"/>
                    </a:lnTo>
                    <a:lnTo>
                      <a:pt x="112" y="3639"/>
                    </a:lnTo>
                    <a:lnTo>
                      <a:pt x="115" y="3643"/>
                    </a:lnTo>
                    <a:lnTo>
                      <a:pt x="115" y="3647"/>
                    </a:lnTo>
                    <a:lnTo>
                      <a:pt x="115" y="3653"/>
                    </a:lnTo>
                    <a:lnTo>
                      <a:pt x="115" y="3657"/>
                    </a:lnTo>
                    <a:lnTo>
                      <a:pt x="115" y="3661"/>
                    </a:lnTo>
                    <a:lnTo>
                      <a:pt x="113" y="3665"/>
                    </a:lnTo>
                    <a:lnTo>
                      <a:pt x="112" y="3669"/>
                    </a:lnTo>
                    <a:lnTo>
                      <a:pt x="111" y="3674"/>
                    </a:lnTo>
                    <a:lnTo>
                      <a:pt x="109" y="3678"/>
                    </a:lnTo>
                    <a:lnTo>
                      <a:pt x="108" y="3684"/>
                    </a:lnTo>
                    <a:lnTo>
                      <a:pt x="106" y="3688"/>
                    </a:lnTo>
                    <a:lnTo>
                      <a:pt x="104" y="3692"/>
                    </a:lnTo>
                    <a:lnTo>
                      <a:pt x="101" y="3698"/>
                    </a:lnTo>
                    <a:lnTo>
                      <a:pt x="101" y="3702"/>
                    </a:lnTo>
                    <a:lnTo>
                      <a:pt x="101" y="3706"/>
                    </a:lnTo>
                    <a:lnTo>
                      <a:pt x="103" y="3710"/>
                    </a:lnTo>
                    <a:lnTo>
                      <a:pt x="105" y="3714"/>
                    </a:lnTo>
                    <a:lnTo>
                      <a:pt x="106" y="3719"/>
                    </a:lnTo>
                    <a:lnTo>
                      <a:pt x="106" y="3723"/>
                    </a:lnTo>
                    <a:lnTo>
                      <a:pt x="106" y="3729"/>
                    </a:lnTo>
                    <a:lnTo>
                      <a:pt x="106" y="3733"/>
                    </a:lnTo>
                    <a:lnTo>
                      <a:pt x="106" y="3737"/>
                    </a:lnTo>
                    <a:lnTo>
                      <a:pt x="105" y="3743"/>
                    </a:lnTo>
                    <a:lnTo>
                      <a:pt x="103" y="3745"/>
                    </a:lnTo>
                    <a:lnTo>
                      <a:pt x="100" y="3751"/>
                    </a:lnTo>
                    <a:lnTo>
                      <a:pt x="98" y="3755"/>
                    </a:lnTo>
                    <a:lnTo>
                      <a:pt x="97" y="3758"/>
                    </a:lnTo>
                    <a:lnTo>
                      <a:pt x="96" y="3764"/>
                    </a:lnTo>
                    <a:lnTo>
                      <a:pt x="94" y="3768"/>
                    </a:lnTo>
                    <a:lnTo>
                      <a:pt x="93" y="3774"/>
                    </a:lnTo>
                    <a:lnTo>
                      <a:pt x="92" y="3778"/>
                    </a:lnTo>
                    <a:lnTo>
                      <a:pt x="93" y="3782"/>
                    </a:lnTo>
                    <a:lnTo>
                      <a:pt x="94" y="3788"/>
                    </a:lnTo>
                    <a:lnTo>
                      <a:pt x="97" y="3790"/>
                    </a:lnTo>
                    <a:lnTo>
                      <a:pt x="100" y="3796"/>
                    </a:lnTo>
                    <a:lnTo>
                      <a:pt x="103" y="3799"/>
                    </a:lnTo>
                    <a:lnTo>
                      <a:pt x="105" y="3803"/>
                    </a:lnTo>
                    <a:lnTo>
                      <a:pt x="107" y="3809"/>
                    </a:lnTo>
                    <a:lnTo>
                      <a:pt x="108" y="3813"/>
                    </a:lnTo>
                    <a:lnTo>
                      <a:pt x="109" y="3819"/>
                    </a:lnTo>
                    <a:lnTo>
                      <a:pt x="110" y="3823"/>
                    </a:lnTo>
                    <a:lnTo>
                      <a:pt x="111" y="3827"/>
                    </a:lnTo>
                    <a:lnTo>
                      <a:pt x="111" y="3831"/>
                    </a:lnTo>
                    <a:lnTo>
                      <a:pt x="110" y="3835"/>
                    </a:lnTo>
                    <a:lnTo>
                      <a:pt x="105" y="3840"/>
                    </a:lnTo>
                    <a:lnTo>
                      <a:pt x="100" y="3844"/>
                    </a:lnTo>
                    <a:lnTo>
                      <a:pt x="98" y="3848"/>
                    </a:lnTo>
                    <a:lnTo>
                      <a:pt x="95" y="3854"/>
                    </a:lnTo>
                    <a:lnTo>
                      <a:pt x="94" y="3858"/>
                    </a:lnTo>
                    <a:lnTo>
                      <a:pt x="91" y="3864"/>
                    </a:lnTo>
                    <a:lnTo>
                      <a:pt x="90" y="3868"/>
                    </a:lnTo>
                    <a:lnTo>
                      <a:pt x="89" y="3872"/>
                    </a:lnTo>
                    <a:lnTo>
                      <a:pt x="89" y="3876"/>
                    </a:lnTo>
                    <a:lnTo>
                      <a:pt x="89" y="3880"/>
                    </a:lnTo>
                    <a:lnTo>
                      <a:pt x="91" y="3885"/>
                    </a:lnTo>
                    <a:lnTo>
                      <a:pt x="94" y="3889"/>
                    </a:lnTo>
                    <a:lnTo>
                      <a:pt x="96" y="3893"/>
                    </a:lnTo>
                    <a:lnTo>
                      <a:pt x="98" y="3899"/>
                    </a:lnTo>
                    <a:lnTo>
                      <a:pt x="99" y="3903"/>
                    </a:lnTo>
                    <a:lnTo>
                      <a:pt x="101" y="3909"/>
                    </a:lnTo>
                    <a:lnTo>
                      <a:pt x="107" y="3913"/>
                    </a:lnTo>
                    <a:lnTo>
                      <a:pt x="108" y="3917"/>
                    </a:lnTo>
                    <a:lnTo>
                      <a:pt x="111" y="3921"/>
                    </a:lnTo>
                    <a:lnTo>
                      <a:pt x="112" y="3924"/>
                    </a:lnTo>
                    <a:lnTo>
                      <a:pt x="114" y="3930"/>
                    </a:lnTo>
                    <a:lnTo>
                      <a:pt x="114" y="3934"/>
                    </a:lnTo>
                    <a:lnTo>
                      <a:pt x="113" y="3938"/>
                    </a:lnTo>
                    <a:lnTo>
                      <a:pt x="112" y="3944"/>
                    </a:lnTo>
                    <a:lnTo>
                      <a:pt x="109" y="3948"/>
                    </a:lnTo>
                    <a:lnTo>
                      <a:pt x="106" y="3954"/>
                    </a:lnTo>
                    <a:lnTo>
                      <a:pt x="103" y="3958"/>
                    </a:lnTo>
                    <a:lnTo>
                      <a:pt x="100" y="3962"/>
                    </a:lnTo>
                    <a:lnTo>
                      <a:pt x="101" y="3965"/>
                    </a:lnTo>
                    <a:lnTo>
                      <a:pt x="105" y="3969"/>
                    </a:lnTo>
                    <a:lnTo>
                      <a:pt x="109" y="3975"/>
                    </a:lnTo>
                    <a:lnTo>
                      <a:pt x="112" y="3979"/>
                    </a:lnTo>
                    <a:lnTo>
                      <a:pt x="114" y="3983"/>
                    </a:lnTo>
                    <a:lnTo>
                      <a:pt x="117" y="3989"/>
                    </a:lnTo>
                    <a:lnTo>
                      <a:pt x="119" y="3993"/>
                    </a:lnTo>
                    <a:lnTo>
                      <a:pt x="121" y="3999"/>
                    </a:lnTo>
                    <a:lnTo>
                      <a:pt x="123" y="4003"/>
                    </a:lnTo>
                    <a:lnTo>
                      <a:pt x="123" y="4005"/>
                    </a:lnTo>
                    <a:lnTo>
                      <a:pt x="122" y="4010"/>
                    </a:lnTo>
                    <a:lnTo>
                      <a:pt x="120" y="4014"/>
                    </a:lnTo>
                    <a:lnTo>
                      <a:pt x="117" y="4020"/>
                    </a:lnTo>
                    <a:lnTo>
                      <a:pt x="113" y="4024"/>
                    </a:lnTo>
                    <a:lnTo>
                      <a:pt x="107" y="4028"/>
                    </a:lnTo>
                    <a:lnTo>
                      <a:pt x="96" y="4034"/>
                    </a:lnTo>
                    <a:lnTo>
                      <a:pt x="91" y="4038"/>
                    </a:lnTo>
                    <a:lnTo>
                      <a:pt x="92" y="4044"/>
                    </a:lnTo>
                    <a:lnTo>
                      <a:pt x="94" y="4048"/>
                    </a:lnTo>
                    <a:lnTo>
                      <a:pt x="96" y="4049"/>
                    </a:lnTo>
                    <a:lnTo>
                      <a:pt x="99" y="4055"/>
                    </a:lnTo>
                    <a:lnTo>
                      <a:pt x="100" y="4059"/>
                    </a:lnTo>
                    <a:lnTo>
                      <a:pt x="101" y="4065"/>
                    </a:lnTo>
                    <a:lnTo>
                      <a:pt x="101" y="4069"/>
                    </a:lnTo>
                    <a:lnTo>
                      <a:pt x="103" y="4073"/>
                    </a:lnTo>
                    <a:lnTo>
                      <a:pt x="105" y="4079"/>
                    </a:lnTo>
                    <a:lnTo>
                      <a:pt x="108" y="4083"/>
                    </a:lnTo>
                    <a:lnTo>
                      <a:pt x="109" y="4089"/>
                    </a:lnTo>
                    <a:lnTo>
                      <a:pt x="107" y="4090"/>
                    </a:lnTo>
                    <a:lnTo>
                      <a:pt x="105" y="4094"/>
                    </a:lnTo>
                    <a:lnTo>
                      <a:pt x="103" y="4100"/>
                    </a:lnTo>
                    <a:lnTo>
                      <a:pt x="103" y="4104"/>
                    </a:lnTo>
                    <a:lnTo>
                      <a:pt x="101" y="4110"/>
                    </a:lnTo>
                    <a:lnTo>
                      <a:pt x="100" y="4114"/>
                    </a:lnTo>
                    <a:lnTo>
                      <a:pt x="99" y="4118"/>
                    </a:lnTo>
                    <a:lnTo>
                      <a:pt x="98" y="4124"/>
                    </a:lnTo>
                    <a:lnTo>
                      <a:pt x="95" y="4128"/>
                    </a:lnTo>
                    <a:lnTo>
                      <a:pt x="93" y="4133"/>
                    </a:lnTo>
                    <a:lnTo>
                      <a:pt x="94" y="4135"/>
                    </a:lnTo>
                    <a:lnTo>
                      <a:pt x="93" y="4139"/>
                    </a:lnTo>
                    <a:lnTo>
                      <a:pt x="94" y="4145"/>
                    </a:lnTo>
                    <a:lnTo>
                      <a:pt x="99" y="4149"/>
                    </a:lnTo>
                    <a:lnTo>
                      <a:pt x="106" y="4155"/>
                    </a:lnTo>
                    <a:lnTo>
                      <a:pt x="112" y="4159"/>
                    </a:lnTo>
                    <a:lnTo>
                      <a:pt x="120" y="4163"/>
                    </a:lnTo>
                    <a:lnTo>
                      <a:pt x="121" y="4169"/>
                    </a:lnTo>
                    <a:lnTo>
                      <a:pt x="122" y="4173"/>
                    </a:lnTo>
                    <a:lnTo>
                      <a:pt x="124" y="4176"/>
                    </a:lnTo>
                    <a:lnTo>
                      <a:pt x="125" y="4180"/>
                    </a:lnTo>
                    <a:lnTo>
                      <a:pt x="127" y="4184"/>
                    </a:lnTo>
                    <a:lnTo>
                      <a:pt x="128" y="4190"/>
                    </a:lnTo>
                    <a:lnTo>
                      <a:pt x="130" y="4194"/>
                    </a:lnTo>
                    <a:lnTo>
                      <a:pt x="132" y="4200"/>
                    </a:lnTo>
                    <a:lnTo>
                      <a:pt x="132" y="4204"/>
                    </a:lnTo>
                    <a:lnTo>
                      <a:pt x="132" y="4208"/>
                    </a:lnTo>
                    <a:lnTo>
                      <a:pt x="128" y="4214"/>
                    </a:lnTo>
                    <a:lnTo>
                      <a:pt x="128" y="4217"/>
                    </a:lnTo>
                    <a:lnTo>
                      <a:pt x="126" y="4221"/>
                    </a:lnTo>
                    <a:lnTo>
                      <a:pt x="121" y="4225"/>
                    </a:lnTo>
                    <a:lnTo>
                      <a:pt x="116" y="4229"/>
                    </a:lnTo>
                    <a:lnTo>
                      <a:pt x="114" y="4235"/>
                    </a:lnTo>
                    <a:lnTo>
                      <a:pt x="117" y="4239"/>
                    </a:lnTo>
                    <a:lnTo>
                      <a:pt x="122" y="4245"/>
                    </a:lnTo>
                    <a:lnTo>
                      <a:pt x="128" y="4249"/>
                    </a:lnTo>
                    <a:lnTo>
                      <a:pt x="135" y="4253"/>
                    </a:lnTo>
                    <a:lnTo>
                      <a:pt x="145" y="4258"/>
                    </a:lnTo>
                    <a:lnTo>
                      <a:pt x="158" y="4262"/>
                    </a:lnTo>
                    <a:lnTo>
                      <a:pt x="168" y="4266"/>
                    </a:lnTo>
                    <a:lnTo>
                      <a:pt x="177" y="4270"/>
                    </a:lnTo>
                    <a:lnTo>
                      <a:pt x="194" y="4274"/>
                    </a:lnTo>
                    <a:lnTo>
                      <a:pt x="208" y="4280"/>
                    </a:lnTo>
                    <a:lnTo>
                      <a:pt x="215" y="4284"/>
                    </a:lnTo>
                    <a:lnTo>
                      <a:pt x="216" y="4290"/>
                    </a:lnTo>
                    <a:lnTo>
                      <a:pt x="215" y="4294"/>
                    </a:lnTo>
                    <a:lnTo>
                      <a:pt x="213" y="4298"/>
                    </a:lnTo>
                    <a:lnTo>
                      <a:pt x="210" y="4303"/>
                    </a:lnTo>
                    <a:lnTo>
                      <a:pt x="207" y="4307"/>
                    </a:lnTo>
                    <a:lnTo>
                      <a:pt x="206" y="4311"/>
                    </a:lnTo>
                    <a:lnTo>
                      <a:pt x="206" y="4315"/>
                    </a:lnTo>
                    <a:lnTo>
                      <a:pt x="205" y="4319"/>
                    </a:lnTo>
                    <a:lnTo>
                      <a:pt x="204" y="4325"/>
                    </a:lnTo>
                    <a:lnTo>
                      <a:pt x="204" y="4329"/>
                    </a:lnTo>
                    <a:lnTo>
                      <a:pt x="204" y="4335"/>
                    </a:lnTo>
                    <a:lnTo>
                      <a:pt x="204" y="4339"/>
                    </a:lnTo>
                    <a:lnTo>
                      <a:pt x="203" y="4342"/>
                    </a:lnTo>
                    <a:lnTo>
                      <a:pt x="203" y="4348"/>
                    </a:lnTo>
                    <a:lnTo>
                      <a:pt x="202" y="4350"/>
                    </a:lnTo>
                    <a:lnTo>
                      <a:pt x="201" y="4356"/>
                    </a:lnTo>
                    <a:lnTo>
                      <a:pt x="200" y="4360"/>
                    </a:lnTo>
                    <a:lnTo>
                      <a:pt x="200" y="4364"/>
                    </a:lnTo>
                    <a:lnTo>
                      <a:pt x="201" y="4370"/>
                    </a:lnTo>
                    <a:lnTo>
                      <a:pt x="203" y="4374"/>
                    </a:lnTo>
                    <a:lnTo>
                      <a:pt x="204" y="4380"/>
                    </a:lnTo>
                    <a:lnTo>
                      <a:pt x="204" y="4383"/>
                    </a:lnTo>
                    <a:lnTo>
                      <a:pt x="205" y="4387"/>
                    </a:lnTo>
                    <a:lnTo>
                      <a:pt x="205" y="4393"/>
                    </a:lnTo>
                    <a:lnTo>
                      <a:pt x="205" y="4395"/>
                    </a:lnTo>
                    <a:lnTo>
                      <a:pt x="205" y="4401"/>
                    </a:lnTo>
                    <a:lnTo>
                      <a:pt x="204" y="4405"/>
                    </a:lnTo>
                    <a:lnTo>
                      <a:pt x="204" y="4409"/>
                    </a:lnTo>
                    <a:lnTo>
                      <a:pt x="203" y="4415"/>
                    </a:lnTo>
                    <a:lnTo>
                      <a:pt x="203" y="4419"/>
                    </a:lnTo>
                    <a:lnTo>
                      <a:pt x="204" y="4425"/>
                    </a:lnTo>
                    <a:lnTo>
                      <a:pt x="211" y="4428"/>
                    </a:lnTo>
                    <a:lnTo>
                      <a:pt x="220" y="4432"/>
                    </a:lnTo>
                    <a:lnTo>
                      <a:pt x="227" y="4436"/>
                    </a:lnTo>
                    <a:lnTo>
                      <a:pt x="236" y="4440"/>
                    </a:lnTo>
                    <a:lnTo>
                      <a:pt x="240" y="4446"/>
                    </a:lnTo>
                    <a:lnTo>
                      <a:pt x="240" y="4450"/>
                    </a:lnTo>
                    <a:lnTo>
                      <a:pt x="237" y="4454"/>
                    </a:lnTo>
                    <a:lnTo>
                      <a:pt x="234" y="4460"/>
                    </a:lnTo>
                    <a:lnTo>
                      <a:pt x="231" y="4464"/>
                    </a:lnTo>
                    <a:lnTo>
                      <a:pt x="228" y="4469"/>
                    </a:lnTo>
                    <a:lnTo>
                      <a:pt x="227" y="4473"/>
                    </a:lnTo>
                    <a:lnTo>
                      <a:pt x="225" y="4477"/>
                    </a:lnTo>
                    <a:lnTo>
                      <a:pt x="224" y="4481"/>
                    </a:lnTo>
                    <a:lnTo>
                      <a:pt x="224" y="4485"/>
                    </a:lnTo>
                    <a:lnTo>
                      <a:pt x="225" y="4491"/>
                    </a:lnTo>
                    <a:lnTo>
                      <a:pt x="226" y="4495"/>
                    </a:lnTo>
                    <a:lnTo>
                      <a:pt x="226" y="4499"/>
                    </a:lnTo>
                    <a:lnTo>
                      <a:pt x="226" y="4505"/>
                    </a:lnTo>
                    <a:lnTo>
                      <a:pt x="225" y="4509"/>
                    </a:lnTo>
                    <a:lnTo>
                      <a:pt x="224" y="4514"/>
                    </a:lnTo>
                    <a:lnTo>
                      <a:pt x="226" y="4518"/>
                    </a:lnTo>
                    <a:lnTo>
                      <a:pt x="227" y="4522"/>
                    </a:lnTo>
                    <a:lnTo>
                      <a:pt x="228" y="4526"/>
                    </a:lnTo>
                    <a:lnTo>
                      <a:pt x="228" y="4530"/>
                    </a:lnTo>
                    <a:lnTo>
                      <a:pt x="228" y="4536"/>
                    </a:lnTo>
                    <a:lnTo>
                      <a:pt x="228" y="4540"/>
                    </a:lnTo>
                    <a:lnTo>
                      <a:pt x="229" y="4544"/>
                    </a:lnTo>
                    <a:lnTo>
                      <a:pt x="229" y="4550"/>
                    </a:lnTo>
                    <a:lnTo>
                      <a:pt x="231" y="4553"/>
                    </a:lnTo>
                    <a:lnTo>
                      <a:pt x="233" y="4559"/>
                    </a:lnTo>
                    <a:lnTo>
                      <a:pt x="234" y="4563"/>
                    </a:lnTo>
                    <a:lnTo>
                      <a:pt x="234" y="4567"/>
                    </a:lnTo>
                    <a:lnTo>
                      <a:pt x="234" y="4571"/>
                    </a:lnTo>
                    <a:lnTo>
                      <a:pt x="232" y="4575"/>
                    </a:lnTo>
                    <a:lnTo>
                      <a:pt x="231" y="4581"/>
                    </a:lnTo>
                    <a:lnTo>
                      <a:pt x="229" y="4585"/>
                    </a:lnTo>
                    <a:lnTo>
                      <a:pt x="226" y="4589"/>
                    </a:lnTo>
                    <a:lnTo>
                      <a:pt x="222" y="4594"/>
                    </a:lnTo>
                    <a:lnTo>
                      <a:pt x="215" y="4598"/>
                    </a:lnTo>
                    <a:lnTo>
                      <a:pt x="206" y="4604"/>
                    </a:lnTo>
                    <a:lnTo>
                      <a:pt x="198" y="4608"/>
                    </a:lnTo>
                    <a:lnTo>
                      <a:pt x="190" y="4610"/>
                    </a:lnTo>
                    <a:lnTo>
                      <a:pt x="180" y="4616"/>
                    </a:lnTo>
                    <a:lnTo>
                      <a:pt x="180" y="4620"/>
                    </a:lnTo>
                    <a:lnTo>
                      <a:pt x="181" y="4626"/>
                    </a:lnTo>
                    <a:lnTo>
                      <a:pt x="182" y="4630"/>
                    </a:lnTo>
                    <a:lnTo>
                      <a:pt x="183" y="4634"/>
                    </a:lnTo>
                    <a:lnTo>
                      <a:pt x="185" y="4639"/>
                    </a:lnTo>
                    <a:lnTo>
                      <a:pt x="194" y="4643"/>
                    </a:lnTo>
                    <a:lnTo>
                      <a:pt x="199" y="4649"/>
                    </a:lnTo>
                    <a:lnTo>
                      <a:pt x="202" y="4653"/>
                    </a:lnTo>
                    <a:lnTo>
                      <a:pt x="203" y="4655"/>
                    </a:lnTo>
                    <a:lnTo>
                      <a:pt x="204" y="4661"/>
                    </a:lnTo>
                    <a:lnTo>
                      <a:pt x="202" y="4665"/>
                    </a:lnTo>
                    <a:lnTo>
                      <a:pt x="199" y="4671"/>
                    </a:lnTo>
                    <a:lnTo>
                      <a:pt x="197" y="4675"/>
                    </a:lnTo>
                    <a:lnTo>
                      <a:pt x="195" y="4678"/>
                    </a:lnTo>
                    <a:lnTo>
                      <a:pt x="193" y="4684"/>
                    </a:lnTo>
                    <a:lnTo>
                      <a:pt x="192" y="4688"/>
                    </a:lnTo>
                    <a:lnTo>
                      <a:pt x="193" y="4694"/>
                    </a:lnTo>
                    <a:lnTo>
                      <a:pt x="196" y="4696"/>
                    </a:lnTo>
                    <a:lnTo>
                      <a:pt x="200" y="4700"/>
                    </a:lnTo>
                    <a:lnTo>
                      <a:pt x="206" y="4706"/>
                    </a:lnTo>
                    <a:lnTo>
                      <a:pt x="209" y="4710"/>
                    </a:lnTo>
                    <a:lnTo>
                      <a:pt x="213" y="4716"/>
                    </a:lnTo>
                    <a:lnTo>
                      <a:pt x="214" y="4719"/>
                    </a:lnTo>
                    <a:lnTo>
                      <a:pt x="215" y="4723"/>
                    </a:lnTo>
                    <a:lnTo>
                      <a:pt x="215" y="4729"/>
                    </a:lnTo>
                    <a:lnTo>
                      <a:pt x="214" y="4733"/>
                    </a:lnTo>
                    <a:lnTo>
                      <a:pt x="210" y="4739"/>
                    </a:lnTo>
                    <a:lnTo>
                      <a:pt x="208" y="4741"/>
                    </a:lnTo>
                    <a:lnTo>
                      <a:pt x="205" y="4745"/>
                    </a:lnTo>
                    <a:lnTo>
                      <a:pt x="204" y="4751"/>
                    </a:lnTo>
                    <a:lnTo>
                      <a:pt x="202" y="4755"/>
                    </a:lnTo>
                    <a:lnTo>
                      <a:pt x="200" y="4760"/>
                    </a:lnTo>
                    <a:lnTo>
                      <a:pt x="198" y="4764"/>
                    </a:lnTo>
                    <a:lnTo>
                      <a:pt x="198" y="4768"/>
                    </a:lnTo>
                    <a:lnTo>
                      <a:pt x="197" y="4774"/>
                    </a:lnTo>
                    <a:lnTo>
                      <a:pt x="196" y="4778"/>
                    </a:lnTo>
                    <a:lnTo>
                      <a:pt x="196" y="4784"/>
                    </a:lnTo>
                    <a:lnTo>
                      <a:pt x="194" y="4786"/>
                    </a:lnTo>
                    <a:lnTo>
                      <a:pt x="193" y="4790"/>
                    </a:lnTo>
                    <a:lnTo>
                      <a:pt x="192" y="4796"/>
                    </a:lnTo>
                    <a:lnTo>
                      <a:pt x="191" y="4800"/>
                    </a:lnTo>
                    <a:lnTo>
                      <a:pt x="189" y="4805"/>
                    </a:lnTo>
                    <a:lnTo>
                      <a:pt x="188" y="4809"/>
                    </a:lnTo>
                    <a:lnTo>
                      <a:pt x="186" y="4813"/>
                    </a:lnTo>
                    <a:lnTo>
                      <a:pt x="186" y="4819"/>
                    </a:lnTo>
                    <a:lnTo>
                      <a:pt x="186" y="4823"/>
                    </a:lnTo>
                    <a:lnTo>
                      <a:pt x="186" y="4827"/>
                    </a:lnTo>
                    <a:lnTo>
                      <a:pt x="188" y="4831"/>
                    </a:lnTo>
                    <a:lnTo>
                      <a:pt x="188" y="4835"/>
                    </a:lnTo>
                    <a:lnTo>
                      <a:pt x="189" y="4841"/>
                    </a:lnTo>
                    <a:lnTo>
                      <a:pt x="196" y="4844"/>
                    </a:lnTo>
                    <a:lnTo>
                      <a:pt x="202" y="4850"/>
                    </a:lnTo>
                    <a:lnTo>
                      <a:pt x="207" y="4854"/>
                    </a:lnTo>
                    <a:lnTo>
                      <a:pt x="214" y="4858"/>
                    </a:lnTo>
                    <a:lnTo>
                      <a:pt x="220" y="4864"/>
                    </a:lnTo>
                    <a:lnTo>
                      <a:pt x="225" y="4868"/>
                    </a:lnTo>
                    <a:lnTo>
                      <a:pt x="227" y="4872"/>
                    </a:lnTo>
                    <a:lnTo>
                      <a:pt x="230" y="4876"/>
                    </a:lnTo>
                    <a:lnTo>
                      <a:pt x="234" y="4880"/>
                    </a:lnTo>
                    <a:lnTo>
                      <a:pt x="235" y="4885"/>
                    </a:lnTo>
                    <a:lnTo>
                      <a:pt x="237" y="4889"/>
                    </a:lnTo>
                    <a:lnTo>
                      <a:pt x="238" y="4895"/>
                    </a:lnTo>
                    <a:lnTo>
                      <a:pt x="238" y="4899"/>
                    </a:lnTo>
                    <a:lnTo>
                      <a:pt x="238" y="4903"/>
                    </a:lnTo>
                    <a:lnTo>
                      <a:pt x="237" y="4909"/>
                    </a:lnTo>
                    <a:lnTo>
                      <a:pt x="236" y="4913"/>
                    </a:lnTo>
                    <a:lnTo>
                      <a:pt x="232" y="4917"/>
                    </a:lnTo>
                    <a:lnTo>
                      <a:pt x="227" y="4921"/>
                    </a:lnTo>
                    <a:lnTo>
                      <a:pt x="223" y="4925"/>
                    </a:lnTo>
                    <a:lnTo>
                      <a:pt x="218" y="4930"/>
                    </a:lnTo>
                    <a:lnTo>
                      <a:pt x="213" y="4934"/>
                    </a:lnTo>
                    <a:lnTo>
                      <a:pt x="207" y="4940"/>
                    </a:lnTo>
                    <a:lnTo>
                      <a:pt x="204" y="4944"/>
                    </a:lnTo>
                    <a:lnTo>
                      <a:pt x="207" y="4948"/>
                    </a:lnTo>
                    <a:lnTo>
                      <a:pt x="210" y="4954"/>
                    </a:lnTo>
                    <a:lnTo>
                      <a:pt x="213" y="4956"/>
                    </a:lnTo>
                    <a:lnTo>
                      <a:pt x="216" y="4962"/>
                    </a:lnTo>
                    <a:lnTo>
                      <a:pt x="219" y="4966"/>
                    </a:lnTo>
                    <a:lnTo>
                      <a:pt x="222" y="4969"/>
                    </a:lnTo>
                    <a:lnTo>
                      <a:pt x="225" y="4975"/>
                    </a:lnTo>
                    <a:lnTo>
                      <a:pt x="227" y="4979"/>
                    </a:lnTo>
                    <a:lnTo>
                      <a:pt x="229" y="4985"/>
                    </a:lnTo>
                    <a:lnTo>
                      <a:pt x="232" y="4989"/>
                    </a:lnTo>
                    <a:lnTo>
                      <a:pt x="235" y="4993"/>
                    </a:lnTo>
                    <a:lnTo>
                      <a:pt x="236" y="4999"/>
                    </a:lnTo>
                    <a:lnTo>
                      <a:pt x="236" y="5001"/>
                    </a:lnTo>
                    <a:lnTo>
                      <a:pt x="236" y="5007"/>
                    </a:lnTo>
                    <a:lnTo>
                      <a:pt x="236" y="5011"/>
                    </a:lnTo>
                    <a:lnTo>
                      <a:pt x="235" y="5014"/>
                    </a:lnTo>
                    <a:lnTo>
                      <a:pt x="233" y="5020"/>
                    </a:lnTo>
                    <a:lnTo>
                      <a:pt x="232" y="5024"/>
                    </a:lnTo>
                    <a:lnTo>
                      <a:pt x="233" y="5030"/>
                    </a:lnTo>
                    <a:lnTo>
                      <a:pt x="234" y="5034"/>
                    </a:lnTo>
                    <a:lnTo>
                      <a:pt x="235" y="5038"/>
                    </a:lnTo>
                    <a:lnTo>
                      <a:pt x="237" y="5044"/>
                    </a:lnTo>
                    <a:lnTo>
                      <a:pt x="244" y="5046"/>
                    </a:lnTo>
                    <a:lnTo>
                      <a:pt x="250" y="5052"/>
                    </a:lnTo>
                    <a:lnTo>
                      <a:pt x="257" y="5055"/>
                    </a:lnTo>
                    <a:lnTo>
                      <a:pt x="263" y="5059"/>
                    </a:lnTo>
                    <a:lnTo>
                      <a:pt x="272" y="5065"/>
                    </a:lnTo>
                    <a:lnTo>
                      <a:pt x="278" y="5069"/>
                    </a:lnTo>
                    <a:lnTo>
                      <a:pt x="285" y="5075"/>
                    </a:lnTo>
                    <a:lnTo>
                      <a:pt x="287" y="5079"/>
                    </a:lnTo>
                    <a:lnTo>
                      <a:pt x="283" y="5083"/>
                    </a:lnTo>
                    <a:lnTo>
                      <a:pt x="279" y="5087"/>
                    </a:lnTo>
                    <a:lnTo>
                      <a:pt x="275" y="5091"/>
                    </a:lnTo>
                    <a:lnTo>
                      <a:pt x="273" y="5096"/>
                    </a:lnTo>
                    <a:lnTo>
                      <a:pt x="270" y="5100"/>
                    </a:lnTo>
                    <a:lnTo>
                      <a:pt x="266" y="5104"/>
                    </a:lnTo>
                    <a:lnTo>
                      <a:pt x="264" y="5110"/>
                    </a:lnTo>
                    <a:lnTo>
                      <a:pt x="262" y="5114"/>
                    </a:lnTo>
                    <a:lnTo>
                      <a:pt x="263" y="5120"/>
                    </a:lnTo>
                    <a:lnTo>
                      <a:pt x="266" y="5124"/>
                    </a:lnTo>
                    <a:lnTo>
                      <a:pt x="272" y="5128"/>
                    </a:lnTo>
                    <a:lnTo>
                      <a:pt x="275" y="5132"/>
                    </a:lnTo>
                    <a:lnTo>
                      <a:pt x="280" y="5136"/>
                    </a:lnTo>
                    <a:lnTo>
                      <a:pt x="284" y="5141"/>
                    </a:lnTo>
                    <a:lnTo>
                      <a:pt x="284" y="5145"/>
                    </a:lnTo>
                    <a:lnTo>
                      <a:pt x="281" y="5149"/>
                    </a:lnTo>
                    <a:lnTo>
                      <a:pt x="277" y="5155"/>
                    </a:lnTo>
                    <a:lnTo>
                      <a:pt x="273" y="5159"/>
                    </a:lnTo>
                    <a:lnTo>
                      <a:pt x="269" y="5165"/>
                    </a:lnTo>
                    <a:lnTo>
                      <a:pt x="264" y="5169"/>
                    </a:lnTo>
                    <a:lnTo>
                      <a:pt x="260" y="5173"/>
                    </a:lnTo>
                    <a:lnTo>
                      <a:pt x="256" y="5177"/>
                    </a:lnTo>
                    <a:lnTo>
                      <a:pt x="252" y="5180"/>
                    </a:lnTo>
                    <a:lnTo>
                      <a:pt x="249" y="5186"/>
                    </a:lnTo>
                    <a:lnTo>
                      <a:pt x="245" y="5190"/>
                    </a:lnTo>
                    <a:lnTo>
                      <a:pt x="242" y="5194"/>
                    </a:lnTo>
                    <a:lnTo>
                      <a:pt x="237" y="5200"/>
                    </a:lnTo>
                    <a:lnTo>
                      <a:pt x="235" y="5204"/>
                    </a:lnTo>
                    <a:lnTo>
                      <a:pt x="233" y="5210"/>
                    </a:lnTo>
                    <a:lnTo>
                      <a:pt x="231" y="5214"/>
                    </a:lnTo>
                    <a:lnTo>
                      <a:pt x="230" y="5216"/>
                    </a:lnTo>
                    <a:lnTo>
                      <a:pt x="229" y="5221"/>
                    </a:lnTo>
                    <a:lnTo>
                      <a:pt x="229" y="5225"/>
                    </a:lnTo>
                    <a:lnTo>
                      <a:pt x="229" y="5231"/>
                    </a:lnTo>
                    <a:lnTo>
                      <a:pt x="247" y="5235"/>
                    </a:lnTo>
                    <a:lnTo>
                      <a:pt x="265" y="5239"/>
                    </a:lnTo>
                    <a:lnTo>
                      <a:pt x="279" y="5245"/>
                    </a:lnTo>
                    <a:lnTo>
                      <a:pt x="293" y="5249"/>
                    </a:lnTo>
                    <a:lnTo>
                      <a:pt x="299" y="5255"/>
                    </a:lnTo>
                    <a:lnTo>
                      <a:pt x="307" y="5259"/>
                    </a:lnTo>
                    <a:lnTo>
                      <a:pt x="313" y="5261"/>
                    </a:lnTo>
                    <a:lnTo>
                      <a:pt x="319" y="5266"/>
                    </a:lnTo>
                    <a:lnTo>
                      <a:pt x="324" y="5270"/>
                    </a:lnTo>
                    <a:lnTo>
                      <a:pt x="328" y="5276"/>
                    </a:lnTo>
                    <a:lnTo>
                      <a:pt x="331" y="5280"/>
                    </a:lnTo>
                    <a:lnTo>
                      <a:pt x="332" y="5284"/>
                    </a:lnTo>
                    <a:lnTo>
                      <a:pt x="331" y="5290"/>
                    </a:lnTo>
                    <a:lnTo>
                      <a:pt x="329" y="5294"/>
                    </a:lnTo>
                    <a:lnTo>
                      <a:pt x="333" y="5300"/>
                    </a:lnTo>
                    <a:lnTo>
                      <a:pt x="343" y="5303"/>
                    </a:lnTo>
                    <a:lnTo>
                      <a:pt x="362" y="5305"/>
                    </a:lnTo>
                    <a:lnTo>
                      <a:pt x="392" y="5311"/>
                    </a:lnTo>
                    <a:lnTo>
                      <a:pt x="411" y="5315"/>
                    </a:lnTo>
                    <a:lnTo>
                      <a:pt x="425" y="5321"/>
                    </a:lnTo>
                    <a:lnTo>
                      <a:pt x="436" y="5325"/>
                    </a:lnTo>
                    <a:lnTo>
                      <a:pt x="455" y="5329"/>
                    </a:lnTo>
                    <a:lnTo>
                      <a:pt x="472" y="5335"/>
                    </a:lnTo>
                    <a:lnTo>
                      <a:pt x="534" y="5339"/>
                    </a:lnTo>
                    <a:lnTo>
                      <a:pt x="549" y="5345"/>
                    </a:lnTo>
                    <a:lnTo>
                      <a:pt x="562" y="5346"/>
                    </a:lnTo>
                    <a:lnTo>
                      <a:pt x="573" y="5350"/>
                    </a:lnTo>
                    <a:lnTo>
                      <a:pt x="583" y="5356"/>
                    </a:lnTo>
                    <a:lnTo>
                      <a:pt x="592" y="5360"/>
                    </a:lnTo>
                    <a:lnTo>
                      <a:pt x="592" y="5366"/>
                    </a:lnTo>
                    <a:lnTo>
                      <a:pt x="583" y="5370"/>
                    </a:lnTo>
                    <a:lnTo>
                      <a:pt x="575" y="5374"/>
                    </a:lnTo>
                    <a:lnTo>
                      <a:pt x="577" y="5380"/>
                    </a:lnTo>
                    <a:lnTo>
                      <a:pt x="581" y="5384"/>
                    </a:lnTo>
                    <a:lnTo>
                      <a:pt x="579" y="5389"/>
                    </a:lnTo>
                    <a:lnTo>
                      <a:pt x="572" y="5391"/>
                    </a:lnTo>
                    <a:lnTo>
                      <a:pt x="570" y="5395"/>
                    </a:lnTo>
                    <a:lnTo>
                      <a:pt x="566" y="5401"/>
                    </a:lnTo>
                    <a:lnTo>
                      <a:pt x="561" y="5405"/>
                    </a:lnTo>
                    <a:lnTo>
                      <a:pt x="562" y="5411"/>
                    </a:lnTo>
                    <a:lnTo>
                      <a:pt x="586" y="5415"/>
                    </a:lnTo>
                    <a:lnTo>
                      <a:pt x="585" y="5419"/>
                    </a:lnTo>
                    <a:lnTo>
                      <a:pt x="575" y="5425"/>
                    </a:lnTo>
                    <a:lnTo>
                      <a:pt x="561" y="5429"/>
                    </a:lnTo>
                    <a:lnTo>
                      <a:pt x="551" y="5432"/>
                    </a:lnTo>
                    <a:lnTo>
                      <a:pt x="540" y="5436"/>
                    </a:lnTo>
                    <a:lnTo>
                      <a:pt x="549" y="5440"/>
                    </a:lnTo>
                    <a:lnTo>
                      <a:pt x="562" y="5446"/>
                    </a:lnTo>
                    <a:lnTo>
                      <a:pt x="584" y="5450"/>
                    </a:lnTo>
                    <a:lnTo>
                      <a:pt x="612" y="5456"/>
                    </a:lnTo>
                    <a:lnTo>
                      <a:pt x="620" y="5460"/>
                    </a:lnTo>
                    <a:lnTo>
                      <a:pt x="609" y="5464"/>
                    </a:lnTo>
                    <a:lnTo>
                      <a:pt x="594" y="5470"/>
                    </a:lnTo>
                    <a:lnTo>
                      <a:pt x="577" y="5473"/>
                    </a:lnTo>
                    <a:lnTo>
                      <a:pt x="567" y="5477"/>
                    </a:lnTo>
                    <a:lnTo>
                      <a:pt x="552" y="5481"/>
                    </a:lnTo>
                    <a:lnTo>
                      <a:pt x="535" y="5485"/>
                    </a:lnTo>
                    <a:lnTo>
                      <a:pt x="521" y="5491"/>
                    </a:lnTo>
                    <a:lnTo>
                      <a:pt x="502" y="5495"/>
                    </a:lnTo>
                    <a:lnTo>
                      <a:pt x="478" y="5501"/>
                    </a:lnTo>
                    <a:lnTo>
                      <a:pt x="469" y="5505"/>
                    </a:lnTo>
                    <a:lnTo>
                      <a:pt x="476" y="5509"/>
                    </a:lnTo>
                    <a:lnTo>
                      <a:pt x="495" y="5514"/>
                    </a:lnTo>
                    <a:lnTo>
                      <a:pt x="527" y="5518"/>
                    </a:lnTo>
                    <a:lnTo>
                      <a:pt x="556" y="5522"/>
                    </a:lnTo>
                    <a:lnTo>
                      <a:pt x="588" y="5526"/>
                    </a:lnTo>
                    <a:lnTo>
                      <a:pt x="606" y="5530"/>
                    </a:lnTo>
                    <a:lnTo>
                      <a:pt x="616" y="5536"/>
                    </a:lnTo>
                    <a:lnTo>
                      <a:pt x="625" y="5540"/>
                    </a:lnTo>
                    <a:lnTo>
                      <a:pt x="635" y="5546"/>
                    </a:lnTo>
                    <a:lnTo>
                      <a:pt x="642" y="5550"/>
                    </a:lnTo>
                    <a:lnTo>
                      <a:pt x="642" y="5554"/>
                    </a:lnTo>
                    <a:lnTo>
                      <a:pt x="567" y="5559"/>
                    </a:lnTo>
                    <a:lnTo>
                      <a:pt x="524" y="5563"/>
                    </a:lnTo>
                    <a:lnTo>
                      <a:pt x="507" y="5567"/>
                    </a:lnTo>
                    <a:lnTo>
                      <a:pt x="494" y="5571"/>
                    </a:lnTo>
                    <a:lnTo>
                      <a:pt x="492" y="5575"/>
                    </a:lnTo>
                    <a:lnTo>
                      <a:pt x="488" y="5581"/>
                    </a:lnTo>
                    <a:lnTo>
                      <a:pt x="499" y="5585"/>
                    </a:lnTo>
                    <a:lnTo>
                      <a:pt x="527" y="5591"/>
                    </a:lnTo>
                    <a:lnTo>
                      <a:pt x="564" y="5595"/>
                    </a:lnTo>
                    <a:lnTo>
                      <a:pt x="584" y="5598"/>
                    </a:lnTo>
                    <a:lnTo>
                      <a:pt x="604" y="5604"/>
                    </a:lnTo>
                    <a:lnTo>
                      <a:pt x="615" y="5606"/>
                    </a:lnTo>
                    <a:lnTo>
                      <a:pt x="622" y="5612"/>
                    </a:lnTo>
                    <a:lnTo>
                      <a:pt x="639" y="5616"/>
                    </a:lnTo>
                    <a:lnTo>
                      <a:pt x="634" y="5620"/>
                    </a:lnTo>
                    <a:lnTo>
                      <a:pt x="626" y="5626"/>
                    </a:lnTo>
                    <a:lnTo>
                      <a:pt x="617" y="5630"/>
                    </a:lnTo>
                    <a:lnTo>
                      <a:pt x="596" y="5636"/>
                    </a:lnTo>
                    <a:lnTo>
                      <a:pt x="573" y="5639"/>
                    </a:lnTo>
                    <a:lnTo>
                      <a:pt x="527" y="5643"/>
                    </a:lnTo>
                    <a:lnTo>
                      <a:pt x="394" y="5649"/>
                    </a:lnTo>
                    <a:lnTo>
                      <a:pt x="383" y="5651"/>
                    </a:lnTo>
                    <a:lnTo>
                      <a:pt x="376" y="5657"/>
                    </a:lnTo>
                    <a:lnTo>
                      <a:pt x="373" y="5661"/>
                    </a:lnTo>
                    <a:lnTo>
                      <a:pt x="371" y="5665"/>
                    </a:lnTo>
                    <a:lnTo>
                      <a:pt x="371" y="5671"/>
                    </a:lnTo>
                    <a:lnTo>
                      <a:pt x="373" y="5675"/>
                    </a:lnTo>
                    <a:lnTo>
                      <a:pt x="379" y="5680"/>
                    </a:lnTo>
                    <a:lnTo>
                      <a:pt x="387" y="5684"/>
                    </a:lnTo>
                    <a:lnTo>
                      <a:pt x="390" y="5688"/>
                    </a:lnTo>
                    <a:lnTo>
                      <a:pt x="389" y="5692"/>
                    </a:lnTo>
                    <a:lnTo>
                      <a:pt x="376" y="5696"/>
                    </a:lnTo>
                    <a:lnTo>
                      <a:pt x="364" y="5702"/>
                    </a:lnTo>
                    <a:lnTo>
                      <a:pt x="358" y="5706"/>
                    </a:lnTo>
                    <a:lnTo>
                      <a:pt x="347" y="5710"/>
                    </a:lnTo>
                    <a:lnTo>
                      <a:pt x="337" y="5716"/>
                    </a:lnTo>
                    <a:lnTo>
                      <a:pt x="327" y="5720"/>
                    </a:lnTo>
                    <a:lnTo>
                      <a:pt x="318" y="5725"/>
                    </a:lnTo>
                    <a:lnTo>
                      <a:pt x="309" y="5729"/>
                    </a:lnTo>
                    <a:lnTo>
                      <a:pt x="301" y="5733"/>
                    </a:lnTo>
                    <a:lnTo>
                      <a:pt x="296" y="5737"/>
                    </a:lnTo>
                    <a:lnTo>
                      <a:pt x="293" y="5741"/>
                    </a:lnTo>
                    <a:lnTo>
                      <a:pt x="290" y="5747"/>
                    </a:lnTo>
                    <a:lnTo>
                      <a:pt x="288" y="5751"/>
                    </a:lnTo>
                    <a:lnTo>
                      <a:pt x="286" y="5755"/>
                    </a:lnTo>
                    <a:lnTo>
                      <a:pt x="285" y="5761"/>
                    </a:lnTo>
                    <a:lnTo>
                      <a:pt x="282" y="5764"/>
                    </a:lnTo>
                    <a:lnTo>
                      <a:pt x="278" y="5770"/>
                    </a:lnTo>
                    <a:lnTo>
                      <a:pt x="276" y="5774"/>
                    </a:lnTo>
                    <a:lnTo>
                      <a:pt x="275" y="5778"/>
                    </a:lnTo>
                    <a:lnTo>
                      <a:pt x="275" y="5782"/>
                    </a:lnTo>
                    <a:lnTo>
                      <a:pt x="276" y="5786"/>
                    </a:lnTo>
                    <a:lnTo>
                      <a:pt x="276" y="5792"/>
                    </a:lnTo>
                    <a:lnTo>
                      <a:pt x="277" y="5796"/>
                    </a:lnTo>
                    <a:lnTo>
                      <a:pt x="277" y="5800"/>
                    </a:lnTo>
                    <a:lnTo>
                      <a:pt x="277" y="5805"/>
                    </a:lnTo>
                    <a:lnTo>
                      <a:pt x="277" y="5809"/>
                    </a:lnTo>
                    <a:lnTo>
                      <a:pt x="276" y="5815"/>
                    </a:lnTo>
                    <a:lnTo>
                      <a:pt x="273" y="5819"/>
                    </a:lnTo>
                    <a:lnTo>
                      <a:pt x="268" y="5823"/>
                    </a:lnTo>
                    <a:lnTo>
                      <a:pt x="263" y="5827"/>
                    </a:lnTo>
                    <a:lnTo>
                      <a:pt x="260" y="5831"/>
                    </a:lnTo>
                    <a:lnTo>
                      <a:pt x="258" y="5837"/>
                    </a:lnTo>
                    <a:lnTo>
                      <a:pt x="256" y="5841"/>
                    </a:lnTo>
                    <a:lnTo>
                      <a:pt x="252" y="5845"/>
                    </a:lnTo>
                    <a:lnTo>
                      <a:pt x="249" y="5850"/>
                    </a:lnTo>
                    <a:lnTo>
                      <a:pt x="247" y="5854"/>
                    </a:lnTo>
                    <a:lnTo>
                      <a:pt x="248" y="5860"/>
                    </a:lnTo>
                    <a:lnTo>
                      <a:pt x="249" y="5864"/>
                    </a:lnTo>
                    <a:lnTo>
                      <a:pt x="249" y="5866"/>
                    </a:lnTo>
                    <a:lnTo>
                      <a:pt x="249" y="5872"/>
                    </a:lnTo>
                    <a:lnTo>
                      <a:pt x="247" y="5876"/>
                    </a:lnTo>
                    <a:lnTo>
                      <a:pt x="245" y="5882"/>
                    </a:lnTo>
                    <a:lnTo>
                      <a:pt x="243" y="5886"/>
                    </a:lnTo>
                    <a:lnTo>
                      <a:pt x="241" y="5889"/>
                    </a:lnTo>
                    <a:lnTo>
                      <a:pt x="240" y="5895"/>
                    </a:lnTo>
                    <a:lnTo>
                      <a:pt x="237" y="5899"/>
                    </a:lnTo>
                    <a:lnTo>
                      <a:pt x="236" y="5905"/>
                    </a:lnTo>
                    <a:lnTo>
                      <a:pt x="236" y="5909"/>
                    </a:lnTo>
                    <a:lnTo>
                      <a:pt x="236" y="5911"/>
                    </a:lnTo>
                    <a:lnTo>
                      <a:pt x="236" y="5917"/>
                    </a:lnTo>
                    <a:lnTo>
                      <a:pt x="234" y="5921"/>
                    </a:lnTo>
                    <a:lnTo>
                      <a:pt x="231" y="5927"/>
                    </a:lnTo>
                    <a:lnTo>
                      <a:pt x="230" y="5931"/>
                    </a:lnTo>
                    <a:lnTo>
                      <a:pt x="230" y="5934"/>
                    </a:lnTo>
                    <a:lnTo>
                      <a:pt x="228" y="5940"/>
                    </a:lnTo>
                    <a:lnTo>
                      <a:pt x="228" y="5944"/>
                    </a:lnTo>
                    <a:lnTo>
                      <a:pt x="231" y="5950"/>
                    </a:lnTo>
                    <a:lnTo>
                      <a:pt x="241" y="5952"/>
                    </a:lnTo>
                    <a:lnTo>
                      <a:pt x="244" y="5956"/>
                    </a:lnTo>
                    <a:lnTo>
                      <a:pt x="245" y="5962"/>
                    </a:lnTo>
                    <a:lnTo>
                      <a:pt x="247" y="5966"/>
                    </a:lnTo>
                    <a:lnTo>
                      <a:pt x="250" y="5972"/>
                    </a:lnTo>
                    <a:lnTo>
                      <a:pt x="254" y="5975"/>
                    </a:lnTo>
                    <a:lnTo>
                      <a:pt x="256" y="5979"/>
                    </a:lnTo>
                    <a:lnTo>
                      <a:pt x="256" y="5985"/>
                    </a:lnTo>
                    <a:lnTo>
                      <a:pt x="256" y="5989"/>
                    </a:lnTo>
                    <a:lnTo>
                      <a:pt x="257" y="5995"/>
                    </a:lnTo>
                    <a:lnTo>
                      <a:pt x="258" y="5997"/>
                    </a:lnTo>
                    <a:lnTo>
                      <a:pt x="259" y="6001"/>
                    </a:lnTo>
                    <a:lnTo>
                      <a:pt x="260" y="6007"/>
                    </a:lnTo>
                    <a:lnTo>
                      <a:pt x="260" y="6011"/>
                    </a:lnTo>
                    <a:lnTo>
                      <a:pt x="259" y="6016"/>
                    </a:lnTo>
                    <a:lnTo>
                      <a:pt x="257" y="6020"/>
                    </a:lnTo>
                    <a:lnTo>
                      <a:pt x="256" y="6024"/>
                    </a:lnTo>
                    <a:lnTo>
                      <a:pt x="260" y="6030"/>
                    </a:lnTo>
                    <a:lnTo>
                      <a:pt x="269" y="6034"/>
                    </a:lnTo>
                    <a:lnTo>
                      <a:pt x="269" y="6040"/>
                    </a:lnTo>
                    <a:lnTo>
                      <a:pt x="266" y="6042"/>
                    </a:lnTo>
                    <a:lnTo>
                      <a:pt x="263" y="6046"/>
                    </a:lnTo>
                    <a:lnTo>
                      <a:pt x="259" y="6052"/>
                    </a:lnTo>
                    <a:lnTo>
                      <a:pt x="257" y="6056"/>
                    </a:lnTo>
                    <a:lnTo>
                      <a:pt x="253" y="6061"/>
                    </a:lnTo>
                    <a:lnTo>
                      <a:pt x="253" y="6065"/>
                    </a:lnTo>
                    <a:lnTo>
                      <a:pt x="253" y="6069"/>
                    </a:lnTo>
                    <a:lnTo>
                      <a:pt x="253" y="6075"/>
                    </a:lnTo>
                    <a:lnTo>
                      <a:pt x="253" y="6079"/>
                    </a:lnTo>
                    <a:lnTo>
                      <a:pt x="255" y="6083"/>
                    </a:lnTo>
                    <a:lnTo>
                      <a:pt x="256" y="6087"/>
                    </a:lnTo>
                    <a:lnTo>
                      <a:pt x="257" y="6091"/>
                    </a:lnTo>
                    <a:lnTo>
                      <a:pt x="257" y="6097"/>
                    </a:lnTo>
                    <a:lnTo>
                      <a:pt x="257" y="6100"/>
                    </a:lnTo>
                    <a:lnTo>
                      <a:pt x="257" y="6106"/>
                    </a:lnTo>
                    <a:lnTo>
                      <a:pt x="255" y="6110"/>
                    </a:lnTo>
                    <a:lnTo>
                      <a:pt x="252" y="6114"/>
                    </a:lnTo>
                    <a:lnTo>
                      <a:pt x="250" y="6120"/>
                    </a:lnTo>
                    <a:lnTo>
                      <a:pt x="245" y="6124"/>
                    </a:lnTo>
                    <a:lnTo>
                      <a:pt x="241" y="6128"/>
                    </a:lnTo>
                    <a:lnTo>
                      <a:pt x="236" y="6132"/>
                    </a:lnTo>
                    <a:lnTo>
                      <a:pt x="231" y="6136"/>
                    </a:lnTo>
                    <a:lnTo>
                      <a:pt x="229" y="6141"/>
                    </a:lnTo>
                    <a:lnTo>
                      <a:pt x="228" y="6145"/>
                    </a:lnTo>
                    <a:lnTo>
                      <a:pt x="227" y="6151"/>
                    </a:lnTo>
                    <a:lnTo>
                      <a:pt x="227" y="6155"/>
                    </a:lnTo>
                    <a:lnTo>
                      <a:pt x="228" y="6159"/>
                    </a:lnTo>
                    <a:lnTo>
                      <a:pt x="231" y="6165"/>
                    </a:lnTo>
                    <a:lnTo>
                      <a:pt x="234" y="6169"/>
                    </a:lnTo>
                    <a:lnTo>
                      <a:pt x="237" y="6173"/>
                    </a:lnTo>
                    <a:lnTo>
                      <a:pt x="238" y="6177"/>
                    </a:lnTo>
                    <a:lnTo>
                      <a:pt x="241" y="6181"/>
                    </a:lnTo>
                    <a:lnTo>
                      <a:pt x="242" y="6186"/>
                    </a:lnTo>
                    <a:lnTo>
                      <a:pt x="242" y="6190"/>
                    </a:lnTo>
                    <a:lnTo>
                      <a:pt x="242" y="6196"/>
                    </a:lnTo>
                    <a:lnTo>
                      <a:pt x="242" y="6200"/>
                    </a:lnTo>
                    <a:lnTo>
                      <a:pt x="241" y="6204"/>
                    </a:lnTo>
                    <a:lnTo>
                      <a:pt x="241" y="6210"/>
                    </a:lnTo>
                    <a:lnTo>
                      <a:pt x="241" y="6212"/>
                    </a:lnTo>
                    <a:lnTo>
                      <a:pt x="243" y="6218"/>
                    </a:lnTo>
                    <a:lnTo>
                      <a:pt x="244" y="6222"/>
                    </a:lnTo>
                    <a:lnTo>
                      <a:pt x="244" y="6225"/>
                    </a:lnTo>
                    <a:lnTo>
                      <a:pt x="244" y="6231"/>
                    </a:lnTo>
                    <a:lnTo>
                      <a:pt x="242" y="6235"/>
                    </a:lnTo>
                    <a:lnTo>
                      <a:pt x="238" y="6241"/>
                    </a:lnTo>
                    <a:lnTo>
                      <a:pt x="236" y="6245"/>
                    </a:lnTo>
                    <a:lnTo>
                      <a:pt x="233" y="6249"/>
                    </a:lnTo>
                    <a:lnTo>
                      <a:pt x="230" y="6255"/>
                    </a:lnTo>
                    <a:lnTo>
                      <a:pt x="227" y="6257"/>
                    </a:lnTo>
                    <a:lnTo>
                      <a:pt x="224" y="6263"/>
                    </a:lnTo>
                    <a:lnTo>
                      <a:pt x="222" y="6266"/>
                    </a:lnTo>
                    <a:lnTo>
                      <a:pt x="222" y="6270"/>
                    </a:lnTo>
                    <a:lnTo>
                      <a:pt x="224" y="6276"/>
                    </a:lnTo>
                    <a:lnTo>
                      <a:pt x="225" y="6280"/>
                    </a:lnTo>
                    <a:lnTo>
                      <a:pt x="225" y="6286"/>
                    </a:lnTo>
                    <a:lnTo>
                      <a:pt x="225" y="6290"/>
                    </a:lnTo>
                    <a:lnTo>
                      <a:pt x="225" y="6294"/>
                    </a:lnTo>
                    <a:lnTo>
                      <a:pt x="226" y="6300"/>
                    </a:lnTo>
                    <a:lnTo>
                      <a:pt x="226" y="6302"/>
                    </a:lnTo>
                    <a:lnTo>
                      <a:pt x="231" y="6307"/>
                    </a:lnTo>
                    <a:lnTo>
                      <a:pt x="233" y="6311"/>
                    </a:lnTo>
                    <a:lnTo>
                      <a:pt x="233" y="6315"/>
                    </a:lnTo>
                    <a:lnTo>
                      <a:pt x="233" y="6321"/>
                    </a:lnTo>
                    <a:lnTo>
                      <a:pt x="232" y="6325"/>
                    </a:lnTo>
                    <a:lnTo>
                      <a:pt x="230" y="6331"/>
                    </a:lnTo>
                    <a:lnTo>
                      <a:pt x="230" y="6335"/>
                    </a:lnTo>
                    <a:lnTo>
                      <a:pt x="232" y="6339"/>
                    </a:lnTo>
                    <a:lnTo>
                      <a:pt x="234" y="6343"/>
                    </a:lnTo>
                    <a:lnTo>
                      <a:pt x="234" y="6347"/>
                    </a:lnTo>
                    <a:lnTo>
                      <a:pt x="234" y="6352"/>
                    </a:lnTo>
                    <a:lnTo>
                      <a:pt x="234" y="6356"/>
                    </a:lnTo>
                    <a:lnTo>
                      <a:pt x="233" y="6360"/>
                    </a:lnTo>
                    <a:lnTo>
                      <a:pt x="231" y="6366"/>
                    </a:lnTo>
                    <a:lnTo>
                      <a:pt x="231" y="6370"/>
                    </a:lnTo>
                    <a:lnTo>
                      <a:pt x="229" y="6376"/>
                    </a:lnTo>
                    <a:lnTo>
                      <a:pt x="227" y="6380"/>
                    </a:lnTo>
                    <a:lnTo>
                      <a:pt x="226" y="6384"/>
                    </a:lnTo>
                    <a:lnTo>
                      <a:pt x="225" y="6388"/>
                    </a:lnTo>
                    <a:lnTo>
                      <a:pt x="225" y="6391"/>
                    </a:lnTo>
                    <a:lnTo>
                      <a:pt x="226" y="6397"/>
                    </a:lnTo>
                    <a:lnTo>
                      <a:pt x="226" y="6401"/>
                    </a:lnTo>
                    <a:lnTo>
                      <a:pt x="227" y="6405"/>
                    </a:lnTo>
                    <a:lnTo>
                      <a:pt x="227" y="6411"/>
                    </a:lnTo>
                    <a:lnTo>
                      <a:pt x="227" y="6415"/>
                    </a:lnTo>
                    <a:lnTo>
                      <a:pt x="228" y="6421"/>
                    </a:lnTo>
                    <a:lnTo>
                      <a:pt x="228" y="6425"/>
                    </a:lnTo>
                    <a:lnTo>
                      <a:pt x="229" y="6429"/>
                    </a:lnTo>
                    <a:lnTo>
                      <a:pt x="230" y="6433"/>
                    </a:lnTo>
                    <a:lnTo>
                      <a:pt x="230" y="6436"/>
                    </a:lnTo>
                    <a:lnTo>
                      <a:pt x="230" y="6442"/>
                    </a:lnTo>
                    <a:lnTo>
                      <a:pt x="230" y="6446"/>
                    </a:lnTo>
                    <a:lnTo>
                      <a:pt x="230" y="6450"/>
                    </a:lnTo>
                    <a:lnTo>
                      <a:pt x="231" y="6456"/>
                    </a:lnTo>
                    <a:lnTo>
                      <a:pt x="231" y="6460"/>
                    </a:lnTo>
                    <a:lnTo>
                      <a:pt x="232" y="6466"/>
                    </a:lnTo>
                    <a:lnTo>
                      <a:pt x="232" y="6470"/>
                    </a:lnTo>
                    <a:lnTo>
                      <a:pt x="232" y="6472"/>
                    </a:lnTo>
                    <a:lnTo>
                      <a:pt x="232" y="6477"/>
                    </a:lnTo>
                    <a:lnTo>
                      <a:pt x="231" y="6481"/>
                    </a:lnTo>
                    <a:lnTo>
                      <a:pt x="229" y="6487"/>
                    </a:lnTo>
                    <a:lnTo>
                      <a:pt x="228" y="6491"/>
                    </a:lnTo>
                    <a:lnTo>
                      <a:pt x="228" y="6495"/>
                    </a:lnTo>
                    <a:lnTo>
                      <a:pt x="228" y="6501"/>
                    </a:lnTo>
                    <a:lnTo>
                      <a:pt x="227" y="6505"/>
                    </a:lnTo>
                    <a:lnTo>
                      <a:pt x="225" y="6511"/>
                    </a:lnTo>
                    <a:lnTo>
                      <a:pt x="222" y="6515"/>
                    </a:lnTo>
                    <a:lnTo>
                      <a:pt x="221" y="6516"/>
                    </a:lnTo>
                    <a:lnTo>
                      <a:pt x="220" y="6522"/>
                    </a:lnTo>
                    <a:lnTo>
                      <a:pt x="220" y="6526"/>
                    </a:lnTo>
                    <a:lnTo>
                      <a:pt x="221" y="6532"/>
                    </a:lnTo>
                    <a:lnTo>
                      <a:pt x="222" y="6536"/>
                    </a:lnTo>
                    <a:lnTo>
                      <a:pt x="223" y="6540"/>
                    </a:lnTo>
                    <a:lnTo>
                      <a:pt x="223" y="6546"/>
                    </a:lnTo>
                    <a:lnTo>
                      <a:pt x="223" y="6550"/>
                    </a:lnTo>
                    <a:lnTo>
                      <a:pt x="223" y="6556"/>
                    </a:lnTo>
                    <a:lnTo>
                      <a:pt x="226" y="6559"/>
                    </a:lnTo>
                    <a:lnTo>
                      <a:pt x="232" y="6561"/>
                    </a:lnTo>
                    <a:lnTo>
                      <a:pt x="240" y="6567"/>
                    </a:lnTo>
                    <a:lnTo>
                      <a:pt x="246" y="6571"/>
                    </a:lnTo>
                    <a:lnTo>
                      <a:pt x="221" y="6577"/>
                    </a:lnTo>
                    <a:lnTo>
                      <a:pt x="214" y="6581"/>
                    </a:lnTo>
                    <a:lnTo>
                      <a:pt x="208" y="6585"/>
                    </a:lnTo>
                    <a:lnTo>
                      <a:pt x="205" y="6591"/>
                    </a:lnTo>
                    <a:lnTo>
                      <a:pt x="204" y="6595"/>
                    </a:lnTo>
                    <a:lnTo>
                      <a:pt x="204" y="6600"/>
                    </a:lnTo>
                    <a:lnTo>
                      <a:pt x="204" y="6602"/>
                    </a:lnTo>
                    <a:lnTo>
                      <a:pt x="204" y="6606"/>
                    </a:lnTo>
                    <a:lnTo>
                      <a:pt x="206" y="6612"/>
                    </a:lnTo>
                    <a:lnTo>
                      <a:pt x="210" y="6616"/>
                    </a:lnTo>
                    <a:lnTo>
                      <a:pt x="213" y="6622"/>
                    </a:lnTo>
                    <a:lnTo>
                      <a:pt x="215" y="6626"/>
                    </a:lnTo>
                    <a:lnTo>
                      <a:pt x="219" y="6630"/>
                    </a:lnTo>
                    <a:lnTo>
                      <a:pt x="221" y="6636"/>
                    </a:lnTo>
                    <a:lnTo>
                      <a:pt x="222" y="6640"/>
                    </a:lnTo>
                    <a:lnTo>
                      <a:pt x="221" y="6645"/>
                    </a:lnTo>
                    <a:lnTo>
                      <a:pt x="220" y="6647"/>
                    </a:lnTo>
                    <a:lnTo>
                      <a:pt x="219" y="6651"/>
                    </a:lnTo>
                    <a:lnTo>
                      <a:pt x="218" y="6657"/>
                    </a:lnTo>
                    <a:lnTo>
                      <a:pt x="217" y="6661"/>
                    </a:lnTo>
                    <a:lnTo>
                      <a:pt x="217" y="6667"/>
                    </a:lnTo>
                    <a:lnTo>
                      <a:pt x="217" y="6671"/>
                    </a:lnTo>
                    <a:lnTo>
                      <a:pt x="217" y="6675"/>
                    </a:lnTo>
                    <a:lnTo>
                      <a:pt x="217" y="6681"/>
                    </a:lnTo>
                    <a:lnTo>
                      <a:pt x="217" y="6684"/>
                    </a:lnTo>
                    <a:lnTo>
                      <a:pt x="217" y="6688"/>
                    </a:lnTo>
                    <a:lnTo>
                      <a:pt x="217" y="6692"/>
                    </a:lnTo>
                    <a:lnTo>
                      <a:pt x="216" y="6696"/>
                    </a:lnTo>
                    <a:lnTo>
                      <a:pt x="215" y="6702"/>
                    </a:lnTo>
                    <a:lnTo>
                      <a:pt x="211" y="6706"/>
                    </a:lnTo>
                    <a:lnTo>
                      <a:pt x="209" y="6712"/>
                    </a:lnTo>
                    <a:lnTo>
                      <a:pt x="208" y="6716"/>
                    </a:lnTo>
                    <a:lnTo>
                      <a:pt x="209" y="6720"/>
                    </a:lnTo>
                    <a:lnTo>
                      <a:pt x="209" y="6725"/>
                    </a:lnTo>
                    <a:lnTo>
                      <a:pt x="209" y="6729"/>
                    </a:lnTo>
                    <a:lnTo>
                      <a:pt x="208" y="6733"/>
                    </a:lnTo>
                    <a:lnTo>
                      <a:pt x="208" y="6737"/>
                    </a:lnTo>
                    <a:lnTo>
                      <a:pt x="209" y="6741"/>
                    </a:lnTo>
                    <a:lnTo>
                      <a:pt x="209" y="6747"/>
                    </a:lnTo>
                    <a:lnTo>
                      <a:pt x="209" y="6751"/>
                    </a:lnTo>
                    <a:lnTo>
                      <a:pt x="208" y="6757"/>
                    </a:lnTo>
                    <a:lnTo>
                      <a:pt x="206" y="6761"/>
                    </a:lnTo>
                    <a:lnTo>
                      <a:pt x="206" y="6765"/>
                    </a:lnTo>
                    <a:lnTo>
                      <a:pt x="208" y="6770"/>
                    </a:lnTo>
                    <a:lnTo>
                      <a:pt x="211" y="6774"/>
                    </a:lnTo>
                    <a:lnTo>
                      <a:pt x="214" y="6778"/>
                    </a:lnTo>
                    <a:lnTo>
                      <a:pt x="215" y="6782"/>
                    </a:lnTo>
                    <a:lnTo>
                      <a:pt x="216" y="6786"/>
                    </a:lnTo>
                    <a:lnTo>
                      <a:pt x="217" y="6792"/>
                    </a:lnTo>
                    <a:lnTo>
                      <a:pt x="218" y="6796"/>
                    </a:lnTo>
                    <a:lnTo>
                      <a:pt x="218" y="6802"/>
                    </a:lnTo>
                    <a:lnTo>
                      <a:pt x="218" y="6806"/>
                    </a:lnTo>
                    <a:lnTo>
                      <a:pt x="219" y="6809"/>
                    </a:lnTo>
                    <a:lnTo>
                      <a:pt x="220" y="6815"/>
                    </a:lnTo>
                    <a:lnTo>
                      <a:pt x="224" y="6819"/>
                    </a:lnTo>
                    <a:lnTo>
                      <a:pt x="227" y="6823"/>
                    </a:lnTo>
                    <a:lnTo>
                      <a:pt x="229" y="6827"/>
                    </a:lnTo>
                    <a:lnTo>
                      <a:pt x="229" y="6831"/>
                    </a:lnTo>
                    <a:lnTo>
                      <a:pt x="228" y="6837"/>
                    </a:lnTo>
                    <a:lnTo>
                      <a:pt x="228" y="6841"/>
                    </a:lnTo>
                    <a:lnTo>
                      <a:pt x="227" y="6847"/>
                    </a:lnTo>
                    <a:lnTo>
                      <a:pt x="225" y="6851"/>
                    </a:lnTo>
                    <a:lnTo>
                      <a:pt x="225" y="6854"/>
                    </a:lnTo>
                    <a:lnTo>
                      <a:pt x="224" y="6860"/>
                    </a:lnTo>
                    <a:lnTo>
                      <a:pt x="223" y="6862"/>
                    </a:lnTo>
                    <a:lnTo>
                      <a:pt x="223" y="6868"/>
                    </a:lnTo>
                    <a:lnTo>
                      <a:pt x="223" y="6872"/>
                    </a:lnTo>
                    <a:lnTo>
                      <a:pt x="226" y="6876"/>
                    </a:lnTo>
                    <a:lnTo>
                      <a:pt x="229" y="6882"/>
                    </a:lnTo>
                    <a:lnTo>
                      <a:pt x="231" y="6886"/>
                    </a:lnTo>
                    <a:lnTo>
                      <a:pt x="234" y="6892"/>
                    </a:lnTo>
                    <a:lnTo>
                      <a:pt x="237" y="6895"/>
                    </a:lnTo>
                    <a:lnTo>
                      <a:pt x="240" y="6899"/>
                    </a:lnTo>
                    <a:lnTo>
                      <a:pt x="241" y="6905"/>
                    </a:lnTo>
                    <a:lnTo>
                      <a:pt x="241" y="6907"/>
                    </a:lnTo>
                    <a:lnTo>
                      <a:pt x="243" y="6913"/>
                    </a:lnTo>
                    <a:lnTo>
                      <a:pt x="244" y="6917"/>
                    </a:lnTo>
                    <a:lnTo>
                      <a:pt x="240" y="6921"/>
                    </a:lnTo>
                    <a:lnTo>
                      <a:pt x="235" y="6927"/>
                    </a:lnTo>
                    <a:lnTo>
                      <a:pt x="233" y="6931"/>
                    </a:lnTo>
                    <a:lnTo>
                      <a:pt x="232" y="6936"/>
                    </a:lnTo>
                    <a:lnTo>
                      <a:pt x="232" y="6940"/>
                    </a:lnTo>
                    <a:lnTo>
                      <a:pt x="231" y="6944"/>
                    </a:lnTo>
                    <a:lnTo>
                      <a:pt x="230" y="6948"/>
                    </a:lnTo>
                    <a:lnTo>
                      <a:pt x="227" y="6952"/>
                    </a:lnTo>
                    <a:lnTo>
                      <a:pt x="225" y="6958"/>
                    </a:lnTo>
                    <a:lnTo>
                      <a:pt x="225" y="6962"/>
                    </a:lnTo>
                    <a:lnTo>
                      <a:pt x="227" y="6966"/>
                    </a:lnTo>
                    <a:lnTo>
                      <a:pt x="227" y="6972"/>
                    </a:lnTo>
                    <a:lnTo>
                      <a:pt x="224" y="6976"/>
                    </a:lnTo>
                    <a:lnTo>
                      <a:pt x="221" y="6981"/>
                    </a:lnTo>
                    <a:lnTo>
                      <a:pt x="218" y="6985"/>
                    </a:lnTo>
                    <a:lnTo>
                      <a:pt x="216" y="6989"/>
                    </a:lnTo>
                    <a:lnTo>
                      <a:pt x="215" y="6993"/>
                    </a:lnTo>
                    <a:lnTo>
                      <a:pt x="214" y="6997"/>
                    </a:lnTo>
                    <a:lnTo>
                      <a:pt x="213" y="7003"/>
                    </a:lnTo>
                    <a:lnTo>
                      <a:pt x="213" y="7007"/>
                    </a:lnTo>
                    <a:lnTo>
                      <a:pt x="211" y="7011"/>
                    </a:lnTo>
                    <a:lnTo>
                      <a:pt x="211" y="7017"/>
                    </a:lnTo>
                    <a:lnTo>
                      <a:pt x="211" y="7020"/>
                    </a:lnTo>
                    <a:lnTo>
                      <a:pt x="215" y="7026"/>
                    </a:lnTo>
                    <a:lnTo>
                      <a:pt x="219" y="7030"/>
                    </a:lnTo>
                    <a:lnTo>
                      <a:pt x="222" y="7034"/>
                    </a:lnTo>
                    <a:lnTo>
                      <a:pt x="223" y="7038"/>
                    </a:lnTo>
                    <a:lnTo>
                      <a:pt x="219" y="7042"/>
                    </a:lnTo>
                    <a:lnTo>
                      <a:pt x="216" y="7048"/>
                    </a:lnTo>
                    <a:lnTo>
                      <a:pt x="214" y="7052"/>
                    </a:lnTo>
                    <a:lnTo>
                      <a:pt x="213" y="7056"/>
                    </a:lnTo>
                    <a:lnTo>
                      <a:pt x="214" y="7061"/>
                    </a:lnTo>
                    <a:lnTo>
                      <a:pt x="214" y="7065"/>
                    </a:lnTo>
                    <a:lnTo>
                      <a:pt x="213" y="7071"/>
                    </a:lnTo>
                    <a:lnTo>
                      <a:pt x="211" y="7075"/>
                    </a:lnTo>
                    <a:lnTo>
                      <a:pt x="209" y="7079"/>
                    </a:lnTo>
                    <a:lnTo>
                      <a:pt x="203" y="7083"/>
                    </a:lnTo>
                    <a:lnTo>
                      <a:pt x="197" y="7087"/>
                    </a:lnTo>
                    <a:lnTo>
                      <a:pt x="192" y="7093"/>
                    </a:lnTo>
                    <a:lnTo>
                      <a:pt x="188" y="7097"/>
                    </a:lnTo>
                    <a:lnTo>
                      <a:pt x="183" y="7101"/>
                    </a:lnTo>
                    <a:lnTo>
                      <a:pt x="180" y="7106"/>
                    </a:lnTo>
                    <a:lnTo>
                      <a:pt x="177" y="7110"/>
                    </a:lnTo>
                    <a:lnTo>
                      <a:pt x="174" y="7116"/>
                    </a:lnTo>
                    <a:lnTo>
                      <a:pt x="172" y="7120"/>
                    </a:lnTo>
                    <a:lnTo>
                      <a:pt x="170" y="7122"/>
                    </a:lnTo>
                    <a:lnTo>
                      <a:pt x="170" y="7128"/>
                    </a:lnTo>
                    <a:lnTo>
                      <a:pt x="170" y="7132"/>
                    </a:lnTo>
                    <a:lnTo>
                      <a:pt x="170" y="7138"/>
                    </a:lnTo>
                    <a:lnTo>
                      <a:pt x="170" y="7142"/>
                    </a:lnTo>
                    <a:lnTo>
                      <a:pt x="173" y="7145"/>
                    </a:lnTo>
                    <a:lnTo>
                      <a:pt x="175" y="7151"/>
                    </a:lnTo>
                    <a:lnTo>
                      <a:pt x="175" y="7155"/>
                    </a:lnTo>
                    <a:lnTo>
                      <a:pt x="174" y="7161"/>
                    </a:lnTo>
                    <a:lnTo>
                      <a:pt x="174" y="7165"/>
                    </a:lnTo>
                    <a:lnTo>
                      <a:pt x="173" y="7167"/>
                    </a:lnTo>
                    <a:lnTo>
                      <a:pt x="173" y="7173"/>
                    </a:lnTo>
                    <a:lnTo>
                      <a:pt x="175" y="7177"/>
                    </a:lnTo>
                    <a:lnTo>
                      <a:pt x="180" y="7183"/>
                    </a:lnTo>
                    <a:lnTo>
                      <a:pt x="180" y="7186"/>
                    </a:lnTo>
                    <a:lnTo>
                      <a:pt x="180" y="7190"/>
                    </a:lnTo>
                    <a:lnTo>
                      <a:pt x="180" y="7196"/>
                    </a:lnTo>
                    <a:lnTo>
                      <a:pt x="183" y="7200"/>
                    </a:lnTo>
                    <a:lnTo>
                      <a:pt x="183" y="7206"/>
                    </a:lnTo>
                    <a:lnTo>
                      <a:pt x="181" y="7208"/>
                    </a:lnTo>
                    <a:lnTo>
                      <a:pt x="180" y="7212"/>
                    </a:lnTo>
                    <a:lnTo>
                      <a:pt x="177" y="7218"/>
                    </a:lnTo>
                    <a:lnTo>
                      <a:pt x="174" y="7222"/>
                    </a:lnTo>
                    <a:lnTo>
                      <a:pt x="171" y="7227"/>
                    </a:lnTo>
                    <a:lnTo>
                      <a:pt x="174" y="7231"/>
                    </a:lnTo>
                    <a:lnTo>
                      <a:pt x="179" y="7235"/>
                    </a:lnTo>
                    <a:lnTo>
                      <a:pt x="182" y="7241"/>
                    </a:lnTo>
                    <a:lnTo>
                      <a:pt x="186" y="7245"/>
                    </a:lnTo>
                    <a:lnTo>
                      <a:pt x="187" y="7251"/>
                    </a:lnTo>
                    <a:lnTo>
                      <a:pt x="187" y="7253"/>
                    </a:lnTo>
                    <a:lnTo>
                      <a:pt x="187" y="7257"/>
                    </a:lnTo>
                    <a:lnTo>
                      <a:pt x="186" y="7263"/>
                    </a:lnTo>
                    <a:lnTo>
                      <a:pt x="186" y="7267"/>
                    </a:lnTo>
                    <a:lnTo>
                      <a:pt x="185" y="7272"/>
                    </a:lnTo>
                    <a:lnTo>
                      <a:pt x="185" y="7276"/>
                    </a:lnTo>
                    <a:lnTo>
                      <a:pt x="186" y="7280"/>
                    </a:lnTo>
                    <a:lnTo>
                      <a:pt x="191" y="7286"/>
                    </a:lnTo>
                    <a:lnTo>
                      <a:pt x="192" y="7290"/>
                    </a:lnTo>
                    <a:lnTo>
                      <a:pt x="192" y="7296"/>
                    </a:lnTo>
                    <a:lnTo>
                      <a:pt x="188" y="7298"/>
                    </a:lnTo>
                    <a:lnTo>
                      <a:pt x="185" y="7302"/>
                    </a:lnTo>
                    <a:lnTo>
                      <a:pt x="183" y="7308"/>
                    </a:lnTo>
                    <a:lnTo>
                      <a:pt x="178" y="7311"/>
                    </a:lnTo>
                    <a:lnTo>
                      <a:pt x="162" y="7317"/>
                    </a:lnTo>
                    <a:lnTo>
                      <a:pt x="154" y="7321"/>
                    </a:lnTo>
                    <a:lnTo>
                      <a:pt x="150" y="7325"/>
                    </a:lnTo>
                    <a:lnTo>
                      <a:pt x="146" y="7331"/>
                    </a:lnTo>
                    <a:lnTo>
                      <a:pt x="143" y="7335"/>
                    </a:lnTo>
                    <a:lnTo>
                      <a:pt x="141" y="7339"/>
                    </a:lnTo>
                    <a:lnTo>
                      <a:pt x="139" y="7343"/>
                    </a:lnTo>
                    <a:lnTo>
                      <a:pt x="137" y="7347"/>
                    </a:lnTo>
                    <a:lnTo>
                      <a:pt x="136" y="7353"/>
                    </a:lnTo>
                    <a:lnTo>
                      <a:pt x="135" y="7356"/>
                    </a:lnTo>
                    <a:lnTo>
                      <a:pt x="135" y="7362"/>
                    </a:lnTo>
                    <a:lnTo>
                      <a:pt x="135" y="7366"/>
                    </a:lnTo>
                    <a:lnTo>
                      <a:pt x="137" y="7370"/>
                    </a:lnTo>
                    <a:lnTo>
                      <a:pt x="142" y="7376"/>
                    </a:lnTo>
                    <a:lnTo>
                      <a:pt x="148" y="7380"/>
                    </a:lnTo>
                    <a:lnTo>
                      <a:pt x="152" y="7384"/>
                    </a:lnTo>
                    <a:lnTo>
                      <a:pt x="151" y="7388"/>
                    </a:lnTo>
                    <a:lnTo>
                      <a:pt x="147" y="7392"/>
                    </a:lnTo>
                    <a:lnTo>
                      <a:pt x="143" y="7397"/>
                    </a:lnTo>
                    <a:lnTo>
                      <a:pt x="139" y="7401"/>
                    </a:lnTo>
                    <a:lnTo>
                      <a:pt x="136" y="7407"/>
                    </a:lnTo>
                    <a:lnTo>
                      <a:pt x="134" y="7411"/>
                    </a:lnTo>
                    <a:lnTo>
                      <a:pt x="132" y="7415"/>
                    </a:lnTo>
                    <a:lnTo>
                      <a:pt x="132" y="7421"/>
                    </a:lnTo>
                    <a:lnTo>
                      <a:pt x="133" y="7425"/>
                    </a:lnTo>
                    <a:lnTo>
                      <a:pt x="134" y="7429"/>
                    </a:lnTo>
                    <a:lnTo>
                      <a:pt x="135" y="7433"/>
                    </a:lnTo>
                    <a:lnTo>
                      <a:pt x="136" y="7437"/>
                    </a:lnTo>
                    <a:lnTo>
                      <a:pt x="139" y="7442"/>
                    </a:lnTo>
                    <a:lnTo>
                      <a:pt x="141" y="7446"/>
                    </a:lnTo>
                    <a:lnTo>
                      <a:pt x="143" y="7452"/>
                    </a:lnTo>
                    <a:lnTo>
                      <a:pt x="144" y="7456"/>
                    </a:lnTo>
                    <a:lnTo>
                      <a:pt x="144" y="7460"/>
                    </a:lnTo>
                    <a:lnTo>
                      <a:pt x="142" y="7466"/>
                    </a:lnTo>
                    <a:lnTo>
                      <a:pt x="138" y="7468"/>
                    </a:lnTo>
                    <a:lnTo>
                      <a:pt x="135" y="7474"/>
                    </a:lnTo>
                    <a:lnTo>
                      <a:pt x="133" y="7478"/>
                    </a:lnTo>
                    <a:lnTo>
                      <a:pt x="131" y="7481"/>
                    </a:lnTo>
                    <a:lnTo>
                      <a:pt x="130" y="7487"/>
                    </a:lnTo>
                    <a:lnTo>
                      <a:pt x="130" y="7491"/>
                    </a:lnTo>
                    <a:lnTo>
                      <a:pt x="130" y="7497"/>
                    </a:lnTo>
                    <a:lnTo>
                      <a:pt x="130" y="7501"/>
                    </a:lnTo>
                    <a:lnTo>
                      <a:pt x="130" y="7505"/>
                    </a:lnTo>
                    <a:lnTo>
                      <a:pt x="131" y="7511"/>
                    </a:lnTo>
                    <a:lnTo>
                      <a:pt x="132" y="7513"/>
                    </a:lnTo>
                    <a:lnTo>
                      <a:pt x="132" y="7519"/>
                    </a:lnTo>
                    <a:lnTo>
                      <a:pt x="132" y="7522"/>
                    </a:lnTo>
                    <a:lnTo>
                      <a:pt x="132" y="7526"/>
                    </a:lnTo>
                    <a:lnTo>
                      <a:pt x="132" y="7532"/>
                    </a:lnTo>
                    <a:lnTo>
                      <a:pt x="132" y="7536"/>
                    </a:lnTo>
                    <a:lnTo>
                      <a:pt x="133" y="7542"/>
                    </a:lnTo>
                    <a:lnTo>
                      <a:pt x="133" y="7546"/>
                    </a:lnTo>
                    <a:lnTo>
                      <a:pt x="135" y="7550"/>
                    </a:lnTo>
                    <a:lnTo>
                      <a:pt x="135" y="7556"/>
                    </a:lnTo>
                    <a:lnTo>
                      <a:pt x="137" y="7558"/>
                    </a:lnTo>
                    <a:lnTo>
                      <a:pt x="138" y="7563"/>
                    </a:lnTo>
                    <a:lnTo>
                      <a:pt x="139" y="7567"/>
                    </a:lnTo>
                    <a:lnTo>
                      <a:pt x="139" y="7571"/>
                    </a:lnTo>
                    <a:lnTo>
                      <a:pt x="139" y="7577"/>
                    </a:lnTo>
                    <a:lnTo>
                      <a:pt x="139" y="7581"/>
                    </a:lnTo>
                    <a:lnTo>
                      <a:pt x="141" y="7587"/>
                    </a:lnTo>
                    <a:lnTo>
                      <a:pt x="142" y="7591"/>
                    </a:lnTo>
                    <a:lnTo>
                      <a:pt x="144" y="7595"/>
                    </a:lnTo>
                    <a:lnTo>
                      <a:pt x="146" y="7599"/>
                    </a:lnTo>
                    <a:lnTo>
                      <a:pt x="149" y="7603"/>
                    </a:lnTo>
                    <a:lnTo>
                      <a:pt x="151" y="7608"/>
                    </a:lnTo>
                    <a:lnTo>
                      <a:pt x="154" y="7612"/>
                    </a:lnTo>
                    <a:lnTo>
                      <a:pt x="158" y="7616"/>
                    </a:lnTo>
                    <a:lnTo>
                      <a:pt x="159" y="7622"/>
                    </a:lnTo>
                    <a:lnTo>
                      <a:pt x="162" y="7626"/>
                    </a:lnTo>
                    <a:lnTo>
                      <a:pt x="163" y="7632"/>
                    </a:lnTo>
                    <a:lnTo>
                      <a:pt x="165" y="7636"/>
                    </a:lnTo>
                    <a:lnTo>
                      <a:pt x="166" y="7640"/>
                    </a:lnTo>
                    <a:lnTo>
                      <a:pt x="166" y="7644"/>
                    </a:lnTo>
                    <a:lnTo>
                      <a:pt x="165" y="7647"/>
                    </a:lnTo>
                    <a:lnTo>
                      <a:pt x="165" y="7653"/>
                    </a:lnTo>
                    <a:lnTo>
                      <a:pt x="164" y="7657"/>
                    </a:lnTo>
                    <a:lnTo>
                      <a:pt x="163" y="7661"/>
                    </a:lnTo>
                    <a:lnTo>
                      <a:pt x="161" y="7667"/>
                    </a:lnTo>
                    <a:lnTo>
                      <a:pt x="161" y="7671"/>
                    </a:lnTo>
                    <a:lnTo>
                      <a:pt x="160" y="7677"/>
                    </a:lnTo>
                    <a:lnTo>
                      <a:pt x="159" y="7681"/>
                    </a:lnTo>
                    <a:lnTo>
                      <a:pt x="158" y="7685"/>
                    </a:lnTo>
                    <a:lnTo>
                      <a:pt x="158" y="7688"/>
                    </a:lnTo>
                    <a:lnTo>
                      <a:pt x="158" y="7692"/>
                    </a:lnTo>
                    <a:lnTo>
                      <a:pt x="159" y="7698"/>
                    </a:lnTo>
                    <a:lnTo>
                      <a:pt x="162" y="7702"/>
                    </a:lnTo>
                    <a:lnTo>
                      <a:pt x="164" y="7706"/>
                    </a:lnTo>
                    <a:lnTo>
                      <a:pt x="167" y="7712"/>
                    </a:lnTo>
                    <a:lnTo>
                      <a:pt x="172" y="7716"/>
                    </a:lnTo>
                    <a:lnTo>
                      <a:pt x="177" y="7722"/>
                    </a:lnTo>
                    <a:lnTo>
                      <a:pt x="182" y="7726"/>
                    </a:lnTo>
                    <a:lnTo>
                      <a:pt x="188" y="7728"/>
                    </a:lnTo>
                    <a:lnTo>
                      <a:pt x="193" y="7733"/>
                    </a:lnTo>
                    <a:lnTo>
                      <a:pt x="196" y="7737"/>
                    </a:lnTo>
                    <a:lnTo>
                      <a:pt x="201" y="7743"/>
                    </a:lnTo>
                    <a:lnTo>
                      <a:pt x="204" y="7747"/>
                    </a:lnTo>
                    <a:lnTo>
                      <a:pt x="207" y="7751"/>
                    </a:lnTo>
                    <a:lnTo>
                      <a:pt x="210" y="7757"/>
                    </a:lnTo>
                    <a:lnTo>
                      <a:pt x="214" y="7761"/>
                    </a:lnTo>
                    <a:lnTo>
                      <a:pt x="215" y="7767"/>
                    </a:lnTo>
                    <a:lnTo>
                      <a:pt x="217" y="7771"/>
                    </a:lnTo>
                    <a:lnTo>
                      <a:pt x="221" y="7772"/>
                    </a:lnTo>
                    <a:lnTo>
                      <a:pt x="224" y="7778"/>
                    </a:lnTo>
                    <a:lnTo>
                      <a:pt x="228" y="7782"/>
                    </a:lnTo>
                    <a:lnTo>
                      <a:pt x="232" y="7788"/>
                    </a:lnTo>
                    <a:lnTo>
                      <a:pt x="237" y="7792"/>
                    </a:lnTo>
                    <a:lnTo>
                      <a:pt x="243" y="7796"/>
                    </a:lnTo>
                    <a:lnTo>
                      <a:pt x="247" y="7802"/>
                    </a:lnTo>
                    <a:lnTo>
                      <a:pt x="249" y="7806"/>
                    </a:lnTo>
                    <a:lnTo>
                      <a:pt x="250" y="7812"/>
                    </a:lnTo>
                    <a:lnTo>
                      <a:pt x="251" y="7815"/>
                    </a:lnTo>
                    <a:lnTo>
                      <a:pt x="252" y="7817"/>
                    </a:lnTo>
                    <a:lnTo>
                      <a:pt x="253" y="7823"/>
                    </a:lnTo>
                    <a:lnTo>
                      <a:pt x="253" y="7827"/>
                    </a:lnTo>
                    <a:lnTo>
                      <a:pt x="253" y="7833"/>
                    </a:lnTo>
                    <a:lnTo>
                      <a:pt x="253" y="7837"/>
                    </a:lnTo>
                    <a:lnTo>
                      <a:pt x="254" y="7841"/>
                    </a:lnTo>
                    <a:lnTo>
                      <a:pt x="254" y="7847"/>
                    </a:lnTo>
                    <a:lnTo>
                      <a:pt x="257" y="7851"/>
                    </a:lnTo>
                    <a:lnTo>
                      <a:pt x="259" y="7856"/>
                    </a:lnTo>
                    <a:lnTo>
                      <a:pt x="261" y="7858"/>
                    </a:lnTo>
                    <a:lnTo>
                      <a:pt x="262" y="7862"/>
                    </a:lnTo>
                    <a:lnTo>
                      <a:pt x="261" y="7868"/>
                    </a:lnTo>
                    <a:lnTo>
                      <a:pt x="256" y="7872"/>
                    </a:lnTo>
                    <a:lnTo>
                      <a:pt x="250" y="7878"/>
                    </a:lnTo>
                    <a:lnTo>
                      <a:pt x="246" y="7882"/>
                    </a:lnTo>
                    <a:lnTo>
                      <a:pt x="240" y="7886"/>
                    </a:lnTo>
                    <a:lnTo>
                      <a:pt x="237" y="7892"/>
                    </a:lnTo>
                    <a:lnTo>
                      <a:pt x="235" y="7896"/>
                    </a:lnTo>
                    <a:lnTo>
                      <a:pt x="233" y="7901"/>
                    </a:lnTo>
                    <a:lnTo>
                      <a:pt x="231" y="7903"/>
                    </a:lnTo>
                    <a:lnTo>
                      <a:pt x="231" y="7907"/>
                    </a:lnTo>
                    <a:lnTo>
                      <a:pt x="232" y="7913"/>
                    </a:lnTo>
                    <a:lnTo>
                      <a:pt x="233" y="7917"/>
                    </a:lnTo>
                    <a:lnTo>
                      <a:pt x="234" y="7923"/>
                    </a:lnTo>
                    <a:lnTo>
                      <a:pt x="236" y="7927"/>
                    </a:lnTo>
                    <a:lnTo>
                      <a:pt x="236" y="7931"/>
                    </a:lnTo>
                    <a:lnTo>
                      <a:pt x="236" y="7937"/>
                    </a:lnTo>
                    <a:lnTo>
                      <a:pt x="236" y="7940"/>
                    </a:lnTo>
                    <a:lnTo>
                      <a:pt x="232" y="7944"/>
                    </a:lnTo>
                    <a:lnTo>
                      <a:pt x="228" y="7948"/>
                    </a:lnTo>
                    <a:lnTo>
                      <a:pt x="224" y="7952"/>
                    </a:lnTo>
                    <a:lnTo>
                      <a:pt x="220" y="7958"/>
                    </a:lnTo>
                    <a:lnTo>
                      <a:pt x="217" y="7962"/>
                    </a:lnTo>
                    <a:lnTo>
                      <a:pt x="213" y="7968"/>
                    </a:lnTo>
                    <a:lnTo>
                      <a:pt x="210" y="7972"/>
                    </a:lnTo>
                    <a:lnTo>
                      <a:pt x="209" y="7976"/>
                    </a:lnTo>
                    <a:lnTo>
                      <a:pt x="208" y="7981"/>
                    </a:lnTo>
                    <a:lnTo>
                      <a:pt x="207" y="7985"/>
                    </a:lnTo>
                    <a:lnTo>
                      <a:pt x="218" y="7989"/>
                    </a:lnTo>
                    <a:lnTo>
                      <a:pt x="219" y="7993"/>
                    </a:lnTo>
                    <a:lnTo>
                      <a:pt x="219" y="7997"/>
                    </a:lnTo>
                    <a:lnTo>
                      <a:pt x="217" y="8003"/>
                    </a:lnTo>
                    <a:lnTo>
                      <a:pt x="215" y="8007"/>
                    </a:lnTo>
                    <a:lnTo>
                      <a:pt x="213" y="8013"/>
                    </a:lnTo>
                    <a:lnTo>
                      <a:pt x="211" y="8017"/>
                    </a:lnTo>
                    <a:lnTo>
                      <a:pt x="209" y="8021"/>
                    </a:lnTo>
                    <a:lnTo>
                      <a:pt x="208" y="8026"/>
                    </a:lnTo>
                    <a:lnTo>
                      <a:pt x="206" y="8030"/>
                    </a:lnTo>
                    <a:lnTo>
                      <a:pt x="205" y="8034"/>
                    </a:lnTo>
                    <a:lnTo>
                      <a:pt x="204" y="8038"/>
                    </a:lnTo>
                    <a:lnTo>
                      <a:pt x="204" y="8042"/>
                    </a:lnTo>
                    <a:lnTo>
                      <a:pt x="204" y="8048"/>
                    </a:lnTo>
                    <a:lnTo>
                      <a:pt x="205" y="8052"/>
                    </a:lnTo>
                    <a:lnTo>
                      <a:pt x="205" y="8058"/>
                    </a:lnTo>
                    <a:lnTo>
                      <a:pt x="206" y="8062"/>
                    </a:lnTo>
                    <a:lnTo>
                      <a:pt x="207" y="8065"/>
                    </a:lnTo>
                    <a:lnTo>
                      <a:pt x="209" y="8071"/>
                    </a:lnTo>
                    <a:lnTo>
                      <a:pt x="211" y="8075"/>
                    </a:lnTo>
                    <a:lnTo>
                      <a:pt x="213" y="8079"/>
                    </a:lnTo>
                    <a:lnTo>
                      <a:pt x="213" y="8083"/>
                    </a:lnTo>
                    <a:lnTo>
                      <a:pt x="213" y="8087"/>
                    </a:lnTo>
                    <a:lnTo>
                      <a:pt x="213" y="8093"/>
                    </a:lnTo>
                    <a:lnTo>
                      <a:pt x="209" y="8097"/>
                    </a:lnTo>
                    <a:lnTo>
                      <a:pt x="207" y="8103"/>
                    </a:lnTo>
                    <a:lnTo>
                      <a:pt x="204" y="8106"/>
                    </a:lnTo>
                    <a:lnTo>
                      <a:pt x="203" y="8110"/>
                    </a:lnTo>
                    <a:lnTo>
                      <a:pt x="202" y="8116"/>
                    </a:lnTo>
                    <a:lnTo>
                      <a:pt x="202" y="8118"/>
                    </a:lnTo>
                    <a:lnTo>
                      <a:pt x="204" y="8124"/>
                    </a:lnTo>
                    <a:lnTo>
                      <a:pt x="205" y="8128"/>
                    </a:lnTo>
                    <a:lnTo>
                      <a:pt x="206" y="8132"/>
                    </a:lnTo>
                    <a:lnTo>
                      <a:pt x="207" y="8138"/>
                    </a:lnTo>
                    <a:lnTo>
                      <a:pt x="207" y="8142"/>
                    </a:lnTo>
                    <a:lnTo>
                      <a:pt x="208" y="8148"/>
                    </a:lnTo>
                    <a:lnTo>
                      <a:pt x="211" y="8151"/>
                    </a:lnTo>
                    <a:lnTo>
                      <a:pt x="215" y="8155"/>
                    </a:lnTo>
                    <a:lnTo>
                      <a:pt x="217" y="8161"/>
                    </a:lnTo>
                    <a:lnTo>
                      <a:pt x="219" y="8163"/>
                    </a:lnTo>
                    <a:lnTo>
                      <a:pt x="220" y="8169"/>
                    </a:lnTo>
                    <a:lnTo>
                      <a:pt x="220" y="8173"/>
                    </a:lnTo>
                    <a:lnTo>
                      <a:pt x="220" y="8177"/>
                    </a:lnTo>
                    <a:lnTo>
                      <a:pt x="220" y="8183"/>
                    </a:lnTo>
                    <a:lnTo>
                      <a:pt x="221" y="8187"/>
                    </a:lnTo>
                    <a:lnTo>
                      <a:pt x="221" y="8192"/>
                    </a:lnTo>
                    <a:lnTo>
                      <a:pt x="222" y="8196"/>
                    </a:lnTo>
                    <a:lnTo>
                      <a:pt x="224" y="8200"/>
                    </a:lnTo>
                    <a:lnTo>
                      <a:pt x="226" y="8204"/>
                    </a:lnTo>
                    <a:lnTo>
                      <a:pt x="227" y="8208"/>
                    </a:lnTo>
                    <a:lnTo>
                      <a:pt x="228" y="8214"/>
                    </a:lnTo>
                    <a:lnTo>
                      <a:pt x="228" y="8218"/>
                    </a:lnTo>
                    <a:lnTo>
                      <a:pt x="228" y="8222"/>
                    </a:lnTo>
                    <a:lnTo>
                      <a:pt x="228" y="8228"/>
                    </a:lnTo>
                    <a:lnTo>
                      <a:pt x="230" y="8231"/>
                    </a:lnTo>
                    <a:lnTo>
                      <a:pt x="232" y="8237"/>
                    </a:lnTo>
                    <a:lnTo>
                      <a:pt x="233" y="8241"/>
                    </a:lnTo>
                    <a:lnTo>
                      <a:pt x="235" y="8245"/>
                    </a:lnTo>
                    <a:lnTo>
                      <a:pt x="237" y="8249"/>
                    </a:lnTo>
                    <a:lnTo>
                      <a:pt x="240" y="8253"/>
                    </a:lnTo>
                    <a:lnTo>
                      <a:pt x="238" y="8259"/>
                    </a:lnTo>
                    <a:lnTo>
                      <a:pt x="236" y="8263"/>
                    </a:lnTo>
                    <a:lnTo>
                      <a:pt x="233" y="8267"/>
                    </a:lnTo>
                    <a:lnTo>
                      <a:pt x="231" y="8273"/>
                    </a:lnTo>
                    <a:lnTo>
                      <a:pt x="229" y="8276"/>
                    </a:lnTo>
                    <a:lnTo>
                      <a:pt x="227" y="8282"/>
                    </a:lnTo>
                    <a:lnTo>
                      <a:pt x="226" y="8286"/>
                    </a:lnTo>
                    <a:lnTo>
                      <a:pt x="223" y="8290"/>
                    </a:lnTo>
                    <a:lnTo>
                      <a:pt x="220" y="8294"/>
                    </a:lnTo>
                    <a:lnTo>
                      <a:pt x="218" y="8298"/>
                    </a:lnTo>
                    <a:lnTo>
                      <a:pt x="214" y="8304"/>
                    </a:lnTo>
                    <a:lnTo>
                      <a:pt x="210" y="8308"/>
                    </a:lnTo>
                    <a:lnTo>
                      <a:pt x="208" y="8312"/>
                    </a:lnTo>
                    <a:lnTo>
                      <a:pt x="207" y="8317"/>
                    </a:lnTo>
                    <a:lnTo>
                      <a:pt x="206" y="8321"/>
                    </a:lnTo>
                    <a:lnTo>
                      <a:pt x="206" y="8327"/>
                    </a:lnTo>
                    <a:lnTo>
                      <a:pt x="207" y="8331"/>
                    </a:lnTo>
                    <a:lnTo>
                      <a:pt x="208" y="8335"/>
                    </a:lnTo>
                    <a:lnTo>
                      <a:pt x="210" y="8339"/>
                    </a:lnTo>
                    <a:lnTo>
                      <a:pt x="210" y="8343"/>
                    </a:lnTo>
                    <a:lnTo>
                      <a:pt x="210" y="8349"/>
                    </a:lnTo>
                    <a:lnTo>
                      <a:pt x="210" y="8353"/>
                    </a:lnTo>
                    <a:lnTo>
                      <a:pt x="210" y="8357"/>
                    </a:lnTo>
                    <a:lnTo>
                      <a:pt x="211" y="8362"/>
                    </a:lnTo>
                    <a:lnTo>
                      <a:pt x="211" y="8366"/>
                    </a:lnTo>
                    <a:lnTo>
                      <a:pt x="213" y="8372"/>
                    </a:lnTo>
                    <a:lnTo>
                      <a:pt x="213" y="8376"/>
                    </a:lnTo>
                    <a:lnTo>
                      <a:pt x="214" y="8378"/>
                    </a:lnTo>
                    <a:lnTo>
                      <a:pt x="215" y="8384"/>
                    </a:lnTo>
                    <a:lnTo>
                      <a:pt x="215" y="8388"/>
                    </a:lnTo>
                    <a:lnTo>
                      <a:pt x="215" y="8394"/>
                    </a:lnTo>
                    <a:lnTo>
                      <a:pt x="215" y="8398"/>
                    </a:lnTo>
                    <a:lnTo>
                      <a:pt x="216" y="8401"/>
                    </a:lnTo>
                    <a:lnTo>
                      <a:pt x="216" y="8407"/>
                    </a:lnTo>
                    <a:lnTo>
                      <a:pt x="216" y="8411"/>
                    </a:lnTo>
                    <a:lnTo>
                      <a:pt x="216" y="8417"/>
                    </a:lnTo>
                    <a:lnTo>
                      <a:pt x="216" y="8421"/>
                    </a:lnTo>
                    <a:lnTo>
                      <a:pt x="217" y="8423"/>
                    </a:lnTo>
                    <a:lnTo>
                      <a:pt x="218" y="8429"/>
                    </a:lnTo>
                    <a:lnTo>
                      <a:pt x="220" y="8433"/>
                    </a:lnTo>
                    <a:lnTo>
                      <a:pt x="221" y="8439"/>
                    </a:lnTo>
                    <a:lnTo>
                      <a:pt x="222" y="8442"/>
                    </a:lnTo>
                    <a:lnTo>
                      <a:pt x="224" y="8446"/>
                    </a:lnTo>
                    <a:lnTo>
                      <a:pt x="225" y="8452"/>
                    </a:lnTo>
                    <a:lnTo>
                      <a:pt x="225" y="8456"/>
                    </a:lnTo>
                    <a:lnTo>
                      <a:pt x="224" y="8462"/>
                    </a:lnTo>
                    <a:lnTo>
                      <a:pt x="223" y="8464"/>
                    </a:lnTo>
                    <a:lnTo>
                      <a:pt x="222" y="8468"/>
                    </a:lnTo>
                    <a:lnTo>
                      <a:pt x="222" y="8474"/>
                    </a:lnTo>
                    <a:lnTo>
                      <a:pt x="222" y="8478"/>
                    </a:lnTo>
                    <a:lnTo>
                      <a:pt x="222" y="8483"/>
                    </a:lnTo>
                    <a:lnTo>
                      <a:pt x="222" y="8487"/>
                    </a:lnTo>
                    <a:lnTo>
                      <a:pt x="223" y="8491"/>
                    </a:lnTo>
                    <a:lnTo>
                      <a:pt x="225" y="8497"/>
                    </a:lnTo>
                    <a:lnTo>
                      <a:pt x="226" y="8501"/>
                    </a:lnTo>
                    <a:lnTo>
                      <a:pt x="226" y="8507"/>
                    </a:lnTo>
                    <a:lnTo>
                      <a:pt x="225" y="8509"/>
                    </a:lnTo>
                    <a:lnTo>
                      <a:pt x="225" y="8513"/>
                    </a:lnTo>
                    <a:lnTo>
                      <a:pt x="224" y="8519"/>
                    </a:lnTo>
                    <a:lnTo>
                      <a:pt x="223" y="8523"/>
                    </a:lnTo>
                    <a:lnTo>
                      <a:pt x="223" y="8528"/>
                    </a:lnTo>
                    <a:lnTo>
                      <a:pt x="223" y="8532"/>
                    </a:lnTo>
                    <a:lnTo>
                      <a:pt x="223" y="8536"/>
                    </a:lnTo>
                    <a:lnTo>
                      <a:pt x="223" y="8542"/>
                    </a:lnTo>
                    <a:lnTo>
                      <a:pt x="224" y="8546"/>
                    </a:lnTo>
                    <a:lnTo>
                      <a:pt x="224" y="8550"/>
                    </a:lnTo>
                    <a:lnTo>
                      <a:pt x="225" y="8554"/>
                    </a:lnTo>
                    <a:lnTo>
                      <a:pt x="225" y="8558"/>
                    </a:lnTo>
                    <a:lnTo>
                      <a:pt x="224" y="8564"/>
                    </a:lnTo>
                    <a:lnTo>
                      <a:pt x="222" y="8567"/>
                    </a:lnTo>
                    <a:lnTo>
                      <a:pt x="217" y="8573"/>
                    </a:lnTo>
                    <a:lnTo>
                      <a:pt x="211" y="8577"/>
                    </a:lnTo>
                    <a:lnTo>
                      <a:pt x="205" y="8581"/>
                    </a:lnTo>
                    <a:lnTo>
                      <a:pt x="202" y="8587"/>
                    </a:lnTo>
                    <a:lnTo>
                      <a:pt x="201" y="8591"/>
                    </a:lnTo>
                    <a:lnTo>
                      <a:pt x="201" y="8595"/>
                    </a:lnTo>
                    <a:lnTo>
                      <a:pt x="202" y="8599"/>
                    </a:lnTo>
                    <a:lnTo>
                      <a:pt x="203" y="8603"/>
                    </a:lnTo>
                    <a:lnTo>
                      <a:pt x="204" y="8608"/>
                    </a:lnTo>
                    <a:lnTo>
                      <a:pt x="206" y="8612"/>
                    </a:lnTo>
                    <a:lnTo>
                      <a:pt x="207" y="8618"/>
                    </a:lnTo>
                    <a:lnTo>
                      <a:pt x="210" y="8622"/>
                    </a:lnTo>
                    <a:lnTo>
                      <a:pt x="213" y="8626"/>
                    </a:lnTo>
                    <a:lnTo>
                      <a:pt x="215" y="8632"/>
                    </a:lnTo>
                    <a:lnTo>
                      <a:pt x="217" y="8636"/>
                    </a:lnTo>
                    <a:lnTo>
                      <a:pt x="220" y="8640"/>
                    </a:lnTo>
                    <a:lnTo>
                      <a:pt x="222" y="8644"/>
                    </a:lnTo>
                    <a:lnTo>
                      <a:pt x="224" y="8648"/>
                    </a:lnTo>
                    <a:lnTo>
                      <a:pt x="231" y="8653"/>
                    </a:lnTo>
                    <a:lnTo>
                      <a:pt x="241" y="8657"/>
                    </a:lnTo>
                    <a:lnTo>
                      <a:pt x="247" y="8663"/>
                    </a:lnTo>
                    <a:lnTo>
                      <a:pt x="250" y="8667"/>
                    </a:lnTo>
                    <a:lnTo>
                      <a:pt x="255" y="8671"/>
                    </a:lnTo>
                    <a:lnTo>
                      <a:pt x="262" y="8677"/>
                    </a:lnTo>
                    <a:lnTo>
                      <a:pt x="271" y="8681"/>
                    </a:lnTo>
                    <a:lnTo>
                      <a:pt x="279" y="8685"/>
                    </a:lnTo>
                    <a:lnTo>
                      <a:pt x="285" y="8689"/>
                    </a:lnTo>
                    <a:lnTo>
                      <a:pt x="292" y="8692"/>
                    </a:lnTo>
                    <a:lnTo>
                      <a:pt x="296" y="8698"/>
                    </a:lnTo>
                    <a:lnTo>
                      <a:pt x="298" y="8702"/>
                    </a:lnTo>
                    <a:lnTo>
                      <a:pt x="300" y="8708"/>
                    </a:lnTo>
                    <a:lnTo>
                      <a:pt x="301" y="8712"/>
                    </a:lnTo>
                    <a:lnTo>
                      <a:pt x="301" y="8716"/>
                    </a:lnTo>
                    <a:lnTo>
                      <a:pt x="301" y="8722"/>
                    </a:lnTo>
                    <a:lnTo>
                      <a:pt x="301" y="8724"/>
                    </a:lnTo>
                    <a:lnTo>
                      <a:pt x="304" y="8730"/>
                    </a:lnTo>
                    <a:lnTo>
                      <a:pt x="317" y="8733"/>
                    </a:lnTo>
                    <a:lnTo>
                      <a:pt x="330" y="8737"/>
                    </a:lnTo>
                    <a:lnTo>
                      <a:pt x="342" y="8743"/>
                    </a:lnTo>
                    <a:lnTo>
                      <a:pt x="357" y="8747"/>
                    </a:lnTo>
                    <a:lnTo>
                      <a:pt x="367" y="8753"/>
                    </a:lnTo>
                    <a:lnTo>
                      <a:pt x="381" y="8757"/>
                    </a:lnTo>
                    <a:lnTo>
                      <a:pt x="395" y="8761"/>
                    </a:lnTo>
                    <a:lnTo>
                      <a:pt x="412" y="8767"/>
                    </a:lnTo>
                    <a:lnTo>
                      <a:pt x="421" y="8769"/>
                    </a:lnTo>
                    <a:lnTo>
                      <a:pt x="439" y="8775"/>
                    </a:lnTo>
                    <a:lnTo>
                      <a:pt x="450" y="8778"/>
                    </a:lnTo>
                    <a:lnTo>
                      <a:pt x="446" y="8782"/>
                    </a:lnTo>
                    <a:lnTo>
                      <a:pt x="438" y="8788"/>
                    </a:lnTo>
                    <a:lnTo>
                      <a:pt x="433" y="8792"/>
                    </a:lnTo>
                    <a:lnTo>
                      <a:pt x="426" y="8798"/>
                    </a:lnTo>
                    <a:lnTo>
                      <a:pt x="419" y="8802"/>
                    </a:lnTo>
                    <a:lnTo>
                      <a:pt x="411" y="8806"/>
                    </a:lnTo>
                    <a:lnTo>
                      <a:pt x="402" y="8812"/>
                    </a:lnTo>
                    <a:lnTo>
                      <a:pt x="403" y="8814"/>
                    </a:lnTo>
                    <a:lnTo>
                      <a:pt x="411" y="8819"/>
                    </a:lnTo>
                    <a:lnTo>
                      <a:pt x="419" y="8823"/>
                    </a:lnTo>
                    <a:lnTo>
                      <a:pt x="433" y="8827"/>
                    </a:lnTo>
                    <a:lnTo>
                      <a:pt x="440" y="8833"/>
                    </a:lnTo>
                    <a:lnTo>
                      <a:pt x="442" y="8837"/>
                    </a:lnTo>
                    <a:lnTo>
                      <a:pt x="440" y="8843"/>
                    </a:lnTo>
                    <a:lnTo>
                      <a:pt x="434" y="8847"/>
                    </a:lnTo>
                    <a:lnTo>
                      <a:pt x="421" y="8851"/>
                    </a:lnTo>
                    <a:lnTo>
                      <a:pt x="415" y="8855"/>
                    </a:lnTo>
                    <a:lnTo>
                      <a:pt x="411" y="8859"/>
                    </a:lnTo>
                    <a:lnTo>
                      <a:pt x="406" y="8864"/>
                    </a:lnTo>
                    <a:lnTo>
                      <a:pt x="402" y="8868"/>
                    </a:lnTo>
                    <a:lnTo>
                      <a:pt x="401" y="8872"/>
                    </a:lnTo>
                    <a:lnTo>
                      <a:pt x="400" y="8878"/>
                    </a:lnTo>
                    <a:lnTo>
                      <a:pt x="400" y="8882"/>
                    </a:lnTo>
                    <a:lnTo>
                      <a:pt x="403" y="8888"/>
                    </a:lnTo>
                    <a:lnTo>
                      <a:pt x="407" y="8892"/>
                    </a:lnTo>
                    <a:lnTo>
                      <a:pt x="411" y="8896"/>
                    </a:lnTo>
                    <a:lnTo>
                      <a:pt x="413" y="8900"/>
                    </a:lnTo>
                    <a:lnTo>
                      <a:pt x="415" y="8903"/>
                    </a:lnTo>
                    <a:lnTo>
                      <a:pt x="418" y="8909"/>
                    </a:lnTo>
                    <a:lnTo>
                      <a:pt x="421" y="8913"/>
                    </a:lnTo>
                    <a:lnTo>
                      <a:pt x="426" y="8917"/>
                    </a:lnTo>
                    <a:lnTo>
                      <a:pt x="434" y="8923"/>
                    </a:lnTo>
                    <a:lnTo>
                      <a:pt x="441" y="8927"/>
                    </a:lnTo>
                    <a:lnTo>
                      <a:pt x="454" y="8933"/>
                    </a:lnTo>
                    <a:lnTo>
                      <a:pt x="468" y="8937"/>
                    </a:lnTo>
                    <a:lnTo>
                      <a:pt x="486" y="8941"/>
                    </a:lnTo>
                    <a:lnTo>
                      <a:pt x="503" y="8944"/>
                    </a:lnTo>
                    <a:lnTo>
                      <a:pt x="510" y="8948"/>
                    </a:lnTo>
                    <a:lnTo>
                      <a:pt x="504" y="8954"/>
                    </a:lnTo>
                    <a:lnTo>
                      <a:pt x="495" y="8958"/>
                    </a:lnTo>
                    <a:lnTo>
                      <a:pt x="481" y="8962"/>
                    </a:lnTo>
                    <a:lnTo>
                      <a:pt x="468" y="8968"/>
                    </a:lnTo>
                    <a:lnTo>
                      <a:pt x="442" y="8972"/>
                    </a:lnTo>
                    <a:lnTo>
                      <a:pt x="425" y="8978"/>
                    </a:lnTo>
                    <a:lnTo>
                      <a:pt x="419" y="8982"/>
                    </a:lnTo>
                    <a:lnTo>
                      <a:pt x="419" y="8984"/>
                    </a:lnTo>
                    <a:lnTo>
                      <a:pt x="426" y="8989"/>
                    </a:lnTo>
                    <a:lnTo>
                      <a:pt x="442" y="8993"/>
                    </a:lnTo>
                    <a:lnTo>
                      <a:pt x="456" y="8999"/>
                    </a:lnTo>
                    <a:lnTo>
                      <a:pt x="469" y="9003"/>
                    </a:lnTo>
                    <a:lnTo>
                      <a:pt x="469" y="9007"/>
                    </a:lnTo>
                    <a:lnTo>
                      <a:pt x="445" y="9013"/>
                    </a:lnTo>
                    <a:lnTo>
                      <a:pt x="427" y="9017"/>
                    </a:lnTo>
                    <a:lnTo>
                      <a:pt x="406" y="9023"/>
                    </a:lnTo>
                    <a:lnTo>
                      <a:pt x="375" y="9026"/>
                    </a:lnTo>
                    <a:lnTo>
                      <a:pt x="381" y="9028"/>
                    </a:lnTo>
                    <a:lnTo>
                      <a:pt x="391" y="9034"/>
                    </a:lnTo>
                    <a:lnTo>
                      <a:pt x="402" y="9038"/>
                    </a:lnTo>
                    <a:lnTo>
                      <a:pt x="411" y="9044"/>
                    </a:lnTo>
                    <a:lnTo>
                      <a:pt x="416" y="9048"/>
                    </a:lnTo>
                    <a:lnTo>
                      <a:pt x="421" y="9052"/>
                    </a:lnTo>
                    <a:lnTo>
                      <a:pt x="424" y="9058"/>
                    </a:lnTo>
                    <a:lnTo>
                      <a:pt x="416" y="9062"/>
                    </a:lnTo>
                    <a:lnTo>
                      <a:pt x="408" y="9068"/>
                    </a:lnTo>
                    <a:lnTo>
                      <a:pt x="382" y="9071"/>
                    </a:lnTo>
                    <a:lnTo>
                      <a:pt x="345" y="9073"/>
                    </a:lnTo>
                    <a:lnTo>
                      <a:pt x="328" y="9079"/>
                    </a:lnTo>
                    <a:lnTo>
                      <a:pt x="318" y="9083"/>
                    </a:lnTo>
                    <a:lnTo>
                      <a:pt x="312" y="9089"/>
                    </a:lnTo>
                    <a:lnTo>
                      <a:pt x="308" y="9093"/>
                    </a:lnTo>
                    <a:lnTo>
                      <a:pt x="304" y="9097"/>
                    </a:lnTo>
                    <a:lnTo>
                      <a:pt x="300" y="9103"/>
                    </a:lnTo>
                    <a:lnTo>
                      <a:pt x="296" y="9107"/>
                    </a:lnTo>
                    <a:lnTo>
                      <a:pt x="295" y="9112"/>
                    </a:lnTo>
                    <a:lnTo>
                      <a:pt x="293" y="9114"/>
                    </a:lnTo>
                    <a:lnTo>
                      <a:pt x="292" y="9118"/>
                    </a:lnTo>
                    <a:lnTo>
                      <a:pt x="291" y="9124"/>
                    </a:lnTo>
                    <a:lnTo>
                      <a:pt x="291" y="9128"/>
                    </a:lnTo>
                    <a:lnTo>
                      <a:pt x="292" y="9134"/>
                    </a:lnTo>
                    <a:lnTo>
                      <a:pt x="292" y="9138"/>
                    </a:lnTo>
                    <a:lnTo>
                      <a:pt x="292" y="9142"/>
                    </a:lnTo>
                    <a:lnTo>
                      <a:pt x="292" y="9148"/>
                    </a:lnTo>
                    <a:lnTo>
                      <a:pt x="291" y="9151"/>
                    </a:lnTo>
                    <a:lnTo>
                      <a:pt x="290" y="9157"/>
                    </a:lnTo>
                    <a:lnTo>
                      <a:pt x="288" y="9159"/>
                    </a:lnTo>
                    <a:lnTo>
                      <a:pt x="288" y="9163"/>
                    </a:lnTo>
                    <a:lnTo>
                      <a:pt x="288" y="9169"/>
                    </a:lnTo>
                    <a:lnTo>
                      <a:pt x="288" y="9173"/>
                    </a:lnTo>
                    <a:lnTo>
                      <a:pt x="290" y="9179"/>
                    </a:lnTo>
                    <a:lnTo>
                      <a:pt x="291" y="9183"/>
                    </a:lnTo>
                    <a:lnTo>
                      <a:pt x="296" y="9187"/>
                    </a:lnTo>
                    <a:lnTo>
                      <a:pt x="304" y="9193"/>
                    </a:lnTo>
                    <a:lnTo>
                      <a:pt x="315" y="9196"/>
                    </a:lnTo>
                    <a:lnTo>
                      <a:pt x="331" y="9200"/>
                    </a:lnTo>
                    <a:lnTo>
                      <a:pt x="340" y="9204"/>
                    </a:lnTo>
                    <a:lnTo>
                      <a:pt x="346" y="9208"/>
                    </a:lnTo>
                    <a:lnTo>
                      <a:pt x="354" y="9214"/>
                    </a:lnTo>
                    <a:lnTo>
                      <a:pt x="359" y="9218"/>
                    </a:lnTo>
                    <a:lnTo>
                      <a:pt x="365" y="9224"/>
                    </a:lnTo>
                    <a:lnTo>
                      <a:pt x="368" y="9228"/>
                    </a:lnTo>
                    <a:lnTo>
                      <a:pt x="371" y="9232"/>
                    </a:lnTo>
                    <a:lnTo>
                      <a:pt x="376" y="9237"/>
                    </a:lnTo>
                    <a:lnTo>
                      <a:pt x="385" y="9241"/>
                    </a:lnTo>
                    <a:lnTo>
                      <a:pt x="393" y="9245"/>
                    </a:lnTo>
                    <a:lnTo>
                      <a:pt x="407" y="9249"/>
                    </a:lnTo>
                    <a:lnTo>
                      <a:pt x="418" y="9255"/>
                    </a:lnTo>
                    <a:lnTo>
                      <a:pt x="430" y="9259"/>
                    </a:lnTo>
                    <a:lnTo>
                      <a:pt x="494" y="9263"/>
                    </a:lnTo>
                    <a:lnTo>
                      <a:pt x="501" y="9269"/>
                    </a:lnTo>
                    <a:lnTo>
                      <a:pt x="511" y="9273"/>
                    </a:lnTo>
                    <a:lnTo>
                      <a:pt x="526" y="9278"/>
                    </a:lnTo>
                    <a:lnTo>
                      <a:pt x="532" y="9282"/>
                    </a:lnTo>
                    <a:lnTo>
                      <a:pt x="522" y="9286"/>
                    </a:lnTo>
                    <a:lnTo>
                      <a:pt x="503" y="9290"/>
                    </a:lnTo>
                    <a:lnTo>
                      <a:pt x="477" y="9294"/>
                    </a:lnTo>
                    <a:lnTo>
                      <a:pt x="463" y="9300"/>
                    </a:lnTo>
                    <a:lnTo>
                      <a:pt x="454" y="9304"/>
                    </a:lnTo>
                    <a:lnTo>
                      <a:pt x="447" y="9308"/>
                    </a:lnTo>
                    <a:lnTo>
                      <a:pt x="443" y="9314"/>
                    </a:lnTo>
                    <a:lnTo>
                      <a:pt x="441" y="9318"/>
                    </a:lnTo>
                    <a:lnTo>
                      <a:pt x="446" y="9323"/>
                    </a:lnTo>
                    <a:lnTo>
                      <a:pt x="462" y="9327"/>
                    </a:lnTo>
                    <a:lnTo>
                      <a:pt x="478" y="9331"/>
                    </a:lnTo>
                  </a:path>
                </a:pathLst>
              </a:custGeom>
              <a:noFill/>
              <a:ln w="4445">
                <a:solidFill>
                  <a:srgbClr val="8420BF"/>
                </a:solidFill>
                <a:prstDash val="solid"/>
                <a:round/>
                <a:headEnd/>
                <a:tailEnd/>
              </a:ln>
            </p:spPr>
            <p:txBody>
              <a:bodyPr/>
              <a:lstStyle/>
              <a:p>
                <a:endParaRPr lang="es-ES"/>
              </a:p>
            </p:txBody>
          </p:sp>
          <p:sp>
            <p:nvSpPr>
              <p:cNvPr id="83224" name="Freeform 9496"/>
              <p:cNvSpPr>
                <a:spLocks/>
              </p:cNvSpPr>
              <p:nvPr/>
            </p:nvSpPr>
            <p:spPr bwMode="auto">
              <a:xfrm>
                <a:off x="7019" y="8717"/>
                <a:ext cx="184" cy="159"/>
              </a:xfrm>
              <a:custGeom>
                <a:avLst/>
                <a:gdLst/>
                <a:ahLst/>
                <a:cxnLst>
                  <a:cxn ang="0">
                    <a:pos x="76" y="4"/>
                  </a:cxn>
                  <a:cxn ang="0">
                    <a:pos x="121" y="14"/>
                  </a:cxn>
                  <a:cxn ang="0">
                    <a:pos x="141" y="22"/>
                  </a:cxn>
                  <a:cxn ang="0">
                    <a:pos x="162" y="31"/>
                  </a:cxn>
                  <a:cxn ang="0">
                    <a:pos x="178" y="41"/>
                  </a:cxn>
                  <a:cxn ang="0">
                    <a:pos x="171" y="49"/>
                  </a:cxn>
                  <a:cxn ang="0">
                    <a:pos x="148" y="59"/>
                  </a:cxn>
                  <a:cxn ang="0">
                    <a:pos x="153" y="67"/>
                  </a:cxn>
                  <a:cxn ang="0">
                    <a:pos x="169" y="76"/>
                  </a:cxn>
                  <a:cxn ang="0">
                    <a:pos x="185" y="86"/>
                  </a:cxn>
                  <a:cxn ang="0">
                    <a:pos x="183" y="94"/>
                  </a:cxn>
                  <a:cxn ang="0">
                    <a:pos x="155" y="104"/>
                  </a:cxn>
                  <a:cxn ang="0">
                    <a:pos x="122" y="112"/>
                  </a:cxn>
                  <a:cxn ang="0">
                    <a:pos x="89" y="121"/>
                  </a:cxn>
                  <a:cxn ang="0">
                    <a:pos x="17" y="129"/>
                  </a:cxn>
                  <a:cxn ang="0">
                    <a:pos x="3" y="139"/>
                  </a:cxn>
                  <a:cxn ang="0">
                    <a:pos x="7" y="149"/>
                  </a:cxn>
                  <a:cxn ang="0">
                    <a:pos x="19" y="156"/>
                  </a:cxn>
                  <a:cxn ang="0">
                    <a:pos x="28" y="166"/>
                  </a:cxn>
                  <a:cxn ang="0">
                    <a:pos x="36" y="174"/>
                  </a:cxn>
                  <a:cxn ang="0">
                    <a:pos x="36" y="184"/>
                  </a:cxn>
                  <a:cxn ang="0">
                    <a:pos x="30" y="194"/>
                  </a:cxn>
                  <a:cxn ang="0">
                    <a:pos x="30" y="201"/>
                  </a:cxn>
                  <a:cxn ang="0">
                    <a:pos x="40" y="211"/>
                  </a:cxn>
                  <a:cxn ang="0">
                    <a:pos x="73" y="219"/>
                  </a:cxn>
                  <a:cxn ang="0">
                    <a:pos x="95" y="229"/>
                  </a:cxn>
                  <a:cxn ang="0">
                    <a:pos x="125" y="239"/>
                  </a:cxn>
                  <a:cxn ang="0">
                    <a:pos x="157" y="246"/>
                  </a:cxn>
                  <a:cxn ang="0">
                    <a:pos x="178" y="256"/>
                  </a:cxn>
                  <a:cxn ang="0">
                    <a:pos x="199" y="264"/>
                  </a:cxn>
                  <a:cxn ang="0">
                    <a:pos x="208" y="274"/>
                  </a:cxn>
                  <a:cxn ang="0">
                    <a:pos x="206" y="283"/>
                  </a:cxn>
                  <a:cxn ang="0">
                    <a:pos x="222" y="291"/>
                  </a:cxn>
                  <a:cxn ang="0">
                    <a:pos x="276" y="301"/>
                  </a:cxn>
                  <a:cxn ang="0">
                    <a:pos x="338" y="309"/>
                  </a:cxn>
                  <a:cxn ang="0">
                    <a:pos x="360" y="319"/>
                  </a:cxn>
                </a:cxnLst>
                <a:rect l="0" t="0" r="r" b="b"/>
                <a:pathLst>
                  <a:path w="368" h="319">
                    <a:moveTo>
                      <a:pt x="51" y="0"/>
                    </a:moveTo>
                    <a:lnTo>
                      <a:pt x="76" y="4"/>
                    </a:lnTo>
                    <a:lnTo>
                      <a:pt x="109" y="8"/>
                    </a:lnTo>
                    <a:lnTo>
                      <a:pt x="121" y="14"/>
                    </a:lnTo>
                    <a:lnTo>
                      <a:pt x="133" y="18"/>
                    </a:lnTo>
                    <a:lnTo>
                      <a:pt x="141" y="22"/>
                    </a:lnTo>
                    <a:lnTo>
                      <a:pt x="151" y="28"/>
                    </a:lnTo>
                    <a:lnTo>
                      <a:pt x="162" y="31"/>
                    </a:lnTo>
                    <a:lnTo>
                      <a:pt x="173" y="37"/>
                    </a:lnTo>
                    <a:lnTo>
                      <a:pt x="178" y="41"/>
                    </a:lnTo>
                    <a:lnTo>
                      <a:pt x="177" y="43"/>
                    </a:lnTo>
                    <a:lnTo>
                      <a:pt x="171" y="49"/>
                    </a:lnTo>
                    <a:lnTo>
                      <a:pt x="157" y="53"/>
                    </a:lnTo>
                    <a:lnTo>
                      <a:pt x="148" y="59"/>
                    </a:lnTo>
                    <a:lnTo>
                      <a:pt x="145" y="63"/>
                    </a:lnTo>
                    <a:lnTo>
                      <a:pt x="153" y="67"/>
                    </a:lnTo>
                    <a:lnTo>
                      <a:pt x="162" y="72"/>
                    </a:lnTo>
                    <a:lnTo>
                      <a:pt x="169" y="76"/>
                    </a:lnTo>
                    <a:lnTo>
                      <a:pt x="177" y="82"/>
                    </a:lnTo>
                    <a:lnTo>
                      <a:pt x="185" y="86"/>
                    </a:lnTo>
                    <a:lnTo>
                      <a:pt x="190" y="88"/>
                    </a:lnTo>
                    <a:lnTo>
                      <a:pt x="183" y="94"/>
                    </a:lnTo>
                    <a:lnTo>
                      <a:pt x="167" y="98"/>
                    </a:lnTo>
                    <a:lnTo>
                      <a:pt x="155" y="104"/>
                    </a:lnTo>
                    <a:lnTo>
                      <a:pt x="136" y="108"/>
                    </a:lnTo>
                    <a:lnTo>
                      <a:pt x="122" y="112"/>
                    </a:lnTo>
                    <a:lnTo>
                      <a:pt x="106" y="117"/>
                    </a:lnTo>
                    <a:lnTo>
                      <a:pt x="89" y="121"/>
                    </a:lnTo>
                    <a:lnTo>
                      <a:pt x="51" y="127"/>
                    </a:lnTo>
                    <a:lnTo>
                      <a:pt x="17" y="129"/>
                    </a:lnTo>
                    <a:lnTo>
                      <a:pt x="7" y="133"/>
                    </a:lnTo>
                    <a:lnTo>
                      <a:pt x="3" y="139"/>
                    </a:lnTo>
                    <a:lnTo>
                      <a:pt x="0" y="143"/>
                    </a:lnTo>
                    <a:lnTo>
                      <a:pt x="7" y="149"/>
                    </a:lnTo>
                    <a:lnTo>
                      <a:pt x="14" y="153"/>
                    </a:lnTo>
                    <a:lnTo>
                      <a:pt x="19" y="156"/>
                    </a:lnTo>
                    <a:lnTo>
                      <a:pt x="24" y="162"/>
                    </a:lnTo>
                    <a:lnTo>
                      <a:pt x="28" y="166"/>
                    </a:lnTo>
                    <a:lnTo>
                      <a:pt x="31" y="172"/>
                    </a:lnTo>
                    <a:lnTo>
                      <a:pt x="36" y="174"/>
                    </a:lnTo>
                    <a:lnTo>
                      <a:pt x="37" y="178"/>
                    </a:lnTo>
                    <a:lnTo>
                      <a:pt x="36" y="184"/>
                    </a:lnTo>
                    <a:lnTo>
                      <a:pt x="33" y="188"/>
                    </a:lnTo>
                    <a:lnTo>
                      <a:pt x="30" y="194"/>
                    </a:lnTo>
                    <a:lnTo>
                      <a:pt x="30" y="197"/>
                    </a:lnTo>
                    <a:lnTo>
                      <a:pt x="30" y="201"/>
                    </a:lnTo>
                    <a:lnTo>
                      <a:pt x="34" y="207"/>
                    </a:lnTo>
                    <a:lnTo>
                      <a:pt x="40" y="211"/>
                    </a:lnTo>
                    <a:lnTo>
                      <a:pt x="56" y="215"/>
                    </a:lnTo>
                    <a:lnTo>
                      <a:pt x="73" y="219"/>
                    </a:lnTo>
                    <a:lnTo>
                      <a:pt x="82" y="223"/>
                    </a:lnTo>
                    <a:lnTo>
                      <a:pt x="95" y="229"/>
                    </a:lnTo>
                    <a:lnTo>
                      <a:pt x="108" y="233"/>
                    </a:lnTo>
                    <a:lnTo>
                      <a:pt x="125" y="239"/>
                    </a:lnTo>
                    <a:lnTo>
                      <a:pt x="147" y="242"/>
                    </a:lnTo>
                    <a:lnTo>
                      <a:pt x="157" y="246"/>
                    </a:lnTo>
                    <a:lnTo>
                      <a:pt x="167" y="252"/>
                    </a:lnTo>
                    <a:lnTo>
                      <a:pt x="178" y="256"/>
                    </a:lnTo>
                    <a:lnTo>
                      <a:pt x="191" y="260"/>
                    </a:lnTo>
                    <a:lnTo>
                      <a:pt x="199" y="264"/>
                    </a:lnTo>
                    <a:lnTo>
                      <a:pt x="204" y="268"/>
                    </a:lnTo>
                    <a:lnTo>
                      <a:pt x="208" y="274"/>
                    </a:lnTo>
                    <a:lnTo>
                      <a:pt x="208" y="278"/>
                    </a:lnTo>
                    <a:lnTo>
                      <a:pt x="206" y="283"/>
                    </a:lnTo>
                    <a:lnTo>
                      <a:pt x="208" y="287"/>
                    </a:lnTo>
                    <a:lnTo>
                      <a:pt x="222" y="291"/>
                    </a:lnTo>
                    <a:lnTo>
                      <a:pt x="260" y="297"/>
                    </a:lnTo>
                    <a:lnTo>
                      <a:pt x="276" y="301"/>
                    </a:lnTo>
                    <a:lnTo>
                      <a:pt x="299" y="305"/>
                    </a:lnTo>
                    <a:lnTo>
                      <a:pt x="338" y="309"/>
                    </a:lnTo>
                    <a:lnTo>
                      <a:pt x="350" y="313"/>
                    </a:lnTo>
                    <a:lnTo>
                      <a:pt x="360" y="319"/>
                    </a:lnTo>
                    <a:lnTo>
                      <a:pt x="368" y="319"/>
                    </a:lnTo>
                  </a:path>
                </a:pathLst>
              </a:custGeom>
              <a:noFill/>
              <a:ln w="4445">
                <a:solidFill>
                  <a:srgbClr val="8420BF"/>
                </a:solidFill>
                <a:prstDash val="solid"/>
                <a:round/>
                <a:headEnd/>
                <a:tailEnd/>
              </a:ln>
            </p:spPr>
            <p:txBody>
              <a:bodyPr/>
              <a:lstStyle/>
              <a:p>
                <a:endParaRPr lang="es-ES"/>
              </a:p>
            </p:txBody>
          </p:sp>
          <p:sp>
            <p:nvSpPr>
              <p:cNvPr id="83225" name="Line 9497"/>
              <p:cNvSpPr>
                <a:spLocks noChangeShapeType="1"/>
              </p:cNvSpPr>
              <p:nvPr/>
            </p:nvSpPr>
            <p:spPr bwMode="auto">
              <a:xfrm>
                <a:off x="6119" y="2163"/>
                <a:ext cx="24" cy="1"/>
              </a:xfrm>
              <a:prstGeom prst="line">
                <a:avLst/>
              </a:prstGeom>
              <a:noFill/>
              <a:ln w="4445">
                <a:solidFill>
                  <a:srgbClr val="00FE00"/>
                </a:solidFill>
                <a:round/>
                <a:headEnd/>
                <a:tailEnd/>
              </a:ln>
            </p:spPr>
            <p:txBody>
              <a:bodyPr/>
              <a:lstStyle/>
              <a:p>
                <a:endParaRPr lang="es-ES"/>
              </a:p>
            </p:txBody>
          </p:sp>
          <p:sp>
            <p:nvSpPr>
              <p:cNvPr id="83226" name="Freeform 9498"/>
              <p:cNvSpPr>
                <a:spLocks/>
              </p:cNvSpPr>
              <p:nvPr/>
            </p:nvSpPr>
            <p:spPr bwMode="auto">
              <a:xfrm>
                <a:off x="6161" y="2118"/>
                <a:ext cx="24" cy="79"/>
              </a:xfrm>
              <a:custGeom>
                <a:avLst/>
                <a:gdLst/>
                <a:ahLst/>
                <a:cxnLst>
                  <a:cxn ang="0">
                    <a:pos x="48" y="23"/>
                  </a:cxn>
                  <a:cxn ang="0">
                    <a:pos x="36" y="0"/>
                  </a:cxn>
                  <a:cxn ang="0">
                    <a:pos x="12" y="0"/>
                  </a:cxn>
                  <a:cxn ang="0">
                    <a:pos x="0" y="23"/>
                  </a:cxn>
                  <a:cxn ang="0">
                    <a:pos x="0" y="134"/>
                  </a:cxn>
                  <a:cxn ang="0">
                    <a:pos x="12" y="158"/>
                  </a:cxn>
                  <a:cxn ang="0">
                    <a:pos x="36" y="158"/>
                  </a:cxn>
                  <a:cxn ang="0">
                    <a:pos x="48" y="134"/>
                  </a:cxn>
                  <a:cxn ang="0">
                    <a:pos x="48" y="90"/>
                  </a:cxn>
                  <a:cxn ang="0">
                    <a:pos x="36" y="68"/>
                  </a:cxn>
                  <a:cxn ang="0">
                    <a:pos x="12" y="68"/>
                  </a:cxn>
                  <a:cxn ang="0">
                    <a:pos x="0" y="90"/>
                  </a:cxn>
                </a:cxnLst>
                <a:rect l="0" t="0" r="r" b="b"/>
                <a:pathLst>
                  <a:path w="48" h="158">
                    <a:moveTo>
                      <a:pt x="48" y="23"/>
                    </a:moveTo>
                    <a:lnTo>
                      <a:pt x="36" y="0"/>
                    </a:lnTo>
                    <a:lnTo>
                      <a:pt x="12" y="0"/>
                    </a:lnTo>
                    <a:lnTo>
                      <a:pt x="0" y="23"/>
                    </a:lnTo>
                    <a:lnTo>
                      <a:pt x="0" y="134"/>
                    </a:lnTo>
                    <a:lnTo>
                      <a:pt x="12" y="158"/>
                    </a:lnTo>
                    <a:lnTo>
                      <a:pt x="36" y="158"/>
                    </a:lnTo>
                    <a:lnTo>
                      <a:pt x="48" y="134"/>
                    </a:lnTo>
                    <a:lnTo>
                      <a:pt x="48" y="90"/>
                    </a:lnTo>
                    <a:lnTo>
                      <a:pt x="36" y="68"/>
                    </a:lnTo>
                    <a:lnTo>
                      <a:pt x="12" y="68"/>
                    </a:lnTo>
                    <a:lnTo>
                      <a:pt x="0" y="90"/>
                    </a:lnTo>
                  </a:path>
                </a:pathLst>
              </a:custGeom>
              <a:noFill/>
              <a:ln w="4445">
                <a:solidFill>
                  <a:srgbClr val="00FE00"/>
                </a:solidFill>
                <a:prstDash val="solid"/>
                <a:round/>
                <a:headEnd/>
                <a:tailEnd/>
              </a:ln>
            </p:spPr>
            <p:txBody>
              <a:bodyPr/>
              <a:lstStyle/>
              <a:p>
                <a:endParaRPr lang="es-ES"/>
              </a:p>
            </p:txBody>
          </p:sp>
          <p:sp>
            <p:nvSpPr>
              <p:cNvPr id="83227" name="Freeform 9499"/>
              <p:cNvSpPr>
                <a:spLocks/>
              </p:cNvSpPr>
              <p:nvPr/>
            </p:nvSpPr>
            <p:spPr bwMode="auto">
              <a:xfrm>
                <a:off x="6203" y="2118"/>
                <a:ext cx="24" cy="79"/>
              </a:xfrm>
              <a:custGeom>
                <a:avLst/>
                <a:gdLst/>
                <a:ahLst/>
                <a:cxnLst>
                  <a:cxn ang="0">
                    <a:pos x="0" y="134"/>
                  </a:cxn>
                  <a:cxn ang="0">
                    <a:pos x="48" y="23"/>
                  </a:cxn>
                  <a:cxn ang="0">
                    <a:pos x="35" y="0"/>
                  </a:cxn>
                  <a:cxn ang="0">
                    <a:pos x="11" y="0"/>
                  </a:cxn>
                  <a:cxn ang="0">
                    <a:pos x="0" y="23"/>
                  </a:cxn>
                  <a:cxn ang="0">
                    <a:pos x="0" y="134"/>
                  </a:cxn>
                  <a:cxn ang="0">
                    <a:pos x="16" y="158"/>
                  </a:cxn>
                  <a:cxn ang="0">
                    <a:pos x="35" y="158"/>
                  </a:cxn>
                  <a:cxn ang="0">
                    <a:pos x="48" y="134"/>
                  </a:cxn>
                  <a:cxn ang="0">
                    <a:pos x="48" y="23"/>
                  </a:cxn>
                </a:cxnLst>
                <a:rect l="0" t="0" r="r" b="b"/>
                <a:pathLst>
                  <a:path w="48" h="158">
                    <a:moveTo>
                      <a:pt x="0" y="134"/>
                    </a:moveTo>
                    <a:lnTo>
                      <a:pt x="48" y="23"/>
                    </a:lnTo>
                    <a:lnTo>
                      <a:pt x="35" y="0"/>
                    </a:lnTo>
                    <a:lnTo>
                      <a:pt x="11" y="0"/>
                    </a:lnTo>
                    <a:lnTo>
                      <a:pt x="0" y="23"/>
                    </a:lnTo>
                    <a:lnTo>
                      <a:pt x="0" y="134"/>
                    </a:lnTo>
                    <a:lnTo>
                      <a:pt x="16" y="158"/>
                    </a:lnTo>
                    <a:lnTo>
                      <a:pt x="35" y="158"/>
                    </a:lnTo>
                    <a:lnTo>
                      <a:pt x="48" y="134"/>
                    </a:lnTo>
                    <a:lnTo>
                      <a:pt x="48" y="23"/>
                    </a:lnTo>
                  </a:path>
                </a:pathLst>
              </a:custGeom>
              <a:noFill/>
              <a:ln w="4445">
                <a:solidFill>
                  <a:srgbClr val="00FE00"/>
                </a:solidFill>
                <a:prstDash val="solid"/>
                <a:round/>
                <a:headEnd/>
                <a:tailEnd/>
              </a:ln>
            </p:spPr>
            <p:txBody>
              <a:bodyPr/>
              <a:lstStyle/>
              <a:p>
                <a:endParaRPr lang="es-ES"/>
              </a:p>
            </p:txBody>
          </p:sp>
          <p:sp>
            <p:nvSpPr>
              <p:cNvPr id="83228" name="Freeform 9500"/>
              <p:cNvSpPr>
                <a:spLocks/>
              </p:cNvSpPr>
              <p:nvPr/>
            </p:nvSpPr>
            <p:spPr bwMode="auto">
              <a:xfrm>
                <a:off x="6515" y="2118"/>
                <a:ext cx="24" cy="79"/>
              </a:xfrm>
              <a:custGeom>
                <a:avLst/>
                <a:gdLst/>
                <a:ahLst/>
                <a:cxnLst>
                  <a:cxn ang="0">
                    <a:pos x="0" y="134"/>
                  </a:cxn>
                  <a:cxn ang="0">
                    <a:pos x="47" y="23"/>
                  </a:cxn>
                  <a:cxn ang="0">
                    <a:pos x="35" y="0"/>
                  </a:cxn>
                  <a:cxn ang="0">
                    <a:pos x="11" y="0"/>
                  </a:cxn>
                  <a:cxn ang="0">
                    <a:pos x="0" y="23"/>
                  </a:cxn>
                  <a:cxn ang="0">
                    <a:pos x="0" y="134"/>
                  </a:cxn>
                  <a:cxn ang="0">
                    <a:pos x="15" y="158"/>
                  </a:cxn>
                  <a:cxn ang="0">
                    <a:pos x="35" y="158"/>
                  </a:cxn>
                  <a:cxn ang="0">
                    <a:pos x="47" y="134"/>
                  </a:cxn>
                  <a:cxn ang="0">
                    <a:pos x="47" y="23"/>
                  </a:cxn>
                </a:cxnLst>
                <a:rect l="0" t="0" r="r" b="b"/>
                <a:pathLst>
                  <a:path w="47" h="158">
                    <a:moveTo>
                      <a:pt x="0" y="134"/>
                    </a:moveTo>
                    <a:lnTo>
                      <a:pt x="47" y="23"/>
                    </a:lnTo>
                    <a:lnTo>
                      <a:pt x="35" y="0"/>
                    </a:lnTo>
                    <a:lnTo>
                      <a:pt x="11" y="0"/>
                    </a:lnTo>
                    <a:lnTo>
                      <a:pt x="0" y="23"/>
                    </a:lnTo>
                    <a:lnTo>
                      <a:pt x="0" y="134"/>
                    </a:lnTo>
                    <a:lnTo>
                      <a:pt x="15" y="158"/>
                    </a:lnTo>
                    <a:lnTo>
                      <a:pt x="35" y="158"/>
                    </a:lnTo>
                    <a:lnTo>
                      <a:pt x="47" y="134"/>
                    </a:lnTo>
                    <a:lnTo>
                      <a:pt x="47" y="23"/>
                    </a:lnTo>
                  </a:path>
                </a:pathLst>
              </a:custGeom>
              <a:noFill/>
              <a:ln w="4445">
                <a:solidFill>
                  <a:srgbClr val="00FE00"/>
                </a:solidFill>
                <a:prstDash val="solid"/>
                <a:round/>
                <a:headEnd/>
                <a:tailEnd/>
              </a:ln>
            </p:spPr>
            <p:txBody>
              <a:bodyPr/>
              <a:lstStyle/>
              <a:p>
                <a:endParaRPr lang="es-ES"/>
              </a:p>
            </p:txBody>
          </p:sp>
          <p:sp>
            <p:nvSpPr>
              <p:cNvPr id="83229" name="Freeform 9501"/>
              <p:cNvSpPr>
                <a:spLocks/>
              </p:cNvSpPr>
              <p:nvPr/>
            </p:nvSpPr>
            <p:spPr bwMode="auto">
              <a:xfrm>
                <a:off x="6296" y="2029"/>
                <a:ext cx="24" cy="79"/>
              </a:xfrm>
              <a:custGeom>
                <a:avLst/>
                <a:gdLst/>
                <a:ahLst/>
                <a:cxnLst>
                  <a:cxn ang="0">
                    <a:pos x="0" y="135"/>
                  </a:cxn>
                  <a:cxn ang="0">
                    <a:pos x="11" y="158"/>
                  </a:cxn>
                  <a:cxn ang="0">
                    <a:pos x="35" y="158"/>
                  </a:cxn>
                  <a:cxn ang="0">
                    <a:pos x="48" y="135"/>
                  </a:cxn>
                  <a:cxn ang="0">
                    <a:pos x="48" y="90"/>
                  </a:cxn>
                  <a:cxn ang="0">
                    <a:pos x="35" y="68"/>
                  </a:cxn>
                  <a:cxn ang="0">
                    <a:pos x="11" y="68"/>
                  </a:cxn>
                  <a:cxn ang="0">
                    <a:pos x="0" y="45"/>
                  </a:cxn>
                  <a:cxn ang="0">
                    <a:pos x="0" y="23"/>
                  </a:cxn>
                  <a:cxn ang="0">
                    <a:pos x="11" y="0"/>
                  </a:cxn>
                  <a:cxn ang="0">
                    <a:pos x="35" y="0"/>
                  </a:cxn>
                  <a:cxn ang="0">
                    <a:pos x="48" y="23"/>
                  </a:cxn>
                </a:cxnLst>
                <a:rect l="0" t="0" r="r" b="b"/>
                <a:pathLst>
                  <a:path w="48" h="158">
                    <a:moveTo>
                      <a:pt x="0" y="135"/>
                    </a:moveTo>
                    <a:lnTo>
                      <a:pt x="11" y="158"/>
                    </a:lnTo>
                    <a:lnTo>
                      <a:pt x="35" y="158"/>
                    </a:lnTo>
                    <a:lnTo>
                      <a:pt x="48" y="135"/>
                    </a:lnTo>
                    <a:lnTo>
                      <a:pt x="48" y="90"/>
                    </a:lnTo>
                    <a:lnTo>
                      <a:pt x="35" y="68"/>
                    </a:lnTo>
                    <a:lnTo>
                      <a:pt x="11" y="68"/>
                    </a:lnTo>
                    <a:lnTo>
                      <a:pt x="0" y="45"/>
                    </a:lnTo>
                    <a:lnTo>
                      <a:pt x="0" y="23"/>
                    </a:lnTo>
                    <a:lnTo>
                      <a:pt x="11" y="0"/>
                    </a:lnTo>
                    <a:lnTo>
                      <a:pt x="35" y="0"/>
                    </a:lnTo>
                    <a:lnTo>
                      <a:pt x="48" y="23"/>
                    </a:lnTo>
                  </a:path>
                </a:pathLst>
              </a:custGeom>
              <a:noFill/>
              <a:ln w="4445">
                <a:solidFill>
                  <a:srgbClr val="00FE00"/>
                </a:solidFill>
                <a:prstDash val="solid"/>
                <a:round/>
                <a:headEnd/>
                <a:tailEnd/>
              </a:ln>
            </p:spPr>
            <p:txBody>
              <a:bodyPr/>
              <a:lstStyle/>
              <a:p>
                <a:endParaRPr lang="es-ES"/>
              </a:p>
            </p:txBody>
          </p:sp>
          <p:sp>
            <p:nvSpPr>
              <p:cNvPr id="83230" name="Freeform 9502"/>
              <p:cNvSpPr>
                <a:spLocks/>
              </p:cNvSpPr>
              <p:nvPr/>
            </p:nvSpPr>
            <p:spPr bwMode="auto">
              <a:xfrm>
                <a:off x="6338" y="2029"/>
                <a:ext cx="24" cy="79"/>
              </a:xfrm>
              <a:custGeom>
                <a:avLst/>
                <a:gdLst/>
                <a:ahLst/>
                <a:cxnLst>
                  <a:cxn ang="0">
                    <a:pos x="0" y="158"/>
                  </a:cxn>
                  <a:cxn ang="0">
                    <a:pos x="0" y="0"/>
                  </a:cxn>
                  <a:cxn ang="0">
                    <a:pos x="35" y="0"/>
                  </a:cxn>
                  <a:cxn ang="0">
                    <a:pos x="48" y="23"/>
                  </a:cxn>
                  <a:cxn ang="0">
                    <a:pos x="48" y="45"/>
                  </a:cxn>
                  <a:cxn ang="0">
                    <a:pos x="35" y="68"/>
                  </a:cxn>
                  <a:cxn ang="0">
                    <a:pos x="0" y="68"/>
                  </a:cxn>
                </a:cxnLst>
                <a:rect l="0" t="0" r="r" b="b"/>
                <a:pathLst>
                  <a:path w="48" h="158">
                    <a:moveTo>
                      <a:pt x="0" y="158"/>
                    </a:moveTo>
                    <a:lnTo>
                      <a:pt x="0" y="0"/>
                    </a:lnTo>
                    <a:lnTo>
                      <a:pt x="35" y="0"/>
                    </a:lnTo>
                    <a:lnTo>
                      <a:pt x="48" y="23"/>
                    </a:lnTo>
                    <a:lnTo>
                      <a:pt x="48" y="45"/>
                    </a:lnTo>
                    <a:lnTo>
                      <a:pt x="35" y="68"/>
                    </a:lnTo>
                    <a:lnTo>
                      <a:pt x="0" y="68"/>
                    </a:lnTo>
                  </a:path>
                </a:pathLst>
              </a:custGeom>
              <a:noFill/>
              <a:ln w="4445">
                <a:solidFill>
                  <a:srgbClr val="00FE00"/>
                </a:solidFill>
                <a:prstDash val="solid"/>
                <a:round/>
                <a:headEnd/>
                <a:tailEnd/>
              </a:ln>
            </p:spPr>
            <p:txBody>
              <a:bodyPr/>
              <a:lstStyle/>
              <a:p>
                <a:endParaRPr lang="es-ES"/>
              </a:p>
            </p:txBody>
          </p:sp>
          <p:sp>
            <p:nvSpPr>
              <p:cNvPr id="83231" name="Line 9503"/>
              <p:cNvSpPr>
                <a:spLocks noChangeShapeType="1"/>
              </p:cNvSpPr>
              <p:nvPr/>
            </p:nvSpPr>
            <p:spPr bwMode="auto">
              <a:xfrm>
                <a:off x="6285" y="2159"/>
                <a:ext cx="175" cy="1"/>
              </a:xfrm>
              <a:prstGeom prst="line">
                <a:avLst/>
              </a:prstGeom>
              <a:noFill/>
              <a:ln w="4445">
                <a:solidFill>
                  <a:srgbClr val="00FE00"/>
                </a:solidFill>
                <a:round/>
                <a:headEnd/>
                <a:tailEnd/>
              </a:ln>
            </p:spPr>
            <p:txBody>
              <a:bodyPr/>
              <a:lstStyle/>
              <a:p>
                <a:endParaRPr lang="es-ES"/>
              </a:p>
            </p:txBody>
          </p:sp>
          <p:sp>
            <p:nvSpPr>
              <p:cNvPr id="83232" name="Freeform 9504"/>
              <p:cNvSpPr>
                <a:spLocks/>
              </p:cNvSpPr>
              <p:nvPr/>
            </p:nvSpPr>
            <p:spPr bwMode="auto">
              <a:xfrm>
                <a:off x="6188" y="4051"/>
                <a:ext cx="224" cy="4666"/>
              </a:xfrm>
              <a:custGeom>
                <a:avLst/>
                <a:gdLst/>
                <a:ahLst/>
                <a:cxnLst>
                  <a:cxn ang="0">
                    <a:pos x="266" y="145"/>
                  </a:cxn>
                  <a:cxn ang="0">
                    <a:pos x="342" y="291"/>
                  </a:cxn>
                  <a:cxn ang="0">
                    <a:pos x="323" y="440"/>
                  </a:cxn>
                  <a:cxn ang="0">
                    <a:pos x="332" y="588"/>
                  </a:cxn>
                  <a:cxn ang="0">
                    <a:pos x="312" y="737"/>
                  </a:cxn>
                  <a:cxn ang="0">
                    <a:pos x="334" y="885"/>
                  </a:cxn>
                  <a:cxn ang="0">
                    <a:pos x="321" y="1032"/>
                  </a:cxn>
                  <a:cxn ang="0">
                    <a:pos x="342" y="1180"/>
                  </a:cxn>
                  <a:cxn ang="0">
                    <a:pos x="354" y="1329"/>
                  </a:cxn>
                  <a:cxn ang="0">
                    <a:pos x="388" y="1477"/>
                  </a:cxn>
                  <a:cxn ang="0">
                    <a:pos x="378" y="1623"/>
                  </a:cxn>
                  <a:cxn ang="0">
                    <a:pos x="388" y="1772"/>
                  </a:cxn>
                  <a:cxn ang="0">
                    <a:pos x="369" y="1920"/>
                  </a:cxn>
                  <a:cxn ang="0">
                    <a:pos x="367" y="2069"/>
                  </a:cxn>
                  <a:cxn ang="0">
                    <a:pos x="378" y="2217"/>
                  </a:cxn>
                  <a:cxn ang="0">
                    <a:pos x="335" y="2364"/>
                  </a:cxn>
                  <a:cxn ang="0">
                    <a:pos x="396" y="2512"/>
                  </a:cxn>
                  <a:cxn ang="0">
                    <a:pos x="393" y="2661"/>
                  </a:cxn>
                  <a:cxn ang="0">
                    <a:pos x="332" y="2809"/>
                  </a:cxn>
                  <a:cxn ang="0">
                    <a:pos x="356" y="2958"/>
                  </a:cxn>
                  <a:cxn ang="0">
                    <a:pos x="380" y="3104"/>
                  </a:cxn>
                  <a:cxn ang="0">
                    <a:pos x="421" y="3253"/>
                  </a:cxn>
                  <a:cxn ang="0">
                    <a:pos x="416" y="3399"/>
                  </a:cxn>
                  <a:cxn ang="0">
                    <a:pos x="427" y="3549"/>
                  </a:cxn>
                  <a:cxn ang="0">
                    <a:pos x="425" y="3698"/>
                  </a:cxn>
                  <a:cxn ang="0">
                    <a:pos x="408" y="3844"/>
                  </a:cxn>
                  <a:cxn ang="0">
                    <a:pos x="437" y="3993"/>
                  </a:cxn>
                  <a:cxn ang="0">
                    <a:pos x="371" y="4139"/>
                  </a:cxn>
                  <a:cxn ang="0">
                    <a:pos x="367" y="4290"/>
                  </a:cxn>
                  <a:cxn ang="0">
                    <a:pos x="292" y="4436"/>
                  </a:cxn>
                  <a:cxn ang="0">
                    <a:pos x="331" y="4585"/>
                  </a:cxn>
                  <a:cxn ang="0">
                    <a:pos x="332" y="4733"/>
                  </a:cxn>
                  <a:cxn ang="0">
                    <a:pos x="284" y="4880"/>
                  </a:cxn>
                  <a:cxn ang="0">
                    <a:pos x="357" y="5030"/>
                  </a:cxn>
                  <a:cxn ang="0">
                    <a:pos x="354" y="5177"/>
                  </a:cxn>
                  <a:cxn ang="0">
                    <a:pos x="240" y="5325"/>
                  </a:cxn>
                  <a:cxn ang="0">
                    <a:pos x="338" y="5473"/>
                  </a:cxn>
                  <a:cxn ang="0">
                    <a:pos x="233" y="5620"/>
                  </a:cxn>
                  <a:cxn ang="0">
                    <a:pos x="329" y="5770"/>
                  </a:cxn>
                  <a:cxn ang="0">
                    <a:pos x="379" y="5917"/>
                  </a:cxn>
                  <a:cxn ang="0">
                    <a:pos x="375" y="6065"/>
                  </a:cxn>
                  <a:cxn ang="0">
                    <a:pos x="336" y="6212"/>
                  </a:cxn>
                  <a:cxn ang="0">
                    <a:pos x="321" y="6360"/>
                  </a:cxn>
                  <a:cxn ang="0">
                    <a:pos x="361" y="6511"/>
                  </a:cxn>
                  <a:cxn ang="0">
                    <a:pos x="333" y="6657"/>
                  </a:cxn>
                  <a:cxn ang="0">
                    <a:pos x="362" y="6806"/>
                  </a:cxn>
                  <a:cxn ang="0">
                    <a:pos x="346" y="6952"/>
                  </a:cxn>
                  <a:cxn ang="0">
                    <a:pos x="376" y="7101"/>
                  </a:cxn>
                  <a:cxn ang="0">
                    <a:pos x="393" y="7251"/>
                  </a:cxn>
                  <a:cxn ang="0">
                    <a:pos x="388" y="7397"/>
                  </a:cxn>
                  <a:cxn ang="0">
                    <a:pos x="333" y="7546"/>
                  </a:cxn>
                  <a:cxn ang="0">
                    <a:pos x="339" y="7692"/>
                  </a:cxn>
                  <a:cxn ang="0">
                    <a:pos x="352" y="7841"/>
                  </a:cxn>
                  <a:cxn ang="0">
                    <a:pos x="332" y="7989"/>
                  </a:cxn>
                  <a:cxn ang="0">
                    <a:pos x="348" y="8138"/>
                  </a:cxn>
                  <a:cxn ang="0">
                    <a:pos x="307" y="8286"/>
                  </a:cxn>
                  <a:cxn ang="0">
                    <a:pos x="273" y="8433"/>
                  </a:cxn>
                  <a:cxn ang="0">
                    <a:pos x="315" y="8581"/>
                  </a:cxn>
                  <a:cxn ang="0">
                    <a:pos x="388" y="8730"/>
                  </a:cxn>
                  <a:cxn ang="0">
                    <a:pos x="376" y="8878"/>
                  </a:cxn>
                  <a:cxn ang="0">
                    <a:pos x="393" y="9026"/>
                  </a:cxn>
                  <a:cxn ang="0">
                    <a:pos x="334" y="9173"/>
                  </a:cxn>
                  <a:cxn ang="0">
                    <a:pos x="382" y="9323"/>
                  </a:cxn>
                </a:cxnLst>
                <a:rect l="0" t="0" r="r" b="b"/>
                <a:pathLst>
                  <a:path w="447" h="9331">
                    <a:moveTo>
                      <a:pt x="34" y="0"/>
                    </a:moveTo>
                    <a:lnTo>
                      <a:pt x="105" y="6"/>
                    </a:lnTo>
                    <a:lnTo>
                      <a:pt x="161" y="10"/>
                    </a:lnTo>
                    <a:lnTo>
                      <a:pt x="339" y="14"/>
                    </a:lnTo>
                    <a:lnTo>
                      <a:pt x="357" y="20"/>
                    </a:lnTo>
                    <a:lnTo>
                      <a:pt x="357" y="22"/>
                    </a:lnTo>
                    <a:lnTo>
                      <a:pt x="351" y="28"/>
                    </a:lnTo>
                    <a:lnTo>
                      <a:pt x="338" y="32"/>
                    </a:lnTo>
                    <a:lnTo>
                      <a:pt x="324" y="35"/>
                    </a:lnTo>
                    <a:lnTo>
                      <a:pt x="308" y="41"/>
                    </a:lnTo>
                    <a:lnTo>
                      <a:pt x="296" y="45"/>
                    </a:lnTo>
                    <a:lnTo>
                      <a:pt x="291" y="51"/>
                    </a:lnTo>
                    <a:lnTo>
                      <a:pt x="296" y="55"/>
                    </a:lnTo>
                    <a:lnTo>
                      <a:pt x="307" y="59"/>
                    </a:lnTo>
                    <a:lnTo>
                      <a:pt x="320" y="63"/>
                    </a:lnTo>
                    <a:lnTo>
                      <a:pt x="307" y="67"/>
                    </a:lnTo>
                    <a:lnTo>
                      <a:pt x="287" y="73"/>
                    </a:lnTo>
                    <a:lnTo>
                      <a:pt x="272" y="76"/>
                    </a:lnTo>
                    <a:lnTo>
                      <a:pt x="265" y="80"/>
                    </a:lnTo>
                    <a:lnTo>
                      <a:pt x="281" y="86"/>
                    </a:lnTo>
                    <a:lnTo>
                      <a:pt x="308" y="90"/>
                    </a:lnTo>
                    <a:lnTo>
                      <a:pt x="347" y="96"/>
                    </a:lnTo>
                    <a:lnTo>
                      <a:pt x="342" y="100"/>
                    </a:lnTo>
                    <a:lnTo>
                      <a:pt x="336" y="104"/>
                    </a:lnTo>
                    <a:lnTo>
                      <a:pt x="327" y="108"/>
                    </a:lnTo>
                    <a:lnTo>
                      <a:pt x="314" y="112"/>
                    </a:lnTo>
                    <a:lnTo>
                      <a:pt x="303" y="117"/>
                    </a:lnTo>
                    <a:lnTo>
                      <a:pt x="298" y="121"/>
                    </a:lnTo>
                    <a:lnTo>
                      <a:pt x="295" y="125"/>
                    </a:lnTo>
                    <a:lnTo>
                      <a:pt x="294" y="131"/>
                    </a:lnTo>
                    <a:lnTo>
                      <a:pt x="292" y="135"/>
                    </a:lnTo>
                    <a:lnTo>
                      <a:pt x="286" y="141"/>
                    </a:lnTo>
                    <a:lnTo>
                      <a:pt x="266" y="145"/>
                    </a:lnTo>
                    <a:lnTo>
                      <a:pt x="249" y="149"/>
                    </a:lnTo>
                    <a:lnTo>
                      <a:pt x="258" y="153"/>
                    </a:lnTo>
                    <a:lnTo>
                      <a:pt x="271" y="157"/>
                    </a:lnTo>
                    <a:lnTo>
                      <a:pt x="282" y="162"/>
                    </a:lnTo>
                    <a:lnTo>
                      <a:pt x="295" y="166"/>
                    </a:lnTo>
                    <a:lnTo>
                      <a:pt x="307" y="170"/>
                    </a:lnTo>
                    <a:lnTo>
                      <a:pt x="319" y="176"/>
                    </a:lnTo>
                    <a:lnTo>
                      <a:pt x="324" y="180"/>
                    </a:lnTo>
                    <a:lnTo>
                      <a:pt x="327" y="186"/>
                    </a:lnTo>
                    <a:lnTo>
                      <a:pt x="328" y="190"/>
                    </a:lnTo>
                    <a:lnTo>
                      <a:pt x="320" y="194"/>
                    </a:lnTo>
                    <a:lnTo>
                      <a:pt x="311" y="198"/>
                    </a:lnTo>
                    <a:lnTo>
                      <a:pt x="304" y="201"/>
                    </a:lnTo>
                    <a:lnTo>
                      <a:pt x="297" y="207"/>
                    </a:lnTo>
                    <a:lnTo>
                      <a:pt x="292" y="211"/>
                    </a:lnTo>
                    <a:lnTo>
                      <a:pt x="287" y="215"/>
                    </a:lnTo>
                    <a:lnTo>
                      <a:pt x="281" y="221"/>
                    </a:lnTo>
                    <a:lnTo>
                      <a:pt x="277" y="225"/>
                    </a:lnTo>
                    <a:lnTo>
                      <a:pt x="275" y="231"/>
                    </a:lnTo>
                    <a:lnTo>
                      <a:pt x="276" y="235"/>
                    </a:lnTo>
                    <a:lnTo>
                      <a:pt x="280" y="237"/>
                    </a:lnTo>
                    <a:lnTo>
                      <a:pt x="286" y="242"/>
                    </a:lnTo>
                    <a:lnTo>
                      <a:pt x="294" y="246"/>
                    </a:lnTo>
                    <a:lnTo>
                      <a:pt x="304" y="252"/>
                    </a:lnTo>
                    <a:lnTo>
                      <a:pt x="313" y="256"/>
                    </a:lnTo>
                    <a:lnTo>
                      <a:pt x="317" y="260"/>
                    </a:lnTo>
                    <a:lnTo>
                      <a:pt x="317" y="266"/>
                    </a:lnTo>
                    <a:lnTo>
                      <a:pt x="317" y="270"/>
                    </a:lnTo>
                    <a:lnTo>
                      <a:pt x="317" y="276"/>
                    </a:lnTo>
                    <a:lnTo>
                      <a:pt x="319" y="280"/>
                    </a:lnTo>
                    <a:lnTo>
                      <a:pt x="322" y="282"/>
                    </a:lnTo>
                    <a:lnTo>
                      <a:pt x="329" y="287"/>
                    </a:lnTo>
                    <a:lnTo>
                      <a:pt x="342" y="291"/>
                    </a:lnTo>
                    <a:lnTo>
                      <a:pt x="353" y="297"/>
                    </a:lnTo>
                    <a:lnTo>
                      <a:pt x="358" y="301"/>
                    </a:lnTo>
                    <a:lnTo>
                      <a:pt x="362" y="305"/>
                    </a:lnTo>
                    <a:lnTo>
                      <a:pt x="356" y="311"/>
                    </a:lnTo>
                    <a:lnTo>
                      <a:pt x="339" y="315"/>
                    </a:lnTo>
                    <a:lnTo>
                      <a:pt x="324" y="321"/>
                    </a:lnTo>
                    <a:lnTo>
                      <a:pt x="311" y="323"/>
                    </a:lnTo>
                    <a:lnTo>
                      <a:pt x="300" y="326"/>
                    </a:lnTo>
                    <a:lnTo>
                      <a:pt x="288" y="332"/>
                    </a:lnTo>
                    <a:lnTo>
                      <a:pt x="277" y="336"/>
                    </a:lnTo>
                    <a:lnTo>
                      <a:pt x="275" y="342"/>
                    </a:lnTo>
                    <a:lnTo>
                      <a:pt x="284" y="346"/>
                    </a:lnTo>
                    <a:lnTo>
                      <a:pt x="301" y="350"/>
                    </a:lnTo>
                    <a:lnTo>
                      <a:pt x="313" y="356"/>
                    </a:lnTo>
                    <a:lnTo>
                      <a:pt x="323" y="360"/>
                    </a:lnTo>
                    <a:lnTo>
                      <a:pt x="319" y="366"/>
                    </a:lnTo>
                    <a:lnTo>
                      <a:pt x="312" y="368"/>
                    </a:lnTo>
                    <a:lnTo>
                      <a:pt x="308" y="371"/>
                    </a:lnTo>
                    <a:lnTo>
                      <a:pt x="306" y="377"/>
                    </a:lnTo>
                    <a:lnTo>
                      <a:pt x="304" y="381"/>
                    </a:lnTo>
                    <a:lnTo>
                      <a:pt x="302" y="387"/>
                    </a:lnTo>
                    <a:lnTo>
                      <a:pt x="300" y="391"/>
                    </a:lnTo>
                    <a:lnTo>
                      <a:pt x="299" y="395"/>
                    </a:lnTo>
                    <a:lnTo>
                      <a:pt x="298" y="401"/>
                    </a:lnTo>
                    <a:lnTo>
                      <a:pt x="298" y="405"/>
                    </a:lnTo>
                    <a:lnTo>
                      <a:pt x="297" y="410"/>
                    </a:lnTo>
                    <a:lnTo>
                      <a:pt x="299" y="412"/>
                    </a:lnTo>
                    <a:lnTo>
                      <a:pt x="303" y="416"/>
                    </a:lnTo>
                    <a:lnTo>
                      <a:pt x="308" y="422"/>
                    </a:lnTo>
                    <a:lnTo>
                      <a:pt x="310" y="426"/>
                    </a:lnTo>
                    <a:lnTo>
                      <a:pt x="313" y="432"/>
                    </a:lnTo>
                    <a:lnTo>
                      <a:pt x="319" y="436"/>
                    </a:lnTo>
                    <a:lnTo>
                      <a:pt x="323" y="440"/>
                    </a:lnTo>
                    <a:lnTo>
                      <a:pt x="327" y="446"/>
                    </a:lnTo>
                    <a:lnTo>
                      <a:pt x="327" y="450"/>
                    </a:lnTo>
                    <a:lnTo>
                      <a:pt x="327" y="453"/>
                    </a:lnTo>
                    <a:lnTo>
                      <a:pt x="328" y="457"/>
                    </a:lnTo>
                    <a:lnTo>
                      <a:pt x="329" y="461"/>
                    </a:lnTo>
                    <a:lnTo>
                      <a:pt x="331" y="467"/>
                    </a:lnTo>
                    <a:lnTo>
                      <a:pt x="331" y="471"/>
                    </a:lnTo>
                    <a:lnTo>
                      <a:pt x="331" y="477"/>
                    </a:lnTo>
                    <a:lnTo>
                      <a:pt x="331" y="481"/>
                    </a:lnTo>
                    <a:lnTo>
                      <a:pt x="331" y="485"/>
                    </a:lnTo>
                    <a:lnTo>
                      <a:pt x="330" y="491"/>
                    </a:lnTo>
                    <a:lnTo>
                      <a:pt x="328" y="494"/>
                    </a:lnTo>
                    <a:lnTo>
                      <a:pt x="320" y="498"/>
                    </a:lnTo>
                    <a:lnTo>
                      <a:pt x="313" y="502"/>
                    </a:lnTo>
                    <a:lnTo>
                      <a:pt x="310" y="506"/>
                    </a:lnTo>
                    <a:lnTo>
                      <a:pt x="307" y="512"/>
                    </a:lnTo>
                    <a:lnTo>
                      <a:pt x="306" y="516"/>
                    </a:lnTo>
                    <a:lnTo>
                      <a:pt x="307" y="522"/>
                    </a:lnTo>
                    <a:lnTo>
                      <a:pt x="309" y="526"/>
                    </a:lnTo>
                    <a:lnTo>
                      <a:pt x="313" y="530"/>
                    </a:lnTo>
                    <a:lnTo>
                      <a:pt x="323" y="535"/>
                    </a:lnTo>
                    <a:lnTo>
                      <a:pt x="330" y="539"/>
                    </a:lnTo>
                    <a:lnTo>
                      <a:pt x="335" y="543"/>
                    </a:lnTo>
                    <a:lnTo>
                      <a:pt x="334" y="547"/>
                    </a:lnTo>
                    <a:lnTo>
                      <a:pt x="322" y="551"/>
                    </a:lnTo>
                    <a:lnTo>
                      <a:pt x="311" y="557"/>
                    </a:lnTo>
                    <a:lnTo>
                      <a:pt x="309" y="561"/>
                    </a:lnTo>
                    <a:lnTo>
                      <a:pt x="310" y="567"/>
                    </a:lnTo>
                    <a:lnTo>
                      <a:pt x="319" y="571"/>
                    </a:lnTo>
                    <a:lnTo>
                      <a:pt x="326" y="575"/>
                    </a:lnTo>
                    <a:lnTo>
                      <a:pt x="330" y="580"/>
                    </a:lnTo>
                    <a:lnTo>
                      <a:pt x="331" y="582"/>
                    </a:lnTo>
                    <a:lnTo>
                      <a:pt x="332" y="588"/>
                    </a:lnTo>
                    <a:lnTo>
                      <a:pt x="333" y="592"/>
                    </a:lnTo>
                    <a:lnTo>
                      <a:pt x="332" y="596"/>
                    </a:lnTo>
                    <a:lnTo>
                      <a:pt x="331" y="602"/>
                    </a:lnTo>
                    <a:lnTo>
                      <a:pt x="330" y="606"/>
                    </a:lnTo>
                    <a:lnTo>
                      <a:pt x="330" y="612"/>
                    </a:lnTo>
                    <a:lnTo>
                      <a:pt x="329" y="616"/>
                    </a:lnTo>
                    <a:lnTo>
                      <a:pt x="327" y="619"/>
                    </a:lnTo>
                    <a:lnTo>
                      <a:pt x="324" y="625"/>
                    </a:lnTo>
                    <a:lnTo>
                      <a:pt x="319" y="627"/>
                    </a:lnTo>
                    <a:lnTo>
                      <a:pt x="315" y="633"/>
                    </a:lnTo>
                    <a:lnTo>
                      <a:pt x="316" y="637"/>
                    </a:lnTo>
                    <a:lnTo>
                      <a:pt x="320" y="641"/>
                    </a:lnTo>
                    <a:lnTo>
                      <a:pt x="323" y="647"/>
                    </a:lnTo>
                    <a:lnTo>
                      <a:pt x="324" y="651"/>
                    </a:lnTo>
                    <a:lnTo>
                      <a:pt x="322" y="657"/>
                    </a:lnTo>
                    <a:lnTo>
                      <a:pt x="317" y="661"/>
                    </a:lnTo>
                    <a:lnTo>
                      <a:pt x="310" y="664"/>
                    </a:lnTo>
                    <a:lnTo>
                      <a:pt x="306" y="670"/>
                    </a:lnTo>
                    <a:lnTo>
                      <a:pt x="303" y="672"/>
                    </a:lnTo>
                    <a:lnTo>
                      <a:pt x="302" y="678"/>
                    </a:lnTo>
                    <a:lnTo>
                      <a:pt x="304" y="682"/>
                    </a:lnTo>
                    <a:lnTo>
                      <a:pt x="311" y="686"/>
                    </a:lnTo>
                    <a:lnTo>
                      <a:pt x="326" y="692"/>
                    </a:lnTo>
                    <a:lnTo>
                      <a:pt x="333" y="696"/>
                    </a:lnTo>
                    <a:lnTo>
                      <a:pt x="341" y="702"/>
                    </a:lnTo>
                    <a:lnTo>
                      <a:pt x="330" y="705"/>
                    </a:lnTo>
                    <a:lnTo>
                      <a:pt x="329" y="709"/>
                    </a:lnTo>
                    <a:lnTo>
                      <a:pt x="330" y="713"/>
                    </a:lnTo>
                    <a:lnTo>
                      <a:pt x="333" y="717"/>
                    </a:lnTo>
                    <a:lnTo>
                      <a:pt x="334" y="723"/>
                    </a:lnTo>
                    <a:lnTo>
                      <a:pt x="333" y="727"/>
                    </a:lnTo>
                    <a:lnTo>
                      <a:pt x="324" y="731"/>
                    </a:lnTo>
                    <a:lnTo>
                      <a:pt x="312" y="737"/>
                    </a:lnTo>
                    <a:lnTo>
                      <a:pt x="303" y="741"/>
                    </a:lnTo>
                    <a:lnTo>
                      <a:pt x="292" y="746"/>
                    </a:lnTo>
                    <a:lnTo>
                      <a:pt x="281" y="750"/>
                    </a:lnTo>
                    <a:lnTo>
                      <a:pt x="278" y="754"/>
                    </a:lnTo>
                    <a:lnTo>
                      <a:pt x="308" y="758"/>
                    </a:lnTo>
                    <a:lnTo>
                      <a:pt x="333" y="762"/>
                    </a:lnTo>
                    <a:lnTo>
                      <a:pt x="335" y="768"/>
                    </a:lnTo>
                    <a:lnTo>
                      <a:pt x="332" y="772"/>
                    </a:lnTo>
                    <a:lnTo>
                      <a:pt x="329" y="776"/>
                    </a:lnTo>
                    <a:lnTo>
                      <a:pt x="328" y="782"/>
                    </a:lnTo>
                    <a:lnTo>
                      <a:pt x="328" y="786"/>
                    </a:lnTo>
                    <a:lnTo>
                      <a:pt x="333" y="791"/>
                    </a:lnTo>
                    <a:lnTo>
                      <a:pt x="340" y="795"/>
                    </a:lnTo>
                    <a:lnTo>
                      <a:pt x="343" y="799"/>
                    </a:lnTo>
                    <a:lnTo>
                      <a:pt x="337" y="803"/>
                    </a:lnTo>
                    <a:lnTo>
                      <a:pt x="335" y="807"/>
                    </a:lnTo>
                    <a:lnTo>
                      <a:pt x="343" y="813"/>
                    </a:lnTo>
                    <a:lnTo>
                      <a:pt x="356" y="817"/>
                    </a:lnTo>
                    <a:lnTo>
                      <a:pt x="362" y="821"/>
                    </a:lnTo>
                    <a:lnTo>
                      <a:pt x="364" y="827"/>
                    </a:lnTo>
                    <a:lnTo>
                      <a:pt x="365" y="830"/>
                    </a:lnTo>
                    <a:lnTo>
                      <a:pt x="352" y="836"/>
                    </a:lnTo>
                    <a:lnTo>
                      <a:pt x="333" y="840"/>
                    </a:lnTo>
                    <a:lnTo>
                      <a:pt x="317" y="842"/>
                    </a:lnTo>
                    <a:lnTo>
                      <a:pt x="310" y="848"/>
                    </a:lnTo>
                    <a:lnTo>
                      <a:pt x="303" y="852"/>
                    </a:lnTo>
                    <a:lnTo>
                      <a:pt x="304" y="858"/>
                    </a:lnTo>
                    <a:lnTo>
                      <a:pt x="317" y="862"/>
                    </a:lnTo>
                    <a:lnTo>
                      <a:pt x="332" y="866"/>
                    </a:lnTo>
                    <a:lnTo>
                      <a:pt x="343" y="871"/>
                    </a:lnTo>
                    <a:lnTo>
                      <a:pt x="347" y="875"/>
                    </a:lnTo>
                    <a:lnTo>
                      <a:pt x="343" y="881"/>
                    </a:lnTo>
                    <a:lnTo>
                      <a:pt x="334" y="885"/>
                    </a:lnTo>
                    <a:lnTo>
                      <a:pt x="327" y="887"/>
                    </a:lnTo>
                    <a:lnTo>
                      <a:pt x="320" y="893"/>
                    </a:lnTo>
                    <a:lnTo>
                      <a:pt x="320" y="897"/>
                    </a:lnTo>
                    <a:lnTo>
                      <a:pt x="328" y="903"/>
                    </a:lnTo>
                    <a:lnTo>
                      <a:pt x="336" y="907"/>
                    </a:lnTo>
                    <a:lnTo>
                      <a:pt x="339" y="911"/>
                    </a:lnTo>
                    <a:lnTo>
                      <a:pt x="333" y="916"/>
                    </a:lnTo>
                    <a:lnTo>
                      <a:pt x="310" y="920"/>
                    </a:lnTo>
                    <a:lnTo>
                      <a:pt x="286" y="926"/>
                    </a:lnTo>
                    <a:lnTo>
                      <a:pt x="252" y="930"/>
                    </a:lnTo>
                    <a:lnTo>
                      <a:pt x="192" y="932"/>
                    </a:lnTo>
                    <a:lnTo>
                      <a:pt x="152" y="938"/>
                    </a:lnTo>
                    <a:lnTo>
                      <a:pt x="158" y="942"/>
                    </a:lnTo>
                    <a:lnTo>
                      <a:pt x="202" y="948"/>
                    </a:lnTo>
                    <a:lnTo>
                      <a:pt x="221" y="952"/>
                    </a:lnTo>
                    <a:lnTo>
                      <a:pt x="237" y="955"/>
                    </a:lnTo>
                    <a:lnTo>
                      <a:pt x="246" y="961"/>
                    </a:lnTo>
                    <a:lnTo>
                      <a:pt x="305" y="965"/>
                    </a:lnTo>
                    <a:lnTo>
                      <a:pt x="338" y="971"/>
                    </a:lnTo>
                    <a:lnTo>
                      <a:pt x="360" y="973"/>
                    </a:lnTo>
                    <a:lnTo>
                      <a:pt x="368" y="977"/>
                    </a:lnTo>
                    <a:lnTo>
                      <a:pt x="369" y="983"/>
                    </a:lnTo>
                    <a:lnTo>
                      <a:pt x="368" y="987"/>
                    </a:lnTo>
                    <a:lnTo>
                      <a:pt x="368" y="993"/>
                    </a:lnTo>
                    <a:lnTo>
                      <a:pt x="372" y="996"/>
                    </a:lnTo>
                    <a:lnTo>
                      <a:pt x="376" y="1000"/>
                    </a:lnTo>
                    <a:lnTo>
                      <a:pt x="376" y="1006"/>
                    </a:lnTo>
                    <a:lnTo>
                      <a:pt x="355" y="1010"/>
                    </a:lnTo>
                    <a:lnTo>
                      <a:pt x="332" y="1016"/>
                    </a:lnTo>
                    <a:lnTo>
                      <a:pt x="317" y="1018"/>
                    </a:lnTo>
                    <a:lnTo>
                      <a:pt x="316" y="1022"/>
                    </a:lnTo>
                    <a:lnTo>
                      <a:pt x="319" y="1028"/>
                    </a:lnTo>
                    <a:lnTo>
                      <a:pt x="321" y="1032"/>
                    </a:lnTo>
                    <a:lnTo>
                      <a:pt x="324" y="1037"/>
                    </a:lnTo>
                    <a:lnTo>
                      <a:pt x="327" y="1041"/>
                    </a:lnTo>
                    <a:lnTo>
                      <a:pt x="328" y="1045"/>
                    </a:lnTo>
                    <a:lnTo>
                      <a:pt x="335" y="1051"/>
                    </a:lnTo>
                    <a:lnTo>
                      <a:pt x="342" y="1055"/>
                    </a:lnTo>
                    <a:lnTo>
                      <a:pt x="351" y="1059"/>
                    </a:lnTo>
                    <a:lnTo>
                      <a:pt x="357" y="1063"/>
                    </a:lnTo>
                    <a:lnTo>
                      <a:pt x="338" y="1067"/>
                    </a:lnTo>
                    <a:lnTo>
                      <a:pt x="325" y="1073"/>
                    </a:lnTo>
                    <a:lnTo>
                      <a:pt x="319" y="1077"/>
                    </a:lnTo>
                    <a:lnTo>
                      <a:pt x="319" y="1082"/>
                    </a:lnTo>
                    <a:lnTo>
                      <a:pt x="333" y="1086"/>
                    </a:lnTo>
                    <a:lnTo>
                      <a:pt x="348" y="1090"/>
                    </a:lnTo>
                    <a:lnTo>
                      <a:pt x="358" y="1096"/>
                    </a:lnTo>
                    <a:lnTo>
                      <a:pt x="361" y="1100"/>
                    </a:lnTo>
                    <a:lnTo>
                      <a:pt x="358" y="1104"/>
                    </a:lnTo>
                    <a:lnTo>
                      <a:pt x="355" y="1108"/>
                    </a:lnTo>
                    <a:lnTo>
                      <a:pt x="354" y="1112"/>
                    </a:lnTo>
                    <a:lnTo>
                      <a:pt x="356" y="1118"/>
                    </a:lnTo>
                    <a:lnTo>
                      <a:pt x="361" y="1121"/>
                    </a:lnTo>
                    <a:lnTo>
                      <a:pt x="370" y="1127"/>
                    </a:lnTo>
                    <a:lnTo>
                      <a:pt x="369" y="1131"/>
                    </a:lnTo>
                    <a:lnTo>
                      <a:pt x="364" y="1135"/>
                    </a:lnTo>
                    <a:lnTo>
                      <a:pt x="360" y="1141"/>
                    </a:lnTo>
                    <a:lnTo>
                      <a:pt x="356" y="1145"/>
                    </a:lnTo>
                    <a:lnTo>
                      <a:pt x="343" y="1149"/>
                    </a:lnTo>
                    <a:lnTo>
                      <a:pt x="343" y="1153"/>
                    </a:lnTo>
                    <a:lnTo>
                      <a:pt x="352" y="1157"/>
                    </a:lnTo>
                    <a:lnTo>
                      <a:pt x="363" y="1163"/>
                    </a:lnTo>
                    <a:lnTo>
                      <a:pt x="372" y="1166"/>
                    </a:lnTo>
                    <a:lnTo>
                      <a:pt x="380" y="1172"/>
                    </a:lnTo>
                    <a:lnTo>
                      <a:pt x="367" y="1176"/>
                    </a:lnTo>
                    <a:lnTo>
                      <a:pt x="342" y="1180"/>
                    </a:lnTo>
                    <a:lnTo>
                      <a:pt x="311" y="1186"/>
                    </a:lnTo>
                    <a:lnTo>
                      <a:pt x="284" y="1190"/>
                    </a:lnTo>
                    <a:lnTo>
                      <a:pt x="265" y="1194"/>
                    </a:lnTo>
                    <a:lnTo>
                      <a:pt x="233" y="1198"/>
                    </a:lnTo>
                    <a:lnTo>
                      <a:pt x="218" y="1202"/>
                    </a:lnTo>
                    <a:lnTo>
                      <a:pt x="205" y="1207"/>
                    </a:lnTo>
                    <a:lnTo>
                      <a:pt x="220" y="1211"/>
                    </a:lnTo>
                    <a:lnTo>
                      <a:pt x="267" y="1217"/>
                    </a:lnTo>
                    <a:lnTo>
                      <a:pt x="304" y="1221"/>
                    </a:lnTo>
                    <a:lnTo>
                      <a:pt x="353" y="1225"/>
                    </a:lnTo>
                    <a:lnTo>
                      <a:pt x="358" y="1231"/>
                    </a:lnTo>
                    <a:lnTo>
                      <a:pt x="351" y="1233"/>
                    </a:lnTo>
                    <a:lnTo>
                      <a:pt x="343" y="1239"/>
                    </a:lnTo>
                    <a:lnTo>
                      <a:pt x="336" y="1243"/>
                    </a:lnTo>
                    <a:lnTo>
                      <a:pt x="332" y="1246"/>
                    </a:lnTo>
                    <a:lnTo>
                      <a:pt x="332" y="1252"/>
                    </a:lnTo>
                    <a:lnTo>
                      <a:pt x="354" y="1256"/>
                    </a:lnTo>
                    <a:lnTo>
                      <a:pt x="367" y="1262"/>
                    </a:lnTo>
                    <a:lnTo>
                      <a:pt x="377" y="1266"/>
                    </a:lnTo>
                    <a:lnTo>
                      <a:pt x="383" y="1270"/>
                    </a:lnTo>
                    <a:lnTo>
                      <a:pt x="386" y="1276"/>
                    </a:lnTo>
                    <a:lnTo>
                      <a:pt x="384" y="1278"/>
                    </a:lnTo>
                    <a:lnTo>
                      <a:pt x="372" y="1284"/>
                    </a:lnTo>
                    <a:lnTo>
                      <a:pt x="364" y="1288"/>
                    </a:lnTo>
                    <a:lnTo>
                      <a:pt x="364" y="1291"/>
                    </a:lnTo>
                    <a:lnTo>
                      <a:pt x="368" y="1297"/>
                    </a:lnTo>
                    <a:lnTo>
                      <a:pt x="372" y="1301"/>
                    </a:lnTo>
                    <a:lnTo>
                      <a:pt x="371" y="1307"/>
                    </a:lnTo>
                    <a:lnTo>
                      <a:pt x="359" y="1311"/>
                    </a:lnTo>
                    <a:lnTo>
                      <a:pt x="350" y="1315"/>
                    </a:lnTo>
                    <a:lnTo>
                      <a:pt x="349" y="1319"/>
                    </a:lnTo>
                    <a:lnTo>
                      <a:pt x="350" y="1323"/>
                    </a:lnTo>
                    <a:lnTo>
                      <a:pt x="354" y="1329"/>
                    </a:lnTo>
                    <a:lnTo>
                      <a:pt x="357" y="1332"/>
                    </a:lnTo>
                    <a:lnTo>
                      <a:pt x="357" y="1336"/>
                    </a:lnTo>
                    <a:lnTo>
                      <a:pt x="360" y="1342"/>
                    </a:lnTo>
                    <a:lnTo>
                      <a:pt x="366" y="1346"/>
                    </a:lnTo>
                    <a:lnTo>
                      <a:pt x="370" y="1352"/>
                    </a:lnTo>
                    <a:lnTo>
                      <a:pt x="362" y="1356"/>
                    </a:lnTo>
                    <a:lnTo>
                      <a:pt x="358" y="1360"/>
                    </a:lnTo>
                    <a:lnTo>
                      <a:pt x="357" y="1364"/>
                    </a:lnTo>
                    <a:lnTo>
                      <a:pt x="360" y="1368"/>
                    </a:lnTo>
                    <a:lnTo>
                      <a:pt x="363" y="1373"/>
                    </a:lnTo>
                    <a:lnTo>
                      <a:pt x="362" y="1377"/>
                    </a:lnTo>
                    <a:lnTo>
                      <a:pt x="357" y="1381"/>
                    </a:lnTo>
                    <a:lnTo>
                      <a:pt x="364" y="1387"/>
                    </a:lnTo>
                    <a:lnTo>
                      <a:pt x="391" y="1391"/>
                    </a:lnTo>
                    <a:lnTo>
                      <a:pt x="412" y="1397"/>
                    </a:lnTo>
                    <a:lnTo>
                      <a:pt x="411" y="1401"/>
                    </a:lnTo>
                    <a:lnTo>
                      <a:pt x="403" y="1405"/>
                    </a:lnTo>
                    <a:lnTo>
                      <a:pt x="393" y="1409"/>
                    </a:lnTo>
                    <a:lnTo>
                      <a:pt x="382" y="1413"/>
                    </a:lnTo>
                    <a:lnTo>
                      <a:pt x="368" y="1418"/>
                    </a:lnTo>
                    <a:lnTo>
                      <a:pt x="361" y="1422"/>
                    </a:lnTo>
                    <a:lnTo>
                      <a:pt x="361" y="1426"/>
                    </a:lnTo>
                    <a:lnTo>
                      <a:pt x="364" y="1432"/>
                    </a:lnTo>
                    <a:lnTo>
                      <a:pt x="366" y="1436"/>
                    </a:lnTo>
                    <a:lnTo>
                      <a:pt x="368" y="1442"/>
                    </a:lnTo>
                    <a:lnTo>
                      <a:pt x="370" y="1446"/>
                    </a:lnTo>
                    <a:lnTo>
                      <a:pt x="375" y="1450"/>
                    </a:lnTo>
                    <a:lnTo>
                      <a:pt x="378" y="1454"/>
                    </a:lnTo>
                    <a:lnTo>
                      <a:pt x="380" y="1457"/>
                    </a:lnTo>
                    <a:lnTo>
                      <a:pt x="381" y="1463"/>
                    </a:lnTo>
                    <a:lnTo>
                      <a:pt x="383" y="1467"/>
                    </a:lnTo>
                    <a:lnTo>
                      <a:pt x="386" y="1471"/>
                    </a:lnTo>
                    <a:lnTo>
                      <a:pt x="388" y="1477"/>
                    </a:lnTo>
                    <a:lnTo>
                      <a:pt x="389" y="1481"/>
                    </a:lnTo>
                    <a:lnTo>
                      <a:pt x="389" y="1487"/>
                    </a:lnTo>
                    <a:lnTo>
                      <a:pt x="390" y="1491"/>
                    </a:lnTo>
                    <a:lnTo>
                      <a:pt x="391" y="1493"/>
                    </a:lnTo>
                    <a:lnTo>
                      <a:pt x="392" y="1498"/>
                    </a:lnTo>
                    <a:lnTo>
                      <a:pt x="396" y="1502"/>
                    </a:lnTo>
                    <a:lnTo>
                      <a:pt x="400" y="1508"/>
                    </a:lnTo>
                    <a:lnTo>
                      <a:pt x="402" y="1512"/>
                    </a:lnTo>
                    <a:lnTo>
                      <a:pt x="396" y="1516"/>
                    </a:lnTo>
                    <a:lnTo>
                      <a:pt x="380" y="1522"/>
                    </a:lnTo>
                    <a:lnTo>
                      <a:pt x="357" y="1526"/>
                    </a:lnTo>
                    <a:lnTo>
                      <a:pt x="343" y="1532"/>
                    </a:lnTo>
                    <a:lnTo>
                      <a:pt x="334" y="1536"/>
                    </a:lnTo>
                    <a:lnTo>
                      <a:pt x="338" y="1538"/>
                    </a:lnTo>
                    <a:lnTo>
                      <a:pt x="354" y="1543"/>
                    </a:lnTo>
                    <a:lnTo>
                      <a:pt x="365" y="1547"/>
                    </a:lnTo>
                    <a:lnTo>
                      <a:pt x="376" y="1553"/>
                    </a:lnTo>
                    <a:lnTo>
                      <a:pt x="385" y="1557"/>
                    </a:lnTo>
                    <a:lnTo>
                      <a:pt x="393" y="1561"/>
                    </a:lnTo>
                    <a:lnTo>
                      <a:pt x="399" y="1567"/>
                    </a:lnTo>
                    <a:lnTo>
                      <a:pt x="402" y="1571"/>
                    </a:lnTo>
                    <a:lnTo>
                      <a:pt x="393" y="1577"/>
                    </a:lnTo>
                    <a:lnTo>
                      <a:pt x="376" y="1579"/>
                    </a:lnTo>
                    <a:lnTo>
                      <a:pt x="364" y="1582"/>
                    </a:lnTo>
                    <a:lnTo>
                      <a:pt x="356" y="1588"/>
                    </a:lnTo>
                    <a:lnTo>
                      <a:pt x="347" y="1592"/>
                    </a:lnTo>
                    <a:lnTo>
                      <a:pt x="341" y="1598"/>
                    </a:lnTo>
                    <a:lnTo>
                      <a:pt x="349" y="1602"/>
                    </a:lnTo>
                    <a:lnTo>
                      <a:pt x="356" y="1606"/>
                    </a:lnTo>
                    <a:lnTo>
                      <a:pt x="361" y="1612"/>
                    </a:lnTo>
                    <a:lnTo>
                      <a:pt x="366" y="1616"/>
                    </a:lnTo>
                    <a:lnTo>
                      <a:pt x="371" y="1622"/>
                    </a:lnTo>
                    <a:lnTo>
                      <a:pt x="378" y="1623"/>
                    </a:lnTo>
                    <a:lnTo>
                      <a:pt x="380" y="1627"/>
                    </a:lnTo>
                    <a:lnTo>
                      <a:pt x="374" y="1633"/>
                    </a:lnTo>
                    <a:lnTo>
                      <a:pt x="369" y="1637"/>
                    </a:lnTo>
                    <a:lnTo>
                      <a:pt x="365" y="1643"/>
                    </a:lnTo>
                    <a:lnTo>
                      <a:pt x="366" y="1647"/>
                    </a:lnTo>
                    <a:lnTo>
                      <a:pt x="374" y="1651"/>
                    </a:lnTo>
                    <a:lnTo>
                      <a:pt x="383" y="1657"/>
                    </a:lnTo>
                    <a:lnTo>
                      <a:pt x="391" y="1661"/>
                    </a:lnTo>
                    <a:lnTo>
                      <a:pt x="396" y="1666"/>
                    </a:lnTo>
                    <a:lnTo>
                      <a:pt x="398" y="1668"/>
                    </a:lnTo>
                    <a:lnTo>
                      <a:pt x="396" y="1672"/>
                    </a:lnTo>
                    <a:lnTo>
                      <a:pt x="391" y="1678"/>
                    </a:lnTo>
                    <a:lnTo>
                      <a:pt x="385" y="1682"/>
                    </a:lnTo>
                    <a:lnTo>
                      <a:pt x="376" y="1688"/>
                    </a:lnTo>
                    <a:lnTo>
                      <a:pt x="361" y="1692"/>
                    </a:lnTo>
                    <a:lnTo>
                      <a:pt x="346" y="1696"/>
                    </a:lnTo>
                    <a:lnTo>
                      <a:pt x="329" y="1702"/>
                    </a:lnTo>
                    <a:lnTo>
                      <a:pt x="307" y="1706"/>
                    </a:lnTo>
                    <a:lnTo>
                      <a:pt x="282" y="1709"/>
                    </a:lnTo>
                    <a:lnTo>
                      <a:pt x="252" y="1713"/>
                    </a:lnTo>
                    <a:lnTo>
                      <a:pt x="245" y="1717"/>
                    </a:lnTo>
                    <a:lnTo>
                      <a:pt x="238" y="1723"/>
                    </a:lnTo>
                    <a:lnTo>
                      <a:pt x="234" y="1727"/>
                    </a:lnTo>
                    <a:lnTo>
                      <a:pt x="234" y="1733"/>
                    </a:lnTo>
                    <a:lnTo>
                      <a:pt x="242" y="1737"/>
                    </a:lnTo>
                    <a:lnTo>
                      <a:pt x="276" y="1741"/>
                    </a:lnTo>
                    <a:lnTo>
                      <a:pt x="301" y="1747"/>
                    </a:lnTo>
                    <a:lnTo>
                      <a:pt x="325" y="1750"/>
                    </a:lnTo>
                    <a:lnTo>
                      <a:pt x="350" y="1754"/>
                    </a:lnTo>
                    <a:lnTo>
                      <a:pt x="392" y="1758"/>
                    </a:lnTo>
                    <a:lnTo>
                      <a:pt x="407" y="1762"/>
                    </a:lnTo>
                    <a:lnTo>
                      <a:pt x="397" y="1768"/>
                    </a:lnTo>
                    <a:lnTo>
                      <a:pt x="388" y="1772"/>
                    </a:lnTo>
                    <a:lnTo>
                      <a:pt x="382" y="1778"/>
                    </a:lnTo>
                    <a:lnTo>
                      <a:pt x="380" y="1782"/>
                    </a:lnTo>
                    <a:lnTo>
                      <a:pt x="380" y="1786"/>
                    </a:lnTo>
                    <a:lnTo>
                      <a:pt x="381" y="1791"/>
                    </a:lnTo>
                    <a:lnTo>
                      <a:pt x="383" y="1795"/>
                    </a:lnTo>
                    <a:lnTo>
                      <a:pt x="383" y="1799"/>
                    </a:lnTo>
                    <a:lnTo>
                      <a:pt x="378" y="1803"/>
                    </a:lnTo>
                    <a:lnTo>
                      <a:pt x="363" y="1807"/>
                    </a:lnTo>
                    <a:lnTo>
                      <a:pt x="351" y="1813"/>
                    </a:lnTo>
                    <a:lnTo>
                      <a:pt x="357" y="1817"/>
                    </a:lnTo>
                    <a:lnTo>
                      <a:pt x="362" y="1823"/>
                    </a:lnTo>
                    <a:lnTo>
                      <a:pt x="364" y="1827"/>
                    </a:lnTo>
                    <a:lnTo>
                      <a:pt x="362" y="1831"/>
                    </a:lnTo>
                    <a:lnTo>
                      <a:pt x="359" y="1836"/>
                    </a:lnTo>
                    <a:lnTo>
                      <a:pt x="363" y="1838"/>
                    </a:lnTo>
                    <a:lnTo>
                      <a:pt x="364" y="1844"/>
                    </a:lnTo>
                    <a:lnTo>
                      <a:pt x="362" y="1848"/>
                    </a:lnTo>
                    <a:lnTo>
                      <a:pt x="354" y="1852"/>
                    </a:lnTo>
                    <a:lnTo>
                      <a:pt x="347" y="1858"/>
                    </a:lnTo>
                    <a:lnTo>
                      <a:pt x="337" y="1862"/>
                    </a:lnTo>
                    <a:lnTo>
                      <a:pt x="329" y="1868"/>
                    </a:lnTo>
                    <a:lnTo>
                      <a:pt x="321" y="1872"/>
                    </a:lnTo>
                    <a:lnTo>
                      <a:pt x="313" y="1875"/>
                    </a:lnTo>
                    <a:lnTo>
                      <a:pt x="306" y="1881"/>
                    </a:lnTo>
                    <a:lnTo>
                      <a:pt x="298" y="1883"/>
                    </a:lnTo>
                    <a:lnTo>
                      <a:pt x="294" y="1889"/>
                    </a:lnTo>
                    <a:lnTo>
                      <a:pt x="300" y="1893"/>
                    </a:lnTo>
                    <a:lnTo>
                      <a:pt x="317" y="1897"/>
                    </a:lnTo>
                    <a:lnTo>
                      <a:pt x="329" y="1903"/>
                    </a:lnTo>
                    <a:lnTo>
                      <a:pt x="336" y="1907"/>
                    </a:lnTo>
                    <a:lnTo>
                      <a:pt x="350" y="1913"/>
                    </a:lnTo>
                    <a:lnTo>
                      <a:pt x="360" y="1916"/>
                    </a:lnTo>
                    <a:lnTo>
                      <a:pt x="369" y="1920"/>
                    </a:lnTo>
                    <a:lnTo>
                      <a:pt x="381" y="1926"/>
                    </a:lnTo>
                    <a:lnTo>
                      <a:pt x="386" y="1928"/>
                    </a:lnTo>
                    <a:lnTo>
                      <a:pt x="389" y="1934"/>
                    </a:lnTo>
                    <a:lnTo>
                      <a:pt x="384" y="1938"/>
                    </a:lnTo>
                    <a:lnTo>
                      <a:pt x="367" y="1942"/>
                    </a:lnTo>
                    <a:lnTo>
                      <a:pt x="353" y="1948"/>
                    </a:lnTo>
                    <a:lnTo>
                      <a:pt x="332" y="1952"/>
                    </a:lnTo>
                    <a:lnTo>
                      <a:pt x="315" y="1957"/>
                    </a:lnTo>
                    <a:lnTo>
                      <a:pt x="316" y="1961"/>
                    </a:lnTo>
                    <a:lnTo>
                      <a:pt x="326" y="1965"/>
                    </a:lnTo>
                    <a:lnTo>
                      <a:pt x="327" y="1969"/>
                    </a:lnTo>
                    <a:lnTo>
                      <a:pt x="325" y="1973"/>
                    </a:lnTo>
                    <a:lnTo>
                      <a:pt x="325" y="1979"/>
                    </a:lnTo>
                    <a:lnTo>
                      <a:pt x="324" y="1983"/>
                    </a:lnTo>
                    <a:lnTo>
                      <a:pt x="323" y="1987"/>
                    </a:lnTo>
                    <a:lnTo>
                      <a:pt x="323" y="1993"/>
                    </a:lnTo>
                    <a:lnTo>
                      <a:pt x="328" y="1997"/>
                    </a:lnTo>
                    <a:lnTo>
                      <a:pt x="340" y="2002"/>
                    </a:lnTo>
                    <a:lnTo>
                      <a:pt x="350" y="2006"/>
                    </a:lnTo>
                    <a:lnTo>
                      <a:pt x="357" y="2010"/>
                    </a:lnTo>
                    <a:lnTo>
                      <a:pt x="366" y="2014"/>
                    </a:lnTo>
                    <a:lnTo>
                      <a:pt x="374" y="2018"/>
                    </a:lnTo>
                    <a:lnTo>
                      <a:pt x="377" y="2024"/>
                    </a:lnTo>
                    <a:lnTo>
                      <a:pt x="367" y="2028"/>
                    </a:lnTo>
                    <a:lnTo>
                      <a:pt x="359" y="2032"/>
                    </a:lnTo>
                    <a:lnTo>
                      <a:pt x="359" y="2038"/>
                    </a:lnTo>
                    <a:lnTo>
                      <a:pt x="368" y="2041"/>
                    </a:lnTo>
                    <a:lnTo>
                      <a:pt x="378" y="2047"/>
                    </a:lnTo>
                    <a:lnTo>
                      <a:pt x="380" y="2051"/>
                    </a:lnTo>
                    <a:lnTo>
                      <a:pt x="376" y="2055"/>
                    </a:lnTo>
                    <a:lnTo>
                      <a:pt x="370" y="2059"/>
                    </a:lnTo>
                    <a:lnTo>
                      <a:pt x="367" y="2063"/>
                    </a:lnTo>
                    <a:lnTo>
                      <a:pt x="367" y="2069"/>
                    </a:lnTo>
                    <a:lnTo>
                      <a:pt x="366" y="2073"/>
                    </a:lnTo>
                    <a:lnTo>
                      <a:pt x="366" y="2077"/>
                    </a:lnTo>
                    <a:lnTo>
                      <a:pt x="363" y="2083"/>
                    </a:lnTo>
                    <a:lnTo>
                      <a:pt x="359" y="2086"/>
                    </a:lnTo>
                    <a:lnTo>
                      <a:pt x="356" y="2092"/>
                    </a:lnTo>
                    <a:lnTo>
                      <a:pt x="352" y="2096"/>
                    </a:lnTo>
                    <a:lnTo>
                      <a:pt x="350" y="2098"/>
                    </a:lnTo>
                    <a:lnTo>
                      <a:pt x="350" y="2104"/>
                    </a:lnTo>
                    <a:lnTo>
                      <a:pt x="353" y="2108"/>
                    </a:lnTo>
                    <a:lnTo>
                      <a:pt x="360" y="2114"/>
                    </a:lnTo>
                    <a:lnTo>
                      <a:pt x="369" y="2118"/>
                    </a:lnTo>
                    <a:lnTo>
                      <a:pt x="378" y="2122"/>
                    </a:lnTo>
                    <a:lnTo>
                      <a:pt x="382" y="2127"/>
                    </a:lnTo>
                    <a:lnTo>
                      <a:pt x="387" y="2131"/>
                    </a:lnTo>
                    <a:lnTo>
                      <a:pt x="386" y="2137"/>
                    </a:lnTo>
                    <a:lnTo>
                      <a:pt x="378" y="2141"/>
                    </a:lnTo>
                    <a:lnTo>
                      <a:pt x="367" y="2143"/>
                    </a:lnTo>
                    <a:lnTo>
                      <a:pt x="360" y="2149"/>
                    </a:lnTo>
                    <a:lnTo>
                      <a:pt x="356" y="2153"/>
                    </a:lnTo>
                    <a:lnTo>
                      <a:pt x="352" y="2159"/>
                    </a:lnTo>
                    <a:lnTo>
                      <a:pt x="348" y="2163"/>
                    </a:lnTo>
                    <a:lnTo>
                      <a:pt x="353" y="2166"/>
                    </a:lnTo>
                    <a:lnTo>
                      <a:pt x="374" y="2172"/>
                    </a:lnTo>
                    <a:lnTo>
                      <a:pt x="378" y="2176"/>
                    </a:lnTo>
                    <a:lnTo>
                      <a:pt x="378" y="2182"/>
                    </a:lnTo>
                    <a:lnTo>
                      <a:pt x="377" y="2186"/>
                    </a:lnTo>
                    <a:lnTo>
                      <a:pt x="376" y="2188"/>
                    </a:lnTo>
                    <a:lnTo>
                      <a:pt x="376" y="2194"/>
                    </a:lnTo>
                    <a:lnTo>
                      <a:pt x="375" y="2198"/>
                    </a:lnTo>
                    <a:lnTo>
                      <a:pt x="376" y="2204"/>
                    </a:lnTo>
                    <a:lnTo>
                      <a:pt x="377" y="2208"/>
                    </a:lnTo>
                    <a:lnTo>
                      <a:pt x="377" y="2211"/>
                    </a:lnTo>
                    <a:lnTo>
                      <a:pt x="378" y="2217"/>
                    </a:lnTo>
                    <a:lnTo>
                      <a:pt x="379" y="2221"/>
                    </a:lnTo>
                    <a:lnTo>
                      <a:pt x="380" y="2227"/>
                    </a:lnTo>
                    <a:lnTo>
                      <a:pt x="380" y="2229"/>
                    </a:lnTo>
                    <a:lnTo>
                      <a:pt x="379" y="2233"/>
                    </a:lnTo>
                    <a:lnTo>
                      <a:pt x="363" y="2239"/>
                    </a:lnTo>
                    <a:lnTo>
                      <a:pt x="354" y="2243"/>
                    </a:lnTo>
                    <a:lnTo>
                      <a:pt x="351" y="2249"/>
                    </a:lnTo>
                    <a:lnTo>
                      <a:pt x="358" y="2252"/>
                    </a:lnTo>
                    <a:lnTo>
                      <a:pt x="365" y="2256"/>
                    </a:lnTo>
                    <a:lnTo>
                      <a:pt x="370" y="2262"/>
                    </a:lnTo>
                    <a:lnTo>
                      <a:pt x="379" y="2266"/>
                    </a:lnTo>
                    <a:lnTo>
                      <a:pt x="382" y="2272"/>
                    </a:lnTo>
                    <a:lnTo>
                      <a:pt x="380" y="2274"/>
                    </a:lnTo>
                    <a:lnTo>
                      <a:pt x="370" y="2278"/>
                    </a:lnTo>
                    <a:lnTo>
                      <a:pt x="361" y="2284"/>
                    </a:lnTo>
                    <a:lnTo>
                      <a:pt x="355" y="2288"/>
                    </a:lnTo>
                    <a:lnTo>
                      <a:pt x="348" y="2293"/>
                    </a:lnTo>
                    <a:lnTo>
                      <a:pt x="339" y="2297"/>
                    </a:lnTo>
                    <a:lnTo>
                      <a:pt x="328" y="2301"/>
                    </a:lnTo>
                    <a:lnTo>
                      <a:pt x="329" y="2307"/>
                    </a:lnTo>
                    <a:lnTo>
                      <a:pt x="332" y="2311"/>
                    </a:lnTo>
                    <a:lnTo>
                      <a:pt x="336" y="2315"/>
                    </a:lnTo>
                    <a:lnTo>
                      <a:pt x="338" y="2319"/>
                    </a:lnTo>
                    <a:lnTo>
                      <a:pt x="338" y="2323"/>
                    </a:lnTo>
                    <a:lnTo>
                      <a:pt x="333" y="2329"/>
                    </a:lnTo>
                    <a:lnTo>
                      <a:pt x="322" y="2333"/>
                    </a:lnTo>
                    <a:lnTo>
                      <a:pt x="306" y="2338"/>
                    </a:lnTo>
                    <a:lnTo>
                      <a:pt x="285" y="2342"/>
                    </a:lnTo>
                    <a:lnTo>
                      <a:pt x="258" y="2346"/>
                    </a:lnTo>
                    <a:lnTo>
                      <a:pt x="265" y="2352"/>
                    </a:lnTo>
                    <a:lnTo>
                      <a:pt x="293" y="2356"/>
                    </a:lnTo>
                    <a:lnTo>
                      <a:pt x="316" y="2360"/>
                    </a:lnTo>
                    <a:lnTo>
                      <a:pt x="335" y="2364"/>
                    </a:lnTo>
                    <a:lnTo>
                      <a:pt x="354" y="2368"/>
                    </a:lnTo>
                    <a:lnTo>
                      <a:pt x="352" y="2374"/>
                    </a:lnTo>
                    <a:lnTo>
                      <a:pt x="347" y="2377"/>
                    </a:lnTo>
                    <a:lnTo>
                      <a:pt x="346" y="2383"/>
                    </a:lnTo>
                    <a:lnTo>
                      <a:pt x="346" y="2387"/>
                    </a:lnTo>
                    <a:lnTo>
                      <a:pt x="348" y="2391"/>
                    </a:lnTo>
                    <a:lnTo>
                      <a:pt x="351" y="2397"/>
                    </a:lnTo>
                    <a:lnTo>
                      <a:pt x="355" y="2401"/>
                    </a:lnTo>
                    <a:lnTo>
                      <a:pt x="355" y="2405"/>
                    </a:lnTo>
                    <a:lnTo>
                      <a:pt x="356" y="2409"/>
                    </a:lnTo>
                    <a:lnTo>
                      <a:pt x="357" y="2413"/>
                    </a:lnTo>
                    <a:lnTo>
                      <a:pt x="357" y="2418"/>
                    </a:lnTo>
                    <a:lnTo>
                      <a:pt x="360" y="2422"/>
                    </a:lnTo>
                    <a:lnTo>
                      <a:pt x="365" y="2428"/>
                    </a:lnTo>
                    <a:lnTo>
                      <a:pt x="381" y="2432"/>
                    </a:lnTo>
                    <a:lnTo>
                      <a:pt x="390" y="2436"/>
                    </a:lnTo>
                    <a:lnTo>
                      <a:pt x="395" y="2442"/>
                    </a:lnTo>
                    <a:lnTo>
                      <a:pt x="403" y="2446"/>
                    </a:lnTo>
                    <a:lnTo>
                      <a:pt x="406" y="2450"/>
                    </a:lnTo>
                    <a:lnTo>
                      <a:pt x="399" y="2454"/>
                    </a:lnTo>
                    <a:lnTo>
                      <a:pt x="392" y="2458"/>
                    </a:lnTo>
                    <a:lnTo>
                      <a:pt x="382" y="2463"/>
                    </a:lnTo>
                    <a:lnTo>
                      <a:pt x="378" y="2467"/>
                    </a:lnTo>
                    <a:lnTo>
                      <a:pt x="377" y="2473"/>
                    </a:lnTo>
                    <a:lnTo>
                      <a:pt x="376" y="2477"/>
                    </a:lnTo>
                    <a:lnTo>
                      <a:pt x="377" y="2481"/>
                    </a:lnTo>
                    <a:lnTo>
                      <a:pt x="379" y="2487"/>
                    </a:lnTo>
                    <a:lnTo>
                      <a:pt x="379" y="2489"/>
                    </a:lnTo>
                    <a:lnTo>
                      <a:pt x="378" y="2495"/>
                    </a:lnTo>
                    <a:lnTo>
                      <a:pt x="374" y="2499"/>
                    </a:lnTo>
                    <a:lnTo>
                      <a:pt x="379" y="2502"/>
                    </a:lnTo>
                    <a:lnTo>
                      <a:pt x="389" y="2508"/>
                    </a:lnTo>
                    <a:lnTo>
                      <a:pt x="396" y="2512"/>
                    </a:lnTo>
                    <a:lnTo>
                      <a:pt x="398" y="2518"/>
                    </a:lnTo>
                    <a:lnTo>
                      <a:pt x="393" y="2522"/>
                    </a:lnTo>
                    <a:lnTo>
                      <a:pt x="384" y="2526"/>
                    </a:lnTo>
                    <a:lnTo>
                      <a:pt x="379" y="2532"/>
                    </a:lnTo>
                    <a:lnTo>
                      <a:pt x="369" y="2534"/>
                    </a:lnTo>
                    <a:lnTo>
                      <a:pt x="362" y="2540"/>
                    </a:lnTo>
                    <a:lnTo>
                      <a:pt x="364" y="2543"/>
                    </a:lnTo>
                    <a:lnTo>
                      <a:pt x="367" y="2547"/>
                    </a:lnTo>
                    <a:lnTo>
                      <a:pt x="374" y="2553"/>
                    </a:lnTo>
                    <a:lnTo>
                      <a:pt x="380" y="2557"/>
                    </a:lnTo>
                    <a:lnTo>
                      <a:pt x="381" y="2563"/>
                    </a:lnTo>
                    <a:lnTo>
                      <a:pt x="380" y="2567"/>
                    </a:lnTo>
                    <a:lnTo>
                      <a:pt x="376" y="2571"/>
                    </a:lnTo>
                    <a:lnTo>
                      <a:pt x="370" y="2575"/>
                    </a:lnTo>
                    <a:lnTo>
                      <a:pt x="365" y="2579"/>
                    </a:lnTo>
                    <a:lnTo>
                      <a:pt x="363" y="2585"/>
                    </a:lnTo>
                    <a:lnTo>
                      <a:pt x="364" y="2588"/>
                    </a:lnTo>
                    <a:lnTo>
                      <a:pt x="371" y="2592"/>
                    </a:lnTo>
                    <a:lnTo>
                      <a:pt x="379" y="2598"/>
                    </a:lnTo>
                    <a:lnTo>
                      <a:pt x="384" y="2602"/>
                    </a:lnTo>
                    <a:lnTo>
                      <a:pt x="414" y="2608"/>
                    </a:lnTo>
                    <a:lnTo>
                      <a:pt x="410" y="2612"/>
                    </a:lnTo>
                    <a:lnTo>
                      <a:pt x="403" y="2616"/>
                    </a:lnTo>
                    <a:lnTo>
                      <a:pt x="399" y="2620"/>
                    </a:lnTo>
                    <a:lnTo>
                      <a:pt x="395" y="2624"/>
                    </a:lnTo>
                    <a:lnTo>
                      <a:pt x="391" y="2629"/>
                    </a:lnTo>
                    <a:lnTo>
                      <a:pt x="386" y="2633"/>
                    </a:lnTo>
                    <a:lnTo>
                      <a:pt x="382" y="2637"/>
                    </a:lnTo>
                    <a:lnTo>
                      <a:pt x="382" y="2643"/>
                    </a:lnTo>
                    <a:lnTo>
                      <a:pt x="382" y="2647"/>
                    </a:lnTo>
                    <a:lnTo>
                      <a:pt x="388" y="2653"/>
                    </a:lnTo>
                    <a:lnTo>
                      <a:pt x="393" y="2657"/>
                    </a:lnTo>
                    <a:lnTo>
                      <a:pt x="393" y="2661"/>
                    </a:lnTo>
                    <a:lnTo>
                      <a:pt x="391" y="2665"/>
                    </a:lnTo>
                    <a:lnTo>
                      <a:pt x="388" y="2668"/>
                    </a:lnTo>
                    <a:lnTo>
                      <a:pt x="387" y="2674"/>
                    </a:lnTo>
                    <a:lnTo>
                      <a:pt x="391" y="2678"/>
                    </a:lnTo>
                    <a:lnTo>
                      <a:pt x="396" y="2682"/>
                    </a:lnTo>
                    <a:lnTo>
                      <a:pt x="396" y="2688"/>
                    </a:lnTo>
                    <a:lnTo>
                      <a:pt x="394" y="2692"/>
                    </a:lnTo>
                    <a:lnTo>
                      <a:pt x="391" y="2698"/>
                    </a:lnTo>
                    <a:lnTo>
                      <a:pt x="391" y="2702"/>
                    </a:lnTo>
                    <a:lnTo>
                      <a:pt x="393" y="2706"/>
                    </a:lnTo>
                    <a:lnTo>
                      <a:pt x="399" y="2710"/>
                    </a:lnTo>
                    <a:lnTo>
                      <a:pt x="403" y="2713"/>
                    </a:lnTo>
                    <a:lnTo>
                      <a:pt x="404" y="2719"/>
                    </a:lnTo>
                    <a:lnTo>
                      <a:pt x="392" y="2723"/>
                    </a:lnTo>
                    <a:lnTo>
                      <a:pt x="379" y="2727"/>
                    </a:lnTo>
                    <a:lnTo>
                      <a:pt x="367" y="2733"/>
                    </a:lnTo>
                    <a:lnTo>
                      <a:pt x="358" y="2737"/>
                    </a:lnTo>
                    <a:lnTo>
                      <a:pt x="352" y="2743"/>
                    </a:lnTo>
                    <a:lnTo>
                      <a:pt x="347" y="2747"/>
                    </a:lnTo>
                    <a:lnTo>
                      <a:pt x="347" y="2749"/>
                    </a:lnTo>
                    <a:lnTo>
                      <a:pt x="354" y="2754"/>
                    </a:lnTo>
                    <a:lnTo>
                      <a:pt x="357" y="2758"/>
                    </a:lnTo>
                    <a:lnTo>
                      <a:pt x="357" y="2764"/>
                    </a:lnTo>
                    <a:lnTo>
                      <a:pt x="357" y="2768"/>
                    </a:lnTo>
                    <a:lnTo>
                      <a:pt x="357" y="2772"/>
                    </a:lnTo>
                    <a:lnTo>
                      <a:pt x="370" y="2778"/>
                    </a:lnTo>
                    <a:lnTo>
                      <a:pt x="358" y="2782"/>
                    </a:lnTo>
                    <a:lnTo>
                      <a:pt x="346" y="2788"/>
                    </a:lnTo>
                    <a:lnTo>
                      <a:pt x="344" y="2792"/>
                    </a:lnTo>
                    <a:lnTo>
                      <a:pt x="363" y="2794"/>
                    </a:lnTo>
                    <a:lnTo>
                      <a:pt x="378" y="2799"/>
                    </a:lnTo>
                    <a:lnTo>
                      <a:pt x="347" y="2803"/>
                    </a:lnTo>
                    <a:lnTo>
                      <a:pt x="332" y="2809"/>
                    </a:lnTo>
                    <a:lnTo>
                      <a:pt x="322" y="2813"/>
                    </a:lnTo>
                    <a:lnTo>
                      <a:pt x="334" y="2817"/>
                    </a:lnTo>
                    <a:lnTo>
                      <a:pt x="354" y="2823"/>
                    </a:lnTo>
                    <a:lnTo>
                      <a:pt x="374" y="2827"/>
                    </a:lnTo>
                    <a:lnTo>
                      <a:pt x="387" y="2833"/>
                    </a:lnTo>
                    <a:lnTo>
                      <a:pt x="391" y="2835"/>
                    </a:lnTo>
                    <a:lnTo>
                      <a:pt x="395" y="2838"/>
                    </a:lnTo>
                    <a:lnTo>
                      <a:pt x="393" y="2844"/>
                    </a:lnTo>
                    <a:lnTo>
                      <a:pt x="389" y="2848"/>
                    </a:lnTo>
                    <a:lnTo>
                      <a:pt x="388" y="2854"/>
                    </a:lnTo>
                    <a:lnTo>
                      <a:pt x="389" y="2858"/>
                    </a:lnTo>
                    <a:lnTo>
                      <a:pt x="391" y="2862"/>
                    </a:lnTo>
                    <a:lnTo>
                      <a:pt x="394" y="2868"/>
                    </a:lnTo>
                    <a:lnTo>
                      <a:pt x="395" y="2872"/>
                    </a:lnTo>
                    <a:lnTo>
                      <a:pt x="393" y="2877"/>
                    </a:lnTo>
                    <a:lnTo>
                      <a:pt x="387" y="2879"/>
                    </a:lnTo>
                    <a:lnTo>
                      <a:pt x="380" y="2883"/>
                    </a:lnTo>
                    <a:lnTo>
                      <a:pt x="371" y="2889"/>
                    </a:lnTo>
                    <a:lnTo>
                      <a:pt x="368" y="2893"/>
                    </a:lnTo>
                    <a:lnTo>
                      <a:pt x="369" y="2899"/>
                    </a:lnTo>
                    <a:lnTo>
                      <a:pt x="379" y="2903"/>
                    </a:lnTo>
                    <a:lnTo>
                      <a:pt x="384" y="2907"/>
                    </a:lnTo>
                    <a:lnTo>
                      <a:pt x="384" y="2913"/>
                    </a:lnTo>
                    <a:lnTo>
                      <a:pt x="384" y="2917"/>
                    </a:lnTo>
                    <a:lnTo>
                      <a:pt x="382" y="2922"/>
                    </a:lnTo>
                    <a:lnTo>
                      <a:pt x="382" y="2924"/>
                    </a:lnTo>
                    <a:lnTo>
                      <a:pt x="384" y="2928"/>
                    </a:lnTo>
                    <a:lnTo>
                      <a:pt x="389" y="2934"/>
                    </a:lnTo>
                    <a:lnTo>
                      <a:pt x="394" y="2938"/>
                    </a:lnTo>
                    <a:lnTo>
                      <a:pt x="396" y="2944"/>
                    </a:lnTo>
                    <a:lnTo>
                      <a:pt x="391" y="2948"/>
                    </a:lnTo>
                    <a:lnTo>
                      <a:pt x="374" y="2952"/>
                    </a:lnTo>
                    <a:lnTo>
                      <a:pt x="356" y="2958"/>
                    </a:lnTo>
                    <a:lnTo>
                      <a:pt x="344" y="2961"/>
                    </a:lnTo>
                    <a:lnTo>
                      <a:pt x="356" y="2965"/>
                    </a:lnTo>
                    <a:lnTo>
                      <a:pt x="381" y="2969"/>
                    </a:lnTo>
                    <a:lnTo>
                      <a:pt x="396" y="2973"/>
                    </a:lnTo>
                    <a:lnTo>
                      <a:pt x="390" y="2979"/>
                    </a:lnTo>
                    <a:lnTo>
                      <a:pt x="383" y="2983"/>
                    </a:lnTo>
                    <a:lnTo>
                      <a:pt x="381" y="2989"/>
                    </a:lnTo>
                    <a:lnTo>
                      <a:pt x="391" y="2993"/>
                    </a:lnTo>
                    <a:lnTo>
                      <a:pt x="398" y="2997"/>
                    </a:lnTo>
                    <a:lnTo>
                      <a:pt x="393" y="3003"/>
                    </a:lnTo>
                    <a:lnTo>
                      <a:pt x="385" y="3006"/>
                    </a:lnTo>
                    <a:lnTo>
                      <a:pt x="376" y="3010"/>
                    </a:lnTo>
                    <a:lnTo>
                      <a:pt x="366" y="3014"/>
                    </a:lnTo>
                    <a:lnTo>
                      <a:pt x="365" y="3018"/>
                    </a:lnTo>
                    <a:lnTo>
                      <a:pt x="368" y="3024"/>
                    </a:lnTo>
                    <a:lnTo>
                      <a:pt x="375" y="3028"/>
                    </a:lnTo>
                    <a:lnTo>
                      <a:pt x="385" y="3034"/>
                    </a:lnTo>
                    <a:lnTo>
                      <a:pt x="396" y="3038"/>
                    </a:lnTo>
                    <a:lnTo>
                      <a:pt x="405" y="3042"/>
                    </a:lnTo>
                    <a:lnTo>
                      <a:pt x="406" y="3047"/>
                    </a:lnTo>
                    <a:lnTo>
                      <a:pt x="406" y="3051"/>
                    </a:lnTo>
                    <a:lnTo>
                      <a:pt x="406" y="3055"/>
                    </a:lnTo>
                    <a:lnTo>
                      <a:pt x="403" y="3059"/>
                    </a:lnTo>
                    <a:lnTo>
                      <a:pt x="402" y="3063"/>
                    </a:lnTo>
                    <a:lnTo>
                      <a:pt x="402" y="3069"/>
                    </a:lnTo>
                    <a:lnTo>
                      <a:pt x="402" y="3073"/>
                    </a:lnTo>
                    <a:lnTo>
                      <a:pt x="402" y="3079"/>
                    </a:lnTo>
                    <a:lnTo>
                      <a:pt x="400" y="3083"/>
                    </a:lnTo>
                    <a:lnTo>
                      <a:pt x="397" y="3087"/>
                    </a:lnTo>
                    <a:lnTo>
                      <a:pt x="393" y="3092"/>
                    </a:lnTo>
                    <a:lnTo>
                      <a:pt x="393" y="3094"/>
                    </a:lnTo>
                    <a:lnTo>
                      <a:pt x="388" y="3100"/>
                    </a:lnTo>
                    <a:lnTo>
                      <a:pt x="380" y="3104"/>
                    </a:lnTo>
                    <a:lnTo>
                      <a:pt x="379" y="3108"/>
                    </a:lnTo>
                    <a:lnTo>
                      <a:pt x="386" y="3114"/>
                    </a:lnTo>
                    <a:lnTo>
                      <a:pt x="395" y="3118"/>
                    </a:lnTo>
                    <a:lnTo>
                      <a:pt x="403" y="3124"/>
                    </a:lnTo>
                    <a:lnTo>
                      <a:pt x="409" y="3128"/>
                    </a:lnTo>
                    <a:lnTo>
                      <a:pt x="413" y="3131"/>
                    </a:lnTo>
                    <a:lnTo>
                      <a:pt x="418" y="3137"/>
                    </a:lnTo>
                    <a:lnTo>
                      <a:pt x="422" y="3139"/>
                    </a:lnTo>
                    <a:lnTo>
                      <a:pt x="427" y="3145"/>
                    </a:lnTo>
                    <a:lnTo>
                      <a:pt x="432" y="3149"/>
                    </a:lnTo>
                    <a:lnTo>
                      <a:pt x="434" y="3153"/>
                    </a:lnTo>
                    <a:lnTo>
                      <a:pt x="426" y="3159"/>
                    </a:lnTo>
                    <a:lnTo>
                      <a:pt x="420" y="3163"/>
                    </a:lnTo>
                    <a:lnTo>
                      <a:pt x="415" y="3169"/>
                    </a:lnTo>
                    <a:lnTo>
                      <a:pt x="411" y="3172"/>
                    </a:lnTo>
                    <a:lnTo>
                      <a:pt x="404" y="3176"/>
                    </a:lnTo>
                    <a:lnTo>
                      <a:pt x="387" y="3182"/>
                    </a:lnTo>
                    <a:lnTo>
                      <a:pt x="384" y="3184"/>
                    </a:lnTo>
                    <a:lnTo>
                      <a:pt x="396" y="3190"/>
                    </a:lnTo>
                    <a:lnTo>
                      <a:pt x="415" y="3194"/>
                    </a:lnTo>
                    <a:lnTo>
                      <a:pt x="421" y="3198"/>
                    </a:lnTo>
                    <a:lnTo>
                      <a:pt x="421" y="3204"/>
                    </a:lnTo>
                    <a:lnTo>
                      <a:pt x="420" y="3208"/>
                    </a:lnTo>
                    <a:lnTo>
                      <a:pt x="420" y="3213"/>
                    </a:lnTo>
                    <a:lnTo>
                      <a:pt x="420" y="3217"/>
                    </a:lnTo>
                    <a:lnTo>
                      <a:pt x="419" y="3221"/>
                    </a:lnTo>
                    <a:lnTo>
                      <a:pt x="418" y="3225"/>
                    </a:lnTo>
                    <a:lnTo>
                      <a:pt x="417" y="3229"/>
                    </a:lnTo>
                    <a:lnTo>
                      <a:pt x="416" y="3235"/>
                    </a:lnTo>
                    <a:lnTo>
                      <a:pt x="416" y="3239"/>
                    </a:lnTo>
                    <a:lnTo>
                      <a:pt x="417" y="3243"/>
                    </a:lnTo>
                    <a:lnTo>
                      <a:pt x="419" y="3249"/>
                    </a:lnTo>
                    <a:lnTo>
                      <a:pt x="421" y="3253"/>
                    </a:lnTo>
                    <a:lnTo>
                      <a:pt x="425" y="3258"/>
                    </a:lnTo>
                    <a:lnTo>
                      <a:pt x="425" y="3262"/>
                    </a:lnTo>
                    <a:lnTo>
                      <a:pt x="418" y="3266"/>
                    </a:lnTo>
                    <a:lnTo>
                      <a:pt x="402" y="3270"/>
                    </a:lnTo>
                    <a:lnTo>
                      <a:pt x="390" y="3274"/>
                    </a:lnTo>
                    <a:lnTo>
                      <a:pt x="379" y="3280"/>
                    </a:lnTo>
                    <a:lnTo>
                      <a:pt x="368" y="3284"/>
                    </a:lnTo>
                    <a:lnTo>
                      <a:pt x="366" y="3288"/>
                    </a:lnTo>
                    <a:lnTo>
                      <a:pt x="384" y="3294"/>
                    </a:lnTo>
                    <a:lnTo>
                      <a:pt x="400" y="3297"/>
                    </a:lnTo>
                    <a:lnTo>
                      <a:pt x="409" y="3303"/>
                    </a:lnTo>
                    <a:lnTo>
                      <a:pt x="411" y="3307"/>
                    </a:lnTo>
                    <a:lnTo>
                      <a:pt x="410" y="3311"/>
                    </a:lnTo>
                    <a:lnTo>
                      <a:pt x="408" y="3315"/>
                    </a:lnTo>
                    <a:lnTo>
                      <a:pt x="403" y="3319"/>
                    </a:lnTo>
                    <a:lnTo>
                      <a:pt x="402" y="3325"/>
                    </a:lnTo>
                    <a:lnTo>
                      <a:pt x="402" y="3329"/>
                    </a:lnTo>
                    <a:lnTo>
                      <a:pt x="402" y="3333"/>
                    </a:lnTo>
                    <a:lnTo>
                      <a:pt x="403" y="3338"/>
                    </a:lnTo>
                    <a:lnTo>
                      <a:pt x="404" y="3342"/>
                    </a:lnTo>
                    <a:lnTo>
                      <a:pt x="405" y="3348"/>
                    </a:lnTo>
                    <a:lnTo>
                      <a:pt x="406" y="3352"/>
                    </a:lnTo>
                    <a:lnTo>
                      <a:pt x="407" y="3354"/>
                    </a:lnTo>
                    <a:lnTo>
                      <a:pt x="408" y="3360"/>
                    </a:lnTo>
                    <a:lnTo>
                      <a:pt x="409" y="3364"/>
                    </a:lnTo>
                    <a:lnTo>
                      <a:pt x="412" y="3370"/>
                    </a:lnTo>
                    <a:lnTo>
                      <a:pt x="417" y="3374"/>
                    </a:lnTo>
                    <a:lnTo>
                      <a:pt x="418" y="3378"/>
                    </a:lnTo>
                    <a:lnTo>
                      <a:pt x="417" y="3383"/>
                    </a:lnTo>
                    <a:lnTo>
                      <a:pt x="413" y="3387"/>
                    </a:lnTo>
                    <a:lnTo>
                      <a:pt x="409" y="3393"/>
                    </a:lnTo>
                    <a:lnTo>
                      <a:pt x="409" y="3397"/>
                    </a:lnTo>
                    <a:lnTo>
                      <a:pt x="416" y="3399"/>
                    </a:lnTo>
                    <a:lnTo>
                      <a:pt x="425" y="3405"/>
                    </a:lnTo>
                    <a:lnTo>
                      <a:pt x="430" y="3409"/>
                    </a:lnTo>
                    <a:lnTo>
                      <a:pt x="431" y="3415"/>
                    </a:lnTo>
                    <a:lnTo>
                      <a:pt x="425" y="3419"/>
                    </a:lnTo>
                    <a:lnTo>
                      <a:pt x="413" y="3422"/>
                    </a:lnTo>
                    <a:lnTo>
                      <a:pt x="404" y="3428"/>
                    </a:lnTo>
                    <a:lnTo>
                      <a:pt x="400" y="3432"/>
                    </a:lnTo>
                    <a:lnTo>
                      <a:pt x="399" y="3438"/>
                    </a:lnTo>
                    <a:lnTo>
                      <a:pt x="399" y="3442"/>
                    </a:lnTo>
                    <a:lnTo>
                      <a:pt x="404" y="3444"/>
                    </a:lnTo>
                    <a:lnTo>
                      <a:pt x="410" y="3450"/>
                    </a:lnTo>
                    <a:lnTo>
                      <a:pt x="417" y="3454"/>
                    </a:lnTo>
                    <a:lnTo>
                      <a:pt x="426" y="3460"/>
                    </a:lnTo>
                    <a:lnTo>
                      <a:pt x="432" y="3463"/>
                    </a:lnTo>
                    <a:lnTo>
                      <a:pt x="435" y="3467"/>
                    </a:lnTo>
                    <a:lnTo>
                      <a:pt x="436" y="3473"/>
                    </a:lnTo>
                    <a:lnTo>
                      <a:pt x="433" y="3477"/>
                    </a:lnTo>
                    <a:lnTo>
                      <a:pt x="426" y="3483"/>
                    </a:lnTo>
                    <a:lnTo>
                      <a:pt x="420" y="3485"/>
                    </a:lnTo>
                    <a:lnTo>
                      <a:pt x="411" y="3489"/>
                    </a:lnTo>
                    <a:lnTo>
                      <a:pt x="403" y="3495"/>
                    </a:lnTo>
                    <a:lnTo>
                      <a:pt x="400" y="3499"/>
                    </a:lnTo>
                    <a:lnTo>
                      <a:pt x="403" y="3505"/>
                    </a:lnTo>
                    <a:lnTo>
                      <a:pt x="409" y="3508"/>
                    </a:lnTo>
                    <a:lnTo>
                      <a:pt x="413" y="3512"/>
                    </a:lnTo>
                    <a:lnTo>
                      <a:pt x="416" y="3518"/>
                    </a:lnTo>
                    <a:lnTo>
                      <a:pt x="419" y="3522"/>
                    </a:lnTo>
                    <a:lnTo>
                      <a:pt x="421" y="3528"/>
                    </a:lnTo>
                    <a:lnTo>
                      <a:pt x="423" y="3530"/>
                    </a:lnTo>
                    <a:lnTo>
                      <a:pt x="425" y="3534"/>
                    </a:lnTo>
                    <a:lnTo>
                      <a:pt x="430" y="3540"/>
                    </a:lnTo>
                    <a:lnTo>
                      <a:pt x="429" y="3544"/>
                    </a:lnTo>
                    <a:lnTo>
                      <a:pt x="427" y="3549"/>
                    </a:lnTo>
                    <a:lnTo>
                      <a:pt x="429" y="3553"/>
                    </a:lnTo>
                    <a:lnTo>
                      <a:pt x="430" y="3557"/>
                    </a:lnTo>
                    <a:lnTo>
                      <a:pt x="432" y="3563"/>
                    </a:lnTo>
                    <a:lnTo>
                      <a:pt x="435" y="3567"/>
                    </a:lnTo>
                    <a:lnTo>
                      <a:pt x="438" y="3571"/>
                    </a:lnTo>
                    <a:lnTo>
                      <a:pt x="442" y="3575"/>
                    </a:lnTo>
                    <a:lnTo>
                      <a:pt x="445" y="3579"/>
                    </a:lnTo>
                    <a:lnTo>
                      <a:pt x="447" y="3585"/>
                    </a:lnTo>
                    <a:lnTo>
                      <a:pt x="430" y="3589"/>
                    </a:lnTo>
                    <a:lnTo>
                      <a:pt x="409" y="3594"/>
                    </a:lnTo>
                    <a:lnTo>
                      <a:pt x="391" y="3598"/>
                    </a:lnTo>
                    <a:lnTo>
                      <a:pt x="380" y="3602"/>
                    </a:lnTo>
                    <a:lnTo>
                      <a:pt x="370" y="3608"/>
                    </a:lnTo>
                    <a:lnTo>
                      <a:pt x="364" y="3612"/>
                    </a:lnTo>
                    <a:lnTo>
                      <a:pt x="372" y="3616"/>
                    </a:lnTo>
                    <a:lnTo>
                      <a:pt x="385" y="3620"/>
                    </a:lnTo>
                    <a:lnTo>
                      <a:pt x="406" y="3624"/>
                    </a:lnTo>
                    <a:lnTo>
                      <a:pt x="416" y="3630"/>
                    </a:lnTo>
                    <a:lnTo>
                      <a:pt x="415" y="3633"/>
                    </a:lnTo>
                    <a:lnTo>
                      <a:pt x="415" y="3639"/>
                    </a:lnTo>
                    <a:lnTo>
                      <a:pt x="415" y="3643"/>
                    </a:lnTo>
                    <a:lnTo>
                      <a:pt x="416" y="3647"/>
                    </a:lnTo>
                    <a:lnTo>
                      <a:pt x="420" y="3653"/>
                    </a:lnTo>
                    <a:lnTo>
                      <a:pt x="426" y="3657"/>
                    </a:lnTo>
                    <a:lnTo>
                      <a:pt x="433" y="3661"/>
                    </a:lnTo>
                    <a:lnTo>
                      <a:pt x="430" y="3665"/>
                    </a:lnTo>
                    <a:lnTo>
                      <a:pt x="425" y="3669"/>
                    </a:lnTo>
                    <a:lnTo>
                      <a:pt x="421" y="3674"/>
                    </a:lnTo>
                    <a:lnTo>
                      <a:pt x="418" y="3678"/>
                    </a:lnTo>
                    <a:lnTo>
                      <a:pt x="416" y="3684"/>
                    </a:lnTo>
                    <a:lnTo>
                      <a:pt x="418" y="3688"/>
                    </a:lnTo>
                    <a:lnTo>
                      <a:pt x="423" y="3692"/>
                    </a:lnTo>
                    <a:lnTo>
                      <a:pt x="425" y="3698"/>
                    </a:lnTo>
                    <a:lnTo>
                      <a:pt x="421" y="3702"/>
                    </a:lnTo>
                    <a:lnTo>
                      <a:pt x="414" y="3706"/>
                    </a:lnTo>
                    <a:lnTo>
                      <a:pt x="410" y="3710"/>
                    </a:lnTo>
                    <a:lnTo>
                      <a:pt x="412" y="3714"/>
                    </a:lnTo>
                    <a:lnTo>
                      <a:pt x="421" y="3719"/>
                    </a:lnTo>
                    <a:lnTo>
                      <a:pt x="429" y="3723"/>
                    </a:lnTo>
                    <a:lnTo>
                      <a:pt x="431" y="3729"/>
                    </a:lnTo>
                    <a:lnTo>
                      <a:pt x="430" y="3733"/>
                    </a:lnTo>
                    <a:lnTo>
                      <a:pt x="430" y="3737"/>
                    </a:lnTo>
                    <a:lnTo>
                      <a:pt x="429" y="3743"/>
                    </a:lnTo>
                    <a:lnTo>
                      <a:pt x="426" y="3745"/>
                    </a:lnTo>
                    <a:lnTo>
                      <a:pt x="424" y="3751"/>
                    </a:lnTo>
                    <a:lnTo>
                      <a:pt x="421" y="3755"/>
                    </a:lnTo>
                    <a:lnTo>
                      <a:pt x="415" y="3758"/>
                    </a:lnTo>
                    <a:lnTo>
                      <a:pt x="407" y="3764"/>
                    </a:lnTo>
                    <a:lnTo>
                      <a:pt x="403" y="3768"/>
                    </a:lnTo>
                    <a:lnTo>
                      <a:pt x="403" y="3774"/>
                    </a:lnTo>
                    <a:lnTo>
                      <a:pt x="404" y="3778"/>
                    </a:lnTo>
                    <a:lnTo>
                      <a:pt x="407" y="3782"/>
                    </a:lnTo>
                    <a:lnTo>
                      <a:pt x="411" y="3788"/>
                    </a:lnTo>
                    <a:lnTo>
                      <a:pt x="414" y="3790"/>
                    </a:lnTo>
                    <a:lnTo>
                      <a:pt x="413" y="3796"/>
                    </a:lnTo>
                    <a:lnTo>
                      <a:pt x="410" y="3799"/>
                    </a:lnTo>
                    <a:lnTo>
                      <a:pt x="406" y="3803"/>
                    </a:lnTo>
                    <a:lnTo>
                      <a:pt x="403" y="3809"/>
                    </a:lnTo>
                    <a:lnTo>
                      <a:pt x="400" y="3813"/>
                    </a:lnTo>
                    <a:lnTo>
                      <a:pt x="399" y="3819"/>
                    </a:lnTo>
                    <a:lnTo>
                      <a:pt x="399" y="3823"/>
                    </a:lnTo>
                    <a:lnTo>
                      <a:pt x="402" y="3827"/>
                    </a:lnTo>
                    <a:lnTo>
                      <a:pt x="404" y="3831"/>
                    </a:lnTo>
                    <a:lnTo>
                      <a:pt x="408" y="3835"/>
                    </a:lnTo>
                    <a:lnTo>
                      <a:pt x="411" y="3840"/>
                    </a:lnTo>
                    <a:lnTo>
                      <a:pt x="408" y="3844"/>
                    </a:lnTo>
                    <a:lnTo>
                      <a:pt x="403" y="3848"/>
                    </a:lnTo>
                    <a:lnTo>
                      <a:pt x="390" y="3854"/>
                    </a:lnTo>
                    <a:lnTo>
                      <a:pt x="384" y="3858"/>
                    </a:lnTo>
                    <a:lnTo>
                      <a:pt x="380" y="3864"/>
                    </a:lnTo>
                    <a:lnTo>
                      <a:pt x="385" y="3868"/>
                    </a:lnTo>
                    <a:lnTo>
                      <a:pt x="395" y="3872"/>
                    </a:lnTo>
                    <a:lnTo>
                      <a:pt x="405" y="3876"/>
                    </a:lnTo>
                    <a:lnTo>
                      <a:pt x="417" y="3880"/>
                    </a:lnTo>
                    <a:lnTo>
                      <a:pt x="421" y="3885"/>
                    </a:lnTo>
                    <a:lnTo>
                      <a:pt x="422" y="3889"/>
                    </a:lnTo>
                    <a:lnTo>
                      <a:pt x="422" y="3893"/>
                    </a:lnTo>
                    <a:lnTo>
                      <a:pt x="423" y="3899"/>
                    </a:lnTo>
                    <a:lnTo>
                      <a:pt x="433" y="3903"/>
                    </a:lnTo>
                    <a:lnTo>
                      <a:pt x="440" y="3909"/>
                    </a:lnTo>
                    <a:lnTo>
                      <a:pt x="437" y="3913"/>
                    </a:lnTo>
                    <a:lnTo>
                      <a:pt x="430" y="3917"/>
                    </a:lnTo>
                    <a:lnTo>
                      <a:pt x="416" y="3921"/>
                    </a:lnTo>
                    <a:lnTo>
                      <a:pt x="407" y="3924"/>
                    </a:lnTo>
                    <a:lnTo>
                      <a:pt x="398" y="3930"/>
                    </a:lnTo>
                    <a:lnTo>
                      <a:pt x="388" y="3934"/>
                    </a:lnTo>
                    <a:lnTo>
                      <a:pt x="387" y="3938"/>
                    </a:lnTo>
                    <a:lnTo>
                      <a:pt x="396" y="3944"/>
                    </a:lnTo>
                    <a:lnTo>
                      <a:pt x="403" y="3948"/>
                    </a:lnTo>
                    <a:lnTo>
                      <a:pt x="407" y="3954"/>
                    </a:lnTo>
                    <a:lnTo>
                      <a:pt x="408" y="3958"/>
                    </a:lnTo>
                    <a:lnTo>
                      <a:pt x="410" y="3962"/>
                    </a:lnTo>
                    <a:lnTo>
                      <a:pt x="415" y="3965"/>
                    </a:lnTo>
                    <a:lnTo>
                      <a:pt x="419" y="3969"/>
                    </a:lnTo>
                    <a:lnTo>
                      <a:pt x="420" y="3975"/>
                    </a:lnTo>
                    <a:lnTo>
                      <a:pt x="425" y="3979"/>
                    </a:lnTo>
                    <a:lnTo>
                      <a:pt x="431" y="3983"/>
                    </a:lnTo>
                    <a:lnTo>
                      <a:pt x="433" y="3989"/>
                    </a:lnTo>
                    <a:lnTo>
                      <a:pt x="437" y="3993"/>
                    </a:lnTo>
                    <a:lnTo>
                      <a:pt x="425" y="3999"/>
                    </a:lnTo>
                    <a:lnTo>
                      <a:pt x="414" y="4003"/>
                    </a:lnTo>
                    <a:lnTo>
                      <a:pt x="409" y="4005"/>
                    </a:lnTo>
                    <a:lnTo>
                      <a:pt x="405" y="4010"/>
                    </a:lnTo>
                    <a:lnTo>
                      <a:pt x="403" y="4014"/>
                    </a:lnTo>
                    <a:lnTo>
                      <a:pt x="403" y="4020"/>
                    </a:lnTo>
                    <a:lnTo>
                      <a:pt x="403" y="4024"/>
                    </a:lnTo>
                    <a:lnTo>
                      <a:pt x="404" y="4028"/>
                    </a:lnTo>
                    <a:lnTo>
                      <a:pt x="403" y="4034"/>
                    </a:lnTo>
                    <a:lnTo>
                      <a:pt x="403" y="4038"/>
                    </a:lnTo>
                    <a:lnTo>
                      <a:pt x="399" y="4044"/>
                    </a:lnTo>
                    <a:lnTo>
                      <a:pt x="396" y="4048"/>
                    </a:lnTo>
                    <a:lnTo>
                      <a:pt x="403" y="4049"/>
                    </a:lnTo>
                    <a:lnTo>
                      <a:pt x="423" y="4055"/>
                    </a:lnTo>
                    <a:lnTo>
                      <a:pt x="425" y="4059"/>
                    </a:lnTo>
                    <a:lnTo>
                      <a:pt x="421" y="4065"/>
                    </a:lnTo>
                    <a:lnTo>
                      <a:pt x="417" y="4069"/>
                    </a:lnTo>
                    <a:lnTo>
                      <a:pt x="411" y="4073"/>
                    </a:lnTo>
                    <a:lnTo>
                      <a:pt x="413" y="4079"/>
                    </a:lnTo>
                    <a:lnTo>
                      <a:pt x="417" y="4083"/>
                    </a:lnTo>
                    <a:lnTo>
                      <a:pt x="415" y="4089"/>
                    </a:lnTo>
                    <a:lnTo>
                      <a:pt x="398" y="4090"/>
                    </a:lnTo>
                    <a:lnTo>
                      <a:pt x="380" y="4094"/>
                    </a:lnTo>
                    <a:lnTo>
                      <a:pt x="384" y="4100"/>
                    </a:lnTo>
                    <a:lnTo>
                      <a:pt x="405" y="4104"/>
                    </a:lnTo>
                    <a:lnTo>
                      <a:pt x="417" y="4110"/>
                    </a:lnTo>
                    <a:lnTo>
                      <a:pt x="416" y="4114"/>
                    </a:lnTo>
                    <a:lnTo>
                      <a:pt x="415" y="4118"/>
                    </a:lnTo>
                    <a:lnTo>
                      <a:pt x="416" y="4124"/>
                    </a:lnTo>
                    <a:lnTo>
                      <a:pt x="408" y="4128"/>
                    </a:lnTo>
                    <a:lnTo>
                      <a:pt x="392" y="4133"/>
                    </a:lnTo>
                    <a:lnTo>
                      <a:pt x="377" y="4135"/>
                    </a:lnTo>
                    <a:lnTo>
                      <a:pt x="371" y="4139"/>
                    </a:lnTo>
                    <a:lnTo>
                      <a:pt x="376" y="4145"/>
                    </a:lnTo>
                    <a:lnTo>
                      <a:pt x="386" y="4149"/>
                    </a:lnTo>
                    <a:lnTo>
                      <a:pt x="396" y="4155"/>
                    </a:lnTo>
                    <a:lnTo>
                      <a:pt x="404" y="4159"/>
                    </a:lnTo>
                    <a:lnTo>
                      <a:pt x="387" y="4163"/>
                    </a:lnTo>
                    <a:lnTo>
                      <a:pt x="372" y="4169"/>
                    </a:lnTo>
                    <a:lnTo>
                      <a:pt x="361" y="4173"/>
                    </a:lnTo>
                    <a:lnTo>
                      <a:pt x="355" y="4176"/>
                    </a:lnTo>
                    <a:lnTo>
                      <a:pt x="355" y="4180"/>
                    </a:lnTo>
                    <a:lnTo>
                      <a:pt x="360" y="4184"/>
                    </a:lnTo>
                    <a:lnTo>
                      <a:pt x="363" y="4190"/>
                    </a:lnTo>
                    <a:lnTo>
                      <a:pt x="363" y="4194"/>
                    </a:lnTo>
                    <a:lnTo>
                      <a:pt x="363" y="4200"/>
                    </a:lnTo>
                    <a:lnTo>
                      <a:pt x="368" y="4204"/>
                    </a:lnTo>
                    <a:lnTo>
                      <a:pt x="383" y="4208"/>
                    </a:lnTo>
                    <a:lnTo>
                      <a:pt x="376" y="4214"/>
                    </a:lnTo>
                    <a:lnTo>
                      <a:pt x="369" y="4217"/>
                    </a:lnTo>
                    <a:lnTo>
                      <a:pt x="378" y="4221"/>
                    </a:lnTo>
                    <a:lnTo>
                      <a:pt x="388" y="4225"/>
                    </a:lnTo>
                    <a:lnTo>
                      <a:pt x="392" y="4229"/>
                    </a:lnTo>
                    <a:lnTo>
                      <a:pt x="382" y="4235"/>
                    </a:lnTo>
                    <a:lnTo>
                      <a:pt x="362" y="4239"/>
                    </a:lnTo>
                    <a:lnTo>
                      <a:pt x="349" y="4245"/>
                    </a:lnTo>
                    <a:lnTo>
                      <a:pt x="334" y="4249"/>
                    </a:lnTo>
                    <a:lnTo>
                      <a:pt x="328" y="4253"/>
                    </a:lnTo>
                    <a:lnTo>
                      <a:pt x="328" y="4258"/>
                    </a:lnTo>
                    <a:lnTo>
                      <a:pt x="337" y="4262"/>
                    </a:lnTo>
                    <a:lnTo>
                      <a:pt x="349" y="4266"/>
                    </a:lnTo>
                    <a:lnTo>
                      <a:pt x="363" y="4270"/>
                    </a:lnTo>
                    <a:lnTo>
                      <a:pt x="377" y="4274"/>
                    </a:lnTo>
                    <a:lnTo>
                      <a:pt x="381" y="4280"/>
                    </a:lnTo>
                    <a:lnTo>
                      <a:pt x="376" y="4284"/>
                    </a:lnTo>
                    <a:lnTo>
                      <a:pt x="367" y="4290"/>
                    </a:lnTo>
                    <a:lnTo>
                      <a:pt x="359" y="4294"/>
                    </a:lnTo>
                    <a:lnTo>
                      <a:pt x="360" y="4298"/>
                    </a:lnTo>
                    <a:lnTo>
                      <a:pt x="367" y="4303"/>
                    </a:lnTo>
                    <a:lnTo>
                      <a:pt x="377" y="4307"/>
                    </a:lnTo>
                    <a:lnTo>
                      <a:pt x="381" y="4311"/>
                    </a:lnTo>
                    <a:lnTo>
                      <a:pt x="387" y="4315"/>
                    </a:lnTo>
                    <a:lnTo>
                      <a:pt x="397" y="4319"/>
                    </a:lnTo>
                    <a:lnTo>
                      <a:pt x="391" y="4325"/>
                    </a:lnTo>
                    <a:lnTo>
                      <a:pt x="381" y="4329"/>
                    </a:lnTo>
                    <a:lnTo>
                      <a:pt x="372" y="4335"/>
                    </a:lnTo>
                    <a:lnTo>
                      <a:pt x="362" y="4339"/>
                    </a:lnTo>
                    <a:lnTo>
                      <a:pt x="357" y="4342"/>
                    </a:lnTo>
                    <a:lnTo>
                      <a:pt x="362" y="4348"/>
                    </a:lnTo>
                    <a:lnTo>
                      <a:pt x="371" y="4350"/>
                    </a:lnTo>
                    <a:lnTo>
                      <a:pt x="375" y="4356"/>
                    </a:lnTo>
                    <a:lnTo>
                      <a:pt x="374" y="4360"/>
                    </a:lnTo>
                    <a:lnTo>
                      <a:pt x="367" y="4364"/>
                    </a:lnTo>
                    <a:lnTo>
                      <a:pt x="356" y="4370"/>
                    </a:lnTo>
                    <a:lnTo>
                      <a:pt x="337" y="4374"/>
                    </a:lnTo>
                    <a:lnTo>
                      <a:pt x="310" y="4380"/>
                    </a:lnTo>
                    <a:lnTo>
                      <a:pt x="292" y="4383"/>
                    </a:lnTo>
                    <a:lnTo>
                      <a:pt x="308" y="4387"/>
                    </a:lnTo>
                    <a:lnTo>
                      <a:pt x="328" y="4393"/>
                    </a:lnTo>
                    <a:lnTo>
                      <a:pt x="343" y="4395"/>
                    </a:lnTo>
                    <a:lnTo>
                      <a:pt x="357" y="4401"/>
                    </a:lnTo>
                    <a:lnTo>
                      <a:pt x="348" y="4405"/>
                    </a:lnTo>
                    <a:lnTo>
                      <a:pt x="333" y="4409"/>
                    </a:lnTo>
                    <a:lnTo>
                      <a:pt x="317" y="4415"/>
                    </a:lnTo>
                    <a:lnTo>
                      <a:pt x="307" y="4419"/>
                    </a:lnTo>
                    <a:lnTo>
                      <a:pt x="300" y="4425"/>
                    </a:lnTo>
                    <a:lnTo>
                      <a:pt x="296" y="4428"/>
                    </a:lnTo>
                    <a:lnTo>
                      <a:pt x="293" y="4432"/>
                    </a:lnTo>
                    <a:lnTo>
                      <a:pt x="292" y="4436"/>
                    </a:lnTo>
                    <a:lnTo>
                      <a:pt x="294" y="4440"/>
                    </a:lnTo>
                    <a:lnTo>
                      <a:pt x="302" y="4446"/>
                    </a:lnTo>
                    <a:lnTo>
                      <a:pt x="314" y="4450"/>
                    </a:lnTo>
                    <a:lnTo>
                      <a:pt x="331" y="4454"/>
                    </a:lnTo>
                    <a:lnTo>
                      <a:pt x="346" y="4460"/>
                    </a:lnTo>
                    <a:lnTo>
                      <a:pt x="331" y="4464"/>
                    </a:lnTo>
                    <a:lnTo>
                      <a:pt x="314" y="4469"/>
                    </a:lnTo>
                    <a:lnTo>
                      <a:pt x="302" y="4473"/>
                    </a:lnTo>
                    <a:lnTo>
                      <a:pt x="284" y="4477"/>
                    </a:lnTo>
                    <a:lnTo>
                      <a:pt x="265" y="4481"/>
                    </a:lnTo>
                    <a:lnTo>
                      <a:pt x="260" y="4485"/>
                    </a:lnTo>
                    <a:lnTo>
                      <a:pt x="258" y="4491"/>
                    </a:lnTo>
                    <a:lnTo>
                      <a:pt x="264" y="4495"/>
                    </a:lnTo>
                    <a:lnTo>
                      <a:pt x="274" y="4499"/>
                    </a:lnTo>
                    <a:lnTo>
                      <a:pt x="289" y="4505"/>
                    </a:lnTo>
                    <a:lnTo>
                      <a:pt x="302" y="4509"/>
                    </a:lnTo>
                    <a:lnTo>
                      <a:pt x="310" y="4514"/>
                    </a:lnTo>
                    <a:lnTo>
                      <a:pt x="319" y="4518"/>
                    </a:lnTo>
                    <a:lnTo>
                      <a:pt x="334" y="4522"/>
                    </a:lnTo>
                    <a:lnTo>
                      <a:pt x="346" y="4526"/>
                    </a:lnTo>
                    <a:lnTo>
                      <a:pt x="361" y="4530"/>
                    </a:lnTo>
                    <a:lnTo>
                      <a:pt x="358" y="4536"/>
                    </a:lnTo>
                    <a:lnTo>
                      <a:pt x="355" y="4540"/>
                    </a:lnTo>
                    <a:lnTo>
                      <a:pt x="352" y="4544"/>
                    </a:lnTo>
                    <a:lnTo>
                      <a:pt x="341" y="4550"/>
                    </a:lnTo>
                    <a:lnTo>
                      <a:pt x="333" y="4553"/>
                    </a:lnTo>
                    <a:lnTo>
                      <a:pt x="330" y="4559"/>
                    </a:lnTo>
                    <a:lnTo>
                      <a:pt x="325" y="4563"/>
                    </a:lnTo>
                    <a:lnTo>
                      <a:pt x="322" y="4567"/>
                    </a:lnTo>
                    <a:lnTo>
                      <a:pt x="322" y="4571"/>
                    </a:lnTo>
                    <a:lnTo>
                      <a:pt x="325" y="4575"/>
                    </a:lnTo>
                    <a:lnTo>
                      <a:pt x="329" y="4581"/>
                    </a:lnTo>
                    <a:lnTo>
                      <a:pt x="331" y="4585"/>
                    </a:lnTo>
                    <a:lnTo>
                      <a:pt x="332" y="4589"/>
                    </a:lnTo>
                    <a:lnTo>
                      <a:pt x="333" y="4594"/>
                    </a:lnTo>
                    <a:lnTo>
                      <a:pt x="333" y="4598"/>
                    </a:lnTo>
                    <a:lnTo>
                      <a:pt x="331" y="4604"/>
                    </a:lnTo>
                    <a:lnTo>
                      <a:pt x="327" y="4608"/>
                    </a:lnTo>
                    <a:lnTo>
                      <a:pt x="323" y="4610"/>
                    </a:lnTo>
                    <a:lnTo>
                      <a:pt x="319" y="4616"/>
                    </a:lnTo>
                    <a:lnTo>
                      <a:pt x="313" y="4620"/>
                    </a:lnTo>
                    <a:lnTo>
                      <a:pt x="310" y="4626"/>
                    </a:lnTo>
                    <a:lnTo>
                      <a:pt x="303" y="4630"/>
                    </a:lnTo>
                    <a:lnTo>
                      <a:pt x="305" y="4634"/>
                    </a:lnTo>
                    <a:lnTo>
                      <a:pt x="314" y="4639"/>
                    </a:lnTo>
                    <a:lnTo>
                      <a:pt x="330" y="4643"/>
                    </a:lnTo>
                    <a:lnTo>
                      <a:pt x="344" y="4649"/>
                    </a:lnTo>
                    <a:lnTo>
                      <a:pt x="354" y="4653"/>
                    </a:lnTo>
                    <a:lnTo>
                      <a:pt x="364" y="4655"/>
                    </a:lnTo>
                    <a:lnTo>
                      <a:pt x="361" y="4661"/>
                    </a:lnTo>
                    <a:lnTo>
                      <a:pt x="354" y="4665"/>
                    </a:lnTo>
                    <a:lnTo>
                      <a:pt x="342" y="4671"/>
                    </a:lnTo>
                    <a:lnTo>
                      <a:pt x="332" y="4675"/>
                    </a:lnTo>
                    <a:lnTo>
                      <a:pt x="317" y="4678"/>
                    </a:lnTo>
                    <a:lnTo>
                      <a:pt x="299" y="4684"/>
                    </a:lnTo>
                    <a:lnTo>
                      <a:pt x="280" y="4688"/>
                    </a:lnTo>
                    <a:lnTo>
                      <a:pt x="268" y="4694"/>
                    </a:lnTo>
                    <a:lnTo>
                      <a:pt x="265" y="4696"/>
                    </a:lnTo>
                    <a:lnTo>
                      <a:pt x="264" y="4700"/>
                    </a:lnTo>
                    <a:lnTo>
                      <a:pt x="273" y="4706"/>
                    </a:lnTo>
                    <a:lnTo>
                      <a:pt x="307" y="4710"/>
                    </a:lnTo>
                    <a:lnTo>
                      <a:pt x="331" y="4716"/>
                    </a:lnTo>
                    <a:lnTo>
                      <a:pt x="344" y="4719"/>
                    </a:lnTo>
                    <a:lnTo>
                      <a:pt x="347" y="4723"/>
                    </a:lnTo>
                    <a:lnTo>
                      <a:pt x="339" y="4729"/>
                    </a:lnTo>
                    <a:lnTo>
                      <a:pt x="332" y="4733"/>
                    </a:lnTo>
                    <a:lnTo>
                      <a:pt x="328" y="4739"/>
                    </a:lnTo>
                    <a:lnTo>
                      <a:pt x="327" y="4741"/>
                    </a:lnTo>
                    <a:lnTo>
                      <a:pt x="328" y="4745"/>
                    </a:lnTo>
                    <a:lnTo>
                      <a:pt x="331" y="4751"/>
                    </a:lnTo>
                    <a:lnTo>
                      <a:pt x="331" y="4755"/>
                    </a:lnTo>
                    <a:lnTo>
                      <a:pt x="333" y="4760"/>
                    </a:lnTo>
                    <a:lnTo>
                      <a:pt x="333" y="4764"/>
                    </a:lnTo>
                    <a:lnTo>
                      <a:pt x="334" y="4768"/>
                    </a:lnTo>
                    <a:lnTo>
                      <a:pt x="334" y="4774"/>
                    </a:lnTo>
                    <a:lnTo>
                      <a:pt x="334" y="4778"/>
                    </a:lnTo>
                    <a:lnTo>
                      <a:pt x="332" y="4784"/>
                    </a:lnTo>
                    <a:lnTo>
                      <a:pt x="328" y="4786"/>
                    </a:lnTo>
                    <a:lnTo>
                      <a:pt x="320" y="4790"/>
                    </a:lnTo>
                    <a:lnTo>
                      <a:pt x="313" y="4796"/>
                    </a:lnTo>
                    <a:lnTo>
                      <a:pt x="310" y="4800"/>
                    </a:lnTo>
                    <a:lnTo>
                      <a:pt x="307" y="4805"/>
                    </a:lnTo>
                    <a:lnTo>
                      <a:pt x="309" y="4809"/>
                    </a:lnTo>
                    <a:lnTo>
                      <a:pt x="312" y="4813"/>
                    </a:lnTo>
                    <a:lnTo>
                      <a:pt x="324" y="4819"/>
                    </a:lnTo>
                    <a:lnTo>
                      <a:pt x="333" y="4823"/>
                    </a:lnTo>
                    <a:lnTo>
                      <a:pt x="336" y="4827"/>
                    </a:lnTo>
                    <a:lnTo>
                      <a:pt x="337" y="4831"/>
                    </a:lnTo>
                    <a:lnTo>
                      <a:pt x="341" y="4835"/>
                    </a:lnTo>
                    <a:lnTo>
                      <a:pt x="347" y="4841"/>
                    </a:lnTo>
                    <a:lnTo>
                      <a:pt x="353" y="4844"/>
                    </a:lnTo>
                    <a:lnTo>
                      <a:pt x="340" y="4850"/>
                    </a:lnTo>
                    <a:lnTo>
                      <a:pt x="325" y="4854"/>
                    </a:lnTo>
                    <a:lnTo>
                      <a:pt x="308" y="4858"/>
                    </a:lnTo>
                    <a:lnTo>
                      <a:pt x="294" y="4864"/>
                    </a:lnTo>
                    <a:lnTo>
                      <a:pt x="284" y="4868"/>
                    </a:lnTo>
                    <a:lnTo>
                      <a:pt x="283" y="4872"/>
                    </a:lnTo>
                    <a:lnTo>
                      <a:pt x="283" y="4876"/>
                    </a:lnTo>
                    <a:lnTo>
                      <a:pt x="284" y="4880"/>
                    </a:lnTo>
                    <a:lnTo>
                      <a:pt x="285" y="4885"/>
                    </a:lnTo>
                    <a:lnTo>
                      <a:pt x="284" y="4889"/>
                    </a:lnTo>
                    <a:lnTo>
                      <a:pt x="283" y="4895"/>
                    </a:lnTo>
                    <a:lnTo>
                      <a:pt x="286" y="4899"/>
                    </a:lnTo>
                    <a:lnTo>
                      <a:pt x="296" y="4903"/>
                    </a:lnTo>
                    <a:lnTo>
                      <a:pt x="310" y="4909"/>
                    </a:lnTo>
                    <a:lnTo>
                      <a:pt x="316" y="4913"/>
                    </a:lnTo>
                    <a:lnTo>
                      <a:pt x="319" y="4917"/>
                    </a:lnTo>
                    <a:lnTo>
                      <a:pt x="319" y="4921"/>
                    </a:lnTo>
                    <a:lnTo>
                      <a:pt x="319" y="4925"/>
                    </a:lnTo>
                    <a:lnTo>
                      <a:pt x="317" y="4930"/>
                    </a:lnTo>
                    <a:lnTo>
                      <a:pt x="311" y="4934"/>
                    </a:lnTo>
                    <a:lnTo>
                      <a:pt x="306" y="4940"/>
                    </a:lnTo>
                    <a:lnTo>
                      <a:pt x="314" y="4944"/>
                    </a:lnTo>
                    <a:lnTo>
                      <a:pt x="316" y="4948"/>
                    </a:lnTo>
                    <a:lnTo>
                      <a:pt x="314" y="4954"/>
                    </a:lnTo>
                    <a:lnTo>
                      <a:pt x="309" y="4956"/>
                    </a:lnTo>
                    <a:lnTo>
                      <a:pt x="310" y="4962"/>
                    </a:lnTo>
                    <a:lnTo>
                      <a:pt x="324" y="4966"/>
                    </a:lnTo>
                    <a:lnTo>
                      <a:pt x="332" y="4969"/>
                    </a:lnTo>
                    <a:lnTo>
                      <a:pt x="337" y="4975"/>
                    </a:lnTo>
                    <a:lnTo>
                      <a:pt x="340" y="4979"/>
                    </a:lnTo>
                    <a:lnTo>
                      <a:pt x="342" y="4985"/>
                    </a:lnTo>
                    <a:lnTo>
                      <a:pt x="344" y="4989"/>
                    </a:lnTo>
                    <a:lnTo>
                      <a:pt x="351" y="4993"/>
                    </a:lnTo>
                    <a:lnTo>
                      <a:pt x="357" y="4999"/>
                    </a:lnTo>
                    <a:lnTo>
                      <a:pt x="359" y="5001"/>
                    </a:lnTo>
                    <a:lnTo>
                      <a:pt x="348" y="5007"/>
                    </a:lnTo>
                    <a:lnTo>
                      <a:pt x="346" y="5011"/>
                    </a:lnTo>
                    <a:lnTo>
                      <a:pt x="349" y="5014"/>
                    </a:lnTo>
                    <a:lnTo>
                      <a:pt x="355" y="5020"/>
                    </a:lnTo>
                    <a:lnTo>
                      <a:pt x="360" y="5024"/>
                    </a:lnTo>
                    <a:lnTo>
                      <a:pt x="357" y="5030"/>
                    </a:lnTo>
                    <a:lnTo>
                      <a:pt x="350" y="5034"/>
                    </a:lnTo>
                    <a:lnTo>
                      <a:pt x="339" y="5038"/>
                    </a:lnTo>
                    <a:lnTo>
                      <a:pt x="323" y="5044"/>
                    </a:lnTo>
                    <a:lnTo>
                      <a:pt x="302" y="5046"/>
                    </a:lnTo>
                    <a:lnTo>
                      <a:pt x="284" y="5052"/>
                    </a:lnTo>
                    <a:lnTo>
                      <a:pt x="275" y="5055"/>
                    </a:lnTo>
                    <a:lnTo>
                      <a:pt x="277" y="5059"/>
                    </a:lnTo>
                    <a:lnTo>
                      <a:pt x="284" y="5065"/>
                    </a:lnTo>
                    <a:lnTo>
                      <a:pt x="293" y="5069"/>
                    </a:lnTo>
                    <a:lnTo>
                      <a:pt x="301" y="5075"/>
                    </a:lnTo>
                    <a:lnTo>
                      <a:pt x="308" y="5079"/>
                    </a:lnTo>
                    <a:lnTo>
                      <a:pt x="312" y="5083"/>
                    </a:lnTo>
                    <a:lnTo>
                      <a:pt x="310" y="5087"/>
                    </a:lnTo>
                    <a:lnTo>
                      <a:pt x="303" y="5091"/>
                    </a:lnTo>
                    <a:lnTo>
                      <a:pt x="296" y="5096"/>
                    </a:lnTo>
                    <a:lnTo>
                      <a:pt x="289" y="5100"/>
                    </a:lnTo>
                    <a:lnTo>
                      <a:pt x="287" y="5104"/>
                    </a:lnTo>
                    <a:lnTo>
                      <a:pt x="287" y="5110"/>
                    </a:lnTo>
                    <a:lnTo>
                      <a:pt x="293" y="5114"/>
                    </a:lnTo>
                    <a:lnTo>
                      <a:pt x="301" y="5120"/>
                    </a:lnTo>
                    <a:lnTo>
                      <a:pt x="306" y="5124"/>
                    </a:lnTo>
                    <a:lnTo>
                      <a:pt x="310" y="5128"/>
                    </a:lnTo>
                    <a:lnTo>
                      <a:pt x="315" y="5132"/>
                    </a:lnTo>
                    <a:lnTo>
                      <a:pt x="321" y="5136"/>
                    </a:lnTo>
                    <a:lnTo>
                      <a:pt x="321" y="5141"/>
                    </a:lnTo>
                    <a:lnTo>
                      <a:pt x="321" y="5145"/>
                    </a:lnTo>
                    <a:lnTo>
                      <a:pt x="320" y="5149"/>
                    </a:lnTo>
                    <a:lnTo>
                      <a:pt x="320" y="5155"/>
                    </a:lnTo>
                    <a:lnTo>
                      <a:pt x="327" y="5159"/>
                    </a:lnTo>
                    <a:lnTo>
                      <a:pt x="338" y="5165"/>
                    </a:lnTo>
                    <a:lnTo>
                      <a:pt x="343" y="5169"/>
                    </a:lnTo>
                    <a:lnTo>
                      <a:pt x="350" y="5173"/>
                    </a:lnTo>
                    <a:lnTo>
                      <a:pt x="354" y="5177"/>
                    </a:lnTo>
                    <a:lnTo>
                      <a:pt x="356" y="5180"/>
                    </a:lnTo>
                    <a:lnTo>
                      <a:pt x="360" y="5186"/>
                    </a:lnTo>
                    <a:lnTo>
                      <a:pt x="361" y="5190"/>
                    </a:lnTo>
                    <a:lnTo>
                      <a:pt x="374" y="5194"/>
                    </a:lnTo>
                    <a:lnTo>
                      <a:pt x="380" y="5200"/>
                    </a:lnTo>
                    <a:lnTo>
                      <a:pt x="372" y="5204"/>
                    </a:lnTo>
                    <a:lnTo>
                      <a:pt x="361" y="5210"/>
                    </a:lnTo>
                    <a:lnTo>
                      <a:pt x="351" y="5214"/>
                    </a:lnTo>
                    <a:lnTo>
                      <a:pt x="342" y="5216"/>
                    </a:lnTo>
                    <a:lnTo>
                      <a:pt x="336" y="5221"/>
                    </a:lnTo>
                    <a:lnTo>
                      <a:pt x="333" y="5225"/>
                    </a:lnTo>
                    <a:lnTo>
                      <a:pt x="329" y="5231"/>
                    </a:lnTo>
                    <a:lnTo>
                      <a:pt x="323" y="5235"/>
                    </a:lnTo>
                    <a:lnTo>
                      <a:pt x="317" y="5239"/>
                    </a:lnTo>
                    <a:lnTo>
                      <a:pt x="310" y="5245"/>
                    </a:lnTo>
                    <a:lnTo>
                      <a:pt x="307" y="5249"/>
                    </a:lnTo>
                    <a:lnTo>
                      <a:pt x="304" y="5255"/>
                    </a:lnTo>
                    <a:lnTo>
                      <a:pt x="305" y="5259"/>
                    </a:lnTo>
                    <a:lnTo>
                      <a:pt x="311" y="5261"/>
                    </a:lnTo>
                    <a:lnTo>
                      <a:pt x="332" y="5266"/>
                    </a:lnTo>
                    <a:lnTo>
                      <a:pt x="356" y="5270"/>
                    </a:lnTo>
                    <a:lnTo>
                      <a:pt x="375" y="5276"/>
                    </a:lnTo>
                    <a:lnTo>
                      <a:pt x="385" y="5280"/>
                    </a:lnTo>
                    <a:lnTo>
                      <a:pt x="382" y="5284"/>
                    </a:lnTo>
                    <a:lnTo>
                      <a:pt x="378" y="5290"/>
                    </a:lnTo>
                    <a:lnTo>
                      <a:pt x="378" y="5294"/>
                    </a:lnTo>
                    <a:lnTo>
                      <a:pt x="383" y="5300"/>
                    </a:lnTo>
                    <a:lnTo>
                      <a:pt x="367" y="5303"/>
                    </a:lnTo>
                    <a:lnTo>
                      <a:pt x="342" y="5305"/>
                    </a:lnTo>
                    <a:lnTo>
                      <a:pt x="307" y="5311"/>
                    </a:lnTo>
                    <a:lnTo>
                      <a:pt x="273" y="5315"/>
                    </a:lnTo>
                    <a:lnTo>
                      <a:pt x="252" y="5321"/>
                    </a:lnTo>
                    <a:lnTo>
                      <a:pt x="240" y="5325"/>
                    </a:lnTo>
                    <a:lnTo>
                      <a:pt x="236" y="5329"/>
                    </a:lnTo>
                    <a:lnTo>
                      <a:pt x="257" y="5335"/>
                    </a:lnTo>
                    <a:lnTo>
                      <a:pt x="267" y="5339"/>
                    </a:lnTo>
                    <a:lnTo>
                      <a:pt x="274" y="5345"/>
                    </a:lnTo>
                    <a:lnTo>
                      <a:pt x="325" y="5346"/>
                    </a:lnTo>
                    <a:lnTo>
                      <a:pt x="340" y="5350"/>
                    </a:lnTo>
                    <a:lnTo>
                      <a:pt x="351" y="5356"/>
                    </a:lnTo>
                    <a:lnTo>
                      <a:pt x="347" y="5360"/>
                    </a:lnTo>
                    <a:lnTo>
                      <a:pt x="347" y="5366"/>
                    </a:lnTo>
                    <a:lnTo>
                      <a:pt x="364" y="5370"/>
                    </a:lnTo>
                    <a:lnTo>
                      <a:pt x="376" y="5374"/>
                    </a:lnTo>
                    <a:lnTo>
                      <a:pt x="362" y="5380"/>
                    </a:lnTo>
                    <a:lnTo>
                      <a:pt x="251" y="5384"/>
                    </a:lnTo>
                    <a:lnTo>
                      <a:pt x="143" y="5389"/>
                    </a:lnTo>
                    <a:lnTo>
                      <a:pt x="121" y="5391"/>
                    </a:lnTo>
                    <a:lnTo>
                      <a:pt x="93" y="5395"/>
                    </a:lnTo>
                    <a:lnTo>
                      <a:pt x="65" y="5401"/>
                    </a:lnTo>
                    <a:lnTo>
                      <a:pt x="34" y="5405"/>
                    </a:lnTo>
                    <a:lnTo>
                      <a:pt x="46" y="5411"/>
                    </a:lnTo>
                    <a:lnTo>
                      <a:pt x="71" y="5415"/>
                    </a:lnTo>
                    <a:lnTo>
                      <a:pt x="65" y="5419"/>
                    </a:lnTo>
                    <a:lnTo>
                      <a:pt x="33" y="5425"/>
                    </a:lnTo>
                    <a:lnTo>
                      <a:pt x="10" y="5429"/>
                    </a:lnTo>
                    <a:lnTo>
                      <a:pt x="0" y="5432"/>
                    </a:lnTo>
                    <a:lnTo>
                      <a:pt x="29" y="5436"/>
                    </a:lnTo>
                    <a:lnTo>
                      <a:pt x="79" y="5440"/>
                    </a:lnTo>
                    <a:lnTo>
                      <a:pt x="114" y="5446"/>
                    </a:lnTo>
                    <a:lnTo>
                      <a:pt x="156" y="5450"/>
                    </a:lnTo>
                    <a:lnTo>
                      <a:pt x="210" y="5456"/>
                    </a:lnTo>
                    <a:lnTo>
                      <a:pt x="256" y="5460"/>
                    </a:lnTo>
                    <a:lnTo>
                      <a:pt x="287" y="5464"/>
                    </a:lnTo>
                    <a:lnTo>
                      <a:pt x="314" y="5470"/>
                    </a:lnTo>
                    <a:lnTo>
                      <a:pt x="338" y="5473"/>
                    </a:lnTo>
                    <a:lnTo>
                      <a:pt x="356" y="5477"/>
                    </a:lnTo>
                    <a:lnTo>
                      <a:pt x="352" y="5481"/>
                    </a:lnTo>
                    <a:lnTo>
                      <a:pt x="292" y="5485"/>
                    </a:lnTo>
                    <a:lnTo>
                      <a:pt x="260" y="5491"/>
                    </a:lnTo>
                    <a:lnTo>
                      <a:pt x="248" y="5495"/>
                    </a:lnTo>
                    <a:lnTo>
                      <a:pt x="225" y="5501"/>
                    </a:lnTo>
                    <a:lnTo>
                      <a:pt x="189" y="5505"/>
                    </a:lnTo>
                    <a:lnTo>
                      <a:pt x="159" y="5509"/>
                    </a:lnTo>
                    <a:lnTo>
                      <a:pt x="133" y="5514"/>
                    </a:lnTo>
                    <a:lnTo>
                      <a:pt x="139" y="5518"/>
                    </a:lnTo>
                    <a:lnTo>
                      <a:pt x="162" y="5522"/>
                    </a:lnTo>
                    <a:lnTo>
                      <a:pt x="193" y="5526"/>
                    </a:lnTo>
                    <a:lnTo>
                      <a:pt x="219" y="5530"/>
                    </a:lnTo>
                    <a:lnTo>
                      <a:pt x="248" y="5536"/>
                    </a:lnTo>
                    <a:lnTo>
                      <a:pt x="294" y="5540"/>
                    </a:lnTo>
                    <a:lnTo>
                      <a:pt x="331" y="5546"/>
                    </a:lnTo>
                    <a:lnTo>
                      <a:pt x="341" y="5550"/>
                    </a:lnTo>
                    <a:lnTo>
                      <a:pt x="327" y="5554"/>
                    </a:lnTo>
                    <a:lnTo>
                      <a:pt x="308" y="5559"/>
                    </a:lnTo>
                    <a:lnTo>
                      <a:pt x="287" y="5563"/>
                    </a:lnTo>
                    <a:lnTo>
                      <a:pt x="278" y="5567"/>
                    </a:lnTo>
                    <a:lnTo>
                      <a:pt x="272" y="5571"/>
                    </a:lnTo>
                    <a:lnTo>
                      <a:pt x="267" y="5575"/>
                    </a:lnTo>
                    <a:lnTo>
                      <a:pt x="255" y="5581"/>
                    </a:lnTo>
                    <a:lnTo>
                      <a:pt x="233" y="5585"/>
                    </a:lnTo>
                    <a:lnTo>
                      <a:pt x="178" y="5591"/>
                    </a:lnTo>
                    <a:lnTo>
                      <a:pt x="165" y="5595"/>
                    </a:lnTo>
                    <a:lnTo>
                      <a:pt x="177" y="5598"/>
                    </a:lnTo>
                    <a:lnTo>
                      <a:pt x="185" y="5604"/>
                    </a:lnTo>
                    <a:lnTo>
                      <a:pt x="189" y="5606"/>
                    </a:lnTo>
                    <a:lnTo>
                      <a:pt x="189" y="5612"/>
                    </a:lnTo>
                    <a:lnTo>
                      <a:pt x="201" y="5616"/>
                    </a:lnTo>
                    <a:lnTo>
                      <a:pt x="233" y="5620"/>
                    </a:lnTo>
                    <a:lnTo>
                      <a:pt x="264" y="5626"/>
                    </a:lnTo>
                    <a:lnTo>
                      <a:pt x="303" y="5630"/>
                    </a:lnTo>
                    <a:lnTo>
                      <a:pt x="295" y="5636"/>
                    </a:lnTo>
                    <a:lnTo>
                      <a:pt x="274" y="5639"/>
                    </a:lnTo>
                    <a:lnTo>
                      <a:pt x="261" y="5643"/>
                    </a:lnTo>
                    <a:lnTo>
                      <a:pt x="252" y="5649"/>
                    </a:lnTo>
                    <a:lnTo>
                      <a:pt x="254" y="5651"/>
                    </a:lnTo>
                    <a:lnTo>
                      <a:pt x="265" y="5657"/>
                    </a:lnTo>
                    <a:lnTo>
                      <a:pt x="273" y="5661"/>
                    </a:lnTo>
                    <a:lnTo>
                      <a:pt x="286" y="5665"/>
                    </a:lnTo>
                    <a:lnTo>
                      <a:pt x="287" y="5671"/>
                    </a:lnTo>
                    <a:lnTo>
                      <a:pt x="288" y="5675"/>
                    </a:lnTo>
                    <a:lnTo>
                      <a:pt x="295" y="5680"/>
                    </a:lnTo>
                    <a:lnTo>
                      <a:pt x="312" y="5684"/>
                    </a:lnTo>
                    <a:lnTo>
                      <a:pt x="331" y="5688"/>
                    </a:lnTo>
                    <a:lnTo>
                      <a:pt x="341" y="5692"/>
                    </a:lnTo>
                    <a:lnTo>
                      <a:pt x="343" y="5696"/>
                    </a:lnTo>
                    <a:lnTo>
                      <a:pt x="341" y="5702"/>
                    </a:lnTo>
                    <a:lnTo>
                      <a:pt x="338" y="5706"/>
                    </a:lnTo>
                    <a:lnTo>
                      <a:pt x="336" y="5710"/>
                    </a:lnTo>
                    <a:lnTo>
                      <a:pt x="341" y="5716"/>
                    </a:lnTo>
                    <a:lnTo>
                      <a:pt x="351" y="5720"/>
                    </a:lnTo>
                    <a:lnTo>
                      <a:pt x="359" y="5725"/>
                    </a:lnTo>
                    <a:lnTo>
                      <a:pt x="368" y="5729"/>
                    </a:lnTo>
                    <a:lnTo>
                      <a:pt x="376" y="5733"/>
                    </a:lnTo>
                    <a:lnTo>
                      <a:pt x="357" y="5737"/>
                    </a:lnTo>
                    <a:lnTo>
                      <a:pt x="329" y="5741"/>
                    </a:lnTo>
                    <a:lnTo>
                      <a:pt x="303" y="5747"/>
                    </a:lnTo>
                    <a:lnTo>
                      <a:pt x="282" y="5751"/>
                    </a:lnTo>
                    <a:lnTo>
                      <a:pt x="271" y="5755"/>
                    </a:lnTo>
                    <a:lnTo>
                      <a:pt x="299" y="5761"/>
                    </a:lnTo>
                    <a:lnTo>
                      <a:pt x="315" y="5764"/>
                    </a:lnTo>
                    <a:lnTo>
                      <a:pt x="329" y="5770"/>
                    </a:lnTo>
                    <a:lnTo>
                      <a:pt x="330" y="5774"/>
                    </a:lnTo>
                    <a:lnTo>
                      <a:pt x="330" y="5778"/>
                    </a:lnTo>
                    <a:lnTo>
                      <a:pt x="332" y="5782"/>
                    </a:lnTo>
                    <a:lnTo>
                      <a:pt x="341" y="5786"/>
                    </a:lnTo>
                    <a:lnTo>
                      <a:pt x="357" y="5792"/>
                    </a:lnTo>
                    <a:lnTo>
                      <a:pt x="364" y="5796"/>
                    </a:lnTo>
                    <a:lnTo>
                      <a:pt x="359" y="5800"/>
                    </a:lnTo>
                    <a:lnTo>
                      <a:pt x="350" y="5805"/>
                    </a:lnTo>
                    <a:lnTo>
                      <a:pt x="346" y="5809"/>
                    </a:lnTo>
                    <a:lnTo>
                      <a:pt x="350" y="5815"/>
                    </a:lnTo>
                    <a:lnTo>
                      <a:pt x="362" y="5819"/>
                    </a:lnTo>
                    <a:lnTo>
                      <a:pt x="366" y="5823"/>
                    </a:lnTo>
                    <a:lnTo>
                      <a:pt x="363" y="5827"/>
                    </a:lnTo>
                    <a:lnTo>
                      <a:pt x="358" y="5831"/>
                    </a:lnTo>
                    <a:lnTo>
                      <a:pt x="357" y="5837"/>
                    </a:lnTo>
                    <a:lnTo>
                      <a:pt x="359" y="5841"/>
                    </a:lnTo>
                    <a:lnTo>
                      <a:pt x="369" y="5845"/>
                    </a:lnTo>
                    <a:lnTo>
                      <a:pt x="380" y="5850"/>
                    </a:lnTo>
                    <a:lnTo>
                      <a:pt x="374" y="5854"/>
                    </a:lnTo>
                    <a:lnTo>
                      <a:pt x="363" y="5860"/>
                    </a:lnTo>
                    <a:lnTo>
                      <a:pt x="353" y="5864"/>
                    </a:lnTo>
                    <a:lnTo>
                      <a:pt x="343" y="5866"/>
                    </a:lnTo>
                    <a:lnTo>
                      <a:pt x="339" y="5872"/>
                    </a:lnTo>
                    <a:lnTo>
                      <a:pt x="342" y="5876"/>
                    </a:lnTo>
                    <a:lnTo>
                      <a:pt x="344" y="5882"/>
                    </a:lnTo>
                    <a:lnTo>
                      <a:pt x="347" y="5886"/>
                    </a:lnTo>
                    <a:lnTo>
                      <a:pt x="354" y="5889"/>
                    </a:lnTo>
                    <a:lnTo>
                      <a:pt x="360" y="5895"/>
                    </a:lnTo>
                    <a:lnTo>
                      <a:pt x="380" y="5899"/>
                    </a:lnTo>
                    <a:lnTo>
                      <a:pt x="387" y="5905"/>
                    </a:lnTo>
                    <a:lnTo>
                      <a:pt x="392" y="5909"/>
                    </a:lnTo>
                    <a:lnTo>
                      <a:pt x="387" y="5911"/>
                    </a:lnTo>
                    <a:lnTo>
                      <a:pt x="379" y="5917"/>
                    </a:lnTo>
                    <a:lnTo>
                      <a:pt x="369" y="5921"/>
                    </a:lnTo>
                    <a:lnTo>
                      <a:pt x="369" y="5927"/>
                    </a:lnTo>
                    <a:lnTo>
                      <a:pt x="374" y="5931"/>
                    </a:lnTo>
                    <a:lnTo>
                      <a:pt x="376" y="5934"/>
                    </a:lnTo>
                    <a:lnTo>
                      <a:pt x="370" y="5940"/>
                    </a:lnTo>
                    <a:lnTo>
                      <a:pt x="361" y="5944"/>
                    </a:lnTo>
                    <a:lnTo>
                      <a:pt x="354" y="5950"/>
                    </a:lnTo>
                    <a:lnTo>
                      <a:pt x="351" y="5952"/>
                    </a:lnTo>
                    <a:lnTo>
                      <a:pt x="352" y="5956"/>
                    </a:lnTo>
                    <a:lnTo>
                      <a:pt x="352" y="5962"/>
                    </a:lnTo>
                    <a:lnTo>
                      <a:pt x="352" y="5966"/>
                    </a:lnTo>
                    <a:lnTo>
                      <a:pt x="352" y="5972"/>
                    </a:lnTo>
                    <a:lnTo>
                      <a:pt x="350" y="5975"/>
                    </a:lnTo>
                    <a:lnTo>
                      <a:pt x="344" y="5979"/>
                    </a:lnTo>
                    <a:lnTo>
                      <a:pt x="335" y="5985"/>
                    </a:lnTo>
                    <a:lnTo>
                      <a:pt x="336" y="5989"/>
                    </a:lnTo>
                    <a:lnTo>
                      <a:pt x="343" y="5995"/>
                    </a:lnTo>
                    <a:lnTo>
                      <a:pt x="352" y="5997"/>
                    </a:lnTo>
                    <a:lnTo>
                      <a:pt x="358" y="6001"/>
                    </a:lnTo>
                    <a:lnTo>
                      <a:pt x="362" y="6007"/>
                    </a:lnTo>
                    <a:lnTo>
                      <a:pt x="364" y="6011"/>
                    </a:lnTo>
                    <a:lnTo>
                      <a:pt x="365" y="6016"/>
                    </a:lnTo>
                    <a:lnTo>
                      <a:pt x="366" y="6020"/>
                    </a:lnTo>
                    <a:lnTo>
                      <a:pt x="368" y="6024"/>
                    </a:lnTo>
                    <a:lnTo>
                      <a:pt x="374" y="6030"/>
                    </a:lnTo>
                    <a:lnTo>
                      <a:pt x="380" y="6034"/>
                    </a:lnTo>
                    <a:lnTo>
                      <a:pt x="393" y="6040"/>
                    </a:lnTo>
                    <a:lnTo>
                      <a:pt x="397" y="6042"/>
                    </a:lnTo>
                    <a:lnTo>
                      <a:pt x="395" y="6046"/>
                    </a:lnTo>
                    <a:lnTo>
                      <a:pt x="389" y="6052"/>
                    </a:lnTo>
                    <a:lnTo>
                      <a:pt x="384" y="6056"/>
                    </a:lnTo>
                    <a:lnTo>
                      <a:pt x="380" y="6061"/>
                    </a:lnTo>
                    <a:lnTo>
                      <a:pt x="375" y="6065"/>
                    </a:lnTo>
                    <a:lnTo>
                      <a:pt x="363" y="6069"/>
                    </a:lnTo>
                    <a:lnTo>
                      <a:pt x="336" y="6075"/>
                    </a:lnTo>
                    <a:lnTo>
                      <a:pt x="314" y="6079"/>
                    </a:lnTo>
                    <a:lnTo>
                      <a:pt x="306" y="6083"/>
                    </a:lnTo>
                    <a:lnTo>
                      <a:pt x="307" y="6087"/>
                    </a:lnTo>
                    <a:lnTo>
                      <a:pt x="320" y="6091"/>
                    </a:lnTo>
                    <a:lnTo>
                      <a:pt x="333" y="6097"/>
                    </a:lnTo>
                    <a:lnTo>
                      <a:pt x="343" y="6100"/>
                    </a:lnTo>
                    <a:lnTo>
                      <a:pt x="355" y="6106"/>
                    </a:lnTo>
                    <a:lnTo>
                      <a:pt x="359" y="6110"/>
                    </a:lnTo>
                    <a:lnTo>
                      <a:pt x="363" y="6114"/>
                    </a:lnTo>
                    <a:lnTo>
                      <a:pt x="367" y="6120"/>
                    </a:lnTo>
                    <a:lnTo>
                      <a:pt x="371" y="6124"/>
                    </a:lnTo>
                    <a:lnTo>
                      <a:pt x="362" y="6128"/>
                    </a:lnTo>
                    <a:lnTo>
                      <a:pt x="352" y="6132"/>
                    </a:lnTo>
                    <a:lnTo>
                      <a:pt x="346" y="6136"/>
                    </a:lnTo>
                    <a:lnTo>
                      <a:pt x="342" y="6141"/>
                    </a:lnTo>
                    <a:lnTo>
                      <a:pt x="348" y="6145"/>
                    </a:lnTo>
                    <a:lnTo>
                      <a:pt x="359" y="6151"/>
                    </a:lnTo>
                    <a:lnTo>
                      <a:pt x="374" y="6155"/>
                    </a:lnTo>
                    <a:lnTo>
                      <a:pt x="382" y="6159"/>
                    </a:lnTo>
                    <a:lnTo>
                      <a:pt x="381" y="6165"/>
                    </a:lnTo>
                    <a:lnTo>
                      <a:pt x="374" y="6169"/>
                    </a:lnTo>
                    <a:lnTo>
                      <a:pt x="364" y="6173"/>
                    </a:lnTo>
                    <a:lnTo>
                      <a:pt x="355" y="6177"/>
                    </a:lnTo>
                    <a:lnTo>
                      <a:pt x="343" y="6181"/>
                    </a:lnTo>
                    <a:lnTo>
                      <a:pt x="338" y="6186"/>
                    </a:lnTo>
                    <a:lnTo>
                      <a:pt x="336" y="6190"/>
                    </a:lnTo>
                    <a:lnTo>
                      <a:pt x="333" y="6196"/>
                    </a:lnTo>
                    <a:lnTo>
                      <a:pt x="333" y="6200"/>
                    </a:lnTo>
                    <a:lnTo>
                      <a:pt x="334" y="6204"/>
                    </a:lnTo>
                    <a:lnTo>
                      <a:pt x="336" y="6210"/>
                    </a:lnTo>
                    <a:lnTo>
                      <a:pt x="336" y="6212"/>
                    </a:lnTo>
                    <a:lnTo>
                      <a:pt x="335" y="6218"/>
                    </a:lnTo>
                    <a:lnTo>
                      <a:pt x="333" y="6222"/>
                    </a:lnTo>
                    <a:lnTo>
                      <a:pt x="333" y="6225"/>
                    </a:lnTo>
                    <a:lnTo>
                      <a:pt x="333" y="6231"/>
                    </a:lnTo>
                    <a:lnTo>
                      <a:pt x="334" y="6235"/>
                    </a:lnTo>
                    <a:lnTo>
                      <a:pt x="334" y="6241"/>
                    </a:lnTo>
                    <a:lnTo>
                      <a:pt x="334" y="6245"/>
                    </a:lnTo>
                    <a:lnTo>
                      <a:pt x="335" y="6249"/>
                    </a:lnTo>
                    <a:lnTo>
                      <a:pt x="338" y="6255"/>
                    </a:lnTo>
                    <a:lnTo>
                      <a:pt x="340" y="6257"/>
                    </a:lnTo>
                    <a:lnTo>
                      <a:pt x="347" y="6263"/>
                    </a:lnTo>
                    <a:lnTo>
                      <a:pt x="353" y="6266"/>
                    </a:lnTo>
                    <a:lnTo>
                      <a:pt x="353" y="6270"/>
                    </a:lnTo>
                    <a:lnTo>
                      <a:pt x="358" y="6276"/>
                    </a:lnTo>
                    <a:lnTo>
                      <a:pt x="361" y="6280"/>
                    </a:lnTo>
                    <a:lnTo>
                      <a:pt x="367" y="6286"/>
                    </a:lnTo>
                    <a:lnTo>
                      <a:pt x="385" y="6290"/>
                    </a:lnTo>
                    <a:lnTo>
                      <a:pt x="378" y="6294"/>
                    </a:lnTo>
                    <a:lnTo>
                      <a:pt x="370" y="6300"/>
                    </a:lnTo>
                    <a:lnTo>
                      <a:pt x="363" y="6302"/>
                    </a:lnTo>
                    <a:lnTo>
                      <a:pt x="358" y="6307"/>
                    </a:lnTo>
                    <a:lnTo>
                      <a:pt x="358" y="6311"/>
                    </a:lnTo>
                    <a:lnTo>
                      <a:pt x="358" y="6315"/>
                    </a:lnTo>
                    <a:lnTo>
                      <a:pt x="366" y="6321"/>
                    </a:lnTo>
                    <a:lnTo>
                      <a:pt x="377" y="6325"/>
                    </a:lnTo>
                    <a:lnTo>
                      <a:pt x="369" y="6331"/>
                    </a:lnTo>
                    <a:lnTo>
                      <a:pt x="357" y="6335"/>
                    </a:lnTo>
                    <a:lnTo>
                      <a:pt x="348" y="6339"/>
                    </a:lnTo>
                    <a:lnTo>
                      <a:pt x="337" y="6343"/>
                    </a:lnTo>
                    <a:lnTo>
                      <a:pt x="332" y="6347"/>
                    </a:lnTo>
                    <a:lnTo>
                      <a:pt x="328" y="6352"/>
                    </a:lnTo>
                    <a:lnTo>
                      <a:pt x="325" y="6356"/>
                    </a:lnTo>
                    <a:lnTo>
                      <a:pt x="321" y="6360"/>
                    </a:lnTo>
                    <a:lnTo>
                      <a:pt x="327" y="6366"/>
                    </a:lnTo>
                    <a:lnTo>
                      <a:pt x="351" y="6370"/>
                    </a:lnTo>
                    <a:lnTo>
                      <a:pt x="357" y="6376"/>
                    </a:lnTo>
                    <a:lnTo>
                      <a:pt x="360" y="6380"/>
                    </a:lnTo>
                    <a:lnTo>
                      <a:pt x="375" y="6384"/>
                    </a:lnTo>
                    <a:lnTo>
                      <a:pt x="369" y="6388"/>
                    </a:lnTo>
                    <a:lnTo>
                      <a:pt x="362" y="6391"/>
                    </a:lnTo>
                    <a:lnTo>
                      <a:pt x="357" y="6397"/>
                    </a:lnTo>
                    <a:lnTo>
                      <a:pt x="352" y="6401"/>
                    </a:lnTo>
                    <a:lnTo>
                      <a:pt x="350" y="6405"/>
                    </a:lnTo>
                    <a:lnTo>
                      <a:pt x="341" y="6411"/>
                    </a:lnTo>
                    <a:lnTo>
                      <a:pt x="330" y="6415"/>
                    </a:lnTo>
                    <a:lnTo>
                      <a:pt x="325" y="6421"/>
                    </a:lnTo>
                    <a:lnTo>
                      <a:pt x="323" y="6425"/>
                    </a:lnTo>
                    <a:lnTo>
                      <a:pt x="322" y="6429"/>
                    </a:lnTo>
                    <a:lnTo>
                      <a:pt x="326" y="6433"/>
                    </a:lnTo>
                    <a:lnTo>
                      <a:pt x="336" y="6436"/>
                    </a:lnTo>
                    <a:lnTo>
                      <a:pt x="349" y="6442"/>
                    </a:lnTo>
                    <a:lnTo>
                      <a:pt x="357" y="6446"/>
                    </a:lnTo>
                    <a:lnTo>
                      <a:pt x="358" y="6450"/>
                    </a:lnTo>
                    <a:lnTo>
                      <a:pt x="360" y="6456"/>
                    </a:lnTo>
                    <a:lnTo>
                      <a:pt x="366" y="6460"/>
                    </a:lnTo>
                    <a:lnTo>
                      <a:pt x="375" y="6466"/>
                    </a:lnTo>
                    <a:lnTo>
                      <a:pt x="387" y="6470"/>
                    </a:lnTo>
                    <a:lnTo>
                      <a:pt x="393" y="6472"/>
                    </a:lnTo>
                    <a:lnTo>
                      <a:pt x="408" y="6477"/>
                    </a:lnTo>
                    <a:lnTo>
                      <a:pt x="411" y="6481"/>
                    </a:lnTo>
                    <a:lnTo>
                      <a:pt x="406" y="6487"/>
                    </a:lnTo>
                    <a:lnTo>
                      <a:pt x="400" y="6491"/>
                    </a:lnTo>
                    <a:lnTo>
                      <a:pt x="392" y="6495"/>
                    </a:lnTo>
                    <a:lnTo>
                      <a:pt x="383" y="6501"/>
                    </a:lnTo>
                    <a:lnTo>
                      <a:pt x="372" y="6505"/>
                    </a:lnTo>
                    <a:lnTo>
                      <a:pt x="361" y="6511"/>
                    </a:lnTo>
                    <a:lnTo>
                      <a:pt x="353" y="6515"/>
                    </a:lnTo>
                    <a:lnTo>
                      <a:pt x="346" y="6516"/>
                    </a:lnTo>
                    <a:lnTo>
                      <a:pt x="342" y="6522"/>
                    </a:lnTo>
                    <a:lnTo>
                      <a:pt x="342" y="6526"/>
                    </a:lnTo>
                    <a:lnTo>
                      <a:pt x="342" y="6532"/>
                    </a:lnTo>
                    <a:lnTo>
                      <a:pt x="344" y="6536"/>
                    </a:lnTo>
                    <a:lnTo>
                      <a:pt x="346" y="6540"/>
                    </a:lnTo>
                    <a:lnTo>
                      <a:pt x="350" y="6546"/>
                    </a:lnTo>
                    <a:lnTo>
                      <a:pt x="366" y="6550"/>
                    </a:lnTo>
                    <a:lnTo>
                      <a:pt x="385" y="6556"/>
                    </a:lnTo>
                    <a:lnTo>
                      <a:pt x="402" y="6559"/>
                    </a:lnTo>
                    <a:lnTo>
                      <a:pt x="399" y="6561"/>
                    </a:lnTo>
                    <a:lnTo>
                      <a:pt x="382" y="6567"/>
                    </a:lnTo>
                    <a:lnTo>
                      <a:pt x="368" y="6571"/>
                    </a:lnTo>
                    <a:lnTo>
                      <a:pt x="355" y="6577"/>
                    </a:lnTo>
                    <a:lnTo>
                      <a:pt x="346" y="6581"/>
                    </a:lnTo>
                    <a:lnTo>
                      <a:pt x="338" y="6585"/>
                    </a:lnTo>
                    <a:lnTo>
                      <a:pt x="335" y="6591"/>
                    </a:lnTo>
                    <a:lnTo>
                      <a:pt x="339" y="6595"/>
                    </a:lnTo>
                    <a:lnTo>
                      <a:pt x="355" y="6600"/>
                    </a:lnTo>
                    <a:lnTo>
                      <a:pt x="356" y="6602"/>
                    </a:lnTo>
                    <a:lnTo>
                      <a:pt x="353" y="6606"/>
                    </a:lnTo>
                    <a:lnTo>
                      <a:pt x="340" y="6612"/>
                    </a:lnTo>
                    <a:lnTo>
                      <a:pt x="333" y="6616"/>
                    </a:lnTo>
                    <a:lnTo>
                      <a:pt x="329" y="6622"/>
                    </a:lnTo>
                    <a:lnTo>
                      <a:pt x="332" y="6626"/>
                    </a:lnTo>
                    <a:lnTo>
                      <a:pt x="343" y="6630"/>
                    </a:lnTo>
                    <a:lnTo>
                      <a:pt x="340" y="6636"/>
                    </a:lnTo>
                    <a:lnTo>
                      <a:pt x="334" y="6640"/>
                    </a:lnTo>
                    <a:lnTo>
                      <a:pt x="329" y="6645"/>
                    </a:lnTo>
                    <a:lnTo>
                      <a:pt x="324" y="6647"/>
                    </a:lnTo>
                    <a:lnTo>
                      <a:pt x="323" y="6651"/>
                    </a:lnTo>
                    <a:lnTo>
                      <a:pt x="333" y="6657"/>
                    </a:lnTo>
                    <a:lnTo>
                      <a:pt x="344" y="6661"/>
                    </a:lnTo>
                    <a:lnTo>
                      <a:pt x="346" y="6667"/>
                    </a:lnTo>
                    <a:lnTo>
                      <a:pt x="344" y="6671"/>
                    </a:lnTo>
                    <a:lnTo>
                      <a:pt x="339" y="6675"/>
                    </a:lnTo>
                    <a:lnTo>
                      <a:pt x="334" y="6681"/>
                    </a:lnTo>
                    <a:lnTo>
                      <a:pt x="332" y="6684"/>
                    </a:lnTo>
                    <a:lnTo>
                      <a:pt x="332" y="6688"/>
                    </a:lnTo>
                    <a:lnTo>
                      <a:pt x="337" y="6692"/>
                    </a:lnTo>
                    <a:lnTo>
                      <a:pt x="343" y="6696"/>
                    </a:lnTo>
                    <a:lnTo>
                      <a:pt x="352" y="6702"/>
                    </a:lnTo>
                    <a:lnTo>
                      <a:pt x="355" y="6706"/>
                    </a:lnTo>
                    <a:lnTo>
                      <a:pt x="354" y="6712"/>
                    </a:lnTo>
                    <a:lnTo>
                      <a:pt x="351" y="6716"/>
                    </a:lnTo>
                    <a:lnTo>
                      <a:pt x="351" y="6720"/>
                    </a:lnTo>
                    <a:lnTo>
                      <a:pt x="351" y="6725"/>
                    </a:lnTo>
                    <a:lnTo>
                      <a:pt x="364" y="6729"/>
                    </a:lnTo>
                    <a:lnTo>
                      <a:pt x="368" y="6733"/>
                    </a:lnTo>
                    <a:lnTo>
                      <a:pt x="351" y="6737"/>
                    </a:lnTo>
                    <a:lnTo>
                      <a:pt x="332" y="6741"/>
                    </a:lnTo>
                    <a:lnTo>
                      <a:pt x="316" y="6747"/>
                    </a:lnTo>
                    <a:lnTo>
                      <a:pt x="310" y="6751"/>
                    </a:lnTo>
                    <a:lnTo>
                      <a:pt x="310" y="6757"/>
                    </a:lnTo>
                    <a:lnTo>
                      <a:pt x="310" y="6761"/>
                    </a:lnTo>
                    <a:lnTo>
                      <a:pt x="307" y="6765"/>
                    </a:lnTo>
                    <a:lnTo>
                      <a:pt x="294" y="6770"/>
                    </a:lnTo>
                    <a:lnTo>
                      <a:pt x="285" y="6774"/>
                    </a:lnTo>
                    <a:lnTo>
                      <a:pt x="295" y="6778"/>
                    </a:lnTo>
                    <a:lnTo>
                      <a:pt x="308" y="6782"/>
                    </a:lnTo>
                    <a:lnTo>
                      <a:pt x="323" y="6786"/>
                    </a:lnTo>
                    <a:lnTo>
                      <a:pt x="333" y="6792"/>
                    </a:lnTo>
                    <a:lnTo>
                      <a:pt x="340" y="6796"/>
                    </a:lnTo>
                    <a:lnTo>
                      <a:pt x="350" y="6802"/>
                    </a:lnTo>
                    <a:lnTo>
                      <a:pt x="362" y="6806"/>
                    </a:lnTo>
                    <a:lnTo>
                      <a:pt x="385" y="6809"/>
                    </a:lnTo>
                    <a:lnTo>
                      <a:pt x="406" y="6815"/>
                    </a:lnTo>
                    <a:lnTo>
                      <a:pt x="393" y="6819"/>
                    </a:lnTo>
                    <a:lnTo>
                      <a:pt x="365" y="6823"/>
                    </a:lnTo>
                    <a:lnTo>
                      <a:pt x="349" y="6827"/>
                    </a:lnTo>
                    <a:lnTo>
                      <a:pt x="326" y="6831"/>
                    </a:lnTo>
                    <a:lnTo>
                      <a:pt x="316" y="6837"/>
                    </a:lnTo>
                    <a:lnTo>
                      <a:pt x="311" y="6841"/>
                    </a:lnTo>
                    <a:lnTo>
                      <a:pt x="307" y="6847"/>
                    </a:lnTo>
                    <a:lnTo>
                      <a:pt x="298" y="6851"/>
                    </a:lnTo>
                    <a:lnTo>
                      <a:pt x="312" y="6854"/>
                    </a:lnTo>
                    <a:lnTo>
                      <a:pt x="336" y="6860"/>
                    </a:lnTo>
                    <a:lnTo>
                      <a:pt x="366" y="6862"/>
                    </a:lnTo>
                    <a:lnTo>
                      <a:pt x="389" y="6868"/>
                    </a:lnTo>
                    <a:lnTo>
                      <a:pt x="394" y="6872"/>
                    </a:lnTo>
                    <a:lnTo>
                      <a:pt x="389" y="6876"/>
                    </a:lnTo>
                    <a:lnTo>
                      <a:pt x="385" y="6882"/>
                    </a:lnTo>
                    <a:lnTo>
                      <a:pt x="399" y="6886"/>
                    </a:lnTo>
                    <a:lnTo>
                      <a:pt x="410" y="6892"/>
                    </a:lnTo>
                    <a:lnTo>
                      <a:pt x="408" y="6895"/>
                    </a:lnTo>
                    <a:lnTo>
                      <a:pt x="402" y="6899"/>
                    </a:lnTo>
                    <a:lnTo>
                      <a:pt x="396" y="6905"/>
                    </a:lnTo>
                    <a:lnTo>
                      <a:pt x="394" y="6907"/>
                    </a:lnTo>
                    <a:lnTo>
                      <a:pt x="399" y="6913"/>
                    </a:lnTo>
                    <a:lnTo>
                      <a:pt x="408" y="6917"/>
                    </a:lnTo>
                    <a:lnTo>
                      <a:pt x="418" y="6921"/>
                    </a:lnTo>
                    <a:lnTo>
                      <a:pt x="405" y="6927"/>
                    </a:lnTo>
                    <a:lnTo>
                      <a:pt x="381" y="6931"/>
                    </a:lnTo>
                    <a:lnTo>
                      <a:pt x="357" y="6936"/>
                    </a:lnTo>
                    <a:lnTo>
                      <a:pt x="342" y="6940"/>
                    </a:lnTo>
                    <a:lnTo>
                      <a:pt x="332" y="6944"/>
                    </a:lnTo>
                    <a:lnTo>
                      <a:pt x="332" y="6948"/>
                    </a:lnTo>
                    <a:lnTo>
                      <a:pt x="346" y="6952"/>
                    </a:lnTo>
                    <a:lnTo>
                      <a:pt x="358" y="6958"/>
                    </a:lnTo>
                    <a:lnTo>
                      <a:pt x="365" y="6962"/>
                    </a:lnTo>
                    <a:lnTo>
                      <a:pt x="365" y="6966"/>
                    </a:lnTo>
                    <a:lnTo>
                      <a:pt x="365" y="6972"/>
                    </a:lnTo>
                    <a:lnTo>
                      <a:pt x="366" y="6976"/>
                    </a:lnTo>
                    <a:lnTo>
                      <a:pt x="365" y="6981"/>
                    </a:lnTo>
                    <a:lnTo>
                      <a:pt x="363" y="6985"/>
                    </a:lnTo>
                    <a:lnTo>
                      <a:pt x="358" y="6989"/>
                    </a:lnTo>
                    <a:lnTo>
                      <a:pt x="352" y="6993"/>
                    </a:lnTo>
                    <a:lnTo>
                      <a:pt x="342" y="6997"/>
                    </a:lnTo>
                    <a:lnTo>
                      <a:pt x="333" y="7003"/>
                    </a:lnTo>
                    <a:lnTo>
                      <a:pt x="331" y="7007"/>
                    </a:lnTo>
                    <a:lnTo>
                      <a:pt x="341" y="7011"/>
                    </a:lnTo>
                    <a:lnTo>
                      <a:pt x="359" y="7017"/>
                    </a:lnTo>
                    <a:lnTo>
                      <a:pt x="374" y="7020"/>
                    </a:lnTo>
                    <a:lnTo>
                      <a:pt x="388" y="7026"/>
                    </a:lnTo>
                    <a:lnTo>
                      <a:pt x="403" y="7030"/>
                    </a:lnTo>
                    <a:lnTo>
                      <a:pt x="408" y="7034"/>
                    </a:lnTo>
                    <a:lnTo>
                      <a:pt x="398" y="7038"/>
                    </a:lnTo>
                    <a:lnTo>
                      <a:pt x="389" y="7042"/>
                    </a:lnTo>
                    <a:lnTo>
                      <a:pt x="381" y="7048"/>
                    </a:lnTo>
                    <a:lnTo>
                      <a:pt x="379" y="7052"/>
                    </a:lnTo>
                    <a:lnTo>
                      <a:pt x="379" y="7056"/>
                    </a:lnTo>
                    <a:lnTo>
                      <a:pt x="379" y="7061"/>
                    </a:lnTo>
                    <a:lnTo>
                      <a:pt x="380" y="7065"/>
                    </a:lnTo>
                    <a:lnTo>
                      <a:pt x="384" y="7071"/>
                    </a:lnTo>
                    <a:lnTo>
                      <a:pt x="387" y="7075"/>
                    </a:lnTo>
                    <a:lnTo>
                      <a:pt x="388" y="7079"/>
                    </a:lnTo>
                    <a:lnTo>
                      <a:pt x="390" y="7083"/>
                    </a:lnTo>
                    <a:lnTo>
                      <a:pt x="390" y="7087"/>
                    </a:lnTo>
                    <a:lnTo>
                      <a:pt x="387" y="7093"/>
                    </a:lnTo>
                    <a:lnTo>
                      <a:pt x="382" y="7097"/>
                    </a:lnTo>
                    <a:lnTo>
                      <a:pt x="376" y="7101"/>
                    </a:lnTo>
                    <a:lnTo>
                      <a:pt x="366" y="7106"/>
                    </a:lnTo>
                    <a:lnTo>
                      <a:pt x="358" y="7110"/>
                    </a:lnTo>
                    <a:lnTo>
                      <a:pt x="352" y="7116"/>
                    </a:lnTo>
                    <a:lnTo>
                      <a:pt x="347" y="7120"/>
                    </a:lnTo>
                    <a:lnTo>
                      <a:pt x="347" y="7122"/>
                    </a:lnTo>
                    <a:lnTo>
                      <a:pt x="366" y="7128"/>
                    </a:lnTo>
                    <a:lnTo>
                      <a:pt x="403" y="7132"/>
                    </a:lnTo>
                    <a:lnTo>
                      <a:pt x="425" y="7138"/>
                    </a:lnTo>
                    <a:lnTo>
                      <a:pt x="410" y="7142"/>
                    </a:lnTo>
                    <a:lnTo>
                      <a:pt x="398" y="7145"/>
                    </a:lnTo>
                    <a:lnTo>
                      <a:pt x="387" y="7151"/>
                    </a:lnTo>
                    <a:lnTo>
                      <a:pt x="378" y="7155"/>
                    </a:lnTo>
                    <a:lnTo>
                      <a:pt x="369" y="7161"/>
                    </a:lnTo>
                    <a:lnTo>
                      <a:pt x="352" y="7165"/>
                    </a:lnTo>
                    <a:lnTo>
                      <a:pt x="327" y="7167"/>
                    </a:lnTo>
                    <a:lnTo>
                      <a:pt x="324" y="7173"/>
                    </a:lnTo>
                    <a:lnTo>
                      <a:pt x="343" y="7177"/>
                    </a:lnTo>
                    <a:lnTo>
                      <a:pt x="357" y="7183"/>
                    </a:lnTo>
                    <a:lnTo>
                      <a:pt x="363" y="7186"/>
                    </a:lnTo>
                    <a:lnTo>
                      <a:pt x="369" y="7190"/>
                    </a:lnTo>
                    <a:lnTo>
                      <a:pt x="374" y="7196"/>
                    </a:lnTo>
                    <a:lnTo>
                      <a:pt x="375" y="7200"/>
                    </a:lnTo>
                    <a:lnTo>
                      <a:pt x="379" y="7206"/>
                    </a:lnTo>
                    <a:lnTo>
                      <a:pt x="374" y="7208"/>
                    </a:lnTo>
                    <a:lnTo>
                      <a:pt x="348" y="7212"/>
                    </a:lnTo>
                    <a:lnTo>
                      <a:pt x="338" y="7218"/>
                    </a:lnTo>
                    <a:lnTo>
                      <a:pt x="350" y="7222"/>
                    </a:lnTo>
                    <a:lnTo>
                      <a:pt x="364" y="7227"/>
                    </a:lnTo>
                    <a:lnTo>
                      <a:pt x="380" y="7231"/>
                    </a:lnTo>
                    <a:lnTo>
                      <a:pt x="390" y="7235"/>
                    </a:lnTo>
                    <a:lnTo>
                      <a:pt x="403" y="7241"/>
                    </a:lnTo>
                    <a:lnTo>
                      <a:pt x="399" y="7245"/>
                    </a:lnTo>
                    <a:lnTo>
                      <a:pt x="393" y="7251"/>
                    </a:lnTo>
                    <a:lnTo>
                      <a:pt x="384" y="7253"/>
                    </a:lnTo>
                    <a:lnTo>
                      <a:pt x="372" y="7257"/>
                    </a:lnTo>
                    <a:lnTo>
                      <a:pt x="356" y="7263"/>
                    </a:lnTo>
                    <a:lnTo>
                      <a:pt x="333" y="7267"/>
                    </a:lnTo>
                    <a:lnTo>
                      <a:pt x="326" y="7272"/>
                    </a:lnTo>
                    <a:lnTo>
                      <a:pt x="350" y="7276"/>
                    </a:lnTo>
                    <a:lnTo>
                      <a:pt x="375" y="7280"/>
                    </a:lnTo>
                    <a:lnTo>
                      <a:pt x="352" y="7286"/>
                    </a:lnTo>
                    <a:lnTo>
                      <a:pt x="341" y="7290"/>
                    </a:lnTo>
                    <a:lnTo>
                      <a:pt x="341" y="7296"/>
                    </a:lnTo>
                    <a:lnTo>
                      <a:pt x="347" y="7298"/>
                    </a:lnTo>
                    <a:lnTo>
                      <a:pt x="351" y="7302"/>
                    </a:lnTo>
                    <a:lnTo>
                      <a:pt x="352" y="7308"/>
                    </a:lnTo>
                    <a:lnTo>
                      <a:pt x="360" y="7311"/>
                    </a:lnTo>
                    <a:lnTo>
                      <a:pt x="361" y="7317"/>
                    </a:lnTo>
                    <a:lnTo>
                      <a:pt x="357" y="7321"/>
                    </a:lnTo>
                    <a:lnTo>
                      <a:pt x="351" y="7325"/>
                    </a:lnTo>
                    <a:lnTo>
                      <a:pt x="361" y="7331"/>
                    </a:lnTo>
                    <a:lnTo>
                      <a:pt x="371" y="7335"/>
                    </a:lnTo>
                    <a:lnTo>
                      <a:pt x="377" y="7339"/>
                    </a:lnTo>
                    <a:lnTo>
                      <a:pt x="380" y="7343"/>
                    </a:lnTo>
                    <a:lnTo>
                      <a:pt x="390" y="7347"/>
                    </a:lnTo>
                    <a:lnTo>
                      <a:pt x="380" y="7353"/>
                    </a:lnTo>
                    <a:lnTo>
                      <a:pt x="368" y="7356"/>
                    </a:lnTo>
                    <a:lnTo>
                      <a:pt x="355" y="7362"/>
                    </a:lnTo>
                    <a:lnTo>
                      <a:pt x="341" y="7366"/>
                    </a:lnTo>
                    <a:lnTo>
                      <a:pt x="324" y="7370"/>
                    </a:lnTo>
                    <a:lnTo>
                      <a:pt x="322" y="7376"/>
                    </a:lnTo>
                    <a:lnTo>
                      <a:pt x="322" y="7380"/>
                    </a:lnTo>
                    <a:lnTo>
                      <a:pt x="338" y="7384"/>
                    </a:lnTo>
                    <a:lnTo>
                      <a:pt x="357" y="7388"/>
                    </a:lnTo>
                    <a:lnTo>
                      <a:pt x="374" y="7392"/>
                    </a:lnTo>
                    <a:lnTo>
                      <a:pt x="388" y="7397"/>
                    </a:lnTo>
                    <a:lnTo>
                      <a:pt x="399" y="7401"/>
                    </a:lnTo>
                    <a:lnTo>
                      <a:pt x="403" y="7407"/>
                    </a:lnTo>
                    <a:lnTo>
                      <a:pt x="403" y="7411"/>
                    </a:lnTo>
                    <a:lnTo>
                      <a:pt x="400" y="7415"/>
                    </a:lnTo>
                    <a:lnTo>
                      <a:pt x="390" y="7421"/>
                    </a:lnTo>
                    <a:lnTo>
                      <a:pt x="379" y="7425"/>
                    </a:lnTo>
                    <a:lnTo>
                      <a:pt x="370" y="7429"/>
                    </a:lnTo>
                    <a:lnTo>
                      <a:pt x="367" y="7433"/>
                    </a:lnTo>
                    <a:lnTo>
                      <a:pt x="368" y="7437"/>
                    </a:lnTo>
                    <a:lnTo>
                      <a:pt x="376" y="7442"/>
                    </a:lnTo>
                    <a:lnTo>
                      <a:pt x="384" y="7446"/>
                    </a:lnTo>
                    <a:lnTo>
                      <a:pt x="394" y="7452"/>
                    </a:lnTo>
                    <a:lnTo>
                      <a:pt x="402" y="7456"/>
                    </a:lnTo>
                    <a:lnTo>
                      <a:pt x="404" y="7460"/>
                    </a:lnTo>
                    <a:lnTo>
                      <a:pt x="403" y="7466"/>
                    </a:lnTo>
                    <a:lnTo>
                      <a:pt x="398" y="7468"/>
                    </a:lnTo>
                    <a:lnTo>
                      <a:pt x="394" y="7474"/>
                    </a:lnTo>
                    <a:lnTo>
                      <a:pt x="390" y="7478"/>
                    </a:lnTo>
                    <a:lnTo>
                      <a:pt x="386" y="7481"/>
                    </a:lnTo>
                    <a:lnTo>
                      <a:pt x="381" y="7487"/>
                    </a:lnTo>
                    <a:lnTo>
                      <a:pt x="378" y="7491"/>
                    </a:lnTo>
                    <a:lnTo>
                      <a:pt x="377" y="7497"/>
                    </a:lnTo>
                    <a:lnTo>
                      <a:pt x="377" y="7501"/>
                    </a:lnTo>
                    <a:lnTo>
                      <a:pt x="380" y="7505"/>
                    </a:lnTo>
                    <a:lnTo>
                      <a:pt x="386" y="7511"/>
                    </a:lnTo>
                    <a:lnTo>
                      <a:pt x="393" y="7513"/>
                    </a:lnTo>
                    <a:lnTo>
                      <a:pt x="393" y="7519"/>
                    </a:lnTo>
                    <a:lnTo>
                      <a:pt x="387" y="7522"/>
                    </a:lnTo>
                    <a:lnTo>
                      <a:pt x="374" y="7526"/>
                    </a:lnTo>
                    <a:lnTo>
                      <a:pt x="358" y="7532"/>
                    </a:lnTo>
                    <a:lnTo>
                      <a:pt x="347" y="7536"/>
                    </a:lnTo>
                    <a:lnTo>
                      <a:pt x="335" y="7542"/>
                    </a:lnTo>
                    <a:lnTo>
                      <a:pt x="333" y="7546"/>
                    </a:lnTo>
                    <a:lnTo>
                      <a:pt x="351" y="7550"/>
                    </a:lnTo>
                    <a:lnTo>
                      <a:pt x="372" y="7556"/>
                    </a:lnTo>
                    <a:lnTo>
                      <a:pt x="381" y="7558"/>
                    </a:lnTo>
                    <a:lnTo>
                      <a:pt x="379" y="7563"/>
                    </a:lnTo>
                    <a:lnTo>
                      <a:pt x="374" y="7567"/>
                    </a:lnTo>
                    <a:lnTo>
                      <a:pt x="372" y="7571"/>
                    </a:lnTo>
                    <a:lnTo>
                      <a:pt x="369" y="7577"/>
                    </a:lnTo>
                    <a:lnTo>
                      <a:pt x="366" y="7581"/>
                    </a:lnTo>
                    <a:lnTo>
                      <a:pt x="361" y="7587"/>
                    </a:lnTo>
                    <a:lnTo>
                      <a:pt x="354" y="7591"/>
                    </a:lnTo>
                    <a:lnTo>
                      <a:pt x="351" y="7595"/>
                    </a:lnTo>
                    <a:lnTo>
                      <a:pt x="349" y="7599"/>
                    </a:lnTo>
                    <a:lnTo>
                      <a:pt x="344" y="7603"/>
                    </a:lnTo>
                    <a:lnTo>
                      <a:pt x="333" y="7608"/>
                    </a:lnTo>
                    <a:lnTo>
                      <a:pt x="331" y="7612"/>
                    </a:lnTo>
                    <a:lnTo>
                      <a:pt x="336" y="7616"/>
                    </a:lnTo>
                    <a:lnTo>
                      <a:pt x="342" y="7622"/>
                    </a:lnTo>
                    <a:lnTo>
                      <a:pt x="346" y="7626"/>
                    </a:lnTo>
                    <a:lnTo>
                      <a:pt x="346" y="7632"/>
                    </a:lnTo>
                    <a:lnTo>
                      <a:pt x="346" y="7636"/>
                    </a:lnTo>
                    <a:lnTo>
                      <a:pt x="344" y="7640"/>
                    </a:lnTo>
                    <a:lnTo>
                      <a:pt x="343" y="7644"/>
                    </a:lnTo>
                    <a:lnTo>
                      <a:pt x="341" y="7647"/>
                    </a:lnTo>
                    <a:lnTo>
                      <a:pt x="340" y="7653"/>
                    </a:lnTo>
                    <a:lnTo>
                      <a:pt x="343" y="7657"/>
                    </a:lnTo>
                    <a:lnTo>
                      <a:pt x="356" y="7661"/>
                    </a:lnTo>
                    <a:lnTo>
                      <a:pt x="370" y="7667"/>
                    </a:lnTo>
                    <a:lnTo>
                      <a:pt x="366" y="7671"/>
                    </a:lnTo>
                    <a:lnTo>
                      <a:pt x="360" y="7677"/>
                    </a:lnTo>
                    <a:lnTo>
                      <a:pt x="354" y="7681"/>
                    </a:lnTo>
                    <a:lnTo>
                      <a:pt x="346" y="7685"/>
                    </a:lnTo>
                    <a:lnTo>
                      <a:pt x="337" y="7688"/>
                    </a:lnTo>
                    <a:lnTo>
                      <a:pt x="339" y="7692"/>
                    </a:lnTo>
                    <a:lnTo>
                      <a:pt x="348" y="7698"/>
                    </a:lnTo>
                    <a:lnTo>
                      <a:pt x="354" y="7702"/>
                    </a:lnTo>
                    <a:lnTo>
                      <a:pt x="349" y="7706"/>
                    </a:lnTo>
                    <a:lnTo>
                      <a:pt x="339" y="7712"/>
                    </a:lnTo>
                    <a:lnTo>
                      <a:pt x="330" y="7716"/>
                    </a:lnTo>
                    <a:lnTo>
                      <a:pt x="328" y="7722"/>
                    </a:lnTo>
                    <a:lnTo>
                      <a:pt x="328" y="7726"/>
                    </a:lnTo>
                    <a:lnTo>
                      <a:pt x="327" y="7728"/>
                    </a:lnTo>
                    <a:lnTo>
                      <a:pt x="325" y="7733"/>
                    </a:lnTo>
                    <a:lnTo>
                      <a:pt x="313" y="7737"/>
                    </a:lnTo>
                    <a:lnTo>
                      <a:pt x="304" y="7743"/>
                    </a:lnTo>
                    <a:lnTo>
                      <a:pt x="299" y="7747"/>
                    </a:lnTo>
                    <a:lnTo>
                      <a:pt x="311" y="7751"/>
                    </a:lnTo>
                    <a:lnTo>
                      <a:pt x="326" y="7757"/>
                    </a:lnTo>
                    <a:lnTo>
                      <a:pt x="336" y="7761"/>
                    </a:lnTo>
                    <a:lnTo>
                      <a:pt x="348" y="7767"/>
                    </a:lnTo>
                    <a:lnTo>
                      <a:pt x="355" y="7771"/>
                    </a:lnTo>
                    <a:lnTo>
                      <a:pt x="348" y="7772"/>
                    </a:lnTo>
                    <a:lnTo>
                      <a:pt x="340" y="7778"/>
                    </a:lnTo>
                    <a:lnTo>
                      <a:pt x="335" y="7782"/>
                    </a:lnTo>
                    <a:lnTo>
                      <a:pt x="333" y="7788"/>
                    </a:lnTo>
                    <a:lnTo>
                      <a:pt x="332" y="7792"/>
                    </a:lnTo>
                    <a:lnTo>
                      <a:pt x="332" y="7796"/>
                    </a:lnTo>
                    <a:lnTo>
                      <a:pt x="332" y="7802"/>
                    </a:lnTo>
                    <a:lnTo>
                      <a:pt x="331" y="7806"/>
                    </a:lnTo>
                    <a:lnTo>
                      <a:pt x="329" y="7812"/>
                    </a:lnTo>
                    <a:lnTo>
                      <a:pt x="315" y="7815"/>
                    </a:lnTo>
                    <a:lnTo>
                      <a:pt x="329" y="7817"/>
                    </a:lnTo>
                    <a:lnTo>
                      <a:pt x="352" y="7823"/>
                    </a:lnTo>
                    <a:lnTo>
                      <a:pt x="349" y="7827"/>
                    </a:lnTo>
                    <a:lnTo>
                      <a:pt x="342" y="7833"/>
                    </a:lnTo>
                    <a:lnTo>
                      <a:pt x="340" y="7837"/>
                    </a:lnTo>
                    <a:lnTo>
                      <a:pt x="352" y="7841"/>
                    </a:lnTo>
                    <a:lnTo>
                      <a:pt x="361" y="7847"/>
                    </a:lnTo>
                    <a:lnTo>
                      <a:pt x="365" y="7851"/>
                    </a:lnTo>
                    <a:lnTo>
                      <a:pt x="370" y="7856"/>
                    </a:lnTo>
                    <a:lnTo>
                      <a:pt x="357" y="7858"/>
                    </a:lnTo>
                    <a:lnTo>
                      <a:pt x="348" y="7862"/>
                    </a:lnTo>
                    <a:lnTo>
                      <a:pt x="337" y="7868"/>
                    </a:lnTo>
                    <a:lnTo>
                      <a:pt x="323" y="7872"/>
                    </a:lnTo>
                    <a:lnTo>
                      <a:pt x="310" y="7878"/>
                    </a:lnTo>
                    <a:lnTo>
                      <a:pt x="299" y="7882"/>
                    </a:lnTo>
                    <a:lnTo>
                      <a:pt x="289" y="7886"/>
                    </a:lnTo>
                    <a:lnTo>
                      <a:pt x="281" y="7892"/>
                    </a:lnTo>
                    <a:lnTo>
                      <a:pt x="275" y="7896"/>
                    </a:lnTo>
                    <a:lnTo>
                      <a:pt x="270" y="7901"/>
                    </a:lnTo>
                    <a:lnTo>
                      <a:pt x="265" y="7903"/>
                    </a:lnTo>
                    <a:lnTo>
                      <a:pt x="262" y="7907"/>
                    </a:lnTo>
                    <a:lnTo>
                      <a:pt x="266" y="7913"/>
                    </a:lnTo>
                    <a:lnTo>
                      <a:pt x="273" y="7917"/>
                    </a:lnTo>
                    <a:lnTo>
                      <a:pt x="294" y="7923"/>
                    </a:lnTo>
                    <a:lnTo>
                      <a:pt x="306" y="7927"/>
                    </a:lnTo>
                    <a:lnTo>
                      <a:pt x="310" y="7931"/>
                    </a:lnTo>
                    <a:lnTo>
                      <a:pt x="311" y="7937"/>
                    </a:lnTo>
                    <a:lnTo>
                      <a:pt x="309" y="7940"/>
                    </a:lnTo>
                    <a:lnTo>
                      <a:pt x="308" y="7944"/>
                    </a:lnTo>
                    <a:lnTo>
                      <a:pt x="313" y="7948"/>
                    </a:lnTo>
                    <a:lnTo>
                      <a:pt x="316" y="7952"/>
                    </a:lnTo>
                    <a:lnTo>
                      <a:pt x="322" y="7958"/>
                    </a:lnTo>
                    <a:lnTo>
                      <a:pt x="323" y="7962"/>
                    </a:lnTo>
                    <a:lnTo>
                      <a:pt x="323" y="7968"/>
                    </a:lnTo>
                    <a:lnTo>
                      <a:pt x="322" y="7972"/>
                    </a:lnTo>
                    <a:lnTo>
                      <a:pt x="321" y="7976"/>
                    </a:lnTo>
                    <a:lnTo>
                      <a:pt x="320" y="7981"/>
                    </a:lnTo>
                    <a:lnTo>
                      <a:pt x="329" y="7985"/>
                    </a:lnTo>
                    <a:lnTo>
                      <a:pt x="332" y="7989"/>
                    </a:lnTo>
                    <a:lnTo>
                      <a:pt x="325" y="7993"/>
                    </a:lnTo>
                    <a:lnTo>
                      <a:pt x="332" y="7997"/>
                    </a:lnTo>
                    <a:lnTo>
                      <a:pt x="342" y="8003"/>
                    </a:lnTo>
                    <a:lnTo>
                      <a:pt x="339" y="8007"/>
                    </a:lnTo>
                    <a:lnTo>
                      <a:pt x="326" y="8013"/>
                    </a:lnTo>
                    <a:lnTo>
                      <a:pt x="315" y="8017"/>
                    </a:lnTo>
                    <a:lnTo>
                      <a:pt x="328" y="8021"/>
                    </a:lnTo>
                    <a:lnTo>
                      <a:pt x="337" y="8026"/>
                    </a:lnTo>
                    <a:lnTo>
                      <a:pt x="352" y="8030"/>
                    </a:lnTo>
                    <a:lnTo>
                      <a:pt x="349" y="8034"/>
                    </a:lnTo>
                    <a:lnTo>
                      <a:pt x="336" y="8038"/>
                    </a:lnTo>
                    <a:lnTo>
                      <a:pt x="324" y="8042"/>
                    </a:lnTo>
                    <a:lnTo>
                      <a:pt x="316" y="8048"/>
                    </a:lnTo>
                    <a:lnTo>
                      <a:pt x="310" y="8052"/>
                    </a:lnTo>
                    <a:lnTo>
                      <a:pt x="304" y="8058"/>
                    </a:lnTo>
                    <a:lnTo>
                      <a:pt x="299" y="8062"/>
                    </a:lnTo>
                    <a:lnTo>
                      <a:pt x="296" y="8065"/>
                    </a:lnTo>
                    <a:lnTo>
                      <a:pt x="295" y="8071"/>
                    </a:lnTo>
                    <a:lnTo>
                      <a:pt x="295" y="8075"/>
                    </a:lnTo>
                    <a:lnTo>
                      <a:pt x="303" y="8079"/>
                    </a:lnTo>
                    <a:lnTo>
                      <a:pt x="314" y="8083"/>
                    </a:lnTo>
                    <a:lnTo>
                      <a:pt x="327" y="8087"/>
                    </a:lnTo>
                    <a:lnTo>
                      <a:pt x="337" y="8093"/>
                    </a:lnTo>
                    <a:lnTo>
                      <a:pt x="344" y="8097"/>
                    </a:lnTo>
                    <a:lnTo>
                      <a:pt x="328" y="8103"/>
                    </a:lnTo>
                    <a:lnTo>
                      <a:pt x="301" y="8106"/>
                    </a:lnTo>
                    <a:lnTo>
                      <a:pt x="286" y="8110"/>
                    </a:lnTo>
                    <a:lnTo>
                      <a:pt x="276" y="8116"/>
                    </a:lnTo>
                    <a:lnTo>
                      <a:pt x="265" y="8118"/>
                    </a:lnTo>
                    <a:lnTo>
                      <a:pt x="281" y="8124"/>
                    </a:lnTo>
                    <a:lnTo>
                      <a:pt x="319" y="8128"/>
                    </a:lnTo>
                    <a:lnTo>
                      <a:pt x="334" y="8132"/>
                    </a:lnTo>
                    <a:lnTo>
                      <a:pt x="348" y="8138"/>
                    </a:lnTo>
                    <a:lnTo>
                      <a:pt x="360" y="8142"/>
                    </a:lnTo>
                    <a:lnTo>
                      <a:pt x="372" y="8148"/>
                    </a:lnTo>
                    <a:lnTo>
                      <a:pt x="375" y="8151"/>
                    </a:lnTo>
                    <a:lnTo>
                      <a:pt x="369" y="8155"/>
                    </a:lnTo>
                    <a:lnTo>
                      <a:pt x="362" y="8161"/>
                    </a:lnTo>
                    <a:lnTo>
                      <a:pt x="355" y="8163"/>
                    </a:lnTo>
                    <a:lnTo>
                      <a:pt x="347" y="8169"/>
                    </a:lnTo>
                    <a:lnTo>
                      <a:pt x="341" y="8173"/>
                    </a:lnTo>
                    <a:lnTo>
                      <a:pt x="336" y="8177"/>
                    </a:lnTo>
                    <a:lnTo>
                      <a:pt x="350" y="8183"/>
                    </a:lnTo>
                    <a:lnTo>
                      <a:pt x="368" y="8187"/>
                    </a:lnTo>
                    <a:lnTo>
                      <a:pt x="364" y="8192"/>
                    </a:lnTo>
                    <a:lnTo>
                      <a:pt x="352" y="8196"/>
                    </a:lnTo>
                    <a:lnTo>
                      <a:pt x="336" y="8200"/>
                    </a:lnTo>
                    <a:lnTo>
                      <a:pt x="322" y="8204"/>
                    </a:lnTo>
                    <a:lnTo>
                      <a:pt x="308" y="8208"/>
                    </a:lnTo>
                    <a:lnTo>
                      <a:pt x="291" y="8214"/>
                    </a:lnTo>
                    <a:lnTo>
                      <a:pt x="277" y="8218"/>
                    </a:lnTo>
                    <a:lnTo>
                      <a:pt x="286" y="8222"/>
                    </a:lnTo>
                    <a:lnTo>
                      <a:pt x="295" y="8228"/>
                    </a:lnTo>
                    <a:lnTo>
                      <a:pt x="305" y="8231"/>
                    </a:lnTo>
                    <a:lnTo>
                      <a:pt x="319" y="8237"/>
                    </a:lnTo>
                    <a:lnTo>
                      <a:pt x="321" y="8241"/>
                    </a:lnTo>
                    <a:lnTo>
                      <a:pt x="303" y="8245"/>
                    </a:lnTo>
                    <a:lnTo>
                      <a:pt x="287" y="8249"/>
                    </a:lnTo>
                    <a:lnTo>
                      <a:pt x="289" y="8253"/>
                    </a:lnTo>
                    <a:lnTo>
                      <a:pt x="295" y="8259"/>
                    </a:lnTo>
                    <a:lnTo>
                      <a:pt x="300" y="8263"/>
                    </a:lnTo>
                    <a:lnTo>
                      <a:pt x="298" y="8267"/>
                    </a:lnTo>
                    <a:lnTo>
                      <a:pt x="298" y="8273"/>
                    </a:lnTo>
                    <a:lnTo>
                      <a:pt x="305" y="8276"/>
                    </a:lnTo>
                    <a:lnTo>
                      <a:pt x="315" y="8282"/>
                    </a:lnTo>
                    <a:lnTo>
                      <a:pt x="307" y="8286"/>
                    </a:lnTo>
                    <a:lnTo>
                      <a:pt x="293" y="8290"/>
                    </a:lnTo>
                    <a:lnTo>
                      <a:pt x="281" y="8294"/>
                    </a:lnTo>
                    <a:lnTo>
                      <a:pt x="284" y="8298"/>
                    </a:lnTo>
                    <a:lnTo>
                      <a:pt x="315" y="8304"/>
                    </a:lnTo>
                    <a:lnTo>
                      <a:pt x="334" y="8308"/>
                    </a:lnTo>
                    <a:lnTo>
                      <a:pt x="353" y="8312"/>
                    </a:lnTo>
                    <a:lnTo>
                      <a:pt x="346" y="8317"/>
                    </a:lnTo>
                    <a:lnTo>
                      <a:pt x="334" y="8321"/>
                    </a:lnTo>
                    <a:lnTo>
                      <a:pt x="322" y="8327"/>
                    </a:lnTo>
                    <a:lnTo>
                      <a:pt x="323" y="8331"/>
                    </a:lnTo>
                    <a:lnTo>
                      <a:pt x="334" y="8335"/>
                    </a:lnTo>
                    <a:lnTo>
                      <a:pt x="347" y="8339"/>
                    </a:lnTo>
                    <a:lnTo>
                      <a:pt x="359" y="8343"/>
                    </a:lnTo>
                    <a:lnTo>
                      <a:pt x="351" y="8349"/>
                    </a:lnTo>
                    <a:lnTo>
                      <a:pt x="334" y="8353"/>
                    </a:lnTo>
                    <a:lnTo>
                      <a:pt x="317" y="8357"/>
                    </a:lnTo>
                    <a:lnTo>
                      <a:pt x="304" y="8362"/>
                    </a:lnTo>
                    <a:lnTo>
                      <a:pt x="293" y="8366"/>
                    </a:lnTo>
                    <a:lnTo>
                      <a:pt x="289" y="8372"/>
                    </a:lnTo>
                    <a:lnTo>
                      <a:pt x="287" y="8376"/>
                    </a:lnTo>
                    <a:lnTo>
                      <a:pt x="284" y="8378"/>
                    </a:lnTo>
                    <a:lnTo>
                      <a:pt x="279" y="8384"/>
                    </a:lnTo>
                    <a:lnTo>
                      <a:pt x="265" y="8388"/>
                    </a:lnTo>
                    <a:lnTo>
                      <a:pt x="255" y="8394"/>
                    </a:lnTo>
                    <a:lnTo>
                      <a:pt x="266" y="8398"/>
                    </a:lnTo>
                    <a:lnTo>
                      <a:pt x="283" y="8401"/>
                    </a:lnTo>
                    <a:lnTo>
                      <a:pt x="308" y="8407"/>
                    </a:lnTo>
                    <a:lnTo>
                      <a:pt x="336" y="8411"/>
                    </a:lnTo>
                    <a:lnTo>
                      <a:pt x="359" y="8417"/>
                    </a:lnTo>
                    <a:lnTo>
                      <a:pt x="340" y="8421"/>
                    </a:lnTo>
                    <a:lnTo>
                      <a:pt x="313" y="8423"/>
                    </a:lnTo>
                    <a:lnTo>
                      <a:pt x="292" y="8429"/>
                    </a:lnTo>
                    <a:lnTo>
                      <a:pt x="273" y="8433"/>
                    </a:lnTo>
                    <a:lnTo>
                      <a:pt x="264" y="8439"/>
                    </a:lnTo>
                    <a:lnTo>
                      <a:pt x="258" y="8442"/>
                    </a:lnTo>
                    <a:lnTo>
                      <a:pt x="254" y="8446"/>
                    </a:lnTo>
                    <a:lnTo>
                      <a:pt x="252" y="8452"/>
                    </a:lnTo>
                    <a:lnTo>
                      <a:pt x="251" y="8456"/>
                    </a:lnTo>
                    <a:lnTo>
                      <a:pt x="250" y="8462"/>
                    </a:lnTo>
                    <a:lnTo>
                      <a:pt x="250" y="8464"/>
                    </a:lnTo>
                    <a:lnTo>
                      <a:pt x="252" y="8468"/>
                    </a:lnTo>
                    <a:lnTo>
                      <a:pt x="264" y="8474"/>
                    </a:lnTo>
                    <a:lnTo>
                      <a:pt x="284" y="8478"/>
                    </a:lnTo>
                    <a:lnTo>
                      <a:pt x="295" y="8483"/>
                    </a:lnTo>
                    <a:lnTo>
                      <a:pt x="312" y="8487"/>
                    </a:lnTo>
                    <a:lnTo>
                      <a:pt x="332" y="8491"/>
                    </a:lnTo>
                    <a:lnTo>
                      <a:pt x="347" y="8497"/>
                    </a:lnTo>
                    <a:lnTo>
                      <a:pt x="361" y="8501"/>
                    </a:lnTo>
                    <a:lnTo>
                      <a:pt x="371" y="8507"/>
                    </a:lnTo>
                    <a:lnTo>
                      <a:pt x="367" y="8509"/>
                    </a:lnTo>
                    <a:lnTo>
                      <a:pt x="361" y="8513"/>
                    </a:lnTo>
                    <a:lnTo>
                      <a:pt x="357" y="8519"/>
                    </a:lnTo>
                    <a:lnTo>
                      <a:pt x="357" y="8523"/>
                    </a:lnTo>
                    <a:lnTo>
                      <a:pt x="357" y="8528"/>
                    </a:lnTo>
                    <a:lnTo>
                      <a:pt x="357" y="8532"/>
                    </a:lnTo>
                    <a:lnTo>
                      <a:pt x="357" y="8536"/>
                    </a:lnTo>
                    <a:lnTo>
                      <a:pt x="355" y="8542"/>
                    </a:lnTo>
                    <a:lnTo>
                      <a:pt x="348" y="8546"/>
                    </a:lnTo>
                    <a:lnTo>
                      <a:pt x="335" y="8550"/>
                    </a:lnTo>
                    <a:lnTo>
                      <a:pt x="321" y="8554"/>
                    </a:lnTo>
                    <a:lnTo>
                      <a:pt x="320" y="8558"/>
                    </a:lnTo>
                    <a:lnTo>
                      <a:pt x="325" y="8564"/>
                    </a:lnTo>
                    <a:lnTo>
                      <a:pt x="326" y="8567"/>
                    </a:lnTo>
                    <a:lnTo>
                      <a:pt x="317" y="8573"/>
                    </a:lnTo>
                    <a:lnTo>
                      <a:pt x="307" y="8577"/>
                    </a:lnTo>
                    <a:lnTo>
                      <a:pt x="315" y="8581"/>
                    </a:lnTo>
                    <a:lnTo>
                      <a:pt x="329" y="8587"/>
                    </a:lnTo>
                    <a:lnTo>
                      <a:pt x="339" y="8591"/>
                    </a:lnTo>
                    <a:lnTo>
                      <a:pt x="346" y="8595"/>
                    </a:lnTo>
                    <a:lnTo>
                      <a:pt x="347" y="8599"/>
                    </a:lnTo>
                    <a:lnTo>
                      <a:pt x="341" y="8603"/>
                    </a:lnTo>
                    <a:lnTo>
                      <a:pt x="330" y="8608"/>
                    </a:lnTo>
                    <a:lnTo>
                      <a:pt x="320" y="8612"/>
                    </a:lnTo>
                    <a:lnTo>
                      <a:pt x="315" y="8618"/>
                    </a:lnTo>
                    <a:lnTo>
                      <a:pt x="316" y="8622"/>
                    </a:lnTo>
                    <a:lnTo>
                      <a:pt x="316" y="8626"/>
                    </a:lnTo>
                    <a:lnTo>
                      <a:pt x="315" y="8632"/>
                    </a:lnTo>
                    <a:lnTo>
                      <a:pt x="310" y="8636"/>
                    </a:lnTo>
                    <a:lnTo>
                      <a:pt x="300" y="8640"/>
                    </a:lnTo>
                    <a:lnTo>
                      <a:pt x="299" y="8644"/>
                    </a:lnTo>
                    <a:lnTo>
                      <a:pt x="306" y="8648"/>
                    </a:lnTo>
                    <a:lnTo>
                      <a:pt x="317" y="8653"/>
                    </a:lnTo>
                    <a:lnTo>
                      <a:pt x="331" y="8657"/>
                    </a:lnTo>
                    <a:lnTo>
                      <a:pt x="329" y="8663"/>
                    </a:lnTo>
                    <a:lnTo>
                      <a:pt x="314" y="8667"/>
                    </a:lnTo>
                    <a:lnTo>
                      <a:pt x="314" y="8671"/>
                    </a:lnTo>
                    <a:lnTo>
                      <a:pt x="324" y="8677"/>
                    </a:lnTo>
                    <a:lnTo>
                      <a:pt x="337" y="8681"/>
                    </a:lnTo>
                    <a:lnTo>
                      <a:pt x="347" y="8685"/>
                    </a:lnTo>
                    <a:lnTo>
                      <a:pt x="356" y="8689"/>
                    </a:lnTo>
                    <a:lnTo>
                      <a:pt x="357" y="8692"/>
                    </a:lnTo>
                    <a:lnTo>
                      <a:pt x="355" y="8698"/>
                    </a:lnTo>
                    <a:lnTo>
                      <a:pt x="349" y="8702"/>
                    </a:lnTo>
                    <a:lnTo>
                      <a:pt x="342" y="8708"/>
                    </a:lnTo>
                    <a:lnTo>
                      <a:pt x="342" y="8712"/>
                    </a:lnTo>
                    <a:lnTo>
                      <a:pt x="352" y="8716"/>
                    </a:lnTo>
                    <a:lnTo>
                      <a:pt x="362" y="8722"/>
                    </a:lnTo>
                    <a:lnTo>
                      <a:pt x="375" y="8724"/>
                    </a:lnTo>
                    <a:lnTo>
                      <a:pt x="388" y="8730"/>
                    </a:lnTo>
                    <a:lnTo>
                      <a:pt x="388" y="8733"/>
                    </a:lnTo>
                    <a:lnTo>
                      <a:pt x="371" y="8737"/>
                    </a:lnTo>
                    <a:lnTo>
                      <a:pt x="355" y="8743"/>
                    </a:lnTo>
                    <a:lnTo>
                      <a:pt x="344" y="8747"/>
                    </a:lnTo>
                    <a:lnTo>
                      <a:pt x="339" y="8753"/>
                    </a:lnTo>
                    <a:lnTo>
                      <a:pt x="341" y="8757"/>
                    </a:lnTo>
                    <a:lnTo>
                      <a:pt x="351" y="8761"/>
                    </a:lnTo>
                    <a:lnTo>
                      <a:pt x="358" y="8767"/>
                    </a:lnTo>
                    <a:lnTo>
                      <a:pt x="366" y="8769"/>
                    </a:lnTo>
                    <a:lnTo>
                      <a:pt x="366" y="8775"/>
                    </a:lnTo>
                    <a:lnTo>
                      <a:pt x="370" y="8778"/>
                    </a:lnTo>
                    <a:lnTo>
                      <a:pt x="374" y="8782"/>
                    </a:lnTo>
                    <a:lnTo>
                      <a:pt x="372" y="8788"/>
                    </a:lnTo>
                    <a:lnTo>
                      <a:pt x="365" y="8792"/>
                    </a:lnTo>
                    <a:lnTo>
                      <a:pt x="353" y="8798"/>
                    </a:lnTo>
                    <a:lnTo>
                      <a:pt x="339" y="8802"/>
                    </a:lnTo>
                    <a:lnTo>
                      <a:pt x="329" y="8806"/>
                    </a:lnTo>
                    <a:lnTo>
                      <a:pt x="339" y="8812"/>
                    </a:lnTo>
                    <a:lnTo>
                      <a:pt x="350" y="8814"/>
                    </a:lnTo>
                    <a:lnTo>
                      <a:pt x="361" y="8819"/>
                    </a:lnTo>
                    <a:lnTo>
                      <a:pt x="372" y="8823"/>
                    </a:lnTo>
                    <a:lnTo>
                      <a:pt x="384" y="8827"/>
                    </a:lnTo>
                    <a:lnTo>
                      <a:pt x="381" y="8833"/>
                    </a:lnTo>
                    <a:lnTo>
                      <a:pt x="374" y="8837"/>
                    </a:lnTo>
                    <a:lnTo>
                      <a:pt x="367" y="8843"/>
                    </a:lnTo>
                    <a:lnTo>
                      <a:pt x="361" y="8847"/>
                    </a:lnTo>
                    <a:lnTo>
                      <a:pt x="356" y="8851"/>
                    </a:lnTo>
                    <a:lnTo>
                      <a:pt x="354" y="8855"/>
                    </a:lnTo>
                    <a:lnTo>
                      <a:pt x="354" y="8859"/>
                    </a:lnTo>
                    <a:lnTo>
                      <a:pt x="352" y="8864"/>
                    </a:lnTo>
                    <a:lnTo>
                      <a:pt x="351" y="8868"/>
                    </a:lnTo>
                    <a:lnTo>
                      <a:pt x="355" y="8872"/>
                    </a:lnTo>
                    <a:lnTo>
                      <a:pt x="376" y="8878"/>
                    </a:lnTo>
                    <a:lnTo>
                      <a:pt x="390" y="8882"/>
                    </a:lnTo>
                    <a:lnTo>
                      <a:pt x="384" y="8888"/>
                    </a:lnTo>
                    <a:lnTo>
                      <a:pt x="374" y="8892"/>
                    </a:lnTo>
                    <a:lnTo>
                      <a:pt x="367" y="8896"/>
                    </a:lnTo>
                    <a:lnTo>
                      <a:pt x="363" y="8900"/>
                    </a:lnTo>
                    <a:lnTo>
                      <a:pt x="363" y="8903"/>
                    </a:lnTo>
                    <a:lnTo>
                      <a:pt x="367" y="8909"/>
                    </a:lnTo>
                    <a:lnTo>
                      <a:pt x="369" y="8913"/>
                    </a:lnTo>
                    <a:lnTo>
                      <a:pt x="376" y="8917"/>
                    </a:lnTo>
                    <a:lnTo>
                      <a:pt x="394" y="8923"/>
                    </a:lnTo>
                    <a:lnTo>
                      <a:pt x="397" y="8927"/>
                    </a:lnTo>
                    <a:lnTo>
                      <a:pt x="380" y="8933"/>
                    </a:lnTo>
                    <a:lnTo>
                      <a:pt x="365" y="8937"/>
                    </a:lnTo>
                    <a:lnTo>
                      <a:pt x="353" y="8941"/>
                    </a:lnTo>
                    <a:lnTo>
                      <a:pt x="344" y="8944"/>
                    </a:lnTo>
                    <a:lnTo>
                      <a:pt x="337" y="8948"/>
                    </a:lnTo>
                    <a:lnTo>
                      <a:pt x="332" y="8954"/>
                    </a:lnTo>
                    <a:lnTo>
                      <a:pt x="330" y="8958"/>
                    </a:lnTo>
                    <a:lnTo>
                      <a:pt x="336" y="8962"/>
                    </a:lnTo>
                    <a:lnTo>
                      <a:pt x="346" y="8968"/>
                    </a:lnTo>
                    <a:lnTo>
                      <a:pt x="353" y="8972"/>
                    </a:lnTo>
                    <a:lnTo>
                      <a:pt x="355" y="8978"/>
                    </a:lnTo>
                    <a:lnTo>
                      <a:pt x="352" y="8982"/>
                    </a:lnTo>
                    <a:lnTo>
                      <a:pt x="348" y="8984"/>
                    </a:lnTo>
                    <a:lnTo>
                      <a:pt x="353" y="8989"/>
                    </a:lnTo>
                    <a:lnTo>
                      <a:pt x="368" y="8993"/>
                    </a:lnTo>
                    <a:lnTo>
                      <a:pt x="394" y="8999"/>
                    </a:lnTo>
                    <a:lnTo>
                      <a:pt x="396" y="9003"/>
                    </a:lnTo>
                    <a:lnTo>
                      <a:pt x="388" y="9007"/>
                    </a:lnTo>
                    <a:lnTo>
                      <a:pt x="388" y="9013"/>
                    </a:lnTo>
                    <a:lnTo>
                      <a:pt x="396" y="9017"/>
                    </a:lnTo>
                    <a:lnTo>
                      <a:pt x="405" y="9023"/>
                    </a:lnTo>
                    <a:lnTo>
                      <a:pt x="393" y="9026"/>
                    </a:lnTo>
                    <a:lnTo>
                      <a:pt x="374" y="9028"/>
                    </a:lnTo>
                    <a:lnTo>
                      <a:pt x="322" y="9034"/>
                    </a:lnTo>
                    <a:lnTo>
                      <a:pt x="269" y="9038"/>
                    </a:lnTo>
                    <a:lnTo>
                      <a:pt x="256" y="9044"/>
                    </a:lnTo>
                    <a:lnTo>
                      <a:pt x="247" y="9048"/>
                    </a:lnTo>
                    <a:lnTo>
                      <a:pt x="243" y="9052"/>
                    </a:lnTo>
                    <a:lnTo>
                      <a:pt x="241" y="9058"/>
                    </a:lnTo>
                    <a:lnTo>
                      <a:pt x="241" y="9062"/>
                    </a:lnTo>
                    <a:lnTo>
                      <a:pt x="256" y="9068"/>
                    </a:lnTo>
                    <a:lnTo>
                      <a:pt x="269" y="9071"/>
                    </a:lnTo>
                    <a:lnTo>
                      <a:pt x="284" y="9073"/>
                    </a:lnTo>
                    <a:lnTo>
                      <a:pt x="293" y="9079"/>
                    </a:lnTo>
                    <a:lnTo>
                      <a:pt x="308" y="9083"/>
                    </a:lnTo>
                    <a:lnTo>
                      <a:pt x="309" y="9089"/>
                    </a:lnTo>
                    <a:lnTo>
                      <a:pt x="308" y="9093"/>
                    </a:lnTo>
                    <a:lnTo>
                      <a:pt x="307" y="9097"/>
                    </a:lnTo>
                    <a:lnTo>
                      <a:pt x="301" y="9103"/>
                    </a:lnTo>
                    <a:lnTo>
                      <a:pt x="288" y="9107"/>
                    </a:lnTo>
                    <a:lnTo>
                      <a:pt x="280" y="9112"/>
                    </a:lnTo>
                    <a:lnTo>
                      <a:pt x="279" y="9114"/>
                    </a:lnTo>
                    <a:lnTo>
                      <a:pt x="282" y="9118"/>
                    </a:lnTo>
                    <a:lnTo>
                      <a:pt x="284" y="9124"/>
                    </a:lnTo>
                    <a:lnTo>
                      <a:pt x="279" y="9128"/>
                    </a:lnTo>
                    <a:lnTo>
                      <a:pt x="283" y="9134"/>
                    </a:lnTo>
                    <a:lnTo>
                      <a:pt x="299" y="9138"/>
                    </a:lnTo>
                    <a:lnTo>
                      <a:pt x="321" y="9142"/>
                    </a:lnTo>
                    <a:lnTo>
                      <a:pt x="333" y="9148"/>
                    </a:lnTo>
                    <a:lnTo>
                      <a:pt x="327" y="9151"/>
                    </a:lnTo>
                    <a:lnTo>
                      <a:pt x="317" y="9157"/>
                    </a:lnTo>
                    <a:lnTo>
                      <a:pt x="317" y="9159"/>
                    </a:lnTo>
                    <a:lnTo>
                      <a:pt x="325" y="9163"/>
                    </a:lnTo>
                    <a:lnTo>
                      <a:pt x="333" y="9169"/>
                    </a:lnTo>
                    <a:lnTo>
                      <a:pt x="334" y="9173"/>
                    </a:lnTo>
                    <a:lnTo>
                      <a:pt x="317" y="9179"/>
                    </a:lnTo>
                    <a:lnTo>
                      <a:pt x="306" y="9183"/>
                    </a:lnTo>
                    <a:lnTo>
                      <a:pt x="299" y="9187"/>
                    </a:lnTo>
                    <a:lnTo>
                      <a:pt x="294" y="9193"/>
                    </a:lnTo>
                    <a:lnTo>
                      <a:pt x="294" y="9196"/>
                    </a:lnTo>
                    <a:lnTo>
                      <a:pt x="291" y="9200"/>
                    </a:lnTo>
                    <a:lnTo>
                      <a:pt x="288" y="9204"/>
                    </a:lnTo>
                    <a:lnTo>
                      <a:pt x="294" y="9208"/>
                    </a:lnTo>
                    <a:lnTo>
                      <a:pt x="302" y="9214"/>
                    </a:lnTo>
                    <a:lnTo>
                      <a:pt x="312" y="9218"/>
                    </a:lnTo>
                    <a:lnTo>
                      <a:pt x="325" y="9224"/>
                    </a:lnTo>
                    <a:lnTo>
                      <a:pt x="334" y="9228"/>
                    </a:lnTo>
                    <a:lnTo>
                      <a:pt x="340" y="9232"/>
                    </a:lnTo>
                    <a:lnTo>
                      <a:pt x="350" y="9237"/>
                    </a:lnTo>
                    <a:lnTo>
                      <a:pt x="367" y="9241"/>
                    </a:lnTo>
                    <a:lnTo>
                      <a:pt x="371" y="9245"/>
                    </a:lnTo>
                    <a:lnTo>
                      <a:pt x="370" y="9249"/>
                    </a:lnTo>
                    <a:lnTo>
                      <a:pt x="370" y="9255"/>
                    </a:lnTo>
                    <a:lnTo>
                      <a:pt x="366" y="9259"/>
                    </a:lnTo>
                    <a:lnTo>
                      <a:pt x="354" y="9263"/>
                    </a:lnTo>
                    <a:lnTo>
                      <a:pt x="340" y="9269"/>
                    </a:lnTo>
                    <a:lnTo>
                      <a:pt x="338" y="9273"/>
                    </a:lnTo>
                    <a:lnTo>
                      <a:pt x="338" y="9278"/>
                    </a:lnTo>
                    <a:lnTo>
                      <a:pt x="338" y="9282"/>
                    </a:lnTo>
                    <a:lnTo>
                      <a:pt x="338" y="9286"/>
                    </a:lnTo>
                    <a:lnTo>
                      <a:pt x="338" y="9290"/>
                    </a:lnTo>
                    <a:lnTo>
                      <a:pt x="337" y="9294"/>
                    </a:lnTo>
                    <a:lnTo>
                      <a:pt x="348" y="9300"/>
                    </a:lnTo>
                    <a:lnTo>
                      <a:pt x="359" y="9304"/>
                    </a:lnTo>
                    <a:lnTo>
                      <a:pt x="366" y="9308"/>
                    </a:lnTo>
                    <a:lnTo>
                      <a:pt x="374" y="9314"/>
                    </a:lnTo>
                    <a:lnTo>
                      <a:pt x="380" y="9318"/>
                    </a:lnTo>
                    <a:lnTo>
                      <a:pt x="382" y="9323"/>
                    </a:lnTo>
                    <a:lnTo>
                      <a:pt x="377" y="9327"/>
                    </a:lnTo>
                    <a:lnTo>
                      <a:pt x="381" y="9331"/>
                    </a:lnTo>
                  </a:path>
                </a:pathLst>
              </a:custGeom>
              <a:noFill/>
              <a:ln w="4445">
                <a:solidFill>
                  <a:srgbClr val="00FE00"/>
                </a:solidFill>
                <a:prstDash val="solid"/>
                <a:round/>
                <a:headEnd/>
                <a:tailEnd/>
              </a:ln>
            </p:spPr>
            <p:txBody>
              <a:bodyPr/>
              <a:lstStyle/>
              <a:p>
                <a:endParaRPr lang="es-ES"/>
              </a:p>
            </p:txBody>
          </p:sp>
          <p:sp>
            <p:nvSpPr>
              <p:cNvPr id="83233" name="Freeform 9505"/>
              <p:cNvSpPr>
                <a:spLocks/>
              </p:cNvSpPr>
              <p:nvPr/>
            </p:nvSpPr>
            <p:spPr bwMode="auto">
              <a:xfrm>
                <a:off x="6334" y="8717"/>
                <a:ext cx="70" cy="223"/>
              </a:xfrm>
              <a:custGeom>
                <a:avLst/>
                <a:gdLst/>
                <a:ahLst/>
                <a:cxnLst>
                  <a:cxn ang="0">
                    <a:pos x="105" y="4"/>
                  </a:cxn>
                  <a:cxn ang="0">
                    <a:pos x="139" y="14"/>
                  </a:cxn>
                  <a:cxn ang="0">
                    <a:pos x="126" y="22"/>
                  </a:cxn>
                  <a:cxn ang="0">
                    <a:pos x="110" y="31"/>
                  </a:cxn>
                  <a:cxn ang="0">
                    <a:pos x="90" y="41"/>
                  </a:cxn>
                  <a:cxn ang="0">
                    <a:pos x="64" y="49"/>
                  </a:cxn>
                  <a:cxn ang="0">
                    <a:pos x="62" y="59"/>
                  </a:cxn>
                  <a:cxn ang="0">
                    <a:pos x="63" y="67"/>
                  </a:cxn>
                  <a:cxn ang="0">
                    <a:pos x="61" y="76"/>
                  </a:cxn>
                  <a:cxn ang="0">
                    <a:pos x="49" y="86"/>
                  </a:cxn>
                  <a:cxn ang="0">
                    <a:pos x="12" y="94"/>
                  </a:cxn>
                  <a:cxn ang="0">
                    <a:pos x="17" y="104"/>
                  </a:cxn>
                  <a:cxn ang="0">
                    <a:pos x="40" y="112"/>
                  </a:cxn>
                  <a:cxn ang="0">
                    <a:pos x="63" y="121"/>
                  </a:cxn>
                  <a:cxn ang="0">
                    <a:pos x="58" y="129"/>
                  </a:cxn>
                  <a:cxn ang="0">
                    <a:pos x="57" y="139"/>
                  </a:cxn>
                  <a:cxn ang="0">
                    <a:pos x="60" y="149"/>
                  </a:cxn>
                  <a:cxn ang="0">
                    <a:pos x="48" y="156"/>
                  </a:cxn>
                  <a:cxn ang="0">
                    <a:pos x="65" y="166"/>
                  </a:cxn>
                  <a:cxn ang="0">
                    <a:pos x="83" y="174"/>
                  </a:cxn>
                  <a:cxn ang="0">
                    <a:pos x="99" y="184"/>
                  </a:cxn>
                  <a:cxn ang="0">
                    <a:pos x="59" y="194"/>
                  </a:cxn>
                  <a:cxn ang="0">
                    <a:pos x="46" y="201"/>
                  </a:cxn>
                  <a:cxn ang="0">
                    <a:pos x="58" y="211"/>
                  </a:cxn>
                  <a:cxn ang="0">
                    <a:pos x="68" y="219"/>
                  </a:cxn>
                  <a:cxn ang="0">
                    <a:pos x="66" y="229"/>
                  </a:cxn>
                  <a:cxn ang="0">
                    <a:pos x="65" y="239"/>
                  </a:cxn>
                  <a:cxn ang="0">
                    <a:pos x="64" y="246"/>
                  </a:cxn>
                  <a:cxn ang="0">
                    <a:pos x="71" y="256"/>
                  </a:cxn>
                  <a:cxn ang="0">
                    <a:pos x="44" y="264"/>
                  </a:cxn>
                  <a:cxn ang="0">
                    <a:pos x="66" y="274"/>
                  </a:cxn>
                  <a:cxn ang="0">
                    <a:pos x="31" y="283"/>
                  </a:cxn>
                  <a:cxn ang="0">
                    <a:pos x="6" y="291"/>
                  </a:cxn>
                  <a:cxn ang="0">
                    <a:pos x="38" y="301"/>
                  </a:cxn>
                  <a:cxn ang="0">
                    <a:pos x="78" y="309"/>
                  </a:cxn>
                  <a:cxn ang="0">
                    <a:pos x="88" y="319"/>
                  </a:cxn>
                  <a:cxn ang="0">
                    <a:pos x="71" y="328"/>
                  </a:cxn>
                  <a:cxn ang="0">
                    <a:pos x="77" y="336"/>
                  </a:cxn>
                  <a:cxn ang="0">
                    <a:pos x="91" y="346"/>
                  </a:cxn>
                  <a:cxn ang="0">
                    <a:pos x="111" y="354"/>
                  </a:cxn>
                  <a:cxn ang="0">
                    <a:pos x="94" y="364"/>
                  </a:cxn>
                  <a:cxn ang="0">
                    <a:pos x="84" y="373"/>
                  </a:cxn>
                  <a:cxn ang="0">
                    <a:pos x="88" y="381"/>
                  </a:cxn>
                  <a:cxn ang="0">
                    <a:pos x="89" y="389"/>
                  </a:cxn>
                  <a:cxn ang="0">
                    <a:pos x="88" y="399"/>
                  </a:cxn>
                  <a:cxn ang="0">
                    <a:pos x="95" y="408"/>
                  </a:cxn>
                  <a:cxn ang="0">
                    <a:pos x="94" y="418"/>
                  </a:cxn>
                  <a:cxn ang="0">
                    <a:pos x="93" y="426"/>
                  </a:cxn>
                  <a:cxn ang="0">
                    <a:pos x="104" y="434"/>
                  </a:cxn>
                  <a:cxn ang="0">
                    <a:pos x="87" y="444"/>
                  </a:cxn>
                </a:cxnLst>
                <a:rect l="0" t="0" r="r" b="b"/>
                <a:pathLst>
                  <a:path w="139" h="448">
                    <a:moveTo>
                      <a:pt x="89" y="0"/>
                    </a:moveTo>
                    <a:lnTo>
                      <a:pt x="105" y="4"/>
                    </a:lnTo>
                    <a:lnTo>
                      <a:pt x="127" y="8"/>
                    </a:lnTo>
                    <a:lnTo>
                      <a:pt x="139" y="14"/>
                    </a:lnTo>
                    <a:lnTo>
                      <a:pt x="134" y="18"/>
                    </a:lnTo>
                    <a:lnTo>
                      <a:pt x="126" y="22"/>
                    </a:lnTo>
                    <a:lnTo>
                      <a:pt x="118" y="28"/>
                    </a:lnTo>
                    <a:lnTo>
                      <a:pt x="110" y="31"/>
                    </a:lnTo>
                    <a:lnTo>
                      <a:pt x="101" y="37"/>
                    </a:lnTo>
                    <a:lnTo>
                      <a:pt x="90" y="41"/>
                    </a:lnTo>
                    <a:lnTo>
                      <a:pt x="75" y="43"/>
                    </a:lnTo>
                    <a:lnTo>
                      <a:pt x="64" y="49"/>
                    </a:lnTo>
                    <a:lnTo>
                      <a:pt x="59" y="53"/>
                    </a:lnTo>
                    <a:lnTo>
                      <a:pt x="62" y="59"/>
                    </a:lnTo>
                    <a:lnTo>
                      <a:pt x="63" y="63"/>
                    </a:lnTo>
                    <a:lnTo>
                      <a:pt x="63" y="67"/>
                    </a:lnTo>
                    <a:lnTo>
                      <a:pt x="63" y="72"/>
                    </a:lnTo>
                    <a:lnTo>
                      <a:pt x="61" y="76"/>
                    </a:lnTo>
                    <a:lnTo>
                      <a:pt x="58" y="82"/>
                    </a:lnTo>
                    <a:lnTo>
                      <a:pt x="49" y="86"/>
                    </a:lnTo>
                    <a:lnTo>
                      <a:pt x="37" y="88"/>
                    </a:lnTo>
                    <a:lnTo>
                      <a:pt x="12" y="94"/>
                    </a:lnTo>
                    <a:lnTo>
                      <a:pt x="7" y="98"/>
                    </a:lnTo>
                    <a:lnTo>
                      <a:pt x="17" y="104"/>
                    </a:lnTo>
                    <a:lnTo>
                      <a:pt x="28" y="108"/>
                    </a:lnTo>
                    <a:lnTo>
                      <a:pt x="40" y="112"/>
                    </a:lnTo>
                    <a:lnTo>
                      <a:pt x="50" y="117"/>
                    </a:lnTo>
                    <a:lnTo>
                      <a:pt x="63" y="121"/>
                    </a:lnTo>
                    <a:lnTo>
                      <a:pt x="66" y="127"/>
                    </a:lnTo>
                    <a:lnTo>
                      <a:pt x="58" y="129"/>
                    </a:lnTo>
                    <a:lnTo>
                      <a:pt x="50" y="133"/>
                    </a:lnTo>
                    <a:lnTo>
                      <a:pt x="57" y="139"/>
                    </a:lnTo>
                    <a:lnTo>
                      <a:pt x="64" y="143"/>
                    </a:lnTo>
                    <a:lnTo>
                      <a:pt x="60" y="149"/>
                    </a:lnTo>
                    <a:lnTo>
                      <a:pt x="49" y="153"/>
                    </a:lnTo>
                    <a:lnTo>
                      <a:pt x="48" y="156"/>
                    </a:lnTo>
                    <a:lnTo>
                      <a:pt x="54" y="162"/>
                    </a:lnTo>
                    <a:lnTo>
                      <a:pt x="65" y="166"/>
                    </a:lnTo>
                    <a:lnTo>
                      <a:pt x="73" y="172"/>
                    </a:lnTo>
                    <a:lnTo>
                      <a:pt x="83" y="174"/>
                    </a:lnTo>
                    <a:lnTo>
                      <a:pt x="94" y="178"/>
                    </a:lnTo>
                    <a:lnTo>
                      <a:pt x="99" y="184"/>
                    </a:lnTo>
                    <a:lnTo>
                      <a:pt x="77" y="188"/>
                    </a:lnTo>
                    <a:lnTo>
                      <a:pt x="59" y="194"/>
                    </a:lnTo>
                    <a:lnTo>
                      <a:pt x="49" y="197"/>
                    </a:lnTo>
                    <a:lnTo>
                      <a:pt x="46" y="201"/>
                    </a:lnTo>
                    <a:lnTo>
                      <a:pt x="49" y="207"/>
                    </a:lnTo>
                    <a:lnTo>
                      <a:pt x="58" y="211"/>
                    </a:lnTo>
                    <a:lnTo>
                      <a:pt x="67" y="215"/>
                    </a:lnTo>
                    <a:lnTo>
                      <a:pt x="68" y="219"/>
                    </a:lnTo>
                    <a:lnTo>
                      <a:pt x="67" y="223"/>
                    </a:lnTo>
                    <a:lnTo>
                      <a:pt x="66" y="229"/>
                    </a:lnTo>
                    <a:lnTo>
                      <a:pt x="66" y="233"/>
                    </a:lnTo>
                    <a:lnTo>
                      <a:pt x="65" y="239"/>
                    </a:lnTo>
                    <a:lnTo>
                      <a:pt x="64" y="242"/>
                    </a:lnTo>
                    <a:lnTo>
                      <a:pt x="64" y="246"/>
                    </a:lnTo>
                    <a:lnTo>
                      <a:pt x="68" y="252"/>
                    </a:lnTo>
                    <a:lnTo>
                      <a:pt x="71" y="256"/>
                    </a:lnTo>
                    <a:lnTo>
                      <a:pt x="61" y="260"/>
                    </a:lnTo>
                    <a:lnTo>
                      <a:pt x="44" y="264"/>
                    </a:lnTo>
                    <a:lnTo>
                      <a:pt x="57" y="268"/>
                    </a:lnTo>
                    <a:lnTo>
                      <a:pt x="66" y="274"/>
                    </a:lnTo>
                    <a:lnTo>
                      <a:pt x="75" y="278"/>
                    </a:lnTo>
                    <a:lnTo>
                      <a:pt x="31" y="283"/>
                    </a:lnTo>
                    <a:lnTo>
                      <a:pt x="0" y="287"/>
                    </a:lnTo>
                    <a:lnTo>
                      <a:pt x="6" y="291"/>
                    </a:lnTo>
                    <a:lnTo>
                      <a:pt x="18" y="297"/>
                    </a:lnTo>
                    <a:lnTo>
                      <a:pt x="38" y="301"/>
                    </a:lnTo>
                    <a:lnTo>
                      <a:pt x="59" y="305"/>
                    </a:lnTo>
                    <a:lnTo>
                      <a:pt x="78" y="309"/>
                    </a:lnTo>
                    <a:lnTo>
                      <a:pt x="97" y="313"/>
                    </a:lnTo>
                    <a:lnTo>
                      <a:pt x="88" y="319"/>
                    </a:lnTo>
                    <a:lnTo>
                      <a:pt x="74" y="322"/>
                    </a:lnTo>
                    <a:lnTo>
                      <a:pt x="71" y="328"/>
                    </a:lnTo>
                    <a:lnTo>
                      <a:pt x="77" y="332"/>
                    </a:lnTo>
                    <a:lnTo>
                      <a:pt x="77" y="336"/>
                    </a:lnTo>
                    <a:lnTo>
                      <a:pt x="83" y="342"/>
                    </a:lnTo>
                    <a:lnTo>
                      <a:pt x="91" y="346"/>
                    </a:lnTo>
                    <a:lnTo>
                      <a:pt x="95" y="350"/>
                    </a:lnTo>
                    <a:lnTo>
                      <a:pt x="111" y="354"/>
                    </a:lnTo>
                    <a:lnTo>
                      <a:pt x="117" y="358"/>
                    </a:lnTo>
                    <a:lnTo>
                      <a:pt x="94" y="364"/>
                    </a:lnTo>
                    <a:lnTo>
                      <a:pt x="72" y="367"/>
                    </a:lnTo>
                    <a:lnTo>
                      <a:pt x="84" y="373"/>
                    </a:lnTo>
                    <a:lnTo>
                      <a:pt x="87" y="377"/>
                    </a:lnTo>
                    <a:lnTo>
                      <a:pt x="88" y="381"/>
                    </a:lnTo>
                    <a:lnTo>
                      <a:pt x="89" y="387"/>
                    </a:lnTo>
                    <a:lnTo>
                      <a:pt x="89" y="389"/>
                    </a:lnTo>
                    <a:lnTo>
                      <a:pt x="88" y="395"/>
                    </a:lnTo>
                    <a:lnTo>
                      <a:pt x="88" y="399"/>
                    </a:lnTo>
                    <a:lnTo>
                      <a:pt x="92" y="403"/>
                    </a:lnTo>
                    <a:lnTo>
                      <a:pt x="95" y="408"/>
                    </a:lnTo>
                    <a:lnTo>
                      <a:pt x="95" y="412"/>
                    </a:lnTo>
                    <a:lnTo>
                      <a:pt x="94" y="418"/>
                    </a:lnTo>
                    <a:lnTo>
                      <a:pt x="94" y="422"/>
                    </a:lnTo>
                    <a:lnTo>
                      <a:pt x="93" y="426"/>
                    </a:lnTo>
                    <a:lnTo>
                      <a:pt x="97" y="432"/>
                    </a:lnTo>
                    <a:lnTo>
                      <a:pt x="104" y="434"/>
                    </a:lnTo>
                    <a:lnTo>
                      <a:pt x="105" y="440"/>
                    </a:lnTo>
                    <a:lnTo>
                      <a:pt x="87" y="444"/>
                    </a:lnTo>
                    <a:lnTo>
                      <a:pt x="93" y="448"/>
                    </a:lnTo>
                  </a:path>
                </a:pathLst>
              </a:custGeom>
              <a:noFill/>
              <a:ln w="4445">
                <a:solidFill>
                  <a:srgbClr val="00FE00"/>
                </a:solidFill>
                <a:prstDash val="solid"/>
                <a:round/>
                <a:headEnd/>
                <a:tailEnd/>
              </a:ln>
            </p:spPr>
            <p:txBody>
              <a:bodyPr/>
              <a:lstStyle/>
              <a:p>
                <a:endParaRPr lang="es-ES"/>
              </a:p>
            </p:txBody>
          </p:sp>
          <p:sp>
            <p:nvSpPr>
              <p:cNvPr id="83234" name="Line 9506"/>
              <p:cNvSpPr>
                <a:spLocks noChangeShapeType="1"/>
              </p:cNvSpPr>
              <p:nvPr/>
            </p:nvSpPr>
            <p:spPr bwMode="auto">
              <a:xfrm>
                <a:off x="6117" y="2023"/>
                <a:ext cx="18" cy="1"/>
              </a:xfrm>
              <a:prstGeom prst="line">
                <a:avLst/>
              </a:prstGeom>
              <a:noFill/>
              <a:ln w="4445">
                <a:solidFill>
                  <a:srgbClr val="00FE00"/>
                </a:solidFill>
                <a:round/>
                <a:headEnd/>
                <a:tailEnd/>
              </a:ln>
            </p:spPr>
            <p:txBody>
              <a:bodyPr/>
              <a:lstStyle/>
              <a:p>
                <a:endParaRPr lang="es-ES"/>
              </a:p>
            </p:txBody>
          </p:sp>
          <p:sp>
            <p:nvSpPr>
              <p:cNvPr id="83235" name="Freeform 9507"/>
              <p:cNvSpPr>
                <a:spLocks/>
              </p:cNvSpPr>
              <p:nvPr/>
            </p:nvSpPr>
            <p:spPr bwMode="auto">
              <a:xfrm>
                <a:off x="6148" y="1988"/>
                <a:ext cx="18" cy="59"/>
              </a:xfrm>
              <a:custGeom>
                <a:avLst/>
                <a:gdLst/>
                <a:ahLst/>
                <a:cxnLst>
                  <a:cxn ang="0">
                    <a:pos x="9" y="51"/>
                  </a:cxn>
                  <a:cxn ang="0">
                    <a:pos x="0" y="33"/>
                  </a:cxn>
                  <a:cxn ang="0">
                    <a:pos x="0" y="17"/>
                  </a:cxn>
                  <a:cxn ang="0">
                    <a:pos x="9" y="0"/>
                  </a:cxn>
                  <a:cxn ang="0">
                    <a:pos x="27" y="0"/>
                  </a:cxn>
                  <a:cxn ang="0">
                    <a:pos x="36" y="17"/>
                  </a:cxn>
                  <a:cxn ang="0">
                    <a:pos x="36" y="33"/>
                  </a:cxn>
                  <a:cxn ang="0">
                    <a:pos x="27" y="51"/>
                  </a:cxn>
                  <a:cxn ang="0">
                    <a:pos x="9" y="51"/>
                  </a:cxn>
                  <a:cxn ang="0">
                    <a:pos x="0" y="68"/>
                  </a:cxn>
                  <a:cxn ang="0">
                    <a:pos x="0" y="101"/>
                  </a:cxn>
                  <a:cxn ang="0">
                    <a:pos x="9" y="117"/>
                  </a:cxn>
                  <a:cxn ang="0">
                    <a:pos x="27" y="117"/>
                  </a:cxn>
                  <a:cxn ang="0">
                    <a:pos x="36" y="101"/>
                  </a:cxn>
                  <a:cxn ang="0">
                    <a:pos x="36" y="68"/>
                  </a:cxn>
                  <a:cxn ang="0">
                    <a:pos x="27" y="51"/>
                  </a:cxn>
                </a:cxnLst>
                <a:rect l="0" t="0" r="r" b="b"/>
                <a:pathLst>
                  <a:path w="36" h="117">
                    <a:moveTo>
                      <a:pt x="9" y="51"/>
                    </a:moveTo>
                    <a:lnTo>
                      <a:pt x="0" y="33"/>
                    </a:lnTo>
                    <a:lnTo>
                      <a:pt x="0" y="17"/>
                    </a:lnTo>
                    <a:lnTo>
                      <a:pt x="9" y="0"/>
                    </a:lnTo>
                    <a:lnTo>
                      <a:pt x="27" y="0"/>
                    </a:lnTo>
                    <a:lnTo>
                      <a:pt x="36" y="17"/>
                    </a:lnTo>
                    <a:lnTo>
                      <a:pt x="36" y="33"/>
                    </a:lnTo>
                    <a:lnTo>
                      <a:pt x="27" y="51"/>
                    </a:lnTo>
                    <a:lnTo>
                      <a:pt x="9" y="51"/>
                    </a:lnTo>
                    <a:lnTo>
                      <a:pt x="0" y="68"/>
                    </a:lnTo>
                    <a:lnTo>
                      <a:pt x="0" y="101"/>
                    </a:lnTo>
                    <a:lnTo>
                      <a:pt x="9" y="117"/>
                    </a:lnTo>
                    <a:lnTo>
                      <a:pt x="27" y="117"/>
                    </a:lnTo>
                    <a:lnTo>
                      <a:pt x="36" y="101"/>
                    </a:lnTo>
                    <a:lnTo>
                      <a:pt x="36" y="68"/>
                    </a:lnTo>
                    <a:lnTo>
                      <a:pt x="27" y="51"/>
                    </a:lnTo>
                  </a:path>
                </a:pathLst>
              </a:custGeom>
              <a:noFill/>
              <a:ln w="4445">
                <a:solidFill>
                  <a:srgbClr val="00FE00"/>
                </a:solidFill>
                <a:prstDash val="solid"/>
                <a:round/>
                <a:headEnd/>
                <a:tailEnd/>
              </a:ln>
            </p:spPr>
            <p:txBody>
              <a:bodyPr/>
              <a:lstStyle/>
              <a:p>
                <a:endParaRPr lang="es-ES"/>
              </a:p>
            </p:txBody>
          </p:sp>
          <p:sp>
            <p:nvSpPr>
              <p:cNvPr id="83236" name="Freeform 9508"/>
              <p:cNvSpPr>
                <a:spLocks/>
              </p:cNvSpPr>
              <p:nvPr/>
            </p:nvSpPr>
            <p:spPr bwMode="auto">
              <a:xfrm>
                <a:off x="6180" y="1988"/>
                <a:ext cx="17" cy="59"/>
              </a:xfrm>
              <a:custGeom>
                <a:avLst/>
                <a:gdLst/>
                <a:ahLst/>
                <a:cxnLst>
                  <a:cxn ang="0">
                    <a:pos x="0" y="101"/>
                  </a:cxn>
                  <a:cxn ang="0">
                    <a:pos x="36" y="17"/>
                  </a:cxn>
                  <a:cxn ang="0">
                    <a:pos x="27" y="0"/>
                  </a:cxn>
                  <a:cxn ang="0">
                    <a:pos x="9" y="0"/>
                  </a:cxn>
                  <a:cxn ang="0">
                    <a:pos x="0" y="17"/>
                  </a:cxn>
                  <a:cxn ang="0">
                    <a:pos x="0" y="101"/>
                  </a:cxn>
                  <a:cxn ang="0">
                    <a:pos x="12" y="117"/>
                  </a:cxn>
                  <a:cxn ang="0">
                    <a:pos x="27" y="117"/>
                  </a:cxn>
                  <a:cxn ang="0">
                    <a:pos x="36" y="101"/>
                  </a:cxn>
                  <a:cxn ang="0">
                    <a:pos x="36" y="17"/>
                  </a:cxn>
                </a:cxnLst>
                <a:rect l="0" t="0" r="r" b="b"/>
                <a:pathLst>
                  <a:path w="36" h="117">
                    <a:moveTo>
                      <a:pt x="0" y="101"/>
                    </a:moveTo>
                    <a:lnTo>
                      <a:pt x="36" y="17"/>
                    </a:lnTo>
                    <a:lnTo>
                      <a:pt x="27" y="0"/>
                    </a:lnTo>
                    <a:lnTo>
                      <a:pt x="9" y="0"/>
                    </a:lnTo>
                    <a:lnTo>
                      <a:pt x="0" y="17"/>
                    </a:lnTo>
                    <a:lnTo>
                      <a:pt x="0" y="101"/>
                    </a:lnTo>
                    <a:lnTo>
                      <a:pt x="12"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83237" name="Line 9509"/>
              <p:cNvSpPr>
                <a:spLocks noChangeShapeType="1"/>
              </p:cNvSpPr>
              <p:nvPr/>
            </p:nvSpPr>
            <p:spPr bwMode="auto">
              <a:xfrm>
                <a:off x="6460" y="2023"/>
                <a:ext cx="18" cy="1"/>
              </a:xfrm>
              <a:prstGeom prst="line">
                <a:avLst/>
              </a:prstGeom>
              <a:noFill/>
              <a:ln w="4445">
                <a:solidFill>
                  <a:srgbClr val="00FE00"/>
                </a:solidFill>
                <a:round/>
                <a:headEnd/>
                <a:tailEnd/>
              </a:ln>
            </p:spPr>
            <p:txBody>
              <a:bodyPr/>
              <a:lstStyle/>
              <a:p>
                <a:endParaRPr lang="es-ES"/>
              </a:p>
            </p:txBody>
          </p:sp>
          <p:sp>
            <p:nvSpPr>
              <p:cNvPr id="83238" name="Freeform 9510"/>
              <p:cNvSpPr>
                <a:spLocks/>
              </p:cNvSpPr>
              <p:nvPr/>
            </p:nvSpPr>
            <p:spPr bwMode="auto">
              <a:xfrm>
                <a:off x="6491" y="1988"/>
                <a:ext cx="18" cy="59"/>
              </a:xfrm>
              <a:custGeom>
                <a:avLst/>
                <a:gdLst/>
                <a:ahLst/>
                <a:cxnLst>
                  <a:cxn ang="0">
                    <a:pos x="27" y="117"/>
                  </a:cxn>
                  <a:cxn ang="0">
                    <a:pos x="27" y="0"/>
                  </a:cxn>
                  <a:cxn ang="0">
                    <a:pos x="18" y="0"/>
                  </a:cxn>
                  <a:cxn ang="0">
                    <a:pos x="0" y="51"/>
                  </a:cxn>
                  <a:cxn ang="0">
                    <a:pos x="0" y="68"/>
                  </a:cxn>
                  <a:cxn ang="0">
                    <a:pos x="35" y="68"/>
                  </a:cxn>
                </a:cxnLst>
                <a:rect l="0" t="0" r="r" b="b"/>
                <a:pathLst>
                  <a:path w="35" h="117">
                    <a:moveTo>
                      <a:pt x="27" y="117"/>
                    </a:moveTo>
                    <a:lnTo>
                      <a:pt x="27" y="0"/>
                    </a:lnTo>
                    <a:lnTo>
                      <a:pt x="18" y="0"/>
                    </a:lnTo>
                    <a:lnTo>
                      <a:pt x="0" y="51"/>
                    </a:lnTo>
                    <a:lnTo>
                      <a:pt x="0" y="68"/>
                    </a:lnTo>
                    <a:lnTo>
                      <a:pt x="35" y="68"/>
                    </a:lnTo>
                  </a:path>
                </a:pathLst>
              </a:custGeom>
              <a:noFill/>
              <a:ln w="4445">
                <a:solidFill>
                  <a:srgbClr val="00FE00"/>
                </a:solidFill>
                <a:prstDash val="solid"/>
                <a:round/>
                <a:headEnd/>
                <a:tailEnd/>
              </a:ln>
            </p:spPr>
            <p:txBody>
              <a:bodyPr/>
              <a:lstStyle/>
              <a:p>
                <a:endParaRPr lang="es-ES"/>
              </a:p>
            </p:txBody>
          </p:sp>
          <p:sp>
            <p:nvSpPr>
              <p:cNvPr id="83239" name="Line 9511"/>
              <p:cNvSpPr>
                <a:spLocks noChangeShapeType="1"/>
              </p:cNvSpPr>
              <p:nvPr/>
            </p:nvSpPr>
            <p:spPr bwMode="auto">
              <a:xfrm>
                <a:off x="6500" y="2047"/>
                <a:ext cx="9" cy="1"/>
              </a:xfrm>
              <a:prstGeom prst="line">
                <a:avLst/>
              </a:prstGeom>
              <a:noFill/>
              <a:ln w="4445">
                <a:solidFill>
                  <a:srgbClr val="00FE00"/>
                </a:solidFill>
                <a:round/>
                <a:headEnd/>
                <a:tailEnd/>
              </a:ln>
            </p:spPr>
            <p:txBody>
              <a:bodyPr/>
              <a:lstStyle/>
              <a:p>
                <a:endParaRPr lang="es-ES"/>
              </a:p>
            </p:txBody>
          </p:sp>
          <p:sp>
            <p:nvSpPr>
              <p:cNvPr id="83240" name="Freeform 9512"/>
              <p:cNvSpPr>
                <a:spLocks/>
              </p:cNvSpPr>
              <p:nvPr/>
            </p:nvSpPr>
            <p:spPr bwMode="auto">
              <a:xfrm>
                <a:off x="6523" y="1988"/>
                <a:ext cx="17" cy="59"/>
              </a:xfrm>
              <a:custGeom>
                <a:avLst/>
                <a:gdLst/>
                <a:ahLst/>
                <a:cxnLst>
                  <a:cxn ang="0">
                    <a:pos x="0" y="101"/>
                  </a:cxn>
                  <a:cxn ang="0">
                    <a:pos x="36" y="17"/>
                  </a:cxn>
                  <a:cxn ang="0">
                    <a:pos x="27" y="0"/>
                  </a:cxn>
                  <a:cxn ang="0">
                    <a:pos x="10" y="0"/>
                  </a:cxn>
                  <a:cxn ang="0">
                    <a:pos x="0" y="17"/>
                  </a:cxn>
                  <a:cxn ang="0">
                    <a:pos x="0" y="101"/>
                  </a:cxn>
                  <a:cxn ang="0">
                    <a:pos x="12" y="117"/>
                  </a:cxn>
                  <a:cxn ang="0">
                    <a:pos x="27" y="117"/>
                  </a:cxn>
                  <a:cxn ang="0">
                    <a:pos x="36" y="101"/>
                  </a:cxn>
                  <a:cxn ang="0">
                    <a:pos x="36" y="17"/>
                  </a:cxn>
                </a:cxnLst>
                <a:rect l="0" t="0" r="r" b="b"/>
                <a:pathLst>
                  <a:path w="36" h="117">
                    <a:moveTo>
                      <a:pt x="0" y="101"/>
                    </a:moveTo>
                    <a:lnTo>
                      <a:pt x="36" y="17"/>
                    </a:lnTo>
                    <a:lnTo>
                      <a:pt x="27" y="0"/>
                    </a:lnTo>
                    <a:lnTo>
                      <a:pt x="10" y="0"/>
                    </a:lnTo>
                    <a:lnTo>
                      <a:pt x="0" y="17"/>
                    </a:lnTo>
                    <a:lnTo>
                      <a:pt x="0" y="101"/>
                    </a:lnTo>
                    <a:lnTo>
                      <a:pt x="12" y="117"/>
                    </a:lnTo>
                    <a:lnTo>
                      <a:pt x="27" y="117"/>
                    </a:lnTo>
                    <a:lnTo>
                      <a:pt x="36" y="101"/>
                    </a:lnTo>
                    <a:lnTo>
                      <a:pt x="36" y="17"/>
                    </a:lnTo>
                  </a:path>
                </a:pathLst>
              </a:custGeom>
              <a:noFill/>
              <a:ln w="4445">
                <a:solidFill>
                  <a:srgbClr val="00FE00"/>
                </a:solidFill>
                <a:prstDash val="solid"/>
                <a:round/>
                <a:headEnd/>
                <a:tailEnd/>
              </a:ln>
            </p:spPr>
            <p:txBody>
              <a:bodyPr/>
              <a:lstStyle/>
              <a:p>
                <a:endParaRPr lang="es-ES"/>
              </a:p>
            </p:txBody>
          </p:sp>
          <p:sp>
            <p:nvSpPr>
              <p:cNvPr id="83241" name="Freeform 9513"/>
              <p:cNvSpPr>
                <a:spLocks/>
              </p:cNvSpPr>
              <p:nvPr/>
            </p:nvSpPr>
            <p:spPr bwMode="auto">
              <a:xfrm>
                <a:off x="6304" y="1921"/>
                <a:ext cx="18" cy="60"/>
              </a:xfrm>
              <a:custGeom>
                <a:avLst/>
                <a:gdLst/>
                <a:ahLst/>
                <a:cxnLst>
                  <a:cxn ang="0">
                    <a:pos x="0" y="102"/>
                  </a:cxn>
                  <a:cxn ang="0">
                    <a:pos x="10" y="119"/>
                  </a:cxn>
                  <a:cxn ang="0">
                    <a:pos x="27" y="119"/>
                  </a:cxn>
                  <a:cxn ang="0">
                    <a:pos x="36" y="102"/>
                  </a:cxn>
                  <a:cxn ang="0">
                    <a:pos x="36" y="69"/>
                  </a:cxn>
                  <a:cxn ang="0">
                    <a:pos x="27" y="51"/>
                  </a:cxn>
                  <a:cxn ang="0">
                    <a:pos x="10" y="51"/>
                  </a:cxn>
                  <a:cxn ang="0">
                    <a:pos x="0" y="35"/>
                  </a:cxn>
                  <a:cxn ang="0">
                    <a:pos x="0" y="18"/>
                  </a:cxn>
                  <a:cxn ang="0">
                    <a:pos x="10" y="0"/>
                  </a:cxn>
                  <a:cxn ang="0">
                    <a:pos x="27" y="0"/>
                  </a:cxn>
                  <a:cxn ang="0">
                    <a:pos x="36" y="18"/>
                  </a:cxn>
                </a:cxnLst>
                <a:rect l="0" t="0" r="r" b="b"/>
                <a:pathLst>
                  <a:path w="36" h="119">
                    <a:moveTo>
                      <a:pt x="0" y="102"/>
                    </a:moveTo>
                    <a:lnTo>
                      <a:pt x="10" y="119"/>
                    </a:lnTo>
                    <a:lnTo>
                      <a:pt x="27" y="119"/>
                    </a:lnTo>
                    <a:lnTo>
                      <a:pt x="36" y="102"/>
                    </a:lnTo>
                    <a:lnTo>
                      <a:pt x="36" y="69"/>
                    </a:lnTo>
                    <a:lnTo>
                      <a:pt x="27" y="51"/>
                    </a:lnTo>
                    <a:lnTo>
                      <a:pt x="10" y="51"/>
                    </a:lnTo>
                    <a:lnTo>
                      <a:pt x="0" y="35"/>
                    </a:lnTo>
                    <a:lnTo>
                      <a:pt x="0" y="18"/>
                    </a:lnTo>
                    <a:lnTo>
                      <a:pt x="10" y="0"/>
                    </a:lnTo>
                    <a:lnTo>
                      <a:pt x="27" y="0"/>
                    </a:lnTo>
                    <a:lnTo>
                      <a:pt x="36" y="18"/>
                    </a:lnTo>
                  </a:path>
                </a:pathLst>
              </a:custGeom>
              <a:noFill/>
              <a:ln w="4445">
                <a:solidFill>
                  <a:srgbClr val="00FE00"/>
                </a:solidFill>
                <a:prstDash val="solid"/>
                <a:round/>
                <a:headEnd/>
                <a:tailEnd/>
              </a:ln>
            </p:spPr>
            <p:txBody>
              <a:bodyPr/>
              <a:lstStyle/>
              <a:p>
                <a:endParaRPr lang="es-ES"/>
              </a:p>
            </p:txBody>
          </p:sp>
          <p:sp>
            <p:nvSpPr>
              <p:cNvPr id="83242" name="Freeform 9514"/>
              <p:cNvSpPr>
                <a:spLocks/>
              </p:cNvSpPr>
              <p:nvPr/>
            </p:nvSpPr>
            <p:spPr bwMode="auto">
              <a:xfrm>
                <a:off x="6335" y="1921"/>
                <a:ext cx="18" cy="60"/>
              </a:xfrm>
              <a:custGeom>
                <a:avLst/>
                <a:gdLst/>
                <a:ahLst/>
                <a:cxnLst>
                  <a:cxn ang="0">
                    <a:pos x="0" y="119"/>
                  </a:cxn>
                  <a:cxn ang="0">
                    <a:pos x="0" y="0"/>
                  </a:cxn>
                  <a:cxn ang="0">
                    <a:pos x="27" y="0"/>
                  </a:cxn>
                  <a:cxn ang="0">
                    <a:pos x="36" y="18"/>
                  </a:cxn>
                  <a:cxn ang="0">
                    <a:pos x="36" y="35"/>
                  </a:cxn>
                  <a:cxn ang="0">
                    <a:pos x="27" y="51"/>
                  </a:cxn>
                  <a:cxn ang="0">
                    <a:pos x="0" y="51"/>
                  </a:cxn>
                </a:cxnLst>
                <a:rect l="0" t="0" r="r" b="b"/>
                <a:pathLst>
                  <a:path w="36" h="119">
                    <a:moveTo>
                      <a:pt x="0" y="119"/>
                    </a:moveTo>
                    <a:lnTo>
                      <a:pt x="0" y="0"/>
                    </a:lnTo>
                    <a:lnTo>
                      <a:pt x="27" y="0"/>
                    </a:lnTo>
                    <a:lnTo>
                      <a:pt x="36" y="18"/>
                    </a:lnTo>
                    <a:lnTo>
                      <a:pt x="36" y="35"/>
                    </a:lnTo>
                    <a:lnTo>
                      <a:pt x="27" y="51"/>
                    </a:lnTo>
                    <a:lnTo>
                      <a:pt x="0" y="51"/>
                    </a:lnTo>
                  </a:path>
                </a:pathLst>
              </a:custGeom>
              <a:noFill/>
              <a:ln w="4445">
                <a:solidFill>
                  <a:srgbClr val="00FE00"/>
                </a:solidFill>
                <a:prstDash val="solid"/>
                <a:round/>
                <a:headEnd/>
                <a:tailEnd/>
              </a:ln>
            </p:spPr>
            <p:txBody>
              <a:bodyPr/>
              <a:lstStyle/>
              <a:p>
                <a:endParaRPr lang="es-ES"/>
              </a:p>
            </p:txBody>
          </p:sp>
          <p:sp>
            <p:nvSpPr>
              <p:cNvPr id="83243" name="Line 9515"/>
              <p:cNvSpPr>
                <a:spLocks noChangeShapeType="1"/>
              </p:cNvSpPr>
              <p:nvPr/>
            </p:nvSpPr>
            <p:spPr bwMode="auto">
              <a:xfrm>
                <a:off x="6241" y="2020"/>
                <a:ext cx="21" cy="1"/>
              </a:xfrm>
              <a:prstGeom prst="line">
                <a:avLst/>
              </a:prstGeom>
              <a:noFill/>
              <a:ln w="4445">
                <a:solidFill>
                  <a:srgbClr val="00FE00"/>
                </a:solidFill>
                <a:round/>
                <a:headEnd/>
                <a:tailEnd/>
              </a:ln>
            </p:spPr>
            <p:txBody>
              <a:bodyPr/>
              <a:lstStyle/>
              <a:p>
                <a:endParaRPr lang="es-ES"/>
              </a:p>
            </p:txBody>
          </p:sp>
          <p:sp>
            <p:nvSpPr>
              <p:cNvPr id="83244" name="Line 9516"/>
              <p:cNvSpPr>
                <a:spLocks noChangeShapeType="1"/>
              </p:cNvSpPr>
              <p:nvPr/>
            </p:nvSpPr>
            <p:spPr bwMode="auto">
              <a:xfrm>
                <a:off x="6271" y="2020"/>
                <a:ext cx="20" cy="1"/>
              </a:xfrm>
              <a:prstGeom prst="line">
                <a:avLst/>
              </a:prstGeom>
              <a:noFill/>
              <a:ln w="4445">
                <a:solidFill>
                  <a:srgbClr val="00FE00"/>
                </a:solidFill>
                <a:round/>
                <a:headEnd/>
                <a:tailEnd/>
              </a:ln>
            </p:spPr>
            <p:txBody>
              <a:bodyPr/>
              <a:lstStyle/>
              <a:p>
                <a:endParaRPr lang="es-ES"/>
              </a:p>
            </p:txBody>
          </p:sp>
          <p:sp>
            <p:nvSpPr>
              <p:cNvPr id="83245" name="Line 9517"/>
              <p:cNvSpPr>
                <a:spLocks noChangeShapeType="1"/>
              </p:cNvSpPr>
              <p:nvPr/>
            </p:nvSpPr>
            <p:spPr bwMode="auto">
              <a:xfrm>
                <a:off x="6301" y="2020"/>
                <a:ext cx="20" cy="1"/>
              </a:xfrm>
              <a:prstGeom prst="line">
                <a:avLst/>
              </a:prstGeom>
              <a:noFill/>
              <a:ln w="4445">
                <a:solidFill>
                  <a:srgbClr val="00FE00"/>
                </a:solidFill>
                <a:round/>
                <a:headEnd/>
                <a:tailEnd/>
              </a:ln>
            </p:spPr>
            <p:txBody>
              <a:bodyPr/>
              <a:lstStyle/>
              <a:p>
                <a:endParaRPr lang="es-ES"/>
              </a:p>
            </p:txBody>
          </p:sp>
          <p:sp>
            <p:nvSpPr>
              <p:cNvPr id="83246" name="Line 9518"/>
              <p:cNvSpPr>
                <a:spLocks noChangeShapeType="1"/>
              </p:cNvSpPr>
              <p:nvPr/>
            </p:nvSpPr>
            <p:spPr bwMode="auto">
              <a:xfrm>
                <a:off x="6331" y="2020"/>
                <a:ext cx="20" cy="1"/>
              </a:xfrm>
              <a:prstGeom prst="line">
                <a:avLst/>
              </a:prstGeom>
              <a:noFill/>
              <a:ln w="4445">
                <a:solidFill>
                  <a:srgbClr val="00FE00"/>
                </a:solidFill>
                <a:round/>
                <a:headEnd/>
                <a:tailEnd/>
              </a:ln>
            </p:spPr>
            <p:txBody>
              <a:bodyPr/>
              <a:lstStyle/>
              <a:p>
                <a:endParaRPr lang="es-ES"/>
              </a:p>
            </p:txBody>
          </p:sp>
          <p:sp>
            <p:nvSpPr>
              <p:cNvPr id="83247" name="Line 9519"/>
              <p:cNvSpPr>
                <a:spLocks noChangeShapeType="1"/>
              </p:cNvSpPr>
              <p:nvPr/>
            </p:nvSpPr>
            <p:spPr bwMode="auto">
              <a:xfrm>
                <a:off x="6361" y="2020"/>
                <a:ext cx="19" cy="1"/>
              </a:xfrm>
              <a:prstGeom prst="line">
                <a:avLst/>
              </a:prstGeom>
              <a:noFill/>
              <a:ln w="4445">
                <a:solidFill>
                  <a:srgbClr val="00FE00"/>
                </a:solidFill>
                <a:round/>
                <a:headEnd/>
                <a:tailEnd/>
              </a:ln>
            </p:spPr>
            <p:txBody>
              <a:bodyPr/>
              <a:lstStyle/>
              <a:p>
                <a:endParaRPr lang="es-ES"/>
              </a:p>
            </p:txBody>
          </p:sp>
          <p:sp>
            <p:nvSpPr>
              <p:cNvPr id="83248" name="Line 9520"/>
              <p:cNvSpPr>
                <a:spLocks noChangeShapeType="1"/>
              </p:cNvSpPr>
              <p:nvPr/>
            </p:nvSpPr>
            <p:spPr bwMode="auto">
              <a:xfrm>
                <a:off x="6390" y="2020"/>
                <a:ext cx="21" cy="1"/>
              </a:xfrm>
              <a:prstGeom prst="line">
                <a:avLst/>
              </a:prstGeom>
              <a:noFill/>
              <a:ln w="4445">
                <a:solidFill>
                  <a:srgbClr val="00FE00"/>
                </a:solidFill>
                <a:round/>
                <a:headEnd/>
                <a:tailEnd/>
              </a:ln>
            </p:spPr>
            <p:txBody>
              <a:bodyPr/>
              <a:lstStyle/>
              <a:p>
                <a:endParaRPr lang="es-ES"/>
              </a:p>
            </p:txBody>
          </p:sp>
          <p:sp>
            <p:nvSpPr>
              <p:cNvPr id="83249" name="Line 9521"/>
              <p:cNvSpPr>
                <a:spLocks noChangeShapeType="1"/>
              </p:cNvSpPr>
              <p:nvPr/>
            </p:nvSpPr>
            <p:spPr bwMode="auto">
              <a:xfrm>
                <a:off x="6472" y="4051"/>
                <a:ext cx="21" cy="1"/>
              </a:xfrm>
              <a:prstGeom prst="line">
                <a:avLst/>
              </a:prstGeom>
              <a:noFill/>
              <a:ln w="4445">
                <a:solidFill>
                  <a:srgbClr val="00FE00"/>
                </a:solidFill>
                <a:round/>
                <a:headEnd/>
                <a:tailEnd/>
              </a:ln>
            </p:spPr>
            <p:txBody>
              <a:bodyPr/>
              <a:lstStyle/>
              <a:p>
                <a:endParaRPr lang="es-ES"/>
              </a:p>
            </p:txBody>
          </p:sp>
          <p:sp>
            <p:nvSpPr>
              <p:cNvPr id="83250" name="Line 9522"/>
              <p:cNvSpPr>
                <a:spLocks noChangeShapeType="1"/>
              </p:cNvSpPr>
              <p:nvPr/>
            </p:nvSpPr>
            <p:spPr bwMode="auto">
              <a:xfrm>
                <a:off x="6502" y="4052"/>
                <a:ext cx="20" cy="1"/>
              </a:xfrm>
              <a:prstGeom prst="line">
                <a:avLst/>
              </a:prstGeom>
              <a:noFill/>
              <a:ln w="4445">
                <a:solidFill>
                  <a:srgbClr val="00FE00"/>
                </a:solidFill>
                <a:round/>
                <a:headEnd/>
                <a:tailEnd/>
              </a:ln>
            </p:spPr>
            <p:txBody>
              <a:bodyPr/>
              <a:lstStyle/>
              <a:p>
                <a:endParaRPr lang="es-ES"/>
              </a:p>
            </p:txBody>
          </p:sp>
          <p:sp>
            <p:nvSpPr>
              <p:cNvPr id="83251" name="Line 9523"/>
              <p:cNvSpPr>
                <a:spLocks noChangeShapeType="1"/>
              </p:cNvSpPr>
              <p:nvPr/>
            </p:nvSpPr>
            <p:spPr bwMode="auto">
              <a:xfrm>
                <a:off x="6532" y="4054"/>
                <a:ext cx="16" cy="1"/>
              </a:xfrm>
              <a:prstGeom prst="line">
                <a:avLst/>
              </a:prstGeom>
              <a:noFill/>
              <a:ln w="4445">
                <a:solidFill>
                  <a:srgbClr val="00FE00"/>
                </a:solidFill>
                <a:round/>
                <a:headEnd/>
                <a:tailEnd/>
              </a:ln>
            </p:spPr>
            <p:txBody>
              <a:bodyPr/>
              <a:lstStyle/>
              <a:p>
                <a:endParaRPr lang="es-ES"/>
              </a:p>
            </p:txBody>
          </p:sp>
          <p:sp>
            <p:nvSpPr>
              <p:cNvPr id="83252" name="Freeform 9524"/>
              <p:cNvSpPr>
                <a:spLocks/>
              </p:cNvSpPr>
              <p:nvPr/>
            </p:nvSpPr>
            <p:spPr bwMode="auto">
              <a:xfrm>
                <a:off x="6528" y="6746"/>
                <a:ext cx="20" cy="2"/>
              </a:xfrm>
              <a:custGeom>
                <a:avLst/>
                <a:gdLst/>
                <a:ahLst/>
                <a:cxnLst>
                  <a:cxn ang="0">
                    <a:pos x="39" y="0"/>
                  </a:cxn>
                  <a:cxn ang="0">
                    <a:pos x="17" y="2"/>
                  </a:cxn>
                  <a:cxn ang="0">
                    <a:pos x="0" y="4"/>
                  </a:cxn>
                </a:cxnLst>
                <a:rect l="0" t="0" r="r" b="b"/>
                <a:pathLst>
                  <a:path w="39" h="4">
                    <a:moveTo>
                      <a:pt x="39" y="0"/>
                    </a:moveTo>
                    <a:lnTo>
                      <a:pt x="17" y="2"/>
                    </a:lnTo>
                    <a:lnTo>
                      <a:pt x="0" y="4"/>
                    </a:lnTo>
                  </a:path>
                </a:pathLst>
              </a:custGeom>
              <a:noFill/>
              <a:ln w="4445">
                <a:solidFill>
                  <a:srgbClr val="00FE00"/>
                </a:solidFill>
                <a:prstDash val="solid"/>
                <a:round/>
                <a:headEnd/>
                <a:tailEnd/>
              </a:ln>
            </p:spPr>
            <p:txBody>
              <a:bodyPr/>
              <a:lstStyle/>
              <a:p>
                <a:endParaRPr lang="es-ES"/>
              </a:p>
            </p:txBody>
          </p:sp>
          <p:sp>
            <p:nvSpPr>
              <p:cNvPr id="83253" name="Freeform 9525"/>
              <p:cNvSpPr>
                <a:spLocks/>
              </p:cNvSpPr>
              <p:nvPr/>
            </p:nvSpPr>
            <p:spPr bwMode="auto">
              <a:xfrm>
                <a:off x="6498" y="6749"/>
                <a:ext cx="19" cy="2"/>
              </a:xfrm>
              <a:custGeom>
                <a:avLst/>
                <a:gdLst/>
                <a:ahLst/>
                <a:cxnLst>
                  <a:cxn ang="0">
                    <a:pos x="40" y="0"/>
                  </a:cxn>
                  <a:cxn ang="0">
                    <a:pos x="37" y="0"/>
                  </a:cxn>
                  <a:cxn ang="0">
                    <a:pos x="0" y="4"/>
                  </a:cxn>
                </a:cxnLst>
                <a:rect l="0" t="0" r="r" b="b"/>
                <a:pathLst>
                  <a:path w="40" h="4">
                    <a:moveTo>
                      <a:pt x="40" y="0"/>
                    </a:moveTo>
                    <a:lnTo>
                      <a:pt x="37" y="0"/>
                    </a:lnTo>
                    <a:lnTo>
                      <a:pt x="0" y="4"/>
                    </a:lnTo>
                  </a:path>
                </a:pathLst>
              </a:custGeom>
              <a:noFill/>
              <a:ln w="4445">
                <a:solidFill>
                  <a:srgbClr val="00FE00"/>
                </a:solidFill>
                <a:prstDash val="solid"/>
                <a:round/>
                <a:headEnd/>
                <a:tailEnd/>
              </a:ln>
            </p:spPr>
            <p:txBody>
              <a:bodyPr/>
              <a:lstStyle/>
              <a:p>
                <a:endParaRPr lang="es-ES"/>
              </a:p>
            </p:txBody>
          </p:sp>
          <p:sp>
            <p:nvSpPr>
              <p:cNvPr id="83254" name="Freeform 9526"/>
              <p:cNvSpPr>
                <a:spLocks/>
              </p:cNvSpPr>
              <p:nvPr/>
            </p:nvSpPr>
            <p:spPr bwMode="auto">
              <a:xfrm>
                <a:off x="6472" y="6753"/>
                <a:ext cx="16" cy="2"/>
              </a:xfrm>
              <a:custGeom>
                <a:avLst/>
                <a:gdLst/>
                <a:ahLst/>
                <a:cxnLst>
                  <a:cxn ang="0">
                    <a:pos x="32" y="0"/>
                  </a:cxn>
                  <a:cxn ang="0">
                    <a:pos x="0" y="2"/>
                  </a:cxn>
                  <a:cxn ang="0">
                    <a:pos x="7" y="4"/>
                  </a:cxn>
                </a:cxnLst>
                <a:rect l="0" t="0" r="r" b="b"/>
                <a:pathLst>
                  <a:path w="32" h="4">
                    <a:moveTo>
                      <a:pt x="32" y="0"/>
                    </a:moveTo>
                    <a:lnTo>
                      <a:pt x="0" y="2"/>
                    </a:lnTo>
                    <a:lnTo>
                      <a:pt x="7" y="4"/>
                    </a:lnTo>
                  </a:path>
                </a:pathLst>
              </a:custGeom>
              <a:noFill/>
              <a:ln w="4445">
                <a:solidFill>
                  <a:srgbClr val="00FE00"/>
                </a:solidFill>
                <a:prstDash val="solid"/>
                <a:round/>
                <a:headEnd/>
                <a:tailEnd/>
              </a:ln>
            </p:spPr>
            <p:txBody>
              <a:bodyPr/>
              <a:lstStyle/>
              <a:p>
                <a:endParaRPr lang="es-ES"/>
              </a:p>
            </p:txBody>
          </p:sp>
          <p:sp>
            <p:nvSpPr>
              <p:cNvPr id="83255" name="Freeform 9527"/>
              <p:cNvSpPr>
                <a:spLocks/>
              </p:cNvSpPr>
              <p:nvPr/>
            </p:nvSpPr>
            <p:spPr bwMode="auto">
              <a:xfrm>
                <a:off x="6485" y="6756"/>
                <a:ext cx="14" cy="5"/>
              </a:xfrm>
              <a:custGeom>
                <a:avLst/>
                <a:gdLst/>
                <a:ahLst/>
                <a:cxnLst>
                  <a:cxn ang="0">
                    <a:pos x="0" y="0"/>
                  </a:cxn>
                  <a:cxn ang="0">
                    <a:pos x="26" y="4"/>
                  </a:cxn>
                  <a:cxn ang="0">
                    <a:pos x="18" y="8"/>
                  </a:cxn>
                  <a:cxn ang="0">
                    <a:pos x="14" y="10"/>
                  </a:cxn>
                </a:cxnLst>
                <a:rect l="0" t="0" r="r" b="b"/>
                <a:pathLst>
                  <a:path w="26" h="10">
                    <a:moveTo>
                      <a:pt x="0" y="0"/>
                    </a:moveTo>
                    <a:lnTo>
                      <a:pt x="26" y="4"/>
                    </a:lnTo>
                    <a:lnTo>
                      <a:pt x="18" y="8"/>
                    </a:lnTo>
                    <a:lnTo>
                      <a:pt x="14" y="10"/>
                    </a:lnTo>
                  </a:path>
                </a:pathLst>
              </a:custGeom>
              <a:noFill/>
              <a:ln w="4445">
                <a:solidFill>
                  <a:srgbClr val="00FE00"/>
                </a:solidFill>
                <a:prstDash val="solid"/>
                <a:round/>
                <a:headEnd/>
                <a:tailEnd/>
              </a:ln>
            </p:spPr>
            <p:txBody>
              <a:bodyPr/>
              <a:lstStyle/>
              <a:p>
                <a:endParaRPr lang="es-ES"/>
              </a:p>
            </p:txBody>
          </p:sp>
          <p:sp>
            <p:nvSpPr>
              <p:cNvPr id="83256" name="Freeform 9528"/>
              <p:cNvSpPr>
                <a:spLocks/>
              </p:cNvSpPr>
              <p:nvPr/>
            </p:nvSpPr>
            <p:spPr bwMode="auto">
              <a:xfrm>
                <a:off x="6462" y="6762"/>
                <a:ext cx="20" cy="2"/>
              </a:xfrm>
              <a:custGeom>
                <a:avLst/>
                <a:gdLst/>
                <a:ahLst/>
                <a:cxnLst>
                  <a:cxn ang="0">
                    <a:pos x="39" y="0"/>
                  </a:cxn>
                  <a:cxn ang="0">
                    <a:pos x="15" y="2"/>
                  </a:cxn>
                  <a:cxn ang="0">
                    <a:pos x="0" y="4"/>
                  </a:cxn>
                </a:cxnLst>
                <a:rect l="0" t="0" r="r" b="b"/>
                <a:pathLst>
                  <a:path w="39" h="4">
                    <a:moveTo>
                      <a:pt x="39" y="0"/>
                    </a:moveTo>
                    <a:lnTo>
                      <a:pt x="15" y="2"/>
                    </a:lnTo>
                    <a:lnTo>
                      <a:pt x="0" y="4"/>
                    </a:lnTo>
                  </a:path>
                </a:pathLst>
              </a:custGeom>
              <a:noFill/>
              <a:ln w="4445">
                <a:solidFill>
                  <a:srgbClr val="00FE00"/>
                </a:solidFill>
                <a:prstDash val="solid"/>
                <a:round/>
                <a:headEnd/>
                <a:tailEnd/>
              </a:ln>
            </p:spPr>
            <p:txBody>
              <a:bodyPr/>
              <a:lstStyle/>
              <a:p>
                <a:endParaRPr lang="es-ES"/>
              </a:p>
            </p:txBody>
          </p:sp>
          <p:sp>
            <p:nvSpPr>
              <p:cNvPr id="83257" name="Freeform 9529"/>
              <p:cNvSpPr>
                <a:spLocks/>
              </p:cNvSpPr>
              <p:nvPr/>
            </p:nvSpPr>
            <p:spPr bwMode="auto">
              <a:xfrm>
                <a:off x="6446" y="6765"/>
                <a:ext cx="13" cy="3"/>
              </a:xfrm>
              <a:custGeom>
                <a:avLst/>
                <a:gdLst/>
                <a:ahLst/>
                <a:cxnLst>
                  <a:cxn ang="0">
                    <a:pos x="13" y="0"/>
                  </a:cxn>
                  <a:cxn ang="0">
                    <a:pos x="0" y="3"/>
                  </a:cxn>
                  <a:cxn ang="0">
                    <a:pos x="26" y="5"/>
                  </a:cxn>
                </a:cxnLst>
                <a:rect l="0" t="0" r="r" b="b"/>
                <a:pathLst>
                  <a:path w="26" h="5">
                    <a:moveTo>
                      <a:pt x="13" y="0"/>
                    </a:moveTo>
                    <a:lnTo>
                      <a:pt x="0" y="3"/>
                    </a:lnTo>
                    <a:lnTo>
                      <a:pt x="26" y="5"/>
                    </a:lnTo>
                  </a:path>
                </a:pathLst>
              </a:custGeom>
              <a:noFill/>
              <a:ln w="4445">
                <a:solidFill>
                  <a:srgbClr val="00FE00"/>
                </a:solidFill>
                <a:prstDash val="solid"/>
                <a:round/>
                <a:headEnd/>
                <a:tailEnd/>
              </a:ln>
            </p:spPr>
            <p:txBody>
              <a:bodyPr/>
              <a:lstStyle/>
              <a:p>
                <a:endParaRPr lang="es-ES"/>
              </a:p>
            </p:txBody>
          </p:sp>
          <p:sp>
            <p:nvSpPr>
              <p:cNvPr id="83258" name="Line 9530"/>
              <p:cNvSpPr>
                <a:spLocks noChangeShapeType="1"/>
              </p:cNvSpPr>
              <p:nvPr/>
            </p:nvSpPr>
            <p:spPr bwMode="auto">
              <a:xfrm>
                <a:off x="6469" y="6769"/>
                <a:ext cx="19" cy="1"/>
              </a:xfrm>
              <a:prstGeom prst="line">
                <a:avLst/>
              </a:prstGeom>
              <a:noFill/>
              <a:ln w="4445">
                <a:solidFill>
                  <a:srgbClr val="00FE00"/>
                </a:solidFill>
                <a:round/>
                <a:headEnd/>
                <a:tailEnd/>
              </a:ln>
            </p:spPr>
            <p:txBody>
              <a:bodyPr/>
              <a:lstStyle/>
              <a:p>
                <a:endParaRPr lang="es-ES"/>
              </a:p>
            </p:txBody>
          </p:sp>
          <p:sp>
            <p:nvSpPr>
              <p:cNvPr id="83259" name="Freeform 9531"/>
              <p:cNvSpPr>
                <a:spLocks/>
              </p:cNvSpPr>
              <p:nvPr/>
            </p:nvSpPr>
            <p:spPr bwMode="auto">
              <a:xfrm>
                <a:off x="6498" y="6771"/>
                <a:ext cx="20" cy="2"/>
              </a:xfrm>
              <a:custGeom>
                <a:avLst/>
                <a:gdLst/>
                <a:ahLst/>
                <a:cxnLst>
                  <a:cxn ang="0">
                    <a:pos x="0" y="0"/>
                  </a:cxn>
                  <a:cxn ang="0">
                    <a:pos x="14" y="0"/>
                  </a:cxn>
                  <a:cxn ang="0">
                    <a:pos x="40" y="4"/>
                  </a:cxn>
                </a:cxnLst>
                <a:rect l="0" t="0" r="r" b="b"/>
                <a:pathLst>
                  <a:path w="40" h="4">
                    <a:moveTo>
                      <a:pt x="0" y="0"/>
                    </a:moveTo>
                    <a:lnTo>
                      <a:pt x="14" y="0"/>
                    </a:lnTo>
                    <a:lnTo>
                      <a:pt x="40" y="4"/>
                    </a:lnTo>
                  </a:path>
                </a:pathLst>
              </a:custGeom>
              <a:noFill/>
              <a:ln w="4445">
                <a:solidFill>
                  <a:srgbClr val="00FE00"/>
                </a:solidFill>
                <a:prstDash val="solid"/>
                <a:round/>
                <a:headEnd/>
                <a:tailEnd/>
              </a:ln>
            </p:spPr>
            <p:txBody>
              <a:bodyPr/>
              <a:lstStyle/>
              <a:p>
                <a:endParaRPr lang="es-ES"/>
              </a:p>
            </p:txBody>
          </p:sp>
          <p:sp>
            <p:nvSpPr>
              <p:cNvPr id="83260" name="Freeform 9532"/>
              <p:cNvSpPr>
                <a:spLocks/>
              </p:cNvSpPr>
              <p:nvPr/>
            </p:nvSpPr>
            <p:spPr bwMode="auto">
              <a:xfrm>
                <a:off x="6528" y="6774"/>
                <a:ext cx="20" cy="1"/>
              </a:xfrm>
              <a:custGeom>
                <a:avLst/>
                <a:gdLst/>
                <a:ahLst/>
                <a:cxnLst>
                  <a:cxn ang="0">
                    <a:pos x="0" y="0"/>
                  </a:cxn>
                  <a:cxn ang="0">
                    <a:pos x="7" y="0"/>
                  </a:cxn>
                  <a:cxn ang="0">
                    <a:pos x="39" y="2"/>
                  </a:cxn>
                </a:cxnLst>
                <a:rect l="0" t="0" r="r" b="b"/>
                <a:pathLst>
                  <a:path w="39" h="2">
                    <a:moveTo>
                      <a:pt x="0" y="0"/>
                    </a:moveTo>
                    <a:lnTo>
                      <a:pt x="7" y="0"/>
                    </a:lnTo>
                    <a:lnTo>
                      <a:pt x="39" y="2"/>
                    </a:lnTo>
                  </a:path>
                </a:pathLst>
              </a:custGeom>
              <a:noFill/>
              <a:ln w="4445">
                <a:solidFill>
                  <a:srgbClr val="00FE00"/>
                </a:solidFill>
                <a:prstDash val="solid"/>
                <a:round/>
                <a:headEnd/>
                <a:tailEnd/>
              </a:ln>
            </p:spPr>
            <p:txBody>
              <a:bodyPr/>
              <a:lstStyle/>
              <a:p>
                <a:endParaRPr lang="es-ES"/>
              </a:p>
            </p:txBody>
          </p:sp>
          <p:sp>
            <p:nvSpPr>
              <p:cNvPr id="83261" name="Freeform 9533"/>
              <p:cNvSpPr>
                <a:spLocks/>
              </p:cNvSpPr>
              <p:nvPr/>
            </p:nvSpPr>
            <p:spPr bwMode="auto">
              <a:xfrm>
                <a:off x="6546" y="6808"/>
                <a:ext cx="2" cy="1"/>
              </a:xfrm>
              <a:custGeom>
                <a:avLst/>
                <a:gdLst/>
                <a:ahLst/>
                <a:cxnLst>
                  <a:cxn ang="0">
                    <a:pos x="3" y="0"/>
                  </a:cxn>
                  <a:cxn ang="0">
                    <a:pos x="0" y="0"/>
                  </a:cxn>
                  <a:cxn ang="0">
                    <a:pos x="3" y="2"/>
                  </a:cxn>
                </a:cxnLst>
                <a:rect l="0" t="0" r="r" b="b"/>
                <a:pathLst>
                  <a:path w="3" h="2">
                    <a:moveTo>
                      <a:pt x="3" y="0"/>
                    </a:moveTo>
                    <a:lnTo>
                      <a:pt x="0" y="0"/>
                    </a:lnTo>
                    <a:lnTo>
                      <a:pt x="3" y="2"/>
                    </a:lnTo>
                  </a:path>
                </a:pathLst>
              </a:custGeom>
              <a:noFill/>
              <a:ln w="4445">
                <a:solidFill>
                  <a:srgbClr val="00FE00"/>
                </a:solidFill>
                <a:prstDash val="solid"/>
                <a:round/>
                <a:headEnd/>
                <a:tailEnd/>
              </a:ln>
            </p:spPr>
            <p:txBody>
              <a:bodyPr/>
              <a:lstStyle/>
              <a:p>
                <a:endParaRPr lang="es-ES"/>
              </a:p>
            </p:txBody>
          </p:sp>
          <p:sp>
            <p:nvSpPr>
              <p:cNvPr id="83262" name="Freeform 9534"/>
              <p:cNvSpPr>
                <a:spLocks/>
              </p:cNvSpPr>
              <p:nvPr/>
            </p:nvSpPr>
            <p:spPr bwMode="auto">
              <a:xfrm>
                <a:off x="6772" y="1839"/>
                <a:ext cx="18" cy="59"/>
              </a:xfrm>
              <a:custGeom>
                <a:avLst/>
                <a:gdLst/>
                <a:ahLst/>
                <a:cxnLst>
                  <a:cxn ang="0">
                    <a:pos x="0" y="102"/>
                  </a:cxn>
                  <a:cxn ang="0">
                    <a:pos x="37" y="18"/>
                  </a:cxn>
                  <a:cxn ang="0">
                    <a:pos x="27" y="0"/>
                  </a:cxn>
                  <a:cxn ang="0">
                    <a:pos x="10" y="0"/>
                  </a:cxn>
                  <a:cxn ang="0">
                    <a:pos x="0" y="18"/>
                  </a:cxn>
                  <a:cxn ang="0">
                    <a:pos x="0" y="102"/>
                  </a:cxn>
                  <a:cxn ang="0">
                    <a:pos x="13" y="117"/>
                  </a:cxn>
                  <a:cxn ang="0">
                    <a:pos x="27" y="117"/>
                  </a:cxn>
                  <a:cxn ang="0">
                    <a:pos x="37" y="102"/>
                  </a:cxn>
                  <a:cxn ang="0">
                    <a:pos x="37" y="18"/>
                  </a:cxn>
                </a:cxnLst>
                <a:rect l="0" t="0" r="r" b="b"/>
                <a:pathLst>
                  <a:path w="37" h="117">
                    <a:moveTo>
                      <a:pt x="0" y="102"/>
                    </a:moveTo>
                    <a:lnTo>
                      <a:pt x="37" y="18"/>
                    </a:lnTo>
                    <a:lnTo>
                      <a:pt x="27" y="0"/>
                    </a:lnTo>
                    <a:lnTo>
                      <a:pt x="10" y="0"/>
                    </a:lnTo>
                    <a:lnTo>
                      <a:pt x="0" y="18"/>
                    </a:lnTo>
                    <a:lnTo>
                      <a:pt x="0" y="102"/>
                    </a:lnTo>
                    <a:lnTo>
                      <a:pt x="13" y="117"/>
                    </a:lnTo>
                    <a:lnTo>
                      <a:pt x="27" y="117"/>
                    </a:lnTo>
                    <a:lnTo>
                      <a:pt x="37" y="102"/>
                    </a:lnTo>
                    <a:lnTo>
                      <a:pt x="37" y="18"/>
                    </a:lnTo>
                  </a:path>
                </a:pathLst>
              </a:custGeom>
              <a:noFill/>
              <a:ln w="4445">
                <a:solidFill>
                  <a:srgbClr val="FE7E4F"/>
                </a:solidFill>
                <a:prstDash val="solid"/>
                <a:round/>
                <a:headEnd/>
                <a:tailEnd/>
              </a:ln>
            </p:spPr>
            <p:txBody>
              <a:bodyPr/>
              <a:lstStyle/>
              <a:p>
                <a:endParaRPr lang="es-ES"/>
              </a:p>
            </p:txBody>
          </p:sp>
          <p:sp>
            <p:nvSpPr>
              <p:cNvPr id="83263" name="Freeform 9535"/>
              <p:cNvSpPr>
                <a:spLocks/>
              </p:cNvSpPr>
              <p:nvPr/>
            </p:nvSpPr>
            <p:spPr bwMode="auto">
              <a:xfrm>
                <a:off x="7151" y="1839"/>
                <a:ext cx="5" cy="59"/>
              </a:xfrm>
              <a:custGeom>
                <a:avLst/>
                <a:gdLst/>
                <a:ahLst/>
                <a:cxnLst>
                  <a:cxn ang="0">
                    <a:pos x="0" y="18"/>
                  </a:cxn>
                  <a:cxn ang="0">
                    <a:pos x="9" y="0"/>
                  </a:cxn>
                  <a:cxn ang="0">
                    <a:pos x="9" y="117"/>
                  </a:cxn>
                </a:cxnLst>
                <a:rect l="0" t="0" r="r" b="b"/>
                <a:pathLst>
                  <a:path w="9" h="117">
                    <a:moveTo>
                      <a:pt x="0" y="18"/>
                    </a:moveTo>
                    <a:lnTo>
                      <a:pt x="9" y="0"/>
                    </a:lnTo>
                    <a:lnTo>
                      <a:pt x="9" y="117"/>
                    </a:lnTo>
                  </a:path>
                </a:pathLst>
              </a:custGeom>
              <a:noFill/>
              <a:ln w="4445">
                <a:solidFill>
                  <a:srgbClr val="FE7E4F"/>
                </a:solidFill>
                <a:prstDash val="solid"/>
                <a:round/>
                <a:headEnd/>
                <a:tailEnd/>
              </a:ln>
            </p:spPr>
            <p:txBody>
              <a:bodyPr/>
              <a:lstStyle/>
              <a:p>
                <a:endParaRPr lang="es-ES"/>
              </a:p>
            </p:txBody>
          </p:sp>
          <p:sp>
            <p:nvSpPr>
              <p:cNvPr id="83264" name="Line 9536"/>
              <p:cNvSpPr>
                <a:spLocks noChangeShapeType="1"/>
              </p:cNvSpPr>
              <p:nvPr/>
            </p:nvSpPr>
            <p:spPr bwMode="auto">
              <a:xfrm>
                <a:off x="7151" y="1898"/>
                <a:ext cx="9" cy="1"/>
              </a:xfrm>
              <a:prstGeom prst="line">
                <a:avLst/>
              </a:prstGeom>
              <a:noFill/>
              <a:ln w="4445">
                <a:solidFill>
                  <a:srgbClr val="FE7E4F"/>
                </a:solidFill>
                <a:round/>
                <a:headEnd/>
                <a:tailEnd/>
              </a:ln>
            </p:spPr>
            <p:txBody>
              <a:bodyPr/>
              <a:lstStyle/>
              <a:p>
                <a:endParaRPr lang="es-ES"/>
              </a:p>
            </p:txBody>
          </p:sp>
          <p:sp>
            <p:nvSpPr>
              <p:cNvPr id="83265" name="Freeform 9537"/>
              <p:cNvSpPr>
                <a:spLocks/>
              </p:cNvSpPr>
              <p:nvPr/>
            </p:nvSpPr>
            <p:spPr bwMode="auto">
              <a:xfrm>
                <a:off x="7178" y="1839"/>
                <a:ext cx="18" cy="59"/>
              </a:xfrm>
              <a:custGeom>
                <a:avLst/>
                <a:gdLst/>
                <a:ahLst/>
                <a:cxnLst>
                  <a:cxn ang="0">
                    <a:pos x="0" y="102"/>
                  </a:cxn>
                  <a:cxn ang="0">
                    <a:pos x="35" y="18"/>
                  </a:cxn>
                  <a:cxn ang="0">
                    <a:pos x="27" y="0"/>
                  </a:cxn>
                  <a:cxn ang="0">
                    <a:pos x="9" y="0"/>
                  </a:cxn>
                  <a:cxn ang="0">
                    <a:pos x="0" y="18"/>
                  </a:cxn>
                  <a:cxn ang="0">
                    <a:pos x="0" y="102"/>
                  </a:cxn>
                  <a:cxn ang="0">
                    <a:pos x="11" y="117"/>
                  </a:cxn>
                  <a:cxn ang="0">
                    <a:pos x="27" y="117"/>
                  </a:cxn>
                  <a:cxn ang="0">
                    <a:pos x="35" y="102"/>
                  </a:cxn>
                  <a:cxn ang="0">
                    <a:pos x="35" y="18"/>
                  </a:cxn>
                </a:cxnLst>
                <a:rect l="0" t="0" r="r" b="b"/>
                <a:pathLst>
                  <a:path w="35" h="117">
                    <a:moveTo>
                      <a:pt x="0" y="102"/>
                    </a:moveTo>
                    <a:lnTo>
                      <a:pt x="35" y="18"/>
                    </a:lnTo>
                    <a:lnTo>
                      <a:pt x="27" y="0"/>
                    </a:lnTo>
                    <a:lnTo>
                      <a:pt x="9" y="0"/>
                    </a:lnTo>
                    <a:lnTo>
                      <a:pt x="0" y="18"/>
                    </a:lnTo>
                    <a:lnTo>
                      <a:pt x="0" y="102"/>
                    </a:lnTo>
                    <a:lnTo>
                      <a:pt x="11" y="117"/>
                    </a:lnTo>
                    <a:lnTo>
                      <a:pt x="27" y="117"/>
                    </a:lnTo>
                    <a:lnTo>
                      <a:pt x="35" y="102"/>
                    </a:lnTo>
                    <a:lnTo>
                      <a:pt x="35" y="18"/>
                    </a:lnTo>
                  </a:path>
                </a:pathLst>
              </a:custGeom>
              <a:noFill/>
              <a:ln w="4445">
                <a:solidFill>
                  <a:srgbClr val="FE7E4F"/>
                </a:solidFill>
                <a:prstDash val="solid"/>
                <a:round/>
                <a:headEnd/>
                <a:tailEnd/>
              </a:ln>
            </p:spPr>
            <p:txBody>
              <a:bodyPr/>
              <a:lstStyle/>
              <a:p>
                <a:endParaRPr lang="es-ES"/>
              </a:p>
            </p:txBody>
          </p:sp>
          <p:sp>
            <p:nvSpPr>
              <p:cNvPr id="83266" name="Freeform 9538"/>
              <p:cNvSpPr>
                <a:spLocks/>
              </p:cNvSpPr>
              <p:nvPr/>
            </p:nvSpPr>
            <p:spPr bwMode="auto">
              <a:xfrm>
                <a:off x="6959" y="1772"/>
                <a:ext cx="18" cy="59"/>
              </a:xfrm>
              <a:custGeom>
                <a:avLst/>
                <a:gdLst/>
                <a:ahLst/>
                <a:cxnLst>
                  <a:cxn ang="0">
                    <a:pos x="0" y="102"/>
                  </a:cxn>
                  <a:cxn ang="0">
                    <a:pos x="9" y="119"/>
                  </a:cxn>
                  <a:cxn ang="0">
                    <a:pos x="27" y="119"/>
                  </a:cxn>
                  <a:cxn ang="0">
                    <a:pos x="35" y="102"/>
                  </a:cxn>
                  <a:cxn ang="0">
                    <a:pos x="35" y="69"/>
                  </a:cxn>
                  <a:cxn ang="0">
                    <a:pos x="27" y="51"/>
                  </a:cxn>
                  <a:cxn ang="0">
                    <a:pos x="9" y="51"/>
                  </a:cxn>
                  <a:cxn ang="0">
                    <a:pos x="0" y="33"/>
                  </a:cxn>
                  <a:cxn ang="0">
                    <a:pos x="0" y="18"/>
                  </a:cxn>
                  <a:cxn ang="0">
                    <a:pos x="9" y="0"/>
                  </a:cxn>
                  <a:cxn ang="0">
                    <a:pos x="27" y="0"/>
                  </a:cxn>
                  <a:cxn ang="0">
                    <a:pos x="35" y="18"/>
                  </a:cxn>
                </a:cxnLst>
                <a:rect l="0" t="0" r="r" b="b"/>
                <a:pathLst>
                  <a:path w="35" h="119">
                    <a:moveTo>
                      <a:pt x="0" y="102"/>
                    </a:moveTo>
                    <a:lnTo>
                      <a:pt x="9" y="119"/>
                    </a:lnTo>
                    <a:lnTo>
                      <a:pt x="27" y="119"/>
                    </a:lnTo>
                    <a:lnTo>
                      <a:pt x="35" y="102"/>
                    </a:lnTo>
                    <a:lnTo>
                      <a:pt x="35" y="69"/>
                    </a:lnTo>
                    <a:lnTo>
                      <a:pt x="27" y="51"/>
                    </a:lnTo>
                    <a:lnTo>
                      <a:pt x="9" y="51"/>
                    </a:lnTo>
                    <a:lnTo>
                      <a:pt x="0" y="33"/>
                    </a:lnTo>
                    <a:lnTo>
                      <a:pt x="0" y="18"/>
                    </a:lnTo>
                    <a:lnTo>
                      <a:pt x="9" y="0"/>
                    </a:lnTo>
                    <a:lnTo>
                      <a:pt x="27" y="0"/>
                    </a:lnTo>
                    <a:lnTo>
                      <a:pt x="35" y="18"/>
                    </a:lnTo>
                  </a:path>
                </a:pathLst>
              </a:custGeom>
              <a:noFill/>
              <a:ln w="4445">
                <a:solidFill>
                  <a:srgbClr val="FE7E4F"/>
                </a:solidFill>
                <a:prstDash val="solid"/>
                <a:round/>
                <a:headEnd/>
                <a:tailEnd/>
              </a:ln>
            </p:spPr>
            <p:txBody>
              <a:bodyPr/>
              <a:lstStyle/>
              <a:p>
                <a:endParaRPr lang="es-ES"/>
              </a:p>
            </p:txBody>
          </p:sp>
          <p:sp>
            <p:nvSpPr>
              <p:cNvPr id="83267" name="Freeform 9539"/>
              <p:cNvSpPr>
                <a:spLocks/>
              </p:cNvSpPr>
              <p:nvPr/>
            </p:nvSpPr>
            <p:spPr bwMode="auto">
              <a:xfrm>
                <a:off x="6991" y="1772"/>
                <a:ext cx="18" cy="59"/>
              </a:xfrm>
              <a:custGeom>
                <a:avLst/>
                <a:gdLst/>
                <a:ahLst/>
                <a:cxnLst>
                  <a:cxn ang="0">
                    <a:pos x="0" y="119"/>
                  </a:cxn>
                  <a:cxn ang="0">
                    <a:pos x="0" y="0"/>
                  </a:cxn>
                  <a:cxn ang="0">
                    <a:pos x="37" y="119"/>
                  </a:cxn>
                  <a:cxn ang="0">
                    <a:pos x="37" y="0"/>
                  </a:cxn>
                </a:cxnLst>
                <a:rect l="0" t="0" r="r" b="b"/>
                <a:pathLst>
                  <a:path w="37" h="119">
                    <a:moveTo>
                      <a:pt x="0" y="119"/>
                    </a:moveTo>
                    <a:lnTo>
                      <a:pt x="0" y="0"/>
                    </a:lnTo>
                    <a:lnTo>
                      <a:pt x="37" y="119"/>
                    </a:lnTo>
                    <a:lnTo>
                      <a:pt x="37" y="0"/>
                    </a:lnTo>
                  </a:path>
                </a:pathLst>
              </a:custGeom>
              <a:noFill/>
              <a:ln w="4445">
                <a:solidFill>
                  <a:srgbClr val="FE7E4F"/>
                </a:solidFill>
                <a:prstDash val="solid"/>
                <a:round/>
                <a:headEnd/>
                <a:tailEnd/>
              </a:ln>
            </p:spPr>
            <p:txBody>
              <a:bodyPr/>
              <a:lstStyle/>
              <a:p>
                <a:endParaRPr lang="es-ES"/>
              </a:p>
            </p:txBody>
          </p:sp>
          <p:sp>
            <p:nvSpPr>
              <p:cNvPr id="83268" name="Line 9540"/>
              <p:cNvSpPr>
                <a:spLocks noChangeShapeType="1"/>
              </p:cNvSpPr>
              <p:nvPr/>
            </p:nvSpPr>
            <p:spPr bwMode="auto">
              <a:xfrm>
                <a:off x="6831" y="1870"/>
                <a:ext cx="273" cy="1"/>
              </a:xfrm>
              <a:prstGeom prst="line">
                <a:avLst/>
              </a:prstGeom>
              <a:noFill/>
              <a:ln w="4445">
                <a:solidFill>
                  <a:srgbClr val="FE7E4F"/>
                </a:solidFill>
                <a:round/>
                <a:headEnd/>
                <a:tailEnd/>
              </a:ln>
            </p:spPr>
            <p:txBody>
              <a:bodyPr/>
              <a:lstStyle/>
              <a:p>
                <a:endParaRPr lang="es-ES"/>
              </a:p>
            </p:txBody>
          </p:sp>
          <p:sp>
            <p:nvSpPr>
              <p:cNvPr id="83269" name="Freeform 9541"/>
              <p:cNvSpPr>
                <a:spLocks/>
              </p:cNvSpPr>
              <p:nvPr/>
            </p:nvSpPr>
            <p:spPr bwMode="auto">
              <a:xfrm>
                <a:off x="6831" y="4051"/>
                <a:ext cx="372" cy="4735"/>
              </a:xfrm>
              <a:custGeom>
                <a:avLst/>
                <a:gdLst/>
                <a:ahLst/>
                <a:cxnLst>
                  <a:cxn ang="0">
                    <a:pos x="122" y="145"/>
                  </a:cxn>
                  <a:cxn ang="0">
                    <a:pos x="116" y="291"/>
                  </a:cxn>
                  <a:cxn ang="0">
                    <a:pos x="88" y="440"/>
                  </a:cxn>
                  <a:cxn ang="0">
                    <a:pos x="84" y="588"/>
                  </a:cxn>
                  <a:cxn ang="0">
                    <a:pos x="147" y="737"/>
                  </a:cxn>
                  <a:cxn ang="0">
                    <a:pos x="41" y="885"/>
                  </a:cxn>
                  <a:cxn ang="0">
                    <a:pos x="19" y="1032"/>
                  </a:cxn>
                  <a:cxn ang="0">
                    <a:pos x="134" y="1180"/>
                  </a:cxn>
                  <a:cxn ang="0">
                    <a:pos x="1" y="1329"/>
                  </a:cxn>
                  <a:cxn ang="0">
                    <a:pos x="37" y="1477"/>
                  </a:cxn>
                  <a:cxn ang="0">
                    <a:pos x="12" y="1623"/>
                  </a:cxn>
                  <a:cxn ang="0">
                    <a:pos x="30" y="1772"/>
                  </a:cxn>
                  <a:cxn ang="0">
                    <a:pos x="4" y="1920"/>
                  </a:cxn>
                  <a:cxn ang="0">
                    <a:pos x="36" y="2069"/>
                  </a:cxn>
                  <a:cxn ang="0">
                    <a:pos x="45" y="2217"/>
                  </a:cxn>
                  <a:cxn ang="0">
                    <a:pos x="74" y="2364"/>
                  </a:cxn>
                  <a:cxn ang="0">
                    <a:pos x="97" y="2512"/>
                  </a:cxn>
                  <a:cxn ang="0">
                    <a:pos x="10" y="2661"/>
                  </a:cxn>
                  <a:cxn ang="0">
                    <a:pos x="110" y="2809"/>
                  </a:cxn>
                  <a:cxn ang="0">
                    <a:pos x="86" y="2958"/>
                  </a:cxn>
                  <a:cxn ang="0">
                    <a:pos x="71" y="3104"/>
                  </a:cxn>
                  <a:cxn ang="0">
                    <a:pos x="89" y="3253"/>
                  </a:cxn>
                  <a:cxn ang="0">
                    <a:pos x="66" y="3399"/>
                  </a:cxn>
                  <a:cxn ang="0">
                    <a:pos x="82" y="3549"/>
                  </a:cxn>
                  <a:cxn ang="0">
                    <a:pos x="82" y="3698"/>
                  </a:cxn>
                  <a:cxn ang="0">
                    <a:pos x="77" y="3844"/>
                  </a:cxn>
                  <a:cxn ang="0">
                    <a:pos x="86" y="3993"/>
                  </a:cxn>
                  <a:cxn ang="0">
                    <a:pos x="77" y="4139"/>
                  </a:cxn>
                  <a:cxn ang="0">
                    <a:pos x="154" y="4290"/>
                  </a:cxn>
                  <a:cxn ang="0">
                    <a:pos x="199" y="4436"/>
                  </a:cxn>
                  <a:cxn ang="0">
                    <a:pos x="181" y="4585"/>
                  </a:cxn>
                  <a:cxn ang="0">
                    <a:pos x="189" y="4733"/>
                  </a:cxn>
                  <a:cxn ang="0">
                    <a:pos x="207" y="4880"/>
                  </a:cxn>
                  <a:cxn ang="0">
                    <a:pos x="196" y="5030"/>
                  </a:cxn>
                  <a:cxn ang="0">
                    <a:pos x="217" y="5177"/>
                  </a:cxn>
                  <a:cxn ang="0">
                    <a:pos x="425" y="5325"/>
                  </a:cxn>
                  <a:cxn ang="0">
                    <a:pos x="719" y="5509"/>
                  </a:cxn>
                  <a:cxn ang="0">
                    <a:pos x="439" y="5665"/>
                  </a:cxn>
                  <a:cxn ang="0">
                    <a:pos x="191" y="5815"/>
                  </a:cxn>
                  <a:cxn ang="0">
                    <a:pos x="192" y="5962"/>
                  </a:cxn>
                  <a:cxn ang="0">
                    <a:pos x="260" y="6110"/>
                  </a:cxn>
                  <a:cxn ang="0">
                    <a:pos x="176" y="6257"/>
                  </a:cxn>
                  <a:cxn ang="0">
                    <a:pos x="192" y="6405"/>
                  </a:cxn>
                  <a:cxn ang="0">
                    <a:pos x="186" y="6556"/>
                  </a:cxn>
                  <a:cxn ang="0">
                    <a:pos x="171" y="6702"/>
                  </a:cxn>
                  <a:cxn ang="0">
                    <a:pos x="181" y="6851"/>
                  </a:cxn>
                  <a:cxn ang="0">
                    <a:pos x="190" y="6997"/>
                  </a:cxn>
                  <a:cxn ang="0">
                    <a:pos x="149" y="7145"/>
                  </a:cxn>
                  <a:cxn ang="0">
                    <a:pos x="142" y="7296"/>
                  </a:cxn>
                  <a:cxn ang="0">
                    <a:pos x="129" y="7442"/>
                  </a:cxn>
                  <a:cxn ang="0">
                    <a:pos x="94" y="7591"/>
                  </a:cxn>
                  <a:cxn ang="0">
                    <a:pos x="146" y="7737"/>
                  </a:cxn>
                  <a:cxn ang="0">
                    <a:pos x="260" y="7886"/>
                  </a:cxn>
                  <a:cxn ang="0">
                    <a:pos x="165" y="8034"/>
                  </a:cxn>
                  <a:cxn ang="0">
                    <a:pos x="184" y="8183"/>
                  </a:cxn>
                  <a:cxn ang="0">
                    <a:pos x="187" y="8331"/>
                  </a:cxn>
                  <a:cxn ang="0">
                    <a:pos x="175" y="8478"/>
                  </a:cxn>
                  <a:cxn ang="0">
                    <a:pos x="168" y="8626"/>
                  </a:cxn>
                  <a:cxn ang="0">
                    <a:pos x="494" y="8775"/>
                  </a:cxn>
                  <a:cxn ang="0">
                    <a:pos x="282" y="8923"/>
                  </a:cxn>
                  <a:cxn ang="0">
                    <a:pos x="196" y="9118"/>
                  </a:cxn>
                  <a:cxn ang="0">
                    <a:pos x="592" y="9269"/>
                  </a:cxn>
                  <a:cxn ang="0">
                    <a:pos x="505" y="9460"/>
                  </a:cxn>
                </a:cxnLst>
                <a:rect l="0" t="0" r="r" b="b"/>
                <a:pathLst>
                  <a:path w="744" h="9470">
                    <a:moveTo>
                      <a:pt x="30" y="0"/>
                    </a:moveTo>
                    <a:lnTo>
                      <a:pt x="40" y="6"/>
                    </a:lnTo>
                    <a:lnTo>
                      <a:pt x="49" y="10"/>
                    </a:lnTo>
                    <a:lnTo>
                      <a:pt x="58" y="14"/>
                    </a:lnTo>
                    <a:lnTo>
                      <a:pt x="64" y="20"/>
                    </a:lnTo>
                    <a:lnTo>
                      <a:pt x="73" y="22"/>
                    </a:lnTo>
                    <a:lnTo>
                      <a:pt x="84" y="28"/>
                    </a:lnTo>
                    <a:lnTo>
                      <a:pt x="112" y="32"/>
                    </a:lnTo>
                    <a:lnTo>
                      <a:pt x="127" y="35"/>
                    </a:lnTo>
                    <a:lnTo>
                      <a:pt x="134" y="41"/>
                    </a:lnTo>
                    <a:lnTo>
                      <a:pt x="138" y="45"/>
                    </a:lnTo>
                    <a:lnTo>
                      <a:pt x="143" y="51"/>
                    </a:lnTo>
                    <a:lnTo>
                      <a:pt x="149" y="55"/>
                    </a:lnTo>
                    <a:lnTo>
                      <a:pt x="163" y="59"/>
                    </a:lnTo>
                    <a:lnTo>
                      <a:pt x="192" y="63"/>
                    </a:lnTo>
                    <a:lnTo>
                      <a:pt x="196" y="67"/>
                    </a:lnTo>
                    <a:lnTo>
                      <a:pt x="171" y="73"/>
                    </a:lnTo>
                    <a:lnTo>
                      <a:pt x="157" y="76"/>
                    </a:lnTo>
                    <a:lnTo>
                      <a:pt x="142" y="80"/>
                    </a:lnTo>
                    <a:lnTo>
                      <a:pt x="129" y="86"/>
                    </a:lnTo>
                    <a:lnTo>
                      <a:pt x="126" y="90"/>
                    </a:lnTo>
                    <a:lnTo>
                      <a:pt x="120" y="96"/>
                    </a:lnTo>
                    <a:lnTo>
                      <a:pt x="110" y="100"/>
                    </a:lnTo>
                    <a:lnTo>
                      <a:pt x="84" y="104"/>
                    </a:lnTo>
                    <a:lnTo>
                      <a:pt x="73" y="108"/>
                    </a:lnTo>
                    <a:lnTo>
                      <a:pt x="72" y="112"/>
                    </a:lnTo>
                    <a:lnTo>
                      <a:pt x="76" y="117"/>
                    </a:lnTo>
                    <a:lnTo>
                      <a:pt x="85" y="121"/>
                    </a:lnTo>
                    <a:lnTo>
                      <a:pt x="97" y="125"/>
                    </a:lnTo>
                    <a:lnTo>
                      <a:pt x="114" y="131"/>
                    </a:lnTo>
                    <a:lnTo>
                      <a:pt x="131" y="135"/>
                    </a:lnTo>
                    <a:lnTo>
                      <a:pt x="150" y="141"/>
                    </a:lnTo>
                    <a:lnTo>
                      <a:pt x="122" y="145"/>
                    </a:lnTo>
                    <a:lnTo>
                      <a:pt x="101" y="149"/>
                    </a:lnTo>
                    <a:lnTo>
                      <a:pt x="101" y="153"/>
                    </a:lnTo>
                    <a:lnTo>
                      <a:pt x="101" y="157"/>
                    </a:lnTo>
                    <a:lnTo>
                      <a:pt x="91" y="162"/>
                    </a:lnTo>
                    <a:lnTo>
                      <a:pt x="83" y="166"/>
                    </a:lnTo>
                    <a:lnTo>
                      <a:pt x="74" y="170"/>
                    </a:lnTo>
                    <a:lnTo>
                      <a:pt x="66" y="176"/>
                    </a:lnTo>
                    <a:lnTo>
                      <a:pt x="77" y="180"/>
                    </a:lnTo>
                    <a:lnTo>
                      <a:pt x="85" y="186"/>
                    </a:lnTo>
                    <a:lnTo>
                      <a:pt x="77" y="190"/>
                    </a:lnTo>
                    <a:lnTo>
                      <a:pt x="79" y="194"/>
                    </a:lnTo>
                    <a:lnTo>
                      <a:pt x="99" y="198"/>
                    </a:lnTo>
                    <a:lnTo>
                      <a:pt x="92" y="201"/>
                    </a:lnTo>
                    <a:lnTo>
                      <a:pt x="86" y="207"/>
                    </a:lnTo>
                    <a:lnTo>
                      <a:pt x="82" y="211"/>
                    </a:lnTo>
                    <a:lnTo>
                      <a:pt x="75" y="215"/>
                    </a:lnTo>
                    <a:lnTo>
                      <a:pt x="71" y="221"/>
                    </a:lnTo>
                    <a:lnTo>
                      <a:pt x="67" y="225"/>
                    </a:lnTo>
                    <a:lnTo>
                      <a:pt x="64" y="231"/>
                    </a:lnTo>
                    <a:lnTo>
                      <a:pt x="61" y="235"/>
                    </a:lnTo>
                    <a:lnTo>
                      <a:pt x="59" y="237"/>
                    </a:lnTo>
                    <a:lnTo>
                      <a:pt x="55" y="242"/>
                    </a:lnTo>
                    <a:lnTo>
                      <a:pt x="65" y="246"/>
                    </a:lnTo>
                    <a:lnTo>
                      <a:pt x="79" y="252"/>
                    </a:lnTo>
                    <a:lnTo>
                      <a:pt x="74" y="256"/>
                    </a:lnTo>
                    <a:lnTo>
                      <a:pt x="69" y="260"/>
                    </a:lnTo>
                    <a:lnTo>
                      <a:pt x="71" y="266"/>
                    </a:lnTo>
                    <a:lnTo>
                      <a:pt x="71" y="270"/>
                    </a:lnTo>
                    <a:lnTo>
                      <a:pt x="61" y="276"/>
                    </a:lnTo>
                    <a:lnTo>
                      <a:pt x="50" y="280"/>
                    </a:lnTo>
                    <a:lnTo>
                      <a:pt x="65" y="282"/>
                    </a:lnTo>
                    <a:lnTo>
                      <a:pt x="100" y="287"/>
                    </a:lnTo>
                    <a:lnTo>
                      <a:pt x="116" y="291"/>
                    </a:lnTo>
                    <a:lnTo>
                      <a:pt x="111" y="297"/>
                    </a:lnTo>
                    <a:lnTo>
                      <a:pt x="104" y="301"/>
                    </a:lnTo>
                    <a:lnTo>
                      <a:pt x="103" y="305"/>
                    </a:lnTo>
                    <a:lnTo>
                      <a:pt x="102" y="311"/>
                    </a:lnTo>
                    <a:lnTo>
                      <a:pt x="93" y="315"/>
                    </a:lnTo>
                    <a:lnTo>
                      <a:pt x="84" y="321"/>
                    </a:lnTo>
                    <a:lnTo>
                      <a:pt x="86" y="323"/>
                    </a:lnTo>
                    <a:lnTo>
                      <a:pt x="95" y="326"/>
                    </a:lnTo>
                    <a:lnTo>
                      <a:pt x="104" y="332"/>
                    </a:lnTo>
                    <a:lnTo>
                      <a:pt x="107" y="336"/>
                    </a:lnTo>
                    <a:lnTo>
                      <a:pt x="72" y="342"/>
                    </a:lnTo>
                    <a:lnTo>
                      <a:pt x="53" y="346"/>
                    </a:lnTo>
                    <a:lnTo>
                      <a:pt x="35" y="350"/>
                    </a:lnTo>
                    <a:lnTo>
                      <a:pt x="54" y="356"/>
                    </a:lnTo>
                    <a:lnTo>
                      <a:pt x="68" y="360"/>
                    </a:lnTo>
                    <a:lnTo>
                      <a:pt x="61" y="366"/>
                    </a:lnTo>
                    <a:lnTo>
                      <a:pt x="56" y="368"/>
                    </a:lnTo>
                    <a:lnTo>
                      <a:pt x="52" y="371"/>
                    </a:lnTo>
                    <a:lnTo>
                      <a:pt x="50" y="377"/>
                    </a:lnTo>
                    <a:lnTo>
                      <a:pt x="49" y="381"/>
                    </a:lnTo>
                    <a:lnTo>
                      <a:pt x="49" y="387"/>
                    </a:lnTo>
                    <a:lnTo>
                      <a:pt x="50" y="391"/>
                    </a:lnTo>
                    <a:lnTo>
                      <a:pt x="53" y="395"/>
                    </a:lnTo>
                    <a:lnTo>
                      <a:pt x="54" y="401"/>
                    </a:lnTo>
                    <a:lnTo>
                      <a:pt x="55" y="405"/>
                    </a:lnTo>
                    <a:lnTo>
                      <a:pt x="56" y="410"/>
                    </a:lnTo>
                    <a:lnTo>
                      <a:pt x="59" y="412"/>
                    </a:lnTo>
                    <a:lnTo>
                      <a:pt x="61" y="416"/>
                    </a:lnTo>
                    <a:lnTo>
                      <a:pt x="61" y="422"/>
                    </a:lnTo>
                    <a:lnTo>
                      <a:pt x="68" y="426"/>
                    </a:lnTo>
                    <a:lnTo>
                      <a:pt x="76" y="432"/>
                    </a:lnTo>
                    <a:lnTo>
                      <a:pt x="84" y="436"/>
                    </a:lnTo>
                    <a:lnTo>
                      <a:pt x="88" y="440"/>
                    </a:lnTo>
                    <a:lnTo>
                      <a:pt x="89" y="446"/>
                    </a:lnTo>
                    <a:lnTo>
                      <a:pt x="85" y="450"/>
                    </a:lnTo>
                    <a:lnTo>
                      <a:pt x="77" y="453"/>
                    </a:lnTo>
                    <a:lnTo>
                      <a:pt x="71" y="457"/>
                    </a:lnTo>
                    <a:lnTo>
                      <a:pt x="66" y="461"/>
                    </a:lnTo>
                    <a:lnTo>
                      <a:pt x="62" y="467"/>
                    </a:lnTo>
                    <a:lnTo>
                      <a:pt x="60" y="471"/>
                    </a:lnTo>
                    <a:lnTo>
                      <a:pt x="60" y="477"/>
                    </a:lnTo>
                    <a:lnTo>
                      <a:pt x="61" y="481"/>
                    </a:lnTo>
                    <a:lnTo>
                      <a:pt x="67" y="485"/>
                    </a:lnTo>
                    <a:lnTo>
                      <a:pt x="71" y="491"/>
                    </a:lnTo>
                    <a:lnTo>
                      <a:pt x="74" y="494"/>
                    </a:lnTo>
                    <a:lnTo>
                      <a:pt x="77" y="498"/>
                    </a:lnTo>
                    <a:lnTo>
                      <a:pt x="81" y="502"/>
                    </a:lnTo>
                    <a:lnTo>
                      <a:pt x="83" y="506"/>
                    </a:lnTo>
                    <a:lnTo>
                      <a:pt x="83" y="512"/>
                    </a:lnTo>
                    <a:lnTo>
                      <a:pt x="81" y="516"/>
                    </a:lnTo>
                    <a:lnTo>
                      <a:pt x="74" y="522"/>
                    </a:lnTo>
                    <a:lnTo>
                      <a:pt x="63" y="526"/>
                    </a:lnTo>
                    <a:lnTo>
                      <a:pt x="54" y="530"/>
                    </a:lnTo>
                    <a:lnTo>
                      <a:pt x="43" y="535"/>
                    </a:lnTo>
                    <a:lnTo>
                      <a:pt x="38" y="539"/>
                    </a:lnTo>
                    <a:lnTo>
                      <a:pt x="39" y="543"/>
                    </a:lnTo>
                    <a:lnTo>
                      <a:pt x="44" y="547"/>
                    </a:lnTo>
                    <a:lnTo>
                      <a:pt x="50" y="551"/>
                    </a:lnTo>
                    <a:lnTo>
                      <a:pt x="57" y="557"/>
                    </a:lnTo>
                    <a:lnTo>
                      <a:pt x="65" y="561"/>
                    </a:lnTo>
                    <a:lnTo>
                      <a:pt x="71" y="567"/>
                    </a:lnTo>
                    <a:lnTo>
                      <a:pt x="75" y="571"/>
                    </a:lnTo>
                    <a:lnTo>
                      <a:pt x="83" y="575"/>
                    </a:lnTo>
                    <a:lnTo>
                      <a:pt x="91" y="580"/>
                    </a:lnTo>
                    <a:lnTo>
                      <a:pt x="94" y="582"/>
                    </a:lnTo>
                    <a:lnTo>
                      <a:pt x="84" y="588"/>
                    </a:lnTo>
                    <a:lnTo>
                      <a:pt x="80" y="592"/>
                    </a:lnTo>
                    <a:lnTo>
                      <a:pt x="76" y="596"/>
                    </a:lnTo>
                    <a:lnTo>
                      <a:pt x="74" y="602"/>
                    </a:lnTo>
                    <a:lnTo>
                      <a:pt x="74" y="606"/>
                    </a:lnTo>
                    <a:lnTo>
                      <a:pt x="77" y="612"/>
                    </a:lnTo>
                    <a:lnTo>
                      <a:pt x="82" y="616"/>
                    </a:lnTo>
                    <a:lnTo>
                      <a:pt x="84" y="619"/>
                    </a:lnTo>
                    <a:lnTo>
                      <a:pt x="84" y="625"/>
                    </a:lnTo>
                    <a:lnTo>
                      <a:pt x="79" y="627"/>
                    </a:lnTo>
                    <a:lnTo>
                      <a:pt x="90" y="633"/>
                    </a:lnTo>
                    <a:lnTo>
                      <a:pt x="98" y="637"/>
                    </a:lnTo>
                    <a:lnTo>
                      <a:pt x="102" y="641"/>
                    </a:lnTo>
                    <a:lnTo>
                      <a:pt x="107" y="647"/>
                    </a:lnTo>
                    <a:lnTo>
                      <a:pt x="107" y="651"/>
                    </a:lnTo>
                    <a:lnTo>
                      <a:pt x="96" y="657"/>
                    </a:lnTo>
                    <a:lnTo>
                      <a:pt x="80" y="661"/>
                    </a:lnTo>
                    <a:lnTo>
                      <a:pt x="70" y="664"/>
                    </a:lnTo>
                    <a:lnTo>
                      <a:pt x="75" y="670"/>
                    </a:lnTo>
                    <a:lnTo>
                      <a:pt x="85" y="672"/>
                    </a:lnTo>
                    <a:lnTo>
                      <a:pt x="84" y="678"/>
                    </a:lnTo>
                    <a:lnTo>
                      <a:pt x="73" y="682"/>
                    </a:lnTo>
                    <a:lnTo>
                      <a:pt x="65" y="686"/>
                    </a:lnTo>
                    <a:lnTo>
                      <a:pt x="60" y="692"/>
                    </a:lnTo>
                    <a:lnTo>
                      <a:pt x="58" y="696"/>
                    </a:lnTo>
                    <a:lnTo>
                      <a:pt x="66" y="702"/>
                    </a:lnTo>
                    <a:lnTo>
                      <a:pt x="74" y="705"/>
                    </a:lnTo>
                    <a:lnTo>
                      <a:pt x="84" y="709"/>
                    </a:lnTo>
                    <a:lnTo>
                      <a:pt x="87" y="713"/>
                    </a:lnTo>
                    <a:lnTo>
                      <a:pt x="90" y="717"/>
                    </a:lnTo>
                    <a:lnTo>
                      <a:pt x="96" y="723"/>
                    </a:lnTo>
                    <a:lnTo>
                      <a:pt x="107" y="727"/>
                    </a:lnTo>
                    <a:lnTo>
                      <a:pt x="129" y="731"/>
                    </a:lnTo>
                    <a:lnTo>
                      <a:pt x="147" y="737"/>
                    </a:lnTo>
                    <a:lnTo>
                      <a:pt x="151" y="741"/>
                    </a:lnTo>
                    <a:lnTo>
                      <a:pt x="138" y="746"/>
                    </a:lnTo>
                    <a:lnTo>
                      <a:pt x="121" y="750"/>
                    </a:lnTo>
                    <a:lnTo>
                      <a:pt x="99" y="754"/>
                    </a:lnTo>
                    <a:lnTo>
                      <a:pt x="111" y="758"/>
                    </a:lnTo>
                    <a:lnTo>
                      <a:pt x="128" y="762"/>
                    </a:lnTo>
                    <a:lnTo>
                      <a:pt x="117" y="768"/>
                    </a:lnTo>
                    <a:lnTo>
                      <a:pt x="83" y="772"/>
                    </a:lnTo>
                    <a:lnTo>
                      <a:pt x="73" y="776"/>
                    </a:lnTo>
                    <a:lnTo>
                      <a:pt x="77" y="782"/>
                    </a:lnTo>
                    <a:lnTo>
                      <a:pt x="86" y="786"/>
                    </a:lnTo>
                    <a:lnTo>
                      <a:pt x="93" y="791"/>
                    </a:lnTo>
                    <a:lnTo>
                      <a:pt x="99" y="795"/>
                    </a:lnTo>
                    <a:lnTo>
                      <a:pt x="101" y="799"/>
                    </a:lnTo>
                    <a:lnTo>
                      <a:pt x="69" y="803"/>
                    </a:lnTo>
                    <a:lnTo>
                      <a:pt x="62" y="807"/>
                    </a:lnTo>
                    <a:lnTo>
                      <a:pt x="75" y="813"/>
                    </a:lnTo>
                    <a:lnTo>
                      <a:pt x="63" y="817"/>
                    </a:lnTo>
                    <a:lnTo>
                      <a:pt x="54" y="821"/>
                    </a:lnTo>
                    <a:lnTo>
                      <a:pt x="45" y="827"/>
                    </a:lnTo>
                    <a:lnTo>
                      <a:pt x="39" y="830"/>
                    </a:lnTo>
                    <a:lnTo>
                      <a:pt x="34" y="836"/>
                    </a:lnTo>
                    <a:lnTo>
                      <a:pt x="29" y="840"/>
                    </a:lnTo>
                    <a:lnTo>
                      <a:pt x="28" y="842"/>
                    </a:lnTo>
                    <a:lnTo>
                      <a:pt x="32" y="848"/>
                    </a:lnTo>
                    <a:lnTo>
                      <a:pt x="36" y="852"/>
                    </a:lnTo>
                    <a:lnTo>
                      <a:pt x="39" y="858"/>
                    </a:lnTo>
                    <a:lnTo>
                      <a:pt x="41" y="862"/>
                    </a:lnTo>
                    <a:lnTo>
                      <a:pt x="43" y="866"/>
                    </a:lnTo>
                    <a:lnTo>
                      <a:pt x="45" y="871"/>
                    </a:lnTo>
                    <a:lnTo>
                      <a:pt x="45" y="875"/>
                    </a:lnTo>
                    <a:lnTo>
                      <a:pt x="42" y="881"/>
                    </a:lnTo>
                    <a:lnTo>
                      <a:pt x="41" y="885"/>
                    </a:lnTo>
                    <a:lnTo>
                      <a:pt x="41" y="887"/>
                    </a:lnTo>
                    <a:lnTo>
                      <a:pt x="45" y="893"/>
                    </a:lnTo>
                    <a:lnTo>
                      <a:pt x="53" y="897"/>
                    </a:lnTo>
                    <a:lnTo>
                      <a:pt x="63" y="903"/>
                    </a:lnTo>
                    <a:lnTo>
                      <a:pt x="75" y="907"/>
                    </a:lnTo>
                    <a:lnTo>
                      <a:pt x="92" y="911"/>
                    </a:lnTo>
                    <a:lnTo>
                      <a:pt x="104" y="916"/>
                    </a:lnTo>
                    <a:lnTo>
                      <a:pt x="119" y="920"/>
                    </a:lnTo>
                    <a:lnTo>
                      <a:pt x="189" y="926"/>
                    </a:lnTo>
                    <a:lnTo>
                      <a:pt x="299" y="930"/>
                    </a:lnTo>
                    <a:lnTo>
                      <a:pt x="407" y="932"/>
                    </a:lnTo>
                    <a:lnTo>
                      <a:pt x="422" y="938"/>
                    </a:lnTo>
                    <a:lnTo>
                      <a:pt x="454" y="942"/>
                    </a:lnTo>
                    <a:lnTo>
                      <a:pt x="472" y="948"/>
                    </a:lnTo>
                    <a:lnTo>
                      <a:pt x="478" y="952"/>
                    </a:lnTo>
                    <a:lnTo>
                      <a:pt x="342" y="955"/>
                    </a:lnTo>
                    <a:lnTo>
                      <a:pt x="58" y="961"/>
                    </a:lnTo>
                    <a:lnTo>
                      <a:pt x="43" y="965"/>
                    </a:lnTo>
                    <a:lnTo>
                      <a:pt x="34" y="971"/>
                    </a:lnTo>
                    <a:lnTo>
                      <a:pt x="27" y="973"/>
                    </a:lnTo>
                    <a:lnTo>
                      <a:pt x="22" y="977"/>
                    </a:lnTo>
                    <a:lnTo>
                      <a:pt x="22" y="983"/>
                    </a:lnTo>
                    <a:lnTo>
                      <a:pt x="24" y="987"/>
                    </a:lnTo>
                    <a:lnTo>
                      <a:pt x="24" y="993"/>
                    </a:lnTo>
                    <a:lnTo>
                      <a:pt x="22" y="996"/>
                    </a:lnTo>
                    <a:lnTo>
                      <a:pt x="18" y="1000"/>
                    </a:lnTo>
                    <a:lnTo>
                      <a:pt x="16" y="1006"/>
                    </a:lnTo>
                    <a:lnTo>
                      <a:pt x="21" y="1010"/>
                    </a:lnTo>
                    <a:lnTo>
                      <a:pt x="26" y="1016"/>
                    </a:lnTo>
                    <a:lnTo>
                      <a:pt x="26" y="1018"/>
                    </a:lnTo>
                    <a:lnTo>
                      <a:pt x="26" y="1022"/>
                    </a:lnTo>
                    <a:lnTo>
                      <a:pt x="22" y="1028"/>
                    </a:lnTo>
                    <a:lnTo>
                      <a:pt x="19" y="1032"/>
                    </a:lnTo>
                    <a:lnTo>
                      <a:pt x="18" y="1037"/>
                    </a:lnTo>
                    <a:lnTo>
                      <a:pt x="19" y="1041"/>
                    </a:lnTo>
                    <a:lnTo>
                      <a:pt x="30" y="1045"/>
                    </a:lnTo>
                    <a:lnTo>
                      <a:pt x="43" y="1051"/>
                    </a:lnTo>
                    <a:lnTo>
                      <a:pt x="59" y="1055"/>
                    </a:lnTo>
                    <a:lnTo>
                      <a:pt x="77" y="1059"/>
                    </a:lnTo>
                    <a:lnTo>
                      <a:pt x="95" y="1063"/>
                    </a:lnTo>
                    <a:lnTo>
                      <a:pt x="107" y="1067"/>
                    </a:lnTo>
                    <a:lnTo>
                      <a:pt x="115" y="1073"/>
                    </a:lnTo>
                    <a:lnTo>
                      <a:pt x="122" y="1077"/>
                    </a:lnTo>
                    <a:lnTo>
                      <a:pt x="66" y="1082"/>
                    </a:lnTo>
                    <a:lnTo>
                      <a:pt x="55" y="1086"/>
                    </a:lnTo>
                    <a:lnTo>
                      <a:pt x="64" y="1090"/>
                    </a:lnTo>
                    <a:lnTo>
                      <a:pt x="52" y="1096"/>
                    </a:lnTo>
                    <a:lnTo>
                      <a:pt x="42" y="1100"/>
                    </a:lnTo>
                    <a:lnTo>
                      <a:pt x="36" y="1104"/>
                    </a:lnTo>
                    <a:lnTo>
                      <a:pt x="29" y="1108"/>
                    </a:lnTo>
                    <a:lnTo>
                      <a:pt x="25" y="1112"/>
                    </a:lnTo>
                    <a:lnTo>
                      <a:pt x="19" y="1118"/>
                    </a:lnTo>
                    <a:lnTo>
                      <a:pt x="16" y="1121"/>
                    </a:lnTo>
                    <a:lnTo>
                      <a:pt x="15" y="1127"/>
                    </a:lnTo>
                    <a:lnTo>
                      <a:pt x="15" y="1131"/>
                    </a:lnTo>
                    <a:lnTo>
                      <a:pt x="15" y="1135"/>
                    </a:lnTo>
                    <a:lnTo>
                      <a:pt x="15" y="1141"/>
                    </a:lnTo>
                    <a:lnTo>
                      <a:pt x="16" y="1145"/>
                    </a:lnTo>
                    <a:lnTo>
                      <a:pt x="21" y="1149"/>
                    </a:lnTo>
                    <a:lnTo>
                      <a:pt x="26" y="1153"/>
                    </a:lnTo>
                    <a:lnTo>
                      <a:pt x="30" y="1157"/>
                    </a:lnTo>
                    <a:lnTo>
                      <a:pt x="37" y="1163"/>
                    </a:lnTo>
                    <a:lnTo>
                      <a:pt x="47" y="1166"/>
                    </a:lnTo>
                    <a:lnTo>
                      <a:pt x="70" y="1172"/>
                    </a:lnTo>
                    <a:lnTo>
                      <a:pt x="103" y="1176"/>
                    </a:lnTo>
                    <a:lnTo>
                      <a:pt x="134" y="1180"/>
                    </a:lnTo>
                    <a:lnTo>
                      <a:pt x="156" y="1186"/>
                    </a:lnTo>
                    <a:lnTo>
                      <a:pt x="171" y="1190"/>
                    </a:lnTo>
                    <a:lnTo>
                      <a:pt x="183" y="1194"/>
                    </a:lnTo>
                    <a:lnTo>
                      <a:pt x="196" y="1198"/>
                    </a:lnTo>
                    <a:lnTo>
                      <a:pt x="208" y="1202"/>
                    </a:lnTo>
                    <a:lnTo>
                      <a:pt x="178" y="1207"/>
                    </a:lnTo>
                    <a:lnTo>
                      <a:pt x="129" y="1211"/>
                    </a:lnTo>
                    <a:lnTo>
                      <a:pt x="99" y="1217"/>
                    </a:lnTo>
                    <a:lnTo>
                      <a:pt x="50" y="1221"/>
                    </a:lnTo>
                    <a:lnTo>
                      <a:pt x="32" y="1225"/>
                    </a:lnTo>
                    <a:lnTo>
                      <a:pt x="34" y="1231"/>
                    </a:lnTo>
                    <a:lnTo>
                      <a:pt x="37" y="1233"/>
                    </a:lnTo>
                    <a:lnTo>
                      <a:pt x="40" y="1239"/>
                    </a:lnTo>
                    <a:lnTo>
                      <a:pt x="46" y="1243"/>
                    </a:lnTo>
                    <a:lnTo>
                      <a:pt x="44" y="1246"/>
                    </a:lnTo>
                    <a:lnTo>
                      <a:pt x="36" y="1252"/>
                    </a:lnTo>
                    <a:lnTo>
                      <a:pt x="20" y="1256"/>
                    </a:lnTo>
                    <a:lnTo>
                      <a:pt x="16" y="1262"/>
                    </a:lnTo>
                    <a:lnTo>
                      <a:pt x="15" y="1266"/>
                    </a:lnTo>
                    <a:lnTo>
                      <a:pt x="15" y="1270"/>
                    </a:lnTo>
                    <a:lnTo>
                      <a:pt x="15" y="1276"/>
                    </a:lnTo>
                    <a:lnTo>
                      <a:pt x="14" y="1278"/>
                    </a:lnTo>
                    <a:lnTo>
                      <a:pt x="14" y="1284"/>
                    </a:lnTo>
                    <a:lnTo>
                      <a:pt x="15" y="1288"/>
                    </a:lnTo>
                    <a:lnTo>
                      <a:pt x="18" y="1291"/>
                    </a:lnTo>
                    <a:lnTo>
                      <a:pt x="19" y="1297"/>
                    </a:lnTo>
                    <a:lnTo>
                      <a:pt x="16" y="1301"/>
                    </a:lnTo>
                    <a:lnTo>
                      <a:pt x="13" y="1307"/>
                    </a:lnTo>
                    <a:lnTo>
                      <a:pt x="9" y="1311"/>
                    </a:lnTo>
                    <a:lnTo>
                      <a:pt x="6" y="1315"/>
                    </a:lnTo>
                    <a:lnTo>
                      <a:pt x="3" y="1319"/>
                    </a:lnTo>
                    <a:lnTo>
                      <a:pt x="0" y="1323"/>
                    </a:lnTo>
                    <a:lnTo>
                      <a:pt x="1" y="1329"/>
                    </a:lnTo>
                    <a:lnTo>
                      <a:pt x="7" y="1332"/>
                    </a:lnTo>
                    <a:lnTo>
                      <a:pt x="14" y="1336"/>
                    </a:lnTo>
                    <a:lnTo>
                      <a:pt x="22" y="1342"/>
                    </a:lnTo>
                    <a:lnTo>
                      <a:pt x="32" y="1346"/>
                    </a:lnTo>
                    <a:lnTo>
                      <a:pt x="39" y="1352"/>
                    </a:lnTo>
                    <a:lnTo>
                      <a:pt x="45" y="1356"/>
                    </a:lnTo>
                    <a:lnTo>
                      <a:pt x="47" y="1360"/>
                    </a:lnTo>
                    <a:lnTo>
                      <a:pt x="46" y="1364"/>
                    </a:lnTo>
                    <a:lnTo>
                      <a:pt x="60" y="1368"/>
                    </a:lnTo>
                    <a:lnTo>
                      <a:pt x="74" y="1373"/>
                    </a:lnTo>
                    <a:lnTo>
                      <a:pt x="88" y="1377"/>
                    </a:lnTo>
                    <a:lnTo>
                      <a:pt x="74" y="1381"/>
                    </a:lnTo>
                    <a:lnTo>
                      <a:pt x="61" y="1387"/>
                    </a:lnTo>
                    <a:lnTo>
                      <a:pt x="58" y="1391"/>
                    </a:lnTo>
                    <a:lnTo>
                      <a:pt x="59" y="1397"/>
                    </a:lnTo>
                    <a:lnTo>
                      <a:pt x="60" y="1401"/>
                    </a:lnTo>
                    <a:lnTo>
                      <a:pt x="59" y="1405"/>
                    </a:lnTo>
                    <a:lnTo>
                      <a:pt x="53" y="1409"/>
                    </a:lnTo>
                    <a:lnTo>
                      <a:pt x="46" y="1413"/>
                    </a:lnTo>
                    <a:lnTo>
                      <a:pt x="40" y="1418"/>
                    </a:lnTo>
                    <a:lnTo>
                      <a:pt x="36" y="1422"/>
                    </a:lnTo>
                    <a:lnTo>
                      <a:pt x="32" y="1426"/>
                    </a:lnTo>
                    <a:lnTo>
                      <a:pt x="27" y="1432"/>
                    </a:lnTo>
                    <a:lnTo>
                      <a:pt x="24" y="1436"/>
                    </a:lnTo>
                    <a:lnTo>
                      <a:pt x="21" y="1442"/>
                    </a:lnTo>
                    <a:lnTo>
                      <a:pt x="21" y="1446"/>
                    </a:lnTo>
                    <a:lnTo>
                      <a:pt x="21" y="1450"/>
                    </a:lnTo>
                    <a:lnTo>
                      <a:pt x="21" y="1454"/>
                    </a:lnTo>
                    <a:lnTo>
                      <a:pt x="24" y="1457"/>
                    </a:lnTo>
                    <a:lnTo>
                      <a:pt x="27" y="1463"/>
                    </a:lnTo>
                    <a:lnTo>
                      <a:pt x="30" y="1467"/>
                    </a:lnTo>
                    <a:lnTo>
                      <a:pt x="33" y="1471"/>
                    </a:lnTo>
                    <a:lnTo>
                      <a:pt x="37" y="1477"/>
                    </a:lnTo>
                    <a:lnTo>
                      <a:pt x="41" y="1481"/>
                    </a:lnTo>
                    <a:lnTo>
                      <a:pt x="45" y="1487"/>
                    </a:lnTo>
                    <a:lnTo>
                      <a:pt x="46" y="1491"/>
                    </a:lnTo>
                    <a:lnTo>
                      <a:pt x="46" y="1493"/>
                    </a:lnTo>
                    <a:lnTo>
                      <a:pt x="44" y="1498"/>
                    </a:lnTo>
                    <a:lnTo>
                      <a:pt x="48" y="1502"/>
                    </a:lnTo>
                    <a:lnTo>
                      <a:pt x="59" y="1508"/>
                    </a:lnTo>
                    <a:lnTo>
                      <a:pt x="69" y="1512"/>
                    </a:lnTo>
                    <a:lnTo>
                      <a:pt x="65" y="1516"/>
                    </a:lnTo>
                    <a:lnTo>
                      <a:pt x="59" y="1522"/>
                    </a:lnTo>
                    <a:lnTo>
                      <a:pt x="55" y="1526"/>
                    </a:lnTo>
                    <a:lnTo>
                      <a:pt x="52" y="1532"/>
                    </a:lnTo>
                    <a:lnTo>
                      <a:pt x="47" y="1536"/>
                    </a:lnTo>
                    <a:lnTo>
                      <a:pt x="45" y="1538"/>
                    </a:lnTo>
                    <a:lnTo>
                      <a:pt x="45" y="1543"/>
                    </a:lnTo>
                    <a:lnTo>
                      <a:pt x="45" y="1547"/>
                    </a:lnTo>
                    <a:lnTo>
                      <a:pt x="46" y="1553"/>
                    </a:lnTo>
                    <a:lnTo>
                      <a:pt x="46" y="1557"/>
                    </a:lnTo>
                    <a:lnTo>
                      <a:pt x="45" y="1561"/>
                    </a:lnTo>
                    <a:lnTo>
                      <a:pt x="42" y="1567"/>
                    </a:lnTo>
                    <a:lnTo>
                      <a:pt x="36" y="1571"/>
                    </a:lnTo>
                    <a:lnTo>
                      <a:pt x="31" y="1577"/>
                    </a:lnTo>
                    <a:lnTo>
                      <a:pt x="27" y="1579"/>
                    </a:lnTo>
                    <a:lnTo>
                      <a:pt x="21" y="1582"/>
                    </a:lnTo>
                    <a:lnTo>
                      <a:pt x="21" y="1588"/>
                    </a:lnTo>
                    <a:lnTo>
                      <a:pt x="32" y="1592"/>
                    </a:lnTo>
                    <a:lnTo>
                      <a:pt x="33" y="1598"/>
                    </a:lnTo>
                    <a:lnTo>
                      <a:pt x="27" y="1602"/>
                    </a:lnTo>
                    <a:lnTo>
                      <a:pt x="21" y="1606"/>
                    </a:lnTo>
                    <a:lnTo>
                      <a:pt x="17" y="1612"/>
                    </a:lnTo>
                    <a:lnTo>
                      <a:pt x="15" y="1616"/>
                    </a:lnTo>
                    <a:lnTo>
                      <a:pt x="13" y="1622"/>
                    </a:lnTo>
                    <a:lnTo>
                      <a:pt x="12" y="1623"/>
                    </a:lnTo>
                    <a:lnTo>
                      <a:pt x="11" y="1627"/>
                    </a:lnTo>
                    <a:lnTo>
                      <a:pt x="10" y="1633"/>
                    </a:lnTo>
                    <a:lnTo>
                      <a:pt x="9" y="1637"/>
                    </a:lnTo>
                    <a:lnTo>
                      <a:pt x="8" y="1643"/>
                    </a:lnTo>
                    <a:lnTo>
                      <a:pt x="7" y="1647"/>
                    </a:lnTo>
                    <a:lnTo>
                      <a:pt x="6" y="1651"/>
                    </a:lnTo>
                    <a:lnTo>
                      <a:pt x="4" y="1657"/>
                    </a:lnTo>
                    <a:lnTo>
                      <a:pt x="4" y="1661"/>
                    </a:lnTo>
                    <a:lnTo>
                      <a:pt x="4" y="1666"/>
                    </a:lnTo>
                    <a:lnTo>
                      <a:pt x="4" y="1668"/>
                    </a:lnTo>
                    <a:lnTo>
                      <a:pt x="5" y="1672"/>
                    </a:lnTo>
                    <a:lnTo>
                      <a:pt x="8" y="1678"/>
                    </a:lnTo>
                    <a:lnTo>
                      <a:pt x="11" y="1682"/>
                    </a:lnTo>
                    <a:lnTo>
                      <a:pt x="13" y="1688"/>
                    </a:lnTo>
                    <a:lnTo>
                      <a:pt x="19" y="1692"/>
                    </a:lnTo>
                    <a:lnTo>
                      <a:pt x="61" y="1696"/>
                    </a:lnTo>
                    <a:lnTo>
                      <a:pt x="85" y="1702"/>
                    </a:lnTo>
                    <a:lnTo>
                      <a:pt x="115" y="1706"/>
                    </a:lnTo>
                    <a:lnTo>
                      <a:pt x="153" y="1709"/>
                    </a:lnTo>
                    <a:lnTo>
                      <a:pt x="175" y="1713"/>
                    </a:lnTo>
                    <a:lnTo>
                      <a:pt x="185" y="1717"/>
                    </a:lnTo>
                    <a:lnTo>
                      <a:pt x="209" y="1723"/>
                    </a:lnTo>
                    <a:lnTo>
                      <a:pt x="228" y="1727"/>
                    </a:lnTo>
                    <a:lnTo>
                      <a:pt x="245" y="1733"/>
                    </a:lnTo>
                    <a:lnTo>
                      <a:pt x="265" y="1737"/>
                    </a:lnTo>
                    <a:lnTo>
                      <a:pt x="179" y="1741"/>
                    </a:lnTo>
                    <a:lnTo>
                      <a:pt x="107" y="1747"/>
                    </a:lnTo>
                    <a:lnTo>
                      <a:pt x="88" y="1750"/>
                    </a:lnTo>
                    <a:lnTo>
                      <a:pt x="69" y="1754"/>
                    </a:lnTo>
                    <a:lnTo>
                      <a:pt x="55" y="1758"/>
                    </a:lnTo>
                    <a:lnTo>
                      <a:pt x="43" y="1762"/>
                    </a:lnTo>
                    <a:lnTo>
                      <a:pt x="35" y="1768"/>
                    </a:lnTo>
                    <a:lnTo>
                      <a:pt x="30" y="1772"/>
                    </a:lnTo>
                    <a:lnTo>
                      <a:pt x="28" y="1778"/>
                    </a:lnTo>
                    <a:lnTo>
                      <a:pt x="26" y="1782"/>
                    </a:lnTo>
                    <a:lnTo>
                      <a:pt x="26" y="1786"/>
                    </a:lnTo>
                    <a:lnTo>
                      <a:pt x="26" y="1791"/>
                    </a:lnTo>
                    <a:lnTo>
                      <a:pt x="25" y="1795"/>
                    </a:lnTo>
                    <a:lnTo>
                      <a:pt x="26" y="1799"/>
                    </a:lnTo>
                    <a:lnTo>
                      <a:pt x="31" y="1803"/>
                    </a:lnTo>
                    <a:lnTo>
                      <a:pt x="32" y="1807"/>
                    </a:lnTo>
                    <a:lnTo>
                      <a:pt x="30" y="1813"/>
                    </a:lnTo>
                    <a:lnTo>
                      <a:pt x="28" y="1817"/>
                    </a:lnTo>
                    <a:lnTo>
                      <a:pt x="28" y="1823"/>
                    </a:lnTo>
                    <a:lnTo>
                      <a:pt x="27" y="1827"/>
                    </a:lnTo>
                    <a:lnTo>
                      <a:pt x="20" y="1831"/>
                    </a:lnTo>
                    <a:lnTo>
                      <a:pt x="12" y="1836"/>
                    </a:lnTo>
                    <a:lnTo>
                      <a:pt x="6" y="1838"/>
                    </a:lnTo>
                    <a:lnTo>
                      <a:pt x="4" y="1844"/>
                    </a:lnTo>
                    <a:lnTo>
                      <a:pt x="10" y="1848"/>
                    </a:lnTo>
                    <a:lnTo>
                      <a:pt x="15" y="1852"/>
                    </a:lnTo>
                    <a:lnTo>
                      <a:pt x="25" y="1858"/>
                    </a:lnTo>
                    <a:lnTo>
                      <a:pt x="34" y="1862"/>
                    </a:lnTo>
                    <a:lnTo>
                      <a:pt x="42" y="1868"/>
                    </a:lnTo>
                    <a:lnTo>
                      <a:pt x="52" y="1872"/>
                    </a:lnTo>
                    <a:lnTo>
                      <a:pt x="58" y="1875"/>
                    </a:lnTo>
                    <a:lnTo>
                      <a:pt x="52" y="1881"/>
                    </a:lnTo>
                    <a:lnTo>
                      <a:pt x="39" y="1883"/>
                    </a:lnTo>
                    <a:lnTo>
                      <a:pt x="32" y="1889"/>
                    </a:lnTo>
                    <a:lnTo>
                      <a:pt x="26" y="1893"/>
                    </a:lnTo>
                    <a:lnTo>
                      <a:pt x="20" y="1897"/>
                    </a:lnTo>
                    <a:lnTo>
                      <a:pt x="14" y="1903"/>
                    </a:lnTo>
                    <a:lnTo>
                      <a:pt x="11" y="1907"/>
                    </a:lnTo>
                    <a:lnTo>
                      <a:pt x="9" y="1913"/>
                    </a:lnTo>
                    <a:lnTo>
                      <a:pt x="7" y="1916"/>
                    </a:lnTo>
                    <a:lnTo>
                      <a:pt x="4" y="1920"/>
                    </a:lnTo>
                    <a:lnTo>
                      <a:pt x="11" y="1926"/>
                    </a:lnTo>
                    <a:lnTo>
                      <a:pt x="25" y="1928"/>
                    </a:lnTo>
                    <a:lnTo>
                      <a:pt x="40" y="1934"/>
                    </a:lnTo>
                    <a:lnTo>
                      <a:pt x="56" y="1938"/>
                    </a:lnTo>
                    <a:lnTo>
                      <a:pt x="66" y="1942"/>
                    </a:lnTo>
                    <a:lnTo>
                      <a:pt x="65" y="1948"/>
                    </a:lnTo>
                    <a:lnTo>
                      <a:pt x="62" y="1952"/>
                    </a:lnTo>
                    <a:lnTo>
                      <a:pt x="62" y="1957"/>
                    </a:lnTo>
                    <a:lnTo>
                      <a:pt x="74" y="1961"/>
                    </a:lnTo>
                    <a:lnTo>
                      <a:pt x="89" y="1965"/>
                    </a:lnTo>
                    <a:lnTo>
                      <a:pt x="94" y="1969"/>
                    </a:lnTo>
                    <a:lnTo>
                      <a:pt x="98" y="1973"/>
                    </a:lnTo>
                    <a:lnTo>
                      <a:pt x="101" y="1979"/>
                    </a:lnTo>
                    <a:lnTo>
                      <a:pt x="74" y="1983"/>
                    </a:lnTo>
                    <a:lnTo>
                      <a:pt x="70" y="1987"/>
                    </a:lnTo>
                    <a:lnTo>
                      <a:pt x="75" y="1993"/>
                    </a:lnTo>
                    <a:lnTo>
                      <a:pt x="80" y="1997"/>
                    </a:lnTo>
                    <a:lnTo>
                      <a:pt x="76" y="2002"/>
                    </a:lnTo>
                    <a:lnTo>
                      <a:pt x="64" y="2006"/>
                    </a:lnTo>
                    <a:lnTo>
                      <a:pt x="53" y="2010"/>
                    </a:lnTo>
                    <a:lnTo>
                      <a:pt x="43" y="2014"/>
                    </a:lnTo>
                    <a:lnTo>
                      <a:pt x="39" y="2018"/>
                    </a:lnTo>
                    <a:lnTo>
                      <a:pt x="37" y="2024"/>
                    </a:lnTo>
                    <a:lnTo>
                      <a:pt x="36" y="2028"/>
                    </a:lnTo>
                    <a:lnTo>
                      <a:pt x="36" y="2032"/>
                    </a:lnTo>
                    <a:lnTo>
                      <a:pt x="36" y="2038"/>
                    </a:lnTo>
                    <a:lnTo>
                      <a:pt x="39" y="2041"/>
                    </a:lnTo>
                    <a:lnTo>
                      <a:pt x="48" y="2047"/>
                    </a:lnTo>
                    <a:lnTo>
                      <a:pt x="55" y="2051"/>
                    </a:lnTo>
                    <a:lnTo>
                      <a:pt x="49" y="2055"/>
                    </a:lnTo>
                    <a:lnTo>
                      <a:pt x="41" y="2059"/>
                    </a:lnTo>
                    <a:lnTo>
                      <a:pt x="38" y="2063"/>
                    </a:lnTo>
                    <a:lnTo>
                      <a:pt x="36" y="2069"/>
                    </a:lnTo>
                    <a:lnTo>
                      <a:pt x="38" y="2073"/>
                    </a:lnTo>
                    <a:lnTo>
                      <a:pt x="44" y="2077"/>
                    </a:lnTo>
                    <a:lnTo>
                      <a:pt x="55" y="2083"/>
                    </a:lnTo>
                    <a:lnTo>
                      <a:pt x="70" y="2086"/>
                    </a:lnTo>
                    <a:lnTo>
                      <a:pt x="84" y="2092"/>
                    </a:lnTo>
                    <a:lnTo>
                      <a:pt x="83" y="2096"/>
                    </a:lnTo>
                    <a:lnTo>
                      <a:pt x="71" y="2098"/>
                    </a:lnTo>
                    <a:lnTo>
                      <a:pt x="65" y="2104"/>
                    </a:lnTo>
                    <a:lnTo>
                      <a:pt x="67" y="2108"/>
                    </a:lnTo>
                    <a:lnTo>
                      <a:pt x="82" y="2114"/>
                    </a:lnTo>
                    <a:lnTo>
                      <a:pt x="101" y="2118"/>
                    </a:lnTo>
                    <a:lnTo>
                      <a:pt x="107" y="2122"/>
                    </a:lnTo>
                    <a:lnTo>
                      <a:pt x="100" y="2127"/>
                    </a:lnTo>
                    <a:lnTo>
                      <a:pt x="89" y="2131"/>
                    </a:lnTo>
                    <a:lnTo>
                      <a:pt x="77" y="2137"/>
                    </a:lnTo>
                    <a:lnTo>
                      <a:pt x="69" y="2141"/>
                    </a:lnTo>
                    <a:lnTo>
                      <a:pt x="59" y="2143"/>
                    </a:lnTo>
                    <a:lnTo>
                      <a:pt x="49" y="2149"/>
                    </a:lnTo>
                    <a:lnTo>
                      <a:pt x="46" y="2153"/>
                    </a:lnTo>
                    <a:lnTo>
                      <a:pt x="44" y="2159"/>
                    </a:lnTo>
                    <a:lnTo>
                      <a:pt x="46" y="2163"/>
                    </a:lnTo>
                    <a:lnTo>
                      <a:pt x="47" y="2166"/>
                    </a:lnTo>
                    <a:lnTo>
                      <a:pt x="47" y="2172"/>
                    </a:lnTo>
                    <a:lnTo>
                      <a:pt x="48" y="2176"/>
                    </a:lnTo>
                    <a:lnTo>
                      <a:pt x="49" y="2182"/>
                    </a:lnTo>
                    <a:lnTo>
                      <a:pt x="53" y="2186"/>
                    </a:lnTo>
                    <a:lnTo>
                      <a:pt x="55" y="2188"/>
                    </a:lnTo>
                    <a:lnTo>
                      <a:pt x="56" y="2194"/>
                    </a:lnTo>
                    <a:lnTo>
                      <a:pt x="60" y="2198"/>
                    </a:lnTo>
                    <a:lnTo>
                      <a:pt x="60" y="2204"/>
                    </a:lnTo>
                    <a:lnTo>
                      <a:pt x="53" y="2208"/>
                    </a:lnTo>
                    <a:lnTo>
                      <a:pt x="38" y="2211"/>
                    </a:lnTo>
                    <a:lnTo>
                      <a:pt x="45" y="2217"/>
                    </a:lnTo>
                    <a:lnTo>
                      <a:pt x="56" y="2221"/>
                    </a:lnTo>
                    <a:lnTo>
                      <a:pt x="47" y="2227"/>
                    </a:lnTo>
                    <a:lnTo>
                      <a:pt x="38" y="2229"/>
                    </a:lnTo>
                    <a:lnTo>
                      <a:pt x="32" y="2233"/>
                    </a:lnTo>
                    <a:lnTo>
                      <a:pt x="28" y="2239"/>
                    </a:lnTo>
                    <a:lnTo>
                      <a:pt x="25" y="2243"/>
                    </a:lnTo>
                    <a:lnTo>
                      <a:pt x="22" y="2249"/>
                    </a:lnTo>
                    <a:lnTo>
                      <a:pt x="20" y="2252"/>
                    </a:lnTo>
                    <a:lnTo>
                      <a:pt x="19" y="2256"/>
                    </a:lnTo>
                    <a:lnTo>
                      <a:pt x="20" y="2262"/>
                    </a:lnTo>
                    <a:lnTo>
                      <a:pt x="21" y="2266"/>
                    </a:lnTo>
                    <a:lnTo>
                      <a:pt x="25" y="2272"/>
                    </a:lnTo>
                    <a:lnTo>
                      <a:pt x="34" y="2274"/>
                    </a:lnTo>
                    <a:lnTo>
                      <a:pt x="44" y="2278"/>
                    </a:lnTo>
                    <a:lnTo>
                      <a:pt x="63" y="2284"/>
                    </a:lnTo>
                    <a:lnTo>
                      <a:pt x="84" y="2288"/>
                    </a:lnTo>
                    <a:lnTo>
                      <a:pt x="144" y="2293"/>
                    </a:lnTo>
                    <a:lnTo>
                      <a:pt x="158" y="2297"/>
                    </a:lnTo>
                    <a:lnTo>
                      <a:pt x="166" y="2301"/>
                    </a:lnTo>
                    <a:lnTo>
                      <a:pt x="170" y="2307"/>
                    </a:lnTo>
                    <a:lnTo>
                      <a:pt x="163" y="2311"/>
                    </a:lnTo>
                    <a:lnTo>
                      <a:pt x="153" y="2315"/>
                    </a:lnTo>
                    <a:lnTo>
                      <a:pt x="142" y="2319"/>
                    </a:lnTo>
                    <a:lnTo>
                      <a:pt x="141" y="2323"/>
                    </a:lnTo>
                    <a:lnTo>
                      <a:pt x="142" y="2329"/>
                    </a:lnTo>
                    <a:lnTo>
                      <a:pt x="142" y="2333"/>
                    </a:lnTo>
                    <a:lnTo>
                      <a:pt x="152" y="2338"/>
                    </a:lnTo>
                    <a:lnTo>
                      <a:pt x="164" y="2342"/>
                    </a:lnTo>
                    <a:lnTo>
                      <a:pt x="170" y="2346"/>
                    </a:lnTo>
                    <a:lnTo>
                      <a:pt x="155" y="2352"/>
                    </a:lnTo>
                    <a:lnTo>
                      <a:pt x="121" y="2356"/>
                    </a:lnTo>
                    <a:lnTo>
                      <a:pt x="89" y="2360"/>
                    </a:lnTo>
                    <a:lnTo>
                      <a:pt x="74" y="2364"/>
                    </a:lnTo>
                    <a:lnTo>
                      <a:pt x="64" y="2368"/>
                    </a:lnTo>
                    <a:lnTo>
                      <a:pt x="63" y="2374"/>
                    </a:lnTo>
                    <a:lnTo>
                      <a:pt x="66" y="2377"/>
                    </a:lnTo>
                    <a:lnTo>
                      <a:pt x="69" y="2383"/>
                    </a:lnTo>
                    <a:lnTo>
                      <a:pt x="75" y="2387"/>
                    </a:lnTo>
                    <a:lnTo>
                      <a:pt x="81" y="2391"/>
                    </a:lnTo>
                    <a:lnTo>
                      <a:pt x="82" y="2397"/>
                    </a:lnTo>
                    <a:lnTo>
                      <a:pt x="73" y="2401"/>
                    </a:lnTo>
                    <a:lnTo>
                      <a:pt x="64" y="2405"/>
                    </a:lnTo>
                    <a:lnTo>
                      <a:pt x="56" y="2409"/>
                    </a:lnTo>
                    <a:lnTo>
                      <a:pt x="49" y="2413"/>
                    </a:lnTo>
                    <a:lnTo>
                      <a:pt x="45" y="2418"/>
                    </a:lnTo>
                    <a:lnTo>
                      <a:pt x="42" y="2422"/>
                    </a:lnTo>
                    <a:lnTo>
                      <a:pt x="39" y="2428"/>
                    </a:lnTo>
                    <a:lnTo>
                      <a:pt x="38" y="2432"/>
                    </a:lnTo>
                    <a:lnTo>
                      <a:pt x="38" y="2436"/>
                    </a:lnTo>
                    <a:lnTo>
                      <a:pt x="40" y="2442"/>
                    </a:lnTo>
                    <a:lnTo>
                      <a:pt x="42" y="2446"/>
                    </a:lnTo>
                    <a:lnTo>
                      <a:pt x="43" y="2450"/>
                    </a:lnTo>
                    <a:lnTo>
                      <a:pt x="44" y="2454"/>
                    </a:lnTo>
                    <a:lnTo>
                      <a:pt x="44" y="2458"/>
                    </a:lnTo>
                    <a:lnTo>
                      <a:pt x="45" y="2463"/>
                    </a:lnTo>
                    <a:lnTo>
                      <a:pt x="48" y="2467"/>
                    </a:lnTo>
                    <a:lnTo>
                      <a:pt x="58" y="2473"/>
                    </a:lnTo>
                    <a:lnTo>
                      <a:pt x="68" y="2477"/>
                    </a:lnTo>
                    <a:lnTo>
                      <a:pt x="77" y="2481"/>
                    </a:lnTo>
                    <a:lnTo>
                      <a:pt x="89" y="2487"/>
                    </a:lnTo>
                    <a:lnTo>
                      <a:pt x="99" y="2489"/>
                    </a:lnTo>
                    <a:lnTo>
                      <a:pt x="111" y="2495"/>
                    </a:lnTo>
                    <a:lnTo>
                      <a:pt x="117" y="2499"/>
                    </a:lnTo>
                    <a:lnTo>
                      <a:pt x="111" y="2502"/>
                    </a:lnTo>
                    <a:lnTo>
                      <a:pt x="104" y="2508"/>
                    </a:lnTo>
                    <a:lnTo>
                      <a:pt x="97" y="2512"/>
                    </a:lnTo>
                    <a:lnTo>
                      <a:pt x="89" y="2518"/>
                    </a:lnTo>
                    <a:lnTo>
                      <a:pt x="82" y="2522"/>
                    </a:lnTo>
                    <a:lnTo>
                      <a:pt x="74" y="2526"/>
                    </a:lnTo>
                    <a:lnTo>
                      <a:pt x="72" y="2532"/>
                    </a:lnTo>
                    <a:lnTo>
                      <a:pt x="74" y="2534"/>
                    </a:lnTo>
                    <a:lnTo>
                      <a:pt x="79" y="2540"/>
                    </a:lnTo>
                    <a:lnTo>
                      <a:pt x="82" y="2543"/>
                    </a:lnTo>
                    <a:lnTo>
                      <a:pt x="76" y="2547"/>
                    </a:lnTo>
                    <a:lnTo>
                      <a:pt x="71" y="2553"/>
                    </a:lnTo>
                    <a:lnTo>
                      <a:pt x="66" y="2557"/>
                    </a:lnTo>
                    <a:lnTo>
                      <a:pt x="62" y="2563"/>
                    </a:lnTo>
                    <a:lnTo>
                      <a:pt x="61" y="2567"/>
                    </a:lnTo>
                    <a:lnTo>
                      <a:pt x="57" y="2571"/>
                    </a:lnTo>
                    <a:lnTo>
                      <a:pt x="57" y="2575"/>
                    </a:lnTo>
                    <a:lnTo>
                      <a:pt x="58" y="2579"/>
                    </a:lnTo>
                    <a:lnTo>
                      <a:pt x="59" y="2585"/>
                    </a:lnTo>
                    <a:lnTo>
                      <a:pt x="59" y="2588"/>
                    </a:lnTo>
                    <a:lnTo>
                      <a:pt x="58" y="2592"/>
                    </a:lnTo>
                    <a:lnTo>
                      <a:pt x="56" y="2598"/>
                    </a:lnTo>
                    <a:lnTo>
                      <a:pt x="55" y="2602"/>
                    </a:lnTo>
                    <a:lnTo>
                      <a:pt x="46" y="2608"/>
                    </a:lnTo>
                    <a:lnTo>
                      <a:pt x="44" y="2612"/>
                    </a:lnTo>
                    <a:lnTo>
                      <a:pt x="37" y="2616"/>
                    </a:lnTo>
                    <a:lnTo>
                      <a:pt x="28" y="2620"/>
                    </a:lnTo>
                    <a:lnTo>
                      <a:pt x="20" y="2624"/>
                    </a:lnTo>
                    <a:lnTo>
                      <a:pt x="16" y="2629"/>
                    </a:lnTo>
                    <a:lnTo>
                      <a:pt x="15" y="2633"/>
                    </a:lnTo>
                    <a:lnTo>
                      <a:pt x="12" y="2637"/>
                    </a:lnTo>
                    <a:lnTo>
                      <a:pt x="11" y="2643"/>
                    </a:lnTo>
                    <a:lnTo>
                      <a:pt x="10" y="2647"/>
                    </a:lnTo>
                    <a:lnTo>
                      <a:pt x="10" y="2653"/>
                    </a:lnTo>
                    <a:lnTo>
                      <a:pt x="10" y="2657"/>
                    </a:lnTo>
                    <a:lnTo>
                      <a:pt x="10" y="2661"/>
                    </a:lnTo>
                    <a:lnTo>
                      <a:pt x="10" y="2665"/>
                    </a:lnTo>
                    <a:lnTo>
                      <a:pt x="10" y="2668"/>
                    </a:lnTo>
                    <a:lnTo>
                      <a:pt x="10" y="2674"/>
                    </a:lnTo>
                    <a:lnTo>
                      <a:pt x="11" y="2678"/>
                    </a:lnTo>
                    <a:lnTo>
                      <a:pt x="12" y="2682"/>
                    </a:lnTo>
                    <a:lnTo>
                      <a:pt x="14" y="2688"/>
                    </a:lnTo>
                    <a:lnTo>
                      <a:pt x="16" y="2692"/>
                    </a:lnTo>
                    <a:lnTo>
                      <a:pt x="18" y="2698"/>
                    </a:lnTo>
                    <a:lnTo>
                      <a:pt x="21" y="2702"/>
                    </a:lnTo>
                    <a:lnTo>
                      <a:pt x="27" y="2706"/>
                    </a:lnTo>
                    <a:lnTo>
                      <a:pt x="32" y="2710"/>
                    </a:lnTo>
                    <a:lnTo>
                      <a:pt x="38" y="2713"/>
                    </a:lnTo>
                    <a:lnTo>
                      <a:pt x="52" y="2719"/>
                    </a:lnTo>
                    <a:lnTo>
                      <a:pt x="62" y="2723"/>
                    </a:lnTo>
                    <a:lnTo>
                      <a:pt x="81" y="2727"/>
                    </a:lnTo>
                    <a:lnTo>
                      <a:pt x="89" y="2733"/>
                    </a:lnTo>
                    <a:lnTo>
                      <a:pt x="127" y="2737"/>
                    </a:lnTo>
                    <a:lnTo>
                      <a:pt x="109" y="2743"/>
                    </a:lnTo>
                    <a:lnTo>
                      <a:pt x="98" y="2747"/>
                    </a:lnTo>
                    <a:lnTo>
                      <a:pt x="88" y="2749"/>
                    </a:lnTo>
                    <a:lnTo>
                      <a:pt x="82" y="2754"/>
                    </a:lnTo>
                    <a:lnTo>
                      <a:pt x="79" y="2758"/>
                    </a:lnTo>
                    <a:lnTo>
                      <a:pt x="77" y="2764"/>
                    </a:lnTo>
                    <a:lnTo>
                      <a:pt x="80" y="2768"/>
                    </a:lnTo>
                    <a:lnTo>
                      <a:pt x="81" y="2772"/>
                    </a:lnTo>
                    <a:lnTo>
                      <a:pt x="81" y="2778"/>
                    </a:lnTo>
                    <a:lnTo>
                      <a:pt x="82" y="2782"/>
                    </a:lnTo>
                    <a:lnTo>
                      <a:pt x="85" y="2788"/>
                    </a:lnTo>
                    <a:lnTo>
                      <a:pt x="90" y="2792"/>
                    </a:lnTo>
                    <a:lnTo>
                      <a:pt x="96" y="2794"/>
                    </a:lnTo>
                    <a:lnTo>
                      <a:pt x="100" y="2799"/>
                    </a:lnTo>
                    <a:lnTo>
                      <a:pt x="105" y="2803"/>
                    </a:lnTo>
                    <a:lnTo>
                      <a:pt x="110" y="2809"/>
                    </a:lnTo>
                    <a:lnTo>
                      <a:pt x="113" y="2813"/>
                    </a:lnTo>
                    <a:lnTo>
                      <a:pt x="116" y="2817"/>
                    </a:lnTo>
                    <a:lnTo>
                      <a:pt x="115" y="2823"/>
                    </a:lnTo>
                    <a:lnTo>
                      <a:pt x="101" y="2827"/>
                    </a:lnTo>
                    <a:lnTo>
                      <a:pt x="114" y="2833"/>
                    </a:lnTo>
                    <a:lnTo>
                      <a:pt x="123" y="2835"/>
                    </a:lnTo>
                    <a:lnTo>
                      <a:pt x="134" y="2838"/>
                    </a:lnTo>
                    <a:lnTo>
                      <a:pt x="128" y="2844"/>
                    </a:lnTo>
                    <a:lnTo>
                      <a:pt x="112" y="2848"/>
                    </a:lnTo>
                    <a:lnTo>
                      <a:pt x="98" y="2854"/>
                    </a:lnTo>
                    <a:lnTo>
                      <a:pt x="91" y="2858"/>
                    </a:lnTo>
                    <a:lnTo>
                      <a:pt x="85" y="2862"/>
                    </a:lnTo>
                    <a:lnTo>
                      <a:pt x="82" y="2868"/>
                    </a:lnTo>
                    <a:lnTo>
                      <a:pt x="79" y="2872"/>
                    </a:lnTo>
                    <a:lnTo>
                      <a:pt x="76" y="2877"/>
                    </a:lnTo>
                    <a:lnTo>
                      <a:pt x="73" y="2879"/>
                    </a:lnTo>
                    <a:lnTo>
                      <a:pt x="71" y="2883"/>
                    </a:lnTo>
                    <a:lnTo>
                      <a:pt x="69" y="2889"/>
                    </a:lnTo>
                    <a:lnTo>
                      <a:pt x="65" y="2893"/>
                    </a:lnTo>
                    <a:lnTo>
                      <a:pt x="62" y="2899"/>
                    </a:lnTo>
                    <a:lnTo>
                      <a:pt x="61" y="2903"/>
                    </a:lnTo>
                    <a:lnTo>
                      <a:pt x="59" y="2907"/>
                    </a:lnTo>
                    <a:lnTo>
                      <a:pt x="59" y="2913"/>
                    </a:lnTo>
                    <a:lnTo>
                      <a:pt x="57" y="2917"/>
                    </a:lnTo>
                    <a:lnTo>
                      <a:pt x="56" y="2922"/>
                    </a:lnTo>
                    <a:lnTo>
                      <a:pt x="56" y="2924"/>
                    </a:lnTo>
                    <a:lnTo>
                      <a:pt x="56" y="2928"/>
                    </a:lnTo>
                    <a:lnTo>
                      <a:pt x="61" y="2934"/>
                    </a:lnTo>
                    <a:lnTo>
                      <a:pt x="69" y="2938"/>
                    </a:lnTo>
                    <a:lnTo>
                      <a:pt x="75" y="2944"/>
                    </a:lnTo>
                    <a:lnTo>
                      <a:pt x="80" y="2948"/>
                    </a:lnTo>
                    <a:lnTo>
                      <a:pt x="86" y="2952"/>
                    </a:lnTo>
                    <a:lnTo>
                      <a:pt x="86" y="2958"/>
                    </a:lnTo>
                    <a:lnTo>
                      <a:pt x="75" y="2961"/>
                    </a:lnTo>
                    <a:lnTo>
                      <a:pt x="63" y="2965"/>
                    </a:lnTo>
                    <a:lnTo>
                      <a:pt x="47" y="2969"/>
                    </a:lnTo>
                    <a:lnTo>
                      <a:pt x="18" y="2973"/>
                    </a:lnTo>
                    <a:lnTo>
                      <a:pt x="13" y="2979"/>
                    </a:lnTo>
                    <a:lnTo>
                      <a:pt x="15" y="2983"/>
                    </a:lnTo>
                    <a:lnTo>
                      <a:pt x="20" y="2989"/>
                    </a:lnTo>
                    <a:lnTo>
                      <a:pt x="25" y="2993"/>
                    </a:lnTo>
                    <a:lnTo>
                      <a:pt x="32" y="2997"/>
                    </a:lnTo>
                    <a:lnTo>
                      <a:pt x="38" y="3003"/>
                    </a:lnTo>
                    <a:lnTo>
                      <a:pt x="46" y="3006"/>
                    </a:lnTo>
                    <a:lnTo>
                      <a:pt x="59" y="3010"/>
                    </a:lnTo>
                    <a:lnTo>
                      <a:pt x="66" y="3014"/>
                    </a:lnTo>
                    <a:lnTo>
                      <a:pt x="70" y="3018"/>
                    </a:lnTo>
                    <a:lnTo>
                      <a:pt x="71" y="3024"/>
                    </a:lnTo>
                    <a:lnTo>
                      <a:pt x="69" y="3028"/>
                    </a:lnTo>
                    <a:lnTo>
                      <a:pt x="65" y="3034"/>
                    </a:lnTo>
                    <a:lnTo>
                      <a:pt x="61" y="3038"/>
                    </a:lnTo>
                    <a:lnTo>
                      <a:pt x="58" y="3042"/>
                    </a:lnTo>
                    <a:lnTo>
                      <a:pt x="56" y="3047"/>
                    </a:lnTo>
                    <a:lnTo>
                      <a:pt x="56" y="3051"/>
                    </a:lnTo>
                    <a:lnTo>
                      <a:pt x="59" y="3055"/>
                    </a:lnTo>
                    <a:lnTo>
                      <a:pt x="61" y="3059"/>
                    </a:lnTo>
                    <a:lnTo>
                      <a:pt x="62" y="3063"/>
                    </a:lnTo>
                    <a:lnTo>
                      <a:pt x="61" y="3069"/>
                    </a:lnTo>
                    <a:lnTo>
                      <a:pt x="60" y="3073"/>
                    </a:lnTo>
                    <a:lnTo>
                      <a:pt x="57" y="3079"/>
                    </a:lnTo>
                    <a:lnTo>
                      <a:pt x="56" y="3083"/>
                    </a:lnTo>
                    <a:lnTo>
                      <a:pt x="56" y="3087"/>
                    </a:lnTo>
                    <a:lnTo>
                      <a:pt x="59" y="3092"/>
                    </a:lnTo>
                    <a:lnTo>
                      <a:pt x="62" y="3094"/>
                    </a:lnTo>
                    <a:lnTo>
                      <a:pt x="68" y="3100"/>
                    </a:lnTo>
                    <a:lnTo>
                      <a:pt x="71" y="3104"/>
                    </a:lnTo>
                    <a:lnTo>
                      <a:pt x="77" y="3108"/>
                    </a:lnTo>
                    <a:lnTo>
                      <a:pt x="84" y="3114"/>
                    </a:lnTo>
                    <a:lnTo>
                      <a:pt x="90" y="3118"/>
                    </a:lnTo>
                    <a:lnTo>
                      <a:pt x="90" y="3124"/>
                    </a:lnTo>
                    <a:lnTo>
                      <a:pt x="83" y="3128"/>
                    </a:lnTo>
                    <a:lnTo>
                      <a:pt x="75" y="3131"/>
                    </a:lnTo>
                    <a:lnTo>
                      <a:pt x="68" y="3137"/>
                    </a:lnTo>
                    <a:lnTo>
                      <a:pt x="63" y="3139"/>
                    </a:lnTo>
                    <a:lnTo>
                      <a:pt x="58" y="3145"/>
                    </a:lnTo>
                    <a:lnTo>
                      <a:pt x="53" y="3149"/>
                    </a:lnTo>
                    <a:lnTo>
                      <a:pt x="48" y="3153"/>
                    </a:lnTo>
                    <a:lnTo>
                      <a:pt x="45" y="3159"/>
                    </a:lnTo>
                    <a:lnTo>
                      <a:pt x="44" y="3163"/>
                    </a:lnTo>
                    <a:lnTo>
                      <a:pt x="45" y="3169"/>
                    </a:lnTo>
                    <a:lnTo>
                      <a:pt x="45" y="3172"/>
                    </a:lnTo>
                    <a:lnTo>
                      <a:pt x="46" y="3176"/>
                    </a:lnTo>
                    <a:lnTo>
                      <a:pt x="49" y="3182"/>
                    </a:lnTo>
                    <a:lnTo>
                      <a:pt x="53" y="3184"/>
                    </a:lnTo>
                    <a:lnTo>
                      <a:pt x="57" y="3190"/>
                    </a:lnTo>
                    <a:lnTo>
                      <a:pt x="60" y="3194"/>
                    </a:lnTo>
                    <a:lnTo>
                      <a:pt x="62" y="3198"/>
                    </a:lnTo>
                    <a:lnTo>
                      <a:pt x="66" y="3204"/>
                    </a:lnTo>
                    <a:lnTo>
                      <a:pt x="70" y="3208"/>
                    </a:lnTo>
                    <a:lnTo>
                      <a:pt x="72" y="3213"/>
                    </a:lnTo>
                    <a:lnTo>
                      <a:pt x="75" y="3217"/>
                    </a:lnTo>
                    <a:lnTo>
                      <a:pt x="80" y="3221"/>
                    </a:lnTo>
                    <a:lnTo>
                      <a:pt x="77" y="3225"/>
                    </a:lnTo>
                    <a:lnTo>
                      <a:pt x="71" y="3229"/>
                    </a:lnTo>
                    <a:lnTo>
                      <a:pt x="63" y="3235"/>
                    </a:lnTo>
                    <a:lnTo>
                      <a:pt x="53" y="3239"/>
                    </a:lnTo>
                    <a:lnTo>
                      <a:pt x="64" y="3243"/>
                    </a:lnTo>
                    <a:lnTo>
                      <a:pt x="84" y="3249"/>
                    </a:lnTo>
                    <a:lnTo>
                      <a:pt x="89" y="3253"/>
                    </a:lnTo>
                    <a:lnTo>
                      <a:pt x="90" y="3258"/>
                    </a:lnTo>
                    <a:lnTo>
                      <a:pt x="91" y="3262"/>
                    </a:lnTo>
                    <a:lnTo>
                      <a:pt x="92" y="3266"/>
                    </a:lnTo>
                    <a:lnTo>
                      <a:pt x="95" y="3270"/>
                    </a:lnTo>
                    <a:lnTo>
                      <a:pt x="99" y="3274"/>
                    </a:lnTo>
                    <a:lnTo>
                      <a:pt x="92" y="3280"/>
                    </a:lnTo>
                    <a:lnTo>
                      <a:pt x="70" y="3284"/>
                    </a:lnTo>
                    <a:lnTo>
                      <a:pt x="77" y="3288"/>
                    </a:lnTo>
                    <a:lnTo>
                      <a:pt x="93" y="3294"/>
                    </a:lnTo>
                    <a:lnTo>
                      <a:pt x="94" y="3297"/>
                    </a:lnTo>
                    <a:lnTo>
                      <a:pt x="91" y="3303"/>
                    </a:lnTo>
                    <a:lnTo>
                      <a:pt x="86" y="3307"/>
                    </a:lnTo>
                    <a:lnTo>
                      <a:pt x="76" y="3311"/>
                    </a:lnTo>
                    <a:lnTo>
                      <a:pt x="65" y="3315"/>
                    </a:lnTo>
                    <a:lnTo>
                      <a:pt x="53" y="3319"/>
                    </a:lnTo>
                    <a:lnTo>
                      <a:pt x="53" y="3325"/>
                    </a:lnTo>
                    <a:lnTo>
                      <a:pt x="71" y="3329"/>
                    </a:lnTo>
                    <a:lnTo>
                      <a:pt x="97" y="3333"/>
                    </a:lnTo>
                    <a:lnTo>
                      <a:pt x="83" y="3338"/>
                    </a:lnTo>
                    <a:lnTo>
                      <a:pt x="73" y="3342"/>
                    </a:lnTo>
                    <a:lnTo>
                      <a:pt x="66" y="3348"/>
                    </a:lnTo>
                    <a:lnTo>
                      <a:pt x="61" y="3352"/>
                    </a:lnTo>
                    <a:lnTo>
                      <a:pt x="64" y="3354"/>
                    </a:lnTo>
                    <a:lnTo>
                      <a:pt x="66" y="3360"/>
                    </a:lnTo>
                    <a:lnTo>
                      <a:pt x="67" y="3364"/>
                    </a:lnTo>
                    <a:lnTo>
                      <a:pt x="68" y="3370"/>
                    </a:lnTo>
                    <a:lnTo>
                      <a:pt x="75" y="3374"/>
                    </a:lnTo>
                    <a:lnTo>
                      <a:pt x="81" y="3378"/>
                    </a:lnTo>
                    <a:lnTo>
                      <a:pt x="83" y="3383"/>
                    </a:lnTo>
                    <a:lnTo>
                      <a:pt x="80" y="3387"/>
                    </a:lnTo>
                    <a:lnTo>
                      <a:pt x="75" y="3393"/>
                    </a:lnTo>
                    <a:lnTo>
                      <a:pt x="69" y="3397"/>
                    </a:lnTo>
                    <a:lnTo>
                      <a:pt x="66" y="3399"/>
                    </a:lnTo>
                    <a:lnTo>
                      <a:pt x="64" y="3405"/>
                    </a:lnTo>
                    <a:lnTo>
                      <a:pt x="62" y="3409"/>
                    </a:lnTo>
                    <a:lnTo>
                      <a:pt x="61" y="3415"/>
                    </a:lnTo>
                    <a:lnTo>
                      <a:pt x="61" y="3419"/>
                    </a:lnTo>
                    <a:lnTo>
                      <a:pt x="61" y="3422"/>
                    </a:lnTo>
                    <a:lnTo>
                      <a:pt x="60" y="3428"/>
                    </a:lnTo>
                    <a:lnTo>
                      <a:pt x="60" y="3432"/>
                    </a:lnTo>
                    <a:lnTo>
                      <a:pt x="61" y="3438"/>
                    </a:lnTo>
                    <a:lnTo>
                      <a:pt x="62" y="3442"/>
                    </a:lnTo>
                    <a:lnTo>
                      <a:pt x="65" y="3444"/>
                    </a:lnTo>
                    <a:lnTo>
                      <a:pt x="67" y="3450"/>
                    </a:lnTo>
                    <a:lnTo>
                      <a:pt x="67" y="3454"/>
                    </a:lnTo>
                    <a:lnTo>
                      <a:pt x="65" y="3460"/>
                    </a:lnTo>
                    <a:lnTo>
                      <a:pt x="63" y="3463"/>
                    </a:lnTo>
                    <a:lnTo>
                      <a:pt x="61" y="3467"/>
                    </a:lnTo>
                    <a:lnTo>
                      <a:pt x="59" y="3473"/>
                    </a:lnTo>
                    <a:lnTo>
                      <a:pt x="57" y="3477"/>
                    </a:lnTo>
                    <a:lnTo>
                      <a:pt x="54" y="3483"/>
                    </a:lnTo>
                    <a:lnTo>
                      <a:pt x="50" y="3485"/>
                    </a:lnTo>
                    <a:lnTo>
                      <a:pt x="48" y="3489"/>
                    </a:lnTo>
                    <a:lnTo>
                      <a:pt x="47" y="3495"/>
                    </a:lnTo>
                    <a:lnTo>
                      <a:pt x="47" y="3499"/>
                    </a:lnTo>
                    <a:lnTo>
                      <a:pt x="49" y="3505"/>
                    </a:lnTo>
                    <a:lnTo>
                      <a:pt x="53" y="3508"/>
                    </a:lnTo>
                    <a:lnTo>
                      <a:pt x="56" y="3512"/>
                    </a:lnTo>
                    <a:lnTo>
                      <a:pt x="59" y="3518"/>
                    </a:lnTo>
                    <a:lnTo>
                      <a:pt x="60" y="3522"/>
                    </a:lnTo>
                    <a:lnTo>
                      <a:pt x="61" y="3528"/>
                    </a:lnTo>
                    <a:lnTo>
                      <a:pt x="61" y="3530"/>
                    </a:lnTo>
                    <a:lnTo>
                      <a:pt x="65" y="3534"/>
                    </a:lnTo>
                    <a:lnTo>
                      <a:pt x="70" y="3540"/>
                    </a:lnTo>
                    <a:lnTo>
                      <a:pt x="75" y="3544"/>
                    </a:lnTo>
                    <a:lnTo>
                      <a:pt x="82" y="3549"/>
                    </a:lnTo>
                    <a:lnTo>
                      <a:pt x="85" y="3553"/>
                    </a:lnTo>
                    <a:lnTo>
                      <a:pt x="86" y="3557"/>
                    </a:lnTo>
                    <a:lnTo>
                      <a:pt x="86" y="3563"/>
                    </a:lnTo>
                    <a:lnTo>
                      <a:pt x="84" y="3567"/>
                    </a:lnTo>
                    <a:lnTo>
                      <a:pt x="82" y="3571"/>
                    </a:lnTo>
                    <a:lnTo>
                      <a:pt x="82" y="3575"/>
                    </a:lnTo>
                    <a:lnTo>
                      <a:pt x="82" y="3579"/>
                    </a:lnTo>
                    <a:lnTo>
                      <a:pt x="82" y="3585"/>
                    </a:lnTo>
                    <a:lnTo>
                      <a:pt x="85" y="3589"/>
                    </a:lnTo>
                    <a:lnTo>
                      <a:pt x="91" y="3594"/>
                    </a:lnTo>
                    <a:lnTo>
                      <a:pt x="96" y="3598"/>
                    </a:lnTo>
                    <a:lnTo>
                      <a:pt x="99" y="3602"/>
                    </a:lnTo>
                    <a:lnTo>
                      <a:pt x="105" y="3608"/>
                    </a:lnTo>
                    <a:lnTo>
                      <a:pt x="112" y="3612"/>
                    </a:lnTo>
                    <a:lnTo>
                      <a:pt x="118" y="3616"/>
                    </a:lnTo>
                    <a:lnTo>
                      <a:pt x="120" y="3620"/>
                    </a:lnTo>
                    <a:lnTo>
                      <a:pt x="117" y="3624"/>
                    </a:lnTo>
                    <a:lnTo>
                      <a:pt x="114" y="3630"/>
                    </a:lnTo>
                    <a:lnTo>
                      <a:pt x="112" y="3633"/>
                    </a:lnTo>
                    <a:lnTo>
                      <a:pt x="107" y="3639"/>
                    </a:lnTo>
                    <a:lnTo>
                      <a:pt x="101" y="3643"/>
                    </a:lnTo>
                    <a:lnTo>
                      <a:pt x="95" y="3647"/>
                    </a:lnTo>
                    <a:lnTo>
                      <a:pt x="91" y="3653"/>
                    </a:lnTo>
                    <a:lnTo>
                      <a:pt x="86" y="3657"/>
                    </a:lnTo>
                    <a:lnTo>
                      <a:pt x="83" y="3661"/>
                    </a:lnTo>
                    <a:lnTo>
                      <a:pt x="79" y="3665"/>
                    </a:lnTo>
                    <a:lnTo>
                      <a:pt x="76" y="3669"/>
                    </a:lnTo>
                    <a:lnTo>
                      <a:pt x="76" y="3674"/>
                    </a:lnTo>
                    <a:lnTo>
                      <a:pt x="77" y="3678"/>
                    </a:lnTo>
                    <a:lnTo>
                      <a:pt x="79" y="3684"/>
                    </a:lnTo>
                    <a:lnTo>
                      <a:pt x="80" y="3688"/>
                    </a:lnTo>
                    <a:lnTo>
                      <a:pt x="80" y="3692"/>
                    </a:lnTo>
                    <a:lnTo>
                      <a:pt x="82" y="3698"/>
                    </a:lnTo>
                    <a:lnTo>
                      <a:pt x="85" y="3702"/>
                    </a:lnTo>
                    <a:lnTo>
                      <a:pt x="84" y="3706"/>
                    </a:lnTo>
                    <a:lnTo>
                      <a:pt x="82" y="3710"/>
                    </a:lnTo>
                    <a:lnTo>
                      <a:pt x="84" y="3714"/>
                    </a:lnTo>
                    <a:lnTo>
                      <a:pt x="85" y="3719"/>
                    </a:lnTo>
                    <a:lnTo>
                      <a:pt x="81" y="3723"/>
                    </a:lnTo>
                    <a:lnTo>
                      <a:pt x="73" y="3729"/>
                    </a:lnTo>
                    <a:lnTo>
                      <a:pt x="67" y="3733"/>
                    </a:lnTo>
                    <a:lnTo>
                      <a:pt x="61" y="3737"/>
                    </a:lnTo>
                    <a:lnTo>
                      <a:pt x="57" y="3743"/>
                    </a:lnTo>
                    <a:lnTo>
                      <a:pt x="56" y="3745"/>
                    </a:lnTo>
                    <a:lnTo>
                      <a:pt x="60" y="3751"/>
                    </a:lnTo>
                    <a:lnTo>
                      <a:pt x="64" y="3755"/>
                    </a:lnTo>
                    <a:lnTo>
                      <a:pt x="73" y="3758"/>
                    </a:lnTo>
                    <a:lnTo>
                      <a:pt x="82" y="3764"/>
                    </a:lnTo>
                    <a:lnTo>
                      <a:pt x="85" y="3768"/>
                    </a:lnTo>
                    <a:lnTo>
                      <a:pt x="86" y="3774"/>
                    </a:lnTo>
                    <a:lnTo>
                      <a:pt x="83" y="3778"/>
                    </a:lnTo>
                    <a:lnTo>
                      <a:pt x="77" y="3782"/>
                    </a:lnTo>
                    <a:lnTo>
                      <a:pt x="73" y="3788"/>
                    </a:lnTo>
                    <a:lnTo>
                      <a:pt x="69" y="3790"/>
                    </a:lnTo>
                    <a:lnTo>
                      <a:pt x="67" y="3796"/>
                    </a:lnTo>
                    <a:lnTo>
                      <a:pt x="64" y="3799"/>
                    </a:lnTo>
                    <a:lnTo>
                      <a:pt x="62" y="3803"/>
                    </a:lnTo>
                    <a:lnTo>
                      <a:pt x="61" y="3809"/>
                    </a:lnTo>
                    <a:lnTo>
                      <a:pt x="60" y="3813"/>
                    </a:lnTo>
                    <a:lnTo>
                      <a:pt x="58" y="3819"/>
                    </a:lnTo>
                    <a:lnTo>
                      <a:pt x="59" y="3823"/>
                    </a:lnTo>
                    <a:lnTo>
                      <a:pt x="61" y="3827"/>
                    </a:lnTo>
                    <a:lnTo>
                      <a:pt x="65" y="3831"/>
                    </a:lnTo>
                    <a:lnTo>
                      <a:pt x="71" y="3835"/>
                    </a:lnTo>
                    <a:lnTo>
                      <a:pt x="75" y="3840"/>
                    </a:lnTo>
                    <a:lnTo>
                      <a:pt x="77" y="3844"/>
                    </a:lnTo>
                    <a:lnTo>
                      <a:pt x="79" y="3848"/>
                    </a:lnTo>
                    <a:lnTo>
                      <a:pt x="79" y="3854"/>
                    </a:lnTo>
                    <a:lnTo>
                      <a:pt x="77" y="3858"/>
                    </a:lnTo>
                    <a:lnTo>
                      <a:pt x="76" y="3864"/>
                    </a:lnTo>
                    <a:lnTo>
                      <a:pt x="79" y="3868"/>
                    </a:lnTo>
                    <a:lnTo>
                      <a:pt x="72" y="3872"/>
                    </a:lnTo>
                    <a:lnTo>
                      <a:pt x="74" y="3876"/>
                    </a:lnTo>
                    <a:lnTo>
                      <a:pt x="82" y="3880"/>
                    </a:lnTo>
                    <a:lnTo>
                      <a:pt x="77" y="3885"/>
                    </a:lnTo>
                    <a:lnTo>
                      <a:pt x="72" y="3889"/>
                    </a:lnTo>
                    <a:lnTo>
                      <a:pt x="67" y="3893"/>
                    </a:lnTo>
                    <a:lnTo>
                      <a:pt x="60" y="3899"/>
                    </a:lnTo>
                    <a:lnTo>
                      <a:pt x="52" y="3903"/>
                    </a:lnTo>
                    <a:lnTo>
                      <a:pt x="55" y="3909"/>
                    </a:lnTo>
                    <a:lnTo>
                      <a:pt x="61" y="3913"/>
                    </a:lnTo>
                    <a:lnTo>
                      <a:pt x="67" y="3917"/>
                    </a:lnTo>
                    <a:lnTo>
                      <a:pt x="70" y="3921"/>
                    </a:lnTo>
                    <a:lnTo>
                      <a:pt x="70" y="3924"/>
                    </a:lnTo>
                    <a:lnTo>
                      <a:pt x="70" y="3930"/>
                    </a:lnTo>
                    <a:lnTo>
                      <a:pt x="70" y="3934"/>
                    </a:lnTo>
                    <a:lnTo>
                      <a:pt x="70" y="3938"/>
                    </a:lnTo>
                    <a:lnTo>
                      <a:pt x="71" y="3944"/>
                    </a:lnTo>
                    <a:lnTo>
                      <a:pt x="71" y="3948"/>
                    </a:lnTo>
                    <a:lnTo>
                      <a:pt x="72" y="3954"/>
                    </a:lnTo>
                    <a:lnTo>
                      <a:pt x="70" y="3958"/>
                    </a:lnTo>
                    <a:lnTo>
                      <a:pt x="64" y="3962"/>
                    </a:lnTo>
                    <a:lnTo>
                      <a:pt x="60" y="3965"/>
                    </a:lnTo>
                    <a:lnTo>
                      <a:pt x="67" y="3969"/>
                    </a:lnTo>
                    <a:lnTo>
                      <a:pt x="79" y="3975"/>
                    </a:lnTo>
                    <a:lnTo>
                      <a:pt x="86" y="3979"/>
                    </a:lnTo>
                    <a:lnTo>
                      <a:pt x="87" y="3983"/>
                    </a:lnTo>
                    <a:lnTo>
                      <a:pt x="87" y="3989"/>
                    </a:lnTo>
                    <a:lnTo>
                      <a:pt x="86" y="3993"/>
                    </a:lnTo>
                    <a:lnTo>
                      <a:pt x="83" y="3999"/>
                    </a:lnTo>
                    <a:lnTo>
                      <a:pt x="81" y="4003"/>
                    </a:lnTo>
                    <a:lnTo>
                      <a:pt x="82" y="4005"/>
                    </a:lnTo>
                    <a:lnTo>
                      <a:pt x="89" y="4010"/>
                    </a:lnTo>
                    <a:lnTo>
                      <a:pt x="95" y="4014"/>
                    </a:lnTo>
                    <a:lnTo>
                      <a:pt x="101" y="4020"/>
                    </a:lnTo>
                    <a:lnTo>
                      <a:pt x="107" y="4024"/>
                    </a:lnTo>
                    <a:lnTo>
                      <a:pt x="109" y="4028"/>
                    </a:lnTo>
                    <a:lnTo>
                      <a:pt x="112" y="4034"/>
                    </a:lnTo>
                    <a:lnTo>
                      <a:pt x="114" y="4038"/>
                    </a:lnTo>
                    <a:lnTo>
                      <a:pt x="118" y="4044"/>
                    </a:lnTo>
                    <a:lnTo>
                      <a:pt x="108" y="4048"/>
                    </a:lnTo>
                    <a:lnTo>
                      <a:pt x="99" y="4049"/>
                    </a:lnTo>
                    <a:lnTo>
                      <a:pt x="88" y="4055"/>
                    </a:lnTo>
                    <a:lnTo>
                      <a:pt x="100" y="4059"/>
                    </a:lnTo>
                    <a:lnTo>
                      <a:pt x="87" y="4065"/>
                    </a:lnTo>
                    <a:lnTo>
                      <a:pt x="80" y="4069"/>
                    </a:lnTo>
                    <a:lnTo>
                      <a:pt x="73" y="4073"/>
                    </a:lnTo>
                    <a:lnTo>
                      <a:pt x="64" y="4079"/>
                    </a:lnTo>
                    <a:lnTo>
                      <a:pt x="59" y="4083"/>
                    </a:lnTo>
                    <a:lnTo>
                      <a:pt x="55" y="4089"/>
                    </a:lnTo>
                    <a:lnTo>
                      <a:pt x="50" y="4090"/>
                    </a:lnTo>
                    <a:lnTo>
                      <a:pt x="47" y="4094"/>
                    </a:lnTo>
                    <a:lnTo>
                      <a:pt x="45" y="4100"/>
                    </a:lnTo>
                    <a:lnTo>
                      <a:pt x="44" y="4104"/>
                    </a:lnTo>
                    <a:lnTo>
                      <a:pt x="44" y="4110"/>
                    </a:lnTo>
                    <a:lnTo>
                      <a:pt x="44" y="4114"/>
                    </a:lnTo>
                    <a:lnTo>
                      <a:pt x="46" y="4118"/>
                    </a:lnTo>
                    <a:lnTo>
                      <a:pt x="50" y="4124"/>
                    </a:lnTo>
                    <a:lnTo>
                      <a:pt x="57" y="4128"/>
                    </a:lnTo>
                    <a:lnTo>
                      <a:pt x="64" y="4133"/>
                    </a:lnTo>
                    <a:lnTo>
                      <a:pt x="71" y="4135"/>
                    </a:lnTo>
                    <a:lnTo>
                      <a:pt x="77" y="4139"/>
                    </a:lnTo>
                    <a:lnTo>
                      <a:pt x="81" y="4145"/>
                    </a:lnTo>
                    <a:lnTo>
                      <a:pt x="83" y="4149"/>
                    </a:lnTo>
                    <a:lnTo>
                      <a:pt x="84" y="4155"/>
                    </a:lnTo>
                    <a:lnTo>
                      <a:pt x="82" y="4159"/>
                    </a:lnTo>
                    <a:lnTo>
                      <a:pt x="77" y="4163"/>
                    </a:lnTo>
                    <a:lnTo>
                      <a:pt x="74" y="4169"/>
                    </a:lnTo>
                    <a:lnTo>
                      <a:pt x="76" y="4173"/>
                    </a:lnTo>
                    <a:lnTo>
                      <a:pt x="83" y="4176"/>
                    </a:lnTo>
                    <a:lnTo>
                      <a:pt x="91" y="4180"/>
                    </a:lnTo>
                    <a:lnTo>
                      <a:pt x="100" y="4184"/>
                    </a:lnTo>
                    <a:lnTo>
                      <a:pt x="107" y="4190"/>
                    </a:lnTo>
                    <a:lnTo>
                      <a:pt x="111" y="4194"/>
                    </a:lnTo>
                    <a:lnTo>
                      <a:pt x="115" y="4200"/>
                    </a:lnTo>
                    <a:lnTo>
                      <a:pt x="117" y="4204"/>
                    </a:lnTo>
                    <a:lnTo>
                      <a:pt x="118" y="4208"/>
                    </a:lnTo>
                    <a:lnTo>
                      <a:pt x="115" y="4214"/>
                    </a:lnTo>
                    <a:lnTo>
                      <a:pt x="111" y="4217"/>
                    </a:lnTo>
                    <a:lnTo>
                      <a:pt x="108" y="4221"/>
                    </a:lnTo>
                    <a:lnTo>
                      <a:pt x="105" y="4225"/>
                    </a:lnTo>
                    <a:lnTo>
                      <a:pt x="104" y="4229"/>
                    </a:lnTo>
                    <a:lnTo>
                      <a:pt x="107" y="4235"/>
                    </a:lnTo>
                    <a:lnTo>
                      <a:pt x="107" y="4239"/>
                    </a:lnTo>
                    <a:lnTo>
                      <a:pt x="103" y="4245"/>
                    </a:lnTo>
                    <a:lnTo>
                      <a:pt x="114" y="4249"/>
                    </a:lnTo>
                    <a:lnTo>
                      <a:pt x="146" y="4253"/>
                    </a:lnTo>
                    <a:lnTo>
                      <a:pt x="179" y="4258"/>
                    </a:lnTo>
                    <a:lnTo>
                      <a:pt x="181" y="4262"/>
                    </a:lnTo>
                    <a:lnTo>
                      <a:pt x="175" y="4266"/>
                    </a:lnTo>
                    <a:lnTo>
                      <a:pt x="166" y="4270"/>
                    </a:lnTo>
                    <a:lnTo>
                      <a:pt x="156" y="4274"/>
                    </a:lnTo>
                    <a:lnTo>
                      <a:pt x="153" y="4280"/>
                    </a:lnTo>
                    <a:lnTo>
                      <a:pt x="154" y="4284"/>
                    </a:lnTo>
                    <a:lnTo>
                      <a:pt x="154" y="4290"/>
                    </a:lnTo>
                    <a:lnTo>
                      <a:pt x="155" y="4294"/>
                    </a:lnTo>
                    <a:lnTo>
                      <a:pt x="156" y="4298"/>
                    </a:lnTo>
                    <a:lnTo>
                      <a:pt x="157" y="4303"/>
                    </a:lnTo>
                    <a:lnTo>
                      <a:pt x="159" y="4307"/>
                    </a:lnTo>
                    <a:lnTo>
                      <a:pt x="159" y="4311"/>
                    </a:lnTo>
                    <a:lnTo>
                      <a:pt x="159" y="4315"/>
                    </a:lnTo>
                    <a:lnTo>
                      <a:pt x="158" y="4319"/>
                    </a:lnTo>
                    <a:lnTo>
                      <a:pt x="158" y="4325"/>
                    </a:lnTo>
                    <a:lnTo>
                      <a:pt x="158" y="4329"/>
                    </a:lnTo>
                    <a:lnTo>
                      <a:pt x="158" y="4335"/>
                    </a:lnTo>
                    <a:lnTo>
                      <a:pt x="162" y="4339"/>
                    </a:lnTo>
                    <a:lnTo>
                      <a:pt x="168" y="4342"/>
                    </a:lnTo>
                    <a:lnTo>
                      <a:pt x="168" y="4348"/>
                    </a:lnTo>
                    <a:lnTo>
                      <a:pt x="166" y="4350"/>
                    </a:lnTo>
                    <a:lnTo>
                      <a:pt x="164" y="4356"/>
                    </a:lnTo>
                    <a:lnTo>
                      <a:pt x="163" y="4360"/>
                    </a:lnTo>
                    <a:lnTo>
                      <a:pt x="162" y="4364"/>
                    </a:lnTo>
                    <a:lnTo>
                      <a:pt x="162" y="4370"/>
                    </a:lnTo>
                    <a:lnTo>
                      <a:pt x="160" y="4374"/>
                    </a:lnTo>
                    <a:lnTo>
                      <a:pt x="160" y="4380"/>
                    </a:lnTo>
                    <a:lnTo>
                      <a:pt x="162" y="4383"/>
                    </a:lnTo>
                    <a:lnTo>
                      <a:pt x="163" y="4387"/>
                    </a:lnTo>
                    <a:lnTo>
                      <a:pt x="164" y="4393"/>
                    </a:lnTo>
                    <a:lnTo>
                      <a:pt x="166" y="4395"/>
                    </a:lnTo>
                    <a:lnTo>
                      <a:pt x="168" y="4401"/>
                    </a:lnTo>
                    <a:lnTo>
                      <a:pt x="169" y="4405"/>
                    </a:lnTo>
                    <a:lnTo>
                      <a:pt x="172" y="4409"/>
                    </a:lnTo>
                    <a:lnTo>
                      <a:pt x="178" y="4415"/>
                    </a:lnTo>
                    <a:lnTo>
                      <a:pt x="192" y="4419"/>
                    </a:lnTo>
                    <a:lnTo>
                      <a:pt x="202" y="4425"/>
                    </a:lnTo>
                    <a:lnTo>
                      <a:pt x="212" y="4428"/>
                    </a:lnTo>
                    <a:lnTo>
                      <a:pt x="205" y="4432"/>
                    </a:lnTo>
                    <a:lnTo>
                      <a:pt x="199" y="4436"/>
                    </a:lnTo>
                    <a:lnTo>
                      <a:pt x="195" y="4440"/>
                    </a:lnTo>
                    <a:lnTo>
                      <a:pt x="189" y="4446"/>
                    </a:lnTo>
                    <a:lnTo>
                      <a:pt x="184" y="4450"/>
                    </a:lnTo>
                    <a:lnTo>
                      <a:pt x="183" y="4454"/>
                    </a:lnTo>
                    <a:lnTo>
                      <a:pt x="187" y="4460"/>
                    </a:lnTo>
                    <a:lnTo>
                      <a:pt x="183" y="4464"/>
                    </a:lnTo>
                    <a:lnTo>
                      <a:pt x="180" y="4469"/>
                    </a:lnTo>
                    <a:lnTo>
                      <a:pt x="177" y="4473"/>
                    </a:lnTo>
                    <a:lnTo>
                      <a:pt x="177" y="4477"/>
                    </a:lnTo>
                    <a:lnTo>
                      <a:pt x="182" y="4481"/>
                    </a:lnTo>
                    <a:lnTo>
                      <a:pt x="184" y="4485"/>
                    </a:lnTo>
                    <a:lnTo>
                      <a:pt x="185" y="4491"/>
                    </a:lnTo>
                    <a:lnTo>
                      <a:pt x="186" y="4495"/>
                    </a:lnTo>
                    <a:lnTo>
                      <a:pt x="186" y="4499"/>
                    </a:lnTo>
                    <a:lnTo>
                      <a:pt x="186" y="4505"/>
                    </a:lnTo>
                    <a:lnTo>
                      <a:pt x="184" y="4509"/>
                    </a:lnTo>
                    <a:lnTo>
                      <a:pt x="183" y="4514"/>
                    </a:lnTo>
                    <a:lnTo>
                      <a:pt x="185" y="4518"/>
                    </a:lnTo>
                    <a:lnTo>
                      <a:pt x="193" y="4522"/>
                    </a:lnTo>
                    <a:lnTo>
                      <a:pt x="196" y="4526"/>
                    </a:lnTo>
                    <a:lnTo>
                      <a:pt x="193" y="4530"/>
                    </a:lnTo>
                    <a:lnTo>
                      <a:pt x="190" y="4536"/>
                    </a:lnTo>
                    <a:lnTo>
                      <a:pt x="189" y="4540"/>
                    </a:lnTo>
                    <a:lnTo>
                      <a:pt x="192" y="4544"/>
                    </a:lnTo>
                    <a:lnTo>
                      <a:pt x="194" y="4550"/>
                    </a:lnTo>
                    <a:lnTo>
                      <a:pt x="195" y="4553"/>
                    </a:lnTo>
                    <a:lnTo>
                      <a:pt x="195" y="4559"/>
                    </a:lnTo>
                    <a:lnTo>
                      <a:pt x="193" y="4563"/>
                    </a:lnTo>
                    <a:lnTo>
                      <a:pt x="190" y="4567"/>
                    </a:lnTo>
                    <a:lnTo>
                      <a:pt x="186" y="4571"/>
                    </a:lnTo>
                    <a:lnTo>
                      <a:pt x="185" y="4575"/>
                    </a:lnTo>
                    <a:lnTo>
                      <a:pt x="184" y="4581"/>
                    </a:lnTo>
                    <a:lnTo>
                      <a:pt x="181" y="4585"/>
                    </a:lnTo>
                    <a:lnTo>
                      <a:pt x="178" y="4589"/>
                    </a:lnTo>
                    <a:lnTo>
                      <a:pt x="174" y="4594"/>
                    </a:lnTo>
                    <a:lnTo>
                      <a:pt x="168" y="4598"/>
                    </a:lnTo>
                    <a:lnTo>
                      <a:pt x="163" y="4604"/>
                    </a:lnTo>
                    <a:lnTo>
                      <a:pt x="158" y="4608"/>
                    </a:lnTo>
                    <a:lnTo>
                      <a:pt x="157" y="4610"/>
                    </a:lnTo>
                    <a:lnTo>
                      <a:pt x="160" y="4616"/>
                    </a:lnTo>
                    <a:lnTo>
                      <a:pt x="160" y="4620"/>
                    </a:lnTo>
                    <a:lnTo>
                      <a:pt x="159" y="4626"/>
                    </a:lnTo>
                    <a:lnTo>
                      <a:pt x="163" y="4630"/>
                    </a:lnTo>
                    <a:lnTo>
                      <a:pt x="172" y="4634"/>
                    </a:lnTo>
                    <a:lnTo>
                      <a:pt x="178" y="4639"/>
                    </a:lnTo>
                    <a:lnTo>
                      <a:pt x="183" y="4643"/>
                    </a:lnTo>
                    <a:lnTo>
                      <a:pt x="181" y="4649"/>
                    </a:lnTo>
                    <a:lnTo>
                      <a:pt x="177" y="4653"/>
                    </a:lnTo>
                    <a:lnTo>
                      <a:pt x="175" y="4655"/>
                    </a:lnTo>
                    <a:lnTo>
                      <a:pt x="175" y="4661"/>
                    </a:lnTo>
                    <a:lnTo>
                      <a:pt x="175" y="4665"/>
                    </a:lnTo>
                    <a:lnTo>
                      <a:pt x="174" y="4671"/>
                    </a:lnTo>
                    <a:lnTo>
                      <a:pt x="172" y="4675"/>
                    </a:lnTo>
                    <a:lnTo>
                      <a:pt x="168" y="4678"/>
                    </a:lnTo>
                    <a:lnTo>
                      <a:pt x="157" y="4684"/>
                    </a:lnTo>
                    <a:lnTo>
                      <a:pt x="147" y="4688"/>
                    </a:lnTo>
                    <a:lnTo>
                      <a:pt x="146" y="4694"/>
                    </a:lnTo>
                    <a:lnTo>
                      <a:pt x="153" y="4696"/>
                    </a:lnTo>
                    <a:lnTo>
                      <a:pt x="160" y="4700"/>
                    </a:lnTo>
                    <a:lnTo>
                      <a:pt x="166" y="4706"/>
                    </a:lnTo>
                    <a:lnTo>
                      <a:pt x="169" y="4710"/>
                    </a:lnTo>
                    <a:lnTo>
                      <a:pt x="172" y="4716"/>
                    </a:lnTo>
                    <a:lnTo>
                      <a:pt x="174" y="4719"/>
                    </a:lnTo>
                    <a:lnTo>
                      <a:pt x="175" y="4723"/>
                    </a:lnTo>
                    <a:lnTo>
                      <a:pt x="182" y="4729"/>
                    </a:lnTo>
                    <a:lnTo>
                      <a:pt x="189" y="4733"/>
                    </a:lnTo>
                    <a:lnTo>
                      <a:pt x="185" y="4739"/>
                    </a:lnTo>
                    <a:lnTo>
                      <a:pt x="176" y="4741"/>
                    </a:lnTo>
                    <a:lnTo>
                      <a:pt x="171" y="4745"/>
                    </a:lnTo>
                    <a:lnTo>
                      <a:pt x="167" y="4751"/>
                    </a:lnTo>
                    <a:lnTo>
                      <a:pt x="163" y="4755"/>
                    </a:lnTo>
                    <a:lnTo>
                      <a:pt x="159" y="4760"/>
                    </a:lnTo>
                    <a:lnTo>
                      <a:pt x="157" y="4764"/>
                    </a:lnTo>
                    <a:lnTo>
                      <a:pt x="155" y="4768"/>
                    </a:lnTo>
                    <a:lnTo>
                      <a:pt x="155" y="4774"/>
                    </a:lnTo>
                    <a:lnTo>
                      <a:pt x="155" y="4778"/>
                    </a:lnTo>
                    <a:lnTo>
                      <a:pt x="156" y="4784"/>
                    </a:lnTo>
                    <a:lnTo>
                      <a:pt x="157" y="4786"/>
                    </a:lnTo>
                    <a:lnTo>
                      <a:pt x="158" y="4790"/>
                    </a:lnTo>
                    <a:lnTo>
                      <a:pt x="160" y="4796"/>
                    </a:lnTo>
                    <a:lnTo>
                      <a:pt x="164" y="4800"/>
                    </a:lnTo>
                    <a:lnTo>
                      <a:pt x="170" y="4805"/>
                    </a:lnTo>
                    <a:lnTo>
                      <a:pt x="176" y="4809"/>
                    </a:lnTo>
                    <a:lnTo>
                      <a:pt x="179" y="4813"/>
                    </a:lnTo>
                    <a:lnTo>
                      <a:pt x="184" y="4819"/>
                    </a:lnTo>
                    <a:lnTo>
                      <a:pt x="187" y="4823"/>
                    </a:lnTo>
                    <a:lnTo>
                      <a:pt x="197" y="4827"/>
                    </a:lnTo>
                    <a:lnTo>
                      <a:pt x="217" y="4831"/>
                    </a:lnTo>
                    <a:lnTo>
                      <a:pt x="222" y="4835"/>
                    </a:lnTo>
                    <a:lnTo>
                      <a:pt x="205" y="4841"/>
                    </a:lnTo>
                    <a:lnTo>
                      <a:pt x="198" y="4844"/>
                    </a:lnTo>
                    <a:lnTo>
                      <a:pt x="192" y="4850"/>
                    </a:lnTo>
                    <a:lnTo>
                      <a:pt x="186" y="4854"/>
                    </a:lnTo>
                    <a:lnTo>
                      <a:pt x="183" y="4858"/>
                    </a:lnTo>
                    <a:lnTo>
                      <a:pt x="189" y="4864"/>
                    </a:lnTo>
                    <a:lnTo>
                      <a:pt x="194" y="4868"/>
                    </a:lnTo>
                    <a:lnTo>
                      <a:pt x="200" y="4872"/>
                    </a:lnTo>
                    <a:lnTo>
                      <a:pt x="205" y="4876"/>
                    </a:lnTo>
                    <a:lnTo>
                      <a:pt x="207" y="4880"/>
                    </a:lnTo>
                    <a:lnTo>
                      <a:pt x="206" y="4885"/>
                    </a:lnTo>
                    <a:lnTo>
                      <a:pt x="204" y="4889"/>
                    </a:lnTo>
                    <a:lnTo>
                      <a:pt x="201" y="4895"/>
                    </a:lnTo>
                    <a:lnTo>
                      <a:pt x="199" y="4899"/>
                    </a:lnTo>
                    <a:lnTo>
                      <a:pt x="197" y="4903"/>
                    </a:lnTo>
                    <a:lnTo>
                      <a:pt x="195" y="4909"/>
                    </a:lnTo>
                    <a:lnTo>
                      <a:pt x="194" y="4913"/>
                    </a:lnTo>
                    <a:lnTo>
                      <a:pt x="196" y="4917"/>
                    </a:lnTo>
                    <a:lnTo>
                      <a:pt x="199" y="4921"/>
                    </a:lnTo>
                    <a:lnTo>
                      <a:pt x="204" y="4925"/>
                    </a:lnTo>
                    <a:lnTo>
                      <a:pt x="203" y="4930"/>
                    </a:lnTo>
                    <a:lnTo>
                      <a:pt x="195" y="4934"/>
                    </a:lnTo>
                    <a:lnTo>
                      <a:pt x="189" y="4940"/>
                    </a:lnTo>
                    <a:lnTo>
                      <a:pt x="181" y="4944"/>
                    </a:lnTo>
                    <a:lnTo>
                      <a:pt x="172" y="4948"/>
                    </a:lnTo>
                    <a:lnTo>
                      <a:pt x="162" y="4954"/>
                    </a:lnTo>
                    <a:lnTo>
                      <a:pt x="153" y="4956"/>
                    </a:lnTo>
                    <a:lnTo>
                      <a:pt x="151" y="4962"/>
                    </a:lnTo>
                    <a:lnTo>
                      <a:pt x="152" y="4966"/>
                    </a:lnTo>
                    <a:lnTo>
                      <a:pt x="155" y="4969"/>
                    </a:lnTo>
                    <a:lnTo>
                      <a:pt x="160" y="4975"/>
                    </a:lnTo>
                    <a:lnTo>
                      <a:pt x="169" y="4979"/>
                    </a:lnTo>
                    <a:lnTo>
                      <a:pt x="175" y="4985"/>
                    </a:lnTo>
                    <a:lnTo>
                      <a:pt x="179" y="4989"/>
                    </a:lnTo>
                    <a:lnTo>
                      <a:pt x="182" y="4993"/>
                    </a:lnTo>
                    <a:lnTo>
                      <a:pt x="182" y="4999"/>
                    </a:lnTo>
                    <a:lnTo>
                      <a:pt x="182" y="5001"/>
                    </a:lnTo>
                    <a:lnTo>
                      <a:pt x="181" y="5007"/>
                    </a:lnTo>
                    <a:lnTo>
                      <a:pt x="180" y="5011"/>
                    </a:lnTo>
                    <a:lnTo>
                      <a:pt x="179" y="5014"/>
                    </a:lnTo>
                    <a:lnTo>
                      <a:pt x="178" y="5020"/>
                    </a:lnTo>
                    <a:lnTo>
                      <a:pt x="186" y="5024"/>
                    </a:lnTo>
                    <a:lnTo>
                      <a:pt x="196" y="5030"/>
                    </a:lnTo>
                    <a:lnTo>
                      <a:pt x="205" y="5034"/>
                    </a:lnTo>
                    <a:lnTo>
                      <a:pt x="220" y="5038"/>
                    </a:lnTo>
                    <a:lnTo>
                      <a:pt x="232" y="5044"/>
                    </a:lnTo>
                    <a:lnTo>
                      <a:pt x="245" y="5046"/>
                    </a:lnTo>
                    <a:lnTo>
                      <a:pt x="260" y="5052"/>
                    </a:lnTo>
                    <a:lnTo>
                      <a:pt x="272" y="5055"/>
                    </a:lnTo>
                    <a:lnTo>
                      <a:pt x="292" y="5059"/>
                    </a:lnTo>
                    <a:lnTo>
                      <a:pt x="303" y="5065"/>
                    </a:lnTo>
                    <a:lnTo>
                      <a:pt x="299" y="5069"/>
                    </a:lnTo>
                    <a:lnTo>
                      <a:pt x="299" y="5075"/>
                    </a:lnTo>
                    <a:lnTo>
                      <a:pt x="312" y="5079"/>
                    </a:lnTo>
                    <a:lnTo>
                      <a:pt x="330" y="5083"/>
                    </a:lnTo>
                    <a:lnTo>
                      <a:pt x="324" y="5087"/>
                    </a:lnTo>
                    <a:lnTo>
                      <a:pt x="313" y="5091"/>
                    </a:lnTo>
                    <a:lnTo>
                      <a:pt x="303" y="5096"/>
                    </a:lnTo>
                    <a:lnTo>
                      <a:pt x="293" y="5100"/>
                    </a:lnTo>
                    <a:lnTo>
                      <a:pt x="281" y="5104"/>
                    </a:lnTo>
                    <a:lnTo>
                      <a:pt x="267" y="5110"/>
                    </a:lnTo>
                    <a:lnTo>
                      <a:pt x="254" y="5114"/>
                    </a:lnTo>
                    <a:lnTo>
                      <a:pt x="246" y="5120"/>
                    </a:lnTo>
                    <a:lnTo>
                      <a:pt x="241" y="5124"/>
                    </a:lnTo>
                    <a:lnTo>
                      <a:pt x="236" y="5128"/>
                    </a:lnTo>
                    <a:lnTo>
                      <a:pt x="232" y="5132"/>
                    </a:lnTo>
                    <a:lnTo>
                      <a:pt x="226" y="5136"/>
                    </a:lnTo>
                    <a:lnTo>
                      <a:pt x="222" y="5141"/>
                    </a:lnTo>
                    <a:lnTo>
                      <a:pt x="215" y="5145"/>
                    </a:lnTo>
                    <a:lnTo>
                      <a:pt x="212" y="5149"/>
                    </a:lnTo>
                    <a:lnTo>
                      <a:pt x="212" y="5155"/>
                    </a:lnTo>
                    <a:lnTo>
                      <a:pt x="213" y="5159"/>
                    </a:lnTo>
                    <a:lnTo>
                      <a:pt x="218" y="5165"/>
                    </a:lnTo>
                    <a:lnTo>
                      <a:pt x="218" y="5169"/>
                    </a:lnTo>
                    <a:lnTo>
                      <a:pt x="218" y="5173"/>
                    </a:lnTo>
                    <a:lnTo>
                      <a:pt x="217" y="5177"/>
                    </a:lnTo>
                    <a:lnTo>
                      <a:pt x="218" y="5180"/>
                    </a:lnTo>
                    <a:lnTo>
                      <a:pt x="220" y="5186"/>
                    </a:lnTo>
                    <a:lnTo>
                      <a:pt x="220" y="5190"/>
                    </a:lnTo>
                    <a:lnTo>
                      <a:pt x="220" y="5194"/>
                    </a:lnTo>
                    <a:lnTo>
                      <a:pt x="223" y="5200"/>
                    </a:lnTo>
                    <a:lnTo>
                      <a:pt x="222" y="5204"/>
                    </a:lnTo>
                    <a:lnTo>
                      <a:pt x="213" y="5210"/>
                    </a:lnTo>
                    <a:lnTo>
                      <a:pt x="203" y="5214"/>
                    </a:lnTo>
                    <a:lnTo>
                      <a:pt x="194" y="5216"/>
                    </a:lnTo>
                    <a:lnTo>
                      <a:pt x="185" y="5221"/>
                    </a:lnTo>
                    <a:lnTo>
                      <a:pt x="180" y="5225"/>
                    </a:lnTo>
                    <a:lnTo>
                      <a:pt x="174" y="5231"/>
                    </a:lnTo>
                    <a:lnTo>
                      <a:pt x="170" y="5235"/>
                    </a:lnTo>
                    <a:lnTo>
                      <a:pt x="171" y="5239"/>
                    </a:lnTo>
                    <a:lnTo>
                      <a:pt x="175" y="5245"/>
                    </a:lnTo>
                    <a:lnTo>
                      <a:pt x="177" y="5249"/>
                    </a:lnTo>
                    <a:lnTo>
                      <a:pt x="179" y="5255"/>
                    </a:lnTo>
                    <a:lnTo>
                      <a:pt x="184" y="5259"/>
                    </a:lnTo>
                    <a:lnTo>
                      <a:pt x="194" y="5261"/>
                    </a:lnTo>
                    <a:lnTo>
                      <a:pt x="204" y="5266"/>
                    </a:lnTo>
                    <a:lnTo>
                      <a:pt x="212" y="5270"/>
                    </a:lnTo>
                    <a:lnTo>
                      <a:pt x="220" y="5276"/>
                    </a:lnTo>
                    <a:lnTo>
                      <a:pt x="229" y="5280"/>
                    </a:lnTo>
                    <a:lnTo>
                      <a:pt x="237" y="5284"/>
                    </a:lnTo>
                    <a:lnTo>
                      <a:pt x="248" y="5290"/>
                    </a:lnTo>
                    <a:lnTo>
                      <a:pt x="264" y="5294"/>
                    </a:lnTo>
                    <a:lnTo>
                      <a:pt x="285" y="5300"/>
                    </a:lnTo>
                    <a:lnTo>
                      <a:pt x="296" y="5303"/>
                    </a:lnTo>
                    <a:lnTo>
                      <a:pt x="329" y="5305"/>
                    </a:lnTo>
                    <a:lnTo>
                      <a:pt x="359" y="5311"/>
                    </a:lnTo>
                    <a:lnTo>
                      <a:pt x="376" y="5315"/>
                    </a:lnTo>
                    <a:lnTo>
                      <a:pt x="400" y="5321"/>
                    </a:lnTo>
                    <a:lnTo>
                      <a:pt x="425" y="5325"/>
                    </a:lnTo>
                    <a:lnTo>
                      <a:pt x="478" y="5329"/>
                    </a:lnTo>
                    <a:lnTo>
                      <a:pt x="453" y="5335"/>
                    </a:lnTo>
                    <a:lnTo>
                      <a:pt x="435" y="5339"/>
                    </a:lnTo>
                    <a:lnTo>
                      <a:pt x="439" y="5345"/>
                    </a:lnTo>
                    <a:lnTo>
                      <a:pt x="454" y="5346"/>
                    </a:lnTo>
                    <a:lnTo>
                      <a:pt x="485" y="5350"/>
                    </a:lnTo>
                    <a:lnTo>
                      <a:pt x="494" y="5356"/>
                    </a:lnTo>
                    <a:lnTo>
                      <a:pt x="492" y="5360"/>
                    </a:lnTo>
                    <a:lnTo>
                      <a:pt x="498" y="5366"/>
                    </a:lnTo>
                    <a:lnTo>
                      <a:pt x="517" y="5370"/>
                    </a:lnTo>
                    <a:lnTo>
                      <a:pt x="547" y="5374"/>
                    </a:lnTo>
                    <a:lnTo>
                      <a:pt x="564" y="5380"/>
                    </a:lnTo>
                    <a:lnTo>
                      <a:pt x="589" y="5384"/>
                    </a:lnTo>
                    <a:lnTo>
                      <a:pt x="676" y="5389"/>
                    </a:lnTo>
                    <a:lnTo>
                      <a:pt x="693" y="5391"/>
                    </a:lnTo>
                    <a:lnTo>
                      <a:pt x="732" y="5395"/>
                    </a:lnTo>
                    <a:lnTo>
                      <a:pt x="744" y="5397"/>
                    </a:lnTo>
                    <a:lnTo>
                      <a:pt x="744" y="5446"/>
                    </a:lnTo>
                    <a:lnTo>
                      <a:pt x="737" y="5446"/>
                    </a:lnTo>
                    <a:lnTo>
                      <a:pt x="660" y="5450"/>
                    </a:lnTo>
                    <a:lnTo>
                      <a:pt x="511" y="5456"/>
                    </a:lnTo>
                    <a:lnTo>
                      <a:pt x="405" y="5460"/>
                    </a:lnTo>
                    <a:lnTo>
                      <a:pt x="393" y="5464"/>
                    </a:lnTo>
                    <a:lnTo>
                      <a:pt x="385" y="5470"/>
                    </a:lnTo>
                    <a:lnTo>
                      <a:pt x="386" y="5473"/>
                    </a:lnTo>
                    <a:lnTo>
                      <a:pt x="398" y="5477"/>
                    </a:lnTo>
                    <a:lnTo>
                      <a:pt x="425" y="5481"/>
                    </a:lnTo>
                    <a:lnTo>
                      <a:pt x="449" y="5485"/>
                    </a:lnTo>
                    <a:lnTo>
                      <a:pt x="495" y="5491"/>
                    </a:lnTo>
                    <a:lnTo>
                      <a:pt x="618" y="5495"/>
                    </a:lnTo>
                    <a:lnTo>
                      <a:pt x="657" y="5501"/>
                    </a:lnTo>
                    <a:lnTo>
                      <a:pt x="699" y="5505"/>
                    </a:lnTo>
                    <a:lnTo>
                      <a:pt x="719" y="5509"/>
                    </a:lnTo>
                    <a:lnTo>
                      <a:pt x="729" y="5514"/>
                    </a:lnTo>
                    <a:lnTo>
                      <a:pt x="741" y="5518"/>
                    </a:lnTo>
                    <a:lnTo>
                      <a:pt x="740" y="5522"/>
                    </a:lnTo>
                    <a:lnTo>
                      <a:pt x="715" y="5526"/>
                    </a:lnTo>
                    <a:lnTo>
                      <a:pt x="610" y="5530"/>
                    </a:lnTo>
                    <a:lnTo>
                      <a:pt x="581" y="5536"/>
                    </a:lnTo>
                    <a:lnTo>
                      <a:pt x="556" y="5540"/>
                    </a:lnTo>
                    <a:lnTo>
                      <a:pt x="538" y="5546"/>
                    </a:lnTo>
                    <a:lnTo>
                      <a:pt x="530" y="5550"/>
                    </a:lnTo>
                    <a:lnTo>
                      <a:pt x="543" y="5554"/>
                    </a:lnTo>
                    <a:lnTo>
                      <a:pt x="562" y="5559"/>
                    </a:lnTo>
                    <a:lnTo>
                      <a:pt x="579" y="5563"/>
                    </a:lnTo>
                    <a:lnTo>
                      <a:pt x="616" y="5567"/>
                    </a:lnTo>
                    <a:lnTo>
                      <a:pt x="681" y="5571"/>
                    </a:lnTo>
                    <a:lnTo>
                      <a:pt x="689" y="5575"/>
                    </a:lnTo>
                    <a:lnTo>
                      <a:pt x="709" y="5581"/>
                    </a:lnTo>
                    <a:lnTo>
                      <a:pt x="729" y="5585"/>
                    </a:lnTo>
                    <a:lnTo>
                      <a:pt x="744" y="5585"/>
                    </a:lnTo>
                    <a:lnTo>
                      <a:pt x="744" y="5606"/>
                    </a:lnTo>
                    <a:lnTo>
                      <a:pt x="710" y="5606"/>
                    </a:lnTo>
                    <a:lnTo>
                      <a:pt x="662" y="5612"/>
                    </a:lnTo>
                    <a:lnTo>
                      <a:pt x="609" y="5616"/>
                    </a:lnTo>
                    <a:lnTo>
                      <a:pt x="548" y="5620"/>
                    </a:lnTo>
                    <a:lnTo>
                      <a:pt x="731" y="5626"/>
                    </a:lnTo>
                    <a:lnTo>
                      <a:pt x="701" y="5630"/>
                    </a:lnTo>
                    <a:lnTo>
                      <a:pt x="704" y="5636"/>
                    </a:lnTo>
                    <a:lnTo>
                      <a:pt x="707" y="5639"/>
                    </a:lnTo>
                    <a:lnTo>
                      <a:pt x="713" y="5643"/>
                    </a:lnTo>
                    <a:lnTo>
                      <a:pt x="712" y="5649"/>
                    </a:lnTo>
                    <a:lnTo>
                      <a:pt x="665" y="5651"/>
                    </a:lnTo>
                    <a:lnTo>
                      <a:pt x="632" y="5657"/>
                    </a:lnTo>
                    <a:lnTo>
                      <a:pt x="533" y="5661"/>
                    </a:lnTo>
                    <a:lnTo>
                      <a:pt x="439" y="5665"/>
                    </a:lnTo>
                    <a:lnTo>
                      <a:pt x="425" y="5671"/>
                    </a:lnTo>
                    <a:lnTo>
                      <a:pt x="394" y="5675"/>
                    </a:lnTo>
                    <a:lnTo>
                      <a:pt x="332" y="5680"/>
                    </a:lnTo>
                    <a:lnTo>
                      <a:pt x="301" y="5684"/>
                    </a:lnTo>
                    <a:lnTo>
                      <a:pt x="264" y="5688"/>
                    </a:lnTo>
                    <a:lnTo>
                      <a:pt x="239" y="5692"/>
                    </a:lnTo>
                    <a:lnTo>
                      <a:pt x="219" y="5696"/>
                    </a:lnTo>
                    <a:lnTo>
                      <a:pt x="209" y="5702"/>
                    </a:lnTo>
                    <a:lnTo>
                      <a:pt x="205" y="5706"/>
                    </a:lnTo>
                    <a:lnTo>
                      <a:pt x="201" y="5710"/>
                    </a:lnTo>
                    <a:lnTo>
                      <a:pt x="199" y="5716"/>
                    </a:lnTo>
                    <a:lnTo>
                      <a:pt x="199" y="5720"/>
                    </a:lnTo>
                    <a:lnTo>
                      <a:pt x="200" y="5725"/>
                    </a:lnTo>
                    <a:lnTo>
                      <a:pt x="201" y="5729"/>
                    </a:lnTo>
                    <a:lnTo>
                      <a:pt x="201" y="5733"/>
                    </a:lnTo>
                    <a:lnTo>
                      <a:pt x="199" y="5737"/>
                    </a:lnTo>
                    <a:lnTo>
                      <a:pt x="194" y="5741"/>
                    </a:lnTo>
                    <a:lnTo>
                      <a:pt x="187" y="5747"/>
                    </a:lnTo>
                    <a:lnTo>
                      <a:pt x="183" y="5751"/>
                    </a:lnTo>
                    <a:lnTo>
                      <a:pt x="185" y="5755"/>
                    </a:lnTo>
                    <a:lnTo>
                      <a:pt x="189" y="5761"/>
                    </a:lnTo>
                    <a:lnTo>
                      <a:pt x="195" y="5764"/>
                    </a:lnTo>
                    <a:lnTo>
                      <a:pt x="199" y="5770"/>
                    </a:lnTo>
                    <a:lnTo>
                      <a:pt x="196" y="5774"/>
                    </a:lnTo>
                    <a:lnTo>
                      <a:pt x="189" y="5778"/>
                    </a:lnTo>
                    <a:lnTo>
                      <a:pt x="181" y="5782"/>
                    </a:lnTo>
                    <a:lnTo>
                      <a:pt x="180" y="5786"/>
                    </a:lnTo>
                    <a:lnTo>
                      <a:pt x="182" y="5792"/>
                    </a:lnTo>
                    <a:lnTo>
                      <a:pt x="185" y="5796"/>
                    </a:lnTo>
                    <a:lnTo>
                      <a:pt x="190" y="5800"/>
                    </a:lnTo>
                    <a:lnTo>
                      <a:pt x="192" y="5805"/>
                    </a:lnTo>
                    <a:lnTo>
                      <a:pt x="192" y="5809"/>
                    </a:lnTo>
                    <a:lnTo>
                      <a:pt x="191" y="5815"/>
                    </a:lnTo>
                    <a:lnTo>
                      <a:pt x="190" y="5819"/>
                    </a:lnTo>
                    <a:lnTo>
                      <a:pt x="192" y="5823"/>
                    </a:lnTo>
                    <a:lnTo>
                      <a:pt x="203" y="5827"/>
                    </a:lnTo>
                    <a:lnTo>
                      <a:pt x="214" y="5831"/>
                    </a:lnTo>
                    <a:lnTo>
                      <a:pt x="206" y="5837"/>
                    </a:lnTo>
                    <a:lnTo>
                      <a:pt x="202" y="5841"/>
                    </a:lnTo>
                    <a:lnTo>
                      <a:pt x="199" y="5845"/>
                    </a:lnTo>
                    <a:lnTo>
                      <a:pt x="199" y="5850"/>
                    </a:lnTo>
                    <a:lnTo>
                      <a:pt x="199" y="5854"/>
                    </a:lnTo>
                    <a:lnTo>
                      <a:pt x="200" y="5860"/>
                    </a:lnTo>
                    <a:lnTo>
                      <a:pt x="200" y="5864"/>
                    </a:lnTo>
                    <a:lnTo>
                      <a:pt x="198" y="5866"/>
                    </a:lnTo>
                    <a:lnTo>
                      <a:pt x="196" y="5872"/>
                    </a:lnTo>
                    <a:lnTo>
                      <a:pt x="195" y="5876"/>
                    </a:lnTo>
                    <a:lnTo>
                      <a:pt x="195" y="5882"/>
                    </a:lnTo>
                    <a:lnTo>
                      <a:pt x="192" y="5886"/>
                    </a:lnTo>
                    <a:lnTo>
                      <a:pt x="190" y="5889"/>
                    </a:lnTo>
                    <a:lnTo>
                      <a:pt x="189" y="5895"/>
                    </a:lnTo>
                    <a:lnTo>
                      <a:pt x="186" y="5899"/>
                    </a:lnTo>
                    <a:lnTo>
                      <a:pt x="183" y="5905"/>
                    </a:lnTo>
                    <a:lnTo>
                      <a:pt x="182" y="5909"/>
                    </a:lnTo>
                    <a:lnTo>
                      <a:pt x="184" y="5911"/>
                    </a:lnTo>
                    <a:lnTo>
                      <a:pt x="187" y="5917"/>
                    </a:lnTo>
                    <a:lnTo>
                      <a:pt x="183" y="5921"/>
                    </a:lnTo>
                    <a:lnTo>
                      <a:pt x="172" y="5927"/>
                    </a:lnTo>
                    <a:lnTo>
                      <a:pt x="165" y="5931"/>
                    </a:lnTo>
                    <a:lnTo>
                      <a:pt x="166" y="5934"/>
                    </a:lnTo>
                    <a:lnTo>
                      <a:pt x="169" y="5940"/>
                    </a:lnTo>
                    <a:lnTo>
                      <a:pt x="174" y="5944"/>
                    </a:lnTo>
                    <a:lnTo>
                      <a:pt x="176" y="5950"/>
                    </a:lnTo>
                    <a:lnTo>
                      <a:pt x="181" y="5952"/>
                    </a:lnTo>
                    <a:lnTo>
                      <a:pt x="186" y="5956"/>
                    </a:lnTo>
                    <a:lnTo>
                      <a:pt x="192" y="5962"/>
                    </a:lnTo>
                    <a:lnTo>
                      <a:pt x="197" y="5966"/>
                    </a:lnTo>
                    <a:lnTo>
                      <a:pt x="203" y="5972"/>
                    </a:lnTo>
                    <a:lnTo>
                      <a:pt x="211" y="5975"/>
                    </a:lnTo>
                    <a:lnTo>
                      <a:pt x="222" y="5979"/>
                    </a:lnTo>
                    <a:lnTo>
                      <a:pt x="233" y="5985"/>
                    </a:lnTo>
                    <a:lnTo>
                      <a:pt x="245" y="5989"/>
                    </a:lnTo>
                    <a:lnTo>
                      <a:pt x="254" y="5995"/>
                    </a:lnTo>
                    <a:lnTo>
                      <a:pt x="262" y="5997"/>
                    </a:lnTo>
                    <a:lnTo>
                      <a:pt x="267" y="6001"/>
                    </a:lnTo>
                    <a:lnTo>
                      <a:pt x="274" y="6007"/>
                    </a:lnTo>
                    <a:lnTo>
                      <a:pt x="280" y="6011"/>
                    </a:lnTo>
                    <a:lnTo>
                      <a:pt x="284" y="6016"/>
                    </a:lnTo>
                    <a:lnTo>
                      <a:pt x="284" y="6020"/>
                    </a:lnTo>
                    <a:lnTo>
                      <a:pt x="274" y="6024"/>
                    </a:lnTo>
                    <a:lnTo>
                      <a:pt x="268" y="6030"/>
                    </a:lnTo>
                    <a:lnTo>
                      <a:pt x="269" y="6034"/>
                    </a:lnTo>
                    <a:lnTo>
                      <a:pt x="270" y="6040"/>
                    </a:lnTo>
                    <a:lnTo>
                      <a:pt x="270" y="6042"/>
                    </a:lnTo>
                    <a:lnTo>
                      <a:pt x="267" y="6046"/>
                    </a:lnTo>
                    <a:lnTo>
                      <a:pt x="259" y="6052"/>
                    </a:lnTo>
                    <a:lnTo>
                      <a:pt x="246" y="6056"/>
                    </a:lnTo>
                    <a:lnTo>
                      <a:pt x="232" y="6061"/>
                    </a:lnTo>
                    <a:lnTo>
                      <a:pt x="224" y="6065"/>
                    </a:lnTo>
                    <a:lnTo>
                      <a:pt x="225" y="6069"/>
                    </a:lnTo>
                    <a:lnTo>
                      <a:pt x="231" y="6075"/>
                    </a:lnTo>
                    <a:lnTo>
                      <a:pt x="238" y="6079"/>
                    </a:lnTo>
                    <a:lnTo>
                      <a:pt x="242" y="6083"/>
                    </a:lnTo>
                    <a:lnTo>
                      <a:pt x="246" y="6087"/>
                    </a:lnTo>
                    <a:lnTo>
                      <a:pt x="250" y="6091"/>
                    </a:lnTo>
                    <a:lnTo>
                      <a:pt x="254" y="6097"/>
                    </a:lnTo>
                    <a:lnTo>
                      <a:pt x="258" y="6100"/>
                    </a:lnTo>
                    <a:lnTo>
                      <a:pt x="260" y="6106"/>
                    </a:lnTo>
                    <a:lnTo>
                      <a:pt x="260" y="6110"/>
                    </a:lnTo>
                    <a:lnTo>
                      <a:pt x="259" y="6114"/>
                    </a:lnTo>
                    <a:lnTo>
                      <a:pt x="261" y="6120"/>
                    </a:lnTo>
                    <a:lnTo>
                      <a:pt x="265" y="6124"/>
                    </a:lnTo>
                    <a:lnTo>
                      <a:pt x="268" y="6128"/>
                    </a:lnTo>
                    <a:lnTo>
                      <a:pt x="273" y="6132"/>
                    </a:lnTo>
                    <a:lnTo>
                      <a:pt x="273" y="6136"/>
                    </a:lnTo>
                    <a:lnTo>
                      <a:pt x="267" y="6141"/>
                    </a:lnTo>
                    <a:lnTo>
                      <a:pt x="263" y="6145"/>
                    </a:lnTo>
                    <a:lnTo>
                      <a:pt x="263" y="6151"/>
                    </a:lnTo>
                    <a:lnTo>
                      <a:pt x="263" y="6155"/>
                    </a:lnTo>
                    <a:lnTo>
                      <a:pt x="267" y="6159"/>
                    </a:lnTo>
                    <a:lnTo>
                      <a:pt x="269" y="6165"/>
                    </a:lnTo>
                    <a:lnTo>
                      <a:pt x="225" y="6169"/>
                    </a:lnTo>
                    <a:lnTo>
                      <a:pt x="214" y="6173"/>
                    </a:lnTo>
                    <a:lnTo>
                      <a:pt x="207" y="6177"/>
                    </a:lnTo>
                    <a:lnTo>
                      <a:pt x="201" y="6181"/>
                    </a:lnTo>
                    <a:lnTo>
                      <a:pt x="198" y="6186"/>
                    </a:lnTo>
                    <a:lnTo>
                      <a:pt x="195" y="6190"/>
                    </a:lnTo>
                    <a:lnTo>
                      <a:pt x="193" y="6196"/>
                    </a:lnTo>
                    <a:lnTo>
                      <a:pt x="192" y="6200"/>
                    </a:lnTo>
                    <a:lnTo>
                      <a:pt x="191" y="6204"/>
                    </a:lnTo>
                    <a:lnTo>
                      <a:pt x="187" y="6210"/>
                    </a:lnTo>
                    <a:lnTo>
                      <a:pt x="184" y="6212"/>
                    </a:lnTo>
                    <a:lnTo>
                      <a:pt x="181" y="6218"/>
                    </a:lnTo>
                    <a:lnTo>
                      <a:pt x="180" y="6222"/>
                    </a:lnTo>
                    <a:lnTo>
                      <a:pt x="181" y="6225"/>
                    </a:lnTo>
                    <a:lnTo>
                      <a:pt x="184" y="6231"/>
                    </a:lnTo>
                    <a:lnTo>
                      <a:pt x="187" y="6235"/>
                    </a:lnTo>
                    <a:lnTo>
                      <a:pt x="184" y="6241"/>
                    </a:lnTo>
                    <a:lnTo>
                      <a:pt x="179" y="6245"/>
                    </a:lnTo>
                    <a:lnTo>
                      <a:pt x="176" y="6249"/>
                    </a:lnTo>
                    <a:lnTo>
                      <a:pt x="175" y="6255"/>
                    </a:lnTo>
                    <a:lnTo>
                      <a:pt x="176" y="6257"/>
                    </a:lnTo>
                    <a:lnTo>
                      <a:pt x="176" y="6263"/>
                    </a:lnTo>
                    <a:lnTo>
                      <a:pt x="172" y="6266"/>
                    </a:lnTo>
                    <a:lnTo>
                      <a:pt x="168" y="6270"/>
                    </a:lnTo>
                    <a:lnTo>
                      <a:pt x="167" y="6276"/>
                    </a:lnTo>
                    <a:lnTo>
                      <a:pt x="176" y="6280"/>
                    </a:lnTo>
                    <a:lnTo>
                      <a:pt x="184" y="6286"/>
                    </a:lnTo>
                    <a:lnTo>
                      <a:pt x="190" y="6290"/>
                    </a:lnTo>
                    <a:lnTo>
                      <a:pt x="186" y="6294"/>
                    </a:lnTo>
                    <a:lnTo>
                      <a:pt x="184" y="6300"/>
                    </a:lnTo>
                    <a:lnTo>
                      <a:pt x="181" y="6302"/>
                    </a:lnTo>
                    <a:lnTo>
                      <a:pt x="181" y="6307"/>
                    </a:lnTo>
                    <a:lnTo>
                      <a:pt x="180" y="6311"/>
                    </a:lnTo>
                    <a:lnTo>
                      <a:pt x="181" y="6315"/>
                    </a:lnTo>
                    <a:lnTo>
                      <a:pt x="181" y="6321"/>
                    </a:lnTo>
                    <a:lnTo>
                      <a:pt x="182" y="6325"/>
                    </a:lnTo>
                    <a:lnTo>
                      <a:pt x="184" y="6331"/>
                    </a:lnTo>
                    <a:lnTo>
                      <a:pt x="189" y="6335"/>
                    </a:lnTo>
                    <a:lnTo>
                      <a:pt x="189" y="6339"/>
                    </a:lnTo>
                    <a:lnTo>
                      <a:pt x="189" y="6343"/>
                    </a:lnTo>
                    <a:lnTo>
                      <a:pt x="189" y="6347"/>
                    </a:lnTo>
                    <a:lnTo>
                      <a:pt x="190" y="6352"/>
                    </a:lnTo>
                    <a:lnTo>
                      <a:pt x="190" y="6356"/>
                    </a:lnTo>
                    <a:lnTo>
                      <a:pt x="189" y="6360"/>
                    </a:lnTo>
                    <a:lnTo>
                      <a:pt x="190" y="6366"/>
                    </a:lnTo>
                    <a:lnTo>
                      <a:pt x="194" y="6370"/>
                    </a:lnTo>
                    <a:lnTo>
                      <a:pt x="198" y="6376"/>
                    </a:lnTo>
                    <a:lnTo>
                      <a:pt x="203" y="6380"/>
                    </a:lnTo>
                    <a:lnTo>
                      <a:pt x="203" y="6384"/>
                    </a:lnTo>
                    <a:lnTo>
                      <a:pt x="197" y="6388"/>
                    </a:lnTo>
                    <a:lnTo>
                      <a:pt x="192" y="6391"/>
                    </a:lnTo>
                    <a:lnTo>
                      <a:pt x="190" y="6397"/>
                    </a:lnTo>
                    <a:lnTo>
                      <a:pt x="190" y="6401"/>
                    </a:lnTo>
                    <a:lnTo>
                      <a:pt x="192" y="6405"/>
                    </a:lnTo>
                    <a:lnTo>
                      <a:pt x="195" y="6411"/>
                    </a:lnTo>
                    <a:lnTo>
                      <a:pt x="198" y="6415"/>
                    </a:lnTo>
                    <a:lnTo>
                      <a:pt x="199" y="6421"/>
                    </a:lnTo>
                    <a:lnTo>
                      <a:pt x="200" y="6425"/>
                    </a:lnTo>
                    <a:lnTo>
                      <a:pt x="201" y="6429"/>
                    </a:lnTo>
                    <a:lnTo>
                      <a:pt x="202" y="6433"/>
                    </a:lnTo>
                    <a:lnTo>
                      <a:pt x="201" y="6436"/>
                    </a:lnTo>
                    <a:lnTo>
                      <a:pt x="196" y="6442"/>
                    </a:lnTo>
                    <a:lnTo>
                      <a:pt x="187" y="6446"/>
                    </a:lnTo>
                    <a:lnTo>
                      <a:pt x="183" y="6450"/>
                    </a:lnTo>
                    <a:lnTo>
                      <a:pt x="182" y="6456"/>
                    </a:lnTo>
                    <a:lnTo>
                      <a:pt x="186" y="6460"/>
                    </a:lnTo>
                    <a:lnTo>
                      <a:pt x="189" y="6466"/>
                    </a:lnTo>
                    <a:lnTo>
                      <a:pt x="187" y="6470"/>
                    </a:lnTo>
                    <a:lnTo>
                      <a:pt x="185" y="6472"/>
                    </a:lnTo>
                    <a:lnTo>
                      <a:pt x="186" y="6477"/>
                    </a:lnTo>
                    <a:lnTo>
                      <a:pt x="186" y="6481"/>
                    </a:lnTo>
                    <a:lnTo>
                      <a:pt x="183" y="6487"/>
                    </a:lnTo>
                    <a:lnTo>
                      <a:pt x="176" y="6491"/>
                    </a:lnTo>
                    <a:lnTo>
                      <a:pt x="168" y="6495"/>
                    </a:lnTo>
                    <a:lnTo>
                      <a:pt x="173" y="6501"/>
                    </a:lnTo>
                    <a:lnTo>
                      <a:pt x="181" y="6505"/>
                    </a:lnTo>
                    <a:lnTo>
                      <a:pt x="184" y="6511"/>
                    </a:lnTo>
                    <a:lnTo>
                      <a:pt x="183" y="6515"/>
                    </a:lnTo>
                    <a:lnTo>
                      <a:pt x="182" y="6516"/>
                    </a:lnTo>
                    <a:lnTo>
                      <a:pt x="182" y="6522"/>
                    </a:lnTo>
                    <a:lnTo>
                      <a:pt x="182" y="6526"/>
                    </a:lnTo>
                    <a:lnTo>
                      <a:pt x="181" y="6532"/>
                    </a:lnTo>
                    <a:lnTo>
                      <a:pt x="180" y="6536"/>
                    </a:lnTo>
                    <a:lnTo>
                      <a:pt x="180" y="6540"/>
                    </a:lnTo>
                    <a:lnTo>
                      <a:pt x="183" y="6546"/>
                    </a:lnTo>
                    <a:lnTo>
                      <a:pt x="185" y="6550"/>
                    </a:lnTo>
                    <a:lnTo>
                      <a:pt x="186" y="6556"/>
                    </a:lnTo>
                    <a:lnTo>
                      <a:pt x="186" y="6559"/>
                    </a:lnTo>
                    <a:lnTo>
                      <a:pt x="184" y="6561"/>
                    </a:lnTo>
                    <a:lnTo>
                      <a:pt x="187" y="6567"/>
                    </a:lnTo>
                    <a:lnTo>
                      <a:pt x="194" y="6571"/>
                    </a:lnTo>
                    <a:lnTo>
                      <a:pt x="199" y="6577"/>
                    </a:lnTo>
                    <a:lnTo>
                      <a:pt x="203" y="6581"/>
                    </a:lnTo>
                    <a:lnTo>
                      <a:pt x="207" y="6585"/>
                    </a:lnTo>
                    <a:lnTo>
                      <a:pt x="210" y="6591"/>
                    </a:lnTo>
                    <a:lnTo>
                      <a:pt x="206" y="6595"/>
                    </a:lnTo>
                    <a:lnTo>
                      <a:pt x="197" y="6600"/>
                    </a:lnTo>
                    <a:lnTo>
                      <a:pt x="167" y="6602"/>
                    </a:lnTo>
                    <a:lnTo>
                      <a:pt x="160" y="6606"/>
                    </a:lnTo>
                    <a:lnTo>
                      <a:pt x="165" y="6612"/>
                    </a:lnTo>
                    <a:lnTo>
                      <a:pt x="176" y="6616"/>
                    </a:lnTo>
                    <a:lnTo>
                      <a:pt x="186" y="6622"/>
                    </a:lnTo>
                    <a:lnTo>
                      <a:pt x="190" y="6626"/>
                    </a:lnTo>
                    <a:lnTo>
                      <a:pt x="192" y="6630"/>
                    </a:lnTo>
                    <a:lnTo>
                      <a:pt x="194" y="6636"/>
                    </a:lnTo>
                    <a:lnTo>
                      <a:pt x="194" y="6640"/>
                    </a:lnTo>
                    <a:lnTo>
                      <a:pt x="193" y="6645"/>
                    </a:lnTo>
                    <a:lnTo>
                      <a:pt x="192" y="6647"/>
                    </a:lnTo>
                    <a:lnTo>
                      <a:pt x="193" y="6651"/>
                    </a:lnTo>
                    <a:lnTo>
                      <a:pt x="196" y="6657"/>
                    </a:lnTo>
                    <a:lnTo>
                      <a:pt x="199" y="6661"/>
                    </a:lnTo>
                    <a:lnTo>
                      <a:pt x="205" y="6667"/>
                    </a:lnTo>
                    <a:lnTo>
                      <a:pt x="205" y="6671"/>
                    </a:lnTo>
                    <a:lnTo>
                      <a:pt x="201" y="6675"/>
                    </a:lnTo>
                    <a:lnTo>
                      <a:pt x="195" y="6681"/>
                    </a:lnTo>
                    <a:lnTo>
                      <a:pt x="187" y="6684"/>
                    </a:lnTo>
                    <a:lnTo>
                      <a:pt x="184" y="6688"/>
                    </a:lnTo>
                    <a:lnTo>
                      <a:pt x="180" y="6692"/>
                    </a:lnTo>
                    <a:lnTo>
                      <a:pt x="176" y="6696"/>
                    </a:lnTo>
                    <a:lnTo>
                      <a:pt x="171" y="6702"/>
                    </a:lnTo>
                    <a:lnTo>
                      <a:pt x="165" y="6706"/>
                    </a:lnTo>
                    <a:lnTo>
                      <a:pt x="160" y="6712"/>
                    </a:lnTo>
                    <a:lnTo>
                      <a:pt x="164" y="6716"/>
                    </a:lnTo>
                    <a:lnTo>
                      <a:pt x="166" y="6720"/>
                    </a:lnTo>
                    <a:lnTo>
                      <a:pt x="165" y="6725"/>
                    </a:lnTo>
                    <a:lnTo>
                      <a:pt x="165" y="6729"/>
                    </a:lnTo>
                    <a:lnTo>
                      <a:pt x="166" y="6733"/>
                    </a:lnTo>
                    <a:lnTo>
                      <a:pt x="165" y="6737"/>
                    </a:lnTo>
                    <a:lnTo>
                      <a:pt x="159" y="6741"/>
                    </a:lnTo>
                    <a:lnTo>
                      <a:pt x="160" y="6747"/>
                    </a:lnTo>
                    <a:lnTo>
                      <a:pt x="167" y="6751"/>
                    </a:lnTo>
                    <a:lnTo>
                      <a:pt x="172" y="6757"/>
                    </a:lnTo>
                    <a:lnTo>
                      <a:pt x="176" y="6761"/>
                    </a:lnTo>
                    <a:lnTo>
                      <a:pt x="182" y="6765"/>
                    </a:lnTo>
                    <a:lnTo>
                      <a:pt x="187" y="6770"/>
                    </a:lnTo>
                    <a:lnTo>
                      <a:pt x="190" y="6774"/>
                    </a:lnTo>
                    <a:lnTo>
                      <a:pt x="186" y="6778"/>
                    </a:lnTo>
                    <a:lnTo>
                      <a:pt x="181" y="6782"/>
                    </a:lnTo>
                    <a:lnTo>
                      <a:pt x="176" y="6786"/>
                    </a:lnTo>
                    <a:lnTo>
                      <a:pt x="173" y="6792"/>
                    </a:lnTo>
                    <a:lnTo>
                      <a:pt x="172" y="6796"/>
                    </a:lnTo>
                    <a:lnTo>
                      <a:pt x="172" y="6802"/>
                    </a:lnTo>
                    <a:lnTo>
                      <a:pt x="172" y="6806"/>
                    </a:lnTo>
                    <a:lnTo>
                      <a:pt x="173" y="6809"/>
                    </a:lnTo>
                    <a:lnTo>
                      <a:pt x="174" y="6815"/>
                    </a:lnTo>
                    <a:lnTo>
                      <a:pt x="174" y="6819"/>
                    </a:lnTo>
                    <a:lnTo>
                      <a:pt x="174" y="6823"/>
                    </a:lnTo>
                    <a:lnTo>
                      <a:pt x="174" y="6827"/>
                    </a:lnTo>
                    <a:lnTo>
                      <a:pt x="175" y="6831"/>
                    </a:lnTo>
                    <a:lnTo>
                      <a:pt x="174" y="6837"/>
                    </a:lnTo>
                    <a:lnTo>
                      <a:pt x="174" y="6841"/>
                    </a:lnTo>
                    <a:lnTo>
                      <a:pt x="179" y="6847"/>
                    </a:lnTo>
                    <a:lnTo>
                      <a:pt x="181" y="6851"/>
                    </a:lnTo>
                    <a:lnTo>
                      <a:pt x="180" y="6854"/>
                    </a:lnTo>
                    <a:lnTo>
                      <a:pt x="183" y="6860"/>
                    </a:lnTo>
                    <a:lnTo>
                      <a:pt x="190" y="6862"/>
                    </a:lnTo>
                    <a:lnTo>
                      <a:pt x="194" y="6868"/>
                    </a:lnTo>
                    <a:lnTo>
                      <a:pt x="197" y="6872"/>
                    </a:lnTo>
                    <a:lnTo>
                      <a:pt x="199" y="6876"/>
                    </a:lnTo>
                    <a:lnTo>
                      <a:pt x="200" y="6882"/>
                    </a:lnTo>
                    <a:lnTo>
                      <a:pt x="200" y="6886"/>
                    </a:lnTo>
                    <a:lnTo>
                      <a:pt x="201" y="6892"/>
                    </a:lnTo>
                    <a:lnTo>
                      <a:pt x="202" y="6895"/>
                    </a:lnTo>
                    <a:lnTo>
                      <a:pt x="202" y="6899"/>
                    </a:lnTo>
                    <a:lnTo>
                      <a:pt x="203" y="6905"/>
                    </a:lnTo>
                    <a:lnTo>
                      <a:pt x="204" y="6907"/>
                    </a:lnTo>
                    <a:lnTo>
                      <a:pt x="206" y="6913"/>
                    </a:lnTo>
                    <a:lnTo>
                      <a:pt x="199" y="6917"/>
                    </a:lnTo>
                    <a:lnTo>
                      <a:pt x="178" y="6921"/>
                    </a:lnTo>
                    <a:lnTo>
                      <a:pt x="170" y="6927"/>
                    </a:lnTo>
                    <a:lnTo>
                      <a:pt x="168" y="6931"/>
                    </a:lnTo>
                    <a:lnTo>
                      <a:pt x="174" y="6936"/>
                    </a:lnTo>
                    <a:lnTo>
                      <a:pt x="182" y="6940"/>
                    </a:lnTo>
                    <a:lnTo>
                      <a:pt x="195" y="6944"/>
                    </a:lnTo>
                    <a:lnTo>
                      <a:pt x="204" y="6948"/>
                    </a:lnTo>
                    <a:lnTo>
                      <a:pt x="204" y="6952"/>
                    </a:lnTo>
                    <a:lnTo>
                      <a:pt x="203" y="6958"/>
                    </a:lnTo>
                    <a:lnTo>
                      <a:pt x="202" y="6962"/>
                    </a:lnTo>
                    <a:lnTo>
                      <a:pt x="211" y="6966"/>
                    </a:lnTo>
                    <a:lnTo>
                      <a:pt x="222" y="6972"/>
                    </a:lnTo>
                    <a:lnTo>
                      <a:pt x="229" y="6976"/>
                    </a:lnTo>
                    <a:lnTo>
                      <a:pt x="231" y="6981"/>
                    </a:lnTo>
                    <a:lnTo>
                      <a:pt x="231" y="6985"/>
                    </a:lnTo>
                    <a:lnTo>
                      <a:pt x="229" y="6989"/>
                    </a:lnTo>
                    <a:lnTo>
                      <a:pt x="201" y="6993"/>
                    </a:lnTo>
                    <a:lnTo>
                      <a:pt x="190" y="6997"/>
                    </a:lnTo>
                    <a:lnTo>
                      <a:pt x="185" y="7003"/>
                    </a:lnTo>
                    <a:lnTo>
                      <a:pt x="182" y="7007"/>
                    </a:lnTo>
                    <a:lnTo>
                      <a:pt x="179" y="7011"/>
                    </a:lnTo>
                    <a:lnTo>
                      <a:pt x="177" y="7017"/>
                    </a:lnTo>
                    <a:lnTo>
                      <a:pt x="176" y="7020"/>
                    </a:lnTo>
                    <a:lnTo>
                      <a:pt x="174" y="7026"/>
                    </a:lnTo>
                    <a:lnTo>
                      <a:pt x="172" y="7030"/>
                    </a:lnTo>
                    <a:lnTo>
                      <a:pt x="171" y="7034"/>
                    </a:lnTo>
                    <a:lnTo>
                      <a:pt x="173" y="7038"/>
                    </a:lnTo>
                    <a:lnTo>
                      <a:pt x="176" y="7042"/>
                    </a:lnTo>
                    <a:lnTo>
                      <a:pt x="176" y="7048"/>
                    </a:lnTo>
                    <a:lnTo>
                      <a:pt x="176" y="7052"/>
                    </a:lnTo>
                    <a:lnTo>
                      <a:pt x="174" y="7056"/>
                    </a:lnTo>
                    <a:lnTo>
                      <a:pt x="171" y="7061"/>
                    </a:lnTo>
                    <a:lnTo>
                      <a:pt x="168" y="7065"/>
                    </a:lnTo>
                    <a:lnTo>
                      <a:pt x="166" y="7071"/>
                    </a:lnTo>
                    <a:lnTo>
                      <a:pt x="166" y="7075"/>
                    </a:lnTo>
                    <a:lnTo>
                      <a:pt x="165" y="7079"/>
                    </a:lnTo>
                    <a:lnTo>
                      <a:pt x="165" y="7083"/>
                    </a:lnTo>
                    <a:lnTo>
                      <a:pt x="162" y="7087"/>
                    </a:lnTo>
                    <a:lnTo>
                      <a:pt x="157" y="7093"/>
                    </a:lnTo>
                    <a:lnTo>
                      <a:pt x="152" y="7097"/>
                    </a:lnTo>
                    <a:lnTo>
                      <a:pt x="142" y="7101"/>
                    </a:lnTo>
                    <a:lnTo>
                      <a:pt x="131" y="7106"/>
                    </a:lnTo>
                    <a:lnTo>
                      <a:pt x="127" y="7110"/>
                    </a:lnTo>
                    <a:lnTo>
                      <a:pt x="131" y="7116"/>
                    </a:lnTo>
                    <a:lnTo>
                      <a:pt x="135" y="7120"/>
                    </a:lnTo>
                    <a:lnTo>
                      <a:pt x="140" y="7122"/>
                    </a:lnTo>
                    <a:lnTo>
                      <a:pt x="144" y="7128"/>
                    </a:lnTo>
                    <a:lnTo>
                      <a:pt x="147" y="7132"/>
                    </a:lnTo>
                    <a:lnTo>
                      <a:pt x="149" y="7138"/>
                    </a:lnTo>
                    <a:lnTo>
                      <a:pt x="148" y="7142"/>
                    </a:lnTo>
                    <a:lnTo>
                      <a:pt x="149" y="7145"/>
                    </a:lnTo>
                    <a:lnTo>
                      <a:pt x="152" y="7151"/>
                    </a:lnTo>
                    <a:lnTo>
                      <a:pt x="142" y="7155"/>
                    </a:lnTo>
                    <a:lnTo>
                      <a:pt x="144" y="7161"/>
                    </a:lnTo>
                    <a:lnTo>
                      <a:pt x="149" y="7165"/>
                    </a:lnTo>
                    <a:lnTo>
                      <a:pt x="155" y="7167"/>
                    </a:lnTo>
                    <a:lnTo>
                      <a:pt x="153" y="7173"/>
                    </a:lnTo>
                    <a:lnTo>
                      <a:pt x="146" y="7177"/>
                    </a:lnTo>
                    <a:lnTo>
                      <a:pt x="138" y="7183"/>
                    </a:lnTo>
                    <a:lnTo>
                      <a:pt x="135" y="7186"/>
                    </a:lnTo>
                    <a:lnTo>
                      <a:pt x="139" y="7190"/>
                    </a:lnTo>
                    <a:lnTo>
                      <a:pt x="146" y="7196"/>
                    </a:lnTo>
                    <a:lnTo>
                      <a:pt x="151" y="7200"/>
                    </a:lnTo>
                    <a:lnTo>
                      <a:pt x="152" y="7206"/>
                    </a:lnTo>
                    <a:lnTo>
                      <a:pt x="150" y="7208"/>
                    </a:lnTo>
                    <a:lnTo>
                      <a:pt x="149" y="7212"/>
                    </a:lnTo>
                    <a:lnTo>
                      <a:pt x="148" y="7218"/>
                    </a:lnTo>
                    <a:lnTo>
                      <a:pt x="144" y="7222"/>
                    </a:lnTo>
                    <a:lnTo>
                      <a:pt x="138" y="7227"/>
                    </a:lnTo>
                    <a:lnTo>
                      <a:pt x="132" y="7231"/>
                    </a:lnTo>
                    <a:lnTo>
                      <a:pt x="130" y="7235"/>
                    </a:lnTo>
                    <a:lnTo>
                      <a:pt x="135" y="7241"/>
                    </a:lnTo>
                    <a:lnTo>
                      <a:pt x="140" y="7245"/>
                    </a:lnTo>
                    <a:lnTo>
                      <a:pt x="144" y="7251"/>
                    </a:lnTo>
                    <a:lnTo>
                      <a:pt x="147" y="7253"/>
                    </a:lnTo>
                    <a:lnTo>
                      <a:pt x="148" y="7257"/>
                    </a:lnTo>
                    <a:lnTo>
                      <a:pt x="143" y="7263"/>
                    </a:lnTo>
                    <a:lnTo>
                      <a:pt x="139" y="7267"/>
                    </a:lnTo>
                    <a:lnTo>
                      <a:pt x="136" y="7272"/>
                    </a:lnTo>
                    <a:lnTo>
                      <a:pt x="131" y="7276"/>
                    </a:lnTo>
                    <a:lnTo>
                      <a:pt x="134" y="7280"/>
                    </a:lnTo>
                    <a:lnTo>
                      <a:pt x="135" y="7286"/>
                    </a:lnTo>
                    <a:lnTo>
                      <a:pt x="135" y="7290"/>
                    </a:lnTo>
                    <a:lnTo>
                      <a:pt x="142" y="7296"/>
                    </a:lnTo>
                    <a:lnTo>
                      <a:pt x="147" y="7298"/>
                    </a:lnTo>
                    <a:lnTo>
                      <a:pt x="147" y="7302"/>
                    </a:lnTo>
                    <a:lnTo>
                      <a:pt x="142" y="7308"/>
                    </a:lnTo>
                    <a:lnTo>
                      <a:pt x="136" y="7311"/>
                    </a:lnTo>
                    <a:lnTo>
                      <a:pt x="128" y="7317"/>
                    </a:lnTo>
                    <a:lnTo>
                      <a:pt x="128" y="7321"/>
                    </a:lnTo>
                    <a:lnTo>
                      <a:pt x="132" y="7325"/>
                    </a:lnTo>
                    <a:lnTo>
                      <a:pt x="138" y="7331"/>
                    </a:lnTo>
                    <a:lnTo>
                      <a:pt x="135" y="7335"/>
                    </a:lnTo>
                    <a:lnTo>
                      <a:pt x="127" y="7339"/>
                    </a:lnTo>
                    <a:lnTo>
                      <a:pt x="119" y="7343"/>
                    </a:lnTo>
                    <a:lnTo>
                      <a:pt x="107" y="7347"/>
                    </a:lnTo>
                    <a:lnTo>
                      <a:pt x="102" y="7353"/>
                    </a:lnTo>
                    <a:lnTo>
                      <a:pt x="101" y="7356"/>
                    </a:lnTo>
                    <a:lnTo>
                      <a:pt x="105" y="7362"/>
                    </a:lnTo>
                    <a:lnTo>
                      <a:pt x="110" y="7366"/>
                    </a:lnTo>
                    <a:lnTo>
                      <a:pt x="113" y="7370"/>
                    </a:lnTo>
                    <a:lnTo>
                      <a:pt x="111" y="7376"/>
                    </a:lnTo>
                    <a:lnTo>
                      <a:pt x="108" y="7380"/>
                    </a:lnTo>
                    <a:lnTo>
                      <a:pt x="105" y="7384"/>
                    </a:lnTo>
                    <a:lnTo>
                      <a:pt x="104" y="7388"/>
                    </a:lnTo>
                    <a:lnTo>
                      <a:pt x="103" y="7392"/>
                    </a:lnTo>
                    <a:lnTo>
                      <a:pt x="102" y="7397"/>
                    </a:lnTo>
                    <a:lnTo>
                      <a:pt x="103" y="7401"/>
                    </a:lnTo>
                    <a:lnTo>
                      <a:pt x="109" y="7407"/>
                    </a:lnTo>
                    <a:lnTo>
                      <a:pt x="114" y="7411"/>
                    </a:lnTo>
                    <a:lnTo>
                      <a:pt x="116" y="7415"/>
                    </a:lnTo>
                    <a:lnTo>
                      <a:pt x="116" y="7421"/>
                    </a:lnTo>
                    <a:lnTo>
                      <a:pt x="113" y="7425"/>
                    </a:lnTo>
                    <a:lnTo>
                      <a:pt x="113" y="7429"/>
                    </a:lnTo>
                    <a:lnTo>
                      <a:pt x="118" y="7433"/>
                    </a:lnTo>
                    <a:lnTo>
                      <a:pt x="123" y="7437"/>
                    </a:lnTo>
                    <a:lnTo>
                      <a:pt x="129" y="7442"/>
                    </a:lnTo>
                    <a:lnTo>
                      <a:pt x="135" y="7446"/>
                    </a:lnTo>
                    <a:lnTo>
                      <a:pt x="129" y="7452"/>
                    </a:lnTo>
                    <a:lnTo>
                      <a:pt x="124" y="7456"/>
                    </a:lnTo>
                    <a:lnTo>
                      <a:pt x="121" y="7460"/>
                    </a:lnTo>
                    <a:lnTo>
                      <a:pt x="119" y="7466"/>
                    </a:lnTo>
                    <a:lnTo>
                      <a:pt x="117" y="7468"/>
                    </a:lnTo>
                    <a:lnTo>
                      <a:pt x="116" y="7474"/>
                    </a:lnTo>
                    <a:lnTo>
                      <a:pt x="116" y="7478"/>
                    </a:lnTo>
                    <a:lnTo>
                      <a:pt x="116" y="7481"/>
                    </a:lnTo>
                    <a:lnTo>
                      <a:pt x="110" y="7487"/>
                    </a:lnTo>
                    <a:lnTo>
                      <a:pt x="102" y="7491"/>
                    </a:lnTo>
                    <a:lnTo>
                      <a:pt x="98" y="7497"/>
                    </a:lnTo>
                    <a:lnTo>
                      <a:pt x="97" y="7501"/>
                    </a:lnTo>
                    <a:lnTo>
                      <a:pt x="98" y="7505"/>
                    </a:lnTo>
                    <a:lnTo>
                      <a:pt x="98" y="7511"/>
                    </a:lnTo>
                    <a:lnTo>
                      <a:pt x="98" y="7513"/>
                    </a:lnTo>
                    <a:lnTo>
                      <a:pt x="98" y="7519"/>
                    </a:lnTo>
                    <a:lnTo>
                      <a:pt x="97" y="7522"/>
                    </a:lnTo>
                    <a:lnTo>
                      <a:pt x="99" y="7526"/>
                    </a:lnTo>
                    <a:lnTo>
                      <a:pt x="103" y="7532"/>
                    </a:lnTo>
                    <a:lnTo>
                      <a:pt x="107" y="7536"/>
                    </a:lnTo>
                    <a:lnTo>
                      <a:pt x="107" y="7542"/>
                    </a:lnTo>
                    <a:lnTo>
                      <a:pt x="105" y="7546"/>
                    </a:lnTo>
                    <a:lnTo>
                      <a:pt x="102" y="7550"/>
                    </a:lnTo>
                    <a:lnTo>
                      <a:pt x="99" y="7556"/>
                    </a:lnTo>
                    <a:lnTo>
                      <a:pt x="96" y="7558"/>
                    </a:lnTo>
                    <a:lnTo>
                      <a:pt x="95" y="7563"/>
                    </a:lnTo>
                    <a:lnTo>
                      <a:pt x="92" y="7567"/>
                    </a:lnTo>
                    <a:lnTo>
                      <a:pt x="90" y="7571"/>
                    </a:lnTo>
                    <a:lnTo>
                      <a:pt x="91" y="7577"/>
                    </a:lnTo>
                    <a:lnTo>
                      <a:pt x="91" y="7581"/>
                    </a:lnTo>
                    <a:lnTo>
                      <a:pt x="93" y="7587"/>
                    </a:lnTo>
                    <a:lnTo>
                      <a:pt x="94" y="7591"/>
                    </a:lnTo>
                    <a:lnTo>
                      <a:pt x="97" y="7595"/>
                    </a:lnTo>
                    <a:lnTo>
                      <a:pt x="100" y="7599"/>
                    </a:lnTo>
                    <a:lnTo>
                      <a:pt x="104" y="7603"/>
                    </a:lnTo>
                    <a:lnTo>
                      <a:pt x="110" y="7608"/>
                    </a:lnTo>
                    <a:lnTo>
                      <a:pt x="116" y="7612"/>
                    </a:lnTo>
                    <a:lnTo>
                      <a:pt x="124" y="7616"/>
                    </a:lnTo>
                    <a:lnTo>
                      <a:pt x="132" y="7622"/>
                    </a:lnTo>
                    <a:lnTo>
                      <a:pt x="135" y="7626"/>
                    </a:lnTo>
                    <a:lnTo>
                      <a:pt x="131" y="7632"/>
                    </a:lnTo>
                    <a:lnTo>
                      <a:pt x="129" y="7636"/>
                    </a:lnTo>
                    <a:lnTo>
                      <a:pt x="125" y="7640"/>
                    </a:lnTo>
                    <a:lnTo>
                      <a:pt x="121" y="7644"/>
                    </a:lnTo>
                    <a:lnTo>
                      <a:pt x="115" y="7647"/>
                    </a:lnTo>
                    <a:lnTo>
                      <a:pt x="110" y="7653"/>
                    </a:lnTo>
                    <a:lnTo>
                      <a:pt x="108" y="7657"/>
                    </a:lnTo>
                    <a:lnTo>
                      <a:pt x="110" y="7661"/>
                    </a:lnTo>
                    <a:lnTo>
                      <a:pt x="115" y="7667"/>
                    </a:lnTo>
                    <a:lnTo>
                      <a:pt x="122" y="7671"/>
                    </a:lnTo>
                    <a:lnTo>
                      <a:pt x="129" y="7677"/>
                    </a:lnTo>
                    <a:lnTo>
                      <a:pt x="137" y="7681"/>
                    </a:lnTo>
                    <a:lnTo>
                      <a:pt x="141" y="7685"/>
                    </a:lnTo>
                    <a:lnTo>
                      <a:pt x="143" y="7688"/>
                    </a:lnTo>
                    <a:lnTo>
                      <a:pt x="145" y="7692"/>
                    </a:lnTo>
                    <a:lnTo>
                      <a:pt x="149" y="7698"/>
                    </a:lnTo>
                    <a:lnTo>
                      <a:pt x="153" y="7702"/>
                    </a:lnTo>
                    <a:lnTo>
                      <a:pt x="160" y="7706"/>
                    </a:lnTo>
                    <a:lnTo>
                      <a:pt x="164" y="7712"/>
                    </a:lnTo>
                    <a:lnTo>
                      <a:pt x="159" y="7716"/>
                    </a:lnTo>
                    <a:lnTo>
                      <a:pt x="151" y="7722"/>
                    </a:lnTo>
                    <a:lnTo>
                      <a:pt x="145" y="7726"/>
                    </a:lnTo>
                    <a:lnTo>
                      <a:pt x="143" y="7728"/>
                    </a:lnTo>
                    <a:lnTo>
                      <a:pt x="143" y="7733"/>
                    </a:lnTo>
                    <a:lnTo>
                      <a:pt x="146" y="7737"/>
                    </a:lnTo>
                    <a:lnTo>
                      <a:pt x="150" y="7743"/>
                    </a:lnTo>
                    <a:lnTo>
                      <a:pt x="153" y="7747"/>
                    </a:lnTo>
                    <a:lnTo>
                      <a:pt x="155" y="7751"/>
                    </a:lnTo>
                    <a:lnTo>
                      <a:pt x="157" y="7757"/>
                    </a:lnTo>
                    <a:lnTo>
                      <a:pt x="160" y="7761"/>
                    </a:lnTo>
                    <a:lnTo>
                      <a:pt x="165" y="7767"/>
                    </a:lnTo>
                    <a:lnTo>
                      <a:pt x="168" y="7771"/>
                    </a:lnTo>
                    <a:lnTo>
                      <a:pt x="172" y="7772"/>
                    </a:lnTo>
                    <a:lnTo>
                      <a:pt x="176" y="7778"/>
                    </a:lnTo>
                    <a:lnTo>
                      <a:pt x="182" y="7782"/>
                    </a:lnTo>
                    <a:lnTo>
                      <a:pt x="194" y="7788"/>
                    </a:lnTo>
                    <a:lnTo>
                      <a:pt x="205" y="7792"/>
                    </a:lnTo>
                    <a:lnTo>
                      <a:pt x="211" y="7796"/>
                    </a:lnTo>
                    <a:lnTo>
                      <a:pt x="219" y="7802"/>
                    </a:lnTo>
                    <a:lnTo>
                      <a:pt x="225" y="7806"/>
                    </a:lnTo>
                    <a:lnTo>
                      <a:pt x="239" y="7812"/>
                    </a:lnTo>
                    <a:lnTo>
                      <a:pt x="251" y="7815"/>
                    </a:lnTo>
                    <a:lnTo>
                      <a:pt x="266" y="7817"/>
                    </a:lnTo>
                    <a:lnTo>
                      <a:pt x="273" y="7823"/>
                    </a:lnTo>
                    <a:lnTo>
                      <a:pt x="291" y="7827"/>
                    </a:lnTo>
                    <a:lnTo>
                      <a:pt x="296" y="7833"/>
                    </a:lnTo>
                    <a:lnTo>
                      <a:pt x="304" y="7837"/>
                    </a:lnTo>
                    <a:lnTo>
                      <a:pt x="311" y="7841"/>
                    </a:lnTo>
                    <a:lnTo>
                      <a:pt x="322" y="7847"/>
                    </a:lnTo>
                    <a:lnTo>
                      <a:pt x="316" y="7851"/>
                    </a:lnTo>
                    <a:lnTo>
                      <a:pt x="303" y="7856"/>
                    </a:lnTo>
                    <a:lnTo>
                      <a:pt x="292" y="7858"/>
                    </a:lnTo>
                    <a:lnTo>
                      <a:pt x="285" y="7862"/>
                    </a:lnTo>
                    <a:lnTo>
                      <a:pt x="278" y="7868"/>
                    </a:lnTo>
                    <a:lnTo>
                      <a:pt x="270" y="7872"/>
                    </a:lnTo>
                    <a:lnTo>
                      <a:pt x="266" y="7878"/>
                    </a:lnTo>
                    <a:lnTo>
                      <a:pt x="263" y="7882"/>
                    </a:lnTo>
                    <a:lnTo>
                      <a:pt x="260" y="7886"/>
                    </a:lnTo>
                    <a:lnTo>
                      <a:pt x="256" y="7892"/>
                    </a:lnTo>
                    <a:lnTo>
                      <a:pt x="249" y="7896"/>
                    </a:lnTo>
                    <a:lnTo>
                      <a:pt x="236" y="7901"/>
                    </a:lnTo>
                    <a:lnTo>
                      <a:pt x="220" y="7903"/>
                    </a:lnTo>
                    <a:lnTo>
                      <a:pt x="209" y="7907"/>
                    </a:lnTo>
                    <a:lnTo>
                      <a:pt x="200" y="7913"/>
                    </a:lnTo>
                    <a:lnTo>
                      <a:pt x="195" y="7917"/>
                    </a:lnTo>
                    <a:lnTo>
                      <a:pt x="184" y="7923"/>
                    </a:lnTo>
                    <a:lnTo>
                      <a:pt x="181" y="7927"/>
                    </a:lnTo>
                    <a:lnTo>
                      <a:pt x="181" y="7931"/>
                    </a:lnTo>
                    <a:lnTo>
                      <a:pt x="178" y="7937"/>
                    </a:lnTo>
                    <a:lnTo>
                      <a:pt x="175" y="7940"/>
                    </a:lnTo>
                    <a:lnTo>
                      <a:pt x="171" y="7944"/>
                    </a:lnTo>
                    <a:lnTo>
                      <a:pt x="169" y="7948"/>
                    </a:lnTo>
                    <a:lnTo>
                      <a:pt x="169" y="7952"/>
                    </a:lnTo>
                    <a:lnTo>
                      <a:pt x="169" y="7958"/>
                    </a:lnTo>
                    <a:lnTo>
                      <a:pt x="168" y="7962"/>
                    </a:lnTo>
                    <a:lnTo>
                      <a:pt x="168" y="7968"/>
                    </a:lnTo>
                    <a:lnTo>
                      <a:pt x="168" y="7972"/>
                    </a:lnTo>
                    <a:lnTo>
                      <a:pt x="168" y="7976"/>
                    </a:lnTo>
                    <a:lnTo>
                      <a:pt x="168" y="7981"/>
                    </a:lnTo>
                    <a:lnTo>
                      <a:pt x="167" y="7985"/>
                    </a:lnTo>
                    <a:lnTo>
                      <a:pt x="169" y="7989"/>
                    </a:lnTo>
                    <a:lnTo>
                      <a:pt x="168" y="7993"/>
                    </a:lnTo>
                    <a:lnTo>
                      <a:pt x="167" y="7997"/>
                    </a:lnTo>
                    <a:lnTo>
                      <a:pt x="166" y="8003"/>
                    </a:lnTo>
                    <a:lnTo>
                      <a:pt x="166" y="8007"/>
                    </a:lnTo>
                    <a:lnTo>
                      <a:pt x="166" y="8013"/>
                    </a:lnTo>
                    <a:lnTo>
                      <a:pt x="166" y="8017"/>
                    </a:lnTo>
                    <a:lnTo>
                      <a:pt x="166" y="8021"/>
                    </a:lnTo>
                    <a:lnTo>
                      <a:pt x="165" y="8026"/>
                    </a:lnTo>
                    <a:lnTo>
                      <a:pt x="165" y="8030"/>
                    </a:lnTo>
                    <a:lnTo>
                      <a:pt x="165" y="8034"/>
                    </a:lnTo>
                    <a:lnTo>
                      <a:pt x="153" y="8038"/>
                    </a:lnTo>
                    <a:lnTo>
                      <a:pt x="151" y="8042"/>
                    </a:lnTo>
                    <a:lnTo>
                      <a:pt x="153" y="8048"/>
                    </a:lnTo>
                    <a:lnTo>
                      <a:pt x="156" y="8052"/>
                    </a:lnTo>
                    <a:lnTo>
                      <a:pt x="158" y="8058"/>
                    </a:lnTo>
                    <a:lnTo>
                      <a:pt x="162" y="8062"/>
                    </a:lnTo>
                    <a:lnTo>
                      <a:pt x="164" y="8065"/>
                    </a:lnTo>
                    <a:lnTo>
                      <a:pt x="165" y="8071"/>
                    </a:lnTo>
                    <a:lnTo>
                      <a:pt x="165" y="8075"/>
                    </a:lnTo>
                    <a:lnTo>
                      <a:pt x="165" y="8079"/>
                    </a:lnTo>
                    <a:lnTo>
                      <a:pt x="164" y="8083"/>
                    </a:lnTo>
                    <a:lnTo>
                      <a:pt x="163" y="8087"/>
                    </a:lnTo>
                    <a:lnTo>
                      <a:pt x="162" y="8093"/>
                    </a:lnTo>
                    <a:lnTo>
                      <a:pt x="159" y="8097"/>
                    </a:lnTo>
                    <a:lnTo>
                      <a:pt x="160" y="8103"/>
                    </a:lnTo>
                    <a:lnTo>
                      <a:pt x="165" y="8106"/>
                    </a:lnTo>
                    <a:lnTo>
                      <a:pt x="167" y="8110"/>
                    </a:lnTo>
                    <a:lnTo>
                      <a:pt x="169" y="8116"/>
                    </a:lnTo>
                    <a:lnTo>
                      <a:pt x="164" y="8118"/>
                    </a:lnTo>
                    <a:lnTo>
                      <a:pt x="153" y="8124"/>
                    </a:lnTo>
                    <a:lnTo>
                      <a:pt x="153" y="8128"/>
                    </a:lnTo>
                    <a:lnTo>
                      <a:pt x="157" y="8132"/>
                    </a:lnTo>
                    <a:lnTo>
                      <a:pt x="163" y="8138"/>
                    </a:lnTo>
                    <a:lnTo>
                      <a:pt x="168" y="8142"/>
                    </a:lnTo>
                    <a:lnTo>
                      <a:pt x="171" y="8148"/>
                    </a:lnTo>
                    <a:lnTo>
                      <a:pt x="173" y="8151"/>
                    </a:lnTo>
                    <a:lnTo>
                      <a:pt x="174" y="8155"/>
                    </a:lnTo>
                    <a:lnTo>
                      <a:pt x="176" y="8161"/>
                    </a:lnTo>
                    <a:lnTo>
                      <a:pt x="179" y="8163"/>
                    </a:lnTo>
                    <a:lnTo>
                      <a:pt x="180" y="8169"/>
                    </a:lnTo>
                    <a:lnTo>
                      <a:pt x="181" y="8173"/>
                    </a:lnTo>
                    <a:lnTo>
                      <a:pt x="183" y="8177"/>
                    </a:lnTo>
                    <a:lnTo>
                      <a:pt x="184" y="8183"/>
                    </a:lnTo>
                    <a:lnTo>
                      <a:pt x="185" y="8187"/>
                    </a:lnTo>
                    <a:lnTo>
                      <a:pt x="185" y="8192"/>
                    </a:lnTo>
                    <a:lnTo>
                      <a:pt x="187" y="8196"/>
                    </a:lnTo>
                    <a:lnTo>
                      <a:pt x="190" y="8200"/>
                    </a:lnTo>
                    <a:lnTo>
                      <a:pt x="191" y="8204"/>
                    </a:lnTo>
                    <a:lnTo>
                      <a:pt x="191" y="8208"/>
                    </a:lnTo>
                    <a:lnTo>
                      <a:pt x="191" y="8214"/>
                    </a:lnTo>
                    <a:lnTo>
                      <a:pt x="190" y="8218"/>
                    </a:lnTo>
                    <a:lnTo>
                      <a:pt x="190" y="8222"/>
                    </a:lnTo>
                    <a:lnTo>
                      <a:pt x="191" y="8228"/>
                    </a:lnTo>
                    <a:lnTo>
                      <a:pt x="195" y="8231"/>
                    </a:lnTo>
                    <a:lnTo>
                      <a:pt x="200" y="8237"/>
                    </a:lnTo>
                    <a:lnTo>
                      <a:pt x="204" y="8241"/>
                    </a:lnTo>
                    <a:lnTo>
                      <a:pt x="205" y="8245"/>
                    </a:lnTo>
                    <a:lnTo>
                      <a:pt x="206" y="8249"/>
                    </a:lnTo>
                    <a:lnTo>
                      <a:pt x="207" y="8253"/>
                    </a:lnTo>
                    <a:lnTo>
                      <a:pt x="207" y="8259"/>
                    </a:lnTo>
                    <a:lnTo>
                      <a:pt x="207" y="8263"/>
                    </a:lnTo>
                    <a:lnTo>
                      <a:pt x="208" y="8267"/>
                    </a:lnTo>
                    <a:lnTo>
                      <a:pt x="208" y="8273"/>
                    </a:lnTo>
                    <a:lnTo>
                      <a:pt x="205" y="8276"/>
                    </a:lnTo>
                    <a:lnTo>
                      <a:pt x="200" y="8282"/>
                    </a:lnTo>
                    <a:lnTo>
                      <a:pt x="201" y="8286"/>
                    </a:lnTo>
                    <a:lnTo>
                      <a:pt x="212" y="8290"/>
                    </a:lnTo>
                    <a:lnTo>
                      <a:pt x="200" y="8294"/>
                    </a:lnTo>
                    <a:lnTo>
                      <a:pt x="199" y="8298"/>
                    </a:lnTo>
                    <a:lnTo>
                      <a:pt x="202" y="8304"/>
                    </a:lnTo>
                    <a:lnTo>
                      <a:pt x="211" y="8308"/>
                    </a:lnTo>
                    <a:lnTo>
                      <a:pt x="210" y="8312"/>
                    </a:lnTo>
                    <a:lnTo>
                      <a:pt x="201" y="8317"/>
                    </a:lnTo>
                    <a:lnTo>
                      <a:pt x="195" y="8321"/>
                    </a:lnTo>
                    <a:lnTo>
                      <a:pt x="190" y="8327"/>
                    </a:lnTo>
                    <a:lnTo>
                      <a:pt x="187" y="8331"/>
                    </a:lnTo>
                    <a:lnTo>
                      <a:pt x="184" y="8335"/>
                    </a:lnTo>
                    <a:lnTo>
                      <a:pt x="177" y="8339"/>
                    </a:lnTo>
                    <a:lnTo>
                      <a:pt x="167" y="8343"/>
                    </a:lnTo>
                    <a:lnTo>
                      <a:pt x="163" y="8349"/>
                    </a:lnTo>
                    <a:lnTo>
                      <a:pt x="160" y="8353"/>
                    </a:lnTo>
                    <a:lnTo>
                      <a:pt x="158" y="8357"/>
                    </a:lnTo>
                    <a:lnTo>
                      <a:pt x="157" y="8362"/>
                    </a:lnTo>
                    <a:lnTo>
                      <a:pt x="156" y="8366"/>
                    </a:lnTo>
                    <a:lnTo>
                      <a:pt x="155" y="8372"/>
                    </a:lnTo>
                    <a:lnTo>
                      <a:pt x="154" y="8376"/>
                    </a:lnTo>
                    <a:lnTo>
                      <a:pt x="153" y="8378"/>
                    </a:lnTo>
                    <a:lnTo>
                      <a:pt x="153" y="8384"/>
                    </a:lnTo>
                    <a:lnTo>
                      <a:pt x="153" y="8388"/>
                    </a:lnTo>
                    <a:lnTo>
                      <a:pt x="153" y="8394"/>
                    </a:lnTo>
                    <a:lnTo>
                      <a:pt x="152" y="8398"/>
                    </a:lnTo>
                    <a:lnTo>
                      <a:pt x="153" y="8401"/>
                    </a:lnTo>
                    <a:lnTo>
                      <a:pt x="155" y="8407"/>
                    </a:lnTo>
                    <a:lnTo>
                      <a:pt x="159" y="8411"/>
                    </a:lnTo>
                    <a:lnTo>
                      <a:pt x="165" y="8417"/>
                    </a:lnTo>
                    <a:lnTo>
                      <a:pt x="170" y="8421"/>
                    </a:lnTo>
                    <a:lnTo>
                      <a:pt x="171" y="8423"/>
                    </a:lnTo>
                    <a:lnTo>
                      <a:pt x="171" y="8429"/>
                    </a:lnTo>
                    <a:lnTo>
                      <a:pt x="170" y="8433"/>
                    </a:lnTo>
                    <a:lnTo>
                      <a:pt x="168" y="8439"/>
                    </a:lnTo>
                    <a:lnTo>
                      <a:pt x="167" y="8442"/>
                    </a:lnTo>
                    <a:lnTo>
                      <a:pt x="166" y="8446"/>
                    </a:lnTo>
                    <a:lnTo>
                      <a:pt x="166" y="8452"/>
                    </a:lnTo>
                    <a:lnTo>
                      <a:pt x="166" y="8456"/>
                    </a:lnTo>
                    <a:lnTo>
                      <a:pt x="166" y="8462"/>
                    </a:lnTo>
                    <a:lnTo>
                      <a:pt x="167" y="8464"/>
                    </a:lnTo>
                    <a:lnTo>
                      <a:pt x="170" y="8468"/>
                    </a:lnTo>
                    <a:lnTo>
                      <a:pt x="173" y="8474"/>
                    </a:lnTo>
                    <a:lnTo>
                      <a:pt x="175" y="8478"/>
                    </a:lnTo>
                    <a:lnTo>
                      <a:pt x="177" y="8483"/>
                    </a:lnTo>
                    <a:lnTo>
                      <a:pt x="178" y="8487"/>
                    </a:lnTo>
                    <a:lnTo>
                      <a:pt x="178" y="8491"/>
                    </a:lnTo>
                    <a:lnTo>
                      <a:pt x="179" y="8497"/>
                    </a:lnTo>
                    <a:lnTo>
                      <a:pt x="179" y="8501"/>
                    </a:lnTo>
                    <a:lnTo>
                      <a:pt x="179" y="8507"/>
                    </a:lnTo>
                    <a:lnTo>
                      <a:pt x="179" y="8509"/>
                    </a:lnTo>
                    <a:lnTo>
                      <a:pt x="181" y="8513"/>
                    </a:lnTo>
                    <a:lnTo>
                      <a:pt x="183" y="8519"/>
                    </a:lnTo>
                    <a:lnTo>
                      <a:pt x="184" y="8523"/>
                    </a:lnTo>
                    <a:lnTo>
                      <a:pt x="186" y="8528"/>
                    </a:lnTo>
                    <a:lnTo>
                      <a:pt x="187" y="8532"/>
                    </a:lnTo>
                    <a:lnTo>
                      <a:pt x="187" y="8536"/>
                    </a:lnTo>
                    <a:lnTo>
                      <a:pt x="187" y="8542"/>
                    </a:lnTo>
                    <a:lnTo>
                      <a:pt x="187" y="8546"/>
                    </a:lnTo>
                    <a:lnTo>
                      <a:pt x="185" y="8550"/>
                    </a:lnTo>
                    <a:lnTo>
                      <a:pt x="181" y="8554"/>
                    </a:lnTo>
                    <a:lnTo>
                      <a:pt x="177" y="8558"/>
                    </a:lnTo>
                    <a:lnTo>
                      <a:pt x="174" y="8564"/>
                    </a:lnTo>
                    <a:lnTo>
                      <a:pt x="170" y="8567"/>
                    </a:lnTo>
                    <a:lnTo>
                      <a:pt x="167" y="8573"/>
                    </a:lnTo>
                    <a:lnTo>
                      <a:pt x="164" y="8577"/>
                    </a:lnTo>
                    <a:lnTo>
                      <a:pt x="162" y="8581"/>
                    </a:lnTo>
                    <a:lnTo>
                      <a:pt x="159" y="8587"/>
                    </a:lnTo>
                    <a:lnTo>
                      <a:pt x="157" y="8591"/>
                    </a:lnTo>
                    <a:lnTo>
                      <a:pt x="156" y="8595"/>
                    </a:lnTo>
                    <a:lnTo>
                      <a:pt x="156" y="8599"/>
                    </a:lnTo>
                    <a:lnTo>
                      <a:pt x="156" y="8603"/>
                    </a:lnTo>
                    <a:lnTo>
                      <a:pt x="158" y="8608"/>
                    </a:lnTo>
                    <a:lnTo>
                      <a:pt x="160" y="8612"/>
                    </a:lnTo>
                    <a:lnTo>
                      <a:pt x="163" y="8618"/>
                    </a:lnTo>
                    <a:lnTo>
                      <a:pt x="164" y="8622"/>
                    </a:lnTo>
                    <a:lnTo>
                      <a:pt x="168" y="8626"/>
                    </a:lnTo>
                    <a:lnTo>
                      <a:pt x="171" y="8632"/>
                    </a:lnTo>
                    <a:lnTo>
                      <a:pt x="172" y="8636"/>
                    </a:lnTo>
                    <a:lnTo>
                      <a:pt x="172" y="8640"/>
                    </a:lnTo>
                    <a:lnTo>
                      <a:pt x="171" y="8644"/>
                    </a:lnTo>
                    <a:lnTo>
                      <a:pt x="169" y="8648"/>
                    </a:lnTo>
                    <a:lnTo>
                      <a:pt x="165" y="8653"/>
                    </a:lnTo>
                    <a:lnTo>
                      <a:pt x="162" y="8657"/>
                    </a:lnTo>
                    <a:lnTo>
                      <a:pt x="158" y="8663"/>
                    </a:lnTo>
                    <a:lnTo>
                      <a:pt x="165" y="8667"/>
                    </a:lnTo>
                    <a:lnTo>
                      <a:pt x="173" y="8671"/>
                    </a:lnTo>
                    <a:lnTo>
                      <a:pt x="175" y="8677"/>
                    </a:lnTo>
                    <a:lnTo>
                      <a:pt x="176" y="8681"/>
                    </a:lnTo>
                    <a:lnTo>
                      <a:pt x="183" y="8685"/>
                    </a:lnTo>
                    <a:lnTo>
                      <a:pt x="189" y="8689"/>
                    </a:lnTo>
                    <a:lnTo>
                      <a:pt x="195" y="8692"/>
                    </a:lnTo>
                    <a:lnTo>
                      <a:pt x="206" y="8698"/>
                    </a:lnTo>
                    <a:lnTo>
                      <a:pt x="219" y="8702"/>
                    </a:lnTo>
                    <a:lnTo>
                      <a:pt x="230" y="8708"/>
                    </a:lnTo>
                    <a:lnTo>
                      <a:pt x="248" y="8712"/>
                    </a:lnTo>
                    <a:lnTo>
                      <a:pt x="345" y="8716"/>
                    </a:lnTo>
                    <a:lnTo>
                      <a:pt x="370" y="8722"/>
                    </a:lnTo>
                    <a:lnTo>
                      <a:pt x="394" y="8724"/>
                    </a:lnTo>
                    <a:lnTo>
                      <a:pt x="419" y="8730"/>
                    </a:lnTo>
                    <a:lnTo>
                      <a:pt x="453" y="8733"/>
                    </a:lnTo>
                    <a:lnTo>
                      <a:pt x="464" y="8737"/>
                    </a:lnTo>
                    <a:lnTo>
                      <a:pt x="477" y="8743"/>
                    </a:lnTo>
                    <a:lnTo>
                      <a:pt x="489" y="8747"/>
                    </a:lnTo>
                    <a:lnTo>
                      <a:pt x="508" y="8753"/>
                    </a:lnTo>
                    <a:lnTo>
                      <a:pt x="519" y="8757"/>
                    </a:lnTo>
                    <a:lnTo>
                      <a:pt x="523" y="8761"/>
                    </a:lnTo>
                    <a:lnTo>
                      <a:pt x="517" y="8767"/>
                    </a:lnTo>
                    <a:lnTo>
                      <a:pt x="505" y="8769"/>
                    </a:lnTo>
                    <a:lnTo>
                      <a:pt x="494" y="8775"/>
                    </a:lnTo>
                    <a:lnTo>
                      <a:pt x="483" y="8778"/>
                    </a:lnTo>
                    <a:lnTo>
                      <a:pt x="479" y="8782"/>
                    </a:lnTo>
                    <a:lnTo>
                      <a:pt x="489" y="8788"/>
                    </a:lnTo>
                    <a:lnTo>
                      <a:pt x="498" y="8792"/>
                    </a:lnTo>
                    <a:lnTo>
                      <a:pt x="510" y="8798"/>
                    </a:lnTo>
                    <a:lnTo>
                      <a:pt x="522" y="8802"/>
                    </a:lnTo>
                    <a:lnTo>
                      <a:pt x="524" y="8806"/>
                    </a:lnTo>
                    <a:lnTo>
                      <a:pt x="527" y="8812"/>
                    </a:lnTo>
                    <a:lnTo>
                      <a:pt x="535" y="8814"/>
                    </a:lnTo>
                    <a:lnTo>
                      <a:pt x="503" y="8819"/>
                    </a:lnTo>
                    <a:lnTo>
                      <a:pt x="481" y="8823"/>
                    </a:lnTo>
                    <a:lnTo>
                      <a:pt x="468" y="8827"/>
                    </a:lnTo>
                    <a:lnTo>
                      <a:pt x="453" y="8833"/>
                    </a:lnTo>
                    <a:lnTo>
                      <a:pt x="442" y="8837"/>
                    </a:lnTo>
                    <a:lnTo>
                      <a:pt x="430" y="8843"/>
                    </a:lnTo>
                    <a:lnTo>
                      <a:pt x="390" y="8847"/>
                    </a:lnTo>
                    <a:lnTo>
                      <a:pt x="368" y="8851"/>
                    </a:lnTo>
                    <a:lnTo>
                      <a:pt x="361" y="8855"/>
                    </a:lnTo>
                    <a:lnTo>
                      <a:pt x="357" y="8859"/>
                    </a:lnTo>
                    <a:lnTo>
                      <a:pt x="349" y="8864"/>
                    </a:lnTo>
                    <a:lnTo>
                      <a:pt x="339" y="8868"/>
                    </a:lnTo>
                    <a:lnTo>
                      <a:pt x="316" y="8872"/>
                    </a:lnTo>
                    <a:lnTo>
                      <a:pt x="310" y="8878"/>
                    </a:lnTo>
                    <a:lnTo>
                      <a:pt x="307" y="8882"/>
                    </a:lnTo>
                    <a:lnTo>
                      <a:pt x="301" y="8888"/>
                    </a:lnTo>
                    <a:lnTo>
                      <a:pt x="287" y="8892"/>
                    </a:lnTo>
                    <a:lnTo>
                      <a:pt x="276" y="8896"/>
                    </a:lnTo>
                    <a:lnTo>
                      <a:pt x="269" y="8900"/>
                    </a:lnTo>
                    <a:lnTo>
                      <a:pt x="263" y="8903"/>
                    </a:lnTo>
                    <a:lnTo>
                      <a:pt x="261" y="8909"/>
                    </a:lnTo>
                    <a:lnTo>
                      <a:pt x="267" y="8913"/>
                    </a:lnTo>
                    <a:lnTo>
                      <a:pt x="273" y="8917"/>
                    </a:lnTo>
                    <a:lnTo>
                      <a:pt x="282" y="8923"/>
                    </a:lnTo>
                    <a:lnTo>
                      <a:pt x="291" y="8927"/>
                    </a:lnTo>
                    <a:lnTo>
                      <a:pt x="302" y="8933"/>
                    </a:lnTo>
                    <a:lnTo>
                      <a:pt x="314" y="8937"/>
                    </a:lnTo>
                    <a:lnTo>
                      <a:pt x="334" y="8941"/>
                    </a:lnTo>
                    <a:lnTo>
                      <a:pt x="354" y="8944"/>
                    </a:lnTo>
                    <a:lnTo>
                      <a:pt x="373" y="8948"/>
                    </a:lnTo>
                    <a:lnTo>
                      <a:pt x="400" y="8954"/>
                    </a:lnTo>
                    <a:lnTo>
                      <a:pt x="461" y="8958"/>
                    </a:lnTo>
                    <a:lnTo>
                      <a:pt x="538" y="8962"/>
                    </a:lnTo>
                    <a:lnTo>
                      <a:pt x="653" y="8968"/>
                    </a:lnTo>
                    <a:lnTo>
                      <a:pt x="712" y="8972"/>
                    </a:lnTo>
                    <a:lnTo>
                      <a:pt x="744" y="8974"/>
                    </a:lnTo>
                    <a:lnTo>
                      <a:pt x="744" y="9034"/>
                    </a:lnTo>
                    <a:lnTo>
                      <a:pt x="726" y="9034"/>
                    </a:lnTo>
                    <a:lnTo>
                      <a:pt x="707" y="9038"/>
                    </a:lnTo>
                    <a:lnTo>
                      <a:pt x="400" y="9044"/>
                    </a:lnTo>
                    <a:lnTo>
                      <a:pt x="275" y="9048"/>
                    </a:lnTo>
                    <a:lnTo>
                      <a:pt x="255" y="9052"/>
                    </a:lnTo>
                    <a:lnTo>
                      <a:pt x="240" y="9058"/>
                    </a:lnTo>
                    <a:lnTo>
                      <a:pt x="232" y="9062"/>
                    </a:lnTo>
                    <a:lnTo>
                      <a:pt x="228" y="9068"/>
                    </a:lnTo>
                    <a:lnTo>
                      <a:pt x="223" y="9071"/>
                    </a:lnTo>
                    <a:lnTo>
                      <a:pt x="222" y="9073"/>
                    </a:lnTo>
                    <a:lnTo>
                      <a:pt x="220" y="9079"/>
                    </a:lnTo>
                    <a:lnTo>
                      <a:pt x="217" y="9083"/>
                    </a:lnTo>
                    <a:lnTo>
                      <a:pt x="214" y="9089"/>
                    </a:lnTo>
                    <a:lnTo>
                      <a:pt x="213" y="9093"/>
                    </a:lnTo>
                    <a:lnTo>
                      <a:pt x="211" y="9097"/>
                    </a:lnTo>
                    <a:lnTo>
                      <a:pt x="208" y="9103"/>
                    </a:lnTo>
                    <a:lnTo>
                      <a:pt x="206" y="9107"/>
                    </a:lnTo>
                    <a:lnTo>
                      <a:pt x="203" y="9112"/>
                    </a:lnTo>
                    <a:lnTo>
                      <a:pt x="199" y="9114"/>
                    </a:lnTo>
                    <a:lnTo>
                      <a:pt x="196" y="9118"/>
                    </a:lnTo>
                    <a:lnTo>
                      <a:pt x="191" y="9124"/>
                    </a:lnTo>
                    <a:lnTo>
                      <a:pt x="183" y="9128"/>
                    </a:lnTo>
                    <a:lnTo>
                      <a:pt x="176" y="9134"/>
                    </a:lnTo>
                    <a:lnTo>
                      <a:pt x="171" y="9138"/>
                    </a:lnTo>
                    <a:lnTo>
                      <a:pt x="167" y="9142"/>
                    </a:lnTo>
                    <a:lnTo>
                      <a:pt x="162" y="9148"/>
                    </a:lnTo>
                    <a:lnTo>
                      <a:pt x="157" y="9151"/>
                    </a:lnTo>
                    <a:lnTo>
                      <a:pt x="152" y="9157"/>
                    </a:lnTo>
                    <a:lnTo>
                      <a:pt x="149" y="9159"/>
                    </a:lnTo>
                    <a:lnTo>
                      <a:pt x="147" y="9163"/>
                    </a:lnTo>
                    <a:lnTo>
                      <a:pt x="146" y="9169"/>
                    </a:lnTo>
                    <a:lnTo>
                      <a:pt x="146" y="9173"/>
                    </a:lnTo>
                    <a:lnTo>
                      <a:pt x="145" y="9179"/>
                    </a:lnTo>
                    <a:lnTo>
                      <a:pt x="144" y="9183"/>
                    </a:lnTo>
                    <a:lnTo>
                      <a:pt x="144" y="9187"/>
                    </a:lnTo>
                    <a:lnTo>
                      <a:pt x="149" y="9193"/>
                    </a:lnTo>
                    <a:lnTo>
                      <a:pt x="155" y="9196"/>
                    </a:lnTo>
                    <a:lnTo>
                      <a:pt x="165" y="9200"/>
                    </a:lnTo>
                    <a:lnTo>
                      <a:pt x="173" y="9204"/>
                    </a:lnTo>
                    <a:lnTo>
                      <a:pt x="234" y="9208"/>
                    </a:lnTo>
                    <a:lnTo>
                      <a:pt x="262" y="9214"/>
                    </a:lnTo>
                    <a:lnTo>
                      <a:pt x="285" y="9218"/>
                    </a:lnTo>
                    <a:lnTo>
                      <a:pt x="309" y="9224"/>
                    </a:lnTo>
                    <a:lnTo>
                      <a:pt x="319" y="9228"/>
                    </a:lnTo>
                    <a:lnTo>
                      <a:pt x="330" y="9232"/>
                    </a:lnTo>
                    <a:lnTo>
                      <a:pt x="357" y="9237"/>
                    </a:lnTo>
                    <a:lnTo>
                      <a:pt x="407" y="9241"/>
                    </a:lnTo>
                    <a:lnTo>
                      <a:pt x="446" y="9245"/>
                    </a:lnTo>
                    <a:lnTo>
                      <a:pt x="528" y="9249"/>
                    </a:lnTo>
                    <a:lnTo>
                      <a:pt x="534" y="9255"/>
                    </a:lnTo>
                    <a:lnTo>
                      <a:pt x="529" y="9259"/>
                    </a:lnTo>
                    <a:lnTo>
                      <a:pt x="538" y="9263"/>
                    </a:lnTo>
                    <a:lnTo>
                      <a:pt x="592" y="9269"/>
                    </a:lnTo>
                    <a:lnTo>
                      <a:pt x="647" y="9273"/>
                    </a:lnTo>
                    <a:lnTo>
                      <a:pt x="716" y="9278"/>
                    </a:lnTo>
                    <a:lnTo>
                      <a:pt x="607" y="9282"/>
                    </a:lnTo>
                    <a:lnTo>
                      <a:pt x="696" y="9286"/>
                    </a:lnTo>
                    <a:lnTo>
                      <a:pt x="744" y="9288"/>
                    </a:lnTo>
                    <a:lnTo>
                      <a:pt x="744" y="9343"/>
                    </a:lnTo>
                    <a:lnTo>
                      <a:pt x="740" y="9345"/>
                    </a:lnTo>
                    <a:lnTo>
                      <a:pt x="588" y="9349"/>
                    </a:lnTo>
                    <a:lnTo>
                      <a:pt x="536" y="9353"/>
                    </a:lnTo>
                    <a:lnTo>
                      <a:pt x="521" y="9359"/>
                    </a:lnTo>
                    <a:lnTo>
                      <a:pt x="514" y="9362"/>
                    </a:lnTo>
                    <a:lnTo>
                      <a:pt x="506" y="9368"/>
                    </a:lnTo>
                    <a:lnTo>
                      <a:pt x="501" y="9372"/>
                    </a:lnTo>
                    <a:lnTo>
                      <a:pt x="498" y="9374"/>
                    </a:lnTo>
                    <a:lnTo>
                      <a:pt x="496" y="9380"/>
                    </a:lnTo>
                    <a:lnTo>
                      <a:pt x="493" y="9384"/>
                    </a:lnTo>
                    <a:lnTo>
                      <a:pt x="489" y="9390"/>
                    </a:lnTo>
                    <a:lnTo>
                      <a:pt x="478" y="9394"/>
                    </a:lnTo>
                    <a:lnTo>
                      <a:pt x="466" y="9398"/>
                    </a:lnTo>
                    <a:lnTo>
                      <a:pt x="440" y="9403"/>
                    </a:lnTo>
                    <a:lnTo>
                      <a:pt x="412" y="9407"/>
                    </a:lnTo>
                    <a:lnTo>
                      <a:pt x="395" y="9413"/>
                    </a:lnTo>
                    <a:lnTo>
                      <a:pt x="384" y="9417"/>
                    </a:lnTo>
                    <a:lnTo>
                      <a:pt x="389" y="9419"/>
                    </a:lnTo>
                    <a:lnTo>
                      <a:pt x="384" y="9425"/>
                    </a:lnTo>
                    <a:lnTo>
                      <a:pt x="403" y="9429"/>
                    </a:lnTo>
                    <a:lnTo>
                      <a:pt x="433" y="9435"/>
                    </a:lnTo>
                    <a:lnTo>
                      <a:pt x="444" y="9439"/>
                    </a:lnTo>
                    <a:lnTo>
                      <a:pt x="452" y="9443"/>
                    </a:lnTo>
                    <a:lnTo>
                      <a:pt x="469" y="9448"/>
                    </a:lnTo>
                    <a:lnTo>
                      <a:pt x="481" y="9452"/>
                    </a:lnTo>
                    <a:lnTo>
                      <a:pt x="492" y="9458"/>
                    </a:lnTo>
                    <a:lnTo>
                      <a:pt x="505" y="9460"/>
                    </a:lnTo>
                    <a:lnTo>
                      <a:pt x="525" y="9464"/>
                    </a:lnTo>
                    <a:lnTo>
                      <a:pt x="535" y="9470"/>
                    </a:lnTo>
                  </a:path>
                </a:pathLst>
              </a:custGeom>
              <a:noFill/>
              <a:ln w="4445">
                <a:solidFill>
                  <a:srgbClr val="FE7E4F"/>
                </a:solidFill>
                <a:prstDash val="solid"/>
                <a:round/>
                <a:headEnd/>
                <a:tailEnd/>
              </a:ln>
            </p:spPr>
            <p:txBody>
              <a:bodyPr/>
              <a:lstStyle/>
              <a:p>
                <a:endParaRPr lang="es-ES"/>
              </a:p>
            </p:txBody>
          </p:sp>
          <p:sp>
            <p:nvSpPr>
              <p:cNvPr id="83270" name="Freeform 9542"/>
              <p:cNvSpPr>
                <a:spLocks/>
              </p:cNvSpPr>
              <p:nvPr/>
            </p:nvSpPr>
            <p:spPr bwMode="auto">
              <a:xfrm>
                <a:off x="6974" y="8786"/>
                <a:ext cx="229" cy="76"/>
              </a:xfrm>
              <a:custGeom>
                <a:avLst/>
                <a:gdLst/>
                <a:ahLst/>
                <a:cxnLst>
                  <a:cxn ang="0">
                    <a:pos x="250" y="0"/>
                  </a:cxn>
                  <a:cxn ang="0">
                    <a:pos x="242" y="4"/>
                  </a:cxn>
                  <a:cxn ang="0">
                    <a:pos x="221" y="10"/>
                  </a:cxn>
                  <a:cxn ang="0">
                    <a:pos x="199" y="14"/>
                  </a:cxn>
                  <a:cxn ang="0">
                    <a:pos x="181" y="17"/>
                  </a:cxn>
                  <a:cxn ang="0">
                    <a:pos x="127" y="23"/>
                  </a:cxn>
                  <a:cxn ang="0">
                    <a:pos x="95" y="27"/>
                  </a:cxn>
                  <a:cxn ang="0">
                    <a:pos x="53" y="33"/>
                  </a:cxn>
                  <a:cxn ang="0">
                    <a:pos x="31" y="35"/>
                  </a:cxn>
                  <a:cxn ang="0">
                    <a:pos x="16" y="39"/>
                  </a:cxn>
                  <a:cxn ang="0">
                    <a:pos x="7" y="45"/>
                  </a:cxn>
                  <a:cxn ang="0">
                    <a:pos x="1" y="49"/>
                  </a:cxn>
                  <a:cxn ang="0">
                    <a:pos x="0" y="55"/>
                  </a:cxn>
                  <a:cxn ang="0">
                    <a:pos x="3" y="58"/>
                  </a:cxn>
                  <a:cxn ang="0">
                    <a:pos x="7" y="62"/>
                  </a:cxn>
                  <a:cxn ang="0">
                    <a:pos x="15" y="68"/>
                  </a:cxn>
                  <a:cxn ang="0">
                    <a:pos x="6" y="72"/>
                  </a:cxn>
                  <a:cxn ang="0">
                    <a:pos x="3" y="76"/>
                  </a:cxn>
                  <a:cxn ang="0">
                    <a:pos x="6" y="80"/>
                  </a:cxn>
                  <a:cxn ang="0">
                    <a:pos x="10" y="84"/>
                  </a:cxn>
                  <a:cxn ang="0">
                    <a:pos x="18" y="90"/>
                  </a:cxn>
                  <a:cxn ang="0">
                    <a:pos x="10" y="94"/>
                  </a:cxn>
                  <a:cxn ang="0">
                    <a:pos x="10" y="100"/>
                  </a:cxn>
                  <a:cxn ang="0">
                    <a:pos x="23" y="103"/>
                  </a:cxn>
                  <a:cxn ang="0">
                    <a:pos x="34" y="107"/>
                  </a:cxn>
                  <a:cxn ang="0">
                    <a:pos x="43" y="113"/>
                  </a:cxn>
                  <a:cxn ang="0">
                    <a:pos x="69" y="117"/>
                  </a:cxn>
                  <a:cxn ang="0">
                    <a:pos x="194" y="121"/>
                  </a:cxn>
                  <a:cxn ang="0">
                    <a:pos x="263" y="125"/>
                  </a:cxn>
                  <a:cxn ang="0">
                    <a:pos x="357" y="129"/>
                  </a:cxn>
                  <a:cxn ang="0">
                    <a:pos x="132" y="135"/>
                  </a:cxn>
                  <a:cxn ang="0">
                    <a:pos x="229" y="139"/>
                  </a:cxn>
                  <a:cxn ang="0">
                    <a:pos x="309" y="144"/>
                  </a:cxn>
                  <a:cxn ang="0">
                    <a:pos x="374" y="148"/>
                  </a:cxn>
                  <a:cxn ang="0">
                    <a:pos x="459" y="152"/>
                  </a:cxn>
                </a:cxnLst>
                <a:rect l="0" t="0" r="r" b="b"/>
                <a:pathLst>
                  <a:path w="459" h="152">
                    <a:moveTo>
                      <a:pt x="250" y="0"/>
                    </a:moveTo>
                    <a:lnTo>
                      <a:pt x="242" y="4"/>
                    </a:lnTo>
                    <a:lnTo>
                      <a:pt x="221" y="10"/>
                    </a:lnTo>
                    <a:lnTo>
                      <a:pt x="199" y="14"/>
                    </a:lnTo>
                    <a:lnTo>
                      <a:pt x="181" y="17"/>
                    </a:lnTo>
                    <a:lnTo>
                      <a:pt x="127" y="23"/>
                    </a:lnTo>
                    <a:lnTo>
                      <a:pt x="95" y="27"/>
                    </a:lnTo>
                    <a:lnTo>
                      <a:pt x="53" y="33"/>
                    </a:lnTo>
                    <a:lnTo>
                      <a:pt x="31" y="35"/>
                    </a:lnTo>
                    <a:lnTo>
                      <a:pt x="16" y="39"/>
                    </a:lnTo>
                    <a:lnTo>
                      <a:pt x="7" y="45"/>
                    </a:lnTo>
                    <a:lnTo>
                      <a:pt x="1" y="49"/>
                    </a:lnTo>
                    <a:lnTo>
                      <a:pt x="0" y="55"/>
                    </a:lnTo>
                    <a:lnTo>
                      <a:pt x="3" y="58"/>
                    </a:lnTo>
                    <a:lnTo>
                      <a:pt x="7" y="62"/>
                    </a:lnTo>
                    <a:lnTo>
                      <a:pt x="15" y="68"/>
                    </a:lnTo>
                    <a:lnTo>
                      <a:pt x="6" y="72"/>
                    </a:lnTo>
                    <a:lnTo>
                      <a:pt x="3" y="76"/>
                    </a:lnTo>
                    <a:lnTo>
                      <a:pt x="6" y="80"/>
                    </a:lnTo>
                    <a:lnTo>
                      <a:pt x="10" y="84"/>
                    </a:lnTo>
                    <a:lnTo>
                      <a:pt x="18" y="90"/>
                    </a:lnTo>
                    <a:lnTo>
                      <a:pt x="10" y="94"/>
                    </a:lnTo>
                    <a:lnTo>
                      <a:pt x="10" y="100"/>
                    </a:lnTo>
                    <a:lnTo>
                      <a:pt x="23" y="103"/>
                    </a:lnTo>
                    <a:lnTo>
                      <a:pt x="34" y="107"/>
                    </a:lnTo>
                    <a:lnTo>
                      <a:pt x="43" y="113"/>
                    </a:lnTo>
                    <a:lnTo>
                      <a:pt x="69" y="117"/>
                    </a:lnTo>
                    <a:lnTo>
                      <a:pt x="194" y="121"/>
                    </a:lnTo>
                    <a:lnTo>
                      <a:pt x="263" y="125"/>
                    </a:lnTo>
                    <a:lnTo>
                      <a:pt x="357" y="129"/>
                    </a:lnTo>
                    <a:lnTo>
                      <a:pt x="132" y="135"/>
                    </a:lnTo>
                    <a:lnTo>
                      <a:pt x="229" y="139"/>
                    </a:lnTo>
                    <a:lnTo>
                      <a:pt x="309" y="144"/>
                    </a:lnTo>
                    <a:lnTo>
                      <a:pt x="374" y="148"/>
                    </a:lnTo>
                    <a:lnTo>
                      <a:pt x="459" y="152"/>
                    </a:lnTo>
                  </a:path>
                </a:pathLst>
              </a:custGeom>
              <a:noFill/>
              <a:ln w="4445">
                <a:solidFill>
                  <a:srgbClr val="FE7E4F"/>
                </a:solidFill>
                <a:prstDash val="solid"/>
                <a:round/>
                <a:headEnd/>
                <a:tailEnd/>
              </a:ln>
            </p:spPr>
            <p:txBody>
              <a:bodyPr/>
              <a:lstStyle/>
              <a:p>
                <a:endParaRPr lang="es-ES"/>
              </a:p>
            </p:txBody>
          </p:sp>
          <p:sp>
            <p:nvSpPr>
              <p:cNvPr id="83271" name="Freeform 9543"/>
              <p:cNvSpPr>
                <a:spLocks/>
              </p:cNvSpPr>
              <p:nvPr/>
            </p:nvSpPr>
            <p:spPr bwMode="auto">
              <a:xfrm>
                <a:off x="6777" y="1988"/>
                <a:ext cx="4" cy="59"/>
              </a:xfrm>
              <a:custGeom>
                <a:avLst/>
                <a:gdLst/>
                <a:ahLst/>
                <a:cxnLst>
                  <a:cxn ang="0">
                    <a:pos x="0" y="17"/>
                  </a:cxn>
                  <a:cxn ang="0">
                    <a:pos x="8" y="0"/>
                  </a:cxn>
                  <a:cxn ang="0">
                    <a:pos x="8" y="117"/>
                  </a:cxn>
                </a:cxnLst>
                <a:rect l="0" t="0" r="r" b="b"/>
                <a:pathLst>
                  <a:path w="8" h="117">
                    <a:moveTo>
                      <a:pt x="0" y="17"/>
                    </a:moveTo>
                    <a:lnTo>
                      <a:pt x="8" y="0"/>
                    </a:lnTo>
                    <a:lnTo>
                      <a:pt x="8" y="117"/>
                    </a:lnTo>
                  </a:path>
                </a:pathLst>
              </a:custGeom>
              <a:noFill/>
              <a:ln w="4445">
                <a:solidFill>
                  <a:srgbClr val="8420BF"/>
                </a:solidFill>
                <a:prstDash val="solid"/>
                <a:round/>
                <a:headEnd/>
                <a:tailEnd/>
              </a:ln>
            </p:spPr>
            <p:txBody>
              <a:bodyPr/>
              <a:lstStyle/>
              <a:p>
                <a:endParaRPr lang="es-ES"/>
              </a:p>
            </p:txBody>
          </p:sp>
          <p:sp>
            <p:nvSpPr>
              <p:cNvPr id="83272" name="Line 9544"/>
              <p:cNvSpPr>
                <a:spLocks noChangeShapeType="1"/>
              </p:cNvSpPr>
              <p:nvPr/>
            </p:nvSpPr>
            <p:spPr bwMode="auto">
              <a:xfrm>
                <a:off x="6777" y="2047"/>
                <a:ext cx="9" cy="1"/>
              </a:xfrm>
              <a:prstGeom prst="line">
                <a:avLst/>
              </a:prstGeom>
              <a:noFill/>
              <a:ln w="4445">
                <a:solidFill>
                  <a:srgbClr val="8420BF"/>
                </a:solidFill>
                <a:round/>
                <a:headEnd/>
                <a:tailEnd/>
              </a:ln>
            </p:spPr>
            <p:txBody>
              <a:bodyPr/>
              <a:lstStyle/>
              <a:p>
                <a:endParaRPr lang="es-ES"/>
              </a:p>
            </p:txBody>
          </p:sp>
          <p:sp>
            <p:nvSpPr>
              <p:cNvPr id="83273" name="Freeform 9545"/>
              <p:cNvSpPr>
                <a:spLocks/>
              </p:cNvSpPr>
              <p:nvPr/>
            </p:nvSpPr>
            <p:spPr bwMode="auto">
              <a:xfrm>
                <a:off x="6804" y="1988"/>
                <a:ext cx="17" cy="59"/>
              </a:xfrm>
              <a:custGeom>
                <a:avLst/>
                <a:gdLst/>
                <a:ahLst/>
                <a:cxnLst>
                  <a:cxn ang="0">
                    <a:pos x="0" y="101"/>
                  </a:cxn>
                  <a:cxn ang="0">
                    <a:pos x="35" y="17"/>
                  </a:cxn>
                  <a:cxn ang="0">
                    <a:pos x="26" y="0"/>
                  </a:cxn>
                  <a:cxn ang="0">
                    <a:pos x="8" y="0"/>
                  </a:cxn>
                  <a:cxn ang="0">
                    <a:pos x="0" y="17"/>
                  </a:cxn>
                  <a:cxn ang="0">
                    <a:pos x="0" y="101"/>
                  </a:cxn>
                  <a:cxn ang="0">
                    <a:pos x="11" y="117"/>
                  </a:cxn>
                  <a:cxn ang="0">
                    <a:pos x="26" y="117"/>
                  </a:cxn>
                  <a:cxn ang="0">
                    <a:pos x="35" y="101"/>
                  </a:cxn>
                  <a:cxn ang="0">
                    <a:pos x="35" y="17"/>
                  </a:cxn>
                </a:cxnLst>
                <a:rect l="0" t="0" r="r" b="b"/>
                <a:pathLst>
                  <a:path w="35" h="117">
                    <a:moveTo>
                      <a:pt x="0" y="101"/>
                    </a:moveTo>
                    <a:lnTo>
                      <a:pt x="35" y="17"/>
                    </a:lnTo>
                    <a:lnTo>
                      <a:pt x="26" y="0"/>
                    </a:lnTo>
                    <a:lnTo>
                      <a:pt x="8" y="0"/>
                    </a:lnTo>
                    <a:lnTo>
                      <a:pt x="0" y="17"/>
                    </a:lnTo>
                    <a:lnTo>
                      <a:pt x="0" y="101"/>
                    </a:lnTo>
                    <a:lnTo>
                      <a:pt x="11" y="117"/>
                    </a:lnTo>
                    <a:lnTo>
                      <a:pt x="26" y="117"/>
                    </a:lnTo>
                    <a:lnTo>
                      <a:pt x="35" y="101"/>
                    </a:lnTo>
                    <a:lnTo>
                      <a:pt x="35" y="17"/>
                    </a:lnTo>
                  </a:path>
                </a:pathLst>
              </a:custGeom>
              <a:noFill/>
              <a:ln w="4445">
                <a:solidFill>
                  <a:srgbClr val="8420BF"/>
                </a:solidFill>
                <a:prstDash val="solid"/>
                <a:round/>
                <a:headEnd/>
                <a:tailEnd/>
              </a:ln>
            </p:spPr>
            <p:txBody>
              <a:bodyPr/>
              <a:lstStyle/>
              <a:p>
                <a:endParaRPr lang="es-ES"/>
              </a:p>
            </p:txBody>
          </p:sp>
          <p:sp>
            <p:nvSpPr>
              <p:cNvPr id="83274" name="Freeform 9546"/>
              <p:cNvSpPr>
                <a:spLocks/>
              </p:cNvSpPr>
              <p:nvPr/>
            </p:nvSpPr>
            <p:spPr bwMode="auto">
              <a:xfrm>
                <a:off x="7147" y="1988"/>
                <a:ext cx="17" cy="59"/>
              </a:xfrm>
              <a:custGeom>
                <a:avLst/>
                <a:gdLst/>
                <a:ahLst/>
                <a:cxnLst>
                  <a:cxn ang="0">
                    <a:pos x="0" y="17"/>
                  </a:cxn>
                  <a:cxn ang="0">
                    <a:pos x="8" y="0"/>
                  </a:cxn>
                  <a:cxn ang="0">
                    <a:pos x="27" y="0"/>
                  </a:cxn>
                  <a:cxn ang="0">
                    <a:pos x="35" y="17"/>
                  </a:cxn>
                  <a:cxn ang="0">
                    <a:pos x="35" y="33"/>
                  </a:cxn>
                  <a:cxn ang="0">
                    <a:pos x="0" y="101"/>
                  </a:cxn>
                  <a:cxn ang="0">
                    <a:pos x="0" y="117"/>
                  </a:cxn>
                  <a:cxn ang="0">
                    <a:pos x="35" y="117"/>
                  </a:cxn>
                </a:cxnLst>
                <a:rect l="0" t="0" r="r" b="b"/>
                <a:pathLst>
                  <a:path w="35" h="117">
                    <a:moveTo>
                      <a:pt x="0" y="17"/>
                    </a:moveTo>
                    <a:lnTo>
                      <a:pt x="8" y="0"/>
                    </a:lnTo>
                    <a:lnTo>
                      <a:pt x="27" y="0"/>
                    </a:lnTo>
                    <a:lnTo>
                      <a:pt x="35" y="17"/>
                    </a:lnTo>
                    <a:lnTo>
                      <a:pt x="35" y="33"/>
                    </a:lnTo>
                    <a:lnTo>
                      <a:pt x="0" y="101"/>
                    </a:lnTo>
                    <a:lnTo>
                      <a:pt x="0" y="117"/>
                    </a:lnTo>
                    <a:lnTo>
                      <a:pt x="35" y="117"/>
                    </a:lnTo>
                  </a:path>
                </a:pathLst>
              </a:custGeom>
              <a:noFill/>
              <a:ln w="4445">
                <a:solidFill>
                  <a:srgbClr val="8420BF"/>
                </a:solidFill>
                <a:prstDash val="solid"/>
                <a:round/>
                <a:headEnd/>
                <a:tailEnd/>
              </a:ln>
            </p:spPr>
            <p:txBody>
              <a:bodyPr/>
              <a:lstStyle/>
              <a:p>
                <a:endParaRPr lang="es-ES"/>
              </a:p>
            </p:txBody>
          </p:sp>
          <p:sp>
            <p:nvSpPr>
              <p:cNvPr id="83275" name="Freeform 9547"/>
              <p:cNvSpPr>
                <a:spLocks/>
              </p:cNvSpPr>
              <p:nvPr/>
            </p:nvSpPr>
            <p:spPr bwMode="auto">
              <a:xfrm>
                <a:off x="7178" y="1988"/>
                <a:ext cx="18" cy="59"/>
              </a:xfrm>
              <a:custGeom>
                <a:avLst/>
                <a:gdLst/>
                <a:ahLst/>
                <a:cxnLst>
                  <a:cxn ang="0">
                    <a:pos x="0" y="101"/>
                  </a:cxn>
                  <a:cxn ang="0">
                    <a:pos x="35" y="17"/>
                  </a:cxn>
                  <a:cxn ang="0">
                    <a:pos x="27" y="0"/>
                  </a:cxn>
                  <a:cxn ang="0">
                    <a:pos x="9" y="0"/>
                  </a:cxn>
                  <a:cxn ang="0">
                    <a:pos x="0" y="17"/>
                  </a:cxn>
                  <a:cxn ang="0">
                    <a:pos x="0" y="101"/>
                  </a:cxn>
                  <a:cxn ang="0">
                    <a:pos x="11" y="117"/>
                  </a:cxn>
                  <a:cxn ang="0">
                    <a:pos x="27" y="117"/>
                  </a:cxn>
                  <a:cxn ang="0">
                    <a:pos x="35" y="101"/>
                  </a:cxn>
                  <a:cxn ang="0">
                    <a:pos x="35" y="17"/>
                  </a:cxn>
                </a:cxnLst>
                <a:rect l="0" t="0" r="r" b="b"/>
                <a:pathLst>
                  <a:path w="35" h="117">
                    <a:moveTo>
                      <a:pt x="0" y="101"/>
                    </a:moveTo>
                    <a:lnTo>
                      <a:pt x="35" y="17"/>
                    </a:lnTo>
                    <a:lnTo>
                      <a:pt x="27" y="0"/>
                    </a:lnTo>
                    <a:lnTo>
                      <a:pt x="9" y="0"/>
                    </a:lnTo>
                    <a:lnTo>
                      <a:pt x="0" y="17"/>
                    </a:lnTo>
                    <a:lnTo>
                      <a:pt x="0" y="101"/>
                    </a:lnTo>
                    <a:lnTo>
                      <a:pt x="11" y="117"/>
                    </a:lnTo>
                    <a:lnTo>
                      <a:pt x="27" y="117"/>
                    </a:lnTo>
                    <a:lnTo>
                      <a:pt x="35" y="101"/>
                    </a:lnTo>
                    <a:lnTo>
                      <a:pt x="35" y="17"/>
                    </a:lnTo>
                  </a:path>
                </a:pathLst>
              </a:custGeom>
              <a:noFill/>
              <a:ln w="4445">
                <a:solidFill>
                  <a:srgbClr val="8420BF"/>
                </a:solidFill>
                <a:prstDash val="solid"/>
                <a:round/>
                <a:headEnd/>
                <a:tailEnd/>
              </a:ln>
            </p:spPr>
            <p:txBody>
              <a:bodyPr/>
              <a:lstStyle/>
              <a:p>
                <a:endParaRPr lang="es-ES"/>
              </a:p>
            </p:txBody>
          </p:sp>
          <p:sp>
            <p:nvSpPr>
              <p:cNvPr id="83276" name="Freeform 9548"/>
              <p:cNvSpPr>
                <a:spLocks/>
              </p:cNvSpPr>
              <p:nvPr/>
            </p:nvSpPr>
            <p:spPr bwMode="auto">
              <a:xfrm>
                <a:off x="6959" y="1921"/>
                <a:ext cx="18" cy="60"/>
              </a:xfrm>
              <a:custGeom>
                <a:avLst/>
                <a:gdLst/>
                <a:ahLst/>
                <a:cxnLst>
                  <a:cxn ang="0">
                    <a:pos x="0" y="0"/>
                  </a:cxn>
                  <a:cxn ang="0">
                    <a:pos x="0" y="119"/>
                  </a:cxn>
                  <a:cxn ang="0">
                    <a:pos x="35" y="119"/>
                  </a:cxn>
                </a:cxnLst>
                <a:rect l="0" t="0" r="r" b="b"/>
                <a:pathLst>
                  <a:path w="35" h="119">
                    <a:moveTo>
                      <a:pt x="0" y="0"/>
                    </a:moveTo>
                    <a:lnTo>
                      <a:pt x="0" y="119"/>
                    </a:lnTo>
                    <a:lnTo>
                      <a:pt x="35" y="119"/>
                    </a:lnTo>
                  </a:path>
                </a:pathLst>
              </a:custGeom>
              <a:noFill/>
              <a:ln w="4445">
                <a:solidFill>
                  <a:srgbClr val="8420BF"/>
                </a:solidFill>
                <a:prstDash val="solid"/>
                <a:round/>
                <a:headEnd/>
                <a:tailEnd/>
              </a:ln>
            </p:spPr>
            <p:txBody>
              <a:bodyPr/>
              <a:lstStyle/>
              <a:p>
                <a:endParaRPr lang="es-ES"/>
              </a:p>
            </p:txBody>
          </p:sp>
          <p:sp>
            <p:nvSpPr>
              <p:cNvPr id="83277" name="Freeform 9549"/>
              <p:cNvSpPr>
                <a:spLocks/>
              </p:cNvSpPr>
              <p:nvPr/>
            </p:nvSpPr>
            <p:spPr bwMode="auto">
              <a:xfrm>
                <a:off x="6991" y="1921"/>
                <a:ext cx="18" cy="60"/>
              </a:xfrm>
              <a:custGeom>
                <a:avLst/>
                <a:gdLst/>
                <a:ahLst/>
                <a:cxnLst>
                  <a:cxn ang="0">
                    <a:pos x="0" y="119"/>
                  </a:cxn>
                  <a:cxn ang="0">
                    <a:pos x="0" y="0"/>
                  </a:cxn>
                  <a:cxn ang="0">
                    <a:pos x="37" y="119"/>
                  </a:cxn>
                  <a:cxn ang="0">
                    <a:pos x="37" y="0"/>
                  </a:cxn>
                </a:cxnLst>
                <a:rect l="0" t="0" r="r" b="b"/>
                <a:pathLst>
                  <a:path w="37" h="119">
                    <a:moveTo>
                      <a:pt x="0" y="119"/>
                    </a:moveTo>
                    <a:lnTo>
                      <a:pt x="0" y="0"/>
                    </a:lnTo>
                    <a:lnTo>
                      <a:pt x="37" y="119"/>
                    </a:lnTo>
                    <a:lnTo>
                      <a:pt x="37" y="0"/>
                    </a:lnTo>
                  </a:path>
                </a:pathLst>
              </a:custGeom>
              <a:noFill/>
              <a:ln w="4445">
                <a:solidFill>
                  <a:srgbClr val="8420BF"/>
                </a:solidFill>
                <a:prstDash val="solid"/>
                <a:round/>
                <a:headEnd/>
                <a:tailEnd/>
              </a:ln>
            </p:spPr>
            <p:txBody>
              <a:bodyPr/>
              <a:lstStyle/>
              <a:p>
                <a:endParaRPr lang="es-ES"/>
              </a:p>
            </p:txBody>
          </p:sp>
          <p:sp>
            <p:nvSpPr>
              <p:cNvPr id="83278" name="Line 9550"/>
              <p:cNvSpPr>
                <a:spLocks noChangeShapeType="1"/>
              </p:cNvSpPr>
              <p:nvPr/>
            </p:nvSpPr>
            <p:spPr bwMode="auto">
              <a:xfrm>
                <a:off x="6864" y="2020"/>
                <a:ext cx="20" cy="1"/>
              </a:xfrm>
              <a:prstGeom prst="line">
                <a:avLst/>
              </a:prstGeom>
              <a:noFill/>
              <a:ln w="4445">
                <a:solidFill>
                  <a:srgbClr val="8420BF"/>
                </a:solidFill>
                <a:round/>
                <a:headEnd/>
                <a:tailEnd/>
              </a:ln>
            </p:spPr>
            <p:txBody>
              <a:bodyPr/>
              <a:lstStyle/>
              <a:p>
                <a:endParaRPr lang="es-ES"/>
              </a:p>
            </p:txBody>
          </p:sp>
          <p:sp>
            <p:nvSpPr>
              <p:cNvPr id="83279" name="Line 9551"/>
              <p:cNvSpPr>
                <a:spLocks noChangeShapeType="1"/>
              </p:cNvSpPr>
              <p:nvPr/>
            </p:nvSpPr>
            <p:spPr bwMode="auto">
              <a:xfrm>
                <a:off x="6894" y="2020"/>
                <a:ext cx="20" cy="1"/>
              </a:xfrm>
              <a:prstGeom prst="line">
                <a:avLst/>
              </a:prstGeom>
              <a:noFill/>
              <a:ln w="4445">
                <a:solidFill>
                  <a:srgbClr val="8420BF"/>
                </a:solidFill>
                <a:round/>
                <a:headEnd/>
                <a:tailEnd/>
              </a:ln>
            </p:spPr>
            <p:txBody>
              <a:bodyPr/>
              <a:lstStyle/>
              <a:p>
                <a:endParaRPr lang="es-ES"/>
              </a:p>
            </p:txBody>
          </p:sp>
          <p:sp>
            <p:nvSpPr>
              <p:cNvPr id="83280" name="Line 9552"/>
              <p:cNvSpPr>
                <a:spLocks noChangeShapeType="1"/>
              </p:cNvSpPr>
              <p:nvPr/>
            </p:nvSpPr>
            <p:spPr bwMode="auto">
              <a:xfrm>
                <a:off x="6924" y="2020"/>
                <a:ext cx="19" cy="1"/>
              </a:xfrm>
              <a:prstGeom prst="line">
                <a:avLst/>
              </a:prstGeom>
              <a:noFill/>
              <a:ln w="4445">
                <a:solidFill>
                  <a:srgbClr val="8420BF"/>
                </a:solidFill>
                <a:round/>
                <a:headEnd/>
                <a:tailEnd/>
              </a:ln>
            </p:spPr>
            <p:txBody>
              <a:bodyPr/>
              <a:lstStyle/>
              <a:p>
                <a:endParaRPr lang="es-ES"/>
              </a:p>
            </p:txBody>
          </p:sp>
          <p:sp>
            <p:nvSpPr>
              <p:cNvPr id="83281" name="Line 9553"/>
              <p:cNvSpPr>
                <a:spLocks noChangeShapeType="1"/>
              </p:cNvSpPr>
              <p:nvPr/>
            </p:nvSpPr>
            <p:spPr bwMode="auto">
              <a:xfrm>
                <a:off x="6953" y="2020"/>
                <a:ext cx="21" cy="1"/>
              </a:xfrm>
              <a:prstGeom prst="line">
                <a:avLst/>
              </a:prstGeom>
              <a:noFill/>
              <a:ln w="4445">
                <a:solidFill>
                  <a:srgbClr val="8420BF"/>
                </a:solidFill>
                <a:round/>
                <a:headEnd/>
                <a:tailEnd/>
              </a:ln>
            </p:spPr>
            <p:txBody>
              <a:bodyPr/>
              <a:lstStyle/>
              <a:p>
                <a:endParaRPr lang="es-ES"/>
              </a:p>
            </p:txBody>
          </p:sp>
          <p:sp>
            <p:nvSpPr>
              <p:cNvPr id="83282" name="Line 9554"/>
              <p:cNvSpPr>
                <a:spLocks noChangeShapeType="1"/>
              </p:cNvSpPr>
              <p:nvPr/>
            </p:nvSpPr>
            <p:spPr bwMode="auto">
              <a:xfrm>
                <a:off x="6983" y="2020"/>
                <a:ext cx="20" cy="1"/>
              </a:xfrm>
              <a:prstGeom prst="line">
                <a:avLst/>
              </a:prstGeom>
              <a:noFill/>
              <a:ln w="4445">
                <a:solidFill>
                  <a:srgbClr val="8420BF"/>
                </a:solidFill>
                <a:round/>
                <a:headEnd/>
                <a:tailEnd/>
              </a:ln>
            </p:spPr>
            <p:txBody>
              <a:bodyPr/>
              <a:lstStyle/>
              <a:p>
                <a:endParaRPr lang="es-ES"/>
              </a:p>
            </p:txBody>
          </p:sp>
          <p:sp>
            <p:nvSpPr>
              <p:cNvPr id="83283" name="Line 9555"/>
              <p:cNvSpPr>
                <a:spLocks noChangeShapeType="1"/>
              </p:cNvSpPr>
              <p:nvPr/>
            </p:nvSpPr>
            <p:spPr bwMode="auto">
              <a:xfrm>
                <a:off x="7013" y="2020"/>
                <a:ext cx="20" cy="1"/>
              </a:xfrm>
              <a:prstGeom prst="line">
                <a:avLst/>
              </a:prstGeom>
              <a:noFill/>
              <a:ln w="4445">
                <a:solidFill>
                  <a:srgbClr val="8420BF"/>
                </a:solidFill>
                <a:round/>
                <a:headEnd/>
                <a:tailEnd/>
              </a:ln>
            </p:spPr>
            <p:txBody>
              <a:bodyPr/>
              <a:lstStyle/>
              <a:p>
                <a:endParaRPr lang="es-ES"/>
              </a:p>
            </p:txBody>
          </p:sp>
          <p:sp>
            <p:nvSpPr>
              <p:cNvPr id="83284" name="Line 9556"/>
              <p:cNvSpPr>
                <a:spLocks noChangeShapeType="1"/>
              </p:cNvSpPr>
              <p:nvPr/>
            </p:nvSpPr>
            <p:spPr bwMode="auto">
              <a:xfrm>
                <a:off x="7043" y="2020"/>
                <a:ext cx="20" cy="1"/>
              </a:xfrm>
              <a:prstGeom prst="line">
                <a:avLst/>
              </a:prstGeom>
              <a:noFill/>
              <a:ln w="4445">
                <a:solidFill>
                  <a:srgbClr val="8420BF"/>
                </a:solidFill>
                <a:round/>
                <a:headEnd/>
                <a:tailEnd/>
              </a:ln>
            </p:spPr>
            <p:txBody>
              <a:bodyPr/>
              <a:lstStyle/>
              <a:p>
                <a:endParaRPr lang="es-ES"/>
              </a:p>
            </p:txBody>
          </p:sp>
          <p:sp>
            <p:nvSpPr>
              <p:cNvPr id="83285" name="Line 9557"/>
              <p:cNvSpPr>
                <a:spLocks noChangeShapeType="1"/>
              </p:cNvSpPr>
              <p:nvPr/>
            </p:nvSpPr>
            <p:spPr bwMode="auto">
              <a:xfrm>
                <a:off x="7073" y="2020"/>
                <a:ext cx="19" cy="1"/>
              </a:xfrm>
              <a:prstGeom prst="line">
                <a:avLst/>
              </a:prstGeom>
              <a:noFill/>
              <a:ln w="4445">
                <a:solidFill>
                  <a:srgbClr val="8420BF"/>
                </a:solidFill>
                <a:round/>
                <a:headEnd/>
                <a:tailEnd/>
              </a:ln>
            </p:spPr>
            <p:txBody>
              <a:bodyPr/>
              <a:lstStyle/>
              <a:p>
                <a:endParaRPr lang="es-ES"/>
              </a:p>
            </p:txBody>
          </p:sp>
          <p:sp>
            <p:nvSpPr>
              <p:cNvPr id="83286" name="Line 9558"/>
              <p:cNvSpPr>
                <a:spLocks noChangeShapeType="1"/>
              </p:cNvSpPr>
              <p:nvPr/>
            </p:nvSpPr>
            <p:spPr bwMode="auto">
              <a:xfrm>
                <a:off x="7103" y="2020"/>
                <a:ext cx="1" cy="1"/>
              </a:xfrm>
              <a:prstGeom prst="line">
                <a:avLst/>
              </a:prstGeom>
              <a:noFill/>
              <a:ln w="4445">
                <a:solidFill>
                  <a:srgbClr val="8420BF"/>
                </a:solidFill>
                <a:round/>
                <a:headEnd/>
                <a:tailEnd/>
              </a:ln>
            </p:spPr>
            <p:txBody>
              <a:bodyPr/>
              <a:lstStyle/>
              <a:p>
                <a:endParaRPr lang="es-ES"/>
              </a:p>
            </p:txBody>
          </p:sp>
          <p:sp>
            <p:nvSpPr>
              <p:cNvPr id="83287" name="Line 9559"/>
              <p:cNvSpPr>
                <a:spLocks noChangeShapeType="1"/>
              </p:cNvSpPr>
              <p:nvPr/>
            </p:nvSpPr>
            <p:spPr bwMode="auto">
              <a:xfrm>
                <a:off x="6766" y="8876"/>
                <a:ext cx="20" cy="1"/>
              </a:xfrm>
              <a:prstGeom prst="line">
                <a:avLst/>
              </a:prstGeom>
              <a:noFill/>
              <a:ln w="4445">
                <a:solidFill>
                  <a:srgbClr val="8420BF"/>
                </a:solidFill>
                <a:round/>
                <a:headEnd/>
                <a:tailEnd/>
              </a:ln>
            </p:spPr>
            <p:txBody>
              <a:bodyPr/>
              <a:lstStyle/>
              <a:p>
                <a:endParaRPr lang="es-ES"/>
              </a:p>
            </p:txBody>
          </p:sp>
          <p:sp>
            <p:nvSpPr>
              <p:cNvPr id="83288" name="Line 9560"/>
              <p:cNvSpPr>
                <a:spLocks noChangeShapeType="1"/>
              </p:cNvSpPr>
              <p:nvPr/>
            </p:nvSpPr>
            <p:spPr bwMode="auto">
              <a:xfrm>
                <a:off x="6796" y="8877"/>
                <a:ext cx="19" cy="1"/>
              </a:xfrm>
              <a:prstGeom prst="line">
                <a:avLst/>
              </a:prstGeom>
              <a:noFill/>
              <a:ln w="4445">
                <a:solidFill>
                  <a:srgbClr val="8420BF"/>
                </a:solidFill>
                <a:round/>
                <a:headEnd/>
                <a:tailEnd/>
              </a:ln>
            </p:spPr>
            <p:txBody>
              <a:bodyPr/>
              <a:lstStyle/>
              <a:p>
                <a:endParaRPr lang="es-ES"/>
              </a:p>
            </p:txBody>
          </p:sp>
          <p:sp>
            <p:nvSpPr>
              <p:cNvPr id="83289" name="Freeform 9561"/>
              <p:cNvSpPr>
                <a:spLocks/>
              </p:cNvSpPr>
              <p:nvPr/>
            </p:nvSpPr>
            <p:spPr bwMode="auto">
              <a:xfrm>
                <a:off x="6826" y="8878"/>
                <a:ext cx="19" cy="1"/>
              </a:xfrm>
              <a:custGeom>
                <a:avLst/>
                <a:gdLst/>
                <a:ahLst/>
                <a:cxnLst>
                  <a:cxn ang="0">
                    <a:pos x="0" y="0"/>
                  </a:cxn>
                  <a:cxn ang="0">
                    <a:pos x="10" y="0"/>
                  </a:cxn>
                  <a:cxn ang="0">
                    <a:pos x="40" y="2"/>
                  </a:cxn>
                </a:cxnLst>
                <a:rect l="0" t="0" r="r" b="b"/>
                <a:pathLst>
                  <a:path w="40" h="2">
                    <a:moveTo>
                      <a:pt x="0" y="0"/>
                    </a:moveTo>
                    <a:lnTo>
                      <a:pt x="10" y="0"/>
                    </a:lnTo>
                    <a:lnTo>
                      <a:pt x="40" y="2"/>
                    </a:lnTo>
                  </a:path>
                </a:pathLst>
              </a:custGeom>
              <a:noFill/>
              <a:ln w="4445">
                <a:solidFill>
                  <a:srgbClr val="8420BF"/>
                </a:solidFill>
                <a:prstDash val="solid"/>
                <a:round/>
                <a:headEnd/>
                <a:tailEnd/>
              </a:ln>
            </p:spPr>
            <p:txBody>
              <a:bodyPr/>
              <a:lstStyle/>
              <a:p>
                <a:endParaRPr lang="es-ES"/>
              </a:p>
            </p:txBody>
          </p:sp>
          <p:sp>
            <p:nvSpPr>
              <p:cNvPr id="83290" name="Freeform 9562"/>
              <p:cNvSpPr>
                <a:spLocks/>
              </p:cNvSpPr>
              <p:nvPr/>
            </p:nvSpPr>
            <p:spPr bwMode="auto">
              <a:xfrm>
                <a:off x="6855" y="8880"/>
                <a:ext cx="20" cy="1"/>
              </a:xfrm>
              <a:custGeom>
                <a:avLst/>
                <a:gdLst/>
                <a:ahLst/>
                <a:cxnLst>
                  <a:cxn ang="0">
                    <a:pos x="0" y="0"/>
                  </a:cxn>
                  <a:cxn ang="0">
                    <a:pos x="27" y="2"/>
                  </a:cxn>
                  <a:cxn ang="0">
                    <a:pos x="40" y="2"/>
                  </a:cxn>
                </a:cxnLst>
                <a:rect l="0" t="0" r="r" b="b"/>
                <a:pathLst>
                  <a:path w="40" h="2">
                    <a:moveTo>
                      <a:pt x="0" y="0"/>
                    </a:moveTo>
                    <a:lnTo>
                      <a:pt x="27" y="2"/>
                    </a:lnTo>
                    <a:lnTo>
                      <a:pt x="40" y="2"/>
                    </a:lnTo>
                  </a:path>
                </a:pathLst>
              </a:custGeom>
              <a:noFill/>
              <a:ln w="4445">
                <a:solidFill>
                  <a:srgbClr val="8420BF"/>
                </a:solidFill>
                <a:prstDash val="solid"/>
                <a:round/>
                <a:headEnd/>
                <a:tailEnd/>
              </a:ln>
            </p:spPr>
            <p:txBody>
              <a:bodyPr/>
              <a:lstStyle/>
              <a:p>
                <a:endParaRPr lang="es-ES"/>
              </a:p>
            </p:txBody>
          </p:sp>
          <p:sp>
            <p:nvSpPr>
              <p:cNvPr id="83291" name="Freeform 9563"/>
              <p:cNvSpPr>
                <a:spLocks/>
              </p:cNvSpPr>
              <p:nvPr/>
            </p:nvSpPr>
            <p:spPr bwMode="auto">
              <a:xfrm>
                <a:off x="6885" y="8882"/>
                <a:ext cx="20" cy="1"/>
              </a:xfrm>
              <a:custGeom>
                <a:avLst/>
                <a:gdLst/>
                <a:ahLst/>
                <a:cxnLst>
                  <a:cxn ang="0">
                    <a:pos x="0" y="0"/>
                  </a:cxn>
                  <a:cxn ang="0">
                    <a:pos x="35" y="2"/>
                  </a:cxn>
                  <a:cxn ang="0">
                    <a:pos x="40" y="2"/>
                  </a:cxn>
                </a:cxnLst>
                <a:rect l="0" t="0" r="r" b="b"/>
                <a:pathLst>
                  <a:path w="40" h="2">
                    <a:moveTo>
                      <a:pt x="0" y="0"/>
                    </a:moveTo>
                    <a:lnTo>
                      <a:pt x="35" y="2"/>
                    </a:lnTo>
                    <a:lnTo>
                      <a:pt x="40" y="2"/>
                    </a:lnTo>
                  </a:path>
                </a:pathLst>
              </a:custGeom>
              <a:noFill/>
              <a:ln w="4445">
                <a:solidFill>
                  <a:srgbClr val="8420BF"/>
                </a:solidFill>
                <a:prstDash val="solid"/>
                <a:round/>
                <a:headEnd/>
                <a:tailEnd/>
              </a:ln>
            </p:spPr>
            <p:txBody>
              <a:bodyPr/>
              <a:lstStyle/>
              <a:p>
                <a:endParaRPr lang="es-ES"/>
              </a:p>
            </p:txBody>
          </p:sp>
          <p:sp>
            <p:nvSpPr>
              <p:cNvPr id="83292" name="Freeform 9564"/>
              <p:cNvSpPr>
                <a:spLocks/>
              </p:cNvSpPr>
              <p:nvPr/>
            </p:nvSpPr>
            <p:spPr bwMode="auto">
              <a:xfrm>
                <a:off x="6915" y="8884"/>
                <a:ext cx="20" cy="2"/>
              </a:xfrm>
              <a:custGeom>
                <a:avLst/>
                <a:gdLst/>
                <a:ahLst/>
                <a:cxnLst>
                  <a:cxn ang="0">
                    <a:pos x="0" y="0"/>
                  </a:cxn>
                  <a:cxn ang="0">
                    <a:pos x="22" y="2"/>
                  </a:cxn>
                  <a:cxn ang="0">
                    <a:pos x="39" y="4"/>
                  </a:cxn>
                </a:cxnLst>
                <a:rect l="0" t="0" r="r" b="b"/>
                <a:pathLst>
                  <a:path w="39" h="4">
                    <a:moveTo>
                      <a:pt x="0" y="0"/>
                    </a:moveTo>
                    <a:lnTo>
                      <a:pt x="22" y="2"/>
                    </a:lnTo>
                    <a:lnTo>
                      <a:pt x="39" y="4"/>
                    </a:lnTo>
                  </a:path>
                </a:pathLst>
              </a:custGeom>
              <a:noFill/>
              <a:ln w="4445">
                <a:solidFill>
                  <a:srgbClr val="8420BF"/>
                </a:solidFill>
                <a:prstDash val="solid"/>
                <a:round/>
                <a:headEnd/>
                <a:tailEnd/>
              </a:ln>
            </p:spPr>
            <p:txBody>
              <a:bodyPr/>
              <a:lstStyle/>
              <a:p>
                <a:endParaRPr lang="es-ES"/>
              </a:p>
            </p:txBody>
          </p:sp>
          <p:sp>
            <p:nvSpPr>
              <p:cNvPr id="83293" name="Freeform 9565"/>
              <p:cNvSpPr>
                <a:spLocks/>
              </p:cNvSpPr>
              <p:nvPr/>
            </p:nvSpPr>
            <p:spPr bwMode="auto">
              <a:xfrm>
                <a:off x="6944" y="8888"/>
                <a:ext cx="21" cy="1"/>
              </a:xfrm>
              <a:custGeom>
                <a:avLst/>
                <a:gdLst/>
                <a:ahLst/>
                <a:cxnLst>
                  <a:cxn ang="0">
                    <a:pos x="0" y="0"/>
                  </a:cxn>
                  <a:cxn ang="0">
                    <a:pos x="3" y="0"/>
                  </a:cxn>
                  <a:cxn ang="0">
                    <a:pos x="38" y="4"/>
                  </a:cxn>
                  <a:cxn ang="0">
                    <a:pos x="40" y="4"/>
                  </a:cxn>
                </a:cxnLst>
                <a:rect l="0" t="0" r="r" b="b"/>
                <a:pathLst>
                  <a:path w="40" h="4">
                    <a:moveTo>
                      <a:pt x="0" y="0"/>
                    </a:moveTo>
                    <a:lnTo>
                      <a:pt x="3" y="0"/>
                    </a:lnTo>
                    <a:lnTo>
                      <a:pt x="38" y="4"/>
                    </a:lnTo>
                    <a:lnTo>
                      <a:pt x="40" y="4"/>
                    </a:lnTo>
                  </a:path>
                </a:pathLst>
              </a:custGeom>
              <a:noFill/>
              <a:ln w="4445">
                <a:solidFill>
                  <a:srgbClr val="8420BF"/>
                </a:solidFill>
                <a:prstDash val="solid"/>
                <a:round/>
                <a:headEnd/>
                <a:tailEnd/>
              </a:ln>
            </p:spPr>
            <p:txBody>
              <a:bodyPr/>
              <a:lstStyle/>
              <a:p>
                <a:endParaRPr lang="es-ES"/>
              </a:p>
            </p:txBody>
          </p:sp>
          <p:sp>
            <p:nvSpPr>
              <p:cNvPr id="83294" name="Freeform 9566"/>
              <p:cNvSpPr>
                <a:spLocks/>
              </p:cNvSpPr>
              <p:nvPr/>
            </p:nvSpPr>
            <p:spPr bwMode="auto">
              <a:xfrm>
                <a:off x="6975" y="8890"/>
                <a:ext cx="19" cy="2"/>
              </a:xfrm>
              <a:custGeom>
                <a:avLst/>
                <a:gdLst/>
                <a:ahLst/>
                <a:cxnLst>
                  <a:cxn ang="0">
                    <a:pos x="0" y="0"/>
                  </a:cxn>
                  <a:cxn ang="0">
                    <a:pos x="8" y="2"/>
                  </a:cxn>
                  <a:cxn ang="0">
                    <a:pos x="40" y="4"/>
                  </a:cxn>
                </a:cxnLst>
                <a:rect l="0" t="0" r="r" b="b"/>
                <a:pathLst>
                  <a:path w="40" h="4">
                    <a:moveTo>
                      <a:pt x="0" y="0"/>
                    </a:moveTo>
                    <a:lnTo>
                      <a:pt x="8" y="2"/>
                    </a:lnTo>
                    <a:lnTo>
                      <a:pt x="40" y="4"/>
                    </a:lnTo>
                  </a:path>
                </a:pathLst>
              </a:custGeom>
              <a:noFill/>
              <a:ln w="4445">
                <a:solidFill>
                  <a:srgbClr val="8420BF"/>
                </a:solidFill>
                <a:prstDash val="solid"/>
                <a:round/>
                <a:headEnd/>
                <a:tailEnd/>
              </a:ln>
            </p:spPr>
            <p:txBody>
              <a:bodyPr/>
              <a:lstStyle/>
              <a:p>
                <a:endParaRPr lang="es-ES"/>
              </a:p>
            </p:txBody>
          </p:sp>
          <p:sp>
            <p:nvSpPr>
              <p:cNvPr id="83295" name="Freeform 9567"/>
              <p:cNvSpPr>
                <a:spLocks/>
              </p:cNvSpPr>
              <p:nvPr/>
            </p:nvSpPr>
            <p:spPr bwMode="auto">
              <a:xfrm>
                <a:off x="7004" y="8893"/>
                <a:ext cx="19" cy="3"/>
              </a:xfrm>
              <a:custGeom>
                <a:avLst/>
                <a:gdLst/>
                <a:ahLst/>
                <a:cxnLst>
                  <a:cxn ang="0">
                    <a:pos x="0" y="0"/>
                  </a:cxn>
                  <a:cxn ang="0">
                    <a:pos x="2" y="0"/>
                  </a:cxn>
                  <a:cxn ang="0">
                    <a:pos x="33" y="4"/>
                  </a:cxn>
                  <a:cxn ang="0">
                    <a:pos x="39" y="6"/>
                  </a:cxn>
                </a:cxnLst>
                <a:rect l="0" t="0" r="r" b="b"/>
                <a:pathLst>
                  <a:path w="39" h="6">
                    <a:moveTo>
                      <a:pt x="0" y="0"/>
                    </a:moveTo>
                    <a:lnTo>
                      <a:pt x="2" y="0"/>
                    </a:lnTo>
                    <a:lnTo>
                      <a:pt x="33" y="4"/>
                    </a:lnTo>
                    <a:lnTo>
                      <a:pt x="39" y="6"/>
                    </a:lnTo>
                  </a:path>
                </a:pathLst>
              </a:custGeom>
              <a:noFill/>
              <a:ln w="4445">
                <a:solidFill>
                  <a:srgbClr val="8420BF"/>
                </a:solidFill>
                <a:prstDash val="solid"/>
                <a:round/>
                <a:headEnd/>
                <a:tailEnd/>
              </a:ln>
            </p:spPr>
            <p:txBody>
              <a:bodyPr/>
              <a:lstStyle/>
              <a:p>
                <a:endParaRPr lang="es-ES"/>
              </a:p>
            </p:txBody>
          </p:sp>
          <p:sp>
            <p:nvSpPr>
              <p:cNvPr id="83296" name="Freeform 9568"/>
              <p:cNvSpPr>
                <a:spLocks/>
              </p:cNvSpPr>
              <p:nvPr/>
            </p:nvSpPr>
            <p:spPr bwMode="auto">
              <a:xfrm>
                <a:off x="7034" y="8898"/>
                <a:ext cx="19" cy="5"/>
              </a:xfrm>
              <a:custGeom>
                <a:avLst/>
                <a:gdLst/>
                <a:ahLst/>
                <a:cxnLst>
                  <a:cxn ang="0">
                    <a:pos x="0" y="0"/>
                  </a:cxn>
                  <a:cxn ang="0">
                    <a:pos x="20" y="3"/>
                  </a:cxn>
                  <a:cxn ang="0">
                    <a:pos x="36" y="9"/>
                  </a:cxn>
                  <a:cxn ang="0">
                    <a:pos x="40" y="9"/>
                  </a:cxn>
                </a:cxnLst>
                <a:rect l="0" t="0" r="r" b="b"/>
                <a:pathLst>
                  <a:path w="40" h="9">
                    <a:moveTo>
                      <a:pt x="0" y="0"/>
                    </a:moveTo>
                    <a:lnTo>
                      <a:pt x="20" y="3"/>
                    </a:lnTo>
                    <a:lnTo>
                      <a:pt x="36" y="9"/>
                    </a:lnTo>
                    <a:lnTo>
                      <a:pt x="40" y="9"/>
                    </a:lnTo>
                  </a:path>
                </a:pathLst>
              </a:custGeom>
              <a:noFill/>
              <a:ln w="4445">
                <a:solidFill>
                  <a:srgbClr val="8420BF"/>
                </a:solidFill>
                <a:prstDash val="solid"/>
                <a:round/>
                <a:headEnd/>
                <a:tailEnd/>
              </a:ln>
            </p:spPr>
            <p:txBody>
              <a:bodyPr/>
              <a:lstStyle/>
              <a:p>
                <a:endParaRPr lang="es-ES"/>
              </a:p>
            </p:txBody>
          </p:sp>
          <p:sp>
            <p:nvSpPr>
              <p:cNvPr id="83297" name="Freeform 9569"/>
              <p:cNvSpPr>
                <a:spLocks/>
              </p:cNvSpPr>
              <p:nvPr/>
            </p:nvSpPr>
            <p:spPr bwMode="auto">
              <a:xfrm>
                <a:off x="7063" y="8906"/>
                <a:ext cx="19" cy="4"/>
              </a:xfrm>
              <a:custGeom>
                <a:avLst/>
                <a:gdLst/>
                <a:ahLst/>
                <a:cxnLst>
                  <a:cxn ang="0">
                    <a:pos x="0" y="0"/>
                  </a:cxn>
                  <a:cxn ang="0">
                    <a:pos x="13" y="2"/>
                  </a:cxn>
                  <a:cxn ang="0">
                    <a:pos x="32" y="8"/>
                  </a:cxn>
                  <a:cxn ang="0">
                    <a:pos x="38" y="8"/>
                  </a:cxn>
                </a:cxnLst>
                <a:rect l="0" t="0" r="r" b="b"/>
                <a:pathLst>
                  <a:path w="38" h="8">
                    <a:moveTo>
                      <a:pt x="0" y="0"/>
                    </a:moveTo>
                    <a:lnTo>
                      <a:pt x="13" y="2"/>
                    </a:lnTo>
                    <a:lnTo>
                      <a:pt x="32" y="8"/>
                    </a:lnTo>
                    <a:lnTo>
                      <a:pt x="38" y="8"/>
                    </a:lnTo>
                  </a:path>
                </a:pathLst>
              </a:custGeom>
              <a:noFill/>
              <a:ln w="4445">
                <a:solidFill>
                  <a:srgbClr val="8420BF"/>
                </a:solidFill>
                <a:prstDash val="solid"/>
                <a:round/>
                <a:headEnd/>
                <a:tailEnd/>
              </a:ln>
            </p:spPr>
            <p:txBody>
              <a:bodyPr/>
              <a:lstStyle/>
              <a:p>
                <a:endParaRPr lang="es-ES"/>
              </a:p>
            </p:txBody>
          </p:sp>
          <p:sp>
            <p:nvSpPr>
              <p:cNvPr id="83298" name="Freeform 9570"/>
              <p:cNvSpPr>
                <a:spLocks/>
              </p:cNvSpPr>
              <p:nvPr/>
            </p:nvSpPr>
            <p:spPr bwMode="auto">
              <a:xfrm>
                <a:off x="7092" y="8912"/>
                <a:ext cx="21" cy="4"/>
              </a:xfrm>
              <a:custGeom>
                <a:avLst/>
                <a:gdLst/>
                <a:ahLst/>
                <a:cxnLst>
                  <a:cxn ang="0">
                    <a:pos x="0" y="0"/>
                  </a:cxn>
                  <a:cxn ang="0">
                    <a:pos x="19" y="4"/>
                  </a:cxn>
                  <a:cxn ang="0">
                    <a:pos x="37" y="8"/>
                  </a:cxn>
                  <a:cxn ang="0">
                    <a:pos x="40" y="8"/>
                  </a:cxn>
                </a:cxnLst>
                <a:rect l="0" t="0" r="r" b="b"/>
                <a:pathLst>
                  <a:path w="40" h="8">
                    <a:moveTo>
                      <a:pt x="0" y="0"/>
                    </a:moveTo>
                    <a:lnTo>
                      <a:pt x="19" y="4"/>
                    </a:lnTo>
                    <a:lnTo>
                      <a:pt x="37" y="8"/>
                    </a:lnTo>
                    <a:lnTo>
                      <a:pt x="40" y="8"/>
                    </a:lnTo>
                  </a:path>
                </a:pathLst>
              </a:custGeom>
              <a:noFill/>
              <a:ln w="4445">
                <a:solidFill>
                  <a:srgbClr val="8420BF"/>
                </a:solidFill>
                <a:prstDash val="solid"/>
                <a:round/>
                <a:headEnd/>
                <a:tailEnd/>
              </a:ln>
            </p:spPr>
            <p:txBody>
              <a:bodyPr/>
              <a:lstStyle/>
              <a:p>
                <a:endParaRPr lang="es-ES"/>
              </a:p>
            </p:txBody>
          </p:sp>
          <p:sp>
            <p:nvSpPr>
              <p:cNvPr id="83299" name="Freeform 9571"/>
              <p:cNvSpPr>
                <a:spLocks/>
              </p:cNvSpPr>
              <p:nvPr/>
            </p:nvSpPr>
            <p:spPr bwMode="auto">
              <a:xfrm>
                <a:off x="7122" y="8918"/>
                <a:ext cx="20" cy="4"/>
              </a:xfrm>
              <a:custGeom>
                <a:avLst/>
                <a:gdLst/>
                <a:ahLst/>
                <a:cxnLst>
                  <a:cxn ang="0">
                    <a:pos x="0" y="0"/>
                  </a:cxn>
                  <a:cxn ang="0">
                    <a:pos x="28" y="5"/>
                  </a:cxn>
                  <a:cxn ang="0">
                    <a:pos x="39" y="7"/>
                  </a:cxn>
                </a:cxnLst>
                <a:rect l="0" t="0" r="r" b="b"/>
                <a:pathLst>
                  <a:path w="39" h="7">
                    <a:moveTo>
                      <a:pt x="0" y="0"/>
                    </a:moveTo>
                    <a:lnTo>
                      <a:pt x="28" y="5"/>
                    </a:lnTo>
                    <a:lnTo>
                      <a:pt x="39" y="7"/>
                    </a:lnTo>
                  </a:path>
                </a:pathLst>
              </a:custGeom>
              <a:noFill/>
              <a:ln w="4445">
                <a:solidFill>
                  <a:srgbClr val="8420BF"/>
                </a:solidFill>
                <a:prstDash val="solid"/>
                <a:round/>
                <a:headEnd/>
                <a:tailEnd/>
              </a:ln>
            </p:spPr>
            <p:txBody>
              <a:bodyPr/>
              <a:lstStyle/>
              <a:p>
                <a:endParaRPr lang="es-ES"/>
              </a:p>
            </p:txBody>
          </p:sp>
          <p:sp>
            <p:nvSpPr>
              <p:cNvPr id="83300" name="Freeform 9572"/>
              <p:cNvSpPr>
                <a:spLocks/>
              </p:cNvSpPr>
              <p:nvPr/>
            </p:nvSpPr>
            <p:spPr bwMode="auto">
              <a:xfrm>
                <a:off x="7152" y="8923"/>
                <a:ext cx="20" cy="3"/>
              </a:xfrm>
              <a:custGeom>
                <a:avLst/>
                <a:gdLst/>
                <a:ahLst/>
                <a:cxnLst>
                  <a:cxn ang="0">
                    <a:pos x="0" y="0"/>
                  </a:cxn>
                  <a:cxn ang="0">
                    <a:pos x="1" y="0"/>
                  </a:cxn>
                  <a:cxn ang="0">
                    <a:pos x="31" y="6"/>
                  </a:cxn>
                  <a:cxn ang="0">
                    <a:pos x="39" y="6"/>
                  </a:cxn>
                </a:cxnLst>
                <a:rect l="0" t="0" r="r" b="b"/>
                <a:pathLst>
                  <a:path w="39" h="6">
                    <a:moveTo>
                      <a:pt x="0" y="0"/>
                    </a:moveTo>
                    <a:lnTo>
                      <a:pt x="1" y="0"/>
                    </a:lnTo>
                    <a:lnTo>
                      <a:pt x="31" y="6"/>
                    </a:lnTo>
                    <a:lnTo>
                      <a:pt x="39" y="6"/>
                    </a:lnTo>
                  </a:path>
                </a:pathLst>
              </a:custGeom>
              <a:noFill/>
              <a:ln w="4445">
                <a:solidFill>
                  <a:srgbClr val="8420BF"/>
                </a:solidFill>
                <a:prstDash val="solid"/>
                <a:round/>
                <a:headEnd/>
                <a:tailEnd/>
              </a:ln>
            </p:spPr>
            <p:txBody>
              <a:bodyPr/>
              <a:lstStyle/>
              <a:p>
                <a:endParaRPr lang="es-ES"/>
              </a:p>
            </p:txBody>
          </p:sp>
          <p:sp>
            <p:nvSpPr>
              <p:cNvPr id="83301" name="Freeform 9573"/>
              <p:cNvSpPr>
                <a:spLocks/>
              </p:cNvSpPr>
              <p:nvPr/>
            </p:nvSpPr>
            <p:spPr bwMode="auto">
              <a:xfrm>
                <a:off x="7182" y="8928"/>
                <a:ext cx="20" cy="2"/>
              </a:xfrm>
              <a:custGeom>
                <a:avLst/>
                <a:gdLst/>
                <a:ahLst/>
                <a:cxnLst>
                  <a:cxn ang="0">
                    <a:pos x="0" y="0"/>
                  </a:cxn>
                  <a:cxn ang="0">
                    <a:pos x="0" y="0"/>
                  </a:cxn>
                  <a:cxn ang="0">
                    <a:pos x="40" y="4"/>
                  </a:cxn>
                </a:cxnLst>
                <a:rect l="0" t="0" r="r" b="b"/>
                <a:pathLst>
                  <a:path w="40" h="4">
                    <a:moveTo>
                      <a:pt x="0" y="0"/>
                    </a:moveTo>
                    <a:lnTo>
                      <a:pt x="0" y="0"/>
                    </a:lnTo>
                    <a:lnTo>
                      <a:pt x="40" y="4"/>
                    </a:lnTo>
                  </a:path>
                </a:pathLst>
              </a:custGeom>
              <a:noFill/>
              <a:ln w="4445">
                <a:solidFill>
                  <a:srgbClr val="8420BF"/>
                </a:solidFill>
                <a:prstDash val="solid"/>
                <a:round/>
                <a:headEnd/>
                <a:tailEnd/>
              </a:ln>
            </p:spPr>
            <p:txBody>
              <a:bodyPr/>
              <a:lstStyle/>
              <a:p>
                <a:endParaRPr lang="es-ES"/>
              </a:p>
            </p:txBody>
          </p:sp>
          <p:sp>
            <p:nvSpPr>
              <p:cNvPr id="83302" name="Freeform 9574"/>
              <p:cNvSpPr>
                <a:spLocks/>
              </p:cNvSpPr>
              <p:nvPr/>
            </p:nvSpPr>
            <p:spPr bwMode="auto">
              <a:xfrm>
                <a:off x="6592" y="2154"/>
                <a:ext cx="12" cy="40"/>
              </a:xfrm>
              <a:custGeom>
                <a:avLst/>
                <a:gdLst/>
                <a:ahLst/>
                <a:cxnLst>
                  <a:cxn ang="0">
                    <a:pos x="0" y="78"/>
                  </a:cxn>
                  <a:cxn ang="0">
                    <a:pos x="0" y="0"/>
                  </a:cxn>
                  <a:cxn ang="0">
                    <a:pos x="18" y="0"/>
                  </a:cxn>
                  <a:cxn ang="0">
                    <a:pos x="24" y="10"/>
                  </a:cxn>
                  <a:cxn ang="0">
                    <a:pos x="24" y="21"/>
                  </a:cxn>
                  <a:cxn ang="0">
                    <a:pos x="18" y="33"/>
                  </a:cxn>
                  <a:cxn ang="0">
                    <a:pos x="0" y="33"/>
                  </a:cxn>
                </a:cxnLst>
                <a:rect l="0" t="0" r="r" b="b"/>
                <a:pathLst>
                  <a:path w="24" h="78">
                    <a:moveTo>
                      <a:pt x="0" y="78"/>
                    </a:moveTo>
                    <a:lnTo>
                      <a:pt x="0" y="0"/>
                    </a:lnTo>
                    <a:lnTo>
                      <a:pt x="18" y="0"/>
                    </a:lnTo>
                    <a:lnTo>
                      <a:pt x="24" y="10"/>
                    </a:lnTo>
                    <a:lnTo>
                      <a:pt x="24" y="21"/>
                    </a:lnTo>
                    <a:lnTo>
                      <a:pt x="18" y="33"/>
                    </a:lnTo>
                    <a:lnTo>
                      <a:pt x="0" y="33"/>
                    </a:lnTo>
                  </a:path>
                </a:pathLst>
              </a:custGeom>
              <a:noFill/>
              <a:ln w="4445">
                <a:solidFill>
                  <a:srgbClr val="FE00FE"/>
                </a:solidFill>
                <a:prstDash val="solid"/>
                <a:round/>
                <a:headEnd/>
                <a:tailEnd/>
              </a:ln>
            </p:spPr>
            <p:txBody>
              <a:bodyPr/>
              <a:lstStyle/>
              <a:p>
                <a:endParaRPr lang="es-ES"/>
              </a:p>
            </p:txBody>
          </p:sp>
          <p:sp>
            <p:nvSpPr>
              <p:cNvPr id="83303" name="Line 9575"/>
              <p:cNvSpPr>
                <a:spLocks noChangeShapeType="1"/>
              </p:cNvSpPr>
              <p:nvPr/>
            </p:nvSpPr>
            <p:spPr bwMode="auto">
              <a:xfrm>
                <a:off x="6610" y="2167"/>
                <a:ext cx="1" cy="27"/>
              </a:xfrm>
              <a:prstGeom prst="line">
                <a:avLst/>
              </a:prstGeom>
              <a:noFill/>
              <a:ln w="4445">
                <a:solidFill>
                  <a:srgbClr val="FE00FE"/>
                </a:solidFill>
                <a:round/>
                <a:headEnd/>
                <a:tailEnd/>
              </a:ln>
            </p:spPr>
            <p:txBody>
              <a:bodyPr/>
              <a:lstStyle/>
              <a:p>
                <a:endParaRPr lang="es-ES"/>
              </a:p>
            </p:txBody>
          </p:sp>
          <p:sp>
            <p:nvSpPr>
              <p:cNvPr id="83304" name="Freeform 9576"/>
              <p:cNvSpPr>
                <a:spLocks/>
              </p:cNvSpPr>
              <p:nvPr/>
            </p:nvSpPr>
            <p:spPr bwMode="auto">
              <a:xfrm>
                <a:off x="6610" y="2167"/>
                <a:ext cx="9" cy="11"/>
              </a:xfrm>
              <a:custGeom>
                <a:avLst/>
                <a:gdLst/>
                <a:ahLst/>
                <a:cxnLst>
                  <a:cxn ang="0">
                    <a:pos x="0" y="22"/>
                  </a:cxn>
                  <a:cxn ang="0">
                    <a:pos x="2" y="12"/>
                  </a:cxn>
                  <a:cxn ang="0">
                    <a:pos x="6" y="4"/>
                  </a:cxn>
                  <a:cxn ang="0">
                    <a:pos x="10" y="0"/>
                  </a:cxn>
                  <a:cxn ang="0">
                    <a:pos x="16" y="0"/>
                  </a:cxn>
                </a:cxnLst>
                <a:rect l="0" t="0" r="r" b="b"/>
                <a:pathLst>
                  <a:path w="16" h="22">
                    <a:moveTo>
                      <a:pt x="0" y="22"/>
                    </a:moveTo>
                    <a:lnTo>
                      <a:pt x="2" y="12"/>
                    </a:lnTo>
                    <a:lnTo>
                      <a:pt x="6" y="4"/>
                    </a:lnTo>
                    <a:lnTo>
                      <a:pt x="10" y="0"/>
                    </a:lnTo>
                    <a:lnTo>
                      <a:pt x="16" y="0"/>
                    </a:lnTo>
                  </a:path>
                </a:pathLst>
              </a:custGeom>
              <a:noFill/>
              <a:ln w="4445">
                <a:solidFill>
                  <a:srgbClr val="FE00FE"/>
                </a:solidFill>
                <a:prstDash val="solid"/>
                <a:round/>
                <a:headEnd/>
                <a:tailEnd/>
              </a:ln>
            </p:spPr>
            <p:txBody>
              <a:bodyPr/>
              <a:lstStyle/>
              <a:p>
                <a:endParaRPr lang="es-ES"/>
              </a:p>
            </p:txBody>
          </p:sp>
          <p:sp>
            <p:nvSpPr>
              <p:cNvPr id="83305" name="Freeform 9577"/>
              <p:cNvSpPr>
                <a:spLocks/>
              </p:cNvSpPr>
              <p:nvPr/>
            </p:nvSpPr>
            <p:spPr bwMode="auto">
              <a:xfrm>
                <a:off x="6624" y="2167"/>
                <a:ext cx="13" cy="27"/>
              </a:xfrm>
              <a:custGeom>
                <a:avLst/>
                <a:gdLst/>
                <a:ahLst/>
                <a:cxnLst>
                  <a:cxn ang="0">
                    <a:pos x="10" y="0"/>
                  </a:cxn>
                  <a:cxn ang="0">
                    <a:pos x="6" y="4"/>
                  </a:cxn>
                  <a:cxn ang="0">
                    <a:pos x="2" y="12"/>
                  </a:cxn>
                  <a:cxn ang="0">
                    <a:pos x="0" y="22"/>
                  </a:cxn>
                  <a:cxn ang="0">
                    <a:pos x="0" y="30"/>
                  </a:cxn>
                  <a:cxn ang="0">
                    <a:pos x="2" y="41"/>
                  </a:cxn>
                  <a:cxn ang="0">
                    <a:pos x="6" y="49"/>
                  </a:cxn>
                  <a:cxn ang="0">
                    <a:pos x="10" y="53"/>
                  </a:cxn>
                  <a:cxn ang="0">
                    <a:pos x="15" y="53"/>
                  </a:cxn>
                  <a:cxn ang="0">
                    <a:pos x="19" y="49"/>
                  </a:cxn>
                  <a:cxn ang="0">
                    <a:pos x="23" y="41"/>
                  </a:cxn>
                  <a:cxn ang="0">
                    <a:pos x="26" y="30"/>
                  </a:cxn>
                  <a:cxn ang="0">
                    <a:pos x="26" y="22"/>
                  </a:cxn>
                  <a:cxn ang="0">
                    <a:pos x="23" y="12"/>
                  </a:cxn>
                  <a:cxn ang="0">
                    <a:pos x="19" y="4"/>
                  </a:cxn>
                  <a:cxn ang="0">
                    <a:pos x="15" y="0"/>
                  </a:cxn>
                  <a:cxn ang="0">
                    <a:pos x="10" y="0"/>
                  </a:cxn>
                </a:cxnLst>
                <a:rect l="0" t="0" r="r" b="b"/>
                <a:pathLst>
                  <a:path w="26" h="53">
                    <a:moveTo>
                      <a:pt x="10" y="0"/>
                    </a:moveTo>
                    <a:lnTo>
                      <a:pt x="6" y="4"/>
                    </a:lnTo>
                    <a:lnTo>
                      <a:pt x="2" y="12"/>
                    </a:lnTo>
                    <a:lnTo>
                      <a:pt x="0" y="22"/>
                    </a:lnTo>
                    <a:lnTo>
                      <a:pt x="0" y="30"/>
                    </a:lnTo>
                    <a:lnTo>
                      <a:pt x="2" y="41"/>
                    </a:lnTo>
                    <a:lnTo>
                      <a:pt x="6" y="49"/>
                    </a:lnTo>
                    <a:lnTo>
                      <a:pt x="10" y="53"/>
                    </a:lnTo>
                    <a:lnTo>
                      <a:pt x="15" y="53"/>
                    </a:lnTo>
                    <a:lnTo>
                      <a:pt x="19" y="49"/>
                    </a:lnTo>
                    <a:lnTo>
                      <a:pt x="23" y="41"/>
                    </a:lnTo>
                    <a:lnTo>
                      <a:pt x="26" y="30"/>
                    </a:lnTo>
                    <a:lnTo>
                      <a:pt x="26" y="22"/>
                    </a:lnTo>
                    <a:lnTo>
                      <a:pt x="23" y="12"/>
                    </a:lnTo>
                    <a:lnTo>
                      <a:pt x="19" y="4"/>
                    </a:lnTo>
                    <a:lnTo>
                      <a:pt x="15" y="0"/>
                    </a:lnTo>
                    <a:lnTo>
                      <a:pt x="10" y="0"/>
                    </a:lnTo>
                  </a:path>
                </a:pathLst>
              </a:custGeom>
              <a:noFill/>
              <a:ln w="4445">
                <a:solidFill>
                  <a:srgbClr val="FE00FE"/>
                </a:solidFill>
                <a:prstDash val="solid"/>
                <a:round/>
                <a:headEnd/>
                <a:tailEnd/>
              </a:ln>
            </p:spPr>
            <p:txBody>
              <a:bodyPr/>
              <a:lstStyle/>
              <a:p>
                <a:endParaRPr lang="es-ES"/>
              </a:p>
            </p:txBody>
          </p:sp>
          <p:sp>
            <p:nvSpPr>
              <p:cNvPr id="83306" name="Freeform 9578"/>
              <p:cNvSpPr>
                <a:spLocks/>
              </p:cNvSpPr>
              <p:nvPr/>
            </p:nvSpPr>
            <p:spPr bwMode="auto">
              <a:xfrm>
                <a:off x="6646" y="2153"/>
                <a:ext cx="2" cy="2"/>
              </a:xfrm>
              <a:custGeom>
                <a:avLst/>
                <a:gdLst/>
                <a:ahLst/>
                <a:cxnLst>
                  <a:cxn ang="0">
                    <a:pos x="0" y="4"/>
                  </a:cxn>
                  <a:cxn ang="0">
                    <a:pos x="2" y="6"/>
                  </a:cxn>
                  <a:cxn ang="0">
                    <a:pos x="4" y="4"/>
                  </a:cxn>
                  <a:cxn ang="0">
                    <a:pos x="2" y="0"/>
                  </a:cxn>
                  <a:cxn ang="0">
                    <a:pos x="0" y="4"/>
                  </a:cxn>
                </a:cxnLst>
                <a:rect l="0" t="0" r="r" b="b"/>
                <a:pathLst>
                  <a:path w="4" h="6">
                    <a:moveTo>
                      <a:pt x="0" y="4"/>
                    </a:moveTo>
                    <a:lnTo>
                      <a:pt x="2" y="6"/>
                    </a:lnTo>
                    <a:lnTo>
                      <a:pt x="4" y="4"/>
                    </a:lnTo>
                    <a:lnTo>
                      <a:pt x="2" y="0"/>
                    </a:lnTo>
                    <a:lnTo>
                      <a:pt x="0" y="4"/>
                    </a:lnTo>
                  </a:path>
                </a:pathLst>
              </a:custGeom>
              <a:noFill/>
              <a:ln w="4445">
                <a:solidFill>
                  <a:srgbClr val="FE00FE"/>
                </a:solidFill>
                <a:prstDash val="solid"/>
                <a:round/>
                <a:headEnd/>
                <a:tailEnd/>
              </a:ln>
            </p:spPr>
            <p:txBody>
              <a:bodyPr/>
              <a:lstStyle/>
              <a:p>
                <a:endParaRPr lang="es-ES"/>
              </a:p>
            </p:txBody>
          </p:sp>
          <p:sp>
            <p:nvSpPr>
              <p:cNvPr id="83307" name="Freeform 9579"/>
              <p:cNvSpPr>
                <a:spLocks/>
              </p:cNvSpPr>
              <p:nvPr/>
            </p:nvSpPr>
            <p:spPr bwMode="auto">
              <a:xfrm>
                <a:off x="6642" y="2167"/>
                <a:ext cx="5" cy="39"/>
              </a:xfrm>
              <a:custGeom>
                <a:avLst/>
                <a:gdLst/>
                <a:ahLst/>
                <a:cxnLst>
                  <a:cxn ang="0">
                    <a:pos x="9" y="0"/>
                  </a:cxn>
                  <a:cxn ang="0">
                    <a:pos x="9" y="65"/>
                  </a:cxn>
                  <a:cxn ang="0">
                    <a:pos x="7" y="75"/>
                  </a:cxn>
                  <a:cxn ang="0">
                    <a:pos x="3" y="79"/>
                  </a:cxn>
                  <a:cxn ang="0">
                    <a:pos x="0" y="79"/>
                  </a:cxn>
                </a:cxnLst>
                <a:rect l="0" t="0" r="r" b="b"/>
                <a:pathLst>
                  <a:path w="9" h="79">
                    <a:moveTo>
                      <a:pt x="9" y="0"/>
                    </a:moveTo>
                    <a:lnTo>
                      <a:pt x="9" y="65"/>
                    </a:lnTo>
                    <a:lnTo>
                      <a:pt x="7" y="75"/>
                    </a:lnTo>
                    <a:lnTo>
                      <a:pt x="3" y="79"/>
                    </a:lnTo>
                    <a:lnTo>
                      <a:pt x="0" y="79"/>
                    </a:lnTo>
                  </a:path>
                </a:pathLst>
              </a:custGeom>
              <a:noFill/>
              <a:ln w="4445">
                <a:solidFill>
                  <a:srgbClr val="FE00FE"/>
                </a:solidFill>
                <a:prstDash val="solid"/>
                <a:round/>
                <a:headEnd/>
                <a:tailEnd/>
              </a:ln>
            </p:spPr>
            <p:txBody>
              <a:bodyPr/>
              <a:lstStyle/>
              <a:p>
                <a:endParaRPr lang="es-ES"/>
              </a:p>
            </p:txBody>
          </p:sp>
          <p:sp>
            <p:nvSpPr>
              <p:cNvPr id="83308" name="Freeform 9580"/>
              <p:cNvSpPr>
                <a:spLocks/>
              </p:cNvSpPr>
              <p:nvPr/>
            </p:nvSpPr>
            <p:spPr bwMode="auto">
              <a:xfrm>
                <a:off x="6657" y="2177"/>
                <a:ext cx="6" cy="11"/>
              </a:xfrm>
              <a:custGeom>
                <a:avLst/>
                <a:gdLst/>
                <a:ahLst/>
                <a:cxnLst>
                  <a:cxn ang="0">
                    <a:pos x="0" y="10"/>
                  </a:cxn>
                  <a:cxn ang="0">
                    <a:pos x="6" y="0"/>
                  </a:cxn>
                  <a:cxn ang="0">
                    <a:pos x="12" y="10"/>
                  </a:cxn>
                  <a:cxn ang="0">
                    <a:pos x="6" y="21"/>
                  </a:cxn>
                  <a:cxn ang="0">
                    <a:pos x="0" y="10"/>
                  </a:cxn>
                </a:cxnLst>
                <a:rect l="0" t="0" r="r" b="b"/>
                <a:pathLst>
                  <a:path w="12" h="21">
                    <a:moveTo>
                      <a:pt x="0" y="10"/>
                    </a:moveTo>
                    <a:lnTo>
                      <a:pt x="6" y="0"/>
                    </a:lnTo>
                    <a:lnTo>
                      <a:pt x="12" y="10"/>
                    </a:lnTo>
                    <a:lnTo>
                      <a:pt x="6" y="21"/>
                    </a:lnTo>
                    <a:lnTo>
                      <a:pt x="0" y="10"/>
                    </a:lnTo>
                  </a:path>
                </a:pathLst>
              </a:custGeom>
              <a:noFill/>
              <a:ln w="4445">
                <a:solidFill>
                  <a:srgbClr val="FE00FE"/>
                </a:solidFill>
                <a:prstDash val="solid"/>
                <a:round/>
                <a:headEnd/>
                <a:tailEnd/>
              </a:ln>
            </p:spPr>
            <p:txBody>
              <a:bodyPr/>
              <a:lstStyle/>
              <a:p>
                <a:endParaRPr lang="es-ES"/>
              </a:p>
            </p:txBody>
          </p:sp>
          <p:sp>
            <p:nvSpPr>
              <p:cNvPr id="83309" name="Freeform 9581"/>
              <p:cNvSpPr>
                <a:spLocks/>
              </p:cNvSpPr>
              <p:nvPr/>
            </p:nvSpPr>
            <p:spPr bwMode="auto">
              <a:xfrm>
                <a:off x="6657" y="2159"/>
                <a:ext cx="6" cy="12"/>
              </a:xfrm>
              <a:custGeom>
                <a:avLst/>
                <a:gdLst/>
                <a:ahLst/>
                <a:cxnLst>
                  <a:cxn ang="0">
                    <a:pos x="0" y="11"/>
                  </a:cxn>
                  <a:cxn ang="0">
                    <a:pos x="6" y="0"/>
                  </a:cxn>
                  <a:cxn ang="0">
                    <a:pos x="12" y="11"/>
                  </a:cxn>
                  <a:cxn ang="0">
                    <a:pos x="6" y="23"/>
                  </a:cxn>
                  <a:cxn ang="0">
                    <a:pos x="0" y="11"/>
                  </a:cxn>
                </a:cxnLst>
                <a:rect l="0" t="0" r="r" b="b"/>
                <a:pathLst>
                  <a:path w="12" h="23">
                    <a:moveTo>
                      <a:pt x="0" y="11"/>
                    </a:moveTo>
                    <a:lnTo>
                      <a:pt x="6" y="0"/>
                    </a:lnTo>
                    <a:lnTo>
                      <a:pt x="12" y="11"/>
                    </a:lnTo>
                    <a:lnTo>
                      <a:pt x="6" y="23"/>
                    </a:lnTo>
                    <a:lnTo>
                      <a:pt x="0" y="11"/>
                    </a:lnTo>
                  </a:path>
                </a:pathLst>
              </a:custGeom>
              <a:noFill/>
              <a:ln w="4445">
                <a:solidFill>
                  <a:srgbClr val="FE00FE"/>
                </a:solidFill>
                <a:prstDash val="solid"/>
                <a:round/>
                <a:headEnd/>
                <a:tailEnd/>
              </a:ln>
            </p:spPr>
            <p:txBody>
              <a:bodyPr/>
              <a:lstStyle/>
              <a:p>
                <a:endParaRPr lang="es-ES"/>
              </a:p>
            </p:txBody>
          </p:sp>
          <p:sp>
            <p:nvSpPr>
              <p:cNvPr id="83310" name="Freeform 9582"/>
              <p:cNvSpPr>
                <a:spLocks/>
              </p:cNvSpPr>
              <p:nvPr/>
            </p:nvSpPr>
            <p:spPr bwMode="auto">
              <a:xfrm>
                <a:off x="6695" y="2154"/>
                <a:ext cx="12" cy="40"/>
              </a:xfrm>
              <a:custGeom>
                <a:avLst/>
                <a:gdLst/>
                <a:ahLst/>
                <a:cxnLst>
                  <a:cxn ang="0">
                    <a:pos x="0" y="78"/>
                  </a:cxn>
                  <a:cxn ang="0">
                    <a:pos x="0" y="0"/>
                  </a:cxn>
                  <a:cxn ang="0">
                    <a:pos x="24" y="78"/>
                  </a:cxn>
                  <a:cxn ang="0">
                    <a:pos x="24" y="0"/>
                  </a:cxn>
                </a:cxnLst>
                <a:rect l="0" t="0" r="r" b="b"/>
                <a:pathLst>
                  <a:path w="24" h="78">
                    <a:moveTo>
                      <a:pt x="0" y="78"/>
                    </a:moveTo>
                    <a:lnTo>
                      <a:pt x="0" y="0"/>
                    </a:lnTo>
                    <a:lnTo>
                      <a:pt x="24" y="78"/>
                    </a:lnTo>
                    <a:lnTo>
                      <a:pt x="24" y="0"/>
                    </a:lnTo>
                  </a:path>
                </a:pathLst>
              </a:custGeom>
              <a:noFill/>
              <a:ln w="4445">
                <a:solidFill>
                  <a:srgbClr val="FE00FE"/>
                </a:solidFill>
                <a:prstDash val="solid"/>
                <a:round/>
                <a:headEnd/>
                <a:tailEnd/>
              </a:ln>
            </p:spPr>
            <p:txBody>
              <a:bodyPr/>
              <a:lstStyle/>
              <a:p>
                <a:endParaRPr lang="es-ES"/>
              </a:p>
            </p:txBody>
          </p:sp>
          <p:sp>
            <p:nvSpPr>
              <p:cNvPr id="83311" name="Freeform 9583"/>
              <p:cNvSpPr>
                <a:spLocks/>
              </p:cNvSpPr>
              <p:nvPr/>
            </p:nvSpPr>
            <p:spPr bwMode="auto">
              <a:xfrm>
                <a:off x="6715" y="2167"/>
                <a:ext cx="13" cy="27"/>
              </a:xfrm>
              <a:custGeom>
                <a:avLst/>
                <a:gdLst/>
                <a:ahLst/>
                <a:cxnLst>
                  <a:cxn ang="0">
                    <a:pos x="11" y="0"/>
                  </a:cxn>
                  <a:cxn ang="0">
                    <a:pos x="6" y="4"/>
                  </a:cxn>
                  <a:cxn ang="0">
                    <a:pos x="2" y="12"/>
                  </a:cxn>
                  <a:cxn ang="0">
                    <a:pos x="0" y="22"/>
                  </a:cxn>
                  <a:cxn ang="0">
                    <a:pos x="0" y="30"/>
                  </a:cxn>
                  <a:cxn ang="0">
                    <a:pos x="2" y="41"/>
                  </a:cxn>
                  <a:cxn ang="0">
                    <a:pos x="6" y="49"/>
                  </a:cxn>
                  <a:cxn ang="0">
                    <a:pos x="11" y="53"/>
                  </a:cxn>
                  <a:cxn ang="0">
                    <a:pos x="17" y="53"/>
                  </a:cxn>
                  <a:cxn ang="0">
                    <a:pos x="20" y="49"/>
                  </a:cxn>
                  <a:cxn ang="0">
                    <a:pos x="24" y="41"/>
                  </a:cxn>
                  <a:cxn ang="0">
                    <a:pos x="26" y="30"/>
                  </a:cxn>
                  <a:cxn ang="0">
                    <a:pos x="26" y="22"/>
                  </a:cxn>
                  <a:cxn ang="0">
                    <a:pos x="24" y="12"/>
                  </a:cxn>
                  <a:cxn ang="0">
                    <a:pos x="20" y="4"/>
                  </a:cxn>
                  <a:cxn ang="0">
                    <a:pos x="17" y="0"/>
                  </a:cxn>
                  <a:cxn ang="0">
                    <a:pos x="11" y="0"/>
                  </a:cxn>
                </a:cxnLst>
                <a:rect l="0" t="0" r="r" b="b"/>
                <a:pathLst>
                  <a:path w="26" h="53">
                    <a:moveTo>
                      <a:pt x="11" y="0"/>
                    </a:moveTo>
                    <a:lnTo>
                      <a:pt x="6" y="4"/>
                    </a:lnTo>
                    <a:lnTo>
                      <a:pt x="2" y="12"/>
                    </a:lnTo>
                    <a:lnTo>
                      <a:pt x="0" y="22"/>
                    </a:lnTo>
                    <a:lnTo>
                      <a:pt x="0" y="30"/>
                    </a:lnTo>
                    <a:lnTo>
                      <a:pt x="2" y="41"/>
                    </a:lnTo>
                    <a:lnTo>
                      <a:pt x="6" y="49"/>
                    </a:lnTo>
                    <a:lnTo>
                      <a:pt x="11" y="53"/>
                    </a:lnTo>
                    <a:lnTo>
                      <a:pt x="17" y="53"/>
                    </a:lnTo>
                    <a:lnTo>
                      <a:pt x="20" y="49"/>
                    </a:lnTo>
                    <a:lnTo>
                      <a:pt x="24" y="41"/>
                    </a:lnTo>
                    <a:lnTo>
                      <a:pt x="26" y="30"/>
                    </a:lnTo>
                    <a:lnTo>
                      <a:pt x="26" y="22"/>
                    </a:lnTo>
                    <a:lnTo>
                      <a:pt x="24" y="12"/>
                    </a:lnTo>
                    <a:lnTo>
                      <a:pt x="20" y="4"/>
                    </a:lnTo>
                    <a:lnTo>
                      <a:pt x="17" y="0"/>
                    </a:lnTo>
                    <a:lnTo>
                      <a:pt x="11" y="0"/>
                    </a:lnTo>
                  </a:path>
                </a:pathLst>
              </a:custGeom>
              <a:noFill/>
              <a:ln w="4445">
                <a:solidFill>
                  <a:srgbClr val="FE00FE"/>
                </a:solidFill>
                <a:prstDash val="solid"/>
                <a:round/>
                <a:headEnd/>
                <a:tailEnd/>
              </a:ln>
            </p:spPr>
            <p:txBody>
              <a:bodyPr/>
              <a:lstStyle/>
              <a:p>
                <a:endParaRPr lang="es-ES"/>
              </a:p>
            </p:txBody>
          </p:sp>
          <p:sp>
            <p:nvSpPr>
              <p:cNvPr id="83312" name="Line 9584"/>
              <p:cNvSpPr>
                <a:spLocks noChangeShapeType="1"/>
              </p:cNvSpPr>
              <p:nvPr/>
            </p:nvSpPr>
            <p:spPr bwMode="auto">
              <a:xfrm>
                <a:off x="6735" y="2167"/>
                <a:ext cx="1" cy="27"/>
              </a:xfrm>
              <a:prstGeom prst="line">
                <a:avLst/>
              </a:prstGeom>
              <a:noFill/>
              <a:ln w="4445">
                <a:solidFill>
                  <a:srgbClr val="FE00FE"/>
                </a:solidFill>
                <a:round/>
                <a:headEnd/>
                <a:tailEnd/>
              </a:ln>
            </p:spPr>
            <p:txBody>
              <a:bodyPr/>
              <a:lstStyle/>
              <a:p>
                <a:endParaRPr lang="es-ES"/>
              </a:p>
            </p:txBody>
          </p:sp>
          <p:sp>
            <p:nvSpPr>
              <p:cNvPr id="83313" name="Freeform 9585"/>
              <p:cNvSpPr>
                <a:spLocks/>
              </p:cNvSpPr>
              <p:nvPr/>
            </p:nvSpPr>
            <p:spPr bwMode="auto">
              <a:xfrm>
                <a:off x="6735" y="2167"/>
                <a:ext cx="11" cy="27"/>
              </a:xfrm>
              <a:custGeom>
                <a:avLst/>
                <a:gdLst/>
                <a:ahLst/>
                <a:cxnLst>
                  <a:cxn ang="0">
                    <a:pos x="0" y="16"/>
                  </a:cxn>
                  <a:cxn ang="0">
                    <a:pos x="5" y="4"/>
                  </a:cxn>
                  <a:cxn ang="0">
                    <a:pos x="9" y="0"/>
                  </a:cxn>
                  <a:cxn ang="0">
                    <a:pos x="15" y="0"/>
                  </a:cxn>
                  <a:cxn ang="0">
                    <a:pos x="19" y="4"/>
                  </a:cxn>
                  <a:cxn ang="0">
                    <a:pos x="21" y="16"/>
                  </a:cxn>
                  <a:cxn ang="0">
                    <a:pos x="21" y="53"/>
                  </a:cxn>
                </a:cxnLst>
                <a:rect l="0" t="0" r="r" b="b"/>
                <a:pathLst>
                  <a:path w="21" h="53">
                    <a:moveTo>
                      <a:pt x="0" y="16"/>
                    </a:moveTo>
                    <a:lnTo>
                      <a:pt x="5" y="4"/>
                    </a:lnTo>
                    <a:lnTo>
                      <a:pt x="9" y="0"/>
                    </a:lnTo>
                    <a:lnTo>
                      <a:pt x="15" y="0"/>
                    </a:lnTo>
                    <a:lnTo>
                      <a:pt x="19" y="4"/>
                    </a:lnTo>
                    <a:lnTo>
                      <a:pt x="21" y="16"/>
                    </a:lnTo>
                    <a:lnTo>
                      <a:pt x="21" y="53"/>
                    </a:lnTo>
                  </a:path>
                </a:pathLst>
              </a:custGeom>
              <a:noFill/>
              <a:ln w="4445">
                <a:solidFill>
                  <a:srgbClr val="FE00FE"/>
                </a:solidFill>
                <a:prstDash val="solid"/>
                <a:round/>
                <a:headEnd/>
                <a:tailEnd/>
              </a:ln>
            </p:spPr>
            <p:txBody>
              <a:bodyPr/>
              <a:lstStyle/>
              <a:p>
                <a:endParaRPr lang="es-ES"/>
              </a:p>
            </p:txBody>
          </p:sp>
          <p:sp>
            <p:nvSpPr>
              <p:cNvPr id="83314" name="Freeform 9586"/>
              <p:cNvSpPr>
                <a:spLocks/>
              </p:cNvSpPr>
              <p:nvPr/>
            </p:nvSpPr>
            <p:spPr bwMode="auto">
              <a:xfrm>
                <a:off x="6752" y="2167"/>
                <a:ext cx="12" cy="27"/>
              </a:xfrm>
              <a:custGeom>
                <a:avLst/>
                <a:gdLst/>
                <a:ahLst/>
                <a:cxnLst>
                  <a:cxn ang="0">
                    <a:pos x="0" y="22"/>
                  </a:cxn>
                  <a:cxn ang="0">
                    <a:pos x="24" y="22"/>
                  </a:cxn>
                  <a:cxn ang="0">
                    <a:pos x="24" y="16"/>
                  </a:cxn>
                  <a:cxn ang="0">
                    <a:pos x="22" y="8"/>
                  </a:cxn>
                  <a:cxn ang="0">
                    <a:pos x="20" y="4"/>
                  </a:cxn>
                  <a:cxn ang="0">
                    <a:pos x="15" y="0"/>
                  </a:cxn>
                  <a:cxn ang="0">
                    <a:pos x="10" y="0"/>
                  </a:cxn>
                  <a:cxn ang="0">
                    <a:pos x="6" y="4"/>
                  </a:cxn>
                  <a:cxn ang="0">
                    <a:pos x="2" y="12"/>
                  </a:cxn>
                  <a:cxn ang="0">
                    <a:pos x="0" y="22"/>
                  </a:cxn>
                  <a:cxn ang="0">
                    <a:pos x="0" y="30"/>
                  </a:cxn>
                  <a:cxn ang="0">
                    <a:pos x="2" y="41"/>
                  </a:cxn>
                  <a:cxn ang="0">
                    <a:pos x="6" y="49"/>
                  </a:cxn>
                  <a:cxn ang="0">
                    <a:pos x="10" y="53"/>
                  </a:cxn>
                  <a:cxn ang="0">
                    <a:pos x="15" y="53"/>
                  </a:cxn>
                  <a:cxn ang="0">
                    <a:pos x="20" y="49"/>
                  </a:cxn>
                  <a:cxn ang="0">
                    <a:pos x="24" y="41"/>
                  </a:cxn>
                </a:cxnLst>
                <a:rect l="0" t="0" r="r" b="b"/>
                <a:pathLst>
                  <a:path w="24" h="53">
                    <a:moveTo>
                      <a:pt x="0" y="22"/>
                    </a:moveTo>
                    <a:lnTo>
                      <a:pt x="24" y="22"/>
                    </a:lnTo>
                    <a:lnTo>
                      <a:pt x="24" y="16"/>
                    </a:lnTo>
                    <a:lnTo>
                      <a:pt x="22" y="8"/>
                    </a:lnTo>
                    <a:lnTo>
                      <a:pt x="20" y="4"/>
                    </a:lnTo>
                    <a:lnTo>
                      <a:pt x="15" y="0"/>
                    </a:lnTo>
                    <a:lnTo>
                      <a:pt x="10" y="0"/>
                    </a:lnTo>
                    <a:lnTo>
                      <a:pt x="6" y="4"/>
                    </a:lnTo>
                    <a:lnTo>
                      <a:pt x="2" y="12"/>
                    </a:lnTo>
                    <a:lnTo>
                      <a:pt x="0" y="22"/>
                    </a:lnTo>
                    <a:lnTo>
                      <a:pt x="0" y="30"/>
                    </a:lnTo>
                    <a:lnTo>
                      <a:pt x="2" y="41"/>
                    </a:lnTo>
                    <a:lnTo>
                      <a:pt x="6" y="49"/>
                    </a:lnTo>
                    <a:lnTo>
                      <a:pt x="10" y="53"/>
                    </a:lnTo>
                    <a:lnTo>
                      <a:pt x="15" y="53"/>
                    </a:lnTo>
                    <a:lnTo>
                      <a:pt x="20" y="49"/>
                    </a:lnTo>
                    <a:lnTo>
                      <a:pt x="24" y="41"/>
                    </a:lnTo>
                  </a:path>
                </a:pathLst>
              </a:custGeom>
              <a:noFill/>
              <a:ln w="4445">
                <a:solidFill>
                  <a:srgbClr val="FE00FE"/>
                </a:solidFill>
                <a:prstDash val="solid"/>
                <a:round/>
                <a:headEnd/>
                <a:tailEnd/>
              </a:ln>
            </p:spPr>
            <p:txBody>
              <a:bodyPr/>
              <a:lstStyle/>
              <a:p>
                <a:endParaRPr lang="es-ES"/>
              </a:p>
            </p:txBody>
          </p:sp>
          <p:sp>
            <p:nvSpPr>
              <p:cNvPr id="83315" name="Freeform 9587"/>
              <p:cNvSpPr>
                <a:spLocks/>
              </p:cNvSpPr>
              <p:nvPr/>
            </p:nvSpPr>
            <p:spPr bwMode="auto">
              <a:xfrm>
                <a:off x="6578" y="2098"/>
                <a:ext cx="12" cy="39"/>
              </a:xfrm>
              <a:custGeom>
                <a:avLst/>
                <a:gdLst/>
                <a:ahLst/>
                <a:cxnLst>
                  <a:cxn ang="0">
                    <a:pos x="0" y="78"/>
                  </a:cxn>
                  <a:cxn ang="0">
                    <a:pos x="0" y="0"/>
                  </a:cxn>
                  <a:cxn ang="0">
                    <a:pos x="18" y="0"/>
                  </a:cxn>
                  <a:cxn ang="0">
                    <a:pos x="24" y="11"/>
                  </a:cxn>
                  <a:cxn ang="0">
                    <a:pos x="24" y="23"/>
                  </a:cxn>
                  <a:cxn ang="0">
                    <a:pos x="18" y="33"/>
                  </a:cxn>
                  <a:cxn ang="0">
                    <a:pos x="0" y="33"/>
                  </a:cxn>
                </a:cxnLst>
                <a:rect l="0" t="0" r="r" b="b"/>
                <a:pathLst>
                  <a:path w="24" h="78">
                    <a:moveTo>
                      <a:pt x="0" y="78"/>
                    </a:moveTo>
                    <a:lnTo>
                      <a:pt x="0" y="0"/>
                    </a:lnTo>
                    <a:lnTo>
                      <a:pt x="18" y="0"/>
                    </a:lnTo>
                    <a:lnTo>
                      <a:pt x="24" y="11"/>
                    </a:lnTo>
                    <a:lnTo>
                      <a:pt x="24" y="23"/>
                    </a:lnTo>
                    <a:lnTo>
                      <a:pt x="18" y="33"/>
                    </a:lnTo>
                    <a:lnTo>
                      <a:pt x="0" y="33"/>
                    </a:lnTo>
                  </a:path>
                </a:pathLst>
              </a:custGeom>
              <a:noFill/>
              <a:ln w="4445">
                <a:solidFill>
                  <a:srgbClr val="FE00FE"/>
                </a:solidFill>
                <a:prstDash val="solid"/>
                <a:round/>
                <a:headEnd/>
                <a:tailEnd/>
              </a:ln>
            </p:spPr>
            <p:txBody>
              <a:bodyPr/>
              <a:lstStyle/>
              <a:p>
                <a:endParaRPr lang="es-ES"/>
              </a:p>
            </p:txBody>
          </p:sp>
          <p:sp>
            <p:nvSpPr>
              <p:cNvPr id="83316" name="Line 9588"/>
              <p:cNvSpPr>
                <a:spLocks noChangeShapeType="1"/>
              </p:cNvSpPr>
              <p:nvPr/>
            </p:nvSpPr>
            <p:spPr bwMode="auto">
              <a:xfrm>
                <a:off x="6598" y="2098"/>
                <a:ext cx="1" cy="39"/>
              </a:xfrm>
              <a:prstGeom prst="line">
                <a:avLst/>
              </a:prstGeom>
              <a:noFill/>
              <a:ln w="4445">
                <a:solidFill>
                  <a:srgbClr val="FE00FE"/>
                </a:solidFill>
                <a:round/>
                <a:headEnd/>
                <a:tailEnd/>
              </a:ln>
            </p:spPr>
            <p:txBody>
              <a:bodyPr/>
              <a:lstStyle/>
              <a:p>
                <a:endParaRPr lang="es-ES"/>
              </a:p>
            </p:txBody>
          </p:sp>
          <p:sp>
            <p:nvSpPr>
              <p:cNvPr id="83317" name="Freeform 9589"/>
              <p:cNvSpPr>
                <a:spLocks/>
              </p:cNvSpPr>
              <p:nvPr/>
            </p:nvSpPr>
            <p:spPr bwMode="auto">
              <a:xfrm>
                <a:off x="6606" y="2112"/>
                <a:ext cx="13" cy="25"/>
              </a:xfrm>
              <a:custGeom>
                <a:avLst/>
                <a:gdLst/>
                <a:ahLst/>
                <a:cxnLst>
                  <a:cxn ang="0">
                    <a:pos x="10" y="0"/>
                  </a:cxn>
                  <a:cxn ang="0">
                    <a:pos x="5" y="2"/>
                  </a:cxn>
                  <a:cxn ang="0">
                    <a:pos x="2" y="10"/>
                  </a:cxn>
                  <a:cxn ang="0">
                    <a:pos x="0" y="22"/>
                  </a:cxn>
                  <a:cxn ang="0">
                    <a:pos x="0" y="29"/>
                  </a:cxn>
                  <a:cxn ang="0">
                    <a:pos x="2" y="41"/>
                  </a:cxn>
                  <a:cxn ang="0">
                    <a:pos x="5" y="47"/>
                  </a:cxn>
                  <a:cxn ang="0">
                    <a:pos x="10" y="51"/>
                  </a:cxn>
                  <a:cxn ang="0">
                    <a:pos x="16" y="51"/>
                  </a:cxn>
                  <a:cxn ang="0">
                    <a:pos x="20" y="47"/>
                  </a:cxn>
                  <a:cxn ang="0">
                    <a:pos x="24" y="41"/>
                  </a:cxn>
                  <a:cxn ang="0">
                    <a:pos x="26" y="29"/>
                  </a:cxn>
                  <a:cxn ang="0">
                    <a:pos x="26" y="22"/>
                  </a:cxn>
                  <a:cxn ang="0">
                    <a:pos x="24" y="10"/>
                  </a:cxn>
                  <a:cxn ang="0">
                    <a:pos x="20" y="2"/>
                  </a:cxn>
                  <a:cxn ang="0">
                    <a:pos x="16" y="0"/>
                  </a:cxn>
                  <a:cxn ang="0">
                    <a:pos x="10" y="0"/>
                  </a:cxn>
                </a:cxnLst>
                <a:rect l="0" t="0" r="r" b="b"/>
                <a:pathLst>
                  <a:path w="26" h="51">
                    <a:moveTo>
                      <a:pt x="10" y="0"/>
                    </a:moveTo>
                    <a:lnTo>
                      <a:pt x="5" y="2"/>
                    </a:lnTo>
                    <a:lnTo>
                      <a:pt x="2" y="10"/>
                    </a:lnTo>
                    <a:lnTo>
                      <a:pt x="0" y="22"/>
                    </a:lnTo>
                    <a:lnTo>
                      <a:pt x="0" y="29"/>
                    </a:lnTo>
                    <a:lnTo>
                      <a:pt x="2" y="41"/>
                    </a:lnTo>
                    <a:lnTo>
                      <a:pt x="5" y="47"/>
                    </a:lnTo>
                    <a:lnTo>
                      <a:pt x="10" y="51"/>
                    </a:lnTo>
                    <a:lnTo>
                      <a:pt x="16" y="51"/>
                    </a:lnTo>
                    <a:lnTo>
                      <a:pt x="20" y="47"/>
                    </a:lnTo>
                    <a:lnTo>
                      <a:pt x="24" y="41"/>
                    </a:lnTo>
                    <a:lnTo>
                      <a:pt x="26" y="29"/>
                    </a:lnTo>
                    <a:lnTo>
                      <a:pt x="26" y="22"/>
                    </a:lnTo>
                    <a:lnTo>
                      <a:pt x="24" y="10"/>
                    </a:lnTo>
                    <a:lnTo>
                      <a:pt x="20" y="2"/>
                    </a:lnTo>
                    <a:lnTo>
                      <a:pt x="16" y="0"/>
                    </a:lnTo>
                    <a:lnTo>
                      <a:pt x="10" y="0"/>
                    </a:lnTo>
                  </a:path>
                </a:pathLst>
              </a:custGeom>
              <a:noFill/>
              <a:ln w="4445">
                <a:solidFill>
                  <a:srgbClr val="FE00FE"/>
                </a:solidFill>
                <a:prstDash val="solid"/>
                <a:round/>
                <a:headEnd/>
                <a:tailEnd/>
              </a:ln>
            </p:spPr>
            <p:txBody>
              <a:bodyPr/>
              <a:lstStyle/>
              <a:p>
                <a:endParaRPr lang="es-ES"/>
              </a:p>
            </p:txBody>
          </p:sp>
          <p:sp>
            <p:nvSpPr>
              <p:cNvPr id="83318" name="Freeform 9590"/>
              <p:cNvSpPr>
                <a:spLocks/>
              </p:cNvSpPr>
              <p:nvPr/>
            </p:nvSpPr>
            <p:spPr bwMode="auto">
              <a:xfrm>
                <a:off x="6626" y="2098"/>
                <a:ext cx="5" cy="39"/>
              </a:xfrm>
              <a:custGeom>
                <a:avLst/>
                <a:gdLst/>
                <a:ahLst/>
                <a:cxnLst>
                  <a:cxn ang="0">
                    <a:pos x="0" y="0"/>
                  </a:cxn>
                  <a:cxn ang="0">
                    <a:pos x="0" y="64"/>
                  </a:cxn>
                  <a:cxn ang="0">
                    <a:pos x="2" y="74"/>
                  </a:cxn>
                  <a:cxn ang="0">
                    <a:pos x="6" y="78"/>
                  </a:cxn>
                  <a:cxn ang="0">
                    <a:pos x="9" y="78"/>
                  </a:cxn>
                </a:cxnLst>
                <a:rect l="0" t="0" r="r" b="b"/>
                <a:pathLst>
                  <a:path w="9" h="78">
                    <a:moveTo>
                      <a:pt x="0" y="0"/>
                    </a:moveTo>
                    <a:lnTo>
                      <a:pt x="0" y="64"/>
                    </a:lnTo>
                    <a:lnTo>
                      <a:pt x="2" y="74"/>
                    </a:lnTo>
                    <a:lnTo>
                      <a:pt x="6" y="78"/>
                    </a:lnTo>
                    <a:lnTo>
                      <a:pt x="9" y="78"/>
                    </a:lnTo>
                  </a:path>
                </a:pathLst>
              </a:custGeom>
              <a:noFill/>
              <a:ln w="4445">
                <a:solidFill>
                  <a:srgbClr val="FE00FE"/>
                </a:solidFill>
                <a:prstDash val="solid"/>
                <a:round/>
                <a:headEnd/>
                <a:tailEnd/>
              </a:ln>
            </p:spPr>
            <p:txBody>
              <a:bodyPr/>
              <a:lstStyle/>
              <a:p>
                <a:endParaRPr lang="es-ES"/>
              </a:p>
            </p:txBody>
          </p:sp>
          <p:sp>
            <p:nvSpPr>
              <p:cNvPr id="83319" name="Line 9591"/>
              <p:cNvSpPr>
                <a:spLocks noChangeShapeType="1"/>
              </p:cNvSpPr>
              <p:nvPr/>
            </p:nvSpPr>
            <p:spPr bwMode="auto">
              <a:xfrm>
                <a:off x="6623" y="2112"/>
                <a:ext cx="8" cy="1"/>
              </a:xfrm>
              <a:prstGeom prst="line">
                <a:avLst/>
              </a:prstGeom>
              <a:noFill/>
              <a:ln w="4445">
                <a:solidFill>
                  <a:srgbClr val="FE00FE"/>
                </a:solidFill>
                <a:round/>
                <a:headEnd/>
                <a:tailEnd/>
              </a:ln>
            </p:spPr>
            <p:txBody>
              <a:bodyPr/>
              <a:lstStyle/>
              <a:p>
                <a:endParaRPr lang="es-ES"/>
              </a:p>
            </p:txBody>
          </p:sp>
          <p:sp>
            <p:nvSpPr>
              <p:cNvPr id="83320" name="Freeform 9592"/>
              <p:cNvSpPr>
                <a:spLocks/>
              </p:cNvSpPr>
              <p:nvPr/>
            </p:nvSpPr>
            <p:spPr bwMode="auto">
              <a:xfrm>
                <a:off x="6658" y="2120"/>
                <a:ext cx="11" cy="17"/>
              </a:xfrm>
              <a:custGeom>
                <a:avLst/>
                <a:gdLst/>
                <a:ahLst/>
                <a:cxnLst>
                  <a:cxn ang="0">
                    <a:pos x="0" y="33"/>
                  </a:cxn>
                  <a:cxn ang="0">
                    <a:pos x="0" y="0"/>
                  </a:cxn>
                  <a:cxn ang="0">
                    <a:pos x="24" y="0"/>
                  </a:cxn>
                </a:cxnLst>
                <a:rect l="0" t="0" r="r" b="b"/>
                <a:pathLst>
                  <a:path w="24" h="33">
                    <a:moveTo>
                      <a:pt x="0" y="33"/>
                    </a:moveTo>
                    <a:lnTo>
                      <a:pt x="0" y="0"/>
                    </a:lnTo>
                    <a:lnTo>
                      <a:pt x="24" y="0"/>
                    </a:lnTo>
                  </a:path>
                </a:pathLst>
              </a:custGeom>
              <a:noFill/>
              <a:ln w="4445">
                <a:solidFill>
                  <a:srgbClr val="FE00FE"/>
                </a:solidFill>
                <a:prstDash val="solid"/>
                <a:round/>
                <a:headEnd/>
                <a:tailEnd/>
              </a:ln>
            </p:spPr>
            <p:txBody>
              <a:bodyPr/>
              <a:lstStyle/>
              <a:p>
                <a:endParaRPr lang="es-ES"/>
              </a:p>
            </p:txBody>
          </p:sp>
          <p:sp>
            <p:nvSpPr>
              <p:cNvPr id="83321" name="Freeform 9593"/>
              <p:cNvSpPr>
                <a:spLocks/>
              </p:cNvSpPr>
              <p:nvPr/>
            </p:nvSpPr>
            <p:spPr bwMode="auto">
              <a:xfrm>
                <a:off x="6658" y="2098"/>
                <a:ext cx="11" cy="39"/>
              </a:xfrm>
              <a:custGeom>
                <a:avLst/>
                <a:gdLst/>
                <a:ahLst/>
                <a:cxnLst>
                  <a:cxn ang="0">
                    <a:pos x="0" y="45"/>
                  </a:cxn>
                  <a:cxn ang="0">
                    <a:pos x="0" y="11"/>
                  </a:cxn>
                  <a:cxn ang="0">
                    <a:pos x="6" y="0"/>
                  </a:cxn>
                  <a:cxn ang="0">
                    <a:pos x="18" y="0"/>
                  </a:cxn>
                  <a:cxn ang="0">
                    <a:pos x="24" y="11"/>
                  </a:cxn>
                  <a:cxn ang="0">
                    <a:pos x="24" y="78"/>
                  </a:cxn>
                </a:cxnLst>
                <a:rect l="0" t="0" r="r" b="b"/>
                <a:pathLst>
                  <a:path w="24" h="78">
                    <a:moveTo>
                      <a:pt x="0" y="45"/>
                    </a:moveTo>
                    <a:lnTo>
                      <a:pt x="0" y="11"/>
                    </a:lnTo>
                    <a:lnTo>
                      <a:pt x="6" y="0"/>
                    </a:lnTo>
                    <a:lnTo>
                      <a:pt x="18" y="0"/>
                    </a:lnTo>
                    <a:lnTo>
                      <a:pt x="24" y="11"/>
                    </a:lnTo>
                    <a:lnTo>
                      <a:pt x="24" y="78"/>
                    </a:lnTo>
                  </a:path>
                </a:pathLst>
              </a:custGeom>
              <a:noFill/>
              <a:ln w="4445">
                <a:solidFill>
                  <a:srgbClr val="FE00FE"/>
                </a:solidFill>
                <a:prstDash val="solid"/>
                <a:round/>
                <a:headEnd/>
                <a:tailEnd/>
              </a:ln>
            </p:spPr>
            <p:txBody>
              <a:bodyPr/>
              <a:lstStyle/>
              <a:p>
                <a:endParaRPr lang="es-ES"/>
              </a:p>
            </p:txBody>
          </p:sp>
          <p:sp>
            <p:nvSpPr>
              <p:cNvPr id="83322" name="Line 9594"/>
              <p:cNvSpPr>
                <a:spLocks noChangeShapeType="1"/>
              </p:cNvSpPr>
              <p:nvPr/>
            </p:nvSpPr>
            <p:spPr bwMode="auto">
              <a:xfrm>
                <a:off x="6678" y="2098"/>
                <a:ext cx="1" cy="39"/>
              </a:xfrm>
              <a:prstGeom prst="line">
                <a:avLst/>
              </a:prstGeom>
              <a:noFill/>
              <a:ln w="4445">
                <a:solidFill>
                  <a:srgbClr val="FE00FE"/>
                </a:solidFill>
                <a:round/>
                <a:headEnd/>
                <a:tailEnd/>
              </a:ln>
            </p:spPr>
            <p:txBody>
              <a:bodyPr/>
              <a:lstStyle/>
              <a:p>
                <a:endParaRPr lang="es-ES"/>
              </a:p>
            </p:txBody>
          </p:sp>
          <p:sp>
            <p:nvSpPr>
              <p:cNvPr id="83323" name="Line 9595"/>
              <p:cNvSpPr>
                <a:spLocks noChangeShapeType="1"/>
              </p:cNvSpPr>
              <p:nvPr/>
            </p:nvSpPr>
            <p:spPr bwMode="auto">
              <a:xfrm>
                <a:off x="6686" y="2098"/>
                <a:ext cx="1" cy="39"/>
              </a:xfrm>
              <a:prstGeom prst="line">
                <a:avLst/>
              </a:prstGeom>
              <a:noFill/>
              <a:ln w="4445">
                <a:solidFill>
                  <a:srgbClr val="FE00FE"/>
                </a:solidFill>
                <a:round/>
                <a:headEnd/>
                <a:tailEnd/>
              </a:ln>
            </p:spPr>
            <p:txBody>
              <a:bodyPr/>
              <a:lstStyle/>
              <a:p>
                <a:endParaRPr lang="es-ES"/>
              </a:p>
            </p:txBody>
          </p:sp>
          <p:sp>
            <p:nvSpPr>
              <p:cNvPr id="83324" name="Freeform 9596"/>
              <p:cNvSpPr>
                <a:spLocks/>
              </p:cNvSpPr>
              <p:nvPr/>
            </p:nvSpPr>
            <p:spPr bwMode="auto">
              <a:xfrm>
                <a:off x="6714" y="2098"/>
                <a:ext cx="12" cy="39"/>
              </a:xfrm>
              <a:custGeom>
                <a:avLst/>
                <a:gdLst/>
                <a:ahLst/>
                <a:cxnLst>
                  <a:cxn ang="0">
                    <a:pos x="0" y="78"/>
                  </a:cxn>
                  <a:cxn ang="0">
                    <a:pos x="0" y="0"/>
                  </a:cxn>
                  <a:cxn ang="0">
                    <a:pos x="19" y="0"/>
                  </a:cxn>
                  <a:cxn ang="0">
                    <a:pos x="24" y="11"/>
                  </a:cxn>
                  <a:cxn ang="0">
                    <a:pos x="24" y="68"/>
                  </a:cxn>
                  <a:cxn ang="0">
                    <a:pos x="19" y="78"/>
                  </a:cxn>
                  <a:cxn ang="0">
                    <a:pos x="0" y="78"/>
                  </a:cxn>
                </a:cxnLst>
                <a:rect l="0" t="0" r="r" b="b"/>
                <a:pathLst>
                  <a:path w="24" h="78">
                    <a:moveTo>
                      <a:pt x="0" y="78"/>
                    </a:moveTo>
                    <a:lnTo>
                      <a:pt x="0" y="0"/>
                    </a:lnTo>
                    <a:lnTo>
                      <a:pt x="19" y="0"/>
                    </a:lnTo>
                    <a:lnTo>
                      <a:pt x="24" y="11"/>
                    </a:lnTo>
                    <a:lnTo>
                      <a:pt x="24" y="68"/>
                    </a:lnTo>
                    <a:lnTo>
                      <a:pt x="19" y="78"/>
                    </a:lnTo>
                    <a:lnTo>
                      <a:pt x="0" y="78"/>
                    </a:lnTo>
                  </a:path>
                </a:pathLst>
              </a:custGeom>
              <a:noFill/>
              <a:ln w="4445">
                <a:solidFill>
                  <a:srgbClr val="FE00FE"/>
                </a:solidFill>
                <a:prstDash val="solid"/>
                <a:round/>
                <a:headEnd/>
                <a:tailEnd/>
              </a:ln>
            </p:spPr>
            <p:txBody>
              <a:bodyPr/>
              <a:lstStyle/>
              <a:p>
                <a:endParaRPr lang="es-ES"/>
              </a:p>
            </p:txBody>
          </p:sp>
          <p:sp>
            <p:nvSpPr>
              <p:cNvPr id="83325" name="Line 9597"/>
              <p:cNvSpPr>
                <a:spLocks noChangeShapeType="1"/>
              </p:cNvSpPr>
              <p:nvPr/>
            </p:nvSpPr>
            <p:spPr bwMode="auto">
              <a:xfrm>
                <a:off x="6746" y="2112"/>
                <a:ext cx="1" cy="25"/>
              </a:xfrm>
              <a:prstGeom prst="line">
                <a:avLst/>
              </a:prstGeom>
              <a:noFill/>
              <a:ln w="4445">
                <a:solidFill>
                  <a:srgbClr val="FE00FE"/>
                </a:solidFill>
                <a:round/>
                <a:headEnd/>
                <a:tailEnd/>
              </a:ln>
            </p:spPr>
            <p:txBody>
              <a:bodyPr/>
              <a:lstStyle/>
              <a:p>
                <a:endParaRPr lang="es-ES"/>
              </a:p>
            </p:txBody>
          </p:sp>
          <p:sp>
            <p:nvSpPr>
              <p:cNvPr id="83326" name="Freeform 9598"/>
              <p:cNvSpPr>
                <a:spLocks/>
              </p:cNvSpPr>
              <p:nvPr/>
            </p:nvSpPr>
            <p:spPr bwMode="auto">
              <a:xfrm>
                <a:off x="6734" y="2112"/>
                <a:ext cx="12" cy="25"/>
              </a:xfrm>
              <a:custGeom>
                <a:avLst/>
                <a:gdLst/>
                <a:ahLst/>
                <a:cxnLst>
                  <a:cxn ang="0">
                    <a:pos x="23" y="10"/>
                  </a:cxn>
                  <a:cxn ang="0">
                    <a:pos x="19" y="2"/>
                  </a:cxn>
                  <a:cxn ang="0">
                    <a:pos x="15" y="0"/>
                  </a:cxn>
                  <a:cxn ang="0">
                    <a:pos x="9" y="0"/>
                  </a:cxn>
                  <a:cxn ang="0">
                    <a:pos x="5" y="2"/>
                  </a:cxn>
                  <a:cxn ang="0">
                    <a:pos x="1" y="10"/>
                  </a:cxn>
                  <a:cxn ang="0">
                    <a:pos x="0" y="22"/>
                  </a:cxn>
                  <a:cxn ang="0">
                    <a:pos x="0" y="29"/>
                  </a:cxn>
                  <a:cxn ang="0">
                    <a:pos x="1" y="41"/>
                  </a:cxn>
                  <a:cxn ang="0">
                    <a:pos x="5" y="47"/>
                  </a:cxn>
                  <a:cxn ang="0">
                    <a:pos x="9" y="51"/>
                  </a:cxn>
                  <a:cxn ang="0">
                    <a:pos x="15" y="51"/>
                  </a:cxn>
                  <a:cxn ang="0">
                    <a:pos x="19" y="47"/>
                  </a:cxn>
                  <a:cxn ang="0">
                    <a:pos x="23" y="41"/>
                  </a:cxn>
                </a:cxnLst>
                <a:rect l="0" t="0" r="r" b="b"/>
                <a:pathLst>
                  <a:path w="23" h="51">
                    <a:moveTo>
                      <a:pt x="23" y="10"/>
                    </a:moveTo>
                    <a:lnTo>
                      <a:pt x="19" y="2"/>
                    </a:lnTo>
                    <a:lnTo>
                      <a:pt x="15" y="0"/>
                    </a:lnTo>
                    <a:lnTo>
                      <a:pt x="9" y="0"/>
                    </a:lnTo>
                    <a:lnTo>
                      <a:pt x="5" y="2"/>
                    </a:lnTo>
                    <a:lnTo>
                      <a:pt x="1" y="10"/>
                    </a:lnTo>
                    <a:lnTo>
                      <a:pt x="0" y="22"/>
                    </a:lnTo>
                    <a:lnTo>
                      <a:pt x="0" y="29"/>
                    </a:lnTo>
                    <a:lnTo>
                      <a:pt x="1" y="41"/>
                    </a:lnTo>
                    <a:lnTo>
                      <a:pt x="5" y="47"/>
                    </a:lnTo>
                    <a:lnTo>
                      <a:pt x="9" y="51"/>
                    </a:lnTo>
                    <a:lnTo>
                      <a:pt x="15" y="51"/>
                    </a:lnTo>
                    <a:lnTo>
                      <a:pt x="19" y="47"/>
                    </a:lnTo>
                    <a:lnTo>
                      <a:pt x="23" y="41"/>
                    </a:lnTo>
                  </a:path>
                </a:pathLst>
              </a:custGeom>
              <a:noFill/>
              <a:ln w="4445">
                <a:solidFill>
                  <a:srgbClr val="FE00FE"/>
                </a:solidFill>
                <a:prstDash val="solid"/>
                <a:round/>
                <a:headEnd/>
                <a:tailEnd/>
              </a:ln>
            </p:spPr>
            <p:txBody>
              <a:bodyPr/>
              <a:lstStyle/>
              <a:p>
                <a:endParaRPr lang="es-ES"/>
              </a:p>
            </p:txBody>
          </p:sp>
          <p:sp>
            <p:nvSpPr>
              <p:cNvPr id="83327" name="Freeform 9599"/>
              <p:cNvSpPr>
                <a:spLocks/>
              </p:cNvSpPr>
              <p:nvPr/>
            </p:nvSpPr>
            <p:spPr bwMode="auto">
              <a:xfrm>
                <a:off x="6755" y="2098"/>
                <a:ext cx="4" cy="39"/>
              </a:xfrm>
              <a:custGeom>
                <a:avLst/>
                <a:gdLst/>
                <a:ahLst/>
                <a:cxnLst>
                  <a:cxn ang="0">
                    <a:pos x="0" y="0"/>
                  </a:cxn>
                  <a:cxn ang="0">
                    <a:pos x="0" y="64"/>
                  </a:cxn>
                  <a:cxn ang="0">
                    <a:pos x="2" y="74"/>
                  </a:cxn>
                  <a:cxn ang="0">
                    <a:pos x="6" y="78"/>
                  </a:cxn>
                  <a:cxn ang="0">
                    <a:pos x="9" y="78"/>
                  </a:cxn>
                </a:cxnLst>
                <a:rect l="0" t="0" r="r" b="b"/>
                <a:pathLst>
                  <a:path w="9" h="78">
                    <a:moveTo>
                      <a:pt x="0" y="0"/>
                    </a:moveTo>
                    <a:lnTo>
                      <a:pt x="0" y="64"/>
                    </a:lnTo>
                    <a:lnTo>
                      <a:pt x="2" y="74"/>
                    </a:lnTo>
                    <a:lnTo>
                      <a:pt x="6" y="78"/>
                    </a:lnTo>
                    <a:lnTo>
                      <a:pt x="9" y="78"/>
                    </a:lnTo>
                  </a:path>
                </a:pathLst>
              </a:custGeom>
              <a:noFill/>
              <a:ln w="4445">
                <a:solidFill>
                  <a:srgbClr val="FE00FE"/>
                </a:solidFill>
                <a:prstDash val="solid"/>
                <a:round/>
                <a:headEnd/>
                <a:tailEnd/>
              </a:ln>
            </p:spPr>
            <p:txBody>
              <a:bodyPr/>
              <a:lstStyle/>
              <a:p>
                <a:endParaRPr lang="es-ES"/>
              </a:p>
            </p:txBody>
          </p:sp>
          <p:sp>
            <p:nvSpPr>
              <p:cNvPr id="83328" name="Line 9600"/>
              <p:cNvSpPr>
                <a:spLocks noChangeShapeType="1"/>
              </p:cNvSpPr>
              <p:nvPr/>
            </p:nvSpPr>
            <p:spPr bwMode="auto">
              <a:xfrm>
                <a:off x="6751" y="2112"/>
                <a:ext cx="7" cy="1"/>
              </a:xfrm>
              <a:prstGeom prst="line">
                <a:avLst/>
              </a:prstGeom>
              <a:noFill/>
              <a:ln w="4445">
                <a:solidFill>
                  <a:srgbClr val="FE00FE"/>
                </a:solidFill>
                <a:round/>
                <a:headEnd/>
                <a:tailEnd/>
              </a:ln>
            </p:spPr>
            <p:txBody>
              <a:bodyPr/>
              <a:lstStyle/>
              <a:p>
                <a:endParaRPr lang="es-ES"/>
              </a:p>
            </p:txBody>
          </p:sp>
          <p:sp>
            <p:nvSpPr>
              <p:cNvPr id="83329" name="Line 9601"/>
              <p:cNvSpPr>
                <a:spLocks noChangeShapeType="1"/>
              </p:cNvSpPr>
              <p:nvPr/>
            </p:nvSpPr>
            <p:spPr bwMode="auto">
              <a:xfrm>
                <a:off x="6777" y="2112"/>
                <a:ext cx="1" cy="25"/>
              </a:xfrm>
              <a:prstGeom prst="line">
                <a:avLst/>
              </a:prstGeom>
              <a:noFill/>
              <a:ln w="4445">
                <a:solidFill>
                  <a:srgbClr val="FE00FE"/>
                </a:solidFill>
                <a:round/>
                <a:headEnd/>
                <a:tailEnd/>
              </a:ln>
            </p:spPr>
            <p:txBody>
              <a:bodyPr/>
              <a:lstStyle/>
              <a:p>
                <a:endParaRPr lang="es-ES"/>
              </a:p>
            </p:txBody>
          </p:sp>
          <p:sp>
            <p:nvSpPr>
              <p:cNvPr id="83330" name="Freeform 9602"/>
              <p:cNvSpPr>
                <a:spLocks/>
              </p:cNvSpPr>
              <p:nvPr/>
            </p:nvSpPr>
            <p:spPr bwMode="auto">
              <a:xfrm>
                <a:off x="6765" y="2112"/>
                <a:ext cx="12" cy="25"/>
              </a:xfrm>
              <a:custGeom>
                <a:avLst/>
                <a:gdLst/>
                <a:ahLst/>
                <a:cxnLst>
                  <a:cxn ang="0">
                    <a:pos x="24" y="10"/>
                  </a:cxn>
                  <a:cxn ang="0">
                    <a:pos x="20" y="2"/>
                  </a:cxn>
                  <a:cxn ang="0">
                    <a:pos x="15" y="0"/>
                  </a:cxn>
                  <a:cxn ang="0">
                    <a:pos x="9" y="0"/>
                  </a:cxn>
                  <a:cxn ang="0">
                    <a:pos x="6" y="2"/>
                  </a:cxn>
                  <a:cxn ang="0">
                    <a:pos x="2" y="10"/>
                  </a:cxn>
                  <a:cxn ang="0">
                    <a:pos x="0" y="22"/>
                  </a:cxn>
                  <a:cxn ang="0">
                    <a:pos x="0" y="29"/>
                  </a:cxn>
                  <a:cxn ang="0">
                    <a:pos x="2" y="41"/>
                  </a:cxn>
                  <a:cxn ang="0">
                    <a:pos x="6" y="47"/>
                  </a:cxn>
                  <a:cxn ang="0">
                    <a:pos x="9" y="51"/>
                  </a:cxn>
                  <a:cxn ang="0">
                    <a:pos x="15" y="51"/>
                  </a:cxn>
                  <a:cxn ang="0">
                    <a:pos x="20" y="47"/>
                  </a:cxn>
                  <a:cxn ang="0">
                    <a:pos x="24" y="41"/>
                  </a:cxn>
                </a:cxnLst>
                <a:rect l="0" t="0" r="r" b="b"/>
                <a:pathLst>
                  <a:path w="24" h="51">
                    <a:moveTo>
                      <a:pt x="24" y="10"/>
                    </a:moveTo>
                    <a:lnTo>
                      <a:pt x="20" y="2"/>
                    </a:lnTo>
                    <a:lnTo>
                      <a:pt x="15" y="0"/>
                    </a:lnTo>
                    <a:lnTo>
                      <a:pt x="9" y="0"/>
                    </a:lnTo>
                    <a:lnTo>
                      <a:pt x="6" y="2"/>
                    </a:lnTo>
                    <a:lnTo>
                      <a:pt x="2" y="10"/>
                    </a:lnTo>
                    <a:lnTo>
                      <a:pt x="0" y="22"/>
                    </a:lnTo>
                    <a:lnTo>
                      <a:pt x="0" y="29"/>
                    </a:lnTo>
                    <a:lnTo>
                      <a:pt x="2" y="41"/>
                    </a:lnTo>
                    <a:lnTo>
                      <a:pt x="6" y="47"/>
                    </a:lnTo>
                    <a:lnTo>
                      <a:pt x="9" y="51"/>
                    </a:lnTo>
                    <a:lnTo>
                      <a:pt x="15" y="51"/>
                    </a:lnTo>
                    <a:lnTo>
                      <a:pt x="20" y="47"/>
                    </a:lnTo>
                    <a:lnTo>
                      <a:pt x="24" y="41"/>
                    </a:lnTo>
                  </a:path>
                </a:pathLst>
              </a:custGeom>
              <a:noFill/>
              <a:ln w="4445">
                <a:solidFill>
                  <a:srgbClr val="FE00FE"/>
                </a:solidFill>
                <a:prstDash val="solid"/>
                <a:round/>
                <a:headEnd/>
                <a:tailEnd/>
              </a:ln>
            </p:spPr>
            <p:txBody>
              <a:bodyPr/>
              <a:lstStyle/>
              <a:p>
                <a:endParaRPr lang="es-ES"/>
              </a:p>
            </p:txBody>
          </p:sp>
          <p:sp>
            <p:nvSpPr>
              <p:cNvPr id="83331" name="Freeform 9603"/>
              <p:cNvSpPr>
                <a:spLocks/>
              </p:cNvSpPr>
              <p:nvPr/>
            </p:nvSpPr>
            <p:spPr bwMode="auto">
              <a:xfrm>
                <a:off x="6658" y="2024"/>
                <a:ext cx="11" cy="39"/>
              </a:xfrm>
              <a:custGeom>
                <a:avLst/>
                <a:gdLst/>
                <a:ahLst/>
                <a:cxnLst>
                  <a:cxn ang="0">
                    <a:pos x="0" y="78"/>
                  </a:cxn>
                  <a:cxn ang="0">
                    <a:pos x="0" y="0"/>
                  </a:cxn>
                  <a:cxn ang="0">
                    <a:pos x="18" y="0"/>
                  </a:cxn>
                  <a:cxn ang="0">
                    <a:pos x="24" y="10"/>
                  </a:cxn>
                  <a:cxn ang="0">
                    <a:pos x="24" y="67"/>
                  </a:cxn>
                  <a:cxn ang="0">
                    <a:pos x="18" y="78"/>
                  </a:cxn>
                  <a:cxn ang="0">
                    <a:pos x="0" y="78"/>
                  </a:cxn>
                </a:cxnLst>
                <a:rect l="0" t="0" r="r" b="b"/>
                <a:pathLst>
                  <a:path w="24" h="78">
                    <a:moveTo>
                      <a:pt x="0" y="78"/>
                    </a:moveTo>
                    <a:lnTo>
                      <a:pt x="0" y="0"/>
                    </a:lnTo>
                    <a:lnTo>
                      <a:pt x="18" y="0"/>
                    </a:lnTo>
                    <a:lnTo>
                      <a:pt x="24" y="10"/>
                    </a:lnTo>
                    <a:lnTo>
                      <a:pt x="24" y="67"/>
                    </a:lnTo>
                    <a:lnTo>
                      <a:pt x="18" y="78"/>
                    </a:lnTo>
                    <a:lnTo>
                      <a:pt x="0" y="78"/>
                    </a:lnTo>
                  </a:path>
                </a:pathLst>
              </a:custGeom>
              <a:noFill/>
              <a:ln w="4445">
                <a:solidFill>
                  <a:srgbClr val="FE00FE"/>
                </a:solidFill>
                <a:prstDash val="solid"/>
                <a:round/>
                <a:headEnd/>
                <a:tailEnd/>
              </a:ln>
            </p:spPr>
            <p:txBody>
              <a:bodyPr/>
              <a:lstStyle/>
              <a:p>
                <a:endParaRPr lang="es-ES"/>
              </a:p>
            </p:txBody>
          </p:sp>
          <p:sp>
            <p:nvSpPr>
              <p:cNvPr id="83332" name="Freeform 9604"/>
              <p:cNvSpPr>
                <a:spLocks/>
              </p:cNvSpPr>
              <p:nvPr/>
            </p:nvSpPr>
            <p:spPr bwMode="auto">
              <a:xfrm>
                <a:off x="6677" y="2022"/>
                <a:ext cx="2" cy="4"/>
              </a:xfrm>
              <a:custGeom>
                <a:avLst/>
                <a:gdLst/>
                <a:ahLst/>
                <a:cxnLst>
                  <a:cxn ang="0">
                    <a:pos x="0" y="4"/>
                  </a:cxn>
                  <a:cxn ang="0">
                    <a:pos x="2" y="8"/>
                  </a:cxn>
                  <a:cxn ang="0">
                    <a:pos x="4" y="4"/>
                  </a:cxn>
                  <a:cxn ang="0">
                    <a:pos x="2" y="0"/>
                  </a:cxn>
                  <a:cxn ang="0">
                    <a:pos x="0" y="4"/>
                  </a:cxn>
                </a:cxnLst>
                <a:rect l="0" t="0" r="r" b="b"/>
                <a:pathLst>
                  <a:path w="4" h="8">
                    <a:moveTo>
                      <a:pt x="0" y="4"/>
                    </a:moveTo>
                    <a:lnTo>
                      <a:pt x="2" y="8"/>
                    </a:lnTo>
                    <a:lnTo>
                      <a:pt x="4" y="4"/>
                    </a:lnTo>
                    <a:lnTo>
                      <a:pt x="2" y="0"/>
                    </a:lnTo>
                    <a:lnTo>
                      <a:pt x="0" y="4"/>
                    </a:lnTo>
                  </a:path>
                </a:pathLst>
              </a:custGeom>
              <a:noFill/>
              <a:ln w="4445">
                <a:solidFill>
                  <a:srgbClr val="FE00FE"/>
                </a:solidFill>
                <a:prstDash val="solid"/>
                <a:round/>
                <a:headEnd/>
                <a:tailEnd/>
              </a:ln>
            </p:spPr>
            <p:txBody>
              <a:bodyPr/>
              <a:lstStyle/>
              <a:p>
                <a:endParaRPr lang="es-ES"/>
              </a:p>
            </p:txBody>
          </p:sp>
          <p:sp>
            <p:nvSpPr>
              <p:cNvPr id="83333" name="Line 9605"/>
              <p:cNvSpPr>
                <a:spLocks noChangeShapeType="1"/>
              </p:cNvSpPr>
              <p:nvPr/>
            </p:nvSpPr>
            <p:spPr bwMode="auto">
              <a:xfrm>
                <a:off x="6678" y="2036"/>
                <a:ext cx="1" cy="27"/>
              </a:xfrm>
              <a:prstGeom prst="line">
                <a:avLst/>
              </a:prstGeom>
              <a:noFill/>
              <a:ln w="4445">
                <a:solidFill>
                  <a:srgbClr val="FE00FE"/>
                </a:solidFill>
                <a:round/>
                <a:headEnd/>
                <a:tailEnd/>
              </a:ln>
            </p:spPr>
            <p:txBody>
              <a:bodyPr/>
              <a:lstStyle/>
              <a:p>
                <a:endParaRPr lang="es-ES"/>
              </a:p>
            </p:txBody>
          </p:sp>
          <p:sp>
            <p:nvSpPr>
              <p:cNvPr id="83334" name="Line 9606"/>
              <p:cNvSpPr>
                <a:spLocks noChangeShapeType="1"/>
              </p:cNvSpPr>
              <p:nvPr/>
            </p:nvSpPr>
            <p:spPr bwMode="auto">
              <a:xfrm>
                <a:off x="6686" y="2036"/>
                <a:ext cx="1" cy="39"/>
              </a:xfrm>
              <a:prstGeom prst="line">
                <a:avLst/>
              </a:prstGeom>
              <a:noFill/>
              <a:ln w="4445">
                <a:solidFill>
                  <a:srgbClr val="FE00FE"/>
                </a:solidFill>
                <a:round/>
                <a:headEnd/>
                <a:tailEnd/>
              </a:ln>
            </p:spPr>
            <p:txBody>
              <a:bodyPr/>
              <a:lstStyle/>
              <a:p>
                <a:endParaRPr lang="es-ES"/>
              </a:p>
            </p:txBody>
          </p:sp>
          <p:sp>
            <p:nvSpPr>
              <p:cNvPr id="83335" name="Freeform 9607"/>
              <p:cNvSpPr>
                <a:spLocks/>
              </p:cNvSpPr>
              <p:nvPr/>
            </p:nvSpPr>
            <p:spPr bwMode="auto">
              <a:xfrm>
                <a:off x="6686" y="2036"/>
                <a:ext cx="11" cy="27"/>
              </a:xfrm>
              <a:custGeom>
                <a:avLst/>
                <a:gdLst/>
                <a:ahLst/>
                <a:cxnLst>
                  <a:cxn ang="0">
                    <a:pos x="0" y="11"/>
                  </a:cxn>
                  <a:cxn ang="0">
                    <a:pos x="4" y="4"/>
                  </a:cxn>
                  <a:cxn ang="0">
                    <a:pos x="7" y="0"/>
                  </a:cxn>
                  <a:cxn ang="0">
                    <a:pos x="14" y="0"/>
                  </a:cxn>
                  <a:cxn ang="0">
                    <a:pos x="18" y="4"/>
                  </a:cxn>
                  <a:cxn ang="0">
                    <a:pos x="22" y="11"/>
                  </a:cxn>
                  <a:cxn ang="0">
                    <a:pos x="24" y="21"/>
                  </a:cxn>
                  <a:cxn ang="0">
                    <a:pos x="24" y="29"/>
                  </a:cxn>
                  <a:cxn ang="0">
                    <a:pos x="22" y="41"/>
                  </a:cxn>
                  <a:cxn ang="0">
                    <a:pos x="18" y="48"/>
                  </a:cxn>
                  <a:cxn ang="0">
                    <a:pos x="14" y="52"/>
                  </a:cxn>
                  <a:cxn ang="0">
                    <a:pos x="7" y="52"/>
                  </a:cxn>
                  <a:cxn ang="0">
                    <a:pos x="4" y="48"/>
                  </a:cxn>
                  <a:cxn ang="0">
                    <a:pos x="0" y="41"/>
                  </a:cxn>
                </a:cxnLst>
                <a:rect l="0" t="0" r="r" b="b"/>
                <a:pathLst>
                  <a:path w="24" h="52">
                    <a:moveTo>
                      <a:pt x="0" y="11"/>
                    </a:moveTo>
                    <a:lnTo>
                      <a:pt x="4" y="4"/>
                    </a:lnTo>
                    <a:lnTo>
                      <a:pt x="7" y="0"/>
                    </a:lnTo>
                    <a:lnTo>
                      <a:pt x="14" y="0"/>
                    </a:lnTo>
                    <a:lnTo>
                      <a:pt x="18" y="4"/>
                    </a:lnTo>
                    <a:lnTo>
                      <a:pt x="22" y="11"/>
                    </a:lnTo>
                    <a:lnTo>
                      <a:pt x="24" y="21"/>
                    </a:lnTo>
                    <a:lnTo>
                      <a:pt x="24" y="29"/>
                    </a:lnTo>
                    <a:lnTo>
                      <a:pt x="22" y="41"/>
                    </a:lnTo>
                    <a:lnTo>
                      <a:pt x="18" y="48"/>
                    </a:lnTo>
                    <a:lnTo>
                      <a:pt x="14" y="52"/>
                    </a:lnTo>
                    <a:lnTo>
                      <a:pt x="7" y="52"/>
                    </a:lnTo>
                    <a:lnTo>
                      <a:pt x="4" y="48"/>
                    </a:lnTo>
                    <a:lnTo>
                      <a:pt x="0" y="41"/>
                    </a:lnTo>
                  </a:path>
                </a:pathLst>
              </a:custGeom>
              <a:noFill/>
              <a:ln w="4445">
                <a:solidFill>
                  <a:srgbClr val="FE00FE"/>
                </a:solidFill>
                <a:prstDash val="solid"/>
                <a:round/>
                <a:headEnd/>
                <a:tailEnd/>
              </a:ln>
            </p:spPr>
            <p:txBody>
              <a:bodyPr/>
              <a:lstStyle/>
              <a:p>
                <a:endParaRPr lang="es-ES"/>
              </a:p>
            </p:txBody>
          </p:sp>
          <p:sp>
            <p:nvSpPr>
              <p:cNvPr id="83336" name="Line 9608"/>
              <p:cNvSpPr>
                <a:spLocks noChangeShapeType="1"/>
              </p:cNvSpPr>
              <p:nvPr/>
            </p:nvSpPr>
            <p:spPr bwMode="auto">
              <a:xfrm>
                <a:off x="6677" y="2212"/>
                <a:ext cx="1" cy="6728"/>
              </a:xfrm>
              <a:prstGeom prst="line">
                <a:avLst/>
              </a:prstGeom>
              <a:noFill/>
              <a:ln w="4445">
                <a:solidFill>
                  <a:srgbClr val="000000"/>
                </a:solidFill>
                <a:round/>
                <a:headEnd/>
                <a:tailEnd/>
              </a:ln>
            </p:spPr>
            <p:txBody>
              <a:bodyPr/>
              <a:lstStyle/>
              <a:p>
                <a:endParaRPr lang="es-ES"/>
              </a:p>
            </p:txBody>
          </p:sp>
          <p:sp>
            <p:nvSpPr>
              <p:cNvPr id="83337" name="Freeform 9609"/>
              <p:cNvSpPr>
                <a:spLocks/>
              </p:cNvSpPr>
              <p:nvPr/>
            </p:nvSpPr>
            <p:spPr bwMode="auto">
              <a:xfrm>
                <a:off x="7265" y="1932"/>
                <a:ext cx="23" cy="78"/>
              </a:xfrm>
              <a:custGeom>
                <a:avLst/>
                <a:gdLst/>
                <a:ahLst/>
                <a:cxnLst>
                  <a:cxn ang="0">
                    <a:pos x="0" y="156"/>
                  </a:cxn>
                  <a:cxn ang="0">
                    <a:pos x="0" y="0"/>
                  </a:cxn>
                  <a:cxn ang="0">
                    <a:pos x="36" y="0"/>
                  </a:cxn>
                  <a:cxn ang="0">
                    <a:pos x="48" y="21"/>
                  </a:cxn>
                  <a:cxn ang="0">
                    <a:pos x="48" y="45"/>
                  </a:cxn>
                  <a:cxn ang="0">
                    <a:pos x="36" y="66"/>
                  </a:cxn>
                  <a:cxn ang="0">
                    <a:pos x="0" y="66"/>
                  </a:cxn>
                </a:cxnLst>
                <a:rect l="0" t="0" r="r" b="b"/>
                <a:pathLst>
                  <a:path w="48" h="156">
                    <a:moveTo>
                      <a:pt x="0" y="156"/>
                    </a:moveTo>
                    <a:lnTo>
                      <a:pt x="0" y="0"/>
                    </a:lnTo>
                    <a:lnTo>
                      <a:pt x="36" y="0"/>
                    </a:lnTo>
                    <a:lnTo>
                      <a:pt x="48" y="21"/>
                    </a:lnTo>
                    <a:lnTo>
                      <a:pt x="48" y="45"/>
                    </a:lnTo>
                    <a:lnTo>
                      <a:pt x="36" y="66"/>
                    </a:lnTo>
                    <a:lnTo>
                      <a:pt x="0" y="66"/>
                    </a:lnTo>
                  </a:path>
                </a:pathLst>
              </a:custGeom>
              <a:noFill/>
              <a:ln w="4445">
                <a:solidFill>
                  <a:srgbClr val="FEFEFE"/>
                </a:solidFill>
                <a:prstDash val="solid"/>
                <a:round/>
                <a:headEnd/>
                <a:tailEnd/>
              </a:ln>
            </p:spPr>
            <p:txBody>
              <a:bodyPr/>
              <a:lstStyle/>
              <a:p>
                <a:endParaRPr lang="es-ES"/>
              </a:p>
            </p:txBody>
          </p:sp>
          <p:sp>
            <p:nvSpPr>
              <p:cNvPr id="83338" name="Line 9610"/>
              <p:cNvSpPr>
                <a:spLocks noChangeShapeType="1"/>
              </p:cNvSpPr>
              <p:nvPr/>
            </p:nvSpPr>
            <p:spPr bwMode="auto">
              <a:xfrm>
                <a:off x="7302" y="1958"/>
                <a:ext cx="1" cy="52"/>
              </a:xfrm>
              <a:prstGeom prst="line">
                <a:avLst/>
              </a:prstGeom>
              <a:noFill/>
              <a:ln w="4445">
                <a:solidFill>
                  <a:srgbClr val="FEFEFE"/>
                </a:solidFill>
                <a:round/>
                <a:headEnd/>
                <a:tailEnd/>
              </a:ln>
            </p:spPr>
            <p:txBody>
              <a:bodyPr/>
              <a:lstStyle/>
              <a:p>
                <a:endParaRPr lang="es-ES"/>
              </a:p>
            </p:txBody>
          </p:sp>
          <p:sp>
            <p:nvSpPr>
              <p:cNvPr id="83339" name="Freeform 9611"/>
              <p:cNvSpPr>
                <a:spLocks/>
              </p:cNvSpPr>
              <p:nvPr/>
            </p:nvSpPr>
            <p:spPr bwMode="auto">
              <a:xfrm>
                <a:off x="7302" y="1958"/>
                <a:ext cx="17" cy="23"/>
              </a:xfrm>
              <a:custGeom>
                <a:avLst/>
                <a:gdLst/>
                <a:ahLst/>
                <a:cxnLst>
                  <a:cxn ang="0">
                    <a:pos x="0" y="45"/>
                  </a:cxn>
                  <a:cxn ang="0">
                    <a:pos x="4" y="22"/>
                  </a:cxn>
                  <a:cxn ang="0">
                    <a:pos x="12" y="6"/>
                  </a:cxn>
                  <a:cxn ang="0">
                    <a:pos x="20" y="0"/>
                  </a:cxn>
                  <a:cxn ang="0">
                    <a:pos x="32" y="0"/>
                  </a:cxn>
                </a:cxnLst>
                <a:rect l="0" t="0" r="r" b="b"/>
                <a:pathLst>
                  <a:path w="32" h="45">
                    <a:moveTo>
                      <a:pt x="0" y="45"/>
                    </a:moveTo>
                    <a:lnTo>
                      <a:pt x="4" y="22"/>
                    </a:lnTo>
                    <a:lnTo>
                      <a:pt x="12" y="6"/>
                    </a:lnTo>
                    <a:lnTo>
                      <a:pt x="20" y="0"/>
                    </a:lnTo>
                    <a:lnTo>
                      <a:pt x="32" y="0"/>
                    </a:lnTo>
                  </a:path>
                </a:pathLst>
              </a:custGeom>
              <a:noFill/>
              <a:ln w="4445">
                <a:solidFill>
                  <a:srgbClr val="FEFEFE"/>
                </a:solidFill>
                <a:prstDash val="solid"/>
                <a:round/>
                <a:headEnd/>
                <a:tailEnd/>
              </a:ln>
            </p:spPr>
            <p:txBody>
              <a:bodyPr/>
              <a:lstStyle/>
              <a:p>
                <a:endParaRPr lang="es-ES"/>
              </a:p>
            </p:txBody>
          </p:sp>
          <p:sp>
            <p:nvSpPr>
              <p:cNvPr id="83340" name="Freeform 9612"/>
              <p:cNvSpPr>
                <a:spLocks/>
              </p:cNvSpPr>
              <p:nvPr/>
            </p:nvSpPr>
            <p:spPr bwMode="auto">
              <a:xfrm>
                <a:off x="7330" y="1958"/>
                <a:ext cx="26" cy="52"/>
              </a:xfrm>
              <a:custGeom>
                <a:avLst/>
                <a:gdLst/>
                <a:ahLst/>
                <a:cxnLst>
                  <a:cxn ang="0">
                    <a:pos x="20" y="0"/>
                  </a:cxn>
                  <a:cxn ang="0">
                    <a:pos x="11" y="6"/>
                  </a:cxn>
                  <a:cxn ang="0">
                    <a:pos x="4" y="22"/>
                  </a:cxn>
                  <a:cxn ang="0">
                    <a:pos x="0" y="45"/>
                  </a:cxn>
                  <a:cxn ang="0">
                    <a:pos x="0" y="59"/>
                  </a:cxn>
                  <a:cxn ang="0">
                    <a:pos x="4" y="82"/>
                  </a:cxn>
                  <a:cxn ang="0">
                    <a:pos x="11" y="96"/>
                  </a:cxn>
                  <a:cxn ang="0">
                    <a:pos x="20" y="104"/>
                  </a:cxn>
                  <a:cxn ang="0">
                    <a:pos x="31" y="104"/>
                  </a:cxn>
                  <a:cxn ang="0">
                    <a:pos x="39" y="96"/>
                  </a:cxn>
                  <a:cxn ang="0">
                    <a:pos x="48" y="82"/>
                  </a:cxn>
                  <a:cxn ang="0">
                    <a:pos x="51" y="59"/>
                  </a:cxn>
                  <a:cxn ang="0">
                    <a:pos x="51" y="45"/>
                  </a:cxn>
                  <a:cxn ang="0">
                    <a:pos x="48" y="22"/>
                  </a:cxn>
                  <a:cxn ang="0">
                    <a:pos x="39" y="6"/>
                  </a:cxn>
                  <a:cxn ang="0">
                    <a:pos x="31" y="0"/>
                  </a:cxn>
                  <a:cxn ang="0">
                    <a:pos x="20" y="0"/>
                  </a:cxn>
                </a:cxnLst>
                <a:rect l="0" t="0" r="r" b="b"/>
                <a:pathLst>
                  <a:path w="51" h="104">
                    <a:moveTo>
                      <a:pt x="20" y="0"/>
                    </a:moveTo>
                    <a:lnTo>
                      <a:pt x="11" y="6"/>
                    </a:lnTo>
                    <a:lnTo>
                      <a:pt x="4" y="22"/>
                    </a:lnTo>
                    <a:lnTo>
                      <a:pt x="0" y="45"/>
                    </a:lnTo>
                    <a:lnTo>
                      <a:pt x="0" y="59"/>
                    </a:lnTo>
                    <a:lnTo>
                      <a:pt x="4" y="82"/>
                    </a:lnTo>
                    <a:lnTo>
                      <a:pt x="11" y="96"/>
                    </a:lnTo>
                    <a:lnTo>
                      <a:pt x="20" y="104"/>
                    </a:lnTo>
                    <a:lnTo>
                      <a:pt x="31" y="104"/>
                    </a:lnTo>
                    <a:lnTo>
                      <a:pt x="39" y="96"/>
                    </a:lnTo>
                    <a:lnTo>
                      <a:pt x="48" y="82"/>
                    </a:lnTo>
                    <a:lnTo>
                      <a:pt x="51" y="59"/>
                    </a:lnTo>
                    <a:lnTo>
                      <a:pt x="51" y="45"/>
                    </a:lnTo>
                    <a:lnTo>
                      <a:pt x="48" y="22"/>
                    </a:lnTo>
                    <a:lnTo>
                      <a:pt x="39" y="6"/>
                    </a:lnTo>
                    <a:lnTo>
                      <a:pt x="31" y="0"/>
                    </a:lnTo>
                    <a:lnTo>
                      <a:pt x="20" y="0"/>
                    </a:lnTo>
                  </a:path>
                </a:pathLst>
              </a:custGeom>
              <a:noFill/>
              <a:ln w="4445">
                <a:solidFill>
                  <a:srgbClr val="FEFEFE"/>
                </a:solidFill>
                <a:prstDash val="solid"/>
                <a:round/>
                <a:headEnd/>
                <a:tailEnd/>
              </a:ln>
            </p:spPr>
            <p:txBody>
              <a:bodyPr/>
              <a:lstStyle/>
              <a:p>
                <a:endParaRPr lang="es-ES"/>
              </a:p>
            </p:txBody>
          </p:sp>
          <p:sp>
            <p:nvSpPr>
              <p:cNvPr id="83341" name="Line 9613"/>
              <p:cNvSpPr>
                <a:spLocks noChangeShapeType="1"/>
              </p:cNvSpPr>
              <p:nvPr/>
            </p:nvSpPr>
            <p:spPr bwMode="auto">
              <a:xfrm>
                <a:off x="7392" y="1932"/>
                <a:ext cx="1" cy="78"/>
              </a:xfrm>
              <a:prstGeom prst="line">
                <a:avLst/>
              </a:prstGeom>
              <a:noFill/>
              <a:ln w="4445">
                <a:solidFill>
                  <a:srgbClr val="FEFEFE"/>
                </a:solidFill>
                <a:round/>
                <a:headEnd/>
                <a:tailEnd/>
              </a:ln>
            </p:spPr>
            <p:txBody>
              <a:bodyPr/>
              <a:lstStyle/>
              <a:p>
                <a:endParaRPr lang="es-ES"/>
              </a:p>
            </p:txBody>
          </p:sp>
          <p:sp>
            <p:nvSpPr>
              <p:cNvPr id="83342" name="Freeform 9614"/>
              <p:cNvSpPr>
                <a:spLocks/>
              </p:cNvSpPr>
              <p:nvPr/>
            </p:nvSpPr>
            <p:spPr bwMode="auto">
              <a:xfrm>
                <a:off x="7368" y="1958"/>
                <a:ext cx="24" cy="52"/>
              </a:xfrm>
              <a:custGeom>
                <a:avLst/>
                <a:gdLst/>
                <a:ahLst/>
                <a:cxnLst>
                  <a:cxn ang="0">
                    <a:pos x="47" y="22"/>
                  </a:cxn>
                  <a:cxn ang="0">
                    <a:pos x="40" y="6"/>
                  </a:cxn>
                  <a:cxn ang="0">
                    <a:pos x="32" y="0"/>
                  </a:cxn>
                  <a:cxn ang="0">
                    <a:pos x="20" y="0"/>
                  </a:cxn>
                  <a:cxn ang="0">
                    <a:pos x="12" y="6"/>
                  </a:cxn>
                  <a:cxn ang="0">
                    <a:pos x="4" y="22"/>
                  </a:cxn>
                  <a:cxn ang="0">
                    <a:pos x="0" y="45"/>
                  </a:cxn>
                  <a:cxn ang="0">
                    <a:pos x="0" y="59"/>
                  </a:cxn>
                  <a:cxn ang="0">
                    <a:pos x="4" y="82"/>
                  </a:cxn>
                  <a:cxn ang="0">
                    <a:pos x="12" y="96"/>
                  </a:cxn>
                  <a:cxn ang="0">
                    <a:pos x="20" y="104"/>
                  </a:cxn>
                  <a:cxn ang="0">
                    <a:pos x="32" y="104"/>
                  </a:cxn>
                  <a:cxn ang="0">
                    <a:pos x="40" y="96"/>
                  </a:cxn>
                  <a:cxn ang="0">
                    <a:pos x="47" y="82"/>
                  </a:cxn>
                </a:cxnLst>
                <a:rect l="0" t="0" r="r" b="b"/>
                <a:pathLst>
                  <a:path w="47" h="104">
                    <a:moveTo>
                      <a:pt x="47" y="22"/>
                    </a:moveTo>
                    <a:lnTo>
                      <a:pt x="40" y="6"/>
                    </a:lnTo>
                    <a:lnTo>
                      <a:pt x="32" y="0"/>
                    </a:lnTo>
                    <a:lnTo>
                      <a:pt x="20" y="0"/>
                    </a:lnTo>
                    <a:lnTo>
                      <a:pt x="12" y="6"/>
                    </a:lnTo>
                    <a:lnTo>
                      <a:pt x="4" y="22"/>
                    </a:lnTo>
                    <a:lnTo>
                      <a:pt x="0" y="45"/>
                    </a:lnTo>
                    <a:lnTo>
                      <a:pt x="0" y="59"/>
                    </a:lnTo>
                    <a:lnTo>
                      <a:pt x="4" y="82"/>
                    </a:lnTo>
                    <a:lnTo>
                      <a:pt x="12" y="96"/>
                    </a:lnTo>
                    <a:lnTo>
                      <a:pt x="20" y="104"/>
                    </a:lnTo>
                    <a:lnTo>
                      <a:pt x="32" y="104"/>
                    </a:lnTo>
                    <a:lnTo>
                      <a:pt x="40" y="96"/>
                    </a:lnTo>
                    <a:lnTo>
                      <a:pt x="47" y="82"/>
                    </a:lnTo>
                  </a:path>
                </a:pathLst>
              </a:custGeom>
              <a:noFill/>
              <a:ln w="4445">
                <a:solidFill>
                  <a:srgbClr val="FEFEFE"/>
                </a:solidFill>
                <a:prstDash val="solid"/>
                <a:round/>
                <a:headEnd/>
                <a:tailEnd/>
              </a:ln>
            </p:spPr>
            <p:txBody>
              <a:bodyPr/>
              <a:lstStyle/>
              <a:p>
                <a:endParaRPr lang="es-ES"/>
              </a:p>
            </p:txBody>
          </p:sp>
          <p:sp>
            <p:nvSpPr>
              <p:cNvPr id="83343" name="Freeform 9615"/>
              <p:cNvSpPr>
                <a:spLocks/>
              </p:cNvSpPr>
              <p:nvPr/>
            </p:nvSpPr>
            <p:spPr bwMode="auto">
              <a:xfrm>
                <a:off x="7408" y="1958"/>
                <a:ext cx="22" cy="52"/>
              </a:xfrm>
              <a:custGeom>
                <a:avLst/>
                <a:gdLst/>
                <a:ahLst/>
                <a:cxnLst>
                  <a:cxn ang="0">
                    <a:pos x="0" y="0"/>
                  </a:cxn>
                  <a:cxn ang="0">
                    <a:pos x="0" y="75"/>
                  </a:cxn>
                  <a:cxn ang="0">
                    <a:pos x="4" y="96"/>
                  </a:cxn>
                  <a:cxn ang="0">
                    <a:pos x="11" y="104"/>
                  </a:cxn>
                  <a:cxn ang="0">
                    <a:pos x="23" y="104"/>
                  </a:cxn>
                  <a:cxn ang="0">
                    <a:pos x="32" y="96"/>
                  </a:cxn>
                  <a:cxn ang="0">
                    <a:pos x="43" y="75"/>
                  </a:cxn>
                </a:cxnLst>
                <a:rect l="0" t="0" r="r" b="b"/>
                <a:pathLst>
                  <a:path w="43" h="104">
                    <a:moveTo>
                      <a:pt x="0" y="0"/>
                    </a:moveTo>
                    <a:lnTo>
                      <a:pt x="0" y="75"/>
                    </a:lnTo>
                    <a:lnTo>
                      <a:pt x="4" y="96"/>
                    </a:lnTo>
                    <a:lnTo>
                      <a:pt x="11" y="104"/>
                    </a:lnTo>
                    <a:lnTo>
                      <a:pt x="23" y="104"/>
                    </a:lnTo>
                    <a:lnTo>
                      <a:pt x="32" y="96"/>
                    </a:lnTo>
                    <a:lnTo>
                      <a:pt x="43" y="75"/>
                    </a:lnTo>
                  </a:path>
                </a:pathLst>
              </a:custGeom>
              <a:noFill/>
              <a:ln w="4445">
                <a:solidFill>
                  <a:srgbClr val="FEFEFE"/>
                </a:solidFill>
                <a:prstDash val="solid"/>
                <a:round/>
                <a:headEnd/>
                <a:tailEnd/>
              </a:ln>
            </p:spPr>
            <p:txBody>
              <a:bodyPr/>
              <a:lstStyle/>
              <a:p>
                <a:endParaRPr lang="es-ES"/>
              </a:p>
            </p:txBody>
          </p:sp>
          <p:sp>
            <p:nvSpPr>
              <p:cNvPr id="83344" name="Line 9616"/>
              <p:cNvSpPr>
                <a:spLocks noChangeShapeType="1"/>
              </p:cNvSpPr>
              <p:nvPr/>
            </p:nvSpPr>
            <p:spPr bwMode="auto">
              <a:xfrm>
                <a:off x="7430" y="1958"/>
                <a:ext cx="1" cy="52"/>
              </a:xfrm>
              <a:prstGeom prst="line">
                <a:avLst/>
              </a:prstGeom>
              <a:noFill/>
              <a:ln w="4445">
                <a:solidFill>
                  <a:srgbClr val="FEFEFE"/>
                </a:solidFill>
                <a:round/>
                <a:headEnd/>
                <a:tailEnd/>
              </a:ln>
            </p:spPr>
            <p:txBody>
              <a:bodyPr/>
              <a:lstStyle/>
              <a:p>
                <a:endParaRPr lang="es-ES"/>
              </a:p>
            </p:txBody>
          </p:sp>
          <p:sp>
            <p:nvSpPr>
              <p:cNvPr id="83345" name="Freeform 9617"/>
              <p:cNvSpPr>
                <a:spLocks/>
              </p:cNvSpPr>
              <p:nvPr/>
            </p:nvSpPr>
            <p:spPr bwMode="auto">
              <a:xfrm>
                <a:off x="7443" y="1958"/>
                <a:ext cx="23" cy="52"/>
              </a:xfrm>
              <a:custGeom>
                <a:avLst/>
                <a:gdLst/>
                <a:ahLst/>
                <a:cxnLst>
                  <a:cxn ang="0">
                    <a:pos x="48" y="22"/>
                  </a:cxn>
                  <a:cxn ang="0">
                    <a:pos x="40" y="6"/>
                  </a:cxn>
                  <a:cxn ang="0">
                    <a:pos x="32" y="0"/>
                  </a:cxn>
                  <a:cxn ang="0">
                    <a:pos x="20" y="0"/>
                  </a:cxn>
                  <a:cxn ang="0">
                    <a:pos x="12" y="6"/>
                  </a:cxn>
                  <a:cxn ang="0">
                    <a:pos x="4" y="22"/>
                  </a:cxn>
                  <a:cxn ang="0">
                    <a:pos x="0" y="45"/>
                  </a:cxn>
                  <a:cxn ang="0">
                    <a:pos x="0" y="59"/>
                  </a:cxn>
                  <a:cxn ang="0">
                    <a:pos x="4" y="82"/>
                  </a:cxn>
                  <a:cxn ang="0">
                    <a:pos x="12" y="96"/>
                  </a:cxn>
                  <a:cxn ang="0">
                    <a:pos x="20" y="104"/>
                  </a:cxn>
                  <a:cxn ang="0">
                    <a:pos x="32" y="104"/>
                  </a:cxn>
                  <a:cxn ang="0">
                    <a:pos x="40" y="96"/>
                  </a:cxn>
                  <a:cxn ang="0">
                    <a:pos x="48" y="82"/>
                  </a:cxn>
                </a:cxnLst>
                <a:rect l="0" t="0" r="r" b="b"/>
                <a:pathLst>
                  <a:path w="48" h="104">
                    <a:moveTo>
                      <a:pt x="48" y="22"/>
                    </a:moveTo>
                    <a:lnTo>
                      <a:pt x="40" y="6"/>
                    </a:lnTo>
                    <a:lnTo>
                      <a:pt x="32" y="0"/>
                    </a:lnTo>
                    <a:lnTo>
                      <a:pt x="20" y="0"/>
                    </a:lnTo>
                    <a:lnTo>
                      <a:pt x="12" y="6"/>
                    </a:lnTo>
                    <a:lnTo>
                      <a:pt x="4" y="22"/>
                    </a:lnTo>
                    <a:lnTo>
                      <a:pt x="0" y="45"/>
                    </a:lnTo>
                    <a:lnTo>
                      <a:pt x="0" y="59"/>
                    </a:lnTo>
                    <a:lnTo>
                      <a:pt x="4" y="82"/>
                    </a:lnTo>
                    <a:lnTo>
                      <a:pt x="12" y="96"/>
                    </a:lnTo>
                    <a:lnTo>
                      <a:pt x="20" y="104"/>
                    </a:lnTo>
                    <a:lnTo>
                      <a:pt x="32" y="104"/>
                    </a:lnTo>
                    <a:lnTo>
                      <a:pt x="40" y="96"/>
                    </a:lnTo>
                    <a:lnTo>
                      <a:pt x="48" y="82"/>
                    </a:lnTo>
                  </a:path>
                </a:pathLst>
              </a:custGeom>
              <a:noFill/>
              <a:ln w="4445">
                <a:solidFill>
                  <a:srgbClr val="FEFEFE"/>
                </a:solidFill>
                <a:prstDash val="solid"/>
                <a:round/>
                <a:headEnd/>
                <a:tailEnd/>
              </a:ln>
            </p:spPr>
            <p:txBody>
              <a:bodyPr/>
              <a:lstStyle/>
              <a:p>
                <a:endParaRPr lang="es-ES"/>
              </a:p>
            </p:txBody>
          </p:sp>
          <p:sp>
            <p:nvSpPr>
              <p:cNvPr id="83346" name="Freeform 9618"/>
              <p:cNvSpPr>
                <a:spLocks/>
              </p:cNvSpPr>
              <p:nvPr/>
            </p:nvSpPr>
            <p:spPr bwMode="auto">
              <a:xfrm>
                <a:off x="7483" y="1932"/>
                <a:ext cx="9" cy="78"/>
              </a:xfrm>
              <a:custGeom>
                <a:avLst/>
                <a:gdLst/>
                <a:ahLst/>
                <a:cxnLst>
                  <a:cxn ang="0">
                    <a:pos x="0" y="0"/>
                  </a:cxn>
                  <a:cxn ang="0">
                    <a:pos x="0" y="127"/>
                  </a:cxn>
                  <a:cxn ang="0">
                    <a:pos x="3" y="148"/>
                  </a:cxn>
                  <a:cxn ang="0">
                    <a:pos x="11" y="156"/>
                  </a:cxn>
                  <a:cxn ang="0">
                    <a:pos x="20" y="156"/>
                  </a:cxn>
                </a:cxnLst>
                <a:rect l="0" t="0" r="r" b="b"/>
                <a:pathLst>
                  <a:path w="20" h="156">
                    <a:moveTo>
                      <a:pt x="0" y="0"/>
                    </a:moveTo>
                    <a:lnTo>
                      <a:pt x="0" y="127"/>
                    </a:lnTo>
                    <a:lnTo>
                      <a:pt x="3" y="148"/>
                    </a:lnTo>
                    <a:lnTo>
                      <a:pt x="11" y="156"/>
                    </a:lnTo>
                    <a:lnTo>
                      <a:pt x="20" y="156"/>
                    </a:lnTo>
                  </a:path>
                </a:pathLst>
              </a:custGeom>
              <a:noFill/>
              <a:ln w="4445">
                <a:solidFill>
                  <a:srgbClr val="FEFEFE"/>
                </a:solidFill>
                <a:prstDash val="solid"/>
                <a:round/>
                <a:headEnd/>
                <a:tailEnd/>
              </a:ln>
            </p:spPr>
            <p:txBody>
              <a:bodyPr/>
              <a:lstStyle/>
              <a:p>
                <a:endParaRPr lang="es-ES"/>
              </a:p>
            </p:txBody>
          </p:sp>
          <p:sp>
            <p:nvSpPr>
              <p:cNvPr id="83347" name="Line 9619"/>
              <p:cNvSpPr>
                <a:spLocks noChangeShapeType="1"/>
              </p:cNvSpPr>
              <p:nvPr/>
            </p:nvSpPr>
            <p:spPr bwMode="auto">
              <a:xfrm>
                <a:off x="7476" y="1958"/>
                <a:ext cx="14" cy="1"/>
              </a:xfrm>
              <a:prstGeom prst="line">
                <a:avLst/>
              </a:prstGeom>
              <a:noFill/>
              <a:ln w="4445">
                <a:solidFill>
                  <a:srgbClr val="FEFEFE"/>
                </a:solidFill>
                <a:round/>
                <a:headEnd/>
                <a:tailEnd/>
              </a:ln>
            </p:spPr>
            <p:txBody>
              <a:bodyPr/>
              <a:lstStyle/>
              <a:p>
                <a:endParaRPr lang="es-ES"/>
              </a:p>
            </p:txBody>
          </p:sp>
          <p:sp>
            <p:nvSpPr>
              <p:cNvPr id="83348" name="Freeform 9620"/>
              <p:cNvSpPr>
                <a:spLocks/>
              </p:cNvSpPr>
              <p:nvPr/>
            </p:nvSpPr>
            <p:spPr bwMode="auto">
              <a:xfrm>
                <a:off x="7502" y="1928"/>
                <a:ext cx="4" cy="8"/>
              </a:xfrm>
              <a:custGeom>
                <a:avLst/>
                <a:gdLst/>
                <a:ahLst/>
                <a:cxnLst>
                  <a:cxn ang="0">
                    <a:pos x="0" y="8"/>
                  </a:cxn>
                  <a:cxn ang="0">
                    <a:pos x="5" y="15"/>
                  </a:cxn>
                  <a:cxn ang="0">
                    <a:pos x="8" y="8"/>
                  </a:cxn>
                  <a:cxn ang="0">
                    <a:pos x="5" y="0"/>
                  </a:cxn>
                  <a:cxn ang="0">
                    <a:pos x="0" y="8"/>
                  </a:cxn>
                </a:cxnLst>
                <a:rect l="0" t="0" r="r" b="b"/>
                <a:pathLst>
                  <a:path w="8" h="15">
                    <a:moveTo>
                      <a:pt x="0" y="8"/>
                    </a:moveTo>
                    <a:lnTo>
                      <a:pt x="5" y="15"/>
                    </a:lnTo>
                    <a:lnTo>
                      <a:pt x="8" y="8"/>
                    </a:lnTo>
                    <a:lnTo>
                      <a:pt x="5" y="0"/>
                    </a:lnTo>
                    <a:lnTo>
                      <a:pt x="0" y="8"/>
                    </a:lnTo>
                  </a:path>
                </a:pathLst>
              </a:custGeom>
              <a:noFill/>
              <a:ln w="4445">
                <a:solidFill>
                  <a:srgbClr val="FEFEFE"/>
                </a:solidFill>
                <a:prstDash val="solid"/>
                <a:round/>
                <a:headEnd/>
                <a:tailEnd/>
              </a:ln>
            </p:spPr>
            <p:txBody>
              <a:bodyPr/>
              <a:lstStyle/>
              <a:p>
                <a:endParaRPr lang="es-ES"/>
              </a:p>
            </p:txBody>
          </p:sp>
          <p:sp>
            <p:nvSpPr>
              <p:cNvPr id="83349" name="Line 9621"/>
              <p:cNvSpPr>
                <a:spLocks noChangeShapeType="1"/>
              </p:cNvSpPr>
              <p:nvPr/>
            </p:nvSpPr>
            <p:spPr bwMode="auto">
              <a:xfrm>
                <a:off x="7504" y="1958"/>
                <a:ext cx="1" cy="52"/>
              </a:xfrm>
              <a:prstGeom prst="line">
                <a:avLst/>
              </a:prstGeom>
              <a:noFill/>
              <a:ln w="4445">
                <a:solidFill>
                  <a:srgbClr val="FEFEFE"/>
                </a:solidFill>
                <a:round/>
                <a:headEnd/>
                <a:tailEnd/>
              </a:ln>
            </p:spPr>
            <p:txBody>
              <a:bodyPr/>
              <a:lstStyle/>
              <a:p>
                <a:endParaRPr lang="es-ES"/>
              </a:p>
            </p:txBody>
          </p:sp>
          <p:sp>
            <p:nvSpPr>
              <p:cNvPr id="83350" name="Freeform 9622"/>
              <p:cNvSpPr>
                <a:spLocks/>
              </p:cNvSpPr>
              <p:nvPr/>
            </p:nvSpPr>
            <p:spPr bwMode="auto">
              <a:xfrm>
                <a:off x="7519" y="1958"/>
                <a:ext cx="26" cy="52"/>
              </a:xfrm>
              <a:custGeom>
                <a:avLst/>
                <a:gdLst/>
                <a:ahLst/>
                <a:cxnLst>
                  <a:cxn ang="0">
                    <a:pos x="19" y="0"/>
                  </a:cxn>
                  <a:cxn ang="0">
                    <a:pos x="12" y="6"/>
                  </a:cxn>
                  <a:cxn ang="0">
                    <a:pos x="4" y="22"/>
                  </a:cxn>
                  <a:cxn ang="0">
                    <a:pos x="0" y="45"/>
                  </a:cxn>
                  <a:cxn ang="0">
                    <a:pos x="0" y="59"/>
                  </a:cxn>
                  <a:cxn ang="0">
                    <a:pos x="4" y="82"/>
                  </a:cxn>
                  <a:cxn ang="0">
                    <a:pos x="12" y="96"/>
                  </a:cxn>
                  <a:cxn ang="0">
                    <a:pos x="19" y="104"/>
                  </a:cxn>
                  <a:cxn ang="0">
                    <a:pos x="32" y="104"/>
                  </a:cxn>
                  <a:cxn ang="0">
                    <a:pos x="40" y="96"/>
                  </a:cxn>
                  <a:cxn ang="0">
                    <a:pos x="47" y="82"/>
                  </a:cxn>
                  <a:cxn ang="0">
                    <a:pos x="52" y="59"/>
                  </a:cxn>
                  <a:cxn ang="0">
                    <a:pos x="52" y="45"/>
                  </a:cxn>
                  <a:cxn ang="0">
                    <a:pos x="47" y="22"/>
                  </a:cxn>
                  <a:cxn ang="0">
                    <a:pos x="40" y="6"/>
                  </a:cxn>
                  <a:cxn ang="0">
                    <a:pos x="32" y="0"/>
                  </a:cxn>
                  <a:cxn ang="0">
                    <a:pos x="19" y="0"/>
                  </a:cxn>
                </a:cxnLst>
                <a:rect l="0" t="0" r="r" b="b"/>
                <a:pathLst>
                  <a:path w="52" h="104">
                    <a:moveTo>
                      <a:pt x="19" y="0"/>
                    </a:moveTo>
                    <a:lnTo>
                      <a:pt x="12" y="6"/>
                    </a:lnTo>
                    <a:lnTo>
                      <a:pt x="4" y="22"/>
                    </a:lnTo>
                    <a:lnTo>
                      <a:pt x="0" y="45"/>
                    </a:lnTo>
                    <a:lnTo>
                      <a:pt x="0" y="59"/>
                    </a:lnTo>
                    <a:lnTo>
                      <a:pt x="4" y="82"/>
                    </a:lnTo>
                    <a:lnTo>
                      <a:pt x="12" y="96"/>
                    </a:lnTo>
                    <a:lnTo>
                      <a:pt x="19" y="104"/>
                    </a:lnTo>
                    <a:lnTo>
                      <a:pt x="32" y="104"/>
                    </a:lnTo>
                    <a:lnTo>
                      <a:pt x="40" y="96"/>
                    </a:lnTo>
                    <a:lnTo>
                      <a:pt x="47" y="82"/>
                    </a:lnTo>
                    <a:lnTo>
                      <a:pt x="52" y="59"/>
                    </a:lnTo>
                    <a:lnTo>
                      <a:pt x="52" y="45"/>
                    </a:lnTo>
                    <a:lnTo>
                      <a:pt x="47" y="22"/>
                    </a:lnTo>
                    <a:lnTo>
                      <a:pt x="40" y="6"/>
                    </a:lnTo>
                    <a:lnTo>
                      <a:pt x="32" y="0"/>
                    </a:lnTo>
                    <a:lnTo>
                      <a:pt x="19" y="0"/>
                    </a:lnTo>
                  </a:path>
                </a:pathLst>
              </a:custGeom>
              <a:noFill/>
              <a:ln w="4445">
                <a:solidFill>
                  <a:srgbClr val="FEFEFE"/>
                </a:solidFill>
                <a:prstDash val="solid"/>
                <a:round/>
                <a:headEnd/>
                <a:tailEnd/>
              </a:ln>
            </p:spPr>
            <p:txBody>
              <a:bodyPr/>
              <a:lstStyle/>
              <a:p>
                <a:endParaRPr lang="es-ES"/>
              </a:p>
            </p:txBody>
          </p:sp>
          <p:sp>
            <p:nvSpPr>
              <p:cNvPr id="83351" name="Line 9623"/>
              <p:cNvSpPr>
                <a:spLocks noChangeShapeType="1"/>
              </p:cNvSpPr>
              <p:nvPr/>
            </p:nvSpPr>
            <p:spPr bwMode="auto">
              <a:xfrm>
                <a:off x="7559" y="1958"/>
                <a:ext cx="1" cy="52"/>
              </a:xfrm>
              <a:prstGeom prst="line">
                <a:avLst/>
              </a:prstGeom>
              <a:noFill/>
              <a:ln w="4445">
                <a:solidFill>
                  <a:srgbClr val="FEFEFE"/>
                </a:solidFill>
                <a:round/>
                <a:headEnd/>
                <a:tailEnd/>
              </a:ln>
            </p:spPr>
            <p:txBody>
              <a:bodyPr/>
              <a:lstStyle/>
              <a:p>
                <a:endParaRPr lang="es-ES"/>
              </a:p>
            </p:txBody>
          </p:sp>
          <p:sp>
            <p:nvSpPr>
              <p:cNvPr id="83352" name="Freeform 9624"/>
              <p:cNvSpPr>
                <a:spLocks/>
              </p:cNvSpPr>
              <p:nvPr/>
            </p:nvSpPr>
            <p:spPr bwMode="auto">
              <a:xfrm>
                <a:off x="7559" y="1958"/>
                <a:ext cx="22" cy="52"/>
              </a:xfrm>
              <a:custGeom>
                <a:avLst/>
                <a:gdLst/>
                <a:ahLst/>
                <a:cxnLst>
                  <a:cxn ang="0">
                    <a:pos x="0" y="30"/>
                  </a:cxn>
                  <a:cxn ang="0">
                    <a:pos x="11" y="6"/>
                  </a:cxn>
                  <a:cxn ang="0">
                    <a:pos x="19" y="0"/>
                  </a:cxn>
                  <a:cxn ang="0">
                    <a:pos x="31" y="0"/>
                  </a:cxn>
                  <a:cxn ang="0">
                    <a:pos x="39" y="6"/>
                  </a:cxn>
                  <a:cxn ang="0">
                    <a:pos x="43" y="30"/>
                  </a:cxn>
                  <a:cxn ang="0">
                    <a:pos x="43" y="104"/>
                  </a:cxn>
                </a:cxnLst>
                <a:rect l="0" t="0" r="r" b="b"/>
                <a:pathLst>
                  <a:path w="43" h="104">
                    <a:moveTo>
                      <a:pt x="0" y="30"/>
                    </a:moveTo>
                    <a:lnTo>
                      <a:pt x="11" y="6"/>
                    </a:lnTo>
                    <a:lnTo>
                      <a:pt x="19" y="0"/>
                    </a:lnTo>
                    <a:lnTo>
                      <a:pt x="31" y="0"/>
                    </a:lnTo>
                    <a:lnTo>
                      <a:pt x="39" y="6"/>
                    </a:lnTo>
                    <a:lnTo>
                      <a:pt x="43" y="30"/>
                    </a:lnTo>
                    <a:lnTo>
                      <a:pt x="43" y="104"/>
                    </a:lnTo>
                  </a:path>
                </a:pathLst>
              </a:custGeom>
              <a:noFill/>
              <a:ln w="4445">
                <a:solidFill>
                  <a:srgbClr val="FEFEFE"/>
                </a:solidFill>
                <a:prstDash val="solid"/>
                <a:round/>
                <a:headEnd/>
                <a:tailEnd/>
              </a:ln>
            </p:spPr>
            <p:txBody>
              <a:bodyPr/>
              <a:lstStyle/>
              <a:p>
                <a:endParaRPr lang="es-ES"/>
              </a:p>
            </p:txBody>
          </p:sp>
          <p:sp>
            <p:nvSpPr>
              <p:cNvPr id="83353" name="Line 9625"/>
              <p:cNvSpPr>
                <a:spLocks noChangeShapeType="1"/>
              </p:cNvSpPr>
              <p:nvPr/>
            </p:nvSpPr>
            <p:spPr bwMode="auto">
              <a:xfrm>
                <a:off x="7344" y="2081"/>
                <a:ext cx="24" cy="1"/>
              </a:xfrm>
              <a:prstGeom prst="line">
                <a:avLst/>
              </a:prstGeom>
              <a:noFill/>
              <a:ln w="4445">
                <a:solidFill>
                  <a:srgbClr val="FEFEFE"/>
                </a:solidFill>
                <a:round/>
                <a:headEnd/>
                <a:tailEnd/>
              </a:ln>
            </p:spPr>
            <p:txBody>
              <a:bodyPr/>
              <a:lstStyle/>
              <a:p>
                <a:endParaRPr lang="es-ES"/>
              </a:p>
            </p:txBody>
          </p:sp>
          <p:sp>
            <p:nvSpPr>
              <p:cNvPr id="83354" name="Line 9626"/>
              <p:cNvSpPr>
                <a:spLocks noChangeShapeType="1"/>
              </p:cNvSpPr>
              <p:nvPr/>
            </p:nvSpPr>
            <p:spPr bwMode="auto">
              <a:xfrm>
                <a:off x="7356" y="2081"/>
                <a:ext cx="1" cy="78"/>
              </a:xfrm>
              <a:prstGeom prst="line">
                <a:avLst/>
              </a:prstGeom>
              <a:noFill/>
              <a:ln w="4445">
                <a:solidFill>
                  <a:srgbClr val="FEFEFE"/>
                </a:solidFill>
                <a:round/>
                <a:headEnd/>
                <a:tailEnd/>
              </a:ln>
            </p:spPr>
            <p:txBody>
              <a:bodyPr/>
              <a:lstStyle/>
              <a:p>
                <a:endParaRPr lang="es-ES"/>
              </a:p>
            </p:txBody>
          </p:sp>
          <p:sp>
            <p:nvSpPr>
              <p:cNvPr id="83355" name="Line 9627"/>
              <p:cNvSpPr>
                <a:spLocks noChangeShapeType="1"/>
              </p:cNvSpPr>
              <p:nvPr/>
            </p:nvSpPr>
            <p:spPr bwMode="auto">
              <a:xfrm>
                <a:off x="7382" y="2108"/>
                <a:ext cx="1" cy="51"/>
              </a:xfrm>
              <a:prstGeom prst="line">
                <a:avLst/>
              </a:prstGeom>
              <a:noFill/>
              <a:ln w="4445">
                <a:solidFill>
                  <a:srgbClr val="FEFEFE"/>
                </a:solidFill>
                <a:round/>
                <a:headEnd/>
                <a:tailEnd/>
              </a:ln>
            </p:spPr>
            <p:txBody>
              <a:bodyPr/>
              <a:lstStyle/>
              <a:p>
                <a:endParaRPr lang="es-ES"/>
              </a:p>
            </p:txBody>
          </p:sp>
          <p:sp>
            <p:nvSpPr>
              <p:cNvPr id="83356" name="Freeform 9628"/>
              <p:cNvSpPr>
                <a:spLocks/>
              </p:cNvSpPr>
              <p:nvPr/>
            </p:nvSpPr>
            <p:spPr bwMode="auto">
              <a:xfrm>
                <a:off x="7382" y="2108"/>
                <a:ext cx="16" cy="22"/>
              </a:xfrm>
              <a:custGeom>
                <a:avLst/>
                <a:gdLst/>
                <a:ahLst/>
                <a:cxnLst>
                  <a:cxn ang="0">
                    <a:pos x="0" y="45"/>
                  </a:cxn>
                  <a:cxn ang="0">
                    <a:pos x="4" y="22"/>
                  </a:cxn>
                  <a:cxn ang="0">
                    <a:pos x="12" y="8"/>
                  </a:cxn>
                  <a:cxn ang="0">
                    <a:pos x="19" y="0"/>
                  </a:cxn>
                  <a:cxn ang="0">
                    <a:pos x="32" y="0"/>
                  </a:cxn>
                </a:cxnLst>
                <a:rect l="0" t="0" r="r" b="b"/>
                <a:pathLst>
                  <a:path w="32" h="45">
                    <a:moveTo>
                      <a:pt x="0" y="45"/>
                    </a:moveTo>
                    <a:lnTo>
                      <a:pt x="4" y="22"/>
                    </a:lnTo>
                    <a:lnTo>
                      <a:pt x="12" y="8"/>
                    </a:lnTo>
                    <a:lnTo>
                      <a:pt x="19" y="0"/>
                    </a:lnTo>
                    <a:lnTo>
                      <a:pt x="32" y="0"/>
                    </a:lnTo>
                  </a:path>
                </a:pathLst>
              </a:custGeom>
              <a:noFill/>
              <a:ln w="4445">
                <a:solidFill>
                  <a:srgbClr val="FEFEFE"/>
                </a:solidFill>
                <a:prstDash val="solid"/>
                <a:round/>
                <a:headEnd/>
                <a:tailEnd/>
              </a:ln>
            </p:spPr>
            <p:txBody>
              <a:bodyPr/>
              <a:lstStyle/>
              <a:p>
                <a:endParaRPr lang="es-ES"/>
              </a:p>
            </p:txBody>
          </p:sp>
          <p:sp>
            <p:nvSpPr>
              <p:cNvPr id="83357" name="Line 9629"/>
              <p:cNvSpPr>
                <a:spLocks noChangeShapeType="1"/>
              </p:cNvSpPr>
              <p:nvPr/>
            </p:nvSpPr>
            <p:spPr bwMode="auto">
              <a:xfrm>
                <a:off x="7434" y="2108"/>
                <a:ext cx="1" cy="51"/>
              </a:xfrm>
              <a:prstGeom prst="line">
                <a:avLst/>
              </a:prstGeom>
              <a:noFill/>
              <a:ln w="4445">
                <a:solidFill>
                  <a:srgbClr val="FEFEFE"/>
                </a:solidFill>
                <a:round/>
                <a:headEnd/>
                <a:tailEnd/>
              </a:ln>
            </p:spPr>
            <p:txBody>
              <a:bodyPr/>
              <a:lstStyle/>
              <a:p>
                <a:endParaRPr lang="es-ES"/>
              </a:p>
            </p:txBody>
          </p:sp>
          <p:sp>
            <p:nvSpPr>
              <p:cNvPr id="83358" name="Freeform 9630"/>
              <p:cNvSpPr>
                <a:spLocks/>
              </p:cNvSpPr>
              <p:nvPr/>
            </p:nvSpPr>
            <p:spPr bwMode="auto">
              <a:xfrm>
                <a:off x="7410" y="2108"/>
                <a:ext cx="24" cy="51"/>
              </a:xfrm>
              <a:custGeom>
                <a:avLst/>
                <a:gdLst/>
                <a:ahLst/>
                <a:cxnLst>
                  <a:cxn ang="0">
                    <a:pos x="47" y="22"/>
                  </a:cxn>
                  <a:cxn ang="0">
                    <a:pos x="39" y="8"/>
                  </a:cxn>
                  <a:cxn ang="0">
                    <a:pos x="31" y="0"/>
                  </a:cxn>
                  <a:cxn ang="0">
                    <a:pos x="19" y="0"/>
                  </a:cxn>
                  <a:cxn ang="0">
                    <a:pos x="11" y="8"/>
                  </a:cxn>
                  <a:cxn ang="0">
                    <a:pos x="4" y="22"/>
                  </a:cxn>
                  <a:cxn ang="0">
                    <a:pos x="0" y="45"/>
                  </a:cxn>
                  <a:cxn ang="0">
                    <a:pos x="0" y="59"/>
                  </a:cxn>
                  <a:cxn ang="0">
                    <a:pos x="4" y="82"/>
                  </a:cxn>
                  <a:cxn ang="0">
                    <a:pos x="11" y="96"/>
                  </a:cxn>
                  <a:cxn ang="0">
                    <a:pos x="19" y="104"/>
                  </a:cxn>
                  <a:cxn ang="0">
                    <a:pos x="31" y="104"/>
                  </a:cxn>
                  <a:cxn ang="0">
                    <a:pos x="39" y="96"/>
                  </a:cxn>
                  <a:cxn ang="0">
                    <a:pos x="47" y="82"/>
                  </a:cxn>
                </a:cxnLst>
                <a:rect l="0" t="0" r="r" b="b"/>
                <a:pathLst>
                  <a:path w="47" h="104">
                    <a:moveTo>
                      <a:pt x="47" y="22"/>
                    </a:moveTo>
                    <a:lnTo>
                      <a:pt x="39" y="8"/>
                    </a:lnTo>
                    <a:lnTo>
                      <a:pt x="31" y="0"/>
                    </a:lnTo>
                    <a:lnTo>
                      <a:pt x="19" y="0"/>
                    </a:lnTo>
                    <a:lnTo>
                      <a:pt x="11" y="8"/>
                    </a:lnTo>
                    <a:lnTo>
                      <a:pt x="4" y="22"/>
                    </a:lnTo>
                    <a:lnTo>
                      <a:pt x="0" y="45"/>
                    </a:lnTo>
                    <a:lnTo>
                      <a:pt x="0" y="59"/>
                    </a:lnTo>
                    <a:lnTo>
                      <a:pt x="4" y="82"/>
                    </a:lnTo>
                    <a:lnTo>
                      <a:pt x="11" y="96"/>
                    </a:lnTo>
                    <a:lnTo>
                      <a:pt x="19" y="104"/>
                    </a:lnTo>
                    <a:lnTo>
                      <a:pt x="31" y="104"/>
                    </a:lnTo>
                    <a:lnTo>
                      <a:pt x="39" y="96"/>
                    </a:lnTo>
                    <a:lnTo>
                      <a:pt x="47" y="82"/>
                    </a:lnTo>
                  </a:path>
                </a:pathLst>
              </a:custGeom>
              <a:noFill/>
              <a:ln w="4445">
                <a:solidFill>
                  <a:srgbClr val="FEFEFE"/>
                </a:solidFill>
                <a:prstDash val="solid"/>
                <a:round/>
                <a:headEnd/>
                <a:tailEnd/>
              </a:ln>
            </p:spPr>
            <p:txBody>
              <a:bodyPr/>
              <a:lstStyle/>
              <a:p>
                <a:endParaRPr lang="es-ES"/>
              </a:p>
            </p:txBody>
          </p:sp>
          <p:sp>
            <p:nvSpPr>
              <p:cNvPr id="83359" name="Freeform 9631"/>
              <p:cNvSpPr>
                <a:spLocks/>
              </p:cNvSpPr>
              <p:nvPr/>
            </p:nvSpPr>
            <p:spPr bwMode="auto">
              <a:xfrm>
                <a:off x="7447" y="2108"/>
                <a:ext cx="24" cy="51"/>
              </a:xfrm>
              <a:custGeom>
                <a:avLst/>
                <a:gdLst/>
                <a:ahLst/>
                <a:cxnLst>
                  <a:cxn ang="0">
                    <a:pos x="48" y="22"/>
                  </a:cxn>
                  <a:cxn ang="0">
                    <a:pos x="40" y="8"/>
                  </a:cxn>
                  <a:cxn ang="0">
                    <a:pos x="32" y="0"/>
                  </a:cxn>
                  <a:cxn ang="0">
                    <a:pos x="20" y="0"/>
                  </a:cxn>
                  <a:cxn ang="0">
                    <a:pos x="12" y="8"/>
                  </a:cxn>
                  <a:cxn ang="0">
                    <a:pos x="4" y="22"/>
                  </a:cxn>
                  <a:cxn ang="0">
                    <a:pos x="0" y="45"/>
                  </a:cxn>
                  <a:cxn ang="0">
                    <a:pos x="0" y="59"/>
                  </a:cxn>
                  <a:cxn ang="0">
                    <a:pos x="4" y="82"/>
                  </a:cxn>
                  <a:cxn ang="0">
                    <a:pos x="12" y="96"/>
                  </a:cxn>
                  <a:cxn ang="0">
                    <a:pos x="20" y="104"/>
                  </a:cxn>
                  <a:cxn ang="0">
                    <a:pos x="32" y="104"/>
                  </a:cxn>
                  <a:cxn ang="0">
                    <a:pos x="40" y="96"/>
                  </a:cxn>
                  <a:cxn ang="0">
                    <a:pos x="48" y="82"/>
                  </a:cxn>
                </a:cxnLst>
                <a:rect l="0" t="0" r="r" b="b"/>
                <a:pathLst>
                  <a:path w="48" h="104">
                    <a:moveTo>
                      <a:pt x="48" y="22"/>
                    </a:moveTo>
                    <a:lnTo>
                      <a:pt x="40" y="8"/>
                    </a:lnTo>
                    <a:lnTo>
                      <a:pt x="32" y="0"/>
                    </a:lnTo>
                    <a:lnTo>
                      <a:pt x="20" y="0"/>
                    </a:lnTo>
                    <a:lnTo>
                      <a:pt x="12" y="8"/>
                    </a:lnTo>
                    <a:lnTo>
                      <a:pt x="4" y="22"/>
                    </a:lnTo>
                    <a:lnTo>
                      <a:pt x="0" y="45"/>
                    </a:lnTo>
                    <a:lnTo>
                      <a:pt x="0" y="59"/>
                    </a:lnTo>
                    <a:lnTo>
                      <a:pt x="4" y="82"/>
                    </a:lnTo>
                    <a:lnTo>
                      <a:pt x="12" y="96"/>
                    </a:lnTo>
                    <a:lnTo>
                      <a:pt x="20" y="104"/>
                    </a:lnTo>
                    <a:lnTo>
                      <a:pt x="32" y="104"/>
                    </a:lnTo>
                    <a:lnTo>
                      <a:pt x="40" y="96"/>
                    </a:lnTo>
                    <a:lnTo>
                      <a:pt x="48" y="82"/>
                    </a:lnTo>
                  </a:path>
                </a:pathLst>
              </a:custGeom>
              <a:noFill/>
              <a:ln w="4445">
                <a:solidFill>
                  <a:srgbClr val="FEFEFE"/>
                </a:solidFill>
                <a:prstDash val="solid"/>
                <a:round/>
                <a:headEnd/>
                <a:tailEnd/>
              </a:ln>
            </p:spPr>
            <p:txBody>
              <a:bodyPr/>
              <a:lstStyle/>
              <a:p>
                <a:endParaRPr lang="es-ES"/>
              </a:p>
            </p:txBody>
          </p:sp>
          <p:sp>
            <p:nvSpPr>
              <p:cNvPr id="83360" name="Line 9632"/>
              <p:cNvSpPr>
                <a:spLocks noChangeShapeType="1"/>
              </p:cNvSpPr>
              <p:nvPr/>
            </p:nvSpPr>
            <p:spPr bwMode="auto">
              <a:xfrm>
                <a:off x="7483" y="2081"/>
                <a:ext cx="1" cy="78"/>
              </a:xfrm>
              <a:prstGeom prst="line">
                <a:avLst/>
              </a:prstGeom>
              <a:noFill/>
              <a:ln w="4445">
                <a:solidFill>
                  <a:srgbClr val="FEFEFE"/>
                </a:solidFill>
                <a:round/>
                <a:headEnd/>
                <a:tailEnd/>
              </a:ln>
            </p:spPr>
            <p:txBody>
              <a:bodyPr/>
              <a:lstStyle/>
              <a:p>
                <a:endParaRPr lang="es-ES"/>
              </a:p>
            </p:txBody>
          </p:sp>
          <p:sp>
            <p:nvSpPr>
              <p:cNvPr id="83361" name="Line 9633"/>
              <p:cNvSpPr>
                <a:spLocks noChangeShapeType="1"/>
              </p:cNvSpPr>
              <p:nvPr/>
            </p:nvSpPr>
            <p:spPr bwMode="auto">
              <a:xfrm flipH="1">
                <a:off x="7483" y="2108"/>
                <a:ext cx="20" cy="37"/>
              </a:xfrm>
              <a:prstGeom prst="line">
                <a:avLst/>
              </a:prstGeom>
              <a:noFill/>
              <a:ln w="4445">
                <a:solidFill>
                  <a:srgbClr val="FEFEFE"/>
                </a:solidFill>
                <a:round/>
                <a:headEnd/>
                <a:tailEnd/>
              </a:ln>
            </p:spPr>
            <p:txBody>
              <a:bodyPr/>
              <a:lstStyle/>
              <a:p>
                <a:endParaRPr lang="es-ES"/>
              </a:p>
            </p:txBody>
          </p:sp>
          <p:sp>
            <p:nvSpPr>
              <p:cNvPr id="83362" name="Line 9634"/>
              <p:cNvSpPr>
                <a:spLocks noChangeShapeType="1"/>
              </p:cNvSpPr>
              <p:nvPr/>
            </p:nvSpPr>
            <p:spPr bwMode="auto">
              <a:xfrm>
                <a:off x="7491" y="2130"/>
                <a:ext cx="14" cy="29"/>
              </a:xfrm>
              <a:prstGeom prst="line">
                <a:avLst/>
              </a:prstGeom>
              <a:noFill/>
              <a:ln w="4445">
                <a:solidFill>
                  <a:srgbClr val="FEFEFE"/>
                </a:solidFill>
                <a:round/>
                <a:headEnd/>
                <a:tailEnd/>
              </a:ln>
            </p:spPr>
            <p:txBody>
              <a:bodyPr/>
              <a:lstStyle/>
              <a:p>
                <a:endParaRPr lang="es-ES"/>
              </a:p>
            </p:txBody>
          </p:sp>
          <p:sp>
            <p:nvSpPr>
              <p:cNvPr id="83363" name="Line 9635"/>
              <p:cNvSpPr>
                <a:spLocks noChangeShapeType="1"/>
              </p:cNvSpPr>
              <p:nvPr/>
            </p:nvSpPr>
            <p:spPr bwMode="auto">
              <a:xfrm>
                <a:off x="8105" y="1875"/>
                <a:ext cx="1" cy="95"/>
              </a:xfrm>
              <a:prstGeom prst="line">
                <a:avLst/>
              </a:prstGeom>
              <a:noFill/>
              <a:ln w="4445">
                <a:solidFill>
                  <a:srgbClr val="FEFEFE"/>
                </a:solidFill>
                <a:round/>
                <a:headEnd/>
                <a:tailEnd/>
              </a:ln>
            </p:spPr>
            <p:txBody>
              <a:bodyPr/>
              <a:lstStyle/>
              <a:p>
                <a:endParaRPr lang="es-ES"/>
              </a:p>
            </p:txBody>
          </p:sp>
          <p:sp>
            <p:nvSpPr>
              <p:cNvPr id="83364" name="Line 9636"/>
              <p:cNvSpPr>
                <a:spLocks noChangeShapeType="1"/>
              </p:cNvSpPr>
              <p:nvPr/>
            </p:nvSpPr>
            <p:spPr bwMode="auto">
              <a:xfrm>
                <a:off x="8107" y="1875"/>
                <a:ext cx="1" cy="95"/>
              </a:xfrm>
              <a:prstGeom prst="line">
                <a:avLst/>
              </a:prstGeom>
              <a:noFill/>
              <a:ln w="4445">
                <a:solidFill>
                  <a:srgbClr val="FEFEFE"/>
                </a:solidFill>
                <a:round/>
                <a:headEnd/>
                <a:tailEnd/>
              </a:ln>
            </p:spPr>
            <p:txBody>
              <a:bodyPr/>
              <a:lstStyle/>
              <a:p>
                <a:endParaRPr lang="es-ES"/>
              </a:p>
            </p:txBody>
          </p:sp>
          <p:sp>
            <p:nvSpPr>
              <p:cNvPr id="83365" name="Freeform 9637"/>
              <p:cNvSpPr>
                <a:spLocks/>
              </p:cNvSpPr>
              <p:nvPr/>
            </p:nvSpPr>
            <p:spPr bwMode="auto">
              <a:xfrm>
                <a:off x="8098" y="1875"/>
                <a:ext cx="40" cy="50"/>
              </a:xfrm>
              <a:custGeom>
                <a:avLst/>
                <a:gdLst/>
                <a:ahLst/>
                <a:cxnLst>
                  <a:cxn ang="0">
                    <a:pos x="0" y="0"/>
                  </a:cxn>
                  <a:cxn ang="0">
                    <a:pos x="57" y="0"/>
                  </a:cxn>
                  <a:cxn ang="0">
                    <a:pos x="71" y="10"/>
                  </a:cxn>
                  <a:cxn ang="0">
                    <a:pos x="77" y="20"/>
                  </a:cxn>
                  <a:cxn ang="0">
                    <a:pos x="81" y="37"/>
                  </a:cxn>
                  <a:cxn ang="0">
                    <a:pos x="81" y="65"/>
                  </a:cxn>
                  <a:cxn ang="0">
                    <a:pos x="77" y="82"/>
                  </a:cxn>
                  <a:cxn ang="0">
                    <a:pos x="71" y="90"/>
                  </a:cxn>
                  <a:cxn ang="0">
                    <a:pos x="57" y="100"/>
                  </a:cxn>
                  <a:cxn ang="0">
                    <a:pos x="18" y="100"/>
                  </a:cxn>
                </a:cxnLst>
                <a:rect l="0" t="0" r="r" b="b"/>
                <a:pathLst>
                  <a:path w="81" h="100">
                    <a:moveTo>
                      <a:pt x="0" y="0"/>
                    </a:moveTo>
                    <a:lnTo>
                      <a:pt x="57" y="0"/>
                    </a:lnTo>
                    <a:lnTo>
                      <a:pt x="71" y="10"/>
                    </a:lnTo>
                    <a:lnTo>
                      <a:pt x="77" y="20"/>
                    </a:lnTo>
                    <a:lnTo>
                      <a:pt x="81" y="37"/>
                    </a:lnTo>
                    <a:lnTo>
                      <a:pt x="81" y="65"/>
                    </a:lnTo>
                    <a:lnTo>
                      <a:pt x="77" y="82"/>
                    </a:lnTo>
                    <a:lnTo>
                      <a:pt x="71" y="90"/>
                    </a:lnTo>
                    <a:lnTo>
                      <a:pt x="57" y="100"/>
                    </a:lnTo>
                    <a:lnTo>
                      <a:pt x="18" y="100"/>
                    </a:lnTo>
                  </a:path>
                </a:pathLst>
              </a:custGeom>
              <a:noFill/>
              <a:ln w="4445">
                <a:solidFill>
                  <a:srgbClr val="FEFEFE"/>
                </a:solidFill>
                <a:prstDash val="solid"/>
                <a:round/>
                <a:headEnd/>
                <a:tailEnd/>
              </a:ln>
            </p:spPr>
            <p:txBody>
              <a:bodyPr/>
              <a:lstStyle/>
              <a:p>
                <a:endParaRPr lang="es-ES"/>
              </a:p>
            </p:txBody>
          </p:sp>
          <p:sp>
            <p:nvSpPr>
              <p:cNvPr id="83366" name="Freeform 9638"/>
              <p:cNvSpPr>
                <a:spLocks/>
              </p:cNvSpPr>
              <p:nvPr/>
            </p:nvSpPr>
            <p:spPr bwMode="auto">
              <a:xfrm>
                <a:off x="8126" y="1875"/>
                <a:ext cx="10" cy="50"/>
              </a:xfrm>
              <a:custGeom>
                <a:avLst/>
                <a:gdLst/>
                <a:ahLst/>
                <a:cxnLst>
                  <a:cxn ang="0">
                    <a:pos x="0" y="0"/>
                  </a:cxn>
                  <a:cxn ang="0">
                    <a:pos x="9" y="10"/>
                  </a:cxn>
                  <a:cxn ang="0">
                    <a:pos x="14" y="20"/>
                  </a:cxn>
                  <a:cxn ang="0">
                    <a:pos x="20" y="37"/>
                  </a:cxn>
                  <a:cxn ang="0">
                    <a:pos x="20" y="65"/>
                  </a:cxn>
                  <a:cxn ang="0">
                    <a:pos x="14" y="82"/>
                  </a:cxn>
                  <a:cxn ang="0">
                    <a:pos x="9" y="90"/>
                  </a:cxn>
                  <a:cxn ang="0">
                    <a:pos x="0" y="100"/>
                  </a:cxn>
                </a:cxnLst>
                <a:rect l="0" t="0" r="r" b="b"/>
                <a:pathLst>
                  <a:path w="20" h="100">
                    <a:moveTo>
                      <a:pt x="0" y="0"/>
                    </a:moveTo>
                    <a:lnTo>
                      <a:pt x="9" y="10"/>
                    </a:lnTo>
                    <a:lnTo>
                      <a:pt x="14" y="20"/>
                    </a:lnTo>
                    <a:lnTo>
                      <a:pt x="20" y="37"/>
                    </a:lnTo>
                    <a:lnTo>
                      <a:pt x="20" y="65"/>
                    </a:lnTo>
                    <a:lnTo>
                      <a:pt x="14" y="82"/>
                    </a:lnTo>
                    <a:lnTo>
                      <a:pt x="9" y="90"/>
                    </a:lnTo>
                    <a:lnTo>
                      <a:pt x="0" y="100"/>
                    </a:lnTo>
                  </a:path>
                </a:pathLst>
              </a:custGeom>
              <a:noFill/>
              <a:ln w="4445">
                <a:solidFill>
                  <a:srgbClr val="FEFEFE"/>
                </a:solidFill>
                <a:prstDash val="solid"/>
                <a:round/>
                <a:headEnd/>
                <a:tailEnd/>
              </a:ln>
            </p:spPr>
            <p:txBody>
              <a:bodyPr/>
              <a:lstStyle/>
              <a:p>
                <a:endParaRPr lang="es-ES"/>
              </a:p>
            </p:txBody>
          </p:sp>
          <p:sp>
            <p:nvSpPr>
              <p:cNvPr id="83367" name="Line 9639"/>
              <p:cNvSpPr>
                <a:spLocks noChangeShapeType="1"/>
              </p:cNvSpPr>
              <p:nvPr/>
            </p:nvSpPr>
            <p:spPr bwMode="auto">
              <a:xfrm>
                <a:off x="8098" y="1970"/>
                <a:ext cx="16" cy="1"/>
              </a:xfrm>
              <a:prstGeom prst="line">
                <a:avLst/>
              </a:prstGeom>
              <a:noFill/>
              <a:ln w="4445">
                <a:solidFill>
                  <a:srgbClr val="FEFEFE"/>
                </a:solidFill>
                <a:round/>
                <a:headEnd/>
                <a:tailEnd/>
              </a:ln>
            </p:spPr>
            <p:txBody>
              <a:bodyPr/>
              <a:lstStyle/>
              <a:p>
                <a:endParaRPr lang="es-ES"/>
              </a:p>
            </p:txBody>
          </p:sp>
          <p:sp>
            <p:nvSpPr>
              <p:cNvPr id="83368" name="Line 9640"/>
              <p:cNvSpPr>
                <a:spLocks noChangeShapeType="1"/>
              </p:cNvSpPr>
              <p:nvPr/>
            </p:nvSpPr>
            <p:spPr bwMode="auto">
              <a:xfrm>
                <a:off x="8156" y="1907"/>
                <a:ext cx="1" cy="63"/>
              </a:xfrm>
              <a:prstGeom prst="line">
                <a:avLst/>
              </a:prstGeom>
              <a:noFill/>
              <a:ln w="4445">
                <a:solidFill>
                  <a:srgbClr val="FEFEFE"/>
                </a:solidFill>
                <a:round/>
                <a:headEnd/>
                <a:tailEnd/>
              </a:ln>
            </p:spPr>
            <p:txBody>
              <a:bodyPr/>
              <a:lstStyle/>
              <a:p>
                <a:endParaRPr lang="es-ES"/>
              </a:p>
            </p:txBody>
          </p:sp>
          <p:sp>
            <p:nvSpPr>
              <p:cNvPr id="83369" name="Line 9641"/>
              <p:cNvSpPr>
                <a:spLocks noChangeShapeType="1"/>
              </p:cNvSpPr>
              <p:nvPr/>
            </p:nvSpPr>
            <p:spPr bwMode="auto">
              <a:xfrm>
                <a:off x="8159" y="1907"/>
                <a:ext cx="1" cy="63"/>
              </a:xfrm>
              <a:prstGeom prst="line">
                <a:avLst/>
              </a:prstGeom>
              <a:noFill/>
              <a:ln w="4445">
                <a:solidFill>
                  <a:srgbClr val="FEFEFE"/>
                </a:solidFill>
                <a:round/>
                <a:headEnd/>
                <a:tailEnd/>
              </a:ln>
            </p:spPr>
            <p:txBody>
              <a:bodyPr/>
              <a:lstStyle/>
              <a:p>
                <a:endParaRPr lang="es-ES"/>
              </a:p>
            </p:txBody>
          </p:sp>
          <p:sp>
            <p:nvSpPr>
              <p:cNvPr id="83370" name="Freeform 9642"/>
              <p:cNvSpPr>
                <a:spLocks/>
              </p:cNvSpPr>
              <p:nvPr/>
            </p:nvSpPr>
            <p:spPr bwMode="auto">
              <a:xfrm>
                <a:off x="8159" y="1907"/>
                <a:ext cx="21" cy="27"/>
              </a:xfrm>
              <a:custGeom>
                <a:avLst/>
                <a:gdLst/>
                <a:ahLst/>
                <a:cxnLst>
                  <a:cxn ang="0">
                    <a:pos x="0" y="53"/>
                  </a:cxn>
                  <a:cxn ang="0">
                    <a:pos x="5" y="25"/>
                  </a:cxn>
                  <a:cxn ang="0">
                    <a:pos x="15" y="8"/>
                  </a:cxn>
                  <a:cxn ang="0">
                    <a:pos x="24" y="0"/>
                  </a:cxn>
                  <a:cxn ang="0">
                    <a:pos x="39" y="0"/>
                  </a:cxn>
                  <a:cxn ang="0">
                    <a:pos x="43" y="8"/>
                  </a:cxn>
                  <a:cxn ang="0">
                    <a:pos x="43" y="17"/>
                  </a:cxn>
                  <a:cxn ang="0">
                    <a:pos x="39" y="25"/>
                  </a:cxn>
                  <a:cxn ang="0">
                    <a:pos x="33" y="17"/>
                  </a:cxn>
                  <a:cxn ang="0">
                    <a:pos x="39" y="8"/>
                  </a:cxn>
                </a:cxnLst>
                <a:rect l="0" t="0" r="r" b="b"/>
                <a:pathLst>
                  <a:path w="43" h="53">
                    <a:moveTo>
                      <a:pt x="0" y="53"/>
                    </a:moveTo>
                    <a:lnTo>
                      <a:pt x="5" y="25"/>
                    </a:lnTo>
                    <a:lnTo>
                      <a:pt x="15" y="8"/>
                    </a:lnTo>
                    <a:lnTo>
                      <a:pt x="24" y="0"/>
                    </a:lnTo>
                    <a:lnTo>
                      <a:pt x="39" y="0"/>
                    </a:lnTo>
                    <a:lnTo>
                      <a:pt x="43" y="8"/>
                    </a:lnTo>
                    <a:lnTo>
                      <a:pt x="43" y="17"/>
                    </a:lnTo>
                    <a:lnTo>
                      <a:pt x="39" y="25"/>
                    </a:lnTo>
                    <a:lnTo>
                      <a:pt x="33" y="17"/>
                    </a:lnTo>
                    <a:lnTo>
                      <a:pt x="39" y="8"/>
                    </a:lnTo>
                  </a:path>
                </a:pathLst>
              </a:custGeom>
              <a:noFill/>
              <a:ln w="4445">
                <a:solidFill>
                  <a:srgbClr val="FEFEFE"/>
                </a:solidFill>
                <a:prstDash val="solid"/>
                <a:round/>
                <a:headEnd/>
                <a:tailEnd/>
              </a:ln>
            </p:spPr>
            <p:txBody>
              <a:bodyPr/>
              <a:lstStyle/>
              <a:p>
                <a:endParaRPr lang="es-ES"/>
              </a:p>
            </p:txBody>
          </p:sp>
          <p:sp>
            <p:nvSpPr>
              <p:cNvPr id="83371" name="Line 9643"/>
              <p:cNvSpPr>
                <a:spLocks noChangeShapeType="1"/>
              </p:cNvSpPr>
              <p:nvPr/>
            </p:nvSpPr>
            <p:spPr bwMode="auto">
              <a:xfrm>
                <a:off x="8149" y="1907"/>
                <a:ext cx="10" cy="1"/>
              </a:xfrm>
              <a:prstGeom prst="line">
                <a:avLst/>
              </a:prstGeom>
              <a:noFill/>
              <a:ln w="4445">
                <a:solidFill>
                  <a:srgbClr val="FEFEFE"/>
                </a:solidFill>
                <a:round/>
                <a:headEnd/>
                <a:tailEnd/>
              </a:ln>
            </p:spPr>
            <p:txBody>
              <a:bodyPr/>
              <a:lstStyle/>
              <a:p>
                <a:endParaRPr lang="es-ES"/>
              </a:p>
            </p:txBody>
          </p:sp>
          <p:sp>
            <p:nvSpPr>
              <p:cNvPr id="83372" name="Line 9644"/>
              <p:cNvSpPr>
                <a:spLocks noChangeShapeType="1"/>
              </p:cNvSpPr>
              <p:nvPr/>
            </p:nvSpPr>
            <p:spPr bwMode="auto">
              <a:xfrm>
                <a:off x="8149" y="1970"/>
                <a:ext cx="17" cy="1"/>
              </a:xfrm>
              <a:prstGeom prst="line">
                <a:avLst/>
              </a:prstGeom>
              <a:noFill/>
              <a:ln w="4445">
                <a:solidFill>
                  <a:srgbClr val="FEFEFE"/>
                </a:solidFill>
                <a:round/>
                <a:headEnd/>
                <a:tailEnd/>
              </a:ln>
            </p:spPr>
            <p:txBody>
              <a:bodyPr/>
              <a:lstStyle/>
              <a:p>
                <a:endParaRPr lang="es-ES"/>
              </a:p>
            </p:txBody>
          </p:sp>
          <p:sp>
            <p:nvSpPr>
              <p:cNvPr id="83373" name="Freeform 9645"/>
              <p:cNvSpPr>
                <a:spLocks/>
              </p:cNvSpPr>
              <p:nvPr/>
            </p:nvSpPr>
            <p:spPr bwMode="auto">
              <a:xfrm>
                <a:off x="8191" y="1907"/>
                <a:ext cx="33" cy="63"/>
              </a:xfrm>
              <a:custGeom>
                <a:avLst/>
                <a:gdLst/>
                <a:ahLst/>
                <a:cxnLst>
                  <a:cxn ang="0">
                    <a:pos x="29" y="0"/>
                  </a:cxn>
                  <a:cxn ang="0">
                    <a:pos x="13" y="8"/>
                  </a:cxn>
                  <a:cxn ang="0">
                    <a:pos x="5" y="25"/>
                  </a:cxn>
                  <a:cxn ang="0">
                    <a:pos x="0" y="53"/>
                  </a:cxn>
                  <a:cxn ang="0">
                    <a:pos x="0" y="70"/>
                  </a:cxn>
                  <a:cxn ang="0">
                    <a:pos x="5" y="97"/>
                  </a:cxn>
                  <a:cxn ang="0">
                    <a:pos x="13" y="115"/>
                  </a:cxn>
                  <a:cxn ang="0">
                    <a:pos x="29" y="125"/>
                  </a:cxn>
                  <a:cxn ang="0">
                    <a:pos x="37" y="125"/>
                  </a:cxn>
                  <a:cxn ang="0">
                    <a:pos x="52" y="115"/>
                  </a:cxn>
                  <a:cxn ang="0">
                    <a:pos x="61" y="97"/>
                  </a:cxn>
                  <a:cxn ang="0">
                    <a:pos x="66" y="70"/>
                  </a:cxn>
                  <a:cxn ang="0">
                    <a:pos x="66" y="53"/>
                  </a:cxn>
                  <a:cxn ang="0">
                    <a:pos x="61" y="25"/>
                  </a:cxn>
                  <a:cxn ang="0">
                    <a:pos x="52" y="8"/>
                  </a:cxn>
                  <a:cxn ang="0">
                    <a:pos x="37" y="0"/>
                  </a:cxn>
                  <a:cxn ang="0">
                    <a:pos x="29" y="0"/>
                  </a:cxn>
                </a:cxnLst>
                <a:rect l="0" t="0" r="r" b="b"/>
                <a:pathLst>
                  <a:path w="66" h="125">
                    <a:moveTo>
                      <a:pt x="29" y="0"/>
                    </a:moveTo>
                    <a:lnTo>
                      <a:pt x="13" y="8"/>
                    </a:lnTo>
                    <a:lnTo>
                      <a:pt x="5" y="25"/>
                    </a:lnTo>
                    <a:lnTo>
                      <a:pt x="0" y="53"/>
                    </a:lnTo>
                    <a:lnTo>
                      <a:pt x="0" y="70"/>
                    </a:lnTo>
                    <a:lnTo>
                      <a:pt x="5" y="97"/>
                    </a:lnTo>
                    <a:lnTo>
                      <a:pt x="13" y="115"/>
                    </a:lnTo>
                    <a:lnTo>
                      <a:pt x="29" y="125"/>
                    </a:lnTo>
                    <a:lnTo>
                      <a:pt x="37" y="125"/>
                    </a:lnTo>
                    <a:lnTo>
                      <a:pt x="52" y="115"/>
                    </a:lnTo>
                    <a:lnTo>
                      <a:pt x="61" y="97"/>
                    </a:lnTo>
                    <a:lnTo>
                      <a:pt x="66" y="70"/>
                    </a:lnTo>
                    <a:lnTo>
                      <a:pt x="66" y="53"/>
                    </a:lnTo>
                    <a:lnTo>
                      <a:pt x="61" y="25"/>
                    </a:lnTo>
                    <a:lnTo>
                      <a:pt x="52" y="8"/>
                    </a:lnTo>
                    <a:lnTo>
                      <a:pt x="37" y="0"/>
                    </a:lnTo>
                    <a:lnTo>
                      <a:pt x="29" y="0"/>
                    </a:lnTo>
                  </a:path>
                </a:pathLst>
              </a:custGeom>
              <a:noFill/>
              <a:ln w="4445">
                <a:solidFill>
                  <a:srgbClr val="FEFEFE"/>
                </a:solidFill>
                <a:prstDash val="solid"/>
                <a:round/>
                <a:headEnd/>
                <a:tailEnd/>
              </a:ln>
            </p:spPr>
            <p:txBody>
              <a:bodyPr/>
              <a:lstStyle/>
              <a:p>
                <a:endParaRPr lang="es-ES"/>
              </a:p>
            </p:txBody>
          </p:sp>
          <p:sp>
            <p:nvSpPr>
              <p:cNvPr id="83374" name="Freeform 9646"/>
              <p:cNvSpPr>
                <a:spLocks/>
              </p:cNvSpPr>
              <p:nvPr/>
            </p:nvSpPr>
            <p:spPr bwMode="auto">
              <a:xfrm>
                <a:off x="8193" y="1907"/>
                <a:ext cx="12" cy="63"/>
              </a:xfrm>
              <a:custGeom>
                <a:avLst/>
                <a:gdLst/>
                <a:ahLst/>
                <a:cxnLst>
                  <a:cxn ang="0">
                    <a:pos x="24" y="0"/>
                  </a:cxn>
                  <a:cxn ang="0">
                    <a:pos x="13" y="8"/>
                  </a:cxn>
                  <a:cxn ang="0">
                    <a:pos x="4" y="25"/>
                  </a:cxn>
                  <a:cxn ang="0">
                    <a:pos x="0" y="53"/>
                  </a:cxn>
                  <a:cxn ang="0">
                    <a:pos x="0" y="70"/>
                  </a:cxn>
                  <a:cxn ang="0">
                    <a:pos x="4" y="97"/>
                  </a:cxn>
                  <a:cxn ang="0">
                    <a:pos x="13" y="115"/>
                  </a:cxn>
                  <a:cxn ang="0">
                    <a:pos x="24" y="125"/>
                  </a:cxn>
                </a:cxnLst>
                <a:rect l="0" t="0" r="r" b="b"/>
                <a:pathLst>
                  <a:path w="24" h="125">
                    <a:moveTo>
                      <a:pt x="24" y="0"/>
                    </a:moveTo>
                    <a:lnTo>
                      <a:pt x="13" y="8"/>
                    </a:lnTo>
                    <a:lnTo>
                      <a:pt x="4" y="25"/>
                    </a:lnTo>
                    <a:lnTo>
                      <a:pt x="0" y="53"/>
                    </a:lnTo>
                    <a:lnTo>
                      <a:pt x="0" y="70"/>
                    </a:lnTo>
                    <a:lnTo>
                      <a:pt x="4" y="97"/>
                    </a:lnTo>
                    <a:lnTo>
                      <a:pt x="13" y="115"/>
                    </a:lnTo>
                    <a:lnTo>
                      <a:pt x="24" y="125"/>
                    </a:lnTo>
                  </a:path>
                </a:pathLst>
              </a:custGeom>
              <a:noFill/>
              <a:ln w="4445">
                <a:solidFill>
                  <a:srgbClr val="FEFEFE"/>
                </a:solidFill>
                <a:prstDash val="solid"/>
                <a:round/>
                <a:headEnd/>
                <a:tailEnd/>
              </a:ln>
            </p:spPr>
            <p:txBody>
              <a:bodyPr/>
              <a:lstStyle/>
              <a:p>
                <a:endParaRPr lang="es-ES"/>
              </a:p>
            </p:txBody>
          </p:sp>
        </p:grpSp>
        <p:grpSp>
          <p:nvGrpSpPr>
            <p:cNvPr id="83375" name="Group 9647"/>
            <p:cNvGrpSpPr>
              <a:grpSpLocks/>
            </p:cNvGrpSpPr>
            <p:nvPr/>
          </p:nvGrpSpPr>
          <p:grpSpPr bwMode="auto">
            <a:xfrm>
              <a:off x="5919" y="1875"/>
              <a:ext cx="2617" cy="5716"/>
              <a:chOff x="5919" y="1875"/>
              <a:chExt cx="2617" cy="5716"/>
            </a:xfrm>
          </p:grpSpPr>
          <p:sp>
            <p:nvSpPr>
              <p:cNvPr id="83376" name="Freeform 9648"/>
              <p:cNvSpPr>
                <a:spLocks/>
              </p:cNvSpPr>
              <p:nvPr/>
            </p:nvSpPr>
            <p:spPr bwMode="auto">
              <a:xfrm>
                <a:off x="8209" y="1907"/>
                <a:ext cx="12" cy="63"/>
              </a:xfrm>
              <a:custGeom>
                <a:avLst/>
                <a:gdLst/>
                <a:ahLst/>
                <a:cxnLst>
                  <a:cxn ang="0">
                    <a:pos x="0" y="125"/>
                  </a:cxn>
                  <a:cxn ang="0">
                    <a:pos x="10" y="115"/>
                  </a:cxn>
                  <a:cxn ang="0">
                    <a:pos x="20" y="97"/>
                  </a:cxn>
                  <a:cxn ang="0">
                    <a:pos x="24" y="70"/>
                  </a:cxn>
                  <a:cxn ang="0">
                    <a:pos x="24" y="53"/>
                  </a:cxn>
                  <a:cxn ang="0">
                    <a:pos x="20" y="25"/>
                  </a:cxn>
                  <a:cxn ang="0">
                    <a:pos x="10" y="8"/>
                  </a:cxn>
                  <a:cxn ang="0">
                    <a:pos x="0" y="0"/>
                  </a:cxn>
                </a:cxnLst>
                <a:rect l="0" t="0" r="r" b="b"/>
                <a:pathLst>
                  <a:path w="24" h="125">
                    <a:moveTo>
                      <a:pt x="0" y="125"/>
                    </a:moveTo>
                    <a:lnTo>
                      <a:pt x="10" y="115"/>
                    </a:lnTo>
                    <a:lnTo>
                      <a:pt x="20" y="97"/>
                    </a:lnTo>
                    <a:lnTo>
                      <a:pt x="24" y="70"/>
                    </a:lnTo>
                    <a:lnTo>
                      <a:pt x="24" y="53"/>
                    </a:lnTo>
                    <a:lnTo>
                      <a:pt x="20" y="25"/>
                    </a:lnTo>
                    <a:lnTo>
                      <a:pt x="10" y="8"/>
                    </a:lnTo>
                    <a:lnTo>
                      <a:pt x="0" y="0"/>
                    </a:lnTo>
                  </a:path>
                </a:pathLst>
              </a:custGeom>
              <a:noFill/>
              <a:ln w="4445">
                <a:solidFill>
                  <a:srgbClr val="FEFEFE"/>
                </a:solidFill>
                <a:prstDash val="solid"/>
                <a:round/>
                <a:headEnd/>
                <a:tailEnd/>
              </a:ln>
            </p:spPr>
            <p:txBody>
              <a:bodyPr/>
              <a:lstStyle/>
              <a:p>
                <a:endParaRPr lang="es-ES"/>
              </a:p>
            </p:txBody>
          </p:sp>
          <p:sp>
            <p:nvSpPr>
              <p:cNvPr id="83377" name="Line 9649"/>
              <p:cNvSpPr>
                <a:spLocks noChangeShapeType="1"/>
              </p:cNvSpPr>
              <p:nvPr/>
            </p:nvSpPr>
            <p:spPr bwMode="auto">
              <a:xfrm>
                <a:off x="8265" y="1875"/>
                <a:ext cx="1" cy="95"/>
              </a:xfrm>
              <a:prstGeom prst="line">
                <a:avLst/>
              </a:prstGeom>
              <a:noFill/>
              <a:ln w="4445">
                <a:solidFill>
                  <a:srgbClr val="FEFEFE"/>
                </a:solidFill>
                <a:round/>
                <a:headEnd/>
                <a:tailEnd/>
              </a:ln>
            </p:spPr>
            <p:txBody>
              <a:bodyPr/>
              <a:lstStyle/>
              <a:p>
                <a:endParaRPr lang="es-ES"/>
              </a:p>
            </p:txBody>
          </p:sp>
          <p:sp>
            <p:nvSpPr>
              <p:cNvPr id="83378" name="Line 9650"/>
              <p:cNvSpPr>
                <a:spLocks noChangeShapeType="1"/>
              </p:cNvSpPr>
              <p:nvPr/>
            </p:nvSpPr>
            <p:spPr bwMode="auto">
              <a:xfrm>
                <a:off x="8268" y="1875"/>
                <a:ext cx="1" cy="95"/>
              </a:xfrm>
              <a:prstGeom prst="line">
                <a:avLst/>
              </a:prstGeom>
              <a:noFill/>
              <a:ln w="4445">
                <a:solidFill>
                  <a:srgbClr val="FEFEFE"/>
                </a:solidFill>
                <a:round/>
                <a:headEnd/>
                <a:tailEnd/>
              </a:ln>
            </p:spPr>
            <p:txBody>
              <a:bodyPr/>
              <a:lstStyle/>
              <a:p>
                <a:endParaRPr lang="es-ES"/>
              </a:p>
            </p:txBody>
          </p:sp>
          <p:sp>
            <p:nvSpPr>
              <p:cNvPr id="83379" name="Freeform 9651"/>
              <p:cNvSpPr>
                <a:spLocks/>
              </p:cNvSpPr>
              <p:nvPr/>
            </p:nvSpPr>
            <p:spPr bwMode="auto">
              <a:xfrm>
                <a:off x="8237" y="1907"/>
                <a:ext cx="28" cy="63"/>
              </a:xfrm>
              <a:custGeom>
                <a:avLst/>
                <a:gdLst/>
                <a:ahLst/>
                <a:cxnLst>
                  <a:cxn ang="0">
                    <a:pos x="56" y="25"/>
                  </a:cxn>
                  <a:cxn ang="0">
                    <a:pos x="48" y="8"/>
                  </a:cxn>
                  <a:cxn ang="0">
                    <a:pos x="37" y="0"/>
                  </a:cxn>
                  <a:cxn ang="0">
                    <a:pos x="28" y="0"/>
                  </a:cxn>
                  <a:cxn ang="0">
                    <a:pos x="13" y="8"/>
                  </a:cxn>
                  <a:cxn ang="0">
                    <a:pos x="4" y="25"/>
                  </a:cxn>
                  <a:cxn ang="0">
                    <a:pos x="0" y="53"/>
                  </a:cxn>
                  <a:cxn ang="0">
                    <a:pos x="0" y="70"/>
                  </a:cxn>
                  <a:cxn ang="0">
                    <a:pos x="4" y="97"/>
                  </a:cxn>
                  <a:cxn ang="0">
                    <a:pos x="13" y="115"/>
                  </a:cxn>
                  <a:cxn ang="0">
                    <a:pos x="28" y="125"/>
                  </a:cxn>
                  <a:cxn ang="0">
                    <a:pos x="37" y="125"/>
                  </a:cxn>
                  <a:cxn ang="0">
                    <a:pos x="48" y="115"/>
                  </a:cxn>
                  <a:cxn ang="0">
                    <a:pos x="56" y="97"/>
                  </a:cxn>
                </a:cxnLst>
                <a:rect l="0" t="0" r="r" b="b"/>
                <a:pathLst>
                  <a:path w="56" h="125">
                    <a:moveTo>
                      <a:pt x="56" y="25"/>
                    </a:moveTo>
                    <a:lnTo>
                      <a:pt x="48" y="8"/>
                    </a:lnTo>
                    <a:lnTo>
                      <a:pt x="37" y="0"/>
                    </a:lnTo>
                    <a:lnTo>
                      <a:pt x="28" y="0"/>
                    </a:lnTo>
                    <a:lnTo>
                      <a:pt x="13" y="8"/>
                    </a:lnTo>
                    <a:lnTo>
                      <a:pt x="4" y="25"/>
                    </a:lnTo>
                    <a:lnTo>
                      <a:pt x="0" y="53"/>
                    </a:lnTo>
                    <a:lnTo>
                      <a:pt x="0" y="70"/>
                    </a:lnTo>
                    <a:lnTo>
                      <a:pt x="4" y="97"/>
                    </a:lnTo>
                    <a:lnTo>
                      <a:pt x="13" y="115"/>
                    </a:lnTo>
                    <a:lnTo>
                      <a:pt x="28" y="125"/>
                    </a:lnTo>
                    <a:lnTo>
                      <a:pt x="37" y="125"/>
                    </a:lnTo>
                    <a:lnTo>
                      <a:pt x="48" y="115"/>
                    </a:lnTo>
                    <a:lnTo>
                      <a:pt x="56" y="97"/>
                    </a:lnTo>
                  </a:path>
                </a:pathLst>
              </a:custGeom>
              <a:noFill/>
              <a:ln w="4445">
                <a:solidFill>
                  <a:srgbClr val="FEFEFE"/>
                </a:solidFill>
                <a:prstDash val="solid"/>
                <a:round/>
                <a:headEnd/>
                <a:tailEnd/>
              </a:ln>
            </p:spPr>
            <p:txBody>
              <a:bodyPr/>
              <a:lstStyle/>
              <a:p>
                <a:endParaRPr lang="es-ES"/>
              </a:p>
            </p:txBody>
          </p:sp>
          <p:sp>
            <p:nvSpPr>
              <p:cNvPr id="83380" name="Freeform 9652"/>
              <p:cNvSpPr>
                <a:spLocks/>
              </p:cNvSpPr>
              <p:nvPr/>
            </p:nvSpPr>
            <p:spPr bwMode="auto">
              <a:xfrm>
                <a:off x="8240" y="1907"/>
                <a:ext cx="11" cy="63"/>
              </a:xfrm>
              <a:custGeom>
                <a:avLst/>
                <a:gdLst/>
                <a:ahLst/>
                <a:cxnLst>
                  <a:cxn ang="0">
                    <a:pos x="24" y="0"/>
                  </a:cxn>
                  <a:cxn ang="0">
                    <a:pos x="15" y="8"/>
                  </a:cxn>
                  <a:cxn ang="0">
                    <a:pos x="4" y="25"/>
                  </a:cxn>
                  <a:cxn ang="0">
                    <a:pos x="0" y="53"/>
                  </a:cxn>
                  <a:cxn ang="0">
                    <a:pos x="0" y="70"/>
                  </a:cxn>
                  <a:cxn ang="0">
                    <a:pos x="4" y="97"/>
                  </a:cxn>
                  <a:cxn ang="0">
                    <a:pos x="15" y="115"/>
                  </a:cxn>
                  <a:cxn ang="0">
                    <a:pos x="24" y="125"/>
                  </a:cxn>
                </a:cxnLst>
                <a:rect l="0" t="0" r="r" b="b"/>
                <a:pathLst>
                  <a:path w="24" h="125">
                    <a:moveTo>
                      <a:pt x="24" y="0"/>
                    </a:moveTo>
                    <a:lnTo>
                      <a:pt x="15" y="8"/>
                    </a:lnTo>
                    <a:lnTo>
                      <a:pt x="4" y="25"/>
                    </a:lnTo>
                    <a:lnTo>
                      <a:pt x="0" y="53"/>
                    </a:lnTo>
                    <a:lnTo>
                      <a:pt x="0" y="70"/>
                    </a:lnTo>
                    <a:lnTo>
                      <a:pt x="4" y="97"/>
                    </a:lnTo>
                    <a:lnTo>
                      <a:pt x="15" y="115"/>
                    </a:lnTo>
                    <a:lnTo>
                      <a:pt x="24" y="125"/>
                    </a:lnTo>
                  </a:path>
                </a:pathLst>
              </a:custGeom>
              <a:noFill/>
              <a:ln w="4445">
                <a:solidFill>
                  <a:srgbClr val="FEFEFE"/>
                </a:solidFill>
                <a:prstDash val="solid"/>
                <a:round/>
                <a:headEnd/>
                <a:tailEnd/>
              </a:ln>
            </p:spPr>
            <p:txBody>
              <a:bodyPr/>
              <a:lstStyle/>
              <a:p>
                <a:endParaRPr lang="es-ES"/>
              </a:p>
            </p:txBody>
          </p:sp>
          <p:sp>
            <p:nvSpPr>
              <p:cNvPr id="83381" name="Line 9653"/>
              <p:cNvSpPr>
                <a:spLocks noChangeShapeType="1"/>
              </p:cNvSpPr>
              <p:nvPr/>
            </p:nvSpPr>
            <p:spPr bwMode="auto">
              <a:xfrm>
                <a:off x="8259" y="1875"/>
                <a:ext cx="9" cy="1"/>
              </a:xfrm>
              <a:prstGeom prst="line">
                <a:avLst/>
              </a:prstGeom>
              <a:noFill/>
              <a:ln w="4445">
                <a:solidFill>
                  <a:srgbClr val="FEFEFE"/>
                </a:solidFill>
                <a:round/>
                <a:headEnd/>
                <a:tailEnd/>
              </a:ln>
            </p:spPr>
            <p:txBody>
              <a:bodyPr/>
              <a:lstStyle/>
              <a:p>
                <a:endParaRPr lang="es-ES"/>
              </a:p>
            </p:txBody>
          </p:sp>
          <p:sp>
            <p:nvSpPr>
              <p:cNvPr id="83382" name="Line 9654"/>
              <p:cNvSpPr>
                <a:spLocks noChangeShapeType="1"/>
              </p:cNvSpPr>
              <p:nvPr/>
            </p:nvSpPr>
            <p:spPr bwMode="auto">
              <a:xfrm>
                <a:off x="8265" y="1970"/>
                <a:ext cx="10" cy="1"/>
              </a:xfrm>
              <a:prstGeom prst="line">
                <a:avLst/>
              </a:prstGeom>
              <a:noFill/>
              <a:ln w="4445">
                <a:solidFill>
                  <a:srgbClr val="FEFEFE"/>
                </a:solidFill>
                <a:round/>
                <a:headEnd/>
                <a:tailEnd/>
              </a:ln>
            </p:spPr>
            <p:txBody>
              <a:bodyPr/>
              <a:lstStyle/>
              <a:p>
                <a:endParaRPr lang="es-ES"/>
              </a:p>
            </p:txBody>
          </p:sp>
          <p:sp>
            <p:nvSpPr>
              <p:cNvPr id="83383" name="Freeform 9655"/>
              <p:cNvSpPr>
                <a:spLocks/>
              </p:cNvSpPr>
              <p:nvPr/>
            </p:nvSpPr>
            <p:spPr bwMode="auto">
              <a:xfrm>
                <a:off x="8293" y="1907"/>
                <a:ext cx="26" cy="63"/>
              </a:xfrm>
              <a:custGeom>
                <a:avLst/>
                <a:gdLst/>
                <a:ahLst/>
                <a:cxnLst>
                  <a:cxn ang="0">
                    <a:pos x="0" y="0"/>
                  </a:cxn>
                  <a:cxn ang="0">
                    <a:pos x="0" y="97"/>
                  </a:cxn>
                  <a:cxn ang="0">
                    <a:pos x="5" y="115"/>
                  </a:cxn>
                  <a:cxn ang="0">
                    <a:pos x="20" y="125"/>
                  </a:cxn>
                  <a:cxn ang="0">
                    <a:pos x="29" y="125"/>
                  </a:cxn>
                  <a:cxn ang="0">
                    <a:pos x="44" y="115"/>
                  </a:cxn>
                  <a:cxn ang="0">
                    <a:pos x="53" y="97"/>
                  </a:cxn>
                </a:cxnLst>
                <a:rect l="0" t="0" r="r" b="b"/>
                <a:pathLst>
                  <a:path w="53" h="125">
                    <a:moveTo>
                      <a:pt x="0" y="0"/>
                    </a:moveTo>
                    <a:lnTo>
                      <a:pt x="0" y="97"/>
                    </a:lnTo>
                    <a:lnTo>
                      <a:pt x="5" y="115"/>
                    </a:lnTo>
                    <a:lnTo>
                      <a:pt x="20" y="125"/>
                    </a:lnTo>
                    <a:lnTo>
                      <a:pt x="29" y="125"/>
                    </a:lnTo>
                    <a:lnTo>
                      <a:pt x="44" y="115"/>
                    </a:lnTo>
                    <a:lnTo>
                      <a:pt x="53" y="97"/>
                    </a:lnTo>
                  </a:path>
                </a:pathLst>
              </a:custGeom>
              <a:noFill/>
              <a:ln w="4445">
                <a:solidFill>
                  <a:srgbClr val="FEFEFE"/>
                </a:solidFill>
                <a:prstDash val="solid"/>
                <a:round/>
                <a:headEnd/>
                <a:tailEnd/>
              </a:ln>
            </p:spPr>
            <p:txBody>
              <a:bodyPr/>
              <a:lstStyle/>
              <a:p>
                <a:endParaRPr lang="es-ES"/>
              </a:p>
            </p:txBody>
          </p:sp>
          <p:sp>
            <p:nvSpPr>
              <p:cNvPr id="83384" name="Freeform 9656"/>
              <p:cNvSpPr>
                <a:spLocks/>
              </p:cNvSpPr>
              <p:nvPr/>
            </p:nvSpPr>
            <p:spPr bwMode="auto">
              <a:xfrm>
                <a:off x="8296" y="1907"/>
                <a:ext cx="7" cy="63"/>
              </a:xfrm>
              <a:custGeom>
                <a:avLst/>
                <a:gdLst/>
                <a:ahLst/>
                <a:cxnLst>
                  <a:cxn ang="0">
                    <a:pos x="0" y="0"/>
                  </a:cxn>
                  <a:cxn ang="0">
                    <a:pos x="0" y="97"/>
                  </a:cxn>
                  <a:cxn ang="0">
                    <a:pos x="5" y="115"/>
                  </a:cxn>
                  <a:cxn ang="0">
                    <a:pos x="15" y="125"/>
                  </a:cxn>
                </a:cxnLst>
                <a:rect l="0" t="0" r="r" b="b"/>
                <a:pathLst>
                  <a:path w="15" h="125">
                    <a:moveTo>
                      <a:pt x="0" y="0"/>
                    </a:moveTo>
                    <a:lnTo>
                      <a:pt x="0" y="97"/>
                    </a:lnTo>
                    <a:lnTo>
                      <a:pt x="5" y="115"/>
                    </a:lnTo>
                    <a:lnTo>
                      <a:pt x="15" y="125"/>
                    </a:lnTo>
                  </a:path>
                </a:pathLst>
              </a:custGeom>
              <a:noFill/>
              <a:ln w="4445">
                <a:solidFill>
                  <a:srgbClr val="FEFEFE"/>
                </a:solidFill>
                <a:prstDash val="solid"/>
                <a:round/>
                <a:headEnd/>
                <a:tailEnd/>
              </a:ln>
            </p:spPr>
            <p:txBody>
              <a:bodyPr/>
              <a:lstStyle/>
              <a:p>
                <a:endParaRPr lang="es-ES"/>
              </a:p>
            </p:txBody>
          </p:sp>
          <p:sp>
            <p:nvSpPr>
              <p:cNvPr id="83385" name="Line 9657"/>
              <p:cNvSpPr>
                <a:spLocks noChangeShapeType="1"/>
              </p:cNvSpPr>
              <p:nvPr/>
            </p:nvSpPr>
            <p:spPr bwMode="auto">
              <a:xfrm>
                <a:off x="8319" y="1907"/>
                <a:ext cx="1" cy="63"/>
              </a:xfrm>
              <a:prstGeom prst="line">
                <a:avLst/>
              </a:prstGeom>
              <a:noFill/>
              <a:ln w="4445">
                <a:solidFill>
                  <a:srgbClr val="FEFEFE"/>
                </a:solidFill>
                <a:round/>
                <a:headEnd/>
                <a:tailEnd/>
              </a:ln>
            </p:spPr>
            <p:txBody>
              <a:bodyPr/>
              <a:lstStyle/>
              <a:p>
                <a:endParaRPr lang="es-ES"/>
              </a:p>
            </p:txBody>
          </p:sp>
          <p:sp>
            <p:nvSpPr>
              <p:cNvPr id="83386" name="Line 9658"/>
              <p:cNvSpPr>
                <a:spLocks noChangeShapeType="1"/>
              </p:cNvSpPr>
              <p:nvPr/>
            </p:nvSpPr>
            <p:spPr bwMode="auto">
              <a:xfrm>
                <a:off x="8322" y="1907"/>
                <a:ext cx="1" cy="63"/>
              </a:xfrm>
              <a:prstGeom prst="line">
                <a:avLst/>
              </a:prstGeom>
              <a:noFill/>
              <a:ln w="4445">
                <a:solidFill>
                  <a:srgbClr val="FEFEFE"/>
                </a:solidFill>
                <a:round/>
                <a:headEnd/>
                <a:tailEnd/>
              </a:ln>
            </p:spPr>
            <p:txBody>
              <a:bodyPr/>
              <a:lstStyle/>
              <a:p>
                <a:endParaRPr lang="es-ES"/>
              </a:p>
            </p:txBody>
          </p:sp>
          <p:sp>
            <p:nvSpPr>
              <p:cNvPr id="83387" name="Line 9659"/>
              <p:cNvSpPr>
                <a:spLocks noChangeShapeType="1"/>
              </p:cNvSpPr>
              <p:nvPr/>
            </p:nvSpPr>
            <p:spPr bwMode="auto">
              <a:xfrm>
                <a:off x="8286" y="1907"/>
                <a:ext cx="10" cy="1"/>
              </a:xfrm>
              <a:prstGeom prst="line">
                <a:avLst/>
              </a:prstGeom>
              <a:noFill/>
              <a:ln w="4445">
                <a:solidFill>
                  <a:srgbClr val="FEFEFE"/>
                </a:solidFill>
                <a:round/>
                <a:headEnd/>
                <a:tailEnd/>
              </a:ln>
            </p:spPr>
            <p:txBody>
              <a:bodyPr/>
              <a:lstStyle/>
              <a:p>
                <a:endParaRPr lang="es-ES"/>
              </a:p>
            </p:txBody>
          </p:sp>
          <p:sp>
            <p:nvSpPr>
              <p:cNvPr id="83388" name="Line 9660"/>
              <p:cNvSpPr>
                <a:spLocks noChangeShapeType="1"/>
              </p:cNvSpPr>
              <p:nvPr/>
            </p:nvSpPr>
            <p:spPr bwMode="auto">
              <a:xfrm>
                <a:off x="8312" y="1907"/>
                <a:ext cx="10" cy="1"/>
              </a:xfrm>
              <a:prstGeom prst="line">
                <a:avLst/>
              </a:prstGeom>
              <a:noFill/>
              <a:ln w="4445">
                <a:solidFill>
                  <a:srgbClr val="FEFEFE"/>
                </a:solidFill>
                <a:round/>
                <a:headEnd/>
                <a:tailEnd/>
              </a:ln>
            </p:spPr>
            <p:txBody>
              <a:bodyPr/>
              <a:lstStyle/>
              <a:p>
                <a:endParaRPr lang="es-ES"/>
              </a:p>
            </p:txBody>
          </p:sp>
          <p:sp>
            <p:nvSpPr>
              <p:cNvPr id="83389" name="Line 9661"/>
              <p:cNvSpPr>
                <a:spLocks noChangeShapeType="1"/>
              </p:cNvSpPr>
              <p:nvPr/>
            </p:nvSpPr>
            <p:spPr bwMode="auto">
              <a:xfrm>
                <a:off x="8319" y="1970"/>
                <a:ext cx="10" cy="1"/>
              </a:xfrm>
              <a:prstGeom prst="line">
                <a:avLst/>
              </a:prstGeom>
              <a:noFill/>
              <a:ln w="4445">
                <a:solidFill>
                  <a:srgbClr val="FEFEFE"/>
                </a:solidFill>
                <a:round/>
                <a:headEnd/>
                <a:tailEnd/>
              </a:ln>
            </p:spPr>
            <p:txBody>
              <a:bodyPr/>
              <a:lstStyle/>
              <a:p>
                <a:endParaRPr lang="es-ES"/>
              </a:p>
            </p:txBody>
          </p:sp>
          <p:sp>
            <p:nvSpPr>
              <p:cNvPr id="83390" name="Freeform 9662"/>
              <p:cNvSpPr>
                <a:spLocks/>
              </p:cNvSpPr>
              <p:nvPr/>
            </p:nvSpPr>
            <p:spPr bwMode="auto">
              <a:xfrm>
                <a:off x="8342" y="1907"/>
                <a:ext cx="31" cy="63"/>
              </a:xfrm>
              <a:custGeom>
                <a:avLst/>
                <a:gdLst/>
                <a:ahLst/>
                <a:cxnLst>
                  <a:cxn ang="0">
                    <a:pos x="56" y="25"/>
                  </a:cxn>
                  <a:cxn ang="0">
                    <a:pos x="51" y="35"/>
                  </a:cxn>
                  <a:cxn ang="0">
                    <a:pos x="56" y="45"/>
                  </a:cxn>
                  <a:cxn ang="0">
                    <a:pos x="61" y="35"/>
                  </a:cxn>
                  <a:cxn ang="0">
                    <a:pos x="61" y="25"/>
                  </a:cxn>
                  <a:cxn ang="0">
                    <a:pos x="51" y="8"/>
                  </a:cxn>
                  <a:cxn ang="0">
                    <a:pos x="42" y="0"/>
                  </a:cxn>
                  <a:cxn ang="0">
                    <a:pos x="29" y="0"/>
                  </a:cxn>
                  <a:cxn ang="0">
                    <a:pos x="13" y="8"/>
                  </a:cxn>
                  <a:cxn ang="0">
                    <a:pos x="5" y="25"/>
                  </a:cxn>
                  <a:cxn ang="0">
                    <a:pos x="0" y="53"/>
                  </a:cxn>
                  <a:cxn ang="0">
                    <a:pos x="0" y="70"/>
                  </a:cxn>
                  <a:cxn ang="0">
                    <a:pos x="5" y="97"/>
                  </a:cxn>
                  <a:cxn ang="0">
                    <a:pos x="13" y="115"/>
                  </a:cxn>
                  <a:cxn ang="0">
                    <a:pos x="29" y="125"/>
                  </a:cxn>
                  <a:cxn ang="0">
                    <a:pos x="37" y="125"/>
                  </a:cxn>
                  <a:cxn ang="0">
                    <a:pos x="51" y="115"/>
                  </a:cxn>
                  <a:cxn ang="0">
                    <a:pos x="61" y="97"/>
                  </a:cxn>
                </a:cxnLst>
                <a:rect l="0" t="0" r="r" b="b"/>
                <a:pathLst>
                  <a:path w="61" h="125">
                    <a:moveTo>
                      <a:pt x="56" y="25"/>
                    </a:moveTo>
                    <a:lnTo>
                      <a:pt x="51" y="35"/>
                    </a:lnTo>
                    <a:lnTo>
                      <a:pt x="56" y="45"/>
                    </a:lnTo>
                    <a:lnTo>
                      <a:pt x="61" y="35"/>
                    </a:lnTo>
                    <a:lnTo>
                      <a:pt x="61" y="25"/>
                    </a:lnTo>
                    <a:lnTo>
                      <a:pt x="51" y="8"/>
                    </a:lnTo>
                    <a:lnTo>
                      <a:pt x="42" y="0"/>
                    </a:lnTo>
                    <a:lnTo>
                      <a:pt x="29" y="0"/>
                    </a:lnTo>
                    <a:lnTo>
                      <a:pt x="13" y="8"/>
                    </a:lnTo>
                    <a:lnTo>
                      <a:pt x="5" y="25"/>
                    </a:lnTo>
                    <a:lnTo>
                      <a:pt x="0" y="53"/>
                    </a:lnTo>
                    <a:lnTo>
                      <a:pt x="0" y="70"/>
                    </a:lnTo>
                    <a:lnTo>
                      <a:pt x="5" y="97"/>
                    </a:lnTo>
                    <a:lnTo>
                      <a:pt x="13" y="115"/>
                    </a:lnTo>
                    <a:lnTo>
                      <a:pt x="29" y="125"/>
                    </a:lnTo>
                    <a:lnTo>
                      <a:pt x="37" y="125"/>
                    </a:lnTo>
                    <a:lnTo>
                      <a:pt x="51" y="115"/>
                    </a:lnTo>
                    <a:lnTo>
                      <a:pt x="61" y="97"/>
                    </a:lnTo>
                  </a:path>
                </a:pathLst>
              </a:custGeom>
              <a:noFill/>
              <a:ln w="4445">
                <a:solidFill>
                  <a:srgbClr val="FEFEFE"/>
                </a:solidFill>
                <a:prstDash val="solid"/>
                <a:round/>
                <a:headEnd/>
                <a:tailEnd/>
              </a:ln>
            </p:spPr>
            <p:txBody>
              <a:bodyPr/>
              <a:lstStyle/>
              <a:p>
                <a:endParaRPr lang="es-ES"/>
              </a:p>
            </p:txBody>
          </p:sp>
          <p:sp>
            <p:nvSpPr>
              <p:cNvPr id="83391" name="Freeform 9663"/>
              <p:cNvSpPr>
                <a:spLocks/>
              </p:cNvSpPr>
              <p:nvPr/>
            </p:nvSpPr>
            <p:spPr bwMode="auto">
              <a:xfrm>
                <a:off x="8345" y="1907"/>
                <a:ext cx="12" cy="63"/>
              </a:xfrm>
              <a:custGeom>
                <a:avLst/>
                <a:gdLst/>
                <a:ahLst/>
                <a:cxnLst>
                  <a:cxn ang="0">
                    <a:pos x="24" y="0"/>
                  </a:cxn>
                  <a:cxn ang="0">
                    <a:pos x="13" y="8"/>
                  </a:cxn>
                  <a:cxn ang="0">
                    <a:pos x="3" y="25"/>
                  </a:cxn>
                  <a:cxn ang="0">
                    <a:pos x="0" y="53"/>
                  </a:cxn>
                  <a:cxn ang="0">
                    <a:pos x="0" y="70"/>
                  </a:cxn>
                  <a:cxn ang="0">
                    <a:pos x="3" y="97"/>
                  </a:cxn>
                  <a:cxn ang="0">
                    <a:pos x="13" y="115"/>
                  </a:cxn>
                  <a:cxn ang="0">
                    <a:pos x="24" y="125"/>
                  </a:cxn>
                </a:cxnLst>
                <a:rect l="0" t="0" r="r" b="b"/>
                <a:pathLst>
                  <a:path w="24" h="125">
                    <a:moveTo>
                      <a:pt x="24" y="0"/>
                    </a:moveTo>
                    <a:lnTo>
                      <a:pt x="13" y="8"/>
                    </a:lnTo>
                    <a:lnTo>
                      <a:pt x="3" y="25"/>
                    </a:lnTo>
                    <a:lnTo>
                      <a:pt x="0" y="53"/>
                    </a:lnTo>
                    <a:lnTo>
                      <a:pt x="0" y="70"/>
                    </a:lnTo>
                    <a:lnTo>
                      <a:pt x="3" y="97"/>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83392" name="Freeform 9664"/>
              <p:cNvSpPr>
                <a:spLocks/>
              </p:cNvSpPr>
              <p:nvPr/>
            </p:nvSpPr>
            <p:spPr bwMode="auto">
              <a:xfrm>
                <a:off x="8392" y="1875"/>
                <a:ext cx="19" cy="95"/>
              </a:xfrm>
              <a:custGeom>
                <a:avLst/>
                <a:gdLst/>
                <a:ahLst/>
                <a:cxnLst>
                  <a:cxn ang="0">
                    <a:pos x="0" y="0"/>
                  </a:cxn>
                  <a:cxn ang="0">
                    <a:pos x="0" y="155"/>
                  </a:cxn>
                  <a:cxn ang="0">
                    <a:pos x="4" y="180"/>
                  </a:cxn>
                  <a:cxn ang="0">
                    <a:pos x="15" y="190"/>
                  </a:cxn>
                  <a:cxn ang="0">
                    <a:pos x="24" y="190"/>
                  </a:cxn>
                  <a:cxn ang="0">
                    <a:pos x="33" y="180"/>
                  </a:cxn>
                  <a:cxn ang="0">
                    <a:pos x="39" y="162"/>
                  </a:cxn>
                </a:cxnLst>
                <a:rect l="0" t="0" r="r" b="b"/>
                <a:pathLst>
                  <a:path w="39" h="190">
                    <a:moveTo>
                      <a:pt x="0" y="0"/>
                    </a:moveTo>
                    <a:lnTo>
                      <a:pt x="0" y="155"/>
                    </a:lnTo>
                    <a:lnTo>
                      <a:pt x="4" y="180"/>
                    </a:lnTo>
                    <a:lnTo>
                      <a:pt x="15" y="190"/>
                    </a:lnTo>
                    <a:lnTo>
                      <a:pt x="24" y="190"/>
                    </a:lnTo>
                    <a:lnTo>
                      <a:pt x="33" y="180"/>
                    </a:lnTo>
                    <a:lnTo>
                      <a:pt x="39" y="162"/>
                    </a:lnTo>
                  </a:path>
                </a:pathLst>
              </a:custGeom>
              <a:noFill/>
              <a:ln w="4445">
                <a:solidFill>
                  <a:srgbClr val="FEFEFE"/>
                </a:solidFill>
                <a:prstDash val="solid"/>
                <a:round/>
                <a:headEnd/>
                <a:tailEnd/>
              </a:ln>
            </p:spPr>
            <p:txBody>
              <a:bodyPr/>
              <a:lstStyle/>
              <a:p>
                <a:endParaRPr lang="es-ES"/>
              </a:p>
            </p:txBody>
          </p:sp>
          <p:sp>
            <p:nvSpPr>
              <p:cNvPr id="83393" name="Freeform 9665"/>
              <p:cNvSpPr>
                <a:spLocks/>
              </p:cNvSpPr>
              <p:nvPr/>
            </p:nvSpPr>
            <p:spPr bwMode="auto">
              <a:xfrm>
                <a:off x="8394" y="1875"/>
                <a:ext cx="5" cy="95"/>
              </a:xfrm>
              <a:custGeom>
                <a:avLst/>
                <a:gdLst/>
                <a:ahLst/>
                <a:cxnLst>
                  <a:cxn ang="0">
                    <a:pos x="0" y="0"/>
                  </a:cxn>
                  <a:cxn ang="0">
                    <a:pos x="0" y="155"/>
                  </a:cxn>
                  <a:cxn ang="0">
                    <a:pos x="5" y="180"/>
                  </a:cxn>
                  <a:cxn ang="0">
                    <a:pos x="11" y="190"/>
                  </a:cxn>
                </a:cxnLst>
                <a:rect l="0" t="0" r="r" b="b"/>
                <a:pathLst>
                  <a:path w="11" h="190">
                    <a:moveTo>
                      <a:pt x="0" y="0"/>
                    </a:moveTo>
                    <a:lnTo>
                      <a:pt x="0" y="155"/>
                    </a:lnTo>
                    <a:lnTo>
                      <a:pt x="5" y="180"/>
                    </a:lnTo>
                    <a:lnTo>
                      <a:pt x="11" y="190"/>
                    </a:lnTo>
                  </a:path>
                </a:pathLst>
              </a:custGeom>
              <a:noFill/>
              <a:ln w="4445">
                <a:solidFill>
                  <a:srgbClr val="FEFEFE"/>
                </a:solidFill>
                <a:prstDash val="solid"/>
                <a:round/>
                <a:headEnd/>
                <a:tailEnd/>
              </a:ln>
            </p:spPr>
            <p:txBody>
              <a:bodyPr/>
              <a:lstStyle/>
              <a:p>
                <a:endParaRPr lang="es-ES"/>
              </a:p>
            </p:txBody>
          </p:sp>
          <p:sp>
            <p:nvSpPr>
              <p:cNvPr id="83394" name="Line 9666"/>
              <p:cNvSpPr>
                <a:spLocks noChangeShapeType="1"/>
              </p:cNvSpPr>
              <p:nvPr/>
            </p:nvSpPr>
            <p:spPr bwMode="auto">
              <a:xfrm>
                <a:off x="8385" y="1907"/>
                <a:ext cx="19" cy="1"/>
              </a:xfrm>
              <a:prstGeom prst="line">
                <a:avLst/>
              </a:prstGeom>
              <a:noFill/>
              <a:ln w="4445">
                <a:solidFill>
                  <a:srgbClr val="FEFEFE"/>
                </a:solidFill>
                <a:round/>
                <a:headEnd/>
                <a:tailEnd/>
              </a:ln>
            </p:spPr>
            <p:txBody>
              <a:bodyPr/>
              <a:lstStyle/>
              <a:p>
                <a:endParaRPr lang="es-ES"/>
              </a:p>
            </p:txBody>
          </p:sp>
          <p:sp>
            <p:nvSpPr>
              <p:cNvPr id="83395" name="Freeform 9667"/>
              <p:cNvSpPr>
                <a:spLocks/>
              </p:cNvSpPr>
              <p:nvPr/>
            </p:nvSpPr>
            <p:spPr bwMode="auto">
              <a:xfrm>
                <a:off x="8426" y="1875"/>
                <a:ext cx="4" cy="10"/>
              </a:xfrm>
              <a:custGeom>
                <a:avLst/>
                <a:gdLst/>
                <a:ahLst/>
                <a:cxnLst>
                  <a:cxn ang="0">
                    <a:pos x="4" y="0"/>
                  </a:cxn>
                  <a:cxn ang="0">
                    <a:pos x="0" y="10"/>
                  </a:cxn>
                  <a:cxn ang="0">
                    <a:pos x="4" y="20"/>
                  </a:cxn>
                  <a:cxn ang="0">
                    <a:pos x="8" y="10"/>
                  </a:cxn>
                  <a:cxn ang="0">
                    <a:pos x="4" y="0"/>
                  </a:cxn>
                </a:cxnLst>
                <a:rect l="0" t="0" r="r" b="b"/>
                <a:pathLst>
                  <a:path w="8" h="20">
                    <a:moveTo>
                      <a:pt x="4" y="0"/>
                    </a:moveTo>
                    <a:lnTo>
                      <a:pt x="0" y="10"/>
                    </a:lnTo>
                    <a:lnTo>
                      <a:pt x="4" y="20"/>
                    </a:lnTo>
                    <a:lnTo>
                      <a:pt x="8" y="10"/>
                    </a:lnTo>
                    <a:lnTo>
                      <a:pt x="4" y="0"/>
                    </a:lnTo>
                  </a:path>
                </a:pathLst>
              </a:custGeom>
              <a:noFill/>
              <a:ln w="4445">
                <a:solidFill>
                  <a:srgbClr val="FEFEFE"/>
                </a:solidFill>
                <a:prstDash val="solid"/>
                <a:round/>
                <a:headEnd/>
                <a:tailEnd/>
              </a:ln>
            </p:spPr>
            <p:txBody>
              <a:bodyPr/>
              <a:lstStyle/>
              <a:p>
                <a:endParaRPr lang="es-ES"/>
              </a:p>
            </p:txBody>
          </p:sp>
          <p:sp>
            <p:nvSpPr>
              <p:cNvPr id="83396" name="Line 9668"/>
              <p:cNvSpPr>
                <a:spLocks noChangeShapeType="1"/>
              </p:cNvSpPr>
              <p:nvPr/>
            </p:nvSpPr>
            <p:spPr bwMode="auto">
              <a:xfrm>
                <a:off x="8428" y="1907"/>
                <a:ext cx="1" cy="63"/>
              </a:xfrm>
              <a:prstGeom prst="line">
                <a:avLst/>
              </a:prstGeom>
              <a:noFill/>
              <a:ln w="4445">
                <a:solidFill>
                  <a:srgbClr val="FEFEFE"/>
                </a:solidFill>
                <a:round/>
                <a:headEnd/>
                <a:tailEnd/>
              </a:ln>
            </p:spPr>
            <p:txBody>
              <a:bodyPr/>
              <a:lstStyle/>
              <a:p>
                <a:endParaRPr lang="es-ES"/>
              </a:p>
            </p:txBody>
          </p:sp>
          <p:sp>
            <p:nvSpPr>
              <p:cNvPr id="83397" name="Line 9669"/>
              <p:cNvSpPr>
                <a:spLocks noChangeShapeType="1"/>
              </p:cNvSpPr>
              <p:nvPr/>
            </p:nvSpPr>
            <p:spPr bwMode="auto">
              <a:xfrm>
                <a:off x="8430" y="1907"/>
                <a:ext cx="1" cy="63"/>
              </a:xfrm>
              <a:prstGeom prst="line">
                <a:avLst/>
              </a:prstGeom>
              <a:noFill/>
              <a:ln w="4445">
                <a:solidFill>
                  <a:srgbClr val="FEFEFE"/>
                </a:solidFill>
                <a:round/>
                <a:headEnd/>
                <a:tailEnd/>
              </a:ln>
            </p:spPr>
            <p:txBody>
              <a:bodyPr/>
              <a:lstStyle/>
              <a:p>
                <a:endParaRPr lang="es-ES"/>
              </a:p>
            </p:txBody>
          </p:sp>
          <p:sp>
            <p:nvSpPr>
              <p:cNvPr id="83398" name="Line 9670"/>
              <p:cNvSpPr>
                <a:spLocks noChangeShapeType="1"/>
              </p:cNvSpPr>
              <p:nvPr/>
            </p:nvSpPr>
            <p:spPr bwMode="auto">
              <a:xfrm>
                <a:off x="8421" y="1907"/>
                <a:ext cx="9" cy="1"/>
              </a:xfrm>
              <a:prstGeom prst="line">
                <a:avLst/>
              </a:prstGeom>
              <a:noFill/>
              <a:ln w="4445">
                <a:solidFill>
                  <a:srgbClr val="FEFEFE"/>
                </a:solidFill>
                <a:round/>
                <a:headEnd/>
                <a:tailEnd/>
              </a:ln>
            </p:spPr>
            <p:txBody>
              <a:bodyPr/>
              <a:lstStyle/>
              <a:p>
                <a:endParaRPr lang="es-ES"/>
              </a:p>
            </p:txBody>
          </p:sp>
          <p:sp>
            <p:nvSpPr>
              <p:cNvPr id="83399" name="Line 9671"/>
              <p:cNvSpPr>
                <a:spLocks noChangeShapeType="1"/>
              </p:cNvSpPr>
              <p:nvPr/>
            </p:nvSpPr>
            <p:spPr bwMode="auto">
              <a:xfrm>
                <a:off x="8421" y="1970"/>
                <a:ext cx="16" cy="1"/>
              </a:xfrm>
              <a:prstGeom prst="line">
                <a:avLst/>
              </a:prstGeom>
              <a:noFill/>
              <a:ln w="4445">
                <a:solidFill>
                  <a:srgbClr val="FEFEFE"/>
                </a:solidFill>
                <a:round/>
                <a:headEnd/>
                <a:tailEnd/>
              </a:ln>
            </p:spPr>
            <p:txBody>
              <a:bodyPr/>
              <a:lstStyle/>
              <a:p>
                <a:endParaRPr lang="es-ES"/>
              </a:p>
            </p:txBody>
          </p:sp>
          <p:sp>
            <p:nvSpPr>
              <p:cNvPr id="83400" name="Freeform 9672"/>
              <p:cNvSpPr>
                <a:spLocks/>
              </p:cNvSpPr>
              <p:nvPr/>
            </p:nvSpPr>
            <p:spPr bwMode="auto">
              <a:xfrm>
                <a:off x="8448" y="1907"/>
                <a:ext cx="34" cy="63"/>
              </a:xfrm>
              <a:custGeom>
                <a:avLst/>
                <a:gdLst/>
                <a:ahLst/>
                <a:cxnLst>
                  <a:cxn ang="0">
                    <a:pos x="28" y="0"/>
                  </a:cxn>
                  <a:cxn ang="0">
                    <a:pos x="15" y="8"/>
                  </a:cxn>
                  <a:cxn ang="0">
                    <a:pos x="4" y="25"/>
                  </a:cxn>
                  <a:cxn ang="0">
                    <a:pos x="0" y="53"/>
                  </a:cxn>
                  <a:cxn ang="0">
                    <a:pos x="0" y="70"/>
                  </a:cxn>
                  <a:cxn ang="0">
                    <a:pos x="4" y="97"/>
                  </a:cxn>
                  <a:cxn ang="0">
                    <a:pos x="15" y="115"/>
                  </a:cxn>
                  <a:cxn ang="0">
                    <a:pos x="28" y="125"/>
                  </a:cxn>
                  <a:cxn ang="0">
                    <a:pos x="39" y="125"/>
                  </a:cxn>
                  <a:cxn ang="0">
                    <a:pos x="52" y="115"/>
                  </a:cxn>
                  <a:cxn ang="0">
                    <a:pos x="62" y="97"/>
                  </a:cxn>
                  <a:cxn ang="0">
                    <a:pos x="68" y="70"/>
                  </a:cxn>
                  <a:cxn ang="0">
                    <a:pos x="68" y="53"/>
                  </a:cxn>
                  <a:cxn ang="0">
                    <a:pos x="62" y="25"/>
                  </a:cxn>
                  <a:cxn ang="0">
                    <a:pos x="52" y="8"/>
                  </a:cxn>
                  <a:cxn ang="0">
                    <a:pos x="39" y="0"/>
                  </a:cxn>
                  <a:cxn ang="0">
                    <a:pos x="28" y="0"/>
                  </a:cxn>
                </a:cxnLst>
                <a:rect l="0" t="0" r="r" b="b"/>
                <a:pathLst>
                  <a:path w="68" h="125">
                    <a:moveTo>
                      <a:pt x="28" y="0"/>
                    </a:moveTo>
                    <a:lnTo>
                      <a:pt x="15" y="8"/>
                    </a:lnTo>
                    <a:lnTo>
                      <a:pt x="4" y="25"/>
                    </a:lnTo>
                    <a:lnTo>
                      <a:pt x="0" y="53"/>
                    </a:lnTo>
                    <a:lnTo>
                      <a:pt x="0" y="70"/>
                    </a:lnTo>
                    <a:lnTo>
                      <a:pt x="4" y="97"/>
                    </a:lnTo>
                    <a:lnTo>
                      <a:pt x="15" y="115"/>
                    </a:lnTo>
                    <a:lnTo>
                      <a:pt x="28" y="125"/>
                    </a:lnTo>
                    <a:lnTo>
                      <a:pt x="39" y="125"/>
                    </a:lnTo>
                    <a:lnTo>
                      <a:pt x="52" y="115"/>
                    </a:lnTo>
                    <a:lnTo>
                      <a:pt x="62" y="97"/>
                    </a:lnTo>
                    <a:lnTo>
                      <a:pt x="68" y="70"/>
                    </a:lnTo>
                    <a:lnTo>
                      <a:pt x="68" y="53"/>
                    </a:lnTo>
                    <a:lnTo>
                      <a:pt x="62" y="25"/>
                    </a:lnTo>
                    <a:lnTo>
                      <a:pt x="52" y="8"/>
                    </a:lnTo>
                    <a:lnTo>
                      <a:pt x="39" y="0"/>
                    </a:lnTo>
                    <a:lnTo>
                      <a:pt x="28" y="0"/>
                    </a:lnTo>
                  </a:path>
                </a:pathLst>
              </a:custGeom>
              <a:noFill/>
              <a:ln w="4445">
                <a:solidFill>
                  <a:srgbClr val="FEFEFE"/>
                </a:solidFill>
                <a:prstDash val="solid"/>
                <a:round/>
                <a:headEnd/>
                <a:tailEnd/>
              </a:ln>
            </p:spPr>
            <p:txBody>
              <a:bodyPr/>
              <a:lstStyle/>
              <a:p>
                <a:endParaRPr lang="es-ES"/>
              </a:p>
            </p:txBody>
          </p:sp>
          <p:sp>
            <p:nvSpPr>
              <p:cNvPr id="83401" name="Freeform 9673"/>
              <p:cNvSpPr>
                <a:spLocks/>
              </p:cNvSpPr>
              <p:nvPr/>
            </p:nvSpPr>
            <p:spPr bwMode="auto">
              <a:xfrm>
                <a:off x="8450" y="1907"/>
                <a:ext cx="12" cy="63"/>
              </a:xfrm>
              <a:custGeom>
                <a:avLst/>
                <a:gdLst/>
                <a:ahLst/>
                <a:cxnLst>
                  <a:cxn ang="0">
                    <a:pos x="24" y="0"/>
                  </a:cxn>
                  <a:cxn ang="0">
                    <a:pos x="16" y="8"/>
                  </a:cxn>
                  <a:cxn ang="0">
                    <a:pos x="6" y="25"/>
                  </a:cxn>
                  <a:cxn ang="0">
                    <a:pos x="0" y="53"/>
                  </a:cxn>
                  <a:cxn ang="0">
                    <a:pos x="0" y="70"/>
                  </a:cxn>
                  <a:cxn ang="0">
                    <a:pos x="6" y="97"/>
                  </a:cxn>
                  <a:cxn ang="0">
                    <a:pos x="16" y="115"/>
                  </a:cxn>
                  <a:cxn ang="0">
                    <a:pos x="24" y="125"/>
                  </a:cxn>
                </a:cxnLst>
                <a:rect l="0" t="0" r="r" b="b"/>
                <a:pathLst>
                  <a:path w="24" h="125">
                    <a:moveTo>
                      <a:pt x="24" y="0"/>
                    </a:moveTo>
                    <a:lnTo>
                      <a:pt x="16" y="8"/>
                    </a:lnTo>
                    <a:lnTo>
                      <a:pt x="6" y="25"/>
                    </a:lnTo>
                    <a:lnTo>
                      <a:pt x="0" y="53"/>
                    </a:lnTo>
                    <a:lnTo>
                      <a:pt x="0" y="70"/>
                    </a:lnTo>
                    <a:lnTo>
                      <a:pt x="6" y="97"/>
                    </a:lnTo>
                    <a:lnTo>
                      <a:pt x="16" y="115"/>
                    </a:lnTo>
                    <a:lnTo>
                      <a:pt x="24" y="125"/>
                    </a:lnTo>
                  </a:path>
                </a:pathLst>
              </a:custGeom>
              <a:noFill/>
              <a:ln w="4445">
                <a:solidFill>
                  <a:srgbClr val="FEFEFE"/>
                </a:solidFill>
                <a:prstDash val="solid"/>
                <a:round/>
                <a:headEnd/>
                <a:tailEnd/>
              </a:ln>
            </p:spPr>
            <p:txBody>
              <a:bodyPr/>
              <a:lstStyle/>
              <a:p>
                <a:endParaRPr lang="es-ES"/>
              </a:p>
            </p:txBody>
          </p:sp>
          <p:sp>
            <p:nvSpPr>
              <p:cNvPr id="83402" name="Freeform 9674"/>
              <p:cNvSpPr>
                <a:spLocks/>
              </p:cNvSpPr>
              <p:nvPr/>
            </p:nvSpPr>
            <p:spPr bwMode="auto">
              <a:xfrm>
                <a:off x="8467" y="1907"/>
                <a:ext cx="12" cy="63"/>
              </a:xfrm>
              <a:custGeom>
                <a:avLst/>
                <a:gdLst/>
                <a:ahLst/>
                <a:cxnLst>
                  <a:cxn ang="0">
                    <a:pos x="0" y="125"/>
                  </a:cxn>
                  <a:cxn ang="0">
                    <a:pos x="9" y="115"/>
                  </a:cxn>
                  <a:cxn ang="0">
                    <a:pos x="18" y="97"/>
                  </a:cxn>
                  <a:cxn ang="0">
                    <a:pos x="23" y="70"/>
                  </a:cxn>
                  <a:cxn ang="0">
                    <a:pos x="23" y="53"/>
                  </a:cxn>
                  <a:cxn ang="0">
                    <a:pos x="18" y="25"/>
                  </a:cxn>
                  <a:cxn ang="0">
                    <a:pos x="9" y="8"/>
                  </a:cxn>
                  <a:cxn ang="0">
                    <a:pos x="0" y="0"/>
                  </a:cxn>
                </a:cxnLst>
                <a:rect l="0" t="0" r="r" b="b"/>
                <a:pathLst>
                  <a:path w="23" h="125">
                    <a:moveTo>
                      <a:pt x="0" y="125"/>
                    </a:moveTo>
                    <a:lnTo>
                      <a:pt x="9" y="115"/>
                    </a:lnTo>
                    <a:lnTo>
                      <a:pt x="18" y="97"/>
                    </a:lnTo>
                    <a:lnTo>
                      <a:pt x="23" y="70"/>
                    </a:lnTo>
                    <a:lnTo>
                      <a:pt x="23" y="53"/>
                    </a:lnTo>
                    <a:lnTo>
                      <a:pt x="18" y="25"/>
                    </a:lnTo>
                    <a:lnTo>
                      <a:pt x="9" y="8"/>
                    </a:lnTo>
                    <a:lnTo>
                      <a:pt x="0" y="0"/>
                    </a:lnTo>
                  </a:path>
                </a:pathLst>
              </a:custGeom>
              <a:noFill/>
              <a:ln w="4445">
                <a:solidFill>
                  <a:srgbClr val="FEFEFE"/>
                </a:solidFill>
                <a:prstDash val="solid"/>
                <a:round/>
                <a:headEnd/>
                <a:tailEnd/>
              </a:ln>
            </p:spPr>
            <p:txBody>
              <a:bodyPr/>
              <a:lstStyle/>
              <a:p>
                <a:endParaRPr lang="es-ES"/>
              </a:p>
            </p:txBody>
          </p:sp>
          <p:sp>
            <p:nvSpPr>
              <p:cNvPr id="83403" name="Line 9675"/>
              <p:cNvSpPr>
                <a:spLocks noChangeShapeType="1"/>
              </p:cNvSpPr>
              <p:nvPr/>
            </p:nvSpPr>
            <p:spPr bwMode="auto">
              <a:xfrm>
                <a:off x="8501" y="1907"/>
                <a:ext cx="1" cy="63"/>
              </a:xfrm>
              <a:prstGeom prst="line">
                <a:avLst/>
              </a:prstGeom>
              <a:noFill/>
              <a:ln w="4445">
                <a:solidFill>
                  <a:srgbClr val="FEFEFE"/>
                </a:solidFill>
                <a:round/>
                <a:headEnd/>
                <a:tailEnd/>
              </a:ln>
            </p:spPr>
            <p:txBody>
              <a:bodyPr/>
              <a:lstStyle/>
              <a:p>
                <a:endParaRPr lang="es-ES"/>
              </a:p>
            </p:txBody>
          </p:sp>
          <p:sp>
            <p:nvSpPr>
              <p:cNvPr id="83404" name="Line 9676"/>
              <p:cNvSpPr>
                <a:spLocks noChangeShapeType="1"/>
              </p:cNvSpPr>
              <p:nvPr/>
            </p:nvSpPr>
            <p:spPr bwMode="auto">
              <a:xfrm>
                <a:off x="8503" y="1907"/>
                <a:ext cx="1" cy="63"/>
              </a:xfrm>
              <a:prstGeom prst="line">
                <a:avLst/>
              </a:prstGeom>
              <a:noFill/>
              <a:ln w="4445">
                <a:solidFill>
                  <a:srgbClr val="FEFEFE"/>
                </a:solidFill>
                <a:round/>
                <a:headEnd/>
                <a:tailEnd/>
              </a:ln>
            </p:spPr>
            <p:txBody>
              <a:bodyPr/>
              <a:lstStyle/>
              <a:p>
                <a:endParaRPr lang="es-ES"/>
              </a:p>
            </p:txBody>
          </p:sp>
          <p:sp>
            <p:nvSpPr>
              <p:cNvPr id="83405" name="Freeform 9677"/>
              <p:cNvSpPr>
                <a:spLocks/>
              </p:cNvSpPr>
              <p:nvPr/>
            </p:nvSpPr>
            <p:spPr bwMode="auto">
              <a:xfrm>
                <a:off x="8503" y="1907"/>
                <a:ext cx="26" cy="63"/>
              </a:xfrm>
              <a:custGeom>
                <a:avLst/>
                <a:gdLst/>
                <a:ahLst/>
                <a:cxnLst>
                  <a:cxn ang="0">
                    <a:pos x="0" y="25"/>
                  </a:cxn>
                  <a:cxn ang="0">
                    <a:pos x="9" y="8"/>
                  </a:cxn>
                  <a:cxn ang="0">
                    <a:pos x="24" y="0"/>
                  </a:cxn>
                  <a:cxn ang="0">
                    <a:pos x="32" y="0"/>
                  </a:cxn>
                  <a:cxn ang="0">
                    <a:pos x="48" y="8"/>
                  </a:cxn>
                  <a:cxn ang="0">
                    <a:pos x="52" y="25"/>
                  </a:cxn>
                  <a:cxn ang="0">
                    <a:pos x="52" y="125"/>
                  </a:cxn>
                </a:cxnLst>
                <a:rect l="0" t="0" r="r" b="b"/>
                <a:pathLst>
                  <a:path w="52" h="125">
                    <a:moveTo>
                      <a:pt x="0" y="25"/>
                    </a:moveTo>
                    <a:lnTo>
                      <a:pt x="9" y="8"/>
                    </a:lnTo>
                    <a:lnTo>
                      <a:pt x="24" y="0"/>
                    </a:lnTo>
                    <a:lnTo>
                      <a:pt x="32" y="0"/>
                    </a:lnTo>
                    <a:lnTo>
                      <a:pt x="48" y="8"/>
                    </a:lnTo>
                    <a:lnTo>
                      <a:pt x="52" y="25"/>
                    </a:lnTo>
                    <a:lnTo>
                      <a:pt x="52" y="125"/>
                    </a:lnTo>
                  </a:path>
                </a:pathLst>
              </a:custGeom>
              <a:noFill/>
              <a:ln w="4445">
                <a:solidFill>
                  <a:srgbClr val="FEFEFE"/>
                </a:solidFill>
                <a:prstDash val="solid"/>
                <a:round/>
                <a:headEnd/>
                <a:tailEnd/>
              </a:ln>
            </p:spPr>
            <p:txBody>
              <a:bodyPr/>
              <a:lstStyle/>
              <a:p>
                <a:endParaRPr lang="es-ES"/>
              </a:p>
            </p:txBody>
          </p:sp>
          <p:sp>
            <p:nvSpPr>
              <p:cNvPr id="83406" name="Freeform 9678"/>
              <p:cNvSpPr>
                <a:spLocks/>
              </p:cNvSpPr>
              <p:nvPr/>
            </p:nvSpPr>
            <p:spPr bwMode="auto">
              <a:xfrm>
                <a:off x="8519" y="1907"/>
                <a:ext cx="8" cy="63"/>
              </a:xfrm>
              <a:custGeom>
                <a:avLst/>
                <a:gdLst/>
                <a:ahLst/>
                <a:cxnLst>
                  <a:cxn ang="0">
                    <a:pos x="0" y="0"/>
                  </a:cxn>
                  <a:cxn ang="0">
                    <a:pos x="11" y="8"/>
                  </a:cxn>
                  <a:cxn ang="0">
                    <a:pos x="16" y="25"/>
                  </a:cxn>
                  <a:cxn ang="0">
                    <a:pos x="16" y="125"/>
                  </a:cxn>
                </a:cxnLst>
                <a:rect l="0" t="0" r="r" b="b"/>
                <a:pathLst>
                  <a:path w="16" h="125">
                    <a:moveTo>
                      <a:pt x="0" y="0"/>
                    </a:moveTo>
                    <a:lnTo>
                      <a:pt x="11" y="8"/>
                    </a:lnTo>
                    <a:lnTo>
                      <a:pt x="16" y="25"/>
                    </a:lnTo>
                    <a:lnTo>
                      <a:pt x="16" y="125"/>
                    </a:lnTo>
                  </a:path>
                </a:pathLst>
              </a:custGeom>
              <a:noFill/>
              <a:ln w="4445">
                <a:solidFill>
                  <a:srgbClr val="FEFEFE"/>
                </a:solidFill>
                <a:prstDash val="solid"/>
                <a:round/>
                <a:headEnd/>
                <a:tailEnd/>
              </a:ln>
            </p:spPr>
            <p:txBody>
              <a:bodyPr/>
              <a:lstStyle/>
              <a:p>
                <a:endParaRPr lang="es-ES"/>
              </a:p>
            </p:txBody>
          </p:sp>
          <p:sp>
            <p:nvSpPr>
              <p:cNvPr id="83407" name="Line 9679"/>
              <p:cNvSpPr>
                <a:spLocks noChangeShapeType="1"/>
              </p:cNvSpPr>
              <p:nvPr/>
            </p:nvSpPr>
            <p:spPr bwMode="auto">
              <a:xfrm>
                <a:off x="8494" y="1907"/>
                <a:ext cx="9" cy="1"/>
              </a:xfrm>
              <a:prstGeom prst="line">
                <a:avLst/>
              </a:prstGeom>
              <a:noFill/>
              <a:ln w="4445">
                <a:solidFill>
                  <a:srgbClr val="FEFEFE"/>
                </a:solidFill>
                <a:round/>
                <a:headEnd/>
                <a:tailEnd/>
              </a:ln>
            </p:spPr>
            <p:txBody>
              <a:bodyPr/>
              <a:lstStyle/>
              <a:p>
                <a:endParaRPr lang="es-ES"/>
              </a:p>
            </p:txBody>
          </p:sp>
          <p:sp>
            <p:nvSpPr>
              <p:cNvPr id="83408" name="Line 9680"/>
              <p:cNvSpPr>
                <a:spLocks noChangeShapeType="1"/>
              </p:cNvSpPr>
              <p:nvPr/>
            </p:nvSpPr>
            <p:spPr bwMode="auto">
              <a:xfrm>
                <a:off x="8494" y="1970"/>
                <a:ext cx="16" cy="1"/>
              </a:xfrm>
              <a:prstGeom prst="line">
                <a:avLst/>
              </a:prstGeom>
              <a:noFill/>
              <a:ln w="4445">
                <a:solidFill>
                  <a:srgbClr val="FEFEFE"/>
                </a:solidFill>
                <a:round/>
                <a:headEnd/>
                <a:tailEnd/>
              </a:ln>
            </p:spPr>
            <p:txBody>
              <a:bodyPr/>
              <a:lstStyle/>
              <a:p>
                <a:endParaRPr lang="es-ES"/>
              </a:p>
            </p:txBody>
          </p:sp>
          <p:sp>
            <p:nvSpPr>
              <p:cNvPr id="83409" name="Line 9681"/>
              <p:cNvSpPr>
                <a:spLocks noChangeShapeType="1"/>
              </p:cNvSpPr>
              <p:nvPr/>
            </p:nvSpPr>
            <p:spPr bwMode="auto">
              <a:xfrm>
                <a:off x="8519" y="1970"/>
                <a:ext cx="17" cy="1"/>
              </a:xfrm>
              <a:prstGeom prst="line">
                <a:avLst/>
              </a:prstGeom>
              <a:noFill/>
              <a:ln w="4445">
                <a:solidFill>
                  <a:srgbClr val="FEFEFE"/>
                </a:solidFill>
                <a:round/>
                <a:headEnd/>
                <a:tailEnd/>
              </a:ln>
            </p:spPr>
            <p:txBody>
              <a:bodyPr/>
              <a:lstStyle/>
              <a:p>
                <a:endParaRPr lang="es-ES"/>
              </a:p>
            </p:txBody>
          </p:sp>
          <p:sp>
            <p:nvSpPr>
              <p:cNvPr id="83410" name="Line 9682"/>
              <p:cNvSpPr>
                <a:spLocks noChangeShapeType="1"/>
              </p:cNvSpPr>
              <p:nvPr/>
            </p:nvSpPr>
            <p:spPr bwMode="auto">
              <a:xfrm>
                <a:off x="8223" y="2055"/>
                <a:ext cx="1" cy="95"/>
              </a:xfrm>
              <a:prstGeom prst="line">
                <a:avLst/>
              </a:prstGeom>
              <a:noFill/>
              <a:ln w="4445">
                <a:solidFill>
                  <a:srgbClr val="FEFEFE"/>
                </a:solidFill>
                <a:round/>
                <a:headEnd/>
                <a:tailEnd/>
              </a:ln>
            </p:spPr>
            <p:txBody>
              <a:bodyPr/>
              <a:lstStyle/>
              <a:p>
                <a:endParaRPr lang="es-ES"/>
              </a:p>
            </p:txBody>
          </p:sp>
          <p:sp>
            <p:nvSpPr>
              <p:cNvPr id="83411" name="Line 9683"/>
              <p:cNvSpPr>
                <a:spLocks noChangeShapeType="1"/>
              </p:cNvSpPr>
              <p:nvPr/>
            </p:nvSpPr>
            <p:spPr bwMode="auto">
              <a:xfrm>
                <a:off x="8226" y="2055"/>
                <a:ext cx="1" cy="95"/>
              </a:xfrm>
              <a:prstGeom prst="line">
                <a:avLst/>
              </a:prstGeom>
              <a:noFill/>
              <a:ln w="4445">
                <a:solidFill>
                  <a:srgbClr val="FEFEFE"/>
                </a:solidFill>
                <a:round/>
                <a:headEnd/>
                <a:tailEnd/>
              </a:ln>
            </p:spPr>
            <p:txBody>
              <a:bodyPr/>
              <a:lstStyle/>
              <a:p>
                <a:endParaRPr lang="es-ES"/>
              </a:p>
            </p:txBody>
          </p:sp>
          <p:sp>
            <p:nvSpPr>
              <p:cNvPr id="83412" name="Freeform 9684"/>
              <p:cNvSpPr>
                <a:spLocks/>
              </p:cNvSpPr>
              <p:nvPr/>
            </p:nvSpPr>
            <p:spPr bwMode="auto">
              <a:xfrm>
                <a:off x="8206" y="2055"/>
                <a:ext cx="36" cy="27"/>
              </a:xfrm>
              <a:custGeom>
                <a:avLst/>
                <a:gdLst/>
                <a:ahLst/>
                <a:cxnLst>
                  <a:cxn ang="0">
                    <a:pos x="4" y="0"/>
                  </a:cxn>
                  <a:cxn ang="0">
                    <a:pos x="0" y="54"/>
                  </a:cxn>
                  <a:cxn ang="0">
                    <a:pos x="0" y="0"/>
                  </a:cxn>
                  <a:cxn ang="0">
                    <a:pos x="70" y="0"/>
                  </a:cxn>
                  <a:cxn ang="0">
                    <a:pos x="70" y="54"/>
                  </a:cxn>
                  <a:cxn ang="0">
                    <a:pos x="66" y="0"/>
                  </a:cxn>
                </a:cxnLst>
                <a:rect l="0" t="0" r="r" b="b"/>
                <a:pathLst>
                  <a:path w="70" h="54">
                    <a:moveTo>
                      <a:pt x="4" y="0"/>
                    </a:moveTo>
                    <a:lnTo>
                      <a:pt x="0" y="54"/>
                    </a:lnTo>
                    <a:lnTo>
                      <a:pt x="0" y="0"/>
                    </a:lnTo>
                    <a:lnTo>
                      <a:pt x="70" y="0"/>
                    </a:lnTo>
                    <a:lnTo>
                      <a:pt x="70" y="54"/>
                    </a:lnTo>
                    <a:lnTo>
                      <a:pt x="66" y="0"/>
                    </a:lnTo>
                  </a:path>
                </a:pathLst>
              </a:custGeom>
              <a:noFill/>
              <a:ln w="4445">
                <a:solidFill>
                  <a:srgbClr val="FEFEFE"/>
                </a:solidFill>
                <a:prstDash val="solid"/>
                <a:round/>
                <a:headEnd/>
                <a:tailEnd/>
              </a:ln>
            </p:spPr>
            <p:txBody>
              <a:bodyPr/>
              <a:lstStyle/>
              <a:p>
                <a:endParaRPr lang="es-ES"/>
              </a:p>
            </p:txBody>
          </p:sp>
          <p:sp>
            <p:nvSpPr>
              <p:cNvPr id="83413" name="Line 9685"/>
              <p:cNvSpPr>
                <a:spLocks noChangeShapeType="1"/>
              </p:cNvSpPr>
              <p:nvPr/>
            </p:nvSpPr>
            <p:spPr bwMode="auto">
              <a:xfrm>
                <a:off x="8216" y="2150"/>
                <a:ext cx="16" cy="1"/>
              </a:xfrm>
              <a:prstGeom prst="line">
                <a:avLst/>
              </a:prstGeom>
              <a:noFill/>
              <a:ln w="4445">
                <a:solidFill>
                  <a:srgbClr val="FEFEFE"/>
                </a:solidFill>
                <a:round/>
                <a:headEnd/>
                <a:tailEnd/>
              </a:ln>
            </p:spPr>
            <p:txBody>
              <a:bodyPr/>
              <a:lstStyle/>
              <a:p>
                <a:endParaRPr lang="es-ES"/>
              </a:p>
            </p:txBody>
          </p:sp>
          <p:sp>
            <p:nvSpPr>
              <p:cNvPr id="83414" name="Line 9686"/>
              <p:cNvSpPr>
                <a:spLocks noChangeShapeType="1"/>
              </p:cNvSpPr>
              <p:nvPr/>
            </p:nvSpPr>
            <p:spPr bwMode="auto">
              <a:xfrm>
                <a:off x="8259" y="2087"/>
                <a:ext cx="1" cy="63"/>
              </a:xfrm>
              <a:prstGeom prst="line">
                <a:avLst/>
              </a:prstGeom>
              <a:noFill/>
              <a:ln w="4445">
                <a:solidFill>
                  <a:srgbClr val="FEFEFE"/>
                </a:solidFill>
                <a:round/>
                <a:headEnd/>
                <a:tailEnd/>
              </a:ln>
            </p:spPr>
            <p:txBody>
              <a:bodyPr/>
              <a:lstStyle/>
              <a:p>
                <a:endParaRPr lang="es-ES"/>
              </a:p>
            </p:txBody>
          </p:sp>
          <p:sp>
            <p:nvSpPr>
              <p:cNvPr id="83415" name="Line 9687"/>
              <p:cNvSpPr>
                <a:spLocks noChangeShapeType="1"/>
              </p:cNvSpPr>
              <p:nvPr/>
            </p:nvSpPr>
            <p:spPr bwMode="auto">
              <a:xfrm>
                <a:off x="8261" y="2087"/>
                <a:ext cx="1" cy="63"/>
              </a:xfrm>
              <a:prstGeom prst="line">
                <a:avLst/>
              </a:prstGeom>
              <a:noFill/>
              <a:ln w="4445">
                <a:solidFill>
                  <a:srgbClr val="FEFEFE"/>
                </a:solidFill>
                <a:round/>
                <a:headEnd/>
                <a:tailEnd/>
              </a:ln>
            </p:spPr>
            <p:txBody>
              <a:bodyPr/>
              <a:lstStyle/>
              <a:p>
                <a:endParaRPr lang="es-ES"/>
              </a:p>
            </p:txBody>
          </p:sp>
          <p:sp>
            <p:nvSpPr>
              <p:cNvPr id="83416" name="Freeform 9688"/>
              <p:cNvSpPr>
                <a:spLocks/>
              </p:cNvSpPr>
              <p:nvPr/>
            </p:nvSpPr>
            <p:spPr bwMode="auto">
              <a:xfrm>
                <a:off x="8261" y="2087"/>
                <a:ext cx="22" cy="25"/>
              </a:xfrm>
              <a:custGeom>
                <a:avLst/>
                <a:gdLst/>
                <a:ahLst/>
                <a:cxnLst>
                  <a:cxn ang="0">
                    <a:pos x="0" y="51"/>
                  </a:cxn>
                  <a:cxn ang="0">
                    <a:pos x="4" y="26"/>
                  </a:cxn>
                  <a:cxn ang="0">
                    <a:pos x="13" y="8"/>
                  </a:cxn>
                  <a:cxn ang="0">
                    <a:pos x="24" y="0"/>
                  </a:cxn>
                  <a:cxn ang="0">
                    <a:pos x="37" y="0"/>
                  </a:cxn>
                  <a:cxn ang="0">
                    <a:pos x="42" y="8"/>
                  </a:cxn>
                  <a:cxn ang="0">
                    <a:pos x="42" y="16"/>
                  </a:cxn>
                  <a:cxn ang="0">
                    <a:pos x="37" y="26"/>
                  </a:cxn>
                  <a:cxn ang="0">
                    <a:pos x="32" y="16"/>
                  </a:cxn>
                  <a:cxn ang="0">
                    <a:pos x="37" y="8"/>
                  </a:cxn>
                </a:cxnLst>
                <a:rect l="0" t="0" r="r" b="b"/>
                <a:pathLst>
                  <a:path w="42" h="51">
                    <a:moveTo>
                      <a:pt x="0" y="51"/>
                    </a:moveTo>
                    <a:lnTo>
                      <a:pt x="4" y="26"/>
                    </a:lnTo>
                    <a:lnTo>
                      <a:pt x="13" y="8"/>
                    </a:lnTo>
                    <a:lnTo>
                      <a:pt x="24" y="0"/>
                    </a:lnTo>
                    <a:lnTo>
                      <a:pt x="37" y="0"/>
                    </a:lnTo>
                    <a:lnTo>
                      <a:pt x="42" y="8"/>
                    </a:lnTo>
                    <a:lnTo>
                      <a:pt x="42" y="16"/>
                    </a:lnTo>
                    <a:lnTo>
                      <a:pt x="37" y="26"/>
                    </a:lnTo>
                    <a:lnTo>
                      <a:pt x="32" y="16"/>
                    </a:lnTo>
                    <a:lnTo>
                      <a:pt x="37" y="8"/>
                    </a:lnTo>
                  </a:path>
                </a:pathLst>
              </a:custGeom>
              <a:noFill/>
              <a:ln w="4445">
                <a:solidFill>
                  <a:srgbClr val="FEFEFE"/>
                </a:solidFill>
                <a:prstDash val="solid"/>
                <a:round/>
                <a:headEnd/>
                <a:tailEnd/>
              </a:ln>
            </p:spPr>
            <p:txBody>
              <a:bodyPr/>
              <a:lstStyle/>
              <a:p>
                <a:endParaRPr lang="es-ES"/>
              </a:p>
            </p:txBody>
          </p:sp>
          <p:sp>
            <p:nvSpPr>
              <p:cNvPr id="83417" name="Line 9689"/>
              <p:cNvSpPr>
                <a:spLocks noChangeShapeType="1"/>
              </p:cNvSpPr>
              <p:nvPr/>
            </p:nvSpPr>
            <p:spPr bwMode="auto">
              <a:xfrm>
                <a:off x="8251" y="2087"/>
                <a:ext cx="10" cy="1"/>
              </a:xfrm>
              <a:prstGeom prst="line">
                <a:avLst/>
              </a:prstGeom>
              <a:noFill/>
              <a:ln w="4445">
                <a:solidFill>
                  <a:srgbClr val="FEFEFE"/>
                </a:solidFill>
                <a:round/>
                <a:headEnd/>
                <a:tailEnd/>
              </a:ln>
            </p:spPr>
            <p:txBody>
              <a:bodyPr/>
              <a:lstStyle/>
              <a:p>
                <a:endParaRPr lang="es-ES"/>
              </a:p>
            </p:txBody>
          </p:sp>
          <p:sp>
            <p:nvSpPr>
              <p:cNvPr id="83418" name="Line 9690"/>
              <p:cNvSpPr>
                <a:spLocks noChangeShapeType="1"/>
              </p:cNvSpPr>
              <p:nvPr/>
            </p:nvSpPr>
            <p:spPr bwMode="auto">
              <a:xfrm>
                <a:off x="8251" y="2150"/>
                <a:ext cx="17" cy="1"/>
              </a:xfrm>
              <a:prstGeom prst="line">
                <a:avLst/>
              </a:prstGeom>
              <a:noFill/>
              <a:ln w="4445">
                <a:solidFill>
                  <a:srgbClr val="FEFEFE"/>
                </a:solidFill>
                <a:round/>
                <a:headEnd/>
                <a:tailEnd/>
              </a:ln>
            </p:spPr>
            <p:txBody>
              <a:bodyPr/>
              <a:lstStyle/>
              <a:p>
                <a:endParaRPr lang="es-ES"/>
              </a:p>
            </p:txBody>
          </p:sp>
          <p:sp>
            <p:nvSpPr>
              <p:cNvPr id="83419" name="Freeform 9691"/>
              <p:cNvSpPr>
                <a:spLocks/>
              </p:cNvSpPr>
              <p:nvPr/>
            </p:nvSpPr>
            <p:spPr bwMode="auto">
              <a:xfrm>
                <a:off x="8296" y="2087"/>
                <a:ext cx="31" cy="63"/>
              </a:xfrm>
              <a:custGeom>
                <a:avLst/>
                <a:gdLst/>
                <a:ahLst/>
                <a:cxnLst>
                  <a:cxn ang="0">
                    <a:pos x="5" y="16"/>
                  </a:cxn>
                  <a:cxn ang="0">
                    <a:pos x="5" y="26"/>
                  </a:cxn>
                  <a:cxn ang="0">
                    <a:pos x="0" y="26"/>
                  </a:cxn>
                  <a:cxn ang="0">
                    <a:pos x="0" y="16"/>
                  </a:cxn>
                  <a:cxn ang="0">
                    <a:pos x="5" y="8"/>
                  </a:cxn>
                  <a:cxn ang="0">
                    <a:pos x="15" y="0"/>
                  </a:cxn>
                  <a:cxn ang="0">
                    <a:pos x="33" y="0"/>
                  </a:cxn>
                  <a:cxn ang="0">
                    <a:pos x="43" y="8"/>
                  </a:cxn>
                  <a:cxn ang="0">
                    <a:pos x="48" y="16"/>
                  </a:cxn>
                  <a:cxn ang="0">
                    <a:pos x="53" y="35"/>
                  </a:cxn>
                  <a:cxn ang="0">
                    <a:pos x="53" y="96"/>
                  </a:cxn>
                  <a:cxn ang="0">
                    <a:pos x="57" y="115"/>
                  </a:cxn>
                  <a:cxn ang="0">
                    <a:pos x="62" y="125"/>
                  </a:cxn>
                </a:cxnLst>
                <a:rect l="0" t="0" r="r" b="b"/>
                <a:pathLst>
                  <a:path w="62" h="125">
                    <a:moveTo>
                      <a:pt x="5" y="16"/>
                    </a:moveTo>
                    <a:lnTo>
                      <a:pt x="5" y="26"/>
                    </a:lnTo>
                    <a:lnTo>
                      <a:pt x="0" y="26"/>
                    </a:lnTo>
                    <a:lnTo>
                      <a:pt x="0" y="16"/>
                    </a:lnTo>
                    <a:lnTo>
                      <a:pt x="5" y="8"/>
                    </a:lnTo>
                    <a:lnTo>
                      <a:pt x="15" y="0"/>
                    </a:lnTo>
                    <a:lnTo>
                      <a:pt x="33" y="0"/>
                    </a:lnTo>
                    <a:lnTo>
                      <a:pt x="43" y="8"/>
                    </a:lnTo>
                    <a:lnTo>
                      <a:pt x="48" y="16"/>
                    </a:lnTo>
                    <a:lnTo>
                      <a:pt x="53" y="35"/>
                    </a:lnTo>
                    <a:lnTo>
                      <a:pt x="53" y="96"/>
                    </a:lnTo>
                    <a:lnTo>
                      <a:pt x="57" y="115"/>
                    </a:lnTo>
                    <a:lnTo>
                      <a:pt x="62" y="125"/>
                    </a:lnTo>
                  </a:path>
                </a:pathLst>
              </a:custGeom>
              <a:noFill/>
              <a:ln w="4445">
                <a:solidFill>
                  <a:srgbClr val="FEFEFE"/>
                </a:solidFill>
                <a:prstDash val="solid"/>
                <a:round/>
                <a:headEnd/>
                <a:tailEnd/>
              </a:ln>
            </p:spPr>
            <p:txBody>
              <a:bodyPr/>
              <a:lstStyle/>
              <a:p>
                <a:endParaRPr lang="es-ES"/>
              </a:p>
            </p:txBody>
          </p:sp>
          <p:sp>
            <p:nvSpPr>
              <p:cNvPr id="83420" name="Freeform 9692"/>
              <p:cNvSpPr>
                <a:spLocks/>
              </p:cNvSpPr>
              <p:nvPr/>
            </p:nvSpPr>
            <p:spPr bwMode="auto">
              <a:xfrm>
                <a:off x="8319" y="2095"/>
                <a:ext cx="10" cy="55"/>
              </a:xfrm>
              <a:custGeom>
                <a:avLst/>
                <a:gdLst/>
                <a:ahLst/>
                <a:cxnLst>
                  <a:cxn ang="0">
                    <a:pos x="0" y="0"/>
                  </a:cxn>
                  <a:cxn ang="0">
                    <a:pos x="0" y="80"/>
                  </a:cxn>
                  <a:cxn ang="0">
                    <a:pos x="5" y="99"/>
                  </a:cxn>
                  <a:cxn ang="0">
                    <a:pos x="14" y="109"/>
                  </a:cxn>
                  <a:cxn ang="0">
                    <a:pos x="19" y="109"/>
                  </a:cxn>
                </a:cxnLst>
                <a:rect l="0" t="0" r="r" b="b"/>
                <a:pathLst>
                  <a:path w="19" h="109">
                    <a:moveTo>
                      <a:pt x="0" y="0"/>
                    </a:moveTo>
                    <a:lnTo>
                      <a:pt x="0" y="80"/>
                    </a:lnTo>
                    <a:lnTo>
                      <a:pt x="5" y="99"/>
                    </a:lnTo>
                    <a:lnTo>
                      <a:pt x="14" y="109"/>
                    </a:lnTo>
                    <a:lnTo>
                      <a:pt x="19" y="109"/>
                    </a:lnTo>
                  </a:path>
                </a:pathLst>
              </a:custGeom>
              <a:noFill/>
              <a:ln w="4445">
                <a:solidFill>
                  <a:srgbClr val="FEFEFE"/>
                </a:solidFill>
                <a:prstDash val="solid"/>
                <a:round/>
                <a:headEnd/>
                <a:tailEnd/>
              </a:ln>
            </p:spPr>
            <p:txBody>
              <a:bodyPr/>
              <a:lstStyle/>
              <a:p>
                <a:endParaRPr lang="es-ES"/>
              </a:p>
            </p:txBody>
          </p:sp>
          <p:sp>
            <p:nvSpPr>
              <p:cNvPr id="83421" name="Freeform 9693"/>
              <p:cNvSpPr>
                <a:spLocks/>
              </p:cNvSpPr>
              <p:nvPr/>
            </p:nvSpPr>
            <p:spPr bwMode="auto">
              <a:xfrm>
                <a:off x="8293" y="2105"/>
                <a:ext cx="26" cy="45"/>
              </a:xfrm>
              <a:custGeom>
                <a:avLst/>
                <a:gdLst/>
                <a:ahLst/>
                <a:cxnLst>
                  <a:cxn ang="0">
                    <a:pos x="53" y="0"/>
                  </a:cxn>
                  <a:cxn ang="0">
                    <a:pos x="48" y="10"/>
                  </a:cxn>
                  <a:cxn ang="0">
                    <a:pos x="20" y="16"/>
                  </a:cxn>
                  <a:cxn ang="0">
                    <a:pos x="5" y="26"/>
                  </a:cxn>
                  <a:cxn ang="0">
                    <a:pos x="0" y="45"/>
                  </a:cxn>
                  <a:cxn ang="0">
                    <a:pos x="0" y="61"/>
                  </a:cxn>
                  <a:cxn ang="0">
                    <a:pos x="5" y="80"/>
                  </a:cxn>
                  <a:cxn ang="0">
                    <a:pos x="20" y="90"/>
                  </a:cxn>
                  <a:cxn ang="0">
                    <a:pos x="34" y="90"/>
                  </a:cxn>
                  <a:cxn ang="0">
                    <a:pos x="44" y="80"/>
                  </a:cxn>
                  <a:cxn ang="0">
                    <a:pos x="53" y="61"/>
                  </a:cxn>
                </a:cxnLst>
                <a:rect l="0" t="0" r="r" b="b"/>
                <a:pathLst>
                  <a:path w="53" h="90">
                    <a:moveTo>
                      <a:pt x="53" y="0"/>
                    </a:moveTo>
                    <a:lnTo>
                      <a:pt x="48" y="10"/>
                    </a:lnTo>
                    <a:lnTo>
                      <a:pt x="20" y="16"/>
                    </a:lnTo>
                    <a:lnTo>
                      <a:pt x="5" y="26"/>
                    </a:lnTo>
                    <a:lnTo>
                      <a:pt x="0" y="45"/>
                    </a:lnTo>
                    <a:lnTo>
                      <a:pt x="0" y="61"/>
                    </a:lnTo>
                    <a:lnTo>
                      <a:pt x="5" y="80"/>
                    </a:lnTo>
                    <a:lnTo>
                      <a:pt x="20" y="90"/>
                    </a:lnTo>
                    <a:lnTo>
                      <a:pt x="34" y="90"/>
                    </a:lnTo>
                    <a:lnTo>
                      <a:pt x="44" y="80"/>
                    </a:lnTo>
                    <a:lnTo>
                      <a:pt x="53" y="61"/>
                    </a:lnTo>
                  </a:path>
                </a:pathLst>
              </a:custGeom>
              <a:noFill/>
              <a:ln w="4445">
                <a:solidFill>
                  <a:srgbClr val="FEFEFE"/>
                </a:solidFill>
                <a:prstDash val="solid"/>
                <a:round/>
                <a:headEnd/>
                <a:tailEnd/>
              </a:ln>
            </p:spPr>
            <p:txBody>
              <a:bodyPr/>
              <a:lstStyle/>
              <a:p>
                <a:endParaRPr lang="es-ES"/>
              </a:p>
            </p:txBody>
          </p:sp>
          <p:sp>
            <p:nvSpPr>
              <p:cNvPr id="83422" name="Freeform 9694"/>
              <p:cNvSpPr>
                <a:spLocks/>
              </p:cNvSpPr>
              <p:nvPr/>
            </p:nvSpPr>
            <p:spPr bwMode="auto">
              <a:xfrm>
                <a:off x="8296" y="2112"/>
                <a:ext cx="7" cy="38"/>
              </a:xfrm>
              <a:custGeom>
                <a:avLst/>
                <a:gdLst/>
                <a:ahLst/>
                <a:cxnLst>
                  <a:cxn ang="0">
                    <a:pos x="15" y="0"/>
                  </a:cxn>
                  <a:cxn ang="0">
                    <a:pos x="5" y="10"/>
                  </a:cxn>
                  <a:cxn ang="0">
                    <a:pos x="0" y="29"/>
                  </a:cxn>
                  <a:cxn ang="0">
                    <a:pos x="0" y="45"/>
                  </a:cxn>
                  <a:cxn ang="0">
                    <a:pos x="5" y="64"/>
                  </a:cxn>
                  <a:cxn ang="0">
                    <a:pos x="15" y="74"/>
                  </a:cxn>
                </a:cxnLst>
                <a:rect l="0" t="0" r="r" b="b"/>
                <a:pathLst>
                  <a:path w="15" h="74">
                    <a:moveTo>
                      <a:pt x="15" y="0"/>
                    </a:moveTo>
                    <a:lnTo>
                      <a:pt x="5" y="10"/>
                    </a:lnTo>
                    <a:lnTo>
                      <a:pt x="0" y="29"/>
                    </a:lnTo>
                    <a:lnTo>
                      <a:pt x="0" y="45"/>
                    </a:lnTo>
                    <a:lnTo>
                      <a:pt x="5" y="64"/>
                    </a:lnTo>
                    <a:lnTo>
                      <a:pt x="15" y="74"/>
                    </a:lnTo>
                  </a:path>
                </a:pathLst>
              </a:custGeom>
              <a:noFill/>
              <a:ln w="4445">
                <a:solidFill>
                  <a:srgbClr val="FEFEFE"/>
                </a:solidFill>
                <a:prstDash val="solid"/>
                <a:round/>
                <a:headEnd/>
                <a:tailEnd/>
              </a:ln>
            </p:spPr>
            <p:txBody>
              <a:bodyPr/>
              <a:lstStyle/>
              <a:p>
                <a:endParaRPr lang="es-ES"/>
              </a:p>
            </p:txBody>
          </p:sp>
          <p:sp>
            <p:nvSpPr>
              <p:cNvPr id="83423" name="Freeform 9695"/>
              <p:cNvSpPr>
                <a:spLocks/>
              </p:cNvSpPr>
              <p:nvPr/>
            </p:nvSpPr>
            <p:spPr bwMode="auto">
              <a:xfrm>
                <a:off x="8342" y="2087"/>
                <a:ext cx="31" cy="63"/>
              </a:xfrm>
              <a:custGeom>
                <a:avLst/>
                <a:gdLst/>
                <a:ahLst/>
                <a:cxnLst>
                  <a:cxn ang="0">
                    <a:pos x="56" y="26"/>
                  </a:cxn>
                  <a:cxn ang="0">
                    <a:pos x="51" y="35"/>
                  </a:cxn>
                  <a:cxn ang="0">
                    <a:pos x="56" y="45"/>
                  </a:cxn>
                  <a:cxn ang="0">
                    <a:pos x="61" y="35"/>
                  </a:cxn>
                  <a:cxn ang="0">
                    <a:pos x="61" y="26"/>
                  </a:cxn>
                  <a:cxn ang="0">
                    <a:pos x="51" y="8"/>
                  </a:cxn>
                  <a:cxn ang="0">
                    <a:pos x="42" y="0"/>
                  </a:cxn>
                  <a:cxn ang="0">
                    <a:pos x="29" y="0"/>
                  </a:cxn>
                  <a:cxn ang="0">
                    <a:pos x="13" y="8"/>
                  </a:cxn>
                  <a:cxn ang="0">
                    <a:pos x="5" y="26"/>
                  </a:cxn>
                  <a:cxn ang="0">
                    <a:pos x="0" y="51"/>
                  </a:cxn>
                  <a:cxn ang="0">
                    <a:pos x="0" y="71"/>
                  </a:cxn>
                  <a:cxn ang="0">
                    <a:pos x="5" y="96"/>
                  </a:cxn>
                  <a:cxn ang="0">
                    <a:pos x="13" y="115"/>
                  </a:cxn>
                  <a:cxn ang="0">
                    <a:pos x="29" y="125"/>
                  </a:cxn>
                  <a:cxn ang="0">
                    <a:pos x="37" y="125"/>
                  </a:cxn>
                  <a:cxn ang="0">
                    <a:pos x="51" y="115"/>
                  </a:cxn>
                  <a:cxn ang="0">
                    <a:pos x="61" y="96"/>
                  </a:cxn>
                </a:cxnLst>
                <a:rect l="0" t="0" r="r" b="b"/>
                <a:pathLst>
                  <a:path w="61" h="125">
                    <a:moveTo>
                      <a:pt x="56" y="26"/>
                    </a:moveTo>
                    <a:lnTo>
                      <a:pt x="51" y="35"/>
                    </a:lnTo>
                    <a:lnTo>
                      <a:pt x="56" y="45"/>
                    </a:lnTo>
                    <a:lnTo>
                      <a:pt x="61" y="35"/>
                    </a:lnTo>
                    <a:lnTo>
                      <a:pt x="61" y="26"/>
                    </a:lnTo>
                    <a:lnTo>
                      <a:pt x="51" y="8"/>
                    </a:lnTo>
                    <a:lnTo>
                      <a:pt x="42" y="0"/>
                    </a:lnTo>
                    <a:lnTo>
                      <a:pt x="29" y="0"/>
                    </a:lnTo>
                    <a:lnTo>
                      <a:pt x="13" y="8"/>
                    </a:lnTo>
                    <a:lnTo>
                      <a:pt x="5" y="26"/>
                    </a:lnTo>
                    <a:lnTo>
                      <a:pt x="0" y="51"/>
                    </a:lnTo>
                    <a:lnTo>
                      <a:pt x="0" y="71"/>
                    </a:lnTo>
                    <a:lnTo>
                      <a:pt x="5" y="96"/>
                    </a:lnTo>
                    <a:lnTo>
                      <a:pt x="13" y="115"/>
                    </a:lnTo>
                    <a:lnTo>
                      <a:pt x="29" y="125"/>
                    </a:lnTo>
                    <a:lnTo>
                      <a:pt x="37" y="125"/>
                    </a:lnTo>
                    <a:lnTo>
                      <a:pt x="51" y="115"/>
                    </a:lnTo>
                    <a:lnTo>
                      <a:pt x="61" y="96"/>
                    </a:lnTo>
                  </a:path>
                </a:pathLst>
              </a:custGeom>
              <a:noFill/>
              <a:ln w="4445">
                <a:solidFill>
                  <a:srgbClr val="FEFEFE"/>
                </a:solidFill>
                <a:prstDash val="solid"/>
                <a:round/>
                <a:headEnd/>
                <a:tailEnd/>
              </a:ln>
            </p:spPr>
            <p:txBody>
              <a:bodyPr/>
              <a:lstStyle/>
              <a:p>
                <a:endParaRPr lang="es-ES"/>
              </a:p>
            </p:txBody>
          </p:sp>
          <p:sp>
            <p:nvSpPr>
              <p:cNvPr id="83424" name="Freeform 9696"/>
              <p:cNvSpPr>
                <a:spLocks/>
              </p:cNvSpPr>
              <p:nvPr/>
            </p:nvSpPr>
            <p:spPr bwMode="auto">
              <a:xfrm>
                <a:off x="8345" y="2087"/>
                <a:ext cx="12" cy="63"/>
              </a:xfrm>
              <a:custGeom>
                <a:avLst/>
                <a:gdLst/>
                <a:ahLst/>
                <a:cxnLst>
                  <a:cxn ang="0">
                    <a:pos x="24" y="0"/>
                  </a:cxn>
                  <a:cxn ang="0">
                    <a:pos x="13" y="8"/>
                  </a:cxn>
                  <a:cxn ang="0">
                    <a:pos x="3" y="26"/>
                  </a:cxn>
                  <a:cxn ang="0">
                    <a:pos x="0" y="51"/>
                  </a:cxn>
                  <a:cxn ang="0">
                    <a:pos x="0" y="71"/>
                  </a:cxn>
                  <a:cxn ang="0">
                    <a:pos x="3" y="96"/>
                  </a:cxn>
                  <a:cxn ang="0">
                    <a:pos x="13" y="115"/>
                  </a:cxn>
                  <a:cxn ang="0">
                    <a:pos x="24" y="125"/>
                  </a:cxn>
                </a:cxnLst>
                <a:rect l="0" t="0" r="r" b="b"/>
                <a:pathLst>
                  <a:path w="24" h="125">
                    <a:moveTo>
                      <a:pt x="24" y="0"/>
                    </a:moveTo>
                    <a:lnTo>
                      <a:pt x="13" y="8"/>
                    </a:lnTo>
                    <a:lnTo>
                      <a:pt x="3" y="26"/>
                    </a:lnTo>
                    <a:lnTo>
                      <a:pt x="0" y="51"/>
                    </a:lnTo>
                    <a:lnTo>
                      <a:pt x="0" y="71"/>
                    </a:lnTo>
                    <a:lnTo>
                      <a:pt x="3" y="96"/>
                    </a:lnTo>
                    <a:lnTo>
                      <a:pt x="13" y="115"/>
                    </a:lnTo>
                    <a:lnTo>
                      <a:pt x="24" y="125"/>
                    </a:lnTo>
                  </a:path>
                </a:pathLst>
              </a:custGeom>
              <a:noFill/>
              <a:ln w="4445">
                <a:solidFill>
                  <a:srgbClr val="FEFEFE"/>
                </a:solidFill>
                <a:prstDash val="solid"/>
                <a:round/>
                <a:headEnd/>
                <a:tailEnd/>
              </a:ln>
            </p:spPr>
            <p:txBody>
              <a:bodyPr/>
              <a:lstStyle/>
              <a:p>
                <a:endParaRPr lang="es-ES"/>
              </a:p>
            </p:txBody>
          </p:sp>
          <p:sp>
            <p:nvSpPr>
              <p:cNvPr id="83425" name="Line 9697"/>
              <p:cNvSpPr>
                <a:spLocks noChangeShapeType="1"/>
              </p:cNvSpPr>
              <p:nvPr/>
            </p:nvSpPr>
            <p:spPr bwMode="auto">
              <a:xfrm>
                <a:off x="8392" y="2055"/>
                <a:ext cx="1" cy="95"/>
              </a:xfrm>
              <a:prstGeom prst="line">
                <a:avLst/>
              </a:prstGeom>
              <a:noFill/>
              <a:ln w="4445">
                <a:solidFill>
                  <a:srgbClr val="FEFEFE"/>
                </a:solidFill>
                <a:round/>
                <a:headEnd/>
                <a:tailEnd/>
              </a:ln>
            </p:spPr>
            <p:txBody>
              <a:bodyPr/>
              <a:lstStyle/>
              <a:p>
                <a:endParaRPr lang="es-ES"/>
              </a:p>
            </p:txBody>
          </p:sp>
          <p:sp>
            <p:nvSpPr>
              <p:cNvPr id="83426" name="Line 9698"/>
              <p:cNvSpPr>
                <a:spLocks noChangeShapeType="1"/>
              </p:cNvSpPr>
              <p:nvPr/>
            </p:nvSpPr>
            <p:spPr bwMode="auto">
              <a:xfrm>
                <a:off x="8394" y="2055"/>
                <a:ext cx="1" cy="95"/>
              </a:xfrm>
              <a:prstGeom prst="line">
                <a:avLst/>
              </a:prstGeom>
              <a:noFill/>
              <a:ln w="4445">
                <a:solidFill>
                  <a:srgbClr val="FEFEFE"/>
                </a:solidFill>
                <a:round/>
                <a:headEnd/>
                <a:tailEnd/>
              </a:ln>
            </p:spPr>
            <p:txBody>
              <a:bodyPr/>
              <a:lstStyle/>
              <a:p>
                <a:endParaRPr lang="es-ES"/>
              </a:p>
            </p:txBody>
          </p:sp>
          <p:sp>
            <p:nvSpPr>
              <p:cNvPr id="83427" name="Line 9699"/>
              <p:cNvSpPr>
                <a:spLocks noChangeShapeType="1"/>
              </p:cNvSpPr>
              <p:nvPr/>
            </p:nvSpPr>
            <p:spPr bwMode="auto">
              <a:xfrm flipH="1">
                <a:off x="8394" y="2087"/>
                <a:ext cx="24" cy="45"/>
              </a:xfrm>
              <a:prstGeom prst="line">
                <a:avLst/>
              </a:prstGeom>
              <a:noFill/>
              <a:ln w="4445">
                <a:solidFill>
                  <a:srgbClr val="FEFEFE"/>
                </a:solidFill>
                <a:round/>
                <a:headEnd/>
                <a:tailEnd/>
              </a:ln>
            </p:spPr>
            <p:txBody>
              <a:bodyPr/>
              <a:lstStyle/>
              <a:p>
                <a:endParaRPr lang="es-ES"/>
              </a:p>
            </p:txBody>
          </p:sp>
          <p:sp>
            <p:nvSpPr>
              <p:cNvPr id="83428" name="Line 9700"/>
              <p:cNvSpPr>
                <a:spLocks noChangeShapeType="1"/>
              </p:cNvSpPr>
              <p:nvPr/>
            </p:nvSpPr>
            <p:spPr bwMode="auto">
              <a:xfrm>
                <a:off x="8406" y="2112"/>
                <a:ext cx="15" cy="38"/>
              </a:xfrm>
              <a:prstGeom prst="line">
                <a:avLst/>
              </a:prstGeom>
              <a:noFill/>
              <a:ln w="4445">
                <a:solidFill>
                  <a:srgbClr val="FEFEFE"/>
                </a:solidFill>
                <a:round/>
                <a:headEnd/>
                <a:tailEnd/>
              </a:ln>
            </p:spPr>
            <p:txBody>
              <a:bodyPr/>
              <a:lstStyle/>
              <a:p>
                <a:endParaRPr lang="es-ES"/>
              </a:p>
            </p:txBody>
          </p:sp>
          <p:sp>
            <p:nvSpPr>
              <p:cNvPr id="83429" name="Line 9701"/>
              <p:cNvSpPr>
                <a:spLocks noChangeShapeType="1"/>
              </p:cNvSpPr>
              <p:nvPr/>
            </p:nvSpPr>
            <p:spPr bwMode="auto">
              <a:xfrm>
                <a:off x="8404" y="2112"/>
                <a:ext cx="14" cy="38"/>
              </a:xfrm>
              <a:prstGeom prst="line">
                <a:avLst/>
              </a:prstGeom>
              <a:noFill/>
              <a:ln w="4445">
                <a:solidFill>
                  <a:srgbClr val="FEFEFE"/>
                </a:solidFill>
                <a:round/>
                <a:headEnd/>
                <a:tailEnd/>
              </a:ln>
            </p:spPr>
            <p:txBody>
              <a:bodyPr/>
              <a:lstStyle/>
              <a:p>
                <a:endParaRPr lang="es-ES"/>
              </a:p>
            </p:txBody>
          </p:sp>
          <p:sp>
            <p:nvSpPr>
              <p:cNvPr id="83430" name="Line 9702"/>
              <p:cNvSpPr>
                <a:spLocks noChangeShapeType="1"/>
              </p:cNvSpPr>
              <p:nvPr/>
            </p:nvSpPr>
            <p:spPr bwMode="auto">
              <a:xfrm>
                <a:off x="8385" y="2055"/>
                <a:ext cx="9" cy="1"/>
              </a:xfrm>
              <a:prstGeom prst="line">
                <a:avLst/>
              </a:prstGeom>
              <a:noFill/>
              <a:ln w="4445">
                <a:solidFill>
                  <a:srgbClr val="FEFEFE"/>
                </a:solidFill>
                <a:round/>
                <a:headEnd/>
                <a:tailEnd/>
              </a:ln>
            </p:spPr>
            <p:txBody>
              <a:bodyPr/>
              <a:lstStyle/>
              <a:p>
                <a:endParaRPr lang="es-ES"/>
              </a:p>
            </p:txBody>
          </p:sp>
          <p:sp>
            <p:nvSpPr>
              <p:cNvPr id="83431" name="Line 9703"/>
              <p:cNvSpPr>
                <a:spLocks noChangeShapeType="1"/>
              </p:cNvSpPr>
              <p:nvPr/>
            </p:nvSpPr>
            <p:spPr bwMode="auto">
              <a:xfrm>
                <a:off x="8411" y="2087"/>
                <a:ext cx="15" cy="1"/>
              </a:xfrm>
              <a:prstGeom prst="line">
                <a:avLst/>
              </a:prstGeom>
              <a:noFill/>
              <a:ln w="4445">
                <a:solidFill>
                  <a:srgbClr val="FEFEFE"/>
                </a:solidFill>
                <a:round/>
                <a:headEnd/>
                <a:tailEnd/>
              </a:ln>
            </p:spPr>
            <p:txBody>
              <a:bodyPr/>
              <a:lstStyle/>
              <a:p>
                <a:endParaRPr lang="es-ES"/>
              </a:p>
            </p:txBody>
          </p:sp>
          <p:sp>
            <p:nvSpPr>
              <p:cNvPr id="83432" name="Line 9704"/>
              <p:cNvSpPr>
                <a:spLocks noChangeShapeType="1"/>
              </p:cNvSpPr>
              <p:nvPr/>
            </p:nvSpPr>
            <p:spPr bwMode="auto">
              <a:xfrm>
                <a:off x="8385" y="2150"/>
                <a:ext cx="17" cy="1"/>
              </a:xfrm>
              <a:prstGeom prst="line">
                <a:avLst/>
              </a:prstGeom>
              <a:noFill/>
              <a:ln w="4445">
                <a:solidFill>
                  <a:srgbClr val="FEFEFE"/>
                </a:solidFill>
                <a:round/>
                <a:headEnd/>
                <a:tailEnd/>
              </a:ln>
            </p:spPr>
            <p:txBody>
              <a:bodyPr/>
              <a:lstStyle/>
              <a:p>
                <a:endParaRPr lang="es-ES"/>
              </a:p>
            </p:txBody>
          </p:sp>
          <p:sp>
            <p:nvSpPr>
              <p:cNvPr id="83433" name="Line 9705"/>
              <p:cNvSpPr>
                <a:spLocks noChangeShapeType="1"/>
              </p:cNvSpPr>
              <p:nvPr/>
            </p:nvSpPr>
            <p:spPr bwMode="auto">
              <a:xfrm>
                <a:off x="8411" y="2150"/>
                <a:ext cx="15" cy="1"/>
              </a:xfrm>
              <a:prstGeom prst="line">
                <a:avLst/>
              </a:prstGeom>
              <a:noFill/>
              <a:ln w="4445">
                <a:solidFill>
                  <a:srgbClr val="FEFEFE"/>
                </a:solidFill>
                <a:round/>
                <a:headEnd/>
                <a:tailEnd/>
              </a:ln>
            </p:spPr>
            <p:txBody>
              <a:bodyPr/>
              <a:lstStyle/>
              <a:p>
                <a:endParaRPr lang="es-ES"/>
              </a:p>
            </p:txBody>
          </p:sp>
          <p:sp>
            <p:nvSpPr>
              <p:cNvPr id="83434" name="Freeform 9706"/>
              <p:cNvSpPr>
                <a:spLocks/>
              </p:cNvSpPr>
              <p:nvPr/>
            </p:nvSpPr>
            <p:spPr bwMode="auto">
              <a:xfrm>
                <a:off x="5930" y="1932"/>
                <a:ext cx="28" cy="52"/>
              </a:xfrm>
              <a:custGeom>
                <a:avLst/>
                <a:gdLst/>
                <a:ahLst/>
                <a:cxnLst>
                  <a:cxn ang="0">
                    <a:pos x="52" y="21"/>
                  </a:cxn>
                  <a:cxn ang="0">
                    <a:pos x="56" y="0"/>
                  </a:cxn>
                  <a:cxn ang="0">
                    <a:pos x="56" y="45"/>
                  </a:cxn>
                  <a:cxn ang="0">
                    <a:pos x="52" y="21"/>
                  </a:cxn>
                  <a:cxn ang="0">
                    <a:pos x="45" y="7"/>
                  </a:cxn>
                  <a:cxn ang="0">
                    <a:pos x="32" y="0"/>
                  </a:cxn>
                  <a:cxn ang="0">
                    <a:pos x="21" y="0"/>
                  </a:cxn>
                  <a:cxn ang="0">
                    <a:pos x="8" y="7"/>
                  </a:cxn>
                  <a:cxn ang="0">
                    <a:pos x="0" y="21"/>
                  </a:cxn>
                  <a:cxn ang="0">
                    <a:pos x="0" y="37"/>
                  </a:cxn>
                  <a:cxn ang="0">
                    <a:pos x="4" y="52"/>
                  </a:cxn>
                  <a:cxn ang="0">
                    <a:pos x="8" y="58"/>
                  </a:cxn>
                  <a:cxn ang="0">
                    <a:pos x="17" y="66"/>
                  </a:cxn>
                  <a:cxn ang="0">
                    <a:pos x="41" y="82"/>
                  </a:cxn>
                  <a:cxn ang="0">
                    <a:pos x="48" y="89"/>
                  </a:cxn>
                  <a:cxn ang="0">
                    <a:pos x="56" y="103"/>
                  </a:cxn>
                </a:cxnLst>
                <a:rect l="0" t="0" r="r" b="b"/>
                <a:pathLst>
                  <a:path w="56" h="103">
                    <a:moveTo>
                      <a:pt x="52" y="21"/>
                    </a:moveTo>
                    <a:lnTo>
                      <a:pt x="56" y="0"/>
                    </a:lnTo>
                    <a:lnTo>
                      <a:pt x="56" y="45"/>
                    </a:lnTo>
                    <a:lnTo>
                      <a:pt x="52" y="21"/>
                    </a:lnTo>
                    <a:lnTo>
                      <a:pt x="45" y="7"/>
                    </a:lnTo>
                    <a:lnTo>
                      <a:pt x="32" y="0"/>
                    </a:lnTo>
                    <a:lnTo>
                      <a:pt x="21" y="0"/>
                    </a:lnTo>
                    <a:lnTo>
                      <a:pt x="8" y="7"/>
                    </a:lnTo>
                    <a:lnTo>
                      <a:pt x="0" y="21"/>
                    </a:lnTo>
                    <a:lnTo>
                      <a:pt x="0" y="37"/>
                    </a:lnTo>
                    <a:lnTo>
                      <a:pt x="4" y="52"/>
                    </a:lnTo>
                    <a:lnTo>
                      <a:pt x="8" y="58"/>
                    </a:lnTo>
                    <a:lnTo>
                      <a:pt x="17" y="66"/>
                    </a:lnTo>
                    <a:lnTo>
                      <a:pt x="41" y="82"/>
                    </a:lnTo>
                    <a:lnTo>
                      <a:pt x="48" y="89"/>
                    </a:lnTo>
                    <a:lnTo>
                      <a:pt x="56" y="103"/>
                    </a:lnTo>
                  </a:path>
                </a:pathLst>
              </a:custGeom>
              <a:noFill/>
              <a:ln w="4445">
                <a:solidFill>
                  <a:srgbClr val="FEFEFE"/>
                </a:solidFill>
                <a:prstDash val="solid"/>
                <a:round/>
                <a:headEnd/>
                <a:tailEnd/>
              </a:ln>
            </p:spPr>
            <p:txBody>
              <a:bodyPr/>
              <a:lstStyle/>
              <a:p>
                <a:endParaRPr lang="es-ES"/>
              </a:p>
            </p:txBody>
          </p:sp>
          <p:sp>
            <p:nvSpPr>
              <p:cNvPr id="83435" name="Freeform 9707"/>
              <p:cNvSpPr>
                <a:spLocks/>
              </p:cNvSpPr>
              <p:nvPr/>
            </p:nvSpPr>
            <p:spPr bwMode="auto">
              <a:xfrm>
                <a:off x="5930" y="1950"/>
                <a:ext cx="28" cy="60"/>
              </a:xfrm>
              <a:custGeom>
                <a:avLst/>
                <a:gdLst/>
                <a:ahLst/>
                <a:cxnLst>
                  <a:cxn ang="0">
                    <a:pos x="0" y="0"/>
                  </a:cxn>
                  <a:cxn ang="0">
                    <a:pos x="8" y="15"/>
                  </a:cxn>
                  <a:cxn ang="0">
                    <a:pos x="17" y="21"/>
                  </a:cxn>
                  <a:cxn ang="0">
                    <a:pos x="41" y="37"/>
                  </a:cxn>
                  <a:cxn ang="0">
                    <a:pos x="48" y="45"/>
                  </a:cxn>
                  <a:cxn ang="0">
                    <a:pos x="52" y="52"/>
                  </a:cxn>
                  <a:cxn ang="0">
                    <a:pos x="56" y="66"/>
                  </a:cxn>
                  <a:cxn ang="0">
                    <a:pos x="56" y="97"/>
                  </a:cxn>
                  <a:cxn ang="0">
                    <a:pos x="48" y="111"/>
                  </a:cxn>
                  <a:cxn ang="0">
                    <a:pos x="36" y="119"/>
                  </a:cxn>
                  <a:cxn ang="0">
                    <a:pos x="24" y="119"/>
                  </a:cxn>
                  <a:cxn ang="0">
                    <a:pos x="13" y="111"/>
                  </a:cxn>
                  <a:cxn ang="0">
                    <a:pos x="4" y="97"/>
                  </a:cxn>
                  <a:cxn ang="0">
                    <a:pos x="0" y="74"/>
                  </a:cxn>
                  <a:cxn ang="0">
                    <a:pos x="0" y="119"/>
                  </a:cxn>
                  <a:cxn ang="0">
                    <a:pos x="4" y="97"/>
                  </a:cxn>
                </a:cxnLst>
                <a:rect l="0" t="0" r="r" b="b"/>
                <a:pathLst>
                  <a:path w="56" h="119">
                    <a:moveTo>
                      <a:pt x="0" y="0"/>
                    </a:moveTo>
                    <a:lnTo>
                      <a:pt x="8" y="15"/>
                    </a:lnTo>
                    <a:lnTo>
                      <a:pt x="17" y="21"/>
                    </a:lnTo>
                    <a:lnTo>
                      <a:pt x="41" y="37"/>
                    </a:lnTo>
                    <a:lnTo>
                      <a:pt x="48" y="45"/>
                    </a:lnTo>
                    <a:lnTo>
                      <a:pt x="52" y="52"/>
                    </a:lnTo>
                    <a:lnTo>
                      <a:pt x="56" y="66"/>
                    </a:lnTo>
                    <a:lnTo>
                      <a:pt x="56" y="97"/>
                    </a:lnTo>
                    <a:lnTo>
                      <a:pt x="48" y="111"/>
                    </a:lnTo>
                    <a:lnTo>
                      <a:pt x="36" y="119"/>
                    </a:lnTo>
                    <a:lnTo>
                      <a:pt x="24" y="119"/>
                    </a:lnTo>
                    <a:lnTo>
                      <a:pt x="13" y="111"/>
                    </a:lnTo>
                    <a:lnTo>
                      <a:pt x="4" y="97"/>
                    </a:lnTo>
                    <a:lnTo>
                      <a:pt x="0" y="74"/>
                    </a:lnTo>
                    <a:lnTo>
                      <a:pt x="0" y="119"/>
                    </a:lnTo>
                    <a:lnTo>
                      <a:pt x="4" y="97"/>
                    </a:lnTo>
                  </a:path>
                </a:pathLst>
              </a:custGeom>
              <a:noFill/>
              <a:ln w="4445">
                <a:solidFill>
                  <a:srgbClr val="FEFEFE"/>
                </a:solidFill>
                <a:prstDash val="solid"/>
                <a:round/>
                <a:headEnd/>
                <a:tailEnd/>
              </a:ln>
            </p:spPr>
            <p:txBody>
              <a:bodyPr/>
              <a:lstStyle/>
              <a:p>
                <a:endParaRPr lang="es-ES"/>
              </a:p>
            </p:txBody>
          </p:sp>
          <p:sp>
            <p:nvSpPr>
              <p:cNvPr id="83436" name="Line 9708"/>
              <p:cNvSpPr>
                <a:spLocks noChangeShapeType="1"/>
              </p:cNvSpPr>
              <p:nvPr/>
            </p:nvSpPr>
            <p:spPr bwMode="auto">
              <a:xfrm>
                <a:off x="5974" y="1932"/>
                <a:ext cx="1" cy="78"/>
              </a:xfrm>
              <a:prstGeom prst="line">
                <a:avLst/>
              </a:prstGeom>
              <a:noFill/>
              <a:ln w="4445">
                <a:solidFill>
                  <a:srgbClr val="FEFEFE"/>
                </a:solidFill>
                <a:round/>
                <a:headEnd/>
                <a:tailEnd/>
              </a:ln>
            </p:spPr>
            <p:txBody>
              <a:bodyPr/>
              <a:lstStyle/>
              <a:p>
                <a:endParaRPr lang="es-ES"/>
              </a:p>
            </p:txBody>
          </p:sp>
          <p:sp>
            <p:nvSpPr>
              <p:cNvPr id="83437" name="Line 9709"/>
              <p:cNvSpPr>
                <a:spLocks noChangeShapeType="1"/>
              </p:cNvSpPr>
              <p:nvPr/>
            </p:nvSpPr>
            <p:spPr bwMode="auto">
              <a:xfrm>
                <a:off x="5976" y="1932"/>
                <a:ext cx="1" cy="78"/>
              </a:xfrm>
              <a:prstGeom prst="line">
                <a:avLst/>
              </a:prstGeom>
              <a:noFill/>
              <a:ln w="4445">
                <a:solidFill>
                  <a:srgbClr val="FEFEFE"/>
                </a:solidFill>
                <a:round/>
                <a:headEnd/>
                <a:tailEnd/>
              </a:ln>
            </p:spPr>
            <p:txBody>
              <a:bodyPr/>
              <a:lstStyle/>
              <a:p>
                <a:endParaRPr lang="es-ES"/>
              </a:p>
            </p:txBody>
          </p:sp>
          <p:sp>
            <p:nvSpPr>
              <p:cNvPr id="83438" name="Freeform 9710"/>
              <p:cNvSpPr>
                <a:spLocks/>
              </p:cNvSpPr>
              <p:nvPr/>
            </p:nvSpPr>
            <p:spPr bwMode="auto">
              <a:xfrm>
                <a:off x="5976" y="1958"/>
                <a:ext cx="22" cy="52"/>
              </a:xfrm>
              <a:custGeom>
                <a:avLst/>
                <a:gdLst/>
                <a:ahLst/>
                <a:cxnLst>
                  <a:cxn ang="0">
                    <a:pos x="0" y="22"/>
                  </a:cxn>
                  <a:cxn ang="0">
                    <a:pos x="8" y="6"/>
                  </a:cxn>
                  <a:cxn ang="0">
                    <a:pos x="20" y="0"/>
                  </a:cxn>
                  <a:cxn ang="0">
                    <a:pos x="27" y="0"/>
                  </a:cxn>
                  <a:cxn ang="0">
                    <a:pos x="40" y="6"/>
                  </a:cxn>
                  <a:cxn ang="0">
                    <a:pos x="44" y="22"/>
                  </a:cxn>
                  <a:cxn ang="0">
                    <a:pos x="44" y="104"/>
                  </a:cxn>
                </a:cxnLst>
                <a:rect l="0" t="0" r="r" b="b"/>
                <a:pathLst>
                  <a:path w="44" h="104">
                    <a:moveTo>
                      <a:pt x="0" y="22"/>
                    </a:moveTo>
                    <a:lnTo>
                      <a:pt x="8" y="6"/>
                    </a:lnTo>
                    <a:lnTo>
                      <a:pt x="20" y="0"/>
                    </a:lnTo>
                    <a:lnTo>
                      <a:pt x="27" y="0"/>
                    </a:lnTo>
                    <a:lnTo>
                      <a:pt x="40" y="6"/>
                    </a:lnTo>
                    <a:lnTo>
                      <a:pt x="44" y="22"/>
                    </a:lnTo>
                    <a:lnTo>
                      <a:pt x="44" y="104"/>
                    </a:lnTo>
                  </a:path>
                </a:pathLst>
              </a:custGeom>
              <a:noFill/>
              <a:ln w="4445">
                <a:solidFill>
                  <a:srgbClr val="FEFEFE"/>
                </a:solidFill>
                <a:prstDash val="solid"/>
                <a:round/>
                <a:headEnd/>
                <a:tailEnd/>
              </a:ln>
            </p:spPr>
            <p:txBody>
              <a:bodyPr/>
              <a:lstStyle/>
              <a:p>
                <a:endParaRPr lang="es-ES"/>
              </a:p>
            </p:txBody>
          </p:sp>
          <p:sp>
            <p:nvSpPr>
              <p:cNvPr id="83439" name="Freeform 9711"/>
              <p:cNvSpPr>
                <a:spLocks/>
              </p:cNvSpPr>
              <p:nvPr/>
            </p:nvSpPr>
            <p:spPr bwMode="auto">
              <a:xfrm>
                <a:off x="5989" y="1958"/>
                <a:ext cx="6" cy="52"/>
              </a:xfrm>
              <a:custGeom>
                <a:avLst/>
                <a:gdLst/>
                <a:ahLst/>
                <a:cxnLst>
                  <a:cxn ang="0">
                    <a:pos x="0" y="0"/>
                  </a:cxn>
                  <a:cxn ang="0">
                    <a:pos x="9" y="6"/>
                  </a:cxn>
                  <a:cxn ang="0">
                    <a:pos x="13" y="22"/>
                  </a:cxn>
                  <a:cxn ang="0">
                    <a:pos x="13" y="104"/>
                  </a:cxn>
                </a:cxnLst>
                <a:rect l="0" t="0" r="r" b="b"/>
                <a:pathLst>
                  <a:path w="13" h="104">
                    <a:moveTo>
                      <a:pt x="0" y="0"/>
                    </a:moveTo>
                    <a:lnTo>
                      <a:pt x="9" y="6"/>
                    </a:lnTo>
                    <a:lnTo>
                      <a:pt x="13" y="22"/>
                    </a:lnTo>
                    <a:lnTo>
                      <a:pt x="13" y="104"/>
                    </a:lnTo>
                  </a:path>
                </a:pathLst>
              </a:custGeom>
              <a:noFill/>
              <a:ln w="4445">
                <a:solidFill>
                  <a:srgbClr val="FEFEFE"/>
                </a:solidFill>
                <a:prstDash val="solid"/>
                <a:round/>
                <a:headEnd/>
                <a:tailEnd/>
              </a:ln>
            </p:spPr>
            <p:txBody>
              <a:bodyPr/>
              <a:lstStyle/>
              <a:p>
                <a:endParaRPr lang="es-ES"/>
              </a:p>
            </p:txBody>
          </p:sp>
          <p:sp>
            <p:nvSpPr>
              <p:cNvPr id="83440" name="Line 9712"/>
              <p:cNvSpPr>
                <a:spLocks noChangeShapeType="1"/>
              </p:cNvSpPr>
              <p:nvPr/>
            </p:nvSpPr>
            <p:spPr bwMode="auto">
              <a:xfrm>
                <a:off x="5967" y="1932"/>
                <a:ext cx="9" cy="1"/>
              </a:xfrm>
              <a:prstGeom prst="line">
                <a:avLst/>
              </a:prstGeom>
              <a:noFill/>
              <a:ln w="4445">
                <a:solidFill>
                  <a:srgbClr val="FEFEFE"/>
                </a:solidFill>
                <a:round/>
                <a:headEnd/>
                <a:tailEnd/>
              </a:ln>
            </p:spPr>
            <p:txBody>
              <a:bodyPr/>
              <a:lstStyle/>
              <a:p>
                <a:endParaRPr lang="es-ES"/>
              </a:p>
            </p:txBody>
          </p:sp>
          <p:sp>
            <p:nvSpPr>
              <p:cNvPr id="83441" name="Line 9713"/>
              <p:cNvSpPr>
                <a:spLocks noChangeShapeType="1"/>
              </p:cNvSpPr>
              <p:nvPr/>
            </p:nvSpPr>
            <p:spPr bwMode="auto">
              <a:xfrm>
                <a:off x="5967" y="2010"/>
                <a:ext cx="14" cy="1"/>
              </a:xfrm>
              <a:prstGeom prst="line">
                <a:avLst/>
              </a:prstGeom>
              <a:noFill/>
              <a:ln w="4445">
                <a:solidFill>
                  <a:srgbClr val="FEFEFE"/>
                </a:solidFill>
                <a:round/>
                <a:headEnd/>
                <a:tailEnd/>
              </a:ln>
            </p:spPr>
            <p:txBody>
              <a:bodyPr/>
              <a:lstStyle/>
              <a:p>
                <a:endParaRPr lang="es-ES"/>
              </a:p>
            </p:txBody>
          </p:sp>
          <p:sp>
            <p:nvSpPr>
              <p:cNvPr id="83442" name="Line 9714"/>
              <p:cNvSpPr>
                <a:spLocks noChangeShapeType="1"/>
              </p:cNvSpPr>
              <p:nvPr/>
            </p:nvSpPr>
            <p:spPr bwMode="auto">
              <a:xfrm>
                <a:off x="5989" y="2010"/>
                <a:ext cx="14" cy="1"/>
              </a:xfrm>
              <a:prstGeom prst="line">
                <a:avLst/>
              </a:prstGeom>
              <a:noFill/>
              <a:ln w="4445">
                <a:solidFill>
                  <a:srgbClr val="FEFEFE"/>
                </a:solidFill>
                <a:round/>
                <a:headEnd/>
                <a:tailEnd/>
              </a:ln>
            </p:spPr>
            <p:txBody>
              <a:bodyPr/>
              <a:lstStyle/>
              <a:p>
                <a:endParaRPr lang="es-ES"/>
              </a:p>
            </p:txBody>
          </p:sp>
          <p:sp>
            <p:nvSpPr>
              <p:cNvPr id="83443" name="Freeform 9715"/>
              <p:cNvSpPr>
                <a:spLocks/>
              </p:cNvSpPr>
              <p:nvPr/>
            </p:nvSpPr>
            <p:spPr bwMode="auto">
              <a:xfrm>
                <a:off x="6013" y="1958"/>
                <a:ext cx="28" cy="52"/>
              </a:xfrm>
              <a:custGeom>
                <a:avLst/>
                <a:gdLst/>
                <a:ahLst/>
                <a:cxnLst>
                  <a:cxn ang="0">
                    <a:pos x="24" y="0"/>
                  </a:cxn>
                  <a:cxn ang="0">
                    <a:pos x="13" y="6"/>
                  </a:cxn>
                  <a:cxn ang="0">
                    <a:pos x="4" y="22"/>
                  </a:cxn>
                  <a:cxn ang="0">
                    <a:pos x="0" y="45"/>
                  </a:cxn>
                  <a:cxn ang="0">
                    <a:pos x="0" y="59"/>
                  </a:cxn>
                  <a:cxn ang="0">
                    <a:pos x="4" y="82"/>
                  </a:cxn>
                  <a:cxn ang="0">
                    <a:pos x="13" y="96"/>
                  </a:cxn>
                  <a:cxn ang="0">
                    <a:pos x="24" y="104"/>
                  </a:cxn>
                  <a:cxn ang="0">
                    <a:pos x="32" y="104"/>
                  </a:cxn>
                  <a:cxn ang="0">
                    <a:pos x="44" y="96"/>
                  </a:cxn>
                  <a:cxn ang="0">
                    <a:pos x="52" y="82"/>
                  </a:cxn>
                  <a:cxn ang="0">
                    <a:pos x="56" y="59"/>
                  </a:cxn>
                  <a:cxn ang="0">
                    <a:pos x="56" y="45"/>
                  </a:cxn>
                  <a:cxn ang="0">
                    <a:pos x="52" y="22"/>
                  </a:cxn>
                  <a:cxn ang="0">
                    <a:pos x="44" y="6"/>
                  </a:cxn>
                  <a:cxn ang="0">
                    <a:pos x="32" y="0"/>
                  </a:cxn>
                  <a:cxn ang="0">
                    <a:pos x="24" y="0"/>
                  </a:cxn>
                </a:cxnLst>
                <a:rect l="0" t="0" r="r" b="b"/>
                <a:pathLst>
                  <a:path w="56" h="104">
                    <a:moveTo>
                      <a:pt x="24" y="0"/>
                    </a:moveTo>
                    <a:lnTo>
                      <a:pt x="13" y="6"/>
                    </a:lnTo>
                    <a:lnTo>
                      <a:pt x="4" y="22"/>
                    </a:lnTo>
                    <a:lnTo>
                      <a:pt x="0" y="45"/>
                    </a:lnTo>
                    <a:lnTo>
                      <a:pt x="0" y="59"/>
                    </a:lnTo>
                    <a:lnTo>
                      <a:pt x="4" y="82"/>
                    </a:lnTo>
                    <a:lnTo>
                      <a:pt x="13" y="96"/>
                    </a:lnTo>
                    <a:lnTo>
                      <a:pt x="24" y="104"/>
                    </a:lnTo>
                    <a:lnTo>
                      <a:pt x="32" y="104"/>
                    </a:lnTo>
                    <a:lnTo>
                      <a:pt x="44" y="96"/>
                    </a:lnTo>
                    <a:lnTo>
                      <a:pt x="52" y="82"/>
                    </a:lnTo>
                    <a:lnTo>
                      <a:pt x="56" y="59"/>
                    </a:lnTo>
                    <a:lnTo>
                      <a:pt x="56" y="45"/>
                    </a:lnTo>
                    <a:lnTo>
                      <a:pt x="52" y="22"/>
                    </a:lnTo>
                    <a:lnTo>
                      <a:pt x="44" y="6"/>
                    </a:lnTo>
                    <a:lnTo>
                      <a:pt x="32" y="0"/>
                    </a:lnTo>
                    <a:lnTo>
                      <a:pt x="24" y="0"/>
                    </a:lnTo>
                  </a:path>
                </a:pathLst>
              </a:custGeom>
              <a:noFill/>
              <a:ln w="4445">
                <a:solidFill>
                  <a:srgbClr val="FEFEFE"/>
                </a:solidFill>
                <a:prstDash val="solid"/>
                <a:round/>
                <a:headEnd/>
                <a:tailEnd/>
              </a:ln>
            </p:spPr>
            <p:txBody>
              <a:bodyPr/>
              <a:lstStyle/>
              <a:p>
                <a:endParaRPr lang="es-ES"/>
              </a:p>
            </p:txBody>
          </p:sp>
          <p:sp>
            <p:nvSpPr>
              <p:cNvPr id="83444" name="Freeform 9716"/>
              <p:cNvSpPr>
                <a:spLocks/>
              </p:cNvSpPr>
              <p:nvPr/>
            </p:nvSpPr>
            <p:spPr bwMode="auto">
              <a:xfrm>
                <a:off x="6015" y="1958"/>
                <a:ext cx="10" cy="52"/>
              </a:xfrm>
              <a:custGeom>
                <a:avLst/>
                <a:gdLst/>
                <a:ahLst/>
                <a:cxnLst>
                  <a:cxn ang="0">
                    <a:pos x="20" y="0"/>
                  </a:cxn>
                  <a:cxn ang="0">
                    <a:pos x="13" y="6"/>
                  </a:cxn>
                  <a:cxn ang="0">
                    <a:pos x="4" y="22"/>
                  </a:cxn>
                  <a:cxn ang="0">
                    <a:pos x="0" y="45"/>
                  </a:cxn>
                  <a:cxn ang="0">
                    <a:pos x="0" y="59"/>
                  </a:cxn>
                  <a:cxn ang="0">
                    <a:pos x="4" y="82"/>
                  </a:cxn>
                  <a:cxn ang="0">
                    <a:pos x="13" y="96"/>
                  </a:cxn>
                  <a:cxn ang="0">
                    <a:pos x="20" y="104"/>
                  </a:cxn>
                </a:cxnLst>
                <a:rect l="0" t="0" r="r" b="b"/>
                <a:pathLst>
                  <a:path w="20" h="104">
                    <a:moveTo>
                      <a:pt x="20" y="0"/>
                    </a:moveTo>
                    <a:lnTo>
                      <a:pt x="13" y="6"/>
                    </a:lnTo>
                    <a:lnTo>
                      <a:pt x="4" y="22"/>
                    </a:lnTo>
                    <a:lnTo>
                      <a:pt x="0" y="45"/>
                    </a:lnTo>
                    <a:lnTo>
                      <a:pt x="0" y="59"/>
                    </a:lnTo>
                    <a:lnTo>
                      <a:pt x="4" y="82"/>
                    </a:lnTo>
                    <a:lnTo>
                      <a:pt x="13" y="96"/>
                    </a:lnTo>
                    <a:lnTo>
                      <a:pt x="20" y="104"/>
                    </a:lnTo>
                  </a:path>
                </a:pathLst>
              </a:custGeom>
              <a:noFill/>
              <a:ln w="4445">
                <a:solidFill>
                  <a:srgbClr val="FEFEFE"/>
                </a:solidFill>
                <a:prstDash val="solid"/>
                <a:round/>
                <a:headEnd/>
                <a:tailEnd/>
              </a:ln>
            </p:spPr>
            <p:txBody>
              <a:bodyPr/>
              <a:lstStyle/>
              <a:p>
                <a:endParaRPr lang="es-ES"/>
              </a:p>
            </p:txBody>
          </p:sp>
          <p:sp>
            <p:nvSpPr>
              <p:cNvPr id="83445" name="Freeform 9717"/>
              <p:cNvSpPr>
                <a:spLocks/>
              </p:cNvSpPr>
              <p:nvPr/>
            </p:nvSpPr>
            <p:spPr bwMode="auto">
              <a:xfrm>
                <a:off x="6029" y="1958"/>
                <a:ext cx="10" cy="52"/>
              </a:xfrm>
              <a:custGeom>
                <a:avLst/>
                <a:gdLst/>
                <a:ahLst/>
                <a:cxnLst>
                  <a:cxn ang="0">
                    <a:pos x="0" y="104"/>
                  </a:cxn>
                  <a:cxn ang="0">
                    <a:pos x="9" y="96"/>
                  </a:cxn>
                  <a:cxn ang="0">
                    <a:pos x="16" y="82"/>
                  </a:cxn>
                  <a:cxn ang="0">
                    <a:pos x="20" y="59"/>
                  </a:cxn>
                  <a:cxn ang="0">
                    <a:pos x="20" y="45"/>
                  </a:cxn>
                  <a:cxn ang="0">
                    <a:pos x="16" y="22"/>
                  </a:cxn>
                  <a:cxn ang="0">
                    <a:pos x="9" y="6"/>
                  </a:cxn>
                  <a:cxn ang="0">
                    <a:pos x="0" y="0"/>
                  </a:cxn>
                </a:cxnLst>
                <a:rect l="0" t="0" r="r" b="b"/>
                <a:pathLst>
                  <a:path w="20" h="104">
                    <a:moveTo>
                      <a:pt x="0" y="104"/>
                    </a:moveTo>
                    <a:lnTo>
                      <a:pt x="9" y="96"/>
                    </a:lnTo>
                    <a:lnTo>
                      <a:pt x="16" y="82"/>
                    </a:lnTo>
                    <a:lnTo>
                      <a:pt x="20" y="59"/>
                    </a:lnTo>
                    <a:lnTo>
                      <a:pt x="20" y="45"/>
                    </a:lnTo>
                    <a:lnTo>
                      <a:pt x="16" y="22"/>
                    </a:lnTo>
                    <a:lnTo>
                      <a:pt x="9" y="6"/>
                    </a:lnTo>
                    <a:lnTo>
                      <a:pt x="0" y="0"/>
                    </a:lnTo>
                  </a:path>
                </a:pathLst>
              </a:custGeom>
              <a:noFill/>
              <a:ln w="4445">
                <a:solidFill>
                  <a:srgbClr val="FEFEFE"/>
                </a:solidFill>
                <a:prstDash val="solid"/>
                <a:round/>
                <a:headEnd/>
                <a:tailEnd/>
              </a:ln>
            </p:spPr>
            <p:txBody>
              <a:bodyPr/>
              <a:lstStyle/>
              <a:p>
                <a:endParaRPr lang="es-ES"/>
              </a:p>
            </p:txBody>
          </p:sp>
          <p:sp>
            <p:nvSpPr>
              <p:cNvPr id="83446" name="Line 9718"/>
              <p:cNvSpPr>
                <a:spLocks noChangeShapeType="1"/>
              </p:cNvSpPr>
              <p:nvPr/>
            </p:nvSpPr>
            <p:spPr bwMode="auto">
              <a:xfrm>
                <a:off x="6055" y="1958"/>
                <a:ext cx="8" cy="52"/>
              </a:xfrm>
              <a:prstGeom prst="line">
                <a:avLst/>
              </a:prstGeom>
              <a:noFill/>
              <a:ln w="4445">
                <a:solidFill>
                  <a:srgbClr val="FEFEFE"/>
                </a:solidFill>
                <a:round/>
                <a:headEnd/>
                <a:tailEnd/>
              </a:ln>
            </p:spPr>
            <p:txBody>
              <a:bodyPr/>
              <a:lstStyle/>
              <a:p>
                <a:endParaRPr lang="es-ES"/>
              </a:p>
            </p:txBody>
          </p:sp>
          <p:sp>
            <p:nvSpPr>
              <p:cNvPr id="83447" name="Line 9719"/>
              <p:cNvSpPr>
                <a:spLocks noChangeShapeType="1"/>
              </p:cNvSpPr>
              <p:nvPr/>
            </p:nvSpPr>
            <p:spPr bwMode="auto">
              <a:xfrm>
                <a:off x="6057" y="1958"/>
                <a:ext cx="6" cy="41"/>
              </a:xfrm>
              <a:prstGeom prst="line">
                <a:avLst/>
              </a:prstGeom>
              <a:noFill/>
              <a:ln w="4445">
                <a:solidFill>
                  <a:srgbClr val="FEFEFE"/>
                </a:solidFill>
                <a:round/>
                <a:headEnd/>
                <a:tailEnd/>
              </a:ln>
            </p:spPr>
            <p:txBody>
              <a:bodyPr/>
              <a:lstStyle/>
              <a:p>
                <a:endParaRPr lang="es-ES"/>
              </a:p>
            </p:txBody>
          </p:sp>
          <p:sp>
            <p:nvSpPr>
              <p:cNvPr id="83448" name="Line 9720"/>
              <p:cNvSpPr>
                <a:spLocks noChangeShapeType="1"/>
              </p:cNvSpPr>
              <p:nvPr/>
            </p:nvSpPr>
            <p:spPr bwMode="auto">
              <a:xfrm flipH="1">
                <a:off x="6063" y="1958"/>
                <a:ext cx="8" cy="52"/>
              </a:xfrm>
              <a:prstGeom prst="line">
                <a:avLst/>
              </a:prstGeom>
              <a:noFill/>
              <a:ln w="4445">
                <a:solidFill>
                  <a:srgbClr val="FEFEFE"/>
                </a:solidFill>
                <a:round/>
                <a:headEnd/>
                <a:tailEnd/>
              </a:ln>
            </p:spPr>
            <p:txBody>
              <a:bodyPr/>
              <a:lstStyle/>
              <a:p>
                <a:endParaRPr lang="es-ES"/>
              </a:p>
            </p:txBody>
          </p:sp>
          <p:sp>
            <p:nvSpPr>
              <p:cNvPr id="83449" name="Line 9721"/>
              <p:cNvSpPr>
                <a:spLocks noChangeShapeType="1"/>
              </p:cNvSpPr>
              <p:nvPr/>
            </p:nvSpPr>
            <p:spPr bwMode="auto">
              <a:xfrm>
                <a:off x="6071" y="1958"/>
                <a:ext cx="8" cy="52"/>
              </a:xfrm>
              <a:prstGeom prst="line">
                <a:avLst/>
              </a:prstGeom>
              <a:noFill/>
              <a:ln w="4445">
                <a:solidFill>
                  <a:srgbClr val="FEFEFE"/>
                </a:solidFill>
                <a:round/>
                <a:headEnd/>
                <a:tailEnd/>
              </a:ln>
            </p:spPr>
            <p:txBody>
              <a:bodyPr/>
              <a:lstStyle/>
              <a:p>
                <a:endParaRPr lang="es-ES"/>
              </a:p>
            </p:txBody>
          </p:sp>
          <p:sp>
            <p:nvSpPr>
              <p:cNvPr id="83450" name="Line 9722"/>
              <p:cNvSpPr>
                <a:spLocks noChangeShapeType="1"/>
              </p:cNvSpPr>
              <p:nvPr/>
            </p:nvSpPr>
            <p:spPr bwMode="auto">
              <a:xfrm>
                <a:off x="6073" y="1958"/>
                <a:ext cx="6" cy="41"/>
              </a:xfrm>
              <a:prstGeom prst="line">
                <a:avLst/>
              </a:prstGeom>
              <a:noFill/>
              <a:ln w="4445">
                <a:solidFill>
                  <a:srgbClr val="FEFEFE"/>
                </a:solidFill>
                <a:round/>
                <a:headEnd/>
                <a:tailEnd/>
              </a:ln>
            </p:spPr>
            <p:txBody>
              <a:bodyPr/>
              <a:lstStyle/>
              <a:p>
                <a:endParaRPr lang="es-ES"/>
              </a:p>
            </p:txBody>
          </p:sp>
          <p:sp>
            <p:nvSpPr>
              <p:cNvPr id="83451" name="Line 9723"/>
              <p:cNvSpPr>
                <a:spLocks noChangeShapeType="1"/>
              </p:cNvSpPr>
              <p:nvPr/>
            </p:nvSpPr>
            <p:spPr bwMode="auto">
              <a:xfrm flipH="1">
                <a:off x="6079" y="1958"/>
                <a:ext cx="8" cy="52"/>
              </a:xfrm>
              <a:prstGeom prst="line">
                <a:avLst/>
              </a:prstGeom>
              <a:noFill/>
              <a:ln w="4445">
                <a:solidFill>
                  <a:srgbClr val="FEFEFE"/>
                </a:solidFill>
                <a:round/>
                <a:headEnd/>
                <a:tailEnd/>
              </a:ln>
            </p:spPr>
            <p:txBody>
              <a:bodyPr/>
              <a:lstStyle/>
              <a:p>
                <a:endParaRPr lang="es-ES"/>
              </a:p>
            </p:txBody>
          </p:sp>
          <p:sp>
            <p:nvSpPr>
              <p:cNvPr id="83452" name="Line 9724"/>
              <p:cNvSpPr>
                <a:spLocks noChangeShapeType="1"/>
              </p:cNvSpPr>
              <p:nvPr/>
            </p:nvSpPr>
            <p:spPr bwMode="auto">
              <a:xfrm>
                <a:off x="6049" y="1958"/>
                <a:ext cx="14" cy="1"/>
              </a:xfrm>
              <a:prstGeom prst="line">
                <a:avLst/>
              </a:prstGeom>
              <a:noFill/>
              <a:ln w="4445">
                <a:solidFill>
                  <a:srgbClr val="FEFEFE"/>
                </a:solidFill>
                <a:round/>
                <a:headEnd/>
                <a:tailEnd/>
              </a:ln>
            </p:spPr>
            <p:txBody>
              <a:bodyPr/>
              <a:lstStyle/>
              <a:p>
                <a:endParaRPr lang="es-ES"/>
              </a:p>
            </p:txBody>
          </p:sp>
          <p:sp>
            <p:nvSpPr>
              <p:cNvPr id="83453" name="Line 9725"/>
              <p:cNvSpPr>
                <a:spLocks noChangeShapeType="1"/>
              </p:cNvSpPr>
              <p:nvPr/>
            </p:nvSpPr>
            <p:spPr bwMode="auto">
              <a:xfrm>
                <a:off x="6081" y="1958"/>
                <a:ext cx="11" cy="1"/>
              </a:xfrm>
              <a:prstGeom prst="line">
                <a:avLst/>
              </a:prstGeom>
              <a:noFill/>
              <a:ln w="4445">
                <a:solidFill>
                  <a:srgbClr val="FEFEFE"/>
                </a:solidFill>
                <a:round/>
                <a:headEnd/>
                <a:tailEnd/>
              </a:ln>
            </p:spPr>
            <p:txBody>
              <a:bodyPr/>
              <a:lstStyle/>
              <a:p>
                <a:endParaRPr lang="es-ES"/>
              </a:p>
            </p:txBody>
          </p:sp>
          <p:sp>
            <p:nvSpPr>
              <p:cNvPr id="83454" name="Line 9726"/>
              <p:cNvSpPr>
                <a:spLocks noChangeShapeType="1"/>
              </p:cNvSpPr>
              <p:nvPr/>
            </p:nvSpPr>
            <p:spPr bwMode="auto">
              <a:xfrm>
                <a:off x="5934" y="2081"/>
                <a:ext cx="1" cy="78"/>
              </a:xfrm>
              <a:prstGeom prst="line">
                <a:avLst/>
              </a:prstGeom>
              <a:noFill/>
              <a:ln w="4445">
                <a:solidFill>
                  <a:srgbClr val="FEFEFE"/>
                </a:solidFill>
                <a:round/>
                <a:headEnd/>
                <a:tailEnd/>
              </a:ln>
            </p:spPr>
            <p:txBody>
              <a:bodyPr/>
              <a:lstStyle/>
              <a:p>
                <a:endParaRPr lang="es-ES"/>
              </a:p>
            </p:txBody>
          </p:sp>
          <p:sp>
            <p:nvSpPr>
              <p:cNvPr id="83455" name="Line 9727"/>
              <p:cNvSpPr>
                <a:spLocks noChangeShapeType="1"/>
              </p:cNvSpPr>
              <p:nvPr/>
            </p:nvSpPr>
            <p:spPr bwMode="auto">
              <a:xfrm>
                <a:off x="5936" y="2081"/>
                <a:ext cx="1" cy="78"/>
              </a:xfrm>
              <a:prstGeom prst="line">
                <a:avLst/>
              </a:prstGeom>
              <a:noFill/>
              <a:ln w="4445">
                <a:solidFill>
                  <a:srgbClr val="FEFEFE"/>
                </a:solidFill>
                <a:round/>
                <a:headEnd/>
                <a:tailEnd/>
              </a:ln>
            </p:spPr>
            <p:txBody>
              <a:bodyPr/>
              <a:lstStyle/>
              <a:p>
                <a:endParaRPr lang="es-ES"/>
              </a:p>
            </p:txBody>
          </p:sp>
          <p:sp>
            <p:nvSpPr>
              <p:cNvPr id="83456" name="Freeform 9728"/>
              <p:cNvSpPr>
                <a:spLocks/>
              </p:cNvSpPr>
              <p:nvPr/>
            </p:nvSpPr>
            <p:spPr bwMode="auto">
              <a:xfrm>
                <a:off x="5920" y="2081"/>
                <a:ext cx="30" cy="23"/>
              </a:xfrm>
              <a:custGeom>
                <a:avLst/>
                <a:gdLst/>
                <a:ahLst/>
                <a:cxnLst>
                  <a:cxn ang="0">
                    <a:pos x="5" y="0"/>
                  </a:cxn>
                  <a:cxn ang="0">
                    <a:pos x="0" y="45"/>
                  </a:cxn>
                  <a:cxn ang="0">
                    <a:pos x="0" y="0"/>
                  </a:cxn>
                  <a:cxn ang="0">
                    <a:pos x="61" y="0"/>
                  </a:cxn>
                  <a:cxn ang="0">
                    <a:pos x="61" y="45"/>
                  </a:cxn>
                  <a:cxn ang="0">
                    <a:pos x="56" y="0"/>
                  </a:cxn>
                </a:cxnLst>
                <a:rect l="0" t="0" r="r" b="b"/>
                <a:pathLst>
                  <a:path w="61" h="45">
                    <a:moveTo>
                      <a:pt x="5" y="0"/>
                    </a:moveTo>
                    <a:lnTo>
                      <a:pt x="0" y="45"/>
                    </a:lnTo>
                    <a:lnTo>
                      <a:pt x="0" y="0"/>
                    </a:lnTo>
                    <a:lnTo>
                      <a:pt x="61" y="0"/>
                    </a:lnTo>
                    <a:lnTo>
                      <a:pt x="61" y="45"/>
                    </a:lnTo>
                    <a:lnTo>
                      <a:pt x="56" y="0"/>
                    </a:lnTo>
                  </a:path>
                </a:pathLst>
              </a:custGeom>
              <a:noFill/>
              <a:ln w="4445">
                <a:solidFill>
                  <a:srgbClr val="FEFEFE"/>
                </a:solidFill>
                <a:prstDash val="solid"/>
                <a:round/>
                <a:headEnd/>
                <a:tailEnd/>
              </a:ln>
            </p:spPr>
            <p:txBody>
              <a:bodyPr/>
              <a:lstStyle/>
              <a:p>
                <a:endParaRPr lang="es-ES"/>
              </a:p>
            </p:txBody>
          </p:sp>
          <p:sp>
            <p:nvSpPr>
              <p:cNvPr id="83457" name="Line 9729"/>
              <p:cNvSpPr>
                <a:spLocks noChangeShapeType="1"/>
              </p:cNvSpPr>
              <p:nvPr/>
            </p:nvSpPr>
            <p:spPr bwMode="auto">
              <a:xfrm>
                <a:off x="5928" y="2159"/>
                <a:ext cx="13" cy="1"/>
              </a:xfrm>
              <a:prstGeom prst="line">
                <a:avLst/>
              </a:prstGeom>
              <a:noFill/>
              <a:ln w="4445">
                <a:solidFill>
                  <a:srgbClr val="FEFEFE"/>
                </a:solidFill>
                <a:round/>
                <a:headEnd/>
                <a:tailEnd/>
              </a:ln>
            </p:spPr>
            <p:txBody>
              <a:bodyPr/>
              <a:lstStyle/>
              <a:p>
                <a:endParaRPr lang="es-ES"/>
              </a:p>
            </p:txBody>
          </p:sp>
          <p:sp>
            <p:nvSpPr>
              <p:cNvPr id="83458" name="Line 9730"/>
              <p:cNvSpPr>
                <a:spLocks noChangeShapeType="1"/>
              </p:cNvSpPr>
              <p:nvPr/>
            </p:nvSpPr>
            <p:spPr bwMode="auto">
              <a:xfrm>
                <a:off x="5964" y="2108"/>
                <a:ext cx="1" cy="51"/>
              </a:xfrm>
              <a:prstGeom prst="line">
                <a:avLst/>
              </a:prstGeom>
              <a:noFill/>
              <a:ln w="4445">
                <a:solidFill>
                  <a:srgbClr val="FEFEFE"/>
                </a:solidFill>
                <a:round/>
                <a:headEnd/>
                <a:tailEnd/>
              </a:ln>
            </p:spPr>
            <p:txBody>
              <a:bodyPr/>
              <a:lstStyle/>
              <a:p>
                <a:endParaRPr lang="es-ES"/>
              </a:p>
            </p:txBody>
          </p:sp>
          <p:sp>
            <p:nvSpPr>
              <p:cNvPr id="83459" name="Line 9731"/>
              <p:cNvSpPr>
                <a:spLocks noChangeShapeType="1"/>
              </p:cNvSpPr>
              <p:nvPr/>
            </p:nvSpPr>
            <p:spPr bwMode="auto">
              <a:xfrm>
                <a:off x="5965" y="2108"/>
                <a:ext cx="1" cy="51"/>
              </a:xfrm>
              <a:prstGeom prst="line">
                <a:avLst/>
              </a:prstGeom>
              <a:noFill/>
              <a:ln w="4445">
                <a:solidFill>
                  <a:srgbClr val="FEFEFE"/>
                </a:solidFill>
                <a:round/>
                <a:headEnd/>
                <a:tailEnd/>
              </a:ln>
            </p:spPr>
            <p:txBody>
              <a:bodyPr/>
              <a:lstStyle/>
              <a:p>
                <a:endParaRPr lang="es-ES"/>
              </a:p>
            </p:txBody>
          </p:sp>
          <p:sp>
            <p:nvSpPr>
              <p:cNvPr id="83460" name="Freeform 9732"/>
              <p:cNvSpPr>
                <a:spLocks/>
              </p:cNvSpPr>
              <p:nvPr/>
            </p:nvSpPr>
            <p:spPr bwMode="auto">
              <a:xfrm>
                <a:off x="5965" y="2108"/>
                <a:ext cx="19" cy="22"/>
              </a:xfrm>
              <a:custGeom>
                <a:avLst/>
                <a:gdLst/>
                <a:ahLst/>
                <a:cxnLst>
                  <a:cxn ang="0">
                    <a:pos x="0" y="45"/>
                  </a:cxn>
                  <a:cxn ang="0">
                    <a:pos x="4" y="22"/>
                  </a:cxn>
                  <a:cxn ang="0">
                    <a:pos x="12" y="8"/>
                  </a:cxn>
                  <a:cxn ang="0">
                    <a:pos x="20" y="0"/>
                  </a:cxn>
                  <a:cxn ang="0">
                    <a:pos x="32" y="0"/>
                  </a:cxn>
                  <a:cxn ang="0">
                    <a:pos x="36" y="8"/>
                  </a:cxn>
                  <a:cxn ang="0">
                    <a:pos x="36" y="14"/>
                  </a:cxn>
                  <a:cxn ang="0">
                    <a:pos x="32" y="22"/>
                  </a:cxn>
                  <a:cxn ang="0">
                    <a:pos x="28" y="14"/>
                  </a:cxn>
                  <a:cxn ang="0">
                    <a:pos x="32" y="8"/>
                  </a:cxn>
                </a:cxnLst>
                <a:rect l="0" t="0" r="r" b="b"/>
                <a:pathLst>
                  <a:path w="36" h="45">
                    <a:moveTo>
                      <a:pt x="0" y="45"/>
                    </a:moveTo>
                    <a:lnTo>
                      <a:pt x="4" y="22"/>
                    </a:lnTo>
                    <a:lnTo>
                      <a:pt x="12" y="8"/>
                    </a:lnTo>
                    <a:lnTo>
                      <a:pt x="20" y="0"/>
                    </a:lnTo>
                    <a:lnTo>
                      <a:pt x="32" y="0"/>
                    </a:lnTo>
                    <a:lnTo>
                      <a:pt x="36" y="8"/>
                    </a:lnTo>
                    <a:lnTo>
                      <a:pt x="36" y="14"/>
                    </a:lnTo>
                    <a:lnTo>
                      <a:pt x="32" y="22"/>
                    </a:lnTo>
                    <a:lnTo>
                      <a:pt x="28" y="14"/>
                    </a:lnTo>
                    <a:lnTo>
                      <a:pt x="32" y="8"/>
                    </a:lnTo>
                  </a:path>
                </a:pathLst>
              </a:custGeom>
              <a:noFill/>
              <a:ln w="4445">
                <a:solidFill>
                  <a:srgbClr val="FEFEFE"/>
                </a:solidFill>
                <a:prstDash val="solid"/>
                <a:round/>
                <a:headEnd/>
                <a:tailEnd/>
              </a:ln>
            </p:spPr>
            <p:txBody>
              <a:bodyPr/>
              <a:lstStyle/>
              <a:p>
                <a:endParaRPr lang="es-ES"/>
              </a:p>
            </p:txBody>
          </p:sp>
          <p:sp>
            <p:nvSpPr>
              <p:cNvPr id="83461" name="Line 9733"/>
              <p:cNvSpPr>
                <a:spLocks noChangeShapeType="1"/>
              </p:cNvSpPr>
              <p:nvPr/>
            </p:nvSpPr>
            <p:spPr bwMode="auto">
              <a:xfrm>
                <a:off x="5958" y="2108"/>
                <a:ext cx="7" cy="1"/>
              </a:xfrm>
              <a:prstGeom prst="line">
                <a:avLst/>
              </a:prstGeom>
              <a:noFill/>
              <a:ln w="4445">
                <a:solidFill>
                  <a:srgbClr val="FEFEFE"/>
                </a:solidFill>
                <a:round/>
                <a:headEnd/>
                <a:tailEnd/>
              </a:ln>
            </p:spPr>
            <p:txBody>
              <a:bodyPr/>
              <a:lstStyle/>
              <a:p>
                <a:endParaRPr lang="es-ES"/>
              </a:p>
            </p:txBody>
          </p:sp>
          <p:sp>
            <p:nvSpPr>
              <p:cNvPr id="83462" name="Line 9734"/>
              <p:cNvSpPr>
                <a:spLocks noChangeShapeType="1"/>
              </p:cNvSpPr>
              <p:nvPr/>
            </p:nvSpPr>
            <p:spPr bwMode="auto">
              <a:xfrm>
                <a:off x="5958" y="2159"/>
                <a:ext cx="14" cy="1"/>
              </a:xfrm>
              <a:prstGeom prst="line">
                <a:avLst/>
              </a:prstGeom>
              <a:noFill/>
              <a:ln w="4445">
                <a:solidFill>
                  <a:srgbClr val="FEFEFE"/>
                </a:solidFill>
                <a:round/>
                <a:headEnd/>
                <a:tailEnd/>
              </a:ln>
            </p:spPr>
            <p:txBody>
              <a:bodyPr/>
              <a:lstStyle/>
              <a:p>
                <a:endParaRPr lang="es-ES"/>
              </a:p>
            </p:txBody>
          </p:sp>
          <p:sp>
            <p:nvSpPr>
              <p:cNvPr id="83463" name="Freeform 9735"/>
              <p:cNvSpPr>
                <a:spLocks/>
              </p:cNvSpPr>
              <p:nvPr/>
            </p:nvSpPr>
            <p:spPr bwMode="auto">
              <a:xfrm>
                <a:off x="5994" y="2108"/>
                <a:ext cx="26" cy="51"/>
              </a:xfrm>
              <a:custGeom>
                <a:avLst/>
                <a:gdLst/>
                <a:ahLst/>
                <a:cxnLst>
                  <a:cxn ang="0">
                    <a:pos x="4" y="14"/>
                  </a:cxn>
                  <a:cxn ang="0">
                    <a:pos x="4" y="22"/>
                  </a:cxn>
                  <a:cxn ang="0">
                    <a:pos x="0" y="22"/>
                  </a:cxn>
                  <a:cxn ang="0">
                    <a:pos x="0" y="14"/>
                  </a:cxn>
                  <a:cxn ang="0">
                    <a:pos x="4" y="8"/>
                  </a:cxn>
                  <a:cxn ang="0">
                    <a:pos x="11" y="0"/>
                  </a:cxn>
                  <a:cxn ang="0">
                    <a:pos x="28" y="0"/>
                  </a:cxn>
                  <a:cxn ang="0">
                    <a:pos x="35" y="8"/>
                  </a:cxn>
                  <a:cxn ang="0">
                    <a:pos x="39" y="14"/>
                  </a:cxn>
                  <a:cxn ang="0">
                    <a:pos x="43" y="30"/>
                  </a:cxn>
                  <a:cxn ang="0">
                    <a:pos x="43" y="82"/>
                  </a:cxn>
                  <a:cxn ang="0">
                    <a:pos x="48" y="96"/>
                  </a:cxn>
                  <a:cxn ang="0">
                    <a:pos x="52" y="104"/>
                  </a:cxn>
                </a:cxnLst>
                <a:rect l="0" t="0" r="r" b="b"/>
                <a:pathLst>
                  <a:path w="52" h="104">
                    <a:moveTo>
                      <a:pt x="4" y="14"/>
                    </a:moveTo>
                    <a:lnTo>
                      <a:pt x="4" y="22"/>
                    </a:lnTo>
                    <a:lnTo>
                      <a:pt x="0" y="22"/>
                    </a:lnTo>
                    <a:lnTo>
                      <a:pt x="0" y="14"/>
                    </a:lnTo>
                    <a:lnTo>
                      <a:pt x="4" y="8"/>
                    </a:lnTo>
                    <a:lnTo>
                      <a:pt x="11" y="0"/>
                    </a:lnTo>
                    <a:lnTo>
                      <a:pt x="28" y="0"/>
                    </a:lnTo>
                    <a:lnTo>
                      <a:pt x="35" y="8"/>
                    </a:lnTo>
                    <a:lnTo>
                      <a:pt x="39" y="14"/>
                    </a:lnTo>
                    <a:lnTo>
                      <a:pt x="43" y="30"/>
                    </a:lnTo>
                    <a:lnTo>
                      <a:pt x="43"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83464" name="Freeform 9736"/>
              <p:cNvSpPr>
                <a:spLocks/>
              </p:cNvSpPr>
              <p:nvPr/>
            </p:nvSpPr>
            <p:spPr bwMode="auto">
              <a:xfrm>
                <a:off x="6014" y="2114"/>
                <a:ext cx="8" cy="45"/>
              </a:xfrm>
              <a:custGeom>
                <a:avLst/>
                <a:gdLst/>
                <a:ahLst/>
                <a:cxnLst>
                  <a:cxn ang="0">
                    <a:pos x="0" y="0"/>
                  </a:cxn>
                  <a:cxn ang="0">
                    <a:pos x="0" y="68"/>
                  </a:cxn>
                  <a:cxn ang="0">
                    <a:pos x="4" y="82"/>
                  </a:cxn>
                  <a:cxn ang="0">
                    <a:pos x="13" y="90"/>
                  </a:cxn>
                  <a:cxn ang="0">
                    <a:pos x="16" y="90"/>
                  </a:cxn>
                </a:cxnLst>
                <a:rect l="0" t="0" r="r" b="b"/>
                <a:pathLst>
                  <a:path w="16" h="90">
                    <a:moveTo>
                      <a:pt x="0" y="0"/>
                    </a:moveTo>
                    <a:lnTo>
                      <a:pt x="0" y="68"/>
                    </a:lnTo>
                    <a:lnTo>
                      <a:pt x="4" y="82"/>
                    </a:lnTo>
                    <a:lnTo>
                      <a:pt x="13" y="90"/>
                    </a:lnTo>
                    <a:lnTo>
                      <a:pt x="16" y="90"/>
                    </a:lnTo>
                  </a:path>
                </a:pathLst>
              </a:custGeom>
              <a:noFill/>
              <a:ln w="4445">
                <a:solidFill>
                  <a:srgbClr val="FEFEFE"/>
                </a:solidFill>
                <a:prstDash val="solid"/>
                <a:round/>
                <a:headEnd/>
                <a:tailEnd/>
              </a:ln>
            </p:spPr>
            <p:txBody>
              <a:bodyPr/>
              <a:lstStyle/>
              <a:p>
                <a:endParaRPr lang="es-ES"/>
              </a:p>
            </p:txBody>
          </p:sp>
          <p:sp>
            <p:nvSpPr>
              <p:cNvPr id="83465" name="Freeform 9737"/>
              <p:cNvSpPr>
                <a:spLocks/>
              </p:cNvSpPr>
              <p:nvPr/>
            </p:nvSpPr>
            <p:spPr bwMode="auto">
              <a:xfrm>
                <a:off x="5992" y="2122"/>
                <a:ext cx="22" cy="37"/>
              </a:xfrm>
              <a:custGeom>
                <a:avLst/>
                <a:gdLst/>
                <a:ahLst/>
                <a:cxnLst>
                  <a:cxn ang="0">
                    <a:pos x="43" y="0"/>
                  </a:cxn>
                  <a:cxn ang="0">
                    <a:pos x="39" y="7"/>
                  </a:cxn>
                  <a:cxn ang="0">
                    <a:pos x="15" y="15"/>
                  </a:cxn>
                  <a:cxn ang="0">
                    <a:pos x="4" y="23"/>
                  </a:cxn>
                  <a:cxn ang="0">
                    <a:pos x="0" y="37"/>
                  </a:cxn>
                  <a:cxn ang="0">
                    <a:pos x="0" y="52"/>
                  </a:cxn>
                  <a:cxn ang="0">
                    <a:pos x="4" y="66"/>
                  </a:cxn>
                  <a:cxn ang="0">
                    <a:pos x="15" y="74"/>
                  </a:cxn>
                  <a:cxn ang="0">
                    <a:pos x="28" y="74"/>
                  </a:cxn>
                  <a:cxn ang="0">
                    <a:pos x="35" y="66"/>
                  </a:cxn>
                  <a:cxn ang="0">
                    <a:pos x="43" y="52"/>
                  </a:cxn>
                </a:cxnLst>
                <a:rect l="0" t="0" r="r" b="b"/>
                <a:pathLst>
                  <a:path w="43" h="74">
                    <a:moveTo>
                      <a:pt x="43" y="0"/>
                    </a:moveTo>
                    <a:lnTo>
                      <a:pt x="39" y="7"/>
                    </a:lnTo>
                    <a:lnTo>
                      <a:pt x="15" y="15"/>
                    </a:lnTo>
                    <a:lnTo>
                      <a:pt x="4" y="23"/>
                    </a:lnTo>
                    <a:lnTo>
                      <a:pt x="0" y="37"/>
                    </a:lnTo>
                    <a:lnTo>
                      <a:pt x="0" y="52"/>
                    </a:lnTo>
                    <a:lnTo>
                      <a:pt x="4" y="66"/>
                    </a:lnTo>
                    <a:lnTo>
                      <a:pt x="15" y="74"/>
                    </a:lnTo>
                    <a:lnTo>
                      <a:pt x="28" y="74"/>
                    </a:lnTo>
                    <a:lnTo>
                      <a:pt x="35" y="66"/>
                    </a:lnTo>
                    <a:lnTo>
                      <a:pt x="43" y="52"/>
                    </a:lnTo>
                  </a:path>
                </a:pathLst>
              </a:custGeom>
              <a:noFill/>
              <a:ln w="4445">
                <a:solidFill>
                  <a:srgbClr val="FEFEFE"/>
                </a:solidFill>
                <a:prstDash val="solid"/>
                <a:round/>
                <a:headEnd/>
                <a:tailEnd/>
              </a:ln>
            </p:spPr>
            <p:txBody>
              <a:bodyPr/>
              <a:lstStyle/>
              <a:p>
                <a:endParaRPr lang="es-ES"/>
              </a:p>
            </p:txBody>
          </p:sp>
          <p:sp>
            <p:nvSpPr>
              <p:cNvPr id="83466" name="Freeform 9738"/>
              <p:cNvSpPr>
                <a:spLocks/>
              </p:cNvSpPr>
              <p:nvPr/>
            </p:nvSpPr>
            <p:spPr bwMode="auto">
              <a:xfrm>
                <a:off x="5994" y="2130"/>
                <a:ext cx="6" cy="29"/>
              </a:xfrm>
              <a:custGeom>
                <a:avLst/>
                <a:gdLst/>
                <a:ahLst/>
                <a:cxnLst>
                  <a:cxn ang="0">
                    <a:pos x="11" y="0"/>
                  </a:cxn>
                  <a:cxn ang="0">
                    <a:pos x="4" y="8"/>
                  </a:cxn>
                  <a:cxn ang="0">
                    <a:pos x="0" y="22"/>
                  </a:cxn>
                  <a:cxn ang="0">
                    <a:pos x="0" y="37"/>
                  </a:cxn>
                  <a:cxn ang="0">
                    <a:pos x="4" y="51"/>
                  </a:cxn>
                  <a:cxn ang="0">
                    <a:pos x="11" y="59"/>
                  </a:cxn>
                </a:cxnLst>
                <a:rect l="0" t="0" r="r" b="b"/>
                <a:pathLst>
                  <a:path w="11" h="59">
                    <a:moveTo>
                      <a:pt x="11" y="0"/>
                    </a:moveTo>
                    <a:lnTo>
                      <a:pt x="4" y="8"/>
                    </a:lnTo>
                    <a:lnTo>
                      <a:pt x="0" y="22"/>
                    </a:lnTo>
                    <a:lnTo>
                      <a:pt x="0" y="37"/>
                    </a:lnTo>
                    <a:lnTo>
                      <a:pt x="4" y="51"/>
                    </a:lnTo>
                    <a:lnTo>
                      <a:pt x="11" y="59"/>
                    </a:lnTo>
                  </a:path>
                </a:pathLst>
              </a:custGeom>
              <a:noFill/>
              <a:ln w="4445">
                <a:solidFill>
                  <a:srgbClr val="FEFEFE"/>
                </a:solidFill>
                <a:prstDash val="solid"/>
                <a:round/>
                <a:headEnd/>
                <a:tailEnd/>
              </a:ln>
            </p:spPr>
            <p:txBody>
              <a:bodyPr/>
              <a:lstStyle/>
              <a:p>
                <a:endParaRPr lang="es-ES"/>
              </a:p>
            </p:txBody>
          </p:sp>
          <p:sp>
            <p:nvSpPr>
              <p:cNvPr id="83467" name="Freeform 9739"/>
              <p:cNvSpPr>
                <a:spLocks/>
              </p:cNvSpPr>
              <p:nvPr/>
            </p:nvSpPr>
            <p:spPr bwMode="auto">
              <a:xfrm>
                <a:off x="6033" y="2108"/>
                <a:ext cx="26" cy="51"/>
              </a:xfrm>
              <a:custGeom>
                <a:avLst/>
                <a:gdLst/>
                <a:ahLst/>
                <a:cxnLst>
                  <a:cxn ang="0">
                    <a:pos x="46" y="22"/>
                  </a:cxn>
                  <a:cxn ang="0">
                    <a:pos x="43" y="30"/>
                  </a:cxn>
                  <a:cxn ang="0">
                    <a:pos x="46" y="37"/>
                  </a:cxn>
                  <a:cxn ang="0">
                    <a:pos x="51" y="30"/>
                  </a:cxn>
                  <a:cxn ang="0">
                    <a:pos x="51" y="22"/>
                  </a:cxn>
                  <a:cxn ang="0">
                    <a:pos x="43" y="8"/>
                  </a:cxn>
                  <a:cxn ang="0">
                    <a:pos x="35" y="0"/>
                  </a:cxn>
                  <a:cxn ang="0">
                    <a:pos x="22" y="0"/>
                  </a:cxn>
                  <a:cxn ang="0">
                    <a:pos x="11" y="8"/>
                  </a:cxn>
                  <a:cxn ang="0">
                    <a:pos x="3" y="22"/>
                  </a:cxn>
                  <a:cxn ang="0">
                    <a:pos x="0" y="45"/>
                  </a:cxn>
                  <a:cxn ang="0">
                    <a:pos x="0" y="59"/>
                  </a:cxn>
                  <a:cxn ang="0">
                    <a:pos x="3" y="82"/>
                  </a:cxn>
                  <a:cxn ang="0">
                    <a:pos x="11" y="96"/>
                  </a:cxn>
                  <a:cxn ang="0">
                    <a:pos x="22" y="104"/>
                  </a:cxn>
                  <a:cxn ang="0">
                    <a:pos x="31" y="104"/>
                  </a:cxn>
                  <a:cxn ang="0">
                    <a:pos x="43" y="96"/>
                  </a:cxn>
                  <a:cxn ang="0">
                    <a:pos x="51" y="82"/>
                  </a:cxn>
                </a:cxnLst>
                <a:rect l="0" t="0" r="r" b="b"/>
                <a:pathLst>
                  <a:path w="51" h="104">
                    <a:moveTo>
                      <a:pt x="46" y="22"/>
                    </a:moveTo>
                    <a:lnTo>
                      <a:pt x="43" y="30"/>
                    </a:lnTo>
                    <a:lnTo>
                      <a:pt x="46" y="37"/>
                    </a:lnTo>
                    <a:lnTo>
                      <a:pt x="51" y="30"/>
                    </a:lnTo>
                    <a:lnTo>
                      <a:pt x="51" y="22"/>
                    </a:lnTo>
                    <a:lnTo>
                      <a:pt x="43" y="8"/>
                    </a:lnTo>
                    <a:lnTo>
                      <a:pt x="35" y="0"/>
                    </a:lnTo>
                    <a:lnTo>
                      <a:pt x="22" y="0"/>
                    </a:lnTo>
                    <a:lnTo>
                      <a:pt x="11" y="8"/>
                    </a:lnTo>
                    <a:lnTo>
                      <a:pt x="3" y="22"/>
                    </a:lnTo>
                    <a:lnTo>
                      <a:pt x="0" y="45"/>
                    </a:lnTo>
                    <a:lnTo>
                      <a:pt x="0" y="59"/>
                    </a:lnTo>
                    <a:lnTo>
                      <a:pt x="3" y="82"/>
                    </a:lnTo>
                    <a:lnTo>
                      <a:pt x="11" y="96"/>
                    </a:lnTo>
                    <a:lnTo>
                      <a:pt x="22" y="104"/>
                    </a:lnTo>
                    <a:lnTo>
                      <a:pt x="31" y="104"/>
                    </a:lnTo>
                    <a:lnTo>
                      <a:pt x="43" y="96"/>
                    </a:lnTo>
                    <a:lnTo>
                      <a:pt x="51" y="82"/>
                    </a:lnTo>
                  </a:path>
                </a:pathLst>
              </a:custGeom>
              <a:noFill/>
              <a:ln w="4445">
                <a:solidFill>
                  <a:srgbClr val="FEFEFE"/>
                </a:solidFill>
                <a:prstDash val="solid"/>
                <a:round/>
                <a:headEnd/>
                <a:tailEnd/>
              </a:ln>
            </p:spPr>
            <p:txBody>
              <a:bodyPr/>
              <a:lstStyle/>
              <a:p>
                <a:endParaRPr lang="es-ES"/>
              </a:p>
            </p:txBody>
          </p:sp>
          <p:sp>
            <p:nvSpPr>
              <p:cNvPr id="83468" name="Freeform 9740"/>
              <p:cNvSpPr>
                <a:spLocks/>
              </p:cNvSpPr>
              <p:nvPr/>
            </p:nvSpPr>
            <p:spPr bwMode="auto">
              <a:xfrm>
                <a:off x="6035" y="2108"/>
                <a:ext cx="10" cy="51"/>
              </a:xfrm>
              <a:custGeom>
                <a:avLst/>
                <a:gdLst/>
                <a:ahLst/>
                <a:cxnLst>
                  <a:cxn ang="0">
                    <a:pos x="19" y="0"/>
                  </a:cxn>
                  <a:cxn ang="0">
                    <a:pos x="12" y="8"/>
                  </a:cxn>
                  <a:cxn ang="0">
                    <a:pos x="4" y="22"/>
                  </a:cxn>
                  <a:cxn ang="0">
                    <a:pos x="0" y="45"/>
                  </a:cxn>
                  <a:cxn ang="0">
                    <a:pos x="0" y="59"/>
                  </a:cxn>
                  <a:cxn ang="0">
                    <a:pos x="4" y="82"/>
                  </a:cxn>
                  <a:cxn ang="0">
                    <a:pos x="12" y="96"/>
                  </a:cxn>
                  <a:cxn ang="0">
                    <a:pos x="19" y="104"/>
                  </a:cxn>
                </a:cxnLst>
                <a:rect l="0" t="0" r="r" b="b"/>
                <a:pathLst>
                  <a:path w="19" h="104">
                    <a:moveTo>
                      <a:pt x="19" y="0"/>
                    </a:moveTo>
                    <a:lnTo>
                      <a:pt x="12" y="8"/>
                    </a:lnTo>
                    <a:lnTo>
                      <a:pt x="4" y="22"/>
                    </a:lnTo>
                    <a:lnTo>
                      <a:pt x="0" y="45"/>
                    </a:lnTo>
                    <a:lnTo>
                      <a:pt x="0" y="59"/>
                    </a:lnTo>
                    <a:lnTo>
                      <a:pt x="4" y="82"/>
                    </a:lnTo>
                    <a:lnTo>
                      <a:pt x="12" y="96"/>
                    </a:lnTo>
                    <a:lnTo>
                      <a:pt x="19" y="104"/>
                    </a:lnTo>
                  </a:path>
                </a:pathLst>
              </a:custGeom>
              <a:noFill/>
              <a:ln w="4445">
                <a:solidFill>
                  <a:srgbClr val="FEFEFE"/>
                </a:solidFill>
                <a:prstDash val="solid"/>
                <a:round/>
                <a:headEnd/>
                <a:tailEnd/>
              </a:ln>
            </p:spPr>
            <p:txBody>
              <a:bodyPr/>
              <a:lstStyle/>
              <a:p>
                <a:endParaRPr lang="es-ES"/>
              </a:p>
            </p:txBody>
          </p:sp>
          <p:sp>
            <p:nvSpPr>
              <p:cNvPr id="83469" name="Line 9741"/>
              <p:cNvSpPr>
                <a:spLocks noChangeShapeType="1"/>
              </p:cNvSpPr>
              <p:nvPr/>
            </p:nvSpPr>
            <p:spPr bwMode="auto">
              <a:xfrm>
                <a:off x="6075" y="2081"/>
                <a:ext cx="1" cy="78"/>
              </a:xfrm>
              <a:prstGeom prst="line">
                <a:avLst/>
              </a:prstGeom>
              <a:noFill/>
              <a:ln w="4445">
                <a:solidFill>
                  <a:srgbClr val="FEFEFE"/>
                </a:solidFill>
                <a:round/>
                <a:headEnd/>
                <a:tailEnd/>
              </a:ln>
            </p:spPr>
            <p:txBody>
              <a:bodyPr/>
              <a:lstStyle/>
              <a:p>
                <a:endParaRPr lang="es-ES"/>
              </a:p>
            </p:txBody>
          </p:sp>
          <p:sp>
            <p:nvSpPr>
              <p:cNvPr id="83470" name="Line 9742"/>
              <p:cNvSpPr>
                <a:spLocks noChangeShapeType="1"/>
              </p:cNvSpPr>
              <p:nvPr/>
            </p:nvSpPr>
            <p:spPr bwMode="auto">
              <a:xfrm>
                <a:off x="6077" y="2081"/>
                <a:ext cx="1" cy="78"/>
              </a:xfrm>
              <a:prstGeom prst="line">
                <a:avLst/>
              </a:prstGeom>
              <a:noFill/>
              <a:ln w="4445">
                <a:solidFill>
                  <a:srgbClr val="FEFEFE"/>
                </a:solidFill>
                <a:round/>
                <a:headEnd/>
                <a:tailEnd/>
              </a:ln>
            </p:spPr>
            <p:txBody>
              <a:bodyPr/>
              <a:lstStyle/>
              <a:p>
                <a:endParaRPr lang="es-ES"/>
              </a:p>
            </p:txBody>
          </p:sp>
          <p:sp>
            <p:nvSpPr>
              <p:cNvPr id="83471" name="Line 9743"/>
              <p:cNvSpPr>
                <a:spLocks noChangeShapeType="1"/>
              </p:cNvSpPr>
              <p:nvPr/>
            </p:nvSpPr>
            <p:spPr bwMode="auto">
              <a:xfrm flipH="1">
                <a:off x="6077" y="2108"/>
                <a:ext cx="20" cy="37"/>
              </a:xfrm>
              <a:prstGeom prst="line">
                <a:avLst/>
              </a:prstGeom>
              <a:noFill/>
              <a:ln w="4445">
                <a:solidFill>
                  <a:srgbClr val="FEFEFE"/>
                </a:solidFill>
                <a:round/>
                <a:headEnd/>
                <a:tailEnd/>
              </a:ln>
            </p:spPr>
            <p:txBody>
              <a:bodyPr/>
              <a:lstStyle/>
              <a:p>
                <a:endParaRPr lang="es-ES"/>
              </a:p>
            </p:txBody>
          </p:sp>
          <p:sp>
            <p:nvSpPr>
              <p:cNvPr id="83472" name="Line 9744"/>
              <p:cNvSpPr>
                <a:spLocks noChangeShapeType="1"/>
              </p:cNvSpPr>
              <p:nvPr/>
            </p:nvSpPr>
            <p:spPr bwMode="auto">
              <a:xfrm>
                <a:off x="6087" y="2130"/>
                <a:ext cx="12" cy="29"/>
              </a:xfrm>
              <a:prstGeom prst="line">
                <a:avLst/>
              </a:prstGeom>
              <a:noFill/>
              <a:ln w="4445">
                <a:solidFill>
                  <a:srgbClr val="FEFEFE"/>
                </a:solidFill>
                <a:round/>
                <a:headEnd/>
                <a:tailEnd/>
              </a:ln>
            </p:spPr>
            <p:txBody>
              <a:bodyPr/>
              <a:lstStyle/>
              <a:p>
                <a:endParaRPr lang="es-ES"/>
              </a:p>
            </p:txBody>
          </p:sp>
          <p:sp>
            <p:nvSpPr>
              <p:cNvPr id="83473" name="Line 9745"/>
              <p:cNvSpPr>
                <a:spLocks noChangeShapeType="1"/>
              </p:cNvSpPr>
              <p:nvPr/>
            </p:nvSpPr>
            <p:spPr bwMode="auto">
              <a:xfrm>
                <a:off x="6085" y="2130"/>
                <a:ext cx="12" cy="29"/>
              </a:xfrm>
              <a:prstGeom prst="line">
                <a:avLst/>
              </a:prstGeom>
              <a:noFill/>
              <a:ln w="4445">
                <a:solidFill>
                  <a:srgbClr val="FEFEFE"/>
                </a:solidFill>
                <a:round/>
                <a:headEnd/>
                <a:tailEnd/>
              </a:ln>
            </p:spPr>
            <p:txBody>
              <a:bodyPr/>
              <a:lstStyle/>
              <a:p>
                <a:endParaRPr lang="es-ES"/>
              </a:p>
            </p:txBody>
          </p:sp>
          <p:sp>
            <p:nvSpPr>
              <p:cNvPr id="83474" name="Line 9746"/>
              <p:cNvSpPr>
                <a:spLocks noChangeShapeType="1"/>
              </p:cNvSpPr>
              <p:nvPr/>
            </p:nvSpPr>
            <p:spPr bwMode="auto">
              <a:xfrm>
                <a:off x="6069" y="2081"/>
                <a:ext cx="8" cy="1"/>
              </a:xfrm>
              <a:prstGeom prst="line">
                <a:avLst/>
              </a:prstGeom>
              <a:noFill/>
              <a:ln w="4445">
                <a:solidFill>
                  <a:srgbClr val="FEFEFE"/>
                </a:solidFill>
                <a:round/>
                <a:headEnd/>
                <a:tailEnd/>
              </a:ln>
            </p:spPr>
            <p:txBody>
              <a:bodyPr/>
              <a:lstStyle/>
              <a:p>
                <a:endParaRPr lang="es-ES"/>
              </a:p>
            </p:txBody>
          </p:sp>
          <p:sp>
            <p:nvSpPr>
              <p:cNvPr id="83475" name="Line 9747"/>
              <p:cNvSpPr>
                <a:spLocks noChangeShapeType="1"/>
              </p:cNvSpPr>
              <p:nvPr/>
            </p:nvSpPr>
            <p:spPr bwMode="auto">
              <a:xfrm>
                <a:off x="6091" y="2108"/>
                <a:ext cx="11" cy="1"/>
              </a:xfrm>
              <a:prstGeom prst="line">
                <a:avLst/>
              </a:prstGeom>
              <a:noFill/>
              <a:ln w="4445">
                <a:solidFill>
                  <a:srgbClr val="FEFEFE"/>
                </a:solidFill>
                <a:round/>
                <a:headEnd/>
                <a:tailEnd/>
              </a:ln>
            </p:spPr>
            <p:txBody>
              <a:bodyPr/>
              <a:lstStyle/>
              <a:p>
                <a:endParaRPr lang="es-ES"/>
              </a:p>
            </p:txBody>
          </p:sp>
          <p:sp>
            <p:nvSpPr>
              <p:cNvPr id="83476" name="Line 9748"/>
              <p:cNvSpPr>
                <a:spLocks noChangeShapeType="1"/>
              </p:cNvSpPr>
              <p:nvPr/>
            </p:nvSpPr>
            <p:spPr bwMode="auto">
              <a:xfrm>
                <a:off x="6069" y="2159"/>
                <a:ext cx="14" cy="1"/>
              </a:xfrm>
              <a:prstGeom prst="line">
                <a:avLst/>
              </a:prstGeom>
              <a:noFill/>
              <a:ln w="4445">
                <a:solidFill>
                  <a:srgbClr val="FEFEFE"/>
                </a:solidFill>
                <a:round/>
                <a:headEnd/>
                <a:tailEnd/>
              </a:ln>
            </p:spPr>
            <p:txBody>
              <a:bodyPr/>
              <a:lstStyle/>
              <a:p>
                <a:endParaRPr lang="es-ES"/>
              </a:p>
            </p:txBody>
          </p:sp>
          <p:sp>
            <p:nvSpPr>
              <p:cNvPr id="83477" name="Line 9749"/>
              <p:cNvSpPr>
                <a:spLocks noChangeShapeType="1"/>
              </p:cNvSpPr>
              <p:nvPr/>
            </p:nvSpPr>
            <p:spPr bwMode="auto">
              <a:xfrm>
                <a:off x="6091" y="2159"/>
                <a:ext cx="11" cy="1"/>
              </a:xfrm>
              <a:prstGeom prst="line">
                <a:avLst/>
              </a:prstGeom>
              <a:noFill/>
              <a:ln w="4445">
                <a:solidFill>
                  <a:srgbClr val="FEFEFE"/>
                </a:solidFill>
                <a:round/>
                <a:headEnd/>
                <a:tailEnd/>
              </a:ln>
            </p:spPr>
            <p:txBody>
              <a:bodyPr/>
              <a:lstStyle/>
              <a:p>
                <a:endParaRPr lang="es-ES"/>
              </a:p>
            </p:txBody>
          </p:sp>
          <p:sp>
            <p:nvSpPr>
              <p:cNvPr id="83478" name="Freeform 9750"/>
              <p:cNvSpPr>
                <a:spLocks/>
              </p:cNvSpPr>
              <p:nvPr/>
            </p:nvSpPr>
            <p:spPr bwMode="auto">
              <a:xfrm>
                <a:off x="5922" y="1875"/>
                <a:ext cx="29" cy="95"/>
              </a:xfrm>
              <a:custGeom>
                <a:avLst/>
                <a:gdLst/>
                <a:ahLst/>
                <a:cxnLst>
                  <a:cxn ang="0">
                    <a:pos x="0" y="190"/>
                  </a:cxn>
                  <a:cxn ang="0">
                    <a:pos x="0" y="0"/>
                  </a:cxn>
                  <a:cxn ang="0">
                    <a:pos x="42" y="0"/>
                  </a:cxn>
                  <a:cxn ang="0">
                    <a:pos x="58" y="28"/>
                  </a:cxn>
                  <a:cxn ang="0">
                    <a:pos x="58" y="55"/>
                  </a:cxn>
                  <a:cxn ang="0">
                    <a:pos x="42" y="82"/>
                  </a:cxn>
                  <a:cxn ang="0">
                    <a:pos x="0" y="82"/>
                  </a:cxn>
                </a:cxnLst>
                <a:rect l="0" t="0" r="r" b="b"/>
                <a:pathLst>
                  <a:path w="58" h="190">
                    <a:moveTo>
                      <a:pt x="0" y="190"/>
                    </a:moveTo>
                    <a:lnTo>
                      <a:pt x="0" y="0"/>
                    </a:lnTo>
                    <a:lnTo>
                      <a:pt x="42" y="0"/>
                    </a:lnTo>
                    <a:lnTo>
                      <a:pt x="58" y="28"/>
                    </a:lnTo>
                    <a:lnTo>
                      <a:pt x="58" y="55"/>
                    </a:lnTo>
                    <a:lnTo>
                      <a:pt x="42" y="82"/>
                    </a:lnTo>
                    <a:lnTo>
                      <a:pt x="0" y="82"/>
                    </a:lnTo>
                  </a:path>
                </a:pathLst>
              </a:custGeom>
              <a:noFill/>
              <a:ln w="4445">
                <a:solidFill>
                  <a:srgbClr val="FEFEFE"/>
                </a:solidFill>
                <a:prstDash val="solid"/>
                <a:round/>
                <a:headEnd/>
                <a:tailEnd/>
              </a:ln>
            </p:spPr>
            <p:txBody>
              <a:bodyPr/>
              <a:lstStyle/>
              <a:p>
                <a:endParaRPr lang="es-ES"/>
              </a:p>
            </p:txBody>
          </p:sp>
          <p:sp>
            <p:nvSpPr>
              <p:cNvPr id="83479" name="Line 9751"/>
              <p:cNvSpPr>
                <a:spLocks noChangeShapeType="1"/>
              </p:cNvSpPr>
              <p:nvPr/>
            </p:nvSpPr>
            <p:spPr bwMode="auto">
              <a:xfrm>
                <a:off x="5999" y="1907"/>
                <a:ext cx="1" cy="63"/>
              </a:xfrm>
              <a:prstGeom prst="line">
                <a:avLst/>
              </a:prstGeom>
              <a:noFill/>
              <a:ln w="4445">
                <a:solidFill>
                  <a:srgbClr val="FEFEFE"/>
                </a:solidFill>
                <a:round/>
                <a:headEnd/>
                <a:tailEnd/>
              </a:ln>
            </p:spPr>
            <p:txBody>
              <a:bodyPr/>
              <a:lstStyle/>
              <a:p>
                <a:endParaRPr lang="es-ES"/>
              </a:p>
            </p:txBody>
          </p:sp>
          <p:sp>
            <p:nvSpPr>
              <p:cNvPr id="83480" name="Freeform 9752"/>
              <p:cNvSpPr>
                <a:spLocks/>
              </p:cNvSpPr>
              <p:nvPr/>
            </p:nvSpPr>
            <p:spPr bwMode="auto">
              <a:xfrm>
                <a:off x="5970" y="1907"/>
                <a:ext cx="29" cy="63"/>
              </a:xfrm>
              <a:custGeom>
                <a:avLst/>
                <a:gdLst/>
                <a:ahLst/>
                <a:cxnLst>
                  <a:cxn ang="0">
                    <a:pos x="58" y="25"/>
                  </a:cxn>
                  <a:cxn ang="0">
                    <a:pos x="48" y="8"/>
                  </a:cxn>
                  <a:cxn ang="0">
                    <a:pos x="37" y="0"/>
                  </a:cxn>
                  <a:cxn ang="0">
                    <a:pos x="24" y="0"/>
                  </a:cxn>
                  <a:cxn ang="0">
                    <a:pos x="14" y="8"/>
                  </a:cxn>
                  <a:cxn ang="0">
                    <a:pos x="5" y="25"/>
                  </a:cxn>
                  <a:cxn ang="0">
                    <a:pos x="0" y="53"/>
                  </a:cxn>
                  <a:cxn ang="0">
                    <a:pos x="0" y="70"/>
                  </a:cxn>
                  <a:cxn ang="0">
                    <a:pos x="5" y="97"/>
                  </a:cxn>
                  <a:cxn ang="0">
                    <a:pos x="14" y="115"/>
                  </a:cxn>
                  <a:cxn ang="0">
                    <a:pos x="24" y="125"/>
                  </a:cxn>
                  <a:cxn ang="0">
                    <a:pos x="37" y="125"/>
                  </a:cxn>
                  <a:cxn ang="0">
                    <a:pos x="48" y="115"/>
                  </a:cxn>
                  <a:cxn ang="0">
                    <a:pos x="58" y="97"/>
                  </a:cxn>
                </a:cxnLst>
                <a:rect l="0" t="0" r="r" b="b"/>
                <a:pathLst>
                  <a:path w="58" h="125">
                    <a:moveTo>
                      <a:pt x="58" y="25"/>
                    </a:moveTo>
                    <a:lnTo>
                      <a:pt x="48" y="8"/>
                    </a:lnTo>
                    <a:lnTo>
                      <a:pt x="37" y="0"/>
                    </a:lnTo>
                    <a:lnTo>
                      <a:pt x="24" y="0"/>
                    </a:lnTo>
                    <a:lnTo>
                      <a:pt x="14" y="8"/>
                    </a:lnTo>
                    <a:lnTo>
                      <a:pt x="5" y="25"/>
                    </a:lnTo>
                    <a:lnTo>
                      <a:pt x="0" y="53"/>
                    </a:lnTo>
                    <a:lnTo>
                      <a:pt x="0" y="70"/>
                    </a:lnTo>
                    <a:lnTo>
                      <a:pt x="5" y="97"/>
                    </a:lnTo>
                    <a:lnTo>
                      <a:pt x="14" y="115"/>
                    </a:lnTo>
                    <a:lnTo>
                      <a:pt x="24" y="125"/>
                    </a:lnTo>
                    <a:lnTo>
                      <a:pt x="37" y="125"/>
                    </a:lnTo>
                    <a:lnTo>
                      <a:pt x="48" y="115"/>
                    </a:lnTo>
                    <a:lnTo>
                      <a:pt x="58" y="97"/>
                    </a:lnTo>
                  </a:path>
                </a:pathLst>
              </a:custGeom>
              <a:noFill/>
              <a:ln w="4445">
                <a:solidFill>
                  <a:srgbClr val="FEFEFE"/>
                </a:solidFill>
                <a:prstDash val="solid"/>
                <a:round/>
                <a:headEnd/>
                <a:tailEnd/>
              </a:ln>
            </p:spPr>
            <p:txBody>
              <a:bodyPr/>
              <a:lstStyle/>
              <a:p>
                <a:endParaRPr lang="es-ES"/>
              </a:p>
            </p:txBody>
          </p:sp>
          <p:sp>
            <p:nvSpPr>
              <p:cNvPr id="83481" name="Line 9753"/>
              <p:cNvSpPr>
                <a:spLocks noChangeShapeType="1"/>
              </p:cNvSpPr>
              <p:nvPr/>
            </p:nvSpPr>
            <p:spPr bwMode="auto">
              <a:xfrm>
                <a:off x="6016" y="1875"/>
                <a:ext cx="1" cy="95"/>
              </a:xfrm>
              <a:prstGeom prst="line">
                <a:avLst/>
              </a:prstGeom>
              <a:noFill/>
              <a:ln w="4445">
                <a:solidFill>
                  <a:srgbClr val="FEFEFE"/>
                </a:solidFill>
                <a:round/>
                <a:headEnd/>
                <a:tailEnd/>
              </a:ln>
            </p:spPr>
            <p:txBody>
              <a:bodyPr/>
              <a:lstStyle/>
              <a:p>
                <a:endParaRPr lang="es-ES"/>
              </a:p>
            </p:txBody>
          </p:sp>
          <p:sp>
            <p:nvSpPr>
              <p:cNvPr id="83482" name="Freeform 9754"/>
              <p:cNvSpPr>
                <a:spLocks/>
              </p:cNvSpPr>
              <p:nvPr/>
            </p:nvSpPr>
            <p:spPr bwMode="auto">
              <a:xfrm>
                <a:off x="6033" y="1907"/>
                <a:ext cx="28" cy="63"/>
              </a:xfrm>
              <a:custGeom>
                <a:avLst/>
                <a:gdLst/>
                <a:ahLst/>
                <a:cxnLst>
                  <a:cxn ang="0">
                    <a:pos x="0" y="53"/>
                  </a:cxn>
                  <a:cxn ang="0">
                    <a:pos x="57" y="53"/>
                  </a:cxn>
                  <a:cxn ang="0">
                    <a:pos x="57" y="35"/>
                  </a:cxn>
                  <a:cxn ang="0">
                    <a:pos x="52" y="17"/>
                  </a:cxn>
                  <a:cxn ang="0">
                    <a:pos x="46" y="8"/>
                  </a:cxn>
                  <a:cxn ang="0">
                    <a:pos x="38" y="0"/>
                  </a:cxn>
                  <a:cxn ang="0">
                    <a:pos x="23" y="0"/>
                  </a:cxn>
                  <a:cxn ang="0">
                    <a:pos x="14" y="8"/>
                  </a:cxn>
                  <a:cxn ang="0">
                    <a:pos x="4" y="25"/>
                  </a:cxn>
                  <a:cxn ang="0">
                    <a:pos x="0" y="53"/>
                  </a:cxn>
                  <a:cxn ang="0">
                    <a:pos x="0" y="70"/>
                  </a:cxn>
                  <a:cxn ang="0">
                    <a:pos x="4" y="97"/>
                  </a:cxn>
                  <a:cxn ang="0">
                    <a:pos x="14" y="115"/>
                  </a:cxn>
                  <a:cxn ang="0">
                    <a:pos x="23" y="125"/>
                  </a:cxn>
                  <a:cxn ang="0">
                    <a:pos x="38" y="125"/>
                  </a:cxn>
                  <a:cxn ang="0">
                    <a:pos x="46" y="115"/>
                  </a:cxn>
                  <a:cxn ang="0">
                    <a:pos x="57" y="97"/>
                  </a:cxn>
                </a:cxnLst>
                <a:rect l="0" t="0" r="r" b="b"/>
                <a:pathLst>
                  <a:path w="57" h="125">
                    <a:moveTo>
                      <a:pt x="0" y="53"/>
                    </a:moveTo>
                    <a:lnTo>
                      <a:pt x="57" y="53"/>
                    </a:lnTo>
                    <a:lnTo>
                      <a:pt x="57" y="35"/>
                    </a:lnTo>
                    <a:lnTo>
                      <a:pt x="52" y="17"/>
                    </a:lnTo>
                    <a:lnTo>
                      <a:pt x="46" y="8"/>
                    </a:lnTo>
                    <a:lnTo>
                      <a:pt x="38" y="0"/>
                    </a:lnTo>
                    <a:lnTo>
                      <a:pt x="23" y="0"/>
                    </a:lnTo>
                    <a:lnTo>
                      <a:pt x="14" y="8"/>
                    </a:lnTo>
                    <a:lnTo>
                      <a:pt x="4" y="25"/>
                    </a:lnTo>
                    <a:lnTo>
                      <a:pt x="0" y="53"/>
                    </a:lnTo>
                    <a:lnTo>
                      <a:pt x="0" y="70"/>
                    </a:lnTo>
                    <a:lnTo>
                      <a:pt x="4" y="97"/>
                    </a:lnTo>
                    <a:lnTo>
                      <a:pt x="14" y="115"/>
                    </a:lnTo>
                    <a:lnTo>
                      <a:pt x="23" y="125"/>
                    </a:lnTo>
                    <a:lnTo>
                      <a:pt x="38" y="125"/>
                    </a:lnTo>
                    <a:lnTo>
                      <a:pt x="46" y="115"/>
                    </a:lnTo>
                    <a:lnTo>
                      <a:pt x="57" y="97"/>
                    </a:lnTo>
                  </a:path>
                </a:pathLst>
              </a:custGeom>
              <a:noFill/>
              <a:ln w="4445">
                <a:solidFill>
                  <a:srgbClr val="FEFEFE"/>
                </a:solidFill>
                <a:prstDash val="solid"/>
                <a:round/>
                <a:headEnd/>
                <a:tailEnd/>
              </a:ln>
            </p:spPr>
            <p:txBody>
              <a:bodyPr/>
              <a:lstStyle/>
              <a:p>
                <a:endParaRPr lang="es-ES"/>
              </a:p>
            </p:txBody>
          </p:sp>
          <p:sp>
            <p:nvSpPr>
              <p:cNvPr id="83483" name="Freeform 9755"/>
              <p:cNvSpPr>
                <a:spLocks/>
              </p:cNvSpPr>
              <p:nvPr/>
            </p:nvSpPr>
            <p:spPr bwMode="auto">
              <a:xfrm>
                <a:off x="6077" y="1907"/>
                <a:ext cx="31" cy="63"/>
              </a:xfrm>
              <a:custGeom>
                <a:avLst/>
                <a:gdLst/>
                <a:ahLst/>
                <a:cxnLst>
                  <a:cxn ang="0">
                    <a:pos x="24" y="0"/>
                  </a:cxn>
                  <a:cxn ang="0">
                    <a:pos x="13" y="8"/>
                  </a:cxn>
                  <a:cxn ang="0">
                    <a:pos x="4" y="25"/>
                  </a:cxn>
                  <a:cxn ang="0">
                    <a:pos x="0" y="53"/>
                  </a:cxn>
                  <a:cxn ang="0">
                    <a:pos x="0" y="70"/>
                  </a:cxn>
                  <a:cxn ang="0">
                    <a:pos x="4" y="97"/>
                  </a:cxn>
                  <a:cxn ang="0">
                    <a:pos x="13" y="115"/>
                  </a:cxn>
                  <a:cxn ang="0">
                    <a:pos x="24" y="125"/>
                  </a:cxn>
                  <a:cxn ang="0">
                    <a:pos x="37" y="125"/>
                  </a:cxn>
                  <a:cxn ang="0">
                    <a:pos x="48" y="115"/>
                  </a:cxn>
                  <a:cxn ang="0">
                    <a:pos x="57" y="97"/>
                  </a:cxn>
                  <a:cxn ang="0">
                    <a:pos x="61" y="70"/>
                  </a:cxn>
                  <a:cxn ang="0">
                    <a:pos x="61" y="53"/>
                  </a:cxn>
                  <a:cxn ang="0">
                    <a:pos x="57" y="25"/>
                  </a:cxn>
                  <a:cxn ang="0">
                    <a:pos x="48" y="8"/>
                  </a:cxn>
                  <a:cxn ang="0">
                    <a:pos x="37" y="0"/>
                  </a:cxn>
                  <a:cxn ang="0">
                    <a:pos x="24" y="0"/>
                  </a:cxn>
                </a:cxnLst>
                <a:rect l="0" t="0" r="r" b="b"/>
                <a:pathLst>
                  <a:path w="61" h="125">
                    <a:moveTo>
                      <a:pt x="24" y="0"/>
                    </a:moveTo>
                    <a:lnTo>
                      <a:pt x="13" y="8"/>
                    </a:lnTo>
                    <a:lnTo>
                      <a:pt x="4" y="25"/>
                    </a:lnTo>
                    <a:lnTo>
                      <a:pt x="0" y="53"/>
                    </a:lnTo>
                    <a:lnTo>
                      <a:pt x="0" y="70"/>
                    </a:lnTo>
                    <a:lnTo>
                      <a:pt x="4" y="97"/>
                    </a:lnTo>
                    <a:lnTo>
                      <a:pt x="13" y="115"/>
                    </a:lnTo>
                    <a:lnTo>
                      <a:pt x="24" y="125"/>
                    </a:lnTo>
                    <a:lnTo>
                      <a:pt x="37" y="125"/>
                    </a:lnTo>
                    <a:lnTo>
                      <a:pt x="48" y="115"/>
                    </a:lnTo>
                    <a:lnTo>
                      <a:pt x="57" y="97"/>
                    </a:lnTo>
                    <a:lnTo>
                      <a:pt x="61" y="70"/>
                    </a:lnTo>
                    <a:lnTo>
                      <a:pt x="61" y="53"/>
                    </a:lnTo>
                    <a:lnTo>
                      <a:pt x="57" y="25"/>
                    </a:lnTo>
                    <a:lnTo>
                      <a:pt x="48" y="8"/>
                    </a:lnTo>
                    <a:lnTo>
                      <a:pt x="37" y="0"/>
                    </a:lnTo>
                    <a:lnTo>
                      <a:pt x="24" y="0"/>
                    </a:lnTo>
                  </a:path>
                </a:pathLst>
              </a:custGeom>
              <a:noFill/>
              <a:ln w="4445">
                <a:solidFill>
                  <a:srgbClr val="FEFEFE"/>
                </a:solidFill>
                <a:prstDash val="solid"/>
                <a:round/>
                <a:headEnd/>
                <a:tailEnd/>
              </a:ln>
            </p:spPr>
            <p:txBody>
              <a:bodyPr/>
              <a:lstStyle/>
              <a:p>
                <a:endParaRPr lang="es-ES"/>
              </a:p>
            </p:txBody>
          </p:sp>
          <p:sp>
            <p:nvSpPr>
              <p:cNvPr id="83484" name="Line 9756"/>
              <p:cNvSpPr>
                <a:spLocks noChangeShapeType="1"/>
              </p:cNvSpPr>
              <p:nvPr/>
            </p:nvSpPr>
            <p:spPr bwMode="auto">
              <a:xfrm>
                <a:off x="5919" y="2055"/>
                <a:ext cx="29" cy="1"/>
              </a:xfrm>
              <a:prstGeom prst="line">
                <a:avLst/>
              </a:prstGeom>
              <a:noFill/>
              <a:ln w="4445">
                <a:solidFill>
                  <a:srgbClr val="FEFEFE"/>
                </a:solidFill>
                <a:round/>
                <a:headEnd/>
                <a:tailEnd/>
              </a:ln>
            </p:spPr>
            <p:txBody>
              <a:bodyPr/>
              <a:lstStyle/>
              <a:p>
                <a:endParaRPr lang="es-ES"/>
              </a:p>
            </p:txBody>
          </p:sp>
          <p:sp>
            <p:nvSpPr>
              <p:cNvPr id="83485" name="Line 9757"/>
              <p:cNvSpPr>
                <a:spLocks noChangeShapeType="1"/>
              </p:cNvSpPr>
              <p:nvPr/>
            </p:nvSpPr>
            <p:spPr bwMode="auto">
              <a:xfrm>
                <a:off x="5934" y="2055"/>
                <a:ext cx="1" cy="95"/>
              </a:xfrm>
              <a:prstGeom prst="line">
                <a:avLst/>
              </a:prstGeom>
              <a:noFill/>
              <a:ln w="4445">
                <a:solidFill>
                  <a:srgbClr val="FEFEFE"/>
                </a:solidFill>
                <a:round/>
                <a:headEnd/>
                <a:tailEnd/>
              </a:ln>
            </p:spPr>
            <p:txBody>
              <a:bodyPr/>
              <a:lstStyle/>
              <a:p>
                <a:endParaRPr lang="es-ES"/>
              </a:p>
            </p:txBody>
          </p:sp>
          <p:sp>
            <p:nvSpPr>
              <p:cNvPr id="83486" name="Line 9758"/>
              <p:cNvSpPr>
                <a:spLocks noChangeShapeType="1"/>
              </p:cNvSpPr>
              <p:nvPr/>
            </p:nvSpPr>
            <p:spPr bwMode="auto">
              <a:xfrm>
                <a:off x="5964" y="2087"/>
                <a:ext cx="1" cy="63"/>
              </a:xfrm>
              <a:prstGeom prst="line">
                <a:avLst/>
              </a:prstGeom>
              <a:noFill/>
              <a:ln w="4445">
                <a:solidFill>
                  <a:srgbClr val="FEFEFE"/>
                </a:solidFill>
                <a:round/>
                <a:headEnd/>
                <a:tailEnd/>
              </a:ln>
            </p:spPr>
            <p:txBody>
              <a:bodyPr/>
              <a:lstStyle/>
              <a:p>
                <a:endParaRPr lang="es-ES"/>
              </a:p>
            </p:txBody>
          </p:sp>
          <p:sp>
            <p:nvSpPr>
              <p:cNvPr id="83487" name="Freeform 9759"/>
              <p:cNvSpPr>
                <a:spLocks/>
              </p:cNvSpPr>
              <p:nvPr/>
            </p:nvSpPr>
            <p:spPr bwMode="auto">
              <a:xfrm>
                <a:off x="5964" y="2087"/>
                <a:ext cx="20" cy="25"/>
              </a:xfrm>
              <a:custGeom>
                <a:avLst/>
                <a:gdLst/>
                <a:ahLst/>
                <a:cxnLst>
                  <a:cxn ang="0">
                    <a:pos x="0" y="51"/>
                  </a:cxn>
                  <a:cxn ang="0">
                    <a:pos x="5" y="26"/>
                  </a:cxn>
                  <a:cxn ang="0">
                    <a:pos x="15" y="8"/>
                  </a:cxn>
                  <a:cxn ang="0">
                    <a:pos x="24" y="0"/>
                  </a:cxn>
                  <a:cxn ang="0">
                    <a:pos x="39" y="0"/>
                  </a:cxn>
                </a:cxnLst>
                <a:rect l="0" t="0" r="r" b="b"/>
                <a:pathLst>
                  <a:path w="39" h="51">
                    <a:moveTo>
                      <a:pt x="0" y="51"/>
                    </a:moveTo>
                    <a:lnTo>
                      <a:pt x="5" y="26"/>
                    </a:lnTo>
                    <a:lnTo>
                      <a:pt x="15" y="8"/>
                    </a:lnTo>
                    <a:lnTo>
                      <a:pt x="24" y="0"/>
                    </a:lnTo>
                    <a:lnTo>
                      <a:pt x="39" y="0"/>
                    </a:lnTo>
                  </a:path>
                </a:pathLst>
              </a:custGeom>
              <a:noFill/>
              <a:ln w="4445">
                <a:solidFill>
                  <a:srgbClr val="FEFEFE"/>
                </a:solidFill>
                <a:prstDash val="solid"/>
                <a:round/>
                <a:headEnd/>
                <a:tailEnd/>
              </a:ln>
            </p:spPr>
            <p:txBody>
              <a:bodyPr/>
              <a:lstStyle/>
              <a:p>
                <a:endParaRPr lang="es-ES"/>
              </a:p>
            </p:txBody>
          </p:sp>
          <p:sp>
            <p:nvSpPr>
              <p:cNvPr id="83488" name="Line 9760"/>
              <p:cNvSpPr>
                <a:spLocks noChangeShapeType="1"/>
              </p:cNvSpPr>
              <p:nvPr/>
            </p:nvSpPr>
            <p:spPr bwMode="auto">
              <a:xfrm>
                <a:off x="6027" y="2087"/>
                <a:ext cx="1" cy="63"/>
              </a:xfrm>
              <a:prstGeom prst="line">
                <a:avLst/>
              </a:prstGeom>
              <a:noFill/>
              <a:ln w="4445">
                <a:solidFill>
                  <a:srgbClr val="FEFEFE"/>
                </a:solidFill>
                <a:round/>
                <a:headEnd/>
                <a:tailEnd/>
              </a:ln>
            </p:spPr>
            <p:txBody>
              <a:bodyPr/>
              <a:lstStyle/>
              <a:p>
                <a:endParaRPr lang="es-ES"/>
              </a:p>
            </p:txBody>
          </p:sp>
          <p:sp>
            <p:nvSpPr>
              <p:cNvPr id="83489" name="Freeform 9761"/>
              <p:cNvSpPr>
                <a:spLocks/>
              </p:cNvSpPr>
              <p:nvPr/>
            </p:nvSpPr>
            <p:spPr bwMode="auto">
              <a:xfrm>
                <a:off x="5999" y="2087"/>
                <a:ext cx="28" cy="63"/>
              </a:xfrm>
              <a:custGeom>
                <a:avLst/>
                <a:gdLst/>
                <a:ahLst/>
                <a:cxnLst>
                  <a:cxn ang="0">
                    <a:pos x="56" y="26"/>
                  </a:cxn>
                  <a:cxn ang="0">
                    <a:pos x="47" y="8"/>
                  </a:cxn>
                  <a:cxn ang="0">
                    <a:pos x="37" y="0"/>
                  </a:cxn>
                  <a:cxn ang="0">
                    <a:pos x="23" y="0"/>
                  </a:cxn>
                  <a:cxn ang="0">
                    <a:pos x="14" y="8"/>
                  </a:cxn>
                  <a:cxn ang="0">
                    <a:pos x="3" y="26"/>
                  </a:cxn>
                  <a:cxn ang="0">
                    <a:pos x="0" y="51"/>
                  </a:cxn>
                  <a:cxn ang="0">
                    <a:pos x="0" y="71"/>
                  </a:cxn>
                  <a:cxn ang="0">
                    <a:pos x="3" y="96"/>
                  </a:cxn>
                  <a:cxn ang="0">
                    <a:pos x="14" y="115"/>
                  </a:cxn>
                  <a:cxn ang="0">
                    <a:pos x="23" y="125"/>
                  </a:cxn>
                  <a:cxn ang="0">
                    <a:pos x="37" y="125"/>
                  </a:cxn>
                  <a:cxn ang="0">
                    <a:pos x="47" y="115"/>
                  </a:cxn>
                  <a:cxn ang="0">
                    <a:pos x="56" y="96"/>
                  </a:cxn>
                </a:cxnLst>
                <a:rect l="0" t="0" r="r" b="b"/>
                <a:pathLst>
                  <a:path w="56" h="125">
                    <a:moveTo>
                      <a:pt x="56" y="26"/>
                    </a:moveTo>
                    <a:lnTo>
                      <a:pt x="47" y="8"/>
                    </a:lnTo>
                    <a:lnTo>
                      <a:pt x="37" y="0"/>
                    </a:lnTo>
                    <a:lnTo>
                      <a:pt x="23" y="0"/>
                    </a:lnTo>
                    <a:lnTo>
                      <a:pt x="14" y="8"/>
                    </a:lnTo>
                    <a:lnTo>
                      <a:pt x="3" y="26"/>
                    </a:lnTo>
                    <a:lnTo>
                      <a:pt x="0" y="51"/>
                    </a:lnTo>
                    <a:lnTo>
                      <a:pt x="0" y="71"/>
                    </a:lnTo>
                    <a:lnTo>
                      <a:pt x="3" y="96"/>
                    </a:lnTo>
                    <a:lnTo>
                      <a:pt x="14" y="115"/>
                    </a:lnTo>
                    <a:lnTo>
                      <a:pt x="23" y="125"/>
                    </a:lnTo>
                    <a:lnTo>
                      <a:pt x="37" y="125"/>
                    </a:lnTo>
                    <a:lnTo>
                      <a:pt x="47" y="115"/>
                    </a:lnTo>
                    <a:lnTo>
                      <a:pt x="56" y="96"/>
                    </a:lnTo>
                  </a:path>
                </a:pathLst>
              </a:custGeom>
              <a:noFill/>
              <a:ln w="4445">
                <a:solidFill>
                  <a:srgbClr val="FEFEFE"/>
                </a:solidFill>
                <a:prstDash val="solid"/>
                <a:round/>
                <a:headEnd/>
                <a:tailEnd/>
              </a:ln>
            </p:spPr>
            <p:txBody>
              <a:bodyPr/>
              <a:lstStyle/>
              <a:p>
                <a:endParaRPr lang="es-ES"/>
              </a:p>
            </p:txBody>
          </p:sp>
          <p:sp>
            <p:nvSpPr>
              <p:cNvPr id="83490" name="Freeform 9762"/>
              <p:cNvSpPr>
                <a:spLocks/>
              </p:cNvSpPr>
              <p:nvPr/>
            </p:nvSpPr>
            <p:spPr bwMode="auto">
              <a:xfrm>
                <a:off x="6042" y="2087"/>
                <a:ext cx="29" cy="63"/>
              </a:xfrm>
              <a:custGeom>
                <a:avLst/>
                <a:gdLst/>
                <a:ahLst/>
                <a:cxnLst>
                  <a:cxn ang="0">
                    <a:pos x="57" y="26"/>
                  </a:cxn>
                  <a:cxn ang="0">
                    <a:pos x="48" y="8"/>
                  </a:cxn>
                  <a:cxn ang="0">
                    <a:pos x="39" y="0"/>
                  </a:cxn>
                  <a:cxn ang="0">
                    <a:pos x="24" y="0"/>
                  </a:cxn>
                  <a:cxn ang="0">
                    <a:pos x="15" y="8"/>
                  </a:cxn>
                  <a:cxn ang="0">
                    <a:pos x="5" y="26"/>
                  </a:cxn>
                  <a:cxn ang="0">
                    <a:pos x="0" y="51"/>
                  </a:cxn>
                  <a:cxn ang="0">
                    <a:pos x="0" y="71"/>
                  </a:cxn>
                  <a:cxn ang="0">
                    <a:pos x="5" y="96"/>
                  </a:cxn>
                  <a:cxn ang="0">
                    <a:pos x="15" y="115"/>
                  </a:cxn>
                  <a:cxn ang="0">
                    <a:pos x="24" y="125"/>
                  </a:cxn>
                  <a:cxn ang="0">
                    <a:pos x="39" y="125"/>
                  </a:cxn>
                  <a:cxn ang="0">
                    <a:pos x="48" y="115"/>
                  </a:cxn>
                  <a:cxn ang="0">
                    <a:pos x="57" y="96"/>
                  </a:cxn>
                </a:cxnLst>
                <a:rect l="0" t="0" r="r" b="b"/>
                <a:pathLst>
                  <a:path w="57" h="125">
                    <a:moveTo>
                      <a:pt x="57" y="26"/>
                    </a:moveTo>
                    <a:lnTo>
                      <a:pt x="48" y="8"/>
                    </a:lnTo>
                    <a:lnTo>
                      <a:pt x="39" y="0"/>
                    </a:lnTo>
                    <a:lnTo>
                      <a:pt x="24" y="0"/>
                    </a:lnTo>
                    <a:lnTo>
                      <a:pt x="15" y="8"/>
                    </a:lnTo>
                    <a:lnTo>
                      <a:pt x="5" y="26"/>
                    </a:lnTo>
                    <a:lnTo>
                      <a:pt x="0" y="51"/>
                    </a:lnTo>
                    <a:lnTo>
                      <a:pt x="0" y="71"/>
                    </a:lnTo>
                    <a:lnTo>
                      <a:pt x="5" y="96"/>
                    </a:lnTo>
                    <a:lnTo>
                      <a:pt x="15" y="115"/>
                    </a:lnTo>
                    <a:lnTo>
                      <a:pt x="24" y="125"/>
                    </a:lnTo>
                    <a:lnTo>
                      <a:pt x="39" y="125"/>
                    </a:lnTo>
                    <a:lnTo>
                      <a:pt x="48" y="115"/>
                    </a:lnTo>
                    <a:lnTo>
                      <a:pt x="57" y="96"/>
                    </a:lnTo>
                  </a:path>
                </a:pathLst>
              </a:custGeom>
              <a:noFill/>
              <a:ln w="4445">
                <a:solidFill>
                  <a:srgbClr val="FEFEFE"/>
                </a:solidFill>
                <a:prstDash val="solid"/>
                <a:round/>
                <a:headEnd/>
                <a:tailEnd/>
              </a:ln>
            </p:spPr>
            <p:txBody>
              <a:bodyPr/>
              <a:lstStyle/>
              <a:p>
                <a:endParaRPr lang="es-ES"/>
              </a:p>
            </p:txBody>
          </p:sp>
          <p:sp>
            <p:nvSpPr>
              <p:cNvPr id="83491" name="Line 9763"/>
              <p:cNvSpPr>
                <a:spLocks noChangeShapeType="1"/>
              </p:cNvSpPr>
              <p:nvPr/>
            </p:nvSpPr>
            <p:spPr bwMode="auto">
              <a:xfrm>
                <a:off x="6086" y="2055"/>
                <a:ext cx="1" cy="95"/>
              </a:xfrm>
              <a:prstGeom prst="line">
                <a:avLst/>
              </a:prstGeom>
              <a:noFill/>
              <a:ln w="4445">
                <a:solidFill>
                  <a:srgbClr val="FEFEFE"/>
                </a:solidFill>
                <a:round/>
                <a:headEnd/>
                <a:tailEnd/>
              </a:ln>
            </p:spPr>
            <p:txBody>
              <a:bodyPr/>
              <a:lstStyle/>
              <a:p>
                <a:endParaRPr lang="es-ES"/>
              </a:p>
            </p:txBody>
          </p:sp>
          <p:sp>
            <p:nvSpPr>
              <p:cNvPr id="83492" name="Line 9764"/>
              <p:cNvSpPr>
                <a:spLocks noChangeShapeType="1"/>
              </p:cNvSpPr>
              <p:nvPr/>
            </p:nvSpPr>
            <p:spPr bwMode="auto">
              <a:xfrm flipH="1">
                <a:off x="6086" y="2087"/>
                <a:ext cx="24" cy="45"/>
              </a:xfrm>
              <a:prstGeom prst="line">
                <a:avLst/>
              </a:prstGeom>
              <a:noFill/>
              <a:ln w="4445">
                <a:solidFill>
                  <a:srgbClr val="FEFEFE"/>
                </a:solidFill>
                <a:round/>
                <a:headEnd/>
                <a:tailEnd/>
              </a:ln>
            </p:spPr>
            <p:txBody>
              <a:bodyPr/>
              <a:lstStyle/>
              <a:p>
                <a:endParaRPr lang="es-ES"/>
              </a:p>
            </p:txBody>
          </p:sp>
          <p:sp>
            <p:nvSpPr>
              <p:cNvPr id="83493" name="Line 9765"/>
              <p:cNvSpPr>
                <a:spLocks noChangeShapeType="1"/>
              </p:cNvSpPr>
              <p:nvPr/>
            </p:nvSpPr>
            <p:spPr bwMode="auto">
              <a:xfrm>
                <a:off x="6096" y="2112"/>
                <a:ext cx="17" cy="38"/>
              </a:xfrm>
              <a:prstGeom prst="line">
                <a:avLst/>
              </a:prstGeom>
              <a:noFill/>
              <a:ln w="4445">
                <a:solidFill>
                  <a:srgbClr val="FEFEFE"/>
                </a:solidFill>
                <a:round/>
                <a:headEnd/>
                <a:tailEnd/>
              </a:ln>
            </p:spPr>
            <p:txBody>
              <a:bodyPr/>
              <a:lstStyle/>
              <a:p>
                <a:endParaRPr lang="es-ES"/>
              </a:p>
            </p:txBody>
          </p:sp>
          <p:sp>
            <p:nvSpPr>
              <p:cNvPr id="83494" name="Freeform 9766"/>
              <p:cNvSpPr>
                <a:spLocks/>
              </p:cNvSpPr>
              <p:nvPr/>
            </p:nvSpPr>
            <p:spPr bwMode="auto">
              <a:xfrm>
                <a:off x="7495" y="2212"/>
                <a:ext cx="145" cy="1830"/>
              </a:xfrm>
              <a:custGeom>
                <a:avLst/>
                <a:gdLst/>
                <a:ahLst/>
                <a:cxnLst>
                  <a:cxn ang="0">
                    <a:pos x="288" y="0"/>
                  </a:cxn>
                  <a:cxn ang="0">
                    <a:pos x="0" y="0"/>
                  </a:cxn>
                  <a:cxn ang="0">
                    <a:pos x="0" y="3661"/>
                  </a:cxn>
                </a:cxnLst>
                <a:rect l="0" t="0" r="r" b="b"/>
                <a:pathLst>
                  <a:path w="288" h="3661">
                    <a:moveTo>
                      <a:pt x="288" y="0"/>
                    </a:moveTo>
                    <a:lnTo>
                      <a:pt x="0" y="0"/>
                    </a:lnTo>
                    <a:lnTo>
                      <a:pt x="0" y="3661"/>
                    </a:lnTo>
                  </a:path>
                </a:pathLst>
              </a:custGeom>
              <a:noFill/>
              <a:ln w="12700">
                <a:solidFill>
                  <a:srgbClr val="BB472F"/>
                </a:solidFill>
                <a:prstDash val="solid"/>
                <a:round/>
                <a:headEnd/>
                <a:tailEnd/>
              </a:ln>
            </p:spPr>
            <p:txBody>
              <a:bodyPr/>
              <a:lstStyle/>
              <a:p>
                <a:endParaRPr lang="es-ES"/>
              </a:p>
            </p:txBody>
          </p:sp>
          <p:sp>
            <p:nvSpPr>
              <p:cNvPr id="83495" name="Freeform 9767"/>
              <p:cNvSpPr>
                <a:spLocks/>
              </p:cNvSpPr>
              <p:nvPr/>
            </p:nvSpPr>
            <p:spPr bwMode="auto">
              <a:xfrm>
                <a:off x="7495" y="3980"/>
                <a:ext cx="45" cy="62"/>
              </a:xfrm>
              <a:custGeom>
                <a:avLst/>
                <a:gdLst/>
                <a:ahLst/>
                <a:cxnLst>
                  <a:cxn ang="0">
                    <a:pos x="0" y="125"/>
                  </a:cxn>
                  <a:cxn ang="0">
                    <a:pos x="89" y="125"/>
                  </a:cxn>
                  <a:cxn ang="0">
                    <a:pos x="0" y="0"/>
                  </a:cxn>
                  <a:cxn ang="0">
                    <a:pos x="0" y="125"/>
                  </a:cxn>
                </a:cxnLst>
                <a:rect l="0" t="0" r="r" b="b"/>
                <a:pathLst>
                  <a:path w="89" h="125">
                    <a:moveTo>
                      <a:pt x="0" y="125"/>
                    </a:moveTo>
                    <a:lnTo>
                      <a:pt x="89" y="125"/>
                    </a:lnTo>
                    <a:lnTo>
                      <a:pt x="0" y="0"/>
                    </a:lnTo>
                    <a:lnTo>
                      <a:pt x="0" y="125"/>
                    </a:lnTo>
                    <a:close/>
                  </a:path>
                </a:pathLst>
              </a:custGeom>
              <a:solidFill>
                <a:srgbClr val="BB472F"/>
              </a:solidFill>
              <a:ln w="9525">
                <a:noFill/>
                <a:round/>
                <a:headEnd/>
                <a:tailEnd/>
              </a:ln>
            </p:spPr>
            <p:txBody>
              <a:bodyPr/>
              <a:lstStyle/>
              <a:p>
                <a:endParaRPr lang="es-ES"/>
              </a:p>
            </p:txBody>
          </p:sp>
          <p:sp>
            <p:nvSpPr>
              <p:cNvPr id="83496" name="Freeform 9768"/>
              <p:cNvSpPr>
                <a:spLocks/>
              </p:cNvSpPr>
              <p:nvPr/>
            </p:nvSpPr>
            <p:spPr bwMode="auto">
              <a:xfrm>
                <a:off x="7197" y="2212"/>
                <a:ext cx="144" cy="1830"/>
              </a:xfrm>
              <a:custGeom>
                <a:avLst/>
                <a:gdLst/>
                <a:ahLst/>
                <a:cxnLst>
                  <a:cxn ang="0">
                    <a:pos x="0" y="0"/>
                  </a:cxn>
                  <a:cxn ang="0">
                    <a:pos x="289" y="0"/>
                  </a:cxn>
                  <a:cxn ang="0">
                    <a:pos x="289" y="3661"/>
                  </a:cxn>
                </a:cxnLst>
                <a:rect l="0" t="0" r="r" b="b"/>
                <a:pathLst>
                  <a:path w="289" h="3661">
                    <a:moveTo>
                      <a:pt x="0" y="0"/>
                    </a:moveTo>
                    <a:lnTo>
                      <a:pt x="289" y="0"/>
                    </a:lnTo>
                    <a:lnTo>
                      <a:pt x="289" y="3661"/>
                    </a:lnTo>
                  </a:path>
                </a:pathLst>
              </a:custGeom>
              <a:noFill/>
              <a:ln w="12700">
                <a:solidFill>
                  <a:srgbClr val="BB472F"/>
                </a:solidFill>
                <a:prstDash val="solid"/>
                <a:round/>
                <a:headEnd/>
                <a:tailEnd/>
              </a:ln>
            </p:spPr>
            <p:txBody>
              <a:bodyPr/>
              <a:lstStyle/>
              <a:p>
                <a:endParaRPr lang="es-ES"/>
              </a:p>
            </p:txBody>
          </p:sp>
          <p:sp>
            <p:nvSpPr>
              <p:cNvPr id="83497" name="Freeform 9769"/>
              <p:cNvSpPr>
                <a:spLocks/>
              </p:cNvSpPr>
              <p:nvPr/>
            </p:nvSpPr>
            <p:spPr bwMode="auto">
              <a:xfrm>
                <a:off x="7297" y="3980"/>
                <a:ext cx="44" cy="62"/>
              </a:xfrm>
              <a:custGeom>
                <a:avLst/>
                <a:gdLst/>
                <a:ahLst/>
                <a:cxnLst>
                  <a:cxn ang="0">
                    <a:pos x="88" y="125"/>
                  </a:cxn>
                  <a:cxn ang="0">
                    <a:pos x="0" y="125"/>
                  </a:cxn>
                  <a:cxn ang="0">
                    <a:pos x="88" y="0"/>
                  </a:cxn>
                  <a:cxn ang="0">
                    <a:pos x="88" y="125"/>
                  </a:cxn>
                </a:cxnLst>
                <a:rect l="0" t="0" r="r" b="b"/>
                <a:pathLst>
                  <a:path w="88" h="125">
                    <a:moveTo>
                      <a:pt x="88" y="125"/>
                    </a:moveTo>
                    <a:lnTo>
                      <a:pt x="0" y="125"/>
                    </a:lnTo>
                    <a:lnTo>
                      <a:pt x="88" y="0"/>
                    </a:lnTo>
                    <a:lnTo>
                      <a:pt x="88" y="125"/>
                    </a:lnTo>
                    <a:close/>
                  </a:path>
                </a:pathLst>
              </a:custGeom>
              <a:solidFill>
                <a:srgbClr val="BB472F"/>
              </a:solidFill>
              <a:ln w="9525">
                <a:noFill/>
                <a:round/>
                <a:headEnd/>
                <a:tailEnd/>
              </a:ln>
            </p:spPr>
            <p:txBody>
              <a:bodyPr/>
              <a:lstStyle/>
              <a:p>
                <a:endParaRPr lang="es-ES"/>
              </a:p>
            </p:txBody>
          </p:sp>
          <p:sp>
            <p:nvSpPr>
              <p:cNvPr id="83498" name="Freeform 9770"/>
              <p:cNvSpPr>
                <a:spLocks/>
              </p:cNvSpPr>
              <p:nvPr/>
            </p:nvSpPr>
            <p:spPr bwMode="auto">
              <a:xfrm>
                <a:off x="7473" y="2212"/>
                <a:ext cx="167" cy="5379"/>
              </a:xfrm>
              <a:custGeom>
                <a:avLst/>
                <a:gdLst/>
                <a:ahLst/>
                <a:cxnLst>
                  <a:cxn ang="0">
                    <a:pos x="333" y="0"/>
                  </a:cxn>
                  <a:cxn ang="0">
                    <a:pos x="0" y="0"/>
                  </a:cxn>
                  <a:cxn ang="0">
                    <a:pos x="0" y="10757"/>
                  </a:cxn>
                </a:cxnLst>
                <a:rect l="0" t="0" r="r" b="b"/>
                <a:pathLst>
                  <a:path w="333" h="10757">
                    <a:moveTo>
                      <a:pt x="333" y="0"/>
                    </a:moveTo>
                    <a:lnTo>
                      <a:pt x="0" y="0"/>
                    </a:lnTo>
                    <a:lnTo>
                      <a:pt x="0" y="10757"/>
                    </a:lnTo>
                  </a:path>
                </a:pathLst>
              </a:custGeom>
              <a:noFill/>
              <a:ln w="12700">
                <a:solidFill>
                  <a:srgbClr val="BB472F"/>
                </a:solidFill>
                <a:prstDash val="solid"/>
                <a:round/>
                <a:headEnd/>
                <a:tailEnd/>
              </a:ln>
            </p:spPr>
            <p:txBody>
              <a:bodyPr/>
              <a:lstStyle/>
              <a:p>
                <a:endParaRPr lang="es-ES"/>
              </a:p>
            </p:txBody>
          </p:sp>
          <p:sp>
            <p:nvSpPr>
              <p:cNvPr id="83499" name="Freeform 9771"/>
              <p:cNvSpPr>
                <a:spLocks/>
              </p:cNvSpPr>
              <p:nvPr/>
            </p:nvSpPr>
            <p:spPr bwMode="auto">
              <a:xfrm>
                <a:off x="7473" y="7528"/>
                <a:ext cx="45" cy="63"/>
              </a:xfrm>
              <a:custGeom>
                <a:avLst/>
                <a:gdLst/>
                <a:ahLst/>
                <a:cxnLst>
                  <a:cxn ang="0">
                    <a:pos x="0" y="125"/>
                  </a:cxn>
                  <a:cxn ang="0">
                    <a:pos x="90" y="125"/>
                  </a:cxn>
                  <a:cxn ang="0">
                    <a:pos x="0" y="0"/>
                  </a:cxn>
                  <a:cxn ang="0">
                    <a:pos x="0" y="125"/>
                  </a:cxn>
                </a:cxnLst>
                <a:rect l="0" t="0" r="r" b="b"/>
                <a:pathLst>
                  <a:path w="90" h="125">
                    <a:moveTo>
                      <a:pt x="0" y="125"/>
                    </a:moveTo>
                    <a:lnTo>
                      <a:pt x="90" y="125"/>
                    </a:lnTo>
                    <a:lnTo>
                      <a:pt x="0" y="0"/>
                    </a:lnTo>
                    <a:lnTo>
                      <a:pt x="0" y="125"/>
                    </a:lnTo>
                    <a:close/>
                  </a:path>
                </a:pathLst>
              </a:custGeom>
              <a:solidFill>
                <a:srgbClr val="BB472F"/>
              </a:solidFill>
              <a:ln w="9525">
                <a:noFill/>
                <a:round/>
                <a:headEnd/>
                <a:tailEnd/>
              </a:ln>
            </p:spPr>
            <p:txBody>
              <a:bodyPr/>
              <a:lstStyle/>
              <a:p>
                <a:endParaRPr lang="es-ES"/>
              </a:p>
            </p:txBody>
          </p:sp>
          <p:sp>
            <p:nvSpPr>
              <p:cNvPr id="83500" name="Freeform 9772"/>
              <p:cNvSpPr>
                <a:spLocks/>
              </p:cNvSpPr>
              <p:nvPr/>
            </p:nvSpPr>
            <p:spPr bwMode="auto">
              <a:xfrm>
                <a:off x="7197" y="2212"/>
                <a:ext cx="166" cy="5379"/>
              </a:xfrm>
              <a:custGeom>
                <a:avLst/>
                <a:gdLst/>
                <a:ahLst/>
                <a:cxnLst>
                  <a:cxn ang="0">
                    <a:pos x="0" y="0"/>
                  </a:cxn>
                  <a:cxn ang="0">
                    <a:pos x="332" y="0"/>
                  </a:cxn>
                  <a:cxn ang="0">
                    <a:pos x="332" y="10757"/>
                  </a:cxn>
                </a:cxnLst>
                <a:rect l="0" t="0" r="r" b="b"/>
                <a:pathLst>
                  <a:path w="332" h="10757">
                    <a:moveTo>
                      <a:pt x="0" y="0"/>
                    </a:moveTo>
                    <a:lnTo>
                      <a:pt x="332" y="0"/>
                    </a:lnTo>
                    <a:lnTo>
                      <a:pt x="332" y="10757"/>
                    </a:lnTo>
                  </a:path>
                </a:pathLst>
              </a:custGeom>
              <a:noFill/>
              <a:ln w="12700">
                <a:solidFill>
                  <a:srgbClr val="BB472F"/>
                </a:solidFill>
                <a:prstDash val="solid"/>
                <a:round/>
                <a:headEnd/>
                <a:tailEnd/>
              </a:ln>
            </p:spPr>
            <p:txBody>
              <a:bodyPr/>
              <a:lstStyle/>
              <a:p>
                <a:endParaRPr lang="es-ES"/>
              </a:p>
            </p:txBody>
          </p:sp>
          <p:sp>
            <p:nvSpPr>
              <p:cNvPr id="83501" name="Freeform 9773"/>
              <p:cNvSpPr>
                <a:spLocks/>
              </p:cNvSpPr>
              <p:nvPr/>
            </p:nvSpPr>
            <p:spPr bwMode="auto">
              <a:xfrm>
                <a:off x="7319" y="7528"/>
                <a:ext cx="44" cy="63"/>
              </a:xfrm>
              <a:custGeom>
                <a:avLst/>
                <a:gdLst/>
                <a:ahLst/>
                <a:cxnLst>
                  <a:cxn ang="0">
                    <a:pos x="88" y="125"/>
                  </a:cxn>
                  <a:cxn ang="0">
                    <a:pos x="0" y="125"/>
                  </a:cxn>
                  <a:cxn ang="0">
                    <a:pos x="88" y="0"/>
                  </a:cxn>
                  <a:cxn ang="0">
                    <a:pos x="88" y="125"/>
                  </a:cxn>
                </a:cxnLst>
                <a:rect l="0" t="0" r="r" b="b"/>
                <a:pathLst>
                  <a:path w="88" h="125">
                    <a:moveTo>
                      <a:pt x="88" y="125"/>
                    </a:moveTo>
                    <a:lnTo>
                      <a:pt x="0" y="125"/>
                    </a:lnTo>
                    <a:lnTo>
                      <a:pt x="88" y="0"/>
                    </a:lnTo>
                    <a:lnTo>
                      <a:pt x="88" y="125"/>
                    </a:lnTo>
                    <a:close/>
                  </a:path>
                </a:pathLst>
              </a:custGeom>
              <a:solidFill>
                <a:srgbClr val="BB472F"/>
              </a:solidFill>
              <a:ln w="9525">
                <a:noFill/>
                <a:round/>
                <a:headEnd/>
                <a:tailEnd/>
              </a:ln>
            </p:spPr>
            <p:txBody>
              <a:bodyPr/>
              <a:lstStyle/>
              <a:p>
                <a:endParaRPr lang="es-ES"/>
              </a:p>
            </p:txBody>
          </p:sp>
          <p:sp>
            <p:nvSpPr>
              <p:cNvPr id="83502" name="Line 9774"/>
              <p:cNvSpPr>
                <a:spLocks noChangeShapeType="1"/>
              </p:cNvSpPr>
              <p:nvPr/>
            </p:nvSpPr>
            <p:spPr bwMode="auto">
              <a:xfrm>
                <a:off x="7455" y="6326"/>
                <a:ext cx="53" cy="1"/>
              </a:xfrm>
              <a:prstGeom prst="line">
                <a:avLst/>
              </a:prstGeom>
              <a:noFill/>
              <a:ln w="4445">
                <a:solidFill>
                  <a:srgbClr val="000000"/>
                </a:solidFill>
                <a:round/>
                <a:headEnd/>
                <a:tailEnd/>
              </a:ln>
            </p:spPr>
            <p:txBody>
              <a:bodyPr/>
              <a:lstStyle/>
              <a:p>
                <a:endParaRPr lang="es-ES"/>
              </a:p>
            </p:txBody>
          </p:sp>
          <p:sp>
            <p:nvSpPr>
              <p:cNvPr id="83503" name="Line 9775"/>
              <p:cNvSpPr>
                <a:spLocks noChangeShapeType="1"/>
              </p:cNvSpPr>
              <p:nvPr/>
            </p:nvSpPr>
            <p:spPr bwMode="auto">
              <a:xfrm flipH="1">
                <a:off x="7328" y="6326"/>
                <a:ext cx="53" cy="1"/>
              </a:xfrm>
              <a:prstGeom prst="line">
                <a:avLst/>
              </a:prstGeom>
              <a:noFill/>
              <a:ln w="4445">
                <a:solidFill>
                  <a:srgbClr val="000000"/>
                </a:solidFill>
                <a:round/>
                <a:headEnd/>
                <a:tailEnd/>
              </a:ln>
            </p:spPr>
            <p:txBody>
              <a:bodyPr/>
              <a:lstStyle/>
              <a:p>
                <a:endParaRPr lang="es-ES"/>
              </a:p>
            </p:txBody>
          </p:sp>
          <p:sp>
            <p:nvSpPr>
              <p:cNvPr id="83504" name="Line 9776"/>
              <p:cNvSpPr>
                <a:spLocks noChangeShapeType="1"/>
              </p:cNvSpPr>
              <p:nvPr/>
            </p:nvSpPr>
            <p:spPr bwMode="auto">
              <a:xfrm>
                <a:off x="7455" y="6344"/>
                <a:ext cx="53" cy="1"/>
              </a:xfrm>
              <a:prstGeom prst="line">
                <a:avLst/>
              </a:prstGeom>
              <a:noFill/>
              <a:ln w="4445">
                <a:solidFill>
                  <a:srgbClr val="000000"/>
                </a:solidFill>
                <a:round/>
                <a:headEnd/>
                <a:tailEnd/>
              </a:ln>
            </p:spPr>
            <p:txBody>
              <a:bodyPr/>
              <a:lstStyle/>
              <a:p>
                <a:endParaRPr lang="es-ES"/>
              </a:p>
            </p:txBody>
          </p:sp>
          <p:sp>
            <p:nvSpPr>
              <p:cNvPr id="83505" name="Line 9777"/>
              <p:cNvSpPr>
                <a:spLocks noChangeShapeType="1"/>
              </p:cNvSpPr>
              <p:nvPr/>
            </p:nvSpPr>
            <p:spPr bwMode="auto">
              <a:xfrm flipH="1">
                <a:off x="7328" y="6344"/>
                <a:ext cx="53" cy="1"/>
              </a:xfrm>
              <a:prstGeom prst="line">
                <a:avLst/>
              </a:prstGeom>
              <a:noFill/>
              <a:ln w="4445">
                <a:solidFill>
                  <a:srgbClr val="000000"/>
                </a:solidFill>
                <a:round/>
                <a:headEnd/>
                <a:tailEnd/>
              </a:ln>
            </p:spPr>
            <p:txBody>
              <a:bodyPr/>
              <a:lstStyle/>
              <a:p>
                <a:endParaRPr lang="es-ES"/>
              </a:p>
            </p:txBody>
          </p:sp>
          <p:sp>
            <p:nvSpPr>
              <p:cNvPr id="83506" name="Line 9778"/>
              <p:cNvSpPr>
                <a:spLocks noChangeShapeType="1"/>
              </p:cNvSpPr>
              <p:nvPr/>
            </p:nvSpPr>
            <p:spPr bwMode="auto">
              <a:xfrm>
                <a:off x="7455" y="6363"/>
                <a:ext cx="53" cy="1"/>
              </a:xfrm>
              <a:prstGeom prst="line">
                <a:avLst/>
              </a:prstGeom>
              <a:noFill/>
              <a:ln w="4445">
                <a:solidFill>
                  <a:srgbClr val="000000"/>
                </a:solidFill>
                <a:round/>
                <a:headEnd/>
                <a:tailEnd/>
              </a:ln>
            </p:spPr>
            <p:txBody>
              <a:bodyPr/>
              <a:lstStyle/>
              <a:p>
                <a:endParaRPr lang="es-ES"/>
              </a:p>
            </p:txBody>
          </p:sp>
          <p:sp>
            <p:nvSpPr>
              <p:cNvPr id="83507" name="Line 9779"/>
              <p:cNvSpPr>
                <a:spLocks noChangeShapeType="1"/>
              </p:cNvSpPr>
              <p:nvPr/>
            </p:nvSpPr>
            <p:spPr bwMode="auto">
              <a:xfrm flipH="1">
                <a:off x="7328" y="6363"/>
                <a:ext cx="53" cy="1"/>
              </a:xfrm>
              <a:prstGeom prst="line">
                <a:avLst/>
              </a:prstGeom>
              <a:noFill/>
              <a:ln w="4445">
                <a:solidFill>
                  <a:srgbClr val="000000"/>
                </a:solidFill>
                <a:round/>
                <a:headEnd/>
                <a:tailEnd/>
              </a:ln>
            </p:spPr>
            <p:txBody>
              <a:bodyPr/>
              <a:lstStyle/>
              <a:p>
                <a:endParaRPr lang="es-ES"/>
              </a:p>
            </p:txBody>
          </p:sp>
          <p:sp>
            <p:nvSpPr>
              <p:cNvPr id="83508" name="Line 9780"/>
              <p:cNvSpPr>
                <a:spLocks noChangeShapeType="1"/>
              </p:cNvSpPr>
              <p:nvPr/>
            </p:nvSpPr>
            <p:spPr bwMode="auto">
              <a:xfrm>
                <a:off x="7455" y="6381"/>
                <a:ext cx="53" cy="1"/>
              </a:xfrm>
              <a:prstGeom prst="line">
                <a:avLst/>
              </a:prstGeom>
              <a:noFill/>
              <a:ln w="4445">
                <a:solidFill>
                  <a:srgbClr val="000000"/>
                </a:solidFill>
                <a:round/>
                <a:headEnd/>
                <a:tailEnd/>
              </a:ln>
            </p:spPr>
            <p:txBody>
              <a:bodyPr/>
              <a:lstStyle/>
              <a:p>
                <a:endParaRPr lang="es-ES"/>
              </a:p>
            </p:txBody>
          </p:sp>
          <p:sp>
            <p:nvSpPr>
              <p:cNvPr id="83509" name="Line 9781"/>
              <p:cNvSpPr>
                <a:spLocks noChangeShapeType="1"/>
              </p:cNvSpPr>
              <p:nvPr/>
            </p:nvSpPr>
            <p:spPr bwMode="auto">
              <a:xfrm flipH="1">
                <a:off x="7328" y="6381"/>
                <a:ext cx="53" cy="1"/>
              </a:xfrm>
              <a:prstGeom prst="line">
                <a:avLst/>
              </a:prstGeom>
              <a:noFill/>
              <a:ln w="4445">
                <a:solidFill>
                  <a:srgbClr val="000000"/>
                </a:solidFill>
                <a:round/>
                <a:headEnd/>
                <a:tailEnd/>
              </a:ln>
            </p:spPr>
            <p:txBody>
              <a:bodyPr/>
              <a:lstStyle/>
              <a:p>
                <a:endParaRPr lang="es-ES"/>
              </a:p>
            </p:txBody>
          </p:sp>
          <p:sp>
            <p:nvSpPr>
              <p:cNvPr id="83510" name="Line 9782"/>
              <p:cNvSpPr>
                <a:spLocks noChangeShapeType="1"/>
              </p:cNvSpPr>
              <p:nvPr/>
            </p:nvSpPr>
            <p:spPr bwMode="auto">
              <a:xfrm>
                <a:off x="7455" y="6400"/>
                <a:ext cx="53" cy="1"/>
              </a:xfrm>
              <a:prstGeom prst="line">
                <a:avLst/>
              </a:prstGeom>
              <a:noFill/>
              <a:ln w="4445">
                <a:solidFill>
                  <a:srgbClr val="000000"/>
                </a:solidFill>
                <a:round/>
                <a:headEnd/>
                <a:tailEnd/>
              </a:ln>
            </p:spPr>
            <p:txBody>
              <a:bodyPr/>
              <a:lstStyle/>
              <a:p>
                <a:endParaRPr lang="es-ES"/>
              </a:p>
            </p:txBody>
          </p:sp>
          <p:sp>
            <p:nvSpPr>
              <p:cNvPr id="83511" name="Line 9783"/>
              <p:cNvSpPr>
                <a:spLocks noChangeShapeType="1"/>
              </p:cNvSpPr>
              <p:nvPr/>
            </p:nvSpPr>
            <p:spPr bwMode="auto">
              <a:xfrm flipH="1">
                <a:off x="7328" y="6400"/>
                <a:ext cx="53" cy="1"/>
              </a:xfrm>
              <a:prstGeom prst="line">
                <a:avLst/>
              </a:prstGeom>
              <a:noFill/>
              <a:ln w="4445">
                <a:solidFill>
                  <a:srgbClr val="000000"/>
                </a:solidFill>
                <a:round/>
                <a:headEnd/>
                <a:tailEnd/>
              </a:ln>
            </p:spPr>
            <p:txBody>
              <a:bodyPr/>
              <a:lstStyle/>
              <a:p>
                <a:endParaRPr lang="es-ES"/>
              </a:p>
            </p:txBody>
          </p:sp>
          <p:sp>
            <p:nvSpPr>
              <p:cNvPr id="83512" name="Line 9784"/>
              <p:cNvSpPr>
                <a:spLocks noChangeShapeType="1"/>
              </p:cNvSpPr>
              <p:nvPr/>
            </p:nvSpPr>
            <p:spPr bwMode="auto">
              <a:xfrm>
                <a:off x="7455" y="6420"/>
                <a:ext cx="53" cy="1"/>
              </a:xfrm>
              <a:prstGeom prst="line">
                <a:avLst/>
              </a:prstGeom>
              <a:noFill/>
              <a:ln w="4445">
                <a:solidFill>
                  <a:srgbClr val="000000"/>
                </a:solidFill>
                <a:round/>
                <a:headEnd/>
                <a:tailEnd/>
              </a:ln>
            </p:spPr>
            <p:txBody>
              <a:bodyPr/>
              <a:lstStyle/>
              <a:p>
                <a:endParaRPr lang="es-ES"/>
              </a:p>
            </p:txBody>
          </p:sp>
          <p:sp>
            <p:nvSpPr>
              <p:cNvPr id="83513" name="Line 9785"/>
              <p:cNvSpPr>
                <a:spLocks noChangeShapeType="1"/>
              </p:cNvSpPr>
              <p:nvPr/>
            </p:nvSpPr>
            <p:spPr bwMode="auto">
              <a:xfrm flipH="1">
                <a:off x="7328" y="6420"/>
                <a:ext cx="53" cy="1"/>
              </a:xfrm>
              <a:prstGeom prst="line">
                <a:avLst/>
              </a:prstGeom>
              <a:noFill/>
              <a:ln w="4445">
                <a:solidFill>
                  <a:srgbClr val="000000"/>
                </a:solidFill>
                <a:round/>
                <a:headEnd/>
                <a:tailEnd/>
              </a:ln>
            </p:spPr>
            <p:txBody>
              <a:bodyPr/>
              <a:lstStyle/>
              <a:p>
                <a:endParaRPr lang="es-ES"/>
              </a:p>
            </p:txBody>
          </p:sp>
          <p:sp>
            <p:nvSpPr>
              <p:cNvPr id="83514" name="Line 9786"/>
              <p:cNvSpPr>
                <a:spLocks noChangeShapeType="1"/>
              </p:cNvSpPr>
              <p:nvPr/>
            </p:nvSpPr>
            <p:spPr bwMode="auto">
              <a:xfrm>
                <a:off x="7455" y="6438"/>
                <a:ext cx="53" cy="1"/>
              </a:xfrm>
              <a:prstGeom prst="line">
                <a:avLst/>
              </a:prstGeom>
              <a:noFill/>
              <a:ln w="4445">
                <a:solidFill>
                  <a:srgbClr val="000000"/>
                </a:solidFill>
                <a:round/>
                <a:headEnd/>
                <a:tailEnd/>
              </a:ln>
            </p:spPr>
            <p:txBody>
              <a:bodyPr/>
              <a:lstStyle/>
              <a:p>
                <a:endParaRPr lang="es-ES"/>
              </a:p>
            </p:txBody>
          </p:sp>
          <p:sp>
            <p:nvSpPr>
              <p:cNvPr id="83515" name="Line 9787"/>
              <p:cNvSpPr>
                <a:spLocks noChangeShapeType="1"/>
              </p:cNvSpPr>
              <p:nvPr/>
            </p:nvSpPr>
            <p:spPr bwMode="auto">
              <a:xfrm flipH="1">
                <a:off x="7328" y="6438"/>
                <a:ext cx="53" cy="1"/>
              </a:xfrm>
              <a:prstGeom prst="line">
                <a:avLst/>
              </a:prstGeom>
              <a:noFill/>
              <a:ln w="4445">
                <a:solidFill>
                  <a:srgbClr val="000000"/>
                </a:solidFill>
                <a:round/>
                <a:headEnd/>
                <a:tailEnd/>
              </a:ln>
            </p:spPr>
            <p:txBody>
              <a:bodyPr/>
              <a:lstStyle/>
              <a:p>
                <a:endParaRPr lang="es-ES"/>
              </a:p>
            </p:txBody>
          </p:sp>
          <p:sp>
            <p:nvSpPr>
              <p:cNvPr id="83516" name="Line 9788"/>
              <p:cNvSpPr>
                <a:spLocks noChangeShapeType="1"/>
              </p:cNvSpPr>
              <p:nvPr/>
            </p:nvSpPr>
            <p:spPr bwMode="auto">
              <a:xfrm>
                <a:off x="7455" y="6457"/>
                <a:ext cx="53" cy="1"/>
              </a:xfrm>
              <a:prstGeom prst="line">
                <a:avLst/>
              </a:prstGeom>
              <a:noFill/>
              <a:ln w="4445">
                <a:solidFill>
                  <a:srgbClr val="000000"/>
                </a:solidFill>
                <a:round/>
                <a:headEnd/>
                <a:tailEnd/>
              </a:ln>
            </p:spPr>
            <p:txBody>
              <a:bodyPr/>
              <a:lstStyle/>
              <a:p>
                <a:endParaRPr lang="es-ES"/>
              </a:p>
            </p:txBody>
          </p:sp>
          <p:sp>
            <p:nvSpPr>
              <p:cNvPr id="83517" name="Line 9789"/>
              <p:cNvSpPr>
                <a:spLocks noChangeShapeType="1"/>
              </p:cNvSpPr>
              <p:nvPr/>
            </p:nvSpPr>
            <p:spPr bwMode="auto">
              <a:xfrm flipH="1">
                <a:off x="7328" y="6457"/>
                <a:ext cx="53" cy="1"/>
              </a:xfrm>
              <a:prstGeom prst="line">
                <a:avLst/>
              </a:prstGeom>
              <a:noFill/>
              <a:ln w="4445">
                <a:solidFill>
                  <a:srgbClr val="000000"/>
                </a:solidFill>
                <a:round/>
                <a:headEnd/>
                <a:tailEnd/>
              </a:ln>
            </p:spPr>
            <p:txBody>
              <a:bodyPr/>
              <a:lstStyle/>
              <a:p>
                <a:endParaRPr lang="es-ES"/>
              </a:p>
            </p:txBody>
          </p:sp>
          <p:sp>
            <p:nvSpPr>
              <p:cNvPr id="83518" name="Line 9790"/>
              <p:cNvSpPr>
                <a:spLocks noChangeShapeType="1"/>
              </p:cNvSpPr>
              <p:nvPr/>
            </p:nvSpPr>
            <p:spPr bwMode="auto">
              <a:xfrm>
                <a:off x="7455" y="6475"/>
                <a:ext cx="53" cy="1"/>
              </a:xfrm>
              <a:prstGeom prst="line">
                <a:avLst/>
              </a:prstGeom>
              <a:noFill/>
              <a:ln w="4445">
                <a:solidFill>
                  <a:srgbClr val="000000"/>
                </a:solidFill>
                <a:round/>
                <a:headEnd/>
                <a:tailEnd/>
              </a:ln>
            </p:spPr>
            <p:txBody>
              <a:bodyPr/>
              <a:lstStyle/>
              <a:p>
                <a:endParaRPr lang="es-ES"/>
              </a:p>
            </p:txBody>
          </p:sp>
          <p:sp>
            <p:nvSpPr>
              <p:cNvPr id="83519" name="Line 9791"/>
              <p:cNvSpPr>
                <a:spLocks noChangeShapeType="1"/>
              </p:cNvSpPr>
              <p:nvPr/>
            </p:nvSpPr>
            <p:spPr bwMode="auto">
              <a:xfrm flipH="1">
                <a:off x="7328" y="6475"/>
                <a:ext cx="53" cy="1"/>
              </a:xfrm>
              <a:prstGeom prst="line">
                <a:avLst/>
              </a:prstGeom>
              <a:noFill/>
              <a:ln w="4445">
                <a:solidFill>
                  <a:srgbClr val="000000"/>
                </a:solidFill>
                <a:round/>
                <a:headEnd/>
                <a:tailEnd/>
              </a:ln>
            </p:spPr>
            <p:txBody>
              <a:bodyPr/>
              <a:lstStyle/>
              <a:p>
                <a:endParaRPr lang="es-ES"/>
              </a:p>
            </p:txBody>
          </p:sp>
          <p:sp>
            <p:nvSpPr>
              <p:cNvPr id="83520" name="Line 9792"/>
              <p:cNvSpPr>
                <a:spLocks noChangeShapeType="1"/>
              </p:cNvSpPr>
              <p:nvPr/>
            </p:nvSpPr>
            <p:spPr bwMode="auto">
              <a:xfrm>
                <a:off x="7455" y="6494"/>
                <a:ext cx="53" cy="1"/>
              </a:xfrm>
              <a:prstGeom prst="line">
                <a:avLst/>
              </a:prstGeom>
              <a:noFill/>
              <a:ln w="4445">
                <a:solidFill>
                  <a:srgbClr val="000000"/>
                </a:solidFill>
                <a:round/>
                <a:headEnd/>
                <a:tailEnd/>
              </a:ln>
            </p:spPr>
            <p:txBody>
              <a:bodyPr/>
              <a:lstStyle/>
              <a:p>
                <a:endParaRPr lang="es-ES"/>
              </a:p>
            </p:txBody>
          </p:sp>
          <p:sp>
            <p:nvSpPr>
              <p:cNvPr id="83521" name="Line 9793"/>
              <p:cNvSpPr>
                <a:spLocks noChangeShapeType="1"/>
              </p:cNvSpPr>
              <p:nvPr/>
            </p:nvSpPr>
            <p:spPr bwMode="auto">
              <a:xfrm flipH="1">
                <a:off x="7328" y="6494"/>
                <a:ext cx="53" cy="1"/>
              </a:xfrm>
              <a:prstGeom prst="line">
                <a:avLst/>
              </a:prstGeom>
              <a:noFill/>
              <a:ln w="4445">
                <a:solidFill>
                  <a:srgbClr val="000000"/>
                </a:solidFill>
                <a:round/>
                <a:headEnd/>
                <a:tailEnd/>
              </a:ln>
            </p:spPr>
            <p:txBody>
              <a:bodyPr/>
              <a:lstStyle/>
              <a:p>
                <a:endParaRPr lang="es-ES"/>
              </a:p>
            </p:txBody>
          </p:sp>
          <p:sp>
            <p:nvSpPr>
              <p:cNvPr id="83522" name="Line 9794"/>
              <p:cNvSpPr>
                <a:spLocks noChangeShapeType="1"/>
              </p:cNvSpPr>
              <p:nvPr/>
            </p:nvSpPr>
            <p:spPr bwMode="auto">
              <a:xfrm>
                <a:off x="7455" y="6512"/>
                <a:ext cx="53" cy="1"/>
              </a:xfrm>
              <a:prstGeom prst="line">
                <a:avLst/>
              </a:prstGeom>
              <a:noFill/>
              <a:ln w="4445">
                <a:solidFill>
                  <a:srgbClr val="000000"/>
                </a:solidFill>
                <a:round/>
                <a:headEnd/>
                <a:tailEnd/>
              </a:ln>
            </p:spPr>
            <p:txBody>
              <a:bodyPr/>
              <a:lstStyle/>
              <a:p>
                <a:endParaRPr lang="es-ES"/>
              </a:p>
            </p:txBody>
          </p:sp>
          <p:sp>
            <p:nvSpPr>
              <p:cNvPr id="83523" name="Line 9795"/>
              <p:cNvSpPr>
                <a:spLocks noChangeShapeType="1"/>
              </p:cNvSpPr>
              <p:nvPr/>
            </p:nvSpPr>
            <p:spPr bwMode="auto">
              <a:xfrm flipH="1">
                <a:off x="7328" y="6512"/>
                <a:ext cx="53" cy="1"/>
              </a:xfrm>
              <a:prstGeom prst="line">
                <a:avLst/>
              </a:prstGeom>
              <a:noFill/>
              <a:ln w="4445">
                <a:solidFill>
                  <a:srgbClr val="000000"/>
                </a:solidFill>
                <a:round/>
                <a:headEnd/>
                <a:tailEnd/>
              </a:ln>
            </p:spPr>
            <p:txBody>
              <a:bodyPr/>
              <a:lstStyle/>
              <a:p>
                <a:endParaRPr lang="es-ES"/>
              </a:p>
            </p:txBody>
          </p:sp>
          <p:sp>
            <p:nvSpPr>
              <p:cNvPr id="83524" name="Line 9796"/>
              <p:cNvSpPr>
                <a:spLocks noChangeShapeType="1"/>
              </p:cNvSpPr>
              <p:nvPr/>
            </p:nvSpPr>
            <p:spPr bwMode="auto">
              <a:xfrm>
                <a:off x="7455" y="6531"/>
                <a:ext cx="53" cy="1"/>
              </a:xfrm>
              <a:prstGeom prst="line">
                <a:avLst/>
              </a:prstGeom>
              <a:noFill/>
              <a:ln w="4445">
                <a:solidFill>
                  <a:srgbClr val="000000"/>
                </a:solidFill>
                <a:round/>
                <a:headEnd/>
                <a:tailEnd/>
              </a:ln>
            </p:spPr>
            <p:txBody>
              <a:bodyPr/>
              <a:lstStyle/>
              <a:p>
                <a:endParaRPr lang="es-ES"/>
              </a:p>
            </p:txBody>
          </p:sp>
          <p:sp>
            <p:nvSpPr>
              <p:cNvPr id="83525" name="Line 9797"/>
              <p:cNvSpPr>
                <a:spLocks noChangeShapeType="1"/>
              </p:cNvSpPr>
              <p:nvPr/>
            </p:nvSpPr>
            <p:spPr bwMode="auto">
              <a:xfrm flipH="1">
                <a:off x="7328" y="6531"/>
                <a:ext cx="53" cy="1"/>
              </a:xfrm>
              <a:prstGeom prst="line">
                <a:avLst/>
              </a:prstGeom>
              <a:noFill/>
              <a:ln w="4445">
                <a:solidFill>
                  <a:srgbClr val="000000"/>
                </a:solidFill>
                <a:round/>
                <a:headEnd/>
                <a:tailEnd/>
              </a:ln>
            </p:spPr>
            <p:txBody>
              <a:bodyPr/>
              <a:lstStyle/>
              <a:p>
                <a:endParaRPr lang="es-ES"/>
              </a:p>
            </p:txBody>
          </p:sp>
          <p:sp>
            <p:nvSpPr>
              <p:cNvPr id="83526" name="Line 9798"/>
              <p:cNvSpPr>
                <a:spLocks noChangeShapeType="1"/>
              </p:cNvSpPr>
              <p:nvPr/>
            </p:nvSpPr>
            <p:spPr bwMode="auto">
              <a:xfrm>
                <a:off x="7455" y="6550"/>
                <a:ext cx="53" cy="1"/>
              </a:xfrm>
              <a:prstGeom prst="line">
                <a:avLst/>
              </a:prstGeom>
              <a:noFill/>
              <a:ln w="4445">
                <a:solidFill>
                  <a:srgbClr val="000000"/>
                </a:solidFill>
                <a:round/>
                <a:headEnd/>
                <a:tailEnd/>
              </a:ln>
            </p:spPr>
            <p:txBody>
              <a:bodyPr/>
              <a:lstStyle/>
              <a:p>
                <a:endParaRPr lang="es-ES"/>
              </a:p>
            </p:txBody>
          </p:sp>
          <p:sp>
            <p:nvSpPr>
              <p:cNvPr id="83527" name="Line 9799"/>
              <p:cNvSpPr>
                <a:spLocks noChangeShapeType="1"/>
              </p:cNvSpPr>
              <p:nvPr/>
            </p:nvSpPr>
            <p:spPr bwMode="auto">
              <a:xfrm flipH="1">
                <a:off x="7328" y="6550"/>
                <a:ext cx="53" cy="1"/>
              </a:xfrm>
              <a:prstGeom prst="line">
                <a:avLst/>
              </a:prstGeom>
              <a:noFill/>
              <a:ln w="4445">
                <a:solidFill>
                  <a:srgbClr val="000000"/>
                </a:solidFill>
                <a:round/>
                <a:headEnd/>
                <a:tailEnd/>
              </a:ln>
            </p:spPr>
            <p:txBody>
              <a:bodyPr/>
              <a:lstStyle/>
              <a:p>
                <a:endParaRPr lang="es-ES"/>
              </a:p>
            </p:txBody>
          </p:sp>
          <p:sp>
            <p:nvSpPr>
              <p:cNvPr id="83528" name="Line 9800"/>
              <p:cNvSpPr>
                <a:spLocks noChangeShapeType="1"/>
              </p:cNvSpPr>
              <p:nvPr/>
            </p:nvSpPr>
            <p:spPr bwMode="auto">
              <a:xfrm>
                <a:off x="7455" y="6569"/>
                <a:ext cx="53" cy="1"/>
              </a:xfrm>
              <a:prstGeom prst="line">
                <a:avLst/>
              </a:prstGeom>
              <a:noFill/>
              <a:ln w="4445">
                <a:solidFill>
                  <a:srgbClr val="000000"/>
                </a:solidFill>
                <a:round/>
                <a:headEnd/>
                <a:tailEnd/>
              </a:ln>
            </p:spPr>
            <p:txBody>
              <a:bodyPr/>
              <a:lstStyle/>
              <a:p>
                <a:endParaRPr lang="es-ES"/>
              </a:p>
            </p:txBody>
          </p:sp>
          <p:sp>
            <p:nvSpPr>
              <p:cNvPr id="83529" name="Line 9801"/>
              <p:cNvSpPr>
                <a:spLocks noChangeShapeType="1"/>
              </p:cNvSpPr>
              <p:nvPr/>
            </p:nvSpPr>
            <p:spPr bwMode="auto">
              <a:xfrm flipH="1">
                <a:off x="7328" y="6569"/>
                <a:ext cx="53" cy="1"/>
              </a:xfrm>
              <a:prstGeom prst="line">
                <a:avLst/>
              </a:prstGeom>
              <a:noFill/>
              <a:ln w="4445">
                <a:solidFill>
                  <a:srgbClr val="000000"/>
                </a:solidFill>
                <a:round/>
                <a:headEnd/>
                <a:tailEnd/>
              </a:ln>
            </p:spPr>
            <p:txBody>
              <a:bodyPr/>
              <a:lstStyle/>
              <a:p>
                <a:endParaRPr lang="es-ES"/>
              </a:p>
            </p:txBody>
          </p:sp>
          <p:sp>
            <p:nvSpPr>
              <p:cNvPr id="83530" name="Line 9802"/>
              <p:cNvSpPr>
                <a:spLocks noChangeShapeType="1"/>
              </p:cNvSpPr>
              <p:nvPr/>
            </p:nvSpPr>
            <p:spPr bwMode="auto">
              <a:xfrm>
                <a:off x="7455" y="6588"/>
                <a:ext cx="53" cy="1"/>
              </a:xfrm>
              <a:prstGeom prst="line">
                <a:avLst/>
              </a:prstGeom>
              <a:noFill/>
              <a:ln w="4445">
                <a:solidFill>
                  <a:srgbClr val="000000"/>
                </a:solidFill>
                <a:round/>
                <a:headEnd/>
                <a:tailEnd/>
              </a:ln>
            </p:spPr>
            <p:txBody>
              <a:bodyPr/>
              <a:lstStyle/>
              <a:p>
                <a:endParaRPr lang="es-ES"/>
              </a:p>
            </p:txBody>
          </p:sp>
          <p:sp>
            <p:nvSpPr>
              <p:cNvPr id="83531" name="Line 9803"/>
              <p:cNvSpPr>
                <a:spLocks noChangeShapeType="1"/>
              </p:cNvSpPr>
              <p:nvPr/>
            </p:nvSpPr>
            <p:spPr bwMode="auto">
              <a:xfrm flipH="1">
                <a:off x="7328" y="6588"/>
                <a:ext cx="53" cy="1"/>
              </a:xfrm>
              <a:prstGeom prst="line">
                <a:avLst/>
              </a:prstGeom>
              <a:noFill/>
              <a:ln w="4445">
                <a:solidFill>
                  <a:srgbClr val="000000"/>
                </a:solidFill>
                <a:round/>
                <a:headEnd/>
                <a:tailEnd/>
              </a:ln>
            </p:spPr>
            <p:txBody>
              <a:bodyPr/>
              <a:lstStyle/>
              <a:p>
                <a:endParaRPr lang="es-ES"/>
              </a:p>
            </p:txBody>
          </p:sp>
          <p:sp>
            <p:nvSpPr>
              <p:cNvPr id="83532" name="Line 9804"/>
              <p:cNvSpPr>
                <a:spLocks noChangeShapeType="1"/>
              </p:cNvSpPr>
              <p:nvPr/>
            </p:nvSpPr>
            <p:spPr bwMode="auto">
              <a:xfrm>
                <a:off x="7455" y="6606"/>
                <a:ext cx="53" cy="1"/>
              </a:xfrm>
              <a:prstGeom prst="line">
                <a:avLst/>
              </a:prstGeom>
              <a:noFill/>
              <a:ln w="4445">
                <a:solidFill>
                  <a:srgbClr val="000000"/>
                </a:solidFill>
                <a:round/>
                <a:headEnd/>
                <a:tailEnd/>
              </a:ln>
            </p:spPr>
            <p:txBody>
              <a:bodyPr/>
              <a:lstStyle/>
              <a:p>
                <a:endParaRPr lang="es-ES"/>
              </a:p>
            </p:txBody>
          </p:sp>
          <p:sp>
            <p:nvSpPr>
              <p:cNvPr id="83533" name="Line 9805"/>
              <p:cNvSpPr>
                <a:spLocks noChangeShapeType="1"/>
              </p:cNvSpPr>
              <p:nvPr/>
            </p:nvSpPr>
            <p:spPr bwMode="auto">
              <a:xfrm flipH="1">
                <a:off x="7328" y="6606"/>
                <a:ext cx="53" cy="1"/>
              </a:xfrm>
              <a:prstGeom prst="line">
                <a:avLst/>
              </a:prstGeom>
              <a:noFill/>
              <a:ln w="4445">
                <a:solidFill>
                  <a:srgbClr val="000000"/>
                </a:solidFill>
                <a:round/>
                <a:headEnd/>
                <a:tailEnd/>
              </a:ln>
            </p:spPr>
            <p:txBody>
              <a:bodyPr/>
              <a:lstStyle/>
              <a:p>
                <a:endParaRPr lang="es-ES"/>
              </a:p>
            </p:txBody>
          </p:sp>
          <p:sp>
            <p:nvSpPr>
              <p:cNvPr id="83534" name="Line 9806"/>
              <p:cNvSpPr>
                <a:spLocks noChangeShapeType="1"/>
              </p:cNvSpPr>
              <p:nvPr/>
            </p:nvSpPr>
            <p:spPr bwMode="auto">
              <a:xfrm>
                <a:off x="7455" y="6625"/>
                <a:ext cx="53" cy="1"/>
              </a:xfrm>
              <a:prstGeom prst="line">
                <a:avLst/>
              </a:prstGeom>
              <a:noFill/>
              <a:ln w="4445">
                <a:solidFill>
                  <a:srgbClr val="000000"/>
                </a:solidFill>
                <a:round/>
                <a:headEnd/>
                <a:tailEnd/>
              </a:ln>
            </p:spPr>
            <p:txBody>
              <a:bodyPr/>
              <a:lstStyle/>
              <a:p>
                <a:endParaRPr lang="es-ES"/>
              </a:p>
            </p:txBody>
          </p:sp>
          <p:sp>
            <p:nvSpPr>
              <p:cNvPr id="83535" name="Line 9807"/>
              <p:cNvSpPr>
                <a:spLocks noChangeShapeType="1"/>
              </p:cNvSpPr>
              <p:nvPr/>
            </p:nvSpPr>
            <p:spPr bwMode="auto">
              <a:xfrm flipH="1">
                <a:off x="7328" y="6625"/>
                <a:ext cx="53" cy="1"/>
              </a:xfrm>
              <a:prstGeom prst="line">
                <a:avLst/>
              </a:prstGeom>
              <a:noFill/>
              <a:ln w="4445">
                <a:solidFill>
                  <a:srgbClr val="000000"/>
                </a:solidFill>
                <a:round/>
                <a:headEnd/>
                <a:tailEnd/>
              </a:ln>
            </p:spPr>
            <p:txBody>
              <a:bodyPr/>
              <a:lstStyle/>
              <a:p>
                <a:endParaRPr lang="es-ES"/>
              </a:p>
            </p:txBody>
          </p:sp>
          <p:sp>
            <p:nvSpPr>
              <p:cNvPr id="83536" name="Line 9808"/>
              <p:cNvSpPr>
                <a:spLocks noChangeShapeType="1"/>
              </p:cNvSpPr>
              <p:nvPr/>
            </p:nvSpPr>
            <p:spPr bwMode="auto">
              <a:xfrm>
                <a:off x="7455" y="6643"/>
                <a:ext cx="53" cy="1"/>
              </a:xfrm>
              <a:prstGeom prst="line">
                <a:avLst/>
              </a:prstGeom>
              <a:noFill/>
              <a:ln w="4445">
                <a:solidFill>
                  <a:srgbClr val="000000"/>
                </a:solidFill>
                <a:round/>
                <a:headEnd/>
                <a:tailEnd/>
              </a:ln>
            </p:spPr>
            <p:txBody>
              <a:bodyPr/>
              <a:lstStyle/>
              <a:p>
                <a:endParaRPr lang="es-ES"/>
              </a:p>
            </p:txBody>
          </p:sp>
          <p:sp>
            <p:nvSpPr>
              <p:cNvPr id="83537" name="Line 9809"/>
              <p:cNvSpPr>
                <a:spLocks noChangeShapeType="1"/>
              </p:cNvSpPr>
              <p:nvPr/>
            </p:nvSpPr>
            <p:spPr bwMode="auto">
              <a:xfrm flipH="1">
                <a:off x="7328" y="6643"/>
                <a:ext cx="53" cy="1"/>
              </a:xfrm>
              <a:prstGeom prst="line">
                <a:avLst/>
              </a:prstGeom>
              <a:noFill/>
              <a:ln w="4445">
                <a:solidFill>
                  <a:srgbClr val="000000"/>
                </a:solidFill>
                <a:round/>
                <a:headEnd/>
                <a:tailEnd/>
              </a:ln>
            </p:spPr>
            <p:txBody>
              <a:bodyPr/>
              <a:lstStyle/>
              <a:p>
                <a:endParaRPr lang="es-ES"/>
              </a:p>
            </p:txBody>
          </p:sp>
          <p:sp>
            <p:nvSpPr>
              <p:cNvPr id="83538" name="Line 9810"/>
              <p:cNvSpPr>
                <a:spLocks noChangeShapeType="1"/>
              </p:cNvSpPr>
              <p:nvPr/>
            </p:nvSpPr>
            <p:spPr bwMode="auto">
              <a:xfrm>
                <a:off x="7455" y="6662"/>
                <a:ext cx="53" cy="1"/>
              </a:xfrm>
              <a:prstGeom prst="line">
                <a:avLst/>
              </a:prstGeom>
              <a:noFill/>
              <a:ln w="4445">
                <a:solidFill>
                  <a:srgbClr val="000000"/>
                </a:solidFill>
                <a:round/>
                <a:headEnd/>
                <a:tailEnd/>
              </a:ln>
            </p:spPr>
            <p:txBody>
              <a:bodyPr/>
              <a:lstStyle/>
              <a:p>
                <a:endParaRPr lang="es-ES"/>
              </a:p>
            </p:txBody>
          </p:sp>
          <p:sp>
            <p:nvSpPr>
              <p:cNvPr id="83539" name="Line 9811"/>
              <p:cNvSpPr>
                <a:spLocks noChangeShapeType="1"/>
              </p:cNvSpPr>
              <p:nvPr/>
            </p:nvSpPr>
            <p:spPr bwMode="auto">
              <a:xfrm flipH="1">
                <a:off x="7328" y="6662"/>
                <a:ext cx="53" cy="1"/>
              </a:xfrm>
              <a:prstGeom prst="line">
                <a:avLst/>
              </a:prstGeom>
              <a:noFill/>
              <a:ln w="4445">
                <a:solidFill>
                  <a:srgbClr val="000000"/>
                </a:solidFill>
                <a:round/>
                <a:headEnd/>
                <a:tailEnd/>
              </a:ln>
            </p:spPr>
            <p:txBody>
              <a:bodyPr/>
              <a:lstStyle/>
              <a:p>
                <a:endParaRPr lang="es-ES"/>
              </a:p>
            </p:txBody>
          </p:sp>
          <p:sp>
            <p:nvSpPr>
              <p:cNvPr id="83540" name="Line 9812"/>
              <p:cNvSpPr>
                <a:spLocks noChangeShapeType="1"/>
              </p:cNvSpPr>
              <p:nvPr/>
            </p:nvSpPr>
            <p:spPr bwMode="auto">
              <a:xfrm>
                <a:off x="7455" y="6681"/>
                <a:ext cx="53" cy="1"/>
              </a:xfrm>
              <a:prstGeom prst="line">
                <a:avLst/>
              </a:prstGeom>
              <a:noFill/>
              <a:ln w="4445">
                <a:solidFill>
                  <a:srgbClr val="000000"/>
                </a:solidFill>
                <a:round/>
                <a:headEnd/>
                <a:tailEnd/>
              </a:ln>
            </p:spPr>
            <p:txBody>
              <a:bodyPr/>
              <a:lstStyle/>
              <a:p>
                <a:endParaRPr lang="es-ES"/>
              </a:p>
            </p:txBody>
          </p:sp>
          <p:sp>
            <p:nvSpPr>
              <p:cNvPr id="83541" name="Line 9813"/>
              <p:cNvSpPr>
                <a:spLocks noChangeShapeType="1"/>
              </p:cNvSpPr>
              <p:nvPr/>
            </p:nvSpPr>
            <p:spPr bwMode="auto">
              <a:xfrm flipH="1">
                <a:off x="7328" y="6681"/>
                <a:ext cx="53" cy="1"/>
              </a:xfrm>
              <a:prstGeom prst="line">
                <a:avLst/>
              </a:prstGeom>
              <a:noFill/>
              <a:ln w="4445">
                <a:solidFill>
                  <a:srgbClr val="000000"/>
                </a:solidFill>
                <a:round/>
                <a:headEnd/>
                <a:tailEnd/>
              </a:ln>
            </p:spPr>
            <p:txBody>
              <a:bodyPr/>
              <a:lstStyle/>
              <a:p>
                <a:endParaRPr lang="es-ES"/>
              </a:p>
            </p:txBody>
          </p:sp>
          <p:sp>
            <p:nvSpPr>
              <p:cNvPr id="83542" name="Line 9814"/>
              <p:cNvSpPr>
                <a:spLocks noChangeShapeType="1"/>
              </p:cNvSpPr>
              <p:nvPr/>
            </p:nvSpPr>
            <p:spPr bwMode="auto">
              <a:xfrm>
                <a:off x="7455" y="6700"/>
                <a:ext cx="53" cy="1"/>
              </a:xfrm>
              <a:prstGeom prst="line">
                <a:avLst/>
              </a:prstGeom>
              <a:noFill/>
              <a:ln w="4445">
                <a:solidFill>
                  <a:srgbClr val="000000"/>
                </a:solidFill>
                <a:round/>
                <a:headEnd/>
                <a:tailEnd/>
              </a:ln>
            </p:spPr>
            <p:txBody>
              <a:bodyPr/>
              <a:lstStyle/>
              <a:p>
                <a:endParaRPr lang="es-ES"/>
              </a:p>
            </p:txBody>
          </p:sp>
          <p:sp>
            <p:nvSpPr>
              <p:cNvPr id="83543" name="Line 9815"/>
              <p:cNvSpPr>
                <a:spLocks noChangeShapeType="1"/>
              </p:cNvSpPr>
              <p:nvPr/>
            </p:nvSpPr>
            <p:spPr bwMode="auto">
              <a:xfrm flipH="1">
                <a:off x="7328" y="6700"/>
                <a:ext cx="53" cy="1"/>
              </a:xfrm>
              <a:prstGeom prst="line">
                <a:avLst/>
              </a:prstGeom>
              <a:noFill/>
              <a:ln w="4445">
                <a:solidFill>
                  <a:srgbClr val="000000"/>
                </a:solidFill>
                <a:round/>
                <a:headEnd/>
                <a:tailEnd/>
              </a:ln>
            </p:spPr>
            <p:txBody>
              <a:bodyPr/>
              <a:lstStyle/>
              <a:p>
                <a:endParaRPr lang="es-ES"/>
              </a:p>
            </p:txBody>
          </p:sp>
          <p:sp>
            <p:nvSpPr>
              <p:cNvPr id="83544" name="Line 9816"/>
              <p:cNvSpPr>
                <a:spLocks noChangeShapeType="1"/>
              </p:cNvSpPr>
              <p:nvPr/>
            </p:nvSpPr>
            <p:spPr bwMode="auto">
              <a:xfrm>
                <a:off x="7455" y="6718"/>
                <a:ext cx="53" cy="1"/>
              </a:xfrm>
              <a:prstGeom prst="line">
                <a:avLst/>
              </a:prstGeom>
              <a:noFill/>
              <a:ln w="4445">
                <a:solidFill>
                  <a:srgbClr val="000000"/>
                </a:solidFill>
                <a:round/>
                <a:headEnd/>
                <a:tailEnd/>
              </a:ln>
            </p:spPr>
            <p:txBody>
              <a:bodyPr/>
              <a:lstStyle/>
              <a:p>
                <a:endParaRPr lang="es-ES"/>
              </a:p>
            </p:txBody>
          </p:sp>
          <p:sp>
            <p:nvSpPr>
              <p:cNvPr id="83545" name="Line 9817"/>
              <p:cNvSpPr>
                <a:spLocks noChangeShapeType="1"/>
              </p:cNvSpPr>
              <p:nvPr/>
            </p:nvSpPr>
            <p:spPr bwMode="auto">
              <a:xfrm flipH="1">
                <a:off x="7328" y="6718"/>
                <a:ext cx="53" cy="1"/>
              </a:xfrm>
              <a:prstGeom prst="line">
                <a:avLst/>
              </a:prstGeom>
              <a:noFill/>
              <a:ln w="4445">
                <a:solidFill>
                  <a:srgbClr val="000000"/>
                </a:solidFill>
                <a:round/>
                <a:headEnd/>
                <a:tailEnd/>
              </a:ln>
            </p:spPr>
            <p:txBody>
              <a:bodyPr/>
              <a:lstStyle/>
              <a:p>
                <a:endParaRPr lang="es-ES"/>
              </a:p>
            </p:txBody>
          </p:sp>
          <p:sp>
            <p:nvSpPr>
              <p:cNvPr id="83546" name="Line 9818"/>
              <p:cNvSpPr>
                <a:spLocks noChangeShapeType="1"/>
              </p:cNvSpPr>
              <p:nvPr/>
            </p:nvSpPr>
            <p:spPr bwMode="auto">
              <a:xfrm>
                <a:off x="7455" y="6737"/>
                <a:ext cx="53" cy="1"/>
              </a:xfrm>
              <a:prstGeom prst="line">
                <a:avLst/>
              </a:prstGeom>
              <a:noFill/>
              <a:ln w="4445">
                <a:solidFill>
                  <a:srgbClr val="000000"/>
                </a:solidFill>
                <a:round/>
                <a:headEnd/>
                <a:tailEnd/>
              </a:ln>
            </p:spPr>
            <p:txBody>
              <a:bodyPr/>
              <a:lstStyle/>
              <a:p>
                <a:endParaRPr lang="es-ES"/>
              </a:p>
            </p:txBody>
          </p:sp>
          <p:sp>
            <p:nvSpPr>
              <p:cNvPr id="83547" name="Line 9819"/>
              <p:cNvSpPr>
                <a:spLocks noChangeShapeType="1"/>
              </p:cNvSpPr>
              <p:nvPr/>
            </p:nvSpPr>
            <p:spPr bwMode="auto">
              <a:xfrm flipH="1">
                <a:off x="7328" y="6737"/>
                <a:ext cx="53" cy="1"/>
              </a:xfrm>
              <a:prstGeom prst="line">
                <a:avLst/>
              </a:prstGeom>
              <a:noFill/>
              <a:ln w="4445">
                <a:solidFill>
                  <a:srgbClr val="000000"/>
                </a:solidFill>
                <a:round/>
                <a:headEnd/>
                <a:tailEnd/>
              </a:ln>
            </p:spPr>
            <p:txBody>
              <a:bodyPr/>
              <a:lstStyle/>
              <a:p>
                <a:endParaRPr lang="es-ES"/>
              </a:p>
            </p:txBody>
          </p:sp>
          <p:sp>
            <p:nvSpPr>
              <p:cNvPr id="83548" name="Line 9820"/>
              <p:cNvSpPr>
                <a:spLocks noChangeShapeType="1"/>
              </p:cNvSpPr>
              <p:nvPr/>
            </p:nvSpPr>
            <p:spPr bwMode="auto">
              <a:xfrm>
                <a:off x="7455" y="6755"/>
                <a:ext cx="53" cy="1"/>
              </a:xfrm>
              <a:prstGeom prst="line">
                <a:avLst/>
              </a:prstGeom>
              <a:noFill/>
              <a:ln w="4445">
                <a:solidFill>
                  <a:srgbClr val="000000"/>
                </a:solidFill>
                <a:round/>
                <a:headEnd/>
                <a:tailEnd/>
              </a:ln>
            </p:spPr>
            <p:txBody>
              <a:bodyPr/>
              <a:lstStyle/>
              <a:p>
                <a:endParaRPr lang="es-ES"/>
              </a:p>
            </p:txBody>
          </p:sp>
          <p:sp>
            <p:nvSpPr>
              <p:cNvPr id="83549" name="Line 9821"/>
              <p:cNvSpPr>
                <a:spLocks noChangeShapeType="1"/>
              </p:cNvSpPr>
              <p:nvPr/>
            </p:nvSpPr>
            <p:spPr bwMode="auto">
              <a:xfrm flipH="1">
                <a:off x="7328" y="6755"/>
                <a:ext cx="53" cy="1"/>
              </a:xfrm>
              <a:prstGeom prst="line">
                <a:avLst/>
              </a:prstGeom>
              <a:noFill/>
              <a:ln w="4445">
                <a:solidFill>
                  <a:srgbClr val="000000"/>
                </a:solidFill>
                <a:round/>
                <a:headEnd/>
                <a:tailEnd/>
              </a:ln>
            </p:spPr>
            <p:txBody>
              <a:bodyPr/>
              <a:lstStyle/>
              <a:p>
                <a:endParaRPr lang="es-ES"/>
              </a:p>
            </p:txBody>
          </p:sp>
          <p:sp>
            <p:nvSpPr>
              <p:cNvPr id="83550" name="Line 9822"/>
              <p:cNvSpPr>
                <a:spLocks noChangeShapeType="1"/>
              </p:cNvSpPr>
              <p:nvPr/>
            </p:nvSpPr>
            <p:spPr bwMode="auto">
              <a:xfrm>
                <a:off x="7455" y="6774"/>
                <a:ext cx="53" cy="1"/>
              </a:xfrm>
              <a:prstGeom prst="line">
                <a:avLst/>
              </a:prstGeom>
              <a:noFill/>
              <a:ln w="4445">
                <a:solidFill>
                  <a:srgbClr val="000000"/>
                </a:solidFill>
                <a:round/>
                <a:headEnd/>
                <a:tailEnd/>
              </a:ln>
            </p:spPr>
            <p:txBody>
              <a:bodyPr/>
              <a:lstStyle/>
              <a:p>
                <a:endParaRPr lang="es-ES"/>
              </a:p>
            </p:txBody>
          </p:sp>
          <p:sp>
            <p:nvSpPr>
              <p:cNvPr id="83551" name="Line 9823"/>
              <p:cNvSpPr>
                <a:spLocks noChangeShapeType="1"/>
              </p:cNvSpPr>
              <p:nvPr/>
            </p:nvSpPr>
            <p:spPr bwMode="auto">
              <a:xfrm flipH="1">
                <a:off x="7328" y="6774"/>
                <a:ext cx="53" cy="1"/>
              </a:xfrm>
              <a:prstGeom prst="line">
                <a:avLst/>
              </a:prstGeom>
              <a:noFill/>
              <a:ln w="4445">
                <a:solidFill>
                  <a:srgbClr val="000000"/>
                </a:solidFill>
                <a:round/>
                <a:headEnd/>
                <a:tailEnd/>
              </a:ln>
            </p:spPr>
            <p:txBody>
              <a:bodyPr/>
              <a:lstStyle/>
              <a:p>
                <a:endParaRPr lang="es-ES"/>
              </a:p>
            </p:txBody>
          </p:sp>
          <p:sp>
            <p:nvSpPr>
              <p:cNvPr id="83552" name="Line 9824"/>
              <p:cNvSpPr>
                <a:spLocks noChangeShapeType="1"/>
              </p:cNvSpPr>
              <p:nvPr/>
            </p:nvSpPr>
            <p:spPr bwMode="auto">
              <a:xfrm>
                <a:off x="7455" y="6793"/>
                <a:ext cx="53" cy="1"/>
              </a:xfrm>
              <a:prstGeom prst="line">
                <a:avLst/>
              </a:prstGeom>
              <a:noFill/>
              <a:ln w="4445">
                <a:solidFill>
                  <a:srgbClr val="000000"/>
                </a:solidFill>
                <a:round/>
                <a:headEnd/>
                <a:tailEnd/>
              </a:ln>
            </p:spPr>
            <p:txBody>
              <a:bodyPr/>
              <a:lstStyle/>
              <a:p>
                <a:endParaRPr lang="es-ES"/>
              </a:p>
            </p:txBody>
          </p:sp>
          <p:sp>
            <p:nvSpPr>
              <p:cNvPr id="83553" name="Line 9825"/>
              <p:cNvSpPr>
                <a:spLocks noChangeShapeType="1"/>
              </p:cNvSpPr>
              <p:nvPr/>
            </p:nvSpPr>
            <p:spPr bwMode="auto">
              <a:xfrm flipH="1">
                <a:off x="7328" y="6793"/>
                <a:ext cx="53" cy="1"/>
              </a:xfrm>
              <a:prstGeom prst="line">
                <a:avLst/>
              </a:prstGeom>
              <a:noFill/>
              <a:ln w="4445">
                <a:solidFill>
                  <a:srgbClr val="000000"/>
                </a:solidFill>
                <a:round/>
                <a:headEnd/>
                <a:tailEnd/>
              </a:ln>
            </p:spPr>
            <p:txBody>
              <a:bodyPr/>
              <a:lstStyle/>
              <a:p>
                <a:endParaRPr lang="es-ES"/>
              </a:p>
            </p:txBody>
          </p:sp>
          <p:sp>
            <p:nvSpPr>
              <p:cNvPr id="83554" name="Line 9826"/>
              <p:cNvSpPr>
                <a:spLocks noChangeShapeType="1"/>
              </p:cNvSpPr>
              <p:nvPr/>
            </p:nvSpPr>
            <p:spPr bwMode="auto">
              <a:xfrm>
                <a:off x="7455" y="6811"/>
                <a:ext cx="53" cy="1"/>
              </a:xfrm>
              <a:prstGeom prst="line">
                <a:avLst/>
              </a:prstGeom>
              <a:noFill/>
              <a:ln w="4445">
                <a:solidFill>
                  <a:srgbClr val="000000"/>
                </a:solidFill>
                <a:round/>
                <a:headEnd/>
                <a:tailEnd/>
              </a:ln>
            </p:spPr>
            <p:txBody>
              <a:bodyPr/>
              <a:lstStyle/>
              <a:p>
                <a:endParaRPr lang="es-ES"/>
              </a:p>
            </p:txBody>
          </p:sp>
          <p:sp>
            <p:nvSpPr>
              <p:cNvPr id="83555" name="Line 9827"/>
              <p:cNvSpPr>
                <a:spLocks noChangeShapeType="1"/>
              </p:cNvSpPr>
              <p:nvPr/>
            </p:nvSpPr>
            <p:spPr bwMode="auto">
              <a:xfrm flipH="1">
                <a:off x="7328" y="6811"/>
                <a:ext cx="53" cy="1"/>
              </a:xfrm>
              <a:prstGeom prst="line">
                <a:avLst/>
              </a:prstGeom>
              <a:noFill/>
              <a:ln w="4445">
                <a:solidFill>
                  <a:srgbClr val="000000"/>
                </a:solidFill>
                <a:round/>
                <a:headEnd/>
                <a:tailEnd/>
              </a:ln>
            </p:spPr>
            <p:txBody>
              <a:bodyPr/>
              <a:lstStyle/>
              <a:p>
                <a:endParaRPr lang="es-ES"/>
              </a:p>
            </p:txBody>
          </p:sp>
          <p:sp>
            <p:nvSpPr>
              <p:cNvPr id="83556" name="Line 9828"/>
              <p:cNvSpPr>
                <a:spLocks noChangeShapeType="1"/>
              </p:cNvSpPr>
              <p:nvPr/>
            </p:nvSpPr>
            <p:spPr bwMode="auto">
              <a:xfrm>
                <a:off x="7455" y="6831"/>
                <a:ext cx="53" cy="1"/>
              </a:xfrm>
              <a:prstGeom prst="line">
                <a:avLst/>
              </a:prstGeom>
              <a:noFill/>
              <a:ln w="4445">
                <a:solidFill>
                  <a:srgbClr val="000000"/>
                </a:solidFill>
                <a:round/>
                <a:headEnd/>
                <a:tailEnd/>
              </a:ln>
            </p:spPr>
            <p:txBody>
              <a:bodyPr/>
              <a:lstStyle/>
              <a:p>
                <a:endParaRPr lang="es-ES"/>
              </a:p>
            </p:txBody>
          </p:sp>
          <p:sp>
            <p:nvSpPr>
              <p:cNvPr id="83557" name="Line 9829"/>
              <p:cNvSpPr>
                <a:spLocks noChangeShapeType="1"/>
              </p:cNvSpPr>
              <p:nvPr/>
            </p:nvSpPr>
            <p:spPr bwMode="auto">
              <a:xfrm flipH="1">
                <a:off x="7328" y="6831"/>
                <a:ext cx="53" cy="1"/>
              </a:xfrm>
              <a:prstGeom prst="line">
                <a:avLst/>
              </a:prstGeom>
              <a:noFill/>
              <a:ln w="4445">
                <a:solidFill>
                  <a:srgbClr val="000000"/>
                </a:solidFill>
                <a:round/>
                <a:headEnd/>
                <a:tailEnd/>
              </a:ln>
            </p:spPr>
            <p:txBody>
              <a:bodyPr/>
              <a:lstStyle/>
              <a:p>
                <a:endParaRPr lang="es-ES"/>
              </a:p>
            </p:txBody>
          </p:sp>
          <p:sp>
            <p:nvSpPr>
              <p:cNvPr id="83558" name="Line 9830"/>
              <p:cNvSpPr>
                <a:spLocks noChangeShapeType="1"/>
              </p:cNvSpPr>
              <p:nvPr/>
            </p:nvSpPr>
            <p:spPr bwMode="auto">
              <a:xfrm>
                <a:off x="7455" y="6849"/>
                <a:ext cx="53" cy="1"/>
              </a:xfrm>
              <a:prstGeom prst="line">
                <a:avLst/>
              </a:prstGeom>
              <a:noFill/>
              <a:ln w="4445">
                <a:solidFill>
                  <a:srgbClr val="000000"/>
                </a:solidFill>
                <a:round/>
                <a:headEnd/>
                <a:tailEnd/>
              </a:ln>
            </p:spPr>
            <p:txBody>
              <a:bodyPr/>
              <a:lstStyle/>
              <a:p>
                <a:endParaRPr lang="es-ES"/>
              </a:p>
            </p:txBody>
          </p:sp>
          <p:sp>
            <p:nvSpPr>
              <p:cNvPr id="83559" name="Line 9831"/>
              <p:cNvSpPr>
                <a:spLocks noChangeShapeType="1"/>
              </p:cNvSpPr>
              <p:nvPr/>
            </p:nvSpPr>
            <p:spPr bwMode="auto">
              <a:xfrm flipH="1">
                <a:off x="7328" y="6849"/>
                <a:ext cx="53" cy="1"/>
              </a:xfrm>
              <a:prstGeom prst="line">
                <a:avLst/>
              </a:prstGeom>
              <a:noFill/>
              <a:ln w="4445">
                <a:solidFill>
                  <a:srgbClr val="000000"/>
                </a:solidFill>
                <a:round/>
                <a:headEnd/>
                <a:tailEnd/>
              </a:ln>
            </p:spPr>
            <p:txBody>
              <a:bodyPr/>
              <a:lstStyle/>
              <a:p>
                <a:endParaRPr lang="es-ES"/>
              </a:p>
            </p:txBody>
          </p:sp>
          <p:sp>
            <p:nvSpPr>
              <p:cNvPr id="83560" name="Line 9832"/>
              <p:cNvSpPr>
                <a:spLocks noChangeShapeType="1"/>
              </p:cNvSpPr>
              <p:nvPr/>
            </p:nvSpPr>
            <p:spPr bwMode="auto">
              <a:xfrm>
                <a:off x="7455" y="6868"/>
                <a:ext cx="53" cy="1"/>
              </a:xfrm>
              <a:prstGeom prst="line">
                <a:avLst/>
              </a:prstGeom>
              <a:noFill/>
              <a:ln w="4445">
                <a:solidFill>
                  <a:srgbClr val="000000"/>
                </a:solidFill>
                <a:round/>
                <a:headEnd/>
                <a:tailEnd/>
              </a:ln>
            </p:spPr>
            <p:txBody>
              <a:bodyPr/>
              <a:lstStyle/>
              <a:p>
                <a:endParaRPr lang="es-ES"/>
              </a:p>
            </p:txBody>
          </p:sp>
          <p:sp>
            <p:nvSpPr>
              <p:cNvPr id="83561" name="Line 9833"/>
              <p:cNvSpPr>
                <a:spLocks noChangeShapeType="1"/>
              </p:cNvSpPr>
              <p:nvPr/>
            </p:nvSpPr>
            <p:spPr bwMode="auto">
              <a:xfrm flipH="1">
                <a:off x="7328" y="6868"/>
                <a:ext cx="53" cy="1"/>
              </a:xfrm>
              <a:prstGeom prst="line">
                <a:avLst/>
              </a:prstGeom>
              <a:noFill/>
              <a:ln w="4445">
                <a:solidFill>
                  <a:srgbClr val="000000"/>
                </a:solidFill>
                <a:round/>
                <a:headEnd/>
                <a:tailEnd/>
              </a:ln>
            </p:spPr>
            <p:txBody>
              <a:bodyPr/>
              <a:lstStyle/>
              <a:p>
                <a:endParaRPr lang="es-ES"/>
              </a:p>
            </p:txBody>
          </p:sp>
          <p:sp>
            <p:nvSpPr>
              <p:cNvPr id="83562" name="Line 9834"/>
              <p:cNvSpPr>
                <a:spLocks noChangeShapeType="1"/>
              </p:cNvSpPr>
              <p:nvPr/>
            </p:nvSpPr>
            <p:spPr bwMode="auto">
              <a:xfrm>
                <a:off x="7455" y="6886"/>
                <a:ext cx="53" cy="1"/>
              </a:xfrm>
              <a:prstGeom prst="line">
                <a:avLst/>
              </a:prstGeom>
              <a:noFill/>
              <a:ln w="4445">
                <a:solidFill>
                  <a:srgbClr val="000000"/>
                </a:solidFill>
                <a:round/>
                <a:headEnd/>
                <a:tailEnd/>
              </a:ln>
            </p:spPr>
            <p:txBody>
              <a:bodyPr/>
              <a:lstStyle/>
              <a:p>
                <a:endParaRPr lang="es-ES"/>
              </a:p>
            </p:txBody>
          </p:sp>
          <p:sp>
            <p:nvSpPr>
              <p:cNvPr id="83563" name="Line 9835"/>
              <p:cNvSpPr>
                <a:spLocks noChangeShapeType="1"/>
              </p:cNvSpPr>
              <p:nvPr/>
            </p:nvSpPr>
            <p:spPr bwMode="auto">
              <a:xfrm flipH="1">
                <a:off x="7328" y="6886"/>
                <a:ext cx="53" cy="1"/>
              </a:xfrm>
              <a:prstGeom prst="line">
                <a:avLst/>
              </a:prstGeom>
              <a:noFill/>
              <a:ln w="4445">
                <a:solidFill>
                  <a:srgbClr val="000000"/>
                </a:solidFill>
                <a:round/>
                <a:headEnd/>
                <a:tailEnd/>
              </a:ln>
            </p:spPr>
            <p:txBody>
              <a:bodyPr/>
              <a:lstStyle/>
              <a:p>
                <a:endParaRPr lang="es-ES"/>
              </a:p>
            </p:txBody>
          </p:sp>
          <p:sp>
            <p:nvSpPr>
              <p:cNvPr id="83564" name="Line 9836"/>
              <p:cNvSpPr>
                <a:spLocks noChangeShapeType="1"/>
              </p:cNvSpPr>
              <p:nvPr/>
            </p:nvSpPr>
            <p:spPr bwMode="auto">
              <a:xfrm>
                <a:off x="7455" y="6905"/>
                <a:ext cx="53" cy="1"/>
              </a:xfrm>
              <a:prstGeom prst="line">
                <a:avLst/>
              </a:prstGeom>
              <a:noFill/>
              <a:ln w="4445">
                <a:solidFill>
                  <a:srgbClr val="000000"/>
                </a:solidFill>
                <a:round/>
                <a:headEnd/>
                <a:tailEnd/>
              </a:ln>
            </p:spPr>
            <p:txBody>
              <a:bodyPr/>
              <a:lstStyle/>
              <a:p>
                <a:endParaRPr lang="es-ES"/>
              </a:p>
            </p:txBody>
          </p:sp>
          <p:sp>
            <p:nvSpPr>
              <p:cNvPr id="83565" name="Line 9837"/>
              <p:cNvSpPr>
                <a:spLocks noChangeShapeType="1"/>
              </p:cNvSpPr>
              <p:nvPr/>
            </p:nvSpPr>
            <p:spPr bwMode="auto">
              <a:xfrm flipH="1">
                <a:off x="7328" y="6905"/>
                <a:ext cx="53" cy="1"/>
              </a:xfrm>
              <a:prstGeom prst="line">
                <a:avLst/>
              </a:prstGeom>
              <a:noFill/>
              <a:ln w="4445">
                <a:solidFill>
                  <a:srgbClr val="000000"/>
                </a:solidFill>
                <a:round/>
                <a:headEnd/>
                <a:tailEnd/>
              </a:ln>
            </p:spPr>
            <p:txBody>
              <a:bodyPr/>
              <a:lstStyle/>
              <a:p>
                <a:endParaRPr lang="es-ES"/>
              </a:p>
            </p:txBody>
          </p:sp>
          <p:sp>
            <p:nvSpPr>
              <p:cNvPr id="83566" name="Line 9838"/>
              <p:cNvSpPr>
                <a:spLocks noChangeShapeType="1"/>
              </p:cNvSpPr>
              <p:nvPr/>
            </p:nvSpPr>
            <p:spPr bwMode="auto">
              <a:xfrm>
                <a:off x="7455" y="6923"/>
                <a:ext cx="53" cy="1"/>
              </a:xfrm>
              <a:prstGeom prst="line">
                <a:avLst/>
              </a:prstGeom>
              <a:noFill/>
              <a:ln w="4445">
                <a:solidFill>
                  <a:srgbClr val="000000"/>
                </a:solidFill>
                <a:round/>
                <a:headEnd/>
                <a:tailEnd/>
              </a:ln>
            </p:spPr>
            <p:txBody>
              <a:bodyPr/>
              <a:lstStyle/>
              <a:p>
                <a:endParaRPr lang="es-ES"/>
              </a:p>
            </p:txBody>
          </p:sp>
          <p:sp>
            <p:nvSpPr>
              <p:cNvPr id="83567" name="Line 9839"/>
              <p:cNvSpPr>
                <a:spLocks noChangeShapeType="1"/>
              </p:cNvSpPr>
              <p:nvPr/>
            </p:nvSpPr>
            <p:spPr bwMode="auto">
              <a:xfrm flipH="1">
                <a:off x="7328" y="6923"/>
                <a:ext cx="53" cy="1"/>
              </a:xfrm>
              <a:prstGeom prst="line">
                <a:avLst/>
              </a:prstGeom>
              <a:noFill/>
              <a:ln w="4445">
                <a:solidFill>
                  <a:srgbClr val="000000"/>
                </a:solidFill>
                <a:round/>
                <a:headEnd/>
                <a:tailEnd/>
              </a:ln>
            </p:spPr>
            <p:txBody>
              <a:bodyPr/>
              <a:lstStyle/>
              <a:p>
                <a:endParaRPr lang="es-ES"/>
              </a:p>
            </p:txBody>
          </p:sp>
          <p:sp>
            <p:nvSpPr>
              <p:cNvPr id="83568" name="Line 9840"/>
              <p:cNvSpPr>
                <a:spLocks noChangeShapeType="1"/>
              </p:cNvSpPr>
              <p:nvPr/>
            </p:nvSpPr>
            <p:spPr bwMode="auto">
              <a:xfrm>
                <a:off x="7455" y="6942"/>
                <a:ext cx="53" cy="1"/>
              </a:xfrm>
              <a:prstGeom prst="line">
                <a:avLst/>
              </a:prstGeom>
              <a:noFill/>
              <a:ln w="4445">
                <a:solidFill>
                  <a:srgbClr val="000000"/>
                </a:solidFill>
                <a:round/>
                <a:headEnd/>
                <a:tailEnd/>
              </a:ln>
            </p:spPr>
            <p:txBody>
              <a:bodyPr/>
              <a:lstStyle/>
              <a:p>
                <a:endParaRPr lang="es-ES"/>
              </a:p>
            </p:txBody>
          </p:sp>
          <p:sp>
            <p:nvSpPr>
              <p:cNvPr id="83569" name="Line 9841"/>
              <p:cNvSpPr>
                <a:spLocks noChangeShapeType="1"/>
              </p:cNvSpPr>
              <p:nvPr/>
            </p:nvSpPr>
            <p:spPr bwMode="auto">
              <a:xfrm flipH="1">
                <a:off x="7328" y="6942"/>
                <a:ext cx="53" cy="1"/>
              </a:xfrm>
              <a:prstGeom prst="line">
                <a:avLst/>
              </a:prstGeom>
              <a:noFill/>
              <a:ln w="4445">
                <a:solidFill>
                  <a:srgbClr val="000000"/>
                </a:solidFill>
                <a:round/>
                <a:headEnd/>
                <a:tailEnd/>
              </a:ln>
            </p:spPr>
            <p:txBody>
              <a:bodyPr/>
              <a:lstStyle/>
              <a:p>
                <a:endParaRPr lang="es-ES"/>
              </a:p>
            </p:txBody>
          </p:sp>
          <p:sp>
            <p:nvSpPr>
              <p:cNvPr id="83570" name="Line 9842"/>
              <p:cNvSpPr>
                <a:spLocks noChangeShapeType="1"/>
              </p:cNvSpPr>
              <p:nvPr/>
            </p:nvSpPr>
            <p:spPr bwMode="auto">
              <a:xfrm>
                <a:off x="7455" y="6962"/>
                <a:ext cx="53" cy="1"/>
              </a:xfrm>
              <a:prstGeom prst="line">
                <a:avLst/>
              </a:prstGeom>
              <a:noFill/>
              <a:ln w="4445">
                <a:solidFill>
                  <a:srgbClr val="000000"/>
                </a:solidFill>
                <a:round/>
                <a:headEnd/>
                <a:tailEnd/>
              </a:ln>
            </p:spPr>
            <p:txBody>
              <a:bodyPr/>
              <a:lstStyle/>
              <a:p>
                <a:endParaRPr lang="es-ES"/>
              </a:p>
            </p:txBody>
          </p:sp>
          <p:sp>
            <p:nvSpPr>
              <p:cNvPr id="83571" name="Line 9843"/>
              <p:cNvSpPr>
                <a:spLocks noChangeShapeType="1"/>
              </p:cNvSpPr>
              <p:nvPr/>
            </p:nvSpPr>
            <p:spPr bwMode="auto">
              <a:xfrm flipH="1">
                <a:off x="7328" y="6962"/>
                <a:ext cx="53" cy="1"/>
              </a:xfrm>
              <a:prstGeom prst="line">
                <a:avLst/>
              </a:prstGeom>
              <a:noFill/>
              <a:ln w="4445">
                <a:solidFill>
                  <a:srgbClr val="000000"/>
                </a:solidFill>
                <a:round/>
                <a:headEnd/>
                <a:tailEnd/>
              </a:ln>
            </p:spPr>
            <p:txBody>
              <a:bodyPr/>
              <a:lstStyle/>
              <a:p>
                <a:endParaRPr lang="es-ES"/>
              </a:p>
            </p:txBody>
          </p:sp>
          <p:sp>
            <p:nvSpPr>
              <p:cNvPr id="83572" name="Line 9844"/>
              <p:cNvSpPr>
                <a:spLocks noChangeShapeType="1"/>
              </p:cNvSpPr>
              <p:nvPr/>
            </p:nvSpPr>
            <p:spPr bwMode="auto">
              <a:xfrm>
                <a:off x="7455" y="6980"/>
                <a:ext cx="53" cy="1"/>
              </a:xfrm>
              <a:prstGeom prst="line">
                <a:avLst/>
              </a:prstGeom>
              <a:noFill/>
              <a:ln w="4445">
                <a:solidFill>
                  <a:srgbClr val="000000"/>
                </a:solidFill>
                <a:round/>
                <a:headEnd/>
                <a:tailEnd/>
              </a:ln>
            </p:spPr>
            <p:txBody>
              <a:bodyPr/>
              <a:lstStyle/>
              <a:p>
                <a:endParaRPr lang="es-ES"/>
              </a:p>
            </p:txBody>
          </p:sp>
          <p:sp>
            <p:nvSpPr>
              <p:cNvPr id="83573" name="Line 9845"/>
              <p:cNvSpPr>
                <a:spLocks noChangeShapeType="1"/>
              </p:cNvSpPr>
              <p:nvPr/>
            </p:nvSpPr>
            <p:spPr bwMode="auto">
              <a:xfrm flipH="1">
                <a:off x="7328" y="6980"/>
                <a:ext cx="53" cy="1"/>
              </a:xfrm>
              <a:prstGeom prst="line">
                <a:avLst/>
              </a:prstGeom>
              <a:noFill/>
              <a:ln w="4445">
                <a:solidFill>
                  <a:srgbClr val="000000"/>
                </a:solidFill>
                <a:round/>
                <a:headEnd/>
                <a:tailEnd/>
              </a:ln>
            </p:spPr>
            <p:txBody>
              <a:bodyPr/>
              <a:lstStyle/>
              <a:p>
                <a:endParaRPr lang="es-ES"/>
              </a:p>
            </p:txBody>
          </p:sp>
          <p:sp>
            <p:nvSpPr>
              <p:cNvPr id="83574" name="Line 9846"/>
              <p:cNvSpPr>
                <a:spLocks noChangeShapeType="1"/>
              </p:cNvSpPr>
              <p:nvPr/>
            </p:nvSpPr>
            <p:spPr bwMode="auto">
              <a:xfrm>
                <a:off x="7455" y="6999"/>
                <a:ext cx="53" cy="1"/>
              </a:xfrm>
              <a:prstGeom prst="line">
                <a:avLst/>
              </a:prstGeom>
              <a:noFill/>
              <a:ln w="4445">
                <a:solidFill>
                  <a:srgbClr val="000000"/>
                </a:solidFill>
                <a:round/>
                <a:headEnd/>
                <a:tailEnd/>
              </a:ln>
            </p:spPr>
            <p:txBody>
              <a:bodyPr/>
              <a:lstStyle/>
              <a:p>
                <a:endParaRPr lang="es-ES"/>
              </a:p>
            </p:txBody>
          </p:sp>
          <p:sp>
            <p:nvSpPr>
              <p:cNvPr id="83575" name="Line 9847"/>
              <p:cNvSpPr>
                <a:spLocks noChangeShapeType="1"/>
              </p:cNvSpPr>
              <p:nvPr/>
            </p:nvSpPr>
            <p:spPr bwMode="auto">
              <a:xfrm flipH="1">
                <a:off x="7328" y="6999"/>
                <a:ext cx="53" cy="1"/>
              </a:xfrm>
              <a:prstGeom prst="line">
                <a:avLst/>
              </a:prstGeom>
              <a:noFill/>
              <a:ln w="4445">
                <a:solidFill>
                  <a:srgbClr val="000000"/>
                </a:solidFill>
                <a:round/>
                <a:headEnd/>
                <a:tailEnd/>
              </a:ln>
            </p:spPr>
            <p:txBody>
              <a:bodyPr/>
              <a:lstStyle/>
              <a:p>
                <a:endParaRPr lang="es-ES"/>
              </a:p>
            </p:txBody>
          </p:sp>
        </p:grpSp>
        <p:sp>
          <p:nvSpPr>
            <p:cNvPr id="83576" name="Line 9848"/>
            <p:cNvSpPr>
              <a:spLocks noChangeShapeType="1"/>
            </p:cNvSpPr>
            <p:nvPr/>
          </p:nvSpPr>
          <p:spPr bwMode="auto">
            <a:xfrm>
              <a:off x="7455" y="7017"/>
              <a:ext cx="53" cy="1"/>
            </a:xfrm>
            <a:prstGeom prst="line">
              <a:avLst/>
            </a:prstGeom>
            <a:noFill/>
            <a:ln w="4445">
              <a:solidFill>
                <a:srgbClr val="000000"/>
              </a:solidFill>
              <a:round/>
              <a:headEnd/>
              <a:tailEnd/>
            </a:ln>
          </p:spPr>
          <p:txBody>
            <a:bodyPr/>
            <a:lstStyle/>
            <a:p>
              <a:endParaRPr lang="es-ES"/>
            </a:p>
          </p:txBody>
        </p:sp>
        <p:sp>
          <p:nvSpPr>
            <p:cNvPr id="83577" name="Line 9849"/>
            <p:cNvSpPr>
              <a:spLocks noChangeShapeType="1"/>
            </p:cNvSpPr>
            <p:nvPr/>
          </p:nvSpPr>
          <p:spPr bwMode="auto">
            <a:xfrm flipH="1">
              <a:off x="7328" y="7017"/>
              <a:ext cx="53" cy="1"/>
            </a:xfrm>
            <a:prstGeom prst="line">
              <a:avLst/>
            </a:prstGeom>
            <a:noFill/>
            <a:ln w="4445">
              <a:solidFill>
                <a:srgbClr val="000000"/>
              </a:solidFill>
              <a:round/>
              <a:headEnd/>
              <a:tailEnd/>
            </a:ln>
          </p:spPr>
          <p:txBody>
            <a:bodyPr/>
            <a:lstStyle/>
            <a:p>
              <a:endParaRPr lang="es-ES"/>
            </a:p>
          </p:txBody>
        </p:sp>
        <p:sp>
          <p:nvSpPr>
            <p:cNvPr id="83578" name="Line 9850"/>
            <p:cNvSpPr>
              <a:spLocks noChangeShapeType="1"/>
            </p:cNvSpPr>
            <p:nvPr/>
          </p:nvSpPr>
          <p:spPr bwMode="auto">
            <a:xfrm>
              <a:off x="7455" y="7036"/>
              <a:ext cx="53" cy="1"/>
            </a:xfrm>
            <a:prstGeom prst="line">
              <a:avLst/>
            </a:prstGeom>
            <a:noFill/>
            <a:ln w="4445">
              <a:solidFill>
                <a:srgbClr val="000000"/>
              </a:solidFill>
              <a:round/>
              <a:headEnd/>
              <a:tailEnd/>
            </a:ln>
          </p:spPr>
          <p:txBody>
            <a:bodyPr/>
            <a:lstStyle/>
            <a:p>
              <a:endParaRPr lang="es-ES"/>
            </a:p>
          </p:txBody>
        </p:sp>
        <p:sp>
          <p:nvSpPr>
            <p:cNvPr id="83579" name="Line 9851"/>
            <p:cNvSpPr>
              <a:spLocks noChangeShapeType="1"/>
            </p:cNvSpPr>
            <p:nvPr/>
          </p:nvSpPr>
          <p:spPr bwMode="auto">
            <a:xfrm flipH="1">
              <a:off x="7328" y="7036"/>
              <a:ext cx="53" cy="1"/>
            </a:xfrm>
            <a:prstGeom prst="line">
              <a:avLst/>
            </a:prstGeom>
            <a:noFill/>
            <a:ln w="4445">
              <a:solidFill>
                <a:srgbClr val="000000"/>
              </a:solidFill>
              <a:round/>
              <a:headEnd/>
              <a:tailEnd/>
            </a:ln>
          </p:spPr>
          <p:txBody>
            <a:bodyPr/>
            <a:lstStyle/>
            <a:p>
              <a:endParaRPr lang="es-ES"/>
            </a:p>
          </p:txBody>
        </p:sp>
        <p:sp>
          <p:nvSpPr>
            <p:cNvPr id="83580" name="Line 9852"/>
            <p:cNvSpPr>
              <a:spLocks noChangeShapeType="1"/>
            </p:cNvSpPr>
            <p:nvPr/>
          </p:nvSpPr>
          <p:spPr bwMode="auto">
            <a:xfrm>
              <a:off x="7455" y="7054"/>
              <a:ext cx="53" cy="1"/>
            </a:xfrm>
            <a:prstGeom prst="line">
              <a:avLst/>
            </a:prstGeom>
            <a:noFill/>
            <a:ln w="4445">
              <a:solidFill>
                <a:srgbClr val="000000"/>
              </a:solidFill>
              <a:round/>
              <a:headEnd/>
              <a:tailEnd/>
            </a:ln>
          </p:spPr>
          <p:txBody>
            <a:bodyPr/>
            <a:lstStyle/>
            <a:p>
              <a:endParaRPr lang="es-ES"/>
            </a:p>
          </p:txBody>
        </p:sp>
        <p:sp>
          <p:nvSpPr>
            <p:cNvPr id="83581" name="Line 9853"/>
            <p:cNvSpPr>
              <a:spLocks noChangeShapeType="1"/>
            </p:cNvSpPr>
            <p:nvPr/>
          </p:nvSpPr>
          <p:spPr bwMode="auto">
            <a:xfrm flipH="1">
              <a:off x="7328" y="7054"/>
              <a:ext cx="53" cy="1"/>
            </a:xfrm>
            <a:prstGeom prst="line">
              <a:avLst/>
            </a:prstGeom>
            <a:noFill/>
            <a:ln w="4445">
              <a:solidFill>
                <a:srgbClr val="000000"/>
              </a:solidFill>
              <a:round/>
              <a:headEnd/>
              <a:tailEnd/>
            </a:ln>
          </p:spPr>
          <p:txBody>
            <a:bodyPr/>
            <a:lstStyle/>
            <a:p>
              <a:endParaRPr lang="es-ES"/>
            </a:p>
          </p:txBody>
        </p:sp>
        <p:sp>
          <p:nvSpPr>
            <p:cNvPr id="83582" name="Line 9854"/>
            <p:cNvSpPr>
              <a:spLocks noChangeShapeType="1"/>
            </p:cNvSpPr>
            <p:nvPr/>
          </p:nvSpPr>
          <p:spPr bwMode="auto">
            <a:xfrm>
              <a:off x="7455" y="7073"/>
              <a:ext cx="53" cy="1"/>
            </a:xfrm>
            <a:prstGeom prst="line">
              <a:avLst/>
            </a:prstGeom>
            <a:noFill/>
            <a:ln w="4445">
              <a:solidFill>
                <a:srgbClr val="000000"/>
              </a:solidFill>
              <a:round/>
              <a:headEnd/>
              <a:tailEnd/>
            </a:ln>
          </p:spPr>
          <p:txBody>
            <a:bodyPr/>
            <a:lstStyle/>
            <a:p>
              <a:endParaRPr lang="es-ES"/>
            </a:p>
          </p:txBody>
        </p:sp>
        <p:sp>
          <p:nvSpPr>
            <p:cNvPr id="83583" name="Line 9855"/>
            <p:cNvSpPr>
              <a:spLocks noChangeShapeType="1"/>
            </p:cNvSpPr>
            <p:nvPr/>
          </p:nvSpPr>
          <p:spPr bwMode="auto">
            <a:xfrm flipH="1">
              <a:off x="7328" y="7073"/>
              <a:ext cx="53" cy="1"/>
            </a:xfrm>
            <a:prstGeom prst="line">
              <a:avLst/>
            </a:prstGeom>
            <a:noFill/>
            <a:ln w="4445">
              <a:solidFill>
                <a:srgbClr val="000000"/>
              </a:solidFill>
              <a:round/>
              <a:headEnd/>
              <a:tailEnd/>
            </a:ln>
          </p:spPr>
          <p:txBody>
            <a:bodyPr/>
            <a:lstStyle/>
            <a:p>
              <a:endParaRPr lang="es-ES"/>
            </a:p>
          </p:txBody>
        </p:sp>
        <p:sp>
          <p:nvSpPr>
            <p:cNvPr id="83584" name="Line 9856"/>
            <p:cNvSpPr>
              <a:spLocks noChangeShapeType="1"/>
            </p:cNvSpPr>
            <p:nvPr/>
          </p:nvSpPr>
          <p:spPr bwMode="auto">
            <a:xfrm>
              <a:off x="7455" y="7092"/>
              <a:ext cx="53" cy="1"/>
            </a:xfrm>
            <a:prstGeom prst="line">
              <a:avLst/>
            </a:prstGeom>
            <a:noFill/>
            <a:ln w="4445">
              <a:solidFill>
                <a:srgbClr val="000000"/>
              </a:solidFill>
              <a:round/>
              <a:headEnd/>
              <a:tailEnd/>
            </a:ln>
          </p:spPr>
          <p:txBody>
            <a:bodyPr/>
            <a:lstStyle/>
            <a:p>
              <a:endParaRPr lang="es-ES"/>
            </a:p>
          </p:txBody>
        </p:sp>
        <p:sp>
          <p:nvSpPr>
            <p:cNvPr id="83585" name="Line 9857"/>
            <p:cNvSpPr>
              <a:spLocks noChangeShapeType="1"/>
            </p:cNvSpPr>
            <p:nvPr/>
          </p:nvSpPr>
          <p:spPr bwMode="auto">
            <a:xfrm flipH="1">
              <a:off x="7328" y="7092"/>
              <a:ext cx="53" cy="1"/>
            </a:xfrm>
            <a:prstGeom prst="line">
              <a:avLst/>
            </a:prstGeom>
            <a:noFill/>
            <a:ln w="4445">
              <a:solidFill>
                <a:srgbClr val="000000"/>
              </a:solidFill>
              <a:round/>
              <a:headEnd/>
              <a:tailEnd/>
            </a:ln>
          </p:spPr>
          <p:txBody>
            <a:bodyPr/>
            <a:lstStyle/>
            <a:p>
              <a:endParaRPr lang="es-ES"/>
            </a:p>
          </p:txBody>
        </p:sp>
        <p:sp>
          <p:nvSpPr>
            <p:cNvPr id="83586" name="Line 9858"/>
            <p:cNvSpPr>
              <a:spLocks noChangeShapeType="1"/>
            </p:cNvSpPr>
            <p:nvPr/>
          </p:nvSpPr>
          <p:spPr bwMode="auto">
            <a:xfrm>
              <a:off x="7455" y="7111"/>
              <a:ext cx="53" cy="1"/>
            </a:xfrm>
            <a:prstGeom prst="line">
              <a:avLst/>
            </a:prstGeom>
            <a:noFill/>
            <a:ln w="4445">
              <a:solidFill>
                <a:srgbClr val="000000"/>
              </a:solidFill>
              <a:round/>
              <a:headEnd/>
              <a:tailEnd/>
            </a:ln>
          </p:spPr>
          <p:txBody>
            <a:bodyPr/>
            <a:lstStyle/>
            <a:p>
              <a:endParaRPr lang="es-ES"/>
            </a:p>
          </p:txBody>
        </p:sp>
        <p:sp>
          <p:nvSpPr>
            <p:cNvPr id="83587" name="Line 9859"/>
            <p:cNvSpPr>
              <a:spLocks noChangeShapeType="1"/>
            </p:cNvSpPr>
            <p:nvPr/>
          </p:nvSpPr>
          <p:spPr bwMode="auto">
            <a:xfrm flipH="1">
              <a:off x="7328" y="7111"/>
              <a:ext cx="53" cy="1"/>
            </a:xfrm>
            <a:prstGeom prst="line">
              <a:avLst/>
            </a:prstGeom>
            <a:noFill/>
            <a:ln w="4445">
              <a:solidFill>
                <a:srgbClr val="000000"/>
              </a:solidFill>
              <a:round/>
              <a:headEnd/>
              <a:tailEnd/>
            </a:ln>
          </p:spPr>
          <p:txBody>
            <a:bodyPr/>
            <a:lstStyle/>
            <a:p>
              <a:endParaRPr lang="es-ES"/>
            </a:p>
          </p:txBody>
        </p:sp>
        <p:sp>
          <p:nvSpPr>
            <p:cNvPr id="83588" name="Line 9860"/>
            <p:cNvSpPr>
              <a:spLocks noChangeShapeType="1"/>
            </p:cNvSpPr>
            <p:nvPr/>
          </p:nvSpPr>
          <p:spPr bwMode="auto">
            <a:xfrm>
              <a:off x="7455" y="7130"/>
              <a:ext cx="53" cy="1"/>
            </a:xfrm>
            <a:prstGeom prst="line">
              <a:avLst/>
            </a:prstGeom>
            <a:noFill/>
            <a:ln w="4445">
              <a:solidFill>
                <a:srgbClr val="000000"/>
              </a:solidFill>
              <a:round/>
              <a:headEnd/>
              <a:tailEnd/>
            </a:ln>
          </p:spPr>
          <p:txBody>
            <a:bodyPr/>
            <a:lstStyle/>
            <a:p>
              <a:endParaRPr lang="es-ES"/>
            </a:p>
          </p:txBody>
        </p:sp>
        <p:sp>
          <p:nvSpPr>
            <p:cNvPr id="83589" name="Line 9861"/>
            <p:cNvSpPr>
              <a:spLocks noChangeShapeType="1"/>
            </p:cNvSpPr>
            <p:nvPr/>
          </p:nvSpPr>
          <p:spPr bwMode="auto">
            <a:xfrm flipH="1">
              <a:off x="7328" y="7130"/>
              <a:ext cx="53" cy="1"/>
            </a:xfrm>
            <a:prstGeom prst="line">
              <a:avLst/>
            </a:prstGeom>
            <a:noFill/>
            <a:ln w="4445">
              <a:solidFill>
                <a:srgbClr val="000000"/>
              </a:solidFill>
              <a:round/>
              <a:headEnd/>
              <a:tailEnd/>
            </a:ln>
          </p:spPr>
          <p:txBody>
            <a:bodyPr/>
            <a:lstStyle/>
            <a:p>
              <a:endParaRPr lang="es-ES"/>
            </a:p>
          </p:txBody>
        </p:sp>
        <p:sp>
          <p:nvSpPr>
            <p:cNvPr id="83590" name="Line 9862"/>
            <p:cNvSpPr>
              <a:spLocks noChangeShapeType="1"/>
            </p:cNvSpPr>
            <p:nvPr/>
          </p:nvSpPr>
          <p:spPr bwMode="auto">
            <a:xfrm>
              <a:off x="7455" y="7148"/>
              <a:ext cx="53" cy="1"/>
            </a:xfrm>
            <a:prstGeom prst="line">
              <a:avLst/>
            </a:prstGeom>
            <a:noFill/>
            <a:ln w="4445">
              <a:solidFill>
                <a:srgbClr val="000000"/>
              </a:solidFill>
              <a:round/>
              <a:headEnd/>
              <a:tailEnd/>
            </a:ln>
          </p:spPr>
          <p:txBody>
            <a:bodyPr/>
            <a:lstStyle/>
            <a:p>
              <a:endParaRPr lang="es-ES"/>
            </a:p>
          </p:txBody>
        </p:sp>
        <p:sp>
          <p:nvSpPr>
            <p:cNvPr id="83591" name="Line 9863"/>
            <p:cNvSpPr>
              <a:spLocks noChangeShapeType="1"/>
            </p:cNvSpPr>
            <p:nvPr/>
          </p:nvSpPr>
          <p:spPr bwMode="auto">
            <a:xfrm flipH="1">
              <a:off x="7328" y="7148"/>
              <a:ext cx="53" cy="1"/>
            </a:xfrm>
            <a:prstGeom prst="line">
              <a:avLst/>
            </a:prstGeom>
            <a:noFill/>
            <a:ln w="4445">
              <a:solidFill>
                <a:srgbClr val="000000"/>
              </a:solidFill>
              <a:round/>
              <a:headEnd/>
              <a:tailEnd/>
            </a:ln>
          </p:spPr>
          <p:txBody>
            <a:bodyPr/>
            <a:lstStyle/>
            <a:p>
              <a:endParaRPr lang="es-ES"/>
            </a:p>
          </p:txBody>
        </p:sp>
        <p:sp>
          <p:nvSpPr>
            <p:cNvPr id="83592" name="Line 9864"/>
            <p:cNvSpPr>
              <a:spLocks noChangeShapeType="1"/>
            </p:cNvSpPr>
            <p:nvPr/>
          </p:nvSpPr>
          <p:spPr bwMode="auto">
            <a:xfrm>
              <a:off x="7455" y="7167"/>
              <a:ext cx="53" cy="1"/>
            </a:xfrm>
            <a:prstGeom prst="line">
              <a:avLst/>
            </a:prstGeom>
            <a:noFill/>
            <a:ln w="4445">
              <a:solidFill>
                <a:srgbClr val="000000"/>
              </a:solidFill>
              <a:round/>
              <a:headEnd/>
              <a:tailEnd/>
            </a:ln>
          </p:spPr>
          <p:txBody>
            <a:bodyPr/>
            <a:lstStyle/>
            <a:p>
              <a:endParaRPr lang="es-ES"/>
            </a:p>
          </p:txBody>
        </p:sp>
        <p:sp>
          <p:nvSpPr>
            <p:cNvPr id="83593" name="Line 9865"/>
            <p:cNvSpPr>
              <a:spLocks noChangeShapeType="1"/>
            </p:cNvSpPr>
            <p:nvPr/>
          </p:nvSpPr>
          <p:spPr bwMode="auto">
            <a:xfrm flipH="1">
              <a:off x="7328" y="7167"/>
              <a:ext cx="53" cy="1"/>
            </a:xfrm>
            <a:prstGeom prst="line">
              <a:avLst/>
            </a:prstGeom>
            <a:noFill/>
            <a:ln w="4445">
              <a:solidFill>
                <a:srgbClr val="000000"/>
              </a:solidFill>
              <a:round/>
              <a:headEnd/>
              <a:tailEnd/>
            </a:ln>
          </p:spPr>
          <p:txBody>
            <a:bodyPr/>
            <a:lstStyle/>
            <a:p>
              <a:endParaRPr lang="es-ES"/>
            </a:p>
          </p:txBody>
        </p:sp>
        <p:sp>
          <p:nvSpPr>
            <p:cNvPr id="83594" name="Line 9866"/>
            <p:cNvSpPr>
              <a:spLocks noChangeShapeType="1"/>
            </p:cNvSpPr>
            <p:nvPr/>
          </p:nvSpPr>
          <p:spPr bwMode="auto">
            <a:xfrm>
              <a:off x="7455" y="7185"/>
              <a:ext cx="53" cy="1"/>
            </a:xfrm>
            <a:prstGeom prst="line">
              <a:avLst/>
            </a:prstGeom>
            <a:noFill/>
            <a:ln w="4445">
              <a:solidFill>
                <a:srgbClr val="000000"/>
              </a:solidFill>
              <a:round/>
              <a:headEnd/>
              <a:tailEnd/>
            </a:ln>
          </p:spPr>
          <p:txBody>
            <a:bodyPr/>
            <a:lstStyle/>
            <a:p>
              <a:endParaRPr lang="es-ES"/>
            </a:p>
          </p:txBody>
        </p:sp>
        <p:sp>
          <p:nvSpPr>
            <p:cNvPr id="83595" name="Line 9867"/>
            <p:cNvSpPr>
              <a:spLocks noChangeShapeType="1"/>
            </p:cNvSpPr>
            <p:nvPr/>
          </p:nvSpPr>
          <p:spPr bwMode="auto">
            <a:xfrm flipH="1">
              <a:off x="7328" y="7185"/>
              <a:ext cx="53" cy="1"/>
            </a:xfrm>
            <a:prstGeom prst="line">
              <a:avLst/>
            </a:prstGeom>
            <a:noFill/>
            <a:ln w="4445">
              <a:solidFill>
                <a:srgbClr val="000000"/>
              </a:solidFill>
              <a:round/>
              <a:headEnd/>
              <a:tailEnd/>
            </a:ln>
          </p:spPr>
          <p:txBody>
            <a:bodyPr/>
            <a:lstStyle/>
            <a:p>
              <a:endParaRPr lang="es-ES"/>
            </a:p>
          </p:txBody>
        </p:sp>
        <p:sp>
          <p:nvSpPr>
            <p:cNvPr id="83596" name="Line 9868"/>
            <p:cNvSpPr>
              <a:spLocks noChangeShapeType="1"/>
            </p:cNvSpPr>
            <p:nvPr/>
          </p:nvSpPr>
          <p:spPr bwMode="auto">
            <a:xfrm>
              <a:off x="7455" y="7204"/>
              <a:ext cx="53" cy="1"/>
            </a:xfrm>
            <a:prstGeom prst="line">
              <a:avLst/>
            </a:prstGeom>
            <a:noFill/>
            <a:ln w="4445">
              <a:solidFill>
                <a:srgbClr val="000000"/>
              </a:solidFill>
              <a:round/>
              <a:headEnd/>
              <a:tailEnd/>
            </a:ln>
          </p:spPr>
          <p:txBody>
            <a:bodyPr/>
            <a:lstStyle/>
            <a:p>
              <a:endParaRPr lang="es-ES"/>
            </a:p>
          </p:txBody>
        </p:sp>
        <p:sp>
          <p:nvSpPr>
            <p:cNvPr id="83597" name="Line 9869"/>
            <p:cNvSpPr>
              <a:spLocks noChangeShapeType="1"/>
            </p:cNvSpPr>
            <p:nvPr/>
          </p:nvSpPr>
          <p:spPr bwMode="auto">
            <a:xfrm flipH="1">
              <a:off x="7328" y="7204"/>
              <a:ext cx="53" cy="1"/>
            </a:xfrm>
            <a:prstGeom prst="line">
              <a:avLst/>
            </a:prstGeom>
            <a:noFill/>
            <a:ln w="4445">
              <a:solidFill>
                <a:srgbClr val="000000"/>
              </a:solidFill>
              <a:round/>
              <a:headEnd/>
              <a:tailEnd/>
            </a:ln>
          </p:spPr>
          <p:txBody>
            <a:bodyPr/>
            <a:lstStyle/>
            <a:p>
              <a:endParaRPr lang="es-ES"/>
            </a:p>
          </p:txBody>
        </p:sp>
        <p:sp>
          <p:nvSpPr>
            <p:cNvPr id="83598" name="Line 9870"/>
            <p:cNvSpPr>
              <a:spLocks noChangeShapeType="1"/>
            </p:cNvSpPr>
            <p:nvPr/>
          </p:nvSpPr>
          <p:spPr bwMode="auto">
            <a:xfrm>
              <a:off x="7455" y="7222"/>
              <a:ext cx="53" cy="1"/>
            </a:xfrm>
            <a:prstGeom prst="line">
              <a:avLst/>
            </a:prstGeom>
            <a:noFill/>
            <a:ln w="4445">
              <a:solidFill>
                <a:srgbClr val="000000"/>
              </a:solidFill>
              <a:round/>
              <a:headEnd/>
              <a:tailEnd/>
            </a:ln>
          </p:spPr>
          <p:txBody>
            <a:bodyPr/>
            <a:lstStyle/>
            <a:p>
              <a:endParaRPr lang="es-ES"/>
            </a:p>
          </p:txBody>
        </p:sp>
        <p:sp>
          <p:nvSpPr>
            <p:cNvPr id="83599" name="Line 9871"/>
            <p:cNvSpPr>
              <a:spLocks noChangeShapeType="1"/>
            </p:cNvSpPr>
            <p:nvPr/>
          </p:nvSpPr>
          <p:spPr bwMode="auto">
            <a:xfrm flipH="1">
              <a:off x="7328" y="7222"/>
              <a:ext cx="53" cy="1"/>
            </a:xfrm>
            <a:prstGeom prst="line">
              <a:avLst/>
            </a:prstGeom>
            <a:noFill/>
            <a:ln w="4445">
              <a:solidFill>
                <a:srgbClr val="000000"/>
              </a:solidFill>
              <a:round/>
              <a:headEnd/>
              <a:tailEnd/>
            </a:ln>
          </p:spPr>
          <p:txBody>
            <a:bodyPr/>
            <a:lstStyle/>
            <a:p>
              <a:endParaRPr lang="es-ES"/>
            </a:p>
          </p:txBody>
        </p:sp>
        <p:sp>
          <p:nvSpPr>
            <p:cNvPr id="83600" name="Line 9872"/>
            <p:cNvSpPr>
              <a:spLocks noChangeShapeType="1"/>
            </p:cNvSpPr>
            <p:nvPr/>
          </p:nvSpPr>
          <p:spPr bwMode="auto">
            <a:xfrm>
              <a:off x="7455" y="7242"/>
              <a:ext cx="53" cy="1"/>
            </a:xfrm>
            <a:prstGeom prst="line">
              <a:avLst/>
            </a:prstGeom>
            <a:noFill/>
            <a:ln w="4445">
              <a:solidFill>
                <a:srgbClr val="000000"/>
              </a:solidFill>
              <a:round/>
              <a:headEnd/>
              <a:tailEnd/>
            </a:ln>
          </p:spPr>
          <p:txBody>
            <a:bodyPr/>
            <a:lstStyle/>
            <a:p>
              <a:endParaRPr lang="es-ES"/>
            </a:p>
          </p:txBody>
        </p:sp>
        <p:sp>
          <p:nvSpPr>
            <p:cNvPr id="83601" name="Line 9873"/>
            <p:cNvSpPr>
              <a:spLocks noChangeShapeType="1"/>
            </p:cNvSpPr>
            <p:nvPr/>
          </p:nvSpPr>
          <p:spPr bwMode="auto">
            <a:xfrm flipH="1">
              <a:off x="7328" y="7242"/>
              <a:ext cx="53" cy="1"/>
            </a:xfrm>
            <a:prstGeom prst="line">
              <a:avLst/>
            </a:prstGeom>
            <a:noFill/>
            <a:ln w="4445">
              <a:solidFill>
                <a:srgbClr val="000000"/>
              </a:solidFill>
              <a:round/>
              <a:headEnd/>
              <a:tailEnd/>
            </a:ln>
          </p:spPr>
          <p:txBody>
            <a:bodyPr/>
            <a:lstStyle/>
            <a:p>
              <a:endParaRPr lang="es-ES"/>
            </a:p>
          </p:txBody>
        </p:sp>
        <p:sp>
          <p:nvSpPr>
            <p:cNvPr id="83602" name="Line 9874"/>
            <p:cNvSpPr>
              <a:spLocks noChangeShapeType="1"/>
            </p:cNvSpPr>
            <p:nvPr/>
          </p:nvSpPr>
          <p:spPr bwMode="auto">
            <a:xfrm>
              <a:off x="7455" y="7260"/>
              <a:ext cx="53" cy="1"/>
            </a:xfrm>
            <a:prstGeom prst="line">
              <a:avLst/>
            </a:prstGeom>
            <a:noFill/>
            <a:ln w="4445">
              <a:solidFill>
                <a:srgbClr val="000000"/>
              </a:solidFill>
              <a:round/>
              <a:headEnd/>
              <a:tailEnd/>
            </a:ln>
          </p:spPr>
          <p:txBody>
            <a:bodyPr/>
            <a:lstStyle/>
            <a:p>
              <a:endParaRPr lang="es-ES"/>
            </a:p>
          </p:txBody>
        </p:sp>
        <p:sp>
          <p:nvSpPr>
            <p:cNvPr id="83603" name="Line 9875"/>
            <p:cNvSpPr>
              <a:spLocks noChangeShapeType="1"/>
            </p:cNvSpPr>
            <p:nvPr/>
          </p:nvSpPr>
          <p:spPr bwMode="auto">
            <a:xfrm flipH="1">
              <a:off x="7328" y="7260"/>
              <a:ext cx="53" cy="1"/>
            </a:xfrm>
            <a:prstGeom prst="line">
              <a:avLst/>
            </a:prstGeom>
            <a:noFill/>
            <a:ln w="4445">
              <a:solidFill>
                <a:srgbClr val="000000"/>
              </a:solidFill>
              <a:round/>
              <a:headEnd/>
              <a:tailEnd/>
            </a:ln>
          </p:spPr>
          <p:txBody>
            <a:bodyPr/>
            <a:lstStyle/>
            <a:p>
              <a:endParaRPr lang="es-ES"/>
            </a:p>
          </p:txBody>
        </p:sp>
        <p:sp>
          <p:nvSpPr>
            <p:cNvPr id="83604" name="Line 9876"/>
            <p:cNvSpPr>
              <a:spLocks noChangeShapeType="1"/>
            </p:cNvSpPr>
            <p:nvPr/>
          </p:nvSpPr>
          <p:spPr bwMode="auto">
            <a:xfrm>
              <a:off x="7455" y="7279"/>
              <a:ext cx="53" cy="1"/>
            </a:xfrm>
            <a:prstGeom prst="line">
              <a:avLst/>
            </a:prstGeom>
            <a:noFill/>
            <a:ln w="4445">
              <a:solidFill>
                <a:srgbClr val="000000"/>
              </a:solidFill>
              <a:round/>
              <a:headEnd/>
              <a:tailEnd/>
            </a:ln>
          </p:spPr>
          <p:txBody>
            <a:bodyPr/>
            <a:lstStyle/>
            <a:p>
              <a:endParaRPr lang="es-ES"/>
            </a:p>
          </p:txBody>
        </p:sp>
        <p:sp>
          <p:nvSpPr>
            <p:cNvPr id="83605" name="Line 9877"/>
            <p:cNvSpPr>
              <a:spLocks noChangeShapeType="1"/>
            </p:cNvSpPr>
            <p:nvPr/>
          </p:nvSpPr>
          <p:spPr bwMode="auto">
            <a:xfrm flipH="1">
              <a:off x="7328" y="7279"/>
              <a:ext cx="53" cy="1"/>
            </a:xfrm>
            <a:prstGeom prst="line">
              <a:avLst/>
            </a:prstGeom>
            <a:noFill/>
            <a:ln w="4445">
              <a:solidFill>
                <a:srgbClr val="000000"/>
              </a:solidFill>
              <a:round/>
              <a:headEnd/>
              <a:tailEnd/>
            </a:ln>
          </p:spPr>
          <p:txBody>
            <a:bodyPr/>
            <a:lstStyle/>
            <a:p>
              <a:endParaRPr lang="es-ES"/>
            </a:p>
          </p:txBody>
        </p:sp>
        <p:sp>
          <p:nvSpPr>
            <p:cNvPr id="83606" name="Line 9878"/>
            <p:cNvSpPr>
              <a:spLocks noChangeShapeType="1"/>
            </p:cNvSpPr>
            <p:nvPr/>
          </p:nvSpPr>
          <p:spPr bwMode="auto">
            <a:xfrm>
              <a:off x="7455" y="7298"/>
              <a:ext cx="53" cy="1"/>
            </a:xfrm>
            <a:prstGeom prst="line">
              <a:avLst/>
            </a:prstGeom>
            <a:noFill/>
            <a:ln w="4445">
              <a:solidFill>
                <a:srgbClr val="000000"/>
              </a:solidFill>
              <a:round/>
              <a:headEnd/>
              <a:tailEnd/>
            </a:ln>
          </p:spPr>
          <p:txBody>
            <a:bodyPr/>
            <a:lstStyle/>
            <a:p>
              <a:endParaRPr lang="es-ES"/>
            </a:p>
          </p:txBody>
        </p:sp>
        <p:sp>
          <p:nvSpPr>
            <p:cNvPr id="83607" name="Line 9879"/>
            <p:cNvSpPr>
              <a:spLocks noChangeShapeType="1"/>
            </p:cNvSpPr>
            <p:nvPr/>
          </p:nvSpPr>
          <p:spPr bwMode="auto">
            <a:xfrm flipH="1">
              <a:off x="7328" y="7298"/>
              <a:ext cx="53" cy="1"/>
            </a:xfrm>
            <a:prstGeom prst="line">
              <a:avLst/>
            </a:prstGeom>
            <a:noFill/>
            <a:ln w="4445">
              <a:solidFill>
                <a:srgbClr val="000000"/>
              </a:solidFill>
              <a:round/>
              <a:headEnd/>
              <a:tailEnd/>
            </a:ln>
          </p:spPr>
          <p:txBody>
            <a:bodyPr/>
            <a:lstStyle/>
            <a:p>
              <a:endParaRPr lang="es-ES"/>
            </a:p>
          </p:txBody>
        </p:sp>
        <p:sp>
          <p:nvSpPr>
            <p:cNvPr id="83608" name="Line 9880"/>
            <p:cNvSpPr>
              <a:spLocks noChangeShapeType="1"/>
            </p:cNvSpPr>
            <p:nvPr/>
          </p:nvSpPr>
          <p:spPr bwMode="auto">
            <a:xfrm>
              <a:off x="7455" y="7316"/>
              <a:ext cx="53" cy="1"/>
            </a:xfrm>
            <a:prstGeom prst="line">
              <a:avLst/>
            </a:prstGeom>
            <a:noFill/>
            <a:ln w="4445">
              <a:solidFill>
                <a:srgbClr val="000000"/>
              </a:solidFill>
              <a:round/>
              <a:headEnd/>
              <a:tailEnd/>
            </a:ln>
          </p:spPr>
          <p:txBody>
            <a:bodyPr/>
            <a:lstStyle/>
            <a:p>
              <a:endParaRPr lang="es-ES"/>
            </a:p>
          </p:txBody>
        </p:sp>
        <p:sp>
          <p:nvSpPr>
            <p:cNvPr id="83609" name="Line 9881"/>
            <p:cNvSpPr>
              <a:spLocks noChangeShapeType="1"/>
            </p:cNvSpPr>
            <p:nvPr/>
          </p:nvSpPr>
          <p:spPr bwMode="auto">
            <a:xfrm flipH="1">
              <a:off x="7328" y="7316"/>
              <a:ext cx="53" cy="1"/>
            </a:xfrm>
            <a:prstGeom prst="line">
              <a:avLst/>
            </a:prstGeom>
            <a:noFill/>
            <a:ln w="4445">
              <a:solidFill>
                <a:srgbClr val="000000"/>
              </a:solidFill>
              <a:round/>
              <a:headEnd/>
              <a:tailEnd/>
            </a:ln>
          </p:spPr>
          <p:txBody>
            <a:bodyPr/>
            <a:lstStyle/>
            <a:p>
              <a:endParaRPr lang="es-ES"/>
            </a:p>
          </p:txBody>
        </p:sp>
        <p:sp>
          <p:nvSpPr>
            <p:cNvPr id="83610" name="Line 9882"/>
            <p:cNvSpPr>
              <a:spLocks noChangeShapeType="1"/>
            </p:cNvSpPr>
            <p:nvPr/>
          </p:nvSpPr>
          <p:spPr bwMode="auto">
            <a:xfrm>
              <a:off x="7455" y="7335"/>
              <a:ext cx="53" cy="1"/>
            </a:xfrm>
            <a:prstGeom prst="line">
              <a:avLst/>
            </a:prstGeom>
            <a:noFill/>
            <a:ln w="4445">
              <a:solidFill>
                <a:srgbClr val="000000"/>
              </a:solidFill>
              <a:round/>
              <a:headEnd/>
              <a:tailEnd/>
            </a:ln>
          </p:spPr>
          <p:txBody>
            <a:bodyPr/>
            <a:lstStyle/>
            <a:p>
              <a:endParaRPr lang="es-ES"/>
            </a:p>
          </p:txBody>
        </p:sp>
        <p:sp>
          <p:nvSpPr>
            <p:cNvPr id="83611" name="Line 9883"/>
            <p:cNvSpPr>
              <a:spLocks noChangeShapeType="1"/>
            </p:cNvSpPr>
            <p:nvPr/>
          </p:nvSpPr>
          <p:spPr bwMode="auto">
            <a:xfrm flipH="1">
              <a:off x="7328" y="7335"/>
              <a:ext cx="53" cy="1"/>
            </a:xfrm>
            <a:prstGeom prst="line">
              <a:avLst/>
            </a:prstGeom>
            <a:noFill/>
            <a:ln w="4445">
              <a:solidFill>
                <a:srgbClr val="000000"/>
              </a:solidFill>
              <a:round/>
              <a:headEnd/>
              <a:tailEnd/>
            </a:ln>
          </p:spPr>
          <p:txBody>
            <a:bodyPr/>
            <a:lstStyle/>
            <a:p>
              <a:endParaRPr lang="es-ES"/>
            </a:p>
          </p:txBody>
        </p:sp>
        <p:sp>
          <p:nvSpPr>
            <p:cNvPr id="83612" name="Line 9884"/>
            <p:cNvSpPr>
              <a:spLocks noChangeShapeType="1"/>
            </p:cNvSpPr>
            <p:nvPr/>
          </p:nvSpPr>
          <p:spPr bwMode="auto">
            <a:xfrm>
              <a:off x="7455" y="7353"/>
              <a:ext cx="53" cy="1"/>
            </a:xfrm>
            <a:prstGeom prst="line">
              <a:avLst/>
            </a:prstGeom>
            <a:noFill/>
            <a:ln w="4445">
              <a:solidFill>
                <a:srgbClr val="000000"/>
              </a:solidFill>
              <a:round/>
              <a:headEnd/>
              <a:tailEnd/>
            </a:ln>
          </p:spPr>
          <p:txBody>
            <a:bodyPr/>
            <a:lstStyle/>
            <a:p>
              <a:endParaRPr lang="es-ES"/>
            </a:p>
          </p:txBody>
        </p:sp>
        <p:sp>
          <p:nvSpPr>
            <p:cNvPr id="83613" name="Line 9885"/>
            <p:cNvSpPr>
              <a:spLocks noChangeShapeType="1"/>
            </p:cNvSpPr>
            <p:nvPr/>
          </p:nvSpPr>
          <p:spPr bwMode="auto">
            <a:xfrm flipH="1">
              <a:off x="7328" y="7353"/>
              <a:ext cx="53" cy="1"/>
            </a:xfrm>
            <a:prstGeom prst="line">
              <a:avLst/>
            </a:prstGeom>
            <a:noFill/>
            <a:ln w="4445">
              <a:solidFill>
                <a:srgbClr val="000000"/>
              </a:solidFill>
              <a:round/>
              <a:headEnd/>
              <a:tailEnd/>
            </a:ln>
          </p:spPr>
          <p:txBody>
            <a:bodyPr/>
            <a:lstStyle/>
            <a:p>
              <a:endParaRPr lang="es-ES"/>
            </a:p>
          </p:txBody>
        </p:sp>
        <p:sp>
          <p:nvSpPr>
            <p:cNvPr id="83614" name="Line 9886"/>
            <p:cNvSpPr>
              <a:spLocks noChangeShapeType="1"/>
            </p:cNvSpPr>
            <p:nvPr/>
          </p:nvSpPr>
          <p:spPr bwMode="auto">
            <a:xfrm>
              <a:off x="7455" y="7373"/>
              <a:ext cx="53" cy="1"/>
            </a:xfrm>
            <a:prstGeom prst="line">
              <a:avLst/>
            </a:prstGeom>
            <a:noFill/>
            <a:ln w="4445">
              <a:solidFill>
                <a:srgbClr val="000000"/>
              </a:solidFill>
              <a:round/>
              <a:headEnd/>
              <a:tailEnd/>
            </a:ln>
          </p:spPr>
          <p:txBody>
            <a:bodyPr/>
            <a:lstStyle/>
            <a:p>
              <a:endParaRPr lang="es-ES"/>
            </a:p>
          </p:txBody>
        </p:sp>
        <p:sp>
          <p:nvSpPr>
            <p:cNvPr id="83615" name="Line 9887"/>
            <p:cNvSpPr>
              <a:spLocks noChangeShapeType="1"/>
            </p:cNvSpPr>
            <p:nvPr/>
          </p:nvSpPr>
          <p:spPr bwMode="auto">
            <a:xfrm flipH="1">
              <a:off x="7328" y="7373"/>
              <a:ext cx="53" cy="1"/>
            </a:xfrm>
            <a:prstGeom prst="line">
              <a:avLst/>
            </a:prstGeom>
            <a:noFill/>
            <a:ln w="4445">
              <a:solidFill>
                <a:srgbClr val="000000"/>
              </a:solidFill>
              <a:round/>
              <a:headEnd/>
              <a:tailEnd/>
            </a:ln>
          </p:spPr>
          <p:txBody>
            <a:bodyPr/>
            <a:lstStyle/>
            <a:p>
              <a:endParaRPr lang="es-ES"/>
            </a:p>
          </p:txBody>
        </p:sp>
        <p:sp>
          <p:nvSpPr>
            <p:cNvPr id="83616" name="Line 9888"/>
            <p:cNvSpPr>
              <a:spLocks noChangeShapeType="1"/>
            </p:cNvSpPr>
            <p:nvPr/>
          </p:nvSpPr>
          <p:spPr bwMode="auto">
            <a:xfrm>
              <a:off x="7455" y="7391"/>
              <a:ext cx="53" cy="1"/>
            </a:xfrm>
            <a:prstGeom prst="line">
              <a:avLst/>
            </a:prstGeom>
            <a:noFill/>
            <a:ln w="4445">
              <a:solidFill>
                <a:srgbClr val="000000"/>
              </a:solidFill>
              <a:round/>
              <a:headEnd/>
              <a:tailEnd/>
            </a:ln>
          </p:spPr>
          <p:txBody>
            <a:bodyPr/>
            <a:lstStyle/>
            <a:p>
              <a:endParaRPr lang="es-ES"/>
            </a:p>
          </p:txBody>
        </p:sp>
        <p:sp>
          <p:nvSpPr>
            <p:cNvPr id="83617" name="Line 9889"/>
            <p:cNvSpPr>
              <a:spLocks noChangeShapeType="1"/>
            </p:cNvSpPr>
            <p:nvPr/>
          </p:nvSpPr>
          <p:spPr bwMode="auto">
            <a:xfrm flipH="1">
              <a:off x="7328" y="7391"/>
              <a:ext cx="53" cy="1"/>
            </a:xfrm>
            <a:prstGeom prst="line">
              <a:avLst/>
            </a:prstGeom>
            <a:noFill/>
            <a:ln w="4445">
              <a:solidFill>
                <a:srgbClr val="000000"/>
              </a:solidFill>
              <a:round/>
              <a:headEnd/>
              <a:tailEnd/>
            </a:ln>
          </p:spPr>
          <p:txBody>
            <a:bodyPr/>
            <a:lstStyle/>
            <a:p>
              <a:endParaRPr lang="es-ES"/>
            </a:p>
          </p:txBody>
        </p:sp>
        <p:sp>
          <p:nvSpPr>
            <p:cNvPr id="83618" name="Line 9890"/>
            <p:cNvSpPr>
              <a:spLocks noChangeShapeType="1"/>
            </p:cNvSpPr>
            <p:nvPr/>
          </p:nvSpPr>
          <p:spPr bwMode="auto">
            <a:xfrm>
              <a:off x="7455" y="7410"/>
              <a:ext cx="53" cy="1"/>
            </a:xfrm>
            <a:prstGeom prst="line">
              <a:avLst/>
            </a:prstGeom>
            <a:noFill/>
            <a:ln w="4445">
              <a:solidFill>
                <a:srgbClr val="000000"/>
              </a:solidFill>
              <a:round/>
              <a:headEnd/>
              <a:tailEnd/>
            </a:ln>
          </p:spPr>
          <p:txBody>
            <a:bodyPr/>
            <a:lstStyle/>
            <a:p>
              <a:endParaRPr lang="es-ES"/>
            </a:p>
          </p:txBody>
        </p:sp>
        <p:sp>
          <p:nvSpPr>
            <p:cNvPr id="83619" name="Line 9891"/>
            <p:cNvSpPr>
              <a:spLocks noChangeShapeType="1"/>
            </p:cNvSpPr>
            <p:nvPr/>
          </p:nvSpPr>
          <p:spPr bwMode="auto">
            <a:xfrm flipH="1">
              <a:off x="7328" y="7410"/>
              <a:ext cx="53" cy="1"/>
            </a:xfrm>
            <a:prstGeom prst="line">
              <a:avLst/>
            </a:prstGeom>
            <a:noFill/>
            <a:ln w="4445">
              <a:solidFill>
                <a:srgbClr val="000000"/>
              </a:solidFill>
              <a:round/>
              <a:headEnd/>
              <a:tailEnd/>
            </a:ln>
          </p:spPr>
          <p:txBody>
            <a:bodyPr/>
            <a:lstStyle/>
            <a:p>
              <a:endParaRPr lang="es-ES"/>
            </a:p>
          </p:txBody>
        </p:sp>
        <p:sp>
          <p:nvSpPr>
            <p:cNvPr id="83620" name="Line 9892"/>
            <p:cNvSpPr>
              <a:spLocks noChangeShapeType="1"/>
            </p:cNvSpPr>
            <p:nvPr/>
          </p:nvSpPr>
          <p:spPr bwMode="auto">
            <a:xfrm>
              <a:off x="7455" y="7428"/>
              <a:ext cx="53" cy="1"/>
            </a:xfrm>
            <a:prstGeom prst="line">
              <a:avLst/>
            </a:prstGeom>
            <a:noFill/>
            <a:ln w="4445">
              <a:solidFill>
                <a:srgbClr val="000000"/>
              </a:solidFill>
              <a:round/>
              <a:headEnd/>
              <a:tailEnd/>
            </a:ln>
          </p:spPr>
          <p:txBody>
            <a:bodyPr/>
            <a:lstStyle/>
            <a:p>
              <a:endParaRPr lang="es-ES"/>
            </a:p>
          </p:txBody>
        </p:sp>
        <p:sp>
          <p:nvSpPr>
            <p:cNvPr id="83621" name="Line 9893"/>
            <p:cNvSpPr>
              <a:spLocks noChangeShapeType="1"/>
            </p:cNvSpPr>
            <p:nvPr/>
          </p:nvSpPr>
          <p:spPr bwMode="auto">
            <a:xfrm flipH="1">
              <a:off x="7328" y="7428"/>
              <a:ext cx="53" cy="1"/>
            </a:xfrm>
            <a:prstGeom prst="line">
              <a:avLst/>
            </a:prstGeom>
            <a:noFill/>
            <a:ln w="4445">
              <a:solidFill>
                <a:srgbClr val="000000"/>
              </a:solidFill>
              <a:round/>
              <a:headEnd/>
              <a:tailEnd/>
            </a:ln>
          </p:spPr>
          <p:txBody>
            <a:bodyPr/>
            <a:lstStyle/>
            <a:p>
              <a:endParaRPr lang="es-ES"/>
            </a:p>
          </p:txBody>
        </p:sp>
        <p:sp>
          <p:nvSpPr>
            <p:cNvPr id="83622" name="Line 9894"/>
            <p:cNvSpPr>
              <a:spLocks noChangeShapeType="1"/>
            </p:cNvSpPr>
            <p:nvPr/>
          </p:nvSpPr>
          <p:spPr bwMode="auto">
            <a:xfrm>
              <a:off x="7455" y="7447"/>
              <a:ext cx="53" cy="1"/>
            </a:xfrm>
            <a:prstGeom prst="line">
              <a:avLst/>
            </a:prstGeom>
            <a:noFill/>
            <a:ln w="4445">
              <a:solidFill>
                <a:srgbClr val="000000"/>
              </a:solidFill>
              <a:round/>
              <a:headEnd/>
              <a:tailEnd/>
            </a:ln>
          </p:spPr>
          <p:txBody>
            <a:bodyPr/>
            <a:lstStyle/>
            <a:p>
              <a:endParaRPr lang="es-ES"/>
            </a:p>
          </p:txBody>
        </p:sp>
        <p:sp>
          <p:nvSpPr>
            <p:cNvPr id="83623" name="Line 9895"/>
            <p:cNvSpPr>
              <a:spLocks noChangeShapeType="1"/>
            </p:cNvSpPr>
            <p:nvPr/>
          </p:nvSpPr>
          <p:spPr bwMode="auto">
            <a:xfrm flipH="1">
              <a:off x="7328" y="7447"/>
              <a:ext cx="53" cy="1"/>
            </a:xfrm>
            <a:prstGeom prst="line">
              <a:avLst/>
            </a:prstGeom>
            <a:noFill/>
            <a:ln w="4445">
              <a:solidFill>
                <a:srgbClr val="000000"/>
              </a:solidFill>
              <a:round/>
              <a:headEnd/>
              <a:tailEnd/>
            </a:ln>
          </p:spPr>
          <p:txBody>
            <a:bodyPr/>
            <a:lstStyle/>
            <a:p>
              <a:endParaRPr lang="es-ES"/>
            </a:p>
          </p:txBody>
        </p:sp>
        <p:sp>
          <p:nvSpPr>
            <p:cNvPr id="83624" name="Line 9896"/>
            <p:cNvSpPr>
              <a:spLocks noChangeShapeType="1"/>
            </p:cNvSpPr>
            <p:nvPr/>
          </p:nvSpPr>
          <p:spPr bwMode="auto">
            <a:xfrm>
              <a:off x="7455" y="7466"/>
              <a:ext cx="53" cy="1"/>
            </a:xfrm>
            <a:prstGeom prst="line">
              <a:avLst/>
            </a:prstGeom>
            <a:noFill/>
            <a:ln w="4445">
              <a:solidFill>
                <a:srgbClr val="000000"/>
              </a:solidFill>
              <a:round/>
              <a:headEnd/>
              <a:tailEnd/>
            </a:ln>
          </p:spPr>
          <p:txBody>
            <a:bodyPr/>
            <a:lstStyle/>
            <a:p>
              <a:endParaRPr lang="es-ES"/>
            </a:p>
          </p:txBody>
        </p:sp>
        <p:sp>
          <p:nvSpPr>
            <p:cNvPr id="83625" name="Line 9897"/>
            <p:cNvSpPr>
              <a:spLocks noChangeShapeType="1"/>
            </p:cNvSpPr>
            <p:nvPr/>
          </p:nvSpPr>
          <p:spPr bwMode="auto">
            <a:xfrm flipH="1">
              <a:off x="7328" y="7466"/>
              <a:ext cx="53" cy="1"/>
            </a:xfrm>
            <a:prstGeom prst="line">
              <a:avLst/>
            </a:prstGeom>
            <a:noFill/>
            <a:ln w="4445">
              <a:solidFill>
                <a:srgbClr val="000000"/>
              </a:solidFill>
              <a:round/>
              <a:headEnd/>
              <a:tailEnd/>
            </a:ln>
          </p:spPr>
          <p:txBody>
            <a:bodyPr/>
            <a:lstStyle/>
            <a:p>
              <a:endParaRPr lang="es-ES"/>
            </a:p>
          </p:txBody>
        </p:sp>
        <p:sp>
          <p:nvSpPr>
            <p:cNvPr id="83626" name="Line 9898"/>
            <p:cNvSpPr>
              <a:spLocks noChangeShapeType="1"/>
            </p:cNvSpPr>
            <p:nvPr/>
          </p:nvSpPr>
          <p:spPr bwMode="auto">
            <a:xfrm>
              <a:off x="7455" y="7484"/>
              <a:ext cx="53" cy="1"/>
            </a:xfrm>
            <a:prstGeom prst="line">
              <a:avLst/>
            </a:prstGeom>
            <a:noFill/>
            <a:ln w="4445">
              <a:solidFill>
                <a:srgbClr val="000000"/>
              </a:solidFill>
              <a:round/>
              <a:headEnd/>
              <a:tailEnd/>
            </a:ln>
          </p:spPr>
          <p:txBody>
            <a:bodyPr/>
            <a:lstStyle/>
            <a:p>
              <a:endParaRPr lang="es-ES"/>
            </a:p>
          </p:txBody>
        </p:sp>
        <p:sp>
          <p:nvSpPr>
            <p:cNvPr id="83627" name="Line 9899"/>
            <p:cNvSpPr>
              <a:spLocks noChangeShapeType="1"/>
            </p:cNvSpPr>
            <p:nvPr/>
          </p:nvSpPr>
          <p:spPr bwMode="auto">
            <a:xfrm flipH="1">
              <a:off x="7328" y="7484"/>
              <a:ext cx="53" cy="1"/>
            </a:xfrm>
            <a:prstGeom prst="line">
              <a:avLst/>
            </a:prstGeom>
            <a:noFill/>
            <a:ln w="4445">
              <a:solidFill>
                <a:srgbClr val="000000"/>
              </a:solidFill>
              <a:round/>
              <a:headEnd/>
              <a:tailEnd/>
            </a:ln>
          </p:spPr>
          <p:txBody>
            <a:bodyPr/>
            <a:lstStyle/>
            <a:p>
              <a:endParaRPr lang="es-ES"/>
            </a:p>
          </p:txBody>
        </p:sp>
        <p:sp>
          <p:nvSpPr>
            <p:cNvPr id="83628" name="Line 9900"/>
            <p:cNvSpPr>
              <a:spLocks noChangeShapeType="1"/>
            </p:cNvSpPr>
            <p:nvPr/>
          </p:nvSpPr>
          <p:spPr bwMode="auto">
            <a:xfrm>
              <a:off x="7455" y="7504"/>
              <a:ext cx="53" cy="1"/>
            </a:xfrm>
            <a:prstGeom prst="line">
              <a:avLst/>
            </a:prstGeom>
            <a:noFill/>
            <a:ln w="4445">
              <a:solidFill>
                <a:srgbClr val="000000"/>
              </a:solidFill>
              <a:round/>
              <a:headEnd/>
              <a:tailEnd/>
            </a:ln>
          </p:spPr>
          <p:txBody>
            <a:bodyPr/>
            <a:lstStyle/>
            <a:p>
              <a:endParaRPr lang="es-ES"/>
            </a:p>
          </p:txBody>
        </p:sp>
        <p:sp>
          <p:nvSpPr>
            <p:cNvPr id="83629" name="Line 9901"/>
            <p:cNvSpPr>
              <a:spLocks noChangeShapeType="1"/>
            </p:cNvSpPr>
            <p:nvPr/>
          </p:nvSpPr>
          <p:spPr bwMode="auto">
            <a:xfrm flipH="1">
              <a:off x="7328" y="7504"/>
              <a:ext cx="53" cy="1"/>
            </a:xfrm>
            <a:prstGeom prst="line">
              <a:avLst/>
            </a:prstGeom>
            <a:noFill/>
            <a:ln w="4445">
              <a:solidFill>
                <a:srgbClr val="000000"/>
              </a:solidFill>
              <a:round/>
              <a:headEnd/>
              <a:tailEnd/>
            </a:ln>
          </p:spPr>
          <p:txBody>
            <a:bodyPr/>
            <a:lstStyle/>
            <a:p>
              <a:endParaRPr lang="es-ES"/>
            </a:p>
          </p:txBody>
        </p:sp>
        <p:sp>
          <p:nvSpPr>
            <p:cNvPr id="83630" name="Line 9902"/>
            <p:cNvSpPr>
              <a:spLocks noChangeShapeType="1"/>
            </p:cNvSpPr>
            <p:nvPr/>
          </p:nvSpPr>
          <p:spPr bwMode="auto">
            <a:xfrm>
              <a:off x="7455" y="7522"/>
              <a:ext cx="53" cy="1"/>
            </a:xfrm>
            <a:prstGeom prst="line">
              <a:avLst/>
            </a:prstGeom>
            <a:noFill/>
            <a:ln w="4445">
              <a:solidFill>
                <a:srgbClr val="000000"/>
              </a:solidFill>
              <a:round/>
              <a:headEnd/>
              <a:tailEnd/>
            </a:ln>
          </p:spPr>
          <p:txBody>
            <a:bodyPr/>
            <a:lstStyle/>
            <a:p>
              <a:endParaRPr lang="es-ES"/>
            </a:p>
          </p:txBody>
        </p:sp>
        <p:sp>
          <p:nvSpPr>
            <p:cNvPr id="83631" name="Line 9903"/>
            <p:cNvSpPr>
              <a:spLocks noChangeShapeType="1"/>
            </p:cNvSpPr>
            <p:nvPr/>
          </p:nvSpPr>
          <p:spPr bwMode="auto">
            <a:xfrm flipH="1">
              <a:off x="7328" y="7522"/>
              <a:ext cx="53" cy="1"/>
            </a:xfrm>
            <a:prstGeom prst="line">
              <a:avLst/>
            </a:prstGeom>
            <a:noFill/>
            <a:ln w="4445">
              <a:solidFill>
                <a:srgbClr val="000000"/>
              </a:solidFill>
              <a:round/>
              <a:headEnd/>
              <a:tailEnd/>
            </a:ln>
          </p:spPr>
          <p:txBody>
            <a:bodyPr/>
            <a:lstStyle/>
            <a:p>
              <a:endParaRPr lang="es-ES"/>
            </a:p>
          </p:txBody>
        </p:sp>
        <p:sp>
          <p:nvSpPr>
            <p:cNvPr id="83632" name="Line 9904"/>
            <p:cNvSpPr>
              <a:spLocks noChangeShapeType="1"/>
            </p:cNvSpPr>
            <p:nvPr/>
          </p:nvSpPr>
          <p:spPr bwMode="auto">
            <a:xfrm>
              <a:off x="7455" y="7541"/>
              <a:ext cx="53" cy="1"/>
            </a:xfrm>
            <a:prstGeom prst="line">
              <a:avLst/>
            </a:prstGeom>
            <a:noFill/>
            <a:ln w="4445">
              <a:solidFill>
                <a:srgbClr val="000000"/>
              </a:solidFill>
              <a:round/>
              <a:headEnd/>
              <a:tailEnd/>
            </a:ln>
          </p:spPr>
          <p:txBody>
            <a:bodyPr/>
            <a:lstStyle/>
            <a:p>
              <a:endParaRPr lang="es-ES"/>
            </a:p>
          </p:txBody>
        </p:sp>
        <p:sp>
          <p:nvSpPr>
            <p:cNvPr id="83633" name="Line 9905"/>
            <p:cNvSpPr>
              <a:spLocks noChangeShapeType="1"/>
            </p:cNvSpPr>
            <p:nvPr/>
          </p:nvSpPr>
          <p:spPr bwMode="auto">
            <a:xfrm flipH="1">
              <a:off x="7328" y="7541"/>
              <a:ext cx="53" cy="1"/>
            </a:xfrm>
            <a:prstGeom prst="line">
              <a:avLst/>
            </a:prstGeom>
            <a:noFill/>
            <a:ln w="4445">
              <a:solidFill>
                <a:srgbClr val="000000"/>
              </a:solidFill>
              <a:round/>
              <a:headEnd/>
              <a:tailEnd/>
            </a:ln>
          </p:spPr>
          <p:txBody>
            <a:bodyPr/>
            <a:lstStyle/>
            <a:p>
              <a:endParaRPr lang="es-ES"/>
            </a:p>
          </p:txBody>
        </p:sp>
        <p:sp>
          <p:nvSpPr>
            <p:cNvPr id="83634" name="Line 9906"/>
            <p:cNvSpPr>
              <a:spLocks noChangeShapeType="1"/>
            </p:cNvSpPr>
            <p:nvPr/>
          </p:nvSpPr>
          <p:spPr bwMode="auto">
            <a:xfrm>
              <a:off x="7455" y="7559"/>
              <a:ext cx="53" cy="1"/>
            </a:xfrm>
            <a:prstGeom prst="line">
              <a:avLst/>
            </a:prstGeom>
            <a:noFill/>
            <a:ln w="4445">
              <a:solidFill>
                <a:srgbClr val="000000"/>
              </a:solidFill>
              <a:round/>
              <a:headEnd/>
              <a:tailEnd/>
            </a:ln>
          </p:spPr>
          <p:txBody>
            <a:bodyPr/>
            <a:lstStyle/>
            <a:p>
              <a:endParaRPr lang="es-ES"/>
            </a:p>
          </p:txBody>
        </p:sp>
        <p:sp>
          <p:nvSpPr>
            <p:cNvPr id="83635" name="Line 9907"/>
            <p:cNvSpPr>
              <a:spLocks noChangeShapeType="1"/>
            </p:cNvSpPr>
            <p:nvPr/>
          </p:nvSpPr>
          <p:spPr bwMode="auto">
            <a:xfrm flipH="1">
              <a:off x="7328" y="7559"/>
              <a:ext cx="53" cy="1"/>
            </a:xfrm>
            <a:prstGeom prst="line">
              <a:avLst/>
            </a:prstGeom>
            <a:noFill/>
            <a:ln w="4445">
              <a:solidFill>
                <a:srgbClr val="000000"/>
              </a:solidFill>
              <a:round/>
              <a:headEnd/>
              <a:tailEnd/>
            </a:ln>
          </p:spPr>
          <p:txBody>
            <a:bodyPr/>
            <a:lstStyle/>
            <a:p>
              <a:endParaRPr lang="es-ES"/>
            </a:p>
          </p:txBody>
        </p:sp>
        <p:sp>
          <p:nvSpPr>
            <p:cNvPr id="83636" name="Line 9908"/>
            <p:cNvSpPr>
              <a:spLocks noChangeShapeType="1"/>
            </p:cNvSpPr>
            <p:nvPr/>
          </p:nvSpPr>
          <p:spPr bwMode="auto">
            <a:xfrm>
              <a:off x="7455" y="7578"/>
              <a:ext cx="53" cy="1"/>
            </a:xfrm>
            <a:prstGeom prst="line">
              <a:avLst/>
            </a:prstGeom>
            <a:noFill/>
            <a:ln w="4445">
              <a:solidFill>
                <a:srgbClr val="000000"/>
              </a:solidFill>
              <a:round/>
              <a:headEnd/>
              <a:tailEnd/>
            </a:ln>
          </p:spPr>
          <p:txBody>
            <a:bodyPr/>
            <a:lstStyle/>
            <a:p>
              <a:endParaRPr lang="es-ES"/>
            </a:p>
          </p:txBody>
        </p:sp>
        <p:sp>
          <p:nvSpPr>
            <p:cNvPr id="83637" name="Line 9909"/>
            <p:cNvSpPr>
              <a:spLocks noChangeShapeType="1"/>
            </p:cNvSpPr>
            <p:nvPr/>
          </p:nvSpPr>
          <p:spPr bwMode="auto">
            <a:xfrm flipH="1">
              <a:off x="7328" y="7578"/>
              <a:ext cx="53" cy="1"/>
            </a:xfrm>
            <a:prstGeom prst="line">
              <a:avLst/>
            </a:prstGeom>
            <a:noFill/>
            <a:ln w="4445">
              <a:solidFill>
                <a:srgbClr val="000000"/>
              </a:solidFill>
              <a:round/>
              <a:headEnd/>
              <a:tailEnd/>
            </a:ln>
          </p:spPr>
          <p:txBody>
            <a:bodyPr/>
            <a:lstStyle/>
            <a:p>
              <a:endParaRPr lang="es-ES"/>
            </a:p>
          </p:txBody>
        </p:sp>
        <p:sp>
          <p:nvSpPr>
            <p:cNvPr id="83638" name="Line 9910"/>
            <p:cNvSpPr>
              <a:spLocks noChangeShapeType="1"/>
            </p:cNvSpPr>
            <p:nvPr/>
          </p:nvSpPr>
          <p:spPr bwMode="auto">
            <a:xfrm>
              <a:off x="7456" y="1875"/>
              <a:ext cx="12" cy="95"/>
            </a:xfrm>
            <a:prstGeom prst="line">
              <a:avLst/>
            </a:prstGeom>
            <a:noFill/>
            <a:ln w="4445">
              <a:solidFill>
                <a:srgbClr val="FEFEFE"/>
              </a:solidFill>
              <a:round/>
              <a:headEnd/>
              <a:tailEnd/>
            </a:ln>
          </p:spPr>
          <p:txBody>
            <a:bodyPr/>
            <a:lstStyle/>
            <a:p>
              <a:endParaRPr lang="es-ES"/>
            </a:p>
          </p:txBody>
        </p:sp>
        <p:sp>
          <p:nvSpPr>
            <p:cNvPr id="83639" name="Line 9911"/>
            <p:cNvSpPr>
              <a:spLocks noChangeShapeType="1"/>
            </p:cNvSpPr>
            <p:nvPr/>
          </p:nvSpPr>
          <p:spPr bwMode="auto">
            <a:xfrm flipH="1">
              <a:off x="7468" y="1875"/>
              <a:ext cx="12" cy="95"/>
            </a:xfrm>
            <a:prstGeom prst="line">
              <a:avLst/>
            </a:prstGeom>
            <a:noFill/>
            <a:ln w="4445">
              <a:solidFill>
                <a:srgbClr val="FEFEFE"/>
              </a:solidFill>
              <a:round/>
              <a:headEnd/>
              <a:tailEnd/>
            </a:ln>
          </p:spPr>
          <p:txBody>
            <a:bodyPr/>
            <a:lstStyle/>
            <a:p>
              <a:endParaRPr lang="es-ES"/>
            </a:p>
          </p:txBody>
        </p:sp>
        <p:sp>
          <p:nvSpPr>
            <p:cNvPr id="83640" name="Line 9912"/>
            <p:cNvSpPr>
              <a:spLocks noChangeShapeType="1"/>
            </p:cNvSpPr>
            <p:nvPr/>
          </p:nvSpPr>
          <p:spPr bwMode="auto">
            <a:xfrm>
              <a:off x="7480" y="1875"/>
              <a:ext cx="12" cy="95"/>
            </a:xfrm>
            <a:prstGeom prst="line">
              <a:avLst/>
            </a:prstGeom>
            <a:noFill/>
            <a:ln w="4445">
              <a:solidFill>
                <a:srgbClr val="FEFEFE"/>
              </a:solidFill>
              <a:round/>
              <a:headEnd/>
              <a:tailEnd/>
            </a:ln>
          </p:spPr>
          <p:txBody>
            <a:bodyPr/>
            <a:lstStyle/>
            <a:p>
              <a:endParaRPr lang="es-ES"/>
            </a:p>
          </p:txBody>
        </p:sp>
        <p:sp>
          <p:nvSpPr>
            <p:cNvPr id="83641" name="Line 9913"/>
            <p:cNvSpPr>
              <a:spLocks noChangeShapeType="1"/>
            </p:cNvSpPr>
            <p:nvPr/>
          </p:nvSpPr>
          <p:spPr bwMode="auto">
            <a:xfrm flipH="1">
              <a:off x="7492" y="1875"/>
              <a:ext cx="12" cy="95"/>
            </a:xfrm>
            <a:prstGeom prst="line">
              <a:avLst/>
            </a:prstGeom>
            <a:noFill/>
            <a:ln w="4445">
              <a:solidFill>
                <a:srgbClr val="FEFEFE"/>
              </a:solidFill>
              <a:round/>
              <a:headEnd/>
              <a:tailEnd/>
            </a:ln>
          </p:spPr>
          <p:txBody>
            <a:bodyPr/>
            <a:lstStyle/>
            <a:p>
              <a:endParaRPr lang="es-ES"/>
            </a:p>
          </p:txBody>
        </p:sp>
        <p:sp>
          <p:nvSpPr>
            <p:cNvPr id="83642" name="Freeform 9914"/>
            <p:cNvSpPr>
              <a:spLocks/>
            </p:cNvSpPr>
            <p:nvPr/>
          </p:nvSpPr>
          <p:spPr bwMode="auto">
            <a:xfrm>
              <a:off x="7516" y="1907"/>
              <a:ext cx="28" cy="63"/>
            </a:xfrm>
            <a:custGeom>
              <a:avLst/>
              <a:gdLst/>
              <a:ahLst/>
              <a:cxnLst>
                <a:cxn ang="0">
                  <a:pos x="0" y="53"/>
                </a:cxn>
                <a:cxn ang="0">
                  <a:pos x="56" y="53"/>
                </a:cxn>
                <a:cxn ang="0">
                  <a:pos x="56" y="35"/>
                </a:cxn>
                <a:cxn ang="0">
                  <a:pos x="51" y="17"/>
                </a:cxn>
                <a:cxn ang="0">
                  <a:pos x="48" y="8"/>
                </a:cxn>
                <a:cxn ang="0">
                  <a:pos x="38" y="0"/>
                </a:cxn>
                <a:cxn ang="0">
                  <a:pos x="24" y="0"/>
                </a:cxn>
                <a:cxn ang="0">
                  <a:pos x="14" y="8"/>
                </a:cxn>
                <a:cxn ang="0">
                  <a:pos x="4" y="25"/>
                </a:cxn>
                <a:cxn ang="0">
                  <a:pos x="0" y="53"/>
                </a:cxn>
                <a:cxn ang="0">
                  <a:pos x="0" y="70"/>
                </a:cxn>
                <a:cxn ang="0">
                  <a:pos x="4" y="97"/>
                </a:cxn>
                <a:cxn ang="0">
                  <a:pos x="14" y="115"/>
                </a:cxn>
                <a:cxn ang="0">
                  <a:pos x="24" y="125"/>
                </a:cxn>
                <a:cxn ang="0">
                  <a:pos x="38" y="125"/>
                </a:cxn>
                <a:cxn ang="0">
                  <a:pos x="48" y="115"/>
                </a:cxn>
                <a:cxn ang="0">
                  <a:pos x="56" y="97"/>
                </a:cxn>
              </a:cxnLst>
              <a:rect l="0" t="0" r="r" b="b"/>
              <a:pathLst>
                <a:path w="56" h="125">
                  <a:moveTo>
                    <a:pt x="0" y="53"/>
                  </a:moveTo>
                  <a:lnTo>
                    <a:pt x="56" y="53"/>
                  </a:lnTo>
                  <a:lnTo>
                    <a:pt x="56" y="35"/>
                  </a:lnTo>
                  <a:lnTo>
                    <a:pt x="51" y="17"/>
                  </a:lnTo>
                  <a:lnTo>
                    <a:pt x="48" y="8"/>
                  </a:lnTo>
                  <a:lnTo>
                    <a:pt x="38" y="0"/>
                  </a:lnTo>
                  <a:lnTo>
                    <a:pt x="24" y="0"/>
                  </a:lnTo>
                  <a:lnTo>
                    <a:pt x="14" y="8"/>
                  </a:lnTo>
                  <a:lnTo>
                    <a:pt x="4" y="25"/>
                  </a:lnTo>
                  <a:lnTo>
                    <a:pt x="0" y="53"/>
                  </a:lnTo>
                  <a:lnTo>
                    <a:pt x="0" y="70"/>
                  </a:lnTo>
                  <a:lnTo>
                    <a:pt x="4" y="97"/>
                  </a:lnTo>
                  <a:lnTo>
                    <a:pt x="14" y="115"/>
                  </a:lnTo>
                  <a:lnTo>
                    <a:pt x="24" y="125"/>
                  </a:lnTo>
                  <a:lnTo>
                    <a:pt x="38" y="125"/>
                  </a:lnTo>
                  <a:lnTo>
                    <a:pt x="48" y="115"/>
                  </a:lnTo>
                  <a:lnTo>
                    <a:pt x="56" y="97"/>
                  </a:lnTo>
                </a:path>
              </a:pathLst>
            </a:custGeom>
            <a:noFill/>
            <a:ln w="4445">
              <a:solidFill>
                <a:srgbClr val="FEFEFE"/>
              </a:solidFill>
              <a:prstDash val="solid"/>
              <a:round/>
              <a:headEnd/>
              <a:tailEnd/>
            </a:ln>
          </p:spPr>
          <p:txBody>
            <a:bodyPr/>
            <a:lstStyle/>
            <a:p>
              <a:endParaRPr lang="es-ES"/>
            </a:p>
          </p:txBody>
        </p:sp>
        <p:sp>
          <p:nvSpPr>
            <p:cNvPr id="83643" name="Line 9915"/>
            <p:cNvSpPr>
              <a:spLocks noChangeShapeType="1"/>
            </p:cNvSpPr>
            <p:nvPr/>
          </p:nvSpPr>
          <p:spPr bwMode="auto">
            <a:xfrm>
              <a:off x="7561" y="1875"/>
              <a:ext cx="1" cy="95"/>
            </a:xfrm>
            <a:prstGeom prst="line">
              <a:avLst/>
            </a:prstGeom>
            <a:noFill/>
            <a:ln w="4445">
              <a:solidFill>
                <a:srgbClr val="FEFEFE"/>
              </a:solidFill>
              <a:round/>
              <a:headEnd/>
              <a:tailEnd/>
            </a:ln>
          </p:spPr>
          <p:txBody>
            <a:bodyPr/>
            <a:lstStyle/>
            <a:p>
              <a:endParaRPr lang="es-ES"/>
            </a:p>
          </p:txBody>
        </p:sp>
        <p:sp>
          <p:nvSpPr>
            <p:cNvPr id="83644" name="Line 9916"/>
            <p:cNvSpPr>
              <a:spLocks noChangeShapeType="1"/>
            </p:cNvSpPr>
            <p:nvPr/>
          </p:nvSpPr>
          <p:spPr bwMode="auto">
            <a:xfrm>
              <a:off x="7580" y="1875"/>
              <a:ext cx="1" cy="95"/>
            </a:xfrm>
            <a:prstGeom prst="line">
              <a:avLst/>
            </a:prstGeom>
            <a:noFill/>
            <a:ln w="4445">
              <a:solidFill>
                <a:srgbClr val="FEFEFE"/>
              </a:solidFill>
              <a:round/>
              <a:headEnd/>
              <a:tailEnd/>
            </a:ln>
          </p:spPr>
          <p:txBody>
            <a:bodyPr/>
            <a:lstStyle/>
            <a:p>
              <a:endParaRPr lang="es-ES"/>
            </a:p>
          </p:txBody>
        </p:sp>
        <p:sp>
          <p:nvSpPr>
            <p:cNvPr id="83645" name="Line 9917"/>
            <p:cNvSpPr>
              <a:spLocks noChangeShapeType="1"/>
            </p:cNvSpPr>
            <p:nvPr/>
          </p:nvSpPr>
          <p:spPr bwMode="auto">
            <a:xfrm>
              <a:off x="7656" y="1875"/>
              <a:ext cx="1" cy="95"/>
            </a:xfrm>
            <a:prstGeom prst="line">
              <a:avLst/>
            </a:prstGeom>
            <a:noFill/>
            <a:ln w="4445">
              <a:solidFill>
                <a:srgbClr val="FEFEFE"/>
              </a:solidFill>
              <a:round/>
              <a:headEnd/>
              <a:tailEnd/>
            </a:ln>
          </p:spPr>
          <p:txBody>
            <a:bodyPr/>
            <a:lstStyle/>
            <a:p>
              <a:endParaRPr lang="es-ES"/>
            </a:p>
          </p:txBody>
        </p:sp>
        <p:sp>
          <p:nvSpPr>
            <p:cNvPr id="83646" name="Line 9918"/>
            <p:cNvSpPr>
              <a:spLocks noChangeShapeType="1"/>
            </p:cNvSpPr>
            <p:nvPr/>
          </p:nvSpPr>
          <p:spPr bwMode="auto">
            <a:xfrm>
              <a:off x="7639" y="1875"/>
              <a:ext cx="33" cy="1"/>
            </a:xfrm>
            <a:prstGeom prst="line">
              <a:avLst/>
            </a:prstGeom>
            <a:noFill/>
            <a:ln w="4445">
              <a:solidFill>
                <a:srgbClr val="FEFEFE"/>
              </a:solidFill>
              <a:round/>
              <a:headEnd/>
              <a:tailEnd/>
            </a:ln>
          </p:spPr>
          <p:txBody>
            <a:bodyPr/>
            <a:lstStyle/>
            <a:p>
              <a:endParaRPr lang="es-ES"/>
            </a:p>
          </p:txBody>
        </p:sp>
        <p:sp>
          <p:nvSpPr>
            <p:cNvPr id="83647" name="Freeform 9919"/>
            <p:cNvSpPr>
              <a:spLocks/>
            </p:cNvSpPr>
            <p:nvPr/>
          </p:nvSpPr>
          <p:spPr bwMode="auto">
            <a:xfrm>
              <a:off x="7682" y="1907"/>
              <a:ext cx="29" cy="63"/>
            </a:xfrm>
            <a:custGeom>
              <a:avLst/>
              <a:gdLst/>
              <a:ahLst/>
              <a:cxnLst>
                <a:cxn ang="0">
                  <a:pos x="0" y="53"/>
                </a:cxn>
                <a:cxn ang="0">
                  <a:pos x="57" y="53"/>
                </a:cxn>
                <a:cxn ang="0">
                  <a:pos x="57" y="35"/>
                </a:cxn>
                <a:cxn ang="0">
                  <a:pos x="51" y="17"/>
                </a:cxn>
                <a:cxn ang="0">
                  <a:pos x="47" y="8"/>
                </a:cxn>
                <a:cxn ang="0">
                  <a:pos x="37" y="0"/>
                </a:cxn>
                <a:cxn ang="0">
                  <a:pos x="23" y="0"/>
                </a:cxn>
                <a:cxn ang="0">
                  <a:pos x="14" y="8"/>
                </a:cxn>
                <a:cxn ang="0">
                  <a:pos x="4" y="25"/>
                </a:cxn>
                <a:cxn ang="0">
                  <a:pos x="0" y="53"/>
                </a:cxn>
                <a:cxn ang="0">
                  <a:pos x="0" y="70"/>
                </a:cxn>
                <a:cxn ang="0">
                  <a:pos x="4" y="97"/>
                </a:cxn>
                <a:cxn ang="0">
                  <a:pos x="14" y="115"/>
                </a:cxn>
                <a:cxn ang="0">
                  <a:pos x="23" y="125"/>
                </a:cxn>
                <a:cxn ang="0">
                  <a:pos x="37" y="125"/>
                </a:cxn>
                <a:cxn ang="0">
                  <a:pos x="47" y="115"/>
                </a:cxn>
                <a:cxn ang="0">
                  <a:pos x="57" y="97"/>
                </a:cxn>
              </a:cxnLst>
              <a:rect l="0" t="0" r="r" b="b"/>
              <a:pathLst>
                <a:path w="57" h="125">
                  <a:moveTo>
                    <a:pt x="0" y="53"/>
                  </a:moveTo>
                  <a:lnTo>
                    <a:pt x="57" y="53"/>
                  </a:lnTo>
                  <a:lnTo>
                    <a:pt x="57" y="35"/>
                  </a:lnTo>
                  <a:lnTo>
                    <a:pt x="51" y="17"/>
                  </a:lnTo>
                  <a:lnTo>
                    <a:pt x="47" y="8"/>
                  </a:lnTo>
                  <a:lnTo>
                    <a:pt x="37" y="0"/>
                  </a:lnTo>
                  <a:lnTo>
                    <a:pt x="23" y="0"/>
                  </a:lnTo>
                  <a:lnTo>
                    <a:pt x="14" y="8"/>
                  </a:lnTo>
                  <a:lnTo>
                    <a:pt x="4" y="25"/>
                  </a:lnTo>
                  <a:lnTo>
                    <a:pt x="0" y="53"/>
                  </a:lnTo>
                  <a:lnTo>
                    <a:pt x="0" y="70"/>
                  </a:lnTo>
                  <a:lnTo>
                    <a:pt x="4" y="97"/>
                  </a:lnTo>
                  <a:lnTo>
                    <a:pt x="14" y="115"/>
                  </a:lnTo>
                  <a:lnTo>
                    <a:pt x="23" y="125"/>
                  </a:lnTo>
                  <a:lnTo>
                    <a:pt x="37" y="125"/>
                  </a:lnTo>
                  <a:lnTo>
                    <a:pt x="47" y="115"/>
                  </a:lnTo>
                  <a:lnTo>
                    <a:pt x="57" y="97"/>
                  </a:lnTo>
                </a:path>
              </a:pathLst>
            </a:custGeom>
            <a:noFill/>
            <a:ln w="4445">
              <a:solidFill>
                <a:srgbClr val="FEFEFE"/>
              </a:solidFill>
              <a:prstDash val="solid"/>
              <a:round/>
              <a:headEnd/>
              <a:tailEnd/>
            </a:ln>
          </p:spPr>
          <p:txBody>
            <a:bodyPr/>
            <a:lstStyle/>
            <a:p>
              <a:endParaRPr lang="es-ES"/>
            </a:p>
          </p:txBody>
        </p:sp>
        <p:sp>
          <p:nvSpPr>
            <p:cNvPr id="83648" name="Freeform 9920"/>
            <p:cNvSpPr>
              <a:spLocks/>
            </p:cNvSpPr>
            <p:nvPr/>
          </p:nvSpPr>
          <p:spPr bwMode="auto">
            <a:xfrm>
              <a:off x="7726" y="1907"/>
              <a:ext cx="26" cy="63"/>
            </a:xfrm>
            <a:custGeom>
              <a:avLst/>
              <a:gdLst/>
              <a:ahLst/>
              <a:cxnLst>
                <a:cxn ang="0">
                  <a:pos x="53" y="25"/>
                </a:cxn>
                <a:cxn ang="0">
                  <a:pos x="47" y="8"/>
                </a:cxn>
                <a:cxn ang="0">
                  <a:pos x="34" y="0"/>
                </a:cxn>
                <a:cxn ang="0">
                  <a:pos x="19" y="0"/>
                </a:cxn>
                <a:cxn ang="0">
                  <a:pos x="5" y="8"/>
                </a:cxn>
                <a:cxn ang="0">
                  <a:pos x="0" y="25"/>
                </a:cxn>
                <a:cxn ang="0">
                  <a:pos x="5" y="45"/>
                </a:cxn>
                <a:cxn ang="0">
                  <a:pos x="15" y="53"/>
                </a:cxn>
                <a:cxn ang="0">
                  <a:pos x="39" y="62"/>
                </a:cxn>
                <a:cxn ang="0">
                  <a:pos x="47" y="70"/>
                </a:cxn>
                <a:cxn ang="0">
                  <a:pos x="53" y="90"/>
                </a:cxn>
                <a:cxn ang="0">
                  <a:pos x="53" y="97"/>
                </a:cxn>
                <a:cxn ang="0">
                  <a:pos x="47" y="115"/>
                </a:cxn>
                <a:cxn ang="0">
                  <a:pos x="34" y="125"/>
                </a:cxn>
                <a:cxn ang="0">
                  <a:pos x="19" y="125"/>
                </a:cxn>
                <a:cxn ang="0">
                  <a:pos x="5" y="115"/>
                </a:cxn>
                <a:cxn ang="0">
                  <a:pos x="0" y="97"/>
                </a:cxn>
              </a:cxnLst>
              <a:rect l="0" t="0" r="r" b="b"/>
              <a:pathLst>
                <a:path w="53" h="125">
                  <a:moveTo>
                    <a:pt x="53" y="25"/>
                  </a:moveTo>
                  <a:lnTo>
                    <a:pt x="47" y="8"/>
                  </a:lnTo>
                  <a:lnTo>
                    <a:pt x="34" y="0"/>
                  </a:lnTo>
                  <a:lnTo>
                    <a:pt x="19" y="0"/>
                  </a:lnTo>
                  <a:lnTo>
                    <a:pt x="5" y="8"/>
                  </a:lnTo>
                  <a:lnTo>
                    <a:pt x="0" y="25"/>
                  </a:lnTo>
                  <a:lnTo>
                    <a:pt x="5" y="45"/>
                  </a:lnTo>
                  <a:lnTo>
                    <a:pt x="15" y="53"/>
                  </a:lnTo>
                  <a:lnTo>
                    <a:pt x="39" y="62"/>
                  </a:lnTo>
                  <a:lnTo>
                    <a:pt x="47" y="70"/>
                  </a:lnTo>
                  <a:lnTo>
                    <a:pt x="53" y="90"/>
                  </a:lnTo>
                  <a:lnTo>
                    <a:pt x="53" y="97"/>
                  </a:lnTo>
                  <a:lnTo>
                    <a:pt x="47" y="115"/>
                  </a:lnTo>
                  <a:lnTo>
                    <a:pt x="34" y="125"/>
                  </a:lnTo>
                  <a:lnTo>
                    <a:pt x="19" y="125"/>
                  </a:lnTo>
                  <a:lnTo>
                    <a:pt x="5" y="115"/>
                  </a:lnTo>
                  <a:lnTo>
                    <a:pt x="0" y="97"/>
                  </a:lnTo>
                </a:path>
              </a:pathLst>
            </a:custGeom>
            <a:noFill/>
            <a:ln w="4445">
              <a:solidFill>
                <a:srgbClr val="FEFEFE"/>
              </a:solidFill>
              <a:prstDash val="solid"/>
              <a:round/>
              <a:headEnd/>
              <a:tailEnd/>
            </a:ln>
          </p:spPr>
          <p:txBody>
            <a:bodyPr/>
            <a:lstStyle/>
            <a:p>
              <a:endParaRPr lang="es-ES"/>
            </a:p>
          </p:txBody>
        </p:sp>
        <p:sp>
          <p:nvSpPr>
            <p:cNvPr id="83649" name="Freeform 9921"/>
            <p:cNvSpPr>
              <a:spLocks/>
            </p:cNvSpPr>
            <p:nvPr/>
          </p:nvSpPr>
          <p:spPr bwMode="auto">
            <a:xfrm>
              <a:off x="7770" y="1875"/>
              <a:ext cx="12" cy="95"/>
            </a:xfrm>
            <a:custGeom>
              <a:avLst/>
              <a:gdLst/>
              <a:ahLst/>
              <a:cxnLst>
                <a:cxn ang="0">
                  <a:pos x="0" y="0"/>
                </a:cxn>
                <a:cxn ang="0">
                  <a:pos x="0" y="155"/>
                </a:cxn>
                <a:cxn ang="0">
                  <a:pos x="5" y="180"/>
                </a:cxn>
                <a:cxn ang="0">
                  <a:pos x="15" y="190"/>
                </a:cxn>
                <a:cxn ang="0">
                  <a:pos x="24" y="190"/>
                </a:cxn>
              </a:cxnLst>
              <a:rect l="0" t="0" r="r" b="b"/>
              <a:pathLst>
                <a:path w="24" h="190">
                  <a:moveTo>
                    <a:pt x="0" y="0"/>
                  </a:moveTo>
                  <a:lnTo>
                    <a:pt x="0" y="155"/>
                  </a:lnTo>
                  <a:lnTo>
                    <a:pt x="5" y="180"/>
                  </a:lnTo>
                  <a:lnTo>
                    <a:pt x="15" y="190"/>
                  </a:lnTo>
                  <a:lnTo>
                    <a:pt x="24" y="190"/>
                  </a:lnTo>
                </a:path>
              </a:pathLst>
            </a:custGeom>
            <a:noFill/>
            <a:ln w="4445">
              <a:solidFill>
                <a:srgbClr val="FEFEFE"/>
              </a:solidFill>
              <a:prstDash val="solid"/>
              <a:round/>
              <a:headEnd/>
              <a:tailEnd/>
            </a:ln>
          </p:spPr>
          <p:txBody>
            <a:bodyPr/>
            <a:lstStyle/>
            <a:p>
              <a:endParaRPr lang="es-ES"/>
            </a:p>
          </p:txBody>
        </p:sp>
        <p:sp>
          <p:nvSpPr>
            <p:cNvPr id="83650" name="Line 9922"/>
            <p:cNvSpPr>
              <a:spLocks noChangeShapeType="1"/>
            </p:cNvSpPr>
            <p:nvPr/>
          </p:nvSpPr>
          <p:spPr bwMode="auto">
            <a:xfrm>
              <a:off x="7763" y="1907"/>
              <a:ext cx="17" cy="1"/>
            </a:xfrm>
            <a:prstGeom prst="line">
              <a:avLst/>
            </a:prstGeom>
            <a:noFill/>
            <a:ln w="4445">
              <a:solidFill>
                <a:srgbClr val="FEFEFE"/>
              </a:solidFill>
              <a:round/>
              <a:headEnd/>
              <a:tailEnd/>
            </a:ln>
          </p:spPr>
          <p:txBody>
            <a:bodyPr/>
            <a:lstStyle/>
            <a:p>
              <a:endParaRPr lang="es-ES"/>
            </a:p>
          </p:txBody>
        </p:sp>
        <p:sp>
          <p:nvSpPr>
            <p:cNvPr id="83651" name="Line 9923"/>
            <p:cNvSpPr>
              <a:spLocks noChangeShapeType="1"/>
            </p:cNvSpPr>
            <p:nvPr/>
          </p:nvSpPr>
          <p:spPr bwMode="auto">
            <a:xfrm>
              <a:off x="7531" y="2055"/>
              <a:ext cx="1" cy="95"/>
            </a:xfrm>
            <a:prstGeom prst="line">
              <a:avLst/>
            </a:prstGeom>
            <a:noFill/>
            <a:ln w="4445">
              <a:solidFill>
                <a:srgbClr val="FEFEFE"/>
              </a:solidFill>
              <a:round/>
              <a:headEnd/>
              <a:tailEnd/>
            </a:ln>
          </p:spPr>
          <p:txBody>
            <a:bodyPr/>
            <a:lstStyle/>
            <a:p>
              <a:endParaRPr lang="es-ES"/>
            </a:p>
          </p:txBody>
        </p:sp>
        <p:sp>
          <p:nvSpPr>
            <p:cNvPr id="83652" name="Line 9924"/>
            <p:cNvSpPr>
              <a:spLocks noChangeShapeType="1"/>
            </p:cNvSpPr>
            <p:nvPr/>
          </p:nvSpPr>
          <p:spPr bwMode="auto">
            <a:xfrm>
              <a:off x="7515" y="2055"/>
              <a:ext cx="33" cy="1"/>
            </a:xfrm>
            <a:prstGeom prst="line">
              <a:avLst/>
            </a:prstGeom>
            <a:noFill/>
            <a:ln w="4445">
              <a:solidFill>
                <a:srgbClr val="FEFEFE"/>
              </a:solidFill>
              <a:round/>
              <a:headEnd/>
              <a:tailEnd/>
            </a:ln>
          </p:spPr>
          <p:txBody>
            <a:bodyPr/>
            <a:lstStyle/>
            <a:p>
              <a:endParaRPr lang="es-ES"/>
            </a:p>
          </p:txBody>
        </p:sp>
        <p:sp>
          <p:nvSpPr>
            <p:cNvPr id="83653" name="Line 9925"/>
            <p:cNvSpPr>
              <a:spLocks noChangeShapeType="1"/>
            </p:cNvSpPr>
            <p:nvPr/>
          </p:nvSpPr>
          <p:spPr bwMode="auto">
            <a:xfrm>
              <a:off x="7556" y="2087"/>
              <a:ext cx="1" cy="63"/>
            </a:xfrm>
            <a:prstGeom prst="line">
              <a:avLst/>
            </a:prstGeom>
            <a:noFill/>
            <a:ln w="4445">
              <a:solidFill>
                <a:srgbClr val="FEFEFE"/>
              </a:solidFill>
              <a:round/>
              <a:headEnd/>
              <a:tailEnd/>
            </a:ln>
          </p:spPr>
          <p:txBody>
            <a:bodyPr/>
            <a:lstStyle/>
            <a:p>
              <a:endParaRPr lang="es-ES"/>
            </a:p>
          </p:txBody>
        </p:sp>
        <p:sp>
          <p:nvSpPr>
            <p:cNvPr id="83654" name="Freeform 9926"/>
            <p:cNvSpPr>
              <a:spLocks/>
            </p:cNvSpPr>
            <p:nvPr/>
          </p:nvSpPr>
          <p:spPr bwMode="auto">
            <a:xfrm>
              <a:off x="7556" y="2087"/>
              <a:ext cx="19" cy="25"/>
            </a:xfrm>
            <a:custGeom>
              <a:avLst/>
              <a:gdLst/>
              <a:ahLst/>
              <a:cxnLst>
                <a:cxn ang="0">
                  <a:pos x="0" y="51"/>
                </a:cxn>
                <a:cxn ang="0">
                  <a:pos x="6" y="26"/>
                </a:cxn>
                <a:cxn ang="0">
                  <a:pos x="15" y="8"/>
                </a:cxn>
                <a:cxn ang="0">
                  <a:pos x="24" y="0"/>
                </a:cxn>
                <a:cxn ang="0">
                  <a:pos x="39" y="0"/>
                </a:cxn>
              </a:cxnLst>
              <a:rect l="0" t="0" r="r" b="b"/>
              <a:pathLst>
                <a:path w="39" h="51">
                  <a:moveTo>
                    <a:pt x="0" y="51"/>
                  </a:moveTo>
                  <a:lnTo>
                    <a:pt x="6" y="26"/>
                  </a:lnTo>
                  <a:lnTo>
                    <a:pt x="15" y="8"/>
                  </a:lnTo>
                  <a:lnTo>
                    <a:pt x="24" y="0"/>
                  </a:lnTo>
                  <a:lnTo>
                    <a:pt x="39" y="0"/>
                  </a:lnTo>
                </a:path>
              </a:pathLst>
            </a:custGeom>
            <a:noFill/>
            <a:ln w="4445">
              <a:solidFill>
                <a:srgbClr val="FEFEFE"/>
              </a:solidFill>
              <a:prstDash val="solid"/>
              <a:round/>
              <a:headEnd/>
              <a:tailEnd/>
            </a:ln>
          </p:spPr>
          <p:txBody>
            <a:bodyPr/>
            <a:lstStyle/>
            <a:p>
              <a:endParaRPr lang="es-ES"/>
            </a:p>
          </p:txBody>
        </p:sp>
        <p:sp>
          <p:nvSpPr>
            <p:cNvPr id="83655" name="Line 9927"/>
            <p:cNvSpPr>
              <a:spLocks noChangeShapeType="1"/>
            </p:cNvSpPr>
            <p:nvPr/>
          </p:nvSpPr>
          <p:spPr bwMode="auto">
            <a:xfrm>
              <a:off x="7618" y="2087"/>
              <a:ext cx="1" cy="63"/>
            </a:xfrm>
            <a:prstGeom prst="line">
              <a:avLst/>
            </a:prstGeom>
            <a:noFill/>
            <a:ln w="4445">
              <a:solidFill>
                <a:srgbClr val="FEFEFE"/>
              </a:solidFill>
              <a:round/>
              <a:headEnd/>
              <a:tailEnd/>
            </a:ln>
          </p:spPr>
          <p:txBody>
            <a:bodyPr/>
            <a:lstStyle/>
            <a:p>
              <a:endParaRPr lang="es-ES"/>
            </a:p>
          </p:txBody>
        </p:sp>
        <p:sp>
          <p:nvSpPr>
            <p:cNvPr id="83656" name="Freeform 9928"/>
            <p:cNvSpPr>
              <a:spLocks/>
            </p:cNvSpPr>
            <p:nvPr/>
          </p:nvSpPr>
          <p:spPr bwMode="auto">
            <a:xfrm>
              <a:off x="7590" y="2087"/>
              <a:ext cx="28" cy="63"/>
            </a:xfrm>
            <a:custGeom>
              <a:avLst/>
              <a:gdLst/>
              <a:ahLst/>
              <a:cxnLst>
                <a:cxn ang="0">
                  <a:pos x="57" y="26"/>
                </a:cxn>
                <a:cxn ang="0">
                  <a:pos x="48" y="8"/>
                </a:cxn>
                <a:cxn ang="0">
                  <a:pos x="38" y="0"/>
                </a:cxn>
                <a:cxn ang="0">
                  <a:pos x="24" y="0"/>
                </a:cxn>
                <a:cxn ang="0">
                  <a:pos x="14" y="8"/>
                </a:cxn>
                <a:cxn ang="0">
                  <a:pos x="4" y="26"/>
                </a:cxn>
                <a:cxn ang="0">
                  <a:pos x="0" y="51"/>
                </a:cxn>
                <a:cxn ang="0">
                  <a:pos x="0" y="71"/>
                </a:cxn>
                <a:cxn ang="0">
                  <a:pos x="4" y="96"/>
                </a:cxn>
                <a:cxn ang="0">
                  <a:pos x="14" y="115"/>
                </a:cxn>
                <a:cxn ang="0">
                  <a:pos x="24" y="125"/>
                </a:cxn>
                <a:cxn ang="0">
                  <a:pos x="38" y="125"/>
                </a:cxn>
                <a:cxn ang="0">
                  <a:pos x="48" y="115"/>
                </a:cxn>
                <a:cxn ang="0">
                  <a:pos x="57" y="96"/>
                </a:cxn>
              </a:cxnLst>
              <a:rect l="0" t="0" r="r" b="b"/>
              <a:pathLst>
                <a:path w="57" h="125">
                  <a:moveTo>
                    <a:pt x="57" y="26"/>
                  </a:moveTo>
                  <a:lnTo>
                    <a:pt x="48" y="8"/>
                  </a:lnTo>
                  <a:lnTo>
                    <a:pt x="38" y="0"/>
                  </a:lnTo>
                  <a:lnTo>
                    <a:pt x="24" y="0"/>
                  </a:lnTo>
                  <a:lnTo>
                    <a:pt x="14" y="8"/>
                  </a:lnTo>
                  <a:lnTo>
                    <a:pt x="4" y="26"/>
                  </a:lnTo>
                  <a:lnTo>
                    <a:pt x="0" y="51"/>
                  </a:lnTo>
                  <a:lnTo>
                    <a:pt x="0" y="71"/>
                  </a:lnTo>
                  <a:lnTo>
                    <a:pt x="4" y="96"/>
                  </a:lnTo>
                  <a:lnTo>
                    <a:pt x="14" y="115"/>
                  </a:lnTo>
                  <a:lnTo>
                    <a:pt x="24" y="125"/>
                  </a:lnTo>
                  <a:lnTo>
                    <a:pt x="38" y="125"/>
                  </a:lnTo>
                  <a:lnTo>
                    <a:pt x="48" y="115"/>
                  </a:lnTo>
                  <a:lnTo>
                    <a:pt x="57" y="96"/>
                  </a:lnTo>
                </a:path>
              </a:pathLst>
            </a:custGeom>
            <a:noFill/>
            <a:ln w="4445">
              <a:solidFill>
                <a:srgbClr val="FEFEFE"/>
              </a:solidFill>
              <a:prstDash val="solid"/>
              <a:round/>
              <a:headEnd/>
              <a:tailEnd/>
            </a:ln>
          </p:spPr>
          <p:txBody>
            <a:bodyPr/>
            <a:lstStyle/>
            <a:p>
              <a:endParaRPr lang="es-ES"/>
            </a:p>
          </p:txBody>
        </p:sp>
        <p:sp>
          <p:nvSpPr>
            <p:cNvPr id="83657" name="Freeform 9929"/>
            <p:cNvSpPr>
              <a:spLocks/>
            </p:cNvSpPr>
            <p:nvPr/>
          </p:nvSpPr>
          <p:spPr bwMode="auto">
            <a:xfrm>
              <a:off x="7634" y="2087"/>
              <a:ext cx="29" cy="63"/>
            </a:xfrm>
            <a:custGeom>
              <a:avLst/>
              <a:gdLst/>
              <a:ahLst/>
              <a:cxnLst>
                <a:cxn ang="0">
                  <a:pos x="58" y="26"/>
                </a:cxn>
                <a:cxn ang="0">
                  <a:pos x="48" y="8"/>
                </a:cxn>
                <a:cxn ang="0">
                  <a:pos x="39" y="0"/>
                </a:cxn>
                <a:cxn ang="0">
                  <a:pos x="24" y="0"/>
                </a:cxn>
                <a:cxn ang="0">
                  <a:pos x="16" y="8"/>
                </a:cxn>
                <a:cxn ang="0">
                  <a:pos x="5" y="26"/>
                </a:cxn>
                <a:cxn ang="0">
                  <a:pos x="0" y="51"/>
                </a:cxn>
                <a:cxn ang="0">
                  <a:pos x="0" y="71"/>
                </a:cxn>
                <a:cxn ang="0">
                  <a:pos x="5" y="96"/>
                </a:cxn>
                <a:cxn ang="0">
                  <a:pos x="16" y="115"/>
                </a:cxn>
                <a:cxn ang="0">
                  <a:pos x="24" y="125"/>
                </a:cxn>
                <a:cxn ang="0">
                  <a:pos x="39" y="125"/>
                </a:cxn>
                <a:cxn ang="0">
                  <a:pos x="48" y="115"/>
                </a:cxn>
                <a:cxn ang="0">
                  <a:pos x="58" y="96"/>
                </a:cxn>
              </a:cxnLst>
              <a:rect l="0" t="0" r="r" b="b"/>
              <a:pathLst>
                <a:path w="58" h="125">
                  <a:moveTo>
                    <a:pt x="58" y="26"/>
                  </a:moveTo>
                  <a:lnTo>
                    <a:pt x="48" y="8"/>
                  </a:lnTo>
                  <a:lnTo>
                    <a:pt x="39" y="0"/>
                  </a:lnTo>
                  <a:lnTo>
                    <a:pt x="24" y="0"/>
                  </a:lnTo>
                  <a:lnTo>
                    <a:pt x="16" y="8"/>
                  </a:lnTo>
                  <a:lnTo>
                    <a:pt x="5" y="26"/>
                  </a:lnTo>
                  <a:lnTo>
                    <a:pt x="0" y="51"/>
                  </a:lnTo>
                  <a:lnTo>
                    <a:pt x="0" y="71"/>
                  </a:lnTo>
                  <a:lnTo>
                    <a:pt x="5" y="96"/>
                  </a:lnTo>
                  <a:lnTo>
                    <a:pt x="16" y="115"/>
                  </a:lnTo>
                  <a:lnTo>
                    <a:pt x="24" y="125"/>
                  </a:lnTo>
                  <a:lnTo>
                    <a:pt x="39" y="125"/>
                  </a:lnTo>
                  <a:lnTo>
                    <a:pt x="48" y="115"/>
                  </a:lnTo>
                  <a:lnTo>
                    <a:pt x="58" y="96"/>
                  </a:lnTo>
                </a:path>
              </a:pathLst>
            </a:custGeom>
            <a:noFill/>
            <a:ln w="4445">
              <a:solidFill>
                <a:srgbClr val="FEFEFE"/>
              </a:solidFill>
              <a:prstDash val="solid"/>
              <a:round/>
              <a:headEnd/>
              <a:tailEnd/>
            </a:ln>
          </p:spPr>
          <p:txBody>
            <a:bodyPr/>
            <a:lstStyle/>
            <a:p>
              <a:endParaRPr lang="es-ES"/>
            </a:p>
          </p:txBody>
        </p:sp>
        <p:sp>
          <p:nvSpPr>
            <p:cNvPr id="83658" name="Line 9930"/>
            <p:cNvSpPr>
              <a:spLocks noChangeShapeType="1"/>
            </p:cNvSpPr>
            <p:nvPr/>
          </p:nvSpPr>
          <p:spPr bwMode="auto">
            <a:xfrm>
              <a:off x="7678" y="2055"/>
              <a:ext cx="1" cy="95"/>
            </a:xfrm>
            <a:prstGeom prst="line">
              <a:avLst/>
            </a:prstGeom>
            <a:noFill/>
            <a:ln w="4445">
              <a:solidFill>
                <a:srgbClr val="FEFEFE"/>
              </a:solidFill>
              <a:round/>
              <a:headEnd/>
              <a:tailEnd/>
            </a:ln>
          </p:spPr>
          <p:txBody>
            <a:bodyPr/>
            <a:lstStyle/>
            <a:p>
              <a:endParaRPr lang="es-ES"/>
            </a:p>
          </p:txBody>
        </p:sp>
        <p:sp>
          <p:nvSpPr>
            <p:cNvPr id="83659" name="Line 9931"/>
            <p:cNvSpPr>
              <a:spLocks noChangeShapeType="1"/>
            </p:cNvSpPr>
            <p:nvPr/>
          </p:nvSpPr>
          <p:spPr bwMode="auto">
            <a:xfrm flipH="1">
              <a:off x="7678" y="2087"/>
              <a:ext cx="23" cy="45"/>
            </a:xfrm>
            <a:prstGeom prst="line">
              <a:avLst/>
            </a:prstGeom>
            <a:noFill/>
            <a:ln w="4445">
              <a:solidFill>
                <a:srgbClr val="FEFEFE"/>
              </a:solidFill>
              <a:round/>
              <a:headEnd/>
              <a:tailEnd/>
            </a:ln>
          </p:spPr>
          <p:txBody>
            <a:bodyPr/>
            <a:lstStyle/>
            <a:p>
              <a:endParaRPr lang="es-ES"/>
            </a:p>
          </p:txBody>
        </p:sp>
        <p:sp>
          <p:nvSpPr>
            <p:cNvPr id="83660" name="Line 9932"/>
            <p:cNvSpPr>
              <a:spLocks noChangeShapeType="1"/>
            </p:cNvSpPr>
            <p:nvPr/>
          </p:nvSpPr>
          <p:spPr bwMode="auto">
            <a:xfrm>
              <a:off x="7687" y="2112"/>
              <a:ext cx="17" cy="38"/>
            </a:xfrm>
            <a:prstGeom prst="line">
              <a:avLst/>
            </a:prstGeom>
            <a:noFill/>
            <a:ln w="4445">
              <a:solidFill>
                <a:srgbClr val="FEFEFE"/>
              </a:solidFill>
              <a:round/>
              <a:headEnd/>
              <a:tailEnd/>
            </a:ln>
          </p:spPr>
          <p:txBody>
            <a:bodyPr/>
            <a:lstStyle/>
            <a:p>
              <a:endParaRPr lang="es-ES"/>
            </a:p>
          </p:txBody>
        </p:sp>
        <p:sp>
          <p:nvSpPr>
            <p:cNvPr id="83661" name="Freeform 9933"/>
            <p:cNvSpPr>
              <a:spLocks/>
            </p:cNvSpPr>
            <p:nvPr/>
          </p:nvSpPr>
          <p:spPr bwMode="auto">
            <a:xfrm>
              <a:off x="6608" y="1932"/>
              <a:ext cx="30" cy="78"/>
            </a:xfrm>
            <a:custGeom>
              <a:avLst/>
              <a:gdLst/>
              <a:ahLst/>
              <a:cxnLst>
                <a:cxn ang="0">
                  <a:pos x="55" y="21"/>
                </a:cxn>
                <a:cxn ang="0">
                  <a:pos x="60" y="45"/>
                </a:cxn>
                <a:cxn ang="0">
                  <a:pos x="60" y="0"/>
                </a:cxn>
                <a:cxn ang="0">
                  <a:pos x="55" y="21"/>
                </a:cxn>
                <a:cxn ang="0">
                  <a:pos x="47" y="7"/>
                </a:cxn>
                <a:cxn ang="0">
                  <a:pos x="36" y="0"/>
                </a:cxn>
                <a:cxn ang="0">
                  <a:pos x="27" y="0"/>
                </a:cxn>
                <a:cxn ang="0">
                  <a:pos x="16" y="7"/>
                </a:cxn>
                <a:cxn ang="0">
                  <a:pos x="8" y="21"/>
                </a:cxn>
                <a:cxn ang="0">
                  <a:pos x="4" y="37"/>
                </a:cxn>
                <a:cxn ang="0">
                  <a:pos x="0" y="58"/>
                </a:cxn>
                <a:cxn ang="0">
                  <a:pos x="0" y="97"/>
                </a:cxn>
                <a:cxn ang="0">
                  <a:pos x="4" y="119"/>
                </a:cxn>
                <a:cxn ang="0">
                  <a:pos x="8" y="134"/>
                </a:cxn>
                <a:cxn ang="0">
                  <a:pos x="16" y="148"/>
                </a:cxn>
                <a:cxn ang="0">
                  <a:pos x="27" y="156"/>
                </a:cxn>
                <a:cxn ang="0">
                  <a:pos x="36" y="156"/>
                </a:cxn>
                <a:cxn ang="0">
                  <a:pos x="47" y="148"/>
                </a:cxn>
                <a:cxn ang="0">
                  <a:pos x="55" y="134"/>
                </a:cxn>
                <a:cxn ang="0">
                  <a:pos x="60" y="119"/>
                </a:cxn>
              </a:cxnLst>
              <a:rect l="0" t="0" r="r" b="b"/>
              <a:pathLst>
                <a:path w="60" h="156">
                  <a:moveTo>
                    <a:pt x="55" y="21"/>
                  </a:moveTo>
                  <a:lnTo>
                    <a:pt x="60" y="45"/>
                  </a:lnTo>
                  <a:lnTo>
                    <a:pt x="60" y="0"/>
                  </a:lnTo>
                  <a:lnTo>
                    <a:pt x="55" y="21"/>
                  </a:lnTo>
                  <a:lnTo>
                    <a:pt x="47" y="7"/>
                  </a:lnTo>
                  <a:lnTo>
                    <a:pt x="36" y="0"/>
                  </a:lnTo>
                  <a:lnTo>
                    <a:pt x="27" y="0"/>
                  </a:lnTo>
                  <a:lnTo>
                    <a:pt x="16" y="7"/>
                  </a:lnTo>
                  <a:lnTo>
                    <a:pt x="8" y="21"/>
                  </a:lnTo>
                  <a:lnTo>
                    <a:pt x="4" y="37"/>
                  </a:lnTo>
                  <a:lnTo>
                    <a:pt x="0" y="58"/>
                  </a:lnTo>
                  <a:lnTo>
                    <a:pt x="0" y="97"/>
                  </a:lnTo>
                  <a:lnTo>
                    <a:pt x="4" y="119"/>
                  </a:lnTo>
                  <a:lnTo>
                    <a:pt x="8" y="134"/>
                  </a:lnTo>
                  <a:lnTo>
                    <a:pt x="16" y="148"/>
                  </a:lnTo>
                  <a:lnTo>
                    <a:pt x="27" y="156"/>
                  </a:lnTo>
                  <a:lnTo>
                    <a:pt x="36" y="156"/>
                  </a:lnTo>
                  <a:lnTo>
                    <a:pt x="47" y="148"/>
                  </a:lnTo>
                  <a:lnTo>
                    <a:pt x="55" y="134"/>
                  </a:lnTo>
                  <a:lnTo>
                    <a:pt x="60" y="119"/>
                  </a:lnTo>
                </a:path>
              </a:pathLst>
            </a:custGeom>
            <a:noFill/>
            <a:ln w="4445">
              <a:solidFill>
                <a:srgbClr val="FEFEFE"/>
              </a:solidFill>
              <a:prstDash val="solid"/>
              <a:round/>
              <a:headEnd/>
              <a:tailEnd/>
            </a:ln>
          </p:spPr>
          <p:txBody>
            <a:bodyPr/>
            <a:lstStyle/>
            <a:p>
              <a:endParaRPr lang="es-ES"/>
            </a:p>
          </p:txBody>
        </p:sp>
        <p:sp>
          <p:nvSpPr>
            <p:cNvPr id="83662" name="Freeform 9934"/>
            <p:cNvSpPr>
              <a:spLocks/>
            </p:cNvSpPr>
            <p:nvPr/>
          </p:nvSpPr>
          <p:spPr bwMode="auto">
            <a:xfrm>
              <a:off x="6610" y="1932"/>
              <a:ext cx="12" cy="78"/>
            </a:xfrm>
            <a:custGeom>
              <a:avLst/>
              <a:gdLst/>
              <a:ahLst/>
              <a:cxnLst>
                <a:cxn ang="0">
                  <a:pos x="23" y="0"/>
                </a:cxn>
                <a:cxn ang="0">
                  <a:pos x="16" y="7"/>
                </a:cxn>
                <a:cxn ang="0">
                  <a:pos x="8" y="21"/>
                </a:cxn>
                <a:cxn ang="0">
                  <a:pos x="4" y="37"/>
                </a:cxn>
                <a:cxn ang="0">
                  <a:pos x="0" y="58"/>
                </a:cxn>
                <a:cxn ang="0">
                  <a:pos x="0" y="97"/>
                </a:cxn>
                <a:cxn ang="0">
                  <a:pos x="4" y="119"/>
                </a:cxn>
                <a:cxn ang="0">
                  <a:pos x="8" y="134"/>
                </a:cxn>
                <a:cxn ang="0">
                  <a:pos x="16" y="148"/>
                </a:cxn>
                <a:cxn ang="0">
                  <a:pos x="23" y="156"/>
                </a:cxn>
              </a:cxnLst>
              <a:rect l="0" t="0" r="r" b="b"/>
              <a:pathLst>
                <a:path w="23" h="156">
                  <a:moveTo>
                    <a:pt x="23" y="0"/>
                  </a:moveTo>
                  <a:lnTo>
                    <a:pt x="16" y="7"/>
                  </a:lnTo>
                  <a:lnTo>
                    <a:pt x="8" y="21"/>
                  </a:lnTo>
                  <a:lnTo>
                    <a:pt x="4" y="37"/>
                  </a:lnTo>
                  <a:lnTo>
                    <a:pt x="0" y="58"/>
                  </a:lnTo>
                  <a:lnTo>
                    <a:pt x="0" y="97"/>
                  </a:lnTo>
                  <a:lnTo>
                    <a:pt x="4" y="119"/>
                  </a:lnTo>
                  <a:lnTo>
                    <a:pt x="8" y="134"/>
                  </a:lnTo>
                  <a:lnTo>
                    <a:pt x="16" y="148"/>
                  </a:lnTo>
                  <a:lnTo>
                    <a:pt x="23" y="156"/>
                  </a:lnTo>
                </a:path>
              </a:pathLst>
            </a:custGeom>
            <a:noFill/>
            <a:ln w="4445">
              <a:solidFill>
                <a:srgbClr val="FEFEFE"/>
              </a:solidFill>
              <a:prstDash val="solid"/>
              <a:round/>
              <a:headEnd/>
              <a:tailEnd/>
            </a:ln>
          </p:spPr>
          <p:txBody>
            <a:bodyPr/>
            <a:lstStyle/>
            <a:p>
              <a:endParaRPr lang="es-ES"/>
            </a:p>
          </p:txBody>
        </p:sp>
        <p:sp>
          <p:nvSpPr>
            <p:cNvPr id="83663" name="Freeform 9935"/>
            <p:cNvSpPr>
              <a:spLocks/>
            </p:cNvSpPr>
            <p:nvPr/>
          </p:nvSpPr>
          <p:spPr bwMode="auto">
            <a:xfrm>
              <a:off x="6649" y="1958"/>
              <a:ext cx="28" cy="52"/>
            </a:xfrm>
            <a:custGeom>
              <a:avLst/>
              <a:gdLst/>
              <a:ahLst/>
              <a:cxnLst>
                <a:cxn ang="0">
                  <a:pos x="24" y="0"/>
                </a:cxn>
                <a:cxn ang="0">
                  <a:pos x="12" y="6"/>
                </a:cxn>
                <a:cxn ang="0">
                  <a:pos x="5" y="22"/>
                </a:cxn>
                <a:cxn ang="0">
                  <a:pos x="0" y="45"/>
                </a:cxn>
                <a:cxn ang="0">
                  <a:pos x="0" y="59"/>
                </a:cxn>
                <a:cxn ang="0">
                  <a:pos x="5" y="82"/>
                </a:cxn>
                <a:cxn ang="0">
                  <a:pos x="12" y="96"/>
                </a:cxn>
                <a:cxn ang="0">
                  <a:pos x="24" y="104"/>
                </a:cxn>
                <a:cxn ang="0">
                  <a:pos x="33" y="104"/>
                </a:cxn>
                <a:cxn ang="0">
                  <a:pos x="44" y="96"/>
                </a:cxn>
                <a:cxn ang="0">
                  <a:pos x="52" y="82"/>
                </a:cxn>
                <a:cxn ang="0">
                  <a:pos x="56" y="59"/>
                </a:cxn>
                <a:cxn ang="0">
                  <a:pos x="56" y="45"/>
                </a:cxn>
                <a:cxn ang="0">
                  <a:pos x="52" y="22"/>
                </a:cxn>
                <a:cxn ang="0">
                  <a:pos x="44" y="6"/>
                </a:cxn>
                <a:cxn ang="0">
                  <a:pos x="33" y="0"/>
                </a:cxn>
                <a:cxn ang="0">
                  <a:pos x="24" y="0"/>
                </a:cxn>
              </a:cxnLst>
              <a:rect l="0" t="0" r="r" b="b"/>
              <a:pathLst>
                <a:path w="56" h="104">
                  <a:moveTo>
                    <a:pt x="24" y="0"/>
                  </a:moveTo>
                  <a:lnTo>
                    <a:pt x="12" y="6"/>
                  </a:lnTo>
                  <a:lnTo>
                    <a:pt x="5" y="22"/>
                  </a:lnTo>
                  <a:lnTo>
                    <a:pt x="0" y="45"/>
                  </a:lnTo>
                  <a:lnTo>
                    <a:pt x="0" y="59"/>
                  </a:lnTo>
                  <a:lnTo>
                    <a:pt x="5" y="82"/>
                  </a:lnTo>
                  <a:lnTo>
                    <a:pt x="12" y="96"/>
                  </a:lnTo>
                  <a:lnTo>
                    <a:pt x="24" y="104"/>
                  </a:lnTo>
                  <a:lnTo>
                    <a:pt x="33" y="104"/>
                  </a:lnTo>
                  <a:lnTo>
                    <a:pt x="44" y="96"/>
                  </a:lnTo>
                  <a:lnTo>
                    <a:pt x="52" y="82"/>
                  </a:lnTo>
                  <a:lnTo>
                    <a:pt x="56" y="59"/>
                  </a:lnTo>
                  <a:lnTo>
                    <a:pt x="56" y="45"/>
                  </a:lnTo>
                  <a:lnTo>
                    <a:pt x="52" y="22"/>
                  </a:lnTo>
                  <a:lnTo>
                    <a:pt x="44" y="6"/>
                  </a:lnTo>
                  <a:lnTo>
                    <a:pt x="33" y="0"/>
                  </a:lnTo>
                  <a:lnTo>
                    <a:pt x="24" y="0"/>
                  </a:lnTo>
                </a:path>
              </a:pathLst>
            </a:custGeom>
            <a:noFill/>
            <a:ln w="4445">
              <a:solidFill>
                <a:srgbClr val="FEFEFE"/>
              </a:solidFill>
              <a:prstDash val="solid"/>
              <a:round/>
              <a:headEnd/>
              <a:tailEnd/>
            </a:ln>
          </p:spPr>
          <p:txBody>
            <a:bodyPr/>
            <a:lstStyle/>
            <a:p>
              <a:endParaRPr lang="es-ES"/>
            </a:p>
          </p:txBody>
        </p:sp>
        <p:sp>
          <p:nvSpPr>
            <p:cNvPr id="83664" name="Freeform 9936"/>
            <p:cNvSpPr>
              <a:spLocks/>
            </p:cNvSpPr>
            <p:nvPr/>
          </p:nvSpPr>
          <p:spPr bwMode="auto">
            <a:xfrm>
              <a:off x="6651" y="1958"/>
              <a:ext cx="10" cy="52"/>
            </a:xfrm>
            <a:custGeom>
              <a:avLst/>
              <a:gdLst/>
              <a:ahLst/>
              <a:cxnLst>
                <a:cxn ang="0">
                  <a:pos x="19" y="0"/>
                </a:cxn>
                <a:cxn ang="0">
                  <a:pos x="11" y="6"/>
                </a:cxn>
                <a:cxn ang="0">
                  <a:pos x="4" y="22"/>
                </a:cxn>
                <a:cxn ang="0">
                  <a:pos x="0" y="45"/>
                </a:cxn>
                <a:cxn ang="0">
                  <a:pos x="0" y="59"/>
                </a:cxn>
                <a:cxn ang="0">
                  <a:pos x="4" y="82"/>
                </a:cxn>
                <a:cxn ang="0">
                  <a:pos x="11" y="96"/>
                </a:cxn>
                <a:cxn ang="0">
                  <a:pos x="19" y="104"/>
                </a:cxn>
              </a:cxnLst>
              <a:rect l="0" t="0" r="r" b="b"/>
              <a:pathLst>
                <a:path w="19" h="104">
                  <a:moveTo>
                    <a:pt x="19" y="0"/>
                  </a:moveTo>
                  <a:lnTo>
                    <a:pt x="11" y="6"/>
                  </a:lnTo>
                  <a:lnTo>
                    <a:pt x="4" y="22"/>
                  </a:lnTo>
                  <a:lnTo>
                    <a:pt x="0" y="45"/>
                  </a:lnTo>
                  <a:lnTo>
                    <a:pt x="0" y="59"/>
                  </a:lnTo>
                  <a:lnTo>
                    <a:pt x="4" y="82"/>
                  </a:lnTo>
                  <a:lnTo>
                    <a:pt x="11" y="96"/>
                  </a:lnTo>
                  <a:lnTo>
                    <a:pt x="19" y="104"/>
                  </a:lnTo>
                </a:path>
              </a:pathLst>
            </a:custGeom>
            <a:noFill/>
            <a:ln w="4445">
              <a:solidFill>
                <a:srgbClr val="FEFEFE"/>
              </a:solidFill>
              <a:prstDash val="solid"/>
              <a:round/>
              <a:headEnd/>
              <a:tailEnd/>
            </a:ln>
          </p:spPr>
          <p:txBody>
            <a:bodyPr/>
            <a:lstStyle/>
            <a:p>
              <a:endParaRPr lang="es-ES"/>
            </a:p>
          </p:txBody>
        </p:sp>
        <p:sp>
          <p:nvSpPr>
            <p:cNvPr id="83665" name="Freeform 9937"/>
            <p:cNvSpPr>
              <a:spLocks/>
            </p:cNvSpPr>
            <p:nvPr/>
          </p:nvSpPr>
          <p:spPr bwMode="auto">
            <a:xfrm>
              <a:off x="6665" y="1958"/>
              <a:ext cx="10" cy="52"/>
            </a:xfrm>
            <a:custGeom>
              <a:avLst/>
              <a:gdLst/>
              <a:ahLst/>
              <a:cxnLst>
                <a:cxn ang="0">
                  <a:pos x="0" y="104"/>
                </a:cxn>
                <a:cxn ang="0">
                  <a:pos x="7" y="96"/>
                </a:cxn>
                <a:cxn ang="0">
                  <a:pos x="15" y="82"/>
                </a:cxn>
                <a:cxn ang="0">
                  <a:pos x="19" y="59"/>
                </a:cxn>
                <a:cxn ang="0">
                  <a:pos x="19" y="45"/>
                </a:cxn>
                <a:cxn ang="0">
                  <a:pos x="15" y="22"/>
                </a:cxn>
                <a:cxn ang="0">
                  <a:pos x="7" y="6"/>
                </a:cxn>
                <a:cxn ang="0">
                  <a:pos x="0" y="0"/>
                </a:cxn>
              </a:cxnLst>
              <a:rect l="0" t="0" r="r" b="b"/>
              <a:pathLst>
                <a:path w="19" h="104">
                  <a:moveTo>
                    <a:pt x="0" y="104"/>
                  </a:moveTo>
                  <a:lnTo>
                    <a:pt x="7" y="96"/>
                  </a:lnTo>
                  <a:lnTo>
                    <a:pt x="15" y="82"/>
                  </a:lnTo>
                  <a:lnTo>
                    <a:pt x="19" y="59"/>
                  </a:lnTo>
                  <a:lnTo>
                    <a:pt x="19" y="45"/>
                  </a:lnTo>
                  <a:lnTo>
                    <a:pt x="15" y="22"/>
                  </a:lnTo>
                  <a:lnTo>
                    <a:pt x="7" y="6"/>
                  </a:lnTo>
                  <a:lnTo>
                    <a:pt x="0" y="0"/>
                  </a:lnTo>
                </a:path>
              </a:pathLst>
            </a:custGeom>
            <a:noFill/>
            <a:ln w="4445">
              <a:solidFill>
                <a:srgbClr val="FEFEFE"/>
              </a:solidFill>
              <a:prstDash val="solid"/>
              <a:round/>
              <a:headEnd/>
              <a:tailEnd/>
            </a:ln>
          </p:spPr>
          <p:txBody>
            <a:bodyPr/>
            <a:lstStyle/>
            <a:p>
              <a:endParaRPr lang="es-ES"/>
            </a:p>
          </p:txBody>
        </p:sp>
        <p:sp>
          <p:nvSpPr>
            <p:cNvPr id="83666" name="Line 9938"/>
            <p:cNvSpPr>
              <a:spLocks noChangeShapeType="1"/>
            </p:cNvSpPr>
            <p:nvPr/>
          </p:nvSpPr>
          <p:spPr bwMode="auto">
            <a:xfrm>
              <a:off x="6693" y="1958"/>
              <a:ext cx="1" cy="52"/>
            </a:xfrm>
            <a:prstGeom prst="line">
              <a:avLst/>
            </a:prstGeom>
            <a:noFill/>
            <a:ln w="4445">
              <a:solidFill>
                <a:srgbClr val="FEFEFE"/>
              </a:solidFill>
              <a:round/>
              <a:headEnd/>
              <a:tailEnd/>
            </a:ln>
          </p:spPr>
          <p:txBody>
            <a:bodyPr/>
            <a:lstStyle/>
            <a:p>
              <a:endParaRPr lang="es-ES"/>
            </a:p>
          </p:txBody>
        </p:sp>
        <p:sp>
          <p:nvSpPr>
            <p:cNvPr id="83667" name="Line 9939"/>
            <p:cNvSpPr>
              <a:spLocks noChangeShapeType="1"/>
            </p:cNvSpPr>
            <p:nvPr/>
          </p:nvSpPr>
          <p:spPr bwMode="auto">
            <a:xfrm>
              <a:off x="6695" y="1958"/>
              <a:ext cx="1" cy="52"/>
            </a:xfrm>
            <a:prstGeom prst="line">
              <a:avLst/>
            </a:prstGeom>
            <a:noFill/>
            <a:ln w="4445">
              <a:solidFill>
                <a:srgbClr val="FEFEFE"/>
              </a:solidFill>
              <a:round/>
              <a:headEnd/>
              <a:tailEnd/>
            </a:ln>
          </p:spPr>
          <p:txBody>
            <a:bodyPr/>
            <a:lstStyle/>
            <a:p>
              <a:endParaRPr lang="es-ES"/>
            </a:p>
          </p:txBody>
        </p:sp>
        <p:sp>
          <p:nvSpPr>
            <p:cNvPr id="83668" name="Freeform 9940"/>
            <p:cNvSpPr>
              <a:spLocks/>
            </p:cNvSpPr>
            <p:nvPr/>
          </p:nvSpPr>
          <p:spPr bwMode="auto">
            <a:xfrm>
              <a:off x="6695" y="1958"/>
              <a:ext cx="18" cy="23"/>
            </a:xfrm>
            <a:custGeom>
              <a:avLst/>
              <a:gdLst/>
              <a:ahLst/>
              <a:cxnLst>
                <a:cxn ang="0">
                  <a:pos x="0" y="45"/>
                </a:cxn>
                <a:cxn ang="0">
                  <a:pos x="4" y="22"/>
                </a:cxn>
                <a:cxn ang="0">
                  <a:pos x="11" y="6"/>
                </a:cxn>
                <a:cxn ang="0">
                  <a:pos x="20" y="0"/>
                </a:cxn>
                <a:cxn ang="0">
                  <a:pos x="32" y="0"/>
                </a:cxn>
                <a:cxn ang="0">
                  <a:pos x="35" y="6"/>
                </a:cxn>
                <a:cxn ang="0">
                  <a:pos x="35" y="14"/>
                </a:cxn>
                <a:cxn ang="0">
                  <a:pos x="32" y="22"/>
                </a:cxn>
                <a:cxn ang="0">
                  <a:pos x="28" y="14"/>
                </a:cxn>
                <a:cxn ang="0">
                  <a:pos x="32" y="6"/>
                </a:cxn>
              </a:cxnLst>
              <a:rect l="0" t="0" r="r" b="b"/>
              <a:pathLst>
                <a:path w="35" h="45">
                  <a:moveTo>
                    <a:pt x="0" y="45"/>
                  </a:moveTo>
                  <a:lnTo>
                    <a:pt x="4" y="22"/>
                  </a:lnTo>
                  <a:lnTo>
                    <a:pt x="11" y="6"/>
                  </a:lnTo>
                  <a:lnTo>
                    <a:pt x="20" y="0"/>
                  </a:lnTo>
                  <a:lnTo>
                    <a:pt x="32" y="0"/>
                  </a:lnTo>
                  <a:lnTo>
                    <a:pt x="35" y="6"/>
                  </a:lnTo>
                  <a:lnTo>
                    <a:pt x="35" y="14"/>
                  </a:lnTo>
                  <a:lnTo>
                    <a:pt x="32" y="22"/>
                  </a:lnTo>
                  <a:lnTo>
                    <a:pt x="28" y="14"/>
                  </a:lnTo>
                  <a:lnTo>
                    <a:pt x="32" y="6"/>
                  </a:lnTo>
                </a:path>
              </a:pathLst>
            </a:custGeom>
            <a:noFill/>
            <a:ln w="4445">
              <a:solidFill>
                <a:srgbClr val="FEFEFE"/>
              </a:solidFill>
              <a:prstDash val="solid"/>
              <a:round/>
              <a:headEnd/>
              <a:tailEnd/>
            </a:ln>
          </p:spPr>
          <p:txBody>
            <a:bodyPr/>
            <a:lstStyle/>
            <a:p>
              <a:endParaRPr lang="es-ES"/>
            </a:p>
          </p:txBody>
        </p:sp>
        <p:sp>
          <p:nvSpPr>
            <p:cNvPr id="83669" name="Line 9941"/>
            <p:cNvSpPr>
              <a:spLocks noChangeShapeType="1"/>
            </p:cNvSpPr>
            <p:nvPr/>
          </p:nvSpPr>
          <p:spPr bwMode="auto">
            <a:xfrm>
              <a:off x="6688" y="1958"/>
              <a:ext cx="7" cy="1"/>
            </a:xfrm>
            <a:prstGeom prst="line">
              <a:avLst/>
            </a:prstGeom>
            <a:noFill/>
            <a:ln w="4445">
              <a:solidFill>
                <a:srgbClr val="FEFEFE"/>
              </a:solidFill>
              <a:round/>
              <a:headEnd/>
              <a:tailEnd/>
            </a:ln>
          </p:spPr>
          <p:txBody>
            <a:bodyPr/>
            <a:lstStyle/>
            <a:p>
              <a:endParaRPr lang="es-ES"/>
            </a:p>
          </p:txBody>
        </p:sp>
        <p:sp>
          <p:nvSpPr>
            <p:cNvPr id="83670" name="Line 9942"/>
            <p:cNvSpPr>
              <a:spLocks noChangeShapeType="1"/>
            </p:cNvSpPr>
            <p:nvPr/>
          </p:nvSpPr>
          <p:spPr bwMode="auto">
            <a:xfrm>
              <a:off x="6688" y="2010"/>
              <a:ext cx="13" cy="1"/>
            </a:xfrm>
            <a:prstGeom prst="line">
              <a:avLst/>
            </a:prstGeom>
            <a:noFill/>
            <a:ln w="4445">
              <a:solidFill>
                <a:srgbClr val="FEFEFE"/>
              </a:solidFill>
              <a:round/>
              <a:headEnd/>
              <a:tailEnd/>
            </a:ln>
          </p:spPr>
          <p:txBody>
            <a:bodyPr/>
            <a:lstStyle/>
            <a:p>
              <a:endParaRPr lang="es-ES"/>
            </a:p>
          </p:txBody>
        </p:sp>
        <p:sp>
          <p:nvSpPr>
            <p:cNvPr id="83671" name="Freeform 9943"/>
            <p:cNvSpPr>
              <a:spLocks/>
            </p:cNvSpPr>
            <p:nvPr/>
          </p:nvSpPr>
          <p:spPr bwMode="auto">
            <a:xfrm>
              <a:off x="6723" y="1958"/>
              <a:ext cx="26" cy="52"/>
            </a:xfrm>
            <a:custGeom>
              <a:avLst/>
              <a:gdLst/>
              <a:ahLst/>
              <a:cxnLst>
                <a:cxn ang="0">
                  <a:pos x="3" y="45"/>
                </a:cxn>
                <a:cxn ang="0">
                  <a:pos x="51" y="45"/>
                </a:cxn>
                <a:cxn ang="0">
                  <a:pos x="51" y="30"/>
                </a:cxn>
                <a:cxn ang="0">
                  <a:pos x="47" y="14"/>
                </a:cxn>
                <a:cxn ang="0">
                  <a:pos x="43" y="6"/>
                </a:cxn>
                <a:cxn ang="0">
                  <a:pos x="35" y="0"/>
                </a:cxn>
                <a:cxn ang="0">
                  <a:pos x="23" y="0"/>
                </a:cxn>
                <a:cxn ang="0">
                  <a:pos x="11" y="6"/>
                </a:cxn>
                <a:cxn ang="0">
                  <a:pos x="3" y="22"/>
                </a:cxn>
                <a:cxn ang="0">
                  <a:pos x="0" y="45"/>
                </a:cxn>
                <a:cxn ang="0">
                  <a:pos x="0" y="59"/>
                </a:cxn>
                <a:cxn ang="0">
                  <a:pos x="3" y="82"/>
                </a:cxn>
                <a:cxn ang="0">
                  <a:pos x="11" y="96"/>
                </a:cxn>
                <a:cxn ang="0">
                  <a:pos x="23" y="104"/>
                </a:cxn>
                <a:cxn ang="0">
                  <a:pos x="31" y="104"/>
                </a:cxn>
                <a:cxn ang="0">
                  <a:pos x="43" y="96"/>
                </a:cxn>
                <a:cxn ang="0">
                  <a:pos x="51" y="82"/>
                </a:cxn>
              </a:cxnLst>
              <a:rect l="0" t="0" r="r" b="b"/>
              <a:pathLst>
                <a:path w="51" h="104">
                  <a:moveTo>
                    <a:pt x="3" y="45"/>
                  </a:moveTo>
                  <a:lnTo>
                    <a:pt x="51" y="45"/>
                  </a:lnTo>
                  <a:lnTo>
                    <a:pt x="51" y="30"/>
                  </a:lnTo>
                  <a:lnTo>
                    <a:pt x="47" y="14"/>
                  </a:lnTo>
                  <a:lnTo>
                    <a:pt x="43" y="6"/>
                  </a:lnTo>
                  <a:lnTo>
                    <a:pt x="35" y="0"/>
                  </a:lnTo>
                  <a:lnTo>
                    <a:pt x="23" y="0"/>
                  </a:lnTo>
                  <a:lnTo>
                    <a:pt x="11" y="6"/>
                  </a:lnTo>
                  <a:lnTo>
                    <a:pt x="3" y="22"/>
                  </a:lnTo>
                  <a:lnTo>
                    <a:pt x="0" y="45"/>
                  </a:lnTo>
                  <a:lnTo>
                    <a:pt x="0" y="59"/>
                  </a:lnTo>
                  <a:lnTo>
                    <a:pt x="3" y="82"/>
                  </a:lnTo>
                  <a:lnTo>
                    <a:pt x="11" y="96"/>
                  </a:lnTo>
                  <a:lnTo>
                    <a:pt x="23" y="104"/>
                  </a:lnTo>
                  <a:lnTo>
                    <a:pt x="31" y="104"/>
                  </a:lnTo>
                  <a:lnTo>
                    <a:pt x="43" y="96"/>
                  </a:lnTo>
                  <a:lnTo>
                    <a:pt x="51" y="82"/>
                  </a:lnTo>
                </a:path>
              </a:pathLst>
            </a:custGeom>
            <a:noFill/>
            <a:ln w="4445">
              <a:solidFill>
                <a:srgbClr val="FEFEFE"/>
              </a:solidFill>
              <a:prstDash val="solid"/>
              <a:round/>
              <a:headEnd/>
              <a:tailEnd/>
            </a:ln>
          </p:spPr>
          <p:txBody>
            <a:bodyPr/>
            <a:lstStyle/>
            <a:p>
              <a:endParaRPr lang="es-ES"/>
            </a:p>
          </p:txBody>
        </p:sp>
        <p:sp>
          <p:nvSpPr>
            <p:cNvPr id="83672" name="Freeform 9944"/>
            <p:cNvSpPr>
              <a:spLocks/>
            </p:cNvSpPr>
            <p:nvPr/>
          </p:nvSpPr>
          <p:spPr bwMode="auto">
            <a:xfrm>
              <a:off x="6745" y="1961"/>
              <a:ext cx="2" cy="20"/>
            </a:xfrm>
            <a:custGeom>
              <a:avLst/>
              <a:gdLst/>
              <a:ahLst/>
              <a:cxnLst>
                <a:cxn ang="0">
                  <a:pos x="4" y="39"/>
                </a:cxn>
                <a:cxn ang="0">
                  <a:pos x="4" y="16"/>
                </a:cxn>
                <a:cxn ang="0">
                  <a:pos x="0" y="0"/>
                </a:cxn>
              </a:cxnLst>
              <a:rect l="0" t="0" r="r" b="b"/>
              <a:pathLst>
                <a:path w="4" h="39">
                  <a:moveTo>
                    <a:pt x="4" y="39"/>
                  </a:moveTo>
                  <a:lnTo>
                    <a:pt x="4" y="16"/>
                  </a:lnTo>
                  <a:lnTo>
                    <a:pt x="0" y="0"/>
                  </a:lnTo>
                </a:path>
              </a:pathLst>
            </a:custGeom>
            <a:noFill/>
            <a:ln w="4445">
              <a:solidFill>
                <a:srgbClr val="FEFEFE"/>
              </a:solidFill>
              <a:prstDash val="solid"/>
              <a:round/>
              <a:headEnd/>
              <a:tailEnd/>
            </a:ln>
          </p:spPr>
          <p:txBody>
            <a:bodyPr/>
            <a:lstStyle/>
            <a:p>
              <a:endParaRPr lang="es-ES"/>
            </a:p>
          </p:txBody>
        </p:sp>
        <p:sp>
          <p:nvSpPr>
            <p:cNvPr id="83673" name="Freeform 9945"/>
            <p:cNvSpPr>
              <a:spLocks/>
            </p:cNvSpPr>
            <p:nvPr/>
          </p:nvSpPr>
          <p:spPr bwMode="auto">
            <a:xfrm>
              <a:off x="6725" y="1958"/>
              <a:ext cx="10" cy="52"/>
            </a:xfrm>
            <a:custGeom>
              <a:avLst/>
              <a:gdLst/>
              <a:ahLst/>
              <a:cxnLst>
                <a:cxn ang="0">
                  <a:pos x="20" y="0"/>
                </a:cxn>
                <a:cxn ang="0">
                  <a:pos x="12" y="6"/>
                </a:cxn>
                <a:cxn ang="0">
                  <a:pos x="4" y="22"/>
                </a:cxn>
                <a:cxn ang="0">
                  <a:pos x="0" y="45"/>
                </a:cxn>
                <a:cxn ang="0">
                  <a:pos x="0" y="59"/>
                </a:cxn>
                <a:cxn ang="0">
                  <a:pos x="4" y="82"/>
                </a:cxn>
                <a:cxn ang="0">
                  <a:pos x="12" y="96"/>
                </a:cxn>
                <a:cxn ang="0">
                  <a:pos x="20" y="104"/>
                </a:cxn>
              </a:cxnLst>
              <a:rect l="0" t="0" r="r" b="b"/>
              <a:pathLst>
                <a:path w="20" h="104">
                  <a:moveTo>
                    <a:pt x="20" y="0"/>
                  </a:moveTo>
                  <a:lnTo>
                    <a:pt x="12" y="6"/>
                  </a:lnTo>
                  <a:lnTo>
                    <a:pt x="4" y="22"/>
                  </a:lnTo>
                  <a:lnTo>
                    <a:pt x="0" y="45"/>
                  </a:lnTo>
                  <a:lnTo>
                    <a:pt x="0" y="59"/>
                  </a:lnTo>
                  <a:lnTo>
                    <a:pt x="4" y="82"/>
                  </a:lnTo>
                  <a:lnTo>
                    <a:pt x="12" y="96"/>
                  </a:lnTo>
                  <a:lnTo>
                    <a:pt x="20" y="104"/>
                  </a:lnTo>
                </a:path>
              </a:pathLst>
            </a:custGeom>
            <a:noFill/>
            <a:ln w="4445">
              <a:solidFill>
                <a:srgbClr val="FEFEFE"/>
              </a:solidFill>
              <a:prstDash val="solid"/>
              <a:round/>
              <a:headEnd/>
              <a:tailEnd/>
            </a:ln>
          </p:spPr>
          <p:txBody>
            <a:bodyPr/>
            <a:lstStyle/>
            <a:p>
              <a:endParaRPr lang="es-ES"/>
            </a:p>
          </p:txBody>
        </p:sp>
        <p:sp>
          <p:nvSpPr>
            <p:cNvPr id="83674" name="Line 9946"/>
            <p:cNvSpPr>
              <a:spLocks noChangeShapeType="1"/>
            </p:cNvSpPr>
            <p:nvPr/>
          </p:nvSpPr>
          <p:spPr bwMode="auto">
            <a:xfrm flipH="1">
              <a:off x="6548" y="2081"/>
              <a:ext cx="14" cy="78"/>
            </a:xfrm>
            <a:prstGeom prst="line">
              <a:avLst/>
            </a:prstGeom>
            <a:noFill/>
            <a:ln w="4445">
              <a:solidFill>
                <a:srgbClr val="FEFEFE"/>
              </a:solidFill>
              <a:round/>
              <a:headEnd/>
              <a:tailEnd/>
            </a:ln>
          </p:spPr>
          <p:txBody>
            <a:bodyPr/>
            <a:lstStyle/>
            <a:p>
              <a:endParaRPr lang="es-ES"/>
            </a:p>
          </p:txBody>
        </p:sp>
        <p:sp>
          <p:nvSpPr>
            <p:cNvPr id="83675" name="Line 9947"/>
            <p:cNvSpPr>
              <a:spLocks noChangeShapeType="1"/>
            </p:cNvSpPr>
            <p:nvPr/>
          </p:nvSpPr>
          <p:spPr bwMode="auto">
            <a:xfrm>
              <a:off x="6562" y="2081"/>
              <a:ext cx="14" cy="78"/>
            </a:xfrm>
            <a:prstGeom prst="line">
              <a:avLst/>
            </a:prstGeom>
            <a:noFill/>
            <a:ln w="4445">
              <a:solidFill>
                <a:srgbClr val="FEFEFE"/>
              </a:solidFill>
              <a:round/>
              <a:headEnd/>
              <a:tailEnd/>
            </a:ln>
          </p:spPr>
          <p:txBody>
            <a:bodyPr/>
            <a:lstStyle/>
            <a:p>
              <a:endParaRPr lang="es-ES"/>
            </a:p>
          </p:txBody>
        </p:sp>
        <p:sp>
          <p:nvSpPr>
            <p:cNvPr id="83676" name="Line 9948"/>
            <p:cNvSpPr>
              <a:spLocks noChangeShapeType="1"/>
            </p:cNvSpPr>
            <p:nvPr/>
          </p:nvSpPr>
          <p:spPr bwMode="auto">
            <a:xfrm>
              <a:off x="6562" y="2092"/>
              <a:ext cx="12" cy="67"/>
            </a:xfrm>
            <a:prstGeom prst="line">
              <a:avLst/>
            </a:prstGeom>
            <a:noFill/>
            <a:ln w="4445">
              <a:solidFill>
                <a:srgbClr val="FEFEFE"/>
              </a:solidFill>
              <a:round/>
              <a:headEnd/>
              <a:tailEnd/>
            </a:ln>
          </p:spPr>
          <p:txBody>
            <a:bodyPr/>
            <a:lstStyle/>
            <a:p>
              <a:endParaRPr lang="es-ES"/>
            </a:p>
          </p:txBody>
        </p:sp>
        <p:sp>
          <p:nvSpPr>
            <p:cNvPr id="83677" name="Line 9949"/>
            <p:cNvSpPr>
              <a:spLocks noChangeShapeType="1"/>
            </p:cNvSpPr>
            <p:nvPr/>
          </p:nvSpPr>
          <p:spPr bwMode="auto">
            <a:xfrm>
              <a:off x="6552" y="2137"/>
              <a:ext cx="18" cy="1"/>
            </a:xfrm>
            <a:prstGeom prst="line">
              <a:avLst/>
            </a:prstGeom>
            <a:noFill/>
            <a:ln w="4445">
              <a:solidFill>
                <a:srgbClr val="FEFEFE"/>
              </a:solidFill>
              <a:round/>
              <a:headEnd/>
              <a:tailEnd/>
            </a:ln>
          </p:spPr>
          <p:txBody>
            <a:bodyPr/>
            <a:lstStyle/>
            <a:p>
              <a:endParaRPr lang="es-ES"/>
            </a:p>
          </p:txBody>
        </p:sp>
        <p:sp>
          <p:nvSpPr>
            <p:cNvPr id="83678" name="Line 9950"/>
            <p:cNvSpPr>
              <a:spLocks noChangeShapeType="1"/>
            </p:cNvSpPr>
            <p:nvPr/>
          </p:nvSpPr>
          <p:spPr bwMode="auto">
            <a:xfrm>
              <a:off x="6544" y="2159"/>
              <a:ext cx="12" cy="1"/>
            </a:xfrm>
            <a:prstGeom prst="line">
              <a:avLst/>
            </a:prstGeom>
            <a:noFill/>
            <a:ln w="4445">
              <a:solidFill>
                <a:srgbClr val="FEFEFE"/>
              </a:solidFill>
              <a:round/>
              <a:headEnd/>
              <a:tailEnd/>
            </a:ln>
          </p:spPr>
          <p:txBody>
            <a:bodyPr/>
            <a:lstStyle/>
            <a:p>
              <a:endParaRPr lang="es-ES"/>
            </a:p>
          </p:txBody>
        </p:sp>
        <p:sp>
          <p:nvSpPr>
            <p:cNvPr id="83679" name="Line 9951"/>
            <p:cNvSpPr>
              <a:spLocks noChangeShapeType="1"/>
            </p:cNvSpPr>
            <p:nvPr/>
          </p:nvSpPr>
          <p:spPr bwMode="auto">
            <a:xfrm>
              <a:off x="6568" y="2159"/>
              <a:ext cx="12" cy="1"/>
            </a:xfrm>
            <a:prstGeom prst="line">
              <a:avLst/>
            </a:prstGeom>
            <a:noFill/>
            <a:ln w="4445">
              <a:solidFill>
                <a:srgbClr val="FEFEFE"/>
              </a:solidFill>
              <a:round/>
              <a:headEnd/>
              <a:tailEnd/>
            </a:ln>
          </p:spPr>
          <p:txBody>
            <a:bodyPr/>
            <a:lstStyle/>
            <a:p>
              <a:endParaRPr lang="es-ES"/>
            </a:p>
          </p:txBody>
        </p:sp>
        <p:sp>
          <p:nvSpPr>
            <p:cNvPr id="83680" name="Line 9952"/>
            <p:cNvSpPr>
              <a:spLocks noChangeShapeType="1"/>
            </p:cNvSpPr>
            <p:nvPr/>
          </p:nvSpPr>
          <p:spPr bwMode="auto">
            <a:xfrm>
              <a:off x="6592" y="2108"/>
              <a:ext cx="1" cy="51"/>
            </a:xfrm>
            <a:prstGeom prst="line">
              <a:avLst/>
            </a:prstGeom>
            <a:noFill/>
            <a:ln w="4445">
              <a:solidFill>
                <a:srgbClr val="FEFEFE"/>
              </a:solidFill>
              <a:round/>
              <a:headEnd/>
              <a:tailEnd/>
            </a:ln>
          </p:spPr>
          <p:txBody>
            <a:bodyPr/>
            <a:lstStyle/>
            <a:p>
              <a:endParaRPr lang="es-ES"/>
            </a:p>
          </p:txBody>
        </p:sp>
        <p:sp>
          <p:nvSpPr>
            <p:cNvPr id="83681" name="Line 9953"/>
            <p:cNvSpPr>
              <a:spLocks noChangeShapeType="1"/>
            </p:cNvSpPr>
            <p:nvPr/>
          </p:nvSpPr>
          <p:spPr bwMode="auto">
            <a:xfrm>
              <a:off x="6594" y="2108"/>
              <a:ext cx="1" cy="51"/>
            </a:xfrm>
            <a:prstGeom prst="line">
              <a:avLst/>
            </a:prstGeom>
            <a:noFill/>
            <a:ln w="4445">
              <a:solidFill>
                <a:srgbClr val="FEFEFE"/>
              </a:solidFill>
              <a:round/>
              <a:headEnd/>
              <a:tailEnd/>
            </a:ln>
          </p:spPr>
          <p:txBody>
            <a:bodyPr/>
            <a:lstStyle/>
            <a:p>
              <a:endParaRPr lang="es-ES"/>
            </a:p>
          </p:txBody>
        </p:sp>
        <p:sp>
          <p:nvSpPr>
            <p:cNvPr id="83682" name="Freeform 9954"/>
            <p:cNvSpPr>
              <a:spLocks/>
            </p:cNvSpPr>
            <p:nvPr/>
          </p:nvSpPr>
          <p:spPr bwMode="auto">
            <a:xfrm>
              <a:off x="6594" y="2108"/>
              <a:ext cx="21" cy="51"/>
            </a:xfrm>
            <a:custGeom>
              <a:avLst/>
              <a:gdLst/>
              <a:ahLst/>
              <a:cxnLst>
                <a:cxn ang="0">
                  <a:pos x="0" y="22"/>
                </a:cxn>
                <a:cxn ang="0">
                  <a:pos x="8" y="8"/>
                </a:cxn>
                <a:cxn ang="0">
                  <a:pos x="20" y="0"/>
                </a:cxn>
                <a:cxn ang="0">
                  <a:pos x="28" y="0"/>
                </a:cxn>
                <a:cxn ang="0">
                  <a:pos x="40" y="8"/>
                </a:cxn>
                <a:cxn ang="0">
                  <a:pos x="44" y="22"/>
                </a:cxn>
                <a:cxn ang="0">
                  <a:pos x="44" y="104"/>
                </a:cxn>
              </a:cxnLst>
              <a:rect l="0" t="0" r="r" b="b"/>
              <a:pathLst>
                <a:path w="44" h="104">
                  <a:moveTo>
                    <a:pt x="0" y="22"/>
                  </a:moveTo>
                  <a:lnTo>
                    <a:pt x="8" y="8"/>
                  </a:lnTo>
                  <a:lnTo>
                    <a:pt x="20" y="0"/>
                  </a:lnTo>
                  <a:lnTo>
                    <a:pt x="28" y="0"/>
                  </a:lnTo>
                  <a:lnTo>
                    <a:pt x="40" y="8"/>
                  </a:lnTo>
                  <a:lnTo>
                    <a:pt x="44" y="22"/>
                  </a:lnTo>
                  <a:lnTo>
                    <a:pt x="44" y="104"/>
                  </a:lnTo>
                </a:path>
              </a:pathLst>
            </a:custGeom>
            <a:noFill/>
            <a:ln w="4445">
              <a:solidFill>
                <a:srgbClr val="FEFEFE"/>
              </a:solidFill>
              <a:prstDash val="solid"/>
              <a:round/>
              <a:headEnd/>
              <a:tailEnd/>
            </a:ln>
          </p:spPr>
          <p:txBody>
            <a:bodyPr/>
            <a:lstStyle/>
            <a:p>
              <a:endParaRPr lang="es-ES"/>
            </a:p>
          </p:txBody>
        </p:sp>
        <p:sp>
          <p:nvSpPr>
            <p:cNvPr id="83683" name="Freeform 9955"/>
            <p:cNvSpPr>
              <a:spLocks/>
            </p:cNvSpPr>
            <p:nvPr/>
          </p:nvSpPr>
          <p:spPr bwMode="auto">
            <a:xfrm>
              <a:off x="6608" y="2108"/>
              <a:ext cx="5" cy="51"/>
            </a:xfrm>
            <a:custGeom>
              <a:avLst/>
              <a:gdLst/>
              <a:ahLst/>
              <a:cxnLst>
                <a:cxn ang="0">
                  <a:pos x="0" y="0"/>
                </a:cxn>
                <a:cxn ang="0">
                  <a:pos x="8" y="8"/>
                </a:cxn>
                <a:cxn ang="0">
                  <a:pos x="12" y="22"/>
                </a:cxn>
                <a:cxn ang="0">
                  <a:pos x="12" y="104"/>
                </a:cxn>
              </a:cxnLst>
              <a:rect l="0" t="0" r="r" b="b"/>
              <a:pathLst>
                <a:path w="12" h="104">
                  <a:moveTo>
                    <a:pt x="0" y="0"/>
                  </a:moveTo>
                  <a:lnTo>
                    <a:pt x="8" y="8"/>
                  </a:lnTo>
                  <a:lnTo>
                    <a:pt x="12" y="22"/>
                  </a:lnTo>
                  <a:lnTo>
                    <a:pt x="12" y="104"/>
                  </a:lnTo>
                </a:path>
              </a:pathLst>
            </a:custGeom>
            <a:noFill/>
            <a:ln w="4445">
              <a:solidFill>
                <a:srgbClr val="FEFEFE"/>
              </a:solidFill>
              <a:prstDash val="solid"/>
              <a:round/>
              <a:headEnd/>
              <a:tailEnd/>
            </a:ln>
          </p:spPr>
          <p:txBody>
            <a:bodyPr/>
            <a:lstStyle/>
            <a:p>
              <a:endParaRPr lang="es-ES"/>
            </a:p>
          </p:txBody>
        </p:sp>
        <p:sp>
          <p:nvSpPr>
            <p:cNvPr id="83684" name="Line 9956"/>
            <p:cNvSpPr>
              <a:spLocks noChangeShapeType="1"/>
            </p:cNvSpPr>
            <p:nvPr/>
          </p:nvSpPr>
          <p:spPr bwMode="auto">
            <a:xfrm>
              <a:off x="6585" y="2108"/>
              <a:ext cx="9" cy="1"/>
            </a:xfrm>
            <a:prstGeom prst="line">
              <a:avLst/>
            </a:prstGeom>
            <a:noFill/>
            <a:ln w="4445">
              <a:solidFill>
                <a:srgbClr val="FEFEFE"/>
              </a:solidFill>
              <a:round/>
              <a:headEnd/>
              <a:tailEnd/>
            </a:ln>
          </p:spPr>
          <p:txBody>
            <a:bodyPr/>
            <a:lstStyle/>
            <a:p>
              <a:endParaRPr lang="es-ES"/>
            </a:p>
          </p:txBody>
        </p:sp>
        <p:sp>
          <p:nvSpPr>
            <p:cNvPr id="83685" name="Line 9957"/>
            <p:cNvSpPr>
              <a:spLocks noChangeShapeType="1"/>
            </p:cNvSpPr>
            <p:nvPr/>
          </p:nvSpPr>
          <p:spPr bwMode="auto">
            <a:xfrm>
              <a:off x="6585" y="2159"/>
              <a:ext cx="14" cy="1"/>
            </a:xfrm>
            <a:prstGeom prst="line">
              <a:avLst/>
            </a:prstGeom>
            <a:noFill/>
            <a:ln w="4445">
              <a:solidFill>
                <a:srgbClr val="FEFEFE"/>
              </a:solidFill>
              <a:round/>
              <a:headEnd/>
              <a:tailEnd/>
            </a:ln>
          </p:spPr>
          <p:txBody>
            <a:bodyPr/>
            <a:lstStyle/>
            <a:p>
              <a:endParaRPr lang="es-ES"/>
            </a:p>
          </p:txBody>
        </p:sp>
        <p:sp>
          <p:nvSpPr>
            <p:cNvPr id="83686" name="Line 9958"/>
            <p:cNvSpPr>
              <a:spLocks noChangeShapeType="1"/>
            </p:cNvSpPr>
            <p:nvPr/>
          </p:nvSpPr>
          <p:spPr bwMode="auto">
            <a:xfrm>
              <a:off x="6608" y="2159"/>
              <a:ext cx="13" cy="1"/>
            </a:xfrm>
            <a:prstGeom prst="line">
              <a:avLst/>
            </a:prstGeom>
            <a:noFill/>
            <a:ln w="4445">
              <a:solidFill>
                <a:srgbClr val="FEFEFE"/>
              </a:solidFill>
              <a:round/>
              <a:headEnd/>
              <a:tailEnd/>
            </a:ln>
          </p:spPr>
          <p:txBody>
            <a:bodyPr/>
            <a:lstStyle/>
            <a:p>
              <a:endParaRPr lang="es-ES"/>
            </a:p>
          </p:txBody>
        </p:sp>
        <p:sp>
          <p:nvSpPr>
            <p:cNvPr id="83687" name="Freeform 9959"/>
            <p:cNvSpPr>
              <a:spLocks/>
            </p:cNvSpPr>
            <p:nvPr/>
          </p:nvSpPr>
          <p:spPr bwMode="auto">
            <a:xfrm>
              <a:off x="6633" y="2108"/>
              <a:ext cx="26" cy="51"/>
            </a:xfrm>
            <a:custGeom>
              <a:avLst/>
              <a:gdLst/>
              <a:ahLst/>
              <a:cxnLst>
                <a:cxn ang="0">
                  <a:pos x="4" y="14"/>
                </a:cxn>
                <a:cxn ang="0">
                  <a:pos x="4" y="22"/>
                </a:cxn>
                <a:cxn ang="0">
                  <a:pos x="0" y="22"/>
                </a:cxn>
                <a:cxn ang="0">
                  <a:pos x="0" y="14"/>
                </a:cxn>
                <a:cxn ang="0">
                  <a:pos x="4" y="8"/>
                </a:cxn>
                <a:cxn ang="0">
                  <a:pos x="13" y="0"/>
                </a:cxn>
                <a:cxn ang="0">
                  <a:pos x="28" y="0"/>
                </a:cxn>
                <a:cxn ang="0">
                  <a:pos x="37" y="8"/>
                </a:cxn>
                <a:cxn ang="0">
                  <a:pos x="41" y="14"/>
                </a:cxn>
                <a:cxn ang="0">
                  <a:pos x="44" y="30"/>
                </a:cxn>
                <a:cxn ang="0">
                  <a:pos x="44" y="82"/>
                </a:cxn>
                <a:cxn ang="0">
                  <a:pos x="48" y="96"/>
                </a:cxn>
                <a:cxn ang="0">
                  <a:pos x="52" y="104"/>
                </a:cxn>
              </a:cxnLst>
              <a:rect l="0" t="0" r="r" b="b"/>
              <a:pathLst>
                <a:path w="52" h="104">
                  <a:moveTo>
                    <a:pt x="4" y="14"/>
                  </a:moveTo>
                  <a:lnTo>
                    <a:pt x="4" y="22"/>
                  </a:lnTo>
                  <a:lnTo>
                    <a:pt x="0" y="22"/>
                  </a:lnTo>
                  <a:lnTo>
                    <a:pt x="0" y="14"/>
                  </a:lnTo>
                  <a:lnTo>
                    <a:pt x="4" y="8"/>
                  </a:lnTo>
                  <a:lnTo>
                    <a:pt x="13" y="0"/>
                  </a:lnTo>
                  <a:lnTo>
                    <a:pt x="28" y="0"/>
                  </a:lnTo>
                  <a:lnTo>
                    <a:pt x="37" y="8"/>
                  </a:lnTo>
                  <a:lnTo>
                    <a:pt x="41" y="14"/>
                  </a:lnTo>
                  <a:lnTo>
                    <a:pt x="44" y="30"/>
                  </a:lnTo>
                  <a:lnTo>
                    <a:pt x="44" y="82"/>
                  </a:lnTo>
                  <a:lnTo>
                    <a:pt x="48" y="96"/>
                  </a:lnTo>
                  <a:lnTo>
                    <a:pt x="52" y="104"/>
                  </a:lnTo>
                </a:path>
              </a:pathLst>
            </a:custGeom>
            <a:noFill/>
            <a:ln w="4445">
              <a:solidFill>
                <a:srgbClr val="FEFEFE"/>
              </a:solidFill>
              <a:prstDash val="solid"/>
              <a:round/>
              <a:headEnd/>
              <a:tailEnd/>
            </a:ln>
          </p:spPr>
          <p:txBody>
            <a:bodyPr/>
            <a:lstStyle/>
            <a:p>
              <a:endParaRPr lang="es-ES"/>
            </a:p>
          </p:txBody>
        </p:sp>
        <p:sp>
          <p:nvSpPr>
            <p:cNvPr id="83688" name="Freeform 9960"/>
            <p:cNvSpPr>
              <a:spLocks/>
            </p:cNvSpPr>
            <p:nvPr/>
          </p:nvSpPr>
          <p:spPr bwMode="auto">
            <a:xfrm>
              <a:off x="6653" y="2114"/>
              <a:ext cx="8" cy="45"/>
            </a:xfrm>
            <a:custGeom>
              <a:avLst/>
              <a:gdLst/>
              <a:ahLst/>
              <a:cxnLst>
                <a:cxn ang="0">
                  <a:pos x="0" y="0"/>
                </a:cxn>
                <a:cxn ang="0">
                  <a:pos x="0" y="68"/>
                </a:cxn>
                <a:cxn ang="0">
                  <a:pos x="3" y="82"/>
                </a:cxn>
                <a:cxn ang="0">
                  <a:pos x="11" y="90"/>
                </a:cxn>
                <a:cxn ang="0">
                  <a:pos x="15" y="90"/>
                </a:cxn>
              </a:cxnLst>
              <a:rect l="0" t="0" r="r" b="b"/>
              <a:pathLst>
                <a:path w="15" h="90">
                  <a:moveTo>
                    <a:pt x="0" y="0"/>
                  </a:moveTo>
                  <a:lnTo>
                    <a:pt x="0" y="68"/>
                  </a:lnTo>
                  <a:lnTo>
                    <a:pt x="3" y="82"/>
                  </a:lnTo>
                  <a:lnTo>
                    <a:pt x="11" y="90"/>
                  </a:lnTo>
                  <a:lnTo>
                    <a:pt x="15" y="90"/>
                  </a:lnTo>
                </a:path>
              </a:pathLst>
            </a:custGeom>
            <a:noFill/>
            <a:ln w="4445">
              <a:solidFill>
                <a:srgbClr val="FEFEFE"/>
              </a:solidFill>
              <a:prstDash val="solid"/>
              <a:round/>
              <a:headEnd/>
              <a:tailEnd/>
            </a:ln>
          </p:spPr>
          <p:txBody>
            <a:bodyPr/>
            <a:lstStyle/>
            <a:p>
              <a:endParaRPr lang="es-ES"/>
            </a:p>
          </p:txBody>
        </p:sp>
        <p:sp>
          <p:nvSpPr>
            <p:cNvPr id="83689" name="Freeform 9961"/>
            <p:cNvSpPr>
              <a:spLocks/>
            </p:cNvSpPr>
            <p:nvPr/>
          </p:nvSpPr>
          <p:spPr bwMode="auto">
            <a:xfrm>
              <a:off x="6631" y="2122"/>
              <a:ext cx="22" cy="37"/>
            </a:xfrm>
            <a:custGeom>
              <a:avLst/>
              <a:gdLst/>
              <a:ahLst/>
              <a:cxnLst>
                <a:cxn ang="0">
                  <a:pos x="45" y="0"/>
                </a:cxn>
                <a:cxn ang="0">
                  <a:pos x="41" y="7"/>
                </a:cxn>
                <a:cxn ang="0">
                  <a:pos x="17" y="15"/>
                </a:cxn>
                <a:cxn ang="0">
                  <a:pos x="4" y="23"/>
                </a:cxn>
                <a:cxn ang="0">
                  <a:pos x="0" y="37"/>
                </a:cxn>
                <a:cxn ang="0">
                  <a:pos x="0" y="52"/>
                </a:cxn>
                <a:cxn ang="0">
                  <a:pos x="4" y="66"/>
                </a:cxn>
                <a:cxn ang="0">
                  <a:pos x="17" y="74"/>
                </a:cxn>
                <a:cxn ang="0">
                  <a:pos x="28" y="74"/>
                </a:cxn>
                <a:cxn ang="0">
                  <a:pos x="36" y="66"/>
                </a:cxn>
                <a:cxn ang="0">
                  <a:pos x="45" y="52"/>
                </a:cxn>
              </a:cxnLst>
              <a:rect l="0" t="0" r="r" b="b"/>
              <a:pathLst>
                <a:path w="45" h="74">
                  <a:moveTo>
                    <a:pt x="45" y="0"/>
                  </a:moveTo>
                  <a:lnTo>
                    <a:pt x="41" y="7"/>
                  </a:lnTo>
                  <a:lnTo>
                    <a:pt x="17" y="15"/>
                  </a:lnTo>
                  <a:lnTo>
                    <a:pt x="4" y="23"/>
                  </a:lnTo>
                  <a:lnTo>
                    <a:pt x="0" y="37"/>
                  </a:lnTo>
                  <a:lnTo>
                    <a:pt x="0" y="52"/>
                  </a:lnTo>
                  <a:lnTo>
                    <a:pt x="4" y="66"/>
                  </a:lnTo>
                  <a:lnTo>
                    <a:pt x="17" y="74"/>
                  </a:lnTo>
                  <a:lnTo>
                    <a:pt x="28" y="74"/>
                  </a:lnTo>
                  <a:lnTo>
                    <a:pt x="36" y="66"/>
                  </a:lnTo>
                  <a:lnTo>
                    <a:pt x="45" y="52"/>
                  </a:lnTo>
                </a:path>
              </a:pathLst>
            </a:custGeom>
            <a:noFill/>
            <a:ln w="4445">
              <a:solidFill>
                <a:srgbClr val="FEFEFE"/>
              </a:solidFill>
              <a:prstDash val="solid"/>
              <a:round/>
              <a:headEnd/>
              <a:tailEnd/>
            </a:ln>
          </p:spPr>
          <p:txBody>
            <a:bodyPr/>
            <a:lstStyle/>
            <a:p>
              <a:endParaRPr lang="es-ES"/>
            </a:p>
          </p:txBody>
        </p:sp>
        <p:sp>
          <p:nvSpPr>
            <p:cNvPr id="83690" name="Freeform 9962"/>
            <p:cNvSpPr>
              <a:spLocks/>
            </p:cNvSpPr>
            <p:nvPr/>
          </p:nvSpPr>
          <p:spPr bwMode="auto">
            <a:xfrm>
              <a:off x="6633" y="2130"/>
              <a:ext cx="6" cy="29"/>
            </a:xfrm>
            <a:custGeom>
              <a:avLst/>
              <a:gdLst/>
              <a:ahLst/>
              <a:cxnLst>
                <a:cxn ang="0">
                  <a:pos x="13" y="0"/>
                </a:cxn>
                <a:cxn ang="0">
                  <a:pos x="4" y="8"/>
                </a:cxn>
                <a:cxn ang="0">
                  <a:pos x="0" y="22"/>
                </a:cxn>
                <a:cxn ang="0">
                  <a:pos x="0" y="37"/>
                </a:cxn>
                <a:cxn ang="0">
                  <a:pos x="4" y="51"/>
                </a:cxn>
                <a:cxn ang="0">
                  <a:pos x="13" y="59"/>
                </a:cxn>
              </a:cxnLst>
              <a:rect l="0" t="0" r="r" b="b"/>
              <a:pathLst>
                <a:path w="13" h="59">
                  <a:moveTo>
                    <a:pt x="13" y="0"/>
                  </a:moveTo>
                  <a:lnTo>
                    <a:pt x="4" y="8"/>
                  </a:lnTo>
                  <a:lnTo>
                    <a:pt x="0" y="22"/>
                  </a:lnTo>
                  <a:lnTo>
                    <a:pt x="0" y="37"/>
                  </a:lnTo>
                  <a:lnTo>
                    <a:pt x="4" y="51"/>
                  </a:lnTo>
                  <a:lnTo>
                    <a:pt x="13" y="59"/>
                  </a:lnTo>
                </a:path>
              </a:pathLst>
            </a:custGeom>
            <a:noFill/>
            <a:ln w="4445">
              <a:solidFill>
                <a:srgbClr val="FEFEFE"/>
              </a:solidFill>
              <a:prstDash val="solid"/>
              <a:round/>
              <a:headEnd/>
              <a:tailEnd/>
            </a:ln>
          </p:spPr>
          <p:txBody>
            <a:bodyPr/>
            <a:lstStyle/>
            <a:p>
              <a:endParaRPr lang="es-ES"/>
            </a:p>
          </p:txBody>
        </p:sp>
        <p:sp>
          <p:nvSpPr>
            <p:cNvPr id="83691" name="Line 9963"/>
            <p:cNvSpPr>
              <a:spLocks noChangeShapeType="1"/>
            </p:cNvSpPr>
            <p:nvPr/>
          </p:nvSpPr>
          <p:spPr bwMode="auto">
            <a:xfrm>
              <a:off x="6676" y="2081"/>
              <a:ext cx="1" cy="78"/>
            </a:xfrm>
            <a:prstGeom prst="line">
              <a:avLst/>
            </a:prstGeom>
            <a:noFill/>
            <a:ln w="4445">
              <a:solidFill>
                <a:srgbClr val="FEFEFE"/>
              </a:solidFill>
              <a:round/>
              <a:headEnd/>
              <a:tailEnd/>
            </a:ln>
          </p:spPr>
          <p:txBody>
            <a:bodyPr/>
            <a:lstStyle/>
            <a:p>
              <a:endParaRPr lang="es-ES"/>
            </a:p>
          </p:txBody>
        </p:sp>
        <p:sp>
          <p:nvSpPr>
            <p:cNvPr id="83692" name="Line 9964"/>
            <p:cNvSpPr>
              <a:spLocks noChangeShapeType="1"/>
            </p:cNvSpPr>
            <p:nvPr/>
          </p:nvSpPr>
          <p:spPr bwMode="auto">
            <a:xfrm>
              <a:off x="6678" y="2081"/>
              <a:ext cx="1" cy="78"/>
            </a:xfrm>
            <a:prstGeom prst="line">
              <a:avLst/>
            </a:prstGeom>
            <a:noFill/>
            <a:ln w="4445">
              <a:solidFill>
                <a:srgbClr val="FEFEFE"/>
              </a:solidFill>
              <a:round/>
              <a:headEnd/>
              <a:tailEnd/>
            </a:ln>
          </p:spPr>
          <p:txBody>
            <a:bodyPr/>
            <a:lstStyle/>
            <a:p>
              <a:endParaRPr lang="es-ES"/>
            </a:p>
          </p:txBody>
        </p:sp>
        <p:sp>
          <p:nvSpPr>
            <p:cNvPr id="83693" name="Line 9965"/>
            <p:cNvSpPr>
              <a:spLocks noChangeShapeType="1"/>
            </p:cNvSpPr>
            <p:nvPr/>
          </p:nvSpPr>
          <p:spPr bwMode="auto">
            <a:xfrm>
              <a:off x="6670" y="2081"/>
              <a:ext cx="8" cy="1"/>
            </a:xfrm>
            <a:prstGeom prst="line">
              <a:avLst/>
            </a:prstGeom>
            <a:noFill/>
            <a:ln w="4445">
              <a:solidFill>
                <a:srgbClr val="FEFEFE"/>
              </a:solidFill>
              <a:round/>
              <a:headEnd/>
              <a:tailEnd/>
            </a:ln>
          </p:spPr>
          <p:txBody>
            <a:bodyPr/>
            <a:lstStyle/>
            <a:p>
              <a:endParaRPr lang="es-ES"/>
            </a:p>
          </p:txBody>
        </p:sp>
        <p:sp>
          <p:nvSpPr>
            <p:cNvPr id="83694" name="Line 9966"/>
            <p:cNvSpPr>
              <a:spLocks noChangeShapeType="1"/>
            </p:cNvSpPr>
            <p:nvPr/>
          </p:nvSpPr>
          <p:spPr bwMode="auto">
            <a:xfrm>
              <a:off x="6670" y="2159"/>
              <a:ext cx="14" cy="1"/>
            </a:xfrm>
            <a:prstGeom prst="line">
              <a:avLst/>
            </a:prstGeom>
            <a:noFill/>
            <a:ln w="4445">
              <a:solidFill>
                <a:srgbClr val="FEFEFE"/>
              </a:solidFill>
              <a:round/>
              <a:headEnd/>
              <a:tailEnd/>
            </a:ln>
          </p:spPr>
          <p:txBody>
            <a:bodyPr/>
            <a:lstStyle/>
            <a:p>
              <a:endParaRPr lang="es-ES"/>
            </a:p>
          </p:txBody>
        </p:sp>
        <p:sp>
          <p:nvSpPr>
            <p:cNvPr id="83695" name="Line 9967"/>
            <p:cNvSpPr>
              <a:spLocks noChangeShapeType="1"/>
            </p:cNvSpPr>
            <p:nvPr/>
          </p:nvSpPr>
          <p:spPr bwMode="auto">
            <a:xfrm>
              <a:off x="6694" y="2108"/>
              <a:ext cx="12" cy="51"/>
            </a:xfrm>
            <a:prstGeom prst="line">
              <a:avLst/>
            </a:prstGeom>
            <a:noFill/>
            <a:ln w="4445">
              <a:solidFill>
                <a:srgbClr val="FEFEFE"/>
              </a:solidFill>
              <a:round/>
              <a:headEnd/>
              <a:tailEnd/>
            </a:ln>
          </p:spPr>
          <p:txBody>
            <a:bodyPr/>
            <a:lstStyle/>
            <a:p>
              <a:endParaRPr lang="es-ES"/>
            </a:p>
          </p:txBody>
        </p:sp>
        <p:sp>
          <p:nvSpPr>
            <p:cNvPr id="83696" name="Line 9968"/>
            <p:cNvSpPr>
              <a:spLocks noChangeShapeType="1"/>
            </p:cNvSpPr>
            <p:nvPr/>
          </p:nvSpPr>
          <p:spPr bwMode="auto">
            <a:xfrm>
              <a:off x="6696" y="2108"/>
              <a:ext cx="10" cy="45"/>
            </a:xfrm>
            <a:prstGeom prst="line">
              <a:avLst/>
            </a:prstGeom>
            <a:noFill/>
            <a:ln w="4445">
              <a:solidFill>
                <a:srgbClr val="FEFEFE"/>
              </a:solidFill>
              <a:round/>
              <a:headEnd/>
              <a:tailEnd/>
            </a:ln>
          </p:spPr>
          <p:txBody>
            <a:bodyPr/>
            <a:lstStyle/>
            <a:p>
              <a:endParaRPr lang="es-ES"/>
            </a:p>
          </p:txBody>
        </p:sp>
        <p:sp>
          <p:nvSpPr>
            <p:cNvPr id="83697" name="Freeform 9969"/>
            <p:cNvSpPr>
              <a:spLocks/>
            </p:cNvSpPr>
            <p:nvPr/>
          </p:nvSpPr>
          <p:spPr bwMode="auto">
            <a:xfrm>
              <a:off x="6690" y="2108"/>
              <a:ext cx="28" cy="78"/>
            </a:xfrm>
            <a:custGeom>
              <a:avLst/>
              <a:gdLst/>
              <a:ahLst/>
              <a:cxnLst>
                <a:cxn ang="0">
                  <a:pos x="56" y="0"/>
                </a:cxn>
                <a:cxn ang="0">
                  <a:pos x="33" y="104"/>
                </a:cxn>
                <a:cxn ang="0">
                  <a:pos x="24" y="135"/>
                </a:cxn>
                <a:cxn ang="0">
                  <a:pos x="17" y="149"/>
                </a:cxn>
                <a:cxn ang="0">
                  <a:pos x="9" y="156"/>
                </a:cxn>
                <a:cxn ang="0">
                  <a:pos x="5" y="156"/>
                </a:cxn>
                <a:cxn ang="0">
                  <a:pos x="0" y="149"/>
                </a:cxn>
                <a:cxn ang="0">
                  <a:pos x="5" y="141"/>
                </a:cxn>
                <a:cxn ang="0">
                  <a:pos x="9" y="149"/>
                </a:cxn>
              </a:cxnLst>
              <a:rect l="0" t="0" r="r" b="b"/>
              <a:pathLst>
                <a:path w="56" h="156">
                  <a:moveTo>
                    <a:pt x="56" y="0"/>
                  </a:moveTo>
                  <a:lnTo>
                    <a:pt x="33" y="104"/>
                  </a:lnTo>
                  <a:lnTo>
                    <a:pt x="24" y="135"/>
                  </a:lnTo>
                  <a:lnTo>
                    <a:pt x="17" y="149"/>
                  </a:lnTo>
                  <a:lnTo>
                    <a:pt x="9" y="156"/>
                  </a:lnTo>
                  <a:lnTo>
                    <a:pt x="5" y="156"/>
                  </a:lnTo>
                  <a:lnTo>
                    <a:pt x="0" y="149"/>
                  </a:lnTo>
                  <a:lnTo>
                    <a:pt x="5" y="141"/>
                  </a:lnTo>
                  <a:lnTo>
                    <a:pt x="9" y="149"/>
                  </a:lnTo>
                </a:path>
              </a:pathLst>
            </a:custGeom>
            <a:noFill/>
            <a:ln w="4445">
              <a:solidFill>
                <a:srgbClr val="FEFEFE"/>
              </a:solidFill>
              <a:prstDash val="solid"/>
              <a:round/>
              <a:headEnd/>
              <a:tailEnd/>
            </a:ln>
          </p:spPr>
          <p:txBody>
            <a:bodyPr/>
            <a:lstStyle/>
            <a:p>
              <a:endParaRPr lang="es-ES"/>
            </a:p>
          </p:txBody>
        </p:sp>
        <p:sp>
          <p:nvSpPr>
            <p:cNvPr id="83698" name="Line 9970"/>
            <p:cNvSpPr>
              <a:spLocks noChangeShapeType="1"/>
            </p:cNvSpPr>
            <p:nvPr/>
          </p:nvSpPr>
          <p:spPr bwMode="auto">
            <a:xfrm>
              <a:off x="6690" y="2108"/>
              <a:ext cx="12" cy="1"/>
            </a:xfrm>
            <a:prstGeom prst="line">
              <a:avLst/>
            </a:prstGeom>
            <a:noFill/>
            <a:ln w="4445">
              <a:solidFill>
                <a:srgbClr val="FEFEFE"/>
              </a:solidFill>
              <a:round/>
              <a:headEnd/>
              <a:tailEnd/>
            </a:ln>
          </p:spPr>
          <p:txBody>
            <a:bodyPr/>
            <a:lstStyle/>
            <a:p>
              <a:endParaRPr lang="es-ES"/>
            </a:p>
          </p:txBody>
        </p:sp>
        <p:sp>
          <p:nvSpPr>
            <p:cNvPr id="83699" name="Line 9971"/>
            <p:cNvSpPr>
              <a:spLocks noChangeShapeType="1"/>
            </p:cNvSpPr>
            <p:nvPr/>
          </p:nvSpPr>
          <p:spPr bwMode="auto">
            <a:xfrm>
              <a:off x="6710" y="2108"/>
              <a:ext cx="12" cy="1"/>
            </a:xfrm>
            <a:prstGeom prst="line">
              <a:avLst/>
            </a:prstGeom>
            <a:noFill/>
            <a:ln w="4445">
              <a:solidFill>
                <a:srgbClr val="FEFEFE"/>
              </a:solidFill>
              <a:round/>
              <a:headEnd/>
              <a:tailEnd/>
            </a:ln>
          </p:spPr>
          <p:txBody>
            <a:bodyPr/>
            <a:lstStyle/>
            <a:p>
              <a:endParaRPr lang="es-ES"/>
            </a:p>
          </p:txBody>
        </p:sp>
        <p:sp>
          <p:nvSpPr>
            <p:cNvPr id="83700" name="Freeform 9972"/>
            <p:cNvSpPr>
              <a:spLocks/>
            </p:cNvSpPr>
            <p:nvPr/>
          </p:nvSpPr>
          <p:spPr bwMode="auto">
            <a:xfrm>
              <a:off x="6732" y="2108"/>
              <a:ext cx="22" cy="37"/>
            </a:xfrm>
            <a:custGeom>
              <a:avLst/>
              <a:gdLst/>
              <a:ahLst/>
              <a:cxnLst>
                <a:cxn ang="0">
                  <a:pos x="40" y="14"/>
                </a:cxn>
                <a:cxn ang="0">
                  <a:pos x="44" y="0"/>
                </a:cxn>
                <a:cxn ang="0">
                  <a:pos x="44" y="30"/>
                </a:cxn>
                <a:cxn ang="0">
                  <a:pos x="40" y="14"/>
                </a:cxn>
                <a:cxn ang="0">
                  <a:pos x="36" y="8"/>
                </a:cxn>
                <a:cxn ang="0">
                  <a:pos x="28" y="0"/>
                </a:cxn>
                <a:cxn ang="0">
                  <a:pos x="12" y="0"/>
                </a:cxn>
                <a:cxn ang="0">
                  <a:pos x="5" y="8"/>
                </a:cxn>
                <a:cxn ang="0">
                  <a:pos x="0" y="14"/>
                </a:cxn>
                <a:cxn ang="0">
                  <a:pos x="0" y="30"/>
                </a:cxn>
                <a:cxn ang="0">
                  <a:pos x="5" y="37"/>
                </a:cxn>
                <a:cxn ang="0">
                  <a:pos x="12" y="45"/>
                </a:cxn>
                <a:cxn ang="0">
                  <a:pos x="32" y="59"/>
                </a:cxn>
                <a:cxn ang="0">
                  <a:pos x="40" y="67"/>
                </a:cxn>
                <a:cxn ang="0">
                  <a:pos x="44" y="74"/>
                </a:cxn>
              </a:cxnLst>
              <a:rect l="0" t="0" r="r" b="b"/>
              <a:pathLst>
                <a:path w="44" h="74">
                  <a:moveTo>
                    <a:pt x="40" y="14"/>
                  </a:moveTo>
                  <a:lnTo>
                    <a:pt x="44" y="0"/>
                  </a:lnTo>
                  <a:lnTo>
                    <a:pt x="44" y="30"/>
                  </a:lnTo>
                  <a:lnTo>
                    <a:pt x="40" y="14"/>
                  </a:lnTo>
                  <a:lnTo>
                    <a:pt x="36" y="8"/>
                  </a:lnTo>
                  <a:lnTo>
                    <a:pt x="28" y="0"/>
                  </a:lnTo>
                  <a:lnTo>
                    <a:pt x="12" y="0"/>
                  </a:lnTo>
                  <a:lnTo>
                    <a:pt x="5" y="8"/>
                  </a:lnTo>
                  <a:lnTo>
                    <a:pt x="0" y="14"/>
                  </a:lnTo>
                  <a:lnTo>
                    <a:pt x="0" y="30"/>
                  </a:lnTo>
                  <a:lnTo>
                    <a:pt x="5" y="37"/>
                  </a:lnTo>
                  <a:lnTo>
                    <a:pt x="12" y="45"/>
                  </a:lnTo>
                  <a:lnTo>
                    <a:pt x="32" y="59"/>
                  </a:lnTo>
                  <a:lnTo>
                    <a:pt x="40" y="67"/>
                  </a:lnTo>
                  <a:lnTo>
                    <a:pt x="44" y="74"/>
                  </a:lnTo>
                </a:path>
              </a:pathLst>
            </a:custGeom>
            <a:noFill/>
            <a:ln w="4445">
              <a:solidFill>
                <a:srgbClr val="FEFEFE"/>
              </a:solidFill>
              <a:prstDash val="solid"/>
              <a:round/>
              <a:headEnd/>
              <a:tailEnd/>
            </a:ln>
          </p:spPr>
          <p:txBody>
            <a:bodyPr/>
            <a:lstStyle/>
            <a:p>
              <a:endParaRPr lang="es-ES"/>
            </a:p>
          </p:txBody>
        </p:sp>
        <p:sp>
          <p:nvSpPr>
            <p:cNvPr id="83701" name="Freeform 9973"/>
            <p:cNvSpPr>
              <a:spLocks/>
            </p:cNvSpPr>
            <p:nvPr/>
          </p:nvSpPr>
          <p:spPr bwMode="auto">
            <a:xfrm>
              <a:off x="6732" y="2118"/>
              <a:ext cx="22" cy="41"/>
            </a:xfrm>
            <a:custGeom>
              <a:avLst/>
              <a:gdLst/>
              <a:ahLst/>
              <a:cxnLst>
                <a:cxn ang="0">
                  <a:pos x="0" y="0"/>
                </a:cxn>
                <a:cxn ang="0">
                  <a:pos x="5" y="8"/>
                </a:cxn>
                <a:cxn ang="0">
                  <a:pos x="12" y="15"/>
                </a:cxn>
                <a:cxn ang="0">
                  <a:pos x="32" y="31"/>
                </a:cxn>
                <a:cxn ang="0">
                  <a:pos x="40" y="37"/>
                </a:cxn>
                <a:cxn ang="0">
                  <a:pos x="44" y="45"/>
                </a:cxn>
                <a:cxn ang="0">
                  <a:pos x="44" y="68"/>
                </a:cxn>
                <a:cxn ang="0">
                  <a:pos x="40" y="74"/>
                </a:cxn>
                <a:cxn ang="0">
                  <a:pos x="32" y="82"/>
                </a:cxn>
                <a:cxn ang="0">
                  <a:pos x="16" y="82"/>
                </a:cxn>
                <a:cxn ang="0">
                  <a:pos x="8" y="74"/>
                </a:cxn>
                <a:cxn ang="0">
                  <a:pos x="5" y="68"/>
                </a:cxn>
                <a:cxn ang="0">
                  <a:pos x="0" y="52"/>
                </a:cxn>
                <a:cxn ang="0">
                  <a:pos x="0" y="82"/>
                </a:cxn>
                <a:cxn ang="0">
                  <a:pos x="5" y="68"/>
                </a:cxn>
              </a:cxnLst>
              <a:rect l="0" t="0" r="r" b="b"/>
              <a:pathLst>
                <a:path w="44" h="82">
                  <a:moveTo>
                    <a:pt x="0" y="0"/>
                  </a:moveTo>
                  <a:lnTo>
                    <a:pt x="5" y="8"/>
                  </a:lnTo>
                  <a:lnTo>
                    <a:pt x="12" y="15"/>
                  </a:lnTo>
                  <a:lnTo>
                    <a:pt x="32" y="31"/>
                  </a:lnTo>
                  <a:lnTo>
                    <a:pt x="40" y="37"/>
                  </a:lnTo>
                  <a:lnTo>
                    <a:pt x="44" y="45"/>
                  </a:lnTo>
                  <a:lnTo>
                    <a:pt x="44" y="68"/>
                  </a:lnTo>
                  <a:lnTo>
                    <a:pt x="40" y="74"/>
                  </a:lnTo>
                  <a:lnTo>
                    <a:pt x="32" y="82"/>
                  </a:lnTo>
                  <a:lnTo>
                    <a:pt x="16" y="82"/>
                  </a:lnTo>
                  <a:lnTo>
                    <a:pt x="8" y="74"/>
                  </a:lnTo>
                  <a:lnTo>
                    <a:pt x="5" y="68"/>
                  </a:lnTo>
                  <a:lnTo>
                    <a:pt x="0" y="52"/>
                  </a:lnTo>
                  <a:lnTo>
                    <a:pt x="0" y="82"/>
                  </a:lnTo>
                  <a:lnTo>
                    <a:pt x="5" y="68"/>
                  </a:lnTo>
                </a:path>
              </a:pathLst>
            </a:custGeom>
            <a:noFill/>
            <a:ln w="4445">
              <a:solidFill>
                <a:srgbClr val="FEFEFE"/>
              </a:solidFill>
              <a:prstDash val="solid"/>
              <a:round/>
              <a:headEnd/>
              <a:tailEnd/>
            </a:ln>
          </p:spPr>
          <p:txBody>
            <a:bodyPr/>
            <a:lstStyle/>
            <a:p>
              <a:endParaRPr lang="es-ES"/>
            </a:p>
          </p:txBody>
        </p:sp>
        <p:sp>
          <p:nvSpPr>
            <p:cNvPr id="83702" name="Freeform 9974"/>
            <p:cNvSpPr>
              <a:spLocks/>
            </p:cNvSpPr>
            <p:nvPr/>
          </p:nvSpPr>
          <p:spPr bwMode="auto">
            <a:xfrm>
              <a:off x="6768" y="2081"/>
              <a:ext cx="3" cy="8"/>
            </a:xfrm>
            <a:custGeom>
              <a:avLst/>
              <a:gdLst/>
              <a:ahLst/>
              <a:cxnLst>
                <a:cxn ang="0">
                  <a:pos x="4" y="0"/>
                </a:cxn>
                <a:cxn ang="0">
                  <a:pos x="0" y="8"/>
                </a:cxn>
                <a:cxn ang="0">
                  <a:pos x="4" y="16"/>
                </a:cxn>
                <a:cxn ang="0">
                  <a:pos x="7" y="8"/>
                </a:cxn>
                <a:cxn ang="0">
                  <a:pos x="4" y="0"/>
                </a:cxn>
              </a:cxnLst>
              <a:rect l="0" t="0" r="r" b="b"/>
              <a:pathLst>
                <a:path w="7" h="16">
                  <a:moveTo>
                    <a:pt x="4" y="0"/>
                  </a:moveTo>
                  <a:lnTo>
                    <a:pt x="0" y="8"/>
                  </a:lnTo>
                  <a:lnTo>
                    <a:pt x="4" y="16"/>
                  </a:lnTo>
                  <a:lnTo>
                    <a:pt x="7" y="8"/>
                  </a:lnTo>
                  <a:lnTo>
                    <a:pt x="4" y="0"/>
                  </a:lnTo>
                </a:path>
              </a:pathLst>
            </a:custGeom>
            <a:noFill/>
            <a:ln w="4445">
              <a:solidFill>
                <a:srgbClr val="FEFEFE"/>
              </a:solidFill>
              <a:prstDash val="solid"/>
              <a:round/>
              <a:headEnd/>
              <a:tailEnd/>
            </a:ln>
          </p:spPr>
          <p:txBody>
            <a:bodyPr/>
            <a:lstStyle/>
            <a:p>
              <a:endParaRPr lang="es-ES"/>
            </a:p>
          </p:txBody>
        </p:sp>
        <p:sp>
          <p:nvSpPr>
            <p:cNvPr id="83703" name="Line 9975"/>
            <p:cNvSpPr>
              <a:spLocks noChangeShapeType="1"/>
            </p:cNvSpPr>
            <p:nvPr/>
          </p:nvSpPr>
          <p:spPr bwMode="auto">
            <a:xfrm>
              <a:off x="6770" y="2108"/>
              <a:ext cx="1" cy="51"/>
            </a:xfrm>
            <a:prstGeom prst="line">
              <a:avLst/>
            </a:prstGeom>
            <a:noFill/>
            <a:ln w="4445">
              <a:solidFill>
                <a:srgbClr val="FEFEFE"/>
              </a:solidFill>
              <a:round/>
              <a:headEnd/>
              <a:tailEnd/>
            </a:ln>
          </p:spPr>
          <p:txBody>
            <a:bodyPr/>
            <a:lstStyle/>
            <a:p>
              <a:endParaRPr lang="es-ES"/>
            </a:p>
          </p:txBody>
        </p:sp>
        <p:sp>
          <p:nvSpPr>
            <p:cNvPr id="83704" name="Line 9976"/>
            <p:cNvSpPr>
              <a:spLocks noChangeShapeType="1"/>
            </p:cNvSpPr>
            <p:nvPr/>
          </p:nvSpPr>
          <p:spPr bwMode="auto">
            <a:xfrm>
              <a:off x="6771" y="2108"/>
              <a:ext cx="1" cy="51"/>
            </a:xfrm>
            <a:prstGeom prst="line">
              <a:avLst/>
            </a:prstGeom>
            <a:noFill/>
            <a:ln w="4445">
              <a:solidFill>
                <a:srgbClr val="FEFEFE"/>
              </a:solidFill>
              <a:round/>
              <a:headEnd/>
              <a:tailEnd/>
            </a:ln>
          </p:spPr>
          <p:txBody>
            <a:bodyPr/>
            <a:lstStyle/>
            <a:p>
              <a:endParaRPr lang="es-ES"/>
            </a:p>
          </p:txBody>
        </p:sp>
        <p:sp>
          <p:nvSpPr>
            <p:cNvPr id="83705" name="Line 9977"/>
            <p:cNvSpPr>
              <a:spLocks noChangeShapeType="1"/>
            </p:cNvSpPr>
            <p:nvPr/>
          </p:nvSpPr>
          <p:spPr bwMode="auto">
            <a:xfrm>
              <a:off x="6763" y="2108"/>
              <a:ext cx="8" cy="1"/>
            </a:xfrm>
            <a:prstGeom prst="line">
              <a:avLst/>
            </a:prstGeom>
            <a:noFill/>
            <a:ln w="4445">
              <a:solidFill>
                <a:srgbClr val="FEFEFE"/>
              </a:solidFill>
              <a:round/>
              <a:headEnd/>
              <a:tailEnd/>
            </a:ln>
          </p:spPr>
          <p:txBody>
            <a:bodyPr/>
            <a:lstStyle/>
            <a:p>
              <a:endParaRPr lang="es-ES"/>
            </a:p>
          </p:txBody>
        </p:sp>
        <p:sp>
          <p:nvSpPr>
            <p:cNvPr id="83706" name="Line 9978"/>
            <p:cNvSpPr>
              <a:spLocks noChangeShapeType="1"/>
            </p:cNvSpPr>
            <p:nvPr/>
          </p:nvSpPr>
          <p:spPr bwMode="auto">
            <a:xfrm>
              <a:off x="6763" y="2159"/>
              <a:ext cx="14" cy="1"/>
            </a:xfrm>
            <a:prstGeom prst="line">
              <a:avLst/>
            </a:prstGeom>
            <a:noFill/>
            <a:ln w="4445">
              <a:solidFill>
                <a:srgbClr val="FEFEFE"/>
              </a:solidFill>
              <a:round/>
              <a:headEnd/>
              <a:tailEnd/>
            </a:ln>
          </p:spPr>
          <p:txBody>
            <a:bodyPr/>
            <a:lstStyle/>
            <a:p>
              <a:endParaRPr lang="es-ES"/>
            </a:p>
          </p:txBody>
        </p:sp>
        <p:sp>
          <p:nvSpPr>
            <p:cNvPr id="83707" name="Freeform 9979"/>
            <p:cNvSpPr>
              <a:spLocks/>
            </p:cNvSpPr>
            <p:nvPr/>
          </p:nvSpPr>
          <p:spPr bwMode="auto">
            <a:xfrm>
              <a:off x="6787" y="2108"/>
              <a:ext cx="22" cy="37"/>
            </a:xfrm>
            <a:custGeom>
              <a:avLst/>
              <a:gdLst/>
              <a:ahLst/>
              <a:cxnLst>
                <a:cxn ang="0">
                  <a:pos x="40" y="14"/>
                </a:cxn>
                <a:cxn ang="0">
                  <a:pos x="44" y="0"/>
                </a:cxn>
                <a:cxn ang="0">
                  <a:pos x="44" y="30"/>
                </a:cxn>
                <a:cxn ang="0">
                  <a:pos x="40" y="14"/>
                </a:cxn>
                <a:cxn ang="0">
                  <a:pos x="36" y="8"/>
                </a:cxn>
                <a:cxn ang="0">
                  <a:pos x="28" y="0"/>
                </a:cxn>
                <a:cxn ang="0">
                  <a:pos x="12" y="0"/>
                </a:cxn>
                <a:cxn ang="0">
                  <a:pos x="5" y="8"/>
                </a:cxn>
                <a:cxn ang="0">
                  <a:pos x="0" y="14"/>
                </a:cxn>
                <a:cxn ang="0">
                  <a:pos x="0" y="30"/>
                </a:cxn>
                <a:cxn ang="0">
                  <a:pos x="5" y="37"/>
                </a:cxn>
                <a:cxn ang="0">
                  <a:pos x="12" y="45"/>
                </a:cxn>
                <a:cxn ang="0">
                  <a:pos x="33" y="59"/>
                </a:cxn>
                <a:cxn ang="0">
                  <a:pos x="40" y="67"/>
                </a:cxn>
                <a:cxn ang="0">
                  <a:pos x="44" y="74"/>
                </a:cxn>
              </a:cxnLst>
              <a:rect l="0" t="0" r="r" b="b"/>
              <a:pathLst>
                <a:path w="44" h="74">
                  <a:moveTo>
                    <a:pt x="40" y="14"/>
                  </a:moveTo>
                  <a:lnTo>
                    <a:pt x="44" y="0"/>
                  </a:lnTo>
                  <a:lnTo>
                    <a:pt x="44" y="30"/>
                  </a:lnTo>
                  <a:lnTo>
                    <a:pt x="40" y="14"/>
                  </a:lnTo>
                  <a:lnTo>
                    <a:pt x="36" y="8"/>
                  </a:lnTo>
                  <a:lnTo>
                    <a:pt x="28" y="0"/>
                  </a:lnTo>
                  <a:lnTo>
                    <a:pt x="12" y="0"/>
                  </a:lnTo>
                  <a:lnTo>
                    <a:pt x="5" y="8"/>
                  </a:lnTo>
                  <a:lnTo>
                    <a:pt x="0" y="14"/>
                  </a:lnTo>
                  <a:lnTo>
                    <a:pt x="0" y="30"/>
                  </a:lnTo>
                  <a:lnTo>
                    <a:pt x="5" y="37"/>
                  </a:lnTo>
                  <a:lnTo>
                    <a:pt x="12" y="45"/>
                  </a:lnTo>
                  <a:lnTo>
                    <a:pt x="33" y="59"/>
                  </a:lnTo>
                  <a:lnTo>
                    <a:pt x="40" y="67"/>
                  </a:lnTo>
                  <a:lnTo>
                    <a:pt x="44" y="74"/>
                  </a:lnTo>
                </a:path>
              </a:pathLst>
            </a:custGeom>
            <a:noFill/>
            <a:ln w="4445">
              <a:solidFill>
                <a:srgbClr val="FEFEFE"/>
              </a:solidFill>
              <a:prstDash val="solid"/>
              <a:round/>
              <a:headEnd/>
              <a:tailEnd/>
            </a:ln>
          </p:spPr>
          <p:txBody>
            <a:bodyPr/>
            <a:lstStyle/>
            <a:p>
              <a:endParaRPr lang="es-ES"/>
            </a:p>
          </p:txBody>
        </p:sp>
        <p:sp>
          <p:nvSpPr>
            <p:cNvPr id="83708" name="Freeform 9980"/>
            <p:cNvSpPr>
              <a:spLocks/>
            </p:cNvSpPr>
            <p:nvPr/>
          </p:nvSpPr>
          <p:spPr bwMode="auto">
            <a:xfrm>
              <a:off x="6787" y="2118"/>
              <a:ext cx="22" cy="41"/>
            </a:xfrm>
            <a:custGeom>
              <a:avLst/>
              <a:gdLst/>
              <a:ahLst/>
              <a:cxnLst>
                <a:cxn ang="0">
                  <a:pos x="0" y="0"/>
                </a:cxn>
                <a:cxn ang="0">
                  <a:pos x="5" y="8"/>
                </a:cxn>
                <a:cxn ang="0">
                  <a:pos x="12" y="15"/>
                </a:cxn>
                <a:cxn ang="0">
                  <a:pos x="33" y="31"/>
                </a:cxn>
                <a:cxn ang="0">
                  <a:pos x="40" y="37"/>
                </a:cxn>
                <a:cxn ang="0">
                  <a:pos x="44" y="45"/>
                </a:cxn>
                <a:cxn ang="0">
                  <a:pos x="44" y="68"/>
                </a:cxn>
                <a:cxn ang="0">
                  <a:pos x="40" y="74"/>
                </a:cxn>
                <a:cxn ang="0">
                  <a:pos x="33" y="82"/>
                </a:cxn>
                <a:cxn ang="0">
                  <a:pos x="16" y="82"/>
                </a:cxn>
                <a:cxn ang="0">
                  <a:pos x="9" y="74"/>
                </a:cxn>
                <a:cxn ang="0">
                  <a:pos x="5" y="68"/>
                </a:cxn>
                <a:cxn ang="0">
                  <a:pos x="0" y="52"/>
                </a:cxn>
                <a:cxn ang="0">
                  <a:pos x="0" y="82"/>
                </a:cxn>
                <a:cxn ang="0">
                  <a:pos x="5" y="68"/>
                </a:cxn>
              </a:cxnLst>
              <a:rect l="0" t="0" r="r" b="b"/>
              <a:pathLst>
                <a:path w="44" h="82">
                  <a:moveTo>
                    <a:pt x="0" y="0"/>
                  </a:moveTo>
                  <a:lnTo>
                    <a:pt x="5" y="8"/>
                  </a:lnTo>
                  <a:lnTo>
                    <a:pt x="12" y="15"/>
                  </a:lnTo>
                  <a:lnTo>
                    <a:pt x="33" y="31"/>
                  </a:lnTo>
                  <a:lnTo>
                    <a:pt x="40" y="37"/>
                  </a:lnTo>
                  <a:lnTo>
                    <a:pt x="44" y="45"/>
                  </a:lnTo>
                  <a:lnTo>
                    <a:pt x="44" y="68"/>
                  </a:lnTo>
                  <a:lnTo>
                    <a:pt x="40" y="74"/>
                  </a:lnTo>
                  <a:lnTo>
                    <a:pt x="33" y="82"/>
                  </a:lnTo>
                  <a:lnTo>
                    <a:pt x="16" y="82"/>
                  </a:lnTo>
                  <a:lnTo>
                    <a:pt x="9" y="74"/>
                  </a:lnTo>
                  <a:lnTo>
                    <a:pt x="5" y="68"/>
                  </a:lnTo>
                  <a:lnTo>
                    <a:pt x="0" y="52"/>
                  </a:lnTo>
                  <a:lnTo>
                    <a:pt x="0" y="82"/>
                  </a:lnTo>
                  <a:lnTo>
                    <a:pt x="5" y="68"/>
                  </a:lnTo>
                </a:path>
              </a:pathLst>
            </a:custGeom>
            <a:noFill/>
            <a:ln w="4445">
              <a:solidFill>
                <a:srgbClr val="FEFEFE"/>
              </a:solidFill>
              <a:prstDash val="solid"/>
              <a:round/>
              <a:headEnd/>
              <a:tailEnd/>
            </a:ln>
          </p:spPr>
          <p:txBody>
            <a:bodyPr/>
            <a:lstStyle/>
            <a:p>
              <a:endParaRPr lang="es-ES"/>
            </a:p>
          </p:txBody>
        </p:sp>
        <p:sp>
          <p:nvSpPr>
            <p:cNvPr id="83709" name="Freeform 9981"/>
            <p:cNvSpPr>
              <a:spLocks/>
            </p:cNvSpPr>
            <p:nvPr/>
          </p:nvSpPr>
          <p:spPr bwMode="auto">
            <a:xfrm>
              <a:off x="154" y="768"/>
              <a:ext cx="89" cy="156"/>
            </a:xfrm>
            <a:custGeom>
              <a:avLst/>
              <a:gdLst/>
              <a:ahLst/>
              <a:cxnLst>
                <a:cxn ang="0">
                  <a:pos x="155" y="45"/>
                </a:cxn>
                <a:cxn ang="0">
                  <a:pos x="166" y="45"/>
                </a:cxn>
                <a:cxn ang="0">
                  <a:pos x="179" y="0"/>
                </a:cxn>
                <a:cxn ang="0">
                  <a:pos x="166" y="135"/>
                </a:cxn>
                <a:cxn ang="0">
                  <a:pos x="166" y="90"/>
                </a:cxn>
                <a:cxn ang="0">
                  <a:pos x="155" y="45"/>
                </a:cxn>
                <a:cxn ang="0">
                  <a:pos x="142" y="22"/>
                </a:cxn>
                <a:cxn ang="0">
                  <a:pos x="107" y="0"/>
                </a:cxn>
                <a:cxn ang="0">
                  <a:pos x="59" y="0"/>
                </a:cxn>
                <a:cxn ang="0">
                  <a:pos x="24" y="22"/>
                </a:cxn>
                <a:cxn ang="0">
                  <a:pos x="0" y="67"/>
                </a:cxn>
                <a:cxn ang="0">
                  <a:pos x="0" y="112"/>
                </a:cxn>
                <a:cxn ang="0">
                  <a:pos x="12" y="157"/>
                </a:cxn>
                <a:cxn ang="0">
                  <a:pos x="24" y="178"/>
                </a:cxn>
                <a:cxn ang="0">
                  <a:pos x="107" y="268"/>
                </a:cxn>
                <a:cxn ang="0">
                  <a:pos x="131" y="313"/>
                </a:cxn>
              </a:cxnLst>
              <a:rect l="0" t="0" r="r" b="b"/>
              <a:pathLst>
                <a:path w="179" h="313">
                  <a:moveTo>
                    <a:pt x="155" y="45"/>
                  </a:moveTo>
                  <a:lnTo>
                    <a:pt x="166" y="45"/>
                  </a:lnTo>
                  <a:lnTo>
                    <a:pt x="179" y="0"/>
                  </a:lnTo>
                  <a:lnTo>
                    <a:pt x="166" y="135"/>
                  </a:lnTo>
                  <a:lnTo>
                    <a:pt x="166" y="90"/>
                  </a:lnTo>
                  <a:lnTo>
                    <a:pt x="155" y="45"/>
                  </a:lnTo>
                  <a:lnTo>
                    <a:pt x="142" y="22"/>
                  </a:lnTo>
                  <a:lnTo>
                    <a:pt x="107" y="0"/>
                  </a:lnTo>
                  <a:lnTo>
                    <a:pt x="59" y="0"/>
                  </a:lnTo>
                  <a:lnTo>
                    <a:pt x="24" y="22"/>
                  </a:lnTo>
                  <a:lnTo>
                    <a:pt x="0" y="67"/>
                  </a:lnTo>
                  <a:lnTo>
                    <a:pt x="0" y="112"/>
                  </a:lnTo>
                  <a:lnTo>
                    <a:pt x="12" y="157"/>
                  </a:lnTo>
                  <a:lnTo>
                    <a:pt x="24" y="178"/>
                  </a:lnTo>
                  <a:lnTo>
                    <a:pt x="107" y="268"/>
                  </a:lnTo>
                  <a:lnTo>
                    <a:pt x="131" y="313"/>
                  </a:lnTo>
                </a:path>
              </a:pathLst>
            </a:custGeom>
            <a:noFill/>
            <a:ln w="4445">
              <a:solidFill>
                <a:srgbClr val="000000"/>
              </a:solidFill>
              <a:prstDash val="solid"/>
              <a:round/>
              <a:headEnd/>
              <a:tailEnd/>
            </a:ln>
          </p:spPr>
          <p:txBody>
            <a:bodyPr/>
            <a:lstStyle/>
            <a:p>
              <a:endParaRPr lang="es-ES"/>
            </a:p>
          </p:txBody>
        </p:sp>
        <p:sp>
          <p:nvSpPr>
            <p:cNvPr id="83710" name="Freeform 9982"/>
            <p:cNvSpPr>
              <a:spLocks/>
            </p:cNvSpPr>
            <p:nvPr/>
          </p:nvSpPr>
          <p:spPr bwMode="auto">
            <a:xfrm>
              <a:off x="130" y="823"/>
              <a:ext cx="89" cy="180"/>
            </a:xfrm>
            <a:custGeom>
              <a:avLst/>
              <a:gdLst/>
              <a:ahLst/>
              <a:cxnLst>
                <a:cxn ang="0">
                  <a:pos x="48" y="0"/>
                </a:cxn>
                <a:cxn ang="0">
                  <a:pos x="72" y="45"/>
                </a:cxn>
                <a:cxn ang="0">
                  <a:pos x="155" y="134"/>
                </a:cxn>
                <a:cxn ang="0">
                  <a:pos x="166" y="156"/>
                </a:cxn>
                <a:cxn ang="0">
                  <a:pos x="179" y="201"/>
                </a:cxn>
                <a:cxn ang="0">
                  <a:pos x="179" y="269"/>
                </a:cxn>
                <a:cxn ang="0">
                  <a:pos x="166" y="314"/>
                </a:cxn>
                <a:cxn ang="0">
                  <a:pos x="155" y="336"/>
                </a:cxn>
                <a:cxn ang="0">
                  <a:pos x="120" y="359"/>
                </a:cxn>
                <a:cxn ang="0">
                  <a:pos x="72" y="359"/>
                </a:cxn>
                <a:cxn ang="0">
                  <a:pos x="36" y="336"/>
                </a:cxn>
                <a:cxn ang="0">
                  <a:pos x="24" y="314"/>
                </a:cxn>
                <a:cxn ang="0">
                  <a:pos x="12" y="269"/>
                </a:cxn>
                <a:cxn ang="0">
                  <a:pos x="12" y="224"/>
                </a:cxn>
                <a:cxn ang="0">
                  <a:pos x="0" y="359"/>
                </a:cxn>
                <a:cxn ang="0">
                  <a:pos x="12" y="314"/>
                </a:cxn>
                <a:cxn ang="0">
                  <a:pos x="24" y="314"/>
                </a:cxn>
              </a:cxnLst>
              <a:rect l="0" t="0" r="r" b="b"/>
              <a:pathLst>
                <a:path w="179" h="359">
                  <a:moveTo>
                    <a:pt x="48" y="0"/>
                  </a:moveTo>
                  <a:lnTo>
                    <a:pt x="72" y="45"/>
                  </a:lnTo>
                  <a:lnTo>
                    <a:pt x="155" y="134"/>
                  </a:lnTo>
                  <a:lnTo>
                    <a:pt x="166" y="156"/>
                  </a:lnTo>
                  <a:lnTo>
                    <a:pt x="179" y="201"/>
                  </a:lnTo>
                  <a:lnTo>
                    <a:pt x="179" y="269"/>
                  </a:lnTo>
                  <a:lnTo>
                    <a:pt x="166" y="314"/>
                  </a:lnTo>
                  <a:lnTo>
                    <a:pt x="155" y="336"/>
                  </a:lnTo>
                  <a:lnTo>
                    <a:pt x="120" y="359"/>
                  </a:lnTo>
                  <a:lnTo>
                    <a:pt x="72" y="359"/>
                  </a:lnTo>
                  <a:lnTo>
                    <a:pt x="36" y="336"/>
                  </a:lnTo>
                  <a:lnTo>
                    <a:pt x="24" y="314"/>
                  </a:lnTo>
                  <a:lnTo>
                    <a:pt x="12" y="269"/>
                  </a:lnTo>
                  <a:lnTo>
                    <a:pt x="12" y="224"/>
                  </a:lnTo>
                  <a:lnTo>
                    <a:pt x="0" y="359"/>
                  </a:lnTo>
                  <a:lnTo>
                    <a:pt x="12" y="314"/>
                  </a:lnTo>
                  <a:lnTo>
                    <a:pt x="24" y="314"/>
                  </a:lnTo>
                </a:path>
              </a:pathLst>
            </a:custGeom>
            <a:noFill/>
            <a:ln w="4445">
              <a:solidFill>
                <a:srgbClr val="000000"/>
              </a:solidFill>
              <a:prstDash val="solid"/>
              <a:round/>
              <a:headEnd/>
              <a:tailEnd/>
            </a:ln>
          </p:spPr>
          <p:txBody>
            <a:bodyPr/>
            <a:lstStyle/>
            <a:p>
              <a:endParaRPr lang="es-ES"/>
            </a:p>
          </p:txBody>
        </p:sp>
        <p:sp>
          <p:nvSpPr>
            <p:cNvPr id="83711" name="Line 9983"/>
            <p:cNvSpPr>
              <a:spLocks noChangeShapeType="1"/>
            </p:cNvSpPr>
            <p:nvPr/>
          </p:nvSpPr>
          <p:spPr bwMode="auto">
            <a:xfrm flipH="1">
              <a:off x="260" y="768"/>
              <a:ext cx="12" cy="235"/>
            </a:xfrm>
            <a:prstGeom prst="line">
              <a:avLst/>
            </a:prstGeom>
            <a:noFill/>
            <a:ln w="4445">
              <a:solidFill>
                <a:srgbClr val="000000"/>
              </a:solidFill>
              <a:round/>
              <a:headEnd/>
              <a:tailEnd/>
            </a:ln>
          </p:spPr>
          <p:txBody>
            <a:bodyPr/>
            <a:lstStyle/>
            <a:p>
              <a:endParaRPr lang="es-ES"/>
            </a:p>
          </p:txBody>
        </p:sp>
        <p:sp>
          <p:nvSpPr>
            <p:cNvPr id="83712" name="Line 9984"/>
            <p:cNvSpPr>
              <a:spLocks noChangeShapeType="1"/>
            </p:cNvSpPr>
            <p:nvPr/>
          </p:nvSpPr>
          <p:spPr bwMode="auto">
            <a:xfrm flipH="1">
              <a:off x="267" y="768"/>
              <a:ext cx="12" cy="213"/>
            </a:xfrm>
            <a:prstGeom prst="line">
              <a:avLst/>
            </a:prstGeom>
            <a:noFill/>
            <a:ln w="4445">
              <a:solidFill>
                <a:srgbClr val="000000"/>
              </a:solidFill>
              <a:round/>
              <a:headEnd/>
              <a:tailEnd/>
            </a:ln>
          </p:spPr>
          <p:txBody>
            <a:bodyPr/>
            <a:lstStyle/>
            <a:p>
              <a:endParaRPr lang="es-ES"/>
            </a:p>
          </p:txBody>
        </p:sp>
        <p:sp>
          <p:nvSpPr>
            <p:cNvPr id="83713" name="Line 9985"/>
            <p:cNvSpPr>
              <a:spLocks noChangeShapeType="1"/>
            </p:cNvSpPr>
            <p:nvPr/>
          </p:nvSpPr>
          <p:spPr bwMode="auto">
            <a:xfrm flipH="1">
              <a:off x="260" y="768"/>
              <a:ext cx="60" cy="235"/>
            </a:xfrm>
            <a:prstGeom prst="line">
              <a:avLst/>
            </a:prstGeom>
            <a:noFill/>
            <a:ln w="4445">
              <a:solidFill>
                <a:srgbClr val="000000"/>
              </a:solidFill>
              <a:round/>
              <a:headEnd/>
              <a:tailEnd/>
            </a:ln>
          </p:spPr>
          <p:txBody>
            <a:bodyPr/>
            <a:lstStyle/>
            <a:p>
              <a:endParaRPr lang="es-ES"/>
            </a:p>
          </p:txBody>
        </p:sp>
        <p:sp>
          <p:nvSpPr>
            <p:cNvPr id="83714" name="Line 9986"/>
            <p:cNvSpPr>
              <a:spLocks noChangeShapeType="1"/>
            </p:cNvSpPr>
            <p:nvPr/>
          </p:nvSpPr>
          <p:spPr bwMode="auto">
            <a:xfrm flipH="1">
              <a:off x="308" y="768"/>
              <a:ext cx="12" cy="235"/>
            </a:xfrm>
            <a:prstGeom prst="line">
              <a:avLst/>
            </a:prstGeom>
            <a:noFill/>
            <a:ln w="4445">
              <a:solidFill>
                <a:srgbClr val="000000"/>
              </a:solidFill>
              <a:round/>
              <a:headEnd/>
              <a:tailEnd/>
            </a:ln>
          </p:spPr>
          <p:txBody>
            <a:bodyPr/>
            <a:lstStyle/>
            <a:p>
              <a:endParaRPr lang="es-ES"/>
            </a:p>
          </p:txBody>
        </p:sp>
        <p:sp>
          <p:nvSpPr>
            <p:cNvPr id="83715" name="Line 9987"/>
            <p:cNvSpPr>
              <a:spLocks noChangeShapeType="1"/>
            </p:cNvSpPr>
            <p:nvPr/>
          </p:nvSpPr>
          <p:spPr bwMode="auto">
            <a:xfrm flipH="1">
              <a:off x="314" y="768"/>
              <a:ext cx="12" cy="213"/>
            </a:xfrm>
            <a:prstGeom prst="line">
              <a:avLst/>
            </a:prstGeom>
            <a:noFill/>
            <a:ln w="4445">
              <a:solidFill>
                <a:srgbClr val="000000"/>
              </a:solidFill>
              <a:round/>
              <a:headEnd/>
              <a:tailEnd/>
            </a:ln>
          </p:spPr>
          <p:txBody>
            <a:bodyPr/>
            <a:lstStyle/>
            <a:p>
              <a:endParaRPr lang="es-ES"/>
            </a:p>
          </p:txBody>
        </p:sp>
        <p:sp>
          <p:nvSpPr>
            <p:cNvPr id="83716" name="Line 9988"/>
            <p:cNvSpPr>
              <a:spLocks noChangeShapeType="1"/>
            </p:cNvSpPr>
            <p:nvPr/>
          </p:nvSpPr>
          <p:spPr bwMode="auto">
            <a:xfrm flipH="1">
              <a:off x="308" y="768"/>
              <a:ext cx="60" cy="235"/>
            </a:xfrm>
            <a:prstGeom prst="line">
              <a:avLst/>
            </a:prstGeom>
            <a:noFill/>
            <a:ln w="4445">
              <a:solidFill>
                <a:srgbClr val="000000"/>
              </a:solidFill>
              <a:round/>
              <a:headEnd/>
              <a:tailEnd/>
            </a:ln>
          </p:spPr>
          <p:txBody>
            <a:bodyPr/>
            <a:lstStyle/>
            <a:p>
              <a:endParaRPr lang="es-ES"/>
            </a:p>
          </p:txBody>
        </p:sp>
        <p:sp>
          <p:nvSpPr>
            <p:cNvPr id="83717" name="Line 9989"/>
            <p:cNvSpPr>
              <a:spLocks noChangeShapeType="1"/>
            </p:cNvSpPr>
            <p:nvPr/>
          </p:nvSpPr>
          <p:spPr bwMode="auto">
            <a:xfrm>
              <a:off x="255" y="768"/>
              <a:ext cx="41" cy="1"/>
            </a:xfrm>
            <a:prstGeom prst="line">
              <a:avLst/>
            </a:prstGeom>
            <a:noFill/>
            <a:ln w="4445">
              <a:solidFill>
                <a:srgbClr val="000000"/>
              </a:solidFill>
              <a:round/>
              <a:headEnd/>
              <a:tailEnd/>
            </a:ln>
          </p:spPr>
          <p:txBody>
            <a:bodyPr/>
            <a:lstStyle/>
            <a:p>
              <a:endParaRPr lang="es-ES"/>
            </a:p>
          </p:txBody>
        </p:sp>
        <p:sp>
          <p:nvSpPr>
            <p:cNvPr id="83718" name="Line 9990"/>
            <p:cNvSpPr>
              <a:spLocks noChangeShapeType="1"/>
            </p:cNvSpPr>
            <p:nvPr/>
          </p:nvSpPr>
          <p:spPr bwMode="auto">
            <a:xfrm>
              <a:off x="350" y="768"/>
              <a:ext cx="36" cy="1"/>
            </a:xfrm>
            <a:prstGeom prst="line">
              <a:avLst/>
            </a:prstGeom>
            <a:noFill/>
            <a:ln w="4445">
              <a:solidFill>
                <a:srgbClr val="000000"/>
              </a:solidFill>
              <a:round/>
              <a:headEnd/>
              <a:tailEnd/>
            </a:ln>
          </p:spPr>
          <p:txBody>
            <a:bodyPr/>
            <a:lstStyle/>
            <a:p>
              <a:endParaRPr lang="es-ES"/>
            </a:p>
          </p:txBody>
        </p:sp>
        <p:sp>
          <p:nvSpPr>
            <p:cNvPr id="83719" name="Line 9991"/>
            <p:cNvSpPr>
              <a:spLocks noChangeShapeType="1"/>
            </p:cNvSpPr>
            <p:nvPr/>
          </p:nvSpPr>
          <p:spPr bwMode="auto">
            <a:xfrm flipH="1">
              <a:off x="8141" y="768"/>
              <a:ext cx="36" cy="235"/>
            </a:xfrm>
            <a:prstGeom prst="line">
              <a:avLst/>
            </a:prstGeom>
            <a:noFill/>
            <a:ln w="4445">
              <a:solidFill>
                <a:srgbClr val="000000"/>
              </a:solidFill>
              <a:round/>
              <a:headEnd/>
              <a:tailEnd/>
            </a:ln>
          </p:spPr>
          <p:txBody>
            <a:bodyPr/>
            <a:lstStyle/>
            <a:p>
              <a:endParaRPr lang="es-ES"/>
            </a:p>
          </p:txBody>
        </p:sp>
        <p:sp>
          <p:nvSpPr>
            <p:cNvPr id="83720" name="Line 9992"/>
            <p:cNvSpPr>
              <a:spLocks noChangeShapeType="1"/>
            </p:cNvSpPr>
            <p:nvPr/>
          </p:nvSpPr>
          <p:spPr bwMode="auto">
            <a:xfrm>
              <a:off x="8177" y="768"/>
              <a:ext cx="42" cy="201"/>
            </a:xfrm>
            <a:prstGeom prst="line">
              <a:avLst/>
            </a:prstGeom>
            <a:noFill/>
            <a:ln w="4445">
              <a:solidFill>
                <a:srgbClr val="000000"/>
              </a:solidFill>
              <a:round/>
              <a:headEnd/>
              <a:tailEnd/>
            </a:ln>
          </p:spPr>
          <p:txBody>
            <a:bodyPr/>
            <a:lstStyle/>
            <a:p>
              <a:endParaRPr lang="es-ES"/>
            </a:p>
          </p:txBody>
        </p:sp>
        <p:sp>
          <p:nvSpPr>
            <p:cNvPr id="83721" name="Line 9993"/>
            <p:cNvSpPr>
              <a:spLocks noChangeShapeType="1"/>
            </p:cNvSpPr>
            <p:nvPr/>
          </p:nvSpPr>
          <p:spPr bwMode="auto">
            <a:xfrm>
              <a:off x="8177" y="801"/>
              <a:ext cx="42" cy="202"/>
            </a:xfrm>
            <a:prstGeom prst="line">
              <a:avLst/>
            </a:prstGeom>
            <a:noFill/>
            <a:ln w="4445">
              <a:solidFill>
                <a:srgbClr val="000000"/>
              </a:solidFill>
              <a:round/>
              <a:headEnd/>
              <a:tailEnd/>
            </a:ln>
          </p:spPr>
          <p:txBody>
            <a:bodyPr/>
            <a:lstStyle/>
            <a:p>
              <a:endParaRPr lang="es-ES"/>
            </a:p>
          </p:txBody>
        </p:sp>
        <p:sp>
          <p:nvSpPr>
            <p:cNvPr id="83722" name="Line 9994"/>
            <p:cNvSpPr>
              <a:spLocks noChangeShapeType="1"/>
            </p:cNvSpPr>
            <p:nvPr/>
          </p:nvSpPr>
          <p:spPr bwMode="auto">
            <a:xfrm flipH="1">
              <a:off x="8219" y="768"/>
              <a:ext cx="36" cy="235"/>
            </a:xfrm>
            <a:prstGeom prst="line">
              <a:avLst/>
            </a:prstGeom>
            <a:noFill/>
            <a:ln w="4445">
              <a:solidFill>
                <a:srgbClr val="000000"/>
              </a:solidFill>
              <a:round/>
              <a:headEnd/>
              <a:tailEnd/>
            </a:ln>
          </p:spPr>
          <p:txBody>
            <a:bodyPr/>
            <a:lstStyle/>
            <a:p>
              <a:endParaRPr lang="es-ES"/>
            </a:p>
          </p:txBody>
        </p:sp>
        <p:sp>
          <p:nvSpPr>
            <p:cNvPr id="83723" name="Line 9995"/>
            <p:cNvSpPr>
              <a:spLocks noChangeShapeType="1"/>
            </p:cNvSpPr>
            <p:nvPr/>
          </p:nvSpPr>
          <p:spPr bwMode="auto">
            <a:xfrm>
              <a:off x="8160" y="768"/>
              <a:ext cx="17" cy="1"/>
            </a:xfrm>
            <a:prstGeom prst="line">
              <a:avLst/>
            </a:prstGeom>
            <a:noFill/>
            <a:ln w="4445">
              <a:solidFill>
                <a:srgbClr val="000000"/>
              </a:solidFill>
              <a:round/>
              <a:headEnd/>
              <a:tailEnd/>
            </a:ln>
          </p:spPr>
          <p:txBody>
            <a:bodyPr/>
            <a:lstStyle/>
            <a:p>
              <a:endParaRPr lang="es-ES"/>
            </a:p>
          </p:txBody>
        </p:sp>
        <p:sp>
          <p:nvSpPr>
            <p:cNvPr id="83724" name="Line 9996"/>
            <p:cNvSpPr>
              <a:spLocks noChangeShapeType="1"/>
            </p:cNvSpPr>
            <p:nvPr/>
          </p:nvSpPr>
          <p:spPr bwMode="auto">
            <a:xfrm>
              <a:off x="8237" y="768"/>
              <a:ext cx="36" cy="1"/>
            </a:xfrm>
            <a:prstGeom prst="line">
              <a:avLst/>
            </a:prstGeom>
            <a:noFill/>
            <a:ln w="4445">
              <a:solidFill>
                <a:srgbClr val="000000"/>
              </a:solidFill>
              <a:round/>
              <a:headEnd/>
              <a:tailEnd/>
            </a:ln>
          </p:spPr>
          <p:txBody>
            <a:bodyPr/>
            <a:lstStyle/>
            <a:p>
              <a:endParaRPr lang="es-ES"/>
            </a:p>
          </p:txBody>
        </p:sp>
        <p:sp>
          <p:nvSpPr>
            <p:cNvPr id="83725" name="Line 9997"/>
            <p:cNvSpPr>
              <a:spLocks noChangeShapeType="1"/>
            </p:cNvSpPr>
            <p:nvPr/>
          </p:nvSpPr>
          <p:spPr bwMode="auto">
            <a:xfrm>
              <a:off x="8124" y="1003"/>
              <a:ext cx="36" cy="1"/>
            </a:xfrm>
            <a:prstGeom prst="line">
              <a:avLst/>
            </a:prstGeom>
            <a:noFill/>
            <a:ln w="4445">
              <a:solidFill>
                <a:srgbClr val="000000"/>
              </a:solidFill>
              <a:round/>
              <a:headEnd/>
              <a:tailEnd/>
            </a:ln>
          </p:spPr>
          <p:txBody>
            <a:bodyPr/>
            <a:lstStyle/>
            <a:p>
              <a:endParaRPr lang="es-ES"/>
            </a:p>
          </p:txBody>
        </p:sp>
        <p:sp>
          <p:nvSpPr>
            <p:cNvPr id="83726" name="Line 9998"/>
            <p:cNvSpPr>
              <a:spLocks noChangeShapeType="1"/>
            </p:cNvSpPr>
            <p:nvPr/>
          </p:nvSpPr>
          <p:spPr bwMode="auto">
            <a:xfrm flipH="1">
              <a:off x="8276" y="768"/>
              <a:ext cx="35" cy="235"/>
            </a:xfrm>
            <a:prstGeom prst="line">
              <a:avLst/>
            </a:prstGeom>
            <a:noFill/>
            <a:ln w="4445">
              <a:solidFill>
                <a:srgbClr val="000000"/>
              </a:solidFill>
              <a:round/>
              <a:headEnd/>
              <a:tailEnd/>
            </a:ln>
          </p:spPr>
          <p:txBody>
            <a:bodyPr/>
            <a:lstStyle/>
            <a:p>
              <a:endParaRPr lang="es-ES"/>
            </a:p>
          </p:txBody>
        </p:sp>
        <p:sp>
          <p:nvSpPr>
            <p:cNvPr id="83727" name="Line 9999"/>
            <p:cNvSpPr>
              <a:spLocks noChangeShapeType="1"/>
            </p:cNvSpPr>
            <p:nvPr/>
          </p:nvSpPr>
          <p:spPr bwMode="auto">
            <a:xfrm flipH="1">
              <a:off x="8282" y="768"/>
              <a:ext cx="35" cy="235"/>
            </a:xfrm>
            <a:prstGeom prst="line">
              <a:avLst/>
            </a:prstGeom>
            <a:noFill/>
            <a:ln w="4445">
              <a:solidFill>
                <a:srgbClr val="000000"/>
              </a:solidFill>
              <a:round/>
              <a:headEnd/>
              <a:tailEnd/>
            </a:ln>
          </p:spPr>
          <p:txBody>
            <a:bodyPr/>
            <a:lstStyle/>
            <a:p>
              <a:endParaRPr lang="es-ES"/>
            </a:p>
          </p:txBody>
        </p:sp>
        <p:sp>
          <p:nvSpPr>
            <p:cNvPr id="83728" name="Line 10000"/>
            <p:cNvSpPr>
              <a:spLocks noChangeShapeType="1"/>
            </p:cNvSpPr>
            <p:nvPr/>
          </p:nvSpPr>
          <p:spPr bwMode="auto">
            <a:xfrm flipH="1">
              <a:off x="8329" y="835"/>
              <a:ext cx="12" cy="89"/>
            </a:xfrm>
            <a:prstGeom prst="line">
              <a:avLst/>
            </a:prstGeom>
            <a:noFill/>
            <a:ln w="4445">
              <a:solidFill>
                <a:srgbClr val="000000"/>
              </a:solidFill>
              <a:round/>
              <a:headEnd/>
              <a:tailEnd/>
            </a:ln>
          </p:spPr>
          <p:txBody>
            <a:bodyPr/>
            <a:lstStyle/>
            <a:p>
              <a:endParaRPr lang="es-ES"/>
            </a:p>
          </p:txBody>
        </p:sp>
        <p:sp>
          <p:nvSpPr>
            <p:cNvPr id="83729" name="Freeform 10001"/>
            <p:cNvSpPr>
              <a:spLocks/>
            </p:cNvSpPr>
            <p:nvPr/>
          </p:nvSpPr>
          <p:spPr bwMode="auto">
            <a:xfrm>
              <a:off x="8293" y="768"/>
              <a:ext cx="90" cy="67"/>
            </a:xfrm>
            <a:custGeom>
              <a:avLst/>
              <a:gdLst/>
              <a:ahLst/>
              <a:cxnLst>
                <a:cxn ang="0">
                  <a:pos x="0" y="0"/>
                </a:cxn>
                <a:cxn ang="0">
                  <a:pos x="178" y="0"/>
                </a:cxn>
                <a:cxn ang="0">
                  <a:pos x="167" y="135"/>
                </a:cxn>
                <a:cxn ang="0">
                  <a:pos x="167" y="0"/>
                </a:cxn>
              </a:cxnLst>
              <a:rect l="0" t="0" r="r" b="b"/>
              <a:pathLst>
                <a:path w="178" h="135">
                  <a:moveTo>
                    <a:pt x="0" y="0"/>
                  </a:moveTo>
                  <a:lnTo>
                    <a:pt x="178" y="0"/>
                  </a:lnTo>
                  <a:lnTo>
                    <a:pt x="167" y="135"/>
                  </a:lnTo>
                  <a:lnTo>
                    <a:pt x="167" y="0"/>
                  </a:lnTo>
                </a:path>
              </a:pathLst>
            </a:custGeom>
            <a:noFill/>
            <a:ln w="4445">
              <a:solidFill>
                <a:srgbClr val="000000"/>
              </a:solidFill>
              <a:prstDash val="solid"/>
              <a:round/>
              <a:headEnd/>
              <a:tailEnd/>
            </a:ln>
          </p:spPr>
          <p:txBody>
            <a:bodyPr/>
            <a:lstStyle/>
            <a:p>
              <a:endParaRPr lang="es-ES"/>
            </a:p>
          </p:txBody>
        </p:sp>
        <p:sp>
          <p:nvSpPr>
            <p:cNvPr id="83730" name="Line 10002"/>
            <p:cNvSpPr>
              <a:spLocks noChangeShapeType="1"/>
            </p:cNvSpPr>
            <p:nvPr/>
          </p:nvSpPr>
          <p:spPr bwMode="auto">
            <a:xfrm>
              <a:off x="8299" y="879"/>
              <a:ext cx="36" cy="1"/>
            </a:xfrm>
            <a:prstGeom prst="line">
              <a:avLst/>
            </a:prstGeom>
            <a:noFill/>
            <a:ln w="4445">
              <a:solidFill>
                <a:srgbClr val="000000"/>
              </a:solidFill>
              <a:round/>
              <a:headEnd/>
              <a:tailEnd/>
            </a:ln>
          </p:spPr>
          <p:txBody>
            <a:bodyPr/>
            <a:lstStyle/>
            <a:p>
              <a:endParaRPr lang="es-ES"/>
            </a:p>
          </p:txBody>
        </p:sp>
        <p:sp>
          <p:nvSpPr>
            <p:cNvPr id="83731" name="Freeform 10003"/>
            <p:cNvSpPr>
              <a:spLocks/>
            </p:cNvSpPr>
            <p:nvPr/>
          </p:nvSpPr>
          <p:spPr bwMode="auto">
            <a:xfrm>
              <a:off x="8258" y="946"/>
              <a:ext cx="101" cy="57"/>
            </a:xfrm>
            <a:custGeom>
              <a:avLst/>
              <a:gdLst/>
              <a:ahLst/>
              <a:cxnLst>
                <a:cxn ang="0">
                  <a:pos x="0" y="113"/>
                </a:cxn>
                <a:cxn ang="0">
                  <a:pos x="179" y="113"/>
                </a:cxn>
                <a:cxn ang="0">
                  <a:pos x="203" y="0"/>
                </a:cxn>
                <a:cxn ang="0">
                  <a:pos x="167" y="113"/>
                </a:cxn>
              </a:cxnLst>
              <a:rect l="0" t="0" r="r" b="b"/>
              <a:pathLst>
                <a:path w="203" h="113">
                  <a:moveTo>
                    <a:pt x="0" y="113"/>
                  </a:moveTo>
                  <a:lnTo>
                    <a:pt x="179" y="113"/>
                  </a:lnTo>
                  <a:lnTo>
                    <a:pt x="203" y="0"/>
                  </a:lnTo>
                  <a:lnTo>
                    <a:pt x="167" y="113"/>
                  </a:lnTo>
                </a:path>
              </a:pathLst>
            </a:custGeom>
            <a:noFill/>
            <a:ln w="4445">
              <a:solidFill>
                <a:srgbClr val="000000"/>
              </a:solidFill>
              <a:prstDash val="solid"/>
              <a:round/>
              <a:headEnd/>
              <a:tailEnd/>
            </a:ln>
          </p:spPr>
          <p:txBody>
            <a:bodyPr/>
            <a:lstStyle/>
            <a:p>
              <a:endParaRPr lang="es-ES"/>
            </a:p>
          </p:txBody>
        </p:sp>
        <p:sp>
          <p:nvSpPr>
            <p:cNvPr id="83732" name="Freeform 10004"/>
            <p:cNvSpPr>
              <a:spLocks/>
            </p:cNvSpPr>
            <p:nvPr/>
          </p:nvSpPr>
          <p:spPr bwMode="auto">
            <a:xfrm>
              <a:off x="4832" y="6739"/>
              <a:ext cx="48" cy="67"/>
            </a:xfrm>
            <a:custGeom>
              <a:avLst/>
              <a:gdLst/>
              <a:ahLst/>
              <a:cxnLst>
                <a:cxn ang="0">
                  <a:pos x="0" y="135"/>
                </a:cxn>
                <a:cxn ang="0">
                  <a:pos x="0" y="0"/>
                </a:cxn>
                <a:cxn ang="0">
                  <a:pos x="96" y="0"/>
                </a:cxn>
              </a:cxnLst>
              <a:rect l="0" t="0" r="r" b="b"/>
              <a:pathLst>
                <a:path w="96" h="135">
                  <a:moveTo>
                    <a:pt x="0" y="135"/>
                  </a:moveTo>
                  <a:lnTo>
                    <a:pt x="0" y="0"/>
                  </a:lnTo>
                  <a:lnTo>
                    <a:pt x="96" y="0"/>
                  </a:lnTo>
                </a:path>
              </a:pathLst>
            </a:custGeom>
            <a:noFill/>
            <a:ln w="4445">
              <a:solidFill>
                <a:srgbClr val="000000"/>
              </a:solidFill>
              <a:prstDash val="solid"/>
              <a:round/>
              <a:headEnd/>
              <a:tailEnd/>
            </a:ln>
          </p:spPr>
          <p:txBody>
            <a:bodyPr/>
            <a:lstStyle/>
            <a:p>
              <a:endParaRPr lang="es-ES"/>
            </a:p>
          </p:txBody>
        </p:sp>
        <p:sp>
          <p:nvSpPr>
            <p:cNvPr id="83733" name="Freeform 10005"/>
            <p:cNvSpPr>
              <a:spLocks/>
            </p:cNvSpPr>
            <p:nvPr/>
          </p:nvSpPr>
          <p:spPr bwMode="auto">
            <a:xfrm>
              <a:off x="4832" y="6649"/>
              <a:ext cx="48" cy="157"/>
            </a:xfrm>
            <a:custGeom>
              <a:avLst/>
              <a:gdLst/>
              <a:ahLst/>
              <a:cxnLst>
                <a:cxn ang="0">
                  <a:pos x="0" y="180"/>
                </a:cxn>
                <a:cxn ang="0">
                  <a:pos x="0" y="45"/>
                </a:cxn>
                <a:cxn ang="0">
                  <a:pos x="24" y="0"/>
                </a:cxn>
                <a:cxn ang="0">
                  <a:pos x="72" y="0"/>
                </a:cxn>
                <a:cxn ang="0">
                  <a:pos x="96" y="45"/>
                </a:cxn>
                <a:cxn ang="0">
                  <a:pos x="96" y="315"/>
                </a:cxn>
              </a:cxnLst>
              <a:rect l="0" t="0" r="r" b="b"/>
              <a:pathLst>
                <a:path w="96" h="315">
                  <a:moveTo>
                    <a:pt x="0" y="180"/>
                  </a:moveTo>
                  <a:lnTo>
                    <a:pt x="0" y="45"/>
                  </a:lnTo>
                  <a:lnTo>
                    <a:pt x="24" y="0"/>
                  </a:lnTo>
                  <a:lnTo>
                    <a:pt x="72" y="0"/>
                  </a:lnTo>
                  <a:lnTo>
                    <a:pt x="96" y="45"/>
                  </a:lnTo>
                  <a:lnTo>
                    <a:pt x="96" y="315"/>
                  </a:lnTo>
                </a:path>
              </a:pathLst>
            </a:custGeom>
            <a:noFill/>
            <a:ln w="4445">
              <a:solidFill>
                <a:srgbClr val="000000"/>
              </a:solidFill>
              <a:prstDash val="solid"/>
              <a:round/>
              <a:headEnd/>
              <a:tailEnd/>
            </a:ln>
          </p:spPr>
          <p:txBody>
            <a:bodyPr/>
            <a:lstStyle/>
            <a:p>
              <a:endParaRPr lang="es-ES"/>
            </a:p>
          </p:txBody>
        </p:sp>
        <p:sp>
          <p:nvSpPr>
            <p:cNvPr id="83734" name="Line 10006"/>
            <p:cNvSpPr>
              <a:spLocks noChangeShapeType="1"/>
            </p:cNvSpPr>
            <p:nvPr/>
          </p:nvSpPr>
          <p:spPr bwMode="auto">
            <a:xfrm>
              <a:off x="4907" y="6702"/>
              <a:ext cx="1" cy="104"/>
            </a:xfrm>
            <a:prstGeom prst="line">
              <a:avLst/>
            </a:prstGeom>
            <a:noFill/>
            <a:ln w="4445">
              <a:solidFill>
                <a:srgbClr val="000000"/>
              </a:solidFill>
              <a:round/>
              <a:headEnd/>
              <a:tailEnd/>
            </a:ln>
          </p:spPr>
          <p:txBody>
            <a:bodyPr/>
            <a:lstStyle/>
            <a:p>
              <a:endParaRPr lang="es-ES"/>
            </a:p>
          </p:txBody>
        </p:sp>
        <p:sp>
          <p:nvSpPr>
            <p:cNvPr id="83735" name="Freeform 10007"/>
            <p:cNvSpPr>
              <a:spLocks/>
            </p:cNvSpPr>
            <p:nvPr/>
          </p:nvSpPr>
          <p:spPr bwMode="auto">
            <a:xfrm>
              <a:off x="4907" y="6702"/>
              <a:ext cx="33" cy="44"/>
            </a:xfrm>
            <a:custGeom>
              <a:avLst/>
              <a:gdLst/>
              <a:ahLst/>
              <a:cxnLst>
                <a:cxn ang="0">
                  <a:pos x="0" y="87"/>
                </a:cxn>
                <a:cxn ang="0">
                  <a:pos x="8" y="44"/>
                </a:cxn>
                <a:cxn ang="0">
                  <a:pos x="24" y="13"/>
                </a:cxn>
                <a:cxn ang="0">
                  <a:pos x="40" y="0"/>
                </a:cxn>
                <a:cxn ang="0">
                  <a:pos x="64" y="0"/>
                </a:cxn>
              </a:cxnLst>
              <a:rect l="0" t="0" r="r" b="b"/>
              <a:pathLst>
                <a:path w="64" h="87">
                  <a:moveTo>
                    <a:pt x="0" y="87"/>
                  </a:moveTo>
                  <a:lnTo>
                    <a:pt x="8" y="44"/>
                  </a:lnTo>
                  <a:lnTo>
                    <a:pt x="24" y="13"/>
                  </a:lnTo>
                  <a:lnTo>
                    <a:pt x="40" y="0"/>
                  </a:lnTo>
                  <a:lnTo>
                    <a:pt x="64" y="0"/>
                  </a:lnTo>
                </a:path>
              </a:pathLst>
            </a:custGeom>
            <a:noFill/>
            <a:ln w="4445">
              <a:solidFill>
                <a:srgbClr val="000000"/>
              </a:solidFill>
              <a:prstDash val="solid"/>
              <a:round/>
              <a:headEnd/>
              <a:tailEnd/>
            </a:ln>
          </p:spPr>
          <p:txBody>
            <a:bodyPr/>
            <a:lstStyle/>
            <a:p>
              <a:endParaRPr lang="es-ES"/>
            </a:p>
          </p:txBody>
        </p:sp>
        <p:sp>
          <p:nvSpPr>
            <p:cNvPr id="83736" name="Freeform 10008"/>
            <p:cNvSpPr>
              <a:spLocks/>
            </p:cNvSpPr>
            <p:nvPr/>
          </p:nvSpPr>
          <p:spPr bwMode="auto">
            <a:xfrm>
              <a:off x="4961" y="6702"/>
              <a:ext cx="48" cy="104"/>
            </a:xfrm>
            <a:custGeom>
              <a:avLst/>
              <a:gdLst/>
              <a:ahLst/>
              <a:cxnLst>
                <a:cxn ang="0">
                  <a:pos x="0" y="87"/>
                </a:cxn>
                <a:cxn ang="0">
                  <a:pos x="95" y="87"/>
                </a:cxn>
                <a:cxn ang="0">
                  <a:pos x="95" y="58"/>
                </a:cxn>
                <a:cxn ang="0">
                  <a:pos x="87" y="29"/>
                </a:cxn>
                <a:cxn ang="0">
                  <a:pos x="79" y="13"/>
                </a:cxn>
                <a:cxn ang="0">
                  <a:pos x="63" y="0"/>
                </a:cxn>
                <a:cxn ang="0">
                  <a:pos x="39" y="0"/>
                </a:cxn>
                <a:cxn ang="0">
                  <a:pos x="24" y="13"/>
                </a:cxn>
                <a:cxn ang="0">
                  <a:pos x="7" y="44"/>
                </a:cxn>
                <a:cxn ang="0">
                  <a:pos x="0" y="87"/>
                </a:cxn>
                <a:cxn ang="0">
                  <a:pos x="0" y="119"/>
                </a:cxn>
                <a:cxn ang="0">
                  <a:pos x="7" y="164"/>
                </a:cxn>
                <a:cxn ang="0">
                  <a:pos x="24" y="193"/>
                </a:cxn>
                <a:cxn ang="0">
                  <a:pos x="39" y="209"/>
                </a:cxn>
                <a:cxn ang="0">
                  <a:pos x="63" y="209"/>
                </a:cxn>
                <a:cxn ang="0">
                  <a:pos x="79" y="193"/>
                </a:cxn>
                <a:cxn ang="0">
                  <a:pos x="95" y="164"/>
                </a:cxn>
              </a:cxnLst>
              <a:rect l="0" t="0" r="r" b="b"/>
              <a:pathLst>
                <a:path w="95" h="209">
                  <a:moveTo>
                    <a:pt x="0" y="87"/>
                  </a:moveTo>
                  <a:lnTo>
                    <a:pt x="95" y="87"/>
                  </a:lnTo>
                  <a:lnTo>
                    <a:pt x="95" y="58"/>
                  </a:lnTo>
                  <a:lnTo>
                    <a:pt x="87" y="29"/>
                  </a:lnTo>
                  <a:lnTo>
                    <a:pt x="79" y="13"/>
                  </a:lnTo>
                  <a:lnTo>
                    <a:pt x="63" y="0"/>
                  </a:lnTo>
                  <a:lnTo>
                    <a:pt x="39" y="0"/>
                  </a:lnTo>
                  <a:lnTo>
                    <a:pt x="24" y="13"/>
                  </a:lnTo>
                  <a:lnTo>
                    <a:pt x="7" y="44"/>
                  </a:lnTo>
                  <a:lnTo>
                    <a:pt x="0" y="87"/>
                  </a:lnTo>
                  <a:lnTo>
                    <a:pt x="0" y="119"/>
                  </a:lnTo>
                  <a:lnTo>
                    <a:pt x="7" y="164"/>
                  </a:lnTo>
                  <a:lnTo>
                    <a:pt x="24" y="193"/>
                  </a:lnTo>
                  <a:lnTo>
                    <a:pt x="39" y="209"/>
                  </a:lnTo>
                  <a:lnTo>
                    <a:pt x="63" y="209"/>
                  </a:lnTo>
                  <a:lnTo>
                    <a:pt x="79" y="193"/>
                  </a:lnTo>
                  <a:lnTo>
                    <a:pt x="95" y="164"/>
                  </a:lnTo>
                </a:path>
              </a:pathLst>
            </a:custGeom>
            <a:noFill/>
            <a:ln w="4445">
              <a:solidFill>
                <a:srgbClr val="000000"/>
              </a:solidFill>
              <a:prstDash val="solid"/>
              <a:round/>
              <a:headEnd/>
              <a:tailEnd/>
            </a:ln>
          </p:spPr>
          <p:txBody>
            <a:bodyPr/>
            <a:lstStyle/>
            <a:p>
              <a:endParaRPr lang="es-ES"/>
            </a:p>
          </p:txBody>
        </p:sp>
        <p:sp>
          <p:nvSpPr>
            <p:cNvPr id="83737" name="Line 10009"/>
            <p:cNvSpPr>
              <a:spLocks noChangeShapeType="1"/>
            </p:cNvSpPr>
            <p:nvPr/>
          </p:nvSpPr>
          <p:spPr bwMode="auto">
            <a:xfrm>
              <a:off x="5039" y="6702"/>
              <a:ext cx="1" cy="104"/>
            </a:xfrm>
            <a:prstGeom prst="line">
              <a:avLst/>
            </a:prstGeom>
            <a:noFill/>
            <a:ln w="4445">
              <a:solidFill>
                <a:srgbClr val="000000"/>
              </a:solidFill>
              <a:round/>
              <a:headEnd/>
              <a:tailEnd/>
            </a:ln>
          </p:spPr>
          <p:txBody>
            <a:bodyPr/>
            <a:lstStyle/>
            <a:p>
              <a:endParaRPr lang="es-ES"/>
            </a:p>
          </p:txBody>
        </p:sp>
        <p:sp>
          <p:nvSpPr>
            <p:cNvPr id="83738" name="Freeform 10010"/>
            <p:cNvSpPr>
              <a:spLocks/>
            </p:cNvSpPr>
            <p:nvPr/>
          </p:nvSpPr>
          <p:spPr bwMode="auto">
            <a:xfrm>
              <a:off x="5039" y="6702"/>
              <a:ext cx="43" cy="104"/>
            </a:xfrm>
            <a:custGeom>
              <a:avLst/>
              <a:gdLst/>
              <a:ahLst/>
              <a:cxnLst>
                <a:cxn ang="0">
                  <a:pos x="0" y="58"/>
                </a:cxn>
                <a:cxn ang="0">
                  <a:pos x="24" y="13"/>
                </a:cxn>
                <a:cxn ang="0">
                  <a:pos x="40" y="0"/>
                </a:cxn>
                <a:cxn ang="0">
                  <a:pos x="64" y="0"/>
                </a:cxn>
                <a:cxn ang="0">
                  <a:pos x="80" y="13"/>
                </a:cxn>
                <a:cxn ang="0">
                  <a:pos x="88" y="58"/>
                </a:cxn>
                <a:cxn ang="0">
                  <a:pos x="88" y="209"/>
                </a:cxn>
              </a:cxnLst>
              <a:rect l="0" t="0" r="r" b="b"/>
              <a:pathLst>
                <a:path w="88" h="209">
                  <a:moveTo>
                    <a:pt x="0" y="58"/>
                  </a:moveTo>
                  <a:lnTo>
                    <a:pt x="24" y="13"/>
                  </a:lnTo>
                  <a:lnTo>
                    <a:pt x="40" y="0"/>
                  </a:lnTo>
                  <a:lnTo>
                    <a:pt x="64" y="0"/>
                  </a:lnTo>
                  <a:lnTo>
                    <a:pt x="80" y="13"/>
                  </a:lnTo>
                  <a:lnTo>
                    <a:pt x="88" y="58"/>
                  </a:lnTo>
                  <a:lnTo>
                    <a:pt x="88" y="209"/>
                  </a:lnTo>
                </a:path>
              </a:pathLst>
            </a:custGeom>
            <a:noFill/>
            <a:ln w="4445">
              <a:solidFill>
                <a:srgbClr val="000000"/>
              </a:solidFill>
              <a:prstDash val="solid"/>
              <a:round/>
              <a:headEnd/>
              <a:tailEnd/>
            </a:ln>
          </p:spPr>
          <p:txBody>
            <a:bodyPr/>
            <a:lstStyle/>
            <a:p>
              <a:endParaRPr lang="es-ES"/>
            </a:p>
          </p:txBody>
        </p:sp>
        <p:sp>
          <p:nvSpPr>
            <p:cNvPr id="83739" name="Freeform 10011"/>
            <p:cNvSpPr>
              <a:spLocks/>
            </p:cNvSpPr>
            <p:nvPr/>
          </p:nvSpPr>
          <p:spPr bwMode="auto">
            <a:xfrm>
              <a:off x="5108" y="6641"/>
              <a:ext cx="8" cy="16"/>
            </a:xfrm>
            <a:custGeom>
              <a:avLst/>
              <a:gdLst/>
              <a:ahLst/>
              <a:cxnLst>
                <a:cxn ang="0">
                  <a:pos x="0" y="16"/>
                </a:cxn>
                <a:cxn ang="0">
                  <a:pos x="9" y="32"/>
                </a:cxn>
                <a:cxn ang="0">
                  <a:pos x="16" y="16"/>
                </a:cxn>
                <a:cxn ang="0">
                  <a:pos x="9" y="0"/>
                </a:cxn>
                <a:cxn ang="0">
                  <a:pos x="0" y="16"/>
                </a:cxn>
              </a:cxnLst>
              <a:rect l="0" t="0" r="r" b="b"/>
              <a:pathLst>
                <a:path w="16" h="32">
                  <a:moveTo>
                    <a:pt x="0" y="16"/>
                  </a:moveTo>
                  <a:lnTo>
                    <a:pt x="9" y="32"/>
                  </a:lnTo>
                  <a:lnTo>
                    <a:pt x="16" y="16"/>
                  </a:lnTo>
                  <a:lnTo>
                    <a:pt x="9" y="0"/>
                  </a:lnTo>
                  <a:lnTo>
                    <a:pt x="0" y="16"/>
                  </a:lnTo>
                </a:path>
              </a:pathLst>
            </a:custGeom>
            <a:noFill/>
            <a:ln w="4445">
              <a:solidFill>
                <a:srgbClr val="000000"/>
              </a:solidFill>
              <a:prstDash val="solid"/>
              <a:round/>
              <a:headEnd/>
              <a:tailEnd/>
            </a:ln>
          </p:spPr>
          <p:txBody>
            <a:bodyPr/>
            <a:lstStyle/>
            <a:p>
              <a:endParaRPr lang="es-ES"/>
            </a:p>
          </p:txBody>
        </p:sp>
        <p:sp>
          <p:nvSpPr>
            <p:cNvPr id="83740" name="Line 10012"/>
            <p:cNvSpPr>
              <a:spLocks noChangeShapeType="1"/>
            </p:cNvSpPr>
            <p:nvPr/>
          </p:nvSpPr>
          <p:spPr bwMode="auto">
            <a:xfrm>
              <a:off x="5112" y="6702"/>
              <a:ext cx="1" cy="104"/>
            </a:xfrm>
            <a:prstGeom prst="line">
              <a:avLst/>
            </a:prstGeom>
            <a:noFill/>
            <a:ln w="4445">
              <a:solidFill>
                <a:srgbClr val="000000"/>
              </a:solidFill>
              <a:round/>
              <a:headEnd/>
              <a:tailEnd/>
            </a:ln>
          </p:spPr>
          <p:txBody>
            <a:bodyPr/>
            <a:lstStyle/>
            <a:p>
              <a:endParaRPr lang="es-ES"/>
            </a:p>
          </p:txBody>
        </p:sp>
        <p:sp>
          <p:nvSpPr>
            <p:cNvPr id="83741" name="Freeform 10013"/>
            <p:cNvSpPr>
              <a:spLocks/>
            </p:cNvSpPr>
            <p:nvPr/>
          </p:nvSpPr>
          <p:spPr bwMode="auto">
            <a:xfrm>
              <a:off x="5142" y="6702"/>
              <a:ext cx="44" cy="104"/>
            </a:xfrm>
            <a:custGeom>
              <a:avLst/>
              <a:gdLst/>
              <a:ahLst/>
              <a:cxnLst>
                <a:cxn ang="0">
                  <a:pos x="87" y="44"/>
                </a:cxn>
                <a:cxn ang="0">
                  <a:pos x="80" y="13"/>
                </a:cxn>
                <a:cxn ang="0">
                  <a:pos x="56" y="0"/>
                </a:cxn>
                <a:cxn ang="0">
                  <a:pos x="32" y="0"/>
                </a:cxn>
                <a:cxn ang="0">
                  <a:pos x="8" y="13"/>
                </a:cxn>
                <a:cxn ang="0">
                  <a:pos x="0" y="44"/>
                </a:cxn>
                <a:cxn ang="0">
                  <a:pos x="8" y="74"/>
                </a:cxn>
                <a:cxn ang="0">
                  <a:pos x="24" y="87"/>
                </a:cxn>
                <a:cxn ang="0">
                  <a:pos x="63" y="103"/>
                </a:cxn>
                <a:cxn ang="0">
                  <a:pos x="80" y="119"/>
                </a:cxn>
                <a:cxn ang="0">
                  <a:pos x="87" y="148"/>
                </a:cxn>
                <a:cxn ang="0">
                  <a:pos x="87" y="164"/>
                </a:cxn>
                <a:cxn ang="0">
                  <a:pos x="80" y="193"/>
                </a:cxn>
                <a:cxn ang="0">
                  <a:pos x="56" y="209"/>
                </a:cxn>
                <a:cxn ang="0">
                  <a:pos x="32" y="209"/>
                </a:cxn>
                <a:cxn ang="0">
                  <a:pos x="8" y="193"/>
                </a:cxn>
                <a:cxn ang="0">
                  <a:pos x="0" y="164"/>
                </a:cxn>
              </a:cxnLst>
              <a:rect l="0" t="0" r="r" b="b"/>
              <a:pathLst>
                <a:path w="87" h="209">
                  <a:moveTo>
                    <a:pt x="87" y="44"/>
                  </a:moveTo>
                  <a:lnTo>
                    <a:pt x="80" y="13"/>
                  </a:lnTo>
                  <a:lnTo>
                    <a:pt x="56" y="0"/>
                  </a:lnTo>
                  <a:lnTo>
                    <a:pt x="32" y="0"/>
                  </a:lnTo>
                  <a:lnTo>
                    <a:pt x="8" y="13"/>
                  </a:lnTo>
                  <a:lnTo>
                    <a:pt x="0" y="44"/>
                  </a:lnTo>
                  <a:lnTo>
                    <a:pt x="8" y="74"/>
                  </a:lnTo>
                  <a:lnTo>
                    <a:pt x="24" y="87"/>
                  </a:lnTo>
                  <a:lnTo>
                    <a:pt x="63" y="103"/>
                  </a:lnTo>
                  <a:lnTo>
                    <a:pt x="80" y="119"/>
                  </a:lnTo>
                  <a:lnTo>
                    <a:pt x="87" y="148"/>
                  </a:lnTo>
                  <a:lnTo>
                    <a:pt x="87" y="164"/>
                  </a:lnTo>
                  <a:lnTo>
                    <a:pt x="80" y="193"/>
                  </a:lnTo>
                  <a:lnTo>
                    <a:pt x="56" y="209"/>
                  </a:lnTo>
                  <a:lnTo>
                    <a:pt x="32" y="209"/>
                  </a:lnTo>
                  <a:lnTo>
                    <a:pt x="8" y="193"/>
                  </a:lnTo>
                  <a:lnTo>
                    <a:pt x="0" y="164"/>
                  </a:lnTo>
                </a:path>
              </a:pathLst>
            </a:custGeom>
            <a:noFill/>
            <a:ln w="4445">
              <a:solidFill>
                <a:srgbClr val="000000"/>
              </a:solidFill>
              <a:prstDash val="solid"/>
              <a:round/>
              <a:headEnd/>
              <a:tailEnd/>
            </a:ln>
          </p:spPr>
          <p:txBody>
            <a:bodyPr/>
            <a:lstStyle/>
            <a:p>
              <a:endParaRPr lang="es-ES"/>
            </a:p>
          </p:txBody>
        </p:sp>
        <p:sp>
          <p:nvSpPr>
            <p:cNvPr id="83742" name="Freeform 10014"/>
            <p:cNvSpPr>
              <a:spLocks/>
            </p:cNvSpPr>
            <p:nvPr/>
          </p:nvSpPr>
          <p:spPr bwMode="auto">
            <a:xfrm>
              <a:off x="5207" y="6702"/>
              <a:ext cx="48" cy="104"/>
            </a:xfrm>
            <a:custGeom>
              <a:avLst/>
              <a:gdLst/>
              <a:ahLst/>
              <a:cxnLst>
                <a:cxn ang="0">
                  <a:pos x="95" y="44"/>
                </a:cxn>
                <a:cxn ang="0">
                  <a:pos x="80" y="13"/>
                </a:cxn>
                <a:cxn ang="0">
                  <a:pos x="64" y="0"/>
                </a:cxn>
                <a:cxn ang="0">
                  <a:pos x="40" y="0"/>
                </a:cxn>
                <a:cxn ang="0">
                  <a:pos x="23" y="13"/>
                </a:cxn>
                <a:cxn ang="0">
                  <a:pos x="8" y="44"/>
                </a:cxn>
                <a:cxn ang="0">
                  <a:pos x="0" y="87"/>
                </a:cxn>
                <a:cxn ang="0">
                  <a:pos x="0" y="119"/>
                </a:cxn>
                <a:cxn ang="0">
                  <a:pos x="8" y="164"/>
                </a:cxn>
                <a:cxn ang="0">
                  <a:pos x="23" y="193"/>
                </a:cxn>
                <a:cxn ang="0">
                  <a:pos x="40" y="209"/>
                </a:cxn>
                <a:cxn ang="0">
                  <a:pos x="64" y="209"/>
                </a:cxn>
                <a:cxn ang="0">
                  <a:pos x="80" y="193"/>
                </a:cxn>
                <a:cxn ang="0">
                  <a:pos x="95" y="164"/>
                </a:cxn>
              </a:cxnLst>
              <a:rect l="0" t="0" r="r" b="b"/>
              <a:pathLst>
                <a:path w="95" h="209">
                  <a:moveTo>
                    <a:pt x="95" y="44"/>
                  </a:moveTo>
                  <a:lnTo>
                    <a:pt x="80" y="13"/>
                  </a:lnTo>
                  <a:lnTo>
                    <a:pt x="64" y="0"/>
                  </a:lnTo>
                  <a:lnTo>
                    <a:pt x="40" y="0"/>
                  </a:lnTo>
                  <a:lnTo>
                    <a:pt x="23" y="13"/>
                  </a:lnTo>
                  <a:lnTo>
                    <a:pt x="8" y="44"/>
                  </a:lnTo>
                  <a:lnTo>
                    <a:pt x="0" y="87"/>
                  </a:lnTo>
                  <a:lnTo>
                    <a:pt x="0" y="119"/>
                  </a:lnTo>
                  <a:lnTo>
                    <a:pt x="8" y="164"/>
                  </a:lnTo>
                  <a:lnTo>
                    <a:pt x="23" y="193"/>
                  </a:lnTo>
                  <a:lnTo>
                    <a:pt x="40" y="209"/>
                  </a:lnTo>
                  <a:lnTo>
                    <a:pt x="64" y="209"/>
                  </a:lnTo>
                  <a:lnTo>
                    <a:pt x="80" y="193"/>
                  </a:lnTo>
                  <a:lnTo>
                    <a:pt x="95" y="164"/>
                  </a:lnTo>
                </a:path>
              </a:pathLst>
            </a:custGeom>
            <a:noFill/>
            <a:ln w="4445">
              <a:solidFill>
                <a:srgbClr val="000000"/>
              </a:solidFill>
              <a:prstDash val="solid"/>
              <a:round/>
              <a:headEnd/>
              <a:tailEnd/>
            </a:ln>
          </p:spPr>
          <p:txBody>
            <a:bodyPr/>
            <a:lstStyle/>
            <a:p>
              <a:endParaRPr lang="es-ES"/>
            </a:p>
          </p:txBody>
        </p:sp>
        <p:sp>
          <p:nvSpPr>
            <p:cNvPr id="83743" name="Line 10015"/>
            <p:cNvSpPr>
              <a:spLocks noChangeShapeType="1"/>
            </p:cNvSpPr>
            <p:nvPr/>
          </p:nvSpPr>
          <p:spPr bwMode="auto">
            <a:xfrm>
              <a:off x="5329" y="6702"/>
              <a:ext cx="1" cy="104"/>
            </a:xfrm>
            <a:prstGeom prst="line">
              <a:avLst/>
            </a:prstGeom>
            <a:noFill/>
            <a:ln w="4445">
              <a:solidFill>
                <a:srgbClr val="000000"/>
              </a:solidFill>
              <a:round/>
              <a:headEnd/>
              <a:tailEnd/>
            </a:ln>
          </p:spPr>
          <p:txBody>
            <a:bodyPr/>
            <a:lstStyle/>
            <a:p>
              <a:endParaRPr lang="es-ES"/>
            </a:p>
          </p:txBody>
        </p:sp>
        <p:sp>
          <p:nvSpPr>
            <p:cNvPr id="83744" name="Freeform 10016"/>
            <p:cNvSpPr>
              <a:spLocks/>
            </p:cNvSpPr>
            <p:nvPr/>
          </p:nvSpPr>
          <p:spPr bwMode="auto">
            <a:xfrm>
              <a:off x="5281" y="6702"/>
              <a:ext cx="48" cy="104"/>
            </a:xfrm>
            <a:custGeom>
              <a:avLst/>
              <a:gdLst/>
              <a:ahLst/>
              <a:cxnLst>
                <a:cxn ang="0">
                  <a:pos x="95" y="44"/>
                </a:cxn>
                <a:cxn ang="0">
                  <a:pos x="79" y="13"/>
                </a:cxn>
                <a:cxn ang="0">
                  <a:pos x="63" y="0"/>
                </a:cxn>
                <a:cxn ang="0">
                  <a:pos x="39" y="0"/>
                </a:cxn>
                <a:cxn ang="0">
                  <a:pos x="24" y="13"/>
                </a:cxn>
                <a:cxn ang="0">
                  <a:pos x="8" y="44"/>
                </a:cxn>
                <a:cxn ang="0">
                  <a:pos x="0" y="87"/>
                </a:cxn>
                <a:cxn ang="0">
                  <a:pos x="0" y="119"/>
                </a:cxn>
                <a:cxn ang="0">
                  <a:pos x="8" y="164"/>
                </a:cxn>
                <a:cxn ang="0">
                  <a:pos x="24" y="193"/>
                </a:cxn>
                <a:cxn ang="0">
                  <a:pos x="39" y="209"/>
                </a:cxn>
                <a:cxn ang="0">
                  <a:pos x="63" y="209"/>
                </a:cxn>
                <a:cxn ang="0">
                  <a:pos x="79" y="193"/>
                </a:cxn>
                <a:cxn ang="0">
                  <a:pos x="95" y="164"/>
                </a:cxn>
              </a:cxnLst>
              <a:rect l="0" t="0" r="r" b="b"/>
              <a:pathLst>
                <a:path w="95" h="209">
                  <a:moveTo>
                    <a:pt x="95" y="44"/>
                  </a:moveTo>
                  <a:lnTo>
                    <a:pt x="79" y="13"/>
                  </a:lnTo>
                  <a:lnTo>
                    <a:pt x="63" y="0"/>
                  </a:lnTo>
                  <a:lnTo>
                    <a:pt x="39" y="0"/>
                  </a:lnTo>
                  <a:lnTo>
                    <a:pt x="24" y="13"/>
                  </a:lnTo>
                  <a:lnTo>
                    <a:pt x="8" y="44"/>
                  </a:lnTo>
                  <a:lnTo>
                    <a:pt x="0" y="87"/>
                  </a:lnTo>
                  <a:lnTo>
                    <a:pt x="0" y="119"/>
                  </a:lnTo>
                  <a:lnTo>
                    <a:pt x="8" y="164"/>
                  </a:lnTo>
                  <a:lnTo>
                    <a:pt x="24" y="193"/>
                  </a:lnTo>
                  <a:lnTo>
                    <a:pt x="39" y="209"/>
                  </a:lnTo>
                  <a:lnTo>
                    <a:pt x="63" y="209"/>
                  </a:lnTo>
                  <a:lnTo>
                    <a:pt x="79" y="193"/>
                  </a:lnTo>
                  <a:lnTo>
                    <a:pt x="95" y="164"/>
                  </a:lnTo>
                </a:path>
              </a:pathLst>
            </a:custGeom>
            <a:noFill/>
            <a:ln w="4445">
              <a:solidFill>
                <a:srgbClr val="000000"/>
              </a:solidFill>
              <a:prstDash val="solid"/>
              <a:round/>
              <a:headEnd/>
              <a:tailEnd/>
            </a:ln>
          </p:spPr>
          <p:txBody>
            <a:bodyPr/>
            <a:lstStyle/>
            <a:p>
              <a:endParaRPr lang="es-ES"/>
            </a:p>
          </p:txBody>
        </p:sp>
        <p:sp>
          <p:nvSpPr>
            <p:cNvPr id="83745" name="Freeform 10017"/>
            <p:cNvSpPr>
              <a:spLocks/>
            </p:cNvSpPr>
            <p:nvPr/>
          </p:nvSpPr>
          <p:spPr bwMode="auto">
            <a:xfrm>
              <a:off x="5440" y="6649"/>
              <a:ext cx="47" cy="157"/>
            </a:xfrm>
            <a:custGeom>
              <a:avLst/>
              <a:gdLst/>
              <a:ahLst/>
              <a:cxnLst>
                <a:cxn ang="0">
                  <a:pos x="95" y="45"/>
                </a:cxn>
                <a:cxn ang="0">
                  <a:pos x="71" y="0"/>
                </a:cxn>
                <a:cxn ang="0">
                  <a:pos x="23" y="0"/>
                </a:cxn>
                <a:cxn ang="0">
                  <a:pos x="0" y="45"/>
                </a:cxn>
                <a:cxn ang="0">
                  <a:pos x="0" y="270"/>
                </a:cxn>
                <a:cxn ang="0">
                  <a:pos x="23" y="315"/>
                </a:cxn>
                <a:cxn ang="0">
                  <a:pos x="71" y="315"/>
                </a:cxn>
                <a:cxn ang="0">
                  <a:pos x="95" y="270"/>
                </a:cxn>
              </a:cxnLst>
              <a:rect l="0" t="0" r="r" b="b"/>
              <a:pathLst>
                <a:path w="95" h="315">
                  <a:moveTo>
                    <a:pt x="95" y="45"/>
                  </a:moveTo>
                  <a:lnTo>
                    <a:pt x="71" y="0"/>
                  </a:lnTo>
                  <a:lnTo>
                    <a:pt x="23" y="0"/>
                  </a:lnTo>
                  <a:lnTo>
                    <a:pt x="0" y="45"/>
                  </a:lnTo>
                  <a:lnTo>
                    <a:pt x="0" y="270"/>
                  </a:lnTo>
                  <a:lnTo>
                    <a:pt x="23" y="315"/>
                  </a:lnTo>
                  <a:lnTo>
                    <a:pt x="71" y="315"/>
                  </a:lnTo>
                  <a:lnTo>
                    <a:pt x="95" y="270"/>
                  </a:lnTo>
                </a:path>
              </a:pathLst>
            </a:custGeom>
            <a:noFill/>
            <a:ln w="4445">
              <a:solidFill>
                <a:srgbClr val="000000"/>
              </a:solidFill>
              <a:prstDash val="solid"/>
              <a:round/>
              <a:headEnd/>
              <a:tailEnd/>
            </a:ln>
          </p:spPr>
          <p:txBody>
            <a:bodyPr/>
            <a:lstStyle/>
            <a:p>
              <a:endParaRPr lang="es-ES"/>
            </a:p>
          </p:txBody>
        </p:sp>
        <p:sp>
          <p:nvSpPr>
            <p:cNvPr id="83746" name="Freeform 10018"/>
            <p:cNvSpPr>
              <a:spLocks/>
            </p:cNvSpPr>
            <p:nvPr/>
          </p:nvSpPr>
          <p:spPr bwMode="auto">
            <a:xfrm>
              <a:off x="5523" y="6649"/>
              <a:ext cx="48" cy="157"/>
            </a:xfrm>
            <a:custGeom>
              <a:avLst/>
              <a:gdLst/>
              <a:ahLst/>
              <a:cxnLst>
                <a:cxn ang="0">
                  <a:pos x="0" y="45"/>
                </a:cxn>
                <a:cxn ang="0">
                  <a:pos x="23" y="0"/>
                </a:cxn>
                <a:cxn ang="0">
                  <a:pos x="71" y="0"/>
                </a:cxn>
                <a:cxn ang="0">
                  <a:pos x="95" y="45"/>
                </a:cxn>
                <a:cxn ang="0">
                  <a:pos x="95" y="90"/>
                </a:cxn>
                <a:cxn ang="0">
                  <a:pos x="0" y="270"/>
                </a:cxn>
                <a:cxn ang="0">
                  <a:pos x="0" y="315"/>
                </a:cxn>
                <a:cxn ang="0">
                  <a:pos x="95" y="315"/>
                </a:cxn>
              </a:cxnLst>
              <a:rect l="0" t="0" r="r" b="b"/>
              <a:pathLst>
                <a:path w="95" h="315">
                  <a:moveTo>
                    <a:pt x="0" y="45"/>
                  </a:moveTo>
                  <a:lnTo>
                    <a:pt x="23" y="0"/>
                  </a:lnTo>
                  <a:lnTo>
                    <a:pt x="71" y="0"/>
                  </a:lnTo>
                  <a:lnTo>
                    <a:pt x="95" y="45"/>
                  </a:lnTo>
                  <a:lnTo>
                    <a:pt x="95" y="90"/>
                  </a:lnTo>
                  <a:lnTo>
                    <a:pt x="0" y="270"/>
                  </a:lnTo>
                  <a:lnTo>
                    <a:pt x="0" y="315"/>
                  </a:lnTo>
                  <a:lnTo>
                    <a:pt x="95" y="315"/>
                  </a:lnTo>
                </a:path>
              </a:pathLst>
            </a:custGeom>
            <a:noFill/>
            <a:ln w="4445">
              <a:solidFill>
                <a:srgbClr val="000000"/>
              </a:solidFill>
              <a:prstDash val="solid"/>
              <a:round/>
              <a:headEnd/>
              <a:tailEnd/>
            </a:ln>
          </p:spPr>
          <p:txBody>
            <a:bodyPr/>
            <a:lstStyle/>
            <a:p>
              <a:endParaRPr lang="es-ES"/>
            </a:p>
          </p:txBody>
        </p:sp>
        <p:sp>
          <p:nvSpPr>
            <p:cNvPr id="83747" name="Freeform 10019"/>
            <p:cNvSpPr>
              <a:spLocks/>
            </p:cNvSpPr>
            <p:nvPr/>
          </p:nvSpPr>
          <p:spPr bwMode="auto">
            <a:xfrm>
              <a:off x="4853" y="6075"/>
              <a:ext cx="60" cy="196"/>
            </a:xfrm>
            <a:custGeom>
              <a:avLst/>
              <a:gdLst/>
              <a:ahLst/>
              <a:cxnLst>
                <a:cxn ang="0">
                  <a:pos x="0" y="392"/>
                </a:cxn>
                <a:cxn ang="0">
                  <a:pos x="0" y="0"/>
                </a:cxn>
                <a:cxn ang="0">
                  <a:pos x="119" y="0"/>
                </a:cxn>
              </a:cxnLst>
              <a:rect l="0" t="0" r="r" b="b"/>
              <a:pathLst>
                <a:path w="119" h="392">
                  <a:moveTo>
                    <a:pt x="0" y="392"/>
                  </a:moveTo>
                  <a:lnTo>
                    <a:pt x="0" y="0"/>
                  </a:lnTo>
                  <a:lnTo>
                    <a:pt x="119" y="0"/>
                  </a:lnTo>
                </a:path>
              </a:pathLst>
            </a:custGeom>
            <a:noFill/>
            <a:ln w="4445">
              <a:solidFill>
                <a:srgbClr val="000000"/>
              </a:solidFill>
              <a:prstDash val="solid"/>
              <a:round/>
              <a:headEnd/>
              <a:tailEnd/>
            </a:ln>
          </p:spPr>
          <p:txBody>
            <a:bodyPr/>
            <a:lstStyle/>
            <a:p>
              <a:endParaRPr lang="es-ES"/>
            </a:p>
          </p:txBody>
        </p:sp>
        <p:sp>
          <p:nvSpPr>
            <p:cNvPr id="83748" name="Line 10020"/>
            <p:cNvSpPr>
              <a:spLocks noChangeShapeType="1"/>
            </p:cNvSpPr>
            <p:nvPr/>
          </p:nvSpPr>
          <p:spPr bwMode="auto">
            <a:xfrm>
              <a:off x="4853" y="6160"/>
              <a:ext cx="45" cy="1"/>
            </a:xfrm>
            <a:prstGeom prst="line">
              <a:avLst/>
            </a:prstGeom>
            <a:noFill/>
            <a:ln w="4445">
              <a:solidFill>
                <a:srgbClr val="000000"/>
              </a:solidFill>
              <a:round/>
              <a:headEnd/>
              <a:tailEnd/>
            </a:ln>
          </p:spPr>
          <p:txBody>
            <a:bodyPr/>
            <a:lstStyle/>
            <a:p>
              <a:endParaRPr lang="es-ES"/>
            </a:p>
          </p:txBody>
        </p:sp>
        <p:sp>
          <p:nvSpPr>
            <p:cNvPr id="83749" name="Freeform 10021"/>
            <p:cNvSpPr>
              <a:spLocks/>
            </p:cNvSpPr>
            <p:nvPr/>
          </p:nvSpPr>
          <p:spPr bwMode="auto">
            <a:xfrm>
              <a:off x="4958" y="6075"/>
              <a:ext cx="59" cy="196"/>
            </a:xfrm>
            <a:custGeom>
              <a:avLst/>
              <a:gdLst/>
              <a:ahLst/>
              <a:cxnLst>
                <a:cxn ang="0">
                  <a:pos x="0" y="392"/>
                </a:cxn>
                <a:cxn ang="0">
                  <a:pos x="0" y="0"/>
                </a:cxn>
                <a:cxn ang="0">
                  <a:pos x="60" y="224"/>
                </a:cxn>
                <a:cxn ang="0">
                  <a:pos x="120" y="0"/>
                </a:cxn>
                <a:cxn ang="0">
                  <a:pos x="120" y="392"/>
                </a:cxn>
              </a:cxnLst>
              <a:rect l="0" t="0" r="r" b="b"/>
              <a:pathLst>
                <a:path w="120" h="392">
                  <a:moveTo>
                    <a:pt x="0" y="392"/>
                  </a:moveTo>
                  <a:lnTo>
                    <a:pt x="0" y="0"/>
                  </a:lnTo>
                  <a:lnTo>
                    <a:pt x="60" y="224"/>
                  </a:lnTo>
                  <a:lnTo>
                    <a:pt x="120" y="0"/>
                  </a:lnTo>
                  <a:lnTo>
                    <a:pt x="120" y="392"/>
                  </a:lnTo>
                </a:path>
              </a:pathLst>
            </a:custGeom>
            <a:noFill/>
            <a:ln w="4445">
              <a:solidFill>
                <a:srgbClr val="000000"/>
              </a:solidFill>
              <a:prstDash val="solid"/>
              <a:round/>
              <a:headEnd/>
              <a:tailEnd/>
            </a:ln>
          </p:spPr>
          <p:txBody>
            <a:bodyPr/>
            <a:lstStyle/>
            <a:p>
              <a:endParaRPr lang="es-ES"/>
            </a:p>
          </p:txBody>
        </p:sp>
        <p:sp>
          <p:nvSpPr>
            <p:cNvPr id="83750" name="Rectangle 10022"/>
            <p:cNvSpPr>
              <a:spLocks noChangeArrowheads="1"/>
            </p:cNvSpPr>
            <p:nvPr/>
          </p:nvSpPr>
          <p:spPr bwMode="auto">
            <a:xfrm>
              <a:off x="5087" y="6244"/>
              <a:ext cx="14" cy="27"/>
            </a:xfrm>
            <a:prstGeom prst="rect">
              <a:avLst/>
            </a:prstGeom>
            <a:noFill/>
            <a:ln w="4445">
              <a:solidFill>
                <a:srgbClr val="000000"/>
              </a:solidFill>
              <a:miter lim="800000"/>
              <a:headEnd/>
              <a:tailEnd/>
            </a:ln>
          </p:spPr>
          <p:txBody>
            <a:bodyPr/>
            <a:lstStyle/>
            <a:p>
              <a:endParaRPr lang="es-ES"/>
            </a:p>
          </p:txBody>
        </p:sp>
        <p:sp>
          <p:nvSpPr>
            <p:cNvPr id="83751" name="Freeform 10023"/>
            <p:cNvSpPr>
              <a:spLocks/>
            </p:cNvSpPr>
            <p:nvPr/>
          </p:nvSpPr>
          <p:spPr bwMode="auto">
            <a:xfrm>
              <a:off x="5265" y="6075"/>
              <a:ext cx="60" cy="196"/>
            </a:xfrm>
            <a:custGeom>
              <a:avLst/>
              <a:gdLst/>
              <a:ahLst/>
              <a:cxnLst>
                <a:cxn ang="0">
                  <a:pos x="119" y="56"/>
                </a:cxn>
                <a:cxn ang="0">
                  <a:pos x="89" y="0"/>
                </a:cxn>
                <a:cxn ang="0">
                  <a:pos x="30" y="0"/>
                </a:cxn>
                <a:cxn ang="0">
                  <a:pos x="0" y="56"/>
                </a:cxn>
                <a:cxn ang="0">
                  <a:pos x="0" y="337"/>
                </a:cxn>
                <a:cxn ang="0">
                  <a:pos x="30" y="392"/>
                </a:cxn>
                <a:cxn ang="0">
                  <a:pos x="89" y="392"/>
                </a:cxn>
                <a:cxn ang="0">
                  <a:pos x="119" y="337"/>
                </a:cxn>
              </a:cxnLst>
              <a:rect l="0" t="0" r="r" b="b"/>
              <a:pathLst>
                <a:path w="119" h="392">
                  <a:moveTo>
                    <a:pt x="119" y="56"/>
                  </a:moveTo>
                  <a:lnTo>
                    <a:pt x="89" y="0"/>
                  </a:lnTo>
                  <a:lnTo>
                    <a:pt x="30" y="0"/>
                  </a:lnTo>
                  <a:lnTo>
                    <a:pt x="0" y="56"/>
                  </a:lnTo>
                  <a:lnTo>
                    <a:pt x="0" y="337"/>
                  </a:lnTo>
                  <a:lnTo>
                    <a:pt x="30" y="392"/>
                  </a:lnTo>
                  <a:lnTo>
                    <a:pt x="89" y="392"/>
                  </a:lnTo>
                  <a:lnTo>
                    <a:pt x="119" y="337"/>
                  </a:lnTo>
                </a:path>
              </a:pathLst>
            </a:custGeom>
            <a:noFill/>
            <a:ln w="4445">
              <a:solidFill>
                <a:srgbClr val="000000"/>
              </a:solidFill>
              <a:prstDash val="solid"/>
              <a:round/>
              <a:headEnd/>
              <a:tailEnd/>
            </a:ln>
          </p:spPr>
          <p:txBody>
            <a:bodyPr/>
            <a:lstStyle/>
            <a:p>
              <a:endParaRPr lang="es-ES"/>
            </a:p>
          </p:txBody>
        </p:sp>
        <p:sp>
          <p:nvSpPr>
            <p:cNvPr id="83752" name="Freeform 10024"/>
            <p:cNvSpPr>
              <a:spLocks/>
            </p:cNvSpPr>
            <p:nvPr/>
          </p:nvSpPr>
          <p:spPr bwMode="auto">
            <a:xfrm>
              <a:off x="5370" y="6075"/>
              <a:ext cx="59" cy="196"/>
            </a:xfrm>
            <a:custGeom>
              <a:avLst/>
              <a:gdLst/>
              <a:ahLst/>
              <a:cxnLst>
                <a:cxn ang="0">
                  <a:pos x="0" y="392"/>
                </a:cxn>
                <a:cxn ang="0">
                  <a:pos x="0" y="0"/>
                </a:cxn>
                <a:cxn ang="0">
                  <a:pos x="90" y="0"/>
                </a:cxn>
                <a:cxn ang="0">
                  <a:pos x="120" y="56"/>
                </a:cxn>
                <a:cxn ang="0">
                  <a:pos x="120" y="113"/>
                </a:cxn>
                <a:cxn ang="0">
                  <a:pos x="90" y="169"/>
                </a:cxn>
                <a:cxn ang="0">
                  <a:pos x="0" y="169"/>
                </a:cxn>
              </a:cxnLst>
              <a:rect l="0" t="0" r="r" b="b"/>
              <a:pathLst>
                <a:path w="120" h="392">
                  <a:moveTo>
                    <a:pt x="0" y="392"/>
                  </a:moveTo>
                  <a:lnTo>
                    <a:pt x="0" y="0"/>
                  </a:lnTo>
                  <a:lnTo>
                    <a:pt x="90" y="0"/>
                  </a:lnTo>
                  <a:lnTo>
                    <a:pt x="120" y="56"/>
                  </a:lnTo>
                  <a:lnTo>
                    <a:pt x="120" y="113"/>
                  </a:lnTo>
                  <a:lnTo>
                    <a:pt x="90" y="169"/>
                  </a:lnTo>
                  <a:lnTo>
                    <a:pt x="0" y="169"/>
                  </a:lnTo>
                </a:path>
              </a:pathLst>
            </a:custGeom>
            <a:noFill/>
            <a:ln w="4445">
              <a:solidFill>
                <a:srgbClr val="000000"/>
              </a:solidFill>
              <a:prstDash val="solid"/>
              <a:round/>
              <a:headEnd/>
              <a:tailEnd/>
            </a:ln>
          </p:spPr>
          <p:txBody>
            <a:bodyPr/>
            <a:lstStyle/>
            <a:p>
              <a:endParaRPr lang="es-ES"/>
            </a:p>
          </p:txBody>
        </p:sp>
        <p:sp>
          <p:nvSpPr>
            <p:cNvPr id="83753" name="Freeform 10025"/>
            <p:cNvSpPr>
              <a:spLocks/>
            </p:cNvSpPr>
            <p:nvPr/>
          </p:nvSpPr>
          <p:spPr bwMode="auto">
            <a:xfrm>
              <a:off x="5474" y="6075"/>
              <a:ext cx="60" cy="196"/>
            </a:xfrm>
            <a:custGeom>
              <a:avLst/>
              <a:gdLst/>
              <a:ahLst/>
              <a:cxnLst>
                <a:cxn ang="0">
                  <a:pos x="0" y="392"/>
                </a:cxn>
                <a:cxn ang="0">
                  <a:pos x="0" y="0"/>
                </a:cxn>
                <a:cxn ang="0">
                  <a:pos x="89" y="0"/>
                </a:cxn>
                <a:cxn ang="0">
                  <a:pos x="119" y="56"/>
                </a:cxn>
                <a:cxn ang="0">
                  <a:pos x="119" y="113"/>
                </a:cxn>
                <a:cxn ang="0">
                  <a:pos x="89" y="169"/>
                </a:cxn>
                <a:cxn ang="0">
                  <a:pos x="0" y="169"/>
                </a:cxn>
              </a:cxnLst>
              <a:rect l="0" t="0" r="r" b="b"/>
              <a:pathLst>
                <a:path w="119" h="392">
                  <a:moveTo>
                    <a:pt x="0" y="392"/>
                  </a:moveTo>
                  <a:lnTo>
                    <a:pt x="0" y="0"/>
                  </a:lnTo>
                  <a:lnTo>
                    <a:pt x="89" y="0"/>
                  </a:lnTo>
                  <a:lnTo>
                    <a:pt x="119" y="56"/>
                  </a:lnTo>
                  <a:lnTo>
                    <a:pt x="119" y="113"/>
                  </a:lnTo>
                  <a:lnTo>
                    <a:pt x="89" y="169"/>
                  </a:lnTo>
                  <a:lnTo>
                    <a:pt x="0" y="169"/>
                  </a:lnTo>
                </a:path>
              </a:pathLst>
            </a:custGeom>
            <a:noFill/>
            <a:ln w="4445">
              <a:solidFill>
                <a:srgbClr val="000000"/>
              </a:solidFill>
              <a:prstDash val="solid"/>
              <a:round/>
              <a:headEnd/>
              <a:tailEnd/>
            </a:ln>
          </p:spPr>
          <p:txBody>
            <a:bodyPr/>
            <a:lstStyle/>
            <a:p>
              <a:endParaRPr lang="es-ES"/>
            </a:p>
          </p:txBody>
        </p:sp>
        <p:sp>
          <p:nvSpPr>
            <p:cNvPr id="83754" name="Freeform 10026"/>
            <p:cNvSpPr>
              <a:spLocks/>
            </p:cNvSpPr>
            <p:nvPr/>
          </p:nvSpPr>
          <p:spPr bwMode="auto">
            <a:xfrm>
              <a:off x="5474" y="6160"/>
              <a:ext cx="60" cy="111"/>
            </a:xfrm>
            <a:custGeom>
              <a:avLst/>
              <a:gdLst/>
              <a:ahLst/>
              <a:cxnLst>
                <a:cxn ang="0">
                  <a:pos x="89" y="0"/>
                </a:cxn>
                <a:cxn ang="0">
                  <a:pos x="119" y="55"/>
                </a:cxn>
                <a:cxn ang="0">
                  <a:pos x="119" y="168"/>
                </a:cxn>
                <a:cxn ang="0">
                  <a:pos x="89" y="223"/>
                </a:cxn>
                <a:cxn ang="0">
                  <a:pos x="0" y="223"/>
                </a:cxn>
              </a:cxnLst>
              <a:rect l="0" t="0" r="r" b="b"/>
              <a:pathLst>
                <a:path w="119" h="223">
                  <a:moveTo>
                    <a:pt x="89" y="0"/>
                  </a:moveTo>
                  <a:lnTo>
                    <a:pt x="119" y="55"/>
                  </a:lnTo>
                  <a:lnTo>
                    <a:pt x="119" y="168"/>
                  </a:lnTo>
                  <a:lnTo>
                    <a:pt x="89" y="223"/>
                  </a:lnTo>
                  <a:lnTo>
                    <a:pt x="0" y="223"/>
                  </a:lnTo>
                </a:path>
              </a:pathLst>
            </a:custGeom>
            <a:noFill/>
            <a:ln w="4445">
              <a:solidFill>
                <a:srgbClr val="000000"/>
              </a:solidFill>
              <a:prstDash val="solid"/>
              <a:round/>
              <a:headEnd/>
              <a:tailEnd/>
            </a:ln>
          </p:spPr>
          <p:txBody>
            <a:bodyPr/>
            <a:lstStyle/>
            <a:p>
              <a:endParaRPr lang="es-ES"/>
            </a:p>
          </p:txBody>
        </p:sp>
        <p:sp>
          <p:nvSpPr>
            <p:cNvPr id="83755" name="Freeform 10027"/>
            <p:cNvSpPr>
              <a:spLocks/>
            </p:cNvSpPr>
            <p:nvPr/>
          </p:nvSpPr>
          <p:spPr bwMode="auto">
            <a:xfrm>
              <a:off x="4637" y="5077"/>
              <a:ext cx="59" cy="196"/>
            </a:xfrm>
            <a:custGeom>
              <a:avLst/>
              <a:gdLst/>
              <a:ahLst/>
              <a:cxnLst>
                <a:cxn ang="0">
                  <a:pos x="0" y="393"/>
                </a:cxn>
                <a:cxn ang="0">
                  <a:pos x="0" y="0"/>
                </a:cxn>
                <a:cxn ang="0">
                  <a:pos x="119" y="0"/>
                </a:cxn>
              </a:cxnLst>
              <a:rect l="0" t="0" r="r" b="b"/>
              <a:pathLst>
                <a:path w="119" h="393">
                  <a:moveTo>
                    <a:pt x="0" y="393"/>
                  </a:moveTo>
                  <a:lnTo>
                    <a:pt x="0" y="0"/>
                  </a:lnTo>
                  <a:lnTo>
                    <a:pt x="119" y="0"/>
                  </a:lnTo>
                </a:path>
              </a:pathLst>
            </a:custGeom>
            <a:noFill/>
            <a:ln w="4445">
              <a:solidFill>
                <a:srgbClr val="000000"/>
              </a:solidFill>
              <a:prstDash val="solid"/>
              <a:round/>
              <a:headEnd/>
              <a:tailEnd/>
            </a:ln>
          </p:spPr>
          <p:txBody>
            <a:bodyPr/>
            <a:lstStyle/>
            <a:p>
              <a:endParaRPr lang="es-ES"/>
            </a:p>
          </p:txBody>
        </p:sp>
        <p:sp>
          <p:nvSpPr>
            <p:cNvPr id="83756" name="Line 10028"/>
            <p:cNvSpPr>
              <a:spLocks noChangeShapeType="1"/>
            </p:cNvSpPr>
            <p:nvPr/>
          </p:nvSpPr>
          <p:spPr bwMode="auto">
            <a:xfrm>
              <a:off x="4637" y="5161"/>
              <a:ext cx="44" cy="1"/>
            </a:xfrm>
            <a:prstGeom prst="line">
              <a:avLst/>
            </a:prstGeom>
            <a:noFill/>
            <a:ln w="4445">
              <a:solidFill>
                <a:srgbClr val="000000"/>
              </a:solidFill>
              <a:round/>
              <a:headEnd/>
              <a:tailEnd/>
            </a:ln>
          </p:spPr>
          <p:txBody>
            <a:bodyPr/>
            <a:lstStyle/>
            <a:p>
              <a:endParaRPr lang="es-ES"/>
            </a:p>
          </p:txBody>
        </p:sp>
        <p:sp>
          <p:nvSpPr>
            <p:cNvPr id="83757" name="Freeform 10029"/>
            <p:cNvSpPr>
              <a:spLocks/>
            </p:cNvSpPr>
            <p:nvPr/>
          </p:nvSpPr>
          <p:spPr bwMode="auto">
            <a:xfrm>
              <a:off x="4741" y="5077"/>
              <a:ext cx="60" cy="196"/>
            </a:xfrm>
            <a:custGeom>
              <a:avLst/>
              <a:gdLst/>
              <a:ahLst/>
              <a:cxnLst>
                <a:cxn ang="0">
                  <a:pos x="0" y="393"/>
                </a:cxn>
                <a:cxn ang="0">
                  <a:pos x="0" y="0"/>
                </a:cxn>
                <a:cxn ang="0">
                  <a:pos x="59" y="223"/>
                </a:cxn>
                <a:cxn ang="0">
                  <a:pos x="119" y="0"/>
                </a:cxn>
                <a:cxn ang="0">
                  <a:pos x="119" y="393"/>
                </a:cxn>
              </a:cxnLst>
              <a:rect l="0" t="0" r="r" b="b"/>
              <a:pathLst>
                <a:path w="119" h="393">
                  <a:moveTo>
                    <a:pt x="0" y="393"/>
                  </a:moveTo>
                  <a:lnTo>
                    <a:pt x="0" y="0"/>
                  </a:lnTo>
                  <a:lnTo>
                    <a:pt x="59" y="223"/>
                  </a:lnTo>
                  <a:lnTo>
                    <a:pt x="119" y="0"/>
                  </a:lnTo>
                  <a:lnTo>
                    <a:pt x="119" y="393"/>
                  </a:lnTo>
                </a:path>
              </a:pathLst>
            </a:custGeom>
            <a:noFill/>
            <a:ln w="4445">
              <a:solidFill>
                <a:srgbClr val="000000"/>
              </a:solidFill>
              <a:prstDash val="solid"/>
              <a:round/>
              <a:headEnd/>
              <a:tailEnd/>
            </a:ln>
          </p:spPr>
          <p:txBody>
            <a:bodyPr/>
            <a:lstStyle/>
            <a:p>
              <a:endParaRPr lang="es-ES"/>
            </a:p>
          </p:txBody>
        </p:sp>
        <p:sp>
          <p:nvSpPr>
            <p:cNvPr id="83758" name="Rectangle 10030"/>
            <p:cNvSpPr>
              <a:spLocks noChangeArrowheads="1"/>
            </p:cNvSpPr>
            <p:nvPr/>
          </p:nvSpPr>
          <p:spPr bwMode="auto">
            <a:xfrm>
              <a:off x="4870" y="5245"/>
              <a:ext cx="15" cy="28"/>
            </a:xfrm>
            <a:prstGeom prst="rect">
              <a:avLst/>
            </a:prstGeom>
            <a:noFill/>
            <a:ln w="4445">
              <a:solidFill>
                <a:srgbClr val="000000"/>
              </a:solidFill>
              <a:miter lim="800000"/>
              <a:headEnd/>
              <a:tailEnd/>
            </a:ln>
          </p:spPr>
          <p:txBody>
            <a:bodyPr/>
            <a:lstStyle/>
            <a:p>
              <a:endParaRPr lang="es-ES"/>
            </a:p>
          </p:txBody>
        </p:sp>
        <p:sp>
          <p:nvSpPr>
            <p:cNvPr id="83759" name="Freeform 10031"/>
            <p:cNvSpPr>
              <a:spLocks/>
            </p:cNvSpPr>
            <p:nvPr/>
          </p:nvSpPr>
          <p:spPr bwMode="auto">
            <a:xfrm>
              <a:off x="5049" y="5077"/>
              <a:ext cx="59" cy="196"/>
            </a:xfrm>
            <a:custGeom>
              <a:avLst/>
              <a:gdLst/>
              <a:ahLst/>
              <a:cxnLst>
                <a:cxn ang="0">
                  <a:pos x="0" y="336"/>
                </a:cxn>
                <a:cxn ang="0">
                  <a:pos x="30" y="393"/>
                </a:cxn>
                <a:cxn ang="0">
                  <a:pos x="89" y="393"/>
                </a:cxn>
                <a:cxn ang="0">
                  <a:pos x="119" y="336"/>
                </a:cxn>
                <a:cxn ang="0">
                  <a:pos x="119" y="223"/>
                </a:cxn>
                <a:cxn ang="0">
                  <a:pos x="89" y="168"/>
                </a:cxn>
                <a:cxn ang="0">
                  <a:pos x="30" y="168"/>
                </a:cxn>
                <a:cxn ang="0">
                  <a:pos x="0" y="112"/>
                </a:cxn>
                <a:cxn ang="0">
                  <a:pos x="0" y="55"/>
                </a:cxn>
                <a:cxn ang="0">
                  <a:pos x="30" y="0"/>
                </a:cxn>
                <a:cxn ang="0">
                  <a:pos x="89" y="0"/>
                </a:cxn>
                <a:cxn ang="0">
                  <a:pos x="119" y="55"/>
                </a:cxn>
              </a:cxnLst>
              <a:rect l="0" t="0" r="r" b="b"/>
              <a:pathLst>
                <a:path w="119" h="393">
                  <a:moveTo>
                    <a:pt x="0" y="336"/>
                  </a:moveTo>
                  <a:lnTo>
                    <a:pt x="30" y="393"/>
                  </a:lnTo>
                  <a:lnTo>
                    <a:pt x="89" y="393"/>
                  </a:lnTo>
                  <a:lnTo>
                    <a:pt x="119" y="336"/>
                  </a:lnTo>
                  <a:lnTo>
                    <a:pt x="119" y="223"/>
                  </a:lnTo>
                  <a:lnTo>
                    <a:pt x="89" y="168"/>
                  </a:lnTo>
                  <a:lnTo>
                    <a:pt x="30" y="168"/>
                  </a:lnTo>
                  <a:lnTo>
                    <a:pt x="0" y="112"/>
                  </a:lnTo>
                  <a:lnTo>
                    <a:pt x="0" y="55"/>
                  </a:lnTo>
                  <a:lnTo>
                    <a:pt x="30" y="0"/>
                  </a:lnTo>
                  <a:lnTo>
                    <a:pt x="89" y="0"/>
                  </a:lnTo>
                  <a:lnTo>
                    <a:pt x="119" y="55"/>
                  </a:lnTo>
                </a:path>
              </a:pathLst>
            </a:custGeom>
            <a:noFill/>
            <a:ln w="4445">
              <a:solidFill>
                <a:srgbClr val="000000"/>
              </a:solidFill>
              <a:prstDash val="solid"/>
              <a:round/>
              <a:headEnd/>
              <a:tailEnd/>
            </a:ln>
          </p:spPr>
          <p:txBody>
            <a:bodyPr/>
            <a:lstStyle/>
            <a:p>
              <a:endParaRPr lang="es-ES"/>
            </a:p>
          </p:txBody>
        </p:sp>
        <p:sp>
          <p:nvSpPr>
            <p:cNvPr id="83760" name="Freeform 10032"/>
            <p:cNvSpPr>
              <a:spLocks/>
            </p:cNvSpPr>
            <p:nvPr/>
          </p:nvSpPr>
          <p:spPr bwMode="auto">
            <a:xfrm>
              <a:off x="5153" y="5077"/>
              <a:ext cx="64" cy="196"/>
            </a:xfrm>
            <a:custGeom>
              <a:avLst/>
              <a:gdLst/>
              <a:ahLst/>
              <a:cxnLst>
                <a:cxn ang="0">
                  <a:pos x="0" y="336"/>
                </a:cxn>
                <a:cxn ang="0">
                  <a:pos x="0" y="55"/>
                </a:cxn>
                <a:cxn ang="0">
                  <a:pos x="30" y="0"/>
                </a:cxn>
                <a:cxn ang="0">
                  <a:pos x="89" y="0"/>
                </a:cxn>
                <a:cxn ang="0">
                  <a:pos x="128" y="55"/>
                </a:cxn>
                <a:cxn ang="0">
                  <a:pos x="128" y="336"/>
                </a:cxn>
                <a:cxn ang="0">
                  <a:pos x="89" y="393"/>
                </a:cxn>
                <a:cxn ang="0">
                  <a:pos x="30" y="393"/>
                </a:cxn>
                <a:cxn ang="0">
                  <a:pos x="0" y="336"/>
                </a:cxn>
              </a:cxnLst>
              <a:rect l="0" t="0" r="r" b="b"/>
              <a:pathLst>
                <a:path w="128" h="393">
                  <a:moveTo>
                    <a:pt x="0" y="336"/>
                  </a:moveTo>
                  <a:lnTo>
                    <a:pt x="0" y="55"/>
                  </a:lnTo>
                  <a:lnTo>
                    <a:pt x="30" y="0"/>
                  </a:lnTo>
                  <a:lnTo>
                    <a:pt x="89" y="0"/>
                  </a:lnTo>
                  <a:lnTo>
                    <a:pt x="128" y="55"/>
                  </a:lnTo>
                  <a:lnTo>
                    <a:pt x="128" y="336"/>
                  </a:lnTo>
                  <a:lnTo>
                    <a:pt x="89" y="393"/>
                  </a:lnTo>
                  <a:lnTo>
                    <a:pt x="30" y="393"/>
                  </a:lnTo>
                  <a:lnTo>
                    <a:pt x="0" y="336"/>
                  </a:lnTo>
                </a:path>
              </a:pathLst>
            </a:custGeom>
            <a:noFill/>
            <a:ln w="4445">
              <a:solidFill>
                <a:srgbClr val="000000"/>
              </a:solidFill>
              <a:prstDash val="solid"/>
              <a:round/>
              <a:headEnd/>
              <a:tailEnd/>
            </a:ln>
          </p:spPr>
          <p:txBody>
            <a:bodyPr/>
            <a:lstStyle/>
            <a:p>
              <a:endParaRPr lang="es-ES"/>
            </a:p>
          </p:txBody>
        </p:sp>
        <p:sp>
          <p:nvSpPr>
            <p:cNvPr id="83761" name="Freeform 10033"/>
            <p:cNvSpPr>
              <a:spLocks/>
            </p:cNvSpPr>
            <p:nvPr/>
          </p:nvSpPr>
          <p:spPr bwMode="auto">
            <a:xfrm>
              <a:off x="5257" y="5077"/>
              <a:ext cx="60" cy="196"/>
            </a:xfrm>
            <a:custGeom>
              <a:avLst/>
              <a:gdLst/>
              <a:ahLst/>
              <a:cxnLst>
                <a:cxn ang="0">
                  <a:pos x="120" y="55"/>
                </a:cxn>
                <a:cxn ang="0">
                  <a:pos x="89" y="0"/>
                </a:cxn>
                <a:cxn ang="0">
                  <a:pos x="30" y="0"/>
                </a:cxn>
                <a:cxn ang="0">
                  <a:pos x="0" y="55"/>
                </a:cxn>
                <a:cxn ang="0">
                  <a:pos x="0" y="336"/>
                </a:cxn>
                <a:cxn ang="0">
                  <a:pos x="30" y="393"/>
                </a:cxn>
                <a:cxn ang="0">
                  <a:pos x="89" y="393"/>
                </a:cxn>
                <a:cxn ang="0">
                  <a:pos x="120" y="336"/>
                </a:cxn>
              </a:cxnLst>
              <a:rect l="0" t="0" r="r" b="b"/>
              <a:pathLst>
                <a:path w="120" h="393">
                  <a:moveTo>
                    <a:pt x="120" y="55"/>
                  </a:moveTo>
                  <a:lnTo>
                    <a:pt x="89" y="0"/>
                  </a:lnTo>
                  <a:lnTo>
                    <a:pt x="30" y="0"/>
                  </a:lnTo>
                  <a:lnTo>
                    <a:pt x="0" y="55"/>
                  </a:lnTo>
                  <a:lnTo>
                    <a:pt x="0" y="336"/>
                  </a:lnTo>
                  <a:lnTo>
                    <a:pt x="30" y="393"/>
                  </a:lnTo>
                  <a:lnTo>
                    <a:pt x="89" y="393"/>
                  </a:lnTo>
                  <a:lnTo>
                    <a:pt x="120" y="336"/>
                  </a:lnTo>
                </a:path>
              </a:pathLst>
            </a:custGeom>
            <a:noFill/>
            <a:ln w="4445">
              <a:solidFill>
                <a:srgbClr val="000000"/>
              </a:solidFill>
              <a:prstDash val="solid"/>
              <a:round/>
              <a:headEnd/>
              <a:tailEnd/>
            </a:ln>
          </p:spPr>
          <p:txBody>
            <a:bodyPr/>
            <a:lstStyle/>
            <a:p>
              <a:endParaRPr lang="es-ES"/>
            </a:p>
          </p:txBody>
        </p:sp>
        <p:sp>
          <p:nvSpPr>
            <p:cNvPr id="83762" name="Freeform 10034"/>
            <p:cNvSpPr>
              <a:spLocks/>
            </p:cNvSpPr>
            <p:nvPr/>
          </p:nvSpPr>
          <p:spPr bwMode="auto">
            <a:xfrm>
              <a:off x="5361" y="5077"/>
              <a:ext cx="65" cy="196"/>
            </a:xfrm>
            <a:custGeom>
              <a:avLst/>
              <a:gdLst/>
              <a:ahLst/>
              <a:cxnLst>
                <a:cxn ang="0">
                  <a:pos x="0" y="336"/>
                </a:cxn>
                <a:cxn ang="0">
                  <a:pos x="0" y="55"/>
                </a:cxn>
                <a:cxn ang="0">
                  <a:pos x="30" y="0"/>
                </a:cxn>
                <a:cxn ang="0">
                  <a:pos x="89" y="0"/>
                </a:cxn>
                <a:cxn ang="0">
                  <a:pos x="128" y="55"/>
                </a:cxn>
                <a:cxn ang="0">
                  <a:pos x="128" y="336"/>
                </a:cxn>
                <a:cxn ang="0">
                  <a:pos x="89" y="393"/>
                </a:cxn>
                <a:cxn ang="0">
                  <a:pos x="30" y="393"/>
                </a:cxn>
                <a:cxn ang="0">
                  <a:pos x="0" y="336"/>
                </a:cxn>
              </a:cxnLst>
              <a:rect l="0" t="0" r="r" b="b"/>
              <a:pathLst>
                <a:path w="128" h="393">
                  <a:moveTo>
                    <a:pt x="0" y="336"/>
                  </a:moveTo>
                  <a:lnTo>
                    <a:pt x="0" y="55"/>
                  </a:lnTo>
                  <a:lnTo>
                    <a:pt x="30" y="0"/>
                  </a:lnTo>
                  <a:lnTo>
                    <a:pt x="89" y="0"/>
                  </a:lnTo>
                  <a:lnTo>
                    <a:pt x="128" y="55"/>
                  </a:lnTo>
                  <a:lnTo>
                    <a:pt x="128" y="336"/>
                  </a:lnTo>
                  <a:lnTo>
                    <a:pt x="89" y="393"/>
                  </a:lnTo>
                  <a:lnTo>
                    <a:pt x="30" y="393"/>
                  </a:lnTo>
                  <a:lnTo>
                    <a:pt x="0" y="336"/>
                  </a:lnTo>
                </a:path>
              </a:pathLst>
            </a:custGeom>
            <a:noFill/>
            <a:ln w="4445">
              <a:solidFill>
                <a:srgbClr val="000000"/>
              </a:solidFill>
              <a:prstDash val="solid"/>
              <a:round/>
              <a:headEnd/>
              <a:tailEnd/>
            </a:ln>
          </p:spPr>
          <p:txBody>
            <a:bodyPr/>
            <a:lstStyle/>
            <a:p>
              <a:endParaRPr lang="es-ES"/>
            </a:p>
          </p:txBody>
        </p:sp>
        <p:sp>
          <p:nvSpPr>
            <p:cNvPr id="83763" name="Freeform 10035"/>
            <p:cNvSpPr>
              <a:spLocks/>
            </p:cNvSpPr>
            <p:nvPr/>
          </p:nvSpPr>
          <p:spPr bwMode="auto">
            <a:xfrm>
              <a:off x="5466" y="5077"/>
              <a:ext cx="59" cy="196"/>
            </a:xfrm>
            <a:custGeom>
              <a:avLst/>
              <a:gdLst/>
              <a:ahLst/>
              <a:cxnLst>
                <a:cxn ang="0">
                  <a:pos x="0" y="393"/>
                </a:cxn>
                <a:cxn ang="0">
                  <a:pos x="0" y="0"/>
                </a:cxn>
                <a:cxn ang="0">
                  <a:pos x="90" y="0"/>
                </a:cxn>
                <a:cxn ang="0">
                  <a:pos x="120" y="55"/>
                </a:cxn>
                <a:cxn ang="0">
                  <a:pos x="120" y="112"/>
                </a:cxn>
                <a:cxn ang="0">
                  <a:pos x="90" y="168"/>
                </a:cxn>
                <a:cxn ang="0">
                  <a:pos x="0" y="168"/>
                </a:cxn>
              </a:cxnLst>
              <a:rect l="0" t="0" r="r" b="b"/>
              <a:pathLst>
                <a:path w="120" h="393">
                  <a:moveTo>
                    <a:pt x="0" y="393"/>
                  </a:moveTo>
                  <a:lnTo>
                    <a:pt x="0" y="0"/>
                  </a:lnTo>
                  <a:lnTo>
                    <a:pt x="90" y="0"/>
                  </a:lnTo>
                  <a:lnTo>
                    <a:pt x="120" y="55"/>
                  </a:lnTo>
                  <a:lnTo>
                    <a:pt x="120" y="112"/>
                  </a:lnTo>
                  <a:lnTo>
                    <a:pt x="90" y="168"/>
                  </a:lnTo>
                  <a:lnTo>
                    <a:pt x="0" y="168"/>
                  </a:lnTo>
                </a:path>
              </a:pathLst>
            </a:custGeom>
            <a:noFill/>
            <a:ln w="4445">
              <a:solidFill>
                <a:srgbClr val="000000"/>
              </a:solidFill>
              <a:prstDash val="solid"/>
              <a:round/>
              <a:headEnd/>
              <a:tailEnd/>
            </a:ln>
          </p:spPr>
          <p:txBody>
            <a:bodyPr/>
            <a:lstStyle/>
            <a:p>
              <a:endParaRPr lang="es-ES"/>
            </a:p>
          </p:txBody>
        </p:sp>
        <p:sp>
          <p:nvSpPr>
            <p:cNvPr id="83764" name="Line 10036"/>
            <p:cNvSpPr>
              <a:spLocks noChangeShapeType="1"/>
            </p:cNvSpPr>
            <p:nvPr/>
          </p:nvSpPr>
          <p:spPr bwMode="auto">
            <a:xfrm>
              <a:off x="5495" y="5161"/>
              <a:ext cx="30" cy="112"/>
            </a:xfrm>
            <a:prstGeom prst="line">
              <a:avLst/>
            </a:prstGeom>
            <a:noFill/>
            <a:ln w="4445">
              <a:solidFill>
                <a:srgbClr val="000000"/>
              </a:solidFill>
              <a:round/>
              <a:headEnd/>
              <a:tailEnd/>
            </a:ln>
          </p:spPr>
          <p:txBody>
            <a:bodyPr/>
            <a:lstStyle/>
            <a:p>
              <a:endParaRPr lang="es-ES"/>
            </a:p>
          </p:txBody>
        </p:sp>
        <p:sp>
          <p:nvSpPr>
            <p:cNvPr id="83765" name="Freeform 10037"/>
            <p:cNvSpPr>
              <a:spLocks/>
            </p:cNvSpPr>
            <p:nvPr/>
          </p:nvSpPr>
          <p:spPr bwMode="auto">
            <a:xfrm>
              <a:off x="5570" y="5077"/>
              <a:ext cx="60" cy="196"/>
            </a:xfrm>
            <a:custGeom>
              <a:avLst/>
              <a:gdLst/>
              <a:ahLst/>
              <a:cxnLst>
                <a:cxn ang="0">
                  <a:pos x="0" y="393"/>
                </a:cxn>
                <a:cxn ang="0">
                  <a:pos x="0" y="0"/>
                </a:cxn>
                <a:cxn ang="0">
                  <a:pos x="89" y="0"/>
                </a:cxn>
                <a:cxn ang="0">
                  <a:pos x="119" y="55"/>
                </a:cxn>
                <a:cxn ang="0">
                  <a:pos x="119" y="112"/>
                </a:cxn>
                <a:cxn ang="0">
                  <a:pos x="89" y="168"/>
                </a:cxn>
                <a:cxn ang="0">
                  <a:pos x="0" y="168"/>
                </a:cxn>
              </a:cxnLst>
              <a:rect l="0" t="0" r="r" b="b"/>
              <a:pathLst>
                <a:path w="119" h="393">
                  <a:moveTo>
                    <a:pt x="0" y="393"/>
                  </a:moveTo>
                  <a:lnTo>
                    <a:pt x="0" y="0"/>
                  </a:lnTo>
                  <a:lnTo>
                    <a:pt x="89" y="0"/>
                  </a:lnTo>
                  <a:lnTo>
                    <a:pt x="119" y="55"/>
                  </a:lnTo>
                  <a:lnTo>
                    <a:pt x="119" y="112"/>
                  </a:lnTo>
                  <a:lnTo>
                    <a:pt x="89" y="168"/>
                  </a:lnTo>
                  <a:lnTo>
                    <a:pt x="0" y="168"/>
                  </a:lnTo>
                </a:path>
              </a:pathLst>
            </a:custGeom>
            <a:noFill/>
            <a:ln w="4445">
              <a:solidFill>
                <a:srgbClr val="000000"/>
              </a:solidFill>
              <a:prstDash val="solid"/>
              <a:round/>
              <a:headEnd/>
              <a:tailEnd/>
            </a:ln>
          </p:spPr>
          <p:txBody>
            <a:bodyPr/>
            <a:lstStyle/>
            <a:p>
              <a:endParaRPr lang="es-ES"/>
            </a:p>
          </p:txBody>
        </p:sp>
        <p:sp>
          <p:nvSpPr>
            <p:cNvPr id="83766" name="Line 10038"/>
            <p:cNvSpPr>
              <a:spLocks noChangeShapeType="1"/>
            </p:cNvSpPr>
            <p:nvPr/>
          </p:nvSpPr>
          <p:spPr bwMode="auto">
            <a:xfrm>
              <a:off x="5600" y="5161"/>
              <a:ext cx="30" cy="112"/>
            </a:xfrm>
            <a:prstGeom prst="line">
              <a:avLst/>
            </a:prstGeom>
            <a:noFill/>
            <a:ln w="4445">
              <a:solidFill>
                <a:srgbClr val="000000"/>
              </a:solidFill>
              <a:round/>
              <a:headEnd/>
              <a:tailEnd/>
            </a:ln>
          </p:spPr>
          <p:txBody>
            <a:bodyPr/>
            <a:lstStyle/>
            <a:p>
              <a:endParaRPr lang="es-ES"/>
            </a:p>
          </p:txBody>
        </p:sp>
        <p:sp>
          <p:nvSpPr>
            <p:cNvPr id="83767" name="Freeform 10039"/>
            <p:cNvSpPr>
              <a:spLocks/>
            </p:cNvSpPr>
            <p:nvPr/>
          </p:nvSpPr>
          <p:spPr bwMode="auto">
            <a:xfrm>
              <a:off x="5674" y="5077"/>
              <a:ext cx="65" cy="196"/>
            </a:xfrm>
            <a:custGeom>
              <a:avLst/>
              <a:gdLst/>
              <a:ahLst/>
              <a:cxnLst>
                <a:cxn ang="0">
                  <a:pos x="0" y="336"/>
                </a:cxn>
                <a:cxn ang="0">
                  <a:pos x="0" y="55"/>
                </a:cxn>
                <a:cxn ang="0">
                  <a:pos x="29" y="0"/>
                </a:cxn>
                <a:cxn ang="0">
                  <a:pos x="89" y="0"/>
                </a:cxn>
                <a:cxn ang="0">
                  <a:pos x="128" y="55"/>
                </a:cxn>
                <a:cxn ang="0">
                  <a:pos x="128" y="336"/>
                </a:cxn>
                <a:cxn ang="0">
                  <a:pos x="89" y="393"/>
                </a:cxn>
                <a:cxn ang="0">
                  <a:pos x="29" y="393"/>
                </a:cxn>
                <a:cxn ang="0">
                  <a:pos x="0" y="336"/>
                </a:cxn>
              </a:cxnLst>
              <a:rect l="0" t="0" r="r" b="b"/>
              <a:pathLst>
                <a:path w="128" h="393">
                  <a:moveTo>
                    <a:pt x="0" y="336"/>
                  </a:moveTo>
                  <a:lnTo>
                    <a:pt x="0" y="55"/>
                  </a:lnTo>
                  <a:lnTo>
                    <a:pt x="29" y="0"/>
                  </a:lnTo>
                  <a:lnTo>
                    <a:pt x="89" y="0"/>
                  </a:lnTo>
                  <a:lnTo>
                    <a:pt x="128" y="55"/>
                  </a:lnTo>
                  <a:lnTo>
                    <a:pt x="128" y="336"/>
                  </a:lnTo>
                  <a:lnTo>
                    <a:pt x="89" y="393"/>
                  </a:lnTo>
                  <a:lnTo>
                    <a:pt x="29" y="393"/>
                  </a:lnTo>
                  <a:lnTo>
                    <a:pt x="0" y="336"/>
                  </a:lnTo>
                </a:path>
              </a:pathLst>
            </a:custGeom>
            <a:noFill/>
            <a:ln w="4445">
              <a:solidFill>
                <a:srgbClr val="000000"/>
              </a:solidFill>
              <a:prstDash val="solid"/>
              <a:round/>
              <a:headEnd/>
              <a:tailEnd/>
            </a:ln>
          </p:spPr>
          <p:txBody>
            <a:bodyPr/>
            <a:lstStyle/>
            <a:p>
              <a:endParaRPr lang="es-E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s-ES" sz="3000" b="1">
                <a:solidFill>
                  <a:srgbClr val="FF3300"/>
                </a:solidFill>
                <a:latin typeface="Times New Roman" pitchFamily="18" charset="0"/>
              </a:rPr>
              <a:t>MAPA ESTRUCTURAL DEL AREA SELECCIONADA</a:t>
            </a:r>
          </a:p>
        </p:txBody>
      </p:sp>
      <p:pic>
        <p:nvPicPr>
          <p:cNvPr id="55300" name="Picture 4" descr="ESTRUCTURAL_C2"/>
          <p:cNvPicPr>
            <a:picLocks noChangeAspect="1" noChangeArrowheads="1"/>
          </p:cNvPicPr>
          <p:nvPr/>
        </p:nvPicPr>
        <p:blipFill>
          <a:blip r:embed="rId2"/>
          <a:srcRect b="6451"/>
          <a:stretch>
            <a:fillRect/>
          </a:stretch>
        </p:blipFill>
        <p:spPr bwMode="auto">
          <a:xfrm>
            <a:off x="1042988" y="1536700"/>
            <a:ext cx="7515225" cy="506095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3850" y="0"/>
            <a:ext cx="8507413" cy="927100"/>
          </a:xfrm>
        </p:spPr>
        <p:txBody>
          <a:bodyPr/>
          <a:lstStyle/>
          <a:p>
            <a:r>
              <a:rPr lang="es-ES" sz="3000" b="1">
                <a:solidFill>
                  <a:srgbClr val="FF3300"/>
                </a:solidFill>
                <a:latin typeface="Times New Roman" pitchFamily="18" charset="0"/>
              </a:rPr>
              <a:t>MAPA ISÓPACO DEL AREA SELECCIONADA</a:t>
            </a:r>
          </a:p>
        </p:txBody>
      </p:sp>
      <p:pic>
        <p:nvPicPr>
          <p:cNvPr id="56324" name="Picture 4" descr="ISOPACO_C2"/>
          <p:cNvPicPr>
            <a:picLocks noChangeAspect="1" noChangeArrowheads="1"/>
          </p:cNvPicPr>
          <p:nvPr/>
        </p:nvPicPr>
        <p:blipFill>
          <a:blip r:embed="rId2"/>
          <a:srcRect b="6451"/>
          <a:stretch>
            <a:fillRect/>
          </a:stretch>
        </p:blipFill>
        <p:spPr bwMode="auto">
          <a:xfrm>
            <a:off x="611188" y="1052513"/>
            <a:ext cx="7886700" cy="5400675"/>
          </a:xfrm>
          <a:prstGeom prst="rect">
            <a:avLst/>
          </a:prstGeom>
          <a:solidFill>
            <a:schemeClr val="tx1"/>
          </a:solidFill>
          <a:ln w="9525">
            <a:noFill/>
            <a:miter lim="800000"/>
            <a:headEnd/>
            <a:tailEnd/>
          </a:ln>
        </p:spPr>
      </p:pic>
      <p:sp>
        <p:nvSpPr>
          <p:cNvPr id="56325" name="AutoShape 5">
            <a:hlinkClick r:id="rId3" action="ppaction://hlinksldjump" highlightClick="1"/>
          </p:cNvPr>
          <p:cNvSpPr>
            <a:spLocks noChangeArrowheads="1"/>
          </p:cNvSpPr>
          <p:nvPr/>
        </p:nvSpPr>
        <p:spPr bwMode="auto">
          <a:xfrm>
            <a:off x="0" y="5876925"/>
            <a:ext cx="503238" cy="503238"/>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288" y="981075"/>
            <a:ext cx="8229600" cy="1143000"/>
          </a:xfrm>
        </p:spPr>
        <p:txBody>
          <a:bodyPr/>
          <a:lstStyle/>
          <a:p>
            <a:r>
              <a:rPr lang="es-ES" sz="5400" b="1">
                <a:solidFill>
                  <a:srgbClr val="FF3300"/>
                </a:solidFill>
                <a:latin typeface="Times New Roman" pitchFamily="18" charset="0"/>
              </a:rPr>
              <a:t>CAPÍTULO IV</a:t>
            </a:r>
          </a:p>
        </p:txBody>
      </p:sp>
      <p:sp>
        <p:nvSpPr>
          <p:cNvPr id="86019" name="Rectangle 3"/>
          <p:cNvSpPr>
            <a:spLocks noGrp="1" noChangeArrowheads="1"/>
          </p:cNvSpPr>
          <p:nvPr>
            <p:ph type="body" idx="1"/>
          </p:nvPr>
        </p:nvSpPr>
        <p:spPr>
          <a:xfrm>
            <a:off x="468313" y="2781300"/>
            <a:ext cx="8229600" cy="1439863"/>
          </a:xfrm>
        </p:spPr>
        <p:txBody>
          <a:bodyPr/>
          <a:lstStyle/>
          <a:p>
            <a:pPr algn="ctr">
              <a:buFontTx/>
              <a:buNone/>
            </a:pPr>
            <a:r>
              <a:rPr lang="es-ES" altLang="zh-CN" sz="4000" b="1">
                <a:latin typeface="Times New Roman" pitchFamily="18" charset="0"/>
                <a:ea typeface="宋体" charset="-122"/>
              </a:rPr>
              <a:t>ANÁLISIS SOBRE LAS PRUEBAS DE INYECTIVIDAD</a:t>
            </a:r>
            <a:endParaRPr lang="es-ES" sz="40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tgtEl>
                                          <p:spTgt spid="86019">
                                            <p:txEl>
                                              <p:pRg st="0" end="0"/>
                                            </p:txEl>
                                          </p:spTgt>
                                        </p:tgtEl>
                                      </p:cBhvr>
                                    </p:animEffect>
                                    <p:anim calcmode="lin" valueType="num">
                                      <p:cBhvr>
                                        <p:cTn id="8" dur="1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60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b="1">
                <a:solidFill>
                  <a:srgbClr val="FF3300"/>
                </a:solidFill>
                <a:latin typeface="Times New Roman" pitchFamily="18" charset="0"/>
              </a:rPr>
              <a:t>CAPÍTULOS</a:t>
            </a:r>
          </a:p>
        </p:txBody>
      </p:sp>
      <p:sp>
        <p:nvSpPr>
          <p:cNvPr id="25603" name="Rectangle 3"/>
          <p:cNvSpPr>
            <a:spLocks noGrp="1" noChangeArrowheads="1"/>
          </p:cNvSpPr>
          <p:nvPr>
            <p:ph type="body" idx="1"/>
          </p:nvPr>
        </p:nvSpPr>
        <p:spPr>
          <a:xfrm>
            <a:off x="179388" y="1628775"/>
            <a:ext cx="8686800" cy="4997450"/>
          </a:xfrm>
        </p:spPr>
        <p:txBody>
          <a:bodyPr/>
          <a:lstStyle/>
          <a:p>
            <a:pPr marL="609600" indent="-609600" algn="just">
              <a:lnSpc>
                <a:spcPct val="90000"/>
              </a:lnSpc>
              <a:buFontTx/>
              <a:buAutoNum type="arabicPeriod"/>
            </a:pPr>
            <a:r>
              <a:rPr lang="es-ES">
                <a:solidFill>
                  <a:schemeClr val="hlink"/>
                </a:solidFill>
                <a:latin typeface="Times New Roman" pitchFamily="18" charset="0"/>
                <a:hlinkClick r:id="rId2" action="ppaction://hlinkpres?slideindex=5&amp;slidetitle=CAPÍTULO I"/>
              </a:rPr>
              <a:t>Generalidades</a:t>
            </a:r>
            <a:endParaRPr lang="es-ES">
              <a:solidFill>
                <a:schemeClr val="hlink"/>
              </a:solidFill>
              <a:latin typeface="Times New Roman" pitchFamily="18" charset="0"/>
            </a:endParaRPr>
          </a:p>
          <a:p>
            <a:pPr marL="609600" indent="-609600" algn="just">
              <a:lnSpc>
                <a:spcPct val="90000"/>
              </a:lnSpc>
              <a:buFontTx/>
              <a:buAutoNum type="arabicPeriod"/>
            </a:pPr>
            <a:r>
              <a:rPr lang="es-ES" u="sng">
                <a:solidFill>
                  <a:schemeClr val="hlink"/>
                </a:solidFill>
                <a:latin typeface="Times New Roman" pitchFamily="18" charset="0"/>
              </a:rPr>
              <a:t>Datos del Campo Ancón</a:t>
            </a:r>
          </a:p>
          <a:p>
            <a:pPr marL="609600" indent="-609600" algn="just">
              <a:lnSpc>
                <a:spcPct val="90000"/>
              </a:lnSpc>
              <a:buFontTx/>
              <a:buAutoNum type="arabicPeriod"/>
            </a:pPr>
            <a:r>
              <a:rPr lang="es-ES" u="sng">
                <a:solidFill>
                  <a:schemeClr val="hlink"/>
                </a:solidFill>
                <a:latin typeface="Times New Roman" pitchFamily="18" charset="0"/>
              </a:rPr>
              <a:t>Selección del Área para la Prueba Piloto de Inyección de Nitrógeno</a:t>
            </a:r>
          </a:p>
          <a:p>
            <a:pPr marL="609600" indent="-609600" algn="just">
              <a:lnSpc>
                <a:spcPct val="90000"/>
              </a:lnSpc>
              <a:buFontTx/>
              <a:buAutoNum type="arabicPeriod"/>
            </a:pPr>
            <a:r>
              <a:rPr lang="es-ES" u="sng">
                <a:solidFill>
                  <a:schemeClr val="hlink"/>
                </a:solidFill>
                <a:latin typeface="Times New Roman" pitchFamily="18" charset="0"/>
              </a:rPr>
              <a:t>Análisis Sobre Pruebas de Inyectividad</a:t>
            </a:r>
          </a:p>
          <a:p>
            <a:pPr marL="609600" indent="-609600" algn="just">
              <a:lnSpc>
                <a:spcPct val="90000"/>
              </a:lnSpc>
              <a:buFontTx/>
              <a:buAutoNum type="arabicPeriod"/>
            </a:pPr>
            <a:r>
              <a:rPr lang="es-ES" u="sng">
                <a:solidFill>
                  <a:schemeClr val="hlink"/>
                </a:solidFill>
                <a:latin typeface="Times New Roman" pitchFamily="18" charset="0"/>
              </a:rPr>
              <a:t>Análisis de Facilidades de Superficie</a:t>
            </a:r>
          </a:p>
          <a:p>
            <a:pPr marL="609600" indent="-609600" algn="just">
              <a:lnSpc>
                <a:spcPct val="90000"/>
              </a:lnSpc>
              <a:buFontTx/>
              <a:buAutoNum type="arabicPeriod"/>
            </a:pPr>
            <a:r>
              <a:rPr lang="es-ES" u="sng">
                <a:solidFill>
                  <a:schemeClr val="hlink"/>
                </a:solidFill>
                <a:latin typeface="Times New Roman" pitchFamily="18" charset="0"/>
              </a:rPr>
              <a:t>Estudio Técnico – Económico de la Inyección de Nitrógeno</a:t>
            </a:r>
          </a:p>
          <a:p>
            <a:pPr marL="609600" indent="-609600" algn="just">
              <a:lnSpc>
                <a:spcPct val="90000"/>
              </a:lnSpc>
              <a:buFontTx/>
              <a:buAutoNum type="arabicPeriod"/>
            </a:pPr>
            <a:r>
              <a:rPr lang="es-ES" u="sng">
                <a:solidFill>
                  <a:schemeClr val="hlink"/>
                </a:solidFill>
                <a:latin typeface="Times New Roman" pitchFamily="18" charset="0"/>
              </a:rPr>
              <a:t>Conclusiones y Recomendaciones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898" decel="100000" fill="hold"/>
                                        <p:tgtEl>
                                          <p:spTgt spid="256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560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5603">
                                            <p:txEl>
                                              <p:pRg st="0" end="0"/>
                                            </p:txEl>
                                          </p:spTgt>
                                        </p:tgtEl>
                                        <p:attrNameLst>
                                          <p:attrName>style.visibility</p:attrName>
                                        </p:attrNameLst>
                                      </p:cBhvr>
                                      <p:to>
                                        <p:strVal val="visible"/>
                                      </p:to>
                                    </p:set>
                                    <p:animEffect transition="in" filter="fade">
                                      <p:cBhvr>
                                        <p:cTn id="15" dur="1000"/>
                                        <p:tgtEl>
                                          <p:spTgt spid="25603">
                                            <p:txEl>
                                              <p:pRg st="0" end="0"/>
                                            </p:txEl>
                                          </p:spTgt>
                                        </p:tgtEl>
                                      </p:cBhvr>
                                    </p:animEffect>
                                    <p:anim calcmode="lin" valueType="num">
                                      <p:cBhvr>
                                        <p:cTn id="16"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56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56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5603">
                                            <p:txEl>
                                              <p:pRg st="2" end="2"/>
                                            </p:txEl>
                                          </p:spTgt>
                                        </p:tgtEl>
                                        <p:attrNameLst>
                                          <p:attrName>style.visibility</p:attrName>
                                        </p:attrNameLst>
                                      </p:cBhvr>
                                      <p:to>
                                        <p:strVal val="visible"/>
                                      </p:to>
                                    </p:set>
                                    <p:animEffect transition="in" filter="fade">
                                      <p:cBhvr>
                                        <p:cTn id="31" dur="1000"/>
                                        <p:tgtEl>
                                          <p:spTgt spid="25603">
                                            <p:txEl>
                                              <p:pRg st="2" end="2"/>
                                            </p:txEl>
                                          </p:spTgt>
                                        </p:tgtEl>
                                      </p:cBhvr>
                                    </p:animEffect>
                                    <p:anim calcmode="lin" valueType="num">
                                      <p:cBhvr>
                                        <p:cTn id="32"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560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56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5603">
                                            <p:txEl>
                                              <p:pRg st="3" end="3"/>
                                            </p:txEl>
                                          </p:spTgt>
                                        </p:tgtEl>
                                        <p:attrNameLst>
                                          <p:attrName>style.visibility</p:attrName>
                                        </p:attrNameLst>
                                      </p:cBhvr>
                                      <p:to>
                                        <p:strVal val="visible"/>
                                      </p:to>
                                    </p:set>
                                    <p:animEffect transition="in" filter="fade">
                                      <p:cBhvr>
                                        <p:cTn id="39" dur="1000"/>
                                        <p:tgtEl>
                                          <p:spTgt spid="25603">
                                            <p:txEl>
                                              <p:pRg st="3" end="3"/>
                                            </p:txEl>
                                          </p:spTgt>
                                        </p:tgtEl>
                                      </p:cBhvr>
                                    </p:animEffect>
                                    <p:anim calcmode="lin" valueType="num">
                                      <p:cBhvr>
                                        <p:cTn id="40"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560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560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5603">
                                            <p:txEl>
                                              <p:pRg st="4" end="4"/>
                                            </p:txEl>
                                          </p:spTgt>
                                        </p:tgtEl>
                                        <p:attrNameLst>
                                          <p:attrName>style.visibility</p:attrName>
                                        </p:attrNameLst>
                                      </p:cBhvr>
                                      <p:to>
                                        <p:strVal val="visible"/>
                                      </p:to>
                                    </p:set>
                                    <p:animEffect transition="in" filter="fade">
                                      <p:cBhvr>
                                        <p:cTn id="47" dur="1000"/>
                                        <p:tgtEl>
                                          <p:spTgt spid="25603">
                                            <p:txEl>
                                              <p:pRg st="4" end="4"/>
                                            </p:txEl>
                                          </p:spTgt>
                                        </p:tgtEl>
                                      </p:cBhvr>
                                    </p:animEffect>
                                    <p:anim calcmode="lin" valueType="num">
                                      <p:cBhvr>
                                        <p:cTn id="48"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560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560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5603">
                                            <p:txEl>
                                              <p:pRg st="5" end="5"/>
                                            </p:txEl>
                                          </p:spTgt>
                                        </p:tgtEl>
                                        <p:attrNameLst>
                                          <p:attrName>style.visibility</p:attrName>
                                        </p:attrNameLst>
                                      </p:cBhvr>
                                      <p:to>
                                        <p:strVal val="visible"/>
                                      </p:to>
                                    </p:set>
                                    <p:animEffect transition="in" filter="fade">
                                      <p:cBhvr>
                                        <p:cTn id="55" dur="1000"/>
                                        <p:tgtEl>
                                          <p:spTgt spid="25603">
                                            <p:txEl>
                                              <p:pRg st="5" end="5"/>
                                            </p:txEl>
                                          </p:spTgt>
                                        </p:tgtEl>
                                      </p:cBhvr>
                                    </p:animEffect>
                                    <p:anim calcmode="lin" valueType="num">
                                      <p:cBhvr>
                                        <p:cTn id="56"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25603">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2560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5603">
                                            <p:txEl>
                                              <p:pRg st="6" end="6"/>
                                            </p:txEl>
                                          </p:spTgt>
                                        </p:tgtEl>
                                        <p:attrNameLst>
                                          <p:attrName>style.visibility</p:attrName>
                                        </p:attrNameLst>
                                      </p:cBhvr>
                                      <p:to>
                                        <p:strVal val="visible"/>
                                      </p:to>
                                    </p:set>
                                    <p:animEffect transition="in" filter="fade">
                                      <p:cBhvr>
                                        <p:cTn id="63" dur="1000"/>
                                        <p:tgtEl>
                                          <p:spTgt spid="25603">
                                            <p:txEl>
                                              <p:pRg st="6" end="6"/>
                                            </p:txEl>
                                          </p:spTgt>
                                        </p:tgtEl>
                                      </p:cBhvr>
                                    </p:animEffect>
                                    <p:anim calcmode="lin" valueType="num">
                                      <p:cBhvr>
                                        <p:cTn id="64"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25603">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2560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8313" y="333375"/>
            <a:ext cx="8229600" cy="1143000"/>
          </a:xfrm>
        </p:spPr>
        <p:txBody>
          <a:bodyPr/>
          <a:lstStyle/>
          <a:p>
            <a:r>
              <a:rPr lang="es-ES" altLang="zh-CN" sz="3600" b="1">
                <a:solidFill>
                  <a:srgbClr val="FF3300"/>
                </a:solidFill>
                <a:latin typeface="Times New Roman" pitchFamily="18" charset="0"/>
                <a:ea typeface="宋体" charset="-122"/>
              </a:rPr>
              <a:t>DISEÑO DE LA PRUEBA DE INYECTIVIDAD </a:t>
            </a:r>
            <a:endParaRPr lang="es-ES" sz="3600" b="1">
              <a:solidFill>
                <a:srgbClr val="FF3300"/>
              </a:solidFill>
              <a:latin typeface="Times New Roman" pitchFamily="18" charset="0"/>
            </a:endParaRPr>
          </a:p>
        </p:txBody>
      </p:sp>
      <p:sp>
        <p:nvSpPr>
          <p:cNvPr id="58371" name="Rectangle 3"/>
          <p:cNvSpPr>
            <a:spLocks noGrp="1" noChangeArrowheads="1"/>
          </p:cNvSpPr>
          <p:nvPr>
            <p:ph type="body" idx="1"/>
          </p:nvPr>
        </p:nvSpPr>
        <p:spPr>
          <a:xfrm>
            <a:off x="468313" y="1989138"/>
            <a:ext cx="8229600" cy="3557587"/>
          </a:xfrm>
        </p:spPr>
        <p:txBody>
          <a:bodyPr/>
          <a:lstStyle/>
          <a:p>
            <a:pPr algn="just"/>
            <a:r>
              <a:rPr lang="es-ES" altLang="zh-CN" sz="2800">
                <a:latin typeface="Times New Roman" pitchFamily="18" charset="0"/>
                <a:ea typeface="宋体" charset="-122"/>
              </a:rPr>
              <a:t>Permite conocer comportamiento a distintas presiones y tener una idea más clara de la capacidad de admisión </a:t>
            </a:r>
            <a:r>
              <a:rPr lang="es-ES_tradnl" altLang="zh-CN" sz="2800">
                <a:latin typeface="Times New Roman" pitchFamily="18" charset="0"/>
                <a:ea typeface="宋体" charset="-122"/>
              </a:rPr>
              <a:t>de la arena C2</a:t>
            </a:r>
            <a:endParaRPr lang="es-ES" altLang="zh-CN" sz="2800">
              <a:latin typeface="Times New Roman" pitchFamily="18" charset="0"/>
              <a:ea typeface="宋体" charset="-122"/>
            </a:endParaRPr>
          </a:p>
          <a:p>
            <a:pPr algn="just"/>
            <a:r>
              <a:rPr lang="es-ES_tradnl" altLang="zh-CN" sz="2800">
                <a:latin typeface="Times New Roman" pitchFamily="18" charset="0"/>
                <a:ea typeface="宋体" charset="-122"/>
              </a:rPr>
              <a:t>Si la tasa de inyección no es acorde al aumento de la presión de fondo sino mucho mayor, se crea una ruptura o fractura en la formación debido a una presión llamada presión de fractura (P</a:t>
            </a:r>
            <a:r>
              <a:rPr lang="es-ES_tradnl" altLang="zh-CN" sz="2800" baseline="-25000">
                <a:latin typeface="Times New Roman" pitchFamily="18" charset="0"/>
                <a:ea typeface="宋体" charset="-122"/>
              </a:rPr>
              <a:t>f</a:t>
            </a:r>
            <a:r>
              <a:rPr lang="es-ES_tradnl" altLang="zh-CN" sz="2800">
                <a:latin typeface="Times New Roman" pitchFamily="18" charset="0"/>
                <a:ea typeface="宋体" charset="-122"/>
              </a:rPr>
              <a:t>).</a:t>
            </a:r>
            <a:endParaRPr lang="es-ES" sz="2800">
              <a:latin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800" decel="100000"/>
                                        <p:tgtEl>
                                          <p:spTgt spid="58370"/>
                                        </p:tgtEl>
                                      </p:cBhvr>
                                    </p:animEffect>
                                    <p:anim calcmode="lin" valueType="num">
                                      <p:cBhvr>
                                        <p:cTn id="8" dur="800" decel="100000" fill="hold"/>
                                        <p:tgtEl>
                                          <p:spTgt spid="58370"/>
                                        </p:tgtEl>
                                        <p:attrNameLst>
                                          <p:attrName>style.rotation</p:attrName>
                                        </p:attrNameLst>
                                      </p:cBhvr>
                                      <p:tavLst>
                                        <p:tav tm="0">
                                          <p:val>
                                            <p:fltVal val="-90"/>
                                          </p:val>
                                        </p:tav>
                                        <p:tav tm="100000">
                                          <p:val>
                                            <p:fltVal val="0"/>
                                          </p:val>
                                        </p:tav>
                                      </p:tavLst>
                                    </p:anim>
                                    <p:anim calcmode="lin" valueType="num">
                                      <p:cBhvr>
                                        <p:cTn id="9" dur="800" decel="100000" fill="hold"/>
                                        <p:tgtEl>
                                          <p:spTgt spid="58370"/>
                                        </p:tgtEl>
                                        <p:attrNameLst>
                                          <p:attrName>ppt_x</p:attrName>
                                        </p:attrNameLst>
                                      </p:cBhvr>
                                      <p:tavLst>
                                        <p:tav tm="0">
                                          <p:val>
                                            <p:strVal val="#ppt_x+0.4"/>
                                          </p:val>
                                        </p:tav>
                                        <p:tav tm="100000">
                                          <p:val>
                                            <p:strVal val="#ppt_x-0.05"/>
                                          </p:val>
                                        </p:tav>
                                      </p:tavLst>
                                    </p:anim>
                                    <p:anim calcmode="lin" valueType="num">
                                      <p:cBhvr>
                                        <p:cTn id="10" dur="800" decel="100000" fill="hold"/>
                                        <p:tgtEl>
                                          <p:spTgt spid="583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7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8371">
                                            <p:txEl>
                                              <p:pRg st="0" end="0"/>
                                            </p:txEl>
                                          </p:spTgt>
                                        </p:tgtEl>
                                        <p:attrNameLst>
                                          <p:attrName>style.visibility</p:attrName>
                                        </p:attrNameLst>
                                      </p:cBhvr>
                                      <p:to>
                                        <p:strVal val="visible"/>
                                      </p:to>
                                    </p:set>
                                    <p:animEffect transition="in" filter="fade">
                                      <p:cBhvr>
                                        <p:cTn id="17" dur="1000"/>
                                        <p:tgtEl>
                                          <p:spTgt spid="58371">
                                            <p:txEl>
                                              <p:pRg st="0" end="0"/>
                                            </p:txEl>
                                          </p:spTgt>
                                        </p:tgtEl>
                                      </p:cBhvr>
                                    </p:animEffect>
                                    <p:anim calcmode="lin" valueType="num">
                                      <p:cBhvr>
                                        <p:cTn id="1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8371">
                                            <p:txEl>
                                              <p:pRg st="1" end="1"/>
                                            </p:txEl>
                                          </p:spTgt>
                                        </p:tgtEl>
                                        <p:attrNameLst>
                                          <p:attrName>style.visibility</p:attrName>
                                        </p:attrNameLst>
                                      </p:cBhvr>
                                      <p:to>
                                        <p:strVal val="visible"/>
                                      </p:to>
                                    </p:set>
                                    <p:animEffect transition="in" filter="fade">
                                      <p:cBhvr>
                                        <p:cTn id="24" dur="1000"/>
                                        <p:tgtEl>
                                          <p:spTgt spid="58371">
                                            <p:txEl>
                                              <p:pRg st="1" end="1"/>
                                            </p:txEl>
                                          </p:spTgt>
                                        </p:tgtEl>
                                      </p:cBhvr>
                                    </p:animEffect>
                                    <p:anim calcmode="lin" valueType="num">
                                      <p:cBhvr>
                                        <p:cTn id="25" dur="1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83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30" name="Group 38"/>
          <p:cNvGrpSpPr>
            <a:grpSpLocks/>
          </p:cNvGrpSpPr>
          <p:nvPr/>
        </p:nvGrpSpPr>
        <p:grpSpPr bwMode="auto">
          <a:xfrm>
            <a:off x="2195513" y="1484313"/>
            <a:ext cx="5329237" cy="4422775"/>
            <a:chOff x="1383" y="1162"/>
            <a:chExt cx="3281" cy="2559"/>
          </a:xfrm>
        </p:grpSpPr>
        <p:sp>
          <p:nvSpPr>
            <p:cNvPr id="59419" name="Rectangle 27"/>
            <p:cNvSpPr>
              <a:spLocks noChangeArrowheads="1"/>
            </p:cNvSpPr>
            <p:nvPr/>
          </p:nvSpPr>
          <p:spPr bwMode="auto">
            <a:xfrm>
              <a:off x="1383" y="1162"/>
              <a:ext cx="3281" cy="2559"/>
            </a:xfrm>
            <a:prstGeom prst="rect">
              <a:avLst/>
            </a:prstGeom>
            <a:solidFill>
              <a:srgbClr val="FFFFFF">
                <a:alpha val="99001"/>
              </a:srgbClr>
            </a:solidFill>
            <a:ln w="9525">
              <a:solidFill>
                <a:srgbClr val="000000"/>
              </a:solidFill>
              <a:miter lim="800000"/>
              <a:headEnd/>
              <a:tailEnd/>
            </a:ln>
          </p:spPr>
          <p:txBody>
            <a:bodyPr/>
            <a:lstStyle/>
            <a:p>
              <a:endParaRPr lang="es-ES"/>
            </a:p>
          </p:txBody>
        </p:sp>
        <p:sp>
          <p:nvSpPr>
            <p:cNvPr id="59420" name="Line 28"/>
            <p:cNvSpPr>
              <a:spLocks noChangeShapeType="1"/>
            </p:cNvSpPr>
            <p:nvPr/>
          </p:nvSpPr>
          <p:spPr bwMode="auto">
            <a:xfrm>
              <a:off x="1758" y="1253"/>
              <a:ext cx="0" cy="2194"/>
            </a:xfrm>
            <a:prstGeom prst="line">
              <a:avLst/>
            </a:prstGeom>
            <a:noFill/>
            <a:ln w="9525">
              <a:solidFill>
                <a:srgbClr val="000000"/>
              </a:solidFill>
              <a:round/>
              <a:headEnd/>
              <a:tailEnd/>
            </a:ln>
          </p:spPr>
          <p:txBody>
            <a:bodyPr/>
            <a:lstStyle/>
            <a:p>
              <a:endParaRPr lang="es-ES"/>
            </a:p>
          </p:txBody>
        </p:sp>
        <p:sp>
          <p:nvSpPr>
            <p:cNvPr id="59421" name="Line 29"/>
            <p:cNvSpPr>
              <a:spLocks noChangeShapeType="1"/>
            </p:cNvSpPr>
            <p:nvPr/>
          </p:nvSpPr>
          <p:spPr bwMode="auto">
            <a:xfrm>
              <a:off x="1758" y="3447"/>
              <a:ext cx="2719" cy="0"/>
            </a:xfrm>
            <a:prstGeom prst="line">
              <a:avLst/>
            </a:prstGeom>
            <a:noFill/>
            <a:ln w="9525">
              <a:solidFill>
                <a:srgbClr val="000000"/>
              </a:solidFill>
              <a:round/>
              <a:headEnd/>
              <a:tailEnd/>
            </a:ln>
          </p:spPr>
          <p:txBody>
            <a:bodyPr/>
            <a:lstStyle/>
            <a:p>
              <a:endParaRPr lang="es-ES"/>
            </a:p>
          </p:txBody>
        </p:sp>
        <p:sp>
          <p:nvSpPr>
            <p:cNvPr id="59422" name="Line 30"/>
            <p:cNvSpPr>
              <a:spLocks noChangeShapeType="1"/>
            </p:cNvSpPr>
            <p:nvPr/>
          </p:nvSpPr>
          <p:spPr bwMode="auto">
            <a:xfrm flipV="1">
              <a:off x="2039" y="1985"/>
              <a:ext cx="656" cy="1370"/>
            </a:xfrm>
            <a:prstGeom prst="line">
              <a:avLst/>
            </a:prstGeom>
            <a:noFill/>
            <a:ln w="28575">
              <a:solidFill>
                <a:srgbClr val="000000"/>
              </a:solidFill>
              <a:round/>
              <a:headEnd/>
              <a:tailEnd/>
            </a:ln>
          </p:spPr>
          <p:txBody>
            <a:bodyPr/>
            <a:lstStyle/>
            <a:p>
              <a:endParaRPr lang="es-ES"/>
            </a:p>
          </p:txBody>
        </p:sp>
        <p:sp>
          <p:nvSpPr>
            <p:cNvPr id="59423" name="Line 31"/>
            <p:cNvSpPr>
              <a:spLocks noChangeShapeType="1"/>
            </p:cNvSpPr>
            <p:nvPr/>
          </p:nvSpPr>
          <p:spPr bwMode="auto">
            <a:xfrm flipV="1">
              <a:off x="2227" y="1893"/>
              <a:ext cx="1312" cy="366"/>
            </a:xfrm>
            <a:prstGeom prst="line">
              <a:avLst/>
            </a:prstGeom>
            <a:noFill/>
            <a:ln w="28575">
              <a:solidFill>
                <a:srgbClr val="000000"/>
              </a:solidFill>
              <a:round/>
              <a:headEnd/>
              <a:tailEnd/>
            </a:ln>
          </p:spPr>
          <p:txBody>
            <a:bodyPr/>
            <a:lstStyle/>
            <a:p>
              <a:endParaRPr lang="es-ES"/>
            </a:p>
          </p:txBody>
        </p:sp>
        <p:sp>
          <p:nvSpPr>
            <p:cNvPr id="59424" name="Line 32"/>
            <p:cNvSpPr>
              <a:spLocks noChangeShapeType="1"/>
            </p:cNvSpPr>
            <p:nvPr/>
          </p:nvSpPr>
          <p:spPr bwMode="auto">
            <a:xfrm flipH="1">
              <a:off x="1852" y="2167"/>
              <a:ext cx="750" cy="0"/>
            </a:xfrm>
            <a:prstGeom prst="line">
              <a:avLst/>
            </a:prstGeom>
            <a:noFill/>
            <a:ln w="12700">
              <a:solidFill>
                <a:srgbClr val="000000"/>
              </a:solidFill>
              <a:round/>
              <a:headEnd/>
              <a:tailEnd/>
            </a:ln>
          </p:spPr>
          <p:txBody>
            <a:bodyPr/>
            <a:lstStyle/>
            <a:p>
              <a:endParaRPr lang="es-ES"/>
            </a:p>
          </p:txBody>
        </p:sp>
        <p:sp>
          <p:nvSpPr>
            <p:cNvPr id="59425" name="Text Box 33"/>
            <p:cNvSpPr txBox="1">
              <a:spLocks noChangeArrowheads="1"/>
            </p:cNvSpPr>
            <p:nvPr/>
          </p:nvSpPr>
          <p:spPr bwMode="auto">
            <a:xfrm>
              <a:off x="1927" y="1570"/>
              <a:ext cx="750" cy="275"/>
            </a:xfrm>
            <a:prstGeom prst="rect">
              <a:avLst/>
            </a:prstGeom>
            <a:solidFill>
              <a:srgbClr val="FFFFFF">
                <a:alpha val="99001"/>
              </a:srgbClr>
            </a:solidFill>
            <a:ln w="9525">
              <a:noFill/>
              <a:miter lim="800000"/>
              <a:headEnd/>
              <a:tailEnd/>
            </a:ln>
          </p:spPr>
          <p:txBody>
            <a:bodyPr/>
            <a:lstStyle/>
            <a:p>
              <a:r>
                <a:rPr lang="es-ES" sz="1400">
                  <a:solidFill>
                    <a:schemeClr val="accent1"/>
                  </a:solidFill>
                </a:rPr>
                <a:t>Presión de Fractura o Crítica</a:t>
              </a:r>
            </a:p>
          </p:txBody>
        </p:sp>
        <p:sp>
          <p:nvSpPr>
            <p:cNvPr id="59426" name="Line 34"/>
            <p:cNvSpPr>
              <a:spLocks noChangeShapeType="1"/>
            </p:cNvSpPr>
            <p:nvPr/>
          </p:nvSpPr>
          <p:spPr bwMode="auto">
            <a:xfrm>
              <a:off x="2227" y="1985"/>
              <a:ext cx="93" cy="182"/>
            </a:xfrm>
            <a:prstGeom prst="line">
              <a:avLst/>
            </a:prstGeom>
            <a:noFill/>
            <a:ln w="9525">
              <a:solidFill>
                <a:srgbClr val="000000"/>
              </a:solidFill>
              <a:round/>
              <a:headEnd/>
              <a:tailEnd type="triangle" w="med" len="med"/>
            </a:ln>
          </p:spPr>
          <p:txBody>
            <a:bodyPr/>
            <a:lstStyle/>
            <a:p>
              <a:endParaRPr lang="es-ES"/>
            </a:p>
          </p:txBody>
        </p:sp>
        <p:sp>
          <p:nvSpPr>
            <p:cNvPr id="59427" name="Text Box 35"/>
            <p:cNvSpPr txBox="1">
              <a:spLocks noChangeArrowheads="1"/>
            </p:cNvSpPr>
            <p:nvPr/>
          </p:nvSpPr>
          <p:spPr bwMode="auto">
            <a:xfrm>
              <a:off x="1383" y="2167"/>
              <a:ext cx="469" cy="183"/>
            </a:xfrm>
            <a:prstGeom prst="rect">
              <a:avLst/>
            </a:prstGeom>
            <a:noFill/>
            <a:ln w="9525">
              <a:noFill/>
              <a:miter lim="800000"/>
              <a:headEnd/>
              <a:tailEnd/>
            </a:ln>
          </p:spPr>
          <p:txBody>
            <a:bodyPr/>
            <a:lstStyle/>
            <a:p>
              <a:pPr algn="l"/>
              <a:r>
                <a:rPr lang="es-ES" sz="1400">
                  <a:solidFill>
                    <a:schemeClr val="accent1"/>
                  </a:solidFill>
                </a:rPr>
                <a:t>P</a:t>
              </a:r>
              <a:r>
                <a:rPr lang="es-ES" sz="1400" baseline="-25000">
                  <a:solidFill>
                    <a:schemeClr val="accent1"/>
                  </a:solidFill>
                </a:rPr>
                <a:t>wf</a:t>
              </a:r>
              <a:endParaRPr lang="es-ES" sz="1400">
                <a:solidFill>
                  <a:schemeClr val="accent1"/>
                </a:solidFill>
              </a:endParaRPr>
            </a:p>
          </p:txBody>
        </p:sp>
        <p:sp>
          <p:nvSpPr>
            <p:cNvPr id="59428" name="Text Box 36"/>
            <p:cNvSpPr txBox="1">
              <a:spLocks noChangeArrowheads="1"/>
            </p:cNvSpPr>
            <p:nvPr/>
          </p:nvSpPr>
          <p:spPr bwMode="auto">
            <a:xfrm>
              <a:off x="2472" y="3475"/>
              <a:ext cx="1125" cy="183"/>
            </a:xfrm>
            <a:prstGeom prst="rect">
              <a:avLst/>
            </a:prstGeom>
            <a:solidFill>
              <a:srgbClr val="FFFFFF">
                <a:alpha val="99001"/>
              </a:srgbClr>
            </a:solidFill>
            <a:ln w="9525">
              <a:noFill/>
              <a:miter lim="800000"/>
              <a:headEnd/>
              <a:tailEnd/>
            </a:ln>
          </p:spPr>
          <p:txBody>
            <a:bodyPr/>
            <a:lstStyle/>
            <a:p>
              <a:r>
                <a:rPr lang="es-ES" sz="1400">
                  <a:solidFill>
                    <a:schemeClr val="accent1"/>
                  </a:solidFill>
                </a:rPr>
                <a:t>Rata de Inyección</a:t>
              </a:r>
            </a:p>
          </p:txBody>
        </p:sp>
      </p:grpSp>
      <p:sp>
        <p:nvSpPr>
          <p:cNvPr id="59431" name="Text Box 39"/>
          <p:cNvSpPr txBox="1">
            <a:spLocks noChangeArrowheads="1"/>
          </p:cNvSpPr>
          <p:nvPr/>
        </p:nvSpPr>
        <p:spPr bwMode="auto">
          <a:xfrm>
            <a:off x="1835150" y="692150"/>
            <a:ext cx="5545138" cy="519113"/>
          </a:xfrm>
          <a:prstGeom prst="rect">
            <a:avLst/>
          </a:prstGeom>
          <a:noFill/>
          <a:ln w="9525">
            <a:noFill/>
            <a:miter lim="800000"/>
            <a:headEnd/>
            <a:tailEnd/>
          </a:ln>
          <a:effectLst/>
        </p:spPr>
        <p:txBody>
          <a:bodyPr>
            <a:spAutoFit/>
          </a:bodyPr>
          <a:lstStyle/>
          <a:p>
            <a:pPr>
              <a:spcBef>
                <a:spcPct val="50000"/>
              </a:spcBef>
            </a:pPr>
            <a:r>
              <a:rPr lang="es-ES" altLang="zh-CN" sz="2800" b="1">
                <a:solidFill>
                  <a:srgbClr val="FF3300"/>
                </a:solidFill>
                <a:effectLst>
                  <a:outerShdw blurRad="38100" dist="38100" dir="2700000" algn="tl">
                    <a:srgbClr val="000000"/>
                  </a:outerShdw>
                </a:effectLst>
                <a:latin typeface="Times New Roman" pitchFamily="18" charset="0"/>
                <a:ea typeface="宋体" charset="-122"/>
              </a:rPr>
              <a:t>DETERMINACIÓN DE P</a:t>
            </a:r>
            <a:r>
              <a:rPr lang="es-ES" altLang="zh-CN" sz="2800" b="1" baseline="-25000">
                <a:solidFill>
                  <a:srgbClr val="FF3300"/>
                </a:solidFill>
                <a:effectLst>
                  <a:outerShdw blurRad="38100" dist="38100" dir="2700000" algn="tl">
                    <a:srgbClr val="000000"/>
                  </a:outerShdw>
                </a:effectLst>
                <a:latin typeface="Times New Roman" pitchFamily="18" charset="0"/>
                <a:ea typeface="宋体" charset="-122"/>
              </a:rPr>
              <a:t>f</a:t>
            </a:r>
            <a:r>
              <a:rPr lang="es-ES" altLang="zh-CN" sz="2800" b="1">
                <a:solidFill>
                  <a:srgbClr val="FF3300"/>
                </a:solidFill>
                <a:effectLst>
                  <a:outerShdw blurRad="38100" dist="38100" dir="2700000" algn="tl">
                    <a:srgbClr val="000000"/>
                  </a:outerShdw>
                </a:effectLst>
                <a:latin typeface="Times New Roman" pitchFamily="18" charset="0"/>
                <a:ea typeface="宋体" charset="-122"/>
              </a:rPr>
              <a:t> </a:t>
            </a:r>
            <a:endParaRPr lang="es-ES" sz="2800" b="1">
              <a:solidFill>
                <a:srgbClr val="FF3300"/>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File0553"/>
          <p:cNvPicPr>
            <a:picLocks noChangeAspect="1" noChangeArrowheads="1"/>
          </p:cNvPicPr>
          <p:nvPr/>
        </p:nvPicPr>
        <p:blipFill>
          <a:blip r:embed="rId2"/>
          <a:srcRect t="20207"/>
          <a:stretch>
            <a:fillRect/>
          </a:stretch>
        </p:blipFill>
        <p:spPr bwMode="auto">
          <a:xfrm>
            <a:off x="2370138" y="188913"/>
            <a:ext cx="4362450" cy="626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ES" altLang="zh-CN" sz="3600" b="1">
                <a:solidFill>
                  <a:srgbClr val="FF3300"/>
                </a:solidFill>
                <a:latin typeface="Times New Roman" pitchFamily="18" charset="0"/>
                <a:ea typeface="宋体" charset="-122"/>
              </a:rPr>
              <a:t>ANÁLISIS DEL INCREMENTO DE LAS RESERVAS RECUPERABLES</a:t>
            </a:r>
            <a:endParaRPr lang="es-ES" sz="3600" b="1">
              <a:solidFill>
                <a:srgbClr val="FF3300"/>
              </a:solidFill>
              <a:latin typeface="Times New Roman" pitchFamily="18" charset="0"/>
            </a:endParaRPr>
          </a:p>
        </p:txBody>
      </p:sp>
      <p:sp>
        <p:nvSpPr>
          <p:cNvPr id="61443" name="Rectangle 3"/>
          <p:cNvSpPr>
            <a:spLocks noGrp="1" noChangeArrowheads="1"/>
          </p:cNvSpPr>
          <p:nvPr>
            <p:ph type="body" sz="half" idx="1"/>
          </p:nvPr>
        </p:nvSpPr>
        <p:spPr>
          <a:xfrm>
            <a:off x="457200" y="1600200"/>
            <a:ext cx="7138988" cy="1108075"/>
          </a:xfrm>
        </p:spPr>
        <p:txBody>
          <a:bodyPr/>
          <a:lstStyle/>
          <a:p>
            <a:r>
              <a:rPr lang="es-ES" altLang="zh-CN" sz="2800">
                <a:ea typeface="宋体" charset="-122"/>
              </a:rPr>
              <a:t>Primeramente, se calculó el volumen de petróleo de la arena C2 (4 triángulos). </a:t>
            </a:r>
            <a:endParaRPr lang="es-ES" sz="2800"/>
          </a:p>
        </p:txBody>
      </p:sp>
      <p:graphicFrame>
        <p:nvGraphicFramePr>
          <p:cNvPr id="61444" name="Object 4"/>
          <p:cNvGraphicFramePr>
            <a:graphicFrameLocks noChangeAspect="1"/>
          </p:cNvGraphicFramePr>
          <p:nvPr>
            <p:ph sz="half" idx="2"/>
          </p:nvPr>
        </p:nvGraphicFramePr>
        <p:xfrm>
          <a:off x="3563938" y="3141663"/>
          <a:ext cx="2087562" cy="933450"/>
        </p:xfrm>
        <a:graphic>
          <a:graphicData uri="http://schemas.openxmlformats.org/presentationml/2006/ole">
            <p:oleObj spid="_x0000_s61444" name="Ecuación" r:id="rId3" imgW="965160" imgH="431640" progId="Equation.3">
              <p:embed/>
            </p:oleObj>
          </a:graphicData>
        </a:graphic>
      </p:graphicFrame>
      <p:graphicFrame>
        <p:nvGraphicFramePr>
          <p:cNvPr id="61448" name="Object 8"/>
          <p:cNvGraphicFramePr>
            <a:graphicFrameLocks noChangeAspect="1"/>
          </p:cNvGraphicFramePr>
          <p:nvPr/>
        </p:nvGraphicFramePr>
        <p:xfrm>
          <a:off x="2484438" y="4508500"/>
          <a:ext cx="4321175" cy="719138"/>
        </p:xfrm>
        <a:graphic>
          <a:graphicData uri="http://schemas.openxmlformats.org/presentationml/2006/ole">
            <p:oleObj spid="_x0000_s61448" name="Ecuación" r:id="rId4" imgW="1726920" imgH="2538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2"/>
          <a:srcRect/>
          <a:stretch>
            <a:fillRect/>
          </a:stretch>
        </p:blipFill>
        <p:spPr bwMode="auto">
          <a:xfrm>
            <a:off x="342900" y="836613"/>
            <a:ext cx="8801100" cy="4787900"/>
          </a:xfrm>
          <a:prstGeom prst="rect">
            <a:avLst/>
          </a:prstGeom>
          <a:noFill/>
          <a:ln w="9525">
            <a:noFill/>
            <a:miter lim="800000"/>
            <a:headEnd/>
            <a:tailEnd/>
          </a:ln>
        </p:spPr>
      </p:pic>
      <p:grpSp>
        <p:nvGrpSpPr>
          <p:cNvPr id="62470" name="Group 6"/>
          <p:cNvGrpSpPr>
            <a:grpSpLocks/>
          </p:cNvGrpSpPr>
          <p:nvPr/>
        </p:nvGrpSpPr>
        <p:grpSpPr bwMode="auto">
          <a:xfrm>
            <a:off x="2051050" y="1916113"/>
            <a:ext cx="5715000" cy="2743200"/>
            <a:chOff x="4118" y="3861"/>
            <a:chExt cx="9000" cy="4320"/>
          </a:xfrm>
        </p:grpSpPr>
        <p:sp>
          <p:nvSpPr>
            <p:cNvPr id="62471" name="Line 7"/>
            <p:cNvSpPr>
              <a:spLocks noChangeShapeType="1"/>
            </p:cNvSpPr>
            <p:nvPr/>
          </p:nvSpPr>
          <p:spPr bwMode="auto">
            <a:xfrm>
              <a:off x="4118" y="5121"/>
              <a:ext cx="1620" cy="2340"/>
            </a:xfrm>
            <a:prstGeom prst="line">
              <a:avLst/>
            </a:prstGeom>
            <a:noFill/>
            <a:ln w="9525">
              <a:solidFill>
                <a:srgbClr val="000000"/>
              </a:solidFill>
              <a:round/>
              <a:headEnd/>
              <a:tailEnd/>
            </a:ln>
          </p:spPr>
          <p:txBody>
            <a:bodyPr/>
            <a:lstStyle/>
            <a:p>
              <a:endParaRPr lang="es-ES"/>
            </a:p>
          </p:txBody>
        </p:sp>
        <p:sp>
          <p:nvSpPr>
            <p:cNvPr id="62472" name="Line 8"/>
            <p:cNvSpPr>
              <a:spLocks noChangeShapeType="1"/>
            </p:cNvSpPr>
            <p:nvPr/>
          </p:nvSpPr>
          <p:spPr bwMode="auto">
            <a:xfrm>
              <a:off x="5738" y="7461"/>
              <a:ext cx="7380" cy="720"/>
            </a:xfrm>
            <a:prstGeom prst="line">
              <a:avLst/>
            </a:prstGeom>
            <a:noFill/>
            <a:ln w="9525">
              <a:solidFill>
                <a:srgbClr val="000000"/>
              </a:solidFill>
              <a:round/>
              <a:headEnd/>
              <a:tailEnd/>
            </a:ln>
          </p:spPr>
          <p:txBody>
            <a:bodyPr/>
            <a:lstStyle/>
            <a:p>
              <a:endParaRPr lang="es-ES"/>
            </a:p>
          </p:txBody>
        </p:sp>
        <p:sp>
          <p:nvSpPr>
            <p:cNvPr id="62473" name="Line 9"/>
            <p:cNvSpPr>
              <a:spLocks noChangeShapeType="1"/>
            </p:cNvSpPr>
            <p:nvPr/>
          </p:nvSpPr>
          <p:spPr bwMode="auto">
            <a:xfrm>
              <a:off x="10778" y="3861"/>
              <a:ext cx="2340" cy="4320"/>
            </a:xfrm>
            <a:prstGeom prst="line">
              <a:avLst/>
            </a:prstGeom>
            <a:noFill/>
            <a:ln w="9525">
              <a:solidFill>
                <a:srgbClr val="000000"/>
              </a:solidFill>
              <a:round/>
              <a:headEnd/>
              <a:tailEnd/>
            </a:ln>
          </p:spPr>
          <p:txBody>
            <a:bodyPr/>
            <a:lstStyle/>
            <a:p>
              <a:endParaRPr lang="es-ES"/>
            </a:p>
          </p:txBody>
        </p:sp>
        <p:sp>
          <p:nvSpPr>
            <p:cNvPr id="62474" name="Line 10"/>
            <p:cNvSpPr>
              <a:spLocks noChangeShapeType="1"/>
            </p:cNvSpPr>
            <p:nvPr/>
          </p:nvSpPr>
          <p:spPr bwMode="auto">
            <a:xfrm flipH="1">
              <a:off x="4118" y="3861"/>
              <a:ext cx="6660" cy="1260"/>
            </a:xfrm>
            <a:prstGeom prst="line">
              <a:avLst/>
            </a:prstGeom>
            <a:noFill/>
            <a:ln w="9525">
              <a:solidFill>
                <a:srgbClr val="000000"/>
              </a:solidFill>
              <a:round/>
              <a:headEnd/>
              <a:tailEnd/>
            </a:ln>
          </p:spPr>
          <p:txBody>
            <a:bodyPr/>
            <a:lstStyle/>
            <a:p>
              <a:endParaRPr lang="es-ES"/>
            </a:p>
          </p:txBody>
        </p:sp>
        <p:sp>
          <p:nvSpPr>
            <p:cNvPr id="62475" name="Line 11"/>
            <p:cNvSpPr>
              <a:spLocks noChangeShapeType="1"/>
            </p:cNvSpPr>
            <p:nvPr/>
          </p:nvSpPr>
          <p:spPr bwMode="auto">
            <a:xfrm>
              <a:off x="4118" y="5121"/>
              <a:ext cx="5040" cy="1080"/>
            </a:xfrm>
            <a:prstGeom prst="line">
              <a:avLst/>
            </a:prstGeom>
            <a:noFill/>
            <a:ln w="9525">
              <a:solidFill>
                <a:srgbClr val="000000"/>
              </a:solidFill>
              <a:round/>
              <a:headEnd/>
              <a:tailEnd/>
            </a:ln>
          </p:spPr>
          <p:txBody>
            <a:bodyPr/>
            <a:lstStyle/>
            <a:p>
              <a:endParaRPr lang="es-ES"/>
            </a:p>
          </p:txBody>
        </p:sp>
        <p:sp>
          <p:nvSpPr>
            <p:cNvPr id="62476" name="Line 12"/>
            <p:cNvSpPr>
              <a:spLocks noChangeShapeType="1"/>
            </p:cNvSpPr>
            <p:nvPr/>
          </p:nvSpPr>
          <p:spPr bwMode="auto">
            <a:xfrm flipV="1">
              <a:off x="5738" y="6201"/>
              <a:ext cx="3420" cy="1260"/>
            </a:xfrm>
            <a:prstGeom prst="line">
              <a:avLst/>
            </a:prstGeom>
            <a:noFill/>
            <a:ln w="9525">
              <a:solidFill>
                <a:srgbClr val="000000"/>
              </a:solidFill>
              <a:round/>
              <a:headEnd/>
              <a:tailEnd/>
            </a:ln>
          </p:spPr>
          <p:txBody>
            <a:bodyPr/>
            <a:lstStyle/>
            <a:p>
              <a:endParaRPr lang="es-ES"/>
            </a:p>
          </p:txBody>
        </p:sp>
        <p:sp>
          <p:nvSpPr>
            <p:cNvPr id="62477" name="Line 13"/>
            <p:cNvSpPr>
              <a:spLocks noChangeShapeType="1"/>
            </p:cNvSpPr>
            <p:nvPr/>
          </p:nvSpPr>
          <p:spPr bwMode="auto">
            <a:xfrm flipH="1" flipV="1">
              <a:off x="9158" y="6201"/>
              <a:ext cx="3960" cy="1980"/>
            </a:xfrm>
            <a:prstGeom prst="line">
              <a:avLst/>
            </a:prstGeom>
            <a:noFill/>
            <a:ln w="9525">
              <a:solidFill>
                <a:srgbClr val="000000"/>
              </a:solidFill>
              <a:round/>
              <a:headEnd/>
              <a:tailEnd/>
            </a:ln>
          </p:spPr>
          <p:txBody>
            <a:bodyPr/>
            <a:lstStyle/>
            <a:p>
              <a:endParaRPr lang="es-ES"/>
            </a:p>
          </p:txBody>
        </p:sp>
        <p:sp>
          <p:nvSpPr>
            <p:cNvPr id="62478" name="Line 14"/>
            <p:cNvSpPr>
              <a:spLocks noChangeShapeType="1"/>
            </p:cNvSpPr>
            <p:nvPr/>
          </p:nvSpPr>
          <p:spPr bwMode="auto">
            <a:xfrm flipH="1">
              <a:off x="9158" y="3861"/>
              <a:ext cx="1620" cy="2340"/>
            </a:xfrm>
            <a:prstGeom prst="line">
              <a:avLst/>
            </a:prstGeom>
            <a:noFill/>
            <a:ln w="9525">
              <a:solidFill>
                <a:srgbClr val="000000"/>
              </a:solidFill>
              <a:round/>
              <a:headEnd/>
              <a:tailEnd/>
            </a:ln>
          </p:spPr>
          <p:txBody>
            <a:bodyPr/>
            <a:lstStyle/>
            <a:p>
              <a:endParaRPr lang="es-ES"/>
            </a:p>
          </p:txBody>
        </p:sp>
        <p:sp>
          <p:nvSpPr>
            <p:cNvPr id="62479" name="Line 15"/>
            <p:cNvSpPr>
              <a:spLocks noChangeShapeType="1"/>
            </p:cNvSpPr>
            <p:nvPr/>
          </p:nvSpPr>
          <p:spPr bwMode="auto">
            <a:xfrm flipV="1">
              <a:off x="8978" y="6021"/>
              <a:ext cx="180" cy="360"/>
            </a:xfrm>
            <a:prstGeom prst="line">
              <a:avLst/>
            </a:prstGeom>
            <a:noFill/>
            <a:ln w="9525">
              <a:solidFill>
                <a:srgbClr val="000000"/>
              </a:solidFill>
              <a:round/>
              <a:headEnd/>
              <a:tailEnd type="triangle" w="med" len="med"/>
            </a:ln>
          </p:spPr>
          <p:txBody>
            <a:bodyPr/>
            <a:lstStyle/>
            <a:p>
              <a:endParaRPr lang="es-ES"/>
            </a:p>
          </p:txBody>
        </p:sp>
        <p:sp>
          <p:nvSpPr>
            <p:cNvPr id="62480" name="Text Box 16"/>
            <p:cNvSpPr txBox="1">
              <a:spLocks noChangeArrowheads="1"/>
            </p:cNvSpPr>
            <p:nvPr/>
          </p:nvSpPr>
          <p:spPr bwMode="auto">
            <a:xfrm>
              <a:off x="6818" y="4041"/>
              <a:ext cx="720" cy="360"/>
            </a:xfrm>
            <a:prstGeom prst="rect">
              <a:avLst/>
            </a:prstGeom>
            <a:noFill/>
            <a:ln w="9525">
              <a:noFill/>
              <a:miter lim="800000"/>
              <a:headEnd/>
              <a:tailEnd/>
            </a:ln>
          </p:spPr>
          <p:txBody>
            <a:bodyPr/>
            <a:lstStyle/>
            <a:p>
              <a:pPr algn="l"/>
              <a:r>
                <a:rPr lang="es-ES" sz="1200">
                  <a:solidFill>
                    <a:schemeClr val="bg2"/>
                  </a:solidFill>
                </a:rPr>
                <a:t>249</a:t>
              </a:r>
              <a:endParaRPr lang="es-ES">
                <a:solidFill>
                  <a:schemeClr val="bg2"/>
                </a:solidFill>
              </a:endParaRPr>
            </a:p>
          </p:txBody>
        </p:sp>
        <p:sp>
          <p:nvSpPr>
            <p:cNvPr id="62481" name="Text Box 17"/>
            <p:cNvSpPr txBox="1">
              <a:spLocks noChangeArrowheads="1"/>
            </p:cNvSpPr>
            <p:nvPr/>
          </p:nvSpPr>
          <p:spPr bwMode="auto">
            <a:xfrm>
              <a:off x="6818" y="5301"/>
              <a:ext cx="720" cy="360"/>
            </a:xfrm>
            <a:prstGeom prst="rect">
              <a:avLst/>
            </a:prstGeom>
            <a:noFill/>
            <a:ln w="9525">
              <a:noFill/>
              <a:miter lim="800000"/>
              <a:headEnd/>
              <a:tailEnd/>
            </a:ln>
          </p:spPr>
          <p:txBody>
            <a:bodyPr/>
            <a:lstStyle/>
            <a:p>
              <a:pPr algn="l"/>
              <a:r>
                <a:rPr lang="es-ES" sz="1200">
                  <a:solidFill>
                    <a:schemeClr val="bg2"/>
                  </a:solidFill>
                </a:rPr>
                <a:t>185</a:t>
              </a:r>
              <a:endParaRPr lang="es-ES">
                <a:solidFill>
                  <a:schemeClr val="bg2"/>
                </a:solidFill>
              </a:endParaRPr>
            </a:p>
          </p:txBody>
        </p:sp>
        <p:sp>
          <p:nvSpPr>
            <p:cNvPr id="62482" name="Text Box 18"/>
            <p:cNvSpPr txBox="1">
              <a:spLocks noChangeArrowheads="1"/>
            </p:cNvSpPr>
            <p:nvPr/>
          </p:nvSpPr>
          <p:spPr bwMode="auto">
            <a:xfrm>
              <a:off x="6458" y="6561"/>
              <a:ext cx="720" cy="360"/>
            </a:xfrm>
            <a:prstGeom prst="rect">
              <a:avLst/>
            </a:prstGeom>
            <a:noFill/>
            <a:ln w="9525">
              <a:noFill/>
              <a:miter lim="800000"/>
              <a:headEnd/>
              <a:tailEnd/>
            </a:ln>
          </p:spPr>
          <p:txBody>
            <a:bodyPr/>
            <a:lstStyle/>
            <a:p>
              <a:pPr algn="l"/>
              <a:r>
                <a:rPr lang="es-ES" sz="1200">
                  <a:solidFill>
                    <a:schemeClr val="bg2"/>
                  </a:solidFill>
                </a:rPr>
                <a:t>150</a:t>
              </a:r>
              <a:endParaRPr lang="es-ES">
                <a:solidFill>
                  <a:schemeClr val="bg2"/>
                </a:solidFill>
              </a:endParaRPr>
            </a:p>
          </p:txBody>
        </p:sp>
        <p:sp>
          <p:nvSpPr>
            <p:cNvPr id="62483" name="Text Box 19"/>
            <p:cNvSpPr txBox="1">
              <a:spLocks noChangeArrowheads="1"/>
            </p:cNvSpPr>
            <p:nvPr/>
          </p:nvSpPr>
          <p:spPr bwMode="auto">
            <a:xfrm>
              <a:off x="9338" y="4761"/>
              <a:ext cx="720" cy="360"/>
            </a:xfrm>
            <a:prstGeom prst="rect">
              <a:avLst/>
            </a:prstGeom>
            <a:noFill/>
            <a:ln w="9525">
              <a:noFill/>
              <a:miter lim="800000"/>
              <a:headEnd/>
              <a:tailEnd/>
            </a:ln>
          </p:spPr>
          <p:txBody>
            <a:bodyPr/>
            <a:lstStyle/>
            <a:p>
              <a:pPr algn="l"/>
              <a:r>
                <a:rPr lang="es-ES" sz="1200">
                  <a:solidFill>
                    <a:schemeClr val="bg2"/>
                  </a:solidFill>
                </a:rPr>
                <a:t>165</a:t>
              </a:r>
              <a:endParaRPr lang="es-ES">
                <a:solidFill>
                  <a:schemeClr val="bg2"/>
                </a:solidFill>
              </a:endParaRPr>
            </a:p>
          </p:txBody>
        </p:sp>
        <p:sp>
          <p:nvSpPr>
            <p:cNvPr id="62484" name="Text Box 20"/>
            <p:cNvSpPr txBox="1">
              <a:spLocks noChangeArrowheads="1"/>
            </p:cNvSpPr>
            <p:nvPr/>
          </p:nvSpPr>
          <p:spPr bwMode="auto">
            <a:xfrm>
              <a:off x="10778" y="6741"/>
              <a:ext cx="720" cy="360"/>
            </a:xfrm>
            <a:prstGeom prst="rect">
              <a:avLst/>
            </a:prstGeom>
            <a:noFill/>
            <a:ln w="9525">
              <a:noFill/>
              <a:miter lim="800000"/>
              <a:headEnd/>
              <a:tailEnd/>
            </a:ln>
          </p:spPr>
          <p:txBody>
            <a:bodyPr/>
            <a:lstStyle/>
            <a:p>
              <a:pPr algn="l"/>
              <a:r>
                <a:rPr lang="es-ES" sz="1200">
                  <a:solidFill>
                    <a:schemeClr val="bg2"/>
                  </a:solidFill>
                </a:rPr>
                <a:t>200</a:t>
              </a:r>
              <a:endParaRPr lang="es-ES">
                <a:solidFill>
                  <a:schemeClr val="bg2"/>
                </a:solidFill>
              </a:endParaRPr>
            </a:p>
          </p:txBody>
        </p:sp>
        <p:sp>
          <p:nvSpPr>
            <p:cNvPr id="62485" name="Text Box 21"/>
            <p:cNvSpPr txBox="1">
              <a:spLocks noChangeArrowheads="1"/>
            </p:cNvSpPr>
            <p:nvPr/>
          </p:nvSpPr>
          <p:spPr bwMode="auto">
            <a:xfrm>
              <a:off x="8078" y="7821"/>
              <a:ext cx="720" cy="360"/>
            </a:xfrm>
            <a:prstGeom prst="rect">
              <a:avLst/>
            </a:prstGeom>
            <a:noFill/>
            <a:ln w="9525">
              <a:noFill/>
              <a:miter lim="800000"/>
              <a:headEnd/>
              <a:tailEnd/>
            </a:ln>
          </p:spPr>
          <p:txBody>
            <a:bodyPr/>
            <a:lstStyle/>
            <a:p>
              <a:pPr algn="l"/>
              <a:r>
                <a:rPr lang="es-ES" sz="1200">
                  <a:solidFill>
                    <a:schemeClr val="bg2"/>
                  </a:solidFill>
                </a:rPr>
                <a:t>332</a:t>
              </a:r>
              <a:endParaRPr lang="es-ES">
                <a:solidFill>
                  <a:schemeClr val="bg2"/>
                </a:solidFill>
              </a:endParaRPr>
            </a:p>
          </p:txBody>
        </p:sp>
        <p:sp>
          <p:nvSpPr>
            <p:cNvPr id="62486" name="Text Box 22"/>
            <p:cNvSpPr txBox="1">
              <a:spLocks noChangeArrowheads="1"/>
            </p:cNvSpPr>
            <p:nvPr/>
          </p:nvSpPr>
          <p:spPr bwMode="auto">
            <a:xfrm>
              <a:off x="4298" y="6201"/>
              <a:ext cx="720" cy="360"/>
            </a:xfrm>
            <a:prstGeom prst="rect">
              <a:avLst/>
            </a:prstGeom>
            <a:noFill/>
            <a:ln w="9525">
              <a:noFill/>
              <a:miter lim="800000"/>
              <a:headEnd/>
              <a:tailEnd/>
            </a:ln>
          </p:spPr>
          <p:txBody>
            <a:bodyPr/>
            <a:lstStyle/>
            <a:p>
              <a:pPr algn="l"/>
              <a:r>
                <a:rPr lang="es-ES" sz="1200">
                  <a:solidFill>
                    <a:schemeClr val="bg2"/>
                  </a:solidFill>
                </a:rPr>
                <a:t>175</a:t>
              </a:r>
              <a:endParaRPr lang="es-ES">
                <a:solidFill>
                  <a:schemeClr val="bg2"/>
                </a:solidFill>
              </a:endParaRPr>
            </a:p>
          </p:txBody>
        </p:sp>
        <p:sp>
          <p:nvSpPr>
            <p:cNvPr id="62487" name="Text Box 23"/>
            <p:cNvSpPr txBox="1">
              <a:spLocks noChangeArrowheads="1"/>
            </p:cNvSpPr>
            <p:nvPr/>
          </p:nvSpPr>
          <p:spPr bwMode="auto">
            <a:xfrm>
              <a:off x="11858" y="5661"/>
              <a:ext cx="720" cy="360"/>
            </a:xfrm>
            <a:prstGeom prst="rect">
              <a:avLst/>
            </a:prstGeom>
            <a:noFill/>
            <a:ln w="9525">
              <a:noFill/>
              <a:miter lim="800000"/>
              <a:headEnd/>
              <a:tailEnd/>
            </a:ln>
          </p:spPr>
          <p:txBody>
            <a:bodyPr/>
            <a:lstStyle/>
            <a:p>
              <a:pPr algn="l"/>
              <a:r>
                <a:rPr lang="es-ES" sz="1200">
                  <a:solidFill>
                    <a:schemeClr val="bg2"/>
                  </a:solidFill>
                </a:rPr>
                <a:t>314</a:t>
              </a:r>
              <a:endParaRPr lang="es-ES">
                <a:solidFill>
                  <a:schemeClr val="bg2"/>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071" name="Group 583"/>
          <p:cNvGraphicFramePr>
            <a:graphicFrameLocks noGrp="1"/>
          </p:cNvGraphicFramePr>
          <p:nvPr/>
        </p:nvGraphicFramePr>
        <p:xfrm>
          <a:off x="971550" y="836613"/>
          <a:ext cx="6913563" cy="4127500"/>
        </p:xfrm>
        <a:graphic>
          <a:graphicData uri="http://schemas.openxmlformats.org/drawingml/2006/table">
            <a:tbl>
              <a:tblPr/>
              <a:tblGrid>
                <a:gridCol w="1800225"/>
                <a:gridCol w="646113"/>
                <a:gridCol w="531812"/>
                <a:gridCol w="646113"/>
                <a:gridCol w="819150"/>
                <a:gridCol w="1181100"/>
                <a:gridCol w="1289050"/>
              </a:tblGrid>
              <a:tr h="369888">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8000"/>
                          </a:solidFill>
                          <a:effectLst/>
                          <a:latin typeface="Times New Roman" pitchFamily="18" charset="0"/>
                          <a:ea typeface="宋体" charset="-122"/>
                          <a:cs typeface="Arial" charset="0"/>
                        </a:rPr>
                        <a:t>ARREGLO INYECTOR 1615</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11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Arial" charset="0"/>
                        </a:rPr>
                        <a:t>POZOS</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Arial" charset="0"/>
                        </a:rPr>
                        <a:t>a</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Arial" charset="0"/>
                        </a:rPr>
                        <a:t>b</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Arial" charset="0"/>
                        </a:rPr>
                        <a:t>c</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Arial" charset="0"/>
                        </a:rPr>
                        <a:t>P</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Arial" charset="0"/>
                        </a:rPr>
                        <a:t>Área m</a:t>
                      </a:r>
                      <a:r>
                        <a:rPr kumimoji="0" lang="es-ES" altLang="zh-CN" sz="1200" b="1" i="0" u="none" strike="noStrike" cap="none" normalizeH="0" baseline="30000" smtClean="0">
                          <a:ln>
                            <a:noFill/>
                          </a:ln>
                          <a:solidFill>
                            <a:srgbClr val="FF0000"/>
                          </a:solidFill>
                          <a:effectLst/>
                          <a:latin typeface="Times New Roman" pitchFamily="18" charset="0"/>
                          <a:ea typeface="宋体" charset="-122"/>
                          <a:cs typeface="Arial" charset="0"/>
                        </a:rPr>
                        <a:t>2</a:t>
                      </a:r>
                      <a:endParaRPr kumimoji="0" lang="es-ES" altLang="zh-CN" sz="1800" b="1" i="0" u="none" strike="noStrike" cap="none" normalizeH="0" baseline="3000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FF0000"/>
                          </a:solidFill>
                          <a:effectLst/>
                          <a:latin typeface="Times New Roman" pitchFamily="18" charset="0"/>
                          <a:ea typeface="宋体" charset="-122"/>
                          <a:cs typeface="Arial" charset="0"/>
                        </a:rPr>
                        <a:t>Área pie</a:t>
                      </a:r>
                      <a:r>
                        <a:rPr kumimoji="0" lang="es-ES" altLang="zh-CN" sz="1200" b="1" i="0" u="none" strike="noStrike" cap="none" normalizeH="0" baseline="30000" smtClean="0">
                          <a:ln>
                            <a:noFill/>
                          </a:ln>
                          <a:solidFill>
                            <a:srgbClr val="FF0000"/>
                          </a:solidFill>
                          <a:effectLst/>
                          <a:latin typeface="Times New Roman" pitchFamily="18" charset="0"/>
                          <a:ea typeface="宋体" charset="-122"/>
                          <a:cs typeface="Arial" charset="0"/>
                        </a:rPr>
                        <a:t>2</a:t>
                      </a:r>
                      <a:endParaRPr kumimoji="0" lang="es-ES" altLang="zh-CN" sz="1800" b="1" i="0" u="none" strike="noStrike" cap="none" normalizeH="0" baseline="3000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12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Arial" charset="0"/>
                        </a:rPr>
                        <a:t>1720-1615-0691</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185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249</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165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299.5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15261.88</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164277.5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12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Arial" charset="0"/>
                        </a:rPr>
                        <a:t>0691-1615-1617</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165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314</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200</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339.5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14516.93</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156258.9</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12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Arial" charset="0"/>
                        </a:rPr>
                        <a:t>1617-1615-1719</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200</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332</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150</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341</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9091.27</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97857.6</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12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rgbClr val="0000FF"/>
                          </a:solidFill>
                          <a:effectLst/>
                          <a:latin typeface="Times New Roman" pitchFamily="18" charset="0"/>
                          <a:ea typeface="宋体" charset="-122"/>
                          <a:cs typeface="Arial" charset="0"/>
                        </a:rPr>
                        <a:t>1719-1615-1720</a:t>
                      </a:r>
                      <a:endParaRPr kumimoji="0" lang="es-ES" altLang="zh-CN" sz="1800" b="1" i="0" u="none" strike="noStrike" cap="none" normalizeH="0" baseline="0" smtClean="0">
                        <a:ln>
                          <a:noFill/>
                        </a:ln>
                        <a:solidFill>
                          <a:schemeClr val="tx1"/>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150</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175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185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255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12245</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131804.1</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ÁREA TOTAL</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4">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51115.1</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bg2"/>
                          </a:solidFill>
                          <a:effectLst/>
                          <a:latin typeface="Times New Roman" pitchFamily="18" charset="0"/>
                          <a:ea typeface="宋体" charset="-122"/>
                          <a:cs typeface="Arial" charset="0"/>
                        </a:rPr>
                        <a:t>550198.2</a:t>
                      </a:r>
                      <a:endParaRPr kumimoji="0" lang="es-ES" altLang="zh-CN" sz="1800" b="1" i="0" u="none" strike="noStrike" cap="none" normalizeH="0" baseline="0" smtClean="0">
                        <a:ln>
                          <a:noFill/>
                        </a:ln>
                        <a:solidFill>
                          <a:schemeClr val="bg2"/>
                        </a:solidFill>
                        <a:effectLst/>
                        <a:latin typeface="Times New Roman" pitchFamily="18" charset="0"/>
                        <a:ea typeface="宋体"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719" name="Group 207"/>
          <p:cNvGraphicFramePr>
            <a:graphicFrameLocks noGrp="1"/>
          </p:cNvGraphicFramePr>
          <p:nvPr/>
        </p:nvGraphicFramePr>
        <p:xfrm>
          <a:off x="2360613" y="1358900"/>
          <a:ext cx="4424362" cy="4140200"/>
        </p:xfrm>
        <a:graphic>
          <a:graphicData uri="http://schemas.openxmlformats.org/drawingml/2006/table">
            <a:tbl>
              <a:tblPr/>
              <a:tblGrid>
                <a:gridCol w="2632075"/>
                <a:gridCol w="1609725"/>
                <a:gridCol w="208280"/>
              </a:tblGrid>
              <a:tr h="300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Times New Roman" pitchFamily="18" charset="0"/>
                          <a:cs typeface="Times New Roman" pitchFamily="18" charset="0"/>
                        </a:rPr>
                        <a:t>POZO</a:t>
                      </a:r>
                      <a:endParaRPr kumimoji="0" lang="es-E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Times New Roman" pitchFamily="18" charset="0"/>
                          <a:cs typeface="Times New Roman" pitchFamily="18" charset="0"/>
                        </a:rPr>
                        <a:t>h (pies)</a:t>
                      </a:r>
                      <a:endParaRPr kumimoji="0" lang="es-E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cap="flat">
                      <a:noFill/>
                    </a:lnT>
                    <a:lnB>
                      <a:noFill/>
                    </a:lnB>
                    <a:lnTlToBr>
                      <a:noFill/>
                    </a:lnTlToBr>
                    <a:lnBlToTr>
                      <a:noFill/>
                    </a:lnBlToTr>
                    <a:noFill/>
                  </a:tcPr>
                </a:tc>
              </a:tr>
              <a:tr h="300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691</a:t>
                      </a:r>
                      <a:endParaRPr kumimoji="0" lang="es-E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2"/>
                          </a:solidFill>
                          <a:effectLst/>
                          <a:latin typeface="Times New Roman" pitchFamily="18" charset="0"/>
                          <a:cs typeface="Times New Roman" pitchFamily="18" charset="0"/>
                        </a:rPr>
                        <a:t>46</a:t>
                      </a:r>
                      <a:endParaRPr kumimoji="0" lang="es-ES" sz="1800" b="0"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84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1615</a:t>
                      </a:r>
                      <a:endParaRPr kumimoji="0" lang="es-E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2"/>
                          </a:solidFill>
                          <a:effectLst/>
                          <a:latin typeface="Times New Roman" pitchFamily="18" charset="0"/>
                          <a:cs typeface="Times New Roman" pitchFamily="18" charset="0"/>
                        </a:rPr>
                        <a:t>74</a:t>
                      </a:r>
                      <a:endParaRPr kumimoji="0" lang="es-ES" sz="1800" b="0"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84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1617</a:t>
                      </a:r>
                      <a:endParaRPr kumimoji="0" lang="es-E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2"/>
                          </a:solidFill>
                          <a:effectLst/>
                          <a:latin typeface="Times New Roman" pitchFamily="18" charset="0"/>
                          <a:cs typeface="Times New Roman" pitchFamily="18" charset="0"/>
                        </a:rPr>
                        <a:t>46</a:t>
                      </a:r>
                      <a:endParaRPr kumimoji="0" lang="es-ES" sz="1800" b="0"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1719</a:t>
                      </a:r>
                      <a:endParaRPr kumimoji="0" lang="es-E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2"/>
                          </a:solidFill>
                          <a:effectLst/>
                          <a:latin typeface="Times New Roman" pitchFamily="18" charset="0"/>
                          <a:cs typeface="Times New Roman" pitchFamily="18" charset="0"/>
                        </a:rPr>
                        <a:t>31</a:t>
                      </a:r>
                      <a:endParaRPr kumimoji="0" lang="es-ES" sz="1800" b="0"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300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1720</a:t>
                      </a:r>
                      <a:endParaRPr kumimoji="0" lang="es-E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2"/>
                          </a:solidFill>
                          <a:effectLst/>
                          <a:latin typeface="Times New Roman" pitchFamily="18" charset="0"/>
                          <a:cs typeface="Times New Roman" pitchFamily="18" charset="0"/>
                        </a:rPr>
                        <a:t>33</a:t>
                      </a:r>
                      <a:endParaRPr kumimoji="0" lang="es-ES" sz="1800" b="0"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339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2"/>
                          </a:solidFill>
                          <a:effectLst/>
                          <a:latin typeface="Times New Roman" pitchFamily="18" charset="0"/>
                          <a:cs typeface="Times New Roman" pitchFamily="18" charset="0"/>
                        </a:rPr>
                        <a:t>h promedio</a:t>
                      </a:r>
                      <a:endParaRPr kumimoji="0" lang="es-ES" sz="1800" b="0"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2"/>
                          </a:solidFill>
                          <a:effectLst/>
                          <a:latin typeface="Times New Roman" pitchFamily="18" charset="0"/>
                          <a:cs typeface="Times New Roman" pitchFamily="18" charset="0"/>
                        </a:rPr>
                        <a:t>46,00</a:t>
                      </a:r>
                      <a:endParaRPr kumimoji="0" lang="es-ES" sz="1800" b="0"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285750">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68313" y="1052513"/>
            <a:ext cx="8229600" cy="4495800"/>
          </a:xfrm>
        </p:spPr>
        <p:txBody>
          <a:bodyPr/>
          <a:lstStyle/>
          <a:p>
            <a:pPr algn="just"/>
            <a:r>
              <a:rPr lang="es-ES" altLang="zh-CN" sz="2800">
                <a:latin typeface="Times New Roman" pitchFamily="18" charset="0"/>
                <a:ea typeface="宋体" charset="-122"/>
              </a:rPr>
              <a:t>Ahora, teniendo las longitudes del espesor y el área del terreno, y sabiendo que el buzamiento es aproximadamente cero, logramos obtener el volumen de la arenisca C2 del arreglo multiplicando ambos valores:</a:t>
            </a:r>
            <a:endParaRPr lang="es-ES" sz="2800">
              <a:latin typeface="Times New Roman" pitchFamily="18" charset="0"/>
            </a:endParaRPr>
          </a:p>
        </p:txBody>
      </p:sp>
      <p:graphicFrame>
        <p:nvGraphicFramePr>
          <p:cNvPr id="65540" name="Object 4"/>
          <p:cNvGraphicFramePr>
            <a:graphicFrameLocks noChangeAspect="1"/>
          </p:cNvGraphicFramePr>
          <p:nvPr/>
        </p:nvGraphicFramePr>
        <p:xfrm>
          <a:off x="3348038" y="4292600"/>
          <a:ext cx="2092325" cy="598488"/>
        </p:xfrm>
        <a:graphic>
          <a:graphicData uri="http://schemas.openxmlformats.org/presentationml/2006/ole">
            <p:oleObj spid="_x0000_s65540" name="Ecuación" r:id="rId3" imgW="1498320" imgH="431640" progId="Equation.3">
              <p:embed/>
            </p:oleObj>
          </a:graphicData>
        </a:graphic>
      </p:graphicFrame>
      <p:graphicFrame>
        <p:nvGraphicFramePr>
          <p:cNvPr id="65541" name="Object 5"/>
          <p:cNvGraphicFramePr>
            <a:graphicFrameLocks noChangeAspect="1"/>
          </p:cNvGraphicFramePr>
          <p:nvPr/>
        </p:nvGraphicFramePr>
        <p:xfrm>
          <a:off x="3276600" y="5157788"/>
          <a:ext cx="2374900" cy="601662"/>
        </p:xfrm>
        <a:graphic>
          <a:graphicData uri="http://schemas.openxmlformats.org/presentationml/2006/ole">
            <p:oleObj spid="_x0000_s65541" name="Ecuación" r:id="rId4" imgW="1663560" imgH="431640" progId="Equation.3">
              <p:embed/>
            </p:oleObj>
          </a:graphicData>
        </a:graphic>
      </p:graphicFrame>
      <p:graphicFrame>
        <p:nvGraphicFramePr>
          <p:cNvPr id="65542" name="Object 6"/>
          <p:cNvGraphicFramePr>
            <a:graphicFrameLocks noChangeAspect="1"/>
          </p:cNvGraphicFramePr>
          <p:nvPr/>
        </p:nvGraphicFramePr>
        <p:xfrm>
          <a:off x="3563938" y="3429000"/>
          <a:ext cx="1741487" cy="598488"/>
        </p:xfrm>
        <a:graphic>
          <a:graphicData uri="http://schemas.openxmlformats.org/presentationml/2006/ole">
            <p:oleObj spid="_x0000_s65542" name="Ecuación" r:id="rId5" imgW="123156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randombar(horizontal)">
                                      <p:cBhvr>
                                        <p:cTn id="7"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ChangeArrowheads="1"/>
          </p:cNvSpPr>
          <p:nvPr/>
        </p:nvSpPr>
        <p:spPr bwMode="auto">
          <a:xfrm>
            <a:off x="0" y="300990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6564" name="Object 4"/>
          <p:cNvGraphicFramePr>
            <a:graphicFrameLocks noChangeAspect="1"/>
          </p:cNvGraphicFramePr>
          <p:nvPr/>
        </p:nvGraphicFramePr>
        <p:xfrm>
          <a:off x="3132138" y="765175"/>
          <a:ext cx="3240087" cy="838200"/>
        </p:xfrm>
        <a:graphic>
          <a:graphicData uri="http://schemas.openxmlformats.org/presentationml/2006/ole">
            <p:oleObj spid="_x0000_s66564" name="Ecuación" r:id="rId3" imgW="1396394" imgH="393529" progId="Equation.3">
              <p:embed/>
            </p:oleObj>
          </a:graphicData>
        </a:graphic>
      </p:graphicFrame>
      <p:sp>
        <p:nvSpPr>
          <p:cNvPr id="66567" name="Rectangle 7"/>
          <p:cNvSpPr>
            <a:spLocks noChangeArrowheads="1"/>
          </p:cNvSpPr>
          <p:nvPr/>
        </p:nvSpPr>
        <p:spPr bwMode="auto">
          <a:xfrm>
            <a:off x="0" y="2995613"/>
            <a:ext cx="9144000" cy="0"/>
          </a:xfrm>
          <a:prstGeom prst="rect">
            <a:avLst/>
          </a:prstGeom>
          <a:noFill/>
          <a:ln w="9525">
            <a:noFill/>
            <a:miter lim="800000"/>
            <a:headEnd/>
            <a:tailEnd/>
          </a:ln>
          <a:effectLst/>
        </p:spPr>
        <p:txBody>
          <a:bodyPr wrap="none" anchor="ctr">
            <a:spAutoFit/>
          </a:bodyPr>
          <a:lstStyle/>
          <a:p>
            <a:endParaRPr lang="es-ES"/>
          </a:p>
        </p:txBody>
      </p:sp>
      <p:sp>
        <p:nvSpPr>
          <p:cNvPr id="66569" name="Rectangle 9"/>
          <p:cNvSpPr>
            <a:spLocks noChangeArrowheads="1"/>
          </p:cNvSpPr>
          <p:nvPr/>
        </p:nvSpPr>
        <p:spPr bwMode="auto">
          <a:xfrm>
            <a:off x="0" y="298132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6568" name="Object 8"/>
          <p:cNvGraphicFramePr>
            <a:graphicFrameLocks noChangeAspect="1"/>
          </p:cNvGraphicFramePr>
          <p:nvPr/>
        </p:nvGraphicFramePr>
        <p:xfrm>
          <a:off x="2987675" y="1989138"/>
          <a:ext cx="3600450" cy="895350"/>
        </p:xfrm>
        <a:graphic>
          <a:graphicData uri="http://schemas.openxmlformats.org/presentationml/2006/ole">
            <p:oleObj spid="_x0000_s66568" name="Ecuación" r:id="rId4" imgW="1600200" imgH="431800" progId="Equation.3">
              <p:embed/>
            </p:oleObj>
          </a:graphicData>
        </a:graphic>
      </p:graphicFrame>
      <p:graphicFrame>
        <p:nvGraphicFramePr>
          <p:cNvPr id="66570" name="Object 10"/>
          <p:cNvGraphicFramePr>
            <a:graphicFrameLocks noChangeAspect="1"/>
          </p:cNvGraphicFramePr>
          <p:nvPr/>
        </p:nvGraphicFramePr>
        <p:xfrm>
          <a:off x="3419475" y="3141663"/>
          <a:ext cx="2305050" cy="1062037"/>
        </p:xfrm>
        <a:graphic>
          <a:graphicData uri="http://schemas.openxmlformats.org/presentationml/2006/ole">
            <p:oleObj spid="_x0000_s66570" name="Ecuación" r:id="rId5" imgW="875920" imgH="444307" progId="Equation.3">
              <p:embed/>
            </p:oleObj>
          </a:graphicData>
        </a:graphic>
      </p:graphicFrame>
      <p:graphicFrame>
        <p:nvGraphicFramePr>
          <p:cNvPr id="66571" name="Object 11"/>
          <p:cNvGraphicFramePr>
            <a:graphicFrameLocks noChangeAspect="1"/>
          </p:cNvGraphicFramePr>
          <p:nvPr/>
        </p:nvGraphicFramePr>
        <p:xfrm>
          <a:off x="3059113" y="4365625"/>
          <a:ext cx="3311525" cy="1019175"/>
        </p:xfrm>
        <a:graphic>
          <a:graphicData uri="http://schemas.openxmlformats.org/presentationml/2006/ole">
            <p:oleObj spid="_x0000_s66571" name="Ecuación" r:id="rId6" imgW="1346200" imgH="43180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s-ES" sz="2800" b="1">
                <a:solidFill>
                  <a:srgbClr val="FF3300"/>
                </a:solidFill>
                <a:latin typeface="Times New Roman" pitchFamily="18" charset="0"/>
              </a:rPr>
              <a:t>ESTUDIOS DEL FACTOR DE RECOBRO (R) DEL Ph.D. CHARLES F. ALCOCER</a:t>
            </a:r>
          </a:p>
        </p:txBody>
      </p:sp>
      <p:graphicFrame>
        <p:nvGraphicFramePr>
          <p:cNvPr id="69177" name="Group 569"/>
          <p:cNvGraphicFramePr>
            <a:graphicFrameLocks noGrp="1"/>
          </p:cNvGraphicFramePr>
          <p:nvPr/>
        </p:nvGraphicFramePr>
        <p:xfrm>
          <a:off x="1835150" y="1773238"/>
          <a:ext cx="5584825" cy="3760787"/>
        </p:xfrm>
        <a:graphic>
          <a:graphicData uri="http://schemas.openxmlformats.org/drawingml/2006/table">
            <a:tbl>
              <a:tblPr/>
              <a:tblGrid>
                <a:gridCol w="1527175"/>
                <a:gridCol w="820738"/>
                <a:gridCol w="763587"/>
                <a:gridCol w="758825"/>
                <a:gridCol w="639763"/>
                <a:gridCol w="1074737"/>
              </a:tblGrid>
              <a:tr h="23177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Times New Roman" pitchFamily="18" charset="0"/>
                          <a:cs typeface="Times New Roman" pitchFamily="18" charset="0"/>
                        </a:rPr>
                        <a:t>SUMARIO DE EXPERIMENTOS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Experimento</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T (</a:t>
                      </a:r>
                      <a:r>
                        <a:rPr kumimoji="0" lang="es-ES" sz="1400" b="1" i="0" u="none" strike="noStrike" cap="none" normalizeH="0" baseline="30000" smtClean="0">
                          <a:ln>
                            <a:noFill/>
                          </a:ln>
                          <a:solidFill>
                            <a:srgbClr val="0000FF"/>
                          </a:solidFill>
                          <a:effectLst/>
                          <a:latin typeface="Times New Roman" pitchFamily="18" charset="0"/>
                          <a:cs typeface="Times New Roman" pitchFamily="18" charset="0"/>
                        </a:rPr>
                        <a:t>o</a:t>
                      </a: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F)</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GOR (SCF/STB)</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S</a:t>
                      </a:r>
                      <a:r>
                        <a:rPr kumimoji="0" lang="es-ES" sz="1400" b="1" i="0" u="none" strike="noStrike" cap="none" normalizeH="0" baseline="-30000" smtClean="0">
                          <a:ln>
                            <a:noFill/>
                          </a:ln>
                          <a:solidFill>
                            <a:srgbClr val="0000FF"/>
                          </a:solidFill>
                          <a:effectLst/>
                          <a:latin typeface="Times New Roman" pitchFamily="18" charset="0"/>
                          <a:cs typeface="Times New Roman" pitchFamily="18" charset="0"/>
                        </a:rPr>
                        <a:t>o</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sym typeface="Symbol" pitchFamily="18" charset="2"/>
                        </a:rPr>
                        <a:t></a:t>
                      </a:r>
                      <a:r>
                        <a:rPr kumimoji="0" lang="es-ES" sz="1400" b="1" i="0" u="none" strike="noStrike" cap="none" normalizeH="0" baseline="-30000" smtClean="0">
                          <a:ln>
                            <a:noFill/>
                          </a:ln>
                          <a:solidFill>
                            <a:srgbClr val="0000FF"/>
                          </a:solidFill>
                          <a:effectLst/>
                          <a:latin typeface="Times New Roman" pitchFamily="18" charset="0"/>
                          <a:cs typeface="Times New Roman" pitchFamily="18" charset="0"/>
                        </a:rPr>
                        <a:t>o</a:t>
                      </a:r>
                      <a:endParaRPr kumimoji="0" lang="es-ES" sz="1400" b="1" i="0" u="none" strike="noStrike" cap="none" normalizeH="0" baseline="0" smtClean="0">
                        <a:ln>
                          <a:noFill/>
                        </a:ln>
                        <a:solidFill>
                          <a:srgbClr val="0000FF"/>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R</a:t>
                      </a:r>
                      <a:endParaRPr kumimoji="0" lang="es-E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72</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575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77</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1,29</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83%</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69,5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575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76,38</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1,29</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81,10%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70,5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400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78</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75,40%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69,5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200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77</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1,1</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66%</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575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80,2</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1,29</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84,50%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200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80,88</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1,1</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69,40%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575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80,2</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1,29</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68,80%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575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25</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1,29</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10,20%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FF"/>
                          </a:solidFill>
                          <a:effectLst/>
                          <a:latin typeface="Times New Roman" pitchFamily="18" charset="0"/>
                          <a:cs typeface="Times New Roman" pitchFamily="18" charset="0"/>
                        </a:rPr>
                        <a:t>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120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200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79</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1,1</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bg2"/>
                          </a:solidFill>
                          <a:effectLst/>
                          <a:latin typeface="Times New Roman" pitchFamily="18" charset="0"/>
                          <a:cs typeface="Times New Roman" pitchFamily="18" charset="0"/>
                        </a:rPr>
                        <a:t>88,90%</a:t>
                      </a:r>
                      <a:endParaRPr kumimoji="0" lang="es-ES" sz="1800" b="0" i="0" u="none" strike="noStrike" cap="none" normalizeH="0" baseline="0" smtClean="0">
                        <a:ln>
                          <a:noFill/>
                        </a:ln>
                        <a:solidFill>
                          <a:schemeClr val="bg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ES" b="1">
                <a:solidFill>
                  <a:srgbClr val="FF3300"/>
                </a:solidFill>
                <a:latin typeface="Times New Roman" pitchFamily="18" charset="0"/>
              </a:rPr>
              <a:t>CAPÍTULOS</a:t>
            </a:r>
          </a:p>
        </p:txBody>
      </p:sp>
      <p:sp>
        <p:nvSpPr>
          <p:cNvPr id="49155" name="Rectangle 3"/>
          <p:cNvSpPr>
            <a:spLocks noGrp="1" noChangeArrowheads="1"/>
          </p:cNvSpPr>
          <p:nvPr>
            <p:ph type="body" idx="1"/>
          </p:nvPr>
        </p:nvSpPr>
        <p:spPr>
          <a:xfrm>
            <a:off x="179388" y="1628775"/>
            <a:ext cx="8686800" cy="4997450"/>
          </a:xfrm>
        </p:spPr>
        <p:txBody>
          <a:bodyPr/>
          <a:lstStyle/>
          <a:p>
            <a:pPr marL="609600" indent="-609600" algn="just">
              <a:lnSpc>
                <a:spcPct val="90000"/>
              </a:lnSpc>
              <a:buFontTx/>
              <a:buAutoNum type="arabicPeriod"/>
            </a:pPr>
            <a:r>
              <a:rPr lang="es-ES">
                <a:solidFill>
                  <a:schemeClr val="hlink"/>
                </a:solidFill>
                <a:latin typeface="Times New Roman" pitchFamily="18" charset="0"/>
                <a:hlinkClick r:id="rId2" action="ppaction://hlinkpres?slideindex=5&amp;slidetitle=CAPÍTULO I"/>
              </a:rPr>
              <a:t>Generalidades</a:t>
            </a:r>
            <a:endParaRPr lang="es-ES">
              <a:solidFill>
                <a:schemeClr val="hlink"/>
              </a:solidFill>
              <a:latin typeface="Times New Roman" pitchFamily="18" charset="0"/>
            </a:endParaRPr>
          </a:p>
          <a:p>
            <a:pPr marL="609600" indent="-609600" algn="just">
              <a:lnSpc>
                <a:spcPct val="90000"/>
              </a:lnSpc>
              <a:buFontTx/>
              <a:buAutoNum type="arabicPeriod"/>
            </a:pPr>
            <a:r>
              <a:rPr lang="es-ES">
                <a:solidFill>
                  <a:schemeClr val="hlink"/>
                </a:solidFill>
                <a:latin typeface="Times New Roman" pitchFamily="18" charset="0"/>
                <a:hlinkClick r:id="rId3" action="ppaction://hlinkpres?slideindex=13&amp;slidetitle=CAPÍTULO II"/>
              </a:rPr>
              <a:t>Datos del Campo Ancón</a:t>
            </a:r>
            <a:endParaRPr lang="es-ES">
              <a:solidFill>
                <a:schemeClr val="hlink"/>
              </a:solidFill>
              <a:latin typeface="Times New Roman" pitchFamily="18" charset="0"/>
            </a:endParaRPr>
          </a:p>
          <a:p>
            <a:pPr marL="609600" indent="-609600" algn="just">
              <a:lnSpc>
                <a:spcPct val="90000"/>
              </a:lnSpc>
              <a:buFontTx/>
              <a:buAutoNum type="arabicPeriod"/>
            </a:pPr>
            <a:r>
              <a:rPr lang="es-ES">
                <a:solidFill>
                  <a:schemeClr val="accent2"/>
                </a:solidFill>
                <a:latin typeface="Times New Roman" pitchFamily="18" charset="0"/>
                <a:hlinkClick r:id="rId4" action="ppaction://hlinkpres?slideindex=17&amp;slidetitle=CAPÍTULO III"/>
              </a:rPr>
              <a:t>Selección del Área para la Prueba Piloto de Inyección de Nitrógeno</a:t>
            </a:r>
            <a:endParaRPr lang="es-ES">
              <a:solidFill>
                <a:schemeClr val="accent2"/>
              </a:solidFill>
              <a:latin typeface="Times New Roman" pitchFamily="18" charset="0"/>
            </a:endParaRPr>
          </a:p>
          <a:p>
            <a:pPr marL="609600" indent="-609600" algn="just">
              <a:lnSpc>
                <a:spcPct val="90000"/>
              </a:lnSpc>
              <a:buFontTx/>
              <a:buAutoNum type="arabicPeriod"/>
            </a:pPr>
            <a:r>
              <a:rPr lang="es-ES">
                <a:solidFill>
                  <a:schemeClr val="accent2"/>
                </a:solidFill>
                <a:latin typeface="Times New Roman" pitchFamily="18" charset="0"/>
                <a:hlinkClick r:id="rId5" action="ppaction://hlinkpres?slideindex=29&amp;slidetitle=CAPÍTULO IV"/>
              </a:rPr>
              <a:t>Análisis Sobre Pruebas de Inyectividad</a:t>
            </a:r>
            <a:endParaRPr lang="es-ES">
              <a:solidFill>
                <a:schemeClr val="accent2"/>
              </a:solidFill>
              <a:latin typeface="Times New Roman" pitchFamily="18" charset="0"/>
            </a:endParaRPr>
          </a:p>
          <a:p>
            <a:pPr marL="609600" indent="-609600" algn="just">
              <a:lnSpc>
                <a:spcPct val="90000"/>
              </a:lnSpc>
              <a:buFontTx/>
              <a:buAutoNum type="arabicPeriod"/>
            </a:pPr>
            <a:r>
              <a:rPr lang="es-ES">
                <a:solidFill>
                  <a:schemeClr val="accent2"/>
                </a:solidFill>
                <a:latin typeface="Times New Roman" pitchFamily="18" charset="0"/>
                <a:hlinkClick r:id="rId6" action="ppaction://hlinkpres?slideindex=47&amp;slidetitle=CAPÍTULO V"/>
              </a:rPr>
              <a:t>Análisis de Facilidades de Superficie</a:t>
            </a:r>
            <a:endParaRPr lang="es-ES">
              <a:solidFill>
                <a:schemeClr val="accent2"/>
              </a:solidFill>
              <a:latin typeface="Times New Roman" pitchFamily="18" charset="0"/>
            </a:endParaRPr>
          </a:p>
          <a:p>
            <a:pPr marL="609600" indent="-609600" algn="just">
              <a:lnSpc>
                <a:spcPct val="90000"/>
              </a:lnSpc>
              <a:buFontTx/>
              <a:buAutoNum type="arabicPeriod"/>
            </a:pPr>
            <a:r>
              <a:rPr lang="es-ES">
                <a:solidFill>
                  <a:schemeClr val="accent2"/>
                </a:solidFill>
                <a:latin typeface="Times New Roman" pitchFamily="18" charset="0"/>
                <a:hlinkClick r:id="rId7" action="ppaction://hlinkpres?slideindex=62&amp;slidetitle=CAPÍTULO VI"/>
              </a:rPr>
              <a:t>Estudio Técnico – Económico de la Inyección de Nitrógeno</a:t>
            </a:r>
            <a:endParaRPr lang="es-ES">
              <a:solidFill>
                <a:schemeClr val="accent2"/>
              </a:solidFill>
              <a:latin typeface="Times New Roman" pitchFamily="18" charset="0"/>
            </a:endParaRPr>
          </a:p>
          <a:p>
            <a:pPr marL="609600" indent="-609600" algn="just">
              <a:lnSpc>
                <a:spcPct val="90000"/>
              </a:lnSpc>
              <a:buFontTx/>
              <a:buAutoNum type="arabicPeriod"/>
            </a:pPr>
            <a:r>
              <a:rPr lang="es-ES">
                <a:solidFill>
                  <a:schemeClr val="accent2"/>
                </a:solidFill>
                <a:latin typeface="Times New Roman" pitchFamily="18" charset="0"/>
                <a:hlinkClick r:id="rId8" action="ppaction://hlinkpres?slideindex=67&amp;slidetitle=CAPÍTULO VII"/>
              </a:rPr>
              <a:t>Conclusiones y Recomendaciones</a:t>
            </a:r>
            <a:endParaRPr lang="es-ES">
              <a:solidFill>
                <a:schemeClr val="accent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6" name="Group 4"/>
          <p:cNvGrpSpPr>
            <a:grpSpLocks/>
          </p:cNvGrpSpPr>
          <p:nvPr/>
        </p:nvGrpSpPr>
        <p:grpSpPr bwMode="auto">
          <a:xfrm>
            <a:off x="2339975" y="476250"/>
            <a:ext cx="4918075" cy="5268913"/>
            <a:chOff x="2313" y="2857"/>
            <a:chExt cx="8460" cy="9000"/>
          </a:xfrm>
        </p:grpSpPr>
        <p:grpSp>
          <p:nvGrpSpPr>
            <p:cNvPr id="69637" name="Group 5"/>
            <p:cNvGrpSpPr>
              <a:grpSpLocks/>
            </p:cNvGrpSpPr>
            <p:nvPr/>
          </p:nvGrpSpPr>
          <p:grpSpPr bwMode="auto">
            <a:xfrm>
              <a:off x="2313" y="2857"/>
              <a:ext cx="8460" cy="9000"/>
              <a:chOff x="1521" y="1417"/>
              <a:chExt cx="7185" cy="7800"/>
            </a:xfrm>
          </p:grpSpPr>
          <p:pic>
            <p:nvPicPr>
              <p:cNvPr id="69638" name="Picture 6"/>
              <p:cNvPicPr>
                <a:picLocks noChangeAspect="1" noChangeArrowheads="1"/>
              </p:cNvPicPr>
              <p:nvPr/>
            </p:nvPicPr>
            <p:blipFill>
              <a:blip r:embed="rId2"/>
              <a:srcRect/>
              <a:stretch>
                <a:fillRect/>
              </a:stretch>
            </p:blipFill>
            <p:spPr bwMode="auto">
              <a:xfrm>
                <a:off x="1521" y="1417"/>
                <a:ext cx="7185" cy="7800"/>
              </a:xfrm>
              <a:prstGeom prst="rect">
                <a:avLst/>
              </a:prstGeom>
              <a:noFill/>
              <a:ln w="9525">
                <a:noFill/>
                <a:miter lim="800000"/>
                <a:headEnd/>
                <a:tailEnd/>
              </a:ln>
            </p:spPr>
          </p:pic>
          <p:sp>
            <p:nvSpPr>
              <p:cNvPr id="69639" name="Rectangle 7"/>
              <p:cNvSpPr>
                <a:spLocks noChangeArrowheads="1"/>
              </p:cNvSpPr>
              <p:nvPr/>
            </p:nvSpPr>
            <p:spPr bwMode="auto">
              <a:xfrm>
                <a:off x="5121" y="1957"/>
                <a:ext cx="1080" cy="180"/>
              </a:xfrm>
              <a:prstGeom prst="rect">
                <a:avLst/>
              </a:prstGeom>
              <a:solidFill>
                <a:srgbClr val="FFFFFF"/>
              </a:solidFill>
              <a:ln w="9525">
                <a:noFill/>
                <a:miter lim="800000"/>
                <a:headEnd/>
                <a:tailEnd/>
              </a:ln>
            </p:spPr>
            <p:txBody>
              <a:bodyPr/>
              <a:lstStyle/>
              <a:p>
                <a:endParaRPr lang="es-ES"/>
              </a:p>
            </p:txBody>
          </p:sp>
        </p:grpSp>
        <p:sp>
          <p:nvSpPr>
            <p:cNvPr id="69640" name="Rectangle 8"/>
            <p:cNvSpPr>
              <a:spLocks noChangeArrowheads="1"/>
            </p:cNvSpPr>
            <p:nvPr/>
          </p:nvSpPr>
          <p:spPr bwMode="auto">
            <a:xfrm>
              <a:off x="4680" y="3577"/>
              <a:ext cx="4860" cy="720"/>
            </a:xfrm>
            <a:prstGeom prst="rect">
              <a:avLst/>
            </a:prstGeom>
            <a:solidFill>
              <a:srgbClr val="FFFFFF"/>
            </a:solidFill>
            <a:ln w="9525">
              <a:noFill/>
              <a:miter lim="800000"/>
              <a:headEnd/>
              <a:tailEnd/>
            </a:ln>
          </p:spPr>
          <p:txBody>
            <a:bodyPr/>
            <a:lstStyle/>
            <a:p>
              <a:endParaRPr lang="es-E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60" name="Object 4"/>
          <p:cNvGraphicFramePr>
            <a:graphicFrameLocks noChangeAspect="1"/>
          </p:cNvGraphicFramePr>
          <p:nvPr>
            <p:ph/>
          </p:nvPr>
        </p:nvGraphicFramePr>
        <p:xfrm>
          <a:off x="1619250" y="1773238"/>
          <a:ext cx="6048375" cy="641350"/>
        </p:xfrm>
        <a:graphic>
          <a:graphicData uri="http://schemas.openxmlformats.org/presentationml/2006/ole">
            <p:oleObj spid="_x0000_s70660" name="Ecuación" r:id="rId3" imgW="3657600" imgH="431640" progId="Equation.3">
              <p:embed/>
            </p:oleObj>
          </a:graphicData>
        </a:graphic>
      </p:graphicFrame>
      <p:sp>
        <p:nvSpPr>
          <p:cNvPr id="70662" name="Rectangle 6"/>
          <p:cNvSpPr>
            <a:spLocks noChangeArrowheads="1"/>
          </p:cNvSpPr>
          <p:nvPr/>
        </p:nvSpPr>
        <p:spPr bwMode="auto">
          <a:xfrm>
            <a:off x="900113" y="2546350"/>
            <a:ext cx="6983412" cy="822325"/>
          </a:xfrm>
          <a:prstGeom prst="rect">
            <a:avLst/>
          </a:prstGeom>
          <a:noFill/>
          <a:ln w="9525">
            <a:noFill/>
            <a:miter lim="800000"/>
            <a:headEnd/>
            <a:tailEnd/>
          </a:ln>
          <a:effectLst/>
        </p:spPr>
        <p:txBody>
          <a:bodyPr anchor="ctr">
            <a:spAutoFit/>
          </a:bodyPr>
          <a:lstStyle/>
          <a:p>
            <a:pPr algn="just"/>
            <a:r>
              <a:rPr lang="es-ES" sz="2400">
                <a:latin typeface="Times New Roman" pitchFamily="18" charset="0"/>
              </a:rPr>
              <a:t>El coeficiente de correlación para la ecuación del </a:t>
            </a:r>
            <a:r>
              <a:rPr lang="es-ES" sz="2400" b="1" i="1">
                <a:latin typeface="Times New Roman" pitchFamily="18" charset="0"/>
              </a:rPr>
              <a:t>Ph.D. Charles F. Alcocer</a:t>
            </a:r>
            <a:r>
              <a:rPr lang="es-ES" sz="2400">
                <a:latin typeface="Times New Roman" pitchFamily="18" charset="0"/>
              </a:rPr>
              <a:t> es de 0.99590.</a:t>
            </a:r>
          </a:p>
        </p:txBody>
      </p:sp>
      <p:sp>
        <p:nvSpPr>
          <p:cNvPr id="70663" name="Rectangle 7"/>
          <p:cNvSpPr>
            <a:spLocks noChangeArrowheads="1"/>
          </p:cNvSpPr>
          <p:nvPr/>
        </p:nvSpPr>
        <p:spPr bwMode="auto">
          <a:xfrm>
            <a:off x="457200" y="228600"/>
            <a:ext cx="8229600" cy="1143000"/>
          </a:xfrm>
          <a:prstGeom prst="rect">
            <a:avLst/>
          </a:prstGeom>
          <a:noFill/>
          <a:ln w="9525">
            <a:noFill/>
            <a:miter lim="800000"/>
            <a:headEnd/>
            <a:tailEnd/>
          </a:ln>
          <a:effectLst/>
        </p:spPr>
        <p:txBody>
          <a:bodyPr anchor="ctr"/>
          <a:lstStyle/>
          <a:p>
            <a:r>
              <a:rPr lang="es-ES" sz="2800" b="1">
                <a:solidFill>
                  <a:srgbClr val="FF3300"/>
                </a:solidFill>
                <a:effectLst>
                  <a:outerShdw blurRad="38100" dist="38100" dir="2700000" algn="tl">
                    <a:srgbClr val="000000"/>
                  </a:outerShdw>
                </a:effectLst>
                <a:latin typeface="Times New Roman" pitchFamily="18" charset="0"/>
              </a:rPr>
              <a:t>ECUACIÓN DEL FACTOR DE RECOBRO (R) DEL Ph.D. CHARLES F. ALCOCER</a:t>
            </a:r>
          </a:p>
        </p:txBody>
      </p:sp>
      <p:sp>
        <p:nvSpPr>
          <p:cNvPr id="70665" name="Rectangle 9"/>
          <p:cNvSpPr>
            <a:spLocks noChangeArrowheads="1"/>
          </p:cNvSpPr>
          <p:nvPr/>
        </p:nvSpPr>
        <p:spPr bwMode="auto">
          <a:xfrm>
            <a:off x="0" y="315277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0664" name="Object 8"/>
          <p:cNvGraphicFramePr>
            <a:graphicFrameLocks noChangeAspect="1"/>
          </p:cNvGraphicFramePr>
          <p:nvPr/>
        </p:nvGraphicFramePr>
        <p:xfrm>
          <a:off x="1763713" y="3644900"/>
          <a:ext cx="5592762" cy="642938"/>
        </p:xfrm>
        <a:graphic>
          <a:graphicData uri="http://schemas.openxmlformats.org/presentationml/2006/ole">
            <p:oleObj spid="_x0000_s70664" name="Ecuación" r:id="rId4" imgW="3721100" imgH="431800" progId="Equation.3">
              <p:embed/>
            </p:oleObj>
          </a:graphicData>
        </a:graphic>
      </p:graphicFrame>
      <p:sp>
        <p:nvSpPr>
          <p:cNvPr id="70667" name="Rectangle 11"/>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0666" name="Object 10"/>
          <p:cNvGraphicFramePr>
            <a:graphicFrameLocks noChangeAspect="1"/>
          </p:cNvGraphicFramePr>
          <p:nvPr/>
        </p:nvGraphicFramePr>
        <p:xfrm>
          <a:off x="3419475" y="4724400"/>
          <a:ext cx="2447925" cy="509588"/>
        </p:xfrm>
        <a:graphic>
          <a:graphicData uri="http://schemas.openxmlformats.org/presentationml/2006/ole">
            <p:oleObj spid="_x0000_s70666" name="Ecuación" r:id="rId5" imgW="965200" imgH="203200" progId="Equation.3">
              <p:embed/>
            </p:oleObj>
          </a:graphicData>
        </a:graphic>
      </p:graphicFrame>
    </p:spTree>
  </p:cSld>
  <p:clrMapOvr>
    <a:masterClrMapping/>
  </p:clrMapOvr>
  <p:transition>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68313" y="549275"/>
            <a:ext cx="8229600" cy="1828800"/>
          </a:xfrm>
        </p:spPr>
        <p:txBody>
          <a:bodyPr/>
          <a:lstStyle/>
          <a:p>
            <a:pPr algn="just"/>
            <a:r>
              <a:rPr lang="es-ES" sz="2400">
                <a:latin typeface="Times New Roman" pitchFamily="18" charset="0"/>
              </a:rPr>
              <a:t>En el cálculo del factor de recobro del presente estudio utilizamos un factor de seguridad del 20% lo que nos permite obtener el siguiente factor de recobro, valor que será utilizado para las predicciones de producción</a:t>
            </a:r>
            <a:endParaRPr lang="es-ES"/>
          </a:p>
        </p:txBody>
      </p:sp>
      <p:sp>
        <p:nvSpPr>
          <p:cNvPr id="71685" name="Rectangle 5"/>
          <p:cNvSpPr>
            <a:spLocks noChangeArrowheads="1"/>
          </p:cNvSpPr>
          <p:nvPr/>
        </p:nvSpPr>
        <p:spPr bwMode="auto">
          <a:xfrm>
            <a:off x="0" y="303371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1684" name="Object 4"/>
          <p:cNvGraphicFramePr>
            <a:graphicFrameLocks noChangeAspect="1"/>
          </p:cNvGraphicFramePr>
          <p:nvPr/>
        </p:nvGraphicFramePr>
        <p:xfrm>
          <a:off x="3132138" y="2420938"/>
          <a:ext cx="3168650" cy="790575"/>
        </p:xfrm>
        <a:graphic>
          <a:graphicData uri="http://schemas.openxmlformats.org/presentationml/2006/ole">
            <p:oleObj spid="_x0000_s71684" name="Ecuación" r:id="rId3" imgW="1536700" imgH="431800" progId="Equation.3">
              <p:embed/>
            </p:oleObj>
          </a:graphicData>
        </a:graphic>
      </p:graphicFrame>
      <p:sp>
        <p:nvSpPr>
          <p:cNvPr id="71687" name="Rectangle 7"/>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1686" name="Object 6"/>
          <p:cNvGraphicFramePr>
            <a:graphicFrameLocks noChangeAspect="1"/>
          </p:cNvGraphicFramePr>
          <p:nvPr/>
        </p:nvGraphicFramePr>
        <p:xfrm>
          <a:off x="2700338" y="3500438"/>
          <a:ext cx="3960812" cy="641350"/>
        </p:xfrm>
        <a:graphic>
          <a:graphicData uri="http://schemas.openxmlformats.org/presentationml/2006/ole">
            <p:oleObj spid="_x0000_s71686" name="Ecuación" r:id="rId4" imgW="2654300" imgH="431800" progId="Equation.3">
              <p:embed/>
            </p:oleObj>
          </a:graphicData>
        </a:graphic>
      </p:graphicFrame>
      <p:sp>
        <p:nvSpPr>
          <p:cNvPr id="71689" name="Rectangle 9"/>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1688" name="Object 8"/>
          <p:cNvGraphicFramePr>
            <a:graphicFrameLocks noChangeAspect="1"/>
          </p:cNvGraphicFramePr>
          <p:nvPr/>
        </p:nvGraphicFramePr>
        <p:xfrm>
          <a:off x="3348038" y="4437063"/>
          <a:ext cx="2736850" cy="479425"/>
        </p:xfrm>
        <a:graphic>
          <a:graphicData uri="http://schemas.openxmlformats.org/presentationml/2006/ole">
            <p:oleObj spid="_x0000_s71688" name="Ecuación" r:id="rId5" imgW="1371600" imgH="241300" progId="Equation.3">
              <p:embed/>
            </p:oleObj>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anim calcmode="lin" valueType="num">
                                      <p:cBhvr>
                                        <p:cTn id="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168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68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ChangeArrowheads="1"/>
          </p:cNvSpPr>
          <p:nvPr/>
        </p:nvSpPr>
        <p:spPr bwMode="auto">
          <a:xfrm>
            <a:off x="0" y="317182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2708" name="Object 4"/>
          <p:cNvGraphicFramePr>
            <a:graphicFrameLocks noChangeAspect="1"/>
          </p:cNvGraphicFramePr>
          <p:nvPr/>
        </p:nvGraphicFramePr>
        <p:xfrm>
          <a:off x="3492500" y="1557338"/>
          <a:ext cx="2333625" cy="514350"/>
        </p:xfrm>
        <a:graphic>
          <a:graphicData uri="http://schemas.openxmlformats.org/presentationml/2006/ole">
            <p:oleObj spid="_x0000_s72708" name="Ecuación" r:id="rId3" imgW="1091726" imgH="241195" progId="Equation.3">
              <p:embed/>
            </p:oleObj>
          </a:graphicData>
        </a:graphic>
      </p:graphicFrame>
      <p:sp>
        <p:nvSpPr>
          <p:cNvPr id="72711"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2710" name="Object 6"/>
          <p:cNvGraphicFramePr>
            <a:graphicFrameLocks noChangeAspect="1"/>
          </p:cNvGraphicFramePr>
          <p:nvPr/>
        </p:nvGraphicFramePr>
        <p:xfrm>
          <a:off x="2987675" y="2565400"/>
          <a:ext cx="3543300" cy="428625"/>
        </p:xfrm>
        <a:graphic>
          <a:graphicData uri="http://schemas.openxmlformats.org/presentationml/2006/ole">
            <p:oleObj spid="_x0000_s72710" name="Ecuación" r:id="rId4" imgW="1981200" imgH="241300" progId="Equation.3">
              <p:embed/>
            </p:oleObj>
          </a:graphicData>
        </a:graphic>
      </p:graphicFrame>
      <p:sp>
        <p:nvSpPr>
          <p:cNvPr id="72713" name="Rectangle 9"/>
          <p:cNvSpPr>
            <a:spLocks noChangeArrowheads="1"/>
          </p:cNvSpPr>
          <p:nvPr/>
        </p:nvSpPr>
        <p:spPr bwMode="auto">
          <a:xfrm>
            <a:off x="0" y="309562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72712" name="Object 8"/>
          <p:cNvGraphicFramePr>
            <a:graphicFrameLocks noChangeAspect="1"/>
          </p:cNvGraphicFramePr>
          <p:nvPr/>
        </p:nvGraphicFramePr>
        <p:xfrm>
          <a:off x="3563938" y="3429000"/>
          <a:ext cx="2333625" cy="666750"/>
        </p:xfrm>
        <a:graphic>
          <a:graphicData uri="http://schemas.openxmlformats.org/presentationml/2006/ole">
            <p:oleObj spid="_x0000_s72712" name="Ecuación" r:id="rId5" imgW="1497950" imgH="431613"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s-ES" sz="2400" b="1">
                <a:solidFill>
                  <a:srgbClr val="FF3300"/>
                </a:solidFill>
                <a:latin typeface="Times New Roman" pitchFamily="18" charset="0"/>
              </a:rPr>
              <a:t>CURVA DE DECLINACIÓN DE LA PRODUCCIÓN  A UNA S</a:t>
            </a:r>
            <a:r>
              <a:rPr lang="es-ES" sz="2400" b="1" baseline="-25000">
                <a:solidFill>
                  <a:srgbClr val="FF3300"/>
                </a:solidFill>
                <a:latin typeface="Times New Roman" pitchFamily="18" charset="0"/>
              </a:rPr>
              <a:t>O</a:t>
            </a:r>
            <a:r>
              <a:rPr lang="es-ES" sz="2400" b="1">
                <a:solidFill>
                  <a:srgbClr val="FF3300"/>
                </a:solidFill>
                <a:latin typeface="Times New Roman" pitchFamily="18" charset="0"/>
              </a:rPr>
              <a:t> DE 50%</a:t>
            </a:r>
          </a:p>
        </p:txBody>
      </p:sp>
      <p:pic>
        <p:nvPicPr>
          <p:cNvPr id="45060" name="Picture 4"/>
          <p:cNvPicPr>
            <a:picLocks noChangeAspect="1" noChangeArrowheads="1"/>
          </p:cNvPicPr>
          <p:nvPr/>
        </p:nvPicPr>
        <p:blipFill>
          <a:blip r:embed="rId2"/>
          <a:srcRect/>
          <a:stretch>
            <a:fillRect/>
          </a:stretch>
        </p:blipFill>
        <p:spPr bwMode="auto">
          <a:xfrm>
            <a:off x="395288" y="1628775"/>
            <a:ext cx="8562975"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s-ES" sz="2800" b="1">
                <a:solidFill>
                  <a:srgbClr val="FF3300"/>
                </a:solidFill>
                <a:latin typeface="Times New Roman" pitchFamily="18" charset="0"/>
              </a:rPr>
              <a:t>CURVA DE DECLINACIÓN DE LA PRODUCCIÓN  A UNA S</a:t>
            </a:r>
            <a:r>
              <a:rPr lang="es-ES" sz="2800" b="1" baseline="-25000">
                <a:solidFill>
                  <a:srgbClr val="FF3300"/>
                </a:solidFill>
                <a:latin typeface="Times New Roman" pitchFamily="18" charset="0"/>
              </a:rPr>
              <a:t>O</a:t>
            </a:r>
            <a:r>
              <a:rPr lang="es-ES" sz="2800" b="1">
                <a:solidFill>
                  <a:srgbClr val="FF3300"/>
                </a:solidFill>
                <a:latin typeface="Times New Roman" pitchFamily="18" charset="0"/>
              </a:rPr>
              <a:t> DE 60%</a:t>
            </a:r>
          </a:p>
        </p:txBody>
      </p:sp>
      <p:pic>
        <p:nvPicPr>
          <p:cNvPr id="93188" name="Picture 4"/>
          <p:cNvPicPr>
            <a:picLocks noChangeAspect="1" noChangeArrowheads="1"/>
          </p:cNvPicPr>
          <p:nvPr/>
        </p:nvPicPr>
        <p:blipFill>
          <a:blip r:embed="rId2"/>
          <a:srcRect/>
          <a:stretch>
            <a:fillRect/>
          </a:stretch>
        </p:blipFill>
        <p:spPr bwMode="auto">
          <a:xfrm>
            <a:off x="257175" y="1557338"/>
            <a:ext cx="88868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s-ES" sz="2800" b="1">
                <a:solidFill>
                  <a:srgbClr val="FF3300"/>
                </a:solidFill>
                <a:latin typeface="Times New Roman" pitchFamily="18" charset="0"/>
              </a:rPr>
              <a:t>CURVA DE DECLINACIÓN DE LA PRODUCCIÓN  A UNA S</a:t>
            </a:r>
            <a:r>
              <a:rPr lang="es-ES" sz="2800" b="1" baseline="-25000">
                <a:solidFill>
                  <a:srgbClr val="FF3300"/>
                </a:solidFill>
                <a:latin typeface="Times New Roman" pitchFamily="18" charset="0"/>
              </a:rPr>
              <a:t>O</a:t>
            </a:r>
            <a:r>
              <a:rPr lang="es-ES" sz="2800" b="1">
                <a:solidFill>
                  <a:srgbClr val="FF3300"/>
                </a:solidFill>
                <a:latin typeface="Times New Roman" pitchFamily="18" charset="0"/>
              </a:rPr>
              <a:t> DE 70%</a:t>
            </a:r>
          </a:p>
        </p:txBody>
      </p:sp>
      <p:pic>
        <p:nvPicPr>
          <p:cNvPr id="94212" name="Picture 4"/>
          <p:cNvPicPr>
            <a:picLocks noChangeAspect="1" noChangeArrowheads="1"/>
          </p:cNvPicPr>
          <p:nvPr/>
        </p:nvPicPr>
        <p:blipFill>
          <a:blip r:embed="rId2"/>
          <a:srcRect/>
          <a:stretch>
            <a:fillRect/>
          </a:stretch>
        </p:blipFill>
        <p:spPr bwMode="auto">
          <a:xfrm>
            <a:off x="250825" y="1700213"/>
            <a:ext cx="8686800" cy="4181475"/>
          </a:xfrm>
          <a:prstGeom prst="rect">
            <a:avLst/>
          </a:prstGeom>
          <a:noFill/>
          <a:ln w="9525">
            <a:noFill/>
            <a:miter lim="800000"/>
            <a:headEnd/>
            <a:tailEnd/>
          </a:ln>
        </p:spPr>
      </p:pic>
      <p:sp>
        <p:nvSpPr>
          <p:cNvPr id="94213" name="AutoShape 5">
            <a:hlinkClick r:id="rId3" action="ppaction://hlinksldjump" highlightClick="1"/>
          </p:cNvPr>
          <p:cNvSpPr>
            <a:spLocks noChangeArrowheads="1"/>
          </p:cNvSpPr>
          <p:nvPr/>
        </p:nvSpPr>
        <p:spPr bwMode="auto">
          <a:xfrm>
            <a:off x="755650" y="6165850"/>
            <a:ext cx="503238" cy="503238"/>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95288" y="981075"/>
            <a:ext cx="8229600" cy="1143000"/>
          </a:xfrm>
        </p:spPr>
        <p:txBody>
          <a:bodyPr/>
          <a:lstStyle/>
          <a:p>
            <a:r>
              <a:rPr lang="es-ES" sz="5400" b="1">
                <a:solidFill>
                  <a:srgbClr val="FF3300"/>
                </a:solidFill>
                <a:latin typeface="Times New Roman" pitchFamily="18" charset="0"/>
              </a:rPr>
              <a:t>CAPÍTULO V</a:t>
            </a:r>
          </a:p>
        </p:txBody>
      </p:sp>
      <p:sp>
        <p:nvSpPr>
          <p:cNvPr id="102403" name="Rectangle 3"/>
          <p:cNvSpPr>
            <a:spLocks noGrp="1" noChangeArrowheads="1"/>
          </p:cNvSpPr>
          <p:nvPr>
            <p:ph type="body" idx="1"/>
          </p:nvPr>
        </p:nvSpPr>
        <p:spPr>
          <a:xfrm>
            <a:off x="468313" y="2781300"/>
            <a:ext cx="8229600" cy="1439863"/>
          </a:xfrm>
        </p:spPr>
        <p:txBody>
          <a:bodyPr/>
          <a:lstStyle/>
          <a:p>
            <a:pPr algn="ctr">
              <a:buFontTx/>
              <a:buNone/>
            </a:pPr>
            <a:r>
              <a:rPr lang="es-EC" sz="4400" b="1">
                <a:latin typeface="Times New Roman" pitchFamily="18" charset="0"/>
                <a:ea typeface="宋体" charset="-122"/>
              </a:rPr>
              <a:t>ANÁLISIS DE FACILIDADES DE SUPERFICIE</a:t>
            </a:r>
            <a:endParaRPr lang="es-ES" sz="4400" b="1">
              <a:latin typeface="Times New Roman" pitchFamily="18" charset="0"/>
              <a:ea typeface="宋体" charset="-122"/>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800" fill="hold">
                                          <p:stCondLst>
                                            <p:cond delay="0"/>
                                          </p:stCondLst>
                                        </p:cTn>
                                        <p:tgtEl>
                                          <p:spTgt spid="10240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24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02403">
                                            <p:txEl>
                                              <p:pRg st="0" end="0"/>
                                            </p:txEl>
                                          </p:spTgt>
                                        </p:tgtEl>
                                        <p:attrNameLst>
                                          <p:attrName>style.visibility</p:attrName>
                                        </p:attrNameLst>
                                      </p:cBhvr>
                                      <p:to>
                                        <p:strVal val="visible"/>
                                      </p:to>
                                    </p:set>
                                    <p:animEffect transition="in" filter="fade">
                                      <p:cBhvr>
                                        <p:cTn id="13" dur="1000"/>
                                        <p:tgtEl>
                                          <p:spTgt spid="102403">
                                            <p:txEl>
                                              <p:pRg st="0" end="0"/>
                                            </p:txEl>
                                          </p:spTgt>
                                        </p:tgtEl>
                                      </p:cBhvr>
                                    </p:animEffect>
                                    <p:anim calcmode="lin" valueType="num">
                                      <p:cBhvr>
                                        <p:cTn id="14" dur="1000" fill="hold"/>
                                        <p:tgtEl>
                                          <p:spTgt spid="10240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s-EC" sz="2800" b="1">
                <a:solidFill>
                  <a:srgbClr val="FF3300"/>
                </a:solidFill>
                <a:latin typeface="Times New Roman" pitchFamily="18" charset="0"/>
              </a:rPr>
              <a:t>EQUIPOS A UTILIZARSE EN LA INYECCIÓN</a:t>
            </a:r>
            <a:r>
              <a:rPr lang="es-ES" sz="2800">
                <a:solidFill>
                  <a:srgbClr val="FF3300"/>
                </a:solidFill>
                <a:latin typeface="Times New Roman" pitchFamily="18" charset="0"/>
              </a:rPr>
              <a:t> </a:t>
            </a:r>
          </a:p>
        </p:txBody>
      </p:sp>
      <p:sp>
        <p:nvSpPr>
          <p:cNvPr id="95235" name="Rectangle 3"/>
          <p:cNvSpPr>
            <a:spLocks noGrp="1" noChangeArrowheads="1"/>
          </p:cNvSpPr>
          <p:nvPr>
            <p:ph type="body" idx="1"/>
          </p:nvPr>
        </p:nvSpPr>
        <p:spPr/>
        <p:txBody>
          <a:bodyPr/>
          <a:lstStyle/>
          <a:p>
            <a:pPr algn="just"/>
            <a:r>
              <a:rPr lang="es-AR" sz="2400">
                <a:latin typeface="Times New Roman" pitchFamily="18" charset="0"/>
              </a:rPr>
              <a:t>El sistema de generación de Nitrógeno en sitio está basado en la tecnología de membranas filtrantes o tamices moleculares.</a:t>
            </a:r>
          </a:p>
          <a:p>
            <a:pPr algn="just"/>
            <a:r>
              <a:rPr lang="es-AR" sz="2400">
                <a:latin typeface="Times New Roman" pitchFamily="18" charset="0"/>
              </a:rPr>
              <a:t>El Aire está compuesto  de aproximadamente  78% de Nitrógeno, 21% de Oxígeno y 1% de  Gases raros e impurezas.</a:t>
            </a:r>
            <a:r>
              <a:rPr lang="es-ES" sz="2400">
                <a:latin typeface="Times New Roman" pitchFamily="18" charset="0"/>
              </a:rPr>
              <a:t> </a:t>
            </a:r>
          </a:p>
        </p:txBody>
      </p:sp>
      <p:pic>
        <p:nvPicPr>
          <p:cNvPr id="95237" name="Picture 5"/>
          <p:cNvPicPr>
            <a:picLocks noChangeAspect="1" noChangeArrowheads="1"/>
          </p:cNvPicPr>
          <p:nvPr/>
        </p:nvPicPr>
        <p:blipFill>
          <a:blip r:embed="rId2"/>
          <a:srcRect r="5371"/>
          <a:stretch>
            <a:fillRect/>
          </a:stretch>
        </p:blipFill>
        <p:spPr bwMode="auto">
          <a:xfrm>
            <a:off x="2195513" y="3573463"/>
            <a:ext cx="4732337" cy="2608262"/>
          </a:xfrm>
          <a:prstGeom prst="rect">
            <a:avLst/>
          </a:prstGeom>
          <a:noFill/>
          <a:ln w="9525">
            <a:solidFill>
              <a:srgbClr val="000000"/>
            </a:solid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ppt_w</p:attrName>
                                        </p:attrNameLst>
                                      </p:cBhvr>
                                      <p:tavLst>
                                        <p:tav tm="0">
                                          <p:val>
                                            <p:strVal val="#ppt_w+.3"/>
                                          </p:val>
                                        </p:tav>
                                        <p:tav tm="100000">
                                          <p:val>
                                            <p:strVal val="#ppt_w"/>
                                          </p:val>
                                        </p:tav>
                                      </p:tavLst>
                                    </p:anim>
                                    <p:anim calcmode="lin" valueType="num">
                                      <p:cBhvr>
                                        <p:cTn id="8" dur="1000" fill="hold"/>
                                        <p:tgtEl>
                                          <p:spTgt spid="95234"/>
                                        </p:tgtEl>
                                        <p:attrNameLst>
                                          <p:attrName>ppt_h</p:attrName>
                                        </p:attrNameLst>
                                      </p:cBhvr>
                                      <p:tavLst>
                                        <p:tav tm="0">
                                          <p:val>
                                            <p:strVal val="#ppt_h"/>
                                          </p:val>
                                        </p:tav>
                                        <p:tav tm="100000">
                                          <p:val>
                                            <p:strVal val="#ppt_h"/>
                                          </p:val>
                                        </p:tav>
                                      </p:tavLst>
                                    </p:anim>
                                    <p:animEffect transition="in" filter="fade">
                                      <p:cBhvr>
                                        <p:cTn id="9" dur="1000"/>
                                        <p:tgtEl>
                                          <p:spTgt spid="9523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 calcmode="lin" valueType="num">
                                      <p:cBhvr>
                                        <p:cTn id="14" dur="1000" fill="hold"/>
                                        <p:tgtEl>
                                          <p:spTgt spid="9523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523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52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5235">
                                            <p:txEl>
                                              <p:pRg st="1" end="1"/>
                                            </p:txEl>
                                          </p:spTgt>
                                        </p:tgtEl>
                                        <p:attrNameLst>
                                          <p:attrName>style.visibility</p:attrName>
                                        </p:attrNameLst>
                                      </p:cBhvr>
                                      <p:to>
                                        <p:strVal val="visible"/>
                                      </p:to>
                                    </p:set>
                                    <p:anim calcmode="lin" valueType="num">
                                      <p:cBhvr>
                                        <p:cTn id="21" dur="1000" fill="hold"/>
                                        <p:tgtEl>
                                          <p:spTgt spid="9523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9523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95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68313" y="549275"/>
            <a:ext cx="8229600" cy="1143000"/>
          </a:xfrm>
        </p:spPr>
        <p:txBody>
          <a:bodyPr/>
          <a:lstStyle/>
          <a:p>
            <a:r>
              <a:rPr lang="es-AR" sz="2800" b="1">
                <a:solidFill>
                  <a:srgbClr val="FF3300"/>
                </a:solidFill>
                <a:latin typeface="Times New Roman" pitchFamily="18" charset="0"/>
              </a:rPr>
              <a:t>PAQUETE ESTÁNDAR DE GENERACIÓN E INYECCIÓN DE N</a:t>
            </a:r>
            <a:r>
              <a:rPr lang="es-AR" sz="2800" b="1" baseline="-25000">
                <a:solidFill>
                  <a:srgbClr val="FF3300"/>
                </a:solidFill>
                <a:latin typeface="Times New Roman" pitchFamily="18" charset="0"/>
              </a:rPr>
              <a:t>2</a:t>
            </a:r>
            <a:r>
              <a:rPr lang="es-AR" sz="2800" b="1">
                <a:solidFill>
                  <a:srgbClr val="FF3300"/>
                </a:solidFill>
                <a:latin typeface="Times New Roman" pitchFamily="18" charset="0"/>
              </a:rPr>
              <a:t> DE WEATHERFORD PARA 1350 SCFM Y 2000 PSI DE INYECCIÓN</a:t>
            </a:r>
            <a:endParaRPr lang="es-ES" sz="2800" b="1">
              <a:solidFill>
                <a:srgbClr val="FF3300"/>
              </a:solidFill>
              <a:latin typeface="Times New Roman" pitchFamily="18" charset="0"/>
            </a:endParaRPr>
          </a:p>
        </p:txBody>
      </p:sp>
      <p:sp>
        <p:nvSpPr>
          <p:cNvPr id="96259" name="Rectangle 3"/>
          <p:cNvSpPr>
            <a:spLocks noGrp="1" noChangeArrowheads="1"/>
          </p:cNvSpPr>
          <p:nvPr>
            <p:ph type="body" idx="1"/>
          </p:nvPr>
        </p:nvSpPr>
        <p:spPr>
          <a:xfrm>
            <a:off x="468313" y="2349500"/>
            <a:ext cx="8229600" cy="3413125"/>
          </a:xfrm>
        </p:spPr>
        <p:txBody>
          <a:bodyPr/>
          <a:lstStyle/>
          <a:p>
            <a:pPr marL="609600" indent="-609600"/>
            <a:r>
              <a:rPr lang="es-EC" sz="2800" b="1">
                <a:latin typeface="Times New Roman" pitchFamily="18" charset="0"/>
                <a:hlinkClick r:id="rId2" action="ppaction://hlinkpres?slideindex=50&amp;slidetitle=COMPRESOR DE AIRE PRIMARIO INGERSOLL-RAND XHP 900/350"/>
              </a:rPr>
              <a:t>Compresor de aire primario Ingersoll-Rand XHP 900/350</a:t>
            </a:r>
            <a:endParaRPr lang="es-EC" sz="2800" b="1">
              <a:latin typeface="Times New Roman" pitchFamily="18" charset="0"/>
            </a:endParaRPr>
          </a:p>
          <a:p>
            <a:pPr marL="609600" indent="-609600"/>
            <a:r>
              <a:rPr lang="es-EC" sz="2800" b="1">
                <a:latin typeface="Times New Roman" pitchFamily="18" charset="0"/>
                <a:hlinkClick r:id="rId3" action="ppaction://hlinkpres?slideindex=52&amp;slidetitle=UNIDAD DE MEMBRANA DE NITRÓGENO NPU 1500"/>
              </a:rPr>
              <a:t>Unidad de membrana de nitrógeno NPU 1500</a:t>
            </a:r>
            <a:endParaRPr lang="es-EC" sz="2800" b="1">
              <a:latin typeface="Times New Roman" pitchFamily="18" charset="0"/>
            </a:endParaRPr>
          </a:p>
          <a:p>
            <a:pPr marL="609600" indent="-609600"/>
            <a:r>
              <a:rPr lang="es-EC" sz="2800" b="1">
                <a:latin typeface="Times New Roman" pitchFamily="18" charset="0"/>
                <a:hlinkClick r:id="rId4" action="ppaction://hlinkpres?slideindex=54&amp;slidetitle=COMPRESOR RECIPROCANTE BOOSTER JOY WB12"/>
              </a:rPr>
              <a:t>Compresor</a:t>
            </a:r>
            <a:r>
              <a:rPr lang="en-GB" sz="2800" b="1">
                <a:latin typeface="Times New Roman" pitchFamily="18" charset="0"/>
                <a:hlinkClick r:id="rId4" action="ppaction://hlinkpres?slideindex=54&amp;slidetitle=COMPRESOR RECIPROCANTE BOOSTER JOY WB12"/>
              </a:rPr>
              <a:t> reciprocante booster Joy WB12</a:t>
            </a:r>
            <a:endParaRPr lang="en-GB" sz="2800" b="1">
              <a:latin typeface="Times New Roman" pitchFamily="18" charset="0"/>
            </a:endParaRPr>
          </a:p>
          <a:p>
            <a:pPr marL="609600" indent="-609600"/>
            <a:r>
              <a:rPr lang="es-EC" sz="2800" b="1">
                <a:latin typeface="Times New Roman" pitchFamily="18" charset="0"/>
                <a:hlinkClick r:id="rId5" action="ppaction://hlinkpres?slideindex=56&amp;slidetitle=COMPRESOR RECIPROCANTE BOOSTER JOY WB11"/>
              </a:rPr>
              <a:t>Compresor</a:t>
            </a:r>
            <a:r>
              <a:rPr lang="en-GB" sz="2800" b="1">
                <a:latin typeface="Times New Roman" pitchFamily="18" charset="0"/>
                <a:hlinkClick r:id="rId5" action="ppaction://hlinkpres?slideindex=56&amp;slidetitle=COMPRESOR RECIPROCANTE BOOSTER JOY WB11"/>
              </a:rPr>
              <a:t> reciprocante booster Joy WB11</a:t>
            </a:r>
            <a:endParaRPr lang="en-GB" sz="2800" b="1">
              <a:latin typeface="Times New Roman" pitchFamily="18" charset="0"/>
            </a:endParaRPr>
          </a:p>
          <a:p>
            <a:pPr marL="609600" indent="-609600"/>
            <a:r>
              <a:rPr lang="es-ES" sz="2800" b="1">
                <a:latin typeface="Times New Roman" pitchFamily="18" charset="0"/>
                <a:hlinkClick r:id="rId6" action="ppaction://hlinkpres?slideindex=58&amp;slidetitle=PERSONAL REQUERIDO"/>
              </a:rPr>
              <a:t>Personal requerido</a:t>
            </a:r>
            <a:r>
              <a:rPr lang="es-ES" sz="2800">
                <a:latin typeface="Times New Roman" pitchFamily="18" charset="0"/>
                <a:hlinkClick r:id="rId6" action="ppaction://hlinkpres?slideindex=58&amp;slidetitle=PERSONAL REQUERIDO"/>
              </a:rPr>
              <a:t> </a:t>
            </a:r>
            <a:endParaRPr lang="es-ES" sz="2800">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ppt_x</p:attrName>
                                        </p:attrNameLst>
                                      </p:cBhvr>
                                      <p:tavLst>
                                        <p:tav tm="0">
                                          <p:val>
                                            <p:strVal val="#ppt_x-.2"/>
                                          </p:val>
                                        </p:tav>
                                        <p:tav tm="100000">
                                          <p:val>
                                            <p:strVal val="#ppt_x"/>
                                          </p:val>
                                        </p:tav>
                                      </p:tavLst>
                                    </p:anim>
                                    <p:anim calcmode="lin" valueType="num">
                                      <p:cBhvr>
                                        <p:cTn id="8" dur="1000" fill="hold"/>
                                        <p:tgtEl>
                                          <p:spTgt spid="962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625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6259">
                                            <p:txEl>
                                              <p:pRg st="0" end="0"/>
                                            </p:txEl>
                                          </p:spTgt>
                                        </p:tgtEl>
                                        <p:attrNameLst>
                                          <p:attrName>style.visibility</p:attrName>
                                        </p:attrNameLst>
                                      </p:cBhvr>
                                      <p:to>
                                        <p:strVal val="visible"/>
                                      </p:to>
                                    </p:set>
                                    <p:animEffect transition="in" filter="fade">
                                      <p:cBhvr>
                                        <p:cTn id="14" dur="500"/>
                                        <p:tgtEl>
                                          <p:spTgt spid="96259">
                                            <p:txEl>
                                              <p:pRg st="0" end="0"/>
                                            </p:txEl>
                                          </p:spTgt>
                                        </p:tgtEl>
                                      </p:cBhvr>
                                    </p:animEffect>
                                    <p:anim calcmode="lin" valueType="num">
                                      <p:cBhvr>
                                        <p:cTn id="15"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62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6259">
                                            <p:txEl>
                                              <p:pRg st="1" end="1"/>
                                            </p:txEl>
                                          </p:spTgt>
                                        </p:tgtEl>
                                        <p:attrNameLst>
                                          <p:attrName>style.visibility</p:attrName>
                                        </p:attrNameLst>
                                      </p:cBhvr>
                                      <p:to>
                                        <p:strVal val="visible"/>
                                      </p:to>
                                    </p:set>
                                    <p:animEffect transition="in" filter="fade">
                                      <p:cBhvr>
                                        <p:cTn id="21" dur="500"/>
                                        <p:tgtEl>
                                          <p:spTgt spid="96259">
                                            <p:txEl>
                                              <p:pRg st="1" end="1"/>
                                            </p:txEl>
                                          </p:spTgt>
                                        </p:tgtEl>
                                      </p:cBhvr>
                                    </p:animEffect>
                                    <p:anim calcmode="lin" valueType="num">
                                      <p:cBhvr>
                                        <p:cTn id="22"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62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6259">
                                            <p:txEl>
                                              <p:pRg st="2" end="2"/>
                                            </p:txEl>
                                          </p:spTgt>
                                        </p:tgtEl>
                                        <p:attrNameLst>
                                          <p:attrName>style.visibility</p:attrName>
                                        </p:attrNameLst>
                                      </p:cBhvr>
                                      <p:to>
                                        <p:strVal val="visible"/>
                                      </p:to>
                                    </p:set>
                                    <p:animEffect transition="in" filter="fade">
                                      <p:cBhvr>
                                        <p:cTn id="28" dur="500"/>
                                        <p:tgtEl>
                                          <p:spTgt spid="96259">
                                            <p:txEl>
                                              <p:pRg st="2" end="2"/>
                                            </p:txEl>
                                          </p:spTgt>
                                        </p:tgtEl>
                                      </p:cBhvr>
                                    </p:animEffect>
                                    <p:anim calcmode="lin" valueType="num">
                                      <p:cBhvr>
                                        <p:cTn id="2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62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6259">
                                            <p:txEl>
                                              <p:pRg st="3" end="3"/>
                                            </p:txEl>
                                          </p:spTgt>
                                        </p:tgtEl>
                                        <p:attrNameLst>
                                          <p:attrName>style.visibility</p:attrName>
                                        </p:attrNameLst>
                                      </p:cBhvr>
                                      <p:to>
                                        <p:strVal val="visible"/>
                                      </p:to>
                                    </p:set>
                                    <p:animEffect transition="in" filter="fade">
                                      <p:cBhvr>
                                        <p:cTn id="35" dur="500"/>
                                        <p:tgtEl>
                                          <p:spTgt spid="96259">
                                            <p:txEl>
                                              <p:pRg st="3" end="3"/>
                                            </p:txEl>
                                          </p:spTgt>
                                        </p:tgtEl>
                                      </p:cBhvr>
                                    </p:animEffect>
                                    <p:anim calcmode="lin" valueType="num">
                                      <p:cBhvr>
                                        <p:cTn id="36"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625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6259">
                                            <p:txEl>
                                              <p:pRg st="4" end="4"/>
                                            </p:txEl>
                                          </p:spTgt>
                                        </p:tgtEl>
                                        <p:attrNameLst>
                                          <p:attrName>style.visibility</p:attrName>
                                        </p:attrNameLst>
                                      </p:cBhvr>
                                      <p:to>
                                        <p:strVal val="visible"/>
                                      </p:to>
                                    </p:set>
                                    <p:animEffect transition="in" filter="fade">
                                      <p:cBhvr>
                                        <p:cTn id="42" dur="500"/>
                                        <p:tgtEl>
                                          <p:spTgt spid="96259">
                                            <p:txEl>
                                              <p:pRg st="4" end="4"/>
                                            </p:txEl>
                                          </p:spTgt>
                                        </p:tgtEl>
                                      </p:cBhvr>
                                    </p:animEffect>
                                    <p:anim calcmode="lin" valueType="num">
                                      <p:cBhvr>
                                        <p:cTn id="43"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625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195513" y="2997200"/>
            <a:ext cx="5256212" cy="2663825"/>
          </a:xfrm>
        </p:spPr>
        <p:txBody>
          <a:bodyPr/>
          <a:lstStyle/>
          <a:p>
            <a:pPr algn="ctr">
              <a:buFontTx/>
              <a:buNone/>
            </a:pPr>
            <a:r>
              <a:rPr lang="es-ES" sz="4000" b="1">
                <a:latin typeface="Times New Roman" pitchFamily="18" charset="0"/>
              </a:rPr>
              <a:t>GENERALIDADES</a:t>
            </a:r>
          </a:p>
        </p:txBody>
      </p:sp>
      <p:sp>
        <p:nvSpPr>
          <p:cNvPr id="26628" name="Rectangle 4"/>
          <p:cNvSpPr>
            <a:spLocks noGrp="1" noChangeArrowheads="1"/>
          </p:cNvSpPr>
          <p:nvPr>
            <p:ph type="title"/>
          </p:nvPr>
        </p:nvSpPr>
        <p:spPr/>
        <p:txBody>
          <a:bodyPr/>
          <a:lstStyle/>
          <a:p>
            <a:r>
              <a:rPr lang="es-ES" sz="5400" b="1">
                <a:solidFill>
                  <a:srgbClr val="FF3300"/>
                </a:solidFill>
                <a:latin typeface="Times New Roman" pitchFamily="18" charset="0"/>
              </a:rPr>
              <a:t>CAPÍTULO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randombar(horizontal)">
                                      <p:cBhvr>
                                        <p:cTn id="7" dur="600">
                                          <p:stCondLst>
                                            <p:cond delay="0"/>
                                          </p:stCondLst>
                                        </p:cTn>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8"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s-EC" sz="2800" b="1">
                <a:solidFill>
                  <a:srgbClr val="FF3300"/>
                </a:solidFill>
                <a:latin typeface="Times New Roman" pitchFamily="18" charset="0"/>
              </a:rPr>
              <a:t>COMPRESOR DE AIRE PRIMARIO INGERSOLL-RAND XHP 900/350</a:t>
            </a:r>
            <a:endParaRPr lang="es-ES" sz="2800" b="1">
              <a:solidFill>
                <a:srgbClr val="FF3300"/>
              </a:solidFill>
              <a:latin typeface="Times New Roman" pitchFamily="18" charset="0"/>
            </a:endParaRPr>
          </a:p>
        </p:txBody>
      </p:sp>
      <p:sp>
        <p:nvSpPr>
          <p:cNvPr id="97283" name="Rectangle 3"/>
          <p:cNvSpPr>
            <a:spLocks noGrp="1" noChangeArrowheads="1"/>
          </p:cNvSpPr>
          <p:nvPr>
            <p:ph type="body" idx="1"/>
          </p:nvPr>
        </p:nvSpPr>
        <p:spPr>
          <a:xfrm>
            <a:off x="468313" y="1989138"/>
            <a:ext cx="8229600" cy="3844925"/>
          </a:xfrm>
        </p:spPr>
        <p:txBody>
          <a:bodyPr/>
          <a:lstStyle/>
          <a:p>
            <a:pPr algn="just">
              <a:lnSpc>
                <a:spcPct val="80000"/>
              </a:lnSpc>
            </a:pPr>
            <a:r>
              <a:rPr lang="es-AR" sz="2400">
                <a:latin typeface="Times New Roman" pitchFamily="18" charset="0"/>
              </a:rPr>
              <a:t>Dos fases de compresores de tornillos helicoidales</a:t>
            </a:r>
          </a:p>
          <a:p>
            <a:pPr algn="just">
              <a:lnSpc>
                <a:spcPct val="80000"/>
              </a:lnSpc>
            </a:pPr>
            <a:r>
              <a:rPr lang="es-AR" sz="2400">
                <a:latin typeface="Times New Roman" pitchFamily="18" charset="0"/>
              </a:rPr>
              <a:t>Rata de 900SCFM@ 350PSI@ STP. Ratas de 380BHP @1800RPM</a:t>
            </a:r>
          </a:p>
          <a:p>
            <a:pPr algn="just">
              <a:lnSpc>
                <a:spcPct val="80000"/>
              </a:lnSpc>
            </a:pPr>
            <a:r>
              <a:rPr lang="es-AR" sz="2400">
                <a:latin typeface="Times New Roman" pitchFamily="18" charset="0"/>
              </a:rPr>
              <a:t>325 PSI de presión después del enfriamiento.</a:t>
            </a:r>
          </a:p>
          <a:p>
            <a:pPr>
              <a:lnSpc>
                <a:spcPct val="80000"/>
              </a:lnSpc>
            </a:pPr>
            <a:r>
              <a:rPr lang="es-AR" sz="2400">
                <a:latin typeface="Times New Roman" pitchFamily="18" charset="0"/>
              </a:rPr>
              <a:t>Controles neumáticos y mecánicos.</a:t>
            </a:r>
          </a:p>
          <a:p>
            <a:pPr algn="just">
              <a:lnSpc>
                <a:spcPct val="80000"/>
              </a:lnSpc>
            </a:pPr>
            <a:r>
              <a:rPr lang="es-AR" sz="2400">
                <a:latin typeface="Times New Roman" pitchFamily="18" charset="0"/>
              </a:rPr>
              <a:t>Velocidad del motor sincronizada con la succión del compresor.</a:t>
            </a:r>
          </a:p>
          <a:p>
            <a:pPr algn="just">
              <a:lnSpc>
                <a:spcPct val="80000"/>
              </a:lnSpc>
            </a:pPr>
            <a:r>
              <a:rPr lang="es-AR" sz="2400">
                <a:latin typeface="Times New Roman" pitchFamily="18" charset="0"/>
              </a:rPr>
              <a:t>Movidos por motor Caterpillar 3406 TA a Diesel, cuatro ciclos. </a:t>
            </a:r>
          </a:p>
          <a:p>
            <a:pPr algn="just">
              <a:lnSpc>
                <a:spcPct val="80000"/>
              </a:lnSpc>
            </a:pPr>
            <a:r>
              <a:rPr lang="es-AR" sz="2400">
                <a:latin typeface="Times New Roman" pitchFamily="18" charset="0"/>
              </a:rPr>
              <a:t>Montado en el campo sobre patines para reducción de sonido.</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Effect transition="in" filter="fade">
                                      <p:cBhvr>
                                        <p:cTn id="14" dur="1000">
                                          <p:stCondLst>
                                            <p:cond delay="0"/>
                                          </p:stCondLst>
                                        </p:cTn>
                                        <p:tgtEl>
                                          <p:spTgt spid="972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7283">
                                            <p:txEl>
                                              <p:pRg st="1" end="1"/>
                                            </p:txEl>
                                          </p:spTgt>
                                        </p:tgtEl>
                                        <p:attrNameLst>
                                          <p:attrName>style.visibility</p:attrName>
                                        </p:attrNameLst>
                                      </p:cBhvr>
                                      <p:to>
                                        <p:strVal val="visible"/>
                                      </p:to>
                                    </p:set>
                                    <p:animEffect transition="in" filter="fade">
                                      <p:cBhvr>
                                        <p:cTn id="19" dur="1000">
                                          <p:stCondLst>
                                            <p:cond delay="0"/>
                                          </p:stCondLst>
                                        </p:cTn>
                                        <p:tgtEl>
                                          <p:spTgt spid="9728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7283">
                                            <p:txEl>
                                              <p:pRg st="2" end="2"/>
                                            </p:txEl>
                                          </p:spTgt>
                                        </p:tgtEl>
                                        <p:attrNameLst>
                                          <p:attrName>style.visibility</p:attrName>
                                        </p:attrNameLst>
                                      </p:cBhvr>
                                      <p:to>
                                        <p:strVal val="visible"/>
                                      </p:to>
                                    </p:set>
                                    <p:animEffect transition="in" filter="fade">
                                      <p:cBhvr>
                                        <p:cTn id="24" dur="1000">
                                          <p:stCondLst>
                                            <p:cond delay="0"/>
                                          </p:stCondLst>
                                        </p:cTn>
                                        <p:tgtEl>
                                          <p:spTgt spid="972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7283">
                                            <p:txEl>
                                              <p:pRg st="3" end="3"/>
                                            </p:txEl>
                                          </p:spTgt>
                                        </p:tgtEl>
                                        <p:attrNameLst>
                                          <p:attrName>style.visibility</p:attrName>
                                        </p:attrNameLst>
                                      </p:cBhvr>
                                      <p:to>
                                        <p:strVal val="visible"/>
                                      </p:to>
                                    </p:set>
                                    <p:animEffect transition="in" filter="fade">
                                      <p:cBhvr>
                                        <p:cTn id="29" dur="1000">
                                          <p:stCondLst>
                                            <p:cond delay="0"/>
                                          </p:stCondLst>
                                        </p:cTn>
                                        <p:tgtEl>
                                          <p:spTgt spid="972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7283">
                                            <p:txEl>
                                              <p:pRg st="4" end="4"/>
                                            </p:txEl>
                                          </p:spTgt>
                                        </p:tgtEl>
                                        <p:attrNameLst>
                                          <p:attrName>style.visibility</p:attrName>
                                        </p:attrNameLst>
                                      </p:cBhvr>
                                      <p:to>
                                        <p:strVal val="visible"/>
                                      </p:to>
                                    </p:set>
                                    <p:animEffect transition="in" filter="fade">
                                      <p:cBhvr>
                                        <p:cTn id="34" dur="1000">
                                          <p:stCondLst>
                                            <p:cond delay="0"/>
                                          </p:stCondLst>
                                        </p:cTn>
                                        <p:tgtEl>
                                          <p:spTgt spid="9728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7283">
                                            <p:txEl>
                                              <p:pRg st="5" end="5"/>
                                            </p:txEl>
                                          </p:spTgt>
                                        </p:tgtEl>
                                        <p:attrNameLst>
                                          <p:attrName>style.visibility</p:attrName>
                                        </p:attrNameLst>
                                      </p:cBhvr>
                                      <p:to>
                                        <p:strVal val="visible"/>
                                      </p:to>
                                    </p:set>
                                    <p:animEffect transition="in" filter="fade">
                                      <p:cBhvr>
                                        <p:cTn id="39" dur="1000">
                                          <p:stCondLst>
                                            <p:cond delay="0"/>
                                          </p:stCondLst>
                                        </p:cTn>
                                        <p:tgtEl>
                                          <p:spTgt spid="9728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7283">
                                            <p:txEl>
                                              <p:pRg st="6" end="6"/>
                                            </p:txEl>
                                          </p:spTgt>
                                        </p:tgtEl>
                                        <p:attrNameLst>
                                          <p:attrName>style.visibility</p:attrName>
                                        </p:attrNameLst>
                                      </p:cBhvr>
                                      <p:to>
                                        <p:strVal val="visible"/>
                                      </p:to>
                                    </p:set>
                                    <p:animEffect transition="in" filter="fade">
                                      <p:cBhvr>
                                        <p:cTn id="44" dur="1000">
                                          <p:stCondLst>
                                            <p:cond delay="0"/>
                                          </p:stCondLst>
                                        </p:cTn>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p:cNvPicPr>
            <a:picLocks noChangeAspect="1" noChangeArrowheads="1"/>
          </p:cNvPicPr>
          <p:nvPr/>
        </p:nvPicPr>
        <p:blipFill>
          <a:blip r:embed="rId2"/>
          <a:srcRect r="4535" b="13034"/>
          <a:stretch>
            <a:fillRect/>
          </a:stretch>
        </p:blipFill>
        <p:spPr bwMode="auto">
          <a:xfrm>
            <a:off x="1692275" y="1557338"/>
            <a:ext cx="6175375" cy="2982912"/>
          </a:xfrm>
          <a:prstGeom prst="rect">
            <a:avLst/>
          </a:prstGeom>
          <a:noFill/>
          <a:ln w="9525">
            <a:noFill/>
            <a:miter lim="800000"/>
            <a:headEnd/>
            <a:tailEnd/>
          </a:ln>
        </p:spPr>
      </p:pic>
      <p:sp>
        <p:nvSpPr>
          <p:cNvPr id="98309" name="AutoShape 5">
            <a:hlinkClick r:id="rId3" action="ppaction://hlinksldjump" highlightClick="1"/>
          </p:cNvPr>
          <p:cNvSpPr>
            <a:spLocks noChangeArrowheads="1"/>
          </p:cNvSpPr>
          <p:nvPr/>
        </p:nvSpPr>
        <p:spPr bwMode="auto">
          <a:xfrm>
            <a:off x="755650" y="5229225"/>
            <a:ext cx="503238" cy="503238"/>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s-EC" sz="3600" b="1">
                <a:solidFill>
                  <a:srgbClr val="FF3300"/>
                </a:solidFill>
                <a:latin typeface="Times New Roman" pitchFamily="18" charset="0"/>
              </a:rPr>
              <a:t>UNIDAD DE MEMBRANA DE NITRÓGENO NPU 1500</a:t>
            </a:r>
            <a:endParaRPr lang="es-ES" sz="3600" b="1">
              <a:solidFill>
                <a:srgbClr val="FF3300"/>
              </a:solidFill>
              <a:latin typeface="Times New Roman" pitchFamily="18" charset="0"/>
            </a:endParaRPr>
          </a:p>
        </p:txBody>
      </p:sp>
      <p:sp>
        <p:nvSpPr>
          <p:cNvPr id="99331" name="Rectangle 3"/>
          <p:cNvSpPr>
            <a:spLocks noGrp="1" noChangeArrowheads="1"/>
          </p:cNvSpPr>
          <p:nvPr>
            <p:ph type="body" idx="1"/>
          </p:nvPr>
        </p:nvSpPr>
        <p:spPr>
          <a:xfrm>
            <a:off x="457200" y="1600200"/>
            <a:ext cx="8435975" cy="4060825"/>
          </a:xfrm>
        </p:spPr>
        <p:txBody>
          <a:bodyPr/>
          <a:lstStyle/>
          <a:p>
            <a:pPr algn="just">
              <a:lnSpc>
                <a:spcPct val="80000"/>
              </a:lnSpc>
            </a:pPr>
            <a:r>
              <a:rPr lang="es-AR" sz="2000">
                <a:latin typeface="Times New Roman" pitchFamily="18" charset="0"/>
              </a:rPr>
              <a:t>Entrada mínima de aire: 600 SCFm</a:t>
            </a:r>
          </a:p>
          <a:p>
            <a:pPr algn="just">
              <a:lnSpc>
                <a:spcPct val="80000"/>
              </a:lnSpc>
            </a:pPr>
            <a:r>
              <a:rPr lang="es-AR" sz="2000">
                <a:latin typeface="Times New Roman" pitchFamily="18" charset="0"/>
              </a:rPr>
              <a:t>Entrada máxima de aire: 2800 SCFm</a:t>
            </a:r>
          </a:p>
          <a:p>
            <a:pPr algn="just">
              <a:lnSpc>
                <a:spcPct val="80000"/>
              </a:lnSpc>
            </a:pPr>
            <a:r>
              <a:rPr lang="es-AR" sz="2000">
                <a:latin typeface="Times New Roman" pitchFamily="18" charset="0"/>
              </a:rPr>
              <a:t>Salida mínima de nitrógeno: 300 SCFm</a:t>
            </a:r>
          </a:p>
          <a:p>
            <a:pPr algn="just">
              <a:lnSpc>
                <a:spcPct val="80000"/>
              </a:lnSpc>
            </a:pPr>
            <a:r>
              <a:rPr lang="es-AR" sz="2000">
                <a:latin typeface="Times New Roman" pitchFamily="18" charset="0"/>
              </a:rPr>
              <a:t>Salida máxima de nitrógeno: 1500 SCFm</a:t>
            </a:r>
          </a:p>
          <a:p>
            <a:pPr algn="just">
              <a:lnSpc>
                <a:spcPct val="80000"/>
              </a:lnSpc>
            </a:pPr>
            <a:r>
              <a:rPr lang="es-AR" sz="2000">
                <a:latin typeface="Times New Roman" pitchFamily="18" charset="0"/>
              </a:rPr>
              <a:t>Presión máxima de entrada: 200 PSI</a:t>
            </a:r>
          </a:p>
          <a:p>
            <a:pPr algn="just">
              <a:lnSpc>
                <a:spcPct val="80000"/>
              </a:lnSpc>
            </a:pPr>
            <a:r>
              <a:rPr lang="es-AR" sz="2000">
                <a:latin typeface="Times New Roman" pitchFamily="18" charset="0"/>
              </a:rPr>
              <a:t>Presión máxima de descarga: 175 PSI</a:t>
            </a:r>
          </a:p>
          <a:p>
            <a:pPr algn="just">
              <a:lnSpc>
                <a:spcPct val="80000"/>
              </a:lnSpc>
            </a:pPr>
            <a:r>
              <a:rPr lang="es-AR" sz="2000">
                <a:latin typeface="Times New Roman" pitchFamily="18" charset="0"/>
              </a:rPr>
              <a:t>Temperatura máxima de entrada: 120 ºF</a:t>
            </a:r>
          </a:p>
          <a:p>
            <a:pPr algn="just">
              <a:lnSpc>
                <a:spcPct val="80000"/>
              </a:lnSpc>
            </a:pPr>
            <a:r>
              <a:rPr lang="es-AR" sz="2000">
                <a:latin typeface="Times New Roman" pitchFamily="18" charset="0"/>
              </a:rPr>
              <a:t>Temperatura de descarga del nitrógeno: 50 a 110 ºF</a:t>
            </a:r>
          </a:p>
          <a:p>
            <a:pPr algn="just">
              <a:lnSpc>
                <a:spcPct val="80000"/>
              </a:lnSpc>
            </a:pPr>
            <a:r>
              <a:rPr lang="es-AR" sz="2000">
                <a:latin typeface="Times New Roman" pitchFamily="18" charset="0"/>
              </a:rPr>
              <a:t>Contenido máximo de oxígeno: 10% por volumen</a:t>
            </a:r>
          </a:p>
          <a:p>
            <a:pPr algn="just">
              <a:lnSpc>
                <a:spcPct val="80000"/>
              </a:lnSpc>
            </a:pPr>
            <a:r>
              <a:rPr lang="es-AR" sz="2000">
                <a:latin typeface="Times New Roman" pitchFamily="18" charset="0"/>
              </a:rPr>
              <a:t>Contenido mínimo de oxígeno: 0.5% por volumen</a:t>
            </a:r>
          </a:p>
          <a:p>
            <a:pPr algn="just">
              <a:lnSpc>
                <a:spcPct val="80000"/>
              </a:lnSpc>
            </a:pPr>
            <a:r>
              <a:rPr lang="es-AR" sz="2000">
                <a:latin typeface="Times New Roman" pitchFamily="18" charset="0"/>
              </a:rPr>
              <a:t>Propia planta generatriz de energía de 440 VDC/75 KVA</a:t>
            </a:r>
          </a:p>
          <a:p>
            <a:pPr algn="just">
              <a:lnSpc>
                <a:spcPct val="80000"/>
              </a:lnSpc>
            </a:pPr>
            <a:r>
              <a:rPr lang="es-AR" sz="2000">
                <a:latin typeface="Times New Roman" pitchFamily="18" charset="0"/>
              </a:rPr>
              <a:t>Movida por un motor DEUTZ de 6 cilindros, 148 BHP a 2100 RPM</a:t>
            </a:r>
          </a:p>
          <a:p>
            <a:pPr algn="just">
              <a:lnSpc>
                <a:spcPct val="80000"/>
              </a:lnSpc>
            </a:pPr>
            <a:r>
              <a:rPr lang="es-AR" sz="2000">
                <a:latin typeface="Times New Roman" pitchFamily="18" charset="0"/>
              </a:rPr>
              <a:t>Equipado con un sistema de control el cual monitorea la pureza y presión de flujo, y realiza ajustes automáticamente a la Unidad de membrana de nitrógeno.</a:t>
            </a:r>
          </a:p>
          <a:p>
            <a:pPr algn="just">
              <a:lnSpc>
                <a:spcPct val="80000"/>
              </a:lnSpc>
            </a:pPr>
            <a:r>
              <a:rPr lang="es-AR" sz="2000">
                <a:latin typeface="Times New Roman" pitchFamily="18" charset="0"/>
              </a:rPr>
              <a:t>La unidad se haya montado sobre patines.</a:t>
            </a:r>
          </a:p>
          <a:p>
            <a:pPr algn="just">
              <a:lnSpc>
                <a:spcPct val="80000"/>
              </a:lnSpc>
            </a:pPr>
            <a:r>
              <a:rPr lang="es-AR" sz="2000">
                <a:latin typeface="Times New Roman" pitchFamily="18" charset="0"/>
              </a:rPr>
              <a:t>Rango de pureza de descarga de nitrógeno: Mínimo 95% y máxima 97%</a:t>
            </a:r>
            <a:endParaRPr lang="es-ES" sz="2000">
              <a:latin typeface="Times New Roma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2"/>
          <a:srcRect l="21109" t="69833" r="7364" b="5191"/>
          <a:stretch>
            <a:fillRect/>
          </a:stretch>
        </p:blipFill>
        <p:spPr bwMode="auto">
          <a:xfrm>
            <a:off x="1690688" y="1600200"/>
            <a:ext cx="5905500" cy="3070225"/>
          </a:xfrm>
          <a:prstGeom prst="rect">
            <a:avLst/>
          </a:prstGeom>
          <a:noFill/>
          <a:ln w="9525">
            <a:noFill/>
            <a:miter lim="800000"/>
            <a:headEnd/>
            <a:tailEnd/>
          </a:ln>
        </p:spPr>
      </p:pic>
      <p:sp>
        <p:nvSpPr>
          <p:cNvPr id="100357" name="AutoShape 5">
            <a:hlinkClick r:id="rId3" action="ppaction://hlinksldjump" highlightClick="1"/>
          </p:cNvPr>
          <p:cNvSpPr>
            <a:spLocks noChangeArrowheads="1"/>
          </p:cNvSpPr>
          <p:nvPr/>
        </p:nvSpPr>
        <p:spPr bwMode="auto">
          <a:xfrm>
            <a:off x="395288" y="5157788"/>
            <a:ext cx="503237" cy="503237"/>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sz="3600" b="1">
                <a:solidFill>
                  <a:srgbClr val="FF3300"/>
                </a:solidFill>
                <a:latin typeface="Times New Roman" pitchFamily="18" charset="0"/>
              </a:rPr>
              <a:t>COMPRESOR RECIPROCANTE BOOSTER JOY WB12</a:t>
            </a:r>
            <a:r>
              <a:rPr lang="es-ES" sz="3600" b="1">
                <a:solidFill>
                  <a:srgbClr val="FF3300"/>
                </a:solidFill>
                <a:latin typeface="Times New Roman" pitchFamily="18" charset="0"/>
              </a:rPr>
              <a:t> </a:t>
            </a:r>
          </a:p>
        </p:txBody>
      </p:sp>
      <p:sp>
        <p:nvSpPr>
          <p:cNvPr id="103427" name="Rectangle 3"/>
          <p:cNvSpPr>
            <a:spLocks noGrp="1" noChangeArrowheads="1"/>
          </p:cNvSpPr>
          <p:nvPr>
            <p:ph type="body" idx="1"/>
          </p:nvPr>
        </p:nvSpPr>
        <p:spPr>
          <a:xfrm>
            <a:off x="395288" y="1844675"/>
            <a:ext cx="8229600" cy="3773488"/>
          </a:xfrm>
        </p:spPr>
        <p:txBody>
          <a:bodyPr/>
          <a:lstStyle/>
          <a:p>
            <a:pPr algn="just">
              <a:lnSpc>
                <a:spcPct val="80000"/>
              </a:lnSpc>
            </a:pPr>
            <a:r>
              <a:rPr lang="es-AR" sz="2000">
                <a:latin typeface="Times New Roman" pitchFamily="18" charset="0"/>
              </a:rPr>
              <a:t>Dos cilindros, una o dos etapas, reciprocante.</a:t>
            </a:r>
          </a:p>
          <a:p>
            <a:pPr algn="just">
              <a:lnSpc>
                <a:spcPct val="80000"/>
              </a:lnSpc>
            </a:pPr>
            <a:r>
              <a:rPr lang="es-AR" sz="2000">
                <a:latin typeface="Times New Roman" pitchFamily="18" charset="0"/>
              </a:rPr>
              <a:t>Capacidad de compresión con una presión de entrada de 165 PSI:</a:t>
            </a:r>
          </a:p>
          <a:p>
            <a:pPr lvl="1" algn="just">
              <a:lnSpc>
                <a:spcPct val="80000"/>
              </a:lnSpc>
            </a:pPr>
            <a:r>
              <a:rPr lang="es-AR" sz="1800">
                <a:latin typeface="Times New Roman" pitchFamily="18" charset="0"/>
              </a:rPr>
              <a:t>Una etapa: 3000 SCFm a 650 PSI de salida</a:t>
            </a:r>
          </a:p>
          <a:p>
            <a:pPr lvl="1" algn="just">
              <a:lnSpc>
                <a:spcPct val="80000"/>
              </a:lnSpc>
            </a:pPr>
            <a:r>
              <a:rPr lang="es-AR" sz="1800">
                <a:latin typeface="Times New Roman" pitchFamily="18" charset="0"/>
              </a:rPr>
              <a:t>Dos etapas: 2150 SCFm a 1400 PSI de salida mínima</a:t>
            </a:r>
          </a:p>
          <a:p>
            <a:pPr lvl="1" algn="just">
              <a:lnSpc>
                <a:spcPct val="80000"/>
              </a:lnSpc>
            </a:pPr>
            <a:r>
              <a:rPr lang="es-AR" sz="1800">
                <a:latin typeface="Times New Roman" pitchFamily="18" charset="0"/>
              </a:rPr>
              <a:t>Dos etapas: 1550 SCFm a 1850 PSI de salida máxima</a:t>
            </a:r>
          </a:p>
          <a:p>
            <a:pPr algn="just">
              <a:lnSpc>
                <a:spcPct val="80000"/>
              </a:lnSpc>
            </a:pPr>
            <a:r>
              <a:rPr lang="es-AR" sz="2000">
                <a:latin typeface="Times New Roman" pitchFamily="18" charset="0"/>
              </a:rPr>
              <a:t>Rangos de presión certificados por la ASME y Alberta Boiler Code</a:t>
            </a:r>
          </a:p>
          <a:p>
            <a:pPr algn="just">
              <a:lnSpc>
                <a:spcPct val="80000"/>
              </a:lnSpc>
            </a:pPr>
            <a:r>
              <a:rPr lang="es-AR" sz="2000">
                <a:latin typeface="Times New Roman" pitchFamily="18" charset="0"/>
              </a:rPr>
              <a:t>Movido por Motor DETROIT 12V a Diesel de 2 strokes, control computarizado. </a:t>
            </a:r>
          </a:p>
          <a:p>
            <a:pPr algn="just">
              <a:lnSpc>
                <a:spcPct val="80000"/>
              </a:lnSpc>
            </a:pPr>
            <a:r>
              <a:rPr lang="es-AR" sz="2000">
                <a:latin typeface="Times New Roman" pitchFamily="18" charset="0"/>
              </a:rPr>
              <a:t>Emisión de sonido menores a 10.000 decibeles, a 10 pies de distancia desde la unidad.</a:t>
            </a:r>
            <a:r>
              <a:rPr lang="en-GB" sz="2000">
                <a:latin typeface="Times New Roman" pitchFamily="18" charset="0"/>
              </a:rPr>
              <a:t>Fig. 23 Compresor Reciprocante Booster Joy WB12</a:t>
            </a:r>
            <a:endParaRPr lang="es-AR" sz="2000">
              <a:latin typeface="Times New Roman" pitchFamily="18" charset="0"/>
            </a:endParaRPr>
          </a:p>
          <a:p>
            <a:pPr algn="just">
              <a:lnSpc>
                <a:spcPct val="80000"/>
              </a:lnSpc>
            </a:pPr>
            <a:r>
              <a:rPr lang="es-AR" sz="2000">
                <a:latin typeface="Times New Roman" pitchFamily="18" charset="0"/>
              </a:rPr>
              <a:t>Montado sobre patines para atenuar el sonido de operación.</a:t>
            </a:r>
            <a:endParaRPr lang="es-ES" sz="2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dissolve">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Effect transition="in" filter="dissolve">
                                      <p:cBhvr>
                                        <p:cTn id="12" dur="500"/>
                                        <p:tgtEl>
                                          <p:spTgt spid="1034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427">
                                            <p:txEl>
                                              <p:pRg st="1" end="1"/>
                                            </p:txEl>
                                          </p:spTgt>
                                        </p:tgtEl>
                                        <p:attrNameLst>
                                          <p:attrName>style.visibility</p:attrName>
                                        </p:attrNameLst>
                                      </p:cBhvr>
                                      <p:to>
                                        <p:strVal val="visible"/>
                                      </p:to>
                                    </p:set>
                                    <p:animEffect transition="in" filter="dissolve">
                                      <p:cBhvr>
                                        <p:cTn id="17" dur="500"/>
                                        <p:tgtEl>
                                          <p:spTgt spid="103427">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3427">
                                            <p:txEl>
                                              <p:pRg st="2" end="2"/>
                                            </p:txEl>
                                          </p:spTgt>
                                        </p:tgtEl>
                                        <p:attrNameLst>
                                          <p:attrName>style.visibility</p:attrName>
                                        </p:attrNameLst>
                                      </p:cBhvr>
                                      <p:to>
                                        <p:strVal val="visible"/>
                                      </p:to>
                                    </p:set>
                                    <p:animEffect transition="in" filter="dissolve">
                                      <p:cBhvr>
                                        <p:cTn id="20" dur="500"/>
                                        <p:tgtEl>
                                          <p:spTgt spid="103427">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3427">
                                            <p:txEl>
                                              <p:pRg st="3" end="3"/>
                                            </p:txEl>
                                          </p:spTgt>
                                        </p:tgtEl>
                                        <p:attrNameLst>
                                          <p:attrName>style.visibility</p:attrName>
                                        </p:attrNameLst>
                                      </p:cBhvr>
                                      <p:to>
                                        <p:strVal val="visible"/>
                                      </p:to>
                                    </p:set>
                                    <p:animEffect transition="in" filter="dissolve">
                                      <p:cBhvr>
                                        <p:cTn id="23" dur="500"/>
                                        <p:tgtEl>
                                          <p:spTgt spid="103427">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3427">
                                            <p:txEl>
                                              <p:pRg st="4" end="4"/>
                                            </p:txEl>
                                          </p:spTgt>
                                        </p:tgtEl>
                                        <p:attrNameLst>
                                          <p:attrName>style.visibility</p:attrName>
                                        </p:attrNameLst>
                                      </p:cBhvr>
                                      <p:to>
                                        <p:strVal val="visible"/>
                                      </p:to>
                                    </p:set>
                                    <p:animEffect transition="in" filter="dissolve">
                                      <p:cBhvr>
                                        <p:cTn id="26" dur="500"/>
                                        <p:tgtEl>
                                          <p:spTgt spid="10342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3427">
                                            <p:txEl>
                                              <p:pRg st="5" end="5"/>
                                            </p:txEl>
                                          </p:spTgt>
                                        </p:tgtEl>
                                        <p:attrNameLst>
                                          <p:attrName>style.visibility</p:attrName>
                                        </p:attrNameLst>
                                      </p:cBhvr>
                                      <p:to>
                                        <p:strVal val="visible"/>
                                      </p:to>
                                    </p:set>
                                    <p:animEffect transition="in" filter="dissolve">
                                      <p:cBhvr>
                                        <p:cTn id="31" dur="500"/>
                                        <p:tgtEl>
                                          <p:spTgt spid="10342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3427">
                                            <p:txEl>
                                              <p:pRg st="6" end="6"/>
                                            </p:txEl>
                                          </p:spTgt>
                                        </p:tgtEl>
                                        <p:attrNameLst>
                                          <p:attrName>style.visibility</p:attrName>
                                        </p:attrNameLst>
                                      </p:cBhvr>
                                      <p:to>
                                        <p:strVal val="visible"/>
                                      </p:to>
                                    </p:set>
                                    <p:animEffect transition="in" filter="dissolve">
                                      <p:cBhvr>
                                        <p:cTn id="36" dur="500"/>
                                        <p:tgtEl>
                                          <p:spTgt spid="10342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3427">
                                            <p:txEl>
                                              <p:pRg st="7" end="7"/>
                                            </p:txEl>
                                          </p:spTgt>
                                        </p:tgtEl>
                                        <p:attrNameLst>
                                          <p:attrName>style.visibility</p:attrName>
                                        </p:attrNameLst>
                                      </p:cBhvr>
                                      <p:to>
                                        <p:strVal val="visible"/>
                                      </p:to>
                                    </p:set>
                                    <p:animEffect transition="in" filter="dissolve">
                                      <p:cBhvr>
                                        <p:cTn id="41" dur="500"/>
                                        <p:tgtEl>
                                          <p:spTgt spid="10342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3427">
                                            <p:txEl>
                                              <p:pRg st="8" end="8"/>
                                            </p:txEl>
                                          </p:spTgt>
                                        </p:tgtEl>
                                        <p:attrNameLst>
                                          <p:attrName>style.visibility</p:attrName>
                                        </p:attrNameLst>
                                      </p:cBhvr>
                                      <p:to>
                                        <p:strVal val="visible"/>
                                      </p:to>
                                    </p:set>
                                    <p:animEffect transition="in" filter="dissolve">
                                      <p:cBhvr>
                                        <p:cTn id="46" dur="500"/>
                                        <p:tgtEl>
                                          <p:spTgt spid="1034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p:cNvPicPr>
            <a:picLocks noChangeAspect="1" noChangeArrowheads="1"/>
          </p:cNvPicPr>
          <p:nvPr/>
        </p:nvPicPr>
        <p:blipFill>
          <a:blip r:embed="rId2"/>
          <a:srcRect l="52698" t="22775" r="5540" b="50980"/>
          <a:stretch>
            <a:fillRect/>
          </a:stretch>
        </p:blipFill>
        <p:spPr bwMode="auto">
          <a:xfrm>
            <a:off x="1763713" y="1557338"/>
            <a:ext cx="5329237" cy="3028950"/>
          </a:xfrm>
          <a:prstGeom prst="rect">
            <a:avLst/>
          </a:prstGeom>
          <a:noFill/>
          <a:ln w="9525">
            <a:noFill/>
            <a:miter lim="800000"/>
            <a:headEnd/>
            <a:tailEnd/>
          </a:ln>
        </p:spPr>
      </p:pic>
      <p:sp>
        <p:nvSpPr>
          <p:cNvPr id="104453" name="AutoShape 5">
            <a:hlinkClick r:id="rId3" action="ppaction://hlinksldjump" highlightClick="1"/>
          </p:cNvPr>
          <p:cNvSpPr>
            <a:spLocks noChangeArrowheads="1"/>
          </p:cNvSpPr>
          <p:nvPr/>
        </p:nvSpPr>
        <p:spPr bwMode="auto">
          <a:xfrm>
            <a:off x="611188" y="5157788"/>
            <a:ext cx="539750" cy="503237"/>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838200" indent="-838200"/>
            <a:r>
              <a:rPr lang="en-GB" sz="3600" b="1">
                <a:solidFill>
                  <a:srgbClr val="FF3300"/>
                </a:solidFill>
                <a:latin typeface="Times New Roman" pitchFamily="18" charset="0"/>
              </a:rPr>
              <a:t>COMPRESOR RECIPROCANTE BOOSTER JOY WB11</a:t>
            </a:r>
            <a:endParaRPr lang="es-ES" sz="3600" b="1">
              <a:solidFill>
                <a:srgbClr val="FF3300"/>
              </a:solidFill>
              <a:latin typeface="Times New Roman" pitchFamily="18" charset="0"/>
            </a:endParaRPr>
          </a:p>
        </p:txBody>
      </p:sp>
      <p:sp>
        <p:nvSpPr>
          <p:cNvPr id="105475" name="Rectangle 3"/>
          <p:cNvSpPr>
            <a:spLocks noGrp="1" noChangeArrowheads="1"/>
          </p:cNvSpPr>
          <p:nvPr>
            <p:ph type="body" idx="1"/>
          </p:nvPr>
        </p:nvSpPr>
        <p:spPr>
          <a:xfrm>
            <a:off x="468313" y="1916113"/>
            <a:ext cx="8229600" cy="4495800"/>
          </a:xfrm>
        </p:spPr>
        <p:txBody>
          <a:bodyPr/>
          <a:lstStyle/>
          <a:p>
            <a:r>
              <a:rPr lang="es-AR" sz="2400">
                <a:latin typeface="Times New Roman" pitchFamily="18" charset="0"/>
              </a:rPr>
              <a:t>Un cilindro, reciprocante. Una etapa.</a:t>
            </a:r>
          </a:p>
          <a:p>
            <a:r>
              <a:rPr lang="es-AR" sz="2400">
                <a:latin typeface="Times New Roman" pitchFamily="18" charset="0"/>
              </a:rPr>
              <a:t>Capacidad de compresión con una presión de entrada de 1400 PSI:</a:t>
            </a:r>
          </a:p>
          <a:p>
            <a:pPr lvl="1"/>
            <a:r>
              <a:rPr lang="es-AR" sz="2400">
                <a:latin typeface="Times New Roman" pitchFamily="18" charset="0"/>
              </a:rPr>
              <a:t>1500 SCFm a 4000 PSI de salida</a:t>
            </a:r>
          </a:p>
          <a:p>
            <a:r>
              <a:rPr lang="es-AR" sz="2400">
                <a:latin typeface="Times New Roman" pitchFamily="18" charset="0"/>
              </a:rPr>
              <a:t>Rangos de presión certificados por los códigos ASME</a:t>
            </a:r>
          </a:p>
          <a:p>
            <a:r>
              <a:rPr lang="es-AR" sz="2400">
                <a:latin typeface="Times New Roman" pitchFamily="18" charset="0"/>
              </a:rPr>
              <a:t>Movido por Motor DETROIT 6V a Diesel de 2 strokes.</a:t>
            </a:r>
          </a:p>
          <a:p>
            <a:r>
              <a:rPr lang="es-AR" sz="2400">
                <a:latin typeface="Times New Roman" pitchFamily="18" charset="0"/>
              </a:rPr>
              <a:t>Emisión de sonido menores a 100 decibeles, a 10 pies de distancia desde la unidad.</a:t>
            </a:r>
          </a:p>
          <a:p>
            <a:r>
              <a:rPr lang="es-AR" sz="2400">
                <a:latin typeface="Times New Roman" pitchFamily="18" charset="0"/>
              </a:rPr>
              <a:t>Montado sobre patines para atenuar el sonido de operación.</a:t>
            </a:r>
            <a:endParaRPr lang="es-ES" sz="2400">
              <a:latin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2000" fill="hold"/>
                                        <p:tgtEl>
                                          <p:spTgt spid="105474"/>
                                        </p:tgtEl>
                                        <p:attrNameLst>
                                          <p:attrName>ppt_w</p:attrName>
                                        </p:attrNameLst>
                                      </p:cBhvr>
                                      <p:tavLst>
                                        <p:tav tm="0">
                                          <p:val>
                                            <p:strVal val="#ppt_w*2.5"/>
                                          </p:val>
                                        </p:tav>
                                        <p:tav tm="100000">
                                          <p:val>
                                            <p:strVal val="#ppt_w"/>
                                          </p:val>
                                        </p:tav>
                                      </p:tavLst>
                                    </p:anim>
                                    <p:anim calcmode="lin" valueType="num">
                                      <p:cBhvr>
                                        <p:cTn id="8" dur="2000" fill="hold"/>
                                        <p:tgtEl>
                                          <p:spTgt spid="105474"/>
                                        </p:tgtEl>
                                        <p:attrNameLst>
                                          <p:attrName>ppt_h</p:attrName>
                                        </p:attrNameLst>
                                      </p:cBhvr>
                                      <p:tavLst>
                                        <p:tav tm="0">
                                          <p:val>
                                            <p:strVal val="#ppt_h"/>
                                          </p:val>
                                        </p:tav>
                                        <p:tav tm="100000">
                                          <p:val>
                                            <p:strVal val="#ppt_h"/>
                                          </p:val>
                                        </p:tav>
                                      </p:tavLst>
                                    </p:anim>
                                    <p:anim calcmode="lin" valueType="num">
                                      <p:cBhvr>
                                        <p:cTn id="9" dur="2000" fill="hold"/>
                                        <p:tgtEl>
                                          <p:spTgt spid="10547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547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54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475">
                                            <p:txEl>
                                              <p:pRg st="0" end="0"/>
                                            </p:txEl>
                                          </p:spTgt>
                                        </p:tgtEl>
                                        <p:attrNameLst>
                                          <p:attrName>style.visibility</p:attrName>
                                        </p:attrNameLst>
                                      </p:cBhvr>
                                      <p:to>
                                        <p:strVal val="visible"/>
                                      </p:to>
                                    </p:set>
                                    <p:animEffect transition="in" filter="wipe(left)">
                                      <p:cBhvr>
                                        <p:cTn id="16" dur="500"/>
                                        <p:tgtEl>
                                          <p:spTgt spid="10547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5475">
                                            <p:txEl>
                                              <p:pRg st="1" end="1"/>
                                            </p:txEl>
                                          </p:spTgt>
                                        </p:tgtEl>
                                        <p:attrNameLst>
                                          <p:attrName>style.visibility</p:attrName>
                                        </p:attrNameLst>
                                      </p:cBhvr>
                                      <p:to>
                                        <p:strVal val="visible"/>
                                      </p:to>
                                    </p:set>
                                    <p:animEffect transition="in" filter="wipe(left)">
                                      <p:cBhvr>
                                        <p:cTn id="21" dur="500"/>
                                        <p:tgtEl>
                                          <p:spTgt spid="10547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5475">
                                            <p:txEl>
                                              <p:pRg st="2" end="2"/>
                                            </p:txEl>
                                          </p:spTgt>
                                        </p:tgtEl>
                                        <p:attrNameLst>
                                          <p:attrName>style.visibility</p:attrName>
                                        </p:attrNameLst>
                                      </p:cBhvr>
                                      <p:to>
                                        <p:strVal val="visible"/>
                                      </p:to>
                                    </p:set>
                                    <p:animEffect transition="in" filter="wipe(left)">
                                      <p:cBhvr>
                                        <p:cTn id="24" dur="500"/>
                                        <p:tgtEl>
                                          <p:spTgt spid="105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5475">
                                            <p:txEl>
                                              <p:pRg st="3" end="3"/>
                                            </p:txEl>
                                          </p:spTgt>
                                        </p:tgtEl>
                                        <p:attrNameLst>
                                          <p:attrName>style.visibility</p:attrName>
                                        </p:attrNameLst>
                                      </p:cBhvr>
                                      <p:to>
                                        <p:strVal val="visible"/>
                                      </p:to>
                                    </p:set>
                                    <p:animEffect transition="in" filter="wipe(left)">
                                      <p:cBhvr>
                                        <p:cTn id="29" dur="500"/>
                                        <p:tgtEl>
                                          <p:spTgt spid="10547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5475">
                                            <p:txEl>
                                              <p:pRg st="4" end="4"/>
                                            </p:txEl>
                                          </p:spTgt>
                                        </p:tgtEl>
                                        <p:attrNameLst>
                                          <p:attrName>style.visibility</p:attrName>
                                        </p:attrNameLst>
                                      </p:cBhvr>
                                      <p:to>
                                        <p:strVal val="visible"/>
                                      </p:to>
                                    </p:set>
                                    <p:animEffect transition="in" filter="wipe(left)">
                                      <p:cBhvr>
                                        <p:cTn id="34" dur="500"/>
                                        <p:tgtEl>
                                          <p:spTgt spid="10547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5475">
                                            <p:txEl>
                                              <p:pRg st="5" end="5"/>
                                            </p:txEl>
                                          </p:spTgt>
                                        </p:tgtEl>
                                        <p:attrNameLst>
                                          <p:attrName>style.visibility</p:attrName>
                                        </p:attrNameLst>
                                      </p:cBhvr>
                                      <p:to>
                                        <p:strVal val="visible"/>
                                      </p:to>
                                    </p:set>
                                    <p:animEffect transition="in" filter="wipe(left)">
                                      <p:cBhvr>
                                        <p:cTn id="39" dur="500"/>
                                        <p:tgtEl>
                                          <p:spTgt spid="10547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5475">
                                            <p:txEl>
                                              <p:pRg st="6" end="6"/>
                                            </p:txEl>
                                          </p:spTgt>
                                        </p:tgtEl>
                                        <p:attrNameLst>
                                          <p:attrName>style.visibility</p:attrName>
                                        </p:attrNameLst>
                                      </p:cBhvr>
                                      <p:to>
                                        <p:strVal val="visible"/>
                                      </p:to>
                                    </p:set>
                                    <p:animEffect transition="in" filter="wipe(left)">
                                      <p:cBhvr>
                                        <p:cTn id="44" dur="500"/>
                                        <p:tgtEl>
                                          <p:spTgt spid="105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p:cNvPicPr>
            <a:picLocks noChangeAspect="1" noChangeArrowheads="1"/>
          </p:cNvPicPr>
          <p:nvPr/>
        </p:nvPicPr>
        <p:blipFill>
          <a:blip r:embed="rId2"/>
          <a:srcRect l="43507" t="20718" r="9204" b="50189"/>
          <a:stretch>
            <a:fillRect/>
          </a:stretch>
        </p:blipFill>
        <p:spPr bwMode="auto">
          <a:xfrm>
            <a:off x="2339975" y="1268413"/>
            <a:ext cx="4379913" cy="3354387"/>
          </a:xfrm>
          <a:prstGeom prst="rect">
            <a:avLst/>
          </a:prstGeom>
          <a:noFill/>
          <a:ln w="9525">
            <a:noFill/>
            <a:miter lim="800000"/>
            <a:headEnd/>
            <a:tailEnd/>
          </a:ln>
        </p:spPr>
      </p:pic>
      <p:sp>
        <p:nvSpPr>
          <p:cNvPr id="106501" name="AutoShape 5">
            <a:hlinkClick r:id="rId3" action="ppaction://hlinksldjump" highlightClick="1"/>
          </p:cNvPr>
          <p:cNvSpPr>
            <a:spLocks noChangeArrowheads="1"/>
          </p:cNvSpPr>
          <p:nvPr/>
        </p:nvSpPr>
        <p:spPr bwMode="auto">
          <a:xfrm>
            <a:off x="684213" y="5300663"/>
            <a:ext cx="503237" cy="503237"/>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68313" y="620713"/>
            <a:ext cx="8229600" cy="1143000"/>
          </a:xfrm>
        </p:spPr>
        <p:txBody>
          <a:bodyPr/>
          <a:lstStyle/>
          <a:p>
            <a:r>
              <a:rPr lang="es-ES" sz="3600" b="1">
                <a:solidFill>
                  <a:srgbClr val="FF3300"/>
                </a:solidFill>
                <a:latin typeface="Times New Roman" pitchFamily="18" charset="0"/>
              </a:rPr>
              <a:t>PERSONAL REQUERIDO</a:t>
            </a:r>
            <a:r>
              <a:rPr lang="es-ES" sz="3600">
                <a:solidFill>
                  <a:srgbClr val="FF3300"/>
                </a:solidFill>
                <a:latin typeface="Times New Roman" pitchFamily="18" charset="0"/>
              </a:rPr>
              <a:t> </a:t>
            </a:r>
          </a:p>
        </p:txBody>
      </p:sp>
      <p:sp>
        <p:nvSpPr>
          <p:cNvPr id="107523" name="Rectangle 3"/>
          <p:cNvSpPr>
            <a:spLocks noGrp="1" noChangeArrowheads="1"/>
          </p:cNvSpPr>
          <p:nvPr>
            <p:ph type="body" idx="1"/>
          </p:nvPr>
        </p:nvSpPr>
        <p:spPr>
          <a:xfrm>
            <a:off x="468313" y="2205038"/>
            <a:ext cx="8229600" cy="3124200"/>
          </a:xfrm>
        </p:spPr>
        <p:txBody>
          <a:bodyPr/>
          <a:lstStyle/>
          <a:p>
            <a:pPr algn="just">
              <a:buFontTx/>
              <a:buNone/>
            </a:pPr>
            <a:r>
              <a:rPr lang="es-AR" sz="2800">
                <a:latin typeface="Times New Roman" pitchFamily="18" charset="0"/>
              </a:rPr>
              <a:t>	Para la ejecución de las labores se requieren cuatro personas trabajando en dos turnos de 12 horas que serán provistos por WEATHERFORD para cubrir las siguientes posiciones: </a:t>
            </a:r>
          </a:p>
          <a:p>
            <a:pPr lvl="1" algn="just"/>
            <a:r>
              <a:rPr lang="es-ES">
                <a:latin typeface="Times New Roman" pitchFamily="18" charset="0"/>
              </a:rPr>
              <a:t>Dos supervisores</a:t>
            </a:r>
          </a:p>
          <a:p>
            <a:pPr lvl="1" algn="just"/>
            <a:r>
              <a:rPr lang="es-ES">
                <a:latin typeface="Times New Roman" pitchFamily="18" charset="0"/>
              </a:rPr>
              <a:t>Dos operadores de equipos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2000"/>
                                        <p:tgtEl>
                                          <p:spTgt spid="1075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523"/>
                                        </p:tgtEl>
                                        <p:attrNameLst>
                                          <p:attrName>style.visibility</p:attrName>
                                        </p:attrNameLst>
                                      </p:cBhvr>
                                      <p:to>
                                        <p:strVal val="visible"/>
                                      </p:to>
                                    </p:set>
                                    <p:animEffect transition="in" filter="fade">
                                      <p:cBhvr>
                                        <p:cTn id="10" dur="20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28600"/>
            <a:ext cx="8218488" cy="2120900"/>
          </a:xfrm>
        </p:spPr>
        <p:txBody>
          <a:bodyPr/>
          <a:lstStyle/>
          <a:p>
            <a:r>
              <a:rPr lang="es-EC" sz="3600" b="1">
                <a:solidFill>
                  <a:srgbClr val="FF3300"/>
                </a:solidFill>
                <a:latin typeface="Times New Roman" pitchFamily="18" charset="0"/>
              </a:rPr>
              <a:t>NECESIDADES DEL CAMPO PARA LA UBICACIÓN DE LAS FACILIDADES DE SUPERFICIE</a:t>
            </a:r>
            <a:endParaRPr lang="es-ES" sz="3600" b="1">
              <a:solidFill>
                <a:srgbClr val="FF3300"/>
              </a:solidFill>
              <a:latin typeface="Times New Roman" pitchFamily="18" charset="0"/>
            </a:endParaRPr>
          </a:p>
        </p:txBody>
      </p:sp>
      <p:sp>
        <p:nvSpPr>
          <p:cNvPr id="108547" name="Rectangle 3"/>
          <p:cNvSpPr>
            <a:spLocks noGrp="1" noChangeArrowheads="1"/>
          </p:cNvSpPr>
          <p:nvPr>
            <p:ph type="body" idx="1"/>
          </p:nvPr>
        </p:nvSpPr>
        <p:spPr>
          <a:xfrm>
            <a:off x="457200" y="2420938"/>
            <a:ext cx="8229600" cy="1871662"/>
          </a:xfrm>
        </p:spPr>
        <p:txBody>
          <a:bodyPr/>
          <a:lstStyle/>
          <a:p>
            <a:r>
              <a:rPr lang="es-ES">
                <a:latin typeface="Times New Roman" pitchFamily="18" charset="0"/>
              </a:rPr>
              <a:t>En base a las medidas de largo y ancho de los equipos, se procedió a realizar los cálculos de las áreas que ocupan los mismos</a:t>
            </a:r>
            <a:r>
              <a:rPr lang="es-ES"/>
              <a:t>.</a:t>
            </a:r>
          </a:p>
        </p:txBody>
      </p:sp>
      <p:sp>
        <p:nvSpPr>
          <p:cNvPr id="108549" name="Rectangle 5"/>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08548" name="Object 4"/>
          <p:cNvGraphicFramePr>
            <a:graphicFrameLocks noChangeAspect="1"/>
          </p:cNvGraphicFramePr>
          <p:nvPr/>
        </p:nvGraphicFramePr>
        <p:xfrm>
          <a:off x="1116013" y="4652963"/>
          <a:ext cx="6985000" cy="657225"/>
        </p:xfrm>
        <a:graphic>
          <a:graphicData uri="http://schemas.openxmlformats.org/presentationml/2006/ole">
            <p:oleObj spid="_x0000_s108548" name="Ecuación" r:id="rId3" imgW="4292600" imgH="4826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fade">
                                      <p:cBhvr>
                                        <p:cTn id="7" dur="20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Effect transition="in" filter="fade">
                                      <p:cBhvr>
                                        <p:cTn id="12" dur="2000"/>
                                        <p:tgtEl>
                                          <p:spTgt spid="108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sz="4000" b="1">
                <a:solidFill>
                  <a:srgbClr val="FF3300"/>
                </a:solidFill>
                <a:latin typeface="Times New Roman" pitchFamily="18" charset="0"/>
              </a:rPr>
              <a:t>HISTORIA DEL CAMPO ANCÓN</a:t>
            </a:r>
          </a:p>
        </p:txBody>
      </p:sp>
      <p:sp>
        <p:nvSpPr>
          <p:cNvPr id="27651" name="Rectangle 3"/>
          <p:cNvSpPr>
            <a:spLocks noGrp="1" noChangeArrowheads="1"/>
          </p:cNvSpPr>
          <p:nvPr>
            <p:ph type="body" idx="1"/>
          </p:nvPr>
        </p:nvSpPr>
        <p:spPr>
          <a:xfrm>
            <a:off x="457200" y="1600200"/>
            <a:ext cx="8229600" cy="4060825"/>
          </a:xfrm>
        </p:spPr>
        <p:txBody>
          <a:bodyPr/>
          <a:lstStyle/>
          <a:p>
            <a:pPr algn="just">
              <a:lnSpc>
                <a:spcPct val="80000"/>
              </a:lnSpc>
            </a:pPr>
            <a:r>
              <a:rPr lang="es-ES" sz="2800">
                <a:latin typeface="Times New Roman" pitchFamily="18" charset="0"/>
              </a:rPr>
              <a:t>Los campos petroleros de la Península de Santa Elena, fueron los primeros productores de petróleo del Ecuador.  El petróleo en la Península, era conocido desde tiempos prehispánicos (La Libertad y Baños de San Vicente) </a:t>
            </a:r>
          </a:p>
          <a:p>
            <a:pPr algn="just">
              <a:lnSpc>
                <a:spcPct val="80000"/>
              </a:lnSpc>
            </a:pPr>
            <a:r>
              <a:rPr lang="es-ES" sz="2800">
                <a:latin typeface="Times New Roman" pitchFamily="18" charset="0"/>
              </a:rPr>
              <a:t>Estos manaderos de hidrocarburos despertaron interés de empresas Británicas, como Ancón Oil Company, la cual, inició el descubrimiento de estos campos con fines comerciales. El pozo ANC0001 fue perforado en 1911 en las proximidades de Anconcito, con una profundidad final de 2116 pies (Formación Socorro).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600">
                                          <p:stCondLst>
                                            <p:cond delay="0"/>
                                          </p:stCondLst>
                                        </p:cTn>
                                        <p:tgtEl>
                                          <p:spTgt spid="27650"/>
                                        </p:tgtEl>
                                      </p:cBhvr>
                                    </p:animEffect>
                                    <p:anim calcmode="lin" valueType="num">
                                      <p:cBhvr>
                                        <p:cTn id="8" dur="600" fill="hold">
                                          <p:stCondLst>
                                            <p:cond delay="0"/>
                                          </p:stCondLst>
                                        </p:cTn>
                                        <p:tgtEl>
                                          <p:spTgt spid="2765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765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76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7651">
                                            <p:txEl>
                                              <p:pRg st="0" end="0"/>
                                            </p:txEl>
                                          </p:spTgt>
                                        </p:tgtEl>
                                        <p:attrNameLst>
                                          <p:attrName>style.visibility</p:attrName>
                                        </p:attrNameLst>
                                      </p:cBhvr>
                                      <p:to>
                                        <p:strVal val="visible"/>
                                      </p:to>
                                    </p:set>
                                    <p:animEffect transition="in" filter="slide(fromBottom)">
                                      <p:cBhvr>
                                        <p:cTn id="15" dur="500">
                                          <p:stCondLst>
                                            <p:cond delay="0"/>
                                          </p:stCondLst>
                                        </p:cTn>
                                        <p:tgtEl>
                                          <p:spTgt spid="2765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7651">
                                            <p:txEl>
                                              <p:pRg st="1" end="1"/>
                                            </p:txEl>
                                          </p:spTgt>
                                        </p:tgtEl>
                                        <p:attrNameLst>
                                          <p:attrName>style.visibility</p:attrName>
                                        </p:attrNameLst>
                                      </p:cBhvr>
                                      <p:to>
                                        <p:strVal val="visible"/>
                                      </p:to>
                                    </p:set>
                                    <p:animEffect transition="in" filter="slide(fromBottom)">
                                      <p:cBhvr>
                                        <p:cTn id="20" dur="500">
                                          <p:stCondLst>
                                            <p:cond delay="0"/>
                                          </p:stCondLst>
                                        </p:cTn>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ChangeArrowheads="1"/>
          </p:cNvSpPr>
          <p:nvPr/>
        </p:nvSpPr>
        <p:spPr bwMode="auto">
          <a:xfrm>
            <a:off x="0" y="30908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09572" name="Object 4"/>
          <p:cNvGraphicFramePr>
            <a:graphicFrameLocks noChangeAspect="1"/>
          </p:cNvGraphicFramePr>
          <p:nvPr/>
        </p:nvGraphicFramePr>
        <p:xfrm>
          <a:off x="2124075" y="404813"/>
          <a:ext cx="5029200" cy="676275"/>
        </p:xfrm>
        <a:graphic>
          <a:graphicData uri="http://schemas.openxmlformats.org/presentationml/2006/ole">
            <p:oleObj spid="_x0000_s109572" name="Ecuación" r:id="rId3" imgW="3759200" imgH="431800" progId="Equation.3">
              <p:embed/>
            </p:oleObj>
          </a:graphicData>
        </a:graphic>
      </p:graphicFrame>
      <p:sp>
        <p:nvSpPr>
          <p:cNvPr id="109575" name="Rectangle 7"/>
          <p:cNvSpPr>
            <a:spLocks noChangeArrowheads="1"/>
          </p:cNvSpPr>
          <p:nvPr/>
        </p:nvSpPr>
        <p:spPr bwMode="auto">
          <a:xfrm>
            <a:off x="0" y="31384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09574" name="Object 6"/>
          <p:cNvGraphicFramePr>
            <a:graphicFrameLocks noChangeAspect="1"/>
          </p:cNvGraphicFramePr>
          <p:nvPr/>
        </p:nvGraphicFramePr>
        <p:xfrm>
          <a:off x="3635375" y="1268413"/>
          <a:ext cx="1695450" cy="581025"/>
        </p:xfrm>
        <a:graphic>
          <a:graphicData uri="http://schemas.openxmlformats.org/presentationml/2006/ole">
            <p:oleObj spid="_x0000_s109574" name="Ecuación" r:id="rId4" imgW="1269449" imgH="431613" progId="Equation.3">
              <p:embed/>
            </p:oleObj>
          </a:graphicData>
        </a:graphic>
      </p:graphicFrame>
      <p:pic>
        <p:nvPicPr>
          <p:cNvPr id="109576" name="Picture 8"/>
          <p:cNvPicPr>
            <a:picLocks noChangeAspect="1" noChangeArrowheads="1"/>
          </p:cNvPicPr>
          <p:nvPr/>
        </p:nvPicPr>
        <p:blipFill>
          <a:blip r:embed="rId5"/>
          <a:srcRect l="53018" t="42256" r="8591" b="32243"/>
          <a:stretch>
            <a:fillRect/>
          </a:stretch>
        </p:blipFill>
        <p:spPr bwMode="auto">
          <a:xfrm>
            <a:off x="2411413" y="2233613"/>
            <a:ext cx="4352925"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900113" y="836613"/>
            <a:ext cx="7581900" cy="3887787"/>
          </a:xfrm>
        </p:spPr>
        <p:txBody>
          <a:bodyPr/>
          <a:lstStyle/>
          <a:p>
            <a:pPr algn="just">
              <a:lnSpc>
                <a:spcPct val="90000"/>
              </a:lnSpc>
            </a:pPr>
            <a:r>
              <a:rPr lang="es-AR" sz="2800">
                <a:latin typeface="Times New Roman" pitchFamily="18" charset="0"/>
              </a:rPr>
              <a:t>Cabe recalcar, que la caseta de operación y monitoreo y el container de repuestos y mantenimiento deben estar alejados de los otros equipos debido a las funciones que cumplen éstos últimos.</a:t>
            </a:r>
          </a:p>
          <a:p>
            <a:pPr algn="just">
              <a:lnSpc>
                <a:spcPct val="90000"/>
              </a:lnSpc>
            </a:pPr>
            <a:r>
              <a:rPr lang="es-ES" sz="2800">
                <a:latin typeface="Times New Roman" pitchFamily="18" charset="0"/>
              </a:rPr>
              <a:t>Así se debe utilizar un área mayor a la arriba indicada en base a la distancia en la que la compañía operadora desee colocar la caseta y el container.</a:t>
            </a:r>
          </a:p>
        </p:txBody>
      </p:sp>
      <p:sp>
        <p:nvSpPr>
          <p:cNvPr id="101380" name="AutoShape 4">
            <a:hlinkClick r:id="rId2" action="ppaction://hlinksldjump" highlightClick="1"/>
          </p:cNvPr>
          <p:cNvSpPr>
            <a:spLocks noChangeArrowheads="1"/>
          </p:cNvSpPr>
          <p:nvPr/>
        </p:nvSpPr>
        <p:spPr bwMode="auto">
          <a:xfrm>
            <a:off x="539750" y="4797425"/>
            <a:ext cx="503238" cy="503238"/>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randombar(horizontal)">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randombar(horizontal)">
                                      <p:cBhvr>
                                        <p:cTn id="12" dur="5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95288" y="981075"/>
            <a:ext cx="8229600" cy="1143000"/>
          </a:xfrm>
        </p:spPr>
        <p:txBody>
          <a:bodyPr/>
          <a:lstStyle/>
          <a:p>
            <a:r>
              <a:rPr lang="es-ES" sz="5400" b="1">
                <a:solidFill>
                  <a:srgbClr val="FF3300"/>
                </a:solidFill>
                <a:latin typeface="Times New Roman" pitchFamily="18" charset="0"/>
              </a:rPr>
              <a:t>CAPÍTULO VI</a:t>
            </a:r>
          </a:p>
        </p:txBody>
      </p:sp>
      <p:sp>
        <p:nvSpPr>
          <p:cNvPr id="120835" name="Rectangle 3"/>
          <p:cNvSpPr>
            <a:spLocks noGrp="1" noChangeArrowheads="1"/>
          </p:cNvSpPr>
          <p:nvPr>
            <p:ph type="body" idx="1"/>
          </p:nvPr>
        </p:nvSpPr>
        <p:spPr>
          <a:xfrm>
            <a:off x="468313" y="2781300"/>
            <a:ext cx="8229600" cy="1439863"/>
          </a:xfrm>
        </p:spPr>
        <p:txBody>
          <a:bodyPr/>
          <a:lstStyle/>
          <a:p>
            <a:pPr algn="ctr">
              <a:lnSpc>
                <a:spcPct val="80000"/>
              </a:lnSpc>
              <a:buFontTx/>
              <a:buNone/>
            </a:pPr>
            <a:r>
              <a:rPr lang="es-EC" sz="3600" b="1">
                <a:latin typeface="Times New Roman" pitchFamily="18" charset="0"/>
                <a:ea typeface="宋体" charset="-122"/>
              </a:rPr>
              <a:t>ESTUDIO TÉCNICO – ECONÓMICO DE LA INYECCIÓN DE NITRÓGENO</a:t>
            </a:r>
            <a:endParaRPr lang="es-ES" sz="3600" b="1">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500" fill="hold"/>
                                        <p:tgtEl>
                                          <p:spTgt spid="120834"/>
                                        </p:tgtEl>
                                        <p:attrNameLst>
                                          <p:attrName>ppt_w</p:attrName>
                                        </p:attrNameLst>
                                      </p:cBhvr>
                                      <p:tavLst>
                                        <p:tav tm="0">
                                          <p:val>
                                            <p:fltVal val="0"/>
                                          </p:val>
                                        </p:tav>
                                        <p:tav tm="100000">
                                          <p:val>
                                            <p:strVal val="#ppt_w"/>
                                          </p:val>
                                        </p:tav>
                                      </p:tavLst>
                                    </p:anim>
                                    <p:anim calcmode="lin" valueType="num">
                                      <p:cBhvr>
                                        <p:cTn id="8" dur="500" fill="hold"/>
                                        <p:tgtEl>
                                          <p:spTgt spid="1208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0835">
                                            <p:txEl>
                                              <p:pRg st="0" end="0"/>
                                            </p:txEl>
                                          </p:spTgt>
                                        </p:tgtEl>
                                        <p:attrNameLst>
                                          <p:attrName>style.visibility</p:attrName>
                                        </p:attrNameLst>
                                      </p:cBhvr>
                                      <p:to>
                                        <p:strVal val="visible"/>
                                      </p:to>
                                    </p:set>
                                    <p:anim calcmode="lin" valueType="num">
                                      <p:cBhvr>
                                        <p:cTn id="13" dur="500" fill="hold"/>
                                        <p:tgtEl>
                                          <p:spTgt spid="1208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08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68313" y="620713"/>
            <a:ext cx="8229600" cy="1143000"/>
          </a:xfrm>
        </p:spPr>
        <p:txBody>
          <a:bodyPr/>
          <a:lstStyle/>
          <a:p>
            <a:r>
              <a:rPr lang="es-EC" sz="3600" b="1">
                <a:solidFill>
                  <a:srgbClr val="FF3300"/>
                </a:solidFill>
                <a:latin typeface="Times New Roman" pitchFamily="18" charset="0"/>
              </a:rPr>
              <a:t>ANÁLISIS COSTO-BENEFICIO</a:t>
            </a:r>
            <a:r>
              <a:rPr lang="es-EC" sz="3600">
                <a:solidFill>
                  <a:srgbClr val="FF3300"/>
                </a:solidFill>
                <a:latin typeface="Times New Roman" pitchFamily="18" charset="0"/>
              </a:rPr>
              <a:t> </a:t>
            </a:r>
            <a:endParaRPr lang="es-ES" sz="3600">
              <a:solidFill>
                <a:srgbClr val="FF3300"/>
              </a:solidFill>
              <a:latin typeface="Times New Roman" pitchFamily="18" charset="0"/>
            </a:endParaRPr>
          </a:p>
        </p:txBody>
      </p:sp>
      <p:graphicFrame>
        <p:nvGraphicFramePr>
          <p:cNvPr id="111058" name="Group 466"/>
          <p:cNvGraphicFramePr>
            <a:graphicFrameLocks noGrp="1"/>
          </p:cNvGraphicFramePr>
          <p:nvPr/>
        </p:nvGraphicFramePr>
        <p:xfrm>
          <a:off x="1547813" y="2351088"/>
          <a:ext cx="5976937" cy="2590800"/>
        </p:xfrm>
        <a:graphic>
          <a:graphicData uri="http://schemas.openxmlformats.org/drawingml/2006/table">
            <a:tbl>
              <a:tblPr/>
              <a:tblGrid>
                <a:gridCol w="542925"/>
                <a:gridCol w="2460625"/>
                <a:gridCol w="701675"/>
                <a:gridCol w="963612"/>
                <a:gridCol w="1308100"/>
              </a:tblGrid>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rPr>
                        <a:t>Item</a:t>
                      </a:r>
                      <a:endParaRPr kumimoji="0" lang="es-ES" sz="10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rPr>
                        <a:t>Descripción</a:t>
                      </a:r>
                      <a:endParaRPr kumimoji="0" lang="es-EC" sz="18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rPr>
                        <a:t>Unidad</a:t>
                      </a:r>
                      <a:endParaRPr kumimoji="0" lang="es-EC" sz="18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rPr>
                        <a:t>Cantidad</a:t>
                      </a:r>
                      <a:endParaRPr kumimoji="0" lang="es-EC" sz="18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rPr>
                        <a:t>Tarifa Diaria </a:t>
                      </a:r>
                      <a:endParaRPr kumimoji="0" lang="es-ES" sz="10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rPr>
                        <a:t>US$/Día</a:t>
                      </a:r>
                      <a:endParaRPr kumimoji="0" lang="es-MX" sz="1800" b="1" i="0" u="none" strike="noStrike" cap="none" normalizeH="0" baseline="0" smtClean="0">
                        <a:ln>
                          <a:noFill/>
                        </a:ln>
                        <a:solidFill>
                          <a:srgbClr val="FF3300"/>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9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1</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Arme de Equipos</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Día</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1</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rPr>
                        <a:t>8,000</a:t>
                      </a:r>
                      <a:endParaRPr kumimoji="0" lang="es-MX" sz="18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2</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Equipo en Operación </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Día</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1</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rPr>
                        <a:t>13,000</a:t>
                      </a:r>
                      <a:endParaRPr kumimoji="0" lang="es-MX" sz="18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9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3</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Equipo en espera con personal</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Día</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1</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rPr>
                        <a:t>8,000</a:t>
                      </a:r>
                      <a:endParaRPr kumimoji="0" lang="es-MX" sz="18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4</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Equipo en Espera sin personal </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Día</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1</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rPr>
                        <a:t>4,000</a:t>
                      </a:r>
                      <a:endParaRPr kumimoji="0" lang="es-MX" sz="18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9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5</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Disponibilidad de Equipo</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Día</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1</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rPr>
                        <a:t>3,500</a:t>
                      </a:r>
                      <a:endParaRPr kumimoji="0" lang="es-MX" sz="18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6</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Desarme de Equipos</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Día</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rPr>
                        <a:t>1</a:t>
                      </a:r>
                      <a:endParaRPr kumimoji="0" lang="es-EC" sz="18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rPr>
                        <a:t>8,000</a:t>
                      </a:r>
                      <a:endParaRPr kumimoji="0" lang="es-MX" sz="1800" b="1" i="0" u="none" strike="noStrike" cap="none" normalizeH="0" baseline="0" smtClean="0">
                        <a:ln>
                          <a:noFill/>
                        </a:ln>
                        <a:solidFill>
                          <a:srgbClr val="2103FB"/>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111059" name="Text Box 467"/>
          <p:cNvSpPr txBox="1">
            <a:spLocks noChangeArrowheads="1"/>
          </p:cNvSpPr>
          <p:nvPr/>
        </p:nvSpPr>
        <p:spPr bwMode="auto">
          <a:xfrm>
            <a:off x="1619250" y="5084763"/>
            <a:ext cx="5688013" cy="366712"/>
          </a:xfrm>
          <a:prstGeom prst="rect">
            <a:avLst/>
          </a:prstGeom>
          <a:noFill/>
          <a:ln w="9525">
            <a:noFill/>
            <a:miter lim="800000"/>
            <a:headEnd/>
            <a:tailEnd/>
          </a:ln>
          <a:effectLst/>
        </p:spPr>
        <p:txBody>
          <a:bodyPr>
            <a:spAutoFit/>
          </a:bodyPr>
          <a:lstStyle/>
          <a:p>
            <a:pPr>
              <a:spcBef>
                <a:spcPct val="50000"/>
              </a:spcBef>
            </a:pPr>
            <a:r>
              <a:rPr lang="es-ES" b="1">
                <a:latin typeface="Times New Roman" pitchFamily="18" charset="0"/>
              </a:rPr>
              <a:t>Costos de Alquiler de Sistema de N2 – Weatherford</a:t>
            </a:r>
            <a:r>
              <a:rPr lang="es-ES"/>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0" y="318135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1620" name="Object 4"/>
          <p:cNvGraphicFramePr>
            <a:graphicFrameLocks noChangeAspect="1"/>
          </p:cNvGraphicFramePr>
          <p:nvPr/>
        </p:nvGraphicFramePr>
        <p:xfrm>
          <a:off x="3276600" y="476250"/>
          <a:ext cx="2663825" cy="647700"/>
        </p:xfrm>
        <a:graphic>
          <a:graphicData uri="http://schemas.openxmlformats.org/presentationml/2006/ole">
            <p:oleObj spid="_x0000_s111620" name="Ecuación" r:id="rId3" imgW="939800" imgH="228600" progId="Equation.3">
              <p:embed/>
            </p:oleObj>
          </a:graphicData>
        </a:graphic>
      </p:graphicFrame>
      <p:sp>
        <p:nvSpPr>
          <p:cNvPr id="111623" name="Rectangle 7"/>
          <p:cNvSpPr>
            <a:spLocks noChangeArrowheads="1"/>
          </p:cNvSpPr>
          <p:nvPr/>
        </p:nvSpPr>
        <p:spPr bwMode="auto">
          <a:xfrm>
            <a:off x="0" y="320992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1622" name="Object 6"/>
          <p:cNvGraphicFramePr>
            <a:graphicFrameLocks noChangeAspect="1"/>
          </p:cNvGraphicFramePr>
          <p:nvPr/>
        </p:nvGraphicFramePr>
        <p:xfrm>
          <a:off x="3276600" y="1412875"/>
          <a:ext cx="2665413" cy="609600"/>
        </p:xfrm>
        <a:graphic>
          <a:graphicData uri="http://schemas.openxmlformats.org/presentationml/2006/ole">
            <p:oleObj spid="_x0000_s111622" name="Ecuación" r:id="rId4" imgW="1002865" imgH="228501" progId="Equation.3">
              <p:embed/>
            </p:oleObj>
          </a:graphicData>
        </a:graphic>
      </p:graphicFrame>
      <p:sp>
        <p:nvSpPr>
          <p:cNvPr id="111625" name="Rectangle 9"/>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1624" name="Object 8"/>
          <p:cNvGraphicFramePr>
            <a:graphicFrameLocks noChangeAspect="1"/>
          </p:cNvGraphicFramePr>
          <p:nvPr/>
        </p:nvGraphicFramePr>
        <p:xfrm>
          <a:off x="3203575" y="2349500"/>
          <a:ext cx="2879725" cy="581025"/>
        </p:xfrm>
        <a:graphic>
          <a:graphicData uri="http://schemas.openxmlformats.org/presentationml/2006/ole">
            <p:oleObj spid="_x0000_s111624" name="Ecuación" r:id="rId5" imgW="1130300" imgH="228600" progId="Equation.3">
              <p:embed/>
            </p:oleObj>
          </a:graphicData>
        </a:graphic>
      </p:graphicFrame>
      <p:sp>
        <p:nvSpPr>
          <p:cNvPr id="111626" name="Text Box 10"/>
          <p:cNvSpPr txBox="1">
            <a:spLocks noChangeArrowheads="1"/>
          </p:cNvSpPr>
          <p:nvPr/>
        </p:nvSpPr>
        <p:spPr bwMode="auto">
          <a:xfrm>
            <a:off x="1908175" y="3284538"/>
            <a:ext cx="5256213" cy="457200"/>
          </a:xfrm>
          <a:prstGeom prst="rect">
            <a:avLst/>
          </a:prstGeom>
          <a:noFill/>
          <a:ln w="9525">
            <a:noFill/>
            <a:miter lim="800000"/>
            <a:headEnd/>
            <a:tailEnd/>
          </a:ln>
          <a:effectLst/>
        </p:spPr>
        <p:txBody>
          <a:bodyPr>
            <a:spAutoFit/>
          </a:bodyPr>
          <a:lstStyle/>
          <a:p>
            <a:pPr>
              <a:spcBef>
                <a:spcPct val="50000"/>
              </a:spcBef>
            </a:pPr>
            <a:r>
              <a:rPr lang="es-AR" sz="2400">
                <a:latin typeface="Times New Roman" pitchFamily="18" charset="0"/>
              </a:rPr>
              <a:t>Costo de operación diaria: US$ 13,000</a:t>
            </a:r>
            <a:r>
              <a:rPr lang="es-ES"/>
              <a:t> </a:t>
            </a:r>
          </a:p>
        </p:txBody>
      </p:sp>
      <p:sp>
        <p:nvSpPr>
          <p:cNvPr id="111627" name="Text Box 11"/>
          <p:cNvSpPr txBox="1">
            <a:spLocks noChangeArrowheads="1"/>
          </p:cNvSpPr>
          <p:nvPr/>
        </p:nvSpPr>
        <p:spPr bwMode="auto">
          <a:xfrm>
            <a:off x="2051050" y="3860800"/>
            <a:ext cx="6121400" cy="1004888"/>
          </a:xfrm>
          <a:prstGeom prst="rect">
            <a:avLst/>
          </a:prstGeom>
          <a:noFill/>
          <a:ln w="9525">
            <a:noFill/>
            <a:miter lim="800000"/>
            <a:headEnd/>
            <a:tailEnd/>
          </a:ln>
          <a:effectLst/>
        </p:spPr>
        <p:txBody>
          <a:bodyPr>
            <a:spAutoFit/>
          </a:bodyPr>
          <a:lstStyle/>
          <a:p>
            <a:pPr algn="l">
              <a:spcBef>
                <a:spcPct val="50000"/>
              </a:spcBef>
            </a:pPr>
            <a:r>
              <a:rPr lang="es-AR" sz="2400">
                <a:latin typeface="Times New Roman" pitchFamily="18" charset="0"/>
              </a:rPr>
              <a:t>Compañía Ingersoll Rand</a:t>
            </a:r>
            <a:r>
              <a:rPr lang="es-ES" sz="2400">
                <a:latin typeface="Times New Roman" pitchFamily="18" charset="0"/>
              </a:rPr>
              <a:t>: </a:t>
            </a:r>
            <a:r>
              <a:rPr lang="es-AR" sz="2400">
                <a:latin typeface="Times New Roman" pitchFamily="18" charset="0"/>
              </a:rPr>
              <a:t>US$. 1’500,000.</a:t>
            </a:r>
          </a:p>
          <a:p>
            <a:pPr algn="l">
              <a:spcBef>
                <a:spcPct val="50000"/>
              </a:spcBef>
            </a:pPr>
            <a:r>
              <a:rPr lang="es-AR" sz="2400">
                <a:latin typeface="Times New Roman" pitchFamily="18" charset="0"/>
              </a:rPr>
              <a:t>Costo de mantenimiento mensual: US$ 10,000</a:t>
            </a:r>
            <a:r>
              <a:rPr lang="es-ES" sz="2400">
                <a:latin typeface="Times New Roman" pitchFamily="18" charset="0"/>
              </a:rPr>
              <a:t> </a:t>
            </a:r>
            <a:r>
              <a:rPr lang="es-AR" sz="2400">
                <a:latin typeface="Times New Roman" pitchFamily="18" charset="0"/>
              </a:rPr>
              <a:t>  </a:t>
            </a:r>
            <a:endParaRPr lang="es-ES" sz="2400">
              <a:latin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68313" y="549275"/>
            <a:ext cx="8229600" cy="1655763"/>
          </a:xfrm>
        </p:spPr>
        <p:txBody>
          <a:bodyPr/>
          <a:lstStyle/>
          <a:p>
            <a:pPr algn="just"/>
            <a:r>
              <a:rPr lang="es-AR" sz="2800">
                <a:latin typeface="Times New Roman" pitchFamily="18" charset="0"/>
              </a:rPr>
              <a:t>Para cuando el sistema de inyección de nitrógeno se halle en operación al mes número 11, se tendrá una producción acumulada de 49023 Bbls. de petróleo</a:t>
            </a:r>
            <a:r>
              <a:rPr lang="es-ES">
                <a:latin typeface="Times New Roman" pitchFamily="18" charset="0"/>
              </a:rPr>
              <a:t> </a:t>
            </a:r>
          </a:p>
        </p:txBody>
      </p:sp>
      <p:sp>
        <p:nvSpPr>
          <p:cNvPr id="112645" name="Rectangle 5"/>
          <p:cNvSpPr>
            <a:spLocks noChangeArrowheads="1"/>
          </p:cNvSpPr>
          <p:nvPr/>
        </p:nvSpPr>
        <p:spPr bwMode="auto">
          <a:xfrm>
            <a:off x="0" y="322897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2644" name="Object 4"/>
          <p:cNvGraphicFramePr>
            <a:graphicFrameLocks noChangeAspect="1"/>
          </p:cNvGraphicFramePr>
          <p:nvPr/>
        </p:nvGraphicFramePr>
        <p:xfrm>
          <a:off x="1403350" y="2781300"/>
          <a:ext cx="6337300" cy="571500"/>
        </p:xfrm>
        <a:graphic>
          <a:graphicData uri="http://schemas.openxmlformats.org/presentationml/2006/ole">
            <p:oleObj spid="_x0000_s112644" name="Ecuación" r:id="rId3" imgW="2628900" imgH="241300" progId="Equation.3">
              <p:embed/>
            </p:oleObj>
          </a:graphicData>
        </a:graphic>
      </p:graphicFrame>
      <p:sp>
        <p:nvSpPr>
          <p:cNvPr id="112647" name="Rectangle 7"/>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2646" name="Object 6"/>
          <p:cNvGraphicFramePr>
            <a:graphicFrameLocks noChangeAspect="1"/>
          </p:cNvGraphicFramePr>
          <p:nvPr/>
        </p:nvGraphicFramePr>
        <p:xfrm>
          <a:off x="1403350" y="3716338"/>
          <a:ext cx="6408738" cy="360362"/>
        </p:xfrm>
        <a:graphic>
          <a:graphicData uri="http://schemas.openxmlformats.org/presentationml/2006/ole">
            <p:oleObj spid="_x0000_s112646" name="Ecuación" r:id="rId4" imgW="2933700" imgH="177800" progId="Equation.3">
              <p:embed/>
            </p:oleObj>
          </a:graphicData>
        </a:graphic>
      </p:graphicFrame>
      <p:sp>
        <p:nvSpPr>
          <p:cNvPr id="112649" name="Rectangle 9"/>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2648" name="Object 8"/>
          <p:cNvGraphicFramePr>
            <a:graphicFrameLocks noChangeAspect="1"/>
          </p:cNvGraphicFramePr>
          <p:nvPr/>
        </p:nvGraphicFramePr>
        <p:xfrm>
          <a:off x="2987675" y="4508500"/>
          <a:ext cx="2705100" cy="714375"/>
        </p:xfrm>
        <a:graphic>
          <a:graphicData uri="http://schemas.openxmlformats.org/presentationml/2006/ole">
            <p:oleObj spid="_x0000_s112648" name="Ecuación" r:id="rId5" imgW="1600200" imgH="4318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fade">
                                      <p:cBhvr>
                                        <p:cTn id="7" dur="20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s-ES" b="1">
                <a:solidFill>
                  <a:srgbClr val="FF3300"/>
                </a:solidFill>
                <a:latin typeface="Times New Roman" pitchFamily="18" charset="0"/>
              </a:rPr>
              <a:t>LIMITE DE OPERACIÓN</a:t>
            </a:r>
          </a:p>
        </p:txBody>
      </p:sp>
      <p:sp>
        <p:nvSpPr>
          <p:cNvPr id="113668" name="Text Box 4"/>
          <p:cNvSpPr txBox="1">
            <a:spLocks noChangeArrowheads="1"/>
          </p:cNvSpPr>
          <p:nvPr/>
        </p:nvSpPr>
        <p:spPr bwMode="auto">
          <a:xfrm>
            <a:off x="1258888" y="1557338"/>
            <a:ext cx="6913562" cy="1552575"/>
          </a:xfrm>
          <a:prstGeom prst="rect">
            <a:avLst/>
          </a:prstGeom>
          <a:noFill/>
          <a:ln w="9525">
            <a:noFill/>
            <a:miter lim="800000"/>
            <a:headEnd/>
            <a:tailEnd/>
          </a:ln>
          <a:effectLst/>
        </p:spPr>
        <p:txBody>
          <a:bodyPr>
            <a:spAutoFit/>
          </a:bodyPr>
          <a:lstStyle/>
          <a:p>
            <a:pPr algn="just">
              <a:spcBef>
                <a:spcPct val="50000"/>
              </a:spcBef>
            </a:pPr>
            <a:r>
              <a:rPr lang="es-AR" sz="2400">
                <a:latin typeface="Times New Roman" pitchFamily="18" charset="0"/>
              </a:rPr>
              <a:t>Podemos observar que la producción necesaria para seguir obteniendo alguna renta corresponde al mes número 73, mediante la siguiente ecuación lo podemos apreciar:</a:t>
            </a:r>
            <a:r>
              <a:rPr lang="es-ES" sz="2400">
                <a:latin typeface="Times New Roman" pitchFamily="18" charset="0"/>
              </a:rPr>
              <a:t> </a:t>
            </a:r>
          </a:p>
        </p:txBody>
      </p:sp>
      <p:sp>
        <p:nvSpPr>
          <p:cNvPr id="113670" name="Rectangle 6"/>
          <p:cNvSpPr>
            <a:spLocks noChangeArrowheads="1"/>
          </p:cNvSpPr>
          <p:nvPr/>
        </p:nvSpPr>
        <p:spPr bwMode="auto">
          <a:xfrm>
            <a:off x="0" y="322897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3669" name="Object 5"/>
          <p:cNvGraphicFramePr>
            <a:graphicFrameLocks noChangeAspect="1"/>
          </p:cNvGraphicFramePr>
          <p:nvPr/>
        </p:nvGraphicFramePr>
        <p:xfrm>
          <a:off x="2411413" y="3357563"/>
          <a:ext cx="5113337" cy="547687"/>
        </p:xfrm>
        <a:graphic>
          <a:graphicData uri="http://schemas.openxmlformats.org/presentationml/2006/ole">
            <p:oleObj spid="_x0000_s113669" name="Ecuación" r:id="rId3" imgW="2209800" imgH="241300" progId="Equation.3">
              <p:embed/>
            </p:oleObj>
          </a:graphicData>
        </a:graphic>
      </p:graphicFrame>
      <p:sp>
        <p:nvSpPr>
          <p:cNvPr id="113672" name="Rectangle 8"/>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3671" name="Object 7"/>
          <p:cNvGraphicFramePr>
            <a:graphicFrameLocks noChangeAspect="1"/>
          </p:cNvGraphicFramePr>
          <p:nvPr/>
        </p:nvGraphicFramePr>
        <p:xfrm>
          <a:off x="2484438" y="4221163"/>
          <a:ext cx="4465637" cy="388937"/>
        </p:xfrm>
        <a:graphic>
          <a:graphicData uri="http://schemas.openxmlformats.org/presentationml/2006/ole">
            <p:oleObj spid="_x0000_s113671" name="Ecuación" r:id="rId4" imgW="2005729" imgH="177723" progId="Equation.3">
              <p:embed/>
            </p:oleObj>
          </a:graphicData>
        </a:graphic>
      </p:graphicFrame>
      <p:sp>
        <p:nvSpPr>
          <p:cNvPr id="113674"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13673" name="Object 9"/>
          <p:cNvGraphicFramePr>
            <a:graphicFrameLocks noChangeAspect="1"/>
          </p:cNvGraphicFramePr>
          <p:nvPr/>
        </p:nvGraphicFramePr>
        <p:xfrm>
          <a:off x="3492500" y="5013325"/>
          <a:ext cx="2305050" cy="422275"/>
        </p:xfrm>
        <a:graphic>
          <a:graphicData uri="http://schemas.openxmlformats.org/presentationml/2006/ole">
            <p:oleObj spid="_x0000_s113673" name="Ecuación" r:id="rId5" imgW="952087" imgH="177723" progId="Equation.3">
              <p:embed/>
            </p:oleObj>
          </a:graphicData>
        </a:graphic>
      </p:graphicFrame>
      <p:sp>
        <p:nvSpPr>
          <p:cNvPr id="113675" name="AutoShape 11">
            <a:hlinkClick r:id="rId6" action="ppaction://hlinksldjump" highlightClick="1"/>
          </p:cNvPr>
          <p:cNvSpPr>
            <a:spLocks noChangeArrowheads="1"/>
          </p:cNvSpPr>
          <p:nvPr/>
        </p:nvSpPr>
        <p:spPr bwMode="auto">
          <a:xfrm>
            <a:off x="539750" y="5157788"/>
            <a:ext cx="503238" cy="503237"/>
          </a:xfrm>
          <a:prstGeom prst="actionButtonBackPrevious">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800" fill="hold">
                                          <p:stCondLst>
                                            <p:cond delay="0"/>
                                          </p:stCondLst>
                                        </p:cTn>
                                        <p:tgtEl>
                                          <p:spTgt spid="11366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36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95288" y="981075"/>
            <a:ext cx="8229600" cy="1143000"/>
          </a:xfrm>
        </p:spPr>
        <p:txBody>
          <a:bodyPr/>
          <a:lstStyle/>
          <a:p>
            <a:r>
              <a:rPr lang="es-ES" sz="5400" b="1">
                <a:solidFill>
                  <a:srgbClr val="FF3300"/>
                </a:solidFill>
                <a:latin typeface="Times New Roman" pitchFamily="18" charset="0"/>
              </a:rPr>
              <a:t>CAPÍTULO VII</a:t>
            </a:r>
          </a:p>
        </p:txBody>
      </p:sp>
      <p:sp>
        <p:nvSpPr>
          <p:cNvPr id="122883" name="Rectangle 3"/>
          <p:cNvSpPr>
            <a:spLocks noGrp="1" noChangeArrowheads="1"/>
          </p:cNvSpPr>
          <p:nvPr>
            <p:ph type="body" idx="1"/>
          </p:nvPr>
        </p:nvSpPr>
        <p:spPr>
          <a:xfrm>
            <a:off x="468313" y="2781300"/>
            <a:ext cx="8229600" cy="1439863"/>
          </a:xfrm>
        </p:spPr>
        <p:txBody>
          <a:bodyPr/>
          <a:lstStyle/>
          <a:p>
            <a:pPr algn="ctr">
              <a:buFontTx/>
              <a:buNone/>
            </a:pPr>
            <a:r>
              <a:rPr lang="es-EC" sz="4400" b="1">
                <a:latin typeface="Times New Roman" pitchFamily="18" charset="0"/>
                <a:ea typeface="宋体" charset="-122"/>
              </a:rPr>
              <a:t>CONCLUSIONES Y RECOMENDACIONES</a:t>
            </a:r>
            <a:endParaRPr lang="es-ES" sz="4400" b="1">
              <a:latin typeface="Times New Roman" pitchFamily="18" charset="0"/>
              <a:ea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22882"/>
                                        </p:tgtEl>
                                        <p:attrNameLst>
                                          <p:attrName>style.visibility</p:attrName>
                                        </p:attrNameLst>
                                      </p:cBhvr>
                                      <p:to>
                                        <p:strVal val="visible"/>
                                      </p:to>
                                    </p:set>
                                    <p:animEffect transition="in" filter="fade">
                                      <p:cBhvr>
                                        <p:cTn id="7" dur="600">
                                          <p:stCondLst>
                                            <p:cond delay="0"/>
                                          </p:stCondLst>
                                        </p:cTn>
                                        <p:tgtEl>
                                          <p:spTgt spid="122882"/>
                                        </p:tgtEl>
                                      </p:cBhvr>
                                    </p:animEffect>
                                    <p:anim calcmode="lin" valueType="num">
                                      <p:cBhvr>
                                        <p:cTn id="8" dur="600" fill="hold">
                                          <p:stCondLst>
                                            <p:cond delay="0"/>
                                          </p:stCondLst>
                                        </p:cTn>
                                        <p:tgtEl>
                                          <p:spTgt spid="12288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2288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2288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2883">
                                            <p:txEl>
                                              <p:pRg st="0" end="0"/>
                                            </p:txEl>
                                          </p:spTgt>
                                        </p:tgtEl>
                                        <p:attrNameLst>
                                          <p:attrName>style.visibility</p:attrName>
                                        </p:attrNameLst>
                                      </p:cBhvr>
                                      <p:to>
                                        <p:strVal val="visible"/>
                                      </p:to>
                                    </p:set>
                                    <p:animEffect transition="in" filter="slide(fromBottom)">
                                      <p:cBhvr>
                                        <p:cTn id="15" dur="500">
                                          <p:stCondLst>
                                            <p:cond delay="0"/>
                                          </p:stCondLst>
                                        </p:cTn>
                                        <p:tgtEl>
                                          <p:spTgt spid="122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s-EC" sz="3600" b="1">
                <a:solidFill>
                  <a:srgbClr val="FF3300"/>
                </a:solidFill>
                <a:latin typeface="Times New Roman" pitchFamily="18" charset="0"/>
              </a:rPr>
              <a:t>CONCLUSIONES</a:t>
            </a:r>
            <a:r>
              <a:rPr lang="es-ES"/>
              <a:t> </a:t>
            </a:r>
          </a:p>
        </p:txBody>
      </p:sp>
      <p:sp>
        <p:nvSpPr>
          <p:cNvPr id="114691" name="Rectangle 3"/>
          <p:cNvSpPr>
            <a:spLocks noGrp="1" noChangeArrowheads="1"/>
          </p:cNvSpPr>
          <p:nvPr>
            <p:ph type="body" idx="1"/>
          </p:nvPr>
        </p:nvSpPr>
        <p:spPr>
          <a:xfrm>
            <a:off x="971550" y="1484313"/>
            <a:ext cx="7129463" cy="4465637"/>
          </a:xfrm>
        </p:spPr>
        <p:txBody>
          <a:bodyPr/>
          <a:lstStyle/>
          <a:p>
            <a:pPr algn="just">
              <a:lnSpc>
                <a:spcPct val="90000"/>
              </a:lnSpc>
            </a:pPr>
            <a:r>
              <a:rPr lang="es-AR" sz="2400">
                <a:latin typeface="Times New Roman" pitchFamily="18" charset="0"/>
              </a:rPr>
              <a:t>Se comprobó que el proyecto de inyección de n</a:t>
            </a:r>
            <a:r>
              <a:rPr lang="es-AR" sz="2400" baseline="-25000">
                <a:latin typeface="Times New Roman" pitchFamily="18" charset="0"/>
              </a:rPr>
              <a:t>2</a:t>
            </a:r>
            <a:r>
              <a:rPr lang="es-AR" sz="2400">
                <a:latin typeface="Times New Roman" pitchFamily="18" charset="0"/>
              </a:rPr>
              <a:t> en la Sección 67 del Campo Ancón si es rentable si se procede a la opción de compra del Paquete de Generación e Inyección de nitrógeno.</a:t>
            </a:r>
          </a:p>
          <a:p>
            <a:pPr algn="just">
              <a:lnSpc>
                <a:spcPct val="90000"/>
              </a:lnSpc>
            </a:pPr>
            <a:r>
              <a:rPr lang="es-AR" sz="2400">
                <a:latin typeface="Times New Roman" pitchFamily="18" charset="0"/>
              </a:rPr>
              <a:t>La factibilidad de inyección a mayores presiones y caudales, no es posible por las bajas presiones de fractura que tiene la formación CPB ya que se encuentra a mil pies de profundidad.</a:t>
            </a:r>
          </a:p>
          <a:p>
            <a:pPr algn="just">
              <a:lnSpc>
                <a:spcPct val="90000"/>
              </a:lnSpc>
            </a:pPr>
            <a:r>
              <a:rPr lang="es-AR" sz="2400">
                <a:latin typeface="Times New Roman" pitchFamily="18" charset="0"/>
              </a:rPr>
              <a:t>Las Secciones 66 y 67 son las más aptas para la inyección de nitrógeno en la arenisca C2 por su poca heterogeneidad y la poca presencia de fracturas lo que permite correcta comunicación entre pozos.</a:t>
            </a:r>
            <a:endParaRPr lang="es-E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randombar(horizontal)">
                                      <p:cBhvr>
                                        <p:cTn id="7" dur="600">
                                          <p:stCondLst>
                                            <p:cond delay="0"/>
                                          </p:stCondLst>
                                        </p:cTn>
                                        <p:tgtEl>
                                          <p:spTgt spid="11469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randombar(horizontal)">
                                      <p:cBhvr>
                                        <p:cTn id="12" dur="500"/>
                                        <p:tgtEl>
                                          <p:spTgt spid="114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randombar(horizontal)">
                                      <p:cBhvr>
                                        <p:cTn id="17" dur="500"/>
                                        <p:tgtEl>
                                          <p:spTgt spid="114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randombar(horizontal)">
                                      <p:cBhvr>
                                        <p:cTn id="22" dur="500"/>
                                        <p:tgtEl>
                                          <p:spTgt spid="11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s-EC" sz="3600" b="1">
                <a:solidFill>
                  <a:srgbClr val="FF3300"/>
                </a:solidFill>
                <a:latin typeface="Times New Roman" pitchFamily="18" charset="0"/>
              </a:rPr>
              <a:t>CONCLUSIONES</a:t>
            </a:r>
            <a:endParaRPr lang="es-ES" sz="3600" b="1">
              <a:solidFill>
                <a:srgbClr val="FF3300"/>
              </a:solidFill>
              <a:latin typeface="Times New Roman" pitchFamily="18" charset="0"/>
            </a:endParaRPr>
          </a:p>
        </p:txBody>
      </p:sp>
      <p:sp>
        <p:nvSpPr>
          <p:cNvPr id="115715" name="Rectangle 3"/>
          <p:cNvSpPr>
            <a:spLocks noGrp="1" noChangeArrowheads="1"/>
          </p:cNvSpPr>
          <p:nvPr>
            <p:ph type="body" idx="1"/>
          </p:nvPr>
        </p:nvSpPr>
        <p:spPr/>
        <p:txBody>
          <a:bodyPr/>
          <a:lstStyle/>
          <a:p>
            <a:pPr algn="just">
              <a:lnSpc>
                <a:spcPct val="90000"/>
              </a:lnSpc>
            </a:pPr>
            <a:r>
              <a:rPr lang="es-AR" sz="2400">
                <a:latin typeface="Times New Roman" pitchFamily="18" charset="0"/>
              </a:rPr>
              <a:t>El petróleo y el nitrógeno poseen gran miscibilidad lo que permite la rápida combinación de ambos elementos.</a:t>
            </a:r>
          </a:p>
          <a:p>
            <a:pPr algn="just">
              <a:lnSpc>
                <a:spcPct val="90000"/>
              </a:lnSpc>
            </a:pPr>
            <a:r>
              <a:rPr lang="es-AR" sz="2400">
                <a:latin typeface="Times New Roman" pitchFamily="18" charset="0"/>
              </a:rPr>
              <a:t>El Campo Ancón presenta las suficientes facilidades de terreno para la colocación e implementación de los equipos del Paquete de Generación e Inyección de nitrógeno.</a:t>
            </a:r>
          </a:p>
          <a:p>
            <a:pPr algn="just">
              <a:lnSpc>
                <a:spcPct val="90000"/>
              </a:lnSpc>
            </a:pPr>
            <a:r>
              <a:rPr lang="es-AR" sz="2400">
                <a:latin typeface="Times New Roman" pitchFamily="18" charset="0"/>
              </a:rPr>
              <a:t>El Campo Ancón posee pozos someros, lo cual permite utilizar completaciones sencillas tanto para los pozos productores como para el pozo inyector.</a:t>
            </a:r>
          </a:p>
          <a:p>
            <a:pPr algn="just">
              <a:lnSpc>
                <a:spcPct val="90000"/>
              </a:lnSpc>
            </a:pPr>
            <a:r>
              <a:rPr lang="es-AR" sz="2400">
                <a:latin typeface="Times New Roman" pitchFamily="18" charset="0"/>
              </a:rPr>
              <a:t>Por medio de la Ecuación del Ph. D. Charles Alcocer, se determinó un factor de Recobro del 61% para el arreglo de pozos escogido.</a:t>
            </a:r>
            <a:endParaRPr lang="es-ES"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randombar(horizontal)">
                                      <p:cBhvr>
                                        <p:cTn id="7" dur="600">
                                          <p:stCondLst>
                                            <p:cond delay="0"/>
                                          </p:stCondLst>
                                        </p:cTn>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Effect transition="in" filter="randombar(horizontal)">
                                      <p:cBhvr>
                                        <p:cTn id="12" dur="500"/>
                                        <p:tgtEl>
                                          <p:spTgt spid="1157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5715">
                                            <p:txEl>
                                              <p:pRg st="1" end="1"/>
                                            </p:txEl>
                                          </p:spTgt>
                                        </p:tgtEl>
                                        <p:attrNameLst>
                                          <p:attrName>style.visibility</p:attrName>
                                        </p:attrNameLst>
                                      </p:cBhvr>
                                      <p:to>
                                        <p:strVal val="visible"/>
                                      </p:to>
                                    </p:set>
                                    <p:animEffect transition="in" filter="randombar(horizontal)">
                                      <p:cBhvr>
                                        <p:cTn id="17" dur="500"/>
                                        <p:tgtEl>
                                          <p:spTgt spid="1157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5715">
                                            <p:txEl>
                                              <p:pRg st="2" end="2"/>
                                            </p:txEl>
                                          </p:spTgt>
                                        </p:tgtEl>
                                        <p:attrNameLst>
                                          <p:attrName>style.visibility</p:attrName>
                                        </p:attrNameLst>
                                      </p:cBhvr>
                                      <p:to>
                                        <p:strVal val="visible"/>
                                      </p:to>
                                    </p:set>
                                    <p:animEffect transition="in" filter="randombar(horizontal)">
                                      <p:cBhvr>
                                        <p:cTn id="22" dur="500"/>
                                        <p:tgtEl>
                                          <p:spTgt spid="1157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5715">
                                            <p:txEl>
                                              <p:pRg st="3" end="3"/>
                                            </p:txEl>
                                          </p:spTgt>
                                        </p:tgtEl>
                                        <p:attrNameLst>
                                          <p:attrName>style.visibility</p:attrName>
                                        </p:attrNameLst>
                                      </p:cBhvr>
                                      <p:to>
                                        <p:strVal val="visible"/>
                                      </p:to>
                                    </p:set>
                                    <p:animEffect transition="in" filter="randombar(horizontal)">
                                      <p:cBhvr>
                                        <p:cTn id="27" dur="500"/>
                                        <p:tgtEl>
                                          <p:spTgt spid="115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7" name="Picture 5" descr="ubicacion"/>
          <p:cNvPicPr preferRelativeResize="0">
            <a:picLocks noChangeArrowheads="1"/>
          </p:cNvPicPr>
          <p:nvPr/>
        </p:nvPicPr>
        <p:blipFill>
          <a:blip r:embed="rId2"/>
          <a:srcRect l="3120" r="12482"/>
          <a:stretch>
            <a:fillRect/>
          </a:stretch>
        </p:blipFill>
        <p:spPr bwMode="auto">
          <a:xfrm>
            <a:off x="1692275" y="188913"/>
            <a:ext cx="6048375" cy="62642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s-EC" sz="3600" b="1">
                <a:solidFill>
                  <a:srgbClr val="FF3300"/>
                </a:solidFill>
                <a:latin typeface="Times New Roman" pitchFamily="18" charset="0"/>
              </a:rPr>
              <a:t>RECOMENDACIONES</a:t>
            </a:r>
            <a:r>
              <a:rPr lang="es-ES"/>
              <a:t> </a:t>
            </a:r>
          </a:p>
        </p:txBody>
      </p:sp>
      <p:sp>
        <p:nvSpPr>
          <p:cNvPr id="116739" name="Rectangle 3"/>
          <p:cNvSpPr>
            <a:spLocks noGrp="1" noChangeArrowheads="1"/>
          </p:cNvSpPr>
          <p:nvPr>
            <p:ph type="body" idx="1"/>
          </p:nvPr>
        </p:nvSpPr>
        <p:spPr/>
        <p:txBody>
          <a:bodyPr/>
          <a:lstStyle/>
          <a:p>
            <a:pPr algn="just">
              <a:lnSpc>
                <a:spcPct val="90000"/>
              </a:lnSpc>
            </a:pPr>
            <a:r>
              <a:rPr lang="es-AR" sz="2800">
                <a:latin typeface="Times New Roman" pitchFamily="18" charset="0"/>
              </a:rPr>
              <a:t>Se recomienda realizar una prueba de inyectividad por año a la arena C2 en el pozo inyector para analizar el comportamiento de la arena receptora del nitrógeno.</a:t>
            </a:r>
          </a:p>
          <a:p>
            <a:pPr algn="just">
              <a:lnSpc>
                <a:spcPct val="90000"/>
              </a:lnSpc>
            </a:pPr>
            <a:r>
              <a:rPr lang="es-AR" sz="2800">
                <a:latin typeface="Times New Roman" pitchFamily="18" charset="0"/>
              </a:rPr>
              <a:t>Se recomienda realizar corridas de registros eléctricos en los pozos tomados para los arreglos y futuros arreglos para poseer datos confiables para sus respectivos análisis de producción.</a:t>
            </a:r>
          </a:p>
          <a:p>
            <a:pPr algn="just">
              <a:lnSpc>
                <a:spcPct val="90000"/>
              </a:lnSpc>
            </a:pPr>
            <a:r>
              <a:rPr lang="es-AR" sz="2800">
                <a:latin typeface="Times New Roman" pitchFamily="18" charset="0"/>
              </a:rPr>
              <a:t>Buscar otra zona con características similares a las de la Sección 66 y 67 que permitan aplicar correctamente la inyección de nitrógeno</a:t>
            </a:r>
            <a:r>
              <a:rPr lang="es-AR" sz="2800"/>
              <a:t>.</a:t>
            </a:r>
            <a:endParaRPr lang="es-ES" sz="2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800" decel="100000"/>
                                        <p:tgtEl>
                                          <p:spTgt spid="116738"/>
                                        </p:tgtEl>
                                      </p:cBhvr>
                                    </p:animEffect>
                                    <p:anim calcmode="lin" valueType="num">
                                      <p:cBhvr>
                                        <p:cTn id="8" dur="800" decel="100000" fill="hold"/>
                                        <p:tgtEl>
                                          <p:spTgt spid="116738"/>
                                        </p:tgtEl>
                                        <p:attrNameLst>
                                          <p:attrName>style.rotation</p:attrName>
                                        </p:attrNameLst>
                                      </p:cBhvr>
                                      <p:tavLst>
                                        <p:tav tm="0">
                                          <p:val>
                                            <p:fltVal val="-90"/>
                                          </p:val>
                                        </p:tav>
                                        <p:tav tm="100000">
                                          <p:val>
                                            <p:fltVal val="0"/>
                                          </p:val>
                                        </p:tav>
                                      </p:tavLst>
                                    </p:anim>
                                    <p:anim calcmode="lin" valueType="num">
                                      <p:cBhvr>
                                        <p:cTn id="9" dur="800" decel="100000" fill="hold"/>
                                        <p:tgtEl>
                                          <p:spTgt spid="116738"/>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6739">
                                            <p:txEl>
                                              <p:pRg st="0" end="0"/>
                                            </p:txEl>
                                          </p:spTgt>
                                        </p:tgtEl>
                                        <p:attrNameLst>
                                          <p:attrName>style.visibility</p:attrName>
                                        </p:attrNameLst>
                                      </p:cBhvr>
                                      <p:to>
                                        <p:strVal val="visible"/>
                                      </p:to>
                                    </p:set>
                                    <p:animEffect transition="in" filter="fade">
                                      <p:cBhvr>
                                        <p:cTn id="17" dur="1000"/>
                                        <p:tgtEl>
                                          <p:spTgt spid="116739">
                                            <p:txEl>
                                              <p:pRg st="0" end="0"/>
                                            </p:txEl>
                                          </p:spTgt>
                                        </p:tgtEl>
                                      </p:cBhvr>
                                    </p:animEffect>
                                    <p:anim calcmode="lin" valueType="num">
                                      <p:cBhvr>
                                        <p:cTn id="18" dur="10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67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6739">
                                            <p:txEl>
                                              <p:pRg st="1" end="1"/>
                                            </p:txEl>
                                          </p:spTgt>
                                        </p:tgtEl>
                                        <p:attrNameLst>
                                          <p:attrName>style.visibility</p:attrName>
                                        </p:attrNameLst>
                                      </p:cBhvr>
                                      <p:to>
                                        <p:strVal val="visible"/>
                                      </p:to>
                                    </p:set>
                                    <p:animEffect transition="in" filter="fade">
                                      <p:cBhvr>
                                        <p:cTn id="24" dur="1000"/>
                                        <p:tgtEl>
                                          <p:spTgt spid="116739">
                                            <p:txEl>
                                              <p:pRg st="1" end="1"/>
                                            </p:txEl>
                                          </p:spTgt>
                                        </p:tgtEl>
                                      </p:cBhvr>
                                    </p:animEffect>
                                    <p:anim calcmode="lin" valueType="num">
                                      <p:cBhvr>
                                        <p:cTn id="25" dur="10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67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6739">
                                            <p:txEl>
                                              <p:pRg st="2" end="2"/>
                                            </p:txEl>
                                          </p:spTgt>
                                        </p:tgtEl>
                                        <p:attrNameLst>
                                          <p:attrName>style.visibility</p:attrName>
                                        </p:attrNameLst>
                                      </p:cBhvr>
                                      <p:to>
                                        <p:strVal val="visible"/>
                                      </p:to>
                                    </p:set>
                                    <p:animEffect transition="in" filter="fade">
                                      <p:cBhvr>
                                        <p:cTn id="31" dur="1000"/>
                                        <p:tgtEl>
                                          <p:spTgt spid="116739">
                                            <p:txEl>
                                              <p:pRg st="2" end="2"/>
                                            </p:txEl>
                                          </p:spTgt>
                                        </p:tgtEl>
                                      </p:cBhvr>
                                    </p:animEffect>
                                    <p:anim calcmode="lin" valueType="num">
                                      <p:cBhvr>
                                        <p:cTn id="32" dur="10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67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s-EC" sz="3600" b="1">
                <a:solidFill>
                  <a:srgbClr val="FF3300"/>
                </a:solidFill>
                <a:latin typeface="Times New Roman" pitchFamily="18" charset="0"/>
              </a:rPr>
              <a:t>RECOMENDACIONES</a:t>
            </a:r>
            <a:endParaRPr lang="es-ES" sz="3600" b="1">
              <a:solidFill>
                <a:srgbClr val="FF3300"/>
              </a:solidFill>
              <a:latin typeface="Times New Roman" pitchFamily="18" charset="0"/>
            </a:endParaRPr>
          </a:p>
        </p:txBody>
      </p:sp>
      <p:sp>
        <p:nvSpPr>
          <p:cNvPr id="117763" name="Rectangle 3"/>
          <p:cNvSpPr>
            <a:spLocks noGrp="1" noChangeArrowheads="1"/>
          </p:cNvSpPr>
          <p:nvPr>
            <p:ph type="body" idx="1"/>
          </p:nvPr>
        </p:nvSpPr>
        <p:spPr/>
        <p:txBody>
          <a:bodyPr/>
          <a:lstStyle/>
          <a:p>
            <a:pPr algn="just"/>
            <a:r>
              <a:rPr lang="es-AR" sz="2800">
                <a:latin typeface="Times New Roman" pitchFamily="18" charset="0"/>
              </a:rPr>
              <a:t>Aplicar este proyecto en campos de mayor producción como los de la Cuenca Oriental del Ecuador donde se observará con mayor notoriedad la eficiencia del proyecto.</a:t>
            </a:r>
          </a:p>
          <a:p>
            <a:pPr algn="just"/>
            <a:r>
              <a:rPr lang="es-AR" sz="2800">
                <a:latin typeface="Times New Roman" pitchFamily="18" charset="0"/>
              </a:rPr>
              <a:t>Se recomienda un mantenimiento periódico mensual de los equipos utilizados en la inyección.</a:t>
            </a:r>
          </a:p>
          <a:p>
            <a:pPr algn="just"/>
            <a:r>
              <a:rPr lang="es-AR" sz="2800">
                <a:latin typeface="Times New Roman" pitchFamily="18" charset="0"/>
              </a:rPr>
              <a:t>Realizar un estudio de factibilidad para poder inyectar en dos zonas distintas a la vez lo que aumentaría la producción en los pozos del arreglo.</a:t>
            </a:r>
            <a:endParaRPr lang="es-ES" sz="2800">
              <a:latin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fade">
                                      <p:cBhvr>
                                        <p:cTn id="7" dur="800" decel="100000"/>
                                        <p:tgtEl>
                                          <p:spTgt spid="117762"/>
                                        </p:tgtEl>
                                      </p:cBhvr>
                                    </p:animEffect>
                                    <p:anim calcmode="lin" valueType="num">
                                      <p:cBhvr>
                                        <p:cTn id="8" dur="800" decel="100000" fill="hold"/>
                                        <p:tgtEl>
                                          <p:spTgt spid="117762"/>
                                        </p:tgtEl>
                                        <p:attrNameLst>
                                          <p:attrName>style.rotation</p:attrName>
                                        </p:attrNameLst>
                                      </p:cBhvr>
                                      <p:tavLst>
                                        <p:tav tm="0">
                                          <p:val>
                                            <p:fltVal val="-90"/>
                                          </p:val>
                                        </p:tav>
                                        <p:tav tm="100000">
                                          <p:val>
                                            <p:fltVal val="0"/>
                                          </p:val>
                                        </p:tav>
                                      </p:tavLst>
                                    </p:anim>
                                    <p:anim calcmode="lin" valueType="num">
                                      <p:cBhvr>
                                        <p:cTn id="9" dur="800" decel="100000" fill="hold"/>
                                        <p:tgtEl>
                                          <p:spTgt spid="117762"/>
                                        </p:tgtEl>
                                        <p:attrNameLst>
                                          <p:attrName>ppt_x</p:attrName>
                                        </p:attrNameLst>
                                      </p:cBhvr>
                                      <p:tavLst>
                                        <p:tav tm="0">
                                          <p:val>
                                            <p:strVal val="#ppt_x+0.4"/>
                                          </p:val>
                                        </p:tav>
                                        <p:tav tm="100000">
                                          <p:val>
                                            <p:strVal val="#ppt_x-0.05"/>
                                          </p:val>
                                        </p:tav>
                                      </p:tavLst>
                                    </p:anim>
                                    <p:anim calcmode="lin" valueType="num">
                                      <p:cBhvr>
                                        <p:cTn id="10" dur="800" decel="100000" fill="hold"/>
                                        <p:tgtEl>
                                          <p:spTgt spid="1177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77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776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7763">
                                            <p:txEl>
                                              <p:pRg st="0" end="0"/>
                                            </p:txEl>
                                          </p:spTgt>
                                        </p:tgtEl>
                                        <p:attrNameLst>
                                          <p:attrName>style.visibility</p:attrName>
                                        </p:attrNameLst>
                                      </p:cBhvr>
                                      <p:to>
                                        <p:strVal val="visible"/>
                                      </p:to>
                                    </p:set>
                                    <p:animEffect transition="in" filter="fade">
                                      <p:cBhvr>
                                        <p:cTn id="17" dur="1000"/>
                                        <p:tgtEl>
                                          <p:spTgt spid="117763">
                                            <p:txEl>
                                              <p:pRg st="0" end="0"/>
                                            </p:txEl>
                                          </p:spTgt>
                                        </p:tgtEl>
                                      </p:cBhvr>
                                    </p:animEffect>
                                    <p:anim calcmode="lin" valueType="num">
                                      <p:cBhvr>
                                        <p:cTn id="18" dur="1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77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7763">
                                            <p:txEl>
                                              <p:pRg st="1" end="1"/>
                                            </p:txEl>
                                          </p:spTgt>
                                        </p:tgtEl>
                                        <p:attrNameLst>
                                          <p:attrName>style.visibility</p:attrName>
                                        </p:attrNameLst>
                                      </p:cBhvr>
                                      <p:to>
                                        <p:strVal val="visible"/>
                                      </p:to>
                                    </p:set>
                                    <p:animEffect transition="in" filter="fade">
                                      <p:cBhvr>
                                        <p:cTn id="24" dur="1000"/>
                                        <p:tgtEl>
                                          <p:spTgt spid="117763">
                                            <p:txEl>
                                              <p:pRg st="1" end="1"/>
                                            </p:txEl>
                                          </p:spTgt>
                                        </p:tgtEl>
                                      </p:cBhvr>
                                    </p:animEffect>
                                    <p:anim calcmode="lin" valueType="num">
                                      <p:cBhvr>
                                        <p:cTn id="25" dur="10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77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7763">
                                            <p:txEl>
                                              <p:pRg st="2" end="2"/>
                                            </p:txEl>
                                          </p:spTgt>
                                        </p:tgtEl>
                                        <p:attrNameLst>
                                          <p:attrName>style.visibility</p:attrName>
                                        </p:attrNameLst>
                                      </p:cBhvr>
                                      <p:to>
                                        <p:strVal val="visible"/>
                                      </p:to>
                                    </p:set>
                                    <p:animEffect transition="in" filter="fade">
                                      <p:cBhvr>
                                        <p:cTn id="31" dur="1000"/>
                                        <p:tgtEl>
                                          <p:spTgt spid="117763">
                                            <p:txEl>
                                              <p:pRg st="2" end="2"/>
                                            </p:txEl>
                                          </p:spTgt>
                                        </p:tgtEl>
                                      </p:cBhvr>
                                    </p:animEffect>
                                    <p:anim calcmode="lin" valueType="num">
                                      <p:cBhvr>
                                        <p:cTn id="32" dur="1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77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692275" y="2060575"/>
            <a:ext cx="6192838" cy="2305050"/>
          </a:xfrm>
        </p:spPr>
        <p:txBody>
          <a:bodyPr/>
          <a:lstStyle/>
          <a:p>
            <a:r>
              <a:rPr lang="es-ES" b="1">
                <a:solidFill>
                  <a:srgbClr val="FF3300"/>
                </a:solidFill>
                <a:latin typeface="Times New Roman" pitchFamily="18" charset="0"/>
              </a:rPr>
              <a:t>GRACIAS TOTALES POR SU ATENCIÓN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2390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lstStyle/>
          <a:p>
            <a:pPr algn="just"/>
            <a:r>
              <a:rPr lang="es-ES" sz="2800">
                <a:latin typeface="Times New Roman" pitchFamily="18" charset="0"/>
              </a:rPr>
              <a:t>Ancón Oil Company 1911</a:t>
            </a:r>
          </a:p>
          <a:p>
            <a:pPr algn="just"/>
            <a:r>
              <a:rPr lang="es-ES" sz="2800">
                <a:latin typeface="Times New Roman" pitchFamily="18" charset="0"/>
              </a:rPr>
              <a:t>Anglo-Ecuatorian Oildfields Ltd (AEO) 1917 (Zona Sur)</a:t>
            </a:r>
          </a:p>
          <a:p>
            <a:pPr algn="just"/>
            <a:r>
              <a:rPr lang="es-ES" sz="2800">
                <a:latin typeface="Times New Roman" pitchFamily="18" charset="0"/>
              </a:rPr>
              <a:t>Ecuador Oildfields Ltd 1934</a:t>
            </a:r>
          </a:p>
          <a:p>
            <a:pPr algn="just"/>
            <a:r>
              <a:rPr lang="es-ES" sz="2800">
                <a:latin typeface="Times New Roman" pitchFamily="18" charset="0"/>
              </a:rPr>
              <a:t>Manabí Exploration Co. (MEC) 1951</a:t>
            </a:r>
          </a:p>
          <a:p>
            <a:pPr algn="just"/>
            <a:r>
              <a:rPr lang="es-ES" sz="2800">
                <a:latin typeface="Times New Roman" pitchFamily="18" charset="0"/>
              </a:rPr>
              <a:t>Tenesse Ecuador (TenEc.) 1958</a:t>
            </a:r>
          </a:p>
          <a:p>
            <a:pPr algn="just"/>
            <a:r>
              <a:rPr lang="es-ES" sz="2800">
                <a:latin typeface="Times New Roman" pitchFamily="18" charset="0"/>
              </a:rPr>
              <a:t>Cautivo Empresa Petrolera Ecuatoriana (CEPECA) 1963</a:t>
            </a:r>
          </a:p>
          <a:p>
            <a:endParaRPr lang="es-ES" sz="2800">
              <a:latin typeface="Times New Roman" pitchFamily="18" charset="0"/>
            </a:endParaRPr>
          </a:p>
        </p:txBody>
      </p:sp>
      <p:sp>
        <p:nvSpPr>
          <p:cNvPr id="29701" name="Rectangle 5"/>
          <p:cNvSpPr>
            <a:spLocks noGrp="1" noChangeArrowheads="1"/>
          </p:cNvSpPr>
          <p:nvPr>
            <p:ph type="title"/>
          </p:nvPr>
        </p:nvSpPr>
        <p:spPr>
          <a:noFill/>
          <a:ln/>
        </p:spPr>
        <p:txBody>
          <a:bodyPr/>
          <a:lstStyle/>
          <a:p>
            <a:r>
              <a:rPr lang="es-ES" sz="4000" b="1">
                <a:solidFill>
                  <a:srgbClr val="FF3300"/>
                </a:solidFill>
                <a:latin typeface="Times New Roman" pitchFamily="18" charset="0"/>
              </a:rPr>
              <a:t>HISTORIA DEL CAMPO ANCÓN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500" fill="hold"/>
                                        <p:tgtEl>
                                          <p:spTgt spid="29701"/>
                                        </p:tgtEl>
                                        <p:attrNameLst>
                                          <p:attrName>ppt_w</p:attrName>
                                        </p:attrNameLst>
                                      </p:cBhvr>
                                      <p:tavLst>
                                        <p:tav tm="0">
                                          <p:val>
                                            <p:fltVal val="0"/>
                                          </p:val>
                                        </p:tav>
                                        <p:tav tm="100000">
                                          <p:val>
                                            <p:strVal val="#ppt_w"/>
                                          </p:val>
                                        </p:tav>
                                      </p:tavLst>
                                    </p:anim>
                                    <p:anim calcmode="lin" valueType="num">
                                      <p:cBhvr>
                                        <p:cTn id="8" dur="500" fill="hold"/>
                                        <p:tgtEl>
                                          <p:spTgt spid="2970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p:cTn id="19"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96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699">
                                            <p:txEl>
                                              <p:pRg st="2" end="2"/>
                                            </p:txEl>
                                          </p:spTgt>
                                        </p:tgtEl>
                                        <p:attrNameLst>
                                          <p:attrName>style.visibility</p:attrName>
                                        </p:attrNameLst>
                                      </p:cBhvr>
                                      <p:to>
                                        <p:strVal val="visible"/>
                                      </p:to>
                                    </p:set>
                                    <p:anim calcmode="lin" valueType="num">
                                      <p:cBhvr>
                                        <p:cTn id="25"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96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 calcmode="lin" valueType="num">
                                      <p:cBhvr>
                                        <p:cTn id="31"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96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9699">
                                            <p:txEl>
                                              <p:pRg st="4" end="4"/>
                                            </p:txEl>
                                          </p:spTgt>
                                        </p:tgtEl>
                                        <p:attrNameLst>
                                          <p:attrName>style.visibility</p:attrName>
                                        </p:attrNameLst>
                                      </p:cBhvr>
                                      <p:to>
                                        <p:strVal val="visible"/>
                                      </p:to>
                                    </p:set>
                                    <p:anim calcmode="lin" valueType="num">
                                      <p:cBhvr>
                                        <p:cTn id="37"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969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9699">
                                            <p:txEl>
                                              <p:pRg st="5" end="5"/>
                                            </p:txEl>
                                          </p:spTgt>
                                        </p:tgtEl>
                                        <p:attrNameLst>
                                          <p:attrName>style.visibility</p:attrName>
                                        </p:attrNameLst>
                                      </p:cBhvr>
                                      <p:to>
                                        <p:strVal val="visible"/>
                                      </p:to>
                                    </p:set>
                                    <p:anim calcmode="lin" valueType="num">
                                      <p:cBhvr>
                                        <p:cTn id="43" dur="5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969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algn="just">
              <a:lnSpc>
                <a:spcPct val="80000"/>
              </a:lnSpc>
            </a:pPr>
            <a:r>
              <a:rPr lang="es-ES" sz="2800">
                <a:latin typeface="Times New Roman" pitchFamily="18" charset="0"/>
              </a:rPr>
              <a:t>Corporación Estatal Petrolera Ecuatoriana CEPE 1976 (700 BPPD)</a:t>
            </a:r>
          </a:p>
          <a:p>
            <a:pPr algn="just">
              <a:lnSpc>
                <a:spcPct val="80000"/>
              </a:lnSpc>
            </a:pPr>
            <a:r>
              <a:rPr lang="es-ES" sz="2800">
                <a:latin typeface="Times New Roman" pitchFamily="18" charset="0"/>
              </a:rPr>
              <a:t>Acuerdo entre Petroproducción y la ESPOL. Decreto ejecutivo N 2186 del 11 de octubre de 1994.</a:t>
            </a:r>
          </a:p>
          <a:p>
            <a:pPr algn="just">
              <a:lnSpc>
                <a:spcPct val="80000"/>
              </a:lnSpc>
            </a:pPr>
            <a:r>
              <a:rPr lang="es-ES" sz="2800">
                <a:latin typeface="Times New Roman" pitchFamily="18" charset="0"/>
              </a:rPr>
              <a:t>En abril de 1996, la ESPOL suscribió con la Compañía General de Combustibles (CGC), un contrato de operación por 20 años del bloque de producción y exploración.</a:t>
            </a:r>
          </a:p>
          <a:p>
            <a:pPr algn="just">
              <a:lnSpc>
                <a:spcPct val="80000"/>
              </a:lnSpc>
            </a:pPr>
            <a:r>
              <a:rPr lang="es-ES" sz="2800">
                <a:latin typeface="Times New Roman" pitchFamily="18" charset="0"/>
              </a:rPr>
              <a:t>Actualmente opera PACIFPETROL. Se han producido  cerca de 120 MMBP de 36 API promedio con una producción promedio de 2000 BPPD.</a:t>
            </a:r>
          </a:p>
          <a:p>
            <a:pPr>
              <a:lnSpc>
                <a:spcPct val="80000"/>
              </a:lnSpc>
            </a:pPr>
            <a:endParaRPr lang="es-ES" sz="2800">
              <a:latin typeface="Times New Roman" pitchFamily="18" charset="0"/>
            </a:endParaRPr>
          </a:p>
        </p:txBody>
      </p:sp>
      <p:sp>
        <p:nvSpPr>
          <p:cNvPr id="30724" name="Rectangle 4"/>
          <p:cNvSpPr>
            <a:spLocks noGrp="1" noChangeArrowheads="1"/>
          </p:cNvSpPr>
          <p:nvPr>
            <p:ph type="title"/>
          </p:nvPr>
        </p:nvSpPr>
        <p:spPr>
          <a:noFill/>
          <a:ln/>
        </p:spPr>
        <p:txBody>
          <a:bodyPr/>
          <a:lstStyle/>
          <a:p>
            <a:r>
              <a:rPr lang="es-ES" sz="4000" b="1">
                <a:solidFill>
                  <a:srgbClr val="FF3300"/>
                </a:solidFill>
                <a:latin typeface="Times New Roman" pitchFamily="18" charset="0"/>
              </a:rPr>
              <a:t>HISTORIA DEL CAMPO ANCÓN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dissolve">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dissolve">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dissolve">
                                      <p:cBhvr>
                                        <p:cTn id="22" dur="5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dissolve">
                                      <p:cBhvr>
                                        <p:cTn id="2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4" grpId="0"/>
    </p:bldLst>
  </p:timing>
</p:sld>
</file>

<file path=ppt/theme/theme1.xml><?xml version="1.0" encoding="utf-8"?>
<a:theme xmlns:a="http://schemas.openxmlformats.org/drawingml/2006/main" name="Cumbre">
  <a:themeElements>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Cu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Cumb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Cumb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Cumb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Cumb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Cumb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560</TotalTime>
  <Words>2547</Words>
  <Application>Microsoft Office PowerPoint</Application>
  <PresentationFormat>Presentación en pantalla (4:3)</PresentationFormat>
  <Paragraphs>404</Paragraphs>
  <Slides>72</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80" baseType="lpstr">
      <vt:lpstr>Arial</vt:lpstr>
      <vt:lpstr>Wingdings</vt:lpstr>
      <vt:lpstr>Times New Roman</vt:lpstr>
      <vt:lpstr>宋体</vt:lpstr>
      <vt:lpstr>Symbol</vt:lpstr>
      <vt:lpstr>Tahoma</vt:lpstr>
      <vt:lpstr>Cumbre</vt:lpstr>
      <vt:lpstr>Microsoft Editor de ecuaciones 3.0</vt:lpstr>
      <vt:lpstr>“EVALUACIÓN DE UN PROYECTO DE INYECCIÓN DE NITRÓGENO EN EL CAMPO ANCÓN”</vt:lpstr>
      <vt:lpstr>INTRODUCCIÓN</vt:lpstr>
      <vt:lpstr>CAPÍTULOS</vt:lpstr>
      <vt:lpstr>CAPÍTULOS</vt:lpstr>
      <vt:lpstr>CAPÍTULO I</vt:lpstr>
      <vt:lpstr>HISTORIA DEL CAMPO ANCÓN</vt:lpstr>
      <vt:lpstr>Diapositiva 7</vt:lpstr>
      <vt:lpstr>HISTORIA DEL CAMPO ANCÓN</vt:lpstr>
      <vt:lpstr>HISTORIA DEL CAMPO ANCÓN</vt:lpstr>
      <vt:lpstr>HISTORIA DE LA INYECCIÓN DE NITRÓGENO EN EL MUNDO </vt:lpstr>
      <vt:lpstr>INYECCIÓN DE NITRÓGENO EN EL CAMPO CANTARELL</vt:lpstr>
      <vt:lpstr>Diapositiva 12</vt:lpstr>
      <vt:lpstr>CAPÍTULO II</vt:lpstr>
      <vt:lpstr>Diapositiva 14</vt:lpstr>
      <vt:lpstr>Diapositiva 15</vt:lpstr>
      <vt:lpstr>Diapositiva 16</vt:lpstr>
      <vt:lpstr>CAPÍTULO III</vt:lpstr>
      <vt:lpstr>CARACTERÍSTICAS GEOLÓGICAS DEL ÁREA SELECCIONADA </vt:lpstr>
      <vt:lpstr>Diapositiva 19</vt:lpstr>
      <vt:lpstr>MAPA GENERAL DE LA SECCIÓN 67</vt:lpstr>
      <vt:lpstr>MAPA DEL ÁREA SELECCIONADA </vt:lpstr>
      <vt:lpstr>POZOS SELECCIONADOS</vt:lpstr>
      <vt:lpstr>CANAL DE LA FORMACIÓN CPB</vt:lpstr>
      <vt:lpstr>DATOS PETROFÍSICOS</vt:lpstr>
      <vt:lpstr>Diapositiva 25</vt:lpstr>
      <vt:lpstr>Diapositiva 26</vt:lpstr>
      <vt:lpstr>MAPA ESTRUCTURAL DEL AREA SELECCIONADA</vt:lpstr>
      <vt:lpstr>MAPA ISÓPACO DEL AREA SELECCIONADA</vt:lpstr>
      <vt:lpstr>CAPÍTULO IV</vt:lpstr>
      <vt:lpstr>DISEÑO DE LA PRUEBA DE INYECTIVIDAD </vt:lpstr>
      <vt:lpstr>Diapositiva 31</vt:lpstr>
      <vt:lpstr>Diapositiva 32</vt:lpstr>
      <vt:lpstr>ANÁLISIS DEL INCREMENTO DE LAS RESERVAS RECUPERABLES</vt:lpstr>
      <vt:lpstr>Diapositiva 34</vt:lpstr>
      <vt:lpstr>Diapositiva 35</vt:lpstr>
      <vt:lpstr>Diapositiva 36</vt:lpstr>
      <vt:lpstr>Diapositiva 37</vt:lpstr>
      <vt:lpstr>Diapositiva 38</vt:lpstr>
      <vt:lpstr>ESTUDIOS DEL FACTOR DE RECOBRO (R) DEL Ph.D. CHARLES F. ALCOCER</vt:lpstr>
      <vt:lpstr>Diapositiva 40</vt:lpstr>
      <vt:lpstr>Diapositiva 41</vt:lpstr>
      <vt:lpstr>Diapositiva 42</vt:lpstr>
      <vt:lpstr>Diapositiva 43</vt:lpstr>
      <vt:lpstr>CURVA DE DECLINACIÓN DE LA PRODUCCIÓN  A UNA SO DE 50%</vt:lpstr>
      <vt:lpstr>CURVA DE DECLINACIÓN DE LA PRODUCCIÓN  A UNA SO DE 60%</vt:lpstr>
      <vt:lpstr>CURVA DE DECLINACIÓN DE LA PRODUCCIÓN  A UNA SO DE 70%</vt:lpstr>
      <vt:lpstr>CAPÍTULO V</vt:lpstr>
      <vt:lpstr>EQUIPOS A UTILIZARSE EN LA INYECCIÓN </vt:lpstr>
      <vt:lpstr>PAQUETE ESTÁNDAR DE GENERACIÓN E INYECCIÓN DE N2 DE WEATHERFORD PARA 1350 SCFM Y 2000 PSI DE INYECCIÓN</vt:lpstr>
      <vt:lpstr>COMPRESOR DE AIRE PRIMARIO INGERSOLL-RAND XHP 900/350</vt:lpstr>
      <vt:lpstr>Diapositiva 51</vt:lpstr>
      <vt:lpstr>UNIDAD DE MEMBRANA DE NITRÓGENO NPU 1500</vt:lpstr>
      <vt:lpstr>Diapositiva 53</vt:lpstr>
      <vt:lpstr>COMPRESOR RECIPROCANTE BOOSTER JOY WB12 </vt:lpstr>
      <vt:lpstr>Diapositiva 55</vt:lpstr>
      <vt:lpstr>COMPRESOR RECIPROCANTE BOOSTER JOY WB11</vt:lpstr>
      <vt:lpstr>Diapositiva 57</vt:lpstr>
      <vt:lpstr>PERSONAL REQUERIDO </vt:lpstr>
      <vt:lpstr>NECESIDADES DEL CAMPO PARA LA UBICACIÓN DE LAS FACILIDADES DE SUPERFICIE</vt:lpstr>
      <vt:lpstr>Diapositiva 60</vt:lpstr>
      <vt:lpstr>Diapositiva 61</vt:lpstr>
      <vt:lpstr>CAPÍTULO VI</vt:lpstr>
      <vt:lpstr>ANÁLISIS COSTO-BENEFICIO </vt:lpstr>
      <vt:lpstr>Diapositiva 64</vt:lpstr>
      <vt:lpstr>Diapositiva 65</vt:lpstr>
      <vt:lpstr>LIMITE DE OPERACIÓN</vt:lpstr>
      <vt:lpstr>CAPÍTULO VII</vt:lpstr>
      <vt:lpstr>CONCLUSIONES </vt:lpstr>
      <vt:lpstr>CONCLUSIONES</vt:lpstr>
      <vt:lpstr>RECOMENDACIONES </vt:lpstr>
      <vt:lpstr>RECOMENDACIONES</vt:lpstr>
      <vt:lpstr>GRACIAS TOTALES POR SU ATENCIÓN</vt:lpstr>
    </vt:vector>
  </TitlesOfParts>
  <Company>RIMA JUEZ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RESUMEN</dc:title>
  <dc:creator>RIMA JUEZ</dc:creator>
  <cp:lastModifiedBy>Administrador</cp:lastModifiedBy>
  <cp:revision>66</cp:revision>
  <dcterms:created xsi:type="dcterms:W3CDTF">2005-12-21T21:33:46Z</dcterms:created>
  <dcterms:modified xsi:type="dcterms:W3CDTF">2009-12-22T14:52:30Z</dcterms:modified>
</cp:coreProperties>
</file>